
<file path=[Content_Types].xml><?xml version="1.0" encoding="utf-8"?>
<Types xmlns="http://schemas.openxmlformats.org/package/2006/content-types">
  <Default Extension="xml" ContentType="application/xml"/>
  <Default Extension="jpg" ContentType="image/jpeg"/>
  <Default Extension="rels" ContentType="application/vnd.openxmlformats-package.relationships+xml"/>
  <Default Extension="emf" ContentType="image/x-emf"/>
  <Default Extension="xlsx" ContentType="application/vnd.openxmlformats-officedocument.spreadsheetml.sheet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5.xml" ContentType="application/vnd.ms-office.chartstyle+xml"/>
  <Override PartName="/ppt/charts/colors15.xml" ContentType="application/vnd.ms-office.chartcolorstyle+xml"/>
  <Override PartName="/ppt/charts/style16.xml" ContentType="application/vnd.ms-office.chartstyle+xml"/>
  <Override PartName="/ppt/charts/colors16.xml" ContentType="application/vnd.ms-office.chartcolorstyle+xml"/>
  <Override PartName="/ppt/charts/style20.xml" ContentType="application/vnd.ms-office.chartstyle+xml"/>
  <Override PartName="/ppt/charts/colors20.xml" ContentType="application/vnd.ms-office.chartcolorstyle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80" r:id="rId2"/>
  </p:sldMasterIdLst>
  <p:notesMasterIdLst>
    <p:notesMasterId r:id="rId127"/>
  </p:notesMasterIdLst>
  <p:sldIdLst>
    <p:sldId id="1335" r:id="rId3"/>
    <p:sldId id="488" r:id="rId4"/>
    <p:sldId id="1055" r:id="rId5"/>
    <p:sldId id="621" r:id="rId6"/>
    <p:sldId id="645" r:id="rId7"/>
    <p:sldId id="1299" r:id="rId8"/>
    <p:sldId id="1325" r:id="rId9"/>
    <p:sldId id="1176" r:id="rId10"/>
    <p:sldId id="1078" r:id="rId11"/>
    <p:sldId id="1079" r:id="rId12"/>
    <p:sldId id="1080" r:id="rId13"/>
    <p:sldId id="1177" r:id="rId14"/>
    <p:sldId id="447" r:id="rId15"/>
    <p:sldId id="637" r:id="rId16"/>
    <p:sldId id="647" r:id="rId17"/>
    <p:sldId id="665" r:id="rId18"/>
    <p:sldId id="669" r:id="rId19"/>
    <p:sldId id="671" r:id="rId20"/>
    <p:sldId id="1288" r:id="rId21"/>
    <p:sldId id="1285" r:id="rId22"/>
    <p:sldId id="679" r:id="rId23"/>
    <p:sldId id="478" r:id="rId24"/>
    <p:sldId id="1052" r:id="rId25"/>
    <p:sldId id="1053" r:id="rId26"/>
    <p:sldId id="1054" r:id="rId27"/>
    <p:sldId id="698" r:id="rId28"/>
    <p:sldId id="700" r:id="rId29"/>
    <p:sldId id="1085" r:id="rId30"/>
    <p:sldId id="1087" r:id="rId31"/>
    <p:sldId id="1250" r:id="rId32"/>
    <p:sldId id="1249" r:id="rId33"/>
    <p:sldId id="706" r:id="rId34"/>
    <p:sldId id="1143" r:id="rId35"/>
    <p:sldId id="714" r:id="rId36"/>
    <p:sldId id="715" r:id="rId37"/>
    <p:sldId id="716" r:id="rId38"/>
    <p:sldId id="722" r:id="rId39"/>
    <p:sldId id="439" r:id="rId40"/>
    <p:sldId id="357" r:id="rId41"/>
    <p:sldId id="838" r:id="rId42"/>
    <p:sldId id="440" r:id="rId43"/>
    <p:sldId id="441" r:id="rId44"/>
    <p:sldId id="495" r:id="rId45"/>
    <p:sldId id="1355" r:id="rId46"/>
    <p:sldId id="572" r:id="rId47"/>
    <p:sldId id="588" r:id="rId48"/>
    <p:sldId id="279" r:id="rId49"/>
    <p:sldId id="586" r:id="rId50"/>
    <p:sldId id="852" r:id="rId51"/>
    <p:sldId id="362" r:id="rId52"/>
    <p:sldId id="854" r:id="rId53"/>
    <p:sldId id="1151" r:id="rId54"/>
    <p:sldId id="322" r:id="rId55"/>
    <p:sldId id="1322" r:id="rId56"/>
    <p:sldId id="1328" r:id="rId57"/>
    <p:sldId id="451" r:id="rId58"/>
    <p:sldId id="414" r:id="rId59"/>
    <p:sldId id="415" r:id="rId60"/>
    <p:sldId id="564" r:id="rId61"/>
    <p:sldId id="553" r:id="rId62"/>
    <p:sldId id="367" r:id="rId63"/>
    <p:sldId id="368" r:id="rId64"/>
    <p:sldId id="554" r:id="rId65"/>
    <p:sldId id="1349" r:id="rId66"/>
    <p:sldId id="347" r:id="rId67"/>
    <p:sldId id="1127" r:id="rId68"/>
    <p:sldId id="438" r:id="rId69"/>
    <p:sldId id="370" r:id="rId70"/>
    <p:sldId id="1256" r:id="rId71"/>
    <p:sldId id="1257" r:id="rId72"/>
    <p:sldId id="1258" r:id="rId73"/>
    <p:sldId id="943" r:id="rId74"/>
    <p:sldId id="999" r:id="rId75"/>
    <p:sldId id="951" r:id="rId76"/>
    <p:sldId id="990" r:id="rId77"/>
    <p:sldId id="992" r:id="rId78"/>
    <p:sldId id="1118" r:id="rId79"/>
    <p:sldId id="1121" r:id="rId80"/>
    <p:sldId id="652" r:id="rId81"/>
    <p:sldId id="655" r:id="rId82"/>
    <p:sldId id="657" r:id="rId83"/>
    <p:sldId id="629" r:id="rId84"/>
    <p:sldId id="651" r:id="rId85"/>
    <p:sldId id="773" r:id="rId86"/>
    <p:sldId id="1246" r:id="rId87"/>
    <p:sldId id="916" r:id="rId88"/>
    <p:sldId id="492" r:id="rId89"/>
    <p:sldId id="493" r:id="rId90"/>
    <p:sldId id="1278" r:id="rId91"/>
    <p:sldId id="619" r:id="rId92"/>
    <p:sldId id="606" r:id="rId93"/>
    <p:sldId id="611" r:id="rId94"/>
    <p:sldId id="928" r:id="rId95"/>
    <p:sldId id="1134" r:id="rId96"/>
    <p:sldId id="1318" r:id="rId97"/>
    <p:sldId id="724" r:id="rId98"/>
    <p:sldId id="730" r:id="rId99"/>
    <p:sldId id="738" r:id="rId100"/>
    <p:sldId id="1304" r:id="rId101"/>
    <p:sldId id="817" r:id="rId102"/>
    <p:sldId id="1331" r:id="rId103"/>
    <p:sldId id="365" r:id="rId104"/>
    <p:sldId id="486" r:id="rId105"/>
    <p:sldId id="366" r:id="rId106"/>
    <p:sldId id="815" r:id="rId107"/>
    <p:sldId id="1099" r:id="rId108"/>
    <p:sldId id="1100" r:id="rId109"/>
    <p:sldId id="1101" r:id="rId110"/>
    <p:sldId id="1103" r:id="rId111"/>
    <p:sldId id="1106" r:id="rId112"/>
    <p:sldId id="1107" r:id="rId113"/>
    <p:sldId id="1108" r:id="rId114"/>
    <p:sldId id="1109" r:id="rId115"/>
    <p:sldId id="1110" r:id="rId116"/>
    <p:sldId id="1111" r:id="rId117"/>
    <p:sldId id="1112" r:id="rId118"/>
    <p:sldId id="1113" r:id="rId119"/>
    <p:sldId id="1114" r:id="rId120"/>
    <p:sldId id="1115" r:id="rId121"/>
    <p:sldId id="1135" r:id="rId122"/>
    <p:sldId id="1136" r:id="rId123"/>
    <p:sldId id="1137" r:id="rId124"/>
    <p:sldId id="1138" r:id="rId125"/>
    <p:sldId id="1139" r:id="rId126"/>
  </p:sldIdLst>
  <p:sldSz cx="12192000" cy="6858000"/>
  <p:notesSz cx="6858000" cy="9144000"/>
  <p:defaultTextStyle>
    <a:defPPr>
      <a:defRPr lang="en-US"/>
    </a:defPPr>
    <a:lvl1pPr marL="0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1pPr>
    <a:lvl2pPr marL="609585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2pPr>
    <a:lvl3pPr marL="1219170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3pPr>
    <a:lvl4pPr marL="1828754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4pPr>
    <a:lvl5pPr marL="2438339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5pPr>
    <a:lvl6pPr marL="3047924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3657509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4267093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4876678" algn="l" defTabSz="1219170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Font" id="{01319F16-3CEB-44B1-837A-5DFE664B1540}">
          <p14:sldIdLst>
            <p14:sldId id="1335"/>
            <p14:sldId id="488"/>
          </p14:sldIdLst>
        </p14:section>
        <p14:section name="Process" id="{42C44D4A-FF72-4558-BDAE-F811EA094314}">
          <p14:sldIdLst>
            <p14:sldId id="1055"/>
            <p14:sldId id="621"/>
            <p14:sldId id="645"/>
            <p14:sldId id="1299"/>
            <p14:sldId id="1325"/>
            <p14:sldId id="1176"/>
            <p14:sldId id="1078"/>
            <p14:sldId id="1079"/>
            <p14:sldId id="1080"/>
            <p14:sldId id="1177"/>
            <p14:sldId id="447"/>
            <p14:sldId id="637"/>
            <p14:sldId id="647"/>
            <p14:sldId id="665"/>
            <p14:sldId id="669"/>
            <p14:sldId id="671"/>
            <p14:sldId id="1288"/>
            <p14:sldId id="1285"/>
            <p14:sldId id="679"/>
            <p14:sldId id="478"/>
            <p14:sldId id="1052"/>
            <p14:sldId id="1053"/>
            <p14:sldId id="1054"/>
          </p14:sldIdLst>
        </p14:section>
        <p14:section name="Cycle" id="{B8D57AB0-CEE0-4BA4-9AD7-39B2A9AA2D0A}">
          <p14:sldIdLst>
            <p14:sldId id="698"/>
            <p14:sldId id="700"/>
            <p14:sldId id="1085"/>
            <p14:sldId id="1087"/>
            <p14:sldId id="1250"/>
            <p14:sldId id="1249"/>
          </p14:sldIdLst>
        </p14:section>
        <p14:section name="Structure / Layers" id="{6F55E1FE-4371-482F-B964-2F65386E25E3}">
          <p14:sldIdLst>
            <p14:sldId id="706"/>
            <p14:sldId id="1143"/>
            <p14:sldId id="714"/>
            <p14:sldId id="715"/>
            <p14:sldId id="716"/>
            <p14:sldId id="722"/>
            <p14:sldId id="439"/>
            <p14:sldId id="357"/>
            <p14:sldId id="838"/>
            <p14:sldId id="440"/>
            <p14:sldId id="441"/>
            <p14:sldId id="495"/>
            <p14:sldId id="1355"/>
          </p14:sldIdLst>
        </p14:section>
        <p14:section name="Clusters" id="{1A55314C-65C3-44AF-A788-7AB55900900A}">
          <p14:sldIdLst>
            <p14:sldId id="572"/>
            <p14:sldId id="588"/>
            <p14:sldId id="279"/>
            <p14:sldId id="586"/>
            <p14:sldId id="852"/>
            <p14:sldId id="362"/>
            <p14:sldId id="854"/>
            <p14:sldId id="1151"/>
            <p14:sldId id="322"/>
            <p14:sldId id="1322"/>
            <p14:sldId id="1328"/>
          </p14:sldIdLst>
        </p14:section>
        <p14:section name="Radiate" id="{9C71D5C0-BA39-48FF-B280-B0AA700F7AAE}">
          <p14:sldIdLst>
            <p14:sldId id="451"/>
            <p14:sldId id="414"/>
            <p14:sldId id="415"/>
            <p14:sldId id="564"/>
            <p14:sldId id="553"/>
            <p14:sldId id="367"/>
            <p14:sldId id="368"/>
            <p14:sldId id="554"/>
            <p14:sldId id="1349"/>
          </p14:sldIdLst>
        </p14:section>
        <p14:section name="Pictoral" id="{08294F35-0B5A-4D2B-A54E-7D858EDB589D}">
          <p14:sldIdLst>
            <p14:sldId id="347"/>
            <p14:sldId id="1127"/>
            <p14:sldId id="438"/>
            <p14:sldId id="370"/>
            <p14:sldId id="1256"/>
            <p14:sldId id="1257"/>
            <p14:sldId id="1258"/>
          </p14:sldIdLst>
        </p14:section>
        <p14:section name="Bios" id="{824F0735-1E5E-4BA0-9C10-FEA9F0DE2E9E}">
          <p14:sldIdLst>
            <p14:sldId id="943"/>
            <p14:sldId id="999"/>
          </p14:sldIdLst>
        </p14:section>
        <p14:section name="Photos" id="{B727F5DB-F05D-40BA-BE86-142C0D9B5393}">
          <p14:sldIdLst>
            <p14:sldId id="951"/>
            <p14:sldId id="990"/>
            <p14:sldId id="992"/>
            <p14:sldId id="1118"/>
            <p14:sldId id="1121"/>
          </p14:sldIdLst>
        </p14:section>
        <p14:section name="Influence" id="{894CA981-8F80-4F90-BB04-0814D0302FFA}">
          <p14:sldIdLst>
            <p14:sldId id="652"/>
            <p14:sldId id="655"/>
            <p14:sldId id="657"/>
            <p14:sldId id="629"/>
          </p14:sldIdLst>
        </p14:section>
        <p14:section name="Maps" id="{56F04C01-33E4-44EA-AD2E-286CFDB60CBC}">
          <p14:sldIdLst>
            <p14:sldId id="651"/>
            <p14:sldId id="773"/>
            <p14:sldId id="1246"/>
          </p14:sldIdLst>
        </p14:section>
        <p14:section name="Charts" id="{1F7F3C46-301D-42C4-8F30-39DDFE891418}">
          <p14:sldIdLst>
            <p14:sldId id="916"/>
            <p14:sldId id="492"/>
            <p14:sldId id="493"/>
            <p14:sldId id="1278"/>
            <p14:sldId id="619"/>
            <p14:sldId id="606"/>
            <p14:sldId id="611"/>
            <p14:sldId id="928"/>
            <p14:sldId id="1134"/>
          </p14:sldIdLst>
        </p14:section>
        <p14:section name="Tables Text" id="{855A0964-8D6B-42F4-A505-710E96D9C74C}">
          <p14:sldIdLst>
            <p14:sldId id="1318"/>
            <p14:sldId id="724"/>
            <p14:sldId id="730"/>
            <p14:sldId id="738"/>
          </p14:sldIdLst>
        </p14:section>
        <p14:section name="Data Distribution" id="{03C6FA91-3FFF-42A9-B5B4-F793F945DD5A}">
          <p14:sldIdLst>
            <p14:sldId id="1304"/>
            <p14:sldId id="817"/>
            <p14:sldId id="1331"/>
            <p14:sldId id="365"/>
            <p14:sldId id="486"/>
            <p14:sldId id="366"/>
            <p14:sldId id="815"/>
          </p14:sldIdLst>
        </p14:section>
        <p14:section name="Devices" id="{E4A1E809-1516-4357-ACB7-29EC67FC40D6}">
          <p14:sldIdLst/>
        </p14:section>
        <p14:section name="Custom icons" id="{AE7553D5-C09E-4928-A948-69A0E1F717F4}">
          <p14:sldIdLst>
            <p14:sldId id="1099"/>
            <p14:sldId id="1100"/>
            <p14:sldId id="1101"/>
            <p14:sldId id="1103"/>
            <p14:sldId id="1106"/>
            <p14:sldId id="1107"/>
            <p14:sldId id="1108"/>
            <p14:sldId id="1109"/>
            <p14:sldId id="1110"/>
            <p14:sldId id="1111"/>
            <p14:sldId id="1112"/>
            <p14:sldId id="1113"/>
            <p14:sldId id="1114"/>
            <p14:sldId id="1115"/>
            <p14:sldId id="1135"/>
            <p14:sldId id="1136"/>
            <p14:sldId id="1137"/>
            <p14:sldId id="1138"/>
            <p14:sldId id="1139"/>
          </p14:sldIdLst>
        </p14:section>
      </p14:sectionLst>
    </p:ext>
    <p:ext uri="{EFAFB233-063F-42B5-8137-9DF3F51BA10A}">
      <p15:sldGuideLst xmlns:p15="http://schemas.microsoft.com/office/powerpoint/2012/main" xmlns="">
        <p15:guide id="1" orient="horz" pos="1570" userDrawn="1">
          <p15:clr>
            <a:srgbClr val="A4A3A4"/>
          </p15:clr>
        </p15:guide>
        <p15:guide id="2" pos="3984" userDrawn="1">
          <p15:clr>
            <a:srgbClr val="A4A3A4"/>
          </p15:clr>
        </p15:guide>
        <p15:guide id="3" orient="horz" pos="1094" userDrawn="1">
          <p15:clr>
            <a:srgbClr val="A4A3A4"/>
          </p15:clr>
        </p15:guide>
        <p15:guide id="4" pos="33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DDDDD"/>
    <a:srgbClr val="B2B2B2"/>
    <a:srgbClr val="FFFFFF"/>
    <a:srgbClr val="808080"/>
    <a:srgbClr val="5F5F5F"/>
    <a:srgbClr val="000000"/>
    <a:srgbClr val="C0C0C0"/>
    <a:srgbClr val="7F7F7F"/>
    <a:srgbClr val="328682"/>
    <a:srgbClr val="3278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616DA210-FB5B-4158-B5E0-FEB733F419BA}" styleName="Light Style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4196" autoAdjust="0"/>
    <p:restoredTop sz="95491" autoAdjust="0"/>
  </p:normalViewPr>
  <p:slideViewPr>
    <p:cSldViewPr snapToObjects="1">
      <p:cViewPr varScale="1">
        <p:scale>
          <a:sx n="89" d="100"/>
          <a:sy n="89" d="100"/>
        </p:scale>
        <p:origin x="-1176" y="-112"/>
      </p:cViewPr>
      <p:guideLst>
        <p:guide orient="horz" pos="1570"/>
        <p:guide orient="horz" pos="1094"/>
        <p:guide pos="3984"/>
        <p:guide pos="33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840"/>
    </p:cViewPr>
  </p:sorterViewPr>
  <p:notesViewPr>
    <p:cSldViewPr snapToObjects="1">
      <p:cViewPr varScale="1">
        <p:scale>
          <a:sx n="73" d="100"/>
          <a:sy n="73" d="100"/>
        </p:scale>
        <p:origin x="-3792" y="-112"/>
      </p:cViewPr>
      <p:guideLst>
        <p:guide orient="horz" pos="2880"/>
        <p:guide pos="2160"/>
      </p:guideLst>
    </p:cSldViewPr>
  </p:notesViewPr>
  <p:gridSpacing cx="36004" cy="36004"/>
</p:viewPr>
</file>

<file path=ppt/_rels/presentation.xml.rels><?xml version="1.0" encoding="UTF-8" standalone="yes"?>
<Relationships xmlns="http://schemas.openxmlformats.org/package/2006/relationships"><Relationship Id="rId10" Type="http://schemas.openxmlformats.org/officeDocument/2006/relationships/slide" Target="slides/slide8.xml"/><Relationship Id="rId11" Type="http://schemas.openxmlformats.org/officeDocument/2006/relationships/slide" Target="slides/slide9.xml"/><Relationship Id="rId12" Type="http://schemas.openxmlformats.org/officeDocument/2006/relationships/slide" Target="slides/slide10.xml"/><Relationship Id="rId13" Type="http://schemas.openxmlformats.org/officeDocument/2006/relationships/slide" Target="slides/slide11.xml"/><Relationship Id="rId14" Type="http://schemas.openxmlformats.org/officeDocument/2006/relationships/slide" Target="slides/slide12.xml"/><Relationship Id="rId15" Type="http://schemas.openxmlformats.org/officeDocument/2006/relationships/slide" Target="slides/slide13.xml"/><Relationship Id="rId16" Type="http://schemas.openxmlformats.org/officeDocument/2006/relationships/slide" Target="slides/slide14.xml"/><Relationship Id="rId17" Type="http://schemas.openxmlformats.org/officeDocument/2006/relationships/slide" Target="slides/slide15.xml"/><Relationship Id="rId18" Type="http://schemas.openxmlformats.org/officeDocument/2006/relationships/slide" Target="slides/slide16.xml"/><Relationship Id="rId19" Type="http://schemas.openxmlformats.org/officeDocument/2006/relationships/slide" Target="slides/slide17.xml"/><Relationship Id="rId60" Type="http://schemas.openxmlformats.org/officeDocument/2006/relationships/slide" Target="slides/slide58.xml"/><Relationship Id="rId61" Type="http://schemas.openxmlformats.org/officeDocument/2006/relationships/slide" Target="slides/slide59.xml"/><Relationship Id="rId62" Type="http://schemas.openxmlformats.org/officeDocument/2006/relationships/slide" Target="slides/slide60.xml"/><Relationship Id="rId63" Type="http://schemas.openxmlformats.org/officeDocument/2006/relationships/slide" Target="slides/slide61.xml"/><Relationship Id="rId64" Type="http://schemas.openxmlformats.org/officeDocument/2006/relationships/slide" Target="slides/slide62.xml"/><Relationship Id="rId65" Type="http://schemas.openxmlformats.org/officeDocument/2006/relationships/slide" Target="slides/slide63.xml"/><Relationship Id="rId66" Type="http://schemas.openxmlformats.org/officeDocument/2006/relationships/slide" Target="slides/slide64.xml"/><Relationship Id="rId67" Type="http://schemas.openxmlformats.org/officeDocument/2006/relationships/slide" Target="slides/slide65.xml"/><Relationship Id="rId68" Type="http://schemas.openxmlformats.org/officeDocument/2006/relationships/slide" Target="slides/slide66.xml"/><Relationship Id="rId69" Type="http://schemas.openxmlformats.org/officeDocument/2006/relationships/slide" Target="slides/slide67.xml"/><Relationship Id="rId120" Type="http://schemas.openxmlformats.org/officeDocument/2006/relationships/slide" Target="slides/slide118.xml"/><Relationship Id="rId121" Type="http://schemas.openxmlformats.org/officeDocument/2006/relationships/slide" Target="slides/slide119.xml"/><Relationship Id="rId122" Type="http://schemas.openxmlformats.org/officeDocument/2006/relationships/slide" Target="slides/slide120.xml"/><Relationship Id="rId123" Type="http://schemas.openxmlformats.org/officeDocument/2006/relationships/slide" Target="slides/slide121.xml"/><Relationship Id="rId124" Type="http://schemas.openxmlformats.org/officeDocument/2006/relationships/slide" Target="slides/slide122.xml"/><Relationship Id="rId125" Type="http://schemas.openxmlformats.org/officeDocument/2006/relationships/slide" Target="slides/slide123.xml"/><Relationship Id="rId126" Type="http://schemas.openxmlformats.org/officeDocument/2006/relationships/slide" Target="slides/slide124.xml"/><Relationship Id="rId127" Type="http://schemas.openxmlformats.org/officeDocument/2006/relationships/notesMaster" Target="notesMasters/notesMaster1.xml"/><Relationship Id="rId128" Type="http://schemas.openxmlformats.org/officeDocument/2006/relationships/printerSettings" Target="printerSettings/printerSettings1.bin"/><Relationship Id="rId129" Type="http://schemas.openxmlformats.org/officeDocument/2006/relationships/presProps" Target="presProps.xml"/><Relationship Id="rId40" Type="http://schemas.openxmlformats.org/officeDocument/2006/relationships/slide" Target="slides/slide38.xml"/><Relationship Id="rId41" Type="http://schemas.openxmlformats.org/officeDocument/2006/relationships/slide" Target="slides/slide39.xml"/><Relationship Id="rId42" Type="http://schemas.openxmlformats.org/officeDocument/2006/relationships/slide" Target="slides/slide40.xml"/><Relationship Id="rId90" Type="http://schemas.openxmlformats.org/officeDocument/2006/relationships/slide" Target="slides/slide88.xml"/><Relationship Id="rId91" Type="http://schemas.openxmlformats.org/officeDocument/2006/relationships/slide" Target="slides/slide89.xml"/><Relationship Id="rId92" Type="http://schemas.openxmlformats.org/officeDocument/2006/relationships/slide" Target="slides/slide90.xml"/><Relationship Id="rId93" Type="http://schemas.openxmlformats.org/officeDocument/2006/relationships/slide" Target="slides/slide91.xml"/><Relationship Id="rId94" Type="http://schemas.openxmlformats.org/officeDocument/2006/relationships/slide" Target="slides/slide92.xml"/><Relationship Id="rId95" Type="http://schemas.openxmlformats.org/officeDocument/2006/relationships/slide" Target="slides/slide93.xml"/><Relationship Id="rId96" Type="http://schemas.openxmlformats.org/officeDocument/2006/relationships/slide" Target="slides/slide94.xml"/><Relationship Id="rId101" Type="http://schemas.openxmlformats.org/officeDocument/2006/relationships/slide" Target="slides/slide99.xml"/><Relationship Id="rId102" Type="http://schemas.openxmlformats.org/officeDocument/2006/relationships/slide" Target="slides/slide100.xml"/><Relationship Id="rId103" Type="http://schemas.openxmlformats.org/officeDocument/2006/relationships/slide" Target="slides/slide101.xml"/><Relationship Id="rId104" Type="http://schemas.openxmlformats.org/officeDocument/2006/relationships/slide" Target="slides/slide102.xml"/><Relationship Id="rId105" Type="http://schemas.openxmlformats.org/officeDocument/2006/relationships/slide" Target="slides/slide103.xml"/><Relationship Id="rId106" Type="http://schemas.openxmlformats.org/officeDocument/2006/relationships/slide" Target="slides/slide104.xml"/><Relationship Id="rId107" Type="http://schemas.openxmlformats.org/officeDocument/2006/relationships/slide" Target="slides/slide105.xml"/><Relationship Id="rId108" Type="http://schemas.openxmlformats.org/officeDocument/2006/relationships/slide" Target="slides/slide106.xml"/><Relationship Id="rId109" Type="http://schemas.openxmlformats.org/officeDocument/2006/relationships/slide" Target="slides/slide107.xml"/><Relationship Id="rId97" Type="http://schemas.openxmlformats.org/officeDocument/2006/relationships/slide" Target="slides/slide95.xml"/><Relationship Id="rId98" Type="http://schemas.openxmlformats.org/officeDocument/2006/relationships/slide" Target="slides/slide96.xml"/><Relationship Id="rId99" Type="http://schemas.openxmlformats.org/officeDocument/2006/relationships/slide" Target="slides/slide97.xml"/><Relationship Id="rId43" Type="http://schemas.openxmlformats.org/officeDocument/2006/relationships/slide" Target="slides/slide41.xml"/><Relationship Id="rId44" Type="http://schemas.openxmlformats.org/officeDocument/2006/relationships/slide" Target="slides/slide42.xml"/><Relationship Id="rId45" Type="http://schemas.openxmlformats.org/officeDocument/2006/relationships/slide" Target="slides/slide43.xml"/><Relationship Id="rId46" Type="http://schemas.openxmlformats.org/officeDocument/2006/relationships/slide" Target="slides/slide44.xml"/><Relationship Id="rId47" Type="http://schemas.openxmlformats.org/officeDocument/2006/relationships/slide" Target="slides/slide45.xml"/><Relationship Id="rId48" Type="http://schemas.openxmlformats.org/officeDocument/2006/relationships/slide" Target="slides/slide46.xml"/><Relationship Id="rId49" Type="http://schemas.openxmlformats.org/officeDocument/2006/relationships/slide" Target="slides/slide47.xml"/><Relationship Id="rId100" Type="http://schemas.openxmlformats.org/officeDocument/2006/relationships/slide" Target="slides/slide98.xml"/><Relationship Id="rId20" Type="http://schemas.openxmlformats.org/officeDocument/2006/relationships/slide" Target="slides/slide18.xml"/><Relationship Id="rId21" Type="http://schemas.openxmlformats.org/officeDocument/2006/relationships/slide" Target="slides/slide19.xml"/><Relationship Id="rId22" Type="http://schemas.openxmlformats.org/officeDocument/2006/relationships/slide" Target="slides/slide20.xml"/><Relationship Id="rId70" Type="http://schemas.openxmlformats.org/officeDocument/2006/relationships/slide" Target="slides/slide68.xml"/><Relationship Id="rId71" Type="http://schemas.openxmlformats.org/officeDocument/2006/relationships/slide" Target="slides/slide69.xml"/><Relationship Id="rId72" Type="http://schemas.openxmlformats.org/officeDocument/2006/relationships/slide" Target="slides/slide70.xml"/><Relationship Id="rId73" Type="http://schemas.openxmlformats.org/officeDocument/2006/relationships/slide" Target="slides/slide71.xml"/><Relationship Id="rId74" Type="http://schemas.openxmlformats.org/officeDocument/2006/relationships/slide" Target="slides/slide72.xml"/><Relationship Id="rId75" Type="http://schemas.openxmlformats.org/officeDocument/2006/relationships/slide" Target="slides/slide73.xml"/><Relationship Id="rId76" Type="http://schemas.openxmlformats.org/officeDocument/2006/relationships/slide" Target="slides/slide74.xml"/><Relationship Id="rId77" Type="http://schemas.openxmlformats.org/officeDocument/2006/relationships/slide" Target="slides/slide75.xml"/><Relationship Id="rId78" Type="http://schemas.openxmlformats.org/officeDocument/2006/relationships/slide" Target="slides/slide76.xml"/><Relationship Id="rId79" Type="http://schemas.openxmlformats.org/officeDocument/2006/relationships/slide" Target="slides/slide77.xml"/><Relationship Id="rId23" Type="http://schemas.openxmlformats.org/officeDocument/2006/relationships/slide" Target="slides/slide21.xml"/><Relationship Id="rId24" Type="http://schemas.openxmlformats.org/officeDocument/2006/relationships/slide" Target="slides/slide22.xml"/><Relationship Id="rId25" Type="http://schemas.openxmlformats.org/officeDocument/2006/relationships/slide" Target="slides/slide23.xml"/><Relationship Id="rId26" Type="http://schemas.openxmlformats.org/officeDocument/2006/relationships/slide" Target="slides/slide24.xml"/><Relationship Id="rId27" Type="http://schemas.openxmlformats.org/officeDocument/2006/relationships/slide" Target="slides/slide25.xml"/><Relationship Id="rId28" Type="http://schemas.openxmlformats.org/officeDocument/2006/relationships/slide" Target="slides/slide26.xml"/><Relationship Id="rId29" Type="http://schemas.openxmlformats.org/officeDocument/2006/relationships/slide" Target="slides/slide27.xml"/><Relationship Id="rId130" Type="http://schemas.openxmlformats.org/officeDocument/2006/relationships/viewProps" Target="viewProps.xml"/><Relationship Id="rId131" Type="http://schemas.openxmlformats.org/officeDocument/2006/relationships/theme" Target="theme/theme1.xml"/><Relationship Id="rId13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" Target="slides/slide1.xml"/><Relationship Id="rId4" Type="http://schemas.openxmlformats.org/officeDocument/2006/relationships/slide" Target="slides/slide2.xml"/><Relationship Id="rId5" Type="http://schemas.openxmlformats.org/officeDocument/2006/relationships/slide" Target="slides/slide3.xml"/><Relationship Id="rId6" Type="http://schemas.openxmlformats.org/officeDocument/2006/relationships/slide" Target="slides/slide4.xml"/><Relationship Id="rId7" Type="http://schemas.openxmlformats.org/officeDocument/2006/relationships/slide" Target="slides/slide5.xml"/><Relationship Id="rId8" Type="http://schemas.openxmlformats.org/officeDocument/2006/relationships/slide" Target="slides/slide6.xml"/><Relationship Id="rId9" Type="http://schemas.openxmlformats.org/officeDocument/2006/relationships/slide" Target="slides/slide7.xml"/><Relationship Id="rId50" Type="http://schemas.openxmlformats.org/officeDocument/2006/relationships/slide" Target="slides/slide48.xml"/><Relationship Id="rId51" Type="http://schemas.openxmlformats.org/officeDocument/2006/relationships/slide" Target="slides/slide49.xml"/><Relationship Id="rId52" Type="http://schemas.openxmlformats.org/officeDocument/2006/relationships/slide" Target="slides/slide50.xml"/><Relationship Id="rId53" Type="http://schemas.openxmlformats.org/officeDocument/2006/relationships/slide" Target="slides/slide51.xml"/><Relationship Id="rId54" Type="http://schemas.openxmlformats.org/officeDocument/2006/relationships/slide" Target="slides/slide52.xml"/><Relationship Id="rId55" Type="http://schemas.openxmlformats.org/officeDocument/2006/relationships/slide" Target="slides/slide53.xml"/><Relationship Id="rId56" Type="http://schemas.openxmlformats.org/officeDocument/2006/relationships/slide" Target="slides/slide54.xml"/><Relationship Id="rId57" Type="http://schemas.openxmlformats.org/officeDocument/2006/relationships/slide" Target="slides/slide55.xml"/><Relationship Id="rId58" Type="http://schemas.openxmlformats.org/officeDocument/2006/relationships/slide" Target="slides/slide56.xml"/><Relationship Id="rId59" Type="http://schemas.openxmlformats.org/officeDocument/2006/relationships/slide" Target="slides/slide57.xml"/><Relationship Id="rId110" Type="http://schemas.openxmlformats.org/officeDocument/2006/relationships/slide" Target="slides/slide108.xml"/><Relationship Id="rId111" Type="http://schemas.openxmlformats.org/officeDocument/2006/relationships/slide" Target="slides/slide109.xml"/><Relationship Id="rId112" Type="http://schemas.openxmlformats.org/officeDocument/2006/relationships/slide" Target="slides/slide110.xml"/><Relationship Id="rId113" Type="http://schemas.openxmlformats.org/officeDocument/2006/relationships/slide" Target="slides/slide111.xml"/><Relationship Id="rId114" Type="http://schemas.openxmlformats.org/officeDocument/2006/relationships/slide" Target="slides/slide112.xml"/><Relationship Id="rId115" Type="http://schemas.openxmlformats.org/officeDocument/2006/relationships/slide" Target="slides/slide113.xml"/><Relationship Id="rId116" Type="http://schemas.openxmlformats.org/officeDocument/2006/relationships/slide" Target="slides/slide114.xml"/><Relationship Id="rId117" Type="http://schemas.openxmlformats.org/officeDocument/2006/relationships/slide" Target="slides/slide115.xml"/><Relationship Id="rId118" Type="http://schemas.openxmlformats.org/officeDocument/2006/relationships/slide" Target="slides/slide116.xml"/><Relationship Id="rId119" Type="http://schemas.openxmlformats.org/officeDocument/2006/relationships/slide" Target="slides/slide117.xml"/><Relationship Id="rId30" Type="http://schemas.openxmlformats.org/officeDocument/2006/relationships/slide" Target="slides/slide28.xml"/><Relationship Id="rId31" Type="http://schemas.openxmlformats.org/officeDocument/2006/relationships/slide" Target="slides/slide29.xml"/><Relationship Id="rId32" Type="http://schemas.openxmlformats.org/officeDocument/2006/relationships/slide" Target="slides/slide30.xml"/><Relationship Id="rId33" Type="http://schemas.openxmlformats.org/officeDocument/2006/relationships/slide" Target="slides/slide31.xml"/><Relationship Id="rId34" Type="http://schemas.openxmlformats.org/officeDocument/2006/relationships/slide" Target="slides/slide32.xml"/><Relationship Id="rId35" Type="http://schemas.openxmlformats.org/officeDocument/2006/relationships/slide" Target="slides/slide33.xml"/><Relationship Id="rId36" Type="http://schemas.openxmlformats.org/officeDocument/2006/relationships/slide" Target="slides/slide34.xml"/><Relationship Id="rId37" Type="http://schemas.openxmlformats.org/officeDocument/2006/relationships/slide" Target="slides/slide35.xml"/><Relationship Id="rId38" Type="http://schemas.openxmlformats.org/officeDocument/2006/relationships/slide" Target="slides/slide36.xml"/><Relationship Id="rId39" Type="http://schemas.openxmlformats.org/officeDocument/2006/relationships/slide" Target="slides/slide37.xml"/><Relationship Id="rId80" Type="http://schemas.openxmlformats.org/officeDocument/2006/relationships/slide" Target="slides/slide78.xml"/><Relationship Id="rId81" Type="http://schemas.openxmlformats.org/officeDocument/2006/relationships/slide" Target="slides/slide79.xml"/><Relationship Id="rId82" Type="http://schemas.openxmlformats.org/officeDocument/2006/relationships/slide" Target="slides/slide80.xml"/><Relationship Id="rId83" Type="http://schemas.openxmlformats.org/officeDocument/2006/relationships/slide" Target="slides/slide81.xml"/><Relationship Id="rId84" Type="http://schemas.openxmlformats.org/officeDocument/2006/relationships/slide" Target="slides/slide82.xml"/><Relationship Id="rId85" Type="http://schemas.openxmlformats.org/officeDocument/2006/relationships/slide" Target="slides/slide83.xml"/><Relationship Id="rId86" Type="http://schemas.openxmlformats.org/officeDocument/2006/relationships/slide" Target="slides/slide84.xml"/><Relationship Id="rId87" Type="http://schemas.openxmlformats.org/officeDocument/2006/relationships/slide" Target="slides/slide85.xml"/><Relationship Id="rId88" Type="http://schemas.openxmlformats.org/officeDocument/2006/relationships/slide" Target="slides/slide86.xml"/><Relationship Id="rId89" Type="http://schemas.openxmlformats.org/officeDocument/2006/relationships/slide" Target="slides/slide8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0.xlsx"/><Relationship Id="rId2" Type="http://schemas.microsoft.com/office/2011/relationships/chartStyle" Target="style16.xml"/><Relationship Id="rId3" Type="http://schemas.microsoft.com/office/2011/relationships/chartColorStyle" Target="colors16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4.xlsx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5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6.xlsx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17.xlsx"/><Relationship Id="rId2" Type="http://schemas.microsoft.com/office/2011/relationships/chartStyle" Target="style20.xml"/><Relationship Id="rId3" Type="http://schemas.microsoft.com/office/2011/relationships/chartColorStyle" Target="colors20.xm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8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Sheet9.xlsx"/><Relationship Id="rId2" Type="http://schemas.microsoft.com/office/2011/relationships/chartStyle" Target="style15.xml"/><Relationship Id="rId3" Type="http://schemas.microsoft.com/office/2011/relationships/chartColorStyle" Target="colors15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gradFill flip="none" rotWithShape="1">
                <a:gsLst>
                  <a:gs pos="0">
                    <a:schemeClr val="accent2"/>
                  </a:gs>
                  <a:gs pos="100000">
                    <a:schemeClr val="accent1"/>
                  </a:gs>
                </a:gsLst>
                <a:lin ang="5400000" scaled="0"/>
                <a:tileRect/>
              </a:gradFill>
              <a:effectLst/>
            </c:spPr>
          </c:dPt>
          <c:dPt>
            <c:idx val="1"/>
            <c:bubble3D val="0"/>
            <c:spPr>
              <a:solidFill>
                <a:schemeClr val="bg1">
                  <a:lumMod val="50000"/>
                  <a:alpha val="20000"/>
                </a:schemeClr>
              </a:solidFill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60.0</c:v>
                </c:pt>
                <c:pt idx="1">
                  <c:v>40.0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Sheet1!$A$2:$A$7</c:f>
              <c:strCache>
                <c:ptCount val="6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  <c:pt idx="4">
                  <c:v>1st Qtr</c:v>
                </c:pt>
                <c:pt idx="5">
                  <c:v>2nd Qtr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  <c:pt idx="4">
                  <c:v>3.0</c:v>
                </c:pt>
                <c:pt idx="5">
                  <c:v>2.0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solidFill>
                <a:schemeClr val="accent1"/>
              </a:solidFill>
              <a:effectLst/>
            </c:spPr>
          </c:dPt>
          <c:dPt>
            <c:idx val="1"/>
            <c:bubble3D val="0"/>
            <c:spPr>
              <a:solidFill>
                <a:srgbClr val="7F7F7F">
                  <a:alpha val="20000"/>
                </a:srgbClr>
              </a:solidFill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71.0</c:v>
                </c:pt>
                <c:pt idx="1">
                  <c:v>29.0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</c:dPt>
          <c:dPt>
            <c:idx val="1"/>
            <c:bubble3D val="0"/>
            <c:spPr>
              <a:solidFill>
                <a:srgbClr val="7F7F7F">
                  <a:alpha val="30000"/>
                </a:srgb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47.0</c:v>
                </c:pt>
                <c:pt idx="1">
                  <c:v>53.0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/>
              </a:solidFill>
            </c:spPr>
          </c:dPt>
          <c:dPt>
            <c:idx val="1"/>
            <c:bubble3D val="0"/>
            <c:spPr>
              <a:solidFill>
                <a:srgbClr val="7F7F7F">
                  <a:alpha val="30000"/>
                </a:srgb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80.0</c:v>
                </c:pt>
                <c:pt idx="1">
                  <c:v>20.0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bg2"/>
              </a:solidFill>
            </c:spPr>
          </c:dPt>
          <c:dPt>
            <c:idx val="1"/>
            <c:bubble3D val="0"/>
            <c:spPr>
              <a:solidFill>
                <a:srgbClr val="7F7F7F">
                  <a:alpha val="30000"/>
                </a:srgb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28.0</c:v>
                </c:pt>
                <c:pt idx="1">
                  <c:v>72.0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6A6A6"/>
            </a:solidFill>
            <a:effectLst/>
          </c:spPr>
          <c:dPt>
            <c:idx val="0"/>
            <c:bubble3D val="0"/>
            <c:spPr>
              <a:gradFill flip="none" rotWithShape="1">
                <a:gsLst>
                  <a:gs pos="0">
                    <a:schemeClr val="accent2"/>
                  </a:gs>
                  <a:gs pos="100000">
                    <a:schemeClr val="accent5"/>
                  </a:gs>
                </a:gsLst>
                <a:lin ang="5400000" scaled="0"/>
                <a:tileRect/>
              </a:gradFill>
              <a:effectLst/>
            </c:spPr>
          </c:dPt>
          <c:dPt>
            <c:idx val="1"/>
            <c:bubble3D val="0"/>
            <c:spPr>
              <a:solidFill>
                <a:srgbClr val="A6A6A6">
                  <a:alpha val="30000"/>
                </a:srgbClr>
              </a:solidFill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70.0</c:v>
                </c:pt>
                <c:pt idx="1">
                  <c:v>30.0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A6A6A6"/>
            </a:solidFill>
            <a:effectLst/>
          </c:spPr>
          <c:dPt>
            <c:idx val="0"/>
            <c:bubble3D val="0"/>
            <c:spPr>
              <a:gradFill flip="none" rotWithShape="1">
                <a:gsLst>
                  <a:gs pos="0">
                    <a:schemeClr val="accent5"/>
                  </a:gs>
                  <a:gs pos="100000">
                    <a:schemeClr val="tx2"/>
                  </a:gs>
                </a:gsLst>
                <a:lin ang="5400000" scaled="0"/>
                <a:tileRect/>
              </a:gradFill>
              <a:effectLst/>
            </c:spPr>
          </c:dPt>
          <c:dPt>
            <c:idx val="1"/>
            <c:bubble3D val="0"/>
            <c:spPr>
              <a:solidFill>
                <a:srgbClr val="A6A6A6">
                  <a:alpha val="30000"/>
                </a:srgbClr>
              </a:solidFill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70.0</c:v>
                </c:pt>
                <c:pt idx="1">
                  <c:v>30.0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</c:dPt>
          <c:dPt>
            <c:idx val="1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</c:dPt>
          <c:dPt>
            <c:idx val="2"/>
            <c:bubble3D val="0"/>
            <c:spPr>
              <a:solidFill>
                <a:schemeClr val="tx2"/>
              </a:solidFill>
              <a:ln w="19050">
                <a:noFill/>
              </a:ln>
              <a:effectLst/>
            </c:spPr>
          </c:dPt>
          <c:cat>
            <c:strRef>
              <c:f>Sheet1!$A$2:$A$4</c:f>
              <c:strCache>
                <c:ptCount val="3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8.200000000000001</c:v>
                </c:pt>
                <c:pt idx="1">
                  <c:v>3.2</c:v>
                </c:pt>
                <c:pt idx="2">
                  <c:v>1.4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1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5"/>
              </a:solidFill>
            </c:spPr>
          </c:dPt>
          <c:dPt>
            <c:idx val="1"/>
            <c:bubble3D val="0"/>
            <c:spPr>
              <a:solidFill>
                <a:schemeClr val="bg1">
                  <a:lumMod val="75000"/>
                  <a:alpha val="30000"/>
                </a:scheme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85.0</c:v>
                </c:pt>
                <c:pt idx="1">
                  <c:v>15.0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1"/>
              </a:solidFill>
            </c:spPr>
          </c:dPt>
          <c:dPt>
            <c:idx val="1"/>
            <c:bubble3D val="0"/>
            <c:spPr>
              <a:solidFill>
                <a:srgbClr val="2B2B2D">
                  <a:alpha val="7059"/>
                </a:srgb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72.0</c:v>
                </c:pt>
                <c:pt idx="1">
                  <c:v>28.0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tx1"/>
              </a:solidFill>
            </c:spPr>
          </c:dPt>
          <c:dPt>
            <c:idx val="1"/>
            <c:bubble3D val="0"/>
            <c:spPr>
              <a:solidFill>
                <a:srgbClr val="2B2B2D">
                  <a:alpha val="7059"/>
                </a:srgbClr>
              </a:solidFill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85.0</c:v>
                </c:pt>
                <c:pt idx="1">
                  <c:v>15.0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8"/>
    </mc:Choice>
    <mc:Fallback>
      <c:style val="18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effectLst/>
          </c:spPr>
          <c:dPt>
            <c:idx val="0"/>
            <c:bubble3D val="0"/>
            <c:spPr>
              <a:solidFill>
                <a:schemeClr val="tx1"/>
              </a:solidFill>
              <a:effectLst/>
            </c:spPr>
          </c:dPt>
          <c:dPt>
            <c:idx val="1"/>
            <c:bubble3D val="0"/>
            <c:spPr>
              <a:solidFill>
                <a:srgbClr val="2B2B2D">
                  <a:alpha val="7059"/>
                </a:srgbClr>
              </a:solidFill>
              <a:effectLst/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60.0</c:v>
                </c:pt>
                <c:pt idx="1">
                  <c:v>40.0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5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0.43</c:v>
                </c:pt>
                <c:pt idx="1">
                  <c:v>0.25</c:v>
                </c:pt>
                <c:pt idx="2">
                  <c:v>0.35</c:v>
                </c:pt>
                <c:pt idx="3">
                  <c:v>0.45</c:v>
                </c:pt>
                <c:pt idx="4">
                  <c:v>0.88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50000"/>
                <a:alpha val="30000"/>
              </a:schemeClr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0.57</c:v>
                </c:pt>
                <c:pt idx="1">
                  <c:v>0.75</c:v>
                </c:pt>
                <c:pt idx="2">
                  <c:v>0.65</c:v>
                </c:pt>
                <c:pt idx="3">
                  <c:v>0.55</c:v>
                </c:pt>
                <c:pt idx="4">
                  <c:v>0.12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817393048"/>
        <c:axId val="1821324872"/>
      </c:barChart>
      <c:catAx>
        <c:axId val="181739304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1821324872"/>
        <c:crosses val="autoZero"/>
        <c:auto val="1"/>
        <c:lblAlgn val="ctr"/>
        <c:lblOffset val="100"/>
        <c:noMultiLvlLbl val="0"/>
      </c:catAx>
      <c:valAx>
        <c:axId val="1821324872"/>
        <c:scaling>
          <c:orientation val="minMax"/>
          <c:max val="1.0"/>
        </c:scaling>
        <c:delete val="0"/>
        <c:axPos val="t"/>
        <c:numFmt formatCode="0%" sourceLinked="1"/>
        <c:majorTickMark val="none"/>
        <c:minorTickMark val="none"/>
        <c:tickLblPos val="none"/>
        <c:spPr>
          <a:ln>
            <a:noFill/>
          </a:ln>
        </c:spPr>
        <c:crossAx val="1817393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</c:dPt>
          <c:dPt>
            <c:idx val="4"/>
            <c:invertIfNegative val="0"/>
            <c:bubble3D val="0"/>
            <c:spPr>
              <a:solidFill>
                <a:schemeClr val="accent5"/>
              </a:solidFill>
            </c:spPr>
          </c:dPt>
          <c:dLbls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500">
                    <a:solidFill>
                      <a:schemeClr val="bg1"/>
                    </a:solidFill>
                  </a:defRPr>
                </a:pPr>
                <a:endParaRPr lang="en-US"/>
              </a:p>
            </c:txPr>
            <c:dLblPos val="inBase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0.7</c:v>
                </c:pt>
                <c:pt idx="1">
                  <c:v>0.57</c:v>
                </c:pt>
                <c:pt idx="2">
                  <c:v>0.45</c:v>
                </c:pt>
                <c:pt idx="3">
                  <c:v>0.4</c:v>
                </c:pt>
                <c:pt idx="4">
                  <c:v>0.32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bg1">
                <a:lumMod val="50000"/>
                <a:alpha val="30000"/>
              </a:schemeClr>
            </a:solidFill>
          </c:spPr>
          <c:invertIfNegative val="0"/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Sheet1!$C$2:$C$6</c:f>
              <c:numCache>
                <c:formatCode>0%</c:formatCode>
                <c:ptCount val="5"/>
                <c:pt idx="0">
                  <c:v>0.3</c:v>
                </c:pt>
                <c:pt idx="1">
                  <c:v>0.43</c:v>
                </c:pt>
                <c:pt idx="2">
                  <c:v>0.55</c:v>
                </c:pt>
                <c:pt idx="3">
                  <c:v>0.6</c:v>
                </c:pt>
                <c:pt idx="4">
                  <c:v>0.68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75"/>
        <c:overlap val="100"/>
        <c:axId val="1825346904"/>
        <c:axId val="1825350280"/>
      </c:barChart>
      <c:catAx>
        <c:axId val="1825346904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one"/>
        <c:spPr>
          <a:ln>
            <a:noFill/>
          </a:ln>
        </c:spPr>
        <c:crossAx val="1825350280"/>
        <c:crosses val="autoZero"/>
        <c:auto val="1"/>
        <c:lblAlgn val="ctr"/>
        <c:lblOffset val="100"/>
        <c:noMultiLvlLbl val="0"/>
      </c:catAx>
      <c:valAx>
        <c:axId val="1825350280"/>
        <c:scaling>
          <c:orientation val="minMax"/>
          <c:max val="1.0"/>
        </c:scaling>
        <c:delete val="0"/>
        <c:axPos val="t"/>
        <c:numFmt formatCode="0%" sourceLinked="1"/>
        <c:majorTickMark val="none"/>
        <c:minorTickMark val="none"/>
        <c:tickLblPos val="none"/>
        <c:spPr>
          <a:ln>
            <a:noFill/>
          </a:ln>
        </c:spPr>
        <c:crossAx val="182534690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0662180188551987"/>
          <c:y val="0.12482208077704"/>
          <c:w val="0.923859652062895"/>
          <c:h val="0.71920169480066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One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8"/>
            <c:invertIfNegative val="0"/>
            <c:bubble3D val="0"/>
            <c:spPr>
              <a:solidFill>
                <a:schemeClr val="accent3"/>
              </a:solidFill>
            </c:spPr>
          </c:dPt>
          <c:dPt>
            <c:idx val="9"/>
            <c:invertIfNegative val="0"/>
            <c:bubble3D val="0"/>
            <c:spPr>
              <a:solidFill>
                <a:schemeClr val="accent5"/>
              </a:solidFill>
            </c:spPr>
          </c:dPt>
          <c:dPt>
            <c:idx val="10"/>
            <c:invertIfNegative val="0"/>
            <c:bubble3D val="0"/>
            <c:spPr>
              <a:solidFill>
                <a:schemeClr val="accent6"/>
              </a:solidFill>
            </c:spPr>
          </c:dPt>
          <c:dPt>
            <c:idx val="11"/>
            <c:invertIfNegative val="0"/>
            <c:bubble3D val="0"/>
            <c:spPr>
              <a:solidFill>
                <a:schemeClr val="bg2"/>
              </a:solidFill>
            </c:spPr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40.0</c:v>
                </c:pt>
                <c:pt idx="1">
                  <c:v>80.0</c:v>
                </c:pt>
                <c:pt idx="2">
                  <c:v>60.0</c:v>
                </c:pt>
                <c:pt idx="3">
                  <c:v>70.0</c:v>
                </c:pt>
                <c:pt idx="4">
                  <c:v>190.0</c:v>
                </c:pt>
                <c:pt idx="5">
                  <c:v>150.0</c:v>
                </c:pt>
                <c:pt idx="6">
                  <c:v>145.0</c:v>
                </c:pt>
                <c:pt idx="7">
                  <c:v>195.0</c:v>
                </c:pt>
                <c:pt idx="8">
                  <c:v>185.0</c:v>
                </c:pt>
                <c:pt idx="9">
                  <c:v>320.0</c:v>
                </c:pt>
                <c:pt idx="10">
                  <c:v>405.0</c:v>
                </c:pt>
                <c:pt idx="11">
                  <c:v>574.0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Two</c:v>
                </c:pt>
              </c:strCache>
            </c:strRef>
          </c:tx>
          <c:spPr>
            <a:solidFill>
              <a:schemeClr val="bg1">
                <a:lumMod val="75000"/>
              </a:schemeClr>
            </a:solidFill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Sheet1!$C$2:$C$13</c:f>
              <c:numCache>
                <c:formatCode>General</c:formatCode>
                <c:ptCount val="12"/>
                <c:pt idx="0">
                  <c:v>20.0</c:v>
                </c:pt>
                <c:pt idx="1">
                  <c:v>40.0</c:v>
                </c:pt>
                <c:pt idx="2">
                  <c:v>20.0</c:v>
                </c:pt>
                <c:pt idx="3">
                  <c:v>10.0</c:v>
                </c:pt>
                <c:pt idx="4">
                  <c:v>20.0</c:v>
                </c:pt>
                <c:pt idx="5">
                  <c:v>80.0</c:v>
                </c:pt>
                <c:pt idx="6">
                  <c:v>60.0</c:v>
                </c:pt>
                <c:pt idx="7">
                  <c:v>60.0</c:v>
                </c:pt>
                <c:pt idx="8">
                  <c:v>90.0</c:v>
                </c:pt>
                <c:pt idx="9">
                  <c:v>70.0</c:v>
                </c:pt>
                <c:pt idx="10">
                  <c:v>180.0</c:v>
                </c:pt>
                <c:pt idx="11">
                  <c:v>229.0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5"/>
        <c:axId val="-1986124232"/>
        <c:axId val="-1986120456"/>
      </c:barChart>
      <c:catAx>
        <c:axId val="-1986124232"/>
        <c:scaling>
          <c:orientation val="minMax"/>
        </c:scaling>
        <c:delete val="0"/>
        <c:axPos val="b"/>
        <c:majorGridlines>
          <c:spPr>
            <a:ln w="3175">
              <a:solidFill>
                <a:schemeClr val="tx1">
                  <a:lumMod val="60000"/>
                  <a:lumOff val="40000"/>
                  <a:alpha val="50000"/>
                </a:schemeClr>
              </a:solidFill>
            </a:ln>
          </c:spPr>
        </c:majorGridlines>
        <c:numFmt formatCode="General" sourceLinked="0"/>
        <c:majorTickMark val="none"/>
        <c:minorTickMark val="none"/>
        <c:tickLblPos val="nextTo"/>
        <c:spPr>
          <a:ln w="12700">
            <a:noFill/>
          </a:ln>
        </c:spPr>
        <c:crossAx val="-1986120456"/>
        <c:crosses val="autoZero"/>
        <c:auto val="1"/>
        <c:lblAlgn val="ctr"/>
        <c:lblOffset val="100"/>
        <c:noMultiLvlLbl val="0"/>
      </c:catAx>
      <c:valAx>
        <c:axId val="-1986120456"/>
        <c:scaling>
          <c:orientation val="minMax"/>
          <c:max val="600.0"/>
        </c:scaling>
        <c:delete val="0"/>
        <c:axPos val="l"/>
        <c:majorGridlines>
          <c:spPr>
            <a:ln w="3175">
              <a:solidFill>
                <a:schemeClr val="tx1">
                  <a:lumMod val="60000"/>
                  <a:lumOff val="40000"/>
                  <a:alpha val="50000"/>
                </a:schemeClr>
              </a:solidFill>
            </a:ln>
          </c:spPr>
        </c:majorGridlines>
        <c:numFmt formatCode="0&quot;%&quot;" sourceLinked="0"/>
        <c:majorTickMark val="none"/>
        <c:minorTickMark val="none"/>
        <c:tickLblPos val="nextTo"/>
        <c:spPr>
          <a:ln w="19050">
            <a:noFill/>
          </a:ln>
        </c:spPr>
        <c:crossAx val="-1986124232"/>
        <c:crosses val="autoZero"/>
        <c:crossBetween val="between"/>
      </c:valAx>
      <c:spPr>
        <a:ln w="19050">
          <a:noFill/>
        </a:ln>
      </c:spPr>
    </c:plotArea>
    <c:legend>
      <c:legendPos val="l"/>
      <c:layout>
        <c:manualLayout>
          <c:xMode val="edge"/>
          <c:yMode val="edge"/>
          <c:x val="0.703369872883537"/>
          <c:y val="0.0037244275088807"/>
          <c:w val="0.29454582883022"/>
          <c:h val="0.0852629321300599"/>
        </c:manualLayout>
      </c:layout>
      <c:overlay val="1"/>
    </c:legend>
    <c:plotVisOnly val="1"/>
    <c:dispBlanksAs val="gap"/>
    <c:showDLblsOverMax val="0"/>
  </c:chart>
  <c:txPr>
    <a:bodyPr/>
    <a:lstStyle/>
    <a:p>
      <a:pPr>
        <a:defRPr sz="1200">
          <a:solidFill>
            <a:schemeClr val="tx1"/>
          </a:solidFill>
        </a:defRPr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2469843165168"/>
          <c:y val="0.17700153315896"/>
          <c:w val="0.50603161428534"/>
          <c:h val="0.615208672285544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1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1"/>
            <c:bubble3D val="0"/>
            <c:spPr>
              <a:solidFill>
                <a:schemeClr val="accent2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2"/>
            <c:bubble3D val="0"/>
            <c:spPr>
              <a:solidFill>
                <a:schemeClr val="accent3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3"/>
            <c:bubble3D val="0"/>
            <c:spPr>
              <a:solidFill>
                <a:schemeClr val="accent4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4"/>
            <c:bubble3D val="0"/>
            <c:spPr>
              <a:solidFill>
                <a:schemeClr val="accent5"/>
              </a:solidFill>
              <a:ln>
                <a:solidFill>
                  <a:schemeClr val="bg1"/>
                </a:solidFill>
              </a:ln>
              <a:effectLst/>
            </c:spPr>
          </c:dPt>
          <c:dPt>
            <c:idx val="5"/>
            <c:bubble3D val="0"/>
            <c:spPr>
              <a:solidFill>
                <a:schemeClr val="accent6"/>
              </a:solidFill>
              <a:ln>
                <a:solidFill>
                  <a:schemeClr val="bg1"/>
                </a:solidFill>
              </a:ln>
              <a:effectLst/>
            </c:spPr>
          </c:dPt>
          <c:dLbls>
            <c:delete val="1"/>
          </c:dLbls>
          <c:cat>
            <c:strRef>
              <c:f>Sheet1!$A$2:$A$6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Sheet1!$B$2:$B$6</c:f>
              <c:numCache>
                <c:formatCode>0%</c:formatCode>
                <c:ptCount val="5"/>
                <c:pt idx="0">
                  <c:v>0.35</c:v>
                </c:pt>
                <c:pt idx="1">
                  <c:v>0.16</c:v>
                </c:pt>
                <c:pt idx="2">
                  <c:v>0.21</c:v>
                </c:pt>
                <c:pt idx="3">
                  <c:v>0.19</c:v>
                </c:pt>
                <c:pt idx="4">
                  <c:v>0.23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5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0_3">
  <dgm:title val=""/>
  <dgm:desc val=""/>
  <dgm:catLst>
    <dgm:cat type="mainScheme" pri="10300"/>
  </dgm:catLst>
  <dgm:styleLbl name="node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lignNode1">
    <dgm:fillClrLst meth="repeat">
      <a:schemeClr val="dk2"/>
    </dgm:fillClrLst>
    <dgm:linClrLst meth="repeat">
      <a:schemeClr val="dk2"/>
    </dgm:linClrLst>
    <dgm:effectClrLst/>
    <dgm:txLinClrLst/>
    <dgm:txFillClrLst/>
    <dgm:txEffectClrLst/>
  </dgm:styleLbl>
  <dgm:styleLbl name="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lnNode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vennNode1">
    <dgm:fillClrLst meth="repeat">
      <a:schemeClr val="dk2">
        <a:alpha val="50000"/>
      </a:schemeClr>
    </dgm:fillClrLst>
    <dgm:linClrLst meth="repeat">
      <a:schemeClr val="lt2"/>
    </dgm:linClrLst>
    <dgm:effectClrLst/>
    <dgm:txLinClrLst/>
    <dgm:txFillClrLst/>
    <dgm:txEffectClrLst/>
  </dgm:styleLbl>
  <dgm:styleLbl name="node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node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fgImgPlace1">
    <dgm:fillClrLst meth="repeat">
      <a:schemeClr val="dk2">
        <a:tint val="50000"/>
      </a:schemeClr>
    </dgm:fillClrLst>
    <dgm:linClrLst meth="repeat">
      <a:schemeClr val="lt2"/>
    </dgm:linClrLst>
    <dgm:effectClrLst/>
    <dgm:txLinClrLst/>
    <dgm:txFillClrLst meth="repeat">
      <a:schemeClr val="lt2"/>
    </dgm:txFillClrLst>
    <dgm:txEffectClrLst/>
  </dgm:styleLbl>
  <dgm:styleLbl name="align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bgImgPlace1">
    <dgm:fillClrLst meth="repeat">
      <a:schemeClr val="dk2">
        <a:tint val="50000"/>
      </a:schemeClr>
    </dgm:fillClrLst>
    <dgm:linClrLst meth="repeat">
      <a:schemeClr val="dk2">
        <a:shade val="80000"/>
      </a:schemeClr>
    </dgm:linClrLst>
    <dgm:effectClrLst/>
    <dgm:txLinClrLst/>
    <dgm:txFillClrLst meth="repeat">
      <a:schemeClr val="lt2"/>
    </dgm:txFillClrLst>
    <dgm:txEffectClrLst/>
  </dgm:styleLbl>
  <dgm:styleLbl name="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callout">
    <dgm:fillClrLst meth="repeat">
      <a:schemeClr val="dk2"/>
    </dgm:fillClrLst>
    <dgm:linClrLst meth="repeat">
      <a:schemeClr val="dk2">
        <a:tint val="50000"/>
      </a:schemeClr>
    </dgm:linClrLst>
    <dgm:effectClrLst/>
    <dgm:txLinClrLst/>
    <dgm:txFillClrLst meth="repeat">
      <a:schemeClr val="lt2"/>
    </dgm:txFillClrLst>
    <dgm:txEffectClrLst/>
  </dgm:styleLbl>
  <dgm:styleLbl name="asst0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1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2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3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asst4">
    <dgm:fillClrLst meth="repeat">
      <a:schemeClr val="dk2"/>
    </dgm:fillClrLst>
    <dgm:linClrLst meth="repeat">
      <a:schemeClr val="lt2"/>
    </dgm:linClrLst>
    <dgm:effectClrLst/>
    <dgm:txLinClrLst/>
    <dgm:txFillClrLst/>
    <dgm:txEffectClrLst/>
  </dgm:styleLbl>
  <dgm:styleLbl name="parChTrans2D1">
    <dgm:fillClrLst meth="repeat">
      <a:schemeClr val="dk2">
        <a:tint val="60000"/>
      </a:schemeClr>
    </dgm:fillClrLst>
    <dgm:linClrLst meth="repeat">
      <a:schemeClr val="dk2">
        <a:tint val="60000"/>
      </a:schemeClr>
    </dgm:linClrLst>
    <dgm:effectClrLst/>
    <dgm:txLinClrLst/>
    <dgm:txFillClrLst meth="repeat">
      <a:schemeClr val="lt2"/>
    </dgm:txFillClrLst>
    <dgm:txEffectClrLst/>
  </dgm:styleLbl>
  <dgm:styleLbl name="parChTrans2D2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3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2D4">
    <dgm:fillClrLst meth="repeat">
      <a:schemeClr val="dk2"/>
    </dgm:fillClrLst>
    <dgm:linClrLst meth="repeat">
      <a:schemeClr val="dk2"/>
    </dgm:linClrLst>
    <dgm:effectClrLst/>
    <dgm:txLinClrLst/>
    <dgm:txFillClrLst meth="repeat">
      <a:schemeClr val="lt2"/>
    </dgm:txFillClrLst>
    <dgm:txEffectClrLst/>
  </dgm:styleLbl>
  <dgm:styleLbl name="parChTrans1D1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dk2"/>
    </dgm:fillClrLst>
    <dgm:linClrLst meth="repeat">
      <a:schemeClr val="dk2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dk2"/>
    </dgm:fillClrLst>
    <dgm:linClrLst meth="repeat">
      <a:schemeClr val="dk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2">
        <a:alpha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2"/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dk2">
        <a:alpha val="90000"/>
        <a:tint val="40000"/>
      </a:schemeClr>
    </dgm:fillClrLst>
    <dgm:linClrLst meth="repeat">
      <a:schemeClr val="dk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2">
        <a:alpha val="9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dk2">
        <a:tint val="40000"/>
      </a:schemeClr>
    </dgm:fillClrLst>
    <dgm:linClrLst meth="repeat">
      <a:schemeClr val="dk2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dk2">
        <a:shade val="8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dk2">
        <a:tint val="50000"/>
        <a:alpha val="40000"/>
      </a:schemeClr>
    </dgm:fillClrLst>
    <dgm:linClrLst meth="repeat">
      <a:schemeClr val="dk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dk2">
        <a:tint val="60000"/>
      </a:schemeClr>
    </dgm:fillClrLst>
    <dgm:linClrLst meth="repeat">
      <a:schemeClr val="lt2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2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9AB0AA77-1898-4FE9-8798-1C77B813386C}" type="doc">
      <dgm:prSet loTypeId="urn:microsoft.com/office/officeart/2005/8/layout/pyramid1" loCatId="pyramid" qsTypeId="urn:microsoft.com/office/officeart/2005/8/quickstyle/simple1" qsCatId="simple" csTypeId="urn:microsoft.com/office/officeart/2005/8/colors/accent0_3" csCatId="mainScheme" phldr="1"/>
      <dgm:spPr/>
    </dgm:pt>
    <dgm:pt modelId="{F5CF22CA-AA05-417F-8D89-5DC209A171EB}">
      <dgm:prSet phldrT="[Text]" custT="1"/>
      <dgm:spPr>
        <a:solidFill>
          <a:schemeClr val="tx2"/>
        </a:solidFill>
        <a:ln w="6350">
          <a:solidFill>
            <a:schemeClr val="bg1"/>
          </a:solidFill>
        </a:ln>
      </dgm:spPr>
      <dgm:t>
        <a:bodyPr tIns="457200" bIns="91440" anchor="b" anchorCtr="0"/>
        <a:lstStyle/>
        <a:p>
          <a:r>
            <a:rPr lang="en-US" sz="1200" dirty="0" err="1" smtClean="0">
              <a:solidFill>
                <a:srgbClr val="FFFFFF"/>
              </a:solidFill>
            </a:rPr>
            <a:t>Lorem</a:t>
          </a:r>
          <a:r>
            <a:rPr lang="en-US" sz="1200" dirty="0" smtClean="0">
              <a:solidFill>
                <a:srgbClr val="FFFFFF"/>
              </a:solidFill>
            </a:rPr>
            <a:t> </a:t>
          </a:r>
          <a:r>
            <a:rPr lang="en-US" sz="1200" dirty="0" err="1" smtClean="0">
              <a:solidFill>
                <a:srgbClr val="FFFFFF"/>
              </a:solidFill>
            </a:rPr>
            <a:t>Ipsum</a:t>
          </a:r>
          <a:endParaRPr lang="en-US" sz="1200" dirty="0">
            <a:solidFill>
              <a:srgbClr val="FFFFFF"/>
            </a:solidFill>
          </a:endParaRPr>
        </a:p>
      </dgm:t>
    </dgm:pt>
    <dgm:pt modelId="{B24D76BC-091D-46E3-95A6-27CDFDB64474}" type="parTrans" cxnId="{CDAF1BB5-5971-4149-9387-29FA98E64DF5}">
      <dgm:prSet/>
      <dgm:spPr/>
      <dgm:t>
        <a:bodyPr/>
        <a:lstStyle/>
        <a:p>
          <a:endParaRPr lang="en-US" sz="1200"/>
        </a:p>
      </dgm:t>
    </dgm:pt>
    <dgm:pt modelId="{B7816E19-641B-4521-9D4A-DD34E6715A9C}" type="sibTrans" cxnId="{CDAF1BB5-5971-4149-9387-29FA98E64DF5}">
      <dgm:prSet/>
      <dgm:spPr/>
      <dgm:t>
        <a:bodyPr/>
        <a:lstStyle/>
        <a:p>
          <a:endParaRPr lang="en-US" sz="1200"/>
        </a:p>
      </dgm:t>
    </dgm:pt>
    <dgm:pt modelId="{6ECAB874-4AEC-4976-BFEF-D2DDCFFB48DB}">
      <dgm:prSet phldrT="[Text]" custT="1"/>
      <dgm:spPr>
        <a:solidFill>
          <a:schemeClr val="accent5"/>
        </a:solidFill>
        <a:ln w="6350">
          <a:solidFill>
            <a:schemeClr val="bg1"/>
          </a:solidFill>
        </a:ln>
      </dgm:spPr>
      <dgm:t>
        <a:bodyPr bIns="91440" anchor="b" anchorCtr="0"/>
        <a:lstStyle/>
        <a:p>
          <a:r>
            <a:rPr lang="en-US" sz="1200" dirty="0" smtClean="0">
              <a:solidFill>
                <a:srgbClr val="FFFFFF"/>
              </a:solidFill>
            </a:rPr>
            <a:t>Dolor sit </a:t>
          </a:r>
          <a:r>
            <a:rPr lang="en-US" sz="1200" dirty="0" err="1" smtClean="0">
              <a:solidFill>
                <a:srgbClr val="FFFFFF"/>
              </a:solidFill>
            </a:rPr>
            <a:t>amet</a:t>
          </a:r>
          <a:endParaRPr lang="en-US" sz="1200" dirty="0">
            <a:solidFill>
              <a:srgbClr val="FFFFFF"/>
            </a:solidFill>
          </a:endParaRPr>
        </a:p>
      </dgm:t>
    </dgm:pt>
    <dgm:pt modelId="{B1A72E13-34A4-4607-8D21-4B325897B9DC}" type="parTrans" cxnId="{30624DFB-5691-4243-BD55-E76B5EFFF0F9}">
      <dgm:prSet/>
      <dgm:spPr/>
      <dgm:t>
        <a:bodyPr/>
        <a:lstStyle/>
        <a:p>
          <a:endParaRPr lang="en-US" sz="1200"/>
        </a:p>
      </dgm:t>
    </dgm:pt>
    <dgm:pt modelId="{F9439EDD-648E-484C-8334-B80F3B796436}" type="sibTrans" cxnId="{30624DFB-5691-4243-BD55-E76B5EFFF0F9}">
      <dgm:prSet/>
      <dgm:spPr/>
      <dgm:t>
        <a:bodyPr/>
        <a:lstStyle/>
        <a:p>
          <a:endParaRPr lang="en-US" sz="1200"/>
        </a:p>
      </dgm:t>
    </dgm:pt>
    <dgm:pt modelId="{FE5AEA80-EEA4-425C-A2BF-C2EC3DE82944}">
      <dgm:prSet phldrT="[Text]" custT="1"/>
      <dgm:spPr>
        <a:solidFill>
          <a:schemeClr val="accent3"/>
        </a:solidFill>
        <a:ln w="6350">
          <a:solidFill>
            <a:schemeClr val="bg1"/>
          </a:solidFill>
        </a:ln>
      </dgm:spPr>
      <dgm:t>
        <a:bodyPr bIns="91440" anchor="b" anchorCtr="0"/>
        <a:lstStyle/>
        <a:p>
          <a:r>
            <a:rPr lang="en-US" sz="1200" dirty="0" err="1" smtClean="0">
              <a:solidFill>
                <a:srgbClr val="FFFFFF"/>
              </a:solidFill>
            </a:rPr>
            <a:t>Lorem</a:t>
          </a:r>
          <a:r>
            <a:rPr lang="en-US" sz="1200" dirty="0" smtClean="0">
              <a:solidFill>
                <a:srgbClr val="FFFFFF"/>
              </a:solidFill>
            </a:rPr>
            <a:t> </a:t>
          </a:r>
          <a:r>
            <a:rPr lang="en-US" sz="1200" dirty="0" err="1" smtClean="0">
              <a:solidFill>
                <a:srgbClr val="FFFFFF"/>
              </a:solidFill>
            </a:rPr>
            <a:t>ipsum</a:t>
          </a:r>
          <a:r>
            <a:rPr lang="en-US" sz="1200" dirty="0" smtClean="0">
              <a:solidFill>
                <a:srgbClr val="FFFFFF"/>
              </a:solidFill>
            </a:rPr>
            <a:t> dolor sit </a:t>
          </a:r>
          <a:r>
            <a:rPr lang="en-US" sz="1200" dirty="0" err="1" smtClean="0">
              <a:solidFill>
                <a:srgbClr val="FFFFFF"/>
              </a:solidFill>
            </a:rPr>
            <a:t>amet</a:t>
          </a:r>
          <a:endParaRPr lang="en-US" sz="1200" dirty="0">
            <a:solidFill>
              <a:srgbClr val="FFFFFF"/>
            </a:solidFill>
          </a:endParaRPr>
        </a:p>
      </dgm:t>
    </dgm:pt>
    <dgm:pt modelId="{42608AFF-4881-4973-9004-680AD29B6B49}" type="sibTrans" cxnId="{FE65646B-64ED-45EC-A2C6-B4136DD21955}">
      <dgm:prSet/>
      <dgm:spPr/>
      <dgm:t>
        <a:bodyPr/>
        <a:lstStyle/>
        <a:p>
          <a:endParaRPr lang="en-US" sz="1200"/>
        </a:p>
      </dgm:t>
    </dgm:pt>
    <dgm:pt modelId="{6AD28A7E-6C93-4913-814B-476920260918}" type="parTrans" cxnId="{FE65646B-64ED-45EC-A2C6-B4136DD21955}">
      <dgm:prSet/>
      <dgm:spPr/>
      <dgm:t>
        <a:bodyPr/>
        <a:lstStyle/>
        <a:p>
          <a:endParaRPr lang="en-US" sz="1200"/>
        </a:p>
      </dgm:t>
    </dgm:pt>
    <dgm:pt modelId="{D4A936FC-2570-496B-AA38-40C3605001CC}">
      <dgm:prSet phldrT="[Text]" custT="1"/>
      <dgm:spPr>
        <a:solidFill>
          <a:schemeClr val="accent1"/>
        </a:solidFill>
        <a:ln w="6350">
          <a:solidFill>
            <a:schemeClr val="bg1"/>
          </a:solidFill>
        </a:ln>
      </dgm:spPr>
      <dgm:t>
        <a:bodyPr bIns="91440" anchor="b" anchorCtr="0"/>
        <a:lstStyle/>
        <a:p>
          <a:r>
            <a:rPr lang="en-US" sz="1200" dirty="0" smtClean="0">
              <a:solidFill>
                <a:srgbClr val="FFFFFF"/>
              </a:solidFill>
            </a:rPr>
            <a:t>Coffee and bagels is a nice way to start your day</a:t>
          </a:r>
          <a:endParaRPr lang="en-US" sz="1200" dirty="0">
            <a:solidFill>
              <a:srgbClr val="FFFFFF"/>
            </a:solidFill>
          </a:endParaRPr>
        </a:p>
      </dgm:t>
    </dgm:pt>
    <dgm:pt modelId="{D6CA8AD3-0894-4415-8ED3-9D332A1C3D92}" type="parTrans" cxnId="{CB4F2AAF-189D-4F68-AE26-45FA4483C9D3}">
      <dgm:prSet/>
      <dgm:spPr/>
      <dgm:t>
        <a:bodyPr/>
        <a:lstStyle/>
        <a:p>
          <a:endParaRPr lang="en-US"/>
        </a:p>
      </dgm:t>
    </dgm:pt>
    <dgm:pt modelId="{325EEFCF-A725-4020-88B3-C6B03DE1471B}" type="sibTrans" cxnId="{CB4F2AAF-189D-4F68-AE26-45FA4483C9D3}">
      <dgm:prSet/>
      <dgm:spPr/>
      <dgm:t>
        <a:bodyPr/>
        <a:lstStyle/>
        <a:p>
          <a:endParaRPr lang="en-US"/>
        </a:p>
      </dgm:t>
    </dgm:pt>
    <dgm:pt modelId="{B17C045F-CEDC-45E8-AF47-23396402DAE4}" type="pres">
      <dgm:prSet presAssocID="{9AB0AA77-1898-4FE9-8798-1C77B813386C}" presName="Name0" presStyleCnt="0">
        <dgm:presLayoutVars>
          <dgm:dir/>
          <dgm:animLvl val="lvl"/>
          <dgm:resizeHandles val="exact"/>
        </dgm:presLayoutVars>
      </dgm:prSet>
      <dgm:spPr/>
    </dgm:pt>
    <dgm:pt modelId="{B0677A24-2EDC-436B-9948-D349CFF942E2}" type="pres">
      <dgm:prSet presAssocID="{F5CF22CA-AA05-417F-8D89-5DC209A171EB}" presName="Name8" presStyleCnt="0"/>
      <dgm:spPr/>
    </dgm:pt>
    <dgm:pt modelId="{ECF623A0-DEA5-4327-AAA2-FE30DA796F53}" type="pres">
      <dgm:prSet presAssocID="{F5CF22CA-AA05-417F-8D89-5DC209A171EB}" presName="level" presStyleLbl="node1" presStyleIdx="0" presStyleCnt="4" custScaleY="157956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5F7C707-B930-4D0F-AD40-422CC764CDB1}" type="pres">
      <dgm:prSet presAssocID="{F5CF22CA-AA05-417F-8D89-5DC209A171EB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4AC7E4F-46D4-4EF1-AFBB-CA8402D668D6}" type="pres">
      <dgm:prSet presAssocID="{6ECAB874-4AEC-4976-BFEF-D2DDCFFB48DB}" presName="Name8" presStyleCnt="0"/>
      <dgm:spPr/>
    </dgm:pt>
    <dgm:pt modelId="{3B4D60DC-3880-4788-95C0-C5331C7B8E49}" type="pres">
      <dgm:prSet presAssocID="{6ECAB874-4AEC-4976-BFEF-D2DDCFFB48DB}" presName="level" presStyleLbl="node1" presStyleIdx="1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7EB5071-B632-476B-8029-40FE41DF5B7B}" type="pres">
      <dgm:prSet presAssocID="{6ECAB874-4AEC-4976-BFEF-D2DDCFFB48DB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F6D63C1-9902-48DD-98BB-AC7100A56A48}" type="pres">
      <dgm:prSet presAssocID="{FE5AEA80-EEA4-425C-A2BF-C2EC3DE82944}" presName="Name8" presStyleCnt="0"/>
      <dgm:spPr/>
    </dgm:pt>
    <dgm:pt modelId="{58F179C7-16A8-432B-BA8B-1B820D98D9A2}" type="pres">
      <dgm:prSet presAssocID="{FE5AEA80-EEA4-425C-A2BF-C2EC3DE82944}" presName="level" presStyleLbl="node1" presStyleIdx="2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71E63FD-05AD-4CE9-8DA0-97D40EB93279}" type="pres">
      <dgm:prSet presAssocID="{FE5AEA80-EEA4-425C-A2BF-C2EC3DE82944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8705749-BCA6-4C77-83F2-F7A74A93FFC6}" type="pres">
      <dgm:prSet presAssocID="{D4A936FC-2570-496B-AA38-40C3605001CC}" presName="Name8" presStyleCnt="0"/>
      <dgm:spPr/>
    </dgm:pt>
    <dgm:pt modelId="{4C93577F-86B3-4437-AC53-27DFCA2D946A}" type="pres">
      <dgm:prSet presAssocID="{D4A936FC-2570-496B-AA38-40C3605001CC}" presName="level" presStyleLbl="node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2BB7DDF4-8BB1-4DDF-90F3-9410843E50B9}" type="pres">
      <dgm:prSet presAssocID="{D4A936FC-2570-496B-AA38-40C3605001CC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518E8C3F-2893-46E4-B71E-F9EA8543F0A0}" type="presOf" srcId="{6ECAB874-4AEC-4976-BFEF-D2DDCFFB48DB}" destId="{3B4D60DC-3880-4788-95C0-C5331C7B8E49}" srcOrd="0" destOrd="0" presId="urn:microsoft.com/office/officeart/2005/8/layout/pyramid1"/>
    <dgm:cxn modelId="{CDAF1BB5-5971-4149-9387-29FA98E64DF5}" srcId="{9AB0AA77-1898-4FE9-8798-1C77B813386C}" destId="{F5CF22CA-AA05-417F-8D89-5DC209A171EB}" srcOrd="0" destOrd="0" parTransId="{B24D76BC-091D-46E3-95A6-27CDFDB64474}" sibTransId="{B7816E19-641B-4521-9D4A-DD34E6715A9C}"/>
    <dgm:cxn modelId="{30624DFB-5691-4243-BD55-E76B5EFFF0F9}" srcId="{9AB0AA77-1898-4FE9-8798-1C77B813386C}" destId="{6ECAB874-4AEC-4976-BFEF-D2DDCFFB48DB}" srcOrd="1" destOrd="0" parTransId="{B1A72E13-34A4-4607-8D21-4B325897B9DC}" sibTransId="{F9439EDD-648E-484C-8334-B80F3B796436}"/>
    <dgm:cxn modelId="{3B314D6A-72E2-49FC-B91F-4A20873D46FA}" type="presOf" srcId="{F5CF22CA-AA05-417F-8D89-5DC209A171EB}" destId="{05F7C707-B930-4D0F-AD40-422CC764CDB1}" srcOrd="1" destOrd="0" presId="urn:microsoft.com/office/officeart/2005/8/layout/pyramid1"/>
    <dgm:cxn modelId="{CBE54634-BB8B-41C6-B79B-D32986CB21B5}" type="presOf" srcId="{D4A936FC-2570-496B-AA38-40C3605001CC}" destId="{4C93577F-86B3-4437-AC53-27DFCA2D946A}" srcOrd="0" destOrd="0" presId="urn:microsoft.com/office/officeart/2005/8/layout/pyramid1"/>
    <dgm:cxn modelId="{7F1AF58A-DEEE-4AF2-8282-FD61378F244A}" type="presOf" srcId="{FE5AEA80-EEA4-425C-A2BF-C2EC3DE82944}" destId="{58F179C7-16A8-432B-BA8B-1B820D98D9A2}" srcOrd="0" destOrd="0" presId="urn:microsoft.com/office/officeart/2005/8/layout/pyramid1"/>
    <dgm:cxn modelId="{4332105D-1574-4A11-A9F9-0E5811F94AEF}" type="presOf" srcId="{F5CF22CA-AA05-417F-8D89-5DC209A171EB}" destId="{ECF623A0-DEA5-4327-AAA2-FE30DA796F53}" srcOrd="0" destOrd="0" presId="urn:microsoft.com/office/officeart/2005/8/layout/pyramid1"/>
    <dgm:cxn modelId="{C762449F-37F4-4841-85B2-B728EABBF790}" type="presOf" srcId="{6ECAB874-4AEC-4976-BFEF-D2DDCFFB48DB}" destId="{A7EB5071-B632-476B-8029-40FE41DF5B7B}" srcOrd="1" destOrd="0" presId="urn:microsoft.com/office/officeart/2005/8/layout/pyramid1"/>
    <dgm:cxn modelId="{DF2B3CD3-1ED5-45C7-9312-1B93B0097836}" type="presOf" srcId="{FE5AEA80-EEA4-425C-A2BF-C2EC3DE82944}" destId="{A71E63FD-05AD-4CE9-8DA0-97D40EB93279}" srcOrd="1" destOrd="0" presId="urn:microsoft.com/office/officeart/2005/8/layout/pyramid1"/>
    <dgm:cxn modelId="{E1314EF2-5DA8-45BF-A821-DE0ABD589116}" type="presOf" srcId="{9AB0AA77-1898-4FE9-8798-1C77B813386C}" destId="{B17C045F-CEDC-45E8-AF47-23396402DAE4}" srcOrd="0" destOrd="0" presId="urn:microsoft.com/office/officeart/2005/8/layout/pyramid1"/>
    <dgm:cxn modelId="{CB4F2AAF-189D-4F68-AE26-45FA4483C9D3}" srcId="{9AB0AA77-1898-4FE9-8798-1C77B813386C}" destId="{D4A936FC-2570-496B-AA38-40C3605001CC}" srcOrd="3" destOrd="0" parTransId="{D6CA8AD3-0894-4415-8ED3-9D332A1C3D92}" sibTransId="{325EEFCF-A725-4020-88B3-C6B03DE1471B}"/>
    <dgm:cxn modelId="{EDF83232-070A-400A-B1BA-21CFBEE42034}" type="presOf" srcId="{D4A936FC-2570-496B-AA38-40C3605001CC}" destId="{2BB7DDF4-8BB1-4DDF-90F3-9410843E50B9}" srcOrd="1" destOrd="0" presId="urn:microsoft.com/office/officeart/2005/8/layout/pyramid1"/>
    <dgm:cxn modelId="{FE65646B-64ED-45EC-A2C6-B4136DD21955}" srcId="{9AB0AA77-1898-4FE9-8798-1C77B813386C}" destId="{FE5AEA80-EEA4-425C-A2BF-C2EC3DE82944}" srcOrd="2" destOrd="0" parTransId="{6AD28A7E-6C93-4913-814B-476920260918}" sibTransId="{42608AFF-4881-4973-9004-680AD29B6B49}"/>
    <dgm:cxn modelId="{D25C64DF-29B5-4894-A988-1A26F37E76A6}" type="presParOf" srcId="{B17C045F-CEDC-45E8-AF47-23396402DAE4}" destId="{B0677A24-2EDC-436B-9948-D349CFF942E2}" srcOrd="0" destOrd="0" presId="urn:microsoft.com/office/officeart/2005/8/layout/pyramid1"/>
    <dgm:cxn modelId="{B49C1BC5-1AAC-4376-B79D-94E6C6C431C6}" type="presParOf" srcId="{B0677A24-2EDC-436B-9948-D349CFF942E2}" destId="{ECF623A0-DEA5-4327-AAA2-FE30DA796F53}" srcOrd="0" destOrd="0" presId="urn:microsoft.com/office/officeart/2005/8/layout/pyramid1"/>
    <dgm:cxn modelId="{B67EC853-41CC-4CA8-9159-5D1AB0FBD807}" type="presParOf" srcId="{B0677A24-2EDC-436B-9948-D349CFF942E2}" destId="{05F7C707-B930-4D0F-AD40-422CC764CDB1}" srcOrd="1" destOrd="0" presId="urn:microsoft.com/office/officeart/2005/8/layout/pyramid1"/>
    <dgm:cxn modelId="{8F2D7D99-7EE5-4CBE-9F65-F1A894C6C873}" type="presParOf" srcId="{B17C045F-CEDC-45E8-AF47-23396402DAE4}" destId="{C4AC7E4F-46D4-4EF1-AFBB-CA8402D668D6}" srcOrd="1" destOrd="0" presId="urn:microsoft.com/office/officeart/2005/8/layout/pyramid1"/>
    <dgm:cxn modelId="{99F08A3E-1217-4EEA-8936-D68FADB0F489}" type="presParOf" srcId="{C4AC7E4F-46D4-4EF1-AFBB-CA8402D668D6}" destId="{3B4D60DC-3880-4788-95C0-C5331C7B8E49}" srcOrd="0" destOrd="0" presId="urn:microsoft.com/office/officeart/2005/8/layout/pyramid1"/>
    <dgm:cxn modelId="{C6A189E2-89CC-4FD6-A19C-A5847DAEEB20}" type="presParOf" srcId="{C4AC7E4F-46D4-4EF1-AFBB-CA8402D668D6}" destId="{A7EB5071-B632-476B-8029-40FE41DF5B7B}" srcOrd="1" destOrd="0" presId="urn:microsoft.com/office/officeart/2005/8/layout/pyramid1"/>
    <dgm:cxn modelId="{C1F063B0-88A6-4FAE-A791-29D33776EFD9}" type="presParOf" srcId="{B17C045F-CEDC-45E8-AF47-23396402DAE4}" destId="{9F6D63C1-9902-48DD-98BB-AC7100A56A48}" srcOrd="2" destOrd="0" presId="urn:microsoft.com/office/officeart/2005/8/layout/pyramid1"/>
    <dgm:cxn modelId="{D7480C69-7FE4-476C-B51F-3ADB3AF1B6DA}" type="presParOf" srcId="{9F6D63C1-9902-48DD-98BB-AC7100A56A48}" destId="{58F179C7-16A8-432B-BA8B-1B820D98D9A2}" srcOrd="0" destOrd="0" presId="urn:microsoft.com/office/officeart/2005/8/layout/pyramid1"/>
    <dgm:cxn modelId="{42D4E1BE-481C-41F3-BC63-B2DCEE98C3A5}" type="presParOf" srcId="{9F6D63C1-9902-48DD-98BB-AC7100A56A48}" destId="{A71E63FD-05AD-4CE9-8DA0-97D40EB93279}" srcOrd="1" destOrd="0" presId="urn:microsoft.com/office/officeart/2005/8/layout/pyramid1"/>
    <dgm:cxn modelId="{04000FC1-743B-4699-BB03-6933E3FDEFE0}" type="presParOf" srcId="{B17C045F-CEDC-45E8-AF47-23396402DAE4}" destId="{C8705749-BCA6-4C77-83F2-F7A74A93FFC6}" srcOrd="3" destOrd="0" presId="urn:microsoft.com/office/officeart/2005/8/layout/pyramid1"/>
    <dgm:cxn modelId="{07815D78-7A3F-496A-8C5D-E312CDF20722}" type="presParOf" srcId="{C8705749-BCA6-4C77-83F2-F7A74A93FFC6}" destId="{4C93577F-86B3-4437-AC53-27DFCA2D946A}" srcOrd="0" destOrd="0" presId="urn:microsoft.com/office/officeart/2005/8/layout/pyramid1"/>
    <dgm:cxn modelId="{81B06E96-BC69-4109-B3D8-687EAADD6976}" type="presParOf" srcId="{C8705749-BCA6-4C77-83F2-F7A74A93FFC6}" destId="{2BB7DDF4-8BB1-4DDF-90F3-9410843E50B9}" srcOrd="1" destOrd="0" presId="urn:microsoft.com/office/officeart/2005/8/layout/pyramid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bg2"/>
        </a:solidFill>
        <a:ln w="3175" cmpd="sng">
          <a:solidFill>
            <a:schemeClr val="bg1"/>
          </a:solidFill>
        </a:ln>
        <a:effectLst/>
      </dgm:spPr>
      <dgm:t>
        <a:bodyPr/>
        <a:lstStyle/>
        <a:p>
          <a:r>
            <a:rPr lang="en-US" sz="1200" baseline="0" dirty="0" smtClean="0"/>
            <a:t> </a:t>
          </a:r>
          <a:endParaRPr lang="en-US" sz="1200" dirty="0"/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/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/>
        </a:p>
      </dgm:t>
    </dgm:pt>
    <dgm:pt modelId="{8299CB40-B120-1742-9B31-7AF4AFD2F243}">
      <dgm:prSet phldrT="[Text]" custT="1"/>
      <dgm:spPr>
        <a:solidFill>
          <a:schemeClr val="accent5"/>
        </a:solidFill>
        <a:ln w="3175" cmpd="sng">
          <a:solidFill>
            <a:schemeClr val="bg1"/>
          </a:solidFill>
        </a:ln>
        <a:effectLst/>
      </dgm:spPr>
      <dgm:t>
        <a:bodyPr/>
        <a:lstStyle/>
        <a:p>
          <a:r>
            <a:rPr lang="en-US" sz="1200" dirty="0" smtClean="0"/>
            <a:t> </a:t>
          </a:r>
          <a:endParaRPr lang="en-US" sz="1200" dirty="0"/>
        </a:p>
      </dgm:t>
    </dgm:pt>
    <dgm:pt modelId="{409F2F6B-ACC9-C649-977B-2C6CF6065EB6}" type="parTrans" cxnId="{DC829EF0-8442-D142-9D98-3A21D5F00E44}">
      <dgm:prSet/>
      <dgm:spPr/>
      <dgm:t>
        <a:bodyPr/>
        <a:lstStyle/>
        <a:p>
          <a:endParaRPr lang="en-US"/>
        </a:p>
      </dgm:t>
    </dgm:pt>
    <dgm:pt modelId="{3F804525-870C-5D45-A354-739A7590E250}" type="sibTrans" cxnId="{DC829EF0-8442-D142-9D98-3A21D5F00E44}">
      <dgm:prSet/>
      <dgm:spPr/>
      <dgm:t>
        <a:bodyPr/>
        <a:lstStyle/>
        <a:p>
          <a:endParaRPr lang="en-US"/>
        </a:p>
      </dgm:t>
    </dgm:pt>
    <dgm:pt modelId="{1B2AC051-ADB6-864B-8EDF-F370BC852FC6}">
      <dgm:prSet phldrT="[Text]" custT="1"/>
      <dgm:spPr>
        <a:solidFill>
          <a:schemeClr val="accent3"/>
        </a:solidFill>
        <a:ln w="3175" cmpd="sng">
          <a:solidFill>
            <a:schemeClr val="bg1"/>
          </a:solidFill>
        </a:ln>
        <a:effectLst/>
      </dgm:spPr>
      <dgm:t>
        <a:bodyPr/>
        <a:lstStyle/>
        <a:p>
          <a:r>
            <a:rPr lang="en-US" sz="1200" dirty="0" smtClean="0"/>
            <a:t> </a:t>
          </a:r>
          <a:endParaRPr lang="en-US" sz="1200" dirty="0"/>
        </a:p>
      </dgm:t>
    </dgm:pt>
    <dgm:pt modelId="{C256E36D-6CB5-EF4C-86E0-38254BD54EAD}" type="parTrans" cxnId="{55493D84-1222-C94A-8589-DC4E7E21B803}">
      <dgm:prSet/>
      <dgm:spPr/>
      <dgm:t>
        <a:bodyPr/>
        <a:lstStyle/>
        <a:p>
          <a:endParaRPr lang="en-US"/>
        </a:p>
      </dgm:t>
    </dgm:pt>
    <dgm:pt modelId="{9958A16C-E3B2-1243-AD6A-8939E2487436}" type="sibTrans" cxnId="{55493D84-1222-C94A-8589-DC4E7E21B803}">
      <dgm:prSet/>
      <dgm:spPr/>
      <dgm:t>
        <a:bodyPr/>
        <a:lstStyle/>
        <a:p>
          <a:endParaRPr lang="en-US"/>
        </a:p>
      </dgm:t>
    </dgm:pt>
    <dgm:pt modelId="{0838F22B-B89F-D34E-AA19-B204B0DD4249}">
      <dgm:prSet phldrT="[Text]" custT="1"/>
      <dgm:spPr>
        <a:solidFill>
          <a:schemeClr val="accent1"/>
        </a:solidFill>
        <a:ln w="3175" cmpd="sng">
          <a:solidFill>
            <a:schemeClr val="bg1"/>
          </a:solidFill>
        </a:ln>
        <a:effectLst/>
      </dgm:spPr>
      <dgm:t>
        <a:bodyPr/>
        <a:lstStyle/>
        <a:p>
          <a:r>
            <a:rPr lang="en-US" sz="1200" dirty="0" smtClean="0"/>
            <a:t> </a:t>
          </a:r>
          <a:endParaRPr lang="en-US" sz="1200" dirty="0"/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/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/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 custLinFactNeighborX="-4128"/>
      <dgm:spPr/>
      <dgm:t>
        <a:bodyPr/>
        <a:lstStyle/>
        <a:p>
          <a:endParaRPr lang="en-US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X="4460" custLinFactNeighborY="-12108"/>
      <dgm:spPr/>
      <dgm:t>
        <a:bodyPr/>
        <a:lstStyle/>
        <a:p>
          <a:endParaRPr lang="en-US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X="18831" custLinFactNeighborY="-33256"/>
      <dgm:spPr/>
      <dgm:t>
        <a:bodyPr/>
        <a:lstStyle/>
        <a:p>
          <a:endParaRPr lang="en-US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988B638-B00F-0847-8A5F-8D9F2CC78924}" type="pres">
      <dgm:prSet presAssocID="{3941AB54-1911-7A46-A2A7-94C0BFEB732C}" presName="comp4" presStyleCnt="0"/>
      <dgm:spPr/>
    </dgm:pt>
    <dgm:pt modelId="{80C83430-0DBD-4F49-9E64-0C82594BD9F0}" type="pres">
      <dgm:prSet presAssocID="{3941AB54-1911-7A46-A2A7-94C0BFEB732C}" presName="circle4" presStyleLbl="node1" presStyleIdx="3" presStyleCnt="4" custLinFactNeighborX="47569" custLinFactNeighborY="-74690"/>
      <dgm:spPr/>
      <dgm:t>
        <a:bodyPr/>
        <a:lstStyle/>
        <a:p>
          <a:endParaRPr lang="en-US"/>
        </a:p>
      </dgm:t>
    </dgm:pt>
    <dgm:pt modelId="{0C21EA50-DE30-B440-B044-77530B27AB9B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427192D0-4CB3-124C-B006-1C1BE192C115}" type="presOf" srcId="{1B2AC051-ADB6-864B-8EDF-F370BC852FC6}" destId="{C7D44A12-3EFE-4E4C-831D-020F89A9983E}" srcOrd="1" destOrd="0" presId="urn:microsoft.com/office/officeart/2005/8/layout/venn2"/>
    <dgm:cxn modelId="{7483C006-92A2-5D48-8B28-F8799514313A}" type="presOf" srcId="{21553131-6F1C-B547-94AF-9D3195A2AE0F}" destId="{CBDC1C1A-EBA1-C041-91B6-DB84A72A1EA4}" srcOrd="0" destOrd="0" presId="urn:microsoft.com/office/officeart/2005/8/layout/venn2"/>
    <dgm:cxn modelId="{4410CED5-7D73-FA45-9F88-A488EA0AF475}" type="presOf" srcId="{0838F22B-B89F-D34E-AA19-B204B0DD4249}" destId="{0C21EA50-DE30-B440-B044-77530B27AB9B}" srcOrd="1" destOrd="0" presId="urn:microsoft.com/office/officeart/2005/8/layout/venn2"/>
    <dgm:cxn modelId="{DC829EF0-8442-D142-9D98-3A21D5F00E44}" srcId="{3941AB54-1911-7A46-A2A7-94C0BFEB732C}" destId="{8299CB40-B120-1742-9B31-7AF4AFD2F243}" srcOrd="1" destOrd="0" parTransId="{409F2F6B-ACC9-C649-977B-2C6CF6065EB6}" sibTransId="{3F804525-870C-5D45-A354-739A7590E250}"/>
    <dgm:cxn modelId="{C7CAAAC4-DB7D-7644-8080-7C5E48674B5B}" type="presOf" srcId="{1B2AC051-ADB6-864B-8EDF-F370BC852FC6}" destId="{87FD9542-8FD3-C842-BF99-47B1884B62F8}" srcOrd="0" destOrd="0" presId="urn:microsoft.com/office/officeart/2005/8/layout/venn2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13E044A3-675B-7D47-B1B1-6F929DC15DD3}" type="presOf" srcId="{3941AB54-1911-7A46-A2A7-94C0BFEB732C}" destId="{BA78D310-9619-204F-91A4-21CE31FEDBBC}" srcOrd="0" destOrd="0" presId="urn:microsoft.com/office/officeart/2005/8/layout/venn2"/>
    <dgm:cxn modelId="{55493D84-1222-C94A-8589-DC4E7E21B803}" srcId="{3941AB54-1911-7A46-A2A7-94C0BFEB732C}" destId="{1B2AC051-ADB6-864B-8EDF-F370BC852FC6}" srcOrd="2" destOrd="0" parTransId="{C256E36D-6CB5-EF4C-86E0-38254BD54EAD}" sibTransId="{9958A16C-E3B2-1243-AD6A-8939E2487436}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20CB3627-6959-984F-97C9-D7893A80730A}" type="presOf" srcId="{21553131-6F1C-B547-94AF-9D3195A2AE0F}" destId="{DF03A849-1D46-4745-9837-08F03C5DC6B0}" srcOrd="1" destOrd="0" presId="urn:microsoft.com/office/officeart/2005/8/layout/venn2"/>
    <dgm:cxn modelId="{2C5AF56C-519F-9549-A067-60B120965D1D}" type="presOf" srcId="{8299CB40-B120-1742-9B31-7AF4AFD2F243}" destId="{D105EAA0-84D8-D842-918D-571852F12DD0}" srcOrd="1" destOrd="0" presId="urn:microsoft.com/office/officeart/2005/8/layout/venn2"/>
    <dgm:cxn modelId="{1DFE2B2D-BCB2-6A4B-8D82-7AFD8AD4056E}" type="presOf" srcId="{8299CB40-B120-1742-9B31-7AF4AFD2F243}" destId="{19D3CC6C-315D-6D46-A1D0-2DDEC1C7A2BA}" srcOrd="0" destOrd="0" presId="urn:microsoft.com/office/officeart/2005/8/layout/venn2"/>
    <dgm:cxn modelId="{8CAFC2A1-A22A-0E44-90E3-03467FAAB009}" type="presOf" srcId="{0838F22B-B89F-D34E-AA19-B204B0DD4249}" destId="{80C83430-0DBD-4F49-9E64-0C82594BD9F0}" srcOrd="0" destOrd="0" presId="urn:microsoft.com/office/officeart/2005/8/layout/venn2"/>
    <dgm:cxn modelId="{1086D4E8-280E-B04C-83EE-FC3E0FEAD36D}" type="presParOf" srcId="{BA78D310-9619-204F-91A4-21CE31FEDBBC}" destId="{A62083B8-93AA-C64B-9AD5-546955DE2A3C}" srcOrd="0" destOrd="0" presId="urn:microsoft.com/office/officeart/2005/8/layout/venn2"/>
    <dgm:cxn modelId="{0DE3A58F-6929-784D-A17F-663061017964}" type="presParOf" srcId="{A62083B8-93AA-C64B-9AD5-546955DE2A3C}" destId="{CBDC1C1A-EBA1-C041-91B6-DB84A72A1EA4}" srcOrd="0" destOrd="0" presId="urn:microsoft.com/office/officeart/2005/8/layout/venn2"/>
    <dgm:cxn modelId="{32398D58-E4F9-3F4B-B673-ED490BE9321A}" type="presParOf" srcId="{A62083B8-93AA-C64B-9AD5-546955DE2A3C}" destId="{DF03A849-1D46-4745-9837-08F03C5DC6B0}" srcOrd="1" destOrd="0" presId="urn:microsoft.com/office/officeart/2005/8/layout/venn2"/>
    <dgm:cxn modelId="{4B2422B9-ADAD-4A40-BB46-41613F1987AE}" type="presParOf" srcId="{BA78D310-9619-204F-91A4-21CE31FEDBBC}" destId="{D77DED1B-5635-764D-8831-462975B037A8}" srcOrd="1" destOrd="0" presId="urn:microsoft.com/office/officeart/2005/8/layout/venn2"/>
    <dgm:cxn modelId="{A1C0F0A0-C9AF-A04D-A0A6-E87421E7B336}" type="presParOf" srcId="{D77DED1B-5635-764D-8831-462975B037A8}" destId="{19D3CC6C-315D-6D46-A1D0-2DDEC1C7A2BA}" srcOrd="0" destOrd="0" presId="urn:microsoft.com/office/officeart/2005/8/layout/venn2"/>
    <dgm:cxn modelId="{A078240D-08B5-D540-8877-5D90FD8F6499}" type="presParOf" srcId="{D77DED1B-5635-764D-8831-462975B037A8}" destId="{D105EAA0-84D8-D842-918D-571852F12DD0}" srcOrd="1" destOrd="0" presId="urn:microsoft.com/office/officeart/2005/8/layout/venn2"/>
    <dgm:cxn modelId="{D2E5C37B-CCEF-BC4D-98CF-7437977901CF}" type="presParOf" srcId="{BA78D310-9619-204F-91A4-21CE31FEDBBC}" destId="{AA52D8A2-7DFE-5149-BA8B-72B1E7881D15}" srcOrd="2" destOrd="0" presId="urn:microsoft.com/office/officeart/2005/8/layout/venn2"/>
    <dgm:cxn modelId="{D7772177-ACB6-EE4B-9C51-A85081BE9862}" type="presParOf" srcId="{AA52D8A2-7DFE-5149-BA8B-72B1E7881D15}" destId="{87FD9542-8FD3-C842-BF99-47B1884B62F8}" srcOrd="0" destOrd="0" presId="urn:microsoft.com/office/officeart/2005/8/layout/venn2"/>
    <dgm:cxn modelId="{D516B2D5-E3C8-104D-9349-08B4207A7190}" type="presParOf" srcId="{AA52D8A2-7DFE-5149-BA8B-72B1E7881D15}" destId="{C7D44A12-3EFE-4E4C-831D-020F89A9983E}" srcOrd="1" destOrd="0" presId="urn:microsoft.com/office/officeart/2005/8/layout/venn2"/>
    <dgm:cxn modelId="{DF3C6ADE-76D8-1449-A072-A5788170368C}" type="presParOf" srcId="{BA78D310-9619-204F-91A4-21CE31FEDBBC}" destId="{5988B638-B00F-0847-8A5F-8D9F2CC78924}" srcOrd="3" destOrd="0" presId="urn:microsoft.com/office/officeart/2005/8/layout/venn2"/>
    <dgm:cxn modelId="{CFF47D31-1B0E-D444-9297-D30D3624C6DF}" type="presParOf" srcId="{5988B638-B00F-0847-8A5F-8D9F2CC78924}" destId="{80C83430-0DBD-4F49-9E64-0C82594BD9F0}" srcOrd="0" destOrd="0" presId="urn:microsoft.com/office/officeart/2005/8/layout/venn2"/>
    <dgm:cxn modelId="{1E070BB9-648D-5545-9BC9-11AC14D1A97A}" type="presParOf" srcId="{5988B638-B00F-0847-8A5F-8D9F2CC78924}" destId="{0C21EA50-DE30-B440-B044-77530B27AB9B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941AB54-1911-7A46-A2A7-94C0BFEB732C}" type="doc">
      <dgm:prSet loTypeId="urn:microsoft.com/office/officeart/2005/8/layout/venn2" loCatId="" qsTypeId="urn:microsoft.com/office/officeart/2005/8/quickstyle/simple4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21553131-6F1C-B547-94AF-9D3195A2AE0F}">
      <dgm:prSet phldrT="[Text]" custT="1"/>
      <dgm:spPr>
        <a:solidFill>
          <a:schemeClr val="bg2"/>
        </a:solidFill>
        <a:ln w="3175">
          <a:solidFill>
            <a:schemeClr val="bg1"/>
          </a:solidFill>
        </a:ln>
        <a:effectLst/>
      </dgm:spPr>
      <dgm:t>
        <a:bodyPr/>
        <a:lstStyle/>
        <a:p>
          <a:r>
            <a:rPr lang="en-US" sz="1100" dirty="0" smtClean="0">
              <a:solidFill>
                <a:srgbClr val="FFFFFF"/>
              </a:solidFill>
            </a:rPr>
            <a:t>Sheep, basically</a:t>
          </a:r>
          <a:endParaRPr lang="en-US" sz="1100" dirty="0">
            <a:solidFill>
              <a:srgbClr val="FFFFFF"/>
            </a:solidFill>
          </a:endParaRPr>
        </a:p>
      </dgm:t>
    </dgm:pt>
    <dgm:pt modelId="{D03055C9-E660-E740-99C9-A198564D8F51}" type="parTrans" cxnId="{D3C811A2-8BF9-5F41-9EC6-AD4955D17B70}">
      <dgm:prSet/>
      <dgm:spPr/>
      <dgm:t>
        <a:bodyPr/>
        <a:lstStyle/>
        <a:p>
          <a:endParaRPr lang="en-US" sz="1100"/>
        </a:p>
      </dgm:t>
    </dgm:pt>
    <dgm:pt modelId="{7613DCF4-465B-564D-B029-FA0C175F6263}" type="sibTrans" cxnId="{D3C811A2-8BF9-5F41-9EC6-AD4955D17B70}">
      <dgm:prSet/>
      <dgm:spPr/>
      <dgm:t>
        <a:bodyPr/>
        <a:lstStyle/>
        <a:p>
          <a:endParaRPr lang="en-US" sz="1100"/>
        </a:p>
      </dgm:t>
    </dgm:pt>
    <dgm:pt modelId="{8299CB40-B120-1742-9B31-7AF4AFD2F243}">
      <dgm:prSet phldrT="[Text]" custT="1"/>
      <dgm:spPr>
        <a:solidFill>
          <a:schemeClr val="accent5"/>
        </a:solidFill>
        <a:ln w="3175">
          <a:solidFill>
            <a:schemeClr val="bg1"/>
          </a:solidFill>
        </a:ln>
        <a:effectLst/>
      </dgm:spPr>
      <dgm:t>
        <a:bodyPr/>
        <a:lstStyle/>
        <a:p>
          <a:r>
            <a:rPr lang="en-US" sz="1100" dirty="0" smtClean="0">
              <a:solidFill>
                <a:srgbClr val="FFFFFF"/>
              </a:solidFill>
            </a:rPr>
            <a:t>Forward thinkers</a:t>
          </a:r>
          <a:endParaRPr lang="en-US" sz="1100" dirty="0">
            <a:solidFill>
              <a:srgbClr val="FFFFFF"/>
            </a:solidFill>
          </a:endParaRPr>
        </a:p>
      </dgm:t>
    </dgm:pt>
    <dgm:pt modelId="{409F2F6B-ACC9-C649-977B-2C6CF6065EB6}" type="parTrans" cxnId="{DC829EF0-8442-D142-9D98-3A21D5F00E44}">
      <dgm:prSet/>
      <dgm:spPr/>
      <dgm:t>
        <a:bodyPr/>
        <a:lstStyle/>
        <a:p>
          <a:endParaRPr lang="en-US" sz="1100"/>
        </a:p>
      </dgm:t>
    </dgm:pt>
    <dgm:pt modelId="{3F804525-870C-5D45-A354-739A7590E250}" type="sibTrans" cxnId="{DC829EF0-8442-D142-9D98-3A21D5F00E44}">
      <dgm:prSet/>
      <dgm:spPr/>
      <dgm:t>
        <a:bodyPr/>
        <a:lstStyle/>
        <a:p>
          <a:endParaRPr lang="en-US" sz="1100"/>
        </a:p>
      </dgm:t>
    </dgm:pt>
    <dgm:pt modelId="{1B2AC051-ADB6-864B-8EDF-F370BC852FC6}">
      <dgm:prSet phldrT="[Text]" custT="1"/>
      <dgm:spPr>
        <a:solidFill>
          <a:schemeClr val="accent3"/>
        </a:solidFill>
        <a:ln w="3175">
          <a:solidFill>
            <a:schemeClr val="bg1"/>
          </a:solidFill>
        </a:ln>
        <a:effectLst/>
      </dgm:spPr>
      <dgm:t>
        <a:bodyPr/>
        <a:lstStyle/>
        <a:p>
          <a:r>
            <a:rPr lang="en-US" sz="1100" dirty="0" smtClean="0">
              <a:solidFill>
                <a:srgbClr val="FFFFFF"/>
              </a:solidFill>
            </a:rPr>
            <a:t>Early adopters</a:t>
          </a:r>
          <a:endParaRPr lang="en-US" sz="1100" dirty="0">
            <a:solidFill>
              <a:srgbClr val="FFFFFF"/>
            </a:solidFill>
          </a:endParaRPr>
        </a:p>
      </dgm:t>
    </dgm:pt>
    <dgm:pt modelId="{C256E36D-6CB5-EF4C-86E0-38254BD54EAD}" type="parTrans" cxnId="{55493D84-1222-C94A-8589-DC4E7E21B803}">
      <dgm:prSet/>
      <dgm:spPr/>
      <dgm:t>
        <a:bodyPr/>
        <a:lstStyle/>
        <a:p>
          <a:endParaRPr lang="en-US" sz="1100"/>
        </a:p>
      </dgm:t>
    </dgm:pt>
    <dgm:pt modelId="{9958A16C-E3B2-1243-AD6A-8939E2487436}" type="sibTrans" cxnId="{55493D84-1222-C94A-8589-DC4E7E21B803}">
      <dgm:prSet/>
      <dgm:spPr/>
      <dgm:t>
        <a:bodyPr/>
        <a:lstStyle/>
        <a:p>
          <a:endParaRPr lang="en-US" sz="1100"/>
        </a:p>
      </dgm:t>
    </dgm:pt>
    <dgm:pt modelId="{0838F22B-B89F-D34E-AA19-B204B0DD4249}">
      <dgm:prSet phldrT="[Text]" custT="1"/>
      <dgm:spPr>
        <a:solidFill>
          <a:schemeClr val="accent1"/>
        </a:solidFill>
        <a:ln w="3175">
          <a:solidFill>
            <a:schemeClr val="bg1"/>
          </a:solidFill>
        </a:ln>
        <a:effectLst/>
      </dgm:spPr>
      <dgm:t>
        <a:bodyPr/>
        <a:lstStyle/>
        <a:p>
          <a:r>
            <a:rPr lang="en-US" sz="1100" dirty="0" smtClean="0">
              <a:solidFill>
                <a:srgbClr val="FFFFFF"/>
              </a:solidFill>
            </a:rPr>
            <a:t>Key influencers</a:t>
          </a:r>
          <a:endParaRPr lang="en-US" sz="1100" dirty="0">
            <a:solidFill>
              <a:srgbClr val="FFFFFF"/>
            </a:solidFill>
          </a:endParaRPr>
        </a:p>
      </dgm:t>
    </dgm:pt>
    <dgm:pt modelId="{BF22BA80-CCFB-0340-B330-71D8CD6FB972}" type="parTrans" cxnId="{FFB01ED5-D104-3743-A9F7-FDA0E0555006}">
      <dgm:prSet/>
      <dgm:spPr/>
      <dgm:t>
        <a:bodyPr/>
        <a:lstStyle/>
        <a:p>
          <a:endParaRPr lang="en-US" sz="1100"/>
        </a:p>
      </dgm:t>
    </dgm:pt>
    <dgm:pt modelId="{A742A116-2357-8840-B626-9E808A9CB902}" type="sibTrans" cxnId="{FFB01ED5-D104-3743-A9F7-FDA0E0555006}">
      <dgm:prSet/>
      <dgm:spPr/>
      <dgm:t>
        <a:bodyPr/>
        <a:lstStyle/>
        <a:p>
          <a:endParaRPr lang="en-US" sz="1100"/>
        </a:p>
      </dgm:t>
    </dgm:pt>
    <dgm:pt modelId="{BA78D310-9619-204F-91A4-21CE31FEDBBC}" type="pres">
      <dgm:prSet presAssocID="{3941AB54-1911-7A46-A2A7-94C0BFEB732C}" presName="Name0" presStyleCnt="0">
        <dgm:presLayoutVars>
          <dgm:chMax val="7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62083B8-93AA-C64B-9AD5-546955DE2A3C}" type="pres">
      <dgm:prSet presAssocID="{3941AB54-1911-7A46-A2A7-94C0BFEB732C}" presName="comp1" presStyleCnt="0"/>
      <dgm:spPr/>
    </dgm:pt>
    <dgm:pt modelId="{CBDC1C1A-EBA1-C041-91B6-DB84A72A1EA4}" type="pres">
      <dgm:prSet presAssocID="{3941AB54-1911-7A46-A2A7-94C0BFEB732C}" presName="circle1" presStyleLbl="node1" presStyleIdx="0" presStyleCnt="4"/>
      <dgm:spPr/>
      <dgm:t>
        <a:bodyPr/>
        <a:lstStyle/>
        <a:p>
          <a:endParaRPr lang="en-US"/>
        </a:p>
      </dgm:t>
    </dgm:pt>
    <dgm:pt modelId="{DF03A849-1D46-4745-9837-08F03C5DC6B0}" type="pres">
      <dgm:prSet presAssocID="{3941AB54-1911-7A46-A2A7-94C0BFEB732C}" presName="c1text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77DED1B-5635-764D-8831-462975B037A8}" type="pres">
      <dgm:prSet presAssocID="{3941AB54-1911-7A46-A2A7-94C0BFEB732C}" presName="comp2" presStyleCnt="0"/>
      <dgm:spPr/>
    </dgm:pt>
    <dgm:pt modelId="{19D3CC6C-315D-6D46-A1D0-2DDEC1C7A2BA}" type="pres">
      <dgm:prSet presAssocID="{3941AB54-1911-7A46-A2A7-94C0BFEB732C}" presName="circle2" presStyleLbl="node1" presStyleIdx="1" presStyleCnt="4" custLinFactNeighborY="-1062"/>
      <dgm:spPr/>
      <dgm:t>
        <a:bodyPr/>
        <a:lstStyle/>
        <a:p>
          <a:endParaRPr lang="en-US"/>
        </a:p>
      </dgm:t>
    </dgm:pt>
    <dgm:pt modelId="{D105EAA0-84D8-D842-918D-571852F12DD0}" type="pres">
      <dgm:prSet presAssocID="{3941AB54-1911-7A46-A2A7-94C0BFEB732C}" presName="c2text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A52D8A2-7DFE-5149-BA8B-72B1E7881D15}" type="pres">
      <dgm:prSet presAssocID="{3941AB54-1911-7A46-A2A7-94C0BFEB732C}" presName="comp3" presStyleCnt="0"/>
      <dgm:spPr/>
    </dgm:pt>
    <dgm:pt modelId="{87FD9542-8FD3-C842-BF99-47B1884B62F8}" type="pres">
      <dgm:prSet presAssocID="{3941AB54-1911-7A46-A2A7-94C0BFEB732C}" presName="circle3" presStyleLbl="node1" presStyleIdx="2" presStyleCnt="4" custLinFactNeighborY="-3081"/>
      <dgm:spPr/>
      <dgm:t>
        <a:bodyPr/>
        <a:lstStyle/>
        <a:p>
          <a:endParaRPr lang="en-US"/>
        </a:p>
      </dgm:t>
    </dgm:pt>
    <dgm:pt modelId="{C7D44A12-3EFE-4E4C-831D-020F89A9983E}" type="pres">
      <dgm:prSet presAssocID="{3941AB54-1911-7A46-A2A7-94C0BFEB732C}" presName="c3text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988B638-B00F-0847-8A5F-8D9F2CC78924}" type="pres">
      <dgm:prSet presAssocID="{3941AB54-1911-7A46-A2A7-94C0BFEB732C}" presName="comp4" presStyleCnt="0"/>
      <dgm:spPr/>
    </dgm:pt>
    <dgm:pt modelId="{80C83430-0DBD-4F49-9E64-0C82594BD9F0}" type="pres">
      <dgm:prSet presAssocID="{3941AB54-1911-7A46-A2A7-94C0BFEB732C}" presName="circle4" presStyleLbl="node1" presStyleIdx="3" presStyleCnt="4" custLinFactNeighborY="-7100"/>
      <dgm:spPr/>
      <dgm:t>
        <a:bodyPr/>
        <a:lstStyle/>
        <a:p>
          <a:endParaRPr lang="en-US"/>
        </a:p>
      </dgm:t>
    </dgm:pt>
    <dgm:pt modelId="{0C21EA50-DE30-B440-B044-77530B27AB9B}" type="pres">
      <dgm:prSet presAssocID="{3941AB54-1911-7A46-A2A7-94C0BFEB732C}" presName="c4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2037E54-AC97-4303-9127-175B165E5F1E}" type="presOf" srcId="{21553131-6F1C-B547-94AF-9D3195A2AE0F}" destId="{CBDC1C1A-EBA1-C041-91B6-DB84A72A1EA4}" srcOrd="0" destOrd="0" presId="urn:microsoft.com/office/officeart/2005/8/layout/venn2"/>
    <dgm:cxn modelId="{AD75744C-FE40-466F-A097-C258A421A04D}" type="presOf" srcId="{8299CB40-B120-1742-9B31-7AF4AFD2F243}" destId="{19D3CC6C-315D-6D46-A1D0-2DDEC1C7A2BA}" srcOrd="0" destOrd="0" presId="urn:microsoft.com/office/officeart/2005/8/layout/venn2"/>
    <dgm:cxn modelId="{7AFA0378-D835-41BD-9932-86CD9B4CC6A3}" type="presOf" srcId="{21553131-6F1C-B547-94AF-9D3195A2AE0F}" destId="{DF03A849-1D46-4745-9837-08F03C5DC6B0}" srcOrd="1" destOrd="0" presId="urn:microsoft.com/office/officeart/2005/8/layout/venn2"/>
    <dgm:cxn modelId="{55493D84-1222-C94A-8589-DC4E7E21B803}" srcId="{3941AB54-1911-7A46-A2A7-94C0BFEB732C}" destId="{1B2AC051-ADB6-864B-8EDF-F370BC852FC6}" srcOrd="2" destOrd="0" parTransId="{C256E36D-6CB5-EF4C-86E0-38254BD54EAD}" sibTransId="{9958A16C-E3B2-1243-AD6A-8939E2487436}"/>
    <dgm:cxn modelId="{FEFA4F52-0DF5-443A-9450-15ADE6F90451}" type="presOf" srcId="{8299CB40-B120-1742-9B31-7AF4AFD2F243}" destId="{D105EAA0-84D8-D842-918D-571852F12DD0}" srcOrd="1" destOrd="0" presId="urn:microsoft.com/office/officeart/2005/8/layout/venn2"/>
    <dgm:cxn modelId="{86121F80-42AE-4FB2-A1DE-01C048CB3EC5}" type="presOf" srcId="{1B2AC051-ADB6-864B-8EDF-F370BC852FC6}" destId="{C7D44A12-3EFE-4E4C-831D-020F89A9983E}" srcOrd="1" destOrd="0" presId="urn:microsoft.com/office/officeart/2005/8/layout/venn2"/>
    <dgm:cxn modelId="{D3C811A2-8BF9-5F41-9EC6-AD4955D17B70}" srcId="{3941AB54-1911-7A46-A2A7-94C0BFEB732C}" destId="{21553131-6F1C-B547-94AF-9D3195A2AE0F}" srcOrd="0" destOrd="0" parTransId="{D03055C9-E660-E740-99C9-A198564D8F51}" sibTransId="{7613DCF4-465B-564D-B029-FA0C175F6263}"/>
    <dgm:cxn modelId="{DC829EF0-8442-D142-9D98-3A21D5F00E44}" srcId="{3941AB54-1911-7A46-A2A7-94C0BFEB732C}" destId="{8299CB40-B120-1742-9B31-7AF4AFD2F243}" srcOrd="1" destOrd="0" parTransId="{409F2F6B-ACC9-C649-977B-2C6CF6065EB6}" sibTransId="{3F804525-870C-5D45-A354-739A7590E250}"/>
    <dgm:cxn modelId="{FFB01ED5-D104-3743-A9F7-FDA0E0555006}" srcId="{3941AB54-1911-7A46-A2A7-94C0BFEB732C}" destId="{0838F22B-B89F-D34E-AA19-B204B0DD4249}" srcOrd="3" destOrd="0" parTransId="{BF22BA80-CCFB-0340-B330-71D8CD6FB972}" sibTransId="{A742A116-2357-8840-B626-9E808A9CB902}"/>
    <dgm:cxn modelId="{BA8AA020-3B66-4396-A0B1-6BF9F98A61B1}" type="presOf" srcId="{1B2AC051-ADB6-864B-8EDF-F370BC852FC6}" destId="{87FD9542-8FD3-C842-BF99-47B1884B62F8}" srcOrd="0" destOrd="0" presId="urn:microsoft.com/office/officeart/2005/8/layout/venn2"/>
    <dgm:cxn modelId="{44E93659-BDC8-4AB1-8986-B83D945923AD}" type="presOf" srcId="{0838F22B-B89F-D34E-AA19-B204B0DD4249}" destId="{0C21EA50-DE30-B440-B044-77530B27AB9B}" srcOrd="1" destOrd="0" presId="urn:microsoft.com/office/officeart/2005/8/layout/venn2"/>
    <dgm:cxn modelId="{2A0FF1B7-E68F-4E13-82E0-E0C4B9AFEA0D}" type="presOf" srcId="{0838F22B-B89F-D34E-AA19-B204B0DD4249}" destId="{80C83430-0DBD-4F49-9E64-0C82594BD9F0}" srcOrd="0" destOrd="0" presId="urn:microsoft.com/office/officeart/2005/8/layout/venn2"/>
    <dgm:cxn modelId="{57B8B281-3412-402E-B05D-612625BDA0D2}" type="presOf" srcId="{3941AB54-1911-7A46-A2A7-94C0BFEB732C}" destId="{BA78D310-9619-204F-91A4-21CE31FEDBBC}" srcOrd="0" destOrd="0" presId="urn:microsoft.com/office/officeart/2005/8/layout/venn2"/>
    <dgm:cxn modelId="{7C76EFD5-6D36-47B6-A359-389C7F48E100}" type="presParOf" srcId="{BA78D310-9619-204F-91A4-21CE31FEDBBC}" destId="{A62083B8-93AA-C64B-9AD5-546955DE2A3C}" srcOrd="0" destOrd="0" presId="urn:microsoft.com/office/officeart/2005/8/layout/venn2"/>
    <dgm:cxn modelId="{10E293F4-C566-4AA7-8C0C-F09E220176CC}" type="presParOf" srcId="{A62083B8-93AA-C64B-9AD5-546955DE2A3C}" destId="{CBDC1C1A-EBA1-C041-91B6-DB84A72A1EA4}" srcOrd="0" destOrd="0" presId="urn:microsoft.com/office/officeart/2005/8/layout/venn2"/>
    <dgm:cxn modelId="{FFF67434-E5D3-41D0-B6C7-6CC88904497E}" type="presParOf" srcId="{A62083B8-93AA-C64B-9AD5-546955DE2A3C}" destId="{DF03A849-1D46-4745-9837-08F03C5DC6B0}" srcOrd="1" destOrd="0" presId="urn:microsoft.com/office/officeart/2005/8/layout/venn2"/>
    <dgm:cxn modelId="{CEFC9DA3-D8DA-4FA3-A8C5-10D4977A281B}" type="presParOf" srcId="{BA78D310-9619-204F-91A4-21CE31FEDBBC}" destId="{D77DED1B-5635-764D-8831-462975B037A8}" srcOrd="1" destOrd="0" presId="urn:microsoft.com/office/officeart/2005/8/layout/venn2"/>
    <dgm:cxn modelId="{09768492-4504-4B98-BEB2-2A24C92991F3}" type="presParOf" srcId="{D77DED1B-5635-764D-8831-462975B037A8}" destId="{19D3CC6C-315D-6D46-A1D0-2DDEC1C7A2BA}" srcOrd="0" destOrd="0" presId="urn:microsoft.com/office/officeart/2005/8/layout/venn2"/>
    <dgm:cxn modelId="{79AC574F-4D21-4BAA-BB3A-AFF95A05FE33}" type="presParOf" srcId="{D77DED1B-5635-764D-8831-462975B037A8}" destId="{D105EAA0-84D8-D842-918D-571852F12DD0}" srcOrd="1" destOrd="0" presId="urn:microsoft.com/office/officeart/2005/8/layout/venn2"/>
    <dgm:cxn modelId="{D625FB9B-3EC6-443F-8769-B82C307C5E08}" type="presParOf" srcId="{BA78D310-9619-204F-91A4-21CE31FEDBBC}" destId="{AA52D8A2-7DFE-5149-BA8B-72B1E7881D15}" srcOrd="2" destOrd="0" presId="urn:microsoft.com/office/officeart/2005/8/layout/venn2"/>
    <dgm:cxn modelId="{F89A4A63-DC17-4836-A6A6-4E5EE4E16C04}" type="presParOf" srcId="{AA52D8A2-7DFE-5149-BA8B-72B1E7881D15}" destId="{87FD9542-8FD3-C842-BF99-47B1884B62F8}" srcOrd="0" destOrd="0" presId="urn:microsoft.com/office/officeart/2005/8/layout/venn2"/>
    <dgm:cxn modelId="{B975E36E-94C1-4D1D-880C-3171012CA266}" type="presParOf" srcId="{AA52D8A2-7DFE-5149-BA8B-72B1E7881D15}" destId="{C7D44A12-3EFE-4E4C-831D-020F89A9983E}" srcOrd="1" destOrd="0" presId="urn:microsoft.com/office/officeart/2005/8/layout/venn2"/>
    <dgm:cxn modelId="{DECDEC6B-2D70-4246-983D-402BDED79367}" type="presParOf" srcId="{BA78D310-9619-204F-91A4-21CE31FEDBBC}" destId="{5988B638-B00F-0847-8A5F-8D9F2CC78924}" srcOrd="3" destOrd="0" presId="urn:microsoft.com/office/officeart/2005/8/layout/venn2"/>
    <dgm:cxn modelId="{E6E2A753-F9AB-4CCE-855A-3F6670F29BFC}" type="presParOf" srcId="{5988B638-B00F-0847-8A5F-8D9F2CC78924}" destId="{80C83430-0DBD-4F49-9E64-0C82594BD9F0}" srcOrd="0" destOrd="0" presId="urn:microsoft.com/office/officeart/2005/8/layout/venn2"/>
    <dgm:cxn modelId="{3BEEBAB9-9A19-4F7E-9A8F-42422EE4BFB0}" type="presParOf" srcId="{5988B638-B00F-0847-8A5F-8D9F2CC78924}" destId="{0C21EA50-DE30-B440-B044-77530B27AB9B}" srcOrd="1" destOrd="0" presId="urn:microsoft.com/office/officeart/2005/8/layout/ven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CF623A0-DEA5-4327-AAA2-FE30DA796F53}">
      <dsp:nvSpPr>
        <dsp:cNvPr id="0" name=""/>
        <dsp:cNvSpPr/>
      </dsp:nvSpPr>
      <dsp:spPr>
        <a:xfrm>
          <a:off x="1792511" y="0"/>
          <a:ext cx="1887585" cy="1359556"/>
        </a:xfrm>
        <a:prstGeom prst="trapezoid">
          <a:avLst>
            <a:gd name="adj" fmla="val 69419"/>
          </a:avLst>
        </a:prstGeom>
        <a:solidFill>
          <a:schemeClr val="tx2"/>
        </a:solidFill>
        <a:ln w="6350" cap="flat" cmpd="sng" algn="ctr">
          <a:solidFill>
            <a:schemeClr val="bg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457200" rIns="15240" bIns="91440" numCol="1" spcCol="1270" anchor="b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err="1" smtClean="0">
              <a:solidFill>
                <a:srgbClr val="FFFFFF"/>
              </a:solidFill>
            </a:rPr>
            <a:t>Lorem</a:t>
          </a:r>
          <a:r>
            <a:rPr lang="en-US" sz="1200" kern="1200" dirty="0" smtClean="0">
              <a:solidFill>
                <a:srgbClr val="FFFFFF"/>
              </a:solidFill>
            </a:rPr>
            <a:t> </a:t>
          </a:r>
          <a:r>
            <a:rPr lang="en-US" sz="1200" kern="1200" dirty="0" err="1" smtClean="0">
              <a:solidFill>
                <a:srgbClr val="FFFFFF"/>
              </a:solidFill>
            </a:rPr>
            <a:t>Ipsum</a:t>
          </a:r>
          <a:endParaRPr lang="en-US" sz="1200" kern="1200" dirty="0">
            <a:solidFill>
              <a:srgbClr val="FFFFFF"/>
            </a:solidFill>
          </a:endParaRPr>
        </a:p>
      </dsp:txBody>
      <dsp:txXfrm>
        <a:off x="1792511" y="0"/>
        <a:ext cx="1887585" cy="1359556"/>
      </dsp:txXfrm>
    </dsp:sp>
    <dsp:sp modelId="{3B4D60DC-3880-4788-95C0-C5331C7B8E49}">
      <dsp:nvSpPr>
        <dsp:cNvPr id="0" name=""/>
        <dsp:cNvSpPr/>
      </dsp:nvSpPr>
      <dsp:spPr>
        <a:xfrm>
          <a:off x="1195007" y="1359556"/>
          <a:ext cx="3082593" cy="860718"/>
        </a:xfrm>
        <a:prstGeom prst="trapezoid">
          <a:avLst>
            <a:gd name="adj" fmla="val 69419"/>
          </a:avLst>
        </a:prstGeom>
        <a:solidFill>
          <a:schemeClr val="accent5"/>
        </a:solidFill>
        <a:ln w="6350" cap="flat" cmpd="sng" algn="ctr">
          <a:solidFill>
            <a:schemeClr val="bg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91440" numCol="1" spcCol="1270" anchor="b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>
              <a:solidFill>
                <a:srgbClr val="FFFFFF"/>
              </a:solidFill>
            </a:rPr>
            <a:t>Dolor sit </a:t>
          </a:r>
          <a:r>
            <a:rPr lang="en-US" sz="1200" kern="1200" dirty="0" err="1" smtClean="0">
              <a:solidFill>
                <a:srgbClr val="FFFFFF"/>
              </a:solidFill>
            </a:rPr>
            <a:t>amet</a:t>
          </a:r>
          <a:endParaRPr lang="en-US" sz="1200" kern="1200" dirty="0">
            <a:solidFill>
              <a:srgbClr val="FFFFFF"/>
            </a:solidFill>
          </a:endParaRPr>
        </a:p>
      </dsp:txBody>
      <dsp:txXfrm>
        <a:off x="1734461" y="1359556"/>
        <a:ext cx="2003685" cy="860718"/>
      </dsp:txXfrm>
    </dsp:sp>
    <dsp:sp modelId="{58F179C7-16A8-432B-BA8B-1B820D98D9A2}">
      <dsp:nvSpPr>
        <dsp:cNvPr id="0" name=""/>
        <dsp:cNvSpPr/>
      </dsp:nvSpPr>
      <dsp:spPr>
        <a:xfrm>
          <a:off x="597503" y="2220275"/>
          <a:ext cx="4277600" cy="860718"/>
        </a:xfrm>
        <a:prstGeom prst="trapezoid">
          <a:avLst>
            <a:gd name="adj" fmla="val 69419"/>
          </a:avLst>
        </a:prstGeom>
        <a:solidFill>
          <a:schemeClr val="accent3"/>
        </a:solidFill>
        <a:ln w="6350" cap="flat" cmpd="sng" algn="ctr">
          <a:solidFill>
            <a:schemeClr val="bg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91440" numCol="1" spcCol="1270" anchor="b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err="1" smtClean="0">
              <a:solidFill>
                <a:srgbClr val="FFFFFF"/>
              </a:solidFill>
            </a:rPr>
            <a:t>Lorem</a:t>
          </a:r>
          <a:r>
            <a:rPr lang="en-US" sz="1200" kern="1200" dirty="0" smtClean="0">
              <a:solidFill>
                <a:srgbClr val="FFFFFF"/>
              </a:solidFill>
            </a:rPr>
            <a:t> </a:t>
          </a:r>
          <a:r>
            <a:rPr lang="en-US" sz="1200" kern="1200" dirty="0" err="1" smtClean="0">
              <a:solidFill>
                <a:srgbClr val="FFFFFF"/>
              </a:solidFill>
            </a:rPr>
            <a:t>ipsum</a:t>
          </a:r>
          <a:r>
            <a:rPr lang="en-US" sz="1200" kern="1200" dirty="0" smtClean="0">
              <a:solidFill>
                <a:srgbClr val="FFFFFF"/>
              </a:solidFill>
            </a:rPr>
            <a:t> dolor sit </a:t>
          </a:r>
          <a:r>
            <a:rPr lang="en-US" sz="1200" kern="1200" dirty="0" err="1" smtClean="0">
              <a:solidFill>
                <a:srgbClr val="FFFFFF"/>
              </a:solidFill>
            </a:rPr>
            <a:t>amet</a:t>
          </a:r>
          <a:endParaRPr lang="en-US" sz="1200" kern="1200" dirty="0">
            <a:solidFill>
              <a:srgbClr val="FFFFFF"/>
            </a:solidFill>
          </a:endParaRPr>
        </a:p>
      </dsp:txBody>
      <dsp:txXfrm>
        <a:off x="1346083" y="2220275"/>
        <a:ext cx="2780440" cy="860718"/>
      </dsp:txXfrm>
    </dsp:sp>
    <dsp:sp modelId="{4C93577F-86B3-4437-AC53-27DFCA2D946A}">
      <dsp:nvSpPr>
        <dsp:cNvPr id="0" name=""/>
        <dsp:cNvSpPr/>
      </dsp:nvSpPr>
      <dsp:spPr>
        <a:xfrm>
          <a:off x="0" y="3080993"/>
          <a:ext cx="5472608" cy="860718"/>
        </a:xfrm>
        <a:prstGeom prst="trapezoid">
          <a:avLst>
            <a:gd name="adj" fmla="val 69419"/>
          </a:avLst>
        </a:prstGeom>
        <a:solidFill>
          <a:schemeClr val="accent1"/>
        </a:solidFill>
        <a:ln w="6350" cap="flat" cmpd="sng" algn="ctr">
          <a:solidFill>
            <a:schemeClr val="bg1"/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240" tIns="15240" rIns="15240" bIns="91440" numCol="1" spcCol="1270" anchor="b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>
              <a:solidFill>
                <a:srgbClr val="FFFFFF"/>
              </a:solidFill>
            </a:rPr>
            <a:t>Coffee and bagels is a nice way to start your day</a:t>
          </a:r>
          <a:endParaRPr lang="en-US" sz="1200" kern="1200" dirty="0">
            <a:solidFill>
              <a:srgbClr val="FFFFFF"/>
            </a:solidFill>
          </a:endParaRPr>
        </a:p>
      </dsp:txBody>
      <dsp:txXfrm>
        <a:off x="957706" y="3080993"/>
        <a:ext cx="3557195" cy="8607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155872" y="0"/>
          <a:ext cx="4093507" cy="4093507"/>
        </a:xfrm>
        <a:prstGeom prst="ellipse">
          <a:avLst/>
        </a:prstGeom>
        <a:solidFill>
          <a:schemeClr val="bg2"/>
        </a:solidFill>
        <a:ln w="3175" cmpd="sng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baseline="0" dirty="0" smtClean="0"/>
            <a:t> </a:t>
          </a:r>
          <a:endParaRPr lang="en-US" sz="1200" kern="1200" dirty="0"/>
        </a:p>
      </dsp:txBody>
      <dsp:txXfrm>
        <a:off x="1630353" y="204675"/>
        <a:ext cx="1144544" cy="614026"/>
      </dsp:txXfrm>
    </dsp:sp>
    <dsp:sp modelId="{19D3CC6C-315D-6D46-A1D0-2DDEC1C7A2BA}">
      <dsp:nvSpPr>
        <dsp:cNvPr id="0" name=""/>
        <dsp:cNvSpPr/>
      </dsp:nvSpPr>
      <dsp:spPr>
        <a:xfrm>
          <a:off x="880259" y="422187"/>
          <a:ext cx="3274805" cy="3274805"/>
        </a:xfrm>
        <a:prstGeom prst="ellipse">
          <a:avLst/>
        </a:prstGeom>
        <a:solidFill>
          <a:schemeClr val="accent5"/>
        </a:solidFill>
        <a:ln w="3175" cmpd="sng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 </a:t>
          </a:r>
          <a:endParaRPr lang="en-US" sz="1200" kern="1200" dirty="0"/>
        </a:p>
      </dsp:txBody>
      <dsp:txXfrm>
        <a:off x="1945389" y="618676"/>
        <a:ext cx="1144544" cy="589465"/>
      </dsp:txXfrm>
    </dsp:sp>
    <dsp:sp modelId="{87FD9542-8FD3-C842-BF99-47B1884B62F8}">
      <dsp:nvSpPr>
        <dsp:cNvPr id="0" name=""/>
        <dsp:cNvSpPr/>
      </dsp:nvSpPr>
      <dsp:spPr>
        <a:xfrm>
          <a:off x="1606062" y="820600"/>
          <a:ext cx="2456104" cy="2456104"/>
        </a:xfrm>
        <a:prstGeom prst="ellipse">
          <a:avLst/>
        </a:prstGeom>
        <a:solidFill>
          <a:schemeClr val="accent3"/>
        </a:solidFill>
        <a:ln w="3175" cmpd="sng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 </a:t>
          </a:r>
          <a:endParaRPr lang="en-US" sz="1200" kern="1200" dirty="0"/>
        </a:p>
      </dsp:txBody>
      <dsp:txXfrm>
        <a:off x="2261842" y="1004808"/>
        <a:ext cx="1144544" cy="552623"/>
      </dsp:txXfrm>
    </dsp:sp>
    <dsp:sp modelId="{80C83430-0DBD-4F49-9E64-0C82594BD9F0}">
      <dsp:nvSpPr>
        <dsp:cNvPr id="0" name=""/>
        <dsp:cNvSpPr/>
      </dsp:nvSpPr>
      <dsp:spPr>
        <a:xfrm>
          <a:off x="2331800" y="1233128"/>
          <a:ext cx="1637402" cy="1637402"/>
        </a:xfrm>
        <a:prstGeom prst="ellipse">
          <a:avLst/>
        </a:prstGeom>
        <a:solidFill>
          <a:schemeClr val="accent1"/>
        </a:solidFill>
        <a:ln w="3175" cmpd="sng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5344" tIns="85344" rIns="85344" bIns="85344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kern="1200" dirty="0" smtClean="0"/>
            <a:t> </a:t>
          </a:r>
          <a:endParaRPr lang="en-US" sz="1200" kern="1200" dirty="0"/>
        </a:p>
      </dsp:txBody>
      <dsp:txXfrm>
        <a:off x="2571592" y="1642478"/>
        <a:ext cx="1157818" cy="818701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BDC1C1A-EBA1-C041-91B6-DB84A72A1EA4}">
      <dsp:nvSpPr>
        <dsp:cNvPr id="0" name=""/>
        <dsp:cNvSpPr/>
      </dsp:nvSpPr>
      <dsp:spPr>
        <a:xfrm>
          <a:off x="355085" y="0"/>
          <a:ext cx="4474507" cy="4474507"/>
        </a:xfrm>
        <a:prstGeom prst="ellipse">
          <a:avLst/>
        </a:prstGeom>
        <a:solidFill>
          <a:schemeClr val="bg2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 smtClean="0">
              <a:solidFill>
                <a:srgbClr val="FFFFFF"/>
              </a:solidFill>
            </a:rPr>
            <a:t>Sheep, basically</a:t>
          </a:r>
          <a:endParaRPr lang="en-US" sz="1100" kern="1200" dirty="0">
            <a:solidFill>
              <a:srgbClr val="FFFFFF"/>
            </a:solidFill>
          </a:endParaRPr>
        </a:p>
      </dsp:txBody>
      <dsp:txXfrm>
        <a:off x="1966803" y="223725"/>
        <a:ext cx="1251072" cy="671176"/>
      </dsp:txXfrm>
    </dsp:sp>
    <dsp:sp modelId="{19D3CC6C-315D-6D46-A1D0-2DDEC1C7A2BA}">
      <dsp:nvSpPr>
        <dsp:cNvPr id="0" name=""/>
        <dsp:cNvSpPr/>
      </dsp:nvSpPr>
      <dsp:spPr>
        <a:xfrm>
          <a:off x="802536" y="856885"/>
          <a:ext cx="3579605" cy="3579605"/>
        </a:xfrm>
        <a:prstGeom prst="ellipse">
          <a:avLst/>
        </a:prstGeom>
        <a:solidFill>
          <a:schemeClr val="accent5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 smtClean="0">
              <a:solidFill>
                <a:srgbClr val="FFFFFF"/>
              </a:solidFill>
            </a:rPr>
            <a:t>Forward thinkers</a:t>
          </a:r>
          <a:endParaRPr lang="en-US" sz="1100" kern="1200" dirty="0">
            <a:solidFill>
              <a:srgbClr val="FFFFFF"/>
            </a:solidFill>
          </a:endParaRPr>
        </a:p>
      </dsp:txBody>
      <dsp:txXfrm>
        <a:off x="1966803" y="1071662"/>
        <a:ext cx="1251072" cy="644329"/>
      </dsp:txXfrm>
    </dsp:sp>
    <dsp:sp modelId="{87FD9542-8FD3-C842-BF99-47B1884B62F8}">
      <dsp:nvSpPr>
        <dsp:cNvPr id="0" name=""/>
        <dsp:cNvSpPr/>
      </dsp:nvSpPr>
      <dsp:spPr>
        <a:xfrm>
          <a:off x="1249987" y="1707087"/>
          <a:ext cx="2684704" cy="2684704"/>
        </a:xfrm>
        <a:prstGeom prst="ellipse">
          <a:avLst/>
        </a:prstGeom>
        <a:solidFill>
          <a:schemeClr val="accent3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 smtClean="0">
              <a:solidFill>
                <a:srgbClr val="FFFFFF"/>
              </a:solidFill>
            </a:rPr>
            <a:t>Early adopters</a:t>
          </a:r>
          <a:endParaRPr lang="en-US" sz="1100" kern="1200" dirty="0">
            <a:solidFill>
              <a:srgbClr val="FFFFFF"/>
            </a:solidFill>
          </a:endParaRPr>
        </a:p>
      </dsp:txBody>
      <dsp:txXfrm>
        <a:off x="1966803" y="1908439"/>
        <a:ext cx="1251072" cy="604058"/>
      </dsp:txXfrm>
    </dsp:sp>
    <dsp:sp modelId="{80C83430-0DBD-4F49-9E64-0C82594BD9F0}">
      <dsp:nvSpPr>
        <dsp:cNvPr id="0" name=""/>
        <dsp:cNvSpPr/>
      </dsp:nvSpPr>
      <dsp:spPr>
        <a:xfrm>
          <a:off x="1697438" y="2557628"/>
          <a:ext cx="1789802" cy="1789802"/>
        </a:xfrm>
        <a:prstGeom prst="ellipse">
          <a:avLst/>
        </a:prstGeom>
        <a:solidFill>
          <a:schemeClr val="accent1"/>
        </a:solidFill>
        <a:ln w="3175">
          <a:solidFill>
            <a:schemeClr val="bg1"/>
          </a:solidFill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78232" tIns="78232" rIns="78232" bIns="78232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100" kern="1200" dirty="0" smtClean="0">
              <a:solidFill>
                <a:srgbClr val="FFFFFF"/>
              </a:solidFill>
            </a:rPr>
            <a:t>Key influencers</a:t>
          </a:r>
          <a:endParaRPr lang="en-US" sz="1100" kern="1200" dirty="0">
            <a:solidFill>
              <a:srgbClr val="FFFFFF"/>
            </a:solidFill>
          </a:endParaRPr>
        </a:p>
      </dsp:txBody>
      <dsp:txXfrm>
        <a:off x="1959548" y="3005078"/>
        <a:ext cx="1265581" cy="89490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venn2">
  <dgm:title val=""/>
  <dgm:desc val=""/>
  <dgm:catLst>
    <dgm:cat type="relationship" pri="3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1">
      <dgm:if name="Name2" axis="ch" ptType="node" func="cnt" op="lte" val="3">
        <dgm:constrLst>
          <dgm:constr type="w" for="ch" forName="comp1" refType="w"/>
          <dgm:constr type="h" for="ch" forName="comp1" refType="w" refFor="ch" refForName="comp1"/>
          <dgm:constr type="w" for="ch" forName="comp2" refType="w" fact="0.7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5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primFontSz" for="des" ptType="node" op="equ" val="65"/>
        </dgm:constrLst>
      </dgm:if>
      <dgm:if name="Name3" axis="ch" ptType="node" func="cnt" op="equ" val="4">
        <dgm:constrLst>
          <dgm:constr type="w" for="ch" forName="comp1" refType="w"/>
          <dgm:constr type="h" for="ch" forName="comp1" refType="w" refFor="ch" refForName="comp1"/>
          <dgm:constr type="w" for="ch" forName="comp2" refType="w" fact="0.8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6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4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primFontSz" for="des" ptType="node" op="equ" val="65"/>
        </dgm:constrLst>
      </dgm:if>
      <dgm:else name="Name4">
        <dgm:constrLst>
          <dgm:constr type="w" for="ch" forName="comp1" refType="w"/>
          <dgm:constr type="h" for="ch" forName="comp1" refType="w" refFor="ch" refForName="comp1"/>
          <dgm:constr type="w" for="ch" forName="comp2" refType="w" fact="0.85"/>
          <dgm:constr type="h" for="ch" forName="comp2" refType="w" refFor="ch" refForName="comp2"/>
          <dgm:constr type="ctrX" for="ch" forName="comp2" refType="ctrX" refFor="ch" refForName="comp1"/>
          <dgm:constr type="b" for="ch" forName="comp2" refType="b" refFor="ch" refForName="comp1"/>
          <dgm:constr type="w" for="ch" forName="comp3" refType="w" fact="0.7"/>
          <dgm:constr type="h" for="ch" forName="comp3" refType="w" refFor="ch" refForName="comp3"/>
          <dgm:constr type="ctrX" for="ch" forName="comp3" refType="ctrX" refFor="ch" refForName="comp1"/>
          <dgm:constr type="b" for="ch" forName="comp3" refType="b" refFor="ch" refForName="comp1"/>
          <dgm:constr type="w" for="ch" forName="comp4" refType="w" fact="0.55"/>
          <dgm:constr type="h" for="ch" forName="comp4" refType="w" refFor="ch" refForName="comp4"/>
          <dgm:constr type="ctrX" for="ch" forName="comp4" refType="ctrX" refFor="ch" refForName="comp1"/>
          <dgm:constr type="b" for="ch" forName="comp4" refType="b" refFor="ch" refForName="comp1"/>
          <dgm:constr type="w" for="ch" forName="comp5" refType="w" fact="0.4"/>
          <dgm:constr type="h" for="ch" forName="comp5" refType="w" refFor="ch" refForName="comp5"/>
          <dgm:constr type="ctrX" for="ch" forName="comp5" refType="ctrX" refFor="ch" refForName="comp1"/>
          <dgm:constr type="b" for="ch" forName="comp5" refType="b" refFor="ch" refForName="comp1"/>
          <dgm:constr type="w" for="ch" forName="comp6" refType="w" fact="0.25"/>
          <dgm:constr type="h" for="ch" forName="comp6" refType="w" refFor="ch" refForName="comp6"/>
          <dgm:constr type="ctrX" for="ch" forName="comp6" refType="ctrX" refFor="ch" refForName="comp1"/>
          <dgm:constr type="b" for="ch" forName="comp6" refType="b" refFor="ch" refForName="comp1"/>
          <dgm:constr type="w" for="ch" forName="comp7" refType="w" fact="0.15"/>
          <dgm:constr type="h" for="ch" forName="comp7" refType="w" refFor="ch" refForName="comp7"/>
          <dgm:constr type="ctrX" for="ch" forName="comp7" refType="ctrX" refFor="ch" refForName="comp1"/>
          <dgm:constr type="b" for="ch" forName="comp7" refType="b" refFor="ch" refForName="comp1"/>
          <dgm:constr type="primFontSz" for="des" ptType="node" op="equ" val="65"/>
        </dgm:constrLst>
      </dgm:else>
    </dgm:choose>
    <dgm:ruleLst/>
    <dgm:choose name="Name5">
      <dgm:if name="Name6" axis="ch" ptType="node" func="cnt" op="gte" val="1">
        <dgm:layoutNode name="comp1">
          <dgm:alg type="composite"/>
          <dgm:shape xmlns:r="http://schemas.openxmlformats.org/officeDocument/2006/relationships" r:blip="">
            <dgm:adjLst/>
          </dgm:shape>
          <dgm:presOf/>
          <dgm:choose name="Name7">
            <dgm:if name="Name8" axis="ch" ptType="node" func="cnt" op="equ" val="1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5"/>
                <dgm:constr type="w" for="ch" forName="c1text" refType="w" refFor="ch" refForName="circle1" fact="0.70711"/>
                <dgm:constr type="h" for="ch" forName="c1text" refType="h" refFor="ch" refForName="circle1" fact="0.5"/>
              </dgm:constrLst>
            </dgm:if>
            <dgm:if name="Name9" axis="ch" ptType="node" func="cnt" op="equ" val="2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6"/>
                <dgm:constr type="w" for="ch" forName="c1text" refType="w" refFor="ch" refForName="circle1" fact="0.525"/>
                <dgm:constr type="h" for="ch" forName="c1text" refType="h" refFor="ch" refForName="circle1" fact="0.17"/>
              </dgm:constrLst>
            </dgm:if>
            <dgm:if name="Name10" axis="ch" ptType="node" func="cnt" op="equ" val="3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3495"/>
                <dgm:constr type="h" for="ch" forName="c1text" refType="h" refFor="ch" refForName="circle1" fact="0.15"/>
              </dgm:constrLst>
            </dgm:if>
            <dgm:if name="Name11" axis="ch" ptType="node" func="cnt" op="equ" val="4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25"/>
                <dgm:constr type="w" for="ch" forName="c1text" refType="w" refFor="ch" refForName="circle1" fact="0.2796"/>
                <dgm:constr type="h" for="ch" forName="c1text" refType="h" refFor="ch" refForName="circle1" fact="0.15"/>
              </dgm:constrLst>
            </dgm:if>
            <dgm:if name="Name12" axis="ch" ptType="node" func="cnt" op="gte" val="5">
              <dgm:constrLst>
                <dgm:constr type="w" for="ch" forName="circle1" refType="w"/>
                <dgm:constr type="h" for="ch" forName="circle1" refType="h"/>
                <dgm:constr type="ctrX" for="ch" forName="circle1" refType="w" fact="0.5"/>
                <dgm:constr type="ctrY" for="ch" forName="circle1" refType="h" fact="0.5"/>
                <dgm:constr type="ctrX" for="ch" forName="c1text" refType="w" fact="0.5"/>
                <dgm:constr type="ctrY" for="ch" forName="c1text" refType="h" fact="0.1"/>
                <dgm:constr type="w" for="ch" forName="c1text" refType="w" refFor="ch" refForName="circle1" fact="0.375"/>
                <dgm:constr type="h" for="ch" forName="c1text" refType="h" refFor="ch" refForName="circle1" fact="0.1"/>
              </dgm:constrLst>
            </dgm:if>
            <dgm:else name="Name13"/>
          </dgm:choose>
          <dgm:ruleLst/>
          <dgm:layoutNode name="circle1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1 1" cnt="1 0"/>
            <dgm:constrLst>
              <dgm:constr type="h" refType="w"/>
            </dgm:constrLst>
            <dgm:ruleLst/>
          </dgm:layoutNode>
          <dgm:layoutNode name="c1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1 1" cnt="1 0"/>
            <dgm:constrLst/>
            <dgm:ruleLst>
              <dgm:rule type="primFontSz" val="5" fact="NaN" max="NaN"/>
            </dgm:ruleLst>
          </dgm:layoutNode>
        </dgm:layoutNode>
      </dgm:if>
      <dgm:else name="Name14"/>
    </dgm:choose>
    <dgm:choose name="Name15">
      <dgm:if name="Name16" axis="ch" ptType="node" func="cnt" op="gte" val="2">
        <dgm:layoutNode name="comp2">
          <dgm:alg type="composite"/>
          <dgm:shape xmlns:r="http://schemas.openxmlformats.org/officeDocument/2006/relationships" r:blip="">
            <dgm:adjLst/>
          </dgm:shape>
          <dgm:presOf/>
          <dgm:choose name="Name17">
            <dgm:if name="Name18" axis="ch" ptType="node" func="cnt" op="equ" val="2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5"/>
                <dgm:constr type="w" for="ch" forName="c2text" refType="w" refFor="ch" refForName="circle2" fact="0.70711"/>
                <dgm:constr type="h" for="ch" forName="c2text" refType="h" refFor="ch" refForName="circle2" fact="0.5"/>
              </dgm:constrLst>
            </dgm:if>
            <dgm:if name="Name19" axis="ch" ptType="node" func="cnt" op="equ" val="3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625"/>
                <dgm:constr type="w" for="ch" forName="c2text" refType="w" refFor="ch" refForName="circle2" fact="0.466"/>
                <dgm:constr type="h" for="ch" forName="c2text" refType="h" refFor="ch" refForName="circle2" fact="0.1875"/>
              </dgm:constrLst>
            </dgm:if>
            <dgm:if name="Name20" axis="ch" ptType="node" func="cnt" op="equ" val="4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5"/>
                <dgm:constr type="w" for="ch" forName="c2text" refType="w" refFor="ch" refForName="circle2" fact="0.3495"/>
                <dgm:constr type="h" for="ch" forName="c2text" refType="h" refFor="ch" refForName="circle2" fact="0.18"/>
              </dgm:constrLst>
            </dgm:if>
            <dgm:if name="Name21" axis="ch" ptType="node" func="cnt" op="gte" val="5">
              <dgm:constrLst>
                <dgm:constr type="w" for="ch" forName="circle2" refType="w"/>
                <dgm:constr type="h" for="ch" forName="circle2" refType="h"/>
                <dgm:constr type="ctrX" for="ch" forName="circle2" refType="w" fact="0.5"/>
                <dgm:constr type="ctrY" for="ch" forName="circle2" refType="h" fact="0.5"/>
                <dgm:constr type="ctrX" for="ch" forName="c2text" refType="w" fact="0.5"/>
                <dgm:constr type="ctrY" for="ch" forName="c2text" refType="h" fact="0.115"/>
                <dgm:constr type="w" for="ch" forName="c2text" refType="w" refFor="ch" refForName="circle2" fact="0.43125"/>
                <dgm:constr type="h" for="ch" forName="c2text" refType="h" refFor="ch" refForName="circle2" fact="0.115"/>
              </dgm:constrLst>
            </dgm:if>
            <dgm:else name="Name22"/>
          </dgm:choose>
          <dgm:ruleLst/>
          <dgm:layoutNode name="circle2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2 1" cnt="1 0"/>
            <dgm:constrLst>
              <dgm:constr type="h" refType="w"/>
            </dgm:constrLst>
            <dgm:ruleLst/>
          </dgm:layoutNode>
          <dgm:layoutNode name="c2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2 1" cnt="1 0"/>
            <dgm:constrLst/>
            <dgm:ruleLst>
              <dgm:rule type="primFontSz" val="5" fact="NaN" max="NaN"/>
            </dgm:ruleLst>
          </dgm:layoutNode>
        </dgm:layoutNode>
      </dgm:if>
      <dgm:else name="Name23"/>
    </dgm:choose>
    <dgm:choose name="Name24">
      <dgm:if name="Name25" axis="ch" ptType="node" func="cnt" op="gte" val="3">
        <dgm:layoutNode name="comp3">
          <dgm:alg type="composite"/>
          <dgm:shape xmlns:r="http://schemas.openxmlformats.org/officeDocument/2006/relationships" r:blip="">
            <dgm:adjLst/>
          </dgm:shape>
          <dgm:presOf/>
          <dgm:choose name="Name26">
            <dgm:if name="Name27" axis="ch" ptType="node" func="cnt" op="equ" val="3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5"/>
                <dgm:constr type="w" for="ch" forName="c3text" refType="w" refFor="ch" refForName="circle3" fact="0.70711"/>
                <dgm:constr type="h" for="ch" forName="c3text" refType="h" refFor="ch" refForName="circle3" fact="0.5"/>
              </dgm:constrLst>
            </dgm:if>
            <dgm:if name="Name28" axis="ch" ptType="node" func="cnt" op="equ" val="4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875"/>
                <dgm:constr type="w" for="ch" forName="c3text" refType="w" refFor="ch" refForName="circle3" fact="0.466"/>
                <dgm:constr type="h" for="ch" forName="c3text" refType="h" refFor="ch" refForName="circle3" fact="0.225"/>
              </dgm:constrLst>
            </dgm:if>
            <dgm:if name="Name29" axis="ch" ptType="node" func="cnt" op="gte" val="5">
              <dgm:constrLst>
                <dgm:constr type="w" for="ch" forName="circle3" refType="w"/>
                <dgm:constr type="h" for="ch" forName="circle3" refType="h"/>
                <dgm:constr type="ctrX" for="ch" forName="circle3" refType="w" fact="0.5"/>
                <dgm:constr type="ctrY" for="ch" forName="circle3" refType="h" fact="0.5"/>
                <dgm:constr type="ctrX" for="ch" forName="c3text" refType="w" fact="0.5"/>
                <dgm:constr type="ctrY" for="ch" forName="c3text" refType="h" fact="0.138"/>
                <dgm:constr type="w" for="ch" forName="c3text" refType="w" refFor="ch" refForName="circle3" fact="0.5175"/>
                <dgm:constr type="h" for="ch" forName="c3text" refType="h" refFor="ch" refForName="circle3" fact="0.138"/>
              </dgm:constrLst>
            </dgm:if>
            <dgm:else name="Name30"/>
          </dgm:choose>
          <dgm:ruleLst/>
          <dgm:layoutNode name="circle3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3 1" cnt="1 0"/>
            <dgm:constrLst>
              <dgm:constr type="h" refType="w"/>
            </dgm:constrLst>
            <dgm:ruleLst/>
          </dgm:layoutNode>
          <dgm:layoutNode name="c3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3 1" cnt="1 0"/>
            <dgm:constrLst/>
            <dgm:ruleLst>
              <dgm:rule type="primFontSz" val="5" fact="NaN" max="NaN"/>
            </dgm:ruleLst>
          </dgm:layoutNode>
        </dgm:layoutNode>
      </dgm:if>
      <dgm:else name="Name31"/>
    </dgm:choose>
    <dgm:choose name="Name32">
      <dgm:if name="Name33" axis="ch" ptType="node" func="cnt" op="gte" val="4">
        <dgm:layoutNode name="comp4">
          <dgm:alg type="composite"/>
          <dgm:shape xmlns:r="http://schemas.openxmlformats.org/officeDocument/2006/relationships" r:blip="">
            <dgm:adjLst/>
          </dgm:shape>
          <dgm:presOf/>
          <dgm:choose name="Name34">
            <dgm:if name="Name35" axis="ch" ptType="node" func="cnt" op="equ" val="4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5"/>
                <dgm:constr type="w" for="ch" forName="c4text" refType="w" refFor="ch" refForName="circle4" fact="0.70711"/>
                <dgm:constr type="h" for="ch" forName="c4text" refType="h" refFor="ch" refForName="circle4" fact="0.5"/>
              </dgm:constrLst>
            </dgm:if>
            <dgm:if name="Name36" axis="ch" ptType="node" func="cnt" op="gte" val="5">
              <dgm:constrLst>
                <dgm:constr type="w" for="ch" forName="circle4" refType="w"/>
                <dgm:constr type="h" for="ch" forName="circle4" refType="h"/>
                <dgm:constr type="ctrX" for="ch" forName="circle4" refType="w" fact="0.5"/>
                <dgm:constr type="ctrY" for="ch" forName="circle4" refType="h" fact="0.5"/>
                <dgm:constr type="ctrX" for="ch" forName="c4text" refType="w" fact="0.5"/>
                <dgm:constr type="ctrY" for="ch" forName="c4text" refType="h" fact="0.18"/>
                <dgm:constr type="w" for="ch" forName="c4text" refType="w" refFor="ch" refForName="circle4" fact="0.54"/>
                <dgm:constr type="h" for="ch" forName="c4text" refType="h" refFor="ch" refForName="circle4" fact="0.18"/>
              </dgm:constrLst>
            </dgm:if>
            <dgm:else name="Name37"/>
          </dgm:choose>
          <dgm:ruleLst/>
          <dgm:layoutNode name="circle4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4 1" cnt="1 0"/>
            <dgm:constrLst>
              <dgm:constr type="h" refType="w"/>
            </dgm:constrLst>
            <dgm:ruleLst/>
          </dgm:layoutNode>
          <dgm:layoutNode name="c4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4 1" cnt="1 0"/>
            <dgm:constrLst/>
            <dgm:ruleLst>
              <dgm:rule type="primFontSz" val="5" fact="NaN" max="NaN"/>
            </dgm:ruleLst>
          </dgm:layoutNode>
        </dgm:layoutNode>
      </dgm:if>
      <dgm:else name="Name38"/>
    </dgm:choose>
    <dgm:choose name="Name39">
      <dgm:if name="Name40" axis="ch" ptType="node" func="cnt" op="gte" val="5">
        <dgm:layoutNode name="comp5">
          <dgm:alg type="composite"/>
          <dgm:shape xmlns:r="http://schemas.openxmlformats.org/officeDocument/2006/relationships" r:blip="">
            <dgm:adjLst/>
          </dgm:shape>
          <dgm:presOf/>
          <dgm:choose name="Name41">
            <dgm:if name="Name42" axis="ch" ptType="node" func="cnt" op="equ" val="5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5"/>
                <dgm:constr type="w" for="ch" forName="c5text" refType="w" refFor="ch" refForName="circle5" fact="0.70711"/>
                <dgm:constr type="h" for="ch" forName="c5text" refType="h" refFor="ch" refForName="circle5" fact="0.5"/>
              </dgm:constrLst>
            </dgm:if>
            <dgm:if name="Name43" axis="ch" ptType="node" func="cnt" op="gte" val="6">
              <dgm:constrLst>
                <dgm:constr type="w" for="ch" forName="circle5" refType="w"/>
                <dgm:constr type="h" for="ch" forName="circle5" refType="h"/>
                <dgm:constr type="ctrX" for="ch" forName="circle5" refType="w" fact="0.5"/>
                <dgm:constr type="ctrY" for="ch" forName="circle5" refType="h" fact="0.5"/>
                <dgm:constr type="ctrX" for="ch" forName="c5text" refType="w" fact="0.5"/>
                <dgm:constr type="ctrY" for="ch" forName="c5text" refType="h" fact="0.25"/>
                <dgm:constr type="w" for="ch" forName="c5text" refType="w" refFor="ch" refForName="circle5" fact="0.65"/>
                <dgm:constr type="h" for="ch" forName="c5text" refType="h" refFor="ch" refForName="circle5" fact="0.25"/>
              </dgm:constrLst>
            </dgm:if>
            <dgm:else name="Name44"/>
          </dgm:choose>
          <dgm:ruleLst/>
          <dgm:layoutNode name="circle5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5 1" cnt="1 0"/>
            <dgm:constrLst>
              <dgm:constr type="h" refType="w"/>
            </dgm:constrLst>
            <dgm:ruleLst/>
          </dgm:layoutNode>
          <dgm:layoutNode name="c5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5 1" cnt="1 0"/>
            <dgm:constrLst/>
            <dgm:ruleLst>
              <dgm:rule type="primFontSz" val="5" fact="NaN" max="NaN"/>
            </dgm:ruleLst>
          </dgm:layoutNode>
        </dgm:layoutNode>
      </dgm:if>
      <dgm:else name="Name45"/>
    </dgm:choose>
    <dgm:choose name="Name46">
      <dgm:if name="Name47" axis="ch" ptType="node" func="cnt" op="gte" val="6">
        <dgm:layoutNode name="comp6">
          <dgm:alg type="composite"/>
          <dgm:shape xmlns:r="http://schemas.openxmlformats.org/officeDocument/2006/relationships" r:blip="">
            <dgm:adjLst/>
          </dgm:shape>
          <dgm:presOf/>
          <dgm:choose name="Name48">
            <dgm:if name="Name49" axis="ch" ptType="node" func="cnt" op="equ" val="6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5"/>
                <dgm:constr type="w" for="ch" forName="c6text" refType="w" refFor="ch" refForName="circle6" fact="0.70711"/>
                <dgm:constr type="h" for="ch" forName="c6text" refType="h" refFor="ch" refForName="circle6" fact="0.5"/>
              </dgm:constrLst>
            </dgm:if>
            <dgm:if name="Name50" axis="ch" ptType="node" func="cnt" op="gte" val="7">
              <dgm:constrLst>
                <dgm:constr type="w" for="ch" forName="circle6" refType="w"/>
                <dgm:constr type="h" for="ch" forName="circle6" refType="h"/>
                <dgm:constr type="ctrX" for="ch" forName="circle6" refType="w" fact="0.5"/>
                <dgm:constr type="ctrY" for="ch" forName="circle6" refType="h" fact="0.5"/>
                <dgm:constr type="ctrX" for="ch" forName="c6text" refType="w" fact="0.5"/>
                <dgm:constr type="ctrY" for="ch" forName="c6text" refType="h" fact="0.27"/>
                <dgm:constr type="w" for="ch" forName="c6text" refType="w" refFor="ch" refForName="circle6" fact="0.68"/>
                <dgm:constr type="h" for="ch" forName="c6text" refType="h" refFor="ch" refForName="circle6" fact="0.241"/>
              </dgm:constrLst>
            </dgm:if>
            <dgm:else name="Name51"/>
          </dgm:choose>
          <dgm:ruleLst/>
          <dgm:layoutNode name="circle6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6 1" cnt="1 0"/>
            <dgm:constrLst>
              <dgm:constr type="h" refType="w"/>
            </dgm:constrLst>
            <dgm:ruleLst/>
          </dgm:layoutNode>
          <dgm:layoutNode name="c6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6 1" cnt="1 0"/>
            <dgm:constrLst/>
            <dgm:ruleLst>
              <dgm:rule type="primFontSz" val="5" fact="NaN" max="NaN"/>
            </dgm:ruleLst>
          </dgm:layoutNode>
        </dgm:layoutNode>
      </dgm:if>
      <dgm:else name="Name52"/>
    </dgm:choose>
    <dgm:choose name="Name53">
      <dgm:if name="Name54" axis="ch" ptType="node" func="cnt" op="gte" val="7">
        <dgm:layoutNode name="comp7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circle7" refType="w"/>
            <dgm:constr type="h" for="ch" forName="circle7" refType="h"/>
            <dgm:constr type="ctrX" for="ch" forName="circle7" refType="w" fact="0.5"/>
            <dgm:constr type="ctrY" for="ch" forName="circle7" refType="h" fact="0.5"/>
            <dgm:constr type="ctrX" for="ch" forName="c7text" refType="w" fact="0.5"/>
            <dgm:constr type="ctrY" for="ch" forName="c7text" refType="h" fact="0.5"/>
            <dgm:constr type="w" for="ch" forName="c7text" refType="w" refFor="ch" refForName="circle7" fact="0.70711"/>
            <dgm:constr type="h" for="ch" forName="c7text" refType="h" refFor="ch" refForName="circle7" fact="0.5"/>
          </dgm:constrLst>
          <dgm:ruleLst/>
          <dgm:layoutNode name="circle7" styleLbl="node1">
            <dgm:alg type="sp"/>
            <dgm:shape xmlns:r="http://schemas.openxmlformats.org/officeDocument/2006/relationships" type="ellipse" r:blip="">
              <dgm:adjLst/>
            </dgm:shape>
            <dgm:presOf axis="ch desOrSelf" ptType="node node" st="7 1" cnt="1 0"/>
            <dgm:constrLst>
              <dgm:constr type="h" refType="w"/>
            </dgm:constrLst>
            <dgm:ruleLst/>
          </dgm:layoutNode>
          <dgm:layoutNode name="c7text">
            <dgm:varLst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ch desOrSelf" ptType="node node" st="7 1" cnt="1 0"/>
            <dgm:constrLst/>
            <dgm:ruleLst>
              <dgm:rule type="primFontSz" val="5" fact="NaN" max="NaN"/>
            </dgm:ruleLst>
          </dgm:layoutNode>
        </dgm:layoutNode>
      </dgm:if>
      <dgm:else name="Name55"/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3A1D146-B4E0-1741-B9EE-9789392EFCC4}" type="datetimeFigureOut">
              <a:rPr lang="en-US" smtClean="0"/>
              <a:t>18/08/15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863621-2E60-B848-8968-B0341E26A31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002471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1pPr>
    <a:lvl2pPr marL="609585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2pPr>
    <a:lvl3pPr marL="1219170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3pPr>
    <a:lvl4pPr marL="1828754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4pPr>
    <a:lvl5pPr marL="2438339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5pPr>
    <a:lvl6pPr marL="3047924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57509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67093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76678" algn="l" defTabSz="609585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2532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199690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4604358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4604358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4604358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4604358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8471987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6999"/>
            <a:ext cx="2438400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4604358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4604358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4604358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4604358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36208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604358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4604358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4604358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66861941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604358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4604358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4604358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40762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912134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4912134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979089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4266109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912134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4912134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8840244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2982317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2982317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2982317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2982317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2441448" cy="1713558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554984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195568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8836152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19465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2982317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2982317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2982317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2982317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2441448" cy="1713558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554984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195568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8836152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27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96690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2982317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2982317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2982317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4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21581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2982317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2982317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2982317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46553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623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3290093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3290093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5165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2644068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3290093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3290093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23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28127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483710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546239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392033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7454562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300356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0362885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483710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4546239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392033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7454562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9300356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0362885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483710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4546239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6392033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7454562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9300356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0362885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3306490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483710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546239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392033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7454562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300356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0362885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483710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4546239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392033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7454562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9300356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0362885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483710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4546239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6392033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7454562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9300356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0362885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80896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15354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360325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426633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45262" y="4667304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9215349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95786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153548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15354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360325" y="4667305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426633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45262" y="4667304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9215349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1341980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88657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886576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32658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886577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886576"/>
            <a:ext cx="914400" cy="914400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6432992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295374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279803" y="1639790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003569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295374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279803" y="3886577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003569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82530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295374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279803" y="1639790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003569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295374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279803" y="3886577"/>
            <a:ext cx="1534154" cy="153415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003569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9943910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594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76239" indent="-24764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783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377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8861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225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575387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349163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360325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9134100" y="1639789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145262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80774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225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575387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349163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360325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9134100" y="1639789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145262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6962635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21602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19254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025464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523116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829326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326978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9633189" y="1639789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9130841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9376082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21602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19254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025464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523116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829326" y="1639790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326978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9633189" y="1639789"/>
            <a:ext cx="1399260" cy="1399260"/>
          </a:xfrm>
          <a:prstGeom prst="ellipse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9130841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4455254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594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57189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783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377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93602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96703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16116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560285"/>
            <a:ext cx="5082117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219200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560285"/>
            <a:ext cx="5084232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395214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462284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803370"/>
            <a:ext cx="5082117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462284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803370"/>
            <a:ext cx="5084232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354587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91157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696162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9207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978672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049016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098032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147048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049016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098032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9147048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5485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437638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875276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312914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9750552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2437638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4875276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7312914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9750552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0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0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2446782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4884420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7322058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750552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31367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028749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057498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086247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0143744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114996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6"/>
          </p:nvPr>
        </p:nvSpPr>
        <p:spPr>
          <a:xfrm>
            <a:off x="0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2028749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8"/>
          </p:nvPr>
        </p:nvSpPr>
        <p:spPr>
          <a:xfrm>
            <a:off x="4057498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086247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30"/>
          </p:nvPr>
        </p:nvSpPr>
        <p:spPr>
          <a:xfrm>
            <a:off x="10143744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8114996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32"/>
          </p:nvPr>
        </p:nvSpPr>
        <p:spPr>
          <a:xfrm>
            <a:off x="0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2028749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34"/>
          </p:nvPr>
        </p:nvSpPr>
        <p:spPr>
          <a:xfrm>
            <a:off x="4057498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6086247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8" name="Picture Placeholder 3"/>
          <p:cNvSpPr>
            <a:spLocks noGrp="1"/>
          </p:cNvSpPr>
          <p:nvPr>
            <p:ph type="pic" sz="quarter" idx="36"/>
          </p:nvPr>
        </p:nvSpPr>
        <p:spPr>
          <a:xfrm>
            <a:off x="10143744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14996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0" name="Picture Placeholder 3"/>
          <p:cNvSpPr>
            <a:spLocks noGrp="1"/>
          </p:cNvSpPr>
          <p:nvPr>
            <p:ph type="pic" sz="quarter" idx="38"/>
          </p:nvPr>
        </p:nvSpPr>
        <p:spPr>
          <a:xfrm>
            <a:off x="0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2028749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2" name="Picture Placeholder 3"/>
          <p:cNvSpPr>
            <a:spLocks noGrp="1"/>
          </p:cNvSpPr>
          <p:nvPr>
            <p:ph type="pic" sz="quarter" idx="40"/>
          </p:nvPr>
        </p:nvSpPr>
        <p:spPr>
          <a:xfrm>
            <a:off x="4057498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41"/>
          </p:nvPr>
        </p:nvSpPr>
        <p:spPr>
          <a:xfrm>
            <a:off x="6086247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4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143744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43"/>
          </p:nvPr>
        </p:nvSpPr>
        <p:spPr>
          <a:xfrm>
            <a:off x="8114996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21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5560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976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88392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462113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  <p:extLst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3407438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5560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976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88392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45649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431792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7949184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9194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431792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7949184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69599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192011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931907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3407439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192011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59566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63182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4984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5568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6152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45733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1476165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4984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5568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6152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22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07107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77650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2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4926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16813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147218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12509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33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49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65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81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3384" y="4717007"/>
            <a:ext cx="2441448" cy="1326605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3968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4552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5136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9133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5549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1965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8381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2196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33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49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65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8184" y="1397000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3384" y="4717007"/>
            <a:ext cx="2441448" cy="1326605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3968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4552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5136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9133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5549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1965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838184" y="3057004"/>
            <a:ext cx="2438400" cy="1476165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47416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14400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431792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7949184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83778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14400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431792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7949184" y="3060985"/>
            <a:ext cx="3328416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17812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8748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5925" y="1397000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3536" y="1397000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15925" y="3060985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193536" y="3060985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0100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5925" y="1397000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3536" y="1397000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15925" y="3060985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193536" y="3060985"/>
            <a:ext cx="5085589" cy="1472184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7843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4604358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4604358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4604358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4604358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8087994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6999"/>
            <a:ext cx="2438400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4604358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4604358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4604358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4604358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52169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604358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4604358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4604358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38681605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604358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4604358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4604358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69272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Bar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912134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4912134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36778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4266109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4912134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4912134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</p:spTree>
    <p:extLst>
      <p:ext uri="{BB962C8B-B14F-4D97-AF65-F5344CB8AC3E}">
        <p14:creationId xmlns:p14="http://schemas.microsoft.com/office/powerpoint/2010/main" val="25279825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2982317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2982317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2982317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2982317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2441448" cy="1713558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554984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195568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8836152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92161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9"/>
          </p:nvPr>
        </p:nvSpPr>
        <p:spPr>
          <a:xfrm>
            <a:off x="914400" y="2982317"/>
            <a:ext cx="2441448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20"/>
          </p:nvPr>
        </p:nvSpPr>
        <p:spPr>
          <a:xfrm>
            <a:off x="3554984" y="2982317"/>
            <a:ext cx="2441448" cy="1058751"/>
          </a:xfrm>
          <a:solidFill>
            <a:schemeClr val="accent3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6195568" y="2982317"/>
            <a:ext cx="2441448" cy="1058751"/>
          </a:xfrm>
          <a:solidFill>
            <a:schemeClr val="accent5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7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8836152" y="2982317"/>
            <a:ext cx="2441448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8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2441448" cy="1713558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4"/>
          </p:nvPr>
        </p:nvSpPr>
        <p:spPr>
          <a:xfrm>
            <a:off x="3554984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0" name="Content Placeholder 13"/>
          <p:cNvSpPr>
            <a:spLocks noGrp="1"/>
          </p:cNvSpPr>
          <p:nvPr>
            <p:ph sz="quarter" idx="25"/>
          </p:nvPr>
        </p:nvSpPr>
        <p:spPr>
          <a:xfrm>
            <a:off x="6195568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21" name="Content Placeholder 13"/>
          <p:cNvSpPr>
            <a:spLocks noGrp="1"/>
          </p:cNvSpPr>
          <p:nvPr>
            <p:ph sz="quarter" idx="26"/>
          </p:nvPr>
        </p:nvSpPr>
        <p:spPr>
          <a:xfrm>
            <a:off x="8836152" y="4212305"/>
            <a:ext cx="2441448" cy="1713558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Text Placeholder 4"/>
          <p:cNvSpPr>
            <a:spLocks noGrp="1"/>
          </p:cNvSpPr>
          <p:nvPr>
            <p:ph type="body" sz="quarter" idx="27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55741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87862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2982317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2982317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2982317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4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07489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2982317"/>
            <a:ext cx="3328416" cy="1058751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0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4431792" y="2982317"/>
            <a:ext cx="3328416" cy="1058751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23"/>
          </p:nvPr>
        </p:nvSpPr>
        <p:spPr>
          <a:xfrm>
            <a:off x="7949184" y="2982317"/>
            <a:ext cx="3328416" cy="1058751"/>
          </a:xfrm>
          <a:solidFill>
            <a:schemeClr val="bg2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3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6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212305"/>
            <a:ext cx="3328416" cy="175069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1558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3290093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3290093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928760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Bar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2644068"/>
          </a:xfrm>
          <a:solidFill>
            <a:schemeClr val="bg1">
              <a:lumMod val="90000"/>
              <a:lumOff val="10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21"/>
          </p:nvPr>
        </p:nvSpPr>
        <p:spPr>
          <a:xfrm>
            <a:off x="914400" y="3290093"/>
            <a:ext cx="5084064" cy="750975"/>
          </a:xfrm>
          <a:solidFill>
            <a:schemeClr val="accent1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9" name="Text Placeholder 7"/>
          <p:cNvSpPr>
            <a:spLocks noGrp="1"/>
          </p:cNvSpPr>
          <p:nvPr>
            <p:ph type="body" sz="quarter" idx="22"/>
          </p:nvPr>
        </p:nvSpPr>
        <p:spPr>
          <a:xfrm>
            <a:off x="6193536" y="3290093"/>
            <a:ext cx="5084064" cy="750975"/>
          </a:xfrm>
          <a:solidFill>
            <a:schemeClr val="accent4">
              <a:alpha val="80000"/>
            </a:schemeClr>
          </a:solidFill>
        </p:spPr>
        <p:txBody>
          <a:bodyPr lIns="182880" tIns="91440" rIns="182880" bIns="91440" anchor="b" anchorCtr="0">
            <a:spAutoFit/>
          </a:bodyPr>
          <a:lstStyle>
            <a:lvl1pPr marL="0" indent="0">
              <a:buNone/>
              <a:defRPr sz="2000">
                <a:solidFill>
                  <a:srgbClr val="FFFFFF"/>
                </a:solidFill>
              </a:defRPr>
            </a:lvl1pPr>
            <a:lvl2pPr marL="0" indent="0">
              <a:buFont typeface="Arial" panose="020B0604020202020204" pitchFamily="34" charset="0"/>
              <a:buNone/>
              <a:defRPr sz="1400">
                <a:solidFill>
                  <a:srgbClr val="FFFFFF"/>
                </a:solidFill>
              </a:defRPr>
            </a:lvl2pPr>
            <a:lvl3pPr marL="342900" indent="-171450">
              <a:defRPr sz="1400">
                <a:solidFill>
                  <a:srgbClr val="FFFFFF"/>
                </a:solidFill>
              </a:defRPr>
            </a:lvl3pPr>
            <a:lvl4pPr marL="514350" indent="-171450">
              <a:defRPr sz="1400">
                <a:solidFill>
                  <a:srgbClr val="FFFFFF"/>
                </a:solidFill>
              </a:defRPr>
            </a:lvl4pPr>
            <a:lvl5pPr marL="742950" indent="-228600">
              <a:defRPr sz="1400">
                <a:solidFill>
                  <a:srgbClr val="FFFFFF"/>
                </a:solidFill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212305"/>
            <a:ext cx="5084064" cy="1703066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4"/>
          <p:cNvSpPr>
            <a:spLocks noGrp="1"/>
          </p:cNvSpPr>
          <p:nvPr>
            <p:ph type="body" sz="quarter" idx="23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408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483710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546239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392033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7454562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300356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0362885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483710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4546239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392033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7454562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9300356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0362885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483710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4546239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6392033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7454562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9300356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0362885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4877741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3483710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546239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392033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7454562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300356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2" name="Content Placeholder 13"/>
          <p:cNvSpPr>
            <a:spLocks noGrp="1"/>
          </p:cNvSpPr>
          <p:nvPr>
            <p:ph sz="quarter" idx="24" hasCustomPrompt="1"/>
          </p:nvPr>
        </p:nvSpPr>
        <p:spPr>
          <a:xfrm>
            <a:off x="10362885" y="1639789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3483710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4546239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392033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7454562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9300356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0" name="Content Placeholder 13"/>
          <p:cNvSpPr>
            <a:spLocks noGrp="1"/>
          </p:cNvSpPr>
          <p:nvPr>
            <p:ph sz="quarter" idx="32" hasCustomPrompt="1"/>
          </p:nvPr>
        </p:nvSpPr>
        <p:spPr>
          <a:xfrm>
            <a:off x="10362885" y="3153547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3483710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4546239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6392033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7454562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7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9300356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bg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8" name="Content Placeholder 13"/>
          <p:cNvSpPr>
            <a:spLocks noGrp="1"/>
          </p:cNvSpPr>
          <p:nvPr>
            <p:ph sz="quarter" idx="40" hasCustomPrompt="1"/>
          </p:nvPr>
        </p:nvSpPr>
        <p:spPr>
          <a:xfrm>
            <a:off x="10362885" y="4667304"/>
            <a:ext cx="137922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73805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15354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360325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426633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45262" y="4667304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9215349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01040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9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153548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15354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153547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575387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2" name="Content Placeholder 13"/>
          <p:cNvSpPr>
            <a:spLocks noGrp="1"/>
          </p:cNvSpPr>
          <p:nvPr>
            <p:ph sz="quarter" idx="34" hasCustomPrompt="1"/>
          </p:nvPr>
        </p:nvSpPr>
        <p:spPr>
          <a:xfrm>
            <a:off x="1637916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4360325" y="4667305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4" name="Content Placeholder 13"/>
          <p:cNvSpPr>
            <a:spLocks noGrp="1"/>
          </p:cNvSpPr>
          <p:nvPr>
            <p:ph sz="quarter" idx="36" hasCustomPrompt="1"/>
          </p:nvPr>
        </p:nvSpPr>
        <p:spPr>
          <a:xfrm>
            <a:off x="5426633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45262" y="4667304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46" name="Content Placeholder 13"/>
          <p:cNvSpPr>
            <a:spLocks noGrp="1"/>
          </p:cNvSpPr>
          <p:nvPr>
            <p:ph sz="quarter" idx="38" hasCustomPrompt="1"/>
          </p:nvPr>
        </p:nvSpPr>
        <p:spPr>
          <a:xfrm>
            <a:off x="9215349" y="4667304"/>
            <a:ext cx="2314408" cy="978408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1889073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88657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886576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54625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 Team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1637916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360325" y="1639790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5426633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8145262" y="1639789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9215349" y="1639788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1637916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4360325" y="3886577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5426633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8145262" y="3886576"/>
            <a:ext cx="914400" cy="914400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8" name="Content Placeholder 13"/>
          <p:cNvSpPr>
            <a:spLocks noGrp="1"/>
          </p:cNvSpPr>
          <p:nvPr>
            <p:ph sz="quarter" idx="30" hasCustomPrompt="1"/>
          </p:nvPr>
        </p:nvSpPr>
        <p:spPr>
          <a:xfrm>
            <a:off x="9215349" y="3886575"/>
            <a:ext cx="231440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7415568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41907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295374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279803" y="1639790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003569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295374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279803" y="3886577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003569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53602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4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575387" y="1639790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2295374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6279803" y="1639790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8003569" y="1639788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575387" y="3886577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4" name="Content Placeholder 13"/>
          <p:cNvSpPr>
            <a:spLocks noGrp="1"/>
          </p:cNvSpPr>
          <p:nvPr>
            <p:ph sz="quarter" idx="26" hasCustomPrompt="1"/>
          </p:nvPr>
        </p:nvSpPr>
        <p:spPr>
          <a:xfrm>
            <a:off x="2295374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6279803" y="3886577"/>
            <a:ext cx="1534154" cy="1534154"/>
          </a:xfr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6" name="Content Placeholder 13"/>
          <p:cNvSpPr>
            <a:spLocks noGrp="1"/>
          </p:cNvSpPr>
          <p:nvPr>
            <p:ph sz="quarter" idx="28" hasCustomPrompt="1"/>
          </p:nvPr>
        </p:nvSpPr>
        <p:spPr>
          <a:xfrm>
            <a:off x="8003569" y="3886575"/>
            <a:ext cx="3558678" cy="1942241"/>
          </a:xfrm>
        </p:spPr>
        <p:txBody>
          <a:bodyPr/>
          <a:lstStyle>
            <a:lvl1pPr marL="0" indent="0">
              <a:lnSpc>
                <a:spcPct val="80000"/>
              </a:lnSpc>
              <a:buNone/>
              <a:defRPr sz="14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200" i="1"/>
            </a:lvl2pPr>
            <a:lvl3pPr marL="0" indent="0">
              <a:buNone/>
              <a:defRPr sz="12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2781646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225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575387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349163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360325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9134100" y="1639789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145262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09620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564225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575387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5349163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4360325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9134100" y="1639789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8145262" y="3256992"/>
            <a:ext cx="3376937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8348980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Subtitl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21602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19254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025464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523116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829326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326978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49" name="Text Placeholder 4"/>
          <p:cNvSpPr>
            <a:spLocks noGrp="1"/>
          </p:cNvSpPr>
          <p:nvPr>
            <p:ph type="body" sz="quarter" idx="4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9633189" y="1639789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9130841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24527730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 Team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1221602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1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 hasCustomPrompt="1"/>
          </p:nvPr>
        </p:nvSpPr>
        <p:spPr>
          <a:xfrm>
            <a:off x="719254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7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4025464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3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28" name="Content Placeholder 13"/>
          <p:cNvSpPr>
            <a:spLocks noGrp="1"/>
          </p:cNvSpPr>
          <p:nvPr>
            <p:ph sz="quarter" idx="20" hasCustomPrompt="1"/>
          </p:nvPr>
        </p:nvSpPr>
        <p:spPr>
          <a:xfrm>
            <a:off x="3523116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6829326" y="1639790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accent5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30" name="Content Placeholder 13"/>
          <p:cNvSpPr>
            <a:spLocks noGrp="1"/>
          </p:cNvSpPr>
          <p:nvPr>
            <p:ph sz="quarter" idx="22" hasCustomPrompt="1"/>
          </p:nvPr>
        </p:nvSpPr>
        <p:spPr>
          <a:xfrm>
            <a:off x="6326978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  <p:sp>
        <p:nvSpPr>
          <p:cNvPr id="10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9633189" y="1639789"/>
            <a:ext cx="1399260" cy="1399260"/>
          </a:xfrm>
          <a:prstGeom prst="ellipse">
            <a:avLst/>
          </a:prstGeom>
          <a:solidFill>
            <a:schemeClr val="bg1">
              <a:lumMod val="90000"/>
              <a:lumOff val="10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25400" dir="5400000" algn="t" rotWithShape="0">
              <a:schemeClr val="tx2"/>
            </a:outerShdw>
          </a:effectLst>
        </p:spPr>
        <p:txBody>
          <a:bodyPr anchor="ctr" anchorCtr="0">
            <a:normAutofit/>
          </a:bodyPr>
          <a:lstStyle>
            <a:lvl1pPr marL="0" indent="0" algn="ctr">
              <a:buNone/>
              <a:defRPr sz="1050"/>
            </a:lvl1pPr>
          </a:lstStyle>
          <a:p>
            <a:endParaRPr lang="en-US" dirty="0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43" hasCustomPrompt="1"/>
          </p:nvPr>
        </p:nvSpPr>
        <p:spPr>
          <a:xfrm>
            <a:off x="9130841" y="3256992"/>
            <a:ext cx="2403956" cy="2403219"/>
          </a:xfrm>
        </p:spPr>
        <p:txBody>
          <a:bodyPr>
            <a:normAutofit/>
          </a:bodyPr>
          <a:lstStyle>
            <a:lvl1pPr marL="0" indent="0" algn="ctr">
              <a:lnSpc>
                <a:spcPct val="80000"/>
              </a:lnSpc>
              <a:buNone/>
              <a:defRPr sz="200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 algn="ctr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Font typeface="Arial" panose="020B0604020202020204" pitchFamily="34" charset="0"/>
              <a:buNone/>
              <a:defRPr sz="1400" i="1"/>
            </a:lvl2pPr>
            <a:lvl3pPr marL="0" indent="0" algn="ctr">
              <a:buNone/>
              <a:defRPr sz="1400"/>
            </a:lvl3pPr>
            <a:lvl4pPr marL="514350" indent="-171450">
              <a:defRPr sz="1200"/>
            </a:lvl4pPr>
            <a:lvl5pPr>
              <a:defRPr sz="1200"/>
            </a:lvl5pPr>
          </a:lstStyle>
          <a:p>
            <a:pPr lvl="0"/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34773301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1" y="1268759"/>
            <a:ext cx="2352260" cy="3535680"/>
          </a:xfrm>
          <a:solidFill>
            <a:schemeClr val="bg1">
              <a:lumMod val="90000"/>
              <a:lumOff val="1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257971" y="1268759"/>
            <a:ext cx="2352260" cy="3535680"/>
          </a:xfrm>
          <a:solidFill>
            <a:schemeClr val="bg1">
              <a:lumMod val="90000"/>
              <a:lumOff val="10000"/>
            </a:schemeClr>
          </a:solidFill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3467708" y="1268759"/>
            <a:ext cx="2479811" cy="3535680"/>
          </a:xfrm>
        </p:spPr>
        <p:txBody>
          <a:bodyPr>
            <a:noAutofit/>
          </a:bodyPr>
          <a:lstStyle>
            <a:lvl1pPr marL="0" indent="0">
              <a:buNone/>
              <a:defRPr sz="1400" b="1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buFontTx/>
              <a:buNone/>
              <a:defRPr sz="1400"/>
            </a:lvl2pPr>
            <a:lvl3pPr marL="150813" indent="-150813">
              <a:defRPr sz="1400"/>
            </a:lvl3pPr>
            <a:lvl4pPr marL="401638" indent="-207963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8797789" y="1268759"/>
            <a:ext cx="2479811" cy="3535680"/>
          </a:xfrm>
        </p:spPr>
        <p:txBody>
          <a:bodyPr>
            <a:noAutofit/>
          </a:bodyPr>
          <a:lstStyle>
            <a:lvl1pPr marL="0" indent="0">
              <a:buNone/>
              <a:defRPr sz="1400" b="1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0" indent="0">
              <a:buFontTx/>
              <a:buNone/>
              <a:defRPr sz="1400"/>
            </a:lvl2pPr>
            <a:lvl3pPr marL="150813" indent="-150813">
              <a:defRPr sz="1400"/>
            </a:lvl3pPr>
            <a:lvl4pPr marL="401638" indent="-207963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914400" y="4980565"/>
            <a:ext cx="503311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6257971" y="4980565"/>
            <a:ext cx="501962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994767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2803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75946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56427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392369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594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76239" indent="-24764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783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377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26632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594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57189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783" indent="-228594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377" indent="-228594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06425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792956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07269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560285"/>
            <a:ext cx="5082117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219200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560285"/>
            <a:ext cx="5084232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965803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462284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803370"/>
            <a:ext cx="5082117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462284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 dirty="0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803370"/>
            <a:ext cx="5084232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64980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3059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175433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Utterly 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188063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Eight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049016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098032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9147048" y="0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3049016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6098032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9147048" y="3419856"/>
            <a:ext cx="3063240" cy="3438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6093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128673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ifteen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437638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875276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7312914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9750552" y="0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0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6"/>
          </p:nvPr>
        </p:nvSpPr>
        <p:spPr>
          <a:xfrm>
            <a:off x="2437638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7" name="Picture Placeholder 3"/>
          <p:cNvSpPr>
            <a:spLocks noGrp="1"/>
          </p:cNvSpPr>
          <p:nvPr>
            <p:ph type="pic" sz="quarter" idx="17"/>
          </p:nvPr>
        </p:nvSpPr>
        <p:spPr>
          <a:xfrm>
            <a:off x="4875276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8" name="Picture Placeholder 3"/>
          <p:cNvSpPr>
            <a:spLocks noGrp="1"/>
          </p:cNvSpPr>
          <p:nvPr>
            <p:ph type="pic" sz="quarter" idx="18"/>
          </p:nvPr>
        </p:nvSpPr>
        <p:spPr>
          <a:xfrm>
            <a:off x="7312914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9" name="Picture Placeholder 3"/>
          <p:cNvSpPr>
            <a:spLocks noGrp="1"/>
          </p:cNvSpPr>
          <p:nvPr>
            <p:ph type="pic" sz="quarter" idx="19"/>
          </p:nvPr>
        </p:nvSpPr>
        <p:spPr>
          <a:xfrm>
            <a:off x="9750552" y="2281428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0" name="Picture Placeholder 3"/>
          <p:cNvSpPr>
            <a:spLocks noGrp="1"/>
          </p:cNvSpPr>
          <p:nvPr>
            <p:ph type="pic" sz="quarter" idx="20"/>
          </p:nvPr>
        </p:nvSpPr>
        <p:spPr>
          <a:xfrm>
            <a:off x="0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1" name="Picture Placeholder 3"/>
          <p:cNvSpPr>
            <a:spLocks noGrp="1"/>
          </p:cNvSpPr>
          <p:nvPr>
            <p:ph type="pic" sz="quarter" idx="21"/>
          </p:nvPr>
        </p:nvSpPr>
        <p:spPr>
          <a:xfrm>
            <a:off x="2437638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2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4875276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3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7312914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4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750552" y="4562856"/>
            <a:ext cx="2441448" cy="2295144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400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4 Gri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2028749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4057498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6086247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14"/>
          </p:nvPr>
        </p:nvSpPr>
        <p:spPr>
          <a:xfrm>
            <a:off x="10143744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5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114996" y="0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8" name="Picture Placeholder 3"/>
          <p:cNvSpPr>
            <a:spLocks noGrp="1"/>
          </p:cNvSpPr>
          <p:nvPr>
            <p:ph type="pic" sz="quarter" idx="26"/>
          </p:nvPr>
        </p:nvSpPr>
        <p:spPr>
          <a:xfrm>
            <a:off x="0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29" name="Picture Placeholder 3"/>
          <p:cNvSpPr>
            <a:spLocks noGrp="1"/>
          </p:cNvSpPr>
          <p:nvPr>
            <p:ph type="pic" sz="quarter" idx="27"/>
          </p:nvPr>
        </p:nvSpPr>
        <p:spPr>
          <a:xfrm>
            <a:off x="2028749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0" name="Picture Placeholder 3"/>
          <p:cNvSpPr>
            <a:spLocks noGrp="1"/>
          </p:cNvSpPr>
          <p:nvPr>
            <p:ph type="pic" sz="quarter" idx="28"/>
          </p:nvPr>
        </p:nvSpPr>
        <p:spPr>
          <a:xfrm>
            <a:off x="4057498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1" name="Picture Placeholder 3"/>
          <p:cNvSpPr>
            <a:spLocks noGrp="1"/>
          </p:cNvSpPr>
          <p:nvPr>
            <p:ph type="pic" sz="quarter" idx="29"/>
          </p:nvPr>
        </p:nvSpPr>
        <p:spPr>
          <a:xfrm>
            <a:off x="6086247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2" name="Picture Placeholder 3"/>
          <p:cNvSpPr>
            <a:spLocks noGrp="1"/>
          </p:cNvSpPr>
          <p:nvPr>
            <p:ph type="pic" sz="quarter" idx="30"/>
          </p:nvPr>
        </p:nvSpPr>
        <p:spPr>
          <a:xfrm>
            <a:off x="10143744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3" name="Picture Placeholder 3"/>
          <p:cNvSpPr>
            <a:spLocks noGrp="1"/>
          </p:cNvSpPr>
          <p:nvPr>
            <p:ph type="pic" sz="quarter" idx="31"/>
          </p:nvPr>
        </p:nvSpPr>
        <p:spPr>
          <a:xfrm>
            <a:off x="8114996" y="1709928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4" name="Picture Placeholder 3"/>
          <p:cNvSpPr>
            <a:spLocks noGrp="1"/>
          </p:cNvSpPr>
          <p:nvPr>
            <p:ph type="pic" sz="quarter" idx="32"/>
          </p:nvPr>
        </p:nvSpPr>
        <p:spPr>
          <a:xfrm>
            <a:off x="0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5" name="Picture Placeholder 3"/>
          <p:cNvSpPr>
            <a:spLocks noGrp="1"/>
          </p:cNvSpPr>
          <p:nvPr>
            <p:ph type="pic" sz="quarter" idx="33"/>
          </p:nvPr>
        </p:nvSpPr>
        <p:spPr>
          <a:xfrm>
            <a:off x="2028749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6" name="Picture Placeholder 3"/>
          <p:cNvSpPr>
            <a:spLocks noGrp="1"/>
          </p:cNvSpPr>
          <p:nvPr>
            <p:ph type="pic" sz="quarter" idx="34"/>
          </p:nvPr>
        </p:nvSpPr>
        <p:spPr>
          <a:xfrm>
            <a:off x="4057498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7" name="Picture Placeholder 3"/>
          <p:cNvSpPr>
            <a:spLocks noGrp="1"/>
          </p:cNvSpPr>
          <p:nvPr>
            <p:ph type="pic" sz="quarter" idx="35"/>
          </p:nvPr>
        </p:nvSpPr>
        <p:spPr>
          <a:xfrm>
            <a:off x="6086247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8" name="Picture Placeholder 3"/>
          <p:cNvSpPr>
            <a:spLocks noGrp="1"/>
          </p:cNvSpPr>
          <p:nvPr>
            <p:ph type="pic" sz="quarter" idx="36"/>
          </p:nvPr>
        </p:nvSpPr>
        <p:spPr>
          <a:xfrm>
            <a:off x="10143744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39" name="Picture Placeholder 3"/>
          <p:cNvSpPr>
            <a:spLocks noGrp="1"/>
          </p:cNvSpPr>
          <p:nvPr>
            <p:ph type="pic" sz="quarter" idx="37"/>
          </p:nvPr>
        </p:nvSpPr>
        <p:spPr>
          <a:xfrm>
            <a:off x="8114996" y="3419856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0" name="Picture Placeholder 3"/>
          <p:cNvSpPr>
            <a:spLocks noGrp="1"/>
          </p:cNvSpPr>
          <p:nvPr>
            <p:ph type="pic" sz="quarter" idx="38"/>
          </p:nvPr>
        </p:nvSpPr>
        <p:spPr>
          <a:xfrm>
            <a:off x="0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1" name="Picture Placeholder 3"/>
          <p:cNvSpPr>
            <a:spLocks noGrp="1"/>
          </p:cNvSpPr>
          <p:nvPr>
            <p:ph type="pic" sz="quarter" idx="39"/>
          </p:nvPr>
        </p:nvSpPr>
        <p:spPr>
          <a:xfrm>
            <a:off x="2028749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2" name="Picture Placeholder 3"/>
          <p:cNvSpPr>
            <a:spLocks noGrp="1"/>
          </p:cNvSpPr>
          <p:nvPr>
            <p:ph type="pic" sz="quarter" idx="40"/>
          </p:nvPr>
        </p:nvSpPr>
        <p:spPr>
          <a:xfrm>
            <a:off x="4057498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3" name="Picture Placeholder 3"/>
          <p:cNvSpPr>
            <a:spLocks noGrp="1"/>
          </p:cNvSpPr>
          <p:nvPr>
            <p:ph type="pic" sz="quarter" idx="41"/>
          </p:nvPr>
        </p:nvSpPr>
        <p:spPr>
          <a:xfrm>
            <a:off x="6086247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4" name="Picture Placeholder 3"/>
          <p:cNvSpPr>
            <a:spLocks noGrp="1"/>
          </p:cNvSpPr>
          <p:nvPr>
            <p:ph type="pic" sz="quarter" idx="42"/>
          </p:nvPr>
        </p:nvSpPr>
        <p:spPr>
          <a:xfrm>
            <a:off x="10143744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  <p:sp>
        <p:nvSpPr>
          <p:cNvPr id="45" name="Picture Placeholder 3"/>
          <p:cNvSpPr>
            <a:spLocks noGrp="1"/>
          </p:cNvSpPr>
          <p:nvPr>
            <p:ph type="pic" sz="quarter" idx="43"/>
          </p:nvPr>
        </p:nvSpPr>
        <p:spPr>
          <a:xfrm>
            <a:off x="8114996" y="5129784"/>
            <a:ext cx="2048256" cy="1728216"/>
          </a:xfrm>
        </p:spPr>
        <p:txBody>
          <a:bodyPr lIns="182880" tIns="91440" rIns="182880" bIns="91440"/>
          <a:lstStyle>
            <a:lvl1pPr marL="0" indent="0">
              <a:buFontTx/>
              <a:buNone/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11751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5560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976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88392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22373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  <p:extLst>
    <p:ext uri="{DCECCB84-F9BA-43D5-87BE-67443E8EF086}">
      <p15:sldGuideLst xmlns:p15="http://schemas.microsoft.com/office/powerpoint/2012/main" xmlns="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3407438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35560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61976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Text Placeholder 9"/>
          <p:cNvSpPr>
            <a:spLocks noGrp="1"/>
          </p:cNvSpPr>
          <p:nvPr>
            <p:ph type="body" sz="quarter" idx="17"/>
          </p:nvPr>
        </p:nvSpPr>
        <p:spPr>
          <a:xfrm>
            <a:off x="8839200" y="4980565"/>
            <a:ext cx="2438400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8999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  <p:extLst mod="1">
    <p:ext uri="{DCECCB84-F9BA-43D5-87BE-67443E8EF086}">
      <p15:sldGuideLst xmlns:p15="http://schemas.microsoft.com/office/powerpoint/2012/main" xmlns="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431792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7949184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024534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6999"/>
            <a:ext cx="3328416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4431792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6"/>
          </p:nvPr>
        </p:nvSpPr>
        <p:spPr>
          <a:xfrm>
            <a:off x="7949184" y="4980565"/>
            <a:ext cx="3328416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48692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192011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075896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Image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6999"/>
            <a:ext cx="5085589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6999"/>
            <a:ext cx="5085589" cy="3407439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8" name="Text Placeholder 9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9"/>
          <p:cNvSpPr>
            <a:spLocks noGrp="1"/>
          </p:cNvSpPr>
          <p:nvPr>
            <p:ph type="body" sz="quarter" idx="15"/>
          </p:nvPr>
        </p:nvSpPr>
        <p:spPr>
          <a:xfrm>
            <a:off x="6192011" y="4980565"/>
            <a:ext cx="5085589" cy="958851"/>
          </a:xfrm>
        </p:spPr>
        <p:txBody>
          <a:bodyPr>
            <a:noAutofit/>
          </a:bodyPr>
          <a:lstStyle>
            <a:lvl1pPr marL="0" indent="0">
              <a:buNone/>
              <a:defRPr sz="1400"/>
            </a:lvl1pPr>
            <a:lvl2pPr marL="152396" indent="-152396">
              <a:buFont typeface="Arial" panose="020B0604020202020204" pitchFamily="34" charset="0"/>
              <a:buChar char="•"/>
              <a:defRPr sz="1400"/>
            </a:lvl2pPr>
            <a:lvl3pPr marL="304792" indent="-152396">
              <a:defRPr sz="1400"/>
            </a:lvl3pPr>
            <a:lvl4pPr marL="533387" indent="-228594">
              <a:defRPr sz="1400"/>
            </a:lvl4pPr>
            <a:lvl5pPr marL="761981" indent="-228594"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8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67278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4984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5568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6152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90971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60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3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76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5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9200" y="1397000"/>
            <a:ext cx="2438400" cy="1476165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4984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5568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6152" y="3055281"/>
            <a:ext cx="2441448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22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8967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176155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1755737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4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3055281"/>
            <a:ext cx="3328416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Text Placeholder 4"/>
          <p:cNvSpPr>
            <a:spLocks noGrp="1"/>
          </p:cNvSpPr>
          <p:nvPr>
            <p:ph type="body" sz="quarter" idx="21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62607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64146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Tall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5085589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accent1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2011" y="1397000"/>
            <a:ext cx="5085589" cy="1472184"/>
          </a:xfrm>
          <a:solidFill>
            <a:schemeClr val="bg1">
              <a:lumMod val="95000"/>
            </a:schemeClr>
          </a:solidFill>
          <a:ln w="3175">
            <a:solidFill>
              <a:schemeClr val="bg1">
                <a:lumMod val="50000"/>
                <a:alpha val="40000"/>
              </a:schemeClr>
            </a:solidFill>
          </a:ln>
          <a:effectLst>
            <a:outerShdw dist="50800" dir="5400000" algn="t" rotWithShape="0">
              <a:schemeClr val="bg2"/>
            </a:outerShdw>
          </a:effectLst>
        </p:spPr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en-US" sz="1400"/>
            </a:lvl1pPr>
          </a:lstStyle>
          <a:p>
            <a:pPr lvl="0"/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3055281"/>
            <a:ext cx="5084064" cy="2988332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8" name="Text Placeholder 4"/>
          <p:cNvSpPr>
            <a:spLocks noGrp="1"/>
          </p:cNvSpPr>
          <p:nvPr>
            <p:ph type="body" sz="quarter" idx="2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69852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33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49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65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81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3384" y="4717007"/>
            <a:ext cx="2441448" cy="1326605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3968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4552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5136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9133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5549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1965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8381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4932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ight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33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35549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61965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3"/>
          </p:nvPr>
        </p:nvSpPr>
        <p:spPr>
          <a:xfrm>
            <a:off x="8838184" y="1397000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4" name="Content Placeholder 13"/>
          <p:cNvSpPr>
            <a:spLocks noGrp="1"/>
          </p:cNvSpPr>
          <p:nvPr>
            <p:ph sz="quarter" idx="18"/>
          </p:nvPr>
        </p:nvSpPr>
        <p:spPr>
          <a:xfrm>
            <a:off x="913384" y="4717007"/>
            <a:ext cx="2441448" cy="1326605"/>
          </a:xfrm>
        </p:spPr>
        <p:txBody>
          <a:bodyPr/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5" name="Content Placeholder 13"/>
          <p:cNvSpPr>
            <a:spLocks noGrp="1"/>
          </p:cNvSpPr>
          <p:nvPr>
            <p:ph sz="quarter" idx="19"/>
          </p:nvPr>
        </p:nvSpPr>
        <p:spPr>
          <a:xfrm>
            <a:off x="3553968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8" name="Content Placeholder 13"/>
          <p:cNvSpPr>
            <a:spLocks noGrp="1"/>
          </p:cNvSpPr>
          <p:nvPr>
            <p:ph sz="quarter" idx="20"/>
          </p:nvPr>
        </p:nvSpPr>
        <p:spPr>
          <a:xfrm>
            <a:off x="6194552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9" name="Content Placeholder 13"/>
          <p:cNvSpPr>
            <a:spLocks noGrp="1"/>
          </p:cNvSpPr>
          <p:nvPr>
            <p:ph sz="quarter" idx="21"/>
          </p:nvPr>
        </p:nvSpPr>
        <p:spPr>
          <a:xfrm>
            <a:off x="8835136" y="4717007"/>
            <a:ext cx="2441448" cy="1326605"/>
          </a:xfrm>
        </p:spPr>
        <p:txBody>
          <a:bodyPr>
            <a:normAutofit/>
          </a:bodyPr>
          <a:lstStyle>
            <a:lvl1pPr marL="0" indent="0">
              <a:buNone/>
              <a:defRPr sz="14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2"/>
          </p:nvPr>
        </p:nvSpPr>
        <p:spPr>
          <a:xfrm>
            <a:off x="9133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 dirty="0"/>
            </a:lvl1pPr>
          </a:lstStyle>
          <a:p>
            <a:pPr marL="0" lvl="0" indent="0" algn="ctr">
              <a:buNone/>
            </a:pPr>
            <a:endParaRPr lang="en-US" dirty="0"/>
          </a:p>
        </p:txBody>
      </p:sp>
      <p:sp>
        <p:nvSpPr>
          <p:cNvPr id="12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35549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3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61965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8838184" y="3057004"/>
            <a:ext cx="2438400" cy="1476165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3106348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14400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431792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7949184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61069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ix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4400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4431792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6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7949184" y="1397000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2" name="Content Placeholder 13"/>
          <p:cNvSpPr>
            <a:spLocks noGrp="1"/>
          </p:cNvSpPr>
          <p:nvPr>
            <p:ph sz="quarter" idx="19"/>
          </p:nvPr>
        </p:nvSpPr>
        <p:spPr>
          <a:xfrm>
            <a:off x="4431792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Content Placeholder 13"/>
          <p:cNvSpPr>
            <a:spLocks noGrp="1"/>
          </p:cNvSpPr>
          <p:nvPr>
            <p:ph sz="quarter" idx="20"/>
          </p:nvPr>
        </p:nvSpPr>
        <p:spPr>
          <a:xfrm>
            <a:off x="7949184" y="4720990"/>
            <a:ext cx="3328416" cy="1370248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4" name="Picture Placeholder 3"/>
          <p:cNvSpPr>
            <a:spLocks noGrp="1"/>
          </p:cNvSpPr>
          <p:nvPr>
            <p:ph type="pic" sz="quarter" idx="23"/>
          </p:nvPr>
        </p:nvSpPr>
        <p:spPr>
          <a:xfrm>
            <a:off x="914400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5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4431792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7949184" y="3060985"/>
            <a:ext cx="3328416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7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320105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5925" y="1397000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3536" y="1397000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15925" y="3060985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193536" y="3060985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1398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Grid Text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915925" y="1397000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5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6193536" y="1397000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7" name="Content Placeholder 13"/>
          <p:cNvSpPr>
            <a:spLocks noGrp="1"/>
          </p:cNvSpPr>
          <p:nvPr>
            <p:ph sz="quarter" idx="18"/>
          </p:nvPr>
        </p:nvSpPr>
        <p:spPr>
          <a:xfrm>
            <a:off x="914400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0" name="Content Placeholder 13"/>
          <p:cNvSpPr>
            <a:spLocks noGrp="1"/>
          </p:cNvSpPr>
          <p:nvPr>
            <p:ph sz="quarter" idx="19"/>
          </p:nvPr>
        </p:nvSpPr>
        <p:spPr>
          <a:xfrm>
            <a:off x="6193536" y="4704405"/>
            <a:ext cx="5084064" cy="1339207"/>
          </a:xfrm>
        </p:spPr>
        <p:txBody>
          <a:bodyPr/>
          <a:lstStyle>
            <a:lvl1pPr marL="0" indent="0">
              <a:buNone/>
              <a:defRPr sz="2100"/>
            </a:lvl1pPr>
            <a:lvl2pPr marL="171450" indent="-171450">
              <a:buFont typeface="Arial" panose="020B0604020202020204" pitchFamily="34" charset="0"/>
              <a:buChar char="•"/>
              <a:defRPr sz="1400"/>
            </a:lvl2pPr>
            <a:lvl3pPr marL="342900" indent="-171450">
              <a:defRPr sz="1400"/>
            </a:lvl3pPr>
            <a:lvl4pPr marL="514350" indent="-171450">
              <a:defRPr sz="1400"/>
            </a:lvl4pPr>
            <a:lvl5pPr>
              <a:defRPr sz="1400"/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9" name="Picture Placeholder 3"/>
          <p:cNvSpPr>
            <a:spLocks noGrp="1"/>
          </p:cNvSpPr>
          <p:nvPr>
            <p:ph type="pic" sz="quarter" idx="24"/>
          </p:nvPr>
        </p:nvSpPr>
        <p:spPr>
          <a:xfrm>
            <a:off x="915925" y="3060985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1" name="Picture Placeholder 3"/>
          <p:cNvSpPr>
            <a:spLocks noGrp="1"/>
          </p:cNvSpPr>
          <p:nvPr>
            <p:ph type="pic" sz="quarter" idx="25"/>
          </p:nvPr>
        </p:nvSpPr>
        <p:spPr>
          <a:xfrm>
            <a:off x="6193536" y="3060985"/>
            <a:ext cx="5085589" cy="1472184"/>
          </a:xfrm>
          <a:solidFill>
            <a:schemeClr val="bg1">
              <a:lumMod val="95000"/>
            </a:schemeClr>
          </a:solidFill>
        </p:spPr>
        <p:txBody>
          <a:bodyPr vert="horz" lIns="0" tIns="0" rIns="0" bIns="0" rtlCol="0" anchor="ctr">
            <a:normAutofit/>
          </a:bodyPr>
          <a:lstStyle>
            <a:lvl1pPr>
              <a:defRPr lang="en-US" sz="1400"/>
            </a:lvl1pPr>
          </a:lstStyle>
          <a:p>
            <a:pPr marL="0" lvl="0" indent="0" algn="ctr">
              <a:buNone/>
            </a:pPr>
            <a:endParaRPr lang="en-US"/>
          </a:p>
        </p:txBody>
      </p:sp>
      <p:sp>
        <p:nvSpPr>
          <p:cNvPr id="12" name="Text Placeholder 4"/>
          <p:cNvSpPr>
            <a:spLocks noGrp="1"/>
          </p:cNvSpPr>
          <p:nvPr>
            <p:ph type="body" sz="quarter" idx="26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 smtClean="0"/>
              <a:t>Click here to edit subtitle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23844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63" Type="http://schemas.openxmlformats.org/officeDocument/2006/relationships/slideLayout" Target="../slideLayouts/slideLayout63.xml"/><Relationship Id="rId64" Type="http://schemas.openxmlformats.org/officeDocument/2006/relationships/slideLayout" Target="../slideLayouts/slideLayout64.xml"/><Relationship Id="rId65" Type="http://schemas.openxmlformats.org/officeDocument/2006/relationships/slideLayout" Target="../slideLayouts/slideLayout65.xml"/><Relationship Id="rId66" Type="http://schemas.openxmlformats.org/officeDocument/2006/relationships/slideLayout" Target="../slideLayouts/slideLayout66.xml"/><Relationship Id="rId67" Type="http://schemas.openxmlformats.org/officeDocument/2006/relationships/theme" Target="../theme/theme1.xml"/><Relationship Id="rId68" Type="http://schemas.openxmlformats.org/officeDocument/2006/relationships/hyperlink" Target="https://www.facebook.com" TargetMode="External"/><Relationship Id="rId69" Type="http://schemas.openxmlformats.org/officeDocument/2006/relationships/hyperlink" Target="https://www.linkedin.com/" TargetMode="External"/><Relationship Id="rId50" Type="http://schemas.openxmlformats.org/officeDocument/2006/relationships/slideLayout" Target="../slideLayouts/slideLayout50.xml"/><Relationship Id="rId51" Type="http://schemas.openxmlformats.org/officeDocument/2006/relationships/slideLayout" Target="../slideLayouts/slideLayout51.xml"/><Relationship Id="rId52" Type="http://schemas.openxmlformats.org/officeDocument/2006/relationships/slideLayout" Target="../slideLayouts/slideLayout52.xml"/><Relationship Id="rId53" Type="http://schemas.openxmlformats.org/officeDocument/2006/relationships/slideLayout" Target="../slideLayouts/slideLayout53.xml"/><Relationship Id="rId54" Type="http://schemas.openxmlformats.org/officeDocument/2006/relationships/slideLayout" Target="../slideLayouts/slideLayout54.xml"/><Relationship Id="rId55" Type="http://schemas.openxmlformats.org/officeDocument/2006/relationships/slideLayout" Target="../slideLayouts/slideLayout55.xml"/><Relationship Id="rId56" Type="http://schemas.openxmlformats.org/officeDocument/2006/relationships/slideLayout" Target="../slideLayouts/slideLayout56.xml"/><Relationship Id="rId57" Type="http://schemas.openxmlformats.org/officeDocument/2006/relationships/slideLayout" Target="../slideLayouts/slideLayout57.xml"/><Relationship Id="rId58" Type="http://schemas.openxmlformats.org/officeDocument/2006/relationships/slideLayout" Target="../slideLayouts/slideLayout58.xml"/><Relationship Id="rId59" Type="http://schemas.openxmlformats.org/officeDocument/2006/relationships/slideLayout" Target="../slideLayouts/slideLayout59.xml"/><Relationship Id="rId40" Type="http://schemas.openxmlformats.org/officeDocument/2006/relationships/slideLayout" Target="../slideLayouts/slideLayout40.xml"/><Relationship Id="rId41" Type="http://schemas.openxmlformats.org/officeDocument/2006/relationships/slideLayout" Target="../slideLayouts/slideLayout41.xml"/><Relationship Id="rId42" Type="http://schemas.openxmlformats.org/officeDocument/2006/relationships/slideLayout" Target="../slideLayouts/slideLayout42.xml"/><Relationship Id="rId43" Type="http://schemas.openxmlformats.org/officeDocument/2006/relationships/slideLayout" Target="../slideLayouts/slideLayout43.xml"/><Relationship Id="rId44" Type="http://schemas.openxmlformats.org/officeDocument/2006/relationships/slideLayout" Target="../slideLayouts/slideLayout44.xml"/><Relationship Id="rId45" Type="http://schemas.openxmlformats.org/officeDocument/2006/relationships/slideLayout" Target="../slideLayouts/slideLayout45.xml"/><Relationship Id="rId46" Type="http://schemas.openxmlformats.org/officeDocument/2006/relationships/slideLayout" Target="../slideLayouts/slideLayout46.xml"/><Relationship Id="rId47" Type="http://schemas.openxmlformats.org/officeDocument/2006/relationships/slideLayout" Target="../slideLayouts/slideLayout47.xml"/><Relationship Id="rId48" Type="http://schemas.openxmlformats.org/officeDocument/2006/relationships/slideLayout" Target="../slideLayouts/slideLayout48.xml"/><Relationship Id="rId49" Type="http://schemas.openxmlformats.org/officeDocument/2006/relationships/slideLayout" Target="../slideLayouts/slideLayout4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30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31.xml"/><Relationship Id="rId32" Type="http://schemas.openxmlformats.org/officeDocument/2006/relationships/slideLayout" Target="../slideLayouts/slideLayout32.xml"/><Relationship Id="rId33" Type="http://schemas.openxmlformats.org/officeDocument/2006/relationships/slideLayout" Target="../slideLayouts/slideLayout33.xml"/><Relationship Id="rId34" Type="http://schemas.openxmlformats.org/officeDocument/2006/relationships/slideLayout" Target="../slideLayouts/slideLayout34.xml"/><Relationship Id="rId35" Type="http://schemas.openxmlformats.org/officeDocument/2006/relationships/slideLayout" Target="../slideLayouts/slideLayout35.xml"/><Relationship Id="rId36" Type="http://schemas.openxmlformats.org/officeDocument/2006/relationships/slideLayout" Target="../slideLayouts/slideLayout36.xml"/><Relationship Id="rId37" Type="http://schemas.openxmlformats.org/officeDocument/2006/relationships/slideLayout" Target="../slideLayouts/slideLayout37.xml"/><Relationship Id="rId38" Type="http://schemas.openxmlformats.org/officeDocument/2006/relationships/slideLayout" Target="../slideLayouts/slideLayout38.xml"/><Relationship Id="rId39" Type="http://schemas.openxmlformats.org/officeDocument/2006/relationships/slideLayout" Target="../slideLayouts/slideLayout39.xml"/><Relationship Id="rId70" Type="http://schemas.openxmlformats.org/officeDocument/2006/relationships/hyperlink" Target="https://twitter.com/" TargetMode="Externa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60" Type="http://schemas.openxmlformats.org/officeDocument/2006/relationships/slideLayout" Target="../slideLayouts/slideLayout60.xml"/><Relationship Id="rId61" Type="http://schemas.openxmlformats.org/officeDocument/2006/relationships/slideLayout" Target="../slideLayouts/slideLayout61.xml"/><Relationship Id="rId62" Type="http://schemas.openxmlformats.org/officeDocument/2006/relationships/slideLayout" Target="../slideLayouts/slideLayout62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79.xml"/><Relationship Id="rId14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81.xml"/><Relationship Id="rId16" Type="http://schemas.openxmlformats.org/officeDocument/2006/relationships/slideLayout" Target="../slideLayouts/slideLayout82.xml"/><Relationship Id="rId17" Type="http://schemas.openxmlformats.org/officeDocument/2006/relationships/slideLayout" Target="../slideLayouts/slideLayout83.xml"/><Relationship Id="rId18" Type="http://schemas.openxmlformats.org/officeDocument/2006/relationships/slideLayout" Target="../slideLayouts/slideLayout84.xml"/><Relationship Id="rId19" Type="http://schemas.openxmlformats.org/officeDocument/2006/relationships/slideLayout" Target="../slideLayouts/slideLayout85.xml"/><Relationship Id="rId50" Type="http://schemas.openxmlformats.org/officeDocument/2006/relationships/slideLayout" Target="../slideLayouts/slideLayout116.xml"/><Relationship Id="rId51" Type="http://schemas.openxmlformats.org/officeDocument/2006/relationships/slideLayout" Target="../slideLayouts/slideLayout117.xml"/><Relationship Id="rId52" Type="http://schemas.openxmlformats.org/officeDocument/2006/relationships/slideLayout" Target="../slideLayouts/slideLayout118.xml"/><Relationship Id="rId53" Type="http://schemas.openxmlformats.org/officeDocument/2006/relationships/slideLayout" Target="../slideLayouts/slideLayout119.xml"/><Relationship Id="rId54" Type="http://schemas.openxmlformats.org/officeDocument/2006/relationships/slideLayout" Target="../slideLayouts/slideLayout120.xml"/><Relationship Id="rId55" Type="http://schemas.openxmlformats.org/officeDocument/2006/relationships/slideLayout" Target="../slideLayouts/slideLayout121.xml"/><Relationship Id="rId56" Type="http://schemas.openxmlformats.org/officeDocument/2006/relationships/slideLayout" Target="../slideLayouts/slideLayout122.xml"/><Relationship Id="rId57" Type="http://schemas.openxmlformats.org/officeDocument/2006/relationships/slideLayout" Target="../slideLayouts/slideLayout123.xml"/><Relationship Id="rId58" Type="http://schemas.openxmlformats.org/officeDocument/2006/relationships/theme" Target="../theme/theme2.xml"/><Relationship Id="rId59" Type="http://schemas.openxmlformats.org/officeDocument/2006/relationships/hyperlink" Target="https://www.facebook.com" TargetMode="External"/><Relationship Id="rId40" Type="http://schemas.openxmlformats.org/officeDocument/2006/relationships/slideLayout" Target="../slideLayouts/slideLayout106.xml"/><Relationship Id="rId41" Type="http://schemas.openxmlformats.org/officeDocument/2006/relationships/slideLayout" Target="../slideLayouts/slideLayout107.xml"/><Relationship Id="rId42" Type="http://schemas.openxmlformats.org/officeDocument/2006/relationships/slideLayout" Target="../slideLayouts/slideLayout108.xml"/><Relationship Id="rId43" Type="http://schemas.openxmlformats.org/officeDocument/2006/relationships/slideLayout" Target="../slideLayouts/slideLayout109.xml"/><Relationship Id="rId44" Type="http://schemas.openxmlformats.org/officeDocument/2006/relationships/slideLayout" Target="../slideLayouts/slideLayout110.xml"/><Relationship Id="rId45" Type="http://schemas.openxmlformats.org/officeDocument/2006/relationships/slideLayout" Target="../slideLayouts/slideLayout111.xml"/><Relationship Id="rId46" Type="http://schemas.openxmlformats.org/officeDocument/2006/relationships/slideLayout" Target="../slideLayouts/slideLayout112.xml"/><Relationship Id="rId47" Type="http://schemas.openxmlformats.org/officeDocument/2006/relationships/slideLayout" Target="../slideLayouts/slideLayout113.xml"/><Relationship Id="rId48" Type="http://schemas.openxmlformats.org/officeDocument/2006/relationships/slideLayout" Target="../slideLayouts/slideLayout114.xml"/><Relationship Id="rId49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67.xml"/><Relationship Id="rId2" Type="http://schemas.openxmlformats.org/officeDocument/2006/relationships/slideLayout" Target="../slideLayouts/slideLayout68.xml"/><Relationship Id="rId3" Type="http://schemas.openxmlformats.org/officeDocument/2006/relationships/slideLayout" Target="../slideLayouts/slideLayout69.xml"/><Relationship Id="rId4" Type="http://schemas.openxmlformats.org/officeDocument/2006/relationships/slideLayout" Target="../slideLayouts/slideLayout70.xml"/><Relationship Id="rId5" Type="http://schemas.openxmlformats.org/officeDocument/2006/relationships/slideLayout" Target="../slideLayouts/slideLayout71.xml"/><Relationship Id="rId6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3.xml"/><Relationship Id="rId8" Type="http://schemas.openxmlformats.org/officeDocument/2006/relationships/slideLayout" Target="../slideLayouts/slideLayout74.xml"/><Relationship Id="rId9" Type="http://schemas.openxmlformats.org/officeDocument/2006/relationships/slideLayout" Target="../slideLayouts/slideLayout75.xml"/><Relationship Id="rId30" Type="http://schemas.openxmlformats.org/officeDocument/2006/relationships/slideLayout" Target="../slideLayouts/slideLayout96.xml"/><Relationship Id="rId31" Type="http://schemas.openxmlformats.org/officeDocument/2006/relationships/slideLayout" Target="../slideLayouts/slideLayout97.xml"/><Relationship Id="rId32" Type="http://schemas.openxmlformats.org/officeDocument/2006/relationships/slideLayout" Target="../slideLayouts/slideLayout98.xml"/><Relationship Id="rId33" Type="http://schemas.openxmlformats.org/officeDocument/2006/relationships/slideLayout" Target="../slideLayouts/slideLayout99.xml"/><Relationship Id="rId34" Type="http://schemas.openxmlformats.org/officeDocument/2006/relationships/slideLayout" Target="../slideLayouts/slideLayout100.xml"/><Relationship Id="rId35" Type="http://schemas.openxmlformats.org/officeDocument/2006/relationships/slideLayout" Target="../slideLayouts/slideLayout101.xml"/><Relationship Id="rId36" Type="http://schemas.openxmlformats.org/officeDocument/2006/relationships/slideLayout" Target="../slideLayouts/slideLayout102.xml"/><Relationship Id="rId37" Type="http://schemas.openxmlformats.org/officeDocument/2006/relationships/slideLayout" Target="../slideLayouts/slideLayout103.xml"/><Relationship Id="rId38" Type="http://schemas.openxmlformats.org/officeDocument/2006/relationships/slideLayout" Target="../slideLayouts/slideLayout104.xml"/><Relationship Id="rId39" Type="http://schemas.openxmlformats.org/officeDocument/2006/relationships/slideLayout" Target="../slideLayouts/slideLayout105.xml"/><Relationship Id="rId20" Type="http://schemas.openxmlformats.org/officeDocument/2006/relationships/slideLayout" Target="../slideLayouts/slideLayout86.xml"/><Relationship Id="rId21" Type="http://schemas.openxmlformats.org/officeDocument/2006/relationships/slideLayout" Target="../slideLayouts/slideLayout87.xml"/><Relationship Id="rId22" Type="http://schemas.openxmlformats.org/officeDocument/2006/relationships/slideLayout" Target="../slideLayouts/slideLayout88.xml"/><Relationship Id="rId23" Type="http://schemas.openxmlformats.org/officeDocument/2006/relationships/slideLayout" Target="../slideLayouts/slideLayout89.xml"/><Relationship Id="rId24" Type="http://schemas.openxmlformats.org/officeDocument/2006/relationships/slideLayout" Target="../slideLayouts/slideLayout90.xml"/><Relationship Id="rId25" Type="http://schemas.openxmlformats.org/officeDocument/2006/relationships/slideLayout" Target="../slideLayouts/slideLayout91.xml"/><Relationship Id="rId26" Type="http://schemas.openxmlformats.org/officeDocument/2006/relationships/slideLayout" Target="../slideLayouts/slideLayout92.xml"/><Relationship Id="rId27" Type="http://schemas.openxmlformats.org/officeDocument/2006/relationships/slideLayout" Target="../slideLayouts/slideLayout93.xml"/><Relationship Id="rId28" Type="http://schemas.openxmlformats.org/officeDocument/2006/relationships/slideLayout" Target="../slideLayouts/slideLayout94.xml"/><Relationship Id="rId29" Type="http://schemas.openxmlformats.org/officeDocument/2006/relationships/slideLayout" Target="../slideLayouts/slideLayout95.xml"/><Relationship Id="rId60" Type="http://schemas.openxmlformats.org/officeDocument/2006/relationships/hyperlink" Target="https://www.linkedin.com/" TargetMode="External"/><Relationship Id="rId61" Type="http://schemas.openxmlformats.org/officeDocument/2006/relationships/hyperlink" Target="https://twitter.com/" TargetMode="External"/><Relationship Id="rId10" Type="http://schemas.openxmlformats.org/officeDocument/2006/relationships/slideLayout" Target="../slideLayouts/slideLayout76.xml"/><Relationship Id="rId11" Type="http://schemas.openxmlformats.org/officeDocument/2006/relationships/slideLayout" Target="../slideLayouts/slideLayout77.xml"/><Relationship Id="rId12" Type="http://schemas.openxmlformats.org/officeDocument/2006/relationships/slideLayout" Target="../slideLayouts/slideLayout7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10363200" cy="46275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Slide Number Placeholder 5"/>
          <p:cNvSpPr txBox="1">
            <a:spLocks/>
          </p:cNvSpPr>
          <p:nvPr userDrawn="1"/>
        </p:nvSpPr>
        <p:spPr>
          <a:xfrm>
            <a:off x="8433938" y="6303346"/>
            <a:ext cx="2161276" cy="307777"/>
          </a:xfrm>
          <a:prstGeom prst="rect">
            <a:avLst/>
          </a:prstGeom>
        </p:spPr>
        <p:txBody>
          <a:bodyPr vert="horz" wrap="square" lIns="121920" tIns="60960" rIns="121920" bIns="6096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200" dirty="0" smtClean="0"/>
              <a:t>i9 presentation to Joe Smith</a:t>
            </a:r>
            <a:endParaRPr lang="en-US" sz="1200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14963" y="6293087"/>
            <a:ext cx="139424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200" smtClean="0">
                <a:solidFill>
                  <a:schemeClr val="tx1"/>
                </a:solidFill>
              </a:rPr>
              <a:pPr algn="ctr"/>
              <a:t>‹#›</a:t>
            </a:fld>
            <a:endParaRPr lang="en-US" sz="1200" dirty="0">
              <a:solidFill>
                <a:schemeClr val="tx1"/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718075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6" name="Oval 15"/>
          <p:cNvSpPr/>
          <p:nvPr/>
        </p:nvSpPr>
        <p:spPr>
          <a:xfrm>
            <a:off x="281861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Rectangle 9"/>
          <p:cNvSpPr/>
          <p:nvPr/>
        </p:nvSpPr>
        <p:spPr>
          <a:xfrm rot="2700000">
            <a:off x="426720" y="6412186"/>
            <a:ext cx="90117" cy="90117"/>
          </a:xfrm>
          <a:custGeom>
            <a:avLst/>
            <a:gdLst>
              <a:gd name="connsiteX0" fmla="*/ 0 w 531091"/>
              <a:gd name="connsiteY0" fmla="*/ 0 h 531091"/>
              <a:gd name="connsiteX1" fmla="*/ 531091 w 531091"/>
              <a:gd name="connsiteY1" fmla="*/ 0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0 w 531091"/>
              <a:gd name="connsiteY0" fmla="*/ 0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0" fmla="*/ 0 w 531091"/>
              <a:gd name="connsiteY0" fmla="*/ 0 h 531091"/>
              <a:gd name="connsiteX1" fmla="*/ 230909 w 531091"/>
              <a:gd name="connsiteY1" fmla="*/ 224312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230909 w 531091"/>
              <a:gd name="connsiteY0" fmla="*/ 224312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343065 w 531091"/>
              <a:gd name="connsiteY0" fmla="*/ 89066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  <a:gd name="connsiteX3" fmla="*/ 322349 w 531091"/>
              <a:gd name="connsiteY3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1091" h="531091">
                <a:moveTo>
                  <a:pt x="531091" y="531091"/>
                </a:moveTo>
                <a:lnTo>
                  <a:pt x="0" y="531091"/>
                </a:lnTo>
                <a:lnTo>
                  <a:pt x="0" y="0"/>
                </a:lnTo>
              </a:path>
            </a:pathLst>
          </a:cu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" name="Oval 13"/>
          <p:cNvSpPr/>
          <p:nvPr/>
        </p:nvSpPr>
        <p:spPr>
          <a:xfrm rot="10800000">
            <a:off x="1154288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5" name="Rectangle 9"/>
          <p:cNvSpPr/>
          <p:nvPr/>
        </p:nvSpPr>
        <p:spPr>
          <a:xfrm rot="13500000">
            <a:off x="1252512" y="6412186"/>
            <a:ext cx="90117" cy="90117"/>
          </a:xfrm>
          <a:custGeom>
            <a:avLst/>
            <a:gdLst>
              <a:gd name="connsiteX0" fmla="*/ 0 w 531091"/>
              <a:gd name="connsiteY0" fmla="*/ 0 h 531091"/>
              <a:gd name="connsiteX1" fmla="*/ 531091 w 531091"/>
              <a:gd name="connsiteY1" fmla="*/ 0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0 w 531091"/>
              <a:gd name="connsiteY0" fmla="*/ 0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0" fmla="*/ 0 w 531091"/>
              <a:gd name="connsiteY0" fmla="*/ 0 h 531091"/>
              <a:gd name="connsiteX1" fmla="*/ 230909 w 531091"/>
              <a:gd name="connsiteY1" fmla="*/ 224312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230909 w 531091"/>
              <a:gd name="connsiteY0" fmla="*/ 224312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343065 w 531091"/>
              <a:gd name="connsiteY0" fmla="*/ 89066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  <a:gd name="connsiteX3" fmla="*/ 322349 w 531091"/>
              <a:gd name="connsiteY3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1091" h="531091">
                <a:moveTo>
                  <a:pt x="531091" y="531091"/>
                </a:moveTo>
                <a:lnTo>
                  <a:pt x="0" y="531091"/>
                </a:lnTo>
                <a:lnTo>
                  <a:pt x="0" y="0"/>
                </a:lnTo>
              </a:path>
            </a:pathLst>
          </a:cu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" name="Freeform 6"/>
          <p:cNvSpPr>
            <a:spLocks/>
          </p:cNvSpPr>
          <p:nvPr/>
        </p:nvSpPr>
        <p:spPr bwMode="auto">
          <a:xfrm>
            <a:off x="10833553" y="6390365"/>
            <a:ext cx="64135" cy="137803"/>
          </a:xfrm>
          <a:custGeom>
            <a:avLst/>
            <a:gdLst>
              <a:gd name="T0" fmla="*/ 573 w 704"/>
              <a:gd name="T1" fmla="*/ 255 h 1506"/>
              <a:gd name="T2" fmla="*/ 573 w 704"/>
              <a:gd name="T3" fmla="*/ 255 h 1506"/>
              <a:gd name="T4" fmla="*/ 704 w 704"/>
              <a:gd name="T5" fmla="*/ 255 h 1506"/>
              <a:gd name="T6" fmla="*/ 704 w 704"/>
              <a:gd name="T7" fmla="*/ 0 h 1506"/>
              <a:gd name="T8" fmla="*/ 492 w 704"/>
              <a:gd name="T9" fmla="*/ 0 h 1506"/>
              <a:gd name="T10" fmla="*/ 155 w 704"/>
              <a:gd name="T11" fmla="*/ 336 h 1506"/>
              <a:gd name="T12" fmla="*/ 155 w 704"/>
              <a:gd name="T13" fmla="*/ 493 h 1506"/>
              <a:gd name="T14" fmla="*/ 0 w 704"/>
              <a:gd name="T15" fmla="*/ 493 h 1506"/>
              <a:gd name="T16" fmla="*/ 0 w 704"/>
              <a:gd name="T17" fmla="*/ 749 h 1506"/>
              <a:gd name="T18" fmla="*/ 155 w 704"/>
              <a:gd name="T19" fmla="*/ 749 h 1506"/>
              <a:gd name="T20" fmla="*/ 155 w 704"/>
              <a:gd name="T21" fmla="*/ 1506 h 1506"/>
              <a:gd name="T22" fmla="*/ 467 w 704"/>
              <a:gd name="T23" fmla="*/ 1506 h 1506"/>
              <a:gd name="T24" fmla="*/ 467 w 704"/>
              <a:gd name="T25" fmla="*/ 749 h 1506"/>
              <a:gd name="T26" fmla="*/ 679 w 704"/>
              <a:gd name="T27" fmla="*/ 749 h 1506"/>
              <a:gd name="T28" fmla="*/ 704 w 704"/>
              <a:gd name="T29" fmla="*/ 493 h 1506"/>
              <a:gd name="T30" fmla="*/ 467 w 704"/>
              <a:gd name="T31" fmla="*/ 493 h 1506"/>
              <a:gd name="T32" fmla="*/ 467 w 704"/>
              <a:gd name="T33" fmla="*/ 362 h 1506"/>
              <a:gd name="T34" fmla="*/ 573 w 704"/>
              <a:gd name="T35" fmla="*/ 255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4" h="1506">
                <a:moveTo>
                  <a:pt x="573" y="255"/>
                </a:moveTo>
                <a:lnTo>
                  <a:pt x="573" y="255"/>
                </a:lnTo>
                <a:lnTo>
                  <a:pt x="704" y="255"/>
                </a:lnTo>
                <a:lnTo>
                  <a:pt x="704" y="0"/>
                </a:lnTo>
                <a:lnTo>
                  <a:pt x="492" y="0"/>
                </a:lnTo>
                <a:cubicBezTo>
                  <a:pt x="243" y="0"/>
                  <a:pt x="155" y="124"/>
                  <a:pt x="155" y="336"/>
                </a:cubicBezTo>
                <a:lnTo>
                  <a:pt x="155" y="493"/>
                </a:lnTo>
                <a:lnTo>
                  <a:pt x="0" y="493"/>
                </a:lnTo>
                <a:lnTo>
                  <a:pt x="0" y="749"/>
                </a:lnTo>
                <a:lnTo>
                  <a:pt x="155" y="749"/>
                </a:lnTo>
                <a:lnTo>
                  <a:pt x="155" y="1506"/>
                </a:lnTo>
                <a:lnTo>
                  <a:pt x="467" y="1506"/>
                </a:lnTo>
                <a:lnTo>
                  <a:pt x="467" y="749"/>
                </a:lnTo>
                <a:lnTo>
                  <a:pt x="679" y="749"/>
                </a:lnTo>
                <a:lnTo>
                  <a:pt x="704" y="493"/>
                </a:lnTo>
                <a:lnTo>
                  <a:pt x="467" y="493"/>
                </a:lnTo>
                <a:lnTo>
                  <a:pt x="467" y="362"/>
                </a:lnTo>
                <a:cubicBezTo>
                  <a:pt x="467" y="293"/>
                  <a:pt x="473" y="255"/>
                  <a:pt x="573" y="255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7"/>
          <p:cNvSpPr>
            <a:spLocks noEditPoints="1"/>
          </p:cNvSpPr>
          <p:nvPr/>
        </p:nvSpPr>
        <p:spPr bwMode="auto">
          <a:xfrm>
            <a:off x="11230723" y="6387435"/>
            <a:ext cx="142220" cy="136500"/>
          </a:xfrm>
          <a:custGeom>
            <a:avLst/>
            <a:gdLst>
              <a:gd name="T0" fmla="*/ 1176 w 1562"/>
              <a:gd name="T1" fmla="*/ 466 h 1491"/>
              <a:gd name="T2" fmla="*/ 1176 w 1562"/>
              <a:gd name="T3" fmla="*/ 466 h 1491"/>
              <a:gd name="T4" fmla="*/ 871 w 1562"/>
              <a:gd name="T5" fmla="*/ 636 h 1491"/>
              <a:gd name="T6" fmla="*/ 871 w 1562"/>
              <a:gd name="T7" fmla="*/ 488 h 1491"/>
              <a:gd name="T8" fmla="*/ 538 w 1562"/>
              <a:gd name="T9" fmla="*/ 488 h 1491"/>
              <a:gd name="T10" fmla="*/ 538 w 1562"/>
              <a:gd name="T11" fmla="*/ 1491 h 1491"/>
              <a:gd name="T12" fmla="*/ 871 w 1562"/>
              <a:gd name="T13" fmla="*/ 1491 h 1491"/>
              <a:gd name="T14" fmla="*/ 871 w 1562"/>
              <a:gd name="T15" fmla="*/ 931 h 1491"/>
              <a:gd name="T16" fmla="*/ 886 w 1562"/>
              <a:gd name="T17" fmla="*/ 850 h 1491"/>
              <a:gd name="T18" fmla="*/ 1057 w 1562"/>
              <a:gd name="T19" fmla="*/ 724 h 1491"/>
              <a:gd name="T20" fmla="*/ 1228 w 1562"/>
              <a:gd name="T21" fmla="*/ 953 h 1491"/>
              <a:gd name="T22" fmla="*/ 1228 w 1562"/>
              <a:gd name="T23" fmla="*/ 1491 h 1491"/>
              <a:gd name="T24" fmla="*/ 1562 w 1562"/>
              <a:gd name="T25" fmla="*/ 1491 h 1491"/>
              <a:gd name="T26" fmla="*/ 1562 w 1562"/>
              <a:gd name="T27" fmla="*/ 916 h 1491"/>
              <a:gd name="T28" fmla="*/ 1176 w 1562"/>
              <a:gd name="T29" fmla="*/ 466 h 1491"/>
              <a:gd name="T30" fmla="*/ 22 w 1562"/>
              <a:gd name="T31" fmla="*/ 1491 h 1491"/>
              <a:gd name="T32" fmla="*/ 22 w 1562"/>
              <a:gd name="T33" fmla="*/ 1491 h 1491"/>
              <a:gd name="T34" fmla="*/ 357 w 1562"/>
              <a:gd name="T35" fmla="*/ 1491 h 1491"/>
              <a:gd name="T36" fmla="*/ 357 w 1562"/>
              <a:gd name="T37" fmla="*/ 487 h 1491"/>
              <a:gd name="T38" fmla="*/ 22 w 1562"/>
              <a:gd name="T39" fmla="*/ 487 h 1491"/>
              <a:gd name="T40" fmla="*/ 22 w 1562"/>
              <a:gd name="T41" fmla="*/ 1491 h 1491"/>
              <a:gd name="T42" fmla="*/ 193 w 1562"/>
              <a:gd name="T43" fmla="*/ 0 h 1491"/>
              <a:gd name="T44" fmla="*/ 193 w 1562"/>
              <a:gd name="T45" fmla="*/ 0 h 1491"/>
              <a:gd name="T46" fmla="*/ 0 w 1562"/>
              <a:gd name="T47" fmla="*/ 178 h 1491"/>
              <a:gd name="T48" fmla="*/ 186 w 1562"/>
              <a:gd name="T49" fmla="*/ 347 h 1491"/>
              <a:gd name="T50" fmla="*/ 379 w 1562"/>
              <a:gd name="T51" fmla="*/ 178 h 1491"/>
              <a:gd name="T52" fmla="*/ 193 w 1562"/>
              <a:gd name="T53" fmla="*/ 0 h 1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2" h="1491">
                <a:moveTo>
                  <a:pt x="1176" y="466"/>
                </a:moveTo>
                <a:lnTo>
                  <a:pt x="1176" y="466"/>
                </a:lnTo>
                <a:cubicBezTo>
                  <a:pt x="990" y="466"/>
                  <a:pt x="916" y="562"/>
                  <a:pt x="871" y="636"/>
                </a:cubicBezTo>
                <a:lnTo>
                  <a:pt x="871" y="488"/>
                </a:lnTo>
                <a:lnTo>
                  <a:pt x="538" y="488"/>
                </a:lnTo>
                <a:cubicBezTo>
                  <a:pt x="545" y="584"/>
                  <a:pt x="538" y="1491"/>
                  <a:pt x="538" y="1491"/>
                </a:cubicBezTo>
                <a:lnTo>
                  <a:pt x="871" y="1491"/>
                </a:lnTo>
                <a:lnTo>
                  <a:pt x="871" y="931"/>
                </a:lnTo>
                <a:cubicBezTo>
                  <a:pt x="871" y="901"/>
                  <a:pt x="871" y="872"/>
                  <a:pt x="886" y="850"/>
                </a:cubicBezTo>
                <a:cubicBezTo>
                  <a:pt x="909" y="791"/>
                  <a:pt x="961" y="724"/>
                  <a:pt x="1057" y="724"/>
                </a:cubicBezTo>
                <a:cubicBezTo>
                  <a:pt x="1176" y="724"/>
                  <a:pt x="1228" y="820"/>
                  <a:pt x="1228" y="953"/>
                </a:cubicBezTo>
                <a:lnTo>
                  <a:pt x="1228" y="1491"/>
                </a:lnTo>
                <a:lnTo>
                  <a:pt x="1562" y="1491"/>
                </a:lnTo>
                <a:lnTo>
                  <a:pt x="1562" y="916"/>
                </a:lnTo>
                <a:cubicBezTo>
                  <a:pt x="1562" y="606"/>
                  <a:pt x="1398" y="466"/>
                  <a:pt x="1176" y="466"/>
                </a:cubicBezTo>
                <a:close/>
                <a:moveTo>
                  <a:pt x="22" y="1491"/>
                </a:moveTo>
                <a:lnTo>
                  <a:pt x="22" y="1491"/>
                </a:lnTo>
                <a:lnTo>
                  <a:pt x="357" y="1491"/>
                </a:lnTo>
                <a:lnTo>
                  <a:pt x="357" y="487"/>
                </a:lnTo>
                <a:lnTo>
                  <a:pt x="22" y="487"/>
                </a:lnTo>
                <a:lnTo>
                  <a:pt x="22" y="1491"/>
                </a:lnTo>
                <a:close/>
                <a:moveTo>
                  <a:pt x="193" y="0"/>
                </a:moveTo>
                <a:lnTo>
                  <a:pt x="193" y="0"/>
                </a:lnTo>
                <a:cubicBezTo>
                  <a:pt x="74" y="0"/>
                  <a:pt x="0" y="82"/>
                  <a:pt x="0" y="178"/>
                </a:cubicBezTo>
                <a:cubicBezTo>
                  <a:pt x="0" y="273"/>
                  <a:pt x="74" y="347"/>
                  <a:pt x="186" y="347"/>
                </a:cubicBezTo>
                <a:cubicBezTo>
                  <a:pt x="305" y="347"/>
                  <a:pt x="379" y="273"/>
                  <a:pt x="379" y="178"/>
                </a:cubicBezTo>
                <a:cubicBezTo>
                  <a:pt x="379" y="82"/>
                  <a:pt x="305" y="0"/>
                  <a:pt x="193" y="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Freeform 8"/>
          <p:cNvSpPr>
            <a:spLocks/>
          </p:cNvSpPr>
          <p:nvPr/>
        </p:nvSpPr>
        <p:spPr bwMode="auto">
          <a:xfrm>
            <a:off x="11661065" y="6399834"/>
            <a:ext cx="153964" cy="125761"/>
          </a:xfrm>
          <a:custGeom>
            <a:avLst/>
            <a:gdLst>
              <a:gd name="T0" fmla="*/ 1491 w 1690"/>
              <a:gd name="T1" fmla="*/ 223 h 1374"/>
              <a:gd name="T2" fmla="*/ 1491 w 1690"/>
              <a:gd name="T3" fmla="*/ 223 h 1374"/>
              <a:gd name="T4" fmla="*/ 1647 w 1690"/>
              <a:gd name="T5" fmla="*/ 30 h 1374"/>
              <a:gd name="T6" fmla="*/ 1424 w 1690"/>
              <a:gd name="T7" fmla="*/ 108 h 1374"/>
              <a:gd name="T8" fmla="*/ 1171 w 1690"/>
              <a:gd name="T9" fmla="*/ 0 h 1374"/>
              <a:gd name="T10" fmla="*/ 821 w 1690"/>
              <a:gd name="T11" fmla="*/ 356 h 1374"/>
              <a:gd name="T12" fmla="*/ 827 w 1690"/>
              <a:gd name="T13" fmla="*/ 428 h 1374"/>
              <a:gd name="T14" fmla="*/ 114 w 1690"/>
              <a:gd name="T15" fmla="*/ 66 h 1374"/>
              <a:gd name="T16" fmla="*/ 72 w 1690"/>
              <a:gd name="T17" fmla="*/ 241 h 1374"/>
              <a:gd name="T18" fmla="*/ 223 w 1690"/>
              <a:gd name="T19" fmla="*/ 530 h 1374"/>
              <a:gd name="T20" fmla="*/ 66 w 1690"/>
              <a:gd name="T21" fmla="*/ 488 h 1374"/>
              <a:gd name="T22" fmla="*/ 66 w 1690"/>
              <a:gd name="T23" fmla="*/ 494 h 1374"/>
              <a:gd name="T24" fmla="*/ 344 w 1690"/>
              <a:gd name="T25" fmla="*/ 832 h 1374"/>
              <a:gd name="T26" fmla="*/ 253 w 1690"/>
              <a:gd name="T27" fmla="*/ 844 h 1374"/>
              <a:gd name="T28" fmla="*/ 187 w 1690"/>
              <a:gd name="T29" fmla="*/ 838 h 1374"/>
              <a:gd name="T30" fmla="*/ 513 w 1690"/>
              <a:gd name="T31" fmla="*/ 1079 h 1374"/>
              <a:gd name="T32" fmla="*/ 78 w 1690"/>
              <a:gd name="T33" fmla="*/ 1230 h 1374"/>
              <a:gd name="T34" fmla="*/ 0 w 1690"/>
              <a:gd name="T35" fmla="*/ 1224 h 1374"/>
              <a:gd name="T36" fmla="*/ 525 w 1690"/>
              <a:gd name="T37" fmla="*/ 1374 h 1374"/>
              <a:gd name="T38" fmla="*/ 1521 w 1690"/>
              <a:gd name="T39" fmla="*/ 392 h 1374"/>
              <a:gd name="T40" fmla="*/ 1521 w 1690"/>
              <a:gd name="T41" fmla="*/ 344 h 1374"/>
              <a:gd name="T42" fmla="*/ 1690 w 1690"/>
              <a:gd name="T43" fmla="*/ 163 h 1374"/>
              <a:gd name="T44" fmla="*/ 1491 w 1690"/>
              <a:gd name="T45" fmla="*/ 223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90" h="1374">
                <a:moveTo>
                  <a:pt x="1491" y="223"/>
                </a:moveTo>
                <a:lnTo>
                  <a:pt x="1491" y="223"/>
                </a:lnTo>
                <a:cubicBezTo>
                  <a:pt x="1569" y="175"/>
                  <a:pt x="1617" y="108"/>
                  <a:pt x="1647" y="30"/>
                </a:cubicBezTo>
                <a:cubicBezTo>
                  <a:pt x="1581" y="66"/>
                  <a:pt x="1509" y="96"/>
                  <a:pt x="1424" y="108"/>
                </a:cubicBezTo>
                <a:cubicBezTo>
                  <a:pt x="1358" y="42"/>
                  <a:pt x="1273" y="0"/>
                  <a:pt x="1171" y="0"/>
                </a:cubicBezTo>
                <a:cubicBezTo>
                  <a:pt x="977" y="0"/>
                  <a:pt x="821" y="157"/>
                  <a:pt x="821" y="356"/>
                </a:cubicBezTo>
                <a:cubicBezTo>
                  <a:pt x="821" y="374"/>
                  <a:pt x="827" y="404"/>
                  <a:pt x="827" y="428"/>
                </a:cubicBezTo>
                <a:cubicBezTo>
                  <a:pt x="543" y="410"/>
                  <a:pt x="283" y="277"/>
                  <a:pt x="114" y="66"/>
                </a:cubicBezTo>
                <a:cubicBezTo>
                  <a:pt x="84" y="120"/>
                  <a:pt x="72" y="175"/>
                  <a:pt x="72" y="241"/>
                </a:cubicBezTo>
                <a:cubicBezTo>
                  <a:pt x="72" y="362"/>
                  <a:pt x="132" y="470"/>
                  <a:pt x="223" y="530"/>
                </a:cubicBezTo>
                <a:cubicBezTo>
                  <a:pt x="169" y="530"/>
                  <a:pt x="114" y="512"/>
                  <a:pt x="66" y="488"/>
                </a:cubicBezTo>
                <a:lnTo>
                  <a:pt x="66" y="494"/>
                </a:lnTo>
                <a:cubicBezTo>
                  <a:pt x="66" y="663"/>
                  <a:pt x="187" y="802"/>
                  <a:pt x="344" y="832"/>
                </a:cubicBezTo>
                <a:cubicBezTo>
                  <a:pt x="313" y="838"/>
                  <a:pt x="283" y="844"/>
                  <a:pt x="253" y="844"/>
                </a:cubicBezTo>
                <a:cubicBezTo>
                  <a:pt x="235" y="844"/>
                  <a:pt x="211" y="838"/>
                  <a:pt x="187" y="838"/>
                </a:cubicBezTo>
                <a:cubicBezTo>
                  <a:pt x="235" y="977"/>
                  <a:pt x="356" y="1073"/>
                  <a:pt x="513" y="1079"/>
                </a:cubicBezTo>
                <a:cubicBezTo>
                  <a:pt x="392" y="1170"/>
                  <a:pt x="241" y="1230"/>
                  <a:pt x="78" y="1230"/>
                </a:cubicBezTo>
                <a:cubicBezTo>
                  <a:pt x="54" y="1230"/>
                  <a:pt x="24" y="1230"/>
                  <a:pt x="0" y="1224"/>
                </a:cubicBezTo>
                <a:cubicBezTo>
                  <a:pt x="151" y="1326"/>
                  <a:pt x="338" y="1374"/>
                  <a:pt x="525" y="1374"/>
                </a:cubicBezTo>
                <a:cubicBezTo>
                  <a:pt x="1171" y="1374"/>
                  <a:pt x="1521" y="844"/>
                  <a:pt x="1521" y="392"/>
                </a:cubicBezTo>
                <a:lnTo>
                  <a:pt x="1521" y="344"/>
                </a:lnTo>
                <a:cubicBezTo>
                  <a:pt x="1587" y="295"/>
                  <a:pt x="1647" y="235"/>
                  <a:pt x="1690" y="163"/>
                </a:cubicBezTo>
                <a:cubicBezTo>
                  <a:pt x="1635" y="193"/>
                  <a:pt x="1569" y="211"/>
                  <a:pt x="1491" y="223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Oval 21"/>
          <p:cNvSpPr/>
          <p:nvPr userDrawn="1"/>
        </p:nvSpPr>
        <p:spPr>
          <a:xfrm>
            <a:off x="11135232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23" name="Oval 22"/>
          <p:cNvSpPr/>
          <p:nvPr userDrawn="1"/>
        </p:nvSpPr>
        <p:spPr>
          <a:xfrm>
            <a:off x="10699019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24" name="Oval 23"/>
          <p:cNvSpPr/>
          <p:nvPr userDrawn="1"/>
        </p:nvSpPr>
        <p:spPr>
          <a:xfrm rot="10800000">
            <a:off x="11571445" y="6290644"/>
            <a:ext cx="333200" cy="333200"/>
          </a:xfrm>
          <a:prstGeom prst="ellipse">
            <a:avLst/>
          </a:prstGeom>
          <a:noFill/>
          <a:ln w="635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18" name="Rectangle 17">
            <a:hlinkClick r:id="rId68"/>
          </p:cNvPr>
          <p:cNvSpPr/>
          <p:nvPr userDrawn="1"/>
        </p:nvSpPr>
        <p:spPr>
          <a:xfrm>
            <a:off x="10658932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hlinkClick r:id="rId69"/>
          </p:cNvPr>
          <p:cNvSpPr/>
          <p:nvPr userDrawn="1"/>
        </p:nvSpPr>
        <p:spPr>
          <a:xfrm>
            <a:off x="11092939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hlinkClick r:id="rId70"/>
          </p:cNvPr>
          <p:cNvSpPr/>
          <p:nvPr userDrawn="1"/>
        </p:nvSpPr>
        <p:spPr>
          <a:xfrm>
            <a:off x="11536877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Action Button: Forward or Next 26">
            <a:hlinkClick r:id="" action="ppaction://hlinkshowjump?jump=nextslide" highlightClick="1"/>
          </p:cNvPr>
          <p:cNvSpPr/>
          <p:nvPr userDrawn="1"/>
        </p:nvSpPr>
        <p:spPr>
          <a:xfrm>
            <a:off x="1127078" y="6259096"/>
            <a:ext cx="402336" cy="402336"/>
          </a:xfrm>
          <a:prstGeom prst="actionButtonForwardNex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8" name="Action Button: Back or Previous 27">
            <a:hlinkClick r:id="" action="ppaction://hlinkshowjump?jump=previousslide" highlightClick="1"/>
          </p:cNvPr>
          <p:cNvSpPr/>
          <p:nvPr userDrawn="1"/>
        </p:nvSpPr>
        <p:spPr>
          <a:xfrm>
            <a:off x="249959" y="6251322"/>
            <a:ext cx="402336" cy="402336"/>
          </a:xfrm>
          <a:prstGeom prst="actionButtonBackPrevious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0612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888" r:id="rId2"/>
    <p:sldLayoutId id="2147483889" r:id="rId3"/>
    <p:sldLayoutId id="2147483891" r:id="rId4"/>
    <p:sldLayoutId id="2147483892" r:id="rId5"/>
    <p:sldLayoutId id="2147483893" r:id="rId6"/>
    <p:sldLayoutId id="2147483894" r:id="rId7"/>
    <p:sldLayoutId id="2147483895" r:id="rId8"/>
    <p:sldLayoutId id="2147483896" r:id="rId9"/>
    <p:sldLayoutId id="2147483650" r:id="rId10"/>
    <p:sldLayoutId id="2147483664" r:id="rId11"/>
    <p:sldLayoutId id="2147483678" r:id="rId12"/>
    <p:sldLayoutId id="2147483679" r:id="rId13"/>
    <p:sldLayoutId id="2147483652" r:id="rId14"/>
    <p:sldLayoutId id="2147483665" r:id="rId15"/>
    <p:sldLayoutId id="2147483653" r:id="rId16"/>
    <p:sldLayoutId id="2147483666" r:id="rId17"/>
    <p:sldLayoutId id="2147483654" r:id="rId18"/>
    <p:sldLayoutId id="2147483667" r:id="rId19"/>
    <p:sldLayoutId id="2147483655" r:id="rId20"/>
    <p:sldLayoutId id="2147483734" r:id="rId21"/>
    <p:sldLayoutId id="2147483735" r:id="rId22"/>
    <p:sldLayoutId id="2147483736" r:id="rId23"/>
    <p:sldLayoutId id="2147483844" r:id="rId24"/>
    <p:sldLayoutId id="2147483845" r:id="rId25"/>
    <p:sldLayoutId id="2147483846" r:id="rId26"/>
    <p:sldLayoutId id="2147483847" r:id="rId27"/>
    <p:sldLayoutId id="2147483848" r:id="rId28"/>
    <p:sldLayoutId id="2147483849" r:id="rId29"/>
    <p:sldLayoutId id="2147483850" r:id="rId30"/>
    <p:sldLayoutId id="2147483851" r:id="rId31"/>
    <p:sldLayoutId id="2147483852" r:id="rId32"/>
    <p:sldLayoutId id="2147483853" r:id="rId33"/>
    <p:sldLayoutId id="2147483854" r:id="rId34"/>
    <p:sldLayoutId id="2147483855" r:id="rId35"/>
    <p:sldLayoutId id="2147483856" r:id="rId36"/>
    <p:sldLayoutId id="2147483857" r:id="rId37"/>
    <p:sldLayoutId id="2147483858" r:id="rId38"/>
    <p:sldLayoutId id="2147483859" r:id="rId39"/>
    <p:sldLayoutId id="2147483860" r:id="rId40"/>
    <p:sldLayoutId id="2147483861" r:id="rId41"/>
    <p:sldLayoutId id="2147483862" r:id="rId42"/>
    <p:sldLayoutId id="2147483863" r:id="rId43"/>
    <p:sldLayoutId id="2147483864" r:id="rId44"/>
    <p:sldLayoutId id="2147483865" r:id="rId45"/>
    <p:sldLayoutId id="2147483866" r:id="rId46"/>
    <p:sldLayoutId id="2147483867" r:id="rId47"/>
    <p:sldLayoutId id="2147483868" r:id="rId48"/>
    <p:sldLayoutId id="2147483869" r:id="rId49"/>
    <p:sldLayoutId id="2147483870" r:id="rId50"/>
    <p:sldLayoutId id="2147483871" r:id="rId51"/>
    <p:sldLayoutId id="2147483872" r:id="rId52"/>
    <p:sldLayoutId id="2147483873" r:id="rId53"/>
    <p:sldLayoutId id="2147483874" r:id="rId54"/>
    <p:sldLayoutId id="2147483875" r:id="rId55"/>
    <p:sldLayoutId id="2147483876" r:id="rId56"/>
    <p:sldLayoutId id="2147483877" r:id="rId57"/>
    <p:sldLayoutId id="2147483878" r:id="rId58"/>
    <p:sldLayoutId id="2147483879" r:id="rId59"/>
    <p:sldLayoutId id="2147483880" r:id="rId60"/>
    <p:sldLayoutId id="2147483881" r:id="rId61"/>
    <p:sldLayoutId id="2147483882" r:id="rId62"/>
    <p:sldLayoutId id="2147483883" r:id="rId63"/>
    <p:sldLayoutId id="2147483884" r:id="rId64"/>
    <p:sldLayoutId id="2147483885" r:id="rId65"/>
    <p:sldLayoutId id="2147483886" r:id="rId66"/>
  </p:sldLayoutIdLs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defTabSz="1219170" rtl="0" eaLnBrk="1" latinLnBrk="0" hangingPunct="1">
        <a:lnSpc>
          <a:spcPct val="86000"/>
        </a:lnSpc>
        <a:spcBef>
          <a:spcPct val="0"/>
        </a:spcBef>
        <a:buNone/>
        <a:defRPr sz="2800" kern="800" spc="-53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000" kern="800" spc="-13">
          <a:solidFill>
            <a:schemeClr val="tx1"/>
          </a:solidFill>
          <a:latin typeface="+mn-lt"/>
          <a:ea typeface="+mn-ea"/>
          <a:cs typeface="+mn-cs"/>
        </a:defRPr>
      </a:lvl1pPr>
      <a:lvl2pPr marL="459306" indent="-230712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+mn-lt"/>
          <a:ea typeface="+mn-ea"/>
          <a:cs typeface="+mn-cs"/>
        </a:defRPr>
      </a:lvl2pPr>
      <a:lvl3pPr marL="687900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600" kern="800">
          <a:solidFill>
            <a:schemeClr val="tx1"/>
          </a:solidFill>
          <a:latin typeface="+mn-lt"/>
          <a:ea typeface="+mn-ea"/>
          <a:cs typeface="+mn-cs"/>
        </a:defRPr>
      </a:lvl3pPr>
      <a:lvl4pPr marL="916494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+mn-lt"/>
          <a:ea typeface="+mn-ea"/>
          <a:cs typeface="+mn-cs"/>
        </a:defRPr>
      </a:lvl4pPr>
      <a:lvl5pPr marL="1145089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600" kern="8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10363200" cy="46275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  <p:sp>
        <p:nvSpPr>
          <p:cNvPr id="13" name="Slide Number Placeholder 5"/>
          <p:cNvSpPr txBox="1">
            <a:spLocks/>
          </p:cNvSpPr>
          <p:nvPr userDrawn="1"/>
        </p:nvSpPr>
        <p:spPr>
          <a:xfrm>
            <a:off x="8433938" y="6303346"/>
            <a:ext cx="2161276" cy="307777"/>
          </a:xfrm>
          <a:prstGeom prst="rect">
            <a:avLst/>
          </a:prstGeom>
        </p:spPr>
        <p:txBody>
          <a:bodyPr vert="horz" wrap="square" lIns="121920" tIns="60960" rIns="121920" bIns="6096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US" sz="1200" dirty="0" smtClean="0"/>
              <a:t>i9 presentation to Joe Smith</a:t>
            </a:r>
            <a:endParaRPr lang="en-US" sz="1200" dirty="0"/>
          </a:p>
        </p:txBody>
      </p:sp>
      <p:sp>
        <p:nvSpPr>
          <p:cNvPr id="7" name="Slide Number Placeholder 5"/>
          <p:cNvSpPr txBox="1">
            <a:spLocks/>
          </p:cNvSpPr>
          <p:nvPr userDrawn="1"/>
        </p:nvSpPr>
        <p:spPr>
          <a:xfrm>
            <a:off x="814963" y="6293087"/>
            <a:ext cx="139424" cy="328295"/>
          </a:xfrm>
          <a:prstGeom prst="rect">
            <a:avLst/>
          </a:prstGeom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200" smtClean="0"/>
              <a:pPr algn="ctr"/>
              <a:t>‹#›</a:t>
            </a:fld>
            <a:endParaRPr lang="en-US" sz="1200" dirty="0"/>
          </a:p>
        </p:txBody>
      </p:sp>
      <p:sp>
        <p:nvSpPr>
          <p:cNvPr id="10" name="Oval 9"/>
          <p:cNvSpPr/>
          <p:nvPr/>
        </p:nvSpPr>
        <p:spPr>
          <a:xfrm>
            <a:off x="718075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6" name="Oval 15"/>
          <p:cNvSpPr/>
          <p:nvPr/>
        </p:nvSpPr>
        <p:spPr>
          <a:xfrm>
            <a:off x="281861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Rectangle 9"/>
          <p:cNvSpPr/>
          <p:nvPr/>
        </p:nvSpPr>
        <p:spPr>
          <a:xfrm rot="2700000">
            <a:off x="426720" y="6412186"/>
            <a:ext cx="90117" cy="90117"/>
          </a:xfrm>
          <a:custGeom>
            <a:avLst/>
            <a:gdLst>
              <a:gd name="connsiteX0" fmla="*/ 0 w 531091"/>
              <a:gd name="connsiteY0" fmla="*/ 0 h 531091"/>
              <a:gd name="connsiteX1" fmla="*/ 531091 w 531091"/>
              <a:gd name="connsiteY1" fmla="*/ 0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0 w 531091"/>
              <a:gd name="connsiteY0" fmla="*/ 0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0" fmla="*/ 0 w 531091"/>
              <a:gd name="connsiteY0" fmla="*/ 0 h 531091"/>
              <a:gd name="connsiteX1" fmla="*/ 230909 w 531091"/>
              <a:gd name="connsiteY1" fmla="*/ 224312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230909 w 531091"/>
              <a:gd name="connsiteY0" fmla="*/ 224312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343065 w 531091"/>
              <a:gd name="connsiteY0" fmla="*/ 89066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  <a:gd name="connsiteX3" fmla="*/ 322349 w 531091"/>
              <a:gd name="connsiteY3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1091" h="531091">
                <a:moveTo>
                  <a:pt x="531091" y="531091"/>
                </a:moveTo>
                <a:lnTo>
                  <a:pt x="0" y="531091"/>
                </a:lnTo>
                <a:lnTo>
                  <a:pt x="0" y="0"/>
                </a:lnTo>
              </a:path>
            </a:pathLst>
          </a:cu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4" name="Oval 13"/>
          <p:cNvSpPr/>
          <p:nvPr/>
        </p:nvSpPr>
        <p:spPr>
          <a:xfrm rot="10800000">
            <a:off x="1154288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5" name="Rectangle 9"/>
          <p:cNvSpPr/>
          <p:nvPr/>
        </p:nvSpPr>
        <p:spPr>
          <a:xfrm rot="13500000">
            <a:off x="1252512" y="6412186"/>
            <a:ext cx="90117" cy="90117"/>
          </a:xfrm>
          <a:custGeom>
            <a:avLst/>
            <a:gdLst>
              <a:gd name="connsiteX0" fmla="*/ 0 w 531091"/>
              <a:gd name="connsiteY0" fmla="*/ 0 h 531091"/>
              <a:gd name="connsiteX1" fmla="*/ 531091 w 531091"/>
              <a:gd name="connsiteY1" fmla="*/ 0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0 w 531091"/>
              <a:gd name="connsiteY0" fmla="*/ 0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0" fmla="*/ 0 w 531091"/>
              <a:gd name="connsiteY0" fmla="*/ 0 h 531091"/>
              <a:gd name="connsiteX1" fmla="*/ 230909 w 531091"/>
              <a:gd name="connsiteY1" fmla="*/ 224312 h 531091"/>
              <a:gd name="connsiteX2" fmla="*/ 531091 w 531091"/>
              <a:gd name="connsiteY2" fmla="*/ 531091 h 531091"/>
              <a:gd name="connsiteX3" fmla="*/ 0 w 531091"/>
              <a:gd name="connsiteY3" fmla="*/ 531091 h 531091"/>
              <a:gd name="connsiteX4" fmla="*/ 0 w 531091"/>
              <a:gd name="connsiteY4" fmla="*/ 0 h 531091"/>
              <a:gd name="connsiteX0" fmla="*/ 230909 w 531091"/>
              <a:gd name="connsiteY0" fmla="*/ 224312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343065 w 531091"/>
              <a:gd name="connsiteY0" fmla="*/ 89066 h 531091"/>
              <a:gd name="connsiteX1" fmla="*/ 531091 w 531091"/>
              <a:gd name="connsiteY1" fmla="*/ 531091 h 531091"/>
              <a:gd name="connsiteX2" fmla="*/ 0 w 531091"/>
              <a:gd name="connsiteY2" fmla="*/ 531091 h 531091"/>
              <a:gd name="connsiteX3" fmla="*/ 0 w 531091"/>
              <a:gd name="connsiteY3" fmla="*/ 0 h 531091"/>
              <a:gd name="connsiteX4" fmla="*/ 322349 w 531091"/>
              <a:gd name="connsiteY4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  <a:gd name="connsiteX3" fmla="*/ 322349 w 531091"/>
              <a:gd name="connsiteY3" fmla="*/ 315752 h 531091"/>
              <a:gd name="connsiteX0" fmla="*/ 531091 w 531091"/>
              <a:gd name="connsiteY0" fmla="*/ 531091 h 531091"/>
              <a:gd name="connsiteX1" fmla="*/ 0 w 531091"/>
              <a:gd name="connsiteY1" fmla="*/ 531091 h 531091"/>
              <a:gd name="connsiteX2" fmla="*/ 0 w 531091"/>
              <a:gd name="connsiteY2" fmla="*/ 0 h 5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31091" h="531091">
                <a:moveTo>
                  <a:pt x="531091" y="531091"/>
                </a:moveTo>
                <a:lnTo>
                  <a:pt x="0" y="531091"/>
                </a:lnTo>
                <a:lnTo>
                  <a:pt x="0" y="0"/>
                </a:lnTo>
              </a:path>
            </a:pathLst>
          </a:cu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9" name="Freeform 6"/>
          <p:cNvSpPr>
            <a:spLocks/>
          </p:cNvSpPr>
          <p:nvPr/>
        </p:nvSpPr>
        <p:spPr bwMode="auto">
          <a:xfrm>
            <a:off x="10833553" y="6390365"/>
            <a:ext cx="64135" cy="137803"/>
          </a:xfrm>
          <a:custGeom>
            <a:avLst/>
            <a:gdLst>
              <a:gd name="T0" fmla="*/ 573 w 704"/>
              <a:gd name="T1" fmla="*/ 255 h 1506"/>
              <a:gd name="T2" fmla="*/ 573 w 704"/>
              <a:gd name="T3" fmla="*/ 255 h 1506"/>
              <a:gd name="T4" fmla="*/ 704 w 704"/>
              <a:gd name="T5" fmla="*/ 255 h 1506"/>
              <a:gd name="T6" fmla="*/ 704 w 704"/>
              <a:gd name="T7" fmla="*/ 0 h 1506"/>
              <a:gd name="T8" fmla="*/ 492 w 704"/>
              <a:gd name="T9" fmla="*/ 0 h 1506"/>
              <a:gd name="T10" fmla="*/ 155 w 704"/>
              <a:gd name="T11" fmla="*/ 336 h 1506"/>
              <a:gd name="T12" fmla="*/ 155 w 704"/>
              <a:gd name="T13" fmla="*/ 493 h 1506"/>
              <a:gd name="T14" fmla="*/ 0 w 704"/>
              <a:gd name="T15" fmla="*/ 493 h 1506"/>
              <a:gd name="T16" fmla="*/ 0 w 704"/>
              <a:gd name="T17" fmla="*/ 749 h 1506"/>
              <a:gd name="T18" fmla="*/ 155 w 704"/>
              <a:gd name="T19" fmla="*/ 749 h 1506"/>
              <a:gd name="T20" fmla="*/ 155 w 704"/>
              <a:gd name="T21" fmla="*/ 1506 h 1506"/>
              <a:gd name="T22" fmla="*/ 467 w 704"/>
              <a:gd name="T23" fmla="*/ 1506 h 1506"/>
              <a:gd name="T24" fmla="*/ 467 w 704"/>
              <a:gd name="T25" fmla="*/ 749 h 1506"/>
              <a:gd name="T26" fmla="*/ 679 w 704"/>
              <a:gd name="T27" fmla="*/ 749 h 1506"/>
              <a:gd name="T28" fmla="*/ 704 w 704"/>
              <a:gd name="T29" fmla="*/ 493 h 1506"/>
              <a:gd name="T30" fmla="*/ 467 w 704"/>
              <a:gd name="T31" fmla="*/ 493 h 1506"/>
              <a:gd name="T32" fmla="*/ 467 w 704"/>
              <a:gd name="T33" fmla="*/ 362 h 1506"/>
              <a:gd name="T34" fmla="*/ 573 w 704"/>
              <a:gd name="T35" fmla="*/ 255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4" h="1506">
                <a:moveTo>
                  <a:pt x="573" y="255"/>
                </a:moveTo>
                <a:lnTo>
                  <a:pt x="573" y="255"/>
                </a:lnTo>
                <a:lnTo>
                  <a:pt x="704" y="255"/>
                </a:lnTo>
                <a:lnTo>
                  <a:pt x="704" y="0"/>
                </a:lnTo>
                <a:lnTo>
                  <a:pt x="492" y="0"/>
                </a:lnTo>
                <a:cubicBezTo>
                  <a:pt x="243" y="0"/>
                  <a:pt x="155" y="124"/>
                  <a:pt x="155" y="336"/>
                </a:cubicBezTo>
                <a:lnTo>
                  <a:pt x="155" y="493"/>
                </a:lnTo>
                <a:lnTo>
                  <a:pt x="0" y="493"/>
                </a:lnTo>
                <a:lnTo>
                  <a:pt x="0" y="749"/>
                </a:lnTo>
                <a:lnTo>
                  <a:pt x="155" y="749"/>
                </a:lnTo>
                <a:lnTo>
                  <a:pt x="155" y="1506"/>
                </a:lnTo>
                <a:lnTo>
                  <a:pt x="467" y="1506"/>
                </a:lnTo>
                <a:lnTo>
                  <a:pt x="467" y="749"/>
                </a:lnTo>
                <a:lnTo>
                  <a:pt x="679" y="749"/>
                </a:lnTo>
                <a:lnTo>
                  <a:pt x="704" y="493"/>
                </a:lnTo>
                <a:lnTo>
                  <a:pt x="467" y="493"/>
                </a:lnTo>
                <a:lnTo>
                  <a:pt x="467" y="362"/>
                </a:lnTo>
                <a:cubicBezTo>
                  <a:pt x="467" y="293"/>
                  <a:pt x="473" y="255"/>
                  <a:pt x="573" y="255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7"/>
          <p:cNvSpPr>
            <a:spLocks noEditPoints="1"/>
          </p:cNvSpPr>
          <p:nvPr/>
        </p:nvSpPr>
        <p:spPr bwMode="auto">
          <a:xfrm>
            <a:off x="11230723" y="6387435"/>
            <a:ext cx="142220" cy="136500"/>
          </a:xfrm>
          <a:custGeom>
            <a:avLst/>
            <a:gdLst>
              <a:gd name="T0" fmla="*/ 1176 w 1562"/>
              <a:gd name="T1" fmla="*/ 466 h 1491"/>
              <a:gd name="T2" fmla="*/ 1176 w 1562"/>
              <a:gd name="T3" fmla="*/ 466 h 1491"/>
              <a:gd name="T4" fmla="*/ 871 w 1562"/>
              <a:gd name="T5" fmla="*/ 636 h 1491"/>
              <a:gd name="T6" fmla="*/ 871 w 1562"/>
              <a:gd name="T7" fmla="*/ 488 h 1491"/>
              <a:gd name="T8" fmla="*/ 538 w 1562"/>
              <a:gd name="T9" fmla="*/ 488 h 1491"/>
              <a:gd name="T10" fmla="*/ 538 w 1562"/>
              <a:gd name="T11" fmla="*/ 1491 h 1491"/>
              <a:gd name="T12" fmla="*/ 871 w 1562"/>
              <a:gd name="T13" fmla="*/ 1491 h 1491"/>
              <a:gd name="T14" fmla="*/ 871 w 1562"/>
              <a:gd name="T15" fmla="*/ 931 h 1491"/>
              <a:gd name="T16" fmla="*/ 886 w 1562"/>
              <a:gd name="T17" fmla="*/ 850 h 1491"/>
              <a:gd name="T18" fmla="*/ 1057 w 1562"/>
              <a:gd name="T19" fmla="*/ 724 h 1491"/>
              <a:gd name="T20" fmla="*/ 1228 w 1562"/>
              <a:gd name="T21" fmla="*/ 953 h 1491"/>
              <a:gd name="T22" fmla="*/ 1228 w 1562"/>
              <a:gd name="T23" fmla="*/ 1491 h 1491"/>
              <a:gd name="T24" fmla="*/ 1562 w 1562"/>
              <a:gd name="T25" fmla="*/ 1491 h 1491"/>
              <a:gd name="T26" fmla="*/ 1562 w 1562"/>
              <a:gd name="T27" fmla="*/ 916 h 1491"/>
              <a:gd name="T28" fmla="*/ 1176 w 1562"/>
              <a:gd name="T29" fmla="*/ 466 h 1491"/>
              <a:gd name="T30" fmla="*/ 22 w 1562"/>
              <a:gd name="T31" fmla="*/ 1491 h 1491"/>
              <a:gd name="T32" fmla="*/ 22 w 1562"/>
              <a:gd name="T33" fmla="*/ 1491 h 1491"/>
              <a:gd name="T34" fmla="*/ 357 w 1562"/>
              <a:gd name="T35" fmla="*/ 1491 h 1491"/>
              <a:gd name="T36" fmla="*/ 357 w 1562"/>
              <a:gd name="T37" fmla="*/ 487 h 1491"/>
              <a:gd name="T38" fmla="*/ 22 w 1562"/>
              <a:gd name="T39" fmla="*/ 487 h 1491"/>
              <a:gd name="T40" fmla="*/ 22 w 1562"/>
              <a:gd name="T41" fmla="*/ 1491 h 1491"/>
              <a:gd name="T42" fmla="*/ 193 w 1562"/>
              <a:gd name="T43" fmla="*/ 0 h 1491"/>
              <a:gd name="T44" fmla="*/ 193 w 1562"/>
              <a:gd name="T45" fmla="*/ 0 h 1491"/>
              <a:gd name="T46" fmla="*/ 0 w 1562"/>
              <a:gd name="T47" fmla="*/ 178 h 1491"/>
              <a:gd name="T48" fmla="*/ 186 w 1562"/>
              <a:gd name="T49" fmla="*/ 347 h 1491"/>
              <a:gd name="T50" fmla="*/ 379 w 1562"/>
              <a:gd name="T51" fmla="*/ 178 h 1491"/>
              <a:gd name="T52" fmla="*/ 193 w 1562"/>
              <a:gd name="T53" fmla="*/ 0 h 1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2" h="1491">
                <a:moveTo>
                  <a:pt x="1176" y="466"/>
                </a:moveTo>
                <a:lnTo>
                  <a:pt x="1176" y="466"/>
                </a:lnTo>
                <a:cubicBezTo>
                  <a:pt x="990" y="466"/>
                  <a:pt x="916" y="562"/>
                  <a:pt x="871" y="636"/>
                </a:cubicBezTo>
                <a:lnTo>
                  <a:pt x="871" y="488"/>
                </a:lnTo>
                <a:lnTo>
                  <a:pt x="538" y="488"/>
                </a:lnTo>
                <a:cubicBezTo>
                  <a:pt x="545" y="584"/>
                  <a:pt x="538" y="1491"/>
                  <a:pt x="538" y="1491"/>
                </a:cubicBezTo>
                <a:lnTo>
                  <a:pt x="871" y="1491"/>
                </a:lnTo>
                <a:lnTo>
                  <a:pt x="871" y="931"/>
                </a:lnTo>
                <a:cubicBezTo>
                  <a:pt x="871" y="901"/>
                  <a:pt x="871" y="872"/>
                  <a:pt x="886" y="850"/>
                </a:cubicBezTo>
                <a:cubicBezTo>
                  <a:pt x="909" y="791"/>
                  <a:pt x="961" y="724"/>
                  <a:pt x="1057" y="724"/>
                </a:cubicBezTo>
                <a:cubicBezTo>
                  <a:pt x="1176" y="724"/>
                  <a:pt x="1228" y="820"/>
                  <a:pt x="1228" y="953"/>
                </a:cubicBezTo>
                <a:lnTo>
                  <a:pt x="1228" y="1491"/>
                </a:lnTo>
                <a:lnTo>
                  <a:pt x="1562" y="1491"/>
                </a:lnTo>
                <a:lnTo>
                  <a:pt x="1562" y="916"/>
                </a:lnTo>
                <a:cubicBezTo>
                  <a:pt x="1562" y="606"/>
                  <a:pt x="1398" y="466"/>
                  <a:pt x="1176" y="466"/>
                </a:cubicBezTo>
                <a:close/>
                <a:moveTo>
                  <a:pt x="22" y="1491"/>
                </a:moveTo>
                <a:lnTo>
                  <a:pt x="22" y="1491"/>
                </a:lnTo>
                <a:lnTo>
                  <a:pt x="357" y="1491"/>
                </a:lnTo>
                <a:lnTo>
                  <a:pt x="357" y="487"/>
                </a:lnTo>
                <a:lnTo>
                  <a:pt x="22" y="487"/>
                </a:lnTo>
                <a:lnTo>
                  <a:pt x="22" y="1491"/>
                </a:lnTo>
                <a:close/>
                <a:moveTo>
                  <a:pt x="193" y="0"/>
                </a:moveTo>
                <a:lnTo>
                  <a:pt x="193" y="0"/>
                </a:lnTo>
                <a:cubicBezTo>
                  <a:pt x="74" y="0"/>
                  <a:pt x="0" y="82"/>
                  <a:pt x="0" y="178"/>
                </a:cubicBezTo>
                <a:cubicBezTo>
                  <a:pt x="0" y="273"/>
                  <a:pt x="74" y="347"/>
                  <a:pt x="186" y="347"/>
                </a:cubicBezTo>
                <a:cubicBezTo>
                  <a:pt x="305" y="347"/>
                  <a:pt x="379" y="273"/>
                  <a:pt x="379" y="178"/>
                </a:cubicBezTo>
                <a:cubicBezTo>
                  <a:pt x="379" y="82"/>
                  <a:pt x="305" y="0"/>
                  <a:pt x="193" y="0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Freeform 8"/>
          <p:cNvSpPr>
            <a:spLocks/>
          </p:cNvSpPr>
          <p:nvPr/>
        </p:nvSpPr>
        <p:spPr bwMode="auto">
          <a:xfrm>
            <a:off x="11661065" y="6399834"/>
            <a:ext cx="153964" cy="125761"/>
          </a:xfrm>
          <a:custGeom>
            <a:avLst/>
            <a:gdLst>
              <a:gd name="T0" fmla="*/ 1491 w 1690"/>
              <a:gd name="T1" fmla="*/ 223 h 1374"/>
              <a:gd name="T2" fmla="*/ 1491 w 1690"/>
              <a:gd name="T3" fmla="*/ 223 h 1374"/>
              <a:gd name="T4" fmla="*/ 1647 w 1690"/>
              <a:gd name="T5" fmla="*/ 30 h 1374"/>
              <a:gd name="T6" fmla="*/ 1424 w 1690"/>
              <a:gd name="T7" fmla="*/ 108 h 1374"/>
              <a:gd name="T8" fmla="*/ 1171 w 1690"/>
              <a:gd name="T9" fmla="*/ 0 h 1374"/>
              <a:gd name="T10" fmla="*/ 821 w 1690"/>
              <a:gd name="T11" fmla="*/ 356 h 1374"/>
              <a:gd name="T12" fmla="*/ 827 w 1690"/>
              <a:gd name="T13" fmla="*/ 428 h 1374"/>
              <a:gd name="T14" fmla="*/ 114 w 1690"/>
              <a:gd name="T15" fmla="*/ 66 h 1374"/>
              <a:gd name="T16" fmla="*/ 72 w 1690"/>
              <a:gd name="T17" fmla="*/ 241 h 1374"/>
              <a:gd name="T18" fmla="*/ 223 w 1690"/>
              <a:gd name="T19" fmla="*/ 530 h 1374"/>
              <a:gd name="T20" fmla="*/ 66 w 1690"/>
              <a:gd name="T21" fmla="*/ 488 h 1374"/>
              <a:gd name="T22" fmla="*/ 66 w 1690"/>
              <a:gd name="T23" fmla="*/ 494 h 1374"/>
              <a:gd name="T24" fmla="*/ 344 w 1690"/>
              <a:gd name="T25" fmla="*/ 832 h 1374"/>
              <a:gd name="T26" fmla="*/ 253 w 1690"/>
              <a:gd name="T27" fmla="*/ 844 h 1374"/>
              <a:gd name="T28" fmla="*/ 187 w 1690"/>
              <a:gd name="T29" fmla="*/ 838 h 1374"/>
              <a:gd name="T30" fmla="*/ 513 w 1690"/>
              <a:gd name="T31" fmla="*/ 1079 h 1374"/>
              <a:gd name="T32" fmla="*/ 78 w 1690"/>
              <a:gd name="T33" fmla="*/ 1230 h 1374"/>
              <a:gd name="T34" fmla="*/ 0 w 1690"/>
              <a:gd name="T35" fmla="*/ 1224 h 1374"/>
              <a:gd name="T36" fmla="*/ 525 w 1690"/>
              <a:gd name="T37" fmla="*/ 1374 h 1374"/>
              <a:gd name="T38" fmla="*/ 1521 w 1690"/>
              <a:gd name="T39" fmla="*/ 392 h 1374"/>
              <a:gd name="T40" fmla="*/ 1521 w 1690"/>
              <a:gd name="T41" fmla="*/ 344 h 1374"/>
              <a:gd name="T42" fmla="*/ 1690 w 1690"/>
              <a:gd name="T43" fmla="*/ 163 h 1374"/>
              <a:gd name="T44" fmla="*/ 1491 w 1690"/>
              <a:gd name="T45" fmla="*/ 223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90" h="1374">
                <a:moveTo>
                  <a:pt x="1491" y="223"/>
                </a:moveTo>
                <a:lnTo>
                  <a:pt x="1491" y="223"/>
                </a:lnTo>
                <a:cubicBezTo>
                  <a:pt x="1569" y="175"/>
                  <a:pt x="1617" y="108"/>
                  <a:pt x="1647" y="30"/>
                </a:cubicBezTo>
                <a:cubicBezTo>
                  <a:pt x="1581" y="66"/>
                  <a:pt x="1509" y="96"/>
                  <a:pt x="1424" y="108"/>
                </a:cubicBezTo>
                <a:cubicBezTo>
                  <a:pt x="1358" y="42"/>
                  <a:pt x="1273" y="0"/>
                  <a:pt x="1171" y="0"/>
                </a:cubicBezTo>
                <a:cubicBezTo>
                  <a:pt x="977" y="0"/>
                  <a:pt x="821" y="157"/>
                  <a:pt x="821" y="356"/>
                </a:cubicBezTo>
                <a:cubicBezTo>
                  <a:pt x="821" y="374"/>
                  <a:pt x="827" y="404"/>
                  <a:pt x="827" y="428"/>
                </a:cubicBezTo>
                <a:cubicBezTo>
                  <a:pt x="543" y="410"/>
                  <a:pt x="283" y="277"/>
                  <a:pt x="114" y="66"/>
                </a:cubicBezTo>
                <a:cubicBezTo>
                  <a:pt x="84" y="120"/>
                  <a:pt x="72" y="175"/>
                  <a:pt x="72" y="241"/>
                </a:cubicBezTo>
                <a:cubicBezTo>
                  <a:pt x="72" y="362"/>
                  <a:pt x="132" y="470"/>
                  <a:pt x="223" y="530"/>
                </a:cubicBezTo>
                <a:cubicBezTo>
                  <a:pt x="169" y="530"/>
                  <a:pt x="114" y="512"/>
                  <a:pt x="66" y="488"/>
                </a:cubicBezTo>
                <a:lnTo>
                  <a:pt x="66" y="494"/>
                </a:lnTo>
                <a:cubicBezTo>
                  <a:pt x="66" y="663"/>
                  <a:pt x="187" y="802"/>
                  <a:pt x="344" y="832"/>
                </a:cubicBezTo>
                <a:cubicBezTo>
                  <a:pt x="313" y="838"/>
                  <a:pt x="283" y="844"/>
                  <a:pt x="253" y="844"/>
                </a:cubicBezTo>
                <a:cubicBezTo>
                  <a:pt x="235" y="844"/>
                  <a:pt x="211" y="838"/>
                  <a:pt x="187" y="838"/>
                </a:cubicBezTo>
                <a:cubicBezTo>
                  <a:pt x="235" y="977"/>
                  <a:pt x="356" y="1073"/>
                  <a:pt x="513" y="1079"/>
                </a:cubicBezTo>
                <a:cubicBezTo>
                  <a:pt x="392" y="1170"/>
                  <a:pt x="241" y="1230"/>
                  <a:pt x="78" y="1230"/>
                </a:cubicBezTo>
                <a:cubicBezTo>
                  <a:pt x="54" y="1230"/>
                  <a:pt x="24" y="1230"/>
                  <a:pt x="0" y="1224"/>
                </a:cubicBezTo>
                <a:cubicBezTo>
                  <a:pt x="151" y="1326"/>
                  <a:pt x="338" y="1374"/>
                  <a:pt x="525" y="1374"/>
                </a:cubicBezTo>
                <a:cubicBezTo>
                  <a:pt x="1171" y="1374"/>
                  <a:pt x="1521" y="844"/>
                  <a:pt x="1521" y="392"/>
                </a:cubicBezTo>
                <a:lnTo>
                  <a:pt x="1521" y="344"/>
                </a:lnTo>
                <a:cubicBezTo>
                  <a:pt x="1587" y="295"/>
                  <a:pt x="1647" y="235"/>
                  <a:pt x="1690" y="163"/>
                </a:cubicBezTo>
                <a:cubicBezTo>
                  <a:pt x="1635" y="193"/>
                  <a:pt x="1569" y="211"/>
                  <a:pt x="1491" y="223"/>
                </a:cubicBezTo>
                <a:close/>
              </a:path>
            </a:pathLst>
          </a:custGeom>
          <a:solidFill>
            <a:schemeClr val="tx1">
              <a:alpha val="54902"/>
            </a:schemeClr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Oval 21"/>
          <p:cNvSpPr/>
          <p:nvPr userDrawn="1"/>
        </p:nvSpPr>
        <p:spPr>
          <a:xfrm>
            <a:off x="11135232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23" name="Oval 22"/>
          <p:cNvSpPr/>
          <p:nvPr userDrawn="1"/>
        </p:nvSpPr>
        <p:spPr>
          <a:xfrm>
            <a:off x="10699019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24" name="Oval 23"/>
          <p:cNvSpPr/>
          <p:nvPr userDrawn="1"/>
        </p:nvSpPr>
        <p:spPr>
          <a:xfrm rot="10800000">
            <a:off x="11571445" y="6290644"/>
            <a:ext cx="333200" cy="333200"/>
          </a:xfrm>
          <a:prstGeom prst="ellipse">
            <a:avLst/>
          </a:prstGeom>
          <a:noFill/>
          <a:ln w="6350" cmpd="sng">
            <a:solidFill>
              <a:srgbClr val="BFBFB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67"/>
          </a:p>
        </p:txBody>
      </p:sp>
      <p:sp>
        <p:nvSpPr>
          <p:cNvPr id="18" name="Rectangle 17">
            <a:hlinkClick r:id="rId59"/>
          </p:cNvPr>
          <p:cNvSpPr/>
          <p:nvPr userDrawn="1"/>
        </p:nvSpPr>
        <p:spPr>
          <a:xfrm>
            <a:off x="10658932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24">
            <a:hlinkClick r:id="rId60"/>
          </p:cNvPr>
          <p:cNvSpPr/>
          <p:nvPr userDrawn="1"/>
        </p:nvSpPr>
        <p:spPr>
          <a:xfrm>
            <a:off x="11092939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hlinkClick r:id="rId61"/>
          </p:cNvPr>
          <p:cNvSpPr/>
          <p:nvPr userDrawn="1"/>
        </p:nvSpPr>
        <p:spPr>
          <a:xfrm>
            <a:off x="11536877" y="6254517"/>
            <a:ext cx="402336" cy="402336"/>
          </a:xfrm>
          <a:prstGeom prst="rec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Action Button: Forward or Next 26">
            <a:hlinkClick r:id="" action="ppaction://hlinkshowjump?jump=nextslide" highlightClick="1"/>
          </p:cNvPr>
          <p:cNvSpPr/>
          <p:nvPr userDrawn="1"/>
        </p:nvSpPr>
        <p:spPr>
          <a:xfrm>
            <a:off x="1127078" y="6259096"/>
            <a:ext cx="402336" cy="402336"/>
          </a:xfrm>
          <a:prstGeom prst="actionButtonForwardNext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  <p:sp>
        <p:nvSpPr>
          <p:cNvPr id="28" name="Action Button: Back or Previous 27">
            <a:hlinkClick r:id="" action="ppaction://hlinkshowjump?jump=previousslide" highlightClick="1"/>
          </p:cNvPr>
          <p:cNvSpPr/>
          <p:nvPr userDrawn="1"/>
        </p:nvSpPr>
        <p:spPr>
          <a:xfrm>
            <a:off x="249959" y="6251322"/>
            <a:ext cx="402336" cy="402336"/>
          </a:xfrm>
          <a:prstGeom prst="actionButtonBackPrevious">
            <a:avLst/>
          </a:prstGeom>
          <a:solidFill>
            <a:srgbClr val="00CAC5">
              <a:alpha val="0"/>
            </a:srgbClr>
          </a:solidFill>
          <a:ln>
            <a:noFill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419110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752" r:id="rId13"/>
    <p:sldLayoutId id="2147483753" r:id="rId14"/>
    <p:sldLayoutId id="2147483754" r:id="rId15"/>
    <p:sldLayoutId id="2147483755" r:id="rId16"/>
    <p:sldLayoutId id="2147483774" r:id="rId17"/>
    <p:sldLayoutId id="2147483756" r:id="rId18"/>
    <p:sldLayoutId id="2147483775" r:id="rId19"/>
    <p:sldLayoutId id="2147483757" r:id="rId20"/>
    <p:sldLayoutId id="2147483776" r:id="rId21"/>
    <p:sldLayoutId id="2147483758" r:id="rId22"/>
    <p:sldLayoutId id="2147483777" r:id="rId23"/>
    <p:sldLayoutId id="2147483759" r:id="rId24"/>
    <p:sldLayoutId id="2147483778" r:id="rId25"/>
    <p:sldLayoutId id="2147483760" r:id="rId26"/>
    <p:sldLayoutId id="2147483779" r:id="rId27"/>
    <p:sldLayoutId id="2147483761" r:id="rId28"/>
    <p:sldLayoutId id="2147483780" r:id="rId29"/>
    <p:sldLayoutId id="2147483762" r:id="rId30"/>
    <p:sldLayoutId id="2147483781" r:id="rId31"/>
    <p:sldLayoutId id="2147483763" r:id="rId32"/>
    <p:sldLayoutId id="2147483782" r:id="rId33"/>
    <p:sldLayoutId id="2147483764" r:id="rId34"/>
    <p:sldLayoutId id="2147483783" r:id="rId35"/>
    <p:sldLayoutId id="2147483765" r:id="rId36"/>
    <p:sldLayoutId id="2147483784" r:id="rId37"/>
    <p:sldLayoutId id="2147483785" r:id="rId38"/>
    <p:sldLayoutId id="2147483766" r:id="rId39"/>
    <p:sldLayoutId id="2147483768" r:id="rId40"/>
    <p:sldLayoutId id="2147483786" r:id="rId41"/>
    <p:sldLayoutId id="2147483788" r:id="rId42"/>
    <p:sldLayoutId id="2147483769" r:id="rId43"/>
    <p:sldLayoutId id="2147483767" r:id="rId44"/>
    <p:sldLayoutId id="2147483787" r:id="rId45"/>
    <p:sldLayoutId id="2147483771" r:id="rId46"/>
    <p:sldLayoutId id="2147483773" r:id="rId47"/>
    <p:sldLayoutId id="2147483792" r:id="rId48"/>
    <p:sldLayoutId id="2147483793" r:id="rId49"/>
    <p:sldLayoutId id="2147483794" r:id="rId50"/>
    <p:sldLayoutId id="2147483795" r:id="rId51"/>
    <p:sldLayoutId id="2147483796" r:id="rId52"/>
    <p:sldLayoutId id="2147483797" r:id="rId53"/>
    <p:sldLayoutId id="2147483798" r:id="rId54"/>
    <p:sldLayoutId id="2147483842" r:id="rId55"/>
    <p:sldLayoutId id="2147483841" r:id="rId56"/>
    <p:sldLayoutId id="2147483843" r:id="rId57"/>
  </p:sldLayoutIdLs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ctr" defTabSz="1219170" rtl="0" eaLnBrk="1" latinLnBrk="0" hangingPunct="1">
        <a:lnSpc>
          <a:spcPct val="86000"/>
        </a:lnSpc>
        <a:spcBef>
          <a:spcPct val="0"/>
        </a:spcBef>
        <a:buNone/>
        <a:defRPr sz="2800" kern="800" spc="-53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000" kern="800" spc="-13">
          <a:solidFill>
            <a:schemeClr val="tx1"/>
          </a:solidFill>
          <a:latin typeface="+mn-lt"/>
          <a:ea typeface="+mn-ea"/>
          <a:cs typeface="+mn-cs"/>
        </a:defRPr>
      </a:lvl1pPr>
      <a:lvl2pPr marL="459306" indent="-230712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+mn-lt"/>
          <a:ea typeface="+mn-ea"/>
          <a:cs typeface="+mn-cs"/>
        </a:defRPr>
      </a:lvl2pPr>
      <a:lvl3pPr marL="687900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600" kern="800">
          <a:solidFill>
            <a:schemeClr val="tx1"/>
          </a:solidFill>
          <a:latin typeface="+mn-lt"/>
          <a:ea typeface="+mn-ea"/>
          <a:cs typeface="+mn-cs"/>
        </a:defRPr>
      </a:lvl3pPr>
      <a:lvl4pPr marL="916494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+mn-lt"/>
          <a:ea typeface="+mn-ea"/>
          <a:cs typeface="+mn-cs"/>
        </a:defRPr>
      </a:lvl4pPr>
      <a:lvl5pPr marL="1145089" indent="-228594" algn="l" defTabSz="1219170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600" kern="8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hyperlink" Target="http://www.fontsquirrel.com/fonts/open-sans" TargetMode="Externa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15.emf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4" Type="http://schemas.openxmlformats.org/officeDocument/2006/relationships/image" Target="../media/image4.emf"/><Relationship Id="rId5" Type="http://schemas.openxmlformats.org/officeDocument/2006/relationships/image" Target="../media/image5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2.emf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hyperlink" Target="http://www.fontsquirrel.com/fonts/open-sans" TargetMode="External"/><Relationship Id="rId3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4" Type="http://schemas.openxmlformats.org/officeDocument/2006/relationships/image" Target="../media/image8.emf"/><Relationship Id="rId5" Type="http://schemas.openxmlformats.org/officeDocument/2006/relationships/image" Target="../media/image9.emf"/><Relationship Id="rId1" Type="http://schemas.openxmlformats.org/officeDocument/2006/relationships/slideLayout" Target="../slideLayouts/slideLayout18.xml"/><Relationship Id="rId2" Type="http://schemas.openxmlformats.org/officeDocument/2006/relationships/image" Target="../media/image6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4" Type="http://schemas.openxmlformats.org/officeDocument/2006/relationships/image" Target="../media/image8.emf"/><Relationship Id="rId5" Type="http://schemas.openxmlformats.org/officeDocument/2006/relationships/image" Target="../media/image9.emf"/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6.emf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4" Type="http://schemas.openxmlformats.org/officeDocument/2006/relationships/image" Target="../media/image4.emf"/><Relationship Id="rId5" Type="http://schemas.openxmlformats.org/officeDocument/2006/relationships/image" Target="../media/image5.emf"/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2.emf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0.emf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emf"/><Relationship Id="rId4" Type="http://schemas.openxmlformats.org/officeDocument/2006/relationships/image" Target="../media/image13.emf"/><Relationship Id="rId5" Type="http://schemas.openxmlformats.org/officeDocument/2006/relationships/image" Target="../media/image14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1.emf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5.emf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chart" Target="../charts/chart1.xml"/><Relationship Id="rId3" Type="http://schemas.openxmlformats.org/officeDocument/2006/relationships/chart" Target="../charts/char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emf"/><Relationship Id="rId4" Type="http://schemas.openxmlformats.org/officeDocument/2006/relationships/image" Target="../media/image18.emf"/><Relationship Id="rId5" Type="http://schemas.openxmlformats.org/officeDocument/2006/relationships/image" Target="../media/image19.emf"/><Relationship Id="rId6" Type="http://schemas.openxmlformats.org/officeDocument/2006/relationships/image" Target="../media/image20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6.e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4" Type="http://schemas.openxmlformats.org/officeDocument/2006/relationships/image" Target="../media/image23.emf"/><Relationship Id="rId5" Type="http://schemas.openxmlformats.org/officeDocument/2006/relationships/image" Target="../media/image4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21.emf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4" Type="http://schemas.openxmlformats.org/officeDocument/2006/relationships/diagramQuickStyle" Target="../diagrams/quickStyle1.xml"/><Relationship Id="rId5" Type="http://schemas.openxmlformats.org/officeDocument/2006/relationships/diagramColors" Target="../diagrams/colors1.xml"/><Relationship Id="rId6" Type="http://schemas.microsoft.com/office/2007/relationships/diagramDrawing" Target="../diagrams/drawing1.xml"/><Relationship Id="rId1" Type="http://schemas.openxmlformats.org/officeDocument/2006/relationships/slideLayout" Target="../slideLayouts/slideLayout77.xml"/><Relationship Id="rId2" Type="http://schemas.openxmlformats.org/officeDocument/2006/relationships/diagramData" Target="../diagrams/data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emf"/><Relationship Id="rId4" Type="http://schemas.openxmlformats.org/officeDocument/2006/relationships/image" Target="../media/image25.emf"/><Relationship Id="rId5" Type="http://schemas.openxmlformats.org/officeDocument/2006/relationships/image" Target="../media/image26.emf"/><Relationship Id="rId6" Type="http://schemas.openxmlformats.org/officeDocument/2006/relationships/image" Target="../media/image27.emf"/><Relationship Id="rId7" Type="http://schemas.openxmlformats.org/officeDocument/2006/relationships/image" Target="../media/image28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0.emf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4" Type="http://schemas.openxmlformats.org/officeDocument/2006/relationships/diagramQuickStyle" Target="../diagrams/quickStyle2.xml"/><Relationship Id="rId5" Type="http://schemas.openxmlformats.org/officeDocument/2006/relationships/diagramColors" Target="../diagrams/colors2.xml"/><Relationship Id="rId6" Type="http://schemas.microsoft.com/office/2007/relationships/diagramDrawing" Target="../diagrams/drawing2.xml"/><Relationship Id="rId7" Type="http://schemas.openxmlformats.org/officeDocument/2006/relationships/image" Target="../media/image11.emf"/><Relationship Id="rId8" Type="http://schemas.openxmlformats.org/officeDocument/2006/relationships/image" Target="../media/image12.emf"/><Relationship Id="rId9" Type="http://schemas.openxmlformats.org/officeDocument/2006/relationships/image" Target="../media/image13.emf"/><Relationship Id="rId10" Type="http://schemas.openxmlformats.org/officeDocument/2006/relationships/image" Target="../media/image14.emf"/><Relationship Id="rId1" Type="http://schemas.openxmlformats.org/officeDocument/2006/relationships/slideLayout" Target="../slideLayouts/slideLayout77.xml"/><Relationship Id="rId2" Type="http://schemas.openxmlformats.org/officeDocument/2006/relationships/diagramData" Target="../diagrams/data2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4" Type="http://schemas.openxmlformats.org/officeDocument/2006/relationships/diagramQuickStyle" Target="../diagrams/quickStyle3.xml"/><Relationship Id="rId5" Type="http://schemas.openxmlformats.org/officeDocument/2006/relationships/diagramColors" Target="../diagrams/colors3.xml"/><Relationship Id="rId6" Type="http://schemas.microsoft.com/office/2007/relationships/diagramDrawing" Target="../diagrams/drawing3.xml"/><Relationship Id="rId7" Type="http://schemas.openxmlformats.org/officeDocument/2006/relationships/image" Target="../media/image11.emf"/><Relationship Id="rId8" Type="http://schemas.openxmlformats.org/officeDocument/2006/relationships/image" Target="../media/image12.emf"/><Relationship Id="rId9" Type="http://schemas.openxmlformats.org/officeDocument/2006/relationships/image" Target="../media/image13.emf"/><Relationship Id="rId1" Type="http://schemas.openxmlformats.org/officeDocument/2006/relationships/slideLayout" Target="../slideLayouts/slideLayout77.xml"/><Relationship Id="rId2" Type="http://schemas.openxmlformats.org/officeDocument/2006/relationships/diagramData" Target="../diagrams/data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4" Type="http://schemas.openxmlformats.org/officeDocument/2006/relationships/image" Target="../media/image23.emf"/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21.emf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4" Type="http://schemas.openxmlformats.org/officeDocument/2006/relationships/image" Target="../media/image26.emf"/><Relationship Id="rId5" Type="http://schemas.openxmlformats.org/officeDocument/2006/relationships/image" Target="../media/image27.emf"/><Relationship Id="rId6" Type="http://schemas.openxmlformats.org/officeDocument/2006/relationships/image" Target="../media/image28.emf"/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24.emf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4" Type="http://schemas.openxmlformats.org/officeDocument/2006/relationships/image" Target="../media/image23.emf"/><Relationship Id="rId5" Type="http://schemas.openxmlformats.org/officeDocument/2006/relationships/image" Target="../media/image4.emf"/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21.e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emf"/><Relationship Id="rId4" Type="http://schemas.openxmlformats.org/officeDocument/2006/relationships/image" Target="../media/image27.emf"/><Relationship Id="rId5" Type="http://schemas.openxmlformats.org/officeDocument/2006/relationships/image" Target="../media/image25.emf"/><Relationship Id="rId1" Type="http://schemas.openxmlformats.org/officeDocument/2006/relationships/slideLayout" Target="../slideLayouts/slideLayout76.xml"/><Relationship Id="rId2" Type="http://schemas.openxmlformats.org/officeDocument/2006/relationships/image" Target="../media/image24.emf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4" Type="http://schemas.openxmlformats.org/officeDocument/2006/relationships/image" Target="../media/image26.emf"/><Relationship Id="rId5" Type="http://schemas.openxmlformats.org/officeDocument/2006/relationships/image" Target="../media/image27.emf"/><Relationship Id="rId6" Type="http://schemas.openxmlformats.org/officeDocument/2006/relationships/image" Target="../media/image28.emf"/><Relationship Id="rId1" Type="http://schemas.openxmlformats.org/officeDocument/2006/relationships/slideLayout" Target="../slideLayouts/slideLayout78.xml"/><Relationship Id="rId2" Type="http://schemas.openxmlformats.org/officeDocument/2006/relationships/image" Target="../media/image24.emf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linkedin.com/" TargetMode="External"/><Relationship Id="rId4" Type="http://schemas.openxmlformats.org/officeDocument/2006/relationships/hyperlink" Target="https://twitter.com/" TargetMode="External"/><Relationship Id="rId5" Type="http://schemas.openxmlformats.org/officeDocument/2006/relationships/hyperlink" Target="https://mail.google.com/" TargetMode="External"/><Relationship Id="rId1" Type="http://schemas.openxmlformats.org/officeDocument/2006/relationships/slideLayout" Target="../slideLayouts/slideLayout88.xml"/><Relationship Id="rId2" Type="http://schemas.openxmlformats.org/officeDocument/2006/relationships/hyperlink" Target="https://www.facebook.com/" TargetMode="Externa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6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4" Type="http://schemas.openxmlformats.org/officeDocument/2006/relationships/chart" Target="../charts/chart4.xml"/><Relationship Id="rId5" Type="http://schemas.openxmlformats.org/officeDocument/2006/relationships/chart" Target="../charts/chart5.xml"/><Relationship Id="rId6" Type="http://schemas.openxmlformats.org/officeDocument/2006/relationships/hyperlink" Target="http://creativecommons.org/publicdomain/zero/1.0/" TargetMode="External"/><Relationship Id="rId1" Type="http://schemas.openxmlformats.org/officeDocument/2006/relationships/slideLayout" Target="../slideLayouts/slideLayout19.xml"/><Relationship Id="rId2" Type="http://schemas.openxmlformats.org/officeDocument/2006/relationships/image" Target="../media/image29.jpg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image" Target="../media/image30.jpg"/><Relationship Id="rId3" Type="http://schemas.openxmlformats.org/officeDocument/2006/relationships/hyperlink" Target="http://creativecommons.org/publicdomain/zero/1.0/" TargetMode="Externa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chart" Target="../charts/chart6.xml"/><Relationship Id="rId3" Type="http://schemas.openxmlformats.org/officeDocument/2006/relationships/chart" Target="../charts/char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Relationship Id="rId2" Type="http://schemas.openxmlformats.org/officeDocument/2006/relationships/chart" Target="../charts/chart8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2.xml"/><Relationship Id="rId2" Type="http://schemas.openxmlformats.org/officeDocument/2006/relationships/chart" Target="../charts/chart9.xml"/><Relationship Id="rId3" Type="http://schemas.openxmlformats.org/officeDocument/2006/relationships/chart" Target="../charts/chart10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4" Type="http://schemas.openxmlformats.org/officeDocument/2006/relationships/chart" Target="../charts/chart13.xml"/><Relationship Id="rId5" Type="http://schemas.openxmlformats.org/officeDocument/2006/relationships/chart" Target="../charts/chart14.xml"/><Relationship Id="rId1" Type="http://schemas.openxmlformats.org/officeDocument/2006/relationships/slideLayout" Target="../slideLayouts/slideLayout76.xml"/><Relationship Id="rId2" Type="http://schemas.openxmlformats.org/officeDocument/2006/relationships/chart" Target="../charts/chart1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chart" Target="../charts/chart15.xml"/><Relationship Id="rId3" Type="http://schemas.openxmlformats.org/officeDocument/2006/relationships/chart" Target="../charts/chart16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image" Target="../media/image10.emf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Relationship Id="rId2" Type="http://schemas.openxmlformats.org/officeDocument/2006/relationships/chart" Target="../charts/chart1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9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8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BEFORE YOU DO ANYTHING!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2423592" y="1299532"/>
            <a:ext cx="7440488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/>
              <a:t>Install the </a:t>
            </a:r>
            <a:r>
              <a:rPr lang="en-US" dirty="0"/>
              <a:t>Open Sans family of fonts, which is free and can be downloaded here:</a:t>
            </a:r>
          </a:p>
          <a:p>
            <a:r>
              <a:rPr lang="en-US" dirty="0">
                <a:hlinkClick r:id="rId2"/>
              </a:rPr>
              <a:t>http://</a:t>
            </a:r>
            <a:r>
              <a:rPr lang="en-US" dirty="0" smtClean="0">
                <a:hlinkClick r:id="rId2"/>
              </a:rPr>
              <a:t>www.fontsquirrel.com/fonts/open-sans</a:t>
            </a:r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We make a lot of use of the Open Sans </a:t>
            </a:r>
            <a:r>
              <a:rPr lang="en-US" dirty="0" smtClean="0">
                <a:ea typeface="Open Sans" panose="020B0606030504020204" pitchFamily="34" charset="0"/>
                <a:cs typeface="Open Sans" panose="020B0606030504020204" pitchFamily="34" charset="0"/>
              </a:rPr>
              <a:t>Light font, but you need them all. </a:t>
            </a:r>
          </a:p>
          <a:p>
            <a:endParaRPr lang="en-US" dirty="0" smtClean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b="1" dirty="0" smtClean="0">
                <a:solidFill>
                  <a:schemeClr val="accent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 install:</a:t>
            </a:r>
          </a:p>
          <a:p>
            <a:r>
              <a:rPr lang="en-US" dirty="0" smtClean="0"/>
              <a:t>Download the fonts, unzip, and copy them to your font folder. Then quit PowerPoint and reboot your computer. Then check it on the next page.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723580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Title 8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Five step process with icons and descriptors</a:t>
            </a:r>
            <a:endParaRPr lang="en-US" dirty="0"/>
          </a:p>
        </p:txBody>
      </p:sp>
      <p:sp>
        <p:nvSpPr>
          <p:cNvPr id="7" name="Arc 6"/>
          <p:cNvSpPr/>
          <p:nvPr/>
        </p:nvSpPr>
        <p:spPr>
          <a:xfrm>
            <a:off x="5336586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Arc 12"/>
          <p:cNvSpPr/>
          <p:nvPr/>
        </p:nvSpPr>
        <p:spPr>
          <a:xfrm rot="10800000">
            <a:off x="6408382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6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Arc 13"/>
          <p:cNvSpPr/>
          <p:nvPr/>
        </p:nvSpPr>
        <p:spPr>
          <a:xfrm rot="10800000">
            <a:off x="4268503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Arc 14"/>
          <p:cNvSpPr/>
          <p:nvPr/>
        </p:nvSpPr>
        <p:spPr>
          <a:xfrm>
            <a:off x="3198083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Arc 15"/>
          <p:cNvSpPr/>
          <p:nvPr/>
        </p:nvSpPr>
        <p:spPr>
          <a:xfrm>
            <a:off x="7475088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Rectangle 16"/>
          <p:cNvSpPr/>
          <p:nvPr/>
        </p:nvSpPr>
        <p:spPr>
          <a:xfrm>
            <a:off x="472352" y="260830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 algn="r"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grpSp>
        <p:nvGrpSpPr>
          <p:cNvPr id="5" name="Group 4"/>
          <p:cNvGrpSpPr/>
          <p:nvPr/>
        </p:nvGrpSpPr>
        <p:grpSpPr>
          <a:xfrm>
            <a:off x="4753596" y="4704312"/>
            <a:ext cx="609600" cy="609600"/>
            <a:chOff x="4753596" y="4704312"/>
            <a:chExt cx="609600" cy="609600"/>
          </a:xfrm>
        </p:grpSpPr>
        <p:sp>
          <p:nvSpPr>
            <p:cNvPr id="19" name="Oval 21"/>
            <p:cNvSpPr>
              <a:spLocks noChangeArrowheads="1"/>
            </p:cNvSpPr>
            <p:nvPr/>
          </p:nvSpPr>
          <p:spPr bwMode="auto">
            <a:xfrm>
              <a:off x="4753596" y="4704312"/>
              <a:ext cx="609600" cy="609600"/>
            </a:xfrm>
            <a:prstGeom prst="ellipse">
              <a:avLst/>
            </a:prstGeom>
            <a:solidFill>
              <a:schemeClr val="accent3"/>
            </a:solidFill>
            <a:ln w="19050" cap="rnd" cmpd="sng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4946197" y="4781240"/>
              <a:ext cx="223865" cy="456277"/>
              <a:chOff x="3973513" y="2216150"/>
              <a:chExt cx="1192212" cy="2428875"/>
            </a:xfrm>
          </p:grpSpPr>
          <p:sp>
            <p:nvSpPr>
              <p:cNvPr id="20" name="Oval 22"/>
              <p:cNvSpPr>
                <a:spLocks noChangeArrowheads="1"/>
              </p:cNvSpPr>
              <p:nvPr/>
            </p:nvSpPr>
            <p:spPr bwMode="auto">
              <a:xfrm>
                <a:off x="4359275" y="2216150"/>
                <a:ext cx="420687" cy="419100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3973513" y="2736850"/>
                <a:ext cx="1192212" cy="1908175"/>
              </a:xfrm>
              <a:custGeom>
                <a:avLst/>
                <a:gdLst>
                  <a:gd name="T0" fmla="*/ 159 w 318"/>
                  <a:gd name="T1" fmla="*/ 0 h 509"/>
                  <a:gd name="T2" fmla="*/ 67 w 318"/>
                  <a:gd name="T3" fmla="*/ 37 h 509"/>
                  <a:gd name="T4" fmla="*/ 2 w 318"/>
                  <a:gd name="T5" fmla="*/ 227 h 509"/>
                  <a:gd name="T6" fmla="*/ 15 w 318"/>
                  <a:gd name="T7" fmla="*/ 247 h 509"/>
                  <a:gd name="T8" fmla="*/ 37 w 318"/>
                  <a:gd name="T9" fmla="*/ 239 h 509"/>
                  <a:gd name="T10" fmla="*/ 95 w 318"/>
                  <a:gd name="T11" fmla="*/ 110 h 509"/>
                  <a:gd name="T12" fmla="*/ 86 w 318"/>
                  <a:gd name="T13" fmla="*/ 490 h 509"/>
                  <a:gd name="T14" fmla="*/ 109 w 318"/>
                  <a:gd name="T15" fmla="*/ 509 h 509"/>
                  <a:gd name="T16" fmla="*/ 133 w 318"/>
                  <a:gd name="T17" fmla="*/ 490 h 509"/>
                  <a:gd name="T18" fmla="*/ 159 w 318"/>
                  <a:gd name="T19" fmla="*/ 267 h 509"/>
                  <a:gd name="T20" fmla="*/ 185 w 318"/>
                  <a:gd name="T21" fmla="*/ 490 h 509"/>
                  <a:gd name="T22" fmla="*/ 209 w 318"/>
                  <a:gd name="T23" fmla="*/ 509 h 509"/>
                  <a:gd name="T24" fmla="*/ 233 w 318"/>
                  <a:gd name="T25" fmla="*/ 490 h 509"/>
                  <a:gd name="T26" fmla="*/ 223 w 318"/>
                  <a:gd name="T27" fmla="*/ 110 h 509"/>
                  <a:gd name="T28" fmla="*/ 281 w 318"/>
                  <a:gd name="T29" fmla="*/ 239 h 509"/>
                  <a:gd name="T30" fmla="*/ 304 w 318"/>
                  <a:gd name="T31" fmla="*/ 247 h 509"/>
                  <a:gd name="T32" fmla="*/ 316 w 318"/>
                  <a:gd name="T33" fmla="*/ 227 h 509"/>
                  <a:gd name="T34" fmla="*/ 252 w 318"/>
                  <a:gd name="T35" fmla="*/ 37 h 509"/>
                  <a:gd name="T36" fmla="*/ 159 w 318"/>
                  <a:gd name="T37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8" h="509">
                    <a:moveTo>
                      <a:pt x="159" y="0"/>
                    </a:moveTo>
                    <a:cubicBezTo>
                      <a:pt x="104" y="0"/>
                      <a:pt x="79" y="13"/>
                      <a:pt x="67" y="37"/>
                    </a:cubicBezTo>
                    <a:cubicBezTo>
                      <a:pt x="56" y="60"/>
                      <a:pt x="3" y="227"/>
                      <a:pt x="2" y="227"/>
                    </a:cubicBezTo>
                    <a:cubicBezTo>
                      <a:pt x="0" y="235"/>
                      <a:pt x="6" y="244"/>
                      <a:pt x="15" y="247"/>
                    </a:cubicBezTo>
                    <a:cubicBezTo>
                      <a:pt x="24" y="250"/>
                      <a:pt x="34" y="246"/>
                      <a:pt x="37" y="239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5" y="110"/>
                      <a:pt x="86" y="490"/>
                      <a:pt x="86" y="490"/>
                    </a:cubicBezTo>
                    <a:cubicBezTo>
                      <a:pt x="87" y="501"/>
                      <a:pt x="97" y="509"/>
                      <a:pt x="109" y="509"/>
                    </a:cubicBezTo>
                    <a:cubicBezTo>
                      <a:pt x="121" y="509"/>
                      <a:pt x="132" y="501"/>
                      <a:pt x="133" y="490"/>
                    </a:cubicBezTo>
                    <a:cubicBezTo>
                      <a:pt x="159" y="267"/>
                      <a:pt x="159" y="267"/>
                      <a:pt x="159" y="267"/>
                    </a:cubicBezTo>
                    <a:cubicBezTo>
                      <a:pt x="185" y="490"/>
                      <a:pt x="185" y="490"/>
                      <a:pt x="185" y="490"/>
                    </a:cubicBezTo>
                    <a:cubicBezTo>
                      <a:pt x="186" y="501"/>
                      <a:pt x="197" y="509"/>
                      <a:pt x="209" y="509"/>
                    </a:cubicBezTo>
                    <a:cubicBezTo>
                      <a:pt x="221" y="509"/>
                      <a:pt x="232" y="501"/>
                      <a:pt x="233" y="490"/>
                    </a:cubicBezTo>
                    <a:cubicBezTo>
                      <a:pt x="232" y="490"/>
                      <a:pt x="223" y="110"/>
                      <a:pt x="223" y="110"/>
                    </a:cubicBezTo>
                    <a:cubicBezTo>
                      <a:pt x="281" y="239"/>
                      <a:pt x="281" y="239"/>
                      <a:pt x="281" y="239"/>
                    </a:cubicBezTo>
                    <a:cubicBezTo>
                      <a:pt x="285" y="246"/>
                      <a:pt x="295" y="250"/>
                      <a:pt x="304" y="247"/>
                    </a:cubicBezTo>
                    <a:cubicBezTo>
                      <a:pt x="312" y="244"/>
                      <a:pt x="318" y="235"/>
                      <a:pt x="316" y="227"/>
                    </a:cubicBezTo>
                    <a:cubicBezTo>
                      <a:pt x="316" y="227"/>
                      <a:pt x="262" y="60"/>
                      <a:pt x="252" y="37"/>
                    </a:cubicBezTo>
                    <a:cubicBezTo>
                      <a:pt x="240" y="13"/>
                      <a:pt x="215" y="0"/>
                      <a:pt x="159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683177" y="2051161"/>
            <a:ext cx="609600" cy="609600"/>
            <a:chOff x="3683177" y="2051161"/>
            <a:chExt cx="609600" cy="609600"/>
          </a:xfrm>
        </p:grpSpPr>
        <p:sp>
          <p:nvSpPr>
            <p:cNvPr id="22" name="Oval 6"/>
            <p:cNvSpPr>
              <a:spLocks noChangeArrowheads="1"/>
            </p:cNvSpPr>
            <p:nvPr/>
          </p:nvSpPr>
          <p:spPr bwMode="auto">
            <a:xfrm>
              <a:off x="3683177" y="2051161"/>
              <a:ext cx="609600" cy="609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3810700" y="2149605"/>
              <a:ext cx="354821" cy="398841"/>
              <a:chOff x="2776765" y="2933860"/>
              <a:chExt cx="837724" cy="941652"/>
            </a:xfrm>
          </p:grpSpPr>
          <p:sp>
            <p:nvSpPr>
              <p:cNvPr id="24" name="Freeform 11"/>
              <p:cNvSpPr>
                <a:spLocks/>
              </p:cNvSpPr>
              <p:nvPr/>
            </p:nvSpPr>
            <p:spPr bwMode="auto">
              <a:xfrm>
                <a:off x="3068394" y="3386105"/>
                <a:ext cx="228642" cy="361544"/>
              </a:xfrm>
              <a:custGeom>
                <a:avLst/>
                <a:gdLst>
                  <a:gd name="T0" fmla="*/ 154 w 154"/>
                  <a:gd name="T1" fmla="*/ 38 h 243"/>
                  <a:gd name="T2" fmla="*/ 89 w 154"/>
                  <a:gd name="T3" fmla="*/ 0 h 243"/>
                  <a:gd name="T4" fmla="*/ 0 w 154"/>
                  <a:gd name="T5" fmla="*/ 121 h 243"/>
                  <a:gd name="T6" fmla="*/ 89 w 154"/>
                  <a:gd name="T7" fmla="*/ 243 h 243"/>
                  <a:gd name="T8" fmla="*/ 154 w 154"/>
                  <a:gd name="T9" fmla="*/ 204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43">
                    <a:moveTo>
                      <a:pt x="154" y="38"/>
                    </a:moveTo>
                    <a:cubicBezTo>
                      <a:pt x="138" y="15"/>
                      <a:pt x="118" y="0"/>
                      <a:pt x="89" y="0"/>
                    </a:cubicBezTo>
                    <a:cubicBezTo>
                      <a:pt x="34" y="0"/>
                      <a:pt x="0" y="48"/>
                      <a:pt x="0" y="121"/>
                    </a:cubicBezTo>
                    <a:cubicBezTo>
                      <a:pt x="0" y="194"/>
                      <a:pt x="34" y="243"/>
                      <a:pt x="89" y="243"/>
                    </a:cubicBezTo>
                    <a:cubicBezTo>
                      <a:pt x="118" y="243"/>
                      <a:pt x="138" y="228"/>
                      <a:pt x="154" y="204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Line 12"/>
              <p:cNvSpPr>
                <a:spLocks noChangeShapeType="1"/>
              </p:cNvSpPr>
              <p:nvPr/>
            </p:nvSpPr>
            <p:spPr bwMode="auto">
              <a:xfrm>
                <a:off x="3017375" y="3527196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Line 13"/>
              <p:cNvSpPr>
                <a:spLocks noChangeShapeType="1"/>
              </p:cNvSpPr>
              <p:nvPr/>
            </p:nvSpPr>
            <p:spPr bwMode="auto">
              <a:xfrm>
                <a:off x="3017375" y="3607819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093589" y="3247534"/>
                <a:ext cx="203447" cy="30234"/>
              </a:xfrm>
              <a:custGeom>
                <a:avLst/>
                <a:gdLst>
                  <a:gd name="T0" fmla="*/ 137 w 137"/>
                  <a:gd name="T1" fmla="*/ 0 h 20"/>
                  <a:gd name="T2" fmla="*/ 69 w 137"/>
                  <a:gd name="T3" fmla="*/ 20 h 20"/>
                  <a:gd name="T4" fmla="*/ 0 w 13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20">
                    <a:moveTo>
                      <a:pt x="137" y="0"/>
                    </a:moveTo>
                    <a:cubicBezTo>
                      <a:pt x="137" y="0"/>
                      <a:pt x="133" y="20"/>
                      <a:pt x="69" y="20"/>
                    </a:cubicBezTo>
                    <a:cubicBezTo>
                      <a:pt x="4" y="20"/>
                      <a:pt x="0" y="0"/>
                      <a:pt x="0" y="0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2776765" y="2933860"/>
                <a:ext cx="837724" cy="941652"/>
              </a:xfrm>
              <a:custGeom>
                <a:avLst/>
                <a:gdLst>
                  <a:gd name="T0" fmla="*/ 282 w 563"/>
                  <a:gd name="T1" fmla="*/ 0 h 633"/>
                  <a:gd name="T2" fmla="*/ 332 w 563"/>
                  <a:gd name="T3" fmla="*/ 29 h 633"/>
                  <a:gd name="T4" fmla="*/ 388 w 563"/>
                  <a:gd name="T5" fmla="*/ 46 h 633"/>
                  <a:gd name="T6" fmla="*/ 435 w 563"/>
                  <a:gd name="T7" fmla="*/ 68 h 633"/>
                  <a:gd name="T8" fmla="*/ 350 w 563"/>
                  <a:gd name="T9" fmla="*/ 211 h 633"/>
                  <a:gd name="T10" fmla="*/ 563 w 563"/>
                  <a:gd name="T11" fmla="*/ 455 h 633"/>
                  <a:gd name="T12" fmla="*/ 282 w 563"/>
                  <a:gd name="T13" fmla="*/ 633 h 633"/>
                  <a:gd name="T14" fmla="*/ 0 w 563"/>
                  <a:gd name="T15" fmla="*/ 455 h 633"/>
                  <a:gd name="T16" fmla="*/ 213 w 563"/>
                  <a:gd name="T17" fmla="*/ 211 h 633"/>
                  <a:gd name="T18" fmla="*/ 128 w 563"/>
                  <a:gd name="T19" fmla="*/ 68 h 633"/>
                  <a:gd name="T20" fmla="*/ 175 w 563"/>
                  <a:gd name="T21" fmla="*/ 46 h 633"/>
                  <a:gd name="T22" fmla="*/ 231 w 563"/>
                  <a:gd name="T23" fmla="*/ 29 h 633"/>
                  <a:gd name="T24" fmla="*/ 282 w 563"/>
                  <a:gd name="T25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3" h="633">
                    <a:moveTo>
                      <a:pt x="282" y="0"/>
                    </a:moveTo>
                    <a:cubicBezTo>
                      <a:pt x="306" y="0"/>
                      <a:pt x="319" y="15"/>
                      <a:pt x="332" y="29"/>
                    </a:cubicBezTo>
                    <a:cubicBezTo>
                      <a:pt x="348" y="46"/>
                      <a:pt x="364" y="58"/>
                      <a:pt x="388" y="46"/>
                    </a:cubicBezTo>
                    <a:cubicBezTo>
                      <a:pt x="427" y="28"/>
                      <a:pt x="464" y="41"/>
                      <a:pt x="435" y="68"/>
                    </a:cubicBezTo>
                    <a:cubicBezTo>
                      <a:pt x="430" y="73"/>
                      <a:pt x="350" y="130"/>
                      <a:pt x="350" y="211"/>
                    </a:cubicBezTo>
                    <a:cubicBezTo>
                      <a:pt x="436" y="240"/>
                      <a:pt x="563" y="338"/>
                      <a:pt x="563" y="455"/>
                    </a:cubicBezTo>
                    <a:cubicBezTo>
                      <a:pt x="563" y="572"/>
                      <a:pt x="513" y="633"/>
                      <a:pt x="282" y="633"/>
                    </a:cubicBezTo>
                    <a:cubicBezTo>
                      <a:pt x="50" y="633"/>
                      <a:pt x="0" y="572"/>
                      <a:pt x="0" y="455"/>
                    </a:cubicBezTo>
                    <a:cubicBezTo>
                      <a:pt x="0" y="338"/>
                      <a:pt x="127" y="240"/>
                      <a:pt x="213" y="211"/>
                    </a:cubicBezTo>
                    <a:cubicBezTo>
                      <a:pt x="213" y="130"/>
                      <a:pt x="134" y="73"/>
                      <a:pt x="128" y="68"/>
                    </a:cubicBezTo>
                    <a:cubicBezTo>
                      <a:pt x="99" y="41"/>
                      <a:pt x="136" y="28"/>
                      <a:pt x="175" y="46"/>
                    </a:cubicBezTo>
                    <a:cubicBezTo>
                      <a:pt x="199" y="58"/>
                      <a:pt x="215" y="46"/>
                      <a:pt x="231" y="29"/>
                    </a:cubicBezTo>
                    <a:cubicBezTo>
                      <a:pt x="244" y="15"/>
                      <a:pt x="257" y="0"/>
                      <a:pt x="282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821680" y="2051161"/>
            <a:ext cx="609600" cy="609600"/>
            <a:chOff x="5821680" y="2051161"/>
            <a:chExt cx="609600" cy="609600"/>
          </a:xfrm>
        </p:grpSpPr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5821680" y="2051161"/>
              <a:ext cx="609600" cy="609600"/>
            </a:xfrm>
            <a:prstGeom prst="ellipse">
              <a:avLst/>
            </a:pr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6000237" y="2181142"/>
              <a:ext cx="257025" cy="348572"/>
              <a:chOff x="5150751" y="1402339"/>
              <a:chExt cx="504790" cy="684585"/>
            </a:xfrm>
          </p:grpSpPr>
          <p:sp>
            <p:nvSpPr>
              <p:cNvPr id="32" name="Freeform 48"/>
              <p:cNvSpPr>
                <a:spLocks/>
              </p:cNvSpPr>
              <p:nvPr/>
            </p:nvSpPr>
            <p:spPr bwMode="auto">
              <a:xfrm>
                <a:off x="5150751" y="1663383"/>
                <a:ext cx="504790" cy="423541"/>
              </a:xfrm>
              <a:custGeom>
                <a:avLst/>
                <a:gdLst>
                  <a:gd name="T0" fmla="*/ 408 w 408"/>
                  <a:gd name="T1" fmla="*/ 298 h 342"/>
                  <a:gd name="T2" fmla="*/ 365 w 408"/>
                  <a:gd name="T3" fmla="*/ 342 h 342"/>
                  <a:gd name="T4" fmla="*/ 44 w 408"/>
                  <a:gd name="T5" fmla="*/ 342 h 342"/>
                  <a:gd name="T6" fmla="*/ 0 w 408"/>
                  <a:gd name="T7" fmla="*/ 298 h 342"/>
                  <a:gd name="T8" fmla="*/ 0 w 408"/>
                  <a:gd name="T9" fmla="*/ 43 h 342"/>
                  <a:gd name="T10" fmla="*/ 44 w 408"/>
                  <a:gd name="T11" fmla="*/ 0 h 342"/>
                  <a:gd name="T12" fmla="*/ 365 w 408"/>
                  <a:gd name="T13" fmla="*/ 0 h 342"/>
                  <a:gd name="T14" fmla="*/ 408 w 408"/>
                  <a:gd name="T15" fmla="*/ 43 h 342"/>
                  <a:gd name="T16" fmla="*/ 408 w 408"/>
                  <a:gd name="T17" fmla="*/ 29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8" h="342">
                    <a:moveTo>
                      <a:pt x="408" y="298"/>
                    </a:moveTo>
                    <a:cubicBezTo>
                      <a:pt x="408" y="322"/>
                      <a:pt x="389" y="342"/>
                      <a:pt x="365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20" y="342"/>
                      <a:pt x="0" y="322"/>
                      <a:pt x="0" y="29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89" y="0"/>
                      <a:pt x="408" y="19"/>
                      <a:pt x="408" y="43"/>
                    </a:cubicBezTo>
                    <a:lnTo>
                      <a:pt x="408" y="298"/>
                    </a:ln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49"/>
              <p:cNvSpPr>
                <a:spLocks/>
              </p:cNvSpPr>
              <p:nvPr/>
            </p:nvSpPr>
            <p:spPr bwMode="auto">
              <a:xfrm>
                <a:off x="5237241" y="1402339"/>
                <a:ext cx="331809" cy="261044"/>
              </a:xfrm>
              <a:custGeom>
                <a:avLst/>
                <a:gdLst>
                  <a:gd name="T0" fmla="*/ 0 w 268"/>
                  <a:gd name="T1" fmla="*/ 211 h 211"/>
                  <a:gd name="T2" fmla="*/ 0 w 268"/>
                  <a:gd name="T3" fmla="*/ 134 h 211"/>
                  <a:gd name="T4" fmla="*/ 134 w 268"/>
                  <a:gd name="T5" fmla="*/ 0 h 211"/>
                  <a:gd name="T6" fmla="*/ 268 w 268"/>
                  <a:gd name="T7" fmla="*/ 134 h 211"/>
                  <a:gd name="T8" fmla="*/ 268 w 268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211">
                    <a:moveTo>
                      <a:pt x="0" y="211"/>
                    </a:moveTo>
                    <a:cubicBezTo>
                      <a:pt x="0" y="134"/>
                      <a:pt x="0" y="134"/>
                      <a:pt x="0" y="134"/>
                    </a:cubicBezTo>
                    <a:cubicBezTo>
                      <a:pt x="0" y="60"/>
                      <a:pt x="60" y="0"/>
                      <a:pt x="134" y="0"/>
                    </a:cubicBezTo>
                    <a:cubicBezTo>
                      <a:pt x="208" y="0"/>
                      <a:pt x="268" y="60"/>
                      <a:pt x="268" y="134"/>
                    </a:cubicBezTo>
                    <a:cubicBezTo>
                      <a:pt x="268" y="211"/>
                      <a:pt x="268" y="211"/>
                      <a:pt x="268" y="211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Oval 50"/>
              <p:cNvSpPr>
                <a:spLocks noChangeArrowheads="1"/>
              </p:cNvSpPr>
              <p:nvPr/>
            </p:nvSpPr>
            <p:spPr bwMode="auto">
              <a:xfrm>
                <a:off x="5377198" y="1815920"/>
                <a:ext cx="52943" cy="52943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Line 51"/>
              <p:cNvSpPr>
                <a:spLocks noChangeShapeType="1"/>
              </p:cNvSpPr>
              <p:nvPr/>
            </p:nvSpPr>
            <p:spPr bwMode="auto">
              <a:xfrm>
                <a:off x="5402883" y="1868863"/>
                <a:ext cx="0" cy="60805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7960183" y="2051161"/>
            <a:ext cx="609600" cy="609600"/>
            <a:chOff x="7960183" y="2051161"/>
            <a:chExt cx="609600" cy="609600"/>
          </a:xfrm>
        </p:grpSpPr>
        <p:sp>
          <p:nvSpPr>
            <p:cNvPr id="29" name="Oval 6"/>
            <p:cNvSpPr>
              <a:spLocks noChangeArrowheads="1"/>
            </p:cNvSpPr>
            <p:nvPr/>
          </p:nvSpPr>
          <p:spPr bwMode="auto">
            <a:xfrm>
              <a:off x="7960183" y="2051161"/>
              <a:ext cx="609600" cy="609600"/>
            </a:xfrm>
            <a:prstGeom prst="ellipse">
              <a:avLst/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8160091" y="2160323"/>
              <a:ext cx="255156" cy="401419"/>
              <a:chOff x="6507864" y="4896553"/>
              <a:chExt cx="501120" cy="788374"/>
            </a:xfrm>
          </p:grpSpPr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6507864" y="4896553"/>
                <a:ext cx="501120" cy="788374"/>
              </a:xfrm>
              <a:custGeom>
                <a:avLst/>
                <a:gdLst>
                  <a:gd name="T0" fmla="*/ 33 w 405"/>
                  <a:gd name="T1" fmla="*/ 166 h 637"/>
                  <a:gd name="T2" fmla="*/ 209 w 405"/>
                  <a:gd name="T3" fmla="*/ 0 h 637"/>
                  <a:gd name="T4" fmla="*/ 405 w 405"/>
                  <a:gd name="T5" fmla="*/ 219 h 637"/>
                  <a:gd name="T6" fmla="*/ 242 w 405"/>
                  <a:gd name="T7" fmla="*/ 514 h 637"/>
                  <a:gd name="T8" fmla="*/ 103 w 405"/>
                  <a:gd name="T9" fmla="*/ 637 h 637"/>
                  <a:gd name="T10" fmla="*/ 0 w 405"/>
                  <a:gd name="T11" fmla="*/ 531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5" h="637">
                    <a:moveTo>
                      <a:pt x="33" y="166"/>
                    </a:moveTo>
                    <a:cubicBezTo>
                      <a:pt x="33" y="83"/>
                      <a:pt x="126" y="0"/>
                      <a:pt x="209" y="0"/>
                    </a:cubicBezTo>
                    <a:cubicBezTo>
                      <a:pt x="292" y="0"/>
                      <a:pt x="405" y="60"/>
                      <a:pt x="405" y="219"/>
                    </a:cubicBezTo>
                    <a:cubicBezTo>
                      <a:pt x="405" y="378"/>
                      <a:pt x="272" y="428"/>
                      <a:pt x="242" y="514"/>
                    </a:cubicBezTo>
                    <a:cubicBezTo>
                      <a:pt x="212" y="600"/>
                      <a:pt x="156" y="637"/>
                      <a:pt x="103" y="637"/>
                    </a:cubicBezTo>
                    <a:cubicBezTo>
                      <a:pt x="50" y="637"/>
                      <a:pt x="0" y="564"/>
                      <a:pt x="0" y="53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6620564" y="5016591"/>
                <a:ext cx="275721" cy="374792"/>
              </a:xfrm>
              <a:custGeom>
                <a:avLst/>
                <a:gdLst>
                  <a:gd name="T0" fmla="*/ 223 w 223"/>
                  <a:gd name="T1" fmla="*/ 88 h 303"/>
                  <a:gd name="T2" fmla="*/ 135 w 223"/>
                  <a:gd name="T3" fmla="*/ 0 h 303"/>
                  <a:gd name="T4" fmla="*/ 30 w 223"/>
                  <a:gd name="T5" fmla="*/ 170 h 303"/>
                  <a:gd name="T6" fmla="*/ 60 w 223"/>
                  <a:gd name="T7" fmla="*/ 246 h 303"/>
                  <a:gd name="T8" fmla="*/ 0 w 223"/>
                  <a:gd name="T9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303">
                    <a:moveTo>
                      <a:pt x="223" y="88"/>
                    </a:moveTo>
                    <a:cubicBezTo>
                      <a:pt x="216" y="22"/>
                      <a:pt x="178" y="0"/>
                      <a:pt x="135" y="0"/>
                    </a:cubicBezTo>
                    <a:cubicBezTo>
                      <a:pt x="92" y="0"/>
                      <a:pt x="30" y="44"/>
                      <a:pt x="30" y="170"/>
                    </a:cubicBezTo>
                    <a:cubicBezTo>
                      <a:pt x="30" y="217"/>
                      <a:pt x="60" y="198"/>
                      <a:pt x="60" y="246"/>
                    </a:cubicBezTo>
                    <a:cubicBezTo>
                      <a:pt x="60" y="293"/>
                      <a:pt x="0" y="303"/>
                      <a:pt x="0" y="303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4" name="Rectangle 43"/>
          <p:cNvSpPr/>
          <p:nvPr/>
        </p:nvSpPr>
        <p:spPr>
          <a:xfrm>
            <a:off x="3432256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4502675" y="3965051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02</a:t>
            </a:r>
          </a:p>
        </p:txBody>
      </p:sp>
      <p:sp>
        <p:nvSpPr>
          <p:cNvPr id="46" name="Rectangle 45"/>
          <p:cNvSpPr/>
          <p:nvPr/>
        </p:nvSpPr>
        <p:spPr>
          <a:xfrm>
            <a:off x="6642553" y="3965051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04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570759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03</a:t>
            </a:r>
          </a:p>
        </p:txBody>
      </p:sp>
      <p:sp>
        <p:nvSpPr>
          <p:cNvPr id="48" name="Rectangle 47"/>
          <p:cNvSpPr/>
          <p:nvPr/>
        </p:nvSpPr>
        <p:spPr>
          <a:xfrm>
            <a:off x="7709261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893475" y="4704312"/>
            <a:ext cx="609600" cy="609600"/>
            <a:chOff x="6893475" y="4704312"/>
            <a:chExt cx="609600" cy="609600"/>
          </a:xfrm>
        </p:grpSpPr>
        <p:sp>
          <p:nvSpPr>
            <p:cNvPr id="50" name="Oval 6"/>
            <p:cNvSpPr>
              <a:spLocks noChangeArrowheads="1"/>
            </p:cNvSpPr>
            <p:nvPr/>
          </p:nvSpPr>
          <p:spPr bwMode="auto">
            <a:xfrm>
              <a:off x="6893475" y="4704312"/>
              <a:ext cx="609600" cy="609600"/>
            </a:xfrm>
            <a:prstGeom prst="ellipse">
              <a:avLst/>
            </a:pr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7047705" y="4855952"/>
              <a:ext cx="301139" cy="306320"/>
              <a:chOff x="5285779" y="3641964"/>
              <a:chExt cx="225854" cy="229740"/>
            </a:xfrm>
          </p:grpSpPr>
          <p:sp>
            <p:nvSpPr>
              <p:cNvPr id="67" name="Oval 43"/>
              <p:cNvSpPr>
                <a:spLocks noChangeArrowheads="1"/>
              </p:cNvSpPr>
              <p:nvPr/>
            </p:nvSpPr>
            <p:spPr bwMode="auto">
              <a:xfrm>
                <a:off x="5285779" y="3720853"/>
                <a:ext cx="72132" cy="71963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8" name="Oval 44"/>
              <p:cNvSpPr>
                <a:spLocks noChangeArrowheads="1"/>
              </p:cNvSpPr>
              <p:nvPr/>
            </p:nvSpPr>
            <p:spPr bwMode="auto">
              <a:xfrm>
                <a:off x="5439840" y="3799572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9" name="Oval 45"/>
              <p:cNvSpPr>
                <a:spLocks noChangeArrowheads="1"/>
              </p:cNvSpPr>
              <p:nvPr/>
            </p:nvSpPr>
            <p:spPr bwMode="auto">
              <a:xfrm>
                <a:off x="5439840" y="3641964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0" name="Line 46"/>
              <p:cNvSpPr>
                <a:spLocks noChangeShapeType="1"/>
              </p:cNvSpPr>
              <p:nvPr/>
            </p:nvSpPr>
            <p:spPr bwMode="auto">
              <a:xfrm>
                <a:off x="5354025" y="3773220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1" name="Line 47"/>
              <p:cNvSpPr>
                <a:spLocks noChangeShapeType="1"/>
              </p:cNvSpPr>
              <p:nvPr/>
            </p:nvSpPr>
            <p:spPr bwMode="auto">
              <a:xfrm flipH="1">
                <a:off x="5354025" y="3694669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74" name="Straight Connector 73"/>
          <p:cNvCxnSpPr/>
          <p:nvPr/>
        </p:nvCxnSpPr>
        <p:spPr>
          <a:xfrm flipH="1">
            <a:off x="2844800" y="3071868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>
            <a:off x="9090528" y="3071868"/>
            <a:ext cx="304800" cy="1"/>
          </a:xfrm>
          <a:prstGeom prst="line">
            <a:avLst/>
          </a:prstGeom>
          <a:ln w="12700" cmpd="sng">
            <a:solidFill>
              <a:schemeClr val="bg2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7" name="Rectangle 76"/>
          <p:cNvSpPr/>
          <p:nvPr/>
        </p:nvSpPr>
        <p:spPr>
          <a:xfrm>
            <a:off x="9616352" y="260830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1" name="Rectangle 80"/>
          <p:cNvSpPr/>
          <p:nvPr/>
        </p:nvSpPr>
        <p:spPr>
          <a:xfrm>
            <a:off x="8229600" y="5189492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2" name="Rectangle 81"/>
          <p:cNvSpPr/>
          <p:nvPr/>
        </p:nvSpPr>
        <p:spPr>
          <a:xfrm>
            <a:off x="1785148" y="5189492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 algn="r"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3" name="Freeform 82"/>
          <p:cNvSpPr/>
          <p:nvPr/>
        </p:nvSpPr>
        <p:spPr>
          <a:xfrm>
            <a:off x="7204447" y="5307066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6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5" name="Freeform 84"/>
          <p:cNvSpPr/>
          <p:nvPr/>
        </p:nvSpPr>
        <p:spPr>
          <a:xfrm flipH="1">
            <a:off x="4170029" y="5307066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6" name="Freeform 85"/>
          <p:cNvSpPr/>
          <p:nvPr/>
        </p:nvSpPr>
        <p:spPr>
          <a:xfrm flipV="1">
            <a:off x="6120749" y="1823879"/>
            <a:ext cx="2616852" cy="248964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7" name="Rectangle 86"/>
          <p:cNvSpPr/>
          <p:nvPr/>
        </p:nvSpPr>
        <p:spPr>
          <a:xfrm>
            <a:off x="8817099" y="134846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422922163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4" grpId="0" animBg="1"/>
      <p:bldP spid="15" grpId="0" animBg="1"/>
      <p:bldP spid="16" grpId="0" animBg="1"/>
      <p:bldP spid="17" grpId="0"/>
      <p:bldP spid="44" grpId="0"/>
      <p:bldP spid="45" grpId="0"/>
      <p:bldP spid="46" grpId="0"/>
      <p:bldP spid="47" grpId="0"/>
      <p:bldP spid="48" grpId="0"/>
      <p:bldP spid="77" grpId="0"/>
      <p:bldP spid="81" grpId="0"/>
      <p:bldP spid="82" grpId="0"/>
      <p:bldP spid="83" grpId="0" animBg="1"/>
      <p:bldP spid="85" grpId="0" animBg="1"/>
      <p:bldP spid="86" grpId="0" animBg="1"/>
      <p:bldP spid="8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ounded Rectangle 10"/>
          <p:cNvSpPr/>
          <p:nvPr/>
        </p:nvSpPr>
        <p:spPr>
          <a:xfrm>
            <a:off x="4793991" y="4527611"/>
            <a:ext cx="6517476" cy="542584"/>
          </a:xfrm>
          <a:prstGeom prst="roundRect">
            <a:avLst>
              <a:gd name="adj" fmla="val 50000"/>
            </a:avLst>
          </a:prstGeom>
          <a:gradFill>
            <a:gsLst>
              <a:gs pos="85000">
                <a:schemeClr val="accent6"/>
              </a:gs>
              <a:gs pos="100000">
                <a:schemeClr val="accent6">
                  <a:lumMod val="5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25" name="Oval 24"/>
          <p:cNvSpPr/>
          <p:nvPr/>
        </p:nvSpPr>
        <p:spPr>
          <a:xfrm>
            <a:off x="10622844" y="4402667"/>
            <a:ext cx="847715" cy="847715"/>
          </a:xfrm>
          <a:prstGeom prst="ellipse">
            <a:avLst/>
          </a:prstGeom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2" name="Rounded Rectangle 1"/>
          <p:cNvSpPr/>
          <p:nvPr/>
        </p:nvSpPr>
        <p:spPr>
          <a:xfrm>
            <a:off x="4793991" y="2032000"/>
            <a:ext cx="2606991" cy="542584"/>
          </a:xfrm>
          <a:prstGeom prst="roundRect">
            <a:avLst>
              <a:gd name="adj" fmla="val 50000"/>
            </a:avLst>
          </a:prstGeom>
          <a:gradFill>
            <a:gsLst>
              <a:gs pos="67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Rounded Rectangle 8"/>
          <p:cNvSpPr/>
          <p:nvPr/>
        </p:nvSpPr>
        <p:spPr>
          <a:xfrm>
            <a:off x="4707467" y="2863871"/>
            <a:ext cx="4079887" cy="542584"/>
          </a:xfrm>
          <a:prstGeom prst="roundRect">
            <a:avLst>
              <a:gd name="adj" fmla="val 50000"/>
            </a:avLst>
          </a:prstGeom>
          <a:gradFill>
            <a:gsLst>
              <a:gs pos="75000">
                <a:schemeClr val="accent3"/>
              </a:gs>
              <a:gs pos="100000">
                <a:schemeClr val="accent3">
                  <a:lumMod val="5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Rounded Rectangle 9"/>
          <p:cNvSpPr/>
          <p:nvPr/>
        </p:nvSpPr>
        <p:spPr>
          <a:xfrm>
            <a:off x="4707467" y="3695741"/>
            <a:ext cx="5315784" cy="542584"/>
          </a:xfrm>
          <a:prstGeom prst="roundRect">
            <a:avLst>
              <a:gd name="adj" fmla="val 50000"/>
            </a:avLst>
          </a:prstGeom>
          <a:gradFill>
            <a:gsLst>
              <a:gs pos="83000">
                <a:schemeClr val="accent5"/>
              </a:gs>
              <a:gs pos="100000">
                <a:schemeClr val="accent5">
                  <a:lumMod val="50000"/>
                </a:schemeClr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Rectangle 11"/>
          <p:cNvSpPr/>
          <p:nvPr/>
        </p:nvSpPr>
        <p:spPr>
          <a:xfrm>
            <a:off x="2808113" y="2707348"/>
            <a:ext cx="2225468" cy="847385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13" name="Rectangle 12"/>
          <p:cNvSpPr/>
          <p:nvPr/>
        </p:nvSpPr>
        <p:spPr>
          <a:xfrm>
            <a:off x="2808113" y="1879601"/>
            <a:ext cx="2225468" cy="847385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14" name="Rectangle 13"/>
          <p:cNvSpPr/>
          <p:nvPr/>
        </p:nvSpPr>
        <p:spPr>
          <a:xfrm>
            <a:off x="2808113" y="3551464"/>
            <a:ext cx="2225468" cy="847385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15" name="Rectangle 14"/>
          <p:cNvSpPr/>
          <p:nvPr/>
        </p:nvSpPr>
        <p:spPr>
          <a:xfrm>
            <a:off x="2808113" y="4375212"/>
            <a:ext cx="2225468" cy="847385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grpSp>
        <p:nvGrpSpPr>
          <p:cNvPr id="3" name="Group 2"/>
          <p:cNvGrpSpPr/>
          <p:nvPr/>
        </p:nvGrpSpPr>
        <p:grpSpPr>
          <a:xfrm>
            <a:off x="2667605" y="1363142"/>
            <a:ext cx="2540000" cy="4494945"/>
            <a:chOff x="3429000" y="1428750"/>
            <a:chExt cx="1517831" cy="268605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429000" y="1428750"/>
              <a:ext cx="1517831" cy="2686050"/>
            </a:xfrm>
            <a:prstGeom prst="rect">
              <a:avLst/>
            </a:prstGeom>
          </p:spPr>
        </p:pic>
        <p:sp>
          <p:nvSpPr>
            <p:cNvPr id="6" name="Rounded Rectangle 5"/>
            <p:cNvSpPr/>
            <p:nvPr/>
          </p:nvSpPr>
          <p:spPr>
            <a:xfrm>
              <a:off x="4012395" y="1565910"/>
              <a:ext cx="351040" cy="4572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alpha val="50000"/>
              </a:schemeClr>
            </a:solidFill>
            <a:ln w="12700" cmpd="sng">
              <a:gradFill flip="none" rotWithShape="1">
                <a:gsLst>
                  <a:gs pos="0">
                    <a:schemeClr val="tx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0"/>
                <a:tileRect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" name="Oval 6"/>
            <p:cNvSpPr/>
            <p:nvPr/>
          </p:nvSpPr>
          <p:spPr>
            <a:xfrm>
              <a:off x="4080055" y="3811360"/>
              <a:ext cx="215720" cy="215720"/>
            </a:xfrm>
            <a:prstGeom prst="ellipse">
              <a:avLst/>
            </a:prstGeom>
            <a:solidFill>
              <a:schemeClr val="tx1">
                <a:lumMod val="50000"/>
                <a:alpha val="50000"/>
              </a:schemeClr>
            </a:solidFill>
            <a:ln w="3175" cmpd="sng">
              <a:gradFill flip="none" rotWithShape="1">
                <a:gsLst>
                  <a:gs pos="0">
                    <a:schemeClr val="tx1">
                      <a:lumMod val="50000"/>
                    </a:schemeClr>
                  </a:gs>
                  <a:gs pos="100000">
                    <a:schemeClr val="bg1">
                      <a:lumMod val="50000"/>
                      <a:alpha val="40000"/>
                    </a:schemeClr>
                  </a:gs>
                </a:gsLst>
                <a:lin ang="5400000" scaled="0"/>
                <a:tileRect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sp>
        <p:nvSpPr>
          <p:cNvPr id="8" name="Freeform 21"/>
          <p:cNvSpPr>
            <a:spLocks noEditPoints="1"/>
          </p:cNvSpPr>
          <p:nvPr/>
        </p:nvSpPr>
        <p:spPr bwMode="auto">
          <a:xfrm>
            <a:off x="10809172" y="4606886"/>
            <a:ext cx="459272" cy="458477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200"/>
          </a:p>
        </p:txBody>
      </p:sp>
      <p:sp>
        <p:nvSpPr>
          <p:cNvPr id="19" name="Rectangle 18"/>
          <p:cNvSpPr/>
          <p:nvPr/>
        </p:nvSpPr>
        <p:spPr>
          <a:xfrm>
            <a:off x="191344" y="2019966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Email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91344" y="2768664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Text/SMS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Lorem ipsum sit amet</a:t>
            </a:r>
          </a:p>
        </p:txBody>
      </p:sp>
      <p:sp>
        <p:nvSpPr>
          <p:cNvPr id="21" name="Rectangle 20"/>
          <p:cNvSpPr/>
          <p:nvPr/>
        </p:nvSpPr>
        <p:spPr>
          <a:xfrm>
            <a:off x="2981879" y="2048107"/>
            <a:ext cx="1930400" cy="580608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3733" dirty="0">
                <a:solidFill>
                  <a:srgbClr val="FFFFFF"/>
                </a:solidFill>
              </a:rPr>
              <a:t>150%</a:t>
            </a:r>
            <a:endParaRPr lang="en-US" sz="2667" dirty="0">
              <a:solidFill>
                <a:srgbClr val="FFFFFF"/>
              </a:solidFill>
            </a:endParaRPr>
          </a:p>
        </p:txBody>
      </p:sp>
      <p:sp useBgFill="1">
        <p:nvSpPr>
          <p:cNvPr id="22" name="Oval 21"/>
          <p:cNvSpPr/>
          <p:nvPr/>
        </p:nvSpPr>
        <p:spPr>
          <a:xfrm>
            <a:off x="6800749" y="1886857"/>
            <a:ext cx="847715" cy="847715"/>
          </a:xfrm>
          <a:prstGeom prst="ellipse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 useBgFill="1">
        <p:nvSpPr>
          <p:cNvPr id="23" name="Oval 22"/>
          <p:cNvSpPr/>
          <p:nvPr/>
        </p:nvSpPr>
        <p:spPr>
          <a:xfrm>
            <a:off x="8088244" y="2693207"/>
            <a:ext cx="847715" cy="847715"/>
          </a:xfrm>
          <a:prstGeom prst="ellipse">
            <a:avLst/>
          </a:prstGeom>
          <a:ln w="1905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 useBgFill="1">
        <p:nvSpPr>
          <p:cNvPr id="24" name="Oval 23"/>
          <p:cNvSpPr/>
          <p:nvPr/>
        </p:nvSpPr>
        <p:spPr>
          <a:xfrm>
            <a:off x="9333248" y="3515683"/>
            <a:ext cx="847715" cy="847715"/>
          </a:xfrm>
          <a:prstGeom prst="ellipse">
            <a:avLst/>
          </a:prstGeom>
          <a:ln w="1905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26" name="Rectangle 25"/>
          <p:cNvSpPr/>
          <p:nvPr/>
        </p:nvSpPr>
        <p:spPr>
          <a:xfrm>
            <a:off x="191344" y="3649197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Social/Web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Lorem ipsum sit amet</a:t>
            </a:r>
          </a:p>
        </p:txBody>
      </p:sp>
      <p:sp>
        <p:nvSpPr>
          <p:cNvPr id="27" name="Rectangle 26"/>
          <p:cNvSpPr/>
          <p:nvPr/>
        </p:nvSpPr>
        <p:spPr>
          <a:xfrm>
            <a:off x="191344" y="4502637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Shop/Ecommerce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Lorem ipsum sit amet</a:t>
            </a:r>
          </a:p>
        </p:txBody>
      </p:sp>
      <p:sp>
        <p:nvSpPr>
          <p:cNvPr id="28" name="Rectangle 27"/>
          <p:cNvSpPr/>
          <p:nvPr/>
        </p:nvSpPr>
        <p:spPr>
          <a:xfrm>
            <a:off x="2981879" y="2888000"/>
            <a:ext cx="1930400" cy="580608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3733" dirty="0">
                <a:solidFill>
                  <a:srgbClr val="FFFFFF"/>
                </a:solidFill>
              </a:rPr>
              <a:t>210%</a:t>
            </a:r>
            <a:endParaRPr lang="en-US" sz="2667" dirty="0">
              <a:solidFill>
                <a:srgbClr val="FFFFFF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2981879" y="3700800"/>
            <a:ext cx="1930400" cy="580608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3733" dirty="0">
                <a:solidFill>
                  <a:srgbClr val="FFFFFF"/>
                </a:solidFill>
              </a:rPr>
              <a:t>318%</a:t>
            </a:r>
            <a:endParaRPr lang="en-US" sz="2667" dirty="0">
              <a:solidFill>
                <a:srgbClr val="FFFFFF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2981879" y="4513600"/>
            <a:ext cx="1930400" cy="580608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sz="3733" dirty="0">
                <a:solidFill>
                  <a:srgbClr val="FFFFFF"/>
                </a:solidFill>
              </a:rPr>
              <a:t>389%</a:t>
            </a:r>
            <a:endParaRPr lang="en-US" sz="2667" dirty="0">
              <a:solidFill>
                <a:srgbClr val="FFFFFF"/>
              </a:solidFill>
            </a:endParaRPr>
          </a:p>
        </p:txBody>
      </p:sp>
      <p:sp>
        <p:nvSpPr>
          <p:cNvPr id="33" name="Freeform 12"/>
          <p:cNvSpPr>
            <a:spLocks noEditPoints="1"/>
          </p:cNvSpPr>
          <p:nvPr/>
        </p:nvSpPr>
        <p:spPr bwMode="auto">
          <a:xfrm>
            <a:off x="8286628" y="2913323"/>
            <a:ext cx="500725" cy="407483"/>
          </a:xfrm>
          <a:custGeom>
            <a:avLst/>
            <a:gdLst>
              <a:gd name="T0" fmla="*/ 196 w 214"/>
              <a:gd name="T1" fmla="*/ 29 h 174"/>
              <a:gd name="T2" fmla="*/ 139 w 214"/>
              <a:gd name="T3" fmla="*/ 29 h 174"/>
              <a:gd name="T4" fmla="*/ 139 w 214"/>
              <a:gd name="T5" fmla="*/ 9 h 174"/>
              <a:gd name="T6" fmla="*/ 130 w 214"/>
              <a:gd name="T7" fmla="*/ 0 h 174"/>
              <a:gd name="T8" fmla="*/ 84 w 214"/>
              <a:gd name="T9" fmla="*/ 0 h 174"/>
              <a:gd name="T10" fmla="*/ 75 w 214"/>
              <a:gd name="T11" fmla="*/ 9 h 174"/>
              <a:gd name="T12" fmla="*/ 75 w 214"/>
              <a:gd name="T13" fmla="*/ 29 h 174"/>
              <a:gd name="T14" fmla="*/ 18 w 214"/>
              <a:gd name="T15" fmla="*/ 29 h 174"/>
              <a:gd name="T16" fmla="*/ 0 w 214"/>
              <a:gd name="T17" fmla="*/ 47 h 174"/>
              <a:gd name="T18" fmla="*/ 0 w 214"/>
              <a:gd name="T19" fmla="*/ 155 h 174"/>
              <a:gd name="T20" fmla="*/ 18 w 214"/>
              <a:gd name="T21" fmla="*/ 174 h 174"/>
              <a:gd name="T22" fmla="*/ 196 w 214"/>
              <a:gd name="T23" fmla="*/ 174 h 174"/>
              <a:gd name="T24" fmla="*/ 214 w 214"/>
              <a:gd name="T25" fmla="*/ 155 h 174"/>
              <a:gd name="T26" fmla="*/ 214 w 214"/>
              <a:gd name="T27" fmla="*/ 47 h 174"/>
              <a:gd name="T28" fmla="*/ 196 w 214"/>
              <a:gd name="T29" fmla="*/ 29 h 174"/>
              <a:gd name="T30" fmla="*/ 79 w 214"/>
              <a:gd name="T31" fmla="*/ 9 h 174"/>
              <a:gd name="T32" fmla="*/ 84 w 214"/>
              <a:gd name="T33" fmla="*/ 5 h 174"/>
              <a:gd name="T34" fmla="*/ 130 w 214"/>
              <a:gd name="T35" fmla="*/ 5 h 174"/>
              <a:gd name="T36" fmla="*/ 135 w 214"/>
              <a:gd name="T37" fmla="*/ 9 h 174"/>
              <a:gd name="T38" fmla="*/ 135 w 214"/>
              <a:gd name="T39" fmla="*/ 29 h 174"/>
              <a:gd name="T40" fmla="*/ 79 w 214"/>
              <a:gd name="T41" fmla="*/ 29 h 174"/>
              <a:gd name="T42" fmla="*/ 79 w 214"/>
              <a:gd name="T43" fmla="*/ 9 h 174"/>
              <a:gd name="T44" fmla="*/ 18 w 214"/>
              <a:gd name="T45" fmla="*/ 34 h 174"/>
              <a:gd name="T46" fmla="*/ 196 w 214"/>
              <a:gd name="T47" fmla="*/ 34 h 174"/>
              <a:gd name="T48" fmla="*/ 210 w 214"/>
              <a:gd name="T49" fmla="*/ 47 h 174"/>
              <a:gd name="T50" fmla="*/ 210 w 214"/>
              <a:gd name="T51" fmla="*/ 77 h 174"/>
              <a:gd name="T52" fmla="*/ 120 w 214"/>
              <a:gd name="T53" fmla="*/ 77 h 174"/>
              <a:gd name="T54" fmla="*/ 120 w 214"/>
              <a:gd name="T55" fmla="*/ 68 h 174"/>
              <a:gd name="T56" fmla="*/ 118 w 214"/>
              <a:gd name="T57" fmla="*/ 65 h 174"/>
              <a:gd name="T58" fmla="*/ 96 w 214"/>
              <a:gd name="T59" fmla="*/ 65 h 174"/>
              <a:gd name="T60" fmla="*/ 94 w 214"/>
              <a:gd name="T61" fmla="*/ 68 h 174"/>
              <a:gd name="T62" fmla="*/ 94 w 214"/>
              <a:gd name="T63" fmla="*/ 77 h 174"/>
              <a:gd name="T64" fmla="*/ 5 w 214"/>
              <a:gd name="T65" fmla="*/ 77 h 174"/>
              <a:gd name="T66" fmla="*/ 5 w 214"/>
              <a:gd name="T67" fmla="*/ 47 h 174"/>
              <a:gd name="T68" fmla="*/ 18 w 214"/>
              <a:gd name="T69" fmla="*/ 34 h 174"/>
              <a:gd name="T70" fmla="*/ 98 w 214"/>
              <a:gd name="T71" fmla="*/ 70 h 174"/>
              <a:gd name="T72" fmla="*/ 116 w 214"/>
              <a:gd name="T73" fmla="*/ 70 h 174"/>
              <a:gd name="T74" fmla="*/ 116 w 214"/>
              <a:gd name="T75" fmla="*/ 88 h 174"/>
              <a:gd name="T76" fmla="*/ 98 w 214"/>
              <a:gd name="T77" fmla="*/ 88 h 174"/>
              <a:gd name="T78" fmla="*/ 98 w 214"/>
              <a:gd name="T79" fmla="*/ 70 h 174"/>
              <a:gd name="T80" fmla="*/ 196 w 214"/>
              <a:gd name="T81" fmla="*/ 169 h 174"/>
              <a:gd name="T82" fmla="*/ 18 w 214"/>
              <a:gd name="T83" fmla="*/ 169 h 174"/>
              <a:gd name="T84" fmla="*/ 5 w 214"/>
              <a:gd name="T85" fmla="*/ 155 h 174"/>
              <a:gd name="T86" fmla="*/ 5 w 214"/>
              <a:gd name="T87" fmla="*/ 81 h 174"/>
              <a:gd name="T88" fmla="*/ 94 w 214"/>
              <a:gd name="T89" fmla="*/ 81 h 174"/>
              <a:gd name="T90" fmla="*/ 94 w 214"/>
              <a:gd name="T91" fmla="*/ 90 h 174"/>
              <a:gd name="T92" fmla="*/ 96 w 214"/>
              <a:gd name="T93" fmla="*/ 93 h 174"/>
              <a:gd name="T94" fmla="*/ 118 w 214"/>
              <a:gd name="T95" fmla="*/ 93 h 174"/>
              <a:gd name="T96" fmla="*/ 120 w 214"/>
              <a:gd name="T97" fmla="*/ 90 h 174"/>
              <a:gd name="T98" fmla="*/ 120 w 214"/>
              <a:gd name="T99" fmla="*/ 81 h 174"/>
              <a:gd name="T100" fmla="*/ 210 w 214"/>
              <a:gd name="T101" fmla="*/ 81 h 174"/>
              <a:gd name="T102" fmla="*/ 210 w 214"/>
              <a:gd name="T103" fmla="*/ 155 h 174"/>
              <a:gd name="T104" fmla="*/ 196 w 214"/>
              <a:gd name="T105" fmla="*/ 16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174">
                <a:moveTo>
                  <a:pt x="19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9"/>
                  <a:pt x="139" y="9"/>
                  <a:pt x="139" y="9"/>
                </a:cubicBezTo>
                <a:cubicBezTo>
                  <a:pt x="139" y="4"/>
                  <a:pt x="135" y="0"/>
                  <a:pt x="13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9" y="0"/>
                  <a:pt x="75" y="4"/>
                  <a:pt x="75" y="9"/>
                </a:cubicBezTo>
                <a:cubicBezTo>
                  <a:pt x="75" y="29"/>
                  <a:pt x="75" y="29"/>
                  <a:pt x="75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8" y="29"/>
                  <a:pt x="0" y="37"/>
                  <a:pt x="0" y="4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66"/>
                  <a:pt x="8" y="174"/>
                  <a:pt x="18" y="174"/>
                </a:cubicBezTo>
                <a:cubicBezTo>
                  <a:pt x="196" y="174"/>
                  <a:pt x="196" y="174"/>
                  <a:pt x="196" y="174"/>
                </a:cubicBezTo>
                <a:cubicBezTo>
                  <a:pt x="206" y="174"/>
                  <a:pt x="214" y="166"/>
                  <a:pt x="214" y="155"/>
                </a:cubicBezTo>
                <a:cubicBezTo>
                  <a:pt x="214" y="47"/>
                  <a:pt x="214" y="47"/>
                  <a:pt x="214" y="47"/>
                </a:cubicBezTo>
                <a:cubicBezTo>
                  <a:pt x="214" y="37"/>
                  <a:pt x="206" y="29"/>
                  <a:pt x="196" y="29"/>
                </a:cubicBezTo>
                <a:close/>
                <a:moveTo>
                  <a:pt x="79" y="9"/>
                </a:moveTo>
                <a:cubicBezTo>
                  <a:pt x="79" y="7"/>
                  <a:pt x="82" y="5"/>
                  <a:pt x="84" y="5"/>
                </a:cubicBezTo>
                <a:cubicBezTo>
                  <a:pt x="130" y="5"/>
                  <a:pt x="130" y="5"/>
                  <a:pt x="130" y="5"/>
                </a:cubicBezTo>
                <a:cubicBezTo>
                  <a:pt x="133" y="5"/>
                  <a:pt x="135" y="7"/>
                  <a:pt x="135" y="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79" y="29"/>
                  <a:pt x="79" y="29"/>
                  <a:pt x="79" y="29"/>
                </a:cubicBezTo>
                <a:lnTo>
                  <a:pt x="79" y="9"/>
                </a:lnTo>
                <a:close/>
                <a:moveTo>
                  <a:pt x="18" y="34"/>
                </a:moveTo>
                <a:cubicBezTo>
                  <a:pt x="196" y="34"/>
                  <a:pt x="196" y="34"/>
                  <a:pt x="196" y="34"/>
                </a:cubicBezTo>
                <a:cubicBezTo>
                  <a:pt x="203" y="34"/>
                  <a:pt x="210" y="40"/>
                  <a:pt x="210" y="4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6"/>
                  <a:pt x="119" y="65"/>
                  <a:pt x="118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5" y="65"/>
                  <a:pt x="94" y="66"/>
                  <a:pt x="94" y="68"/>
                </a:cubicBezTo>
                <a:cubicBezTo>
                  <a:pt x="94" y="77"/>
                  <a:pt x="94" y="77"/>
                  <a:pt x="94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0"/>
                  <a:pt x="11" y="34"/>
                  <a:pt x="18" y="34"/>
                </a:cubicBezTo>
                <a:close/>
                <a:moveTo>
                  <a:pt x="98" y="70"/>
                </a:moveTo>
                <a:cubicBezTo>
                  <a:pt x="116" y="70"/>
                  <a:pt x="116" y="70"/>
                  <a:pt x="116" y="70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98" y="88"/>
                  <a:pt x="98" y="88"/>
                  <a:pt x="98" y="88"/>
                </a:cubicBezTo>
                <a:lnTo>
                  <a:pt x="98" y="70"/>
                </a:lnTo>
                <a:close/>
                <a:moveTo>
                  <a:pt x="196" y="169"/>
                </a:moveTo>
                <a:cubicBezTo>
                  <a:pt x="18" y="169"/>
                  <a:pt x="18" y="169"/>
                  <a:pt x="18" y="169"/>
                </a:cubicBezTo>
                <a:cubicBezTo>
                  <a:pt x="11" y="169"/>
                  <a:pt x="5" y="163"/>
                  <a:pt x="5" y="155"/>
                </a:cubicBezTo>
                <a:cubicBezTo>
                  <a:pt x="5" y="81"/>
                  <a:pt x="5" y="81"/>
                  <a:pt x="5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2"/>
                  <a:pt x="95" y="93"/>
                  <a:pt x="96" y="93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9" y="93"/>
                  <a:pt x="120" y="92"/>
                  <a:pt x="120" y="90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210" y="81"/>
                  <a:pt x="210" y="81"/>
                  <a:pt x="210" y="81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63"/>
                  <a:pt x="203" y="169"/>
                  <a:pt x="196" y="16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1" name="Freeform 19"/>
          <p:cNvSpPr>
            <a:spLocks noEditPoints="1"/>
          </p:cNvSpPr>
          <p:nvPr/>
        </p:nvSpPr>
        <p:spPr bwMode="auto">
          <a:xfrm>
            <a:off x="7042058" y="2090275"/>
            <a:ext cx="365100" cy="517680"/>
          </a:xfrm>
          <a:custGeom>
            <a:avLst/>
            <a:gdLst>
              <a:gd name="T0" fmla="*/ 114 w 156"/>
              <a:gd name="T1" fmla="*/ 74 h 221"/>
              <a:gd name="T2" fmla="*/ 114 w 156"/>
              <a:gd name="T3" fmla="*/ 43 h 221"/>
              <a:gd name="T4" fmla="*/ 115 w 156"/>
              <a:gd name="T5" fmla="*/ 43 h 221"/>
              <a:gd name="T6" fmla="*/ 128 w 156"/>
              <a:gd name="T7" fmla="*/ 28 h 221"/>
              <a:gd name="T8" fmla="*/ 128 w 156"/>
              <a:gd name="T9" fmla="*/ 15 h 221"/>
              <a:gd name="T10" fmla="*/ 115 w 156"/>
              <a:gd name="T11" fmla="*/ 0 h 221"/>
              <a:gd name="T12" fmla="*/ 41 w 156"/>
              <a:gd name="T13" fmla="*/ 0 h 221"/>
              <a:gd name="T14" fmla="*/ 40 w 156"/>
              <a:gd name="T15" fmla="*/ 0 h 221"/>
              <a:gd name="T16" fmla="*/ 28 w 156"/>
              <a:gd name="T17" fmla="*/ 15 h 221"/>
              <a:gd name="T18" fmla="*/ 28 w 156"/>
              <a:gd name="T19" fmla="*/ 28 h 221"/>
              <a:gd name="T20" fmla="*/ 42 w 156"/>
              <a:gd name="T21" fmla="*/ 43 h 221"/>
              <a:gd name="T22" fmla="*/ 43 w 156"/>
              <a:gd name="T23" fmla="*/ 43 h 221"/>
              <a:gd name="T24" fmla="*/ 43 w 156"/>
              <a:gd name="T25" fmla="*/ 74 h 221"/>
              <a:gd name="T26" fmla="*/ 0 w 156"/>
              <a:gd name="T27" fmla="*/ 150 h 221"/>
              <a:gd name="T28" fmla="*/ 9 w 156"/>
              <a:gd name="T29" fmla="*/ 160 h 221"/>
              <a:gd name="T30" fmla="*/ 74 w 156"/>
              <a:gd name="T31" fmla="*/ 160 h 221"/>
              <a:gd name="T32" fmla="*/ 74 w 156"/>
              <a:gd name="T33" fmla="*/ 219 h 221"/>
              <a:gd name="T34" fmla="*/ 77 w 156"/>
              <a:gd name="T35" fmla="*/ 221 h 221"/>
              <a:gd name="T36" fmla="*/ 79 w 156"/>
              <a:gd name="T37" fmla="*/ 219 h 221"/>
              <a:gd name="T38" fmla="*/ 79 w 156"/>
              <a:gd name="T39" fmla="*/ 160 h 221"/>
              <a:gd name="T40" fmla="*/ 147 w 156"/>
              <a:gd name="T41" fmla="*/ 160 h 221"/>
              <a:gd name="T42" fmla="*/ 154 w 156"/>
              <a:gd name="T43" fmla="*/ 156 h 221"/>
              <a:gd name="T44" fmla="*/ 156 w 156"/>
              <a:gd name="T45" fmla="*/ 151 h 221"/>
              <a:gd name="T46" fmla="*/ 114 w 156"/>
              <a:gd name="T47" fmla="*/ 74 h 221"/>
              <a:gd name="T48" fmla="*/ 151 w 156"/>
              <a:gd name="T49" fmla="*/ 153 h 221"/>
              <a:gd name="T50" fmla="*/ 150 w 156"/>
              <a:gd name="T51" fmla="*/ 154 h 221"/>
              <a:gd name="T52" fmla="*/ 147 w 156"/>
              <a:gd name="T53" fmla="*/ 155 h 221"/>
              <a:gd name="T54" fmla="*/ 9 w 156"/>
              <a:gd name="T55" fmla="*/ 155 h 221"/>
              <a:gd name="T56" fmla="*/ 5 w 156"/>
              <a:gd name="T57" fmla="*/ 150 h 221"/>
              <a:gd name="T58" fmla="*/ 46 w 156"/>
              <a:gd name="T59" fmla="*/ 78 h 221"/>
              <a:gd name="T60" fmla="*/ 47 w 156"/>
              <a:gd name="T61" fmla="*/ 76 h 221"/>
              <a:gd name="T62" fmla="*/ 47 w 156"/>
              <a:gd name="T63" fmla="*/ 41 h 221"/>
              <a:gd name="T64" fmla="*/ 45 w 156"/>
              <a:gd name="T65" fmla="*/ 38 h 221"/>
              <a:gd name="T66" fmla="*/ 42 w 156"/>
              <a:gd name="T67" fmla="*/ 38 h 221"/>
              <a:gd name="T68" fmla="*/ 33 w 156"/>
              <a:gd name="T69" fmla="*/ 28 h 221"/>
              <a:gd name="T70" fmla="*/ 33 w 156"/>
              <a:gd name="T71" fmla="*/ 15 h 221"/>
              <a:gd name="T72" fmla="*/ 41 w 156"/>
              <a:gd name="T73" fmla="*/ 5 h 221"/>
              <a:gd name="T74" fmla="*/ 115 w 156"/>
              <a:gd name="T75" fmla="*/ 5 h 221"/>
              <a:gd name="T76" fmla="*/ 123 w 156"/>
              <a:gd name="T77" fmla="*/ 15 h 221"/>
              <a:gd name="T78" fmla="*/ 123 w 156"/>
              <a:gd name="T79" fmla="*/ 28 h 221"/>
              <a:gd name="T80" fmla="*/ 115 w 156"/>
              <a:gd name="T81" fmla="*/ 38 h 221"/>
              <a:gd name="T82" fmla="*/ 111 w 156"/>
              <a:gd name="T83" fmla="*/ 38 h 221"/>
              <a:gd name="T84" fmla="*/ 109 w 156"/>
              <a:gd name="T85" fmla="*/ 41 h 221"/>
              <a:gd name="T86" fmla="*/ 109 w 156"/>
              <a:gd name="T87" fmla="*/ 76 h 221"/>
              <a:gd name="T88" fmla="*/ 110 w 156"/>
              <a:gd name="T89" fmla="*/ 78 h 221"/>
              <a:gd name="T90" fmla="*/ 151 w 156"/>
              <a:gd name="T91" fmla="*/ 151 h 221"/>
              <a:gd name="T92" fmla="*/ 151 w 156"/>
              <a:gd name="T93" fmla="*/ 15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6" h="221">
                <a:moveTo>
                  <a:pt x="114" y="74"/>
                </a:move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22" y="43"/>
                  <a:pt x="128" y="36"/>
                  <a:pt x="128" y="28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7"/>
                  <a:pt x="122" y="0"/>
                  <a:pt x="11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0" y="0"/>
                  <a:pt x="40" y="0"/>
                </a:cubicBezTo>
                <a:cubicBezTo>
                  <a:pt x="34" y="1"/>
                  <a:pt x="28" y="7"/>
                  <a:pt x="28" y="15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35"/>
                  <a:pt x="35" y="43"/>
                  <a:pt x="42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74"/>
                  <a:pt x="43" y="74"/>
                  <a:pt x="43" y="74"/>
                </a:cubicBezTo>
                <a:cubicBezTo>
                  <a:pt x="15" y="87"/>
                  <a:pt x="0" y="114"/>
                  <a:pt x="0" y="150"/>
                </a:cubicBezTo>
                <a:cubicBezTo>
                  <a:pt x="0" y="156"/>
                  <a:pt x="4" y="160"/>
                  <a:pt x="9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219"/>
                  <a:pt x="74" y="219"/>
                  <a:pt x="74" y="219"/>
                </a:cubicBezTo>
                <a:cubicBezTo>
                  <a:pt x="74" y="220"/>
                  <a:pt x="75" y="221"/>
                  <a:pt x="77" y="221"/>
                </a:cubicBezTo>
                <a:cubicBezTo>
                  <a:pt x="78" y="221"/>
                  <a:pt x="79" y="220"/>
                  <a:pt x="79" y="219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2" y="159"/>
                  <a:pt x="154" y="156"/>
                </a:cubicBezTo>
                <a:cubicBezTo>
                  <a:pt x="156" y="155"/>
                  <a:pt x="156" y="152"/>
                  <a:pt x="156" y="151"/>
                </a:cubicBezTo>
                <a:cubicBezTo>
                  <a:pt x="156" y="114"/>
                  <a:pt x="141" y="87"/>
                  <a:pt x="114" y="74"/>
                </a:cubicBezTo>
                <a:close/>
                <a:moveTo>
                  <a:pt x="151" y="153"/>
                </a:moveTo>
                <a:cubicBezTo>
                  <a:pt x="150" y="153"/>
                  <a:pt x="150" y="153"/>
                  <a:pt x="150" y="154"/>
                </a:cubicBezTo>
                <a:cubicBezTo>
                  <a:pt x="149" y="154"/>
                  <a:pt x="148" y="155"/>
                  <a:pt x="147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5" y="155"/>
                  <a:pt x="5" y="151"/>
                  <a:pt x="5" y="150"/>
                </a:cubicBezTo>
                <a:cubicBezTo>
                  <a:pt x="5" y="115"/>
                  <a:pt x="19" y="90"/>
                  <a:pt x="46" y="78"/>
                </a:cubicBezTo>
                <a:cubicBezTo>
                  <a:pt x="47" y="77"/>
                  <a:pt x="47" y="76"/>
                  <a:pt x="47" y="76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39"/>
                  <a:pt x="46" y="38"/>
                  <a:pt x="45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37" y="38"/>
                  <a:pt x="33" y="33"/>
                  <a:pt x="33" y="2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0"/>
                  <a:pt x="37" y="5"/>
                  <a:pt x="41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20" y="5"/>
                  <a:pt x="123" y="10"/>
                  <a:pt x="123" y="15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33"/>
                  <a:pt x="119" y="38"/>
                  <a:pt x="115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0" y="38"/>
                  <a:pt x="109" y="39"/>
                  <a:pt x="109" y="41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7"/>
                  <a:pt x="110" y="78"/>
                </a:cubicBezTo>
                <a:cubicBezTo>
                  <a:pt x="144" y="93"/>
                  <a:pt x="151" y="126"/>
                  <a:pt x="151" y="151"/>
                </a:cubicBezTo>
                <a:cubicBezTo>
                  <a:pt x="151" y="152"/>
                  <a:pt x="151" y="153"/>
                  <a:pt x="151" y="15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2" name="Group 41"/>
          <p:cNvGrpSpPr/>
          <p:nvPr/>
        </p:nvGrpSpPr>
        <p:grpSpPr>
          <a:xfrm>
            <a:off x="9554575" y="3737010"/>
            <a:ext cx="405063" cy="405063"/>
            <a:chOff x="12284075" y="-1800225"/>
            <a:chExt cx="1062037" cy="1062038"/>
          </a:xfrm>
          <a:solidFill>
            <a:schemeClr val="tx1"/>
          </a:solidFill>
        </p:grpSpPr>
        <p:sp>
          <p:nvSpPr>
            <p:cNvPr id="43" name="Freeform 20"/>
            <p:cNvSpPr>
              <a:spLocks noEditPoints="1"/>
            </p:cNvSpPr>
            <p:nvPr/>
          </p:nvSpPr>
          <p:spPr bwMode="auto">
            <a:xfrm>
              <a:off x="12284075" y="-1800225"/>
              <a:ext cx="1062037" cy="1062038"/>
            </a:xfrm>
            <a:custGeom>
              <a:avLst/>
              <a:gdLst>
                <a:gd name="T0" fmla="*/ 143 w 173"/>
                <a:gd name="T1" fmla="*/ 173 h 173"/>
                <a:gd name="T2" fmla="*/ 30 w 173"/>
                <a:gd name="T3" fmla="*/ 173 h 173"/>
                <a:gd name="T4" fmla="*/ 0 w 173"/>
                <a:gd name="T5" fmla="*/ 143 h 173"/>
                <a:gd name="T6" fmla="*/ 0 w 173"/>
                <a:gd name="T7" fmla="*/ 30 h 173"/>
                <a:gd name="T8" fmla="*/ 30 w 173"/>
                <a:gd name="T9" fmla="*/ 0 h 173"/>
                <a:gd name="T10" fmla="*/ 143 w 173"/>
                <a:gd name="T11" fmla="*/ 0 h 173"/>
                <a:gd name="T12" fmla="*/ 173 w 173"/>
                <a:gd name="T13" fmla="*/ 30 h 173"/>
                <a:gd name="T14" fmla="*/ 173 w 173"/>
                <a:gd name="T15" fmla="*/ 143 h 173"/>
                <a:gd name="T16" fmla="*/ 143 w 173"/>
                <a:gd name="T17" fmla="*/ 173 h 173"/>
                <a:gd name="T18" fmla="*/ 30 w 173"/>
                <a:gd name="T19" fmla="*/ 5 h 173"/>
                <a:gd name="T20" fmla="*/ 5 w 173"/>
                <a:gd name="T21" fmla="*/ 30 h 173"/>
                <a:gd name="T22" fmla="*/ 5 w 173"/>
                <a:gd name="T23" fmla="*/ 143 h 173"/>
                <a:gd name="T24" fmla="*/ 30 w 173"/>
                <a:gd name="T25" fmla="*/ 168 h 173"/>
                <a:gd name="T26" fmla="*/ 143 w 173"/>
                <a:gd name="T27" fmla="*/ 168 h 173"/>
                <a:gd name="T28" fmla="*/ 169 w 173"/>
                <a:gd name="T29" fmla="*/ 143 h 173"/>
                <a:gd name="T30" fmla="*/ 169 w 173"/>
                <a:gd name="T31" fmla="*/ 30 h 173"/>
                <a:gd name="T32" fmla="*/ 143 w 173"/>
                <a:gd name="T33" fmla="*/ 5 h 173"/>
                <a:gd name="T34" fmla="*/ 30 w 173"/>
                <a:gd name="T35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73">
                  <a:moveTo>
                    <a:pt x="143" y="173"/>
                  </a:moveTo>
                  <a:cubicBezTo>
                    <a:pt x="30" y="173"/>
                    <a:pt x="30" y="173"/>
                    <a:pt x="30" y="173"/>
                  </a:cubicBezTo>
                  <a:cubicBezTo>
                    <a:pt x="14" y="173"/>
                    <a:pt x="0" y="160"/>
                    <a:pt x="0" y="14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60" y="0"/>
                    <a:pt x="173" y="14"/>
                    <a:pt x="173" y="30"/>
                  </a:cubicBezTo>
                  <a:cubicBezTo>
                    <a:pt x="173" y="143"/>
                    <a:pt x="173" y="143"/>
                    <a:pt x="173" y="143"/>
                  </a:cubicBezTo>
                  <a:cubicBezTo>
                    <a:pt x="173" y="160"/>
                    <a:pt x="160" y="173"/>
                    <a:pt x="143" y="173"/>
                  </a:cubicBezTo>
                  <a:close/>
                  <a:moveTo>
                    <a:pt x="30" y="5"/>
                  </a:moveTo>
                  <a:cubicBezTo>
                    <a:pt x="16" y="5"/>
                    <a:pt x="5" y="16"/>
                    <a:pt x="5" y="3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57"/>
                    <a:pt x="16" y="168"/>
                    <a:pt x="30" y="168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57" y="168"/>
                    <a:pt x="169" y="157"/>
                    <a:pt x="169" y="143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16"/>
                    <a:pt x="157" y="5"/>
                    <a:pt x="143" y="5"/>
                  </a:cubicBezTo>
                  <a:lnTo>
                    <a:pt x="3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21"/>
            <p:cNvSpPr>
              <a:spLocks/>
            </p:cNvSpPr>
            <p:nvPr/>
          </p:nvSpPr>
          <p:spPr bwMode="auto">
            <a:xfrm>
              <a:off x="12284075" y="-1284288"/>
              <a:ext cx="1062037" cy="30163"/>
            </a:xfrm>
            <a:custGeom>
              <a:avLst/>
              <a:gdLst>
                <a:gd name="T0" fmla="*/ 171 w 173"/>
                <a:gd name="T1" fmla="*/ 5 h 5"/>
                <a:gd name="T2" fmla="*/ 3 w 173"/>
                <a:gd name="T3" fmla="*/ 5 h 5"/>
                <a:gd name="T4" fmla="*/ 0 w 173"/>
                <a:gd name="T5" fmla="*/ 3 h 5"/>
                <a:gd name="T6" fmla="*/ 3 w 173"/>
                <a:gd name="T7" fmla="*/ 0 h 5"/>
                <a:gd name="T8" fmla="*/ 171 w 173"/>
                <a:gd name="T9" fmla="*/ 0 h 5"/>
                <a:gd name="T10" fmla="*/ 173 w 173"/>
                <a:gd name="T11" fmla="*/ 3 h 5"/>
                <a:gd name="T12" fmla="*/ 171 w 17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5">
                  <a:moveTo>
                    <a:pt x="17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3" y="1"/>
                    <a:pt x="173" y="3"/>
                  </a:cubicBezTo>
                  <a:cubicBezTo>
                    <a:pt x="173" y="4"/>
                    <a:pt x="172" y="5"/>
                    <a:pt x="17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22"/>
            <p:cNvSpPr>
              <a:spLocks/>
            </p:cNvSpPr>
            <p:nvPr/>
          </p:nvSpPr>
          <p:spPr bwMode="auto">
            <a:xfrm>
              <a:off x="12800013" y="-1800225"/>
              <a:ext cx="30162" cy="1062038"/>
            </a:xfrm>
            <a:custGeom>
              <a:avLst/>
              <a:gdLst>
                <a:gd name="T0" fmla="*/ 3 w 5"/>
                <a:gd name="T1" fmla="*/ 173 h 173"/>
                <a:gd name="T2" fmla="*/ 0 w 5"/>
                <a:gd name="T3" fmla="*/ 171 h 173"/>
                <a:gd name="T4" fmla="*/ 0 w 5"/>
                <a:gd name="T5" fmla="*/ 2 h 173"/>
                <a:gd name="T6" fmla="*/ 3 w 5"/>
                <a:gd name="T7" fmla="*/ 0 h 173"/>
                <a:gd name="T8" fmla="*/ 5 w 5"/>
                <a:gd name="T9" fmla="*/ 2 h 173"/>
                <a:gd name="T10" fmla="*/ 5 w 5"/>
                <a:gd name="T11" fmla="*/ 171 h 173"/>
                <a:gd name="T12" fmla="*/ 3 w 5"/>
                <a:gd name="T1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3">
                  <a:moveTo>
                    <a:pt x="3" y="173"/>
                  </a:moveTo>
                  <a:cubicBezTo>
                    <a:pt x="1" y="173"/>
                    <a:pt x="0" y="172"/>
                    <a:pt x="0" y="1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2"/>
                    <a:pt x="4" y="173"/>
                    <a:pt x="3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23"/>
            <p:cNvSpPr>
              <a:spLocks/>
            </p:cNvSpPr>
            <p:nvPr/>
          </p:nvSpPr>
          <p:spPr bwMode="auto">
            <a:xfrm>
              <a:off x="12941300" y="-1536700"/>
              <a:ext cx="269875" cy="30163"/>
            </a:xfrm>
            <a:custGeom>
              <a:avLst/>
              <a:gdLst>
                <a:gd name="T0" fmla="*/ 41 w 44"/>
                <a:gd name="T1" fmla="*/ 5 h 5"/>
                <a:gd name="T2" fmla="*/ 2 w 44"/>
                <a:gd name="T3" fmla="*/ 5 h 5"/>
                <a:gd name="T4" fmla="*/ 0 w 44"/>
                <a:gd name="T5" fmla="*/ 3 h 5"/>
                <a:gd name="T6" fmla="*/ 2 w 44"/>
                <a:gd name="T7" fmla="*/ 0 h 5"/>
                <a:gd name="T8" fmla="*/ 41 w 44"/>
                <a:gd name="T9" fmla="*/ 0 h 5"/>
                <a:gd name="T10" fmla="*/ 44 w 44"/>
                <a:gd name="T11" fmla="*/ 3 h 5"/>
                <a:gd name="T12" fmla="*/ 41 w 4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">
                  <a:moveTo>
                    <a:pt x="4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1"/>
                    <a:pt x="44" y="3"/>
                  </a:cubicBezTo>
                  <a:cubicBezTo>
                    <a:pt x="44" y="4"/>
                    <a:pt x="43" y="5"/>
                    <a:pt x="4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24"/>
            <p:cNvSpPr>
              <a:spLocks/>
            </p:cNvSpPr>
            <p:nvPr/>
          </p:nvSpPr>
          <p:spPr bwMode="auto">
            <a:xfrm>
              <a:off x="12425363" y="-1543050"/>
              <a:ext cx="263525" cy="31750"/>
            </a:xfrm>
            <a:custGeom>
              <a:avLst/>
              <a:gdLst>
                <a:gd name="T0" fmla="*/ 41 w 43"/>
                <a:gd name="T1" fmla="*/ 5 h 5"/>
                <a:gd name="T2" fmla="*/ 2 w 43"/>
                <a:gd name="T3" fmla="*/ 5 h 5"/>
                <a:gd name="T4" fmla="*/ 0 w 43"/>
                <a:gd name="T5" fmla="*/ 3 h 5"/>
                <a:gd name="T6" fmla="*/ 2 w 43"/>
                <a:gd name="T7" fmla="*/ 0 h 5"/>
                <a:gd name="T8" fmla="*/ 41 w 43"/>
                <a:gd name="T9" fmla="*/ 0 h 5"/>
                <a:gd name="T10" fmla="*/ 43 w 43"/>
                <a:gd name="T11" fmla="*/ 3 h 5"/>
                <a:gd name="T12" fmla="*/ 41 w 4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5">
                  <a:moveTo>
                    <a:pt x="4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4"/>
                    <a:pt x="42" y="5"/>
                    <a:pt x="4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25"/>
            <p:cNvSpPr>
              <a:spLocks/>
            </p:cNvSpPr>
            <p:nvPr/>
          </p:nvSpPr>
          <p:spPr bwMode="auto">
            <a:xfrm>
              <a:off x="12542838" y="-1658938"/>
              <a:ext cx="30162" cy="263525"/>
            </a:xfrm>
            <a:custGeom>
              <a:avLst/>
              <a:gdLst>
                <a:gd name="T0" fmla="*/ 3 w 5"/>
                <a:gd name="T1" fmla="*/ 43 h 43"/>
                <a:gd name="T2" fmla="*/ 0 w 5"/>
                <a:gd name="T3" fmla="*/ 41 h 43"/>
                <a:gd name="T4" fmla="*/ 0 w 5"/>
                <a:gd name="T5" fmla="*/ 2 h 43"/>
                <a:gd name="T6" fmla="*/ 3 w 5"/>
                <a:gd name="T7" fmla="*/ 0 h 43"/>
                <a:gd name="T8" fmla="*/ 5 w 5"/>
                <a:gd name="T9" fmla="*/ 2 h 43"/>
                <a:gd name="T10" fmla="*/ 5 w 5"/>
                <a:gd name="T11" fmla="*/ 41 h 43"/>
                <a:gd name="T12" fmla="*/ 3 w 5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3">
                  <a:moveTo>
                    <a:pt x="3" y="43"/>
                  </a:moveTo>
                  <a:cubicBezTo>
                    <a:pt x="1" y="43"/>
                    <a:pt x="0" y="42"/>
                    <a:pt x="0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4" y="43"/>
                    <a:pt x="3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26"/>
            <p:cNvSpPr>
              <a:spLocks/>
            </p:cNvSpPr>
            <p:nvPr/>
          </p:nvSpPr>
          <p:spPr bwMode="auto">
            <a:xfrm>
              <a:off x="12457113" y="-1112838"/>
              <a:ext cx="201612" cy="201613"/>
            </a:xfrm>
            <a:custGeom>
              <a:avLst/>
              <a:gdLst>
                <a:gd name="T0" fmla="*/ 30 w 33"/>
                <a:gd name="T1" fmla="*/ 33 h 33"/>
                <a:gd name="T2" fmla="*/ 29 w 33"/>
                <a:gd name="T3" fmla="*/ 32 h 33"/>
                <a:gd name="T4" fmla="*/ 1 w 33"/>
                <a:gd name="T5" fmla="*/ 5 h 33"/>
                <a:gd name="T6" fmla="*/ 1 w 33"/>
                <a:gd name="T7" fmla="*/ 1 h 33"/>
                <a:gd name="T8" fmla="*/ 4 w 33"/>
                <a:gd name="T9" fmla="*/ 1 h 33"/>
                <a:gd name="T10" fmla="*/ 32 w 33"/>
                <a:gd name="T11" fmla="*/ 29 h 33"/>
                <a:gd name="T12" fmla="*/ 32 w 33"/>
                <a:gd name="T13" fmla="*/ 32 h 33"/>
                <a:gd name="T14" fmla="*/ 30 w 33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30" y="33"/>
                  </a:moveTo>
                  <a:cubicBezTo>
                    <a:pt x="30" y="33"/>
                    <a:pt x="29" y="33"/>
                    <a:pt x="29" y="3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2" y="32"/>
                  </a:cubicBezTo>
                  <a:cubicBezTo>
                    <a:pt x="32" y="33"/>
                    <a:pt x="31" y="33"/>
                    <a:pt x="30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27"/>
            <p:cNvSpPr>
              <a:spLocks/>
            </p:cNvSpPr>
            <p:nvPr/>
          </p:nvSpPr>
          <p:spPr bwMode="auto">
            <a:xfrm>
              <a:off x="12457113" y="-1112838"/>
              <a:ext cx="201612" cy="201613"/>
            </a:xfrm>
            <a:custGeom>
              <a:avLst/>
              <a:gdLst>
                <a:gd name="T0" fmla="*/ 3 w 33"/>
                <a:gd name="T1" fmla="*/ 33 h 33"/>
                <a:gd name="T2" fmla="*/ 1 w 33"/>
                <a:gd name="T3" fmla="*/ 32 h 33"/>
                <a:gd name="T4" fmla="*/ 1 w 33"/>
                <a:gd name="T5" fmla="*/ 29 h 33"/>
                <a:gd name="T6" fmla="*/ 29 w 33"/>
                <a:gd name="T7" fmla="*/ 1 h 33"/>
                <a:gd name="T8" fmla="*/ 32 w 33"/>
                <a:gd name="T9" fmla="*/ 1 h 33"/>
                <a:gd name="T10" fmla="*/ 32 w 33"/>
                <a:gd name="T11" fmla="*/ 5 h 33"/>
                <a:gd name="T12" fmla="*/ 4 w 33"/>
                <a:gd name="T13" fmla="*/ 32 h 33"/>
                <a:gd name="T14" fmla="*/ 3 w 33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3" y="33"/>
                  </a:moveTo>
                  <a:cubicBezTo>
                    <a:pt x="2" y="33"/>
                    <a:pt x="2" y="33"/>
                    <a:pt x="1" y="32"/>
                  </a:cubicBezTo>
                  <a:cubicBezTo>
                    <a:pt x="0" y="31"/>
                    <a:pt x="0" y="30"/>
                    <a:pt x="1" y="2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33" y="2"/>
                    <a:pt x="33" y="4"/>
                    <a:pt x="32" y="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3" y="33"/>
                    <a:pt x="3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28"/>
            <p:cNvSpPr>
              <a:spLocks/>
            </p:cNvSpPr>
            <p:nvPr/>
          </p:nvSpPr>
          <p:spPr bwMode="auto">
            <a:xfrm>
              <a:off x="12984163" y="-1112838"/>
              <a:ext cx="196850" cy="201613"/>
            </a:xfrm>
            <a:custGeom>
              <a:avLst/>
              <a:gdLst>
                <a:gd name="T0" fmla="*/ 2 w 32"/>
                <a:gd name="T1" fmla="*/ 33 h 33"/>
                <a:gd name="T2" fmla="*/ 0 w 32"/>
                <a:gd name="T3" fmla="*/ 32 h 33"/>
                <a:gd name="T4" fmla="*/ 0 w 32"/>
                <a:gd name="T5" fmla="*/ 29 h 33"/>
                <a:gd name="T6" fmla="*/ 28 w 32"/>
                <a:gd name="T7" fmla="*/ 1 h 33"/>
                <a:gd name="T8" fmla="*/ 31 w 32"/>
                <a:gd name="T9" fmla="*/ 1 h 33"/>
                <a:gd name="T10" fmla="*/ 31 w 32"/>
                <a:gd name="T11" fmla="*/ 5 h 33"/>
                <a:gd name="T12" fmla="*/ 4 w 32"/>
                <a:gd name="T13" fmla="*/ 32 h 33"/>
                <a:gd name="T14" fmla="*/ 2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2" y="33"/>
                  </a:moveTo>
                  <a:cubicBezTo>
                    <a:pt x="1" y="33"/>
                    <a:pt x="1" y="33"/>
                    <a:pt x="0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2" y="2"/>
                    <a:pt x="32" y="4"/>
                    <a:pt x="31" y="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3" y="33"/>
                    <a:pt x="2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6" name="Title 1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Yes we have so many </a:t>
            </a:r>
            <a:r>
              <a:rPr lang="en-US" dirty="0" err="1" smtClean="0"/>
              <a:t>infographics</a:t>
            </a:r>
            <a:r>
              <a:rPr lang="en-US" dirty="0" smtClean="0"/>
              <a:t> you’ll want to dance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3379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3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6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9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2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1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8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21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24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5" grpId="0" animBg="1"/>
      <p:bldP spid="2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8" grpId="0" animBg="1"/>
      <p:bldP spid="19" grpId="0"/>
      <p:bldP spid="20" grpId="0"/>
      <p:bldP spid="21" grpId="0"/>
      <p:bldP spid="22" grpId="0" animBg="1"/>
      <p:bldP spid="23" grpId="0" animBg="1"/>
      <p:bldP spid="24" grpId="0" animBg="1"/>
      <p:bldP spid="26" grpId="0"/>
      <p:bldP spid="27" grpId="0"/>
      <p:bldP spid="28" grpId="0"/>
      <p:bldP spid="29" grpId="0"/>
      <p:bldP spid="30" grpId="0"/>
      <p:bldP spid="33" grpId="0" animBg="1"/>
      <p:bldP spid="41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Arc 2"/>
          <p:cNvSpPr/>
          <p:nvPr/>
        </p:nvSpPr>
        <p:spPr>
          <a:xfrm>
            <a:off x="2459530" y="2267000"/>
            <a:ext cx="2825496" cy="2825496"/>
          </a:xfrm>
          <a:prstGeom prst="arc">
            <a:avLst>
              <a:gd name="adj1" fmla="val 16200000"/>
              <a:gd name="adj2" fmla="val 10669231"/>
            </a:avLst>
          </a:prstGeom>
          <a:ln w="146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Arc 3"/>
          <p:cNvSpPr/>
          <p:nvPr/>
        </p:nvSpPr>
        <p:spPr>
          <a:xfrm>
            <a:off x="2324106" y="2131576"/>
            <a:ext cx="3096344" cy="3096344"/>
          </a:xfrm>
          <a:prstGeom prst="arc">
            <a:avLst>
              <a:gd name="adj1" fmla="val 16200000"/>
              <a:gd name="adj2" fmla="val 6011134"/>
            </a:avLst>
          </a:prstGeom>
          <a:ln w="146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c 4"/>
          <p:cNvSpPr/>
          <p:nvPr/>
        </p:nvSpPr>
        <p:spPr>
          <a:xfrm>
            <a:off x="2185210" y="1992680"/>
            <a:ext cx="3374136" cy="3374136"/>
          </a:xfrm>
          <a:prstGeom prst="arc">
            <a:avLst>
              <a:gd name="adj1" fmla="val 16200000"/>
              <a:gd name="adj2" fmla="val 1355171"/>
            </a:avLst>
          </a:prstGeom>
          <a:ln w="146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Arc 5"/>
          <p:cNvSpPr/>
          <p:nvPr/>
        </p:nvSpPr>
        <p:spPr>
          <a:xfrm flipH="1">
            <a:off x="7136710" y="2267000"/>
            <a:ext cx="2825496" cy="2825496"/>
          </a:xfrm>
          <a:prstGeom prst="arc">
            <a:avLst>
              <a:gd name="adj1" fmla="val 16200000"/>
              <a:gd name="adj2" fmla="val 9304776"/>
            </a:avLst>
          </a:prstGeom>
          <a:ln w="146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flipH="1">
            <a:off x="7001286" y="2131576"/>
            <a:ext cx="3096344" cy="3096344"/>
          </a:xfrm>
          <a:prstGeom prst="arc">
            <a:avLst>
              <a:gd name="adj1" fmla="val 16200000"/>
              <a:gd name="adj2" fmla="val 8182407"/>
            </a:avLst>
          </a:prstGeom>
          <a:ln w="146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 flipH="1">
            <a:off x="6862390" y="1992680"/>
            <a:ext cx="3374136" cy="3374136"/>
          </a:xfrm>
          <a:prstGeom prst="arc">
            <a:avLst>
              <a:gd name="adj1" fmla="val 16200000"/>
              <a:gd name="adj2" fmla="val 21053674"/>
            </a:avLst>
          </a:prstGeom>
          <a:ln w="146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8604180" y="2109928"/>
            <a:ext cx="2748404" cy="11676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700"/>
              </a:lnSpc>
            </a:pPr>
            <a:r>
              <a:rPr lang="en-US" sz="4000" dirty="0" smtClean="0"/>
              <a:t>2020</a:t>
            </a:r>
          </a:p>
          <a:p>
            <a:pPr>
              <a:lnSpc>
                <a:spcPts val="1700"/>
              </a:lnSpc>
            </a:pPr>
            <a:r>
              <a:rPr lang="en-US" sz="1200" dirty="0"/>
              <a:t>In </a:t>
            </a:r>
            <a:r>
              <a:rPr lang="en-US" sz="1200" dirty="0" err="1"/>
              <a:t>ultricies</a:t>
            </a:r>
            <a:r>
              <a:rPr lang="en-US" sz="1200" dirty="0"/>
              <a:t> </a:t>
            </a:r>
            <a:r>
              <a:rPr lang="en-US" sz="1200" dirty="0" err="1"/>
              <a:t>felis</a:t>
            </a:r>
            <a:r>
              <a:rPr lang="en-US" sz="1200" dirty="0"/>
              <a:t> </a:t>
            </a:r>
            <a:r>
              <a:rPr lang="en-US" sz="1200" dirty="0" err="1"/>
              <a:t>blandit</a:t>
            </a:r>
            <a:r>
              <a:rPr lang="en-US" sz="1200" dirty="0"/>
              <a:t> </a:t>
            </a:r>
            <a:r>
              <a:rPr lang="en-US" sz="1200" dirty="0" err="1"/>
              <a:t>rutrum</a:t>
            </a:r>
            <a:r>
              <a:rPr lang="en-US" sz="1200" dirty="0"/>
              <a:t> </a:t>
            </a:r>
            <a:r>
              <a:rPr lang="en-US" sz="1200" dirty="0" err="1"/>
              <a:t>sagittis</a:t>
            </a:r>
            <a:r>
              <a:rPr lang="en-US" sz="1200" dirty="0"/>
              <a:t>. Integer </a:t>
            </a:r>
            <a:r>
              <a:rPr lang="en-US" sz="1200" dirty="0" err="1"/>
              <a:t>eget</a:t>
            </a:r>
            <a:r>
              <a:rPr lang="en-US" sz="1200" dirty="0"/>
              <a:t> </a:t>
            </a:r>
            <a:r>
              <a:rPr lang="en-US" sz="1200" dirty="0" err="1"/>
              <a:t>lacinia</a:t>
            </a:r>
            <a:r>
              <a:rPr lang="en-US" sz="1200" dirty="0"/>
              <a:t> </a:t>
            </a:r>
            <a:r>
              <a:rPr lang="en-US" sz="1200" dirty="0" err="1"/>
              <a:t>turpis</a:t>
            </a:r>
            <a:r>
              <a:rPr lang="en-US" sz="1200" dirty="0"/>
              <a:t>. </a:t>
            </a:r>
            <a:r>
              <a:rPr lang="en-US" sz="1200" dirty="0" err="1"/>
              <a:t>Interdum</a:t>
            </a:r>
            <a:r>
              <a:rPr lang="en-US" sz="1200" dirty="0"/>
              <a:t> et </a:t>
            </a:r>
            <a:r>
              <a:rPr lang="en-US" sz="1200" dirty="0" err="1"/>
              <a:t>malesuada</a:t>
            </a:r>
            <a:r>
              <a:rPr lang="en-US" sz="1200" dirty="0"/>
              <a:t> fames ac ante </a:t>
            </a:r>
            <a:r>
              <a:rPr lang="en-US" sz="1200" dirty="0" err="1"/>
              <a:t>ipsum</a:t>
            </a:r>
            <a:r>
              <a:rPr lang="en-US" sz="1200" dirty="0"/>
              <a:t> </a:t>
            </a:r>
            <a:r>
              <a:rPr lang="en-US" sz="1200" dirty="0" err="1"/>
              <a:t>primis</a:t>
            </a:r>
            <a:r>
              <a:rPr lang="en-US" sz="1200" dirty="0"/>
              <a:t> </a:t>
            </a:r>
            <a:r>
              <a:rPr lang="en-US" sz="1200" dirty="0" smtClean="0"/>
              <a:t>in</a:t>
            </a:r>
            <a:endParaRPr lang="en-US" sz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343472" y="2109928"/>
            <a:ext cx="2474084" cy="9496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1700"/>
              </a:lnSpc>
            </a:pPr>
            <a:r>
              <a:rPr lang="en-US" sz="4000" dirty="0" smtClean="0"/>
              <a:t>2010</a:t>
            </a:r>
          </a:p>
          <a:p>
            <a:pPr algn="r">
              <a:lnSpc>
                <a:spcPts val="1700"/>
              </a:lnSpc>
            </a:pPr>
            <a:r>
              <a:rPr lang="en-US" sz="1200" dirty="0" err="1"/>
              <a:t>Aliquam</a:t>
            </a:r>
            <a:r>
              <a:rPr lang="en-US" sz="1200" dirty="0"/>
              <a:t> </a:t>
            </a:r>
            <a:r>
              <a:rPr lang="en-US" sz="1200" dirty="0" err="1"/>
              <a:t>nisl</a:t>
            </a:r>
            <a:r>
              <a:rPr lang="en-US" sz="1200" dirty="0"/>
              <a:t> </a:t>
            </a:r>
            <a:r>
              <a:rPr lang="en-US" sz="1200" dirty="0" err="1"/>
              <a:t>nunc</a:t>
            </a:r>
            <a:r>
              <a:rPr lang="en-US" sz="1200" dirty="0"/>
              <a:t>, </a:t>
            </a:r>
            <a:r>
              <a:rPr lang="en-US" sz="1200" dirty="0" err="1"/>
              <a:t>scelerisque</a:t>
            </a:r>
            <a:r>
              <a:rPr lang="en-US" sz="1200" dirty="0"/>
              <a:t>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turpis</a:t>
            </a:r>
            <a:r>
              <a:rPr lang="en-US" sz="1200" dirty="0"/>
              <a:t> non, </a:t>
            </a:r>
            <a:r>
              <a:rPr lang="en-US" sz="1200" dirty="0" err="1"/>
              <a:t>pellentesque</a:t>
            </a:r>
            <a:r>
              <a:rPr lang="en-US" sz="1200" dirty="0"/>
              <a:t> </a:t>
            </a:r>
            <a:r>
              <a:rPr lang="en-US" sz="1200" dirty="0" err="1"/>
              <a:t>elementum</a:t>
            </a:r>
            <a:r>
              <a:rPr lang="en-US" sz="1200" dirty="0"/>
              <a:t> </a:t>
            </a:r>
            <a:r>
              <a:rPr lang="en-US" sz="1200" dirty="0" err="1"/>
              <a:t>lorem</a:t>
            </a:r>
            <a:endParaRPr lang="en-US" sz="1200" dirty="0"/>
          </a:p>
        </p:txBody>
      </p:sp>
      <p:sp>
        <p:nvSpPr>
          <p:cNvPr id="11" name="TextBox 10"/>
          <p:cNvSpPr txBox="1"/>
          <p:nvPr/>
        </p:nvSpPr>
        <p:spPr>
          <a:xfrm>
            <a:off x="5306879" y="4530962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29%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2999656" y="5209455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57%</a:t>
            </a:r>
            <a:endParaRPr lang="en-US" sz="1400" dirty="0"/>
          </a:p>
        </p:txBody>
      </p:sp>
      <p:sp>
        <p:nvSpPr>
          <p:cNvPr id="13" name="TextBox 12"/>
          <p:cNvSpPr txBox="1"/>
          <p:nvPr/>
        </p:nvSpPr>
        <p:spPr>
          <a:xfrm>
            <a:off x="1720537" y="3616568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75%</a:t>
            </a:r>
            <a:endParaRPr lang="en-US" sz="1400" dirty="0"/>
          </a:p>
        </p:txBody>
      </p:sp>
      <p:sp>
        <p:nvSpPr>
          <p:cNvPr id="14" name="TextBox 13"/>
          <p:cNvSpPr txBox="1"/>
          <p:nvPr/>
        </p:nvSpPr>
        <p:spPr>
          <a:xfrm>
            <a:off x="6324687" y="3525859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18%</a:t>
            </a:r>
            <a:endParaRPr lang="en-US" sz="1400" dirty="0"/>
          </a:p>
        </p:txBody>
      </p:sp>
      <p:sp>
        <p:nvSpPr>
          <p:cNvPr id="15" name="TextBox 14"/>
          <p:cNvSpPr txBox="1"/>
          <p:nvPr/>
        </p:nvSpPr>
        <p:spPr>
          <a:xfrm>
            <a:off x="9722865" y="4804478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62%</a:t>
            </a:r>
            <a:endParaRPr 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9989925" y="4156406"/>
            <a:ext cx="5341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/>
              <a:t>69%</a:t>
            </a:r>
            <a:endParaRPr lang="en-US" sz="1400" dirty="0"/>
          </a:p>
        </p:txBody>
      </p:sp>
      <p:sp>
        <p:nvSpPr>
          <p:cNvPr id="17" name="Title 1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Ten year growth projections</a:t>
            </a:r>
            <a:endParaRPr lang="en-US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Praesent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nisl</a:t>
            </a:r>
            <a:r>
              <a:rPr lang="en-US" dirty="0"/>
              <a:t> ex. </a:t>
            </a:r>
            <a:r>
              <a:rPr lang="en-US" dirty="0" err="1"/>
              <a:t>Ut</a:t>
            </a:r>
            <a:r>
              <a:rPr lang="en-US" dirty="0"/>
              <a:t> at dui </a:t>
            </a:r>
            <a:r>
              <a:rPr lang="en-US" dirty="0" err="1"/>
              <a:t>consequat</a:t>
            </a:r>
            <a:r>
              <a:rPr lang="en-US" dirty="0"/>
              <a:t>, </a:t>
            </a:r>
            <a:r>
              <a:rPr lang="en-US" dirty="0" err="1"/>
              <a:t>euismod</a:t>
            </a:r>
            <a:r>
              <a:rPr lang="en-US" dirty="0"/>
              <a:t> </a:t>
            </a:r>
            <a:r>
              <a:rPr lang="en-US" dirty="0" err="1"/>
              <a:t>risus</a:t>
            </a:r>
            <a:r>
              <a:rPr lang="en-US" dirty="0"/>
              <a:t> in, </a:t>
            </a:r>
            <a:r>
              <a:rPr lang="en-US" dirty="0" err="1"/>
              <a:t>cursus</a:t>
            </a:r>
            <a:r>
              <a:rPr lang="en-US" dirty="0"/>
              <a:t> </a:t>
            </a:r>
            <a:r>
              <a:rPr lang="en-US" dirty="0" err="1" smtClean="0"/>
              <a:t>velit</a:t>
            </a:r>
            <a:r>
              <a:rPr lang="en-US" dirty="0" smtClean="0"/>
              <a:t> </a:t>
            </a:r>
            <a:r>
              <a:rPr lang="en-US" dirty="0" err="1" smtClean="0"/>
              <a:t>etiam</a:t>
            </a:r>
            <a:r>
              <a:rPr lang="en-US" dirty="0" smtClean="0"/>
              <a:t> </a:t>
            </a:r>
            <a:r>
              <a:rPr lang="en-US" dirty="0" err="1"/>
              <a:t>sollicitudin</a:t>
            </a:r>
            <a:r>
              <a:rPr lang="en-US" dirty="0"/>
              <a:t> dui </a:t>
            </a:r>
            <a:r>
              <a:rPr lang="en-US" dirty="0" smtClean="0"/>
              <a:t>vitae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56017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itle 3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Technology adoption among various groups</a:t>
            </a:r>
            <a:endParaRPr lang="en-US" dirty="0"/>
          </a:p>
        </p:txBody>
      </p:sp>
      <p:sp>
        <p:nvSpPr>
          <p:cNvPr id="5" name="Freeform 4"/>
          <p:cNvSpPr/>
          <p:nvPr/>
        </p:nvSpPr>
        <p:spPr>
          <a:xfrm>
            <a:off x="1727200" y="1671496"/>
            <a:ext cx="9144000" cy="2743200"/>
          </a:xfrm>
          <a:custGeom>
            <a:avLst/>
            <a:gdLst>
              <a:gd name="connsiteX0" fmla="*/ 0 w 9184105"/>
              <a:gd name="connsiteY0" fmla="*/ 5146842 h 5146842"/>
              <a:gd name="connsiteX1" fmla="*/ 9184105 w 9184105"/>
              <a:gd name="connsiteY1" fmla="*/ 5146842 h 5146842"/>
              <a:gd name="connsiteX2" fmla="*/ 4585368 w 9184105"/>
              <a:gd name="connsiteY2" fmla="*/ 0 h 5146842"/>
              <a:gd name="connsiteX3" fmla="*/ 0 w 9184105"/>
              <a:gd name="connsiteY3" fmla="*/ 5146842 h 5146842"/>
              <a:gd name="connsiteX0" fmla="*/ 100481 w 9384271"/>
              <a:gd name="connsiteY0" fmla="*/ 5146842 h 5146842"/>
              <a:gd name="connsiteX1" fmla="*/ 9284586 w 9384271"/>
              <a:gd name="connsiteY1" fmla="*/ 5146842 h 5146842"/>
              <a:gd name="connsiteX2" fmla="*/ 4685849 w 9384271"/>
              <a:gd name="connsiteY2" fmla="*/ 0 h 5146842"/>
              <a:gd name="connsiteX3" fmla="*/ 100481 w 9384271"/>
              <a:gd name="connsiteY3" fmla="*/ 5146842 h 5146842"/>
              <a:gd name="connsiteX0" fmla="*/ 100481 w 9284586"/>
              <a:gd name="connsiteY0" fmla="*/ 5146842 h 5146860"/>
              <a:gd name="connsiteX1" fmla="*/ 9284586 w 9284586"/>
              <a:gd name="connsiteY1" fmla="*/ 5146842 h 5146860"/>
              <a:gd name="connsiteX2" fmla="*/ 4685849 w 9284586"/>
              <a:gd name="connsiteY2" fmla="*/ 0 h 5146860"/>
              <a:gd name="connsiteX3" fmla="*/ 100481 w 9284586"/>
              <a:gd name="connsiteY3" fmla="*/ 5146842 h 5146860"/>
              <a:gd name="connsiteX0" fmla="*/ 0 w 9184105"/>
              <a:gd name="connsiteY0" fmla="*/ 5146842 h 5146928"/>
              <a:gd name="connsiteX1" fmla="*/ 9184105 w 9184105"/>
              <a:gd name="connsiteY1" fmla="*/ 5146842 h 5146928"/>
              <a:gd name="connsiteX2" fmla="*/ 4585368 w 9184105"/>
              <a:gd name="connsiteY2" fmla="*/ 0 h 5146928"/>
              <a:gd name="connsiteX3" fmla="*/ 0 w 9184105"/>
              <a:gd name="connsiteY3" fmla="*/ 5146842 h 5146928"/>
              <a:gd name="connsiteX0" fmla="*/ 0 w 9184105"/>
              <a:gd name="connsiteY0" fmla="*/ 5146867 h 5146954"/>
              <a:gd name="connsiteX1" fmla="*/ 9184105 w 9184105"/>
              <a:gd name="connsiteY1" fmla="*/ 5146867 h 5146954"/>
              <a:gd name="connsiteX2" fmla="*/ 4585368 w 9184105"/>
              <a:gd name="connsiteY2" fmla="*/ 25 h 5146954"/>
              <a:gd name="connsiteX3" fmla="*/ 0 w 9184105"/>
              <a:gd name="connsiteY3" fmla="*/ 5146867 h 5146954"/>
              <a:gd name="connsiteX0" fmla="*/ 0 w 9184105"/>
              <a:gd name="connsiteY0" fmla="*/ 5146867 h 5146954"/>
              <a:gd name="connsiteX1" fmla="*/ 9184105 w 9184105"/>
              <a:gd name="connsiteY1" fmla="*/ 5146867 h 5146954"/>
              <a:gd name="connsiteX2" fmla="*/ 4585368 w 9184105"/>
              <a:gd name="connsiteY2" fmla="*/ 25 h 5146954"/>
              <a:gd name="connsiteX3" fmla="*/ 0 w 9184105"/>
              <a:gd name="connsiteY3" fmla="*/ 5146867 h 5146954"/>
              <a:gd name="connsiteX0" fmla="*/ 0 w 9184105"/>
              <a:gd name="connsiteY0" fmla="*/ 5146867 h 5146884"/>
              <a:gd name="connsiteX1" fmla="*/ 9184105 w 9184105"/>
              <a:gd name="connsiteY1" fmla="*/ 5146867 h 5146884"/>
              <a:gd name="connsiteX2" fmla="*/ 4585368 w 9184105"/>
              <a:gd name="connsiteY2" fmla="*/ 25 h 5146884"/>
              <a:gd name="connsiteX3" fmla="*/ 0 w 9184105"/>
              <a:gd name="connsiteY3" fmla="*/ 5146867 h 5146884"/>
              <a:gd name="connsiteX0" fmla="*/ 0 w 9343821"/>
              <a:gd name="connsiteY0" fmla="*/ 5146868 h 5146868"/>
              <a:gd name="connsiteX1" fmla="*/ 9184105 w 9343821"/>
              <a:gd name="connsiteY1" fmla="*/ 5146868 h 5146868"/>
              <a:gd name="connsiteX2" fmla="*/ 4585368 w 9343821"/>
              <a:gd name="connsiteY2" fmla="*/ 26 h 5146868"/>
              <a:gd name="connsiteX3" fmla="*/ 0 w 9343821"/>
              <a:gd name="connsiteY3" fmla="*/ 5146868 h 5146868"/>
              <a:gd name="connsiteX0" fmla="*/ 0 w 9299637"/>
              <a:gd name="connsiteY0" fmla="*/ 5146868 h 5146885"/>
              <a:gd name="connsiteX1" fmla="*/ 9184105 w 9299637"/>
              <a:gd name="connsiteY1" fmla="*/ 5146868 h 5146885"/>
              <a:gd name="connsiteX2" fmla="*/ 4585368 w 9299637"/>
              <a:gd name="connsiteY2" fmla="*/ 26 h 5146885"/>
              <a:gd name="connsiteX3" fmla="*/ 0 w 9299637"/>
              <a:gd name="connsiteY3" fmla="*/ 5146868 h 5146885"/>
              <a:gd name="connsiteX0" fmla="*/ 0 w 9184105"/>
              <a:gd name="connsiteY0" fmla="*/ 5146893 h 5146893"/>
              <a:gd name="connsiteX1" fmla="*/ 9184105 w 9184105"/>
              <a:gd name="connsiteY1" fmla="*/ 5146893 h 5146893"/>
              <a:gd name="connsiteX2" fmla="*/ 4585368 w 9184105"/>
              <a:gd name="connsiteY2" fmla="*/ 51 h 5146893"/>
              <a:gd name="connsiteX3" fmla="*/ 0 w 9184105"/>
              <a:gd name="connsiteY3" fmla="*/ 5146893 h 5146893"/>
              <a:gd name="connsiteX0" fmla="*/ 0 w 9184105"/>
              <a:gd name="connsiteY0" fmla="*/ 5146868 h 5146868"/>
              <a:gd name="connsiteX1" fmla="*/ 9184105 w 9184105"/>
              <a:gd name="connsiteY1" fmla="*/ 5146868 h 5146868"/>
              <a:gd name="connsiteX2" fmla="*/ 4585368 w 9184105"/>
              <a:gd name="connsiteY2" fmla="*/ 26 h 5146868"/>
              <a:gd name="connsiteX3" fmla="*/ 0 w 9184105"/>
              <a:gd name="connsiteY3" fmla="*/ 5146868 h 5146868"/>
              <a:gd name="connsiteX0" fmla="*/ 0 w 9184105"/>
              <a:gd name="connsiteY0" fmla="*/ 5146868 h 5146868"/>
              <a:gd name="connsiteX1" fmla="*/ 9184105 w 9184105"/>
              <a:gd name="connsiteY1" fmla="*/ 5146868 h 5146868"/>
              <a:gd name="connsiteX2" fmla="*/ 4585368 w 9184105"/>
              <a:gd name="connsiteY2" fmla="*/ 26 h 5146868"/>
              <a:gd name="connsiteX3" fmla="*/ 0 w 9184105"/>
              <a:gd name="connsiteY3" fmla="*/ 5146868 h 5146868"/>
              <a:gd name="connsiteX0" fmla="*/ 0 w 9184105"/>
              <a:gd name="connsiteY0" fmla="*/ 5146868 h 5146868"/>
              <a:gd name="connsiteX1" fmla="*/ 9184105 w 9184105"/>
              <a:gd name="connsiteY1" fmla="*/ 5146868 h 5146868"/>
              <a:gd name="connsiteX2" fmla="*/ 4585368 w 9184105"/>
              <a:gd name="connsiteY2" fmla="*/ 26 h 5146868"/>
              <a:gd name="connsiteX3" fmla="*/ 0 w 9184105"/>
              <a:gd name="connsiteY3" fmla="*/ 5146868 h 5146868"/>
              <a:gd name="connsiteX0" fmla="*/ 0 w 9184105"/>
              <a:gd name="connsiteY0" fmla="*/ 5146868 h 5146868"/>
              <a:gd name="connsiteX1" fmla="*/ 9184105 w 9184105"/>
              <a:gd name="connsiteY1" fmla="*/ 5146868 h 5146868"/>
              <a:gd name="connsiteX2" fmla="*/ 4585368 w 9184105"/>
              <a:gd name="connsiteY2" fmla="*/ 26 h 5146868"/>
              <a:gd name="connsiteX3" fmla="*/ 0 w 9184105"/>
              <a:gd name="connsiteY3" fmla="*/ 5146868 h 5146868"/>
              <a:gd name="connsiteX0" fmla="*/ 0 w 9184105"/>
              <a:gd name="connsiteY0" fmla="*/ 5146868 h 5146868"/>
              <a:gd name="connsiteX1" fmla="*/ 4423767 w 9184105"/>
              <a:gd name="connsiteY1" fmla="*/ 5144364 h 5146868"/>
              <a:gd name="connsiteX2" fmla="*/ 9184105 w 9184105"/>
              <a:gd name="connsiteY2" fmla="*/ 5146868 h 5146868"/>
              <a:gd name="connsiteX3" fmla="*/ 4585368 w 9184105"/>
              <a:gd name="connsiteY3" fmla="*/ 26 h 5146868"/>
              <a:gd name="connsiteX4" fmla="*/ 0 w 9184105"/>
              <a:gd name="connsiteY4" fmla="*/ 5146868 h 5146868"/>
              <a:gd name="connsiteX0" fmla="*/ 4423767 w 9184105"/>
              <a:gd name="connsiteY0" fmla="*/ 5144364 h 5373114"/>
              <a:gd name="connsiteX1" fmla="*/ 9184105 w 9184105"/>
              <a:gd name="connsiteY1" fmla="*/ 5146868 h 5373114"/>
              <a:gd name="connsiteX2" fmla="*/ 4585368 w 9184105"/>
              <a:gd name="connsiteY2" fmla="*/ 26 h 5373114"/>
              <a:gd name="connsiteX3" fmla="*/ 0 w 9184105"/>
              <a:gd name="connsiteY3" fmla="*/ 5146868 h 5373114"/>
              <a:gd name="connsiteX4" fmla="*/ 4546222 w 9184105"/>
              <a:gd name="connsiteY4" fmla="*/ 5373114 h 5373114"/>
              <a:gd name="connsiteX0" fmla="*/ 4423767 w 9184105"/>
              <a:gd name="connsiteY0" fmla="*/ 5144364 h 5146868"/>
              <a:gd name="connsiteX1" fmla="*/ 9184105 w 9184105"/>
              <a:gd name="connsiteY1" fmla="*/ 5146868 h 5146868"/>
              <a:gd name="connsiteX2" fmla="*/ 4585368 w 9184105"/>
              <a:gd name="connsiteY2" fmla="*/ 26 h 5146868"/>
              <a:gd name="connsiteX3" fmla="*/ 0 w 9184105"/>
              <a:gd name="connsiteY3" fmla="*/ 5146868 h 5146868"/>
              <a:gd name="connsiteX0" fmla="*/ 9184105 w 9184105"/>
              <a:gd name="connsiteY0" fmla="*/ 5146868 h 5146868"/>
              <a:gd name="connsiteX1" fmla="*/ 4585368 w 9184105"/>
              <a:gd name="connsiteY1" fmla="*/ 26 h 5146868"/>
              <a:gd name="connsiteX2" fmla="*/ 0 w 9184105"/>
              <a:gd name="connsiteY2" fmla="*/ 5146868 h 514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84105" h="5146868">
                <a:moveTo>
                  <a:pt x="9184105" y="5146868"/>
                </a:moveTo>
                <a:cubicBezTo>
                  <a:pt x="6684209" y="5140184"/>
                  <a:pt x="6858743" y="-13344"/>
                  <a:pt x="4585368" y="26"/>
                </a:cubicBezTo>
                <a:cubicBezTo>
                  <a:pt x="2311993" y="13396"/>
                  <a:pt x="3137123" y="5117903"/>
                  <a:pt x="0" y="5146868"/>
                </a:cubicBezTo>
              </a:path>
            </a:pathLst>
          </a:custGeom>
          <a:noFill/>
          <a:ln w="38100" cap="rnd" cmpd="sng">
            <a:gradFill flip="none" rotWithShape="1">
              <a:gsLst>
                <a:gs pos="0">
                  <a:schemeClr val="accent1"/>
                </a:gs>
                <a:gs pos="100000">
                  <a:schemeClr val="bg2"/>
                </a:gs>
              </a:gsLst>
              <a:lin ang="0" scaled="1"/>
              <a:tileRect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TextBox 7"/>
          <p:cNvSpPr txBox="1"/>
          <p:nvPr/>
        </p:nvSpPr>
        <p:spPr>
          <a:xfrm>
            <a:off x="1723649" y="4610523"/>
            <a:ext cx="742191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/>
              <a:t>Pioneers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657600" y="4610523"/>
            <a:ext cx="1229504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/>
              <a:t>Early Adopters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147738" y="4610523"/>
            <a:ext cx="681277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/>
              <a:t>Majority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544661" y="4610523"/>
            <a:ext cx="785471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/>
              <a:t>Cavemen</a:t>
            </a:r>
          </a:p>
        </p:txBody>
      </p:sp>
      <p:cxnSp>
        <p:nvCxnSpPr>
          <p:cNvPr id="17" name="Straight Connector 16"/>
          <p:cNvCxnSpPr/>
          <p:nvPr/>
        </p:nvCxnSpPr>
        <p:spPr>
          <a:xfrm flipH="1">
            <a:off x="5147737" y="2177715"/>
            <a:ext cx="5336" cy="2352851"/>
          </a:xfrm>
          <a:prstGeom prst="line">
            <a:avLst/>
          </a:prstGeom>
          <a:ln>
            <a:solidFill>
              <a:srgbClr val="7F7F7F">
                <a:alpha val="5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>
            <a:off x="7535333" y="2150979"/>
            <a:ext cx="4456" cy="2379587"/>
          </a:xfrm>
          <a:prstGeom prst="line">
            <a:avLst/>
          </a:prstGeom>
          <a:ln>
            <a:solidFill>
              <a:srgbClr val="7F7F7F">
                <a:alpha val="5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892927" y="1445380"/>
            <a:ext cx="2844800" cy="1312333"/>
          </a:xfrm>
          <a:prstGeom prst="rect">
            <a:avLst/>
          </a:prstGeom>
          <a:noFill/>
        </p:spPr>
        <p:txBody>
          <a:bodyPr wrap="non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133" dirty="0"/>
              <a:t>Technology Uptake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155044" y="326520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133" dirty="0"/>
              <a:t>10%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222241" y="1792712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133" dirty="0"/>
              <a:t>40%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661300" y="1761013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33" dirty="0"/>
              <a:t>48%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9315781" y="3481588"/>
            <a:ext cx="561372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133" dirty="0"/>
              <a:t>1%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3655816" y="3924530"/>
            <a:ext cx="0" cy="606036"/>
          </a:xfrm>
          <a:prstGeom prst="line">
            <a:avLst/>
          </a:prstGeom>
          <a:ln>
            <a:solidFill>
              <a:srgbClr val="7F7F7F">
                <a:alpha val="5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/>
          <p:cNvSpPr/>
          <p:nvPr/>
        </p:nvSpPr>
        <p:spPr>
          <a:xfrm>
            <a:off x="3532827" y="3678551"/>
            <a:ext cx="245979" cy="245979"/>
          </a:xfrm>
          <a:prstGeom prst="ellipse">
            <a:avLst/>
          </a:prstGeom>
          <a:solidFill>
            <a:schemeClr val="bg1"/>
          </a:solidFill>
          <a:ln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Oval 23"/>
          <p:cNvSpPr/>
          <p:nvPr/>
        </p:nvSpPr>
        <p:spPr>
          <a:xfrm>
            <a:off x="5030084" y="1931736"/>
            <a:ext cx="245979" cy="245979"/>
          </a:xfrm>
          <a:prstGeom prst="ellipse">
            <a:avLst/>
          </a:prstGeom>
          <a:solidFill>
            <a:schemeClr val="bg1"/>
          </a:solidFill>
          <a:ln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6" name="Oval 25"/>
          <p:cNvSpPr/>
          <p:nvPr/>
        </p:nvSpPr>
        <p:spPr>
          <a:xfrm>
            <a:off x="7416800" y="1905000"/>
            <a:ext cx="245979" cy="245979"/>
          </a:xfrm>
          <a:prstGeom prst="ellipse">
            <a:avLst/>
          </a:prstGeom>
          <a:solidFill>
            <a:schemeClr val="bg1"/>
          </a:solidFill>
          <a:ln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2" name="Oval 31"/>
          <p:cNvSpPr/>
          <p:nvPr/>
        </p:nvSpPr>
        <p:spPr>
          <a:xfrm>
            <a:off x="9450583" y="3945919"/>
            <a:ext cx="245979" cy="245979"/>
          </a:xfrm>
          <a:prstGeom prst="ellipse">
            <a:avLst/>
          </a:prstGeom>
          <a:solidFill>
            <a:schemeClr val="bg1"/>
          </a:solidFill>
          <a:ln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6" name="TextBox 35"/>
          <p:cNvSpPr txBox="1"/>
          <p:nvPr/>
        </p:nvSpPr>
        <p:spPr>
          <a:xfrm>
            <a:off x="9573573" y="4610523"/>
            <a:ext cx="941989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/>
              <a:t>My parents</a:t>
            </a:r>
          </a:p>
        </p:txBody>
      </p:sp>
      <p:sp>
        <p:nvSpPr>
          <p:cNvPr id="39" name="Oval 38"/>
          <p:cNvSpPr/>
          <p:nvPr/>
        </p:nvSpPr>
        <p:spPr>
          <a:xfrm>
            <a:off x="1696896" y="4284587"/>
            <a:ext cx="245979" cy="245979"/>
          </a:xfrm>
          <a:prstGeom prst="ellipse">
            <a:avLst/>
          </a:prstGeom>
          <a:solidFill>
            <a:schemeClr val="bg1"/>
          </a:solidFill>
          <a:ln>
            <a:solidFill>
              <a:srgbClr val="7F7F7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43" name="Straight Connector 42"/>
          <p:cNvCxnSpPr/>
          <p:nvPr/>
        </p:nvCxnSpPr>
        <p:spPr>
          <a:xfrm>
            <a:off x="9573572" y="4191898"/>
            <a:ext cx="0" cy="338668"/>
          </a:xfrm>
          <a:prstGeom prst="line">
            <a:avLst/>
          </a:prstGeom>
          <a:ln>
            <a:solidFill>
              <a:srgbClr val="7F7F7F">
                <a:alpha val="50000"/>
              </a:srgb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/>
          <p:nvPr/>
        </p:nvSpPr>
        <p:spPr>
          <a:xfrm>
            <a:off x="1727200" y="5045096"/>
            <a:ext cx="1930400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46" name="Rectangle 45"/>
          <p:cNvSpPr/>
          <p:nvPr/>
        </p:nvSpPr>
        <p:spPr>
          <a:xfrm>
            <a:off x="3694691" y="5045096"/>
            <a:ext cx="2909308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119517" y="5425568"/>
            <a:ext cx="2370663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48" name="Rectangle 47"/>
          <p:cNvSpPr/>
          <p:nvPr/>
        </p:nvSpPr>
        <p:spPr>
          <a:xfrm>
            <a:off x="2133600" y="5425568"/>
            <a:ext cx="1524000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49" name="Rectangle 48"/>
          <p:cNvSpPr/>
          <p:nvPr/>
        </p:nvSpPr>
        <p:spPr>
          <a:xfrm>
            <a:off x="7532914" y="5041932"/>
            <a:ext cx="3338287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50" name="Rectangle 49"/>
          <p:cNvSpPr/>
          <p:nvPr/>
        </p:nvSpPr>
        <p:spPr>
          <a:xfrm>
            <a:off x="7532913" y="5425568"/>
            <a:ext cx="1524000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51" name="Rectangle 50"/>
          <p:cNvSpPr/>
          <p:nvPr/>
        </p:nvSpPr>
        <p:spPr>
          <a:xfrm>
            <a:off x="5119516" y="5803752"/>
            <a:ext cx="1524000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1405536" y="3787315"/>
            <a:ext cx="561371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2133" dirty="0"/>
              <a:t>1%</a:t>
            </a:r>
          </a:p>
        </p:txBody>
      </p:sp>
      <p:sp>
        <p:nvSpPr>
          <p:cNvPr id="53" name="Rectangle 52"/>
          <p:cNvSpPr/>
          <p:nvPr/>
        </p:nvSpPr>
        <p:spPr>
          <a:xfrm>
            <a:off x="8690024" y="5803752"/>
            <a:ext cx="1524000" cy="333489"/>
          </a:xfrm>
          <a:prstGeom prst="rect">
            <a:avLst/>
          </a:prstGeom>
          <a:solidFill>
            <a:schemeClr val="bg1">
              <a:lumMod val="50000"/>
              <a:alpha val="6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60960" rtlCol="0" anchor="ctr">
            <a:spAutoFit/>
          </a:bodyPr>
          <a:lstStyle/>
          <a:p>
            <a:r>
              <a:rPr lang="en-US" sz="1467" dirty="0"/>
              <a:t>Lorem Ipsum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09600" y="1526358"/>
            <a:ext cx="2570787" cy="102399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Only 51%</a:t>
            </a:r>
          </a:p>
          <a:p>
            <a:pPr>
              <a:lnSpc>
                <a:spcPct val="110000"/>
              </a:lnSpc>
            </a:pPr>
            <a:r>
              <a:rPr lang="en-US" sz="1467" dirty="0"/>
              <a:t>Is probably not at all accurate for many types of technology, but you can change to suit</a:t>
            </a:r>
          </a:p>
        </p:txBody>
      </p:sp>
      <p:sp>
        <p:nvSpPr>
          <p:cNvPr id="38" name="Oval 37"/>
          <p:cNvSpPr/>
          <p:nvPr/>
        </p:nvSpPr>
        <p:spPr>
          <a:xfrm>
            <a:off x="9763210" y="1487614"/>
            <a:ext cx="1101359" cy="1101359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9970462" y="1728224"/>
            <a:ext cx="686853" cy="620136"/>
          </a:xfrm>
          <a:custGeom>
            <a:avLst/>
            <a:gdLst>
              <a:gd name="T0" fmla="*/ 562 w 735"/>
              <a:gd name="T1" fmla="*/ 157 h 664"/>
              <a:gd name="T2" fmla="*/ 322 w 735"/>
              <a:gd name="T3" fmla="*/ 98 h 664"/>
              <a:gd name="T4" fmla="*/ 278 w 735"/>
              <a:gd name="T5" fmla="*/ 56 h 664"/>
              <a:gd name="T6" fmla="*/ 203 w 735"/>
              <a:gd name="T7" fmla="*/ 246 h 664"/>
              <a:gd name="T8" fmla="*/ 184 w 735"/>
              <a:gd name="T9" fmla="*/ 487 h 664"/>
              <a:gd name="T10" fmla="*/ 168 w 735"/>
              <a:gd name="T11" fmla="*/ 545 h 664"/>
              <a:gd name="T12" fmla="*/ 305 w 735"/>
              <a:gd name="T13" fmla="*/ 601 h 664"/>
              <a:gd name="T14" fmla="*/ 532 w 735"/>
              <a:gd name="T15" fmla="*/ 664 h 664"/>
              <a:gd name="T16" fmla="*/ 532 w 735"/>
              <a:gd name="T17" fmla="*/ 436 h 664"/>
              <a:gd name="T18" fmla="*/ 685 w 735"/>
              <a:gd name="T19" fmla="*/ 400 h 664"/>
              <a:gd name="T20" fmla="*/ 544 w 735"/>
              <a:gd name="T21" fmla="*/ 35 h 664"/>
              <a:gd name="T22" fmla="*/ 428 w 735"/>
              <a:gd name="T23" fmla="*/ 237 h 664"/>
              <a:gd name="T24" fmla="*/ 447 w 735"/>
              <a:gd name="T25" fmla="*/ 387 h 664"/>
              <a:gd name="T26" fmla="*/ 315 w 735"/>
              <a:gd name="T27" fmla="*/ 431 h 664"/>
              <a:gd name="T28" fmla="*/ 288 w 735"/>
              <a:gd name="T29" fmla="*/ 295 h 664"/>
              <a:gd name="T30" fmla="*/ 420 w 735"/>
              <a:gd name="T31" fmla="*/ 250 h 664"/>
              <a:gd name="T32" fmla="*/ 447 w 735"/>
              <a:gd name="T33" fmla="*/ 387 h 664"/>
              <a:gd name="T34" fmla="*/ 437 w 735"/>
              <a:gd name="T35" fmla="*/ 430 h 664"/>
              <a:gd name="T36" fmla="*/ 411 w 735"/>
              <a:gd name="T37" fmla="*/ 446 h 664"/>
              <a:gd name="T38" fmla="*/ 368 w 735"/>
              <a:gd name="T39" fmla="*/ 446 h 664"/>
              <a:gd name="T40" fmla="*/ 223 w 735"/>
              <a:gd name="T41" fmla="*/ 424 h 664"/>
              <a:gd name="T42" fmla="*/ 298 w 735"/>
              <a:gd name="T43" fmla="*/ 431 h 664"/>
              <a:gd name="T44" fmla="*/ 298 w 735"/>
              <a:gd name="T45" fmla="*/ 251 h 664"/>
              <a:gd name="T46" fmla="*/ 324 w 735"/>
              <a:gd name="T47" fmla="*/ 236 h 664"/>
              <a:gd name="T48" fmla="*/ 368 w 735"/>
              <a:gd name="T49" fmla="*/ 235 h 664"/>
              <a:gd name="T50" fmla="*/ 437 w 735"/>
              <a:gd name="T51" fmla="*/ 251 h 664"/>
              <a:gd name="T52" fmla="*/ 459 w 735"/>
              <a:gd name="T53" fmla="*/ 288 h 664"/>
              <a:gd name="T54" fmla="*/ 296 w 735"/>
              <a:gd name="T55" fmla="*/ 98 h 664"/>
              <a:gd name="T56" fmla="*/ 313 w 735"/>
              <a:gd name="T57" fmla="*/ 81 h 664"/>
              <a:gd name="T58" fmla="*/ 269 w 735"/>
              <a:gd name="T59" fmla="*/ 66 h 664"/>
              <a:gd name="T60" fmla="*/ 312 w 735"/>
              <a:gd name="T61" fmla="*/ 108 h 664"/>
              <a:gd name="T62" fmla="*/ 218 w 735"/>
              <a:gd name="T63" fmla="*/ 244 h 664"/>
              <a:gd name="T64" fmla="*/ 209 w 735"/>
              <a:gd name="T65" fmla="*/ 259 h 664"/>
              <a:gd name="T66" fmla="*/ 14 w 735"/>
              <a:gd name="T67" fmla="*/ 341 h 664"/>
              <a:gd name="T68" fmla="*/ 182 w 735"/>
              <a:gd name="T69" fmla="*/ 535 h 664"/>
              <a:gd name="T70" fmla="*/ 296 w 735"/>
              <a:gd name="T71" fmla="*/ 591 h 664"/>
              <a:gd name="T72" fmla="*/ 182 w 735"/>
              <a:gd name="T73" fmla="*/ 549 h 664"/>
              <a:gd name="T74" fmla="*/ 218 w 735"/>
              <a:gd name="T75" fmla="*/ 437 h 664"/>
              <a:gd name="T76" fmla="*/ 296 w 735"/>
              <a:gd name="T77" fmla="*/ 591 h 664"/>
              <a:gd name="T78" fmla="*/ 440 w 735"/>
              <a:gd name="T79" fmla="*/ 591 h 664"/>
              <a:gd name="T80" fmla="*/ 517 w 735"/>
              <a:gd name="T81" fmla="*/ 438 h 664"/>
              <a:gd name="T82" fmla="*/ 637 w 735"/>
              <a:gd name="T83" fmla="*/ 400 h 664"/>
              <a:gd name="T84" fmla="*/ 654 w 735"/>
              <a:gd name="T85" fmla="*/ 418 h 664"/>
              <a:gd name="T86" fmla="*/ 623 w 735"/>
              <a:gd name="T87" fmla="*/ 400 h 664"/>
              <a:gd name="T88" fmla="*/ 488 w 735"/>
              <a:gd name="T89" fmla="*/ 341 h 664"/>
              <a:gd name="T90" fmla="*/ 679 w 735"/>
              <a:gd name="T91" fmla="*/ 382 h 6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735" h="664">
                <a:moveTo>
                  <a:pt x="735" y="341"/>
                </a:moveTo>
                <a:cubicBezTo>
                  <a:pt x="735" y="295"/>
                  <a:pt x="646" y="262"/>
                  <a:pt x="532" y="246"/>
                </a:cubicBezTo>
                <a:cubicBezTo>
                  <a:pt x="544" y="215"/>
                  <a:pt x="555" y="184"/>
                  <a:pt x="562" y="157"/>
                </a:cubicBezTo>
                <a:cubicBezTo>
                  <a:pt x="575" y="106"/>
                  <a:pt x="584" y="42"/>
                  <a:pt x="551" y="23"/>
                </a:cubicBezTo>
                <a:cubicBezTo>
                  <a:pt x="512" y="0"/>
                  <a:pt x="439" y="60"/>
                  <a:pt x="368" y="152"/>
                </a:cubicBezTo>
                <a:cubicBezTo>
                  <a:pt x="352" y="132"/>
                  <a:pt x="337" y="114"/>
                  <a:pt x="322" y="98"/>
                </a:cubicBezTo>
                <a:cubicBezTo>
                  <a:pt x="325" y="93"/>
                  <a:pt x="327" y="87"/>
                  <a:pt x="327" y="81"/>
                </a:cubicBezTo>
                <a:cubicBezTo>
                  <a:pt x="327" y="64"/>
                  <a:pt x="313" y="50"/>
                  <a:pt x="296" y="50"/>
                </a:cubicBezTo>
                <a:cubicBezTo>
                  <a:pt x="289" y="50"/>
                  <a:pt x="283" y="52"/>
                  <a:pt x="278" y="56"/>
                </a:cubicBezTo>
                <a:cubicBezTo>
                  <a:pt x="238" y="22"/>
                  <a:pt x="205" y="10"/>
                  <a:pt x="184" y="23"/>
                </a:cubicBezTo>
                <a:cubicBezTo>
                  <a:pt x="151" y="42"/>
                  <a:pt x="160" y="106"/>
                  <a:pt x="173" y="157"/>
                </a:cubicBezTo>
                <a:cubicBezTo>
                  <a:pt x="180" y="184"/>
                  <a:pt x="191" y="215"/>
                  <a:pt x="203" y="246"/>
                </a:cubicBezTo>
                <a:cubicBezTo>
                  <a:pt x="89" y="262"/>
                  <a:pt x="0" y="295"/>
                  <a:pt x="0" y="341"/>
                </a:cubicBezTo>
                <a:cubicBezTo>
                  <a:pt x="0" y="386"/>
                  <a:pt x="89" y="419"/>
                  <a:pt x="203" y="435"/>
                </a:cubicBezTo>
                <a:cubicBezTo>
                  <a:pt x="196" y="453"/>
                  <a:pt x="190" y="470"/>
                  <a:pt x="184" y="487"/>
                </a:cubicBezTo>
                <a:cubicBezTo>
                  <a:pt x="184" y="487"/>
                  <a:pt x="183" y="487"/>
                  <a:pt x="182" y="487"/>
                </a:cubicBezTo>
                <a:cubicBezTo>
                  <a:pt x="165" y="487"/>
                  <a:pt x="151" y="501"/>
                  <a:pt x="151" y="518"/>
                </a:cubicBezTo>
                <a:cubicBezTo>
                  <a:pt x="151" y="530"/>
                  <a:pt x="158" y="540"/>
                  <a:pt x="168" y="545"/>
                </a:cubicBezTo>
                <a:cubicBezTo>
                  <a:pt x="155" y="606"/>
                  <a:pt x="160" y="645"/>
                  <a:pt x="184" y="659"/>
                </a:cubicBezTo>
                <a:cubicBezTo>
                  <a:pt x="190" y="662"/>
                  <a:pt x="196" y="664"/>
                  <a:pt x="203" y="664"/>
                </a:cubicBezTo>
                <a:cubicBezTo>
                  <a:pt x="235" y="664"/>
                  <a:pt x="275" y="632"/>
                  <a:pt x="305" y="601"/>
                </a:cubicBezTo>
                <a:cubicBezTo>
                  <a:pt x="326" y="581"/>
                  <a:pt x="347" y="557"/>
                  <a:pt x="368" y="530"/>
                </a:cubicBezTo>
                <a:cubicBezTo>
                  <a:pt x="388" y="557"/>
                  <a:pt x="409" y="581"/>
                  <a:pt x="430" y="601"/>
                </a:cubicBezTo>
                <a:cubicBezTo>
                  <a:pt x="460" y="632"/>
                  <a:pt x="500" y="664"/>
                  <a:pt x="532" y="664"/>
                </a:cubicBezTo>
                <a:cubicBezTo>
                  <a:pt x="539" y="664"/>
                  <a:pt x="545" y="662"/>
                  <a:pt x="551" y="659"/>
                </a:cubicBezTo>
                <a:cubicBezTo>
                  <a:pt x="584" y="640"/>
                  <a:pt x="575" y="576"/>
                  <a:pt x="562" y="525"/>
                </a:cubicBezTo>
                <a:cubicBezTo>
                  <a:pt x="555" y="497"/>
                  <a:pt x="545" y="467"/>
                  <a:pt x="532" y="436"/>
                </a:cubicBezTo>
                <a:cubicBezTo>
                  <a:pt x="567" y="431"/>
                  <a:pt x="599" y="424"/>
                  <a:pt x="628" y="416"/>
                </a:cubicBezTo>
                <a:cubicBezTo>
                  <a:pt x="633" y="425"/>
                  <a:pt x="643" y="432"/>
                  <a:pt x="654" y="432"/>
                </a:cubicBezTo>
                <a:cubicBezTo>
                  <a:pt x="671" y="432"/>
                  <a:pt x="685" y="418"/>
                  <a:pt x="685" y="400"/>
                </a:cubicBezTo>
                <a:cubicBezTo>
                  <a:pt x="685" y="399"/>
                  <a:pt x="685" y="397"/>
                  <a:pt x="685" y="395"/>
                </a:cubicBezTo>
                <a:cubicBezTo>
                  <a:pt x="718" y="379"/>
                  <a:pt x="735" y="361"/>
                  <a:pt x="735" y="341"/>
                </a:cubicBezTo>
                <a:close/>
                <a:moveTo>
                  <a:pt x="544" y="35"/>
                </a:moveTo>
                <a:cubicBezTo>
                  <a:pt x="563" y="46"/>
                  <a:pt x="565" y="90"/>
                  <a:pt x="549" y="153"/>
                </a:cubicBezTo>
                <a:cubicBezTo>
                  <a:pt x="541" y="181"/>
                  <a:pt x="531" y="212"/>
                  <a:pt x="517" y="244"/>
                </a:cubicBezTo>
                <a:cubicBezTo>
                  <a:pt x="489" y="241"/>
                  <a:pt x="458" y="238"/>
                  <a:pt x="428" y="237"/>
                </a:cubicBezTo>
                <a:cubicBezTo>
                  <a:pt x="411" y="210"/>
                  <a:pt x="394" y="186"/>
                  <a:pt x="376" y="163"/>
                </a:cubicBezTo>
                <a:cubicBezTo>
                  <a:pt x="451" y="66"/>
                  <a:pt x="517" y="19"/>
                  <a:pt x="544" y="35"/>
                </a:cubicBezTo>
                <a:close/>
                <a:moveTo>
                  <a:pt x="447" y="387"/>
                </a:moveTo>
                <a:cubicBezTo>
                  <a:pt x="438" y="402"/>
                  <a:pt x="429" y="417"/>
                  <a:pt x="420" y="431"/>
                </a:cubicBezTo>
                <a:cubicBezTo>
                  <a:pt x="403" y="432"/>
                  <a:pt x="385" y="432"/>
                  <a:pt x="368" y="432"/>
                </a:cubicBezTo>
                <a:cubicBezTo>
                  <a:pt x="350" y="432"/>
                  <a:pt x="332" y="432"/>
                  <a:pt x="315" y="431"/>
                </a:cubicBezTo>
                <a:cubicBezTo>
                  <a:pt x="306" y="417"/>
                  <a:pt x="297" y="402"/>
                  <a:pt x="288" y="387"/>
                </a:cubicBezTo>
                <a:cubicBezTo>
                  <a:pt x="279" y="371"/>
                  <a:pt x="271" y="356"/>
                  <a:pt x="263" y="341"/>
                </a:cubicBezTo>
                <a:cubicBezTo>
                  <a:pt x="271" y="326"/>
                  <a:pt x="279" y="310"/>
                  <a:pt x="288" y="295"/>
                </a:cubicBezTo>
                <a:cubicBezTo>
                  <a:pt x="297" y="280"/>
                  <a:pt x="306" y="265"/>
                  <a:pt x="315" y="250"/>
                </a:cubicBezTo>
                <a:cubicBezTo>
                  <a:pt x="332" y="250"/>
                  <a:pt x="350" y="249"/>
                  <a:pt x="368" y="249"/>
                </a:cubicBezTo>
                <a:cubicBezTo>
                  <a:pt x="385" y="249"/>
                  <a:pt x="403" y="250"/>
                  <a:pt x="420" y="250"/>
                </a:cubicBezTo>
                <a:cubicBezTo>
                  <a:pt x="429" y="265"/>
                  <a:pt x="438" y="280"/>
                  <a:pt x="447" y="295"/>
                </a:cubicBezTo>
                <a:cubicBezTo>
                  <a:pt x="456" y="310"/>
                  <a:pt x="464" y="326"/>
                  <a:pt x="472" y="341"/>
                </a:cubicBezTo>
                <a:cubicBezTo>
                  <a:pt x="464" y="356"/>
                  <a:pt x="456" y="371"/>
                  <a:pt x="447" y="387"/>
                </a:cubicBezTo>
                <a:close/>
                <a:moveTo>
                  <a:pt x="480" y="356"/>
                </a:moveTo>
                <a:cubicBezTo>
                  <a:pt x="492" y="379"/>
                  <a:pt x="502" y="402"/>
                  <a:pt x="512" y="424"/>
                </a:cubicBezTo>
                <a:cubicBezTo>
                  <a:pt x="488" y="427"/>
                  <a:pt x="463" y="429"/>
                  <a:pt x="437" y="430"/>
                </a:cubicBezTo>
                <a:cubicBezTo>
                  <a:pt x="444" y="418"/>
                  <a:pt x="452" y="406"/>
                  <a:pt x="459" y="394"/>
                </a:cubicBezTo>
                <a:cubicBezTo>
                  <a:pt x="466" y="381"/>
                  <a:pt x="473" y="368"/>
                  <a:pt x="480" y="356"/>
                </a:cubicBezTo>
                <a:close/>
                <a:moveTo>
                  <a:pt x="411" y="446"/>
                </a:moveTo>
                <a:cubicBezTo>
                  <a:pt x="396" y="467"/>
                  <a:pt x="382" y="488"/>
                  <a:pt x="368" y="507"/>
                </a:cubicBezTo>
                <a:cubicBezTo>
                  <a:pt x="353" y="488"/>
                  <a:pt x="339" y="467"/>
                  <a:pt x="324" y="446"/>
                </a:cubicBezTo>
                <a:cubicBezTo>
                  <a:pt x="339" y="446"/>
                  <a:pt x="353" y="446"/>
                  <a:pt x="368" y="446"/>
                </a:cubicBezTo>
                <a:cubicBezTo>
                  <a:pt x="382" y="446"/>
                  <a:pt x="396" y="446"/>
                  <a:pt x="411" y="446"/>
                </a:cubicBezTo>
                <a:close/>
                <a:moveTo>
                  <a:pt x="298" y="431"/>
                </a:moveTo>
                <a:cubicBezTo>
                  <a:pt x="272" y="429"/>
                  <a:pt x="247" y="427"/>
                  <a:pt x="223" y="424"/>
                </a:cubicBezTo>
                <a:cubicBezTo>
                  <a:pt x="233" y="402"/>
                  <a:pt x="243" y="379"/>
                  <a:pt x="255" y="356"/>
                </a:cubicBezTo>
                <a:cubicBezTo>
                  <a:pt x="262" y="368"/>
                  <a:pt x="269" y="381"/>
                  <a:pt x="276" y="394"/>
                </a:cubicBezTo>
                <a:cubicBezTo>
                  <a:pt x="283" y="406"/>
                  <a:pt x="291" y="418"/>
                  <a:pt x="298" y="431"/>
                </a:cubicBezTo>
                <a:close/>
                <a:moveTo>
                  <a:pt x="255" y="326"/>
                </a:moveTo>
                <a:cubicBezTo>
                  <a:pt x="243" y="302"/>
                  <a:pt x="233" y="280"/>
                  <a:pt x="223" y="257"/>
                </a:cubicBezTo>
                <a:cubicBezTo>
                  <a:pt x="247" y="255"/>
                  <a:pt x="272" y="252"/>
                  <a:pt x="298" y="251"/>
                </a:cubicBezTo>
                <a:cubicBezTo>
                  <a:pt x="291" y="263"/>
                  <a:pt x="283" y="276"/>
                  <a:pt x="276" y="288"/>
                </a:cubicBezTo>
                <a:cubicBezTo>
                  <a:pt x="269" y="301"/>
                  <a:pt x="262" y="313"/>
                  <a:pt x="255" y="326"/>
                </a:cubicBezTo>
                <a:close/>
                <a:moveTo>
                  <a:pt x="324" y="236"/>
                </a:moveTo>
                <a:cubicBezTo>
                  <a:pt x="339" y="214"/>
                  <a:pt x="353" y="193"/>
                  <a:pt x="367" y="174"/>
                </a:cubicBezTo>
                <a:cubicBezTo>
                  <a:pt x="382" y="194"/>
                  <a:pt x="396" y="214"/>
                  <a:pt x="411" y="236"/>
                </a:cubicBezTo>
                <a:cubicBezTo>
                  <a:pt x="396" y="236"/>
                  <a:pt x="382" y="235"/>
                  <a:pt x="368" y="235"/>
                </a:cubicBezTo>
                <a:cubicBezTo>
                  <a:pt x="353" y="235"/>
                  <a:pt x="339" y="236"/>
                  <a:pt x="324" y="236"/>
                </a:cubicBezTo>
                <a:close/>
                <a:moveTo>
                  <a:pt x="459" y="288"/>
                </a:moveTo>
                <a:cubicBezTo>
                  <a:pt x="452" y="276"/>
                  <a:pt x="444" y="263"/>
                  <a:pt x="437" y="251"/>
                </a:cubicBezTo>
                <a:cubicBezTo>
                  <a:pt x="463" y="252"/>
                  <a:pt x="488" y="255"/>
                  <a:pt x="512" y="257"/>
                </a:cubicBezTo>
                <a:cubicBezTo>
                  <a:pt x="502" y="280"/>
                  <a:pt x="492" y="303"/>
                  <a:pt x="480" y="326"/>
                </a:cubicBezTo>
                <a:cubicBezTo>
                  <a:pt x="473" y="313"/>
                  <a:pt x="466" y="301"/>
                  <a:pt x="459" y="288"/>
                </a:cubicBezTo>
                <a:close/>
                <a:moveTo>
                  <a:pt x="313" y="81"/>
                </a:moveTo>
                <a:cubicBezTo>
                  <a:pt x="313" y="86"/>
                  <a:pt x="311" y="90"/>
                  <a:pt x="308" y="94"/>
                </a:cubicBezTo>
                <a:cubicBezTo>
                  <a:pt x="304" y="97"/>
                  <a:pt x="300" y="98"/>
                  <a:pt x="296" y="98"/>
                </a:cubicBezTo>
                <a:cubicBezTo>
                  <a:pt x="287" y="98"/>
                  <a:pt x="279" y="90"/>
                  <a:pt x="279" y="81"/>
                </a:cubicBezTo>
                <a:cubicBezTo>
                  <a:pt x="279" y="72"/>
                  <a:pt x="287" y="64"/>
                  <a:pt x="296" y="64"/>
                </a:cubicBezTo>
                <a:cubicBezTo>
                  <a:pt x="305" y="64"/>
                  <a:pt x="313" y="72"/>
                  <a:pt x="313" y="81"/>
                </a:cubicBezTo>
                <a:close/>
                <a:moveTo>
                  <a:pt x="187" y="153"/>
                </a:moveTo>
                <a:cubicBezTo>
                  <a:pt x="170" y="90"/>
                  <a:pt x="172" y="46"/>
                  <a:pt x="191" y="35"/>
                </a:cubicBezTo>
                <a:cubicBezTo>
                  <a:pt x="206" y="26"/>
                  <a:pt x="234" y="37"/>
                  <a:pt x="269" y="66"/>
                </a:cubicBezTo>
                <a:cubicBezTo>
                  <a:pt x="266" y="70"/>
                  <a:pt x="265" y="76"/>
                  <a:pt x="265" y="81"/>
                </a:cubicBezTo>
                <a:cubicBezTo>
                  <a:pt x="265" y="98"/>
                  <a:pt x="279" y="112"/>
                  <a:pt x="296" y="112"/>
                </a:cubicBezTo>
                <a:cubicBezTo>
                  <a:pt x="302" y="112"/>
                  <a:pt x="307" y="111"/>
                  <a:pt x="312" y="108"/>
                </a:cubicBezTo>
                <a:cubicBezTo>
                  <a:pt x="328" y="124"/>
                  <a:pt x="343" y="143"/>
                  <a:pt x="359" y="163"/>
                </a:cubicBezTo>
                <a:cubicBezTo>
                  <a:pt x="341" y="186"/>
                  <a:pt x="324" y="211"/>
                  <a:pt x="307" y="237"/>
                </a:cubicBezTo>
                <a:cubicBezTo>
                  <a:pt x="277" y="238"/>
                  <a:pt x="247" y="241"/>
                  <a:pt x="218" y="244"/>
                </a:cubicBezTo>
                <a:cubicBezTo>
                  <a:pt x="205" y="212"/>
                  <a:pt x="194" y="181"/>
                  <a:pt x="187" y="153"/>
                </a:cubicBezTo>
                <a:close/>
                <a:moveTo>
                  <a:pt x="14" y="341"/>
                </a:moveTo>
                <a:cubicBezTo>
                  <a:pt x="14" y="309"/>
                  <a:pt x="88" y="275"/>
                  <a:pt x="209" y="259"/>
                </a:cubicBezTo>
                <a:cubicBezTo>
                  <a:pt x="220" y="286"/>
                  <a:pt x="233" y="313"/>
                  <a:pt x="247" y="341"/>
                </a:cubicBezTo>
                <a:cubicBezTo>
                  <a:pt x="233" y="368"/>
                  <a:pt x="220" y="396"/>
                  <a:pt x="209" y="422"/>
                </a:cubicBezTo>
                <a:cubicBezTo>
                  <a:pt x="88" y="406"/>
                  <a:pt x="14" y="373"/>
                  <a:pt x="14" y="341"/>
                </a:cubicBezTo>
                <a:close/>
                <a:moveTo>
                  <a:pt x="182" y="501"/>
                </a:moveTo>
                <a:cubicBezTo>
                  <a:pt x="192" y="501"/>
                  <a:pt x="199" y="508"/>
                  <a:pt x="199" y="518"/>
                </a:cubicBezTo>
                <a:cubicBezTo>
                  <a:pt x="199" y="527"/>
                  <a:pt x="192" y="535"/>
                  <a:pt x="182" y="535"/>
                </a:cubicBezTo>
                <a:cubicBezTo>
                  <a:pt x="173" y="535"/>
                  <a:pt x="165" y="527"/>
                  <a:pt x="165" y="518"/>
                </a:cubicBezTo>
                <a:cubicBezTo>
                  <a:pt x="165" y="508"/>
                  <a:pt x="173" y="501"/>
                  <a:pt x="182" y="501"/>
                </a:cubicBezTo>
                <a:close/>
                <a:moveTo>
                  <a:pt x="296" y="591"/>
                </a:moveTo>
                <a:cubicBezTo>
                  <a:pt x="249" y="637"/>
                  <a:pt x="210" y="658"/>
                  <a:pt x="191" y="647"/>
                </a:cubicBezTo>
                <a:cubicBezTo>
                  <a:pt x="174" y="637"/>
                  <a:pt x="170" y="601"/>
                  <a:pt x="182" y="549"/>
                </a:cubicBezTo>
                <a:cubicBezTo>
                  <a:pt x="182" y="549"/>
                  <a:pt x="182" y="549"/>
                  <a:pt x="182" y="549"/>
                </a:cubicBezTo>
                <a:cubicBezTo>
                  <a:pt x="199" y="549"/>
                  <a:pt x="213" y="535"/>
                  <a:pt x="213" y="518"/>
                </a:cubicBezTo>
                <a:cubicBezTo>
                  <a:pt x="213" y="506"/>
                  <a:pt x="207" y="496"/>
                  <a:pt x="198" y="491"/>
                </a:cubicBezTo>
                <a:cubicBezTo>
                  <a:pt x="204" y="474"/>
                  <a:pt x="210" y="456"/>
                  <a:pt x="218" y="437"/>
                </a:cubicBezTo>
                <a:cubicBezTo>
                  <a:pt x="247" y="441"/>
                  <a:pt x="277" y="443"/>
                  <a:pt x="307" y="445"/>
                </a:cubicBezTo>
                <a:cubicBezTo>
                  <a:pt x="324" y="471"/>
                  <a:pt x="341" y="496"/>
                  <a:pt x="359" y="519"/>
                </a:cubicBezTo>
                <a:cubicBezTo>
                  <a:pt x="337" y="546"/>
                  <a:pt x="316" y="571"/>
                  <a:pt x="296" y="591"/>
                </a:cubicBezTo>
                <a:close/>
                <a:moveTo>
                  <a:pt x="549" y="528"/>
                </a:moveTo>
                <a:cubicBezTo>
                  <a:pt x="565" y="592"/>
                  <a:pt x="563" y="636"/>
                  <a:pt x="544" y="647"/>
                </a:cubicBezTo>
                <a:cubicBezTo>
                  <a:pt x="525" y="658"/>
                  <a:pt x="486" y="637"/>
                  <a:pt x="440" y="591"/>
                </a:cubicBezTo>
                <a:cubicBezTo>
                  <a:pt x="419" y="571"/>
                  <a:pt x="398" y="546"/>
                  <a:pt x="376" y="519"/>
                </a:cubicBezTo>
                <a:cubicBezTo>
                  <a:pt x="394" y="496"/>
                  <a:pt x="411" y="471"/>
                  <a:pt x="428" y="445"/>
                </a:cubicBezTo>
                <a:cubicBezTo>
                  <a:pt x="459" y="444"/>
                  <a:pt x="489" y="441"/>
                  <a:pt x="517" y="438"/>
                </a:cubicBezTo>
                <a:cubicBezTo>
                  <a:pt x="531" y="470"/>
                  <a:pt x="541" y="500"/>
                  <a:pt x="549" y="528"/>
                </a:cubicBezTo>
                <a:close/>
                <a:moveTo>
                  <a:pt x="654" y="418"/>
                </a:moveTo>
                <a:cubicBezTo>
                  <a:pt x="645" y="418"/>
                  <a:pt x="637" y="410"/>
                  <a:pt x="637" y="400"/>
                </a:cubicBezTo>
                <a:cubicBezTo>
                  <a:pt x="637" y="391"/>
                  <a:pt x="645" y="383"/>
                  <a:pt x="654" y="383"/>
                </a:cubicBezTo>
                <a:cubicBezTo>
                  <a:pt x="664" y="383"/>
                  <a:pt x="671" y="391"/>
                  <a:pt x="671" y="400"/>
                </a:cubicBezTo>
                <a:cubicBezTo>
                  <a:pt x="671" y="410"/>
                  <a:pt x="664" y="418"/>
                  <a:pt x="654" y="418"/>
                </a:cubicBezTo>
                <a:close/>
                <a:moveTo>
                  <a:pt x="679" y="382"/>
                </a:moveTo>
                <a:cubicBezTo>
                  <a:pt x="674" y="375"/>
                  <a:pt x="665" y="369"/>
                  <a:pt x="654" y="369"/>
                </a:cubicBezTo>
                <a:cubicBezTo>
                  <a:pt x="637" y="369"/>
                  <a:pt x="623" y="383"/>
                  <a:pt x="623" y="400"/>
                </a:cubicBezTo>
                <a:cubicBezTo>
                  <a:pt x="623" y="401"/>
                  <a:pt x="623" y="402"/>
                  <a:pt x="623" y="403"/>
                </a:cubicBezTo>
                <a:cubicBezTo>
                  <a:pt x="595" y="411"/>
                  <a:pt x="562" y="417"/>
                  <a:pt x="526" y="422"/>
                </a:cubicBezTo>
                <a:cubicBezTo>
                  <a:pt x="515" y="396"/>
                  <a:pt x="502" y="368"/>
                  <a:pt x="488" y="341"/>
                </a:cubicBezTo>
                <a:cubicBezTo>
                  <a:pt x="502" y="313"/>
                  <a:pt x="515" y="286"/>
                  <a:pt x="526" y="259"/>
                </a:cubicBezTo>
                <a:cubicBezTo>
                  <a:pt x="647" y="275"/>
                  <a:pt x="721" y="309"/>
                  <a:pt x="721" y="341"/>
                </a:cubicBezTo>
                <a:cubicBezTo>
                  <a:pt x="721" y="355"/>
                  <a:pt x="706" y="369"/>
                  <a:pt x="679" y="3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17573687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Comparison chart with icons</a:t>
            </a:r>
            <a:endParaRPr lang="en-US" dirty="0"/>
          </a:p>
        </p:txBody>
      </p:sp>
      <p:sp>
        <p:nvSpPr>
          <p:cNvPr id="174" name="Text Placeholder 17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All </a:t>
            </a:r>
            <a:r>
              <a:rPr lang="en-US" dirty="0" err="1" smtClean="0"/>
              <a:t>infographics</a:t>
            </a:r>
            <a:r>
              <a:rPr lang="en-US" dirty="0" smtClean="0"/>
              <a:t> and designs are animated</a:t>
            </a:r>
            <a:endParaRPr lang="en-US" dirty="0"/>
          </a:p>
        </p:txBody>
      </p:sp>
      <p:grpSp>
        <p:nvGrpSpPr>
          <p:cNvPr id="176" name="Group 175"/>
          <p:cNvGrpSpPr/>
          <p:nvPr/>
        </p:nvGrpSpPr>
        <p:grpSpPr>
          <a:xfrm>
            <a:off x="1468688" y="3820273"/>
            <a:ext cx="7440827" cy="1316555"/>
            <a:chOff x="1101516" y="2852840"/>
            <a:chExt cx="5580620" cy="987416"/>
          </a:xfrm>
        </p:grpSpPr>
        <p:sp useBgFill="1">
          <p:nvSpPr>
            <p:cNvPr id="94" name="Freeform 6"/>
            <p:cNvSpPr>
              <a:spLocks noEditPoints="1"/>
            </p:cNvSpPr>
            <p:nvPr/>
          </p:nvSpPr>
          <p:spPr bwMode="auto">
            <a:xfrm>
              <a:off x="1101516" y="2852840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44" name="Freeform 6"/>
            <p:cNvSpPr>
              <a:spLocks noEditPoints="1"/>
            </p:cNvSpPr>
            <p:nvPr/>
          </p:nvSpPr>
          <p:spPr bwMode="auto">
            <a:xfrm>
              <a:off x="1667124" y="2854928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47" name="Freeform 6"/>
            <p:cNvSpPr>
              <a:spLocks noEditPoints="1"/>
            </p:cNvSpPr>
            <p:nvPr/>
          </p:nvSpPr>
          <p:spPr bwMode="auto">
            <a:xfrm>
              <a:off x="2232732" y="2865205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0" name="Freeform 6"/>
            <p:cNvSpPr>
              <a:spLocks noEditPoints="1"/>
            </p:cNvSpPr>
            <p:nvPr/>
          </p:nvSpPr>
          <p:spPr bwMode="auto">
            <a:xfrm>
              <a:off x="2798340" y="2867293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3" name="Freeform 6"/>
            <p:cNvSpPr>
              <a:spLocks noEditPoints="1"/>
            </p:cNvSpPr>
            <p:nvPr/>
          </p:nvSpPr>
          <p:spPr bwMode="auto">
            <a:xfrm>
              <a:off x="3363948" y="2852840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6" name="Freeform 6"/>
            <p:cNvSpPr>
              <a:spLocks noEditPoints="1"/>
            </p:cNvSpPr>
            <p:nvPr/>
          </p:nvSpPr>
          <p:spPr bwMode="auto">
            <a:xfrm>
              <a:off x="3929556" y="2854928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9" name="Freeform 6"/>
            <p:cNvSpPr>
              <a:spLocks noEditPoints="1"/>
            </p:cNvSpPr>
            <p:nvPr/>
          </p:nvSpPr>
          <p:spPr bwMode="auto">
            <a:xfrm>
              <a:off x="4495164" y="2865205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2" name="Freeform 6"/>
            <p:cNvSpPr>
              <a:spLocks noEditPoints="1"/>
            </p:cNvSpPr>
            <p:nvPr/>
          </p:nvSpPr>
          <p:spPr bwMode="auto">
            <a:xfrm>
              <a:off x="5060772" y="2867293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5" name="Freeform 6"/>
            <p:cNvSpPr>
              <a:spLocks noEditPoints="1"/>
            </p:cNvSpPr>
            <p:nvPr/>
          </p:nvSpPr>
          <p:spPr bwMode="auto">
            <a:xfrm>
              <a:off x="5626380" y="2865205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8" name="Freeform 6"/>
            <p:cNvSpPr>
              <a:spLocks noEditPoints="1"/>
            </p:cNvSpPr>
            <p:nvPr/>
          </p:nvSpPr>
          <p:spPr bwMode="auto">
            <a:xfrm>
              <a:off x="6191985" y="2867293"/>
              <a:ext cx="490151" cy="972963"/>
            </a:xfrm>
            <a:custGeom>
              <a:avLst/>
              <a:gdLst>
                <a:gd name="T0" fmla="*/ 61 w 122"/>
                <a:gd name="T1" fmla="*/ 46 h 242"/>
                <a:gd name="T2" fmla="*/ 84 w 122"/>
                <a:gd name="T3" fmla="*/ 23 h 242"/>
                <a:gd name="T4" fmla="*/ 61 w 122"/>
                <a:gd name="T5" fmla="*/ 0 h 242"/>
                <a:gd name="T6" fmla="*/ 38 w 122"/>
                <a:gd name="T7" fmla="*/ 23 h 242"/>
                <a:gd name="T8" fmla="*/ 61 w 122"/>
                <a:gd name="T9" fmla="*/ 46 h 242"/>
                <a:gd name="T10" fmla="*/ 120 w 122"/>
                <a:gd name="T11" fmla="*/ 136 h 242"/>
                <a:gd name="T12" fmla="*/ 120 w 122"/>
                <a:gd name="T13" fmla="*/ 135 h 242"/>
                <a:gd name="T14" fmla="*/ 118 w 122"/>
                <a:gd name="T15" fmla="*/ 127 h 242"/>
                <a:gd name="T16" fmla="*/ 97 w 122"/>
                <a:gd name="T17" fmla="*/ 66 h 242"/>
                <a:gd name="T18" fmla="*/ 61 w 122"/>
                <a:gd name="T19" fmla="*/ 51 h 242"/>
                <a:gd name="T20" fmla="*/ 25 w 122"/>
                <a:gd name="T21" fmla="*/ 66 h 242"/>
                <a:gd name="T22" fmla="*/ 4 w 122"/>
                <a:gd name="T23" fmla="*/ 127 h 242"/>
                <a:gd name="T24" fmla="*/ 1 w 122"/>
                <a:gd name="T25" fmla="*/ 135 h 242"/>
                <a:gd name="T26" fmla="*/ 1 w 122"/>
                <a:gd name="T27" fmla="*/ 136 h 242"/>
                <a:gd name="T28" fmla="*/ 7 w 122"/>
                <a:gd name="T29" fmla="*/ 146 h 242"/>
                <a:gd name="T30" fmla="*/ 10 w 122"/>
                <a:gd name="T31" fmla="*/ 146 h 242"/>
                <a:gd name="T32" fmla="*/ 18 w 122"/>
                <a:gd name="T33" fmla="*/ 142 h 242"/>
                <a:gd name="T34" fmla="*/ 30 w 122"/>
                <a:gd name="T35" fmla="*/ 112 h 242"/>
                <a:gd name="T36" fmla="*/ 19 w 122"/>
                <a:gd name="T37" fmla="*/ 177 h 242"/>
                <a:gd name="T38" fmla="*/ 20 w 122"/>
                <a:gd name="T39" fmla="*/ 179 h 242"/>
                <a:gd name="T40" fmla="*/ 22 w 122"/>
                <a:gd name="T41" fmla="*/ 180 h 242"/>
                <a:gd name="T42" fmla="*/ 33 w 122"/>
                <a:gd name="T43" fmla="*/ 180 h 242"/>
                <a:gd name="T44" fmla="*/ 31 w 122"/>
                <a:gd name="T45" fmla="*/ 233 h 242"/>
                <a:gd name="T46" fmla="*/ 31 w 122"/>
                <a:gd name="T47" fmla="*/ 233 h 242"/>
                <a:gd name="T48" fmla="*/ 42 w 122"/>
                <a:gd name="T49" fmla="*/ 242 h 242"/>
                <a:gd name="T50" fmla="*/ 53 w 122"/>
                <a:gd name="T51" fmla="*/ 233 h 242"/>
                <a:gd name="T52" fmla="*/ 60 w 122"/>
                <a:gd name="T53" fmla="*/ 180 h 242"/>
                <a:gd name="T54" fmla="*/ 62 w 122"/>
                <a:gd name="T55" fmla="*/ 180 h 242"/>
                <a:gd name="T56" fmla="*/ 68 w 122"/>
                <a:gd name="T57" fmla="*/ 233 h 242"/>
                <a:gd name="T58" fmla="*/ 79 w 122"/>
                <a:gd name="T59" fmla="*/ 242 h 242"/>
                <a:gd name="T60" fmla="*/ 79 w 122"/>
                <a:gd name="T61" fmla="*/ 242 h 242"/>
                <a:gd name="T62" fmla="*/ 90 w 122"/>
                <a:gd name="T63" fmla="*/ 233 h 242"/>
                <a:gd name="T64" fmla="*/ 90 w 122"/>
                <a:gd name="T65" fmla="*/ 233 h 242"/>
                <a:gd name="T66" fmla="*/ 88 w 122"/>
                <a:gd name="T67" fmla="*/ 180 h 242"/>
                <a:gd name="T68" fmla="*/ 100 w 122"/>
                <a:gd name="T69" fmla="*/ 180 h 242"/>
                <a:gd name="T70" fmla="*/ 102 w 122"/>
                <a:gd name="T71" fmla="*/ 177 h 242"/>
                <a:gd name="T72" fmla="*/ 102 w 122"/>
                <a:gd name="T73" fmla="*/ 177 h 242"/>
                <a:gd name="T74" fmla="*/ 91 w 122"/>
                <a:gd name="T75" fmla="*/ 112 h 242"/>
                <a:gd name="T76" fmla="*/ 103 w 122"/>
                <a:gd name="T77" fmla="*/ 142 h 242"/>
                <a:gd name="T78" fmla="*/ 111 w 122"/>
                <a:gd name="T79" fmla="*/ 146 h 242"/>
                <a:gd name="T80" fmla="*/ 111 w 122"/>
                <a:gd name="T81" fmla="*/ 146 h 242"/>
                <a:gd name="T82" fmla="*/ 114 w 122"/>
                <a:gd name="T83" fmla="*/ 146 h 242"/>
                <a:gd name="T84" fmla="*/ 120 w 122"/>
                <a:gd name="T85" fmla="*/ 136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22" h="242">
                  <a:moveTo>
                    <a:pt x="61" y="46"/>
                  </a:moveTo>
                  <a:cubicBezTo>
                    <a:pt x="73" y="46"/>
                    <a:pt x="84" y="35"/>
                    <a:pt x="84" y="23"/>
                  </a:cubicBezTo>
                  <a:cubicBezTo>
                    <a:pt x="84" y="10"/>
                    <a:pt x="73" y="0"/>
                    <a:pt x="61" y="0"/>
                  </a:cubicBezTo>
                  <a:cubicBezTo>
                    <a:pt x="48" y="0"/>
                    <a:pt x="38" y="10"/>
                    <a:pt x="38" y="23"/>
                  </a:cubicBezTo>
                  <a:cubicBezTo>
                    <a:pt x="38" y="35"/>
                    <a:pt x="48" y="46"/>
                    <a:pt x="61" y="46"/>
                  </a:cubicBezTo>
                  <a:close/>
                  <a:moveTo>
                    <a:pt x="120" y="136"/>
                  </a:moveTo>
                  <a:cubicBezTo>
                    <a:pt x="120" y="136"/>
                    <a:pt x="120" y="135"/>
                    <a:pt x="120" y="135"/>
                  </a:cubicBezTo>
                  <a:cubicBezTo>
                    <a:pt x="120" y="135"/>
                    <a:pt x="119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1" y="51"/>
                    <a:pt x="61" y="51"/>
                  </a:cubicBezTo>
                  <a:cubicBezTo>
                    <a:pt x="40" y="51"/>
                    <a:pt x="30" y="55"/>
                    <a:pt x="25" y="66"/>
                  </a:cubicBezTo>
                  <a:cubicBezTo>
                    <a:pt x="21" y="72"/>
                    <a:pt x="9" y="109"/>
                    <a:pt x="4" y="127"/>
                  </a:cubicBezTo>
                  <a:cubicBezTo>
                    <a:pt x="2" y="131"/>
                    <a:pt x="1" y="135"/>
                    <a:pt x="1" y="135"/>
                  </a:cubicBezTo>
                  <a:cubicBezTo>
                    <a:pt x="1" y="135"/>
                    <a:pt x="1" y="136"/>
                    <a:pt x="1" y="136"/>
                  </a:cubicBezTo>
                  <a:cubicBezTo>
                    <a:pt x="0" y="140"/>
                    <a:pt x="2" y="144"/>
                    <a:pt x="7" y="146"/>
                  </a:cubicBezTo>
                  <a:cubicBezTo>
                    <a:pt x="8" y="146"/>
                    <a:pt x="9" y="146"/>
                    <a:pt x="10" y="146"/>
                  </a:cubicBezTo>
                  <a:cubicBezTo>
                    <a:pt x="13" y="146"/>
                    <a:pt x="17" y="145"/>
                    <a:pt x="18" y="14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19" y="177"/>
                    <a:pt x="19" y="177"/>
                    <a:pt x="19" y="177"/>
                  </a:cubicBezTo>
                  <a:cubicBezTo>
                    <a:pt x="19" y="178"/>
                    <a:pt x="19" y="178"/>
                    <a:pt x="20" y="179"/>
                  </a:cubicBezTo>
                  <a:cubicBezTo>
                    <a:pt x="20" y="179"/>
                    <a:pt x="21" y="180"/>
                    <a:pt x="22" y="180"/>
                  </a:cubicBezTo>
                  <a:cubicBezTo>
                    <a:pt x="33" y="180"/>
                    <a:pt x="33" y="180"/>
                    <a:pt x="33" y="180"/>
                  </a:cubicBezTo>
                  <a:cubicBezTo>
                    <a:pt x="32" y="196"/>
                    <a:pt x="31" y="231"/>
                    <a:pt x="31" y="233"/>
                  </a:cubicBezTo>
                  <a:cubicBezTo>
                    <a:pt x="31" y="233"/>
                    <a:pt x="31" y="233"/>
                    <a:pt x="31" y="233"/>
                  </a:cubicBezTo>
                  <a:cubicBezTo>
                    <a:pt x="32" y="238"/>
                    <a:pt x="37" y="242"/>
                    <a:pt x="42" y="242"/>
                  </a:cubicBezTo>
                  <a:cubicBezTo>
                    <a:pt x="48" y="242"/>
                    <a:pt x="53" y="238"/>
                    <a:pt x="53" y="233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8" y="233"/>
                    <a:pt x="68" y="233"/>
                    <a:pt x="68" y="233"/>
                  </a:cubicBezTo>
                  <a:cubicBezTo>
                    <a:pt x="68" y="238"/>
                    <a:pt x="73" y="242"/>
                    <a:pt x="79" y="242"/>
                  </a:cubicBezTo>
                  <a:cubicBezTo>
                    <a:pt x="79" y="242"/>
                    <a:pt x="79" y="242"/>
                    <a:pt x="79" y="242"/>
                  </a:cubicBezTo>
                  <a:cubicBezTo>
                    <a:pt x="85" y="242"/>
                    <a:pt x="90" y="238"/>
                    <a:pt x="90" y="233"/>
                  </a:cubicBezTo>
                  <a:cubicBezTo>
                    <a:pt x="90" y="233"/>
                    <a:pt x="90" y="233"/>
                    <a:pt x="90" y="233"/>
                  </a:cubicBezTo>
                  <a:cubicBezTo>
                    <a:pt x="90" y="231"/>
                    <a:pt x="89" y="196"/>
                    <a:pt x="88" y="180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101" y="180"/>
                    <a:pt x="102" y="179"/>
                    <a:pt x="102" y="177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91" y="112"/>
                    <a:pt x="91" y="112"/>
                    <a:pt x="91" y="112"/>
                  </a:cubicBezTo>
                  <a:cubicBezTo>
                    <a:pt x="103" y="142"/>
                    <a:pt x="103" y="142"/>
                    <a:pt x="103" y="142"/>
                  </a:cubicBezTo>
                  <a:cubicBezTo>
                    <a:pt x="105" y="145"/>
                    <a:pt x="108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2" y="146"/>
                    <a:pt x="113" y="146"/>
                    <a:pt x="114" y="146"/>
                  </a:cubicBezTo>
                  <a:cubicBezTo>
                    <a:pt x="119" y="144"/>
                    <a:pt x="122" y="140"/>
                    <a:pt x="120" y="136"/>
                  </a:cubicBezTo>
                  <a:close/>
                </a:path>
              </a:pathLst>
            </a:custGeom>
            <a:ln w="19050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1453844" y="2084851"/>
            <a:ext cx="7440827" cy="1321823"/>
            <a:chOff x="1101516" y="1563638"/>
            <a:chExt cx="5580620" cy="991367"/>
          </a:xfrm>
        </p:grpSpPr>
        <p:sp useBgFill="1">
          <p:nvSpPr>
            <p:cNvPr id="103" name="Freeform 5"/>
            <p:cNvSpPr>
              <a:spLocks noEditPoints="1"/>
            </p:cNvSpPr>
            <p:nvPr/>
          </p:nvSpPr>
          <p:spPr bwMode="auto">
            <a:xfrm>
              <a:off x="1101516" y="1563638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45" name="Freeform 5"/>
            <p:cNvSpPr>
              <a:spLocks noEditPoints="1"/>
            </p:cNvSpPr>
            <p:nvPr/>
          </p:nvSpPr>
          <p:spPr bwMode="auto">
            <a:xfrm>
              <a:off x="1667124" y="1565726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48" name="Freeform 5"/>
            <p:cNvSpPr>
              <a:spLocks noEditPoints="1"/>
            </p:cNvSpPr>
            <p:nvPr/>
          </p:nvSpPr>
          <p:spPr bwMode="auto">
            <a:xfrm>
              <a:off x="2232732" y="1576003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1" name="Freeform 5"/>
            <p:cNvSpPr>
              <a:spLocks noEditPoints="1"/>
            </p:cNvSpPr>
            <p:nvPr/>
          </p:nvSpPr>
          <p:spPr bwMode="auto">
            <a:xfrm>
              <a:off x="2798340" y="1578091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4" name="Freeform 5"/>
            <p:cNvSpPr>
              <a:spLocks noEditPoints="1"/>
            </p:cNvSpPr>
            <p:nvPr/>
          </p:nvSpPr>
          <p:spPr bwMode="auto">
            <a:xfrm>
              <a:off x="3363948" y="1563638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57" name="Freeform 5"/>
            <p:cNvSpPr>
              <a:spLocks noEditPoints="1"/>
            </p:cNvSpPr>
            <p:nvPr/>
          </p:nvSpPr>
          <p:spPr bwMode="auto">
            <a:xfrm>
              <a:off x="3929556" y="1565726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0" name="Freeform 5"/>
            <p:cNvSpPr>
              <a:spLocks noEditPoints="1"/>
            </p:cNvSpPr>
            <p:nvPr/>
          </p:nvSpPr>
          <p:spPr bwMode="auto">
            <a:xfrm>
              <a:off x="4495164" y="1576003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3" name="Freeform 5"/>
            <p:cNvSpPr>
              <a:spLocks noEditPoints="1"/>
            </p:cNvSpPr>
            <p:nvPr/>
          </p:nvSpPr>
          <p:spPr bwMode="auto">
            <a:xfrm>
              <a:off x="5060772" y="1578091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6" name="Freeform 5"/>
            <p:cNvSpPr>
              <a:spLocks noEditPoints="1"/>
            </p:cNvSpPr>
            <p:nvPr/>
          </p:nvSpPr>
          <p:spPr bwMode="auto">
            <a:xfrm>
              <a:off x="5626380" y="1576003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 useBgFill="1">
          <p:nvSpPr>
            <p:cNvPr id="169" name="Freeform 5"/>
            <p:cNvSpPr>
              <a:spLocks noEditPoints="1"/>
            </p:cNvSpPr>
            <p:nvPr/>
          </p:nvSpPr>
          <p:spPr bwMode="auto">
            <a:xfrm>
              <a:off x="6191985" y="1578091"/>
              <a:ext cx="490151" cy="976914"/>
            </a:xfrm>
            <a:custGeom>
              <a:avLst/>
              <a:gdLst>
                <a:gd name="T0" fmla="*/ 121 w 122"/>
                <a:gd name="T1" fmla="*/ 136 h 243"/>
                <a:gd name="T2" fmla="*/ 121 w 122"/>
                <a:gd name="T3" fmla="*/ 136 h 243"/>
                <a:gd name="T4" fmla="*/ 118 w 122"/>
                <a:gd name="T5" fmla="*/ 127 h 243"/>
                <a:gd name="T6" fmla="*/ 97 w 122"/>
                <a:gd name="T7" fmla="*/ 66 h 243"/>
                <a:gd name="T8" fmla="*/ 61 w 122"/>
                <a:gd name="T9" fmla="*/ 51 h 243"/>
                <a:gd name="T10" fmla="*/ 25 w 122"/>
                <a:gd name="T11" fmla="*/ 66 h 243"/>
                <a:gd name="T12" fmla="*/ 4 w 122"/>
                <a:gd name="T13" fmla="*/ 127 h 243"/>
                <a:gd name="T14" fmla="*/ 1 w 122"/>
                <a:gd name="T15" fmla="*/ 136 h 243"/>
                <a:gd name="T16" fmla="*/ 1 w 122"/>
                <a:gd name="T17" fmla="*/ 136 h 243"/>
                <a:gd name="T18" fmla="*/ 7 w 122"/>
                <a:gd name="T19" fmla="*/ 146 h 243"/>
                <a:gd name="T20" fmla="*/ 11 w 122"/>
                <a:gd name="T21" fmla="*/ 147 h 243"/>
                <a:gd name="T22" fmla="*/ 18 w 122"/>
                <a:gd name="T23" fmla="*/ 142 h 243"/>
                <a:gd name="T24" fmla="*/ 35 w 122"/>
                <a:gd name="T25" fmla="*/ 105 h 243"/>
                <a:gd name="T26" fmla="*/ 32 w 122"/>
                <a:gd name="T27" fmla="*/ 233 h 243"/>
                <a:gd name="T28" fmla="*/ 32 w 122"/>
                <a:gd name="T29" fmla="*/ 233 h 243"/>
                <a:gd name="T30" fmla="*/ 43 w 122"/>
                <a:gd name="T31" fmla="*/ 243 h 243"/>
                <a:gd name="T32" fmla="*/ 54 w 122"/>
                <a:gd name="T33" fmla="*/ 233 h 243"/>
                <a:gd name="T34" fmla="*/ 61 w 122"/>
                <a:gd name="T35" fmla="*/ 171 h 243"/>
                <a:gd name="T36" fmla="*/ 69 w 122"/>
                <a:gd name="T37" fmla="*/ 233 h 243"/>
                <a:gd name="T38" fmla="*/ 80 w 122"/>
                <a:gd name="T39" fmla="*/ 243 h 243"/>
                <a:gd name="T40" fmla="*/ 80 w 122"/>
                <a:gd name="T41" fmla="*/ 243 h 243"/>
                <a:gd name="T42" fmla="*/ 91 w 122"/>
                <a:gd name="T43" fmla="*/ 233 h 243"/>
                <a:gd name="T44" fmla="*/ 91 w 122"/>
                <a:gd name="T45" fmla="*/ 233 h 243"/>
                <a:gd name="T46" fmla="*/ 87 w 122"/>
                <a:gd name="T47" fmla="*/ 105 h 243"/>
                <a:gd name="T48" fmla="*/ 104 w 122"/>
                <a:gd name="T49" fmla="*/ 142 h 243"/>
                <a:gd name="T50" fmla="*/ 112 w 122"/>
                <a:gd name="T51" fmla="*/ 147 h 243"/>
                <a:gd name="T52" fmla="*/ 115 w 122"/>
                <a:gd name="T53" fmla="*/ 146 h 243"/>
                <a:gd name="T54" fmla="*/ 121 w 122"/>
                <a:gd name="T55" fmla="*/ 136 h 243"/>
                <a:gd name="T56" fmla="*/ 61 w 122"/>
                <a:gd name="T57" fmla="*/ 46 h 243"/>
                <a:gd name="T58" fmla="*/ 84 w 122"/>
                <a:gd name="T59" fmla="*/ 23 h 243"/>
                <a:gd name="T60" fmla="*/ 61 w 122"/>
                <a:gd name="T61" fmla="*/ 0 h 243"/>
                <a:gd name="T62" fmla="*/ 38 w 122"/>
                <a:gd name="T63" fmla="*/ 23 h 243"/>
                <a:gd name="T64" fmla="*/ 61 w 122"/>
                <a:gd name="T65" fmla="*/ 4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" h="243">
                  <a:moveTo>
                    <a:pt x="121" y="136"/>
                  </a:moveTo>
                  <a:cubicBezTo>
                    <a:pt x="121" y="136"/>
                    <a:pt x="121" y="136"/>
                    <a:pt x="121" y="136"/>
                  </a:cubicBezTo>
                  <a:cubicBezTo>
                    <a:pt x="121" y="135"/>
                    <a:pt x="120" y="131"/>
                    <a:pt x="118" y="127"/>
                  </a:cubicBezTo>
                  <a:cubicBezTo>
                    <a:pt x="112" y="109"/>
                    <a:pt x="100" y="72"/>
                    <a:pt x="97" y="66"/>
                  </a:cubicBezTo>
                  <a:cubicBezTo>
                    <a:pt x="92" y="55"/>
                    <a:pt x="82" y="51"/>
                    <a:pt x="61" y="51"/>
                  </a:cubicBezTo>
                  <a:cubicBezTo>
                    <a:pt x="41" y="51"/>
                    <a:pt x="30" y="55"/>
                    <a:pt x="25" y="66"/>
                  </a:cubicBezTo>
                  <a:cubicBezTo>
                    <a:pt x="22" y="72"/>
                    <a:pt x="10" y="109"/>
                    <a:pt x="4" y="127"/>
                  </a:cubicBezTo>
                  <a:cubicBezTo>
                    <a:pt x="3" y="131"/>
                    <a:pt x="2" y="135"/>
                    <a:pt x="1" y="136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40"/>
                    <a:pt x="3" y="145"/>
                    <a:pt x="7" y="146"/>
                  </a:cubicBezTo>
                  <a:cubicBezTo>
                    <a:pt x="8" y="146"/>
                    <a:pt x="9" y="147"/>
                    <a:pt x="11" y="147"/>
                  </a:cubicBezTo>
                  <a:cubicBezTo>
                    <a:pt x="14" y="147"/>
                    <a:pt x="17" y="145"/>
                    <a:pt x="18" y="142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53"/>
                    <a:pt x="32" y="230"/>
                    <a:pt x="32" y="233"/>
                  </a:cubicBezTo>
                  <a:cubicBezTo>
                    <a:pt x="32" y="233"/>
                    <a:pt x="32" y="233"/>
                    <a:pt x="32" y="233"/>
                  </a:cubicBezTo>
                  <a:cubicBezTo>
                    <a:pt x="32" y="239"/>
                    <a:pt x="37" y="243"/>
                    <a:pt x="43" y="243"/>
                  </a:cubicBezTo>
                  <a:cubicBezTo>
                    <a:pt x="49" y="243"/>
                    <a:pt x="53" y="239"/>
                    <a:pt x="54" y="233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9" y="233"/>
                    <a:pt x="69" y="233"/>
                    <a:pt x="69" y="233"/>
                  </a:cubicBezTo>
                  <a:cubicBezTo>
                    <a:pt x="69" y="239"/>
                    <a:pt x="74" y="243"/>
                    <a:pt x="80" y="243"/>
                  </a:cubicBezTo>
                  <a:cubicBezTo>
                    <a:pt x="80" y="243"/>
                    <a:pt x="80" y="243"/>
                    <a:pt x="80" y="243"/>
                  </a:cubicBezTo>
                  <a:cubicBezTo>
                    <a:pt x="85" y="243"/>
                    <a:pt x="90" y="239"/>
                    <a:pt x="91" y="233"/>
                  </a:cubicBezTo>
                  <a:cubicBezTo>
                    <a:pt x="91" y="233"/>
                    <a:pt x="91" y="233"/>
                    <a:pt x="91" y="233"/>
                  </a:cubicBezTo>
                  <a:cubicBezTo>
                    <a:pt x="90" y="230"/>
                    <a:pt x="88" y="153"/>
                    <a:pt x="87" y="105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5" y="145"/>
                    <a:pt x="108" y="147"/>
                    <a:pt x="112" y="147"/>
                  </a:cubicBezTo>
                  <a:cubicBezTo>
                    <a:pt x="113" y="147"/>
                    <a:pt x="114" y="146"/>
                    <a:pt x="115" y="146"/>
                  </a:cubicBezTo>
                  <a:cubicBezTo>
                    <a:pt x="120" y="145"/>
                    <a:pt x="122" y="140"/>
                    <a:pt x="121" y="136"/>
                  </a:cubicBezTo>
                  <a:close/>
                  <a:moveTo>
                    <a:pt x="61" y="46"/>
                  </a:moveTo>
                  <a:cubicBezTo>
                    <a:pt x="74" y="46"/>
                    <a:pt x="84" y="35"/>
                    <a:pt x="84" y="23"/>
                  </a:cubicBezTo>
                  <a:cubicBezTo>
                    <a:pt x="84" y="10"/>
                    <a:pt x="74" y="0"/>
                    <a:pt x="61" y="0"/>
                  </a:cubicBezTo>
                  <a:cubicBezTo>
                    <a:pt x="49" y="0"/>
                    <a:pt x="38" y="10"/>
                    <a:pt x="38" y="23"/>
                  </a:cubicBezTo>
                  <a:cubicBezTo>
                    <a:pt x="38" y="35"/>
                    <a:pt x="49" y="46"/>
                    <a:pt x="61" y="46"/>
                  </a:cubicBezTo>
                  <a:close/>
                </a:path>
              </a:pathLst>
            </a:custGeom>
            <a:ln w="19050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70" name="Rectangle 169"/>
          <p:cNvSpPr/>
          <p:nvPr/>
        </p:nvSpPr>
        <p:spPr>
          <a:xfrm>
            <a:off x="9211318" y="2994501"/>
            <a:ext cx="2434501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171" name="Rectangle 170"/>
          <p:cNvSpPr/>
          <p:nvPr/>
        </p:nvSpPr>
        <p:spPr>
          <a:xfrm>
            <a:off x="9211318" y="2469597"/>
            <a:ext cx="2434501" cy="5843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4267" spc="-107" dirty="0"/>
              <a:t>4 of 10</a:t>
            </a:r>
          </a:p>
        </p:txBody>
      </p:sp>
      <p:sp>
        <p:nvSpPr>
          <p:cNvPr id="172" name="Rectangle 171"/>
          <p:cNvSpPr/>
          <p:nvPr/>
        </p:nvSpPr>
        <p:spPr>
          <a:xfrm>
            <a:off x="9211318" y="4732770"/>
            <a:ext cx="2434501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173" name="Rectangle 172"/>
          <p:cNvSpPr/>
          <p:nvPr/>
        </p:nvSpPr>
        <p:spPr>
          <a:xfrm>
            <a:off x="9211318" y="4207866"/>
            <a:ext cx="2434501" cy="5843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4267" spc="-107" dirty="0"/>
              <a:t>7 of 10</a:t>
            </a:r>
          </a:p>
        </p:txBody>
      </p:sp>
      <p:sp>
        <p:nvSpPr>
          <p:cNvPr id="178" name="Freeform 6"/>
          <p:cNvSpPr>
            <a:spLocks noEditPoints="1"/>
          </p:cNvSpPr>
          <p:nvPr/>
        </p:nvSpPr>
        <p:spPr bwMode="auto">
          <a:xfrm>
            <a:off x="1468689" y="3803787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9" name="Freeform 5"/>
          <p:cNvSpPr>
            <a:spLocks noEditPoints="1"/>
          </p:cNvSpPr>
          <p:nvPr/>
        </p:nvSpPr>
        <p:spPr bwMode="auto">
          <a:xfrm>
            <a:off x="1468689" y="2084851"/>
            <a:ext cx="653535" cy="1302552"/>
          </a:xfrm>
          <a:custGeom>
            <a:avLst/>
            <a:gdLst>
              <a:gd name="T0" fmla="*/ 121 w 122"/>
              <a:gd name="T1" fmla="*/ 136 h 243"/>
              <a:gd name="T2" fmla="*/ 121 w 122"/>
              <a:gd name="T3" fmla="*/ 136 h 243"/>
              <a:gd name="T4" fmla="*/ 118 w 122"/>
              <a:gd name="T5" fmla="*/ 127 h 243"/>
              <a:gd name="T6" fmla="*/ 97 w 122"/>
              <a:gd name="T7" fmla="*/ 66 h 243"/>
              <a:gd name="T8" fmla="*/ 61 w 122"/>
              <a:gd name="T9" fmla="*/ 51 h 243"/>
              <a:gd name="T10" fmla="*/ 25 w 122"/>
              <a:gd name="T11" fmla="*/ 66 h 243"/>
              <a:gd name="T12" fmla="*/ 4 w 122"/>
              <a:gd name="T13" fmla="*/ 127 h 243"/>
              <a:gd name="T14" fmla="*/ 1 w 122"/>
              <a:gd name="T15" fmla="*/ 136 h 243"/>
              <a:gd name="T16" fmla="*/ 1 w 122"/>
              <a:gd name="T17" fmla="*/ 136 h 243"/>
              <a:gd name="T18" fmla="*/ 7 w 122"/>
              <a:gd name="T19" fmla="*/ 146 h 243"/>
              <a:gd name="T20" fmla="*/ 11 w 122"/>
              <a:gd name="T21" fmla="*/ 147 h 243"/>
              <a:gd name="T22" fmla="*/ 18 w 122"/>
              <a:gd name="T23" fmla="*/ 142 h 243"/>
              <a:gd name="T24" fmla="*/ 35 w 122"/>
              <a:gd name="T25" fmla="*/ 105 h 243"/>
              <a:gd name="T26" fmla="*/ 32 w 122"/>
              <a:gd name="T27" fmla="*/ 233 h 243"/>
              <a:gd name="T28" fmla="*/ 32 w 122"/>
              <a:gd name="T29" fmla="*/ 233 h 243"/>
              <a:gd name="T30" fmla="*/ 43 w 122"/>
              <a:gd name="T31" fmla="*/ 243 h 243"/>
              <a:gd name="T32" fmla="*/ 54 w 122"/>
              <a:gd name="T33" fmla="*/ 233 h 243"/>
              <a:gd name="T34" fmla="*/ 61 w 122"/>
              <a:gd name="T35" fmla="*/ 171 h 243"/>
              <a:gd name="T36" fmla="*/ 69 w 122"/>
              <a:gd name="T37" fmla="*/ 233 h 243"/>
              <a:gd name="T38" fmla="*/ 80 w 122"/>
              <a:gd name="T39" fmla="*/ 243 h 243"/>
              <a:gd name="T40" fmla="*/ 80 w 122"/>
              <a:gd name="T41" fmla="*/ 243 h 243"/>
              <a:gd name="T42" fmla="*/ 91 w 122"/>
              <a:gd name="T43" fmla="*/ 233 h 243"/>
              <a:gd name="T44" fmla="*/ 91 w 122"/>
              <a:gd name="T45" fmla="*/ 233 h 243"/>
              <a:gd name="T46" fmla="*/ 87 w 122"/>
              <a:gd name="T47" fmla="*/ 105 h 243"/>
              <a:gd name="T48" fmla="*/ 104 w 122"/>
              <a:gd name="T49" fmla="*/ 142 h 243"/>
              <a:gd name="T50" fmla="*/ 112 w 122"/>
              <a:gd name="T51" fmla="*/ 147 h 243"/>
              <a:gd name="T52" fmla="*/ 115 w 122"/>
              <a:gd name="T53" fmla="*/ 146 h 243"/>
              <a:gd name="T54" fmla="*/ 121 w 122"/>
              <a:gd name="T55" fmla="*/ 136 h 243"/>
              <a:gd name="T56" fmla="*/ 61 w 122"/>
              <a:gd name="T57" fmla="*/ 46 h 243"/>
              <a:gd name="T58" fmla="*/ 84 w 122"/>
              <a:gd name="T59" fmla="*/ 23 h 243"/>
              <a:gd name="T60" fmla="*/ 61 w 122"/>
              <a:gd name="T61" fmla="*/ 0 h 243"/>
              <a:gd name="T62" fmla="*/ 38 w 122"/>
              <a:gd name="T63" fmla="*/ 23 h 243"/>
              <a:gd name="T64" fmla="*/ 61 w 122"/>
              <a:gd name="T65" fmla="*/ 4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2" h="243">
                <a:moveTo>
                  <a:pt x="121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21" y="135"/>
                  <a:pt x="120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2" y="51"/>
                  <a:pt x="61" y="51"/>
                </a:cubicBezTo>
                <a:cubicBezTo>
                  <a:pt x="41" y="51"/>
                  <a:pt x="30" y="55"/>
                  <a:pt x="25" y="66"/>
                </a:cubicBezTo>
                <a:cubicBezTo>
                  <a:pt x="22" y="72"/>
                  <a:pt x="10" y="109"/>
                  <a:pt x="4" y="127"/>
                </a:cubicBezTo>
                <a:cubicBezTo>
                  <a:pt x="3" y="131"/>
                  <a:pt x="2" y="135"/>
                  <a:pt x="1" y="136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40"/>
                  <a:pt x="3" y="145"/>
                  <a:pt x="7" y="146"/>
                </a:cubicBezTo>
                <a:cubicBezTo>
                  <a:pt x="8" y="146"/>
                  <a:pt x="9" y="147"/>
                  <a:pt x="11" y="147"/>
                </a:cubicBezTo>
                <a:cubicBezTo>
                  <a:pt x="14" y="147"/>
                  <a:pt x="17" y="145"/>
                  <a:pt x="18" y="14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4" y="153"/>
                  <a:pt x="32" y="230"/>
                  <a:pt x="32" y="233"/>
                </a:cubicBezTo>
                <a:cubicBezTo>
                  <a:pt x="32" y="233"/>
                  <a:pt x="32" y="233"/>
                  <a:pt x="32" y="233"/>
                </a:cubicBezTo>
                <a:cubicBezTo>
                  <a:pt x="32" y="239"/>
                  <a:pt x="37" y="243"/>
                  <a:pt x="43" y="243"/>
                </a:cubicBezTo>
                <a:cubicBezTo>
                  <a:pt x="49" y="243"/>
                  <a:pt x="53" y="239"/>
                  <a:pt x="54" y="233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9" y="233"/>
                  <a:pt x="69" y="233"/>
                  <a:pt x="69" y="233"/>
                </a:cubicBezTo>
                <a:cubicBezTo>
                  <a:pt x="69" y="239"/>
                  <a:pt x="74" y="243"/>
                  <a:pt x="80" y="243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85" y="243"/>
                  <a:pt x="90" y="239"/>
                  <a:pt x="91" y="233"/>
                </a:cubicBezTo>
                <a:cubicBezTo>
                  <a:pt x="91" y="233"/>
                  <a:pt x="91" y="233"/>
                  <a:pt x="91" y="233"/>
                </a:cubicBezTo>
                <a:cubicBezTo>
                  <a:pt x="90" y="230"/>
                  <a:pt x="88" y="153"/>
                  <a:pt x="87" y="105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5" y="145"/>
                  <a:pt x="108" y="147"/>
                  <a:pt x="112" y="147"/>
                </a:cubicBezTo>
                <a:cubicBezTo>
                  <a:pt x="113" y="147"/>
                  <a:pt x="114" y="146"/>
                  <a:pt x="115" y="146"/>
                </a:cubicBezTo>
                <a:cubicBezTo>
                  <a:pt x="120" y="145"/>
                  <a:pt x="122" y="140"/>
                  <a:pt x="121" y="136"/>
                </a:cubicBezTo>
                <a:close/>
                <a:moveTo>
                  <a:pt x="61" y="46"/>
                </a:moveTo>
                <a:cubicBezTo>
                  <a:pt x="74" y="46"/>
                  <a:pt x="84" y="35"/>
                  <a:pt x="84" y="23"/>
                </a:cubicBezTo>
                <a:cubicBezTo>
                  <a:pt x="84" y="10"/>
                  <a:pt x="74" y="0"/>
                  <a:pt x="61" y="0"/>
                </a:cubicBezTo>
                <a:cubicBezTo>
                  <a:pt x="49" y="0"/>
                  <a:pt x="38" y="10"/>
                  <a:pt x="38" y="23"/>
                </a:cubicBezTo>
                <a:cubicBezTo>
                  <a:pt x="38" y="35"/>
                  <a:pt x="49" y="46"/>
                  <a:pt x="61" y="46"/>
                </a:cubicBezTo>
                <a:close/>
              </a:path>
            </a:pathLst>
          </a:custGeom>
          <a:solidFill>
            <a:schemeClr val="accent1">
              <a:alpha val="67000"/>
            </a:schemeClr>
          </a:solidFill>
          <a:ln w="19050">
            <a:solidFill>
              <a:schemeClr val="accent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0" name="Freeform 6"/>
          <p:cNvSpPr>
            <a:spLocks noEditPoints="1"/>
          </p:cNvSpPr>
          <p:nvPr/>
        </p:nvSpPr>
        <p:spPr bwMode="auto">
          <a:xfrm>
            <a:off x="2222833" y="3806571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1" name="Freeform 5"/>
          <p:cNvSpPr>
            <a:spLocks noEditPoints="1"/>
          </p:cNvSpPr>
          <p:nvPr/>
        </p:nvSpPr>
        <p:spPr bwMode="auto">
          <a:xfrm>
            <a:off x="2222833" y="2087635"/>
            <a:ext cx="653535" cy="1302552"/>
          </a:xfrm>
          <a:custGeom>
            <a:avLst/>
            <a:gdLst>
              <a:gd name="T0" fmla="*/ 121 w 122"/>
              <a:gd name="T1" fmla="*/ 136 h 243"/>
              <a:gd name="T2" fmla="*/ 121 w 122"/>
              <a:gd name="T3" fmla="*/ 136 h 243"/>
              <a:gd name="T4" fmla="*/ 118 w 122"/>
              <a:gd name="T5" fmla="*/ 127 h 243"/>
              <a:gd name="T6" fmla="*/ 97 w 122"/>
              <a:gd name="T7" fmla="*/ 66 h 243"/>
              <a:gd name="T8" fmla="*/ 61 w 122"/>
              <a:gd name="T9" fmla="*/ 51 h 243"/>
              <a:gd name="T10" fmla="*/ 25 w 122"/>
              <a:gd name="T11" fmla="*/ 66 h 243"/>
              <a:gd name="T12" fmla="*/ 4 w 122"/>
              <a:gd name="T13" fmla="*/ 127 h 243"/>
              <a:gd name="T14" fmla="*/ 1 w 122"/>
              <a:gd name="T15" fmla="*/ 136 h 243"/>
              <a:gd name="T16" fmla="*/ 1 w 122"/>
              <a:gd name="T17" fmla="*/ 136 h 243"/>
              <a:gd name="T18" fmla="*/ 7 w 122"/>
              <a:gd name="T19" fmla="*/ 146 h 243"/>
              <a:gd name="T20" fmla="*/ 11 w 122"/>
              <a:gd name="T21" fmla="*/ 147 h 243"/>
              <a:gd name="T22" fmla="*/ 18 w 122"/>
              <a:gd name="T23" fmla="*/ 142 h 243"/>
              <a:gd name="T24" fmla="*/ 35 w 122"/>
              <a:gd name="T25" fmla="*/ 105 h 243"/>
              <a:gd name="T26" fmla="*/ 32 w 122"/>
              <a:gd name="T27" fmla="*/ 233 h 243"/>
              <a:gd name="T28" fmla="*/ 32 w 122"/>
              <a:gd name="T29" fmla="*/ 233 h 243"/>
              <a:gd name="T30" fmla="*/ 43 w 122"/>
              <a:gd name="T31" fmla="*/ 243 h 243"/>
              <a:gd name="T32" fmla="*/ 54 w 122"/>
              <a:gd name="T33" fmla="*/ 233 h 243"/>
              <a:gd name="T34" fmla="*/ 61 w 122"/>
              <a:gd name="T35" fmla="*/ 171 h 243"/>
              <a:gd name="T36" fmla="*/ 69 w 122"/>
              <a:gd name="T37" fmla="*/ 233 h 243"/>
              <a:gd name="T38" fmla="*/ 80 w 122"/>
              <a:gd name="T39" fmla="*/ 243 h 243"/>
              <a:gd name="T40" fmla="*/ 80 w 122"/>
              <a:gd name="T41" fmla="*/ 243 h 243"/>
              <a:gd name="T42" fmla="*/ 91 w 122"/>
              <a:gd name="T43" fmla="*/ 233 h 243"/>
              <a:gd name="T44" fmla="*/ 91 w 122"/>
              <a:gd name="T45" fmla="*/ 233 h 243"/>
              <a:gd name="T46" fmla="*/ 87 w 122"/>
              <a:gd name="T47" fmla="*/ 105 h 243"/>
              <a:gd name="T48" fmla="*/ 104 w 122"/>
              <a:gd name="T49" fmla="*/ 142 h 243"/>
              <a:gd name="T50" fmla="*/ 112 w 122"/>
              <a:gd name="T51" fmla="*/ 147 h 243"/>
              <a:gd name="T52" fmla="*/ 115 w 122"/>
              <a:gd name="T53" fmla="*/ 146 h 243"/>
              <a:gd name="T54" fmla="*/ 121 w 122"/>
              <a:gd name="T55" fmla="*/ 136 h 243"/>
              <a:gd name="T56" fmla="*/ 61 w 122"/>
              <a:gd name="T57" fmla="*/ 46 h 243"/>
              <a:gd name="T58" fmla="*/ 84 w 122"/>
              <a:gd name="T59" fmla="*/ 23 h 243"/>
              <a:gd name="T60" fmla="*/ 61 w 122"/>
              <a:gd name="T61" fmla="*/ 0 h 243"/>
              <a:gd name="T62" fmla="*/ 38 w 122"/>
              <a:gd name="T63" fmla="*/ 23 h 243"/>
              <a:gd name="T64" fmla="*/ 61 w 122"/>
              <a:gd name="T65" fmla="*/ 4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2" h="243">
                <a:moveTo>
                  <a:pt x="121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21" y="135"/>
                  <a:pt x="120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2" y="51"/>
                  <a:pt x="61" y="51"/>
                </a:cubicBezTo>
                <a:cubicBezTo>
                  <a:pt x="41" y="51"/>
                  <a:pt x="30" y="55"/>
                  <a:pt x="25" y="66"/>
                </a:cubicBezTo>
                <a:cubicBezTo>
                  <a:pt x="22" y="72"/>
                  <a:pt x="10" y="109"/>
                  <a:pt x="4" y="127"/>
                </a:cubicBezTo>
                <a:cubicBezTo>
                  <a:pt x="3" y="131"/>
                  <a:pt x="2" y="135"/>
                  <a:pt x="1" y="136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40"/>
                  <a:pt x="3" y="145"/>
                  <a:pt x="7" y="146"/>
                </a:cubicBezTo>
                <a:cubicBezTo>
                  <a:pt x="8" y="146"/>
                  <a:pt x="9" y="147"/>
                  <a:pt x="11" y="147"/>
                </a:cubicBezTo>
                <a:cubicBezTo>
                  <a:pt x="14" y="147"/>
                  <a:pt x="17" y="145"/>
                  <a:pt x="18" y="14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4" y="153"/>
                  <a:pt x="32" y="230"/>
                  <a:pt x="32" y="233"/>
                </a:cubicBezTo>
                <a:cubicBezTo>
                  <a:pt x="32" y="233"/>
                  <a:pt x="32" y="233"/>
                  <a:pt x="32" y="233"/>
                </a:cubicBezTo>
                <a:cubicBezTo>
                  <a:pt x="32" y="239"/>
                  <a:pt x="37" y="243"/>
                  <a:pt x="43" y="243"/>
                </a:cubicBezTo>
                <a:cubicBezTo>
                  <a:pt x="49" y="243"/>
                  <a:pt x="53" y="239"/>
                  <a:pt x="54" y="233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9" y="233"/>
                  <a:pt x="69" y="233"/>
                  <a:pt x="69" y="233"/>
                </a:cubicBezTo>
                <a:cubicBezTo>
                  <a:pt x="69" y="239"/>
                  <a:pt x="74" y="243"/>
                  <a:pt x="80" y="243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85" y="243"/>
                  <a:pt x="90" y="239"/>
                  <a:pt x="91" y="233"/>
                </a:cubicBezTo>
                <a:cubicBezTo>
                  <a:pt x="91" y="233"/>
                  <a:pt x="91" y="233"/>
                  <a:pt x="91" y="233"/>
                </a:cubicBezTo>
                <a:cubicBezTo>
                  <a:pt x="90" y="230"/>
                  <a:pt x="88" y="153"/>
                  <a:pt x="87" y="105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5" y="145"/>
                  <a:pt x="108" y="147"/>
                  <a:pt x="112" y="147"/>
                </a:cubicBezTo>
                <a:cubicBezTo>
                  <a:pt x="113" y="147"/>
                  <a:pt x="114" y="146"/>
                  <a:pt x="115" y="146"/>
                </a:cubicBezTo>
                <a:cubicBezTo>
                  <a:pt x="120" y="145"/>
                  <a:pt x="122" y="140"/>
                  <a:pt x="121" y="136"/>
                </a:cubicBezTo>
                <a:close/>
                <a:moveTo>
                  <a:pt x="61" y="46"/>
                </a:moveTo>
                <a:cubicBezTo>
                  <a:pt x="74" y="46"/>
                  <a:pt x="84" y="35"/>
                  <a:pt x="84" y="23"/>
                </a:cubicBezTo>
                <a:cubicBezTo>
                  <a:pt x="84" y="10"/>
                  <a:pt x="74" y="0"/>
                  <a:pt x="61" y="0"/>
                </a:cubicBezTo>
                <a:cubicBezTo>
                  <a:pt x="49" y="0"/>
                  <a:pt x="38" y="10"/>
                  <a:pt x="38" y="23"/>
                </a:cubicBezTo>
                <a:cubicBezTo>
                  <a:pt x="38" y="35"/>
                  <a:pt x="49" y="46"/>
                  <a:pt x="61" y="46"/>
                </a:cubicBezTo>
                <a:close/>
              </a:path>
            </a:pathLst>
          </a:custGeom>
          <a:solidFill>
            <a:schemeClr val="accent1">
              <a:alpha val="67000"/>
            </a:schemeClr>
          </a:solidFill>
          <a:ln w="19050">
            <a:solidFill>
              <a:schemeClr val="accent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2" name="Freeform 6"/>
          <p:cNvSpPr>
            <a:spLocks noEditPoints="1"/>
          </p:cNvSpPr>
          <p:nvPr/>
        </p:nvSpPr>
        <p:spPr bwMode="auto">
          <a:xfrm>
            <a:off x="2976977" y="3820274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3" name="Freeform 5"/>
          <p:cNvSpPr>
            <a:spLocks noEditPoints="1"/>
          </p:cNvSpPr>
          <p:nvPr/>
        </p:nvSpPr>
        <p:spPr bwMode="auto">
          <a:xfrm>
            <a:off x="2976977" y="2101337"/>
            <a:ext cx="653535" cy="1302552"/>
          </a:xfrm>
          <a:custGeom>
            <a:avLst/>
            <a:gdLst>
              <a:gd name="T0" fmla="*/ 121 w 122"/>
              <a:gd name="T1" fmla="*/ 136 h 243"/>
              <a:gd name="T2" fmla="*/ 121 w 122"/>
              <a:gd name="T3" fmla="*/ 136 h 243"/>
              <a:gd name="T4" fmla="*/ 118 w 122"/>
              <a:gd name="T5" fmla="*/ 127 h 243"/>
              <a:gd name="T6" fmla="*/ 97 w 122"/>
              <a:gd name="T7" fmla="*/ 66 h 243"/>
              <a:gd name="T8" fmla="*/ 61 w 122"/>
              <a:gd name="T9" fmla="*/ 51 h 243"/>
              <a:gd name="T10" fmla="*/ 25 w 122"/>
              <a:gd name="T11" fmla="*/ 66 h 243"/>
              <a:gd name="T12" fmla="*/ 4 w 122"/>
              <a:gd name="T13" fmla="*/ 127 h 243"/>
              <a:gd name="T14" fmla="*/ 1 w 122"/>
              <a:gd name="T15" fmla="*/ 136 h 243"/>
              <a:gd name="T16" fmla="*/ 1 w 122"/>
              <a:gd name="T17" fmla="*/ 136 h 243"/>
              <a:gd name="T18" fmla="*/ 7 w 122"/>
              <a:gd name="T19" fmla="*/ 146 h 243"/>
              <a:gd name="T20" fmla="*/ 11 w 122"/>
              <a:gd name="T21" fmla="*/ 147 h 243"/>
              <a:gd name="T22" fmla="*/ 18 w 122"/>
              <a:gd name="T23" fmla="*/ 142 h 243"/>
              <a:gd name="T24" fmla="*/ 35 w 122"/>
              <a:gd name="T25" fmla="*/ 105 h 243"/>
              <a:gd name="T26" fmla="*/ 32 w 122"/>
              <a:gd name="T27" fmla="*/ 233 h 243"/>
              <a:gd name="T28" fmla="*/ 32 w 122"/>
              <a:gd name="T29" fmla="*/ 233 h 243"/>
              <a:gd name="T30" fmla="*/ 43 w 122"/>
              <a:gd name="T31" fmla="*/ 243 h 243"/>
              <a:gd name="T32" fmla="*/ 54 w 122"/>
              <a:gd name="T33" fmla="*/ 233 h 243"/>
              <a:gd name="T34" fmla="*/ 61 w 122"/>
              <a:gd name="T35" fmla="*/ 171 h 243"/>
              <a:gd name="T36" fmla="*/ 69 w 122"/>
              <a:gd name="T37" fmla="*/ 233 h 243"/>
              <a:gd name="T38" fmla="*/ 80 w 122"/>
              <a:gd name="T39" fmla="*/ 243 h 243"/>
              <a:gd name="T40" fmla="*/ 80 w 122"/>
              <a:gd name="T41" fmla="*/ 243 h 243"/>
              <a:gd name="T42" fmla="*/ 91 w 122"/>
              <a:gd name="T43" fmla="*/ 233 h 243"/>
              <a:gd name="T44" fmla="*/ 91 w 122"/>
              <a:gd name="T45" fmla="*/ 233 h 243"/>
              <a:gd name="T46" fmla="*/ 87 w 122"/>
              <a:gd name="T47" fmla="*/ 105 h 243"/>
              <a:gd name="T48" fmla="*/ 104 w 122"/>
              <a:gd name="T49" fmla="*/ 142 h 243"/>
              <a:gd name="T50" fmla="*/ 112 w 122"/>
              <a:gd name="T51" fmla="*/ 147 h 243"/>
              <a:gd name="T52" fmla="*/ 115 w 122"/>
              <a:gd name="T53" fmla="*/ 146 h 243"/>
              <a:gd name="T54" fmla="*/ 121 w 122"/>
              <a:gd name="T55" fmla="*/ 136 h 243"/>
              <a:gd name="T56" fmla="*/ 61 w 122"/>
              <a:gd name="T57" fmla="*/ 46 h 243"/>
              <a:gd name="T58" fmla="*/ 84 w 122"/>
              <a:gd name="T59" fmla="*/ 23 h 243"/>
              <a:gd name="T60" fmla="*/ 61 w 122"/>
              <a:gd name="T61" fmla="*/ 0 h 243"/>
              <a:gd name="T62" fmla="*/ 38 w 122"/>
              <a:gd name="T63" fmla="*/ 23 h 243"/>
              <a:gd name="T64" fmla="*/ 61 w 122"/>
              <a:gd name="T65" fmla="*/ 4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2" h="243">
                <a:moveTo>
                  <a:pt x="121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21" y="135"/>
                  <a:pt x="120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2" y="51"/>
                  <a:pt x="61" y="51"/>
                </a:cubicBezTo>
                <a:cubicBezTo>
                  <a:pt x="41" y="51"/>
                  <a:pt x="30" y="55"/>
                  <a:pt x="25" y="66"/>
                </a:cubicBezTo>
                <a:cubicBezTo>
                  <a:pt x="22" y="72"/>
                  <a:pt x="10" y="109"/>
                  <a:pt x="4" y="127"/>
                </a:cubicBezTo>
                <a:cubicBezTo>
                  <a:pt x="3" y="131"/>
                  <a:pt x="2" y="135"/>
                  <a:pt x="1" y="136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40"/>
                  <a:pt x="3" y="145"/>
                  <a:pt x="7" y="146"/>
                </a:cubicBezTo>
                <a:cubicBezTo>
                  <a:pt x="8" y="146"/>
                  <a:pt x="9" y="147"/>
                  <a:pt x="11" y="147"/>
                </a:cubicBezTo>
                <a:cubicBezTo>
                  <a:pt x="14" y="147"/>
                  <a:pt x="17" y="145"/>
                  <a:pt x="18" y="14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4" y="153"/>
                  <a:pt x="32" y="230"/>
                  <a:pt x="32" y="233"/>
                </a:cubicBezTo>
                <a:cubicBezTo>
                  <a:pt x="32" y="233"/>
                  <a:pt x="32" y="233"/>
                  <a:pt x="32" y="233"/>
                </a:cubicBezTo>
                <a:cubicBezTo>
                  <a:pt x="32" y="239"/>
                  <a:pt x="37" y="243"/>
                  <a:pt x="43" y="243"/>
                </a:cubicBezTo>
                <a:cubicBezTo>
                  <a:pt x="49" y="243"/>
                  <a:pt x="53" y="239"/>
                  <a:pt x="54" y="233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9" y="233"/>
                  <a:pt x="69" y="233"/>
                  <a:pt x="69" y="233"/>
                </a:cubicBezTo>
                <a:cubicBezTo>
                  <a:pt x="69" y="239"/>
                  <a:pt x="74" y="243"/>
                  <a:pt x="80" y="243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85" y="243"/>
                  <a:pt x="90" y="239"/>
                  <a:pt x="91" y="233"/>
                </a:cubicBezTo>
                <a:cubicBezTo>
                  <a:pt x="91" y="233"/>
                  <a:pt x="91" y="233"/>
                  <a:pt x="91" y="233"/>
                </a:cubicBezTo>
                <a:cubicBezTo>
                  <a:pt x="90" y="230"/>
                  <a:pt x="88" y="153"/>
                  <a:pt x="87" y="105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5" y="145"/>
                  <a:pt x="108" y="147"/>
                  <a:pt x="112" y="147"/>
                </a:cubicBezTo>
                <a:cubicBezTo>
                  <a:pt x="113" y="147"/>
                  <a:pt x="114" y="146"/>
                  <a:pt x="115" y="146"/>
                </a:cubicBezTo>
                <a:cubicBezTo>
                  <a:pt x="120" y="145"/>
                  <a:pt x="122" y="140"/>
                  <a:pt x="121" y="136"/>
                </a:cubicBezTo>
                <a:close/>
                <a:moveTo>
                  <a:pt x="61" y="46"/>
                </a:moveTo>
                <a:cubicBezTo>
                  <a:pt x="74" y="46"/>
                  <a:pt x="84" y="35"/>
                  <a:pt x="84" y="23"/>
                </a:cubicBezTo>
                <a:cubicBezTo>
                  <a:pt x="84" y="10"/>
                  <a:pt x="74" y="0"/>
                  <a:pt x="61" y="0"/>
                </a:cubicBezTo>
                <a:cubicBezTo>
                  <a:pt x="49" y="0"/>
                  <a:pt x="38" y="10"/>
                  <a:pt x="38" y="23"/>
                </a:cubicBezTo>
                <a:cubicBezTo>
                  <a:pt x="38" y="35"/>
                  <a:pt x="49" y="46"/>
                  <a:pt x="61" y="46"/>
                </a:cubicBezTo>
                <a:close/>
              </a:path>
            </a:pathLst>
          </a:custGeom>
          <a:solidFill>
            <a:schemeClr val="accent1">
              <a:alpha val="67000"/>
            </a:schemeClr>
          </a:solidFill>
          <a:ln w="19050">
            <a:solidFill>
              <a:schemeClr val="accent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4" name="Freeform 6"/>
          <p:cNvSpPr>
            <a:spLocks noEditPoints="1"/>
          </p:cNvSpPr>
          <p:nvPr/>
        </p:nvSpPr>
        <p:spPr bwMode="auto">
          <a:xfrm>
            <a:off x="3731121" y="3823058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5" name="Freeform 5"/>
          <p:cNvSpPr>
            <a:spLocks noEditPoints="1"/>
          </p:cNvSpPr>
          <p:nvPr/>
        </p:nvSpPr>
        <p:spPr bwMode="auto">
          <a:xfrm>
            <a:off x="3731121" y="2104121"/>
            <a:ext cx="653535" cy="1302552"/>
          </a:xfrm>
          <a:custGeom>
            <a:avLst/>
            <a:gdLst>
              <a:gd name="T0" fmla="*/ 121 w 122"/>
              <a:gd name="T1" fmla="*/ 136 h 243"/>
              <a:gd name="T2" fmla="*/ 121 w 122"/>
              <a:gd name="T3" fmla="*/ 136 h 243"/>
              <a:gd name="T4" fmla="*/ 118 w 122"/>
              <a:gd name="T5" fmla="*/ 127 h 243"/>
              <a:gd name="T6" fmla="*/ 97 w 122"/>
              <a:gd name="T7" fmla="*/ 66 h 243"/>
              <a:gd name="T8" fmla="*/ 61 w 122"/>
              <a:gd name="T9" fmla="*/ 51 h 243"/>
              <a:gd name="T10" fmla="*/ 25 w 122"/>
              <a:gd name="T11" fmla="*/ 66 h 243"/>
              <a:gd name="T12" fmla="*/ 4 w 122"/>
              <a:gd name="T13" fmla="*/ 127 h 243"/>
              <a:gd name="T14" fmla="*/ 1 w 122"/>
              <a:gd name="T15" fmla="*/ 136 h 243"/>
              <a:gd name="T16" fmla="*/ 1 w 122"/>
              <a:gd name="T17" fmla="*/ 136 h 243"/>
              <a:gd name="T18" fmla="*/ 7 w 122"/>
              <a:gd name="T19" fmla="*/ 146 h 243"/>
              <a:gd name="T20" fmla="*/ 11 w 122"/>
              <a:gd name="T21" fmla="*/ 147 h 243"/>
              <a:gd name="T22" fmla="*/ 18 w 122"/>
              <a:gd name="T23" fmla="*/ 142 h 243"/>
              <a:gd name="T24" fmla="*/ 35 w 122"/>
              <a:gd name="T25" fmla="*/ 105 h 243"/>
              <a:gd name="T26" fmla="*/ 32 w 122"/>
              <a:gd name="T27" fmla="*/ 233 h 243"/>
              <a:gd name="T28" fmla="*/ 32 w 122"/>
              <a:gd name="T29" fmla="*/ 233 h 243"/>
              <a:gd name="T30" fmla="*/ 43 w 122"/>
              <a:gd name="T31" fmla="*/ 243 h 243"/>
              <a:gd name="T32" fmla="*/ 54 w 122"/>
              <a:gd name="T33" fmla="*/ 233 h 243"/>
              <a:gd name="T34" fmla="*/ 61 w 122"/>
              <a:gd name="T35" fmla="*/ 171 h 243"/>
              <a:gd name="T36" fmla="*/ 69 w 122"/>
              <a:gd name="T37" fmla="*/ 233 h 243"/>
              <a:gd name="T38" fmla="*/ 80 w 122"/>
              <a:gd name="T39" fmla="*/ 243 h 243"/>
              <a:gd name="T40" fmla="*/ 80 w 122"/>
              <a:gd name="T41" fmla="*/ 243 h 243"/>
              <a:gd name="T42" fmla="*/ 91 w 122"/>
              <a:gd name="T43" fmla="*/ 233 h 243"/>
              <a:gd name="T44" fmla="*/ 91 w 122"/>
              <a:gd name="T45" fmla="*/ 233 h 243"/>
              <a:gd name="T46" fmla="*/ 87 w 122"/>
              <a:gd name="T47" fmla="*/ 105 h 243"/>
              <a:gd name="T48" fmla="*/ 104 w 122"/>
              <a:gd name="T49" fmla="*/ 142 h 243"/>
              <a:gd name="T50" fmla="*/ 112 w 122"/>
              <a:gd name="T51" fmla="*/ 147 h 243"/>
              <a:gd name="T52" fmla="*/ 115 w 122"/>
              <a:gd name="T53" fmla="*/ 146 h 243"/>
              <a:gd name="T54" fmla="*/ 121 w 122"/>
              <a:gd name="T55" fmla="*/ 136 h 243"/>
              <a:gd name="T56" fmla="*/ 61 w 122"/>
              <a:gd name="T57" fmla="*/ 46 h 243"/>
              <a:gd name="T58" fmla="*/ 84 w 122"/>
              <a:gd name="T59" fmla="*/ 23 h 243"/>
              <a:gd name="T60" fmla="*/ 61 w 122"/>
              <a:gd name="T61" fmla="*/ 0 h 243"/>
              <a:gd name="T62" fmla="*/ 38 w 122"/>
              <a:gd name="T63" fmla="*/ 23 h 243"/>
              <a:gd name="T64" fmla="*/ 61 w 122"/>
              <a:gd name="T65" fmla="*/ 46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2" h="243">
                <a:moveTo>
                  <a:pt x="121" y="136"/>
                </a:moveTo>
                <a:cubicBezTo>
                  <a:pt x="121" y="136"/>
                  <a:pt x="121" y="136"/>
                  <a:pt x="121" y="136"/>
                </a:cubicBezTo>
                <a:cubicBezTo>
                  <a:pt x="121" y="135"/>
                  <a:pt x="120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2" y="51"/>
                  <a:pt x="61" y="51"/>
                </a:cubicBezTo>
                <a:cubicBezTo>
                  <a:pt x="41" y="51"/>
                  <a:pt x="30" y="55"/>
                  <a:pt x="25" y="66"/>
                </a:cubicBezTo>
                <a:cubicBezTo>
                  <a:pt x="22" y="72"/>
                  <a:pt x="10" y="109"/>
                  <a:pt x="4" y="127"/>
                </a:cubicBezTo>
                <a:cubicBezTo>
                  <a:pt x="3" y="131"/>
                  <a:pt x="2" y="135"/>
                  <a:pt x="1" y="136"/>
                </a:cubicBezTo>
                <a:cubicBezTo>
                  <a:pt x="1" y="136"/>
                  <a:pt x="1" y="136"/>
                  <a:pt x="1" y="136"/>
                </a:cubicBezTo>
                <a:cubicBezTo>
                  <a:pt x="0" y="140"/>
                  <a:pt x="3" y="145"/>
                  <a:pt x="7" y="146"/>
                </a:cubicBezTo>
                <a:cubicBezTo>
                  <a:pt x="8" y="146"/>
                  <a:pt x="9" y="147"/>
                  <a:pt x="11" y="147"/>
                </a:cubicBezTo>
                <a:cubicBezTo>
                  <a:pt x="14" y="147"/>
                  <a:pt x="17" y="145"/>
                  <a:pt x="18" y="14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4" y="153"/>
                  <a:pt x="32" y="230"/>
                  <a:pt x="32" y="233"/>
                </a:cubicBezTo>
                <a:cubicBezTo>
                  <a:pt x="32" y="233"/>
                  <a:pt x="32" y="233"/>
                  <a:pt x="32" y="233"/>
                </a:cubicBezTo>
                <a:cubicBezTo>
                  <a:pt x="32" y="239"/>
                  <a:pt x="37" y="243"/>
                  <a:pt x="43" y="243"/>
                </a:cubicBezTo>
                <a:cubicBezTo>
                  <a:pt x="49" y="243"/>
                  <a:pt x="53" y="239"/>
                  <a:pt x="54" y="233"/>
                </a:cubicBezTo>
                <a:cubicBezTo>
                  <a:pt x="61" y="171"/>
                  <a:pt x="61" y="171"/>
                  <a:pt x="61" y="171"/>
                </a:cubicBezTo>
                <a:cubicBezTo>
                  <a:pt x="69" y="233"/>
                  <a:pt x="69" y="233"/>
                  <a:pt x="69" y="233"/>
                </a:cubicBezTo>
                <a:cubicBezTo>
                  <a:pt x="69" y="239"/>
                  <a:pt x="74" y="243"/>
                  <a:pt x="80" y="243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85" y="243"/>
                  <a:pt x="90" y="239"/>
                  <a:pt x="91" y="233"/>
                </a:cubicBezTo>
                <a:cubicBezTo>
                  <a:pt x="91" y="233"/>
                  <a:pt x="91" y="233"/>
                  <a:pt x="91" y="233"/>
                </a:cubicBezTo>
                <a:cubicBezTo>
                  <a:pt x="90" y="230"/>
                  <a:pt x="88" y="153"/>
                  <a:pt x="87" y="105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5" y="145"/>
                  <a:pt x="108" y="147"/>
                  <a:pt x="112" y="147"/>
                </a:cubicBezTo>
                <a:cubicBezTo>
                  <a:pt x="113" y="147"/>
                  <a:pt x="114" y="146"/>
                  <a:pt x="115" y="146"/>
                </a:cubicBezTo>
                <a:cubicBezTo>
                  <a:pt x="120" y="145"/>
                  <a:pt x="122" y="140"/>
                  <a:pt x="121" y="136"/>
                </a:cubicBezTo>
                <a:close/>
                <a:moveTo>
                  <a:pt x="61" y="46"/>
                </a:moveTo>
                <a:cubicBezTo>
                  <a:pt x="74" y="46"/>
                  <a:pt x="84" y="35"/>
                  <a:pt x="84" y="23"/>
                </a:cubicBezTo>
                <a:cubicBezTo>
                  <a:pt x="84" y="10"/>
                  <a:pt x="74" y="0"/>
                  <a:pt x="61" y="0"/>
                </a:cubicBezTo>
                <a:cubicBezTo>
                  <a:pt x="49" y="0"/>
                  <a:pt x="38" y="10"/>
                  <a:pt x="38" y="23"/>
                </a:cubicBezTo>
                <a:cubicBezTo>
                  <a:pt x="38" y="35"/>
                  <a:pt x="49" y="46"/>
                  <a:pt x="61" y="46"/>
                </a:cubicBezTo>
                <a:close/>
              </a:path>
            </a:pathLst>
          </a:custGeom>
          <a:solidFill>
            <a:schemeClr val="accent1">
              <a:alpha val="67000"/>
            </a:schemeClr>
          </a:solidFill>
          <a:ln w="19050">
            <a:solidFill>
              <a:schemeClr val="accent1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6" name="Freeform 6"/>
          <p:cNvSpPr>
            <a:spLocks noEditPoints="1"/>
          </p:cNvSpPr>
          <p:nvPr/>
        </p:nvSpPr>
        <p:spPr bwMode="auto">
          <a:xfrm>
            <a:off x="4485265" y="3803787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7" name="Freeform 6"/>
          <p:cNvSpPr>
            <a:spLocks noEditPoints="1"/>
          </p:cNvSpPr>
          <p:nvPr/>
        </p:nvSpPr>
        <p:spPr bwMode="auto">
          <a:xfrm>
            <a:off x="5239409" y="3806571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88" name="Freeform 6"/>
          <p:cNvSpPr>
            <a:spLocks noEditPoints="1"/>
          </p:cNvSpPr>
          <p:nvPr/>
        </p:nvSpPr>
        <p:spPr bwMode="auto">
          <a:xfrm>
            <a:off x="5993553" y="3820274"/>
            <a:ext cx="653535" cy="1297284"/>
          </a:xfrm>
          <a:custGeom>
            <a:avLst/>
            <a:gdLst>
              <a:gd name="T0" fmla="*/ 61 w 122"/>
              <a:gd name="T1" fmla="*/ 46 h 242"/>
              <a:gd name="T2" fmla="*/ 84 w 122"/>
              <a:gd name="T3" fmla="*/ 23 h 242"/>
              <a:gd name="T4" fmla="*/ 61 w 122"/>
              <a:gd name="T5" fmla="*/ 0 h 242"/>
              <a:gd name="T6" fmla="*/ 38 w 122"/>
              <a:gd name="T7" fmla="*/ 23 h 242"/>
              <a:gd name="T8" fmla="*/ 61 w 122"/>
              <a:gd name="T9" fmla="*/ 46 h 242"/>
              <a:gd name="T10" fmla="*/ 120 w 122"/>
              <a:gd name="T11" fmla="*/ 136 h 242"/>
              <a:gd name="T12" fmla="*/ 120 w 122"/>
              <a:gd name="T13" fmla="*/ 135 h 242"/>
              <a:gd name="T14" fmla="*/ 118 w 122"/>
              <a:gd name="T15" fmla="*/ 127 h 242"/>
              <a:gd name="T16" fmla="*/ 97 w 122"/>
              <a:gd name="T17" fmla="*/ 66 h 242"/>
              <a:gd name="T18" fmla="*/ 61 w 122"/>
              <a:gd name="T19" fmla="*/ 51 h 242"/>
              <a:gd name="T20" fmla="*/ 25 w 122"/>
              <a:gd name="T21" fmla="*/ 66 h 242"/>
              <a:gd name="T22" fmla="*/ 4 w 122"/>
              <a:gd name="T23" fmla="*/ 127 h 242"/>
              <a:gd name="T24" fmla="*/ 1 w 122"/>
              <a:gd name="T25" fmla="*/ 135 h 242"/>
              <a:gd name="T26" fmla="*/ 1 w 122"/>
              <a:gd name="T27" fmla="*/ 136 h 242"/>
              <a:gd name="T28" fmla="*/ 7 w 122"/>
              <a:gd name="T29" fmla="*/ 146 h 242"/>
              <a:gd name="T30" fmla="*/ 10 w 122"/>
              <a:gd name="T31" fmla="*/ 146 h 242"/>
              <a:gd name="T32" fmla="*/ 18 w 122"/>
              <a:gd name="T33" fmla="*/ 142 h 242"/>
              <a:gd name="T34" fmla="*/ 30 w 122"/>
              <a:gd name="T35" fmla="*/ 112 h 242"/>
              <a:gd name="T36" fmla="*/ 19 w 122"/>
              <a:gd name="T37" fmla="*/ 177 h 242"/>
              <a:gd name="T38" fmla="*/ 20 w 122"/>
              <a:gd name="T39" fmla="*/ 179 h 242"/>
              <a:gd name="T40" fmla="*/ 22 w 122"/>
              <a:gd name="T41" fmla="*/ 180 h 242"/>
              <a:gd name="T42" fmla="*/ 33 w 122"/>
              <a:gd name="T43" fmla="*/ 180 h 242"/>
              <a:gd name="T44" fmla="*/ 31 w 122"/>
              <a:gd name="T45" fmla="*/ 233 h 242"/>
              <a:gd name="T46" fmla="*/ 31 w 122"/>
              <a:gd name="T47" fmla="*/ 233 h 242"/>
              <a:gd name="T48" fmla="*/ 42 w 122"/>
              <a:gd name="T49" fmla="*/ 242 h 242"/>
              <a:gd name="T50" fmla="*/ 53 w 122"/>
              <a:gd name="T51" fmla="*/ 233 h 242"/>
              <a:gd name="T52" fmla="*/ 60 w 122"/>
              <a:gd name="T53" fmla="*/ 180 h 242"/>
              <a:gd name="T54" fmla="*/ 62 w 122"/>
              <a:gd name="T55" fmla="*/ 180 h 242"/>
              <a:gd name="T56" fmla="*/ 68 w 122"/>
              <a:gd name="T57" fmla="*/ 233 h 242"/>
              <a:gd name="T58" fmla="*/ 79 w 122"/>
              <a:gd name="T59" fmla="*/ 242 h 242"/>
              <a:gd name="T60" fmla="*/ 79 w 122"/>
              <a:gd name="T61" fmla="*/ 242 h 242"/>
              <a:gd name="T62" fmla="*/ 90 w 122"/>
              <a:gd name="T63" fmla="*/ 233 h 242"/>
              <a:gd name="T64" fmla="*/ 90 w 122"/>
              <a:gd name="T65" fmla="*/ 233 h 242"/>
              <a:gd name="T66" fmla="*/ 88 w 122"/>
              <a:gd name="T67" fmla="*/ 180 h 242"/>
              <a:gd name="T68" fmla="*/ 100 w 122"/>
              <a:gd name="T69" fmla="*/ 180 h 242"/>
              <a:gd name="T70" fmla="*/ 102 w 122"/>
              <a:gd name="T71" fmla="*/ 177 h 242"/>
              <a:gd name="T72" fmla="*/ 102 w 122"/>
              <a:gd name="T73" fmla="*/ 177 h 242"/>
              <a:gd name="T74" fmla="*/ 91 w 122"/>
              <a:gd name="T75" fmla="*/ 112 h 242"/>
              <a:gd name="T76" fmla="*/ 103 w 122"/>
              <a:gd name="T77" fmla="*/ 142 h 242"/>
              <a:gd name="T78" fmla="*/ 111 w 122"/>
              <a:gd name="T79" fmla="*/ 146 h 242"/>
              <a:gd name="T80" fmla="*/ 111 w 122"/>
              <a:gd name="T81" fmla="*/ 146 h 242"/>
              <a:gd name="T82" fmla="*/ 114 w 122"/>
              <a:gd name="T83" fmla="*/ 146 h 242"/>
              <a:gd name="T84" fmla="*/ 120 w 122"/>
              <a:gd name="T85" fmla="*/ 13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2" h="242">
                <a:moveTo>
                  <a:pt x="61" y="46"/>
                </a:moveTo>
                <a:cubicBezTo>
                  <a:pt x="73" y="46"/>
                  <a:pt x="84" y="35"/>
                  <a:pt x="84" y="23"/>
                </a:cubicBezTo>
                <a:cubicBezTo>
                  <a:pt x="84" y="10"/>
                  <a:pt x="73" y="0"/>
                  <a:pt x="61" y="0"/>
                </a:cubicBezTo>
                <a:cubicBezTo>
                  <a:pt x="48" y="0"/>
                  <a:pt x="38" y="10"/>
                  <a:pt x="38" y="23"/>
                </a:cubicBezTo>
                <a:cubicBezTo>
                  <a:pt x="38" y="35"/>
                  <a:pt x="48" y="46"/>
                  <a:pt x="61" y="46"/>
                </a:cubicBezTo>
                <a:close/>
                <a:moveTo>
                  <a:pt x="120" y="136"/>
                </a:moveTo>
                <a:cubicBezTo>
                  <a:pt x="120" y="136"/>
                  <a:pt x="120" y="135"/>
                  <a:pt x="120" y="135"/>
                </a:cubicBezTo>
                <a:cubicBezTo>
                  <a:pt x="120" y="135"/>
                  <a:pt x="119" y="131"/>
                  <a:pt x="118" y="127"/>
                </a:cubicBezTo>
                <a:cubicBezTo>
                  <a:pt x="112" y="109"/>
                  <a:pt x="100" y="72"/>
                  <a:pt x="97" y="66"/>
                </a:cubicBezTo>
                <a:cubicBezTo>
                  <a:pt x="92" y="55"/>
                  <a:pt x="81" y="51"/>
                  <a:pt x="61" y="51"/>
                </a:cubicBezTo>
                <a:cubicBezTo>
                  <a:pt x="40" y="51"/>
                  <a:pt x="30" y="55"/>
                  <a:pt x="25" y="66"/>
                </a:cubicBezTo>
                <a:cubicBezTo>
                  <a:pt x="21" y="72"/>
                  <a:pt x="9" y="109"/>
                  <a:pt x="4" y="127"/>
                </a:cubicBezTo>
                <a:cubicBezTo>
                  <a:pt x="2" y="131"/>
                  <a:pt x="1" y="135"/>
                  <a:pt x="1" y="135"/>
                </a:cubicBezTo>
                <a:cubicBezTo>
                  <a:pt x="1" y="135"/>
                  <a:pt x="1" y="136"/>
                  <a:pt x="1" y="136"/>
                </a:cubicBezTo>
                <a:cubicBezTo>
                  <a:pt x="0" y="140"/>
                  <a:pt x="2" y="144"/>
                  <a:pt x="7" y="146"/>
                </a:cubicBezTo>
                <a:cubicBezTo>
                  <a:pt x="8" y="146"/>
                  <a:pt x="9" y="146"/>
                  <a:pt x="10" y="146"/>
                </a:cubicBezTo>
                <a:cubicBezTo>
                  <a:pt x="13" y="146"/>
                  <a:pt x="17" y="145"/>
                  <a:pt x="18" y="14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19" y="177"/>
                  <a:pt x="19" y="177"/>
                  <a:pt x="19" y="177"/>
                </a:cubicBezTo>
                <a:cubicBezTo>
                  <a:pt x="19" y="178"/>
                  <a:pt x="19" y="178"/>
                  <a:pt x="20" y="179"/>
                </a:cubicBezTo>
                <a:cubicBezTo>
                  <a:pt x="20" y="179"/>
                  <a:pt x="21" y="180"/>
                  <a:pt x="22" y="180"/>
                </a:cubicBezTo>
                <a:cubicBezTo>
                  <a:pt x="33" y="180"/>
                  <a:pt x="33" y="180"/>
                  <a:pt x="33" y="180"/>
                </a:cubicBezTo>
                <a:cubicBezTo>
                  <a:pt x="32" y="196"/>
                  <a:pt x="31" y="231"/>
                  <a:pt x="31" y="233"/>
                </a:cubicBezTo>
                <a:cubicBezTo>
                  <a:pt x="31" y="233"/>
                  <a:pt x="31" y="233"/>
                  <a:pt x="31" y="233"/>
                </a:cubicBezTo>
                <a:cubicBezTo>
                  <a:pt x="32" y="238"/>
                  <a:pt x="37" y="242"/>
                  <a:pt x="42" y="242"/>
                </a:cubicBezTo>
                <a:cubicBezTo>
                  <a:pt x="48" y="242"/>
                  <a:pt x="53" y="238"/>
                  <a:pt x="53" y="233"/>
                </a:cubicBezTo>
                <a:cubicBezTo>
                  <a:pt x="60" y="180"/>
                  <a:pt x="60" y="180"/>
                  <a:pt x="60" y="180"/>
                </a:cubicBezTo>
                <a:cubicBezTo>
                  <a:pt x="62" y="180"/>
                  <a:pt x="62" y="180"/>
                  <a:pt x="62" y="180"/>
                </a:cubicBezTo>
                <a:cubicBezTo>
                  <a:pt x="68" y="233"/>
                  <a:pt x="68" y="233"/>
                  <a:pt x="68" y="233"/>
                </a:cubicBezTo>
                <a:cubicBezTo>
                  <a:pt x="68" y="238"/>
                  <a:pt x="73" y="242"/>
                  <a:pt x="7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85" y="242"/>
                  <a:pt x="90" y="238"/>
                  <a:pt x="90" y="233"/>
                </a:cubicBezTo>
                <a:cubicBezTo>
                  <a:pt x="90" y="233"/>
                  <a:pt x="90" y="233"/>
                  <a:pt x="90" y="233"/>
                </a:cubicBezTo>
                <a:cubicBezTo>
                  <a:pt x="90" y="231"/>
                  <a:pt x="89" y="196"/>
                  <a:pt x="88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1" y="180"/>
                  <a:pt x="102" y="179"/>
                  <a:pt x="102" y="177"/>
                </a:cubicBezTo>
                <a:cubicBezTo>
                  <a:pt x="102" y="177"/>
                  <a:pt x="102" y="177"/>
                  <a:pt x="102" y="177"/>
                </a:cubicBezTo>
                <a:cubicBezTo>
                  <a:pt x="91" y="112"/>
                  <a:pt x="91" y="112"/>
                  <a:pt x="91" y="11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5" y="145"/>
                  <a:pt x="108" y="146"/>
                  <a:pt x="111" y="146"/>
                </a:cubicBezTo>
                <a:cubicBezTo>
                  <a:pt x="111" y="146"/>
                  <a:pt x="111" y="146"/>
                  <a:pt x="111" y="146"/>
                </a:cubicBezTo>
                <a:cubicBezTo>
                  <a:pt x="112" y="146"/>
                  <a:pt x="113" y="146"/>
                  <a:pt x="114" y="146"/>
                </a:cubicBezTo>
                <a:cubicBezTo>
                  <a:pt x="119" y="144"/>
                  <a:pt x="122" y="140"/>
                  <a:pt x="120" y="136"/>
                </a:cubicBezTo>
                <a:close/>
              </a:path>
            </a:pathLst>
          </a:custGeom>
          <a:solidFill>
            <a:schemeClr val="accent4">
              <a:alpha val="67000"/>
            </a:schemeClr>
          </a:solidFill>
          <a:ln w="19050">
            <a:solidFill>
              <a:schemeClr val="accent4"/>
            </a:solidFill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0" name="Rectangle 189"/>
          <p:cNvSpPr/>
          <p:nvPr/>
        </p:nvSpPr>
        <p:spPr>
          <a:xfrm>
            <a:off x="1598333" y="5353924"/>
            <a:ext cx="5361764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Integer </a:t>
            </a:r>
            <a:r>
              <a:rPr lang="en-US" sz="1467" dirty="0" err="1"/>
              <a:t>sagittis</a:t>
            </a:r>
            <a:r>
              <a:rPr lang="en-US" sz="1467" dirty="0"/>
              <a:t> </a:t>
            </a:r>
            <a:r>
              <a:rPr lang="en-US" sz="1467" dirty="0" err="1"/>
              <a:t>dignissim</a:t>
            </a:r>
            <a:r>
              <a:rPr lang="en-US" sz="1467" dirty="0"/>
              <a:t> </a:t>
            </a:r>
            <a:r>
              <a:rPr lang="en-US" sz="1467" dirty="0" err="1"/>
              <a:t>nulla</a:t>
            </a:r>
            <a:r>
              <a:rPr lang="en-US" sz="1467" dirty="0"/>
              <a:t> </a:t>
            </a:r>
            <a:r>
              <a:rPr lang="en-US" sz="1467" dirty="0" err="1"/>
              <a:t>consequat</a:t>
            </a:r>
            <a:r>
              <a:rPr lang="en-US" sz="1467" dirty="0"/>
              <a:t> </a:t>
            </a:r>
            <a:r>
              <a:rPr lang="en-US" sz="1467" dirty="0" err="1"/>
              <a:t>venenatis</a:t>
            </a:r>
            <a:r>
              <a:rPr lang="en-US" sz="1467" dirty="0"/>
              <a:t>. </a:t>
            </a:r>
            <a:r>
              <a:rPr lang="en-US" sz="1467" dirty="0" err="1"/>
              <a:t>Vestibul</a:t>
            </a:r>
            <a:endParaRPr lang="en-US" sz="1467" dirty="0"/>
          </a:p>
          <a:p>
            <a:pPr>
              <a:lnSpc>
                <a:spcPct val="89000"/>
              </a:lnSpc>
            </a:pPr>
            <a:r>
              <a:rPr lang="en-US" sz="1467" dirty="0"/>
              <a:t>um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gravida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.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bibendum</a:t>
            </a:r>
            <a:r>
              <a:rPr lang="en-US" sz="1467" dirty="0"/>
              <a:t> </a:t>
            </a:r>
            <a:r>
              <a:rPr lang="en-US" sz="1467" dirty="0" err="1"/>
              <a:t>fringilla</a:t>
            </a:r>
            <a:r>
              <a:rPr lang="en-US" sz="1467" dirty="0"/>
              <a:t> </a:t>
            </a:r>
            <a:r>
              <a:rPr lang="en-US" sz="1467" dirty="0" err="1"/>
              <a:t>erat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13326195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0" grpId="0"/>
      <p:bldP spid="171" grpId="0"/>
      <p:bldP spid="172" grpId="0"/>
      <p:bldP spid="173" grpId="0"/>
      <p:bldP spid="178" grpId="0" animBg="1"/>
      <p:bldP spid="179" grpId="0" animBg="1"/>
      <p:bldP spid="180" grpId="0" animBg="1"/>
      <p:bldP spid="181" grpId="0" animBg="1"/>
      <p:bldP spid="182" grpId="0" animBg="1"/>
      <p:bldP spid="183" grpId="0" animBg="1"/>
      <p:bldP spid="184" grpId="0" animBg="1"/>
      <p:bldP spid="185" grpId="0" animBg="1"/>
      <p:bldP spid="186" grpId="0" animBg="1"/>
      <p:bldP spid="187" grpId="0" animBg="1"/>
      <p:bldP spid="188" grpId="0" animBg="1"/>
      <p:bldP spid="190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" name="Group 104"/>
          <p:cNvGrpSpPr/>
          <p:nvPr/>
        </p:nvGrpSpPr>
        <p:grpSpPr>
          <a:xfrm>
            <a:off x="2757927" y="1637126"/>
            <a:ext cx="3954432" cy="3954428"/>
            <a:chOff x="2068445" y="1245980"/>
            <a:chExt cx="2965824" cy="2965821"/>
          </a:xfrm>
        </p:grpSpPr>
        <p:cxnSp>
          <p:nvCxnSpPr>
            <p:cNvPr id="106" name="Straight Connector 105"/>
            <p:cNvCxnSpPr/>
            <p:nvPr/>
          </p:nvCxnSpPr>
          <p:spPr>
            <a:xfrm>
              <a:off x="3551357" y="1253724"/>
              <a:ext cx="0" cy="2950336"/>
            </a:xfrm>
            <a:prstGeom prst="lin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7" name="Straight Connector 106"/>
            <p:cNvCxnSpPr>
              <a:stCxn id="112" idx="1"/>
              <a:endCxn id="112" idx="5"/>
            </p:cNvCxnSpPr>
            <p:nvPr/>
          </p:nvCxnSpPr>
          <p:spPr>
            <a:xfrm>
              <a:off x="2502780" y="1680314"/>
              <a:ext cx="2097154" cy="2097153"/>
            </a:xfrm>
            <a:prstGeom prst="lin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8" name="Straight Connector 107"/>
            <p:cNvCxnSpPr>
              <a:stCxn id="112" idx="2"/>
              <a:endCxn id="112" idx="6"/>
            </p:cNvCxnSpPr>
            <p:nvPr/>
          </p:nvCxnSpPr>
          <p:spPr>
            <a:xfrm>
              <a:off x="2068445" y="2728891"/>
              <a:ext cx="2965824" cy="0"/>
            </a:xfrm>
            <a:prstGeom prst="lin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09" name="Straight Connector 108"/>
            <p:cNvCxnSpPr>
              <a:stCxn id="112" idx="7"/>
              <a:endCxn id="112" idx="3"/>
            </p:cNvCxnSpPr>
            <p:nvPr/>
          </p:nvCxnSpPr>
          <p:spPr>
            <a:xfrm flipH="1">
              <a:off x="2502780" y="1680314"/>
              <a:ext cx="2097154" cy="2097153"/>
            </a:xfrm>
            <a:prstGeom prst="lin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Oval 109"/>
            <p:cNvSpPr/>
            <p:nvPr/>
          </p:nvSpPr>
          <p:spPr>
            <a:xfrm>
              <a:off x="2520253" y="1697789"/>
              <a:ext cx="2062208" cy="2062204"/>
            </a:xfrm>
            <a:prstGeom prst="ellips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/>
            </a:p>
          </p:txBody>
        </p:sp>
        <p:sp>
          <p:nvSpPr>
            <p:cNvPr id="111" name="Oval 110"/>
            <p:cNvSpPr/>
            <p:nvPr/>
          </p:nvSpPr>
          <p:spPr>
            <a:xfrm>
              <a:off x="2290082" y="1467618"/>
              <a:ext cx="2522550" cy="2522546"/>
            </a:xfrm>
            <a:prstGeom prst="ellips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/>
            </a:p>
          </p:txBody>
        </p:sp>
        <p:sp>
          <p:nvSpPr>
            <p:cNvPr id="112" name="Oval 111"/>
            <p:cNvSpPr/>
            <p:nvPr/>
          </p:nvSpPr>
          <p:spPr>
            <a:xfrm>
              <a:off x="2068445" y="1245980"/>
              <a:ext cx="2965824" cy="2965821"/>
            </a:xfrm>
            <a:prstGeom prst="ellipse">
              <a:avLst/>
            </a:prstGeom>
            <a:noFill/>
            <a:ln w="3175" cmpd="sng">
              <a:solidFill>
                <a:schemeClr val="tx1">
                  <a:alpha val="50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/>
            </a:p>
          </p:txBody>
        </p:sp>
      </p:grpSp>
      <p:sp>
        <p:nvSpPr>
          <p:cNvPr id="25" name="Title 2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Totally fictitious energy consumption infographic</a:t>
            </a:r>
            <a:endParaRPr lang="en-US" dirty="0"/>
          </a:p>
        </p:txBody>
      </p:sp>
      <p:sp>
        <p:nvSpPr>
          <p:cNvPr id="39" name="Freeform 38"/>
          <p:cNvSpPr/>
          <p:nvPr/>
        </p:nvSpPr>
        <p:spPr>
          <a:xfrm>
            <a:off x="5279582" y="1862226"/>
            <a:ext cx="1014693" cy="312212"/>
          </a:xfrm>
          <a:custGeom>
            <a:avLst/>
            <a:gdLst>
              <a:gd name="connsiteX0" fmla="*/ 3677708 w 3677708"/>
              <a:gd name="connsiteY0" fmla="*/ 5292 h 1264709"/>
              <a:gd name="connsiteX1" fmla="*/ 947208 w 3677708"/>
              <a:gd name="connsiteY1" fmla="*/ 0 h 1264709"/>
              <a:gd name="connsiteX2" fmla="*/ 0 w 3677708"/>
              <a:gd name="connsiteY2" fmla="*/ 1264709 h 1264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7708" h="1264709">
                <a:moveTo>
                  <a:pt x="3677708" y="5292"/>
                </a:moveTo>
                <a:lnTo>
                  <a:pt x="947208" y="0"/>
                </a:lnTo>
                <a:lnTo>
                  <a:pt x="0" y="1264709"/>
                </a:lnTo>
              </a:path>
            </a:pathLst>
          </a:cu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>
        <p:nvSpPr>
          <p:cNvPr id="41" name="Freeform 40"/>
          <p:cNvSpPr/>
          <p:nvPr/>
        </p:nvSpPr>
        <p:spPr>
          <a:xfrm flipV="1">
            <a:off x="5279582" y="4863295"/>
            <a:ext cx="1014693" cy="312212"/>
          </a:xfrm>
          <a:custGeom>
            <a:avLst/>
            <a:gdLst>
              <a:gd name="connsiteX0" fmla="*/ 3677708 w 3677708"/>
              <a:gd name="connsiteY0" fmla="*/ 5292 h 1264709"/>
              <a:gd name="connsiteX1" fmla="*/ 947208 w 3677708"/>
              <a:gd name="connsiteY1" fmla="*/ 0 h 1264709"/>
              <a:gd name="connsiteX2" fmla="*/ 0 w 3677708"/>
              <a:gd name="connsiteY2" fmla="*/ 1264709 h 1264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7708" h="1264709">
                <a:moveTo>
                  <a:pt x="3677708" y="5292"/>
                </a:moveTo>
                <a:lnTo>
                  <a:pt x="947208" y="0"/>
                </a:lnTo>
                <a:lnTo>
                  <a:pt x="0" y="1264709"/>
                </a:lnTo>
              </a:path>
            </a:pathLst>
          </a:cu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>
        <p:nvSpPr>
          <p:cNvPr id="42" name="Freeform 41"/>
          <p:cNvSpPr/>
          <p:nvPr/>
        </p:nvSpPr>
        <p:spPr>
          <a:xfrm flipH="1" flipV="1">
            <a:off x="3207184" y="4577366"/>
            <a:ext cx="1156461" cy="598143"/>
          </a:xfrm>
          <a:custGeom>
            <a:avLst/>
            <a:gdLst>
              <a:gd name="connsiteX0" fmla="*/ 3677708 w 3677708"/>
              <a:gd name="connsiteY0" fmla="*/ 5292 h 1264709"/>
              <a:gd name="connsiteX1" fmla="*/ 947208 w 3677708"/>
              <a:gd name="connsiteY1" fmla="*/ 0 h 1264709"/>
              <a:gd name="connsiteX2" fmla="*/ 0 w 3677708"/>
              <a:gd name="connsiteY2" fmla="*/ 1264709 h 1264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7708" h="1264709">
                <a:moveTo>
                  <a:pt x="3677708" y="5292"/>
                </a:moveTo>
                <a:lnTo>
                  <a:pt x="947208" y="0"/>
                </a:lnTo>
                <a:lnTo>
                  <a:pt x="0" y="1264709"/>
                </a:lnTo>
              </a:path>
            </a:pathLst>
          </a:cu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>
        <p:nvSpPr>
          <p:cNvPr id="43" name="Freeform 42"/>
          <p:cNvSpPr/>
          <p:nvPr/>
        </p:nvSpPr>
        <p:spPr>
          <a:xfrm flipH="1">
            <a:off x="3207184" y="1862226"/>
            <a:ext cx="1060888" cy="602921"/>
          </a:xfrm>
          <a:custGeom>
            <a:avLst/>
            <a:gdLst>
              <a:gd name="connsiteX0" fmla="*/ 3677708 w 3677708"/>
              <a:gd name="connsiteY0" fmla="*/ 5292 h 1264709"/>
              <a:gd name="connsiteX1" fmla="*/ 947208 w 3677708"/>
              <a:gd name="connsiteY1" fmla="*/ 0 h 1264709"/>
              <a:gd name="connsiteX2" fmla="*/ 0 w 3677708"/>
              <a:gd name="connsiteY2" fmla="*/ 1264709 h 1264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77708" h="1264709">
                <a:moveTo>
                  <a:pt x="3677708" y="5292"/>
                </a:moveTo>
                <a:lnTo>
                  <a:pt x="947208" y="0"/>
                </a:lnTo>
                <a:lnTo>
                  <a:pt x="0" y="1264709"/>
                </a:lnTo>
              </a:path>
            </a:pathLst>
          </a:cu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cxnSp>
        <p:nvCxnSpPr>
          <p:cNvPr id="45" name="Straight Connector 44"/>
          <p:cNvCxnSpPr/>
          <p:nvPr/>
        </p:nvCxnSpPr>
        <p:spPr>
          <a:xfrm flipH="1">
            <a:off x="5862270" y="3116017"/>
            <a:ext cx="1043685" cy="0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 flipH="1">
            <a:off x="5862270" y="4310712"/>
            <a:ext cx="1043685" cy="0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 flipH="1">
            <a:off x="2593587" y="3034823"/>
            <a:ext cx="1043685" cy="0"/>
          </a:xfrm>
          <a:prstGeom prst="line">
            <a:avLst/>
          </a:pr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 flipH="1">
            <a:off x="2593587" y="4310712"/>
            <a:ext cx="1043685" cy="0"/>
          </a:xfrm>
          <a:prstGeom prst="line">
            <a:avLst/>
          </a:pr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Pie 5"/>
          <p:cNvSpPr/>
          <p:nvPr/>
        </p:nvSpPr>
        <p:spPr>
          <a:xfrm>
            <a:off x="3008650" y="1912027"/>
            <a:ext cx="3452991" cy="3452989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7" name="Pie 6"/>
          <p:cNvSpPr/>
          <p:nvPr/>
        </p:nvSpPr>
        <p:spPr>
          <a:xfrm rot="2700000">
            <a:off x="3380727" y="2284102"/>
            <a:ext cx="2708836" cy="2708837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133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8" name="Pie 7"/>
          <p:cNvSpPr/>
          <p:nvPr/>
        </p:nvSpPr>
        <p:spPr>
          <a:xfrm rot="5400000">
            <a:off x="3028123" y="1931498"/>
            <a:ext cx="3414044" cy="3414045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9" name="Pie 8"/>
          <p:cNvSpPr/>
          <p:nvPr/>
        </p:nvSpPr>
        <p:spPr>
          <a:xfrm rot="8100000">
            <a:off x="3291021" y="2194400"/>
            <a:ext cx="2888243" cy="2888241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10" name="Pie 9"/>
          <p:cNvSpPr/>
          <p:nvPr/>
        </p:nvSpPr>
        <p:spPr>
          <a:xfrm rot="10800000">
            <a:off x="3452276" y="2355653"/>
            <a:ext cx="2565736" cy="2565735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11" name="Pie 10"/>
          <p:cNvSpPr/>
          <p:nvPr/>
        </p:nvSpPr>
        <p:spPr>
          <a:xfrm rot="13500000">
            <a:off x="2997373" y="1900748"/>
            <a:ext cx="3475543" cy="3475544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12" name="Pie 11"/>
          <p:cNvSpPr/>
          <p:nvPr/>
        </p:nvSpPr>
        <p:spPr>
          <a:xfrm rot="16200000">
            <a:off x="3152250" y="2055626"/>
            <a:ext cx="3165789" cy="3165789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>
        <p:nvSpPr>
          <p:cNvPr id="13" name="Pie 12"/>
          <p:cNvSpPr/>
          <p:nvPr/>
        </p:nvSpPr>
        <p:spPr>
          <a:xfrm rot="18900000">
            <a:off x="3446982" y="2350357"/>
            <a:ext cx="2576324" cy="2576323"/>
          </a:xfrm>
          <a:prstGeom prst="pie">
            <a:avLst>
              <a:gd name="adj1" fmla="val 16196999"/>
              <a:gd name="adj2" fmla="val 18920632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>
              <a:solidFill>
                <a:schemeClr val="tx1"/>
              </a:solidFill>
            </a:endParaRPr>
          </a:p>
        </p:txBody>
      </p:sp>
      <p:sp useBgFill="1">
        <p:nvSpPr>
          <p:cNvPr id="16" name="Oval 15"/>
          <p:cNvSpPr/>
          <p:nvPr/>
        </p:nvSpPr>
        <p:spPr>
          <a:xfrm>
            <a:off x="3951175" y="2854555"/>
            <a:ext cx="1567936" cy="1567931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17" name="Oval 16"/>
          <p:cNvSpPr/>
          <p:nvPr/>
        </p:nvSpPr>
        <p:spPr>
          <a:xfrm>
            <a:off x="5305785" y="1956630"/>
            <a:ext cx="193268" cy="193268"/>
          </a:xfrm>
          <a:prstGeom prst="ellipse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18" name="Oval 17"/>
          <p:cNvSpPr/>
          <p:nvPr/>
        </p:nvSpPr>
        <p:spPr>
          <a:xfrm>
            <a:off x="5886205" y="3018679"/>
            <a:ext cx="193268" cy="193268"/>
          </a:xfrm>
          <a:prstGeom prst="ellipse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19" name="Oval 18"/>
          <p:cNvSpPr/>
          <p:nvPr/>
        </p:nvSpPr>
        <p:spPr>
          <a:xfrm>
            <a:off x="6207290" y="4204221"/>
            <a:ext cx="193268" cy="193268"/>
          </a:xfrm>
          <a:prstGeom prst="ellipse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20" name="Oval 19"/>
          <p:cNvSpPr/>
          <p:nvPr/>
        </p:nvSpPr>
        <p:spPr>
          <a:xfrm>
            <a:off x="5231687" y="4858738"/>
            <a:ext cx="193268" cy="193268"/>
          </a:xfrm>
          <a:prstGeom prst="ellipse">
            <a:avLst/>
          </a:prstGeom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21" name="Oval 20"/>
          <p:cNvSpPr/>
          <p:nvPr/>
        </p:nvSpPr>
        <p:spPr>
          <a:xfrm>
            <a:off x="4157291" y="2351810"/>
            <a:ext cx="193268" cy="193268"/>
          </a:xfrm>
          <a:prstGeom prst="ellipse">
            <a:avLst/>
          </a:prstGeom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22" name="Oval 21"/>
          <p:cNvSpPr/>
          <p:nvPr/>
        </p:nvSpPr>
        <p:spPr>
          <a:xfrm>
            <a:off x="3165142" y="2942258"/>
            <a:ext cx="193268" cy="193268"/>
          </a:xfrm>
          <a:prstGeom prst="ellipse">
            <a:avLst/>
          </a:prstGeom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23" name="Oval 22"/>
          <p:cNvSpPr/>
          <p:nvPr/>
        </p:nvSpPr>
        <p:spPr>
          <a:xfrm>
            <a:off x="4144939" y="4722894"/>
            <a:ext cx="193268" cy="193268"/>
          </a:xfrm>
          <a:prstGeom prst="ellipse">
            <a:avLst/>
          </a:prstGeom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 useBgFill="1">
        <p:nvSpPr>
          <p:cNvPr id="24" name="Oval 23"/>
          <p:cNvSpPr/>
          <p:nvPr/>
        </p:nvSpPr>
        <p:spPr>
          <a:xfrm>
            <a:off x="3033493" y="4216570"/>
            <a:ext cx="193268" cy="193268"/>
          </a:xfrm>
          <a:prstGeom prst="ellipse">
            <a:avLst/>
          </a:prstGeom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sp>
        <p:nvSpPr>
          <p:cNvPr id="30" name="Rectangle 29"/>
          <p:cNvSpPr/>
          <p:nvPr/>
        </p:nvSpPr>
        <p:spPr>
          <a:xfrm>
            <a:off x="6259069" y="1566386"/>
            <a:ext cx="2207327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1.21 </a:t>
            </a:r>
            <a:r>
              <a:rPr lang="en-US" sz="2133" dirty="0" err="1"/>
              <a:t>Jigawatts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Japan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932319" y="2801820"/>
            <a:ext cx="2207327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1.01 </a:t>
            </a:r>
            <a:r>
              <a:rPr lang="en-US" sz="2133" dirty="0" err="1"/>
              <a:t>Jigawatts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India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904149" y="4055378"/>
            <a:ext cx="2207327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1.21 </a:t>
            </a:r>
            <a:r>
              <a:rPr lang="en-US" sz="2133" dirty="0" err="1"/>
              <a:t>Jigawatts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United States</a:t>
            </a:r>
          </a:p>
        </p:txBody>
      </p:sp>
      <p:sp>
        <p:nvSpPr>
          <p:cNvPr id="33" name="Rectangle 32"/>
          <p:cNvSpPr/>
          <p:nvPr/>
        </p:nvSpPr>
        <p:spPr>
          <a:xfrm>
            <a:off x="6284419" y="4893928"/>
            <a:ext cx="2207327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0.95 </a:t>
            </a:r>
            <a:r>
              <a:rPr lang="en-US" sz="2133" dirty="0" err="1"/>
              <a:t>Jigawatts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Canada</a:t>
            </a:r>
          </a:p>
        </p:txBody>
      </p:sp>
      <p:sp>
        <p:nvSpPr>
          <p:cNvPr id="34" name="Rectangle 33"/>
          <p:cNvSpPr/>
          <p:nvPr/>
        </p:nvSpPr>
        <p:spPr>
          <a:xfrm>
            <a:off x="1068407" y="4893928"/>
            <a:ext cx="2137212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0.85 </a:t>
            </a:r>
            <a:r>
              <a:rPr lang="en-US" sz="2133" dirty="0" err="1"/>
              <a:t>Jigawatts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Brazil</a:t>
            </a:r>
          </a:p>
        </p:txBody>
      </p:sp>
      <p:sp>
        <p:nvSpPr>
          <p:cNvPr id="35" name="Rectangle 34"/>
          <p:cNvSpPr/>
          <p:nvPr/>
        </p:nvSpPr>
        <p:spPr>
          <a:xfrm>
            <a:off x="434573" y="4055378"/>
            <a:ext cx="2137212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1.21 </a:t>
            </a:r>
            <a:r>
              <a:rPr lang="en-US" sz="2133" dirty="0" err="1"/>
              <a:t>Jigawatts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Germany</a:t>
            </a:r>
          </a:p>
        </p:txBody>
      </p:sp>
      <p:sp>
        <p:nvSpPr>
          <p:cNvPr id="36" name="Rectangle 35"/>
          <p:cNvSpPr/>
          <p:nvPr/>
        </p:nvSpPr>
        <p:spPr>
          <a:xfrm>
            <a:off x="406401" y="2636119"/>
            <a:ext cx="2137212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0.85 </a:t>
            </a:r>
            <a:r>
              <a:rPr lang="en-US" sz="2133" dirty="0" err="1"/>
              <a:t>Jigawatts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France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096558" y="1604615"/>
            <a:ext cx="2137212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0.85 </a:t>
            </a:r>
            <a:r>
              <a:rPr lang="en-US" sz="2133" dirty="0" err="1"/>
              <a:t>Jigawatts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United Kingdom</a:t>
            </a:r>
          </a:p>
        </p:txBody>
      </p:sp>
      <p:sp>
        <p:nvSpPr>
          <p:cNvPr id="61" name="Oval 60"/>
          <p:cNvSpPr/>
          <p:nvPr/>
        </p:nvSpPr>
        <p:spPr>
          <a:xfrm>
            <a:off x="8954881" y="4892641"/>
            <a:ext cx="678108" cy="678108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2" name="Oval 51"/>
          <p:cNvSpPr/>
          <p:nvPr/>
        </p:nvSpPr>
        <p:spPr>
          <a:xfrm>
            <a:off x="8954881" y="1675519"/>
            <a:ext cx="678108" cy="678108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4" name="Oval 53"/>
          <p:cNvSpPr/>
          <p:nvPr/>
        </p:nvSpPr>
        <p:spPr>
          <a:xfrm>
            <a:off x="8954881" y="2543335"/>
            <a:ext cx="678108" cy="67810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6" name="Oval 55"/>
          <p:cNvSpPr/>
          <p:nvPr/>
        </p:nvSpPr>
        <p:spPr>
          <a:xfrm>
            <a:off x="8954881" y="3273125"/>
            <a:ext cx="678108" cy="678108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8" name="Oval 57"/>
          <p:cNvSpPr/>
          <p:nvPr/>
        </p:nvSpPr>
        <p:spPr>
          <a:xfrm>
            <a:off x="8954881" y="4090214"/>
            <a:ext cx="678108" cy="678108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2" name="Rectangle 61"/>
          <p:cNvSpPr/>
          <p:nvPr/>
        </p:nvSpPr>
        <p:spPr>
          <a:xfrm>
            <a:off x="9692853" y="1668127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3%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Wind power</a:t>
            </a:r>
          </a:p>
        </p:txBody>
      </p:sp>
      <p:sp>
        <p:nvSpPr>
          <p:cNvPr id="63" name="Rectangle 62"/>
          <p:cNvSpPr/>
          <p:nvPr/>
        </p:nvSpPr>
        <p:spPr>
          <a:xfrm>
            <a:off x="9692853" y="2527063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35%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Nuclear power</a:t>
            </a:r>
          </a:p>
        </p:txBody>
      </p:sp>
      <p:sp>
        <p:nvSpPr>
          <p:cNvPr id="64" name="Rectangle 63"/>
          <p:cNvSpPr/>
          <p:nvPr/>
        </p:nvSpPr>
        <p:spPr>
          <a:xfrm>
            <a:off x="9692853" y="3270833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10%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Natural gas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9692853" y="4890727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50%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Crude oil</a:t>
            </a:r>
          </a:p>
        </p:txBody>
      </p:sp>
      <p:sp>
        <p:nvSpPr>
          <p:cNvPr id="66" name="Rectangle 65"/>
          <p:cNvSpPr/>
          <p:nvPr/>
        </p:nvSpPr>
        <p:spPr>
          <a:xfrm>
            <a:off x="9692853" y="4074849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2%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Solar energy</a:t>
            </a:r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9127084" y="5005910"/>
            <a:ext cx="347133" cy="448733"/>
            <a:chOff x="4312" y="2365"/>
            <a:chExt cx="164" cy="212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312" y="2365"/>
              <a:ext cx="164" cy="75"/>
            </a:xfrm>
            <a:custGeom>
              <a:avLst/>
              <a:gdLst>
                <a:gd name="T0" fmla="*/ 1609 w 1609"/>
                <a:gd name="T1" fmla="*/ 371 h 742"/>
                <a:gd name="T2" fmla="*/ 1609 w 1609"/>
                <a:gd name="T3" fmla="*/ 371 h 742"/>
                <a:gd name="T4" fmla="*/ 804 w 1609"/>
                <a:gd name="T5" fmla="*/ 742 h 742"/>
                <a:gd name="T6" fmla="*/ 0 w 1609"/>
                <a:gd name="T7" fmla="*/ 371 h 742"/>
                <a:gd name="T8" fmla="*/ 804 w 1609"/>
                <a:gd name="T9" fmla="*/ 0 h 742"/>
                <a:gd name="T10" fmla="*/ 1609 w 1609"/>
                <a:gd name="T11" fmla="*/ 371 h 742"/>
                <a:gd name="T12" fmla="*/ 1609 w 1609"/>
                <a:gd name="T13" fmla="*/ 37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9" h="742">
                  <a:moveTo>
                    <a:pt x="1609" y="371"/>
                  </a:moveTo>
                  <a:lnTo>
                    <a:pt x="1609" y="371"/>
                  </a:lnTo>
                  <a:cubicBezTo>
                    <a:pt x="1609" y="576"/>
                    <a:pt x="1249" y="742"/>
                    <a:pt x="804" y="742"/>
                  </a:cubicBezTo>
                  <a:cubicBezTo>
                    <a:pt x="360" y="742"/>
                    <a:pt x="0" y="576"/>
                    <a:pt x="0" y="371"/>
                  </a:cubicBezTo>
                  <a:cubicBezTo>
                    <a:pt x="0" y="166"/>
                    <a:pt x="360" y="0"/>
                    <a:pt x="804" y="0"/>
                  </a:cubicBezTo>
                  <a:cubicBezTo>
                    <a:pt x="1249" y="0"/>
                    <a:pt x="1609" y="166"/>
                    <a:pt x="1609" y="371"/>
                  </a:cubicBezTo>
                  <a:lnTo>
                    <a:pt x="1609" y="37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4312" y="2418"/>
              <a:ext cx="42" cy="85"/>
            </a:xfrm>
            <a:custGeom>
              <a:avLst/>
              <a:gdLst>
                <a:gd name="T0" fmla="*/ 410 w 410"/>
                <a:gd name="T1" fmla="*/ 843 h 843"/>
                <a:gd name="T2" fmla="*/ 410 w 410"/>
                <a:gd name="T3" fmla="*/ 843 h 843"/>
                <a:gd name="T4" fmla="*/ 0 w 410"/>
                <a:gd name="T5" fmla="*/ 520 h 843"/>
                <a:gd name="T6" fmla="*/ 73 w 410"/>
                <a:gd name="T7" fmla="*/ 360 h 843"/>
                <a:gd name="T8" fmla="*/ 73 w 410"/>
                <a:gd name="T9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0" h="843">
                  <a:moveTo>
                    <a:pt x="410" y="843"/>
                  </a:moveTo>
                  <a:lnTo>
                    <a:pt x="410" y="843"/>
                  </a:lnTo>
                  <a:cubicBezTo>
                    <a:pt x="165" y="779"/>
                    <a:pt x="0" y="658"/>
                    <a:pt x="0" y="520"/>
                  </a:cubicBezTo>
                  <a:cubicBezTo>
                    <a:pt x="0" y="465"/>
                    <a:pt x="26" y="406"/>
                    <a:pt x="73" y="360"/>
                  </a:cubicBezTo>
                  <a:lnTo>
                    <a:pt x="73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4435" y="2418"/>
              <a:ext cx="41" cy="85"/>
            </a:xfrm>
            <a:custGeom>
              <a:avLst/>
              <a:gdLst>
                <a:gd name="T0" fmla="*/ 334 w 407"/>
                <a:gd name="T1" fmla="*/ 0 h 843"/>
                <a:gd name="T2" fmla="*/ 334 w 407"/>
                <a:gd name="T3" fmla="*/ 0 h 843"/>
                <a:gd name="T4" fmla="*/ 334 w 407"/>
                <a:gd name="T5" fmla="*/ 362 h 843"/>
                <a:gd name="T6" fmla="*/ 407 w 407"/>
                <a:gd name="T7" fmla="*/ 520 h 843"/>
                <a:gd name="T8" fmla="*/ 0 w 407"/>
                <a:gd name="T9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43">
                  <a:moveTo>
                    <a:pt x="334" y="0"/>
                  </a:moveTo>
                  <a:lnTo>
                    <a:pt x="334" y="0"/>
                  </a:lnTo>
                  <a:lnTo>
                    <a:pt x="334" y="362"/>
                  </a:lnTo>
                  <a:cubicBezTo>
                    <a:pt x="383" y="410"/>
                    <a:pt x="407" y="463"/>
                    <a:pt x="407" y="520"/>
                  </a:cubicBezTo>
                  <a:cubicBezTo>
                    <a:pt x="407" y="658"/>
                    <a:pt x="243" y="779"/>
                    <a:pt x="0" y="843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8"/>
            <p:cNvSpPr>
              <a:spLocks/>
            </p:cNvSpPr>
            <p:nvPr/>
          </p:nvSpPr>
          <p:spPr bwMode="auto">
            <a:xfrm>
              <a:off x="4312" y="2486"/>
              <a:ext cx="164" cy="91"/>
            </a:xfrm>
            <a:custGeom>
              <a:avLst/>
              <a:gdLst>
                <a:gd name="T0" fmla="*/ 1536 w 1609"/>
                <a:gd name="T1" fmla="*/ 0 h 890"/>
                <a:gd name="T2" fmla="*/ 1536 w 1609"/>
                <a:gd name="T3" fmla="*/ 0 h 890"/>
                <a:gd name="T4" fmla="*/ 1536 w 1609"/>
                <a:gd name="T5" fmla="*/ 361 h 890"/>
                <a:gd name="T6" fmla="*/ 1609 w 1609"/>
                <a:gd name="T7" fmla="*/ 519 h 890"/>
                <a:gd name="T8" fmla="*/ 804 w 1609"/>
                <a:gd name="T9" fmla="*/ 890 h 890"/>
                <a:gd name="T10" fmla="*/ 0 w 1609"/>
                <a:gd name="T11" fmla="*/ 519 h 890"/>
                <a:gd name="T12" fmla="*/ 73 w 1609"/>
                <a:gd name="T13" fmla="*/ 359 h 890"/>
                <a:gd name="T14" fmla="*/ 73 w 1609"/>
                <a:gd name="T15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9" h="890">
                  <a:moveTo>
                    <a:pt x="1536" y="0"/>
                  </a:moveTo>
                  <a:lnTo>
                    <a:pt x="1536" y="0"/>
                  </a:lnTo>
                  <a:lnTo>
                    <a:pt x="1536" y="361"/>
                  </a:lnTo>
                  <a:cubicBezTo>
                    <a:pt x="1585" y="409"/>
                    <a:pt x="1609" y="462"/>
                    <a:pt x="1609" y="519"/>
                  </a:cubicBezTo>
                  <a:cubicBezTo>
                    <a:pt x="1609" y="724"/>
                    <a:pt x="1249" y="890"/>
                    <a:pt x="804" y="890"/>
                  </a:cubicBezTo>
                  <a:cubicBezTo>
                    <a:pt x="360" y="890"/>
                    <a:pt x="0" y="724"/>
                    <a:pt x="0" y="519"/>
                  </a:cubicBezTo>
                  <a:cubicBezTo>
                    <a:pt x="0" y="464"/>
                    <a:pt x="26" y="406"/>
                    <a:pt x="73" y="359"/>
                  </a:cubicBezTo>
                  <a:lnTo>
                    <a:pt x="73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9"/>
            <p:cNvSpPr>
              <a:spLocks/>
            </p:cNvSpPr>
            <p:nvPr/>
          </p:nvSpPr>
          <p:spPr bwMode="auto">
            <a:xfrm>
              <a:off x="4345" y="2396"/>
              <a:ext cx="27" cy="12"/>
            </a:xfrm>
            <a:custGeom>
              <a:avLst/>
              <a:gdLst>
                <a:gd name="T0" fmla="*/ 265 w 265"/>
                <a:gd name="T1" fmla="*/ 61 h 122"/>
                <a:gd name="T2" fmla="*/ 265 w 265"/>
                <a:gd name="T3" fmla="*/ 61 h 122"/>
                <a:gd name="T4" fmla="*/ 133 w 265"/>
                <a:gd name="T5" fmla="*/ 122 h 122"/>
                <a:gd name="T6" fmla="*/ 0 w 265"/>
                <a:gd name="T7" fmla="*/ 61 h 122"/>
                <a:gd name="T8" fmla="*/ 133 w 265"/>
                <a:gd name="T9" fmla="*/ 0 h 122"/>
                <a:gd name="T10" fmla="*/ 265 w 265"/>
                <a:gd name="T11" fmla="*/ 61 h 122"/>
                <a:gd name="T12" fmla="*/ 265 w 265"/>
                <a:gd name="T13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22">
                  <a:moveTo>
                    <a:pt x="265" y="61"/>
                  </a:moveTo>
                  <a:lnTo>
                    <a:pt x="265" y="61"/>
                  </a:lnTo>
                  <a:cubicBezTo>
                    <a:pt x="265" y="95"/>
                    <a:pt x="206" y="122"/>
                    <a:pt x="133" y="122"/>
                  </a:cubicBezTo>
                  <a:cubicBezTo>
                    <a:pt x="59" y="122"/>
                    <a:pt x="0" y="95"/>
                    <a:pt x="0" y="61"/>
                  </a:cubicBezTo>
                  <a:cubicBezTo>
                    <a:pt x="0" y="27"/>
                    <a:pt x="59" y="0"/>
                    <a:pt x="133" y="0"/>
                  </a:cubicBezTo>
                  <a:cubicBezTo>
                    <a:pt x="206" y="0"/>
                    <a:pt x="265" y="27"/>
                    <a:pt x="265" y="61"/>
                  </a:cubicBezTo>
                  <a:lnTo>
                    <a:pt x="265" y="6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10"/>
            <p:cNvSpPr>
              <a:spLocks/>
            </p:cNvSpPr>
            <p:nvPr/>
          </p:nvSpPr>
          <p:spPr bwMode="auto">
            <a:xfrm>
              <a:off x="4368" y="2466"/>
              <a:ext cx="53" cy="69"/>
            </a:xfrm>
            <a:custGeom>
              <a:avLst/>
              <a:gdLst>
                <a:gd name="T0" fmla="*/ 519 w 519"/>
                <a:gd name="T1" fmla="*/ 414 h 674"/>
                <a:gd name="T2" fmla="*/ 519 w 519"/>
                <a:gd name="T3" fmla="*/ 414 h 674"/>
                <a:gd name="T4" fmla="*/ 259 w 519"/>
                <a:gd name="T5" fmla="*/ 674 h 674"/>
                <a:gd name="T6" fmla="*/ 0 w 519"/>
                <a:gd name="T7" fmla="*/ 414 h 674"/>
                <a:gd name="T8" fmla="*/ 259 w 519"/>
                <a:gd name="T9" fmla="*/ 0 h 674"/>
                <a:gd name="T10" fmla="*/ 519 w 519"/>
                <a:gd name="T11" fmla="*/ 414 h 674"/>
                <a:gd name="T12" fmla="*/ 519 w 519"/>
                <a:gd name="T13" fmla="*/ 41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9" h="674">
                  <a:moveTo>
                    <a:pt x="519" y="414"/>
                  </a:moveTo>
                  <a:lnTo>
                    <a:pt x="519" y="414"/>
                  </a:lnTo>
                  <a:cubicBezTo>
                    <a:pt x="519" y="557"/>
                    <a:pt x="403" y="674"/>
                    <a:pt x="259" y="674"/>
                  </a:cubicBezTo>
                  <a:cubicBezTo>
                    <a:pt x="116" y="674"/>
                    <a:pt x="0" y="557"/>
                    <a:pt x="0" y="414"/>
                  </a:cubicBezTo>
                  <a:cubicBezTo>
                    <a:pt x="0" y="270"/>
                    <a:pt x="212" y="0"/>
                    <a:pt x="259" y="0"/>
                  </a:cubicBezTo>
                  <a:cubicBezTo>
                    <a:pt x="307" y="0"/>
                    <a:pt x="519" y="270"/>
                    <a:pt x="519" y="414"/>
                  </a:cubicBezTo>
                  <a:lnTo>
                    <a:pt x="519" y="414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8" name="Group 13"/>
          <p:cNvGrpSpPr>
            <a:grpSpLocks noChangeAspect="1"/>
          </p:cNvGrpSpPr>
          <p:nvPr/>
        </p:nvGrpSpPr>
        <p:grpSpPr bwMode="auto">
          <a:xfrm>
            <a:off x="9099535" y="4309534"/>
            <a:ext cx="397933" cy="251884"/>
            <a:chOff x="4299" y="2036"/>
            <a:chExt cx="188" cy="119"/>
          </a:xfrm>
        </p:grpSpPr>
        <p:sp>
          <p:nvSpPr>
            <p:cNvPr id="40" name="Freeform 14"/>
            <p:cNvSpPr>
              <a:spLocks/>
            </p:cNvSpPr>
            <p:nvPr/>
          </p:nvSpPr>
          <p:spPr bwMode="auto">
            <a:xfrm>
              <a:off x="4299" y="2036"/>
              <a:ext cx="188" cy="95"/>
            </a:xfrm>
            <a:custGeom>
              <a:avLst/>
              <a:gdLst>
                <a:gd name="T0" fmla="*/ 360 w 2211"/>
                <a:gd name="T1" fmla="*/ 0 h 1105"/>
                <a:gd name="T2" fmla="*/ 360 w 2211"/>
                <a:gd name="T3" fmla="*/ 0 h 1105"/>
                <a:gd name="T4" fmla="*/ 1850 w 2211"/>
                <a:gd name="T5" fmla="*/ 0 h 1105"/>
                <a:gd name="T6" fmla="*/ 2211 w 2211"/>
                <a:gd name="T7" fmla="*/ 1105 h 1105"/>
                <a:gd name="T8" fmla="*/ 0 w 2211"/>
                <a:gd name="T9" fmla="*/ 1105 h 1105"/>
                <a:gd name="T10" fmla="*/ 360 w 2211"/>
                <a:gd name="T11" fmla="*/ 0 h 1105"/>
                <a:gd name="T12" fmla="*/ 360 w 2211"/>
                <a:gd name="T13" fmla="*/ 0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11" h="1105">
                  <a:moveTo>
                    <a:pt x="360" y="0"/>
                  </a:moveTo>
                  <a:lnTo>
                    <a:pt x="360" y="0"/>
                  </a:lnTo>
                  <a:lnTo>
                    <a:pt x="1850" y="0"/>
                  </a:lnTo>
                  <a:lnTo>
                    <a:pt x="2211" y="1105"/>
                  </a:lnTo>
                  <a:lnTo>
                    <a:pt x="0" y="1105"/>
                  </a:lnTo>
                  <a:lnTo>
                    <a:pt x="360" y="0"/>
                  </a:lnTo>
                  <a:lnTo>
                    <a:pt x="360" y="0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15"/>
            <p:cNvSpPr>
              <a:spLocks/>
            </p:cNvSpPr>
            <p:nvPr/>
          </p:nvSpPr>
          <p:spPr bwMode="auto">
            <a:xfrm>
              <a:off x="4312" y="2091"/>
              <a:ext cx="162" cy="0"/>
            </a:xfrm>
            <a:custGeom>
              <a:avLst/>
              <a:gdLst>
                <a:gd name="T0" fmla="*/ 0 w 1904"/>
                <a:gd name="T1" fmla="*/ 0 w 1904"/>
                <a:gd name="T2" fmla="*/ 1904 w 190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904">
                  <a:moveTo>
                    <a:pt x="0" y="0"/>
                  </a:moveTo>
                  <a:lnTo>
                    <a:pt x="0" y="0"/>
                  </a:lnTo>
                  <a:lnTo>
                    <a:pt x="1904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16"/>
            <p:cNvSpPr>
              <a:spLocks/>
            </p:cNvSpPr>
            <p:nvPr/>
          </p:nvSpPr>
          <p:spPr bwMode="auto">
            <a:xfrm>
              <a:off x="4322" y="2060"/>
              <a:ext cx="142" cy="0"/>
            </a:xfrm>
            <a:custGeom>
              <a:avLst/>
              <a:gdLst>
                <a:gd name="T0" fmla="*/ 0 w 1671"/>
                <a:gd name="T1" fmla="*/ 0 w 1671"/>
                <a:gd name="T2" fmla="*/ 1671 w 167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671">
                  <a:moveTo>
                    <a:pt x="0" y="0"/>
                  </a:moveTo>
                  <a:lnTo>
                    <a:pt x="0" y="0"/>
                  </a:lnTo>
                  <a:lnTo>
                    <a:pt x="1671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4414" y="2036"/>
              <a:ext cx="10" cy="95"/>
            </a:xfrm>
            <a:custGeom>
              <a:avLst/>
              <a:gdLst>
                <a:gd name="T0" fmla="*/ 0 w 121"/>
                <a:gd name="T1" fmla="*/ 0 h 1105"/>
                <a:gd name="T2" fmla="*/ 0 w 121"/>
                <a:gd name="T3" fmla="*/ 0 h 1105"/>
                <a:gd name="T4" fmla="*/ 121 w 121"/>
                <a:gd name="T5" fmla="*/ 110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105">
                  <a:moveTo>
                    <a:pt x="0" y="0"/>
                  </a:moveTo>
                  <a:lnTo>
                    <a:pt x="0" y="0"/>
                  </a:lnTo>
                  <a:lnTo>
                    <a:pt x="121" y="1105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18"/>
            <p:cNvSpPr>
              <a:spLocks/>
            </p:cNvSpPr>
            <p:nvPr/>
          </p:nvSpPr>
          <p:spPr bwMode="auto">
            <a:xfrm>
              <a:off x="4362" y="2036"/>
              <a:ext cx="10" cy="95"/>
            </a:xfrm>
            <a:custGeom>
              <a:avLst/>
              <a:gdLst>
                <a:gd name="T0" fmla="*/ 120 w 120"/>
                <a:gd name="T1" fmla="*/ 0 h 1105"/>
                <a:gd name="T2" fmla="*/ 120 w 120"/>
                <a:gd name="T3" fmla="*/ 0 h 1105"/>
                <a:gd name="T4" fmla="*/ 0 w 120"/>
                <a:gd name="T5" fmla="*/ 1105 h 1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0" h="1105">
                  <a:moveTo>
                    <a:pt x="120" y="0"/>
                  </a:moveTo>
                  <a:lnTo>
                    <a:pt x="120" y="0"/>
                  </a:lnTo>
                  <a:lnTo>
                    <a:pt x="0" y="1105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4407" y="2131"/>
              <a:ext cx="35" cy="24"/>
            </a:xfrm>
            <a:custGeom>
              <a:avLst/>
              <a:gdLst>
                <a:gd name="T0" fmla="*/ 416 w 416"/>
                <a:gd name="T1" fmla="*/ 282 h 282"/>
                <a:gd name="T2" fmla="*/ 416 w 416"/>
                <a:gd name="T3" fmla="*/ 282 h 282"/>
                <a:gd name="T4" fmla="*/ 0 w 416"/>
                <a:gd name="T5" fmla="*/ 282 h 282"/>
                <a:gd name="T6" fmla="*/ 0 w 416"/>
                <a:gd name="T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6" h="282">
                  <a:moveTo>
                    <a:pt x="416" y="282"/>
                  </a:moveTo>
                  <a:lnTo>
                    <a:pt x="416" y="282"/>
                  </a:lnTo>
                  <a:lnTo>
                    <a:pt x="0" y="282"/>
                  </a:lnTo>
                  <a:lnTo>
                    <a:pt x="0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4344" y="2131"/>
              <a:ext cx="35" cy="24"/>
            </a:xfrm>
            <a:custGeom>
              <a:avLst/>
              <a:gdLst>
                <a:gd name="T0" fmla="*/ 0 w 415"/>
                <a:gd name="T1" fmla="*/ 282 h 282"/>
                <a:gd name="T2" fmla="*/ 0 w 415"/>
                <a:gd name="T3" fmla="*/ 282 h 282"/>
                <a:gd name="T4" fmla="*/ 415 w 415"/>
                <a:gd name="T5" fmla="*/ 282 h 282"/>
                <a:gd name="T6" fmla="*/ 415 w 415"/>
                <a:gd name="T7" fmla="*/ 0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5" h="282">
                  <a:moveTo>
                    <a:pt x="0" y="282"/>
                  </a:moveTo>
                  <a:lnTo>
                    <a:pt x="0" y="282"/>
                  </a:lnTo>
                  <a:lnTo>
                    <a:pt x="415" y="282"/>
                  </a:lnTo>
                  <a:lnTo>
                    <a:pt x="415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4" name="Freeform 24"/>
          <p:cNvSpPr>
            <a:spLocks/>
          </p:cNvSpPr>
          <p:nvPr/>
        </p:nvSpPr>
        <p:spPr bwMode="auto">
          <a:xfrm>
            <a:off x="9141884" y="3399367"/>
            <a:ext cx="304800" cy="427567"/>
          </a:xfrm>
          <a:custGeom>
            <a:avLst/>
            <a:gdLst>
              <a:gd name="T0" fmla="*/ 670 w 1623"/>
              <a:gd name="T1" fmla="*/ 2276 h 2276"/>
              <a:gd name="T2" fmla="*/ 670 w 1623"/>
              <a:gd name="T3" fmla="*/ 2276 h 2276"/>
              <a:gd name="T4" fmla="*/ 0 w 1623"/>
              <a:gd name="T5" fmla="*/ 1490 h 2276"/>
              <a:gd name="T6" fmla="*/ 431 w 1623"/>
              <a:gd name="T7" fmla="*/ 673 h 2276"/>
              <a:gd name="T8" fmla="*/ 634 w 1623"/>
              <a:gd name="T9" fmla="*/ 0 h 2276"/>
              <a:gd name="T10" fmla="*/ 1623 w 1623"/>
              <a:gd name="T11" fmla="*/ 1342 h 2276"/>
              <a:gd name="T12" fmla="*/ 993 w 1623"/>
              <a:gd name="T13" fmla="*/ 2260 h 2276"/>
              <a:gd name="T14" fmla="*/ 1093 w 1623"/>
              <a:gd name="T15" fmla="*/ 1875 h 2276"/>
              <a:gd name="T16" fmla="*/ 828 w 1623"/>
              <a:gd name="T17" fmla="*/ 1464 h 2276"/>
              <a:gd name="T18" fmla="*/ 544 w 1623"/>
              <a:gd name="T19" fmla="*/ 2011 h 2276"/>
              <a:gd name="T20" fmla="*/ 670 w 1623"/>
              <a:gd name="T21" fmla="*/ 2276 h 2276"/>
              <a:gd name="T22" fmla="*/ 670 w 1623"/>
              <a:gd name="T23" fmla="*/ 2276 h 2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23" h="2276">
                <a:moveTo>
                  <a:pt x="670" y="2276"/>
                </a:moveTo>
                <a:lnTo>
                  <a:pt x="670" y="2276"/>
                </a:lnTo>
                <a:cubicBezTo>
                  <a:pt x="297" y="2158"/>
                  <a:pt x="0" y="1859"/>
                  <a:pt x="0" y="1490"/>
                </a:cubicBezTo>
                <a:cubicBezTo>
                  <a:pt x="0" y="1120"/>
                  <a:pt x="283" y="956"/>
                  <a:pt x="431" y="673"/>
                </a:cubicBezTo>
                <a:cubicBezTo>
                  <a:pt x="579" y="389"/>
                  <a:pt x="621" y="99"/>
                  <a:pt x="634" y="0"/>
                </a:cubicBezTo>
                <a:cubicBezTo>
                  <a:pt x="962" y="182"/>
                  <a:pt x="1623" y="796"/>
                  <a:pt x="1623" y="1342"/>
                </a:cubicBezTo>
                <a:cubicBezTo>
                  <a:pt x="1623" y="1863"/>
                  <a:pt x="1257" y="2187"/>
                  <a:pt x="993" y="2260"/>
                </a:cubicBezTo>
                <a:cubicBezTo>
                  <a:pt x="1044" y="2149"/>
                  <a:pt x="1093" y="1981"/>
                  <a:pt x="1093" y="1875"/>
                </a:cubicBezTo>
                <a:cubicBezTo>
                  <a:pt x="1093" y="1736"/>
                  <a:pt x="1017" y="1600"/>
                  <a:pt x="828" y="1464"/>
                </a:cubicBezTo>
                <a:cubicBezTo>
                  <a:pt x="756" y="1741"/>
                  <a:pt x="544" y="1840"/>
                  <a:pt x="544" y="2011"/>
                </a:cubicBezTo>
                <a:cubicBezTo>
                  <a:pt x="544" y="2117"/>
                  <a:pt x="640" y="2246"/>
                  <a:pt x="670" y="2276"/>
                </a:cubicBezTo>
                <a:lnTo>
                  <a:pt x="670" y="2276"/>
                </a:lnTo>
                <a:close/>
              </a:path>
            </a:pathLst>
          </a:custGeom>
          <a:noFill/>
          <a:ln w="9525" cap="rnd">
            <a:solidFill>
              <a:srgbClr val="FEFE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85" name="Group 84"/>
          <p:cNvGrpSpPr/>
          <p:nvPr/>
        </p:nvGrpSpPr>
        <p:grpSpPr>
          <a:xfrm>
            <a:off x="9082617" y="2656417"/>
            <a:ext cx="421216" cy="421216"/>
            <a:chOff x="6811963" y="1992313"/>
            <a:chExt cx="315912" cy="315912"/>
          </a:xfrm>
        </p:grpSpPr>
        <p:sp>
          <p:nvSpPr>
            <p:cNvPr id="79" name="Freeform 28"/>
            <p:cNvSpPr>
              <a:spLocks/>
            </p:cNvSpPr>
            <p:nvPr/>
          </p:nvSpPr>
          <p:spPr bwMode="auto">
            <a:xfrm>
              <a:off x="6811963" y="2163763"/>
              <a:ext cx="173038" cy="142875"/>
            </a:xfrm>
            <a:custGeom>
              <a:avLst/>
              <a:gdLst>
                <a:gd name="T0" fmla="*/ 1293 w 1293"/>
                <a:gd name="T1" fmla="*/ 1062 h 1067"/>
                <a:gd name="T2" fmla="*/ 1293 w 1293"/>
                <a:gd name="T3" fmla="*/ 1062 h 1067"/>
                <a:gd name="T4" fmla="*/ 1161 w 1293"/>
                <a:gd name="T5" fmla="*/ 0 h 1067"/>
                <a:gd name="T6" fmla="*/ 135 w 1293"/>
                <a:gd name="T7" fmla="*/ 0 h 1067"/>
                <a:gd name="T8" fmla="*/ 0 w 1293"/>
                <a:gd name="T9" fmla="*/ 1067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067">
                  <a:moveTo>
                    <a:pt x="1293" y="1062"/>
                  </a:moveTo>
                  <a:lnTo>
                    <a:pt x="1293" y="1062"/>
                  </a:lnTo>
                  <a:cubicBezTo>
                    <a:pt x="1108" y="802"/>
                    <a:pt x="1074" y="391"/>
                    <a:pt x="1161" y="0"/>
                  </a:cubicBezTo>
                  <a:lnTo>
                    <a:pt x="135" y="0"/>
                  </a:lnTo>
                  <a:cubicBezTo>
                    <a:pt x="222" y="391"/>
                    <a:pt x="185" y="807"/>
                    <a:pt x="0" y="1067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3" name="Freeform 29"/>
            <p:cNvSpPr>
              <a:spLocks/>
            </p:cNvSpPr>
            <p:nvPr/>
          </p:nvSpPr>
          <p:spPr bwMode="auto">
            <a:xfrm>
              <a:off x="6985000" y="2197100"/>
              <a:ext cx="142875" cy="111125"/>
            </a:xfrm>
            <a:custGeom>
              <a:avLst/>
              <a:gdLst>
                <a:gd name="T0" fmla="*/ 1068 w 1068"/>
                <a:gd name="T1" fmla="*/ 835 h 835"/>
                <a:gd name="T2" fmla="*/ 1068 w 1068"/>
                <a:gd name="T3" fmla="*/ 835 h 835"/>
                <a:gd name="T4" fmla="*/ 1048 w 1068"/>
                <a:gd name="T5" fmla="*/ 0 h 835"/>
                <a:gd name="T6" fmla="*/ 47 w 1068"/>
                <a:gd name="T7" fmla="*/ 0 h 835"/>
                <a:gd name="T8" fmla="*/ 0 w 1068"/>
                <a:gd name="T9" fmla="*/ 82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8" h="835">
                  <a:moveTo>
                    <a:pt x="1068" y="835"/>
                  </a:moveTo>
                  <a:lnTo>
                    <a:pt x="1068" y="835"/>
                  </a:lnTo>
                  <a:cubicBezTo>
                    <a:pt x="988" y="592"/>
                    <a:pt x="984" y="290"/>
                    <a:pt x="1048" y="0"/>
                  </a:cubicBezTo>
                  <a:lnTo>
                    <a:pt x="47" y="0"/>
                  </a:lnTo>
                  <a:cubicBezTo>
                    <a:pt x="125" y="279"/>
                    <a:pt x="109" y="575"/>
                    <a:pt x="0" y="82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4" name="Freeform 30"/>
            <p:cNvSpPr>
              <a:spLocks/>
            </p:cNvSpPr>
            <p:nvPr/>
          </p:nvSpPr>
          <p:spPr bwMode="auto">
            <a:xfrm>
              <a:off x="6851650" y="1992313"/>
              <a:ext cx="217488" cy="150813"/>
            </a:xfrm>
            <a:custGeom>
              <a:avLst/>
              <a:gdLst>
                <a:gd name="T0" fmla="*/ 0 w 1625"/>
                <a:gd name="T1" fmla="*/ 1132 h 1132"/>
                <a:gd name="T2" fmla="*/ 0 w 1625"/>
                <a:gd name="T3" fmla="*/ 1132 h 1132"/>
                <a:gd name="T4" fmla="*/ 336 w 1625"/>
                <a:gd name="T5" fmla="*/ 748 h 1132"/>
                <a:gd name="T6" fmla="*/ 321 w 1625"/>
                <a:gd name="T7" fmla="*/ 664 h 1132"/>
                <a:gd name="T8" fmla="*/ 659 w 1625"/>
                <a:gd name="T9" fmla="*/ 329 h 1132"/>
                <a:gd name="T10" fmla="*/ 1243 w 1625"/>
                <a:gd name="T11" fmla="*/ 72 h 1132"/>
                <a:gd name="T12" fmla="*/ 1409 w 1625"/>
                <a:gd name="T13" fmla="*/ 163 h 1132"/>
                <a:gd name="T14" fmla="*/ 1561 w 1625"/>
                <a:gd name="T15" fmla="*/ 692 h 1132"/>
                <a:gd name="T16" fmla="*/ 937 w 1625"/>
                <a:gd name="T17" fmla="*/ 1001 h 1132"/>
                <a:gd name="T18" fmla="*/ 806 w 1625"/>
                <a:gd name="T19" fmla="*/ 1132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5" h="1132">
                  <a:moveTo>
                    <a:pt x="0" y="1132"/>
                  </a:moveTo>
                  <a:lnTo>
                    <a:pt x="0" y="1132"/>
                  </a:lnTo>
                  <a:cubicBezTo>
                    <a:pt x="0" y="880"/>
                    <a:pt x="145" y="748"/>
                    <a:pt x="336" y="748"/>
                  </a:cubicBezTo>
                  <a:cubicBezTo>
                    <a:pt x="329" y="721"/>
                    <a:pt x="321" y="693"/>
                    <a:pt x="321" y="664"/>
                  </a:cubicBezTo>
                  <a:cubicBezTo>
                    <a:pt x="321" y="479"/>
                    <a:pt x="474" y="329"/>
                    <a:pt x="659" y="329"/>
                  </a:cubicBezTo>
                  <a:cubicBezTo>
                    <a:pt x="749" y="69"/>
                    <a:pt x="1017" y="0"/>
                    <a:pt x="1243" y="72"/>
                  </a:cubicBezTo>
                  <a:cubicBezTo>
                    <a:pt x="1306" y="92"/>
                    <a:pt x="1362" y="123"/>
                    <a:pt x="1409" y="163"/>
                  </a:cubicBezTo>
                  <a:cubicBezTo>
                    <a:pt x="1558" y="288"/>
                    <a:pt x="1625" y="496"/>
                    <a:pt x="1561" y="692"/>
                  </a:cubicBezTo>
                  <a:cubicBezTo>
                    <a:pt x="1477" y="951"/>
                    <a:pt x="1197" y="1085"/>
                    <a:pt x="937" y="1001"/>
                  </a:cubicBezTo>
                  <a:cubicBezTo>
                    <a:pt x="937" y="1074"/>
                    <a:pt x="879" y="1132"/>
                    <a:pt x="806" y="1132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86" name="Group 33"/>
          <p:cNvGrpSpPr>
            <a:grpSpLocks noChangeAspect="1"/>
          </p:cNvGrpSpPr>
          <p:nvPr/>
        </p:nvGrpSpPr>
        <p:grpSpPr bwMode="auto">
          <a:xfrm>
            <a:off x="9046634" y="1761070"/>
            <a:ext cx="484717" cy="505884"/>
            <a:chOff x="4274" y="832"/>
            <a:chExt cx="229" cy="239"/>
          </a:xfrm>
        </p:grpSpPr>
        <p:sp>
          <p:nvSpPr>
            <p:cNvPr id="88" name="Freeform 34"/>
            <p:cNvSpPr>
              <a:spLocks/>
            </p:cNvSpPr>
            <p:nvPr/>
          </p:nvSpPr>
          <p:spPr bwMode="auto">
            <a:xfrm>
              <a:off x="4365" y="934"/>
              <a:ext cx="44" cy="44"/>
            </a:xfrm>
            <a:custGeom>
              <a:avLst/>
              <a:gdLst>
                <a:gd name="T0" fmla="*/ 461 w 461"/>
                <a:gd name="T1" fmla="*/ 231 h 461"/>
                <a:gd name="T2" fmla="*/ 461 w 461"/>
                <a:gd name="T3" fmla="*/ 231 h 461"/>
                <a:gd name="T4" fmla="*/ 231 w 461"/>
                <a:gd name="T5" fmla="*/ 461 h 461"/>
                <a:gd name="T6" fmla="*/ 0 w 461"/>
                <a:gd name="T7" fmla="*/ 231 h 461"/>
                <a:gd name="T8" fmla="*/ 231 w 461"/>
                <a:gd name="T9" fmla="*/ 0 h 461"/>
                <a:gd name="T10" fmla="*/ 461 w 461"/>
                <a:gd name="T11" fmla="*/ 231 h 461"/>
                <a:gd name="T12" fmla="*/ 461 w 461"/>
                <a:gd name="T13" fmla="*/ 23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461">
                  <a:moveTo>
                    <a:pt x="461" y="231"/>
                  </a:moveTo>
                  <a:lnTo>
                    <a:pt x="461" y="231"/>
                  </a:lnTo>
                  <a:cubicBezTo>
                    <a:pt x="461" y="358"/>
                    <a:pt x="358" y="461"/>
                    <a:pt x="231" y="461"/>
                  </a:cubicBezTo>
                  <a:cubicBezTo>
                    <a:pt x="104" y="461"/>
                    <a:pt x="0" y="358"/>
                    <a:pt x="0" y="231"/>
                  </a:cubicBezTo>
                  <a:cubicBezTo>
                    <a:pt x="0" y="103"/>
                    <a:pt x="104" y="0"/>
                    <a:pt x="231" y="0"/>
                  </a:cubicBezTo>
                  <a:cubicBezTo>
                    <a:pt x="358" y="0"/>
                    <a:pt x="461" y="103"/>
                    <a:pt x="461" y="231"/>
                  </a:cubicBezTo>
                  <a:lnTo>
                    <a:pt x="461" y="23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35"/>
            <p:cNvSpPr>
              <a:spLocks/>
            </p:cNvSpPr>
            <p:nvPr/>
          </p:nvSpPr>
          <p:spPr bwMode="auto">
            <a:xfrm>
              <a:off x="4365" y="832"/>
              <a:ext cx="44" cy="108"/>
            </a:xfrm>
            <a:custGeom>
              <a:avLst/>
              <a:gdLst>
                <a:gd name="T0" fmla="*/ 74 w 461"/>
                <a:gd name="T1" fmla="*/ 1113 h 1113"/>
                <a:gd name="T2" fmla="*/ 74 w 461"/>
                <a:gd name="T3" fmla="*/ 1113 h 1113"/>
                <a:gd name="T4" fmla="*/ 0 w 461"/>
                <a:gd name="T5" fmla="*/ 642 h 1113"/>
                <a:gd name="T6" fmla="*/ 231 w 461"/>
                <a:gd name="T7" fmla="*/ 0 h 1113"/>
                <a:gd name="T8" fmla="*/ 461 w 461"/>
                <a:gd name="T9" fmla="*/ 642 h 1113"/>
                <a:gd name="T10" fmla="*/ 387 w 461"/>
                <a:gd name="T11" fmla="*/ 1113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1" h="1113">
                  <a:moveTo>
                    <a:pt x="74" y="1113"/>
                  </a:moveTo>
                  <a:lnTo>
                    <a:pt x="74" y="1113"/>
                  </a:lnTo>
                  <a:cubicBezTo>
                    <a:pt x="29" y="995"/>
                    <a:pt x="0" y="828"/>
                    <a:pt x="0" y="642"/>
                  </a:cubicBezTo>
                  <a:cubicBezTo>
                    <a:pt x="0" y="287"/>
                    <a:pt x="104" y="0"/>
                    <a:pt x="231" y="0"/>
                  </a:cubicBezTo>
                  <a:cubicBezTo>
                    <a:pt x="358" y="0"/>
                    <a:pt x="461" y="287"/>
                    <a:pt x="461" y="642"/>
                  </a:cubicBezTo>
                  <a:cubicBezTo>
                    <a:pt x="461" y="828"/>
                    <a:pt x="433" y="995"/>
                    <a:pt x="387" y="1113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4274" y="951"/>
              <a:ext cx="107" cy="77"/>
            </a:xfrm>
            <a:custGeom>
              <a:avLst/>
              <a:gdLst>
                <a:gd name="T0" fmla="*/ 1104 w 1104"/>
                <a:gd name="T1" fmla="*/ 271 h 802"/>
                <a:gd name="T2" fmla="*/ 1104 w 1104"/>
                <a:gd name="T3" fmla="*/ 271 h 802"/>
                <a:gd name="T4" fmla="*/ 734 w 1104"/>
                <a:gd name="T5" fmla="*/ 570 h 802"/>
                <a:gd name="T6" fmla="*/ 63 w 1104"/>
                <a:gd name="T7" fmla="*/ 691 h 802"/>
                <a:gd name="T8" fmla="*/ 503 w 1104"/>
                <a:gd name="T9" fmla="*/ 171 h 802"/>
                <a:gd name="T10" fmla="*/ 948 w 1104"/>
                <a:gd name="T11" fmla="*/ 0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4" h="802">
                  <a:moveTo>
                    <a:pt x="1104" y="271"/>
                  </a:moveTo>
                  <a:lnTo>
                    <a:pt x="1104" y="271"/>
                  </a:lnTo>
                  <a:cubicBezTo>
                    <a:pt x="1026" y="369"/>
                    <a:pt x="895" y="477"/>
                    <a:pt x="734" y="570"/>
                  </a:cubicBezTo>
                  <a:cubicBezTo>
                    <a:pt x="427" y="747"/>
                    <a:pt x="126" y="802"/>
                    <a:pt x="63" y="691"/>
                  </a:cubicBezTo>
                  <a:cubicBezTo>
                    <a:pt x="0" y="581"/>
                    <a:pt x="196" y="348"/>
                    <a:pt x="503" y="171"/>
                  </a:cubicBezTo>
                  <a:cubicBezTo>
                    <a:pt x="664" y="78"/>
                    <a:pt x="824" y="19"/>
                    <a:pt x="948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1" name="Freeform 37"/>
            <p:cNvSpPr>
              <a:spLocks/>
            </p:cNvSpPr>
            <p:nvPr/>
          </p:nvSpPr>
          <p:spPr bwMode="auto">
            <a:xfrm>
              <a:off x="4394" y="951"/>
              <a:ext cx="106" cy="77"/>
            </a:xfrm>
            <a:custGeom>
              <a:avLst/>
              <a:gdLst>
                <a:gd name="T0" fmla="*/ 156 w 1105"/>
                <a:gd name="T1" fmla="*/ 0 h 802"/>
                <a:gd name="T2" fmla="*/ 156 w 1105"/>
                <a:gd name="T3" fmla="*/ 0 h 802"/>
                <a:gd name="T4" fmla="*/ 601 w 1105"/>
                <a:gd name="T5" fmla="*/ 171 h 802"/>
                <a:gd name="T6" fmla="*/ 1042 w 1105"/>
                <a:gd name="T7" fmla="*/ 691 h 802"/>
                <a:gd name="T8" fmla="*/ 371 w 1105"/>
                <a:gd name="T9" fmla="*/ 570 h 802"/>
                <a:gd name="T10" fmla="*/ 0 w 1105"/>
                <a:gd name="T11" fmla="*/ 271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5" h="802">
                  <a:moveTo>
                    <a:pt x="156" y="0"/>
                  </a:moveTo>
                  <a:lnTo>
                    <a:pt x="156" y="0"/>
                  </a:lnTo>
                  <a:cubicBezTo>
                    <a:pt x="281" y="19"/>
                    <a:pt x="440" y="78"/>
                    <a:pt x="601" y="171"/>
                  </a:cubicBezTo>
                  <a:cubicBezTo>
                    <a:pt x="908" y="348"/>
                    <a:pt x="1105" y="581"/>
                    <a:pt x="1042" y="691"/>
                  </a:cubicBezTo>
                  <a:cubicBezTo>
                    <a:pt x="978" y="802"/>
                    <a:pt x="678" y="747"/>
                    <a:pt x="371" y="570"/>
                  </a:cubicBezTo>
                  <a:cubicBezTo>
                    <a:pt x="210" y="477"/>
                    <a:pt x="79" y="369"/>
                    <a:pt x="0" y="271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2" name="Freeform 38"/>
            <p:cNvSpPr>
              <a:spLocks/>
            </p:cNvSpPr>
            <p:nvPr/>
          </p:nvSpPr>
          <p:spPr bwMode="auto">
            <a:xfrm>
              <a:off x="4337" y="1023"/>
              <a:ext cx="29" cy="14"/>
            </a:xfrm>
            <a:custGeom>
              <a:avLst/>
              <a:gdLst>
                <a:gd name="T0" fmla="*/ 298 w 298"/>
                <a:gd name="T1" fmla="*/ 142 h 142"/>
                <a:gd name="T2" fmla="*/ 298 w 298"/>
                <a:gd name="T3" fmla="*/ 142 h 142"/>
                <a:gd name="T4" fmla="*/ 0 w 298"/>
                <a:gd name="T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8" h="142">
                  <a:moveTo>
                    <a:pt x="298" y="142"/>
                  </a:moveTo>
                  <a:lnTo>
                    <a:pt x="298" y="142"/>
                  </a:lnTo>
                  <a:cubicBezTo>
                    <a:pt x="189" y="114"/>
                    <a:pt x="88" y="6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3" name="Freeform 39"/>
            <p:cNvSpPr>
              <a:spLocks/>
            </p:cNvSpPr>
            <p:nvPr/>
          </p:nvSpPr>
          <p:spPr bwMode="auto">
            <a:xfrm>
              <a:off x="4468" y="934"/>
              <a:ext cx="3" cy="31"/>
            </a:xfrm>
            <a:custGeom>
              <a:avLst/>
              <a:gdLst>
                <a:gd name="T0" fmla="*/ 0 w 31"/>
                <a:gd name="T1" fmla="*/ 0 h 329"/>
                <a:gd name="T2" fmla="*/ 0 w 31"/>
                <a:gd name="T3" fmla="*/ 0 h 329"/>
                <a:gd name="T4" fmla="*/ 31 w 31"/>
                <a:gd name="T5" fmla="*/ 231 h 329"/>
                <a:gd name="T6" fmla="*/ 26 w 31"/>
                <a:gd name="T7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9">
                  <a:moveTo>
                    <a:pt x="0" y="0"/>
                  </a:moveTo>
                  <a:lnTo>
                    <a:pt x="0" y="0"/>
                  </a:lnTo>
                  <a:cubicBezTo>
                    <a:pt x="21" y="73"/>
                    <a:pt x="31" y="151"/>
                    <a:pt x="31" y="231"/>
                  </a:cubicBezTo>
                  <a:cubicBezTo>
                    <a:pt x="31" y="264"/>
                    <a:pt x="29" y="297"/>
                    <a:pt x="26" y="329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4" name="Freeform 40"/>
            <p:cNvSpPr>
              <a:spLocks/>
            </p:cNvSpPr>
            <p:nvPr/>
          </p:nvSpPr>
          <p:spPr bwMode="auto">
            <a:xfrm>
              <a:off x="4328" y="879"/>
              <a:ext cx="26" cy="18"/>
            </a:xfrm>
            <a:custGeom>
              <a:avLst/>
              <a:gdLst>
                <a:gd name="T0" fmla="*/ 0 w 272"/>
                <a:gd name="T1" fmla="*/ 187 h 187"/>
                <a:gd name="T2" fmla="*/ 0 w 272"/>
                <a:gd name="T3" fmla="*/ 187 h 187"/>
                <a:gd name="T4" fmla="*/ 272 w 272"/>
                <a:gd name="T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2" h="187">
                  <a:moveTo>
                    <a:pt x="0" y="187"/>
                  </a:moveTo>
                  <a:lnTo>
                    <a:pt x="0" y="187"/>
                  </a:lnTo>
                  <a:cubicBezTo>
                    <a:pt x="78" y="108"/>
                    <a:pt x="170" y="45"/>
                    <a:pt x="272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5" name="Freeform 41"/>
            <p:cNvSpPr>
              <a:spLocks/>
            </p:cNvSpPr>
            <p:nvPr/>
          </p:nvSpPr>
          <p:spPr bwMode="auto">
            <a:xfrm>
              <a:off x="4293" y="843"/>
              <a:ext cx="69" cy="46"/>
            </a:xfrm>
            <a:custGeom>
              <a:avLst/>
              <a:gdLst>
                <a:gd name="T0" fmla="*/ 0 w 711"/>
                <a:gd name="T1" fmla="*/ 473 h 473"/>
                <a:gd name="T2" fmla="*/ 0 w 711"/>
                <a:gd name="T3" fmla="*/ 473 h 473"/>
                <a:gd name="T4" fmla="*/ 711 w 711"/>
                <a:gd name="T5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1" h="473">
                  <a:moveTo>
                    <a:pt x="0" y="473"/>
                  </a:moveTo>
                  <a:lnTo>
                    <a:pt x="0" y="473"/>
                  </a:lnTo>
                  <a:cubicBezTo>
                    <a:pt x="169" y="238"/>
                    <a:pt x="420" y="66"/>
                    <a:pt x="711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6" name="Freeform 42"/>
            <p:cNvSpPr>
              <a:spLocks/>
            </p:cNvSpPr>
            <p:nvPr/>
          </p:nvSpPr>
          <p:spPr bwMode="auto">
            <a:xfrm>
              <a:off x="4302" y="1034"/>
              <a:ext cx="74" cy="37"/>
            </a:xfrm>
            <a:custGeom>
              <a:avLst/>
              <a:gdLst>
                <a:gd name="T0" fmla="*/ 766 w 766"/>
                <a:gd name="T1" fmla="*/ 380 h 380"/>
                <a:gd name="T2" fmla="*/ 766 w 766"/>
                <a:gd name="T3" fmla="*/ 380 h 380"/>
                <a:gd name="T4" fmla="*/ 0 w 766"/>
                <a:gd name="T5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6" h="380">
                  <a:moveTo>
                    <a:pt x="766" y="380"/>
                  </a:moveTo>
                  <a:lnTo>
                    <a:pt x="766" y="380"/>
                  </a:lnTo>
                  <a:cubicBezTo>
                    <a:pt x="464" y="351"/>
                    <a:pt x="195" y="21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7" name="Freeform 43"/>
            <p:cNvSpPr>
              <a:spLocks/>
            </p:cNvSpPr>
            <p:nvPr/>
          </p:nvSpPr>
          <p:spPr bwMode="auto">
            <a:xfrm>
              <a:off x="4492" y="908"/>
              <a:ext cx="11" cy="82"/>
            </a:xfrm>
            <a:custGeom>
              <a:avLst/>
              <a:gdLst>
                <a:gd name="T0" fmla="*/ 0 w 108"/>
                <a:gd name="T1" fmla="*/ 0 h 854"/>
                <a:gd name="T2" fmla="*/ 0 w 108"/>
                <a:gd name="T3" fmla="*/ 0 h 854"/>
                <a:gd name="T4" fmla="*/ 108 w 108"/>
                <a:gd name="T5" fmla="*/ 498 h 854"/>
                <a:gd name="T6" fmla="*/ 54 w 108"/>
                <a:gd name="T7" fmla="*/ 85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54">
                  <a:moveTo>
                    <a:pt x="0" y="0"/>
                  </a:moveTo>
                  <a:lnTo>
                    <a:pt x="0" y="0"/>
                  </a:lnTo>
                  <a:cubicBezTo>
                    <a:pt x="69" y="152"/>
                    <a:pt x="108" y="320"/>
                    <a:pt x="108" y="498"/>
                  </a:cubicBezTo>
                  <a:cubicBezTo>
                    <a:pt x="108" y="622"/>
                    <a:pt x="89" y="741"/>
                    <a:pt x="54" y="854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101113072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Progress chart number one</a:t>
            </a:r>
            <a:endParaRPr lang="en-US" dirty="0"/>
          </a:p>
        </p:txBody>
      </p:sp>
      <p:sp>
        <p:nvSpPr>
          <p:cNvPr id="9" name="Line 7"/>
          <p:cNvSpPr>
            <a:spLocks noChangeShapeType="1"/>
          </p:cNvSpPr>
          <p:nvPr/>
        </p:nvSpPr>
        <p:spPr bwMode="auto">
          <a:xfrm>
            <a:off x="1899720" y="1554085"/>
            <a:ext cx="6482281" cy="30231"/>
          </a:xfrm>
          <a:prstGeom prst="line">
            <a:avLst/>
          </a:prstGeom>
          <a:noFill/>
          <a:ln w="88900" cap="rnd">
            <a:gradFill>
              <a:gsLst>
                <a:gs pos="0">
                  <a:schemeClr val="accent1">
                    <a:lumMod val="75000"/>
                  </a:schemeClr>
                </a:gs>
                <a:gs pos="25000">
                  <a:schemeClr val="accent1"/>
                </a:gs>
              </a:gsLst>
              <a:lin ang="19800000" scaled="0"/>
            </a:gradFill>
            <a:prstDash val="solid"/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" name="Freeform 5"/>
          <p:cNvSpPr>
            <a:spLocks/>
          </p:cNvSpPr>
          <p:nvPr/>
        </p:nvSpPr>
        <p:spPr bwMode="auto">
          <a:xfrm>
            <a:off x="1499132" y="1554084"/>
            <a:ext cx="400589" cy="802251"/>
          </a:xfrm>
          <a:custGeom>
            <a:avLst/>
            <a:gdLst>
              <a:gd name="T0" fmla="*/ 129 w 129"/>
              <a:gd name="T1" fmla="*/ 258 h 258"/>
              <a:gd name="T2" fmla="*/ 0 w 129"/>
              <a:gd name="T3" fmla="*/ 129 h 258"/>
              <a:gd name="T4" fmla="*/ 129 w 129"/>
              <a:gd name="T5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129" y="258"/>
                </a:moveTo>
                <a:cubicBezTo>
                  <a:pt x="57" y="258"/>
                  <a:pt x="0" y="200"/>
                  <a:pt x="0" y="129"/>
                </a:cubicBezTo>
                <a:cubicBezTo>
                  <a:pt x="0" y="57"/>
                  <a:pt x="57" y="0"/>
                  <a:pt x="129" y="0"/>
                </a:cubicBezTo>
              </a:path>
            </a:pathLst>
          </a:custGeom>
          <a:noFill/>
          <a:ln w="88900" cap="rnd">
            <a:gradFill>
              <a:gsLst>
                <a:gs pos="0">
                  <a:schemeClr val="accent1">
                    <a:lumMod val="75000"/>
                  </a:schemeClr>
                </a:gs>
                <a:gs pos="32000">
                  <a:schemeClr val="accent1"/>
                </a:gs>
              </a:gsLst>
              <a:lin ang="5400000" scaled="1"/>
            </a:gra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899720" y="1554084"/>
            <a:ext cx="400589" cy="802251"/>
          </a:xfrm>
          <a:custGeom>
            <a:avLst/>
            <a:gdLst>
              <a:gd name="T0" fmla="*/ 0 w 129"/>
              <a:gd name="T1" fmla="*/ 0 h 258"/>
              <a:gd name="T2" fmla="*/ 129 w 129"/>
              <a:gd name="T3" fmla="*/ 129 h 258"/>
              <a:gd name="T4" fmla="*/ 0 w 129"/>
              <a:gd name="T5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0" y="0"/>
                </a:moveTo>
                <a:cubicBezTo>
                  <a:pt x="71" y="0"/>
                  <a:pt x="129" y="57"/>
                  <a:pt x="129" y="129"/>
                </a:cubicBezTo>
                <a:cubicBezTo>
                  <a:pt x="129" y="200"/>
                  <a:pt x="71" y="258"/>
                  <a:pt x="0" y="258"/>
                </a:cubicBezTo>
              </a:path>
            </a:pathLst>
          </a:custGeom>
          <a:noFill/>
          <a:ln w="889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0" name="Line 8"/>
          <p:cNvSpPr>
            <a:spLocks noChangeShapeType="1"/>
          </p:cNvSpPr>
          <p:nvPr/>
        </p:nvSpPr>
        <p:spPr bwMode="auto">
          <a:xfrm flipH="1" flipV="1">
            <a:off x="-1473199" y="1549401"/>
            <a:ext cx="3372921" cy="4684"/>
          </a:xfrm>
          <a:prstGeom prst="line">
            <a:avLst/>
          </a:prstGeom>
          <a:noFill/>
          <a:ln w="889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Line 7"/>
          <p:cNvSpPr>
            <a:spLocks noChangeShapeType="1"/>
          </p:cNvSpPr>
          <p:nvPr/>
        </p:nvSpPr>
        <p:spPr bwMode="auto">
          <a:xfrm flipV="1">
            <a:off x="1899720" y="2743202"/>
            <a:ext cx="4576817" cy="4684"/>
          </a:xfrm>
          <a:prstGeom prst="line">
            <a:avLst/>
          </a:prstGeom>
          <a:noFill/>
          <a:ln w="88900" cap="rnd">
            <a:gradFill>
              <a:gsLst>
                <a:gs pos="0">
                  <a:schemeClr val="accent3">
                    <a:lumMod val="75000"/>
                  </a:schemeClr>
                </a:gs>
                <a:gs pos="25000">
                  <a:schemeClr val="accent3"/>
                </a:gs>
              </a:gsLst>
              <a:lin ang="19800000" scaled="0"/>
            </a:gradFill>
            <a:prstDash val="solid"/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Freeform 5"/>
          <p:cNvSpPr>
            <a:spLocks/>
          </p:cNvSpPr>
          <p:nvPr/>
        </p:nvSpPr>
        <p:spPr bwMode="auto">
          <a:xfrm>
            <a:off x="1499131" y="2747885"/>
            <a:ext cx="400589" cy="802251"/>
          </a:xfrm>
          <a:custGeom>
            <a:avLst/>
            <a:gdLst>
              <a:gd name="T0" fmla="*/ 129 w 129"/>
              <a:gd name="T1" fmla="*/ 258 h 258"/>
              <a:gd name="T2" fmla="*/ 0 w 129"/>
              <a:gd name="T3" fmla="*/ 129 h 258"/>
              <a:gd name="T4" fmla="*/ 129 w 129"/>
              <a:gd name="T5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129" y="258"/>
                </a:moveTo>
                <a:cubicBezTo>
                  <a:pt x="57" y="258"/>
                  <a:pt x="0" y="200"/>
                  <a:pt x="0" y="129"/>
                </a:cubicBezTo>
                <a:cubicBezTo>
                  <a:pt x="0" y="57"/>
                  <a:pt x="57" y="0"/>
                  <a:pt x="129" y="0"/>
                </a:cubicBezTo>
              </a:path>
            </a:pathLst>
          </a:custGeom>
          <a:noFill/>
          <a:ln w="88900" cap="rnd">
            <a:gradFill>
              <a:gsLst>
                <a:gs pos="0">
                  <a:schemeClr val="accent3">
                    <a:lumMod val="75000"/>
                  </a:schemeClr>
                </a:gs>
                <a:gs pos="32000">
                  <a:schemeClr val="accent3"/>
                </a:gs>
              </a:gsLst>
              <a:lin ang="5400000" scaled="1"/>
            </a:gra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Freeform 6"/>
          <p:cNvSpPr>
            <a:spLocks/>
          </p:cNvSpPr>
          <p:nvPr/>
        </p:nvSpPr>
        <p:spPr bwMode="auto">
          <a:xfrm>
            <a:off x="1899720" y="2747885"/>
            <a:ext cx="400589" cy="802251"/>
          </a:xfrm>
          <a:custGeom>
            <a:avLst/>
            <a:gdLst>
              <a:gd name="T0" fmla="*/ 0 w 129"/>
              <a:gd name="T1" fmla="*/ 0 h 258"/>
              <a:gd name="T2" fmla="*/ 129 w 129"/>
              <a:gd name="T3" fmla="*/ 129 h 258"/>
              <a:gd name="T4" fmla="*/ 0 w 129"/>
              <a:gd name="T5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0" y="0"/>
                </a:moveTo>
                <a:cubicBezTo>
                  <a:pt x="71" y="0"/>
                  <a:pt x="129" y="57"/>
                  <a:pt x="129" y="129"/>
                </a:cubicBezTo>
                <a:cubicBezTo>
                  <a:pt x="129" y="200"/>
                  <a:pt x="71" y="258"/>
                  <a:pt x="0" y="258"/>
                </a:cubicBezTo>
              </a:path>
            </a:pathLst>
          </a:custGeom>
          <a:noFill/>
          <a:ln w="88900" cap="rnd">
            <a:solidFill>
              <a:schemeClr val="accent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Line 8"/>
          <p:cNvSpPr>
            <a:spLocks noChangeShapeType="1"/>
          </p:cNvSpPr>
          <p:nvPr/>
        </p:nvSpPr>
        <p:spPr bwMode="auto">
          <a:xfrm flipH="1" flipV="1">
            <a:off x="-1473199" y="2743202"/>
            <a:ext cx="3372921" cy="4684"/>
          </a:xfrm>
          <a:prstGeom prst="line">
            <a:avLst/>
          </a:prstGeom>
          <a:noFill/>
          <a:ln w="88900" cap="rnd">
            <a:solidFill>
              <a:schemeClr val="accent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Line 7"/>
          <p:cNvSpPr>
            <a:spLocks noChangeShapeType="1"/>
          </p:cNvSpPr>
          <p:nvPr/>
        </p:nvSpPr>
        <p:spPr bwMode="auto">
          <a:xfrm flipV="1">
            <a:off x="1899719" y="3910825"/>
            <a:ext cx="5280555" cy="4684"/>
          </a:xfrm>
          <a:prstGeom prst="line">
            <a:avLst/>
          </a:prstGeom>
          <a:noFill/>
          <a:ln w="88900" cap="rnd">
            <a:gradFill>
              <a:gsLst>
                <a:gs pos="0">
                  <a:schemeClr val="accent5">
                    <a:lumMod val="75000"/>
                  </a:schemeClr>
                </a:gs>
                <a:gs pos="25000">
                  <a:schemeClr val="accent5"/>
                </a:gs>
              </a:gsLst>
              <a:lin ang="19800000" scaled="0"/>
            </a:gradFill>
            <a:prstDash val="solid"/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5"/>
          <p:cNvSpPr>
            <a:spLocks/>
          </p:cNvSpPr>
          <p:nvPr/>
        </p:nvSpPr>
        <p:spPr bwMode="auto">
          <a:xfrm>
            <a:off x="1499132" y="3915510"/>
            <a:ext cx="400589" cy="802249"/>
          </a:xfrm>
          <a:custGeom>
            <a:avLst/>
            <a:gdLst>
              <a:gd name="T0" fmla="*/ 129 w 129"/>
              <a:gd name="T1" fmla="*/ 258 h 258"/>
              <a:gd name="T2" fmla="*/ 0 w 129"/>
              <a:gd name="T3" fmla="*/ 129 h 258"/>
              <a:gd name="T4" fmla="*/ 129 w 129"/>
              <a:gd name="T5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129" y="258"/>
                </a:moveTo>
                <a:cubicBezTo>
                  <a:pt x="57" y="258"/>
                  <a:pt x="0" y="200"/>
                  <a:pt x="0" y="129"/>
                </a:cubicBezTo>
                <a:cubicBezTo>
                  <a:pt x="0" y="57"/>
                  <a:pt x="57" y="0"/>
                  <a:pt x="129" y="0"/>
                </a:cubicBezTo>
              </a:path>
            </a:pathLst>
          </a:custGeom>
          <a:noFill/>
          <a:ln w="88900" cap="rnd">
            <a:gradFill>
              <a:gsLst>
                <a:gs pos="0">
                  <a:schemeClr val="accent5">
                    <a:lumMod val="75000"/>
                  </a:schemeClr>
                </a:gs>
                <a:gs pos="32000">
                  <a:schemeClr val="accent5"/>
                </a:gs>
              </a:gsLst>
              <a:lin ang="5400000" scaled="1"/>
            </a:gra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>
            <a:off x="1899722" y="3915510"/>
            <a:ext cx="400589" cy="802249"/>
          </a:xfrm>
          <a:custGeom>
            <a:avLst/>
            <a:gdLst>
              <a:gd name="T0" fmla="*/ 0 w 129"/>
              <a:gd name="T1" fmla="*/ 0 h 258"/>
              <a:gd name="T2" fmla="*/ 129 w 129"/>
              <a:gd name="T3" fmla="*/ 129 h 258"/>
              <a:gd name="T4" fmla="*/ 0 w 129"/>
              <a:gd name="T5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0" y="0"/>
                </a:moveTo>
                <a:cubicBezTo>
                  <a:pt x="71" y="0"/>
                  <a:pt x="129" y="57"/>
                  <a:pt x="129" y="129"/>
                </a:cubicBezTo>
                <a:cubicBezTo>
                  <a:pt x="129" y="200"/>
                  <a:pt x="71" y="258"/>
                  <a:pt x="0" y="258"/>
                </a:cubicBezTo>
              </a:path>
            </a:pathLst>
          </a:custGeom>
          <a:noFill/>
          <a:ln w="88900" cap="rnd">
            <a:solidFill>
              <a:schemeClr val="accent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Line 8"/>
          <p:cNvSpPr>
            <a:spLocks noChangeShapeType="1"/>
          </p:cNvSpPr>
          <p:nvPr/>
        </p:nvSpPr>
        <p:spPr bwMode="auto">
          <a:xfrm flipH="1" flipV="1">
            <a:off x="-1473199" y="3880593"/>
            <a:ext cx="3372921" cy="34915"/>
          </a:xfrm>
          <a:prstGeom prst="line">
            <a:avLst/>
          </a:prstGeom>
          <a:noFill/>
          <a:ln w="88900" cap="rnd">
            <a:solidFill>
              <a:schemeClr val="accent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Rectangle 23"/>
          <p:cNvSpPr/>
          <p:nvPr/>
        </p:nvSpPr>
        <p:spPr>
          <a:xfrm>
            <a:off x="1573353" y="1662823"/>
            <a:ext cx="652743" cy="584775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ctr"/>
            <a:r>
              <a:rPr lang="en-US" sz="3200" dirty="0"/>
              <a:t>01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573347" y="2854668"/>
            <a:ext cx="652743" cy="584775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ctr"/>
            <a:r>
              <a:rPr lang="en-US" sz="3200" dirty="0"/>
              <a:t>02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573347" y="4024247"/>
            <a:ext cx="652743" cy="584775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ctr"/>
            <a:r>
              <a:rPr lang="en-US" sz="3200" dirty="0"/>
              <a:t>03</a:t>
            </a:r>
          </a:p>
        </p:txBody>
      </p:sp>
      <p:sp>
        <p:nvSpPr>
          <p:cNvPr id="33" name="Line 7"/>
          <p:cNvSpPr>
            <a:spLocks noChangeShapeType="1"/>
          </p:cNvSpPr>
          <p:nvPr/>
        </p:nvSpPr>
        <p:spPr bwMode="auto">
          <a:xfrm flipV="1">
            <a:off x="1912952" y="5118044"/>
            <a:ext cx="3929049" cy="0"/>
          </a:xfrm>
          <a:prstGeom prst="line">
            <a:avLst/>
          </a:prstGeom>
          <a:noFill/>
          <a:ln w="88900" cap="rnd">
            <a:gradFill>
              <a:gsLst>
                <a:gs pos="0">
                  <a:schemeClr val="bg2">
                    <a:lumMod val="75000"/>
                  </a:schemeClr>
                </a:gs>
                <a:gs pos="25000">
                  <a:schemeClr val="bg2"/>
                </a:gs>
              </a:gsLst>
              <a:lin ang="19800000" scaled="0"/>
            </a:gradFill>
            <a:prstDash val="solid"/>
            <a:round/>
            <a:headEnd/>
            <a:tailEnd type="triangle" w="med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" name="Freeform 5"/>
          <p:cNvSpPr>
            <a:spLocks/>
          </p:cNvSpPr>
          <p:nvPr/>
        </p:nvSpPr>
        <p:spPr bwMode="auto">
          <a:xfrm>
            <a:off x="1512364" y="5118048"/>
            <a:ext cx="400589" cy="802249"/>
          </a:xfrm>
          <a:custGeom>
            <a:avLst/>
            <a:gdLst>
              <a:gd name="T0" fmla="*/ 129 w 129"/>
              <a:gd name="T1" fmla="*/ 258 h 258"/>
              <a:gd name="T2" fmla="*/ 0 w 129"/>
              <a:gd name="T3" fmla="*/ 129 h 258"/>
              <a:gd name="T4" fmla="*/ 129 w 129"/>
              <a:gd name="T5" fmla="*/ 0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129" y="258"/>
                </a:moveTo>
                <a:cubicBezTo>
                  <a:pt x="57" y="258"/>
                  <a:pt x="0" y="200"/>
                  <a:pt x="0" y="129"/>
                </a:cubicBezTo>
                <a:cubicBezTo>
                  <a:pt x="0" y="57"/>
                  <a:pt x="57" y="0"/>
                  <a:pt x="129" y="0"/>
                </a:cubicBezTo>
              </a:path>
            </a:pathLst>
          </a:custGeom>
          <a:noFill/>
          <a:ln w="88900" cap="rnd">
            <a:gradFill>
              <a:gsLst>
                <a:gs pos="0">
                  <a:schemeClr val="bg2">
                    <a:lumMod val="75000"/>
                  </a:schemeClr>
                </a:gs>
                <a:gs pos="32000">
                  <a:schemeClr val="bg2"/>
                </a:gs>
              </a:gsLst>
              <a:lin ang="5400000" scaled="1"/>
            </a:gra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5" name="Freeform 6"/>
          <p:cNvSpPr>
            <a:spLocks/>
          </p:cNvSpPr>
          <p:nvPr/>
        </p:nvSpPr>
        <p:spPr bwMode="auto">
          <a:xfrm>
            <a:off x="1912952" y="5118048"/>
            <a:ext cx="400589" cy="802249"/>
          </a:xfrm>
          <a:custGeom>
            <a:avLst/>
            <a:gdLst>
              <a:gd name="T0" fmla="*/ 0 w 129"/>
              <a:gd name="T1" fmla="*/ 0 h 258"/>
              <a:gd name="T2" fmla="*/ 129 w 129"/>
              <a:gd name="T3" fmla="*/ 129 h 258"/>
              <a:gd name="T4" fmla="*/ 0 w 129"/>
              <a:gd name="T5" fmla="*/ 258 h 2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9" h="258">
                <a:moveTo>
                  <a:pt x="0" y="0"/>
                </a:moveTo>
                <a:cubicBezTo>
                  <a:pt x="71" y="0"/>
                  <a:pt x="129" y="57"/>
                  <a:pt x="129" y="129"/>
                </a:cubicBezTo>
                <a:cubicBezTo>
                  <a:pt x="129" y="200"/>
                  <a:pt x="71" y="258"/>
                  <a:pt x="0" y="258"/>
                </a:cubicBezTo>
              </a:path>
            </a:pathLst>
          </a:custGeom>
          <a:noFill/>
          <a:ln w="889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6" name="Line 8"/>
          <p:cNvSpPr>
            <a:spLocks noChangeShapeType="1"/>
          </p:cNvSpPr>
          <p:nvPr/>
        </p:nvSpPr>
        <p:spPr bwMode="auto">
          <a:xfrm flipH="1" flipV="1">
            <a:off x="-1459967" y="5083131"/>
            <a:ext cx="3372921" cy="34915"/>
          </a:xfrm>
          <a:prstGeom prst="line">
            <a:avLst/>
          </a:prstGeom>
          <a:noFill/>
          <a:ln w="88900" cap="rnd">
            <a:solidFill>
              <a:schemeClr val="bg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7" name="Rectangle 36"/>
          <p:cNvSpPr/>
          <p:nvPr/>
        </p:nvSpPr>
        <p:spPr>
          <a:xfrm>
            <a:off x="1586579" y="5226784"/>
            <a:ext cx="652743" cy="584775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ctr"/>
            <a:r>
              <a:rPr lang="en-US" sz="3200" dirty="0"/>
              <a:t>04</a:t>
            </a:r>
          </a:p>
        </p:txBody>
      </p:sp>
      <p:sp>
        <p:nvSpPr>
          <p:cNvPr id="38" name="Rectangle 37"/>
          <p:cNvSpPr/>
          <p:nvPr/>
        </p:nvSpPr>
        <p:spPr>
          <a:xfrm>
            <a:off x="9259613" y="1322587"/>
            <a:ext cx="2627587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 dirty="0"/>
              <a:t>80x earnings</a:t>
            </a:r>
          </a:p>
        </p:txBody>
      </p:sp>
      <p:sp>
        <p:nvSpPr>
          <p:cNvPr id="41" name="Rectangle 40"/>
          <p:cNvSpPr/>
          <p:nvPr/>
        </p:nvSpPr>
        <p:spPr>
          <a:xfrm>
            <a:off x="2503213" y="1673564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42" name="Rectangle 41"/>
          <p:cNvSpPr/>
          <p:nvPr/>
        </p:nvSpPr>
        <p:spPr>
          <a:xfrm>
            <a:off x="2503213" y="2876100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43" name="Rectangle 42"/>
          <p:cNvSpPr/>
          <p:nvPr/>
        </p:nvSpPr>
        <p:spPr>
          <a:xfrm>
            <a:off x="2503213" y="4008857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44" name="Rectangle 43"/>
          <p:cNvSpPr/>
          <p:nvPr/>
        </p:nvSpPr>
        <p:spPr>
          <a:xfrm>
            <a:off x="2503213" y="5216913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7343227" y="2485842"/>
            <a:ext cx="2627587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 dirty="0"/>
              <a:t>50x earnings</a:t>
            </a:r>
          </a:p>
        </p:txBody>
      </p:sp>
      <p:sp>
        <p:nvSpPr>
          <p:cNvPr id="46" name="Rectangle 45"/>
          <p:cNvSpPr/>
          <p:nvPr/>
        </p:nvSpPr>
        <p:spPr>
          <a:xfrm>
            <a:off x="8069240" y="3636323"/>
            <a:ext cx="2627587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 dirty="0"/>
              <a:t>60x earnings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719613" y="4852610"/>
            <a:ext cx="2627587" cy="5027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667" dirty="0"/>
              <a:t>40x earnings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557537" y="2329359"/>
            <a:ext cx="819652" cy="819652"/>
            <a:chOff x="5044428" y="2112481"/>
            <a:chExt cx="614739" cy="614739"/>
          </a:xfrm>
        </p:grpSpPr>
        <p:sp>
          <p:nvSpPr>
            <p:cNvPr id="49" name="Oval 48"/>
            <p:cNvSpPr/>
            <p:nvPr/>
          </p:nvSpPr>
          <p:spPr>
            <a:xfrm>
              <a:off x="5044428" y="2112481"/>
              <a:ext cx="614739" cy="61473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52" name="Group 8"/>
            <p:cNvGrpSpPr>
              <a:grpSpLocks noChangeAspect="1"/>
            </p:cNvGrpSpPr>
            <p:nvPr/>
          </p:nvGrpSpPr>
          <p:grpSpPr bwMode="auto">
            <a:xfrm>
              <a:off x="5233660" y="2291765"/>
              <a:ext cx="236278" cy="256174"/>
              <a:chOff x="2853" y="1431"/>
              <a:chExt cx="190" cy="206"/>
            </a:xfrm>
          </p:grpSpPr>
          <p:sp>
            <p:nvSpPr>
              <p:cNvPr id="53" name="Freeform 9"/>
              <p:cNvSpPr>
                <a:spLocks/>
              </p:cNvSpPr>
              <p:nvPr/>
            </p:nvSpPr>
            <p:spPr bwMode="auto">
              <a:xfrm>
                <a:off x="2906" y="1450"/>
                <a:ext cx="84" cy="0"/>
              </a:xfrm>
              <a:custGeom>
                <a:avLst/>
                <a:gdLst>
                  <a:gd name="T0" fmla="*/ 0 w 785"/>
                  <a:gd name="T1" fmla="*/ 0 w 785"/>
                  <a:gd name="T2" fmla="*/ 785 w 78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85">
                    <a:moveTo>
                      <a:pt x="0" y="0"/>
                    </a:moveTo>
                    <a:lnTo>
                      <a:pt x="0" y="0"/>
                    </a:lnTo>
                    <a:lnTo>
                      <a:pt x="785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" name="Freeform 10"/>
              <p:cNvSpPr>
                <a:spLocks/>
              </p:cNvSpPr>
              <p:nvPr/>
            </p:nvSpPr>
            <p:spPr bwMode="auto">
              <a:xfrm>
                <a:off x="2853" y="1450"/>
                <a:ext cx="190" cy="187"/>
              </a:xfrm>
              <a:custGeom>
                <a:avLst/>
                <a:gdLst>
                  <a:gd name="T0" fmla="*/ 1427 w 1778"/>
                  <a:gd name="T1" fmla="*/ 0 h 1745"/>
                  <a:gd name="T2" fmla="*/ 1427 w 1778"/>
                  <a:gd name="T3" fmla="*/ 0 h 1745"/>
                  <a:gd name="T4" fmla="*/ 1778 w 1778"/>
                  <a:gd name="T5" fmla="*/ 0 h 1745"/>
                  <a:gd name="T6" fmla="*/ 1778 w 1778"/>
                  <a:gd name="T7" fmla="*/ 1745 h 1745"/>
                  <a:gd name="T8" fmla="*/ 0 w 1778"/>
                  <a:gd name="T9" fmla="*/ 1745 h 1745"/>
                  <a:gd name="T10" fmla="*/ 0 w 1778"/>
                  <a:gd name="T11" fmla="*/ 0 h 1745"/>
                  <a:gd name="T12" fmla="*/ 350 w 1778"/>
                  <a:gd name="T13" fmla="*/ 0 h 1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8" h="1745">
                    <a:moveTo>
                      <a:pt x="1427" y="0"/>
                    </a:moveTo>
                    <a:lnTo>
                      <a:pt x="1427" y="0"/>
                    </a:lnTo>
                    <a:lnTo>
                      <a:pt x="1778" y="0"/>
                    </a:lnTo>
                    <a:lnTo>
                      <a:pt x="1778" y="1745"/>
                    </a:lnTo>
                    <a:lnTo>
                      <a:pt x="0" y="1745"/>
                    </a:lnTo>
                    <a:lnTo>
                      <a:pt x="0" y="0"/>
                    </a:lnTo>
                    <a:lnTo>
                      <a:pt x="35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Freeform 11"/>
              <p:cNvSpPr>
                <a:spLocks/>
              </p:cNvSpPr>
              <p:nvPr/>
            </p:nvSpPr>
            <p:spPr bwMode="auto">
              <a:xfrm>
                <a:off x="2853" y="1494"/>
                <a:ext cx="190" cy="0"/>
              </a:xfrm>
              <a:custGeom>
                <a:avLst/>
                <a:gdLst>
                  <a:gd name="T0" fmla="*/ 0 w 1778"/>
                  <a:gd name="T1" fmla="*/ 0 w 1778"/>
                  <a:gd name="T2" fmla="*/ 1778 w 17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778">
                    <a:moveTo>
                      <a:pt x="0" y="0"/>
                    </a:moveTo>
                    <a:lnTo>
                      <a:pt x="0" y="0"/>
                    </a:lnTo>
                    <a:lnTo>
                      <a:pt x="1778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6" name="Freeform 12"/>
              <p:cNvSpPr>
                <a:spLocks/>
              </p:cNvSpPr>
              <p:nvPr/>
            </p:nvSpPr>
            <p:spPr bwMode="auto">
              <a:xfrm>
                <a:off x="2890" y="1431"/>
                <a:ext cx="16" cy="38"/>
              </a:xfrm>
              <a:custGeom>
                <a:avLst/>
                <a:gdLst>
                  <a:gd name="T0" fmla="*/ 0 w 146"/>
                  <a:gd name="T1" fmla="*/ 73 h 356"/>
                  <a:gd name="T2" fmla="*/ 0 w 146"/>
                  <a:gd name="T3" fmla="*/ 73 h 356"/>
                  <a:gd name="T4" fmla="*/ 73 w 146"/>
                  <a:gd name="T5" fmla="*/ 0 h 356"/>
                  <a:gd name="T6" fmla="*/ 146 w 146"/>
                  <a:gd name="T7" fmla="*/ 73 h 356"/>
                  <a:gd name="T8" fmla="*/ 146 w 146"/>
                  <a:gd name="T9" fmla="*/ 283 h 356"/>
                  <a:gd name="T10" fmla="*/ 73 w 146"/>
                  <a:gd name="T11" fmla="*/ 356 h 356"/>
                  <a:gd name="T12" fmla="*/ 0 w 146"/>
                  <a:gd name="T13" fmla="*/ 283 h 356"/>
                  <a:gd name="T14" fmla="*/ 0 w 146"/>
                  <a:gd name="T15" fmla="*/ 73 h 356"/>
                  <a:gd name="T16" fmla="*/ 0 w 146"/>
                  <a:gd name="T17" fmla="*/ 7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356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33"/>
                      <a:pt x="32" y="0"/>
                      <a:pt x="73" y="0"/>
                    </a:cubicBezTo>
                    <a:cubicBezTo>
                      <a:pt x="113" y="0"/>
                      <a:pt x="146" y="33"/>
                      <a:pt x="146" y="73"/>
                    </a:cubicBezTo>
                    <a:lnTo>
                      <a:pt x="146" y="283"/>
                    </a:lnTo>
                    <a:cubicBezTo>
                      <a:pt x="146" y="323"/>
                      <a:pt x="113" y="356"/>
                      <a:pt x="73" y="356"/>
                    </a:cubicBezTo>
                    <a:cubicBezTo>
                      <a:pt x="32" y="356"/>
                      <a:pt x="0" y="323"/>
                      <a:pt x="0" y="283"/>
                    </a:cubicBez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7" name="Freeform 13"/>
              <p:cNvSpPr>
                <a:spLocks/>
              </p:cNvSpPr>
              <p:nvPr/>
            </p:nvSpPr>
            <p:spPr bwMode="auto">
              <a:xfrm>
                <a:off x="2990" y="1431"/>
                <a:ext cx="15" cy="38"/>
              </a:xfrm>
              <a:custGeom>
                <a:avLst/>
                <a:gdLst>
                  <a:gd name="T0" fmla="*/ 0 w 146"/>
                  <a:gd name="T1" fmla="*/ 73 h 356"/>
                  <a:gd name="T2" fmla="*/ 0 w 146"/>
                  <a:gd name="T3" fmla="*/ 73 h 356"/>
                  <a:gd name="T4" fmla="*/ 73 w 146"/>
                  <a:gd name="T5" fmla="*/ 0 h 356"/>
                  <a:gd name="T6" fmla="*/ 146 w 146"/>
                  <a:gd name="T7" fmla="*/ 73 h 356"/>
                  <a:gd name="T8" fmla="*/ 146 w 146"/>
                  <a:gd name="T9" fmla="*/ 283 h 356"/>
                  <a:gd name="T10" fmla="*/ 73 w 146"/>
                  <a:gd name="T11" fmla="*/ 356 h 356"/>
                  <a:gd name="T12" fmla="*/ 0 w 146"/>
                  <a:gd name="T13" fmla="*/ 283 h 356"/>
                  <a:gd name="T14" fmla="*/ 0 w 146"/>
                  <a:gd name="T15" fmla="*/ 73 h 356"/>
                  <a:gd name="T16" fmla="*/ 0 w 146"/>
                  <a:gd name="T17" fmla="*/ 7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356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33"/>
                      <a:pt x="32" y="0"/>
                      <a:pt x="73" y="0"/>
                    </a:cubicBezTo>
                    <a:cubicBezTo>
                      <a:pt x="113" y="0"/>
                      <a:pt x="146" y="33"/>
                      <a:pt x="146" y="73"/>
                    </a:cubicBezTo>
                    <a:lnTo>
                      <a:pt x="146" y="283"/>
                    </a:lnTo>
                    <a:cubicBezTo>
                      <a:pt x="146" y="323"/>
                      <a:pt x="113" y="356"/>
                      <a:pt x="73" y="356"/>
                    </a:cubicBezTo>
                    <a:cubicBezTo>
                      <a:pt x="32" y="356"/>
                      <a:pt x="0" y="323"/>
                      <a:pt x="0" y="283"/>
                    </a:cubicBez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8" name="Freeform 14"/>
              <p:cNvSpPr>
                <a:spLocks/>
              </p:cNvSpPr>
              <p:nvPr/>
            </p:nvSpPr>
            <p:spPr bwMode="auto">
              <a:xfrm>
                <a:off x="2892" y="1520"/>
                <a:ext cx="112" cy="93"/>
              </a:xfrm>
              <a:custGeom>
                <a:avLst/>
                <a:gdLst>
                  <a:gd name="T0" fmla="*/ 0 w 1040"/>
                  <a:gd name="T1" fmla="*/ 554 h 863"/>
                  <a:gd name="T2" fmla="*/ 0 w 1040"/>
                  <a:gd name="T3" fmla="*/ 554 h 863"/>
                  <a:gd name="T4" fmla="*/ 346 w 1040"/>
                  <a:gd name="T5" fmla="*/ 863 h 863"/>
                  <a:gd name="T6" fmla="*/ 1040 w 1040"/>
                  <a:gd name="T7" fmla="*/ 0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0" h="863">
                    <a:moveTo>
                      <a:pt x="0" y="554"/>
                    </a:moveTo>
                    <a:lnTo>
                      <a:pt x="0" y="554"/>
                    </a:lnTo>
                    <a:lnTo>
                      <a:pt x="346" y="863"/>
                    </a:lnTo>
                    <a:lnTo>
                      <a:pt x="104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5891833" y="4681929"/>
            <a:ext cx="819652" cy="819652"/>
            <a:chOff x="6332454" y="875684"/>
            <a:chExt cx="614739" cy="614739"/>
          </a:xfrm>
        </p:grpSpPr>
        <p:sp>
          <p:nvSpPr>
            <p:cNvPr id="51" name="Oval 50"/>
            <p:cNvSpPr/>
            <p:nvPr/>
          </p:nvSpPr>
          <p:spPr>
            <a:xfrm>
              <a:off x="6332454" y="875684"/>
              <a:ext cx="614739" cy="61473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59" name="Group 17"/>
            <p:cNvGrpSpPr>
              <a:grpSpLocks noChangeAspect="1"/>
            </p:cNvGrpSpPr>
            <p:nvPr/>
          </p:nvGrpSpPr>
          <p:grpSpPr bwMode="auto">
            <a:xfrm>
              <a:off x="6492935" y="1032957"/>
              <a:ext cx="293777" cy="300193"/>
              <a:chOff x="3263" y="1117"/>
              <a:chExt cx="229" cy="234"/>
            </a:xfrm>
          </p:grpSpPr>
          <p:sp>
            <p:nvSpPr>
              <p:cNvPr id="60" name="Freeform 18"/>
              <p:cNvSpPr>
                <a:spLocks/>
              </p:cNvSpPr>
              <p:nvPr/>
            </p:nvSpPr>
            <p:spPr bwMode="auto">
              <a:xfrm>
                <a:off x="3263" y="1202"/>
                <a:ext cx="133" cy="46"/>
              </a:xfrm>
              <a:custGeom>
                <a:avLst/>
                <a:gdLst>
                  <a:gd name="T0" fmla="*/ 1088 w 1088"/>
                  <a:gd name="T1" fmla="*/ 184 h 368"/>
                  <a:gd name="T2" fmla="*/ 1088 w 1088"/>
                  <a:gd name="T3" fmla="*/ 184 h 368"/>
                  <a:gd name="T4" fmla="*/ 544 w 1088"/>
                  <a:gd name="T5" fmla="*/ 368 h 368"/>
                  <a:gd name="T6" fmla="*/ 0 w 1088"/>
                  <a:gd name="T7" fmla="*/ 184 h 368"/>
                  <a:gd name="T8" fmla="*/ 544 w 1088"/>
                  <a:gd name="T9" fmla="*/ 0 h 368"/>
                  <a:gd name="T10" fmla="*/ 1088 w 1088"/>
                  <a:gd name="T11" fmla="*/ 184 h 368"/>
                  <a:gd name="T12" fmla="*/ 1088 w 1088"/>
                  <a:gd name="T13" fmla="*/ 18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8" h="368">
                    <a:moveTo>
                      <a:pt x="1088" y="184"/>
                    </a:moveTo>
                    <a:lnTo>
                      <a:pt x="1088" y="184"/>
                    </a:lnTo>
                    <a:cubicBezTo>
                      <a:pt x="1088" y="286"/>
                      <a:pt x="844" y="368"/>
                      <a:pt x="544" y="368"/>
                    </a:cubicBezTo>
                    <a:cubicBezTo>
                      <a:pt x="243" y="368"/>
                      <a:pt x="0" y="286"/>
                      <a:pt x="0" y="184"/>
                    </a:cubicBezTo>
                    <a:cubicBezTo>
                      <a:pt x="0" y="83"/>
                      <a:pt x="243" y="0"/>
                      <a:pt x="544" y="0"/>
                    </a:cubicBezTo>
                    <a:cubicBezTo>
                      <a:pt x="844" y="0"/>
                      <a:pt x="1088" y="83"/>
                      <a:pt x="1088" y="184"/>
                    </a:cubicBezTo>
                    <a:lnTo>
                      <a:pt x="1088" y="1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Freeform 19"/>
              <p:cNvSpPr>
                <a:spLocks/>
              </p:cNvSpPr>
              <p:nvPr/>
            </p:nvSpPr>
            <p:spPr bwMode="auto">
              <a:xfrm>
                <a:off x="3263" y="1225"/>
                <a:ext cx="133" cy="126"/>
              </a:xfrm>
              <a:custGeom>
                <a:avLst/>
                <a:gdLst>
                  <a:gd name="T0" fmla="*/ 1088 w 1088"/>
                  <a:gd name="T1" fmla="*/ 0 h 1020"/>
                  <a:gd name="T2" fmla="*/ 1088 w 1088"/>
                  <a:gd name="T3" fmla="*/ 0 h 1020"/>
                  <a:gd name="T4" fmla="*/ 1088 w 1088"/>
                  <a:gd name="T5" fmla="*/ 836 h 1020"/>
                  <a:gd name="T6" fmla="*/ 544 w 1088"/>
                  <a:gd name="T7" fmla="*/ 1020 h 1020"/>
                  <a:gd name="T8" fmla="*/ 0 w 1088"/>
                  <a:gd name="T9" fmla="*/ 836 h 1020"/>
                  <a:gd name="T10" fmla="*/ 0 w 1088"/>
                  <a:gd name="T11" fmla="*/ 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8" h="1020">
                    <a:moveTo>
                      <a:pt x="1088" y="0"/>
                    </a:moveTo>
                    <a:lnTo>
                      <a:pt x="1088" y="0"/>
                    </a:lnTo>
                    <a:lnTo>
                      <a:pt x="1088" y="836"/>
                    </a:lnTo>
                    <a:cubicBezTo>
                      <a:pt x="1088" y="938"/>
                      <a:pt x="844" y="1020"/>
                      <a:pt x="544" y="1020"/>
                    </a:cubicBezTo>
                    <a:cubicBezTo>
                      <a:pt x="243" y="1020"/>
                      <a:pt x="0" y="938"/>
                      <a:pt x="0" y="836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20"/>
              <p:cNvSpPr>
                <a:spLocks/>
              </p:cNvSpPr>
              <p:nvPr/>
            </p:nvSpPr>
            <p:spPr bwMode="auto">
              <a:xfrm>
                <a:off x="3263" y="1295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4" y="184"/>
                      <a:pt x="544" y="184"/>
                    </a:cubicBezTo>
                    <a:cubicBezTo>
                      <a:pt x="243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Freeform 21"/>
              <p:cNvSpPr>
                <a:spLocks/>
              </p:cNvSpPr>
              <p:nvPr/>
            </p:nvSpPr>
            <p:spPr bwMode="auto">
              <a:xfrm>
                <a:off x="3263" y="1261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4" y="184"/>
                      <a:pt x="544" y="184"/>
                    </a:cubicBezTo>
                    <a:cubicBezTo>
                      <a:pt x="243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Freeform 22"/>
              <p:cNvSpPr>
                <a:spLocks/>
              </p:cNvSpPr>
              <p:nvPr/>
            </p:nvSpPr>
            <p:spPr bwMode="auto">
              <a:xfrm>
                <a:off x="3359" y="1117"/>
                <a:ext cx="133" cy="46"/>
              </a:xfrm>
              <a:custGeom>
                <a:avLst/>
                <a:gdLst>
                  <a:gd name="T0" fmla="*/ 1088 w 1088"/>
                  <a:gd name="T1" fmla="*/ 184 h 368"/>
                  <a:gd name="T2" fmla="*/ 1088 w 1088"/>
                  <a:gd name="T3" fmla="*/ 184 h 368"/>
                  <a:gd name="T4" fmla="*/ 544 w 1088"/>
                  <a:gd name="T5" fmla="*/ 368 h 368"/>
                  <a:gd name="T6" fmla="*/ 0 w 1088"/>
                  <a:gd name="T7" fmla="*/ 184 h 368"/>
                  <a:gd name="T8" fmla="*/ 544 w 1088"/>
                  <a:gd name="T9" fmla="*/ 0 h 368"/>
                  <a:gd name="T10" fmla="*/ 1088 w 1088"/>
                  <a:gd name="T11" fmla="*/ 184 h 368"/>
                  <a:gd name="T12" fmla="*/ 1088 w 1088"/>
                  <a:gd name="T13" fmla="*/ 18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8" h="368">
                    <a:moveTo>
                      <a:pt x="1088" y="184"/>
                    </a:moveTo>
                    <a:lnTo>
                      <a:pt x="1088" y="184"/>
                    </a:lnTo>
                    <a:cubicBezTo>
                      <a:pt x="1088" y="285"/>
                      <a:pt x="845" y="368"/>
                      <a:pt x="544" y="368"/>
                    </a:cubicBezTo>
                    <a:cubicBezTo>
                      <a:pt x="244" y="368"/>
                      <a:pt x="0" y="285"/>
                      <a:pt x="0" y="184"/>
                    </a:cubicBezTo>
                    <a:cubicBezTo>
                      <a:pt x="0" y="82"/>
                      <a:pt x="244" y="0"/>
                      <a:pt x="544" y="0"/>
                    </a:cubicBezTo>
                    <a:cubicBezTo>
                      <a:pt x="845" y="0"/>
                      <a:pt x="1088" y="82"/>
                      <a:pt x="1088" y="184"/>
                    </a:cubicBezTo>
                    <a:lnTo>
                      <a:pt x="1088" y="1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5" name="Freeform 23"/>
              <p:cNvSpPr>
                <a:spLocks/>
              </p:cNvSpPr>
              <p:nvPr/>
            </p:nvSpPr>
            <p:spPr bwMode="auto">
              <a:xfrm>
                <a:off x="3359" y="1140"/>
                <a:ext cx="0" cy="64"/>
              </a:xfrm>
              <a:custGeom>
                <a:avLst/>
                <a:gdLst>
                  <a:gd name="T0" fmla="*/ 519 h 519"/>
                  <a:gd name="T1" fmla="*/ 519 h 519"/>
                  <a:gd name="T2" fmla="*/ 0 h 51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19">
                    <a:moveTo>
                      <a:pt x="0" y="519"/>
                    </a:moveTo>
                    <a:lnTo>
                      <a:pt x="0" y="519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6" name="Freeform 24"/>
              <p:cNvSpPr>
                <a:spLocks/>
              </p:cNvSpPr>
              <p:nvPr/>
            </p:nvSpPr>
            <p:spPr bwMode="auto">
              <a:xfrm>
                <a:off x="3396" y="1140"/>
                <a:ext cx="96" cy="166"/>
              </a:xfrm>
              <a:custGeom>
                <a:avLst/>
                <a:gdLst>
                  <a:gd name="T0" fmla="*/ 780 w 780"/>
                  <a:gd name="T1" fmla="*/ 0 h 1340"/>
                  <a:gd name="T2" fmla="*/ 780 w 780"/>
                  <a:gd name="T3" fmla="*/ 0 h 1340"/>
                  <a:gd name="T4" fmla="*/ 780 w 780"/>
                  <a:gd name="T5" fmla="*/ 1156 h 1340"/>
                  <a:gd name="T6" fmla="*/ 236 w 780"/>
                  <a:gd name="T7" fmla="*/ 1340 h 1340"/>
                  <a:gd name="T8" fmla="*/ 0 w 780"/>
                  <a:gd name="T9" fmla="*/ 1322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0" h="1340">
                    <a:moveTo>
                      <a:pt x="780" y="0"/>
                    </a:moveTo>
                    <a:lnTo>
                      <a:pt x="780" y="0"/>
                    </a:lnTo>
                    <a:lnTo>
                      <a:pt x="780" y="1156"/>
                    </a:lnTo>
                    <a:cubicBezTo>
                      <a:pt x="780" y="1258"/>
                      <a:pt x="537" y="1340"/>
                      <a:pt x="236" y="1340"/>
                    </a:cubicBezTo>
                    <a:cubicBezTo>
                      <a:pt x="152" y="1340"/>
                      <a:pt x="71" y="1334"/>
                      <a:pt x="0" y="132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7" name="Freeform 25"/>
              <p:cNvSpPr>
                <a:spLocks/>
              </p:cNvSpPr>
              <p:nvPr/>
            </p:nvSpPr>
            <p:spPr bwMode="auto">
              <a:xfrm>
                <a:off x="3396" y="1250"/>
                <a:ext cx="96" cy="22"/>
              </a:xfrm>
              <a:custGeom>
                <a:avLst/>
                <a:gdLst>
                  <a:gd name="T0" fmla="*/ 780 w 780"/>
                  <a:gd name="T1" fmla="*/ 0 h 184"/>
                  <a:gd name="T2" fmla="*/ 780 w 780"/>
                  <a:gd name="T3" fmla="*/ 0 h 184"/>
                  <a:gd name="T4" fmla="*/ 236 w 780"/>
                  <a:gd name="T5" fmla="*/ 184 h 184"/>
                  <a:gd name="T6" fmla="*/ 0 w 780"/>
                  <a:gd name="T7" fmla="*/ 16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0" h="184">
                    <a:moveTo>
                      <a:pt x="780" y="0"/>
                    </a:moveTo>
                    <a:lnTo>
                      <a:pt x="780" y="0"/>
                    </a:lnTo>
                    <a:cubicBezTo>
                      <a:pt x="780" y="102"/>
                      <a:pt x="537" y="184"/>
                      <a:pt x="236" y="184"/>
                    </a:cubicBezTo>
                    <a:cubicBezTo>
                      <a:pt x="152" y="184"/>
                      <a:pt x="71" y="178"/>
                      <a:pt x="0" y="16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8" name="Freeform 26"/>
              <p:cNvSpPr>
                <a:spLocks/>
              </p:cNvSpPr>
              <p:nvPr/>
            </p:nvSpPr>
            <p:spPr bwMode="auto">
              <a:xfrm>
                <a:off x="3396" y="1214"/>
                <a:ext cx="96" cy="23"/>
              </a:xfrm>
              <a:custGeom>
                <a:avLst/>
                <a:gdLst>
                  <a:gd name="T0" fmla="*/ 780 w 780"/>
                  <a:gd name="T1" fmla="*/ 0 h 184"/>
                  <a:gd name="T2" fmla="*/ 780 w 780"/>
                  <a:gd name="T3" fmla="*/ 0 h 184"/>
                  <a:gd name="T4" fmla="*/ 236 w 780"/>
                  <a:gd name="T5" fmla="*/ 184 h 184"/>
                  <a:gd name="T6" fmla="*/ 0 w 780"/>
                  <a:gd name="T7" fmla="*/ 16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0" h="184">
                    <a:moveTo>
                      <a:pt x="780" y="0"/>
                    </a:moveTo>
                    <a:lnTo>
                      <a:pt x="780" y="0"/>
                    </a:lnTo>
                    <a:cubicBezTo>
                      <a:pt x="780" y="102"/>
                      <a:pt x="537" y="184"/>
                      <a:pt x="236" y="184"/>
                    </a:cubicBezTo>
                    <a:cubicBezTo>
                      <a:pt x="152" y="184"/>
                      <a:pt x="71" y="178"/>
                      <a:pt x="0" y="16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9" name="Freeform 27"/>
              <p:cNvSpPr>
                <a:spLocks/>
              </p:cNvSpPr>
              <p:nvPr/>
            </p:nvSpPr>
            <p:spPr bwMode="auto">
              <a:xfrm>
                <a:off x="3359" y="1179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5" y="184"/>
                      <a:pt x="544" y="184"/>
                    </a:cubicBezTo>
                    <a:cubicBezTo>
                      <a:pt x="244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7228586" y="3530907"/>
            <a:ext cx="819652" cy="819652"/>
            <a:chOff x="5717714" y="1497742"/>
            <a:chExt cx="614739" cy="614739"/>
          </a:xfrm>
        </p:grpSpPr>
        <p:sp>
          <p:nvSpPr>
            <p:cNvPr id="50" name="Oval 49"/>
            <p:cNvSpPr/>
            <p:nvPr/>
          </p:nvSpPr>
          <p:spPr>
            <a:xfrm>
              <a:off x="5717714" y="1497742"/>
              <a:ext cx="614739" cy="61473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70" name="Group 30"/>
            <p:cNvGrpSpPr>
              <a:grpSpLocks noChangeAspect="1"/>
            </p:cNvGrpSpPr>
            <p:nvPr/>
          </p:nvGrpSpPr>
          <p:grpSpPr bwMode="auto">
            <a:xfrm>
              <a:off x="5901870" y="1668206"/>
              <a:ext cx="246430" cy="273810"/>
              <a:chOff x="3714" y="830"/>
              <a:chExt cx="198" cy="220"/>
            </a:xfrm>
          </p:grpSpPr>
          <p:sp>
            <p:nvSpPr>
              <p:cNvPr id="71" name="Freeform 31"/>
              <p:cNvSpPr>
                <a:spLocks/>
              </p:cNvSpPr>
              <p:nvPr/>
            </p:nvSpPr>
            <p:spPr bwMode="auto">
              <a:xfrm>
                <a:off x="3785" y="959"/>
                <a:ext cx="57" cy="91"/>
              </a:xfrm>
              <a:custGeom>
                <a:avLst/>
                <a:gdLst>
                  <a:gd name="T0" fmla="*/ 0 w 536"/>
                  <a:gd name="T1" fmla="*/ 864 h 864"/>
                  <a:gd name="T2" fmla="*/ 0 w 536"/>
                  <a:gd name="T3" fmla="*/ 864 h 864"/>
                  <a:gd name="T4" fmla="*/ 536 w 536"/>
                  <a:gd name="T5" fmla="*/ 864 h 864"/>
                  <a:gd name="T6" fmla="*/ 536 w 536"/>
                  <a:gd name="T7" fmla="*/ 0 h 864"/>
                  <a:gd name="T8" fmla="*/ 0 w 536"/>
                  <a:gd name="T9" fmla="*/ 0 h 864"/>
                  <a:gd name="T10" fmla="*/ 0 w 536"/>
                  <a:gd name="T11" fmla="*/ 86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864">
                    <a:moveTo>
                      <a:pt x="0" y="864"/>
                    </a:moveTo>
                    <a:lnTo>
                      <a:pt x="0" y="864"/>
                    </a:lnTo>
                    <a:lnTo>
                      <a:pt x="536" y="864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86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2" name="Freeform 32"/>
              <p:cNvSpPr>
                <a:spLocks/>
              </p:cNvSpPr>
              <p:nvPr/>
            </p:nvSpPr>
            <p:spPr bwMode="auto">
              <a:xfrm>
                <a:off x="3715" y="1005"/>
                <a:ext cx="57" cy="45"/>
              </a:xfrm>
              <a:custGeom>
                <a:avLst/>
                <a:gdLst>
                  <a:gd name="T0" fmla="*/ 0 w 536"/>
                  <a:gd name="T1" fmla="*/ 432 h 432"/>
                  <a:gd name="T2" fmla="*/ 0 w 536"/>
                  <a:gd name="T3" fmla="*/ 432 h 432"/>
                  <a:gd name="T4" fmla="*/ 536 w 536"/>
                  <a:gd name="T5" fmla="*/ 432 h 432"/>
                  <a:gd name="T6" fmla="*/ 536 w 536"/>
                  <a:gd name="T7" fmla="*/ 0 h 432"/>
                  <a:gd name="T8" fmla="*/ 0 w 536"/>
                  <a:gd name="T9" fmla="*/ 0 h 432"/>
                  <a:gd name="T10" fmla="*/ 0 w 536"/>
                  <a:gd name="T11" fmla="*/ 43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432">
                    <a:moveTo>
                      <a:pt x="0" y="432"/>
                    </a:moveTo>
                    <a:lnTo>
                      <a:pt x="0" y="432"/>
                    </a:lnTo>
                    <a:lnTo>
                      <a:pt x="536" y="432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43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3" name="Freeform 33"/>
              <p:cNvSpPr>
                <a:spLocks/>
              </p:cNvSpPr>
              <p:nvPr/>
            </p:nvSpPr>
            <p:spPr bwMode="auto">
              <a:xfrm>
                <a:off x="3714" y="830"/>
                <a:ext cx="145" cy="143"/>
              </a:xfrm>
              <a:custGeom>
                <a:avLst/>
                <a:gdLst>
                  <a:gd name="T0" fmla="*/ 1368 w 1368"/>
                  <a:gd name="T1" fmla="*/ 0 h 1353"/>
                  <a:gd name="T2" fmla="*/ 1368 w 1368"/>
                  <a:gd name="T3" fmla="*/ 0 h 1353"/>
                  <a:gd name="T4" fmla="*/ 851 w 1368"/>
                  <a:gd name="T5" fmla="*/ 0 h 1353"/>
                  <a:gd name="T6" fmla="*/ 982 w 1368"/>
                  <a:gd name="T7" fmla="*/ 133 h 1353"/>
                  <a:gd name="T8" fmla="*/ 12 w 1368"/>
                  <a:gd name="T9" fmla="*/ 1286 h 1353"/>
                  <a:gd name="T10" fmla="*/ 11 w 1368"/>
                  <a:gd name="T11" fmla="*/ 1335 h 1353"/>
                  <a:gd name="T12" fmla="*/ 65 w 1368"/>
                  <a:gd name="T13" fmla="*/ 1340 h 1353"/>
                  <a:gd name="T14" fmla="*/ 1236 w 1368"/>
                  <a:gd name="T15" fmla="*/ 389 h 1353"/>
                  <a:gd name="T16" fmla="*/ 1368 w 1368"/>
                  <a:gd name="T17" fmla="*/ 521 h 1353"/>
                  <a:gd name="T18" fmla="*/ 1368 w 1368"/>
                  <a:gd name="T19" fmla="*/ 0 h 1353"/>
                  <a:gd name="T20" fmla="*/ 1368 w 1368"/>
                  <a:gd name="T21" fmla="*/ 0 h 1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8" h="1353">
                    <a:moveTo>
                      <a:pt x="1368" y="0"/>
                    </a:moveTo>
                    <a:lnTo>
                      <a:pt x="1368" y="0"/>
                    </a:lnTo>
                    <a:lnTo>
                      <a:pt x="851" y="0"/>
                    </a:lnTo>
                    <a:lnTo>
                      <a:pt x="982" y="133"/>
                    </a:lnTo>
                    <a:lnTo>
                      <a:pt x="12" y="1286"/>
                    </a:lnTo>
                    <a:cubicBezTo>
                      <a:pt x="0" y="1300"/>
                      <a:pt x="0" y="1320"/>
                      <a:pt x="11" y="1335"/>
                    </a:cubicBezTo>
                    <a:cubicBezTo>
                      <a:pt x="25" y="1351"/>
                      <a:pt x="48" y="1353"/>
                      <a:pt x="65" y="1340"/>
                    </a:cubicBezTo>
                    <a:lnTo>
                      <a:pt x="1236" y="389"/>
                    </a:lnTo>
                    <a:lnTo>
                      <a:pt x="1368" y="521"/>
                    </a:lnTo>
                    <a:lnTo>
                      <a:pt x="1368" y="0"/>
                    </a:lnTo>
                    <a:lnTo>
                      <a:pt x="1368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4" name="Freeform 34"/>
              <p:cNvSpPr>
                <a:spLocks/>
              </p:cNvSpPr>
              <p:nvPr/>
            </p:nvSpPr>
            <p:spPr bwMode="auto">
              <a:xfrm>
                <a:off x="3855" y="914"/>
                <a:ext cx="57" cy="136"/>
              </a:xfrm>
              <a:custGeom>
                <a:avLst/>
                <a:gdLst>
                  <a:gd name="T0" fmla="*/ 0 w 536"/>
                  <a:gd name="T1" fmla="*/ 1290 h 1290"/>
                  <a:gd name="T2" fmla="*/ 0 w 536"/>
                  <a:gd name="T3" fmla="*/ 1290 h 1290"/>
                  <a:gd name="T4" fmla="*/ 536 w 536"/>
                  <a:gd name="T5" fmla="*/ 1290 h 1290"/>
                  <a:gd name="T6" fmla="*/ 536 w 536"/>
                  <a:gd name="T7" fmla="*/ 0 h 1290"/>
                  <a:gd name="T8" fmla="*/ 0 w 536"/>
                  <a:gd name="T9" fmla="*/ 0 h 1290"/>
                  <a:gd name="T10" fmla="*/ 0 w 536"/>
                  <a:gd name="T11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1290">
                    <a:moveTo>
                      <a:pt x="0" y="1290"/>
                    </a:moveTo>
                    <a:lnTo>
                      <a:pt x="0" y="1290"/>
                    </a:lnTo>
                    <a:lnTo>
                      <a:pt x="536" y="1290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129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443271" y="1177998"/>
            <a:ext cx="819652" cy="819652"/>
            <a:chOff x="4415052" y="2756494"/>
            <a:chExt cx="614739" cy="614739"/>
          </a:xfrm>
        </p:grpSpPr>
        <p:sp>
          <p:nvSpPr>
            <p:cNvPr id="48" name="Oval 47"/>
            <p:cNvSpPr/>
            <p:nvPr/>
          </p:nvSpPr>
          <p:spPr>
            <a:xfrm>
              <a:off x="4415052" y="2756494"/>
              <a:ext cx="614739" cy="6147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4511309" y="2943970"/>
              <a:ext cx="422226" cy="239787"/>
              <a:chOff x="8048185" y="1753515"/>
              <a:chExt cx="1162873" cy="660413"/>
            </a:xfrm>
          </p:grpSpPr>
          <p:sp>
            <p:nvSpPr>
              <p:cNvPr id="76" name="Freeform 205"/>
              <p:cNvSpPr>
                <a:spLocks/>
              </p:cNvSpPr>
              <p:nvPr/>
            </p:nvSpPr>
            <p:spPr bwMode="auto">
              <a:xfrm>
                <a:off x="9003704" y="1753515"/>
                <a:ext cx="207354" cy="224255"/>
              </a:xfrm>
              <a:custGeom>
                <a:avLst/>
                <a:gdLst>
                  <a:gd name="T0" fmla="*/ 319 w 319"/>
                  <a:gd name="T1" fmla="*/ 345 h 345"/>
                  <a:gd name="T2" fmla="*/ 269 w 319"/>
                  <a:gd name="T3" fmla="*/ 0 h 345"/>
                  <a:gd name="T4" fmla="*/ 0 w 319"/>
                  <a:gd name="T5" fmla="*/ 201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9" h="345">
                    <a:moveTo>
                      <a:pt x="319" y="345"/>
                    </a:moveTo>
                    <a:lnTo>
                      <a:pt x="269" y="0"/>
                    </a:lnTo>
                    <a:lnTo>
                      <a:pt x="0" y="201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7" name="Line 207"/>
              <p:cNvSpPr>
                <a:spLocks noChangeShapeType="1"/>
              </p:cNvSpPr>
              <p:nvPr/>
            </p:nvSpPr>
            <p:spPr bwMode="auto">
              <a:xfrm flipH="1">
                <a:off x="8048185" y="2120772"/>
                <a:ext cx="169003" cy="219704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8" name="Line 208"/>
              <p:cNvSpPr>
                <a:spLocks noChangeShapeType="1"/>
              </p:cNvSpPr>
              <p:nvPr/>
            </p:nvSpPr>
            <p:spPr bwMode="auto">
              <a:xfrm flipH="1" flipV="1">
                <a:off x="8315340" y="2119472"/>
                <a:ext cx="150803" cy="165754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9" name="Line 209"/>
              <p:cNvSpPr>
                <a:spLocks noChangeShapeType="1"/>
              </p:cNvSpPr>
              <p:nvPr/>
            </p:nvSpPr>
            <p:spPr bwMode="auto">
              <a:xfrm flipH="1">
                <a:off x="8548695" y="2057721"/>
                <a:ext cx="104652" cy="216455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0" name="Line 210"/>
              <p:cNvSpPr>
                <a:spLocks noChangeShapeType="1"/>
              </p:cNvSpPr>
              <p:nvPr/>
            </p:nvSpPr>
            <p:spPr bwMode="auto">
              <a:xfrm flipH="1" flipV="1">
                <a:off x="8763849" y="2019370"/>
                <a:ext cx="169003" cy="96852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1" name="Line 211"/>
              <p:cNvSpPr>
                <a:spLocks noChangeShapeType="1"/>
              </p:cNvSpPr>
              <p:nvPr/>
            </p:nvSpPr>
            <p:spPr bwMode="auto">
              <a:xfrm flipH="1">
                <a:off x="9038805" y="1753515"/>
                <a:ext cx="139753" cy="325657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2" name="Oval 212"/>
              <p:cNvSpPr>
                <a:spLocks noChangeArrowheads="1"/>
              </p:cNvSpPr>
              <p:nvPr/>
            </p:nvSpPr>
            <p:spPr bwMode="auto">
              <a:xfrm>
                <a:off x="8927003" y="2070071"/>
                <a:ext cx="14690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3" name="Oval 213"/>
              <p:cNvSpPr>
                <a:spLocks noChangeArrowheads="1"/>
              </p:cNvSpPr>
              <p:nvPr/>
            </p:nvSpPr>
            <p:spPr bwMode="auto">
              <a:xfrm>
                <a:off x="8619547" y="1922518"/>
                <a:ext cx="14755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4" name="Oval 214"/>
              <p:cNvSpPr>
                <a:spLocks noChangeArrowheads="1"/>
              </p:cNvSpPr>
              <p:nvPr/>
            </p:nvSpPr>
            <p:spPr bwMode="auto">
              <a:xfrm>
                <a:off x="8443393" y="2266375"/>
                <a:ext cx="14690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5" name="Oval 215"/>
              <p:cNvSpPr>
                <a:spLocks noChangeArrowheads="1"/>
              </p:cNvSpPr>
              <p:nvPr/>
            </p:nvSpPr>
            <p:spPr bwMode="auto">
              <a:xfrm>
                <a:off x="8191188" y="1990119"/>
                <a:ext cx="14755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117454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3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"/>
                            </p:stCondLst>
                            <p:childTnLst>
                              <p:par>
                                <p:cTn id="1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4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9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"/>
                            </p:stCondLst>
                            <p:childTnLst>
                              <p:par>
                                <p:cTn id="4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4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300"/>
                            </p:stCondLst>
                            <p:childTnLst>
                              <p:par>
                                <p:cTn id="7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400"/>
                            </p:stCondLst>
                            <p:childTnLst>
                              <p:par>
                                <p:cTn id="7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5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4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"/>
                            </p:stCondLst>
                            <p:childTnLst>
                              <p:par>
                                <p:cTn id="10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2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400"/>
                            </p:stCondLst>
                            <p:childTnLst>
                              <p:par>
                                <p:cTn id="10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500"/>
                            </p:stCondLst>
                            <p:childTnLst>
                              <p:par>
                                <p:cTn id="10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0" dur="4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7" grpId="0" animBg="1"/>
      <p:bldP spid="8" grpId="0" animBg="1"/>
      <p:bldP spid="10" grpId="0" animBg="1"/>
      <p:bldP spid="14" grpId="0" animBg="1"/>
      <p:bldP spid="15" grpId="0" animBg="1"/>
      <p:bldP spid="16" grpId="0" animBg="1"/>
      <p:bldP spid="17" grpId="0" animBg="1"/>
      <p:bldP spid="19" grpId="0" animBg="1"/>
      <p:bldP spid="20" grpId="0" animBg="1"/>
      <p:bldP spid="21" grpId="0" animBg="1"/>
      <p:bldP spid="22" grpId="0" animBg="1"/>
      <p:bldP spid="24" grpId="0"/>
      <p:bldP spid="30" grpId="0"/>
      <p:bldP spid="31" grpId="0"/>
      <p:bldP spid="33" grpId="0" animBg="1"/>
      <p:bldP spid="34" grpId="0" animBg="1"/>
      <p:bldP spid="35" grpId="0" animBg="1"/>
      <p:bldP spid="36" grpId="0" animBg="1"/>
      <p:bldP spid="37" grpId="0"/>
      <p:bldP spid="38" grpId="0"/>
      <p:bldP spid="41" grpId="0"/>
      <p:bldP spid="42" grpId="0"/>
      <p:bldP spid="43" grpId="0"/>
      <p:bldP spid="44" grpId="0"/>
      <p:bldP spid="45" grpId="0"/>
      <p:bldP spid="46" grpId="0"/>
      <p:bldP spid="47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Technology</a:t>
            </a:r>
            <a:endParaRPr lang="en-US" dirty="0"/>
          </a:p>
        </p:txBody>
      </p:sp>
      <p:sp>
        <p:nvSpPr>
          <p:cNvPr id="21" name="Oval 18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Freeform 24"/>
          <p:cNvSpPr>
            <a:spLocks noEditPoints="1"/>
          </p:cNvSpPr>
          <p:nvPr/>
        </p:nvSpPr>
        <p:spPr bwMode="auto">
          <a:xfrm>
            <a:off x="10244375" y="1681811"/>
            <a:ext cx="424082" cy="731086"/>
          </a:xfrm>
          <a:custGeom>
            <a:avLst/>
            <a:gdLst>
              <a:gd name="T0" fmla="*/ 138 w 276"/>
              <a:gd name="T1" fmla="*/ 454 h 475"/>
              <a:gd name="T2" fmla="*/ 159 w 276"/>
              <a:gd name="T3" fmla="*/ 433 h 475"/>
              <a:gd name="T4" fmla="*/ 138 w 276"/>
              <a:gd name="T5" fmla="*/ 413 h 475"/>
              <a:gd name="T6" fmla="*/ 117 w 276"/>
              <a:gd name="T7" fmla="*/ 433 h 475"/>
              <a:gd name="T8" fmla="*/ 138 w 276"/>
              <a:gd name="T9" fmla="*/ 454 h 475"/>
              <a:gd name="T10" fmla="*/ 138 w 276"/>
              <a:gd name="T11" fmla="*/ 422 h 475"/>
              <a:gd name="T12" fmla="*/ 149 w 276"/>
              <a:gd name="T13" fmla="*/ 433 h 475"/>
              <a:gd name="T14" fmla="*/ 138 w 276"/>
              <a:gd name="T15" fmla="*/ 445 h 475"/>
              <a:gd name="T16" fmla="*/ 127 w 276"/>
              <a:gd name="T17" fmla="*/ 433 h 475"/>
              <a:gd name="T18" fmla="*/ 138 w 276"/>
              <a:gd name="T19" fmla="*/ 422 h 475"/>
              <a:gd name="T20" fmla="*/ 174 w 276"/>
              <a:gd name="T21" fmla="*/ 31 h 475"/>
              <a:gd name="T22" fmla="*/ 102 w 276"/>
              <a:gd name="T23" fmla="*/ 31 h 475"/>
              <a:gd name="T24" fmla="*/ 97 w 276"/>
              <a:gd name="T25" fmla="*/ 35 h 475"/>
              <a:gd name="T26" fmla="*/ 102 w 276"/>
              <a:gd name="T27" fmla="*/ 40 h 475"/>
              <a:gd name="T28" fmla="*/ 174 w 276"/>
              <a:gd name="T29" fmla="*/ 40 h 475"/>
              <a:gd name="T30" fmla="*/ 179 w 276"/>
              <a:gd name="T31" fmla="*/ 35 h 475"/>
              <a:gd name="T32" fmla="*/ 174 w 276"/>
              <a:gd name="T33" fmla="*/ 31 h 475"/>
              <a:gd name="T34" fmla="*/ 241 w 276"/>
              <a:gd name="T35" fmla="*/ 0 h 475"/>
              <a:gd name="T36" fmla="*/ 35 w 276"/>
              <a:gd name="T37" fmla="*/ 0 h 475"/>
              <a:gd name="T38" fmla="*/ 0 w 276"/>
              <a:gd name="T39" fmla="*/ 36 h 475"/>
              <a:gd name="T40" fmla="*/ 0 w 276"/>
              <a:gd name="T41" fmla="*/ 439 h 475"/>
              <a:gd name="T42" fmla="*/ 35 w 276"/>
              <a:gd name="T43" fmla="*/ 475 h 475"/>
              <a:gd name="T44" fmla="*/ 241 w 276"/>
              <a:gd name="T45" fmla="*/ 475 h 475"/>
              <a:gd name="T46" fmla="*/ 276 w 276"/>
              <a:gd name="T47" fmla="*/ 439 h 475"/>
              <a:gd name="T48" fmla="*/ 276 w 276"/>
              <a:gd name="T49" fmla="*/ 36 h 475"/>
              <a:gd name="T50" fmla="*/ 241 w 276"/>
              <a:gd name="T51" fmla="*/ 0 h 475"/>
              <a:gd name="T52" fmla="*/ 267 w 276"/>
              <a:gd name="T53" fmla="*/ 439 h 475"/>
              <a:gd name="T54" fmla="*/ 241 w 276"/>
              <a:gd name="T55" fmla="*/ 465 h 475"/>
              <a:gd name="T56" fmla="*/ 35 w 276"/>
              <a:gd name="T57" fmla="*/ 465 h 475"/>
              <a:gd name="T58" fmla="*/ 9 w 276"/>
              <a:gd name="T59" fmla="*/ 439 h 475"/>
              <a:gd name="T60" fmla="*/ 9 w 276"/>
              <a:gd name="T61" fmla="*/ 399 h 475"/>
              <a:gd name="T62" fmla="*/ 267 w 276"/>
              <a:gd name="T63" fmla="*/ 399 h 475"/>
              <a:gd name="T64" fmla="*/ 267 w 276"/>
              <a:gd name="T65" fmla="*/ 439 h 475"/>
              <a:gd name="T66" fmla="*/ 267 w 276"/>
              <a:gd name="T67" fmla="*/ 390 h 475"/>
              <a:gd name="T68" fmla="*/ 9 w 276"/>
              <a:gd name="T69" fmla="*/ 390 h 475"/>
              <a:gd name="T70" fmla="*/ 9 w 276"/>
              <a:gd name="T71" fmla="*/ 70 h 475"/>
              <a:gd name="T72" fmla="*/ 267 w 276"/>
              <a:gd name="T73" fmla="*/ 70 h 475"/>
              <a:gd name="T74" fmla="*/ 267 w 276"/>
              <a:gd name="T75" fmla="*/ 390 h 475"/>
              <a:gd name="T76" fmla="*/ 267 w 276"/>
              <a:gd name="T77" fmla="*/ 60 h 475"/>
              <a:gd name="T78" fmla="*/ 9 w 276"/>
              <a:gd name="T79" fmla="*/ 60 h 475"/>
              <a:gd name="T80" fmla="*/ 9 w 276"/>
              <a:gd name="T81" fmla="*/ 36 h 475"/>
              <a:gd name="T82" fmla="*/ 35 w 276"/>
              <a:gd name="T83" fmla="*/ 9 h 475"/>
              <a:gd name="T84" fmla="*/ 241 w 276"/>
              <a:gd name="T85" fmla="*/ 9 h 475"/>
              <a:gd name="T86" fmla="*/ 267 w 276"/>
              <a:gd name="T87" fmla="*/ 36 h 475"/>
              <a:gd name="T88" fmla="*/ 267 w 276"/>
              <a:gd name="T89" fmla="*/ 60 h 4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76" h="475">
                <a:moveTo>
                  <a:pt x="138" y="454"/>
                </a:moveTo>
                <a:cubicBezTo>
                  <a:pt x="149" y="454"/>
                  <a:pt x="159" y="445"/>
                  <a:pt x="159" y="433"/>
                </a:cubicBezTo>
                <a:cubicBezTo>
                  <a:pt x="159" y="422"/>
                  <a:pt x="149" y="413"/>
                  <a:pt x="138" y="413"/>
                </a:cubicBezTo>
                <a:cubicBezTo>
                  <a:pt x="127" y="413"/>
                  <a:pt x="117" y="422"/>
                  <a:pt x="117" y="433"/>
                </a:cubicBezTo>
                <a:cubicBezTo>
                  <a:pt x="117" y="445"/>
                  <a:pt x="127" y="454"/>
                  <a:pt x="138" y="454"/>
                </a:cubicBezTo>
                <a:close/>
                <a:moveTo>
                  <a:pt x="138" y="422"/>
                </a:moveTo>
                <a:cubicBezTo>
                  <a:pt x="144" y="422"/>
                  <a:pt x="149" y="427"/>
                  <a:pt x="149" y="433"/>
                </a:cubicBezTo>
                <a:cubicBezTo>
                  <a:pt x="149" y="440"/>
                  <a:pt x="144" y="445"/>
                  <a:pt x="138" y="445"/>
                </a:cubicBezTo>
                <a:cubicBezTo>
                  <a:pt x="132" y="445"/>
                  <a:pt x="127" y="440"/>
                  <a:pt x="127" y="433"/>
                </a:cubicBezTo>
                <a:cubicBezTo>
                  <a:pt x="127" y="427"/>
                  <a:pt x="132" y="422"/>
                  <a:pt x="138" y="422"/>
                </a:cubicBezTo>
                <a:close/>
                <a:moveTo>
                  <a:pt x="174" y="31"/>
                </a:moveTo>
                <a:cubicBezTo>
                  <a:pt x="102" y="31"/>
                  <a:pt x="102" y="31"/>
                  <a:pt x="102" y="31"/>
                </a:cubicBezTo>
                <a:cubicBezTo>
                  <a:pt x="99" y="31"/>
                  <a:pt x="97" y="33"/>
                  <a:pt x="97" y="35"/>
                </a:cubicBezTo>
                <a:cubicBezTo>
                  <a:pt x="97" y="38"/>
                  <a:pt x="99" y="40"/>
                  <a:pt x="102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7" y="40"/>
                  <a:pt x="179" y="38"/>
                  <a:pt x="179" y="35"/>
                </a:cubicBezTo>
                <a:cubicBezTo>
                  <a:pt x="179" y="33"/>
                  <a:pt x="177" y="31"/>
                  <a:pt x="174" y="31"/>
                </a:cubicBezTo>
                <a:close/>
                <a:moveTo>
                  <a:pt x="241" y="0"/>
                </a:moveTo>
                <a:cubicBezTo>
                  <a:pt x="35" y="0"/>
                  <a:pt x="35" y="0"/>
                  <a:pt x="35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439"/>
                  <a:pt x="0" y="439"/>
                  <a:pt x="0" y="439"/>
                </a:cubicBezTo>
                <a:cubicBezTo>
                  <a:pt x="0" y="459"/>
                  <a:pt x="16" y="475"/>
                  <a:pt x="35" y="475"/>
                </a:cubicBezTo>
                <a:cubicBezTo>
                  <a:pt x="241" y="475"/>
                  <a:pt x="241" y="475"/>
                  <a:pt x="241" y="475"/>
                </a:cubicBezTo>
                <a:cubicBezTo>
                  <a:pt x="260" y="475"/>
                  <a:pt x="276" y="459"/>
                  <a:pt x="276" y="439"/>
                </a:cubicBezTo>
                <a:cubicBezTo>
                  <a:pt x="276" y="36"/>
                  <a:pt x="276" y="36"/>
                  <a:pt x="276" y="36"/>
                </a:cubicBezTo>
                <a:cubicBezTo>
                  <a:pt x="276" y="16"/>
                  <a:pt x="260" y="0"/>
                  <a:pt x="241" y="0"/>
                </a:cubicBezTo>
                <a:close/>
                <a:moveTo>
                  <a:pt x="267" y="439"/>
                </a:moveTo>
                <a:cubicBezTo>
                  <a:pt x="267" y="454"/>
                  <a:pt x="255" y="465"/>
                  <a:pt x="241" y="465"/>
                </a:cubicBezTo>
                <a:cubicBezTo>
                  <a:pt x="35" y="465"/>
                  <a:pt x="35" y="465"/>
                  <a:pt x="35" y="465"/>
                </a:cubicBezTo>
                <a:cubicBezTo>
                  <a:pt x="21" y="465"/>
                  <a:pt x="9" y="454"/>
                  <a:pt x="9" y="439"/>
                </a:cubicBezTo>
                <a:cubicBezTo>
                  <a:pt x="9" y="399"/>
                  <a:pt x="9" y="399"/>
                  <a:pt x="9" y="399"/>
                </a:cubicBezTo>
                <a:cubicBezTo>
                  <a:pt x="267" y="399"/>
                  <a:pt x="267" y="399"/>
                  <a:pt x="267" y="399"/>
                </a:cubicBezTo>
                <a:lnTo>
                  <a:pt x="267" y="439"/>
                </a:lnTo>
                <a:close/>
                <a:moveTo>
                  <a:pt x="267" y="390"/>
                </a:moveTo>
                <a:cubicBezTo>
                  <a:pt x="9" y="390"/>
                  <a:pt x="9" y="390"/>
                  <a:pt x="9" y="390"/>
                </a:cubicBezTo>
                <a:cubicBezTo>
                  <a:pt x="9" y="70"/>
                  <a:pt x="9" y="70"/>
                  <a:pt x="9" y="70"/>
                </a:cubicBezTo>
                <a:cubicBezTo>
                  <a:pt x="267" y="70"/>
                  <a:pt x="267" y="70"/>
                  <a:pt x="267" y="70"/>
                </a:cubicBezTo>
                <a:lnTo>
                  <a:pt x="267" y="390"/>
                </a:lnTo>
                <a:close/>
                <a:moveTo>
                  <a:pt x="267" y="60"/>
                </a:moveTo>
                <a:cubicBezTo>
                  <a:pt x="9" y="60"/>
                  <a:pt x="9" y="60"/>
                  <a:pt x="9" y="60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21"/>
                  <a:pt x="21" y="9"/>
                  <a:pt x="35" y="9"/>
                </a:cubicBezTo>
                <a:cubicBezTo>
                  <a:pt x="241" y="9"/>
                  <a:pt x="241" y="9"/>
                  <a:pt x="241" y="9"/>
                </a:cubicBezTo>
                <a:cubicBezTo>
                  <a:pt x="255" y="9"/>
                  <a:pt x="267" y="21"/>
                  <a:pt x="267" y="36"/>
                </a:cubicBezTo>
                <a:lnTo>
                  <a:pt x="267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19"/>
          <p:cNvSpPr>
            <a:spLocks noChangeArrowheads="1"/>
          </p:cNvSpPr>
          <p:nvPr/>
        </p:nvSpPr>
        <p:spPr bwMode="auto">
          <a:xfrm>
            <a:off x="8183794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7" name="Freeform 25"/>
          <p:cNvSpPr>
            <a:spLocks noEditPoints="1"/>
          </p:cNvSpPr>
          <p:nvPr/>
        </p:nvSpPr>
        <p:spPr bwMode="auto">
          <a:xfrm>
            <a:off x="8390226" y="1766518"/>
            <a:ext cx="683114" cy="561672"/>
          </a:xfrm>
          <a:custGeom>
            <a:avLst/>
            <a:gdLst>
              <a:gd name="T0" fmla="*/ 414 w 444"/>
              <a:gd name="T1" fmla="*/ 172 h 365"/>
              <a:gd name="T2" fmla="*/ 392 w 444"/>
              <a:gd name="T3" fmla="*/ 0 h 365"/>
              <a:gd name="T4" fmla="*/ 0 w 444"/>
              <a:gd name="T5" fmla="*/ 22 h 365"/>
              <a:gd name="T6" fmla="*/ 22 w 444"/>
              <a:gd name="T7" fmla="*/ 283 h 365"/>
              <a:gd name="T8" fmla="*/ 144 w 444"/>
              <a:gd name="T9" fmla="*/ 355 h 365"/>
              <a:gd name="T10" fmla="*/ 118 w 444"/>
              <a:gd name="T11" fmla="*/ 360 h 365"/>
              <a:gd name="T12" fmla="*/ 291 w 444"/>
              <a:gd name="T13" fmla="*/ 365 h 365"/>
              <a:gd name="T14" fmla="*/ 291 w 444"/>
              <a:gd name="T15" fmla="*/ 355 h 365"/>
              <a:gd name="T16" fmla="*/ 254 w 444"/>
              <a:gd name="T17" fmla="*/ 283 h 365"/>
              <a:gd name="T18" fmla="*/ 326 w 444"/>
              <a:gd name="T19" fmla="*/ 348 h 365"/>
              <a:gd name="T20" fmla="*/ 427 w 444"/>
              <a:gd name="T21" fmla="*/ 365 h 365"/>
              <a:gd name="T22" fmla="*/ 444 w 444"/>
              <a:gd name="T23" fmla="*/ 189 h 365"/>
              <a:gd name="T24" fmla="*/ 10 w 444"/>
              <a:gd name="T25" fmla="*/ 22 h 365"/>
              <a:gd name="T26" fmla="*/ 392 w 444"/>
              <a:gd name="T27" fmla="*/ 9 h 365"/>
              <a:gd name="T28" fmla="*/ 404 w 444"/>
              <a:gd name="T29" fmla="*/ 36 h 365"/>
              <a:gd name="T30" fmla="*/ 10 w 444"/>
              <a:gd name="T31" fmla="*/ 22 h 365"/>
              <a:gd name="T32" fmla="*/ 158 w 444"/>
              <a:gd name="T33" fmla="*/ 355 h 365"/>
              <a:gd name="T34" fmla="*/ 245 w 444"/>
              <a:gd name="T35" fmla="*/ 283 h 365"/>
              <a:gd name="T36" fmla="*/ 259 w 444"/>
              <a:gd name="T37" fmla="*/ 355 h 365"/>
              <a:gd name="T38" fmla="*/ 22 w 444"/>
              <a:gd name="T39" fmla="*/ 273 h 365"/>
              <a:gd name="T40" fmla="*/ 10 w 444"/>
              <a:gd name="T41" fmla="*/ 247 h 365"/>
              <a:gd name="T42" fmla="*/ 326 w 444"/>
              <a:gd name="T43" fmla="*/ 273 h 365"/>
              <a:gd name="T44" fmla="*/ 326 w 444"/>
              <a:gd name="T45" fmla="*/ 237 h 365"/>
              <a:gd name="T46" fmla="*/ 10 w 444"/>
              <a:gd name="T47" fmla="*/ 45 h 365"/>
              <a:gd name="T48" fmla="*/ 404 w 444"/>
              <a:gd name="T49" fmla="*/ 172 h 365"/>
              <a:gd name="T50" fmla="*/ 326 w 444"/>
              <a:gd name="T51" fmla="*/ 189 h 365"/>
              <a:gd name="T52" fmla="*/ 427 w 444"/>
              <a:gd name="T53" fmla="*/ 355 h 365"/>
              <a:gd name="T54" fmla="*/ 336 w 444"/>
              <a:gd name="T55" fmla="*/ 348 h 365"/>
              <a:gd name="T56" fmla="*/ 434 w 444"/>
              <a:gd name="T57" fmla="*/ 339 h 365"/>
              <a:gd name="T58" fmla="*/ 434 w 444"/>
              <a:gd name="T59" fmla="*/ 329 h 365"/>
              <a:gd name="T60" fmla="*/ 336 w 444"/>
              <a:gd name="T61" fmla="*/ 205 h 365"/>
              <a:gd name="T62" fmla="*/ 434 w 444"/>
              <a:gd name="T63" fmla="*/ 329 h 365"/>
              <a:gd name="T64" fmla="*/ 336 w 444"/>
              <a:gd name="T65" fmla="*/ 196 h 365"/>
              <a:gd name="T66" fmla="*/ 343 w 444"/>
              <a:gd name="T67" fmla="*/ 181 h 365"/>
              <a:gd name="T68" fmla="*/ 434 w 444"/>
              <a:gd name="T69" fmla="*/ 189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44" h="365">
                <a:moveTo>
                  <a:pt x="427" y="172"/>
                </a:moveTo>
                <a:cubicBezTo>
                  <a:pt x="414" y="172"/>
                  <a:pt x="414" y="172"/>
                  <a:pt x="414" y="172"/>
                </a:cubicBezTo>
                <a:cubicBezTo>
                  <a:pt x="414" y="22"/>
                  <a:pt x="414" y="22"/>
                  <a:pt x="414" y="22"/>
                </a:cubicBezTo>
                <a:cubicBezTo>
                  <a:pt x="414" y="10"/>
                  <a:pt x="404" y="0"/>
                  <a:pt x="39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73"/>
                  <a:pt x="10" y="283"/>
                  <a:pt x="22" y="283"/>
                </a:cubicBezTo>
                <a:cubicBezTo>
                  <a:pt x="163" y="283"/>
                  <a:pt x="163" y="283"/>
                  <a:pt x="163" y="283"/>
                </a:cubicBezTo>
                <a:cubicBezTo>
                  <a:pt x="161" y="319"/>
                  <a:pt x="154" y="355"/>
                  <a:pt x="144" y="355"/>
                </a:cubicBezTo>
                <a:cubicBezTo>
                  <a:pt x="123" y="355"/>
                  <a:pt x="123" y="355"/>
                  <a:pt x="123" y="355"/>
                </a:cubicBezTo>
                <a:cubicBezTo>
                  <a:pt x="120" y="355"/>
                  <a:pt x="118" y="358"/>
                  <a:pt x="118" y="360"/>
                </a:cubicBezTo>
                <a:cubicBezTo>
                  <a:pt x="118" y="363"/>
                  <a:pt x="120" y="365"/>
                  <a:pt x="123" y="365"/>
                </a:cubicBezTo>
                <a:cubicBezTo>
                  <a:pt x="291" y="365"/>
                  <a:pt x="291" y="365"/>
                  <a:pt x="291" y="365"/>
                </a:cubicBezTo>
                <a:cubicBezTo>
                  <a:pt x="294" y="365"/>
                  <a:pt x="296" y="363"/>
                  <a:pt x="296" y="360"/>
                </a:cubicBezTo>
                <a:cubicBezTo>
                  <a:pt x="296" y="358"/>
                  <a:pt x="294" y="355"/>
                  <a:pt x="291" y="355"/>
                </a:cubicBezTo>
                <a:cubicBezTo>
                  <a:pt x="273" y="355"/>
                  <a:pt x="273" y="355"/>
                  <a:pt x="273" y="355"/>
                </a:cubicBezTo>
                <a:cubicBezTo>
                  <a:pt x="264" y="355"/>
                  <a:pt x="256" y="319"/>
                  <a:pt x="254" y="283"/>
                </a:cubicBezTo>
                <a:cubicBezTo>
                  <a:pt x="326" y="283"/>
                  <a:pt x="326" y="283"/>
                  <a:pt x="326" y="283"/>
                </a:cubicBezTo>
                <a:cubicBezTo>
                  <a:pt x="326" y="348"/>
                  <a:pt x="326" y="348"/>
                  <a:pt x="326" y="348"/>
                </a:cubicBezTo>
                <a:cubicBezTo>
                  <a:pt x="326" y="357"/>
                  <a:pt x="334" y="365"/>
                  <a:pt x="343" y="365"/>
                </a:cubicBezTo>
                <a:cubicBezTo>
                  <a:pt x="427" y="365"/>
                  <a:pt x="427" y="365"/>
                  <a:pt x="427" y="365"/>
                </a:cubicBezTo>
                <a:cubicBezTo>
                  <a:pt x="436" y="365"/>
                  <a:pt x="444" y="357"/>
                  <a:pt x="444" y="348"/>
                </a:cubicBezTo>
                <a:cubicBezTo>
                  <a:pt x="444" y="189"/>
                  <a:pt x="444" y="189"/>
                  <a:pt x="444" y="189"/>
                </a:cubicBezTo>
                <a:cubicBezTo>
                  <a:pt x="444" y="179"/>
                  <a:pt x="436" y="172"/>
                  <a:pt x="427" y="172"/>
                </a:cubicBezTo>
                <a:close/>
                <a:moveTo>
                  <a:pt x="10" y="22"/>
                </a:moveTo>
                <a:cubicBezTo>
                  <a:pt x="10" y="15"/>
                  <a:pt x="15" y="9"/>
                  <a:pt x="22" y="9"/>
                </a:cubicBezTo>
                <a:cubicBezTo>
                  <a:pt x="392" y="9"/>
                  <a:pt x="392" y="9"/>
                  <a:pt x="392" y="9"/>
                </a:cubicBezTo>
                <a:cubicBezTo>
                  <a:pt x="399" y="9"/>
                  <a:pt x="404" y="15"/>
                  <a:pt x="404" y="22"/>
                </a:cubicBezTo>
                <a:cubicBezTo>
                  <a:pt x="404" y="36"/>
                  <a:pt x="404" y="36"/>
                  <a:pt x="404" y="36"/>
                </a:cubicBezTo>
                <a:cubicBezTo>
                  <a:pt x="10" y="36"/>
                  <a:pt x="10" y="36"/>
                  <a:pt x="10" y="36"/>
                </a:cubicBezTo>
                <a:lnTo>
                  <a:pt x="10" y="22"/>
                </a:lnTo>
                <a:close/>
                <a:moveTo>
                  <a:pt x="259" y="355"/>
                </a:moveTo>
                <a:cubicBezTo>
                  <a:pt x="158" y="355"/>
                  <a:pt x="158" y="355"/>
                  <a:pt x="158" y="355"/>
                </a:cubicBezTo>
                <a:cubicBezTo>
                  <a:pt x="169" y="338"/>
                  <a:pt x="172" y="301"/>
                  <a:pt x="172" y="283"/>
                </a:cubicBezTo>
                <a:cubicBezTo>
                  <a:pt x="245" y="283"/>
                  <a:pt x="245" y="283"/>
                  <a:pt x="245" y="283"/>
                </a:cubicBezTo>
                <a:cubicBezTo>
                  <a:pt x="245" y="290"/>
                  <a:pt x="246" y="305"/>
                  <a:pt x="249" y="320"/>
                </a:cubicBezTo>
                <a:cubicBezTo>
                  <a:pt x="251" y="336"/>
                  <a:pt x="255" y="348"/>
                  <a:pt x="259" y="355"/>
                </a:cubicBezTo>
                <a:close/>
                <a:moveTo>
                  <a:pt x="326" y="273"/>
                </a:moveTo>
                <a:cubicBezTo>
                  <a:pt x="22" y="273"/>
                  <a:pt x="22" y="273"/>
                  <a:pt x="22" y="273"/>
                </a:cubicBezTo>
                <a:cubicBezTo>
                  <a:pt x="15" y="273"/>
                  <a:pt x="10" y="268"/>
                  <a:pt x="10" y="261"/>
                </a:cubicBezTo>
                <a:cubicBezTo>
                  <a:pt x="10" y="247"/>
                  <a:pt x="10" y="247"/>
                  <a:pt x="10" y="247"/>
                </a:cubicBezTo>
                <a:cubicBezTo>
                  <a:pt x="326" y="247"/>
                  <a:pt x="326" y="247"/>
                  <a:pt x="326" y="247"/>
                </a:cubicBezTo>
                <a:lnTo>
                  <a:pt x="326" y="273"/>
                </a:lnTo>
                <a:close/>
                <a:moveTo>
                  <a:pt x="326" y="189"/>
                </a:moveTo>
                <a:cubicBezTo>
                  <a:pt x="326" y="237"/>
                  <a:pt x="326" y="237"/>
                  <a:pt x="326" y="237"/>
                </a:cubicBezTo>
                <a:cubicBezTo>
                  <a:pt x="10" y="237"/>
                  <a:pt x="10" y="237"/>
                  <a:pt x="10" y="237"/>
                </a:cubicBezTo>
                <a:cubicBezTo>
                  <a:pt x="10" y="45"/>
                  <a:pt x="10" y="45"/>
                  <a:pt x="10" y="45"/>
                </a:cubicBezTo>
                <a:cubicBezTo>
                  <a:pt x="404" y="45"/>
                  <a:pt x="404" y="45"/>
                  <a:pt x="404" y="45"/>
                </a:cubicBezTo>
                <a:cubicBezTo>
                  <a:pt x="404" y="172"/>
                  <a:pt x="404" y="172"/>
                  <a:pt x="404" y="172"/>
                </a:cubicBezTo>
                <a:cubicBezTo>
                  <a:pt x="343" y="172"/>
                  <a:pt x="343" y="172"/>
                  <a:pt x="343" y="172"/>
                </a:cubicBezTo>
                <a:cubicBezTo>
                  <a:pt x="334" y="172"/>
                  <a:pt x="326" y="179"/>
                  <a:pt x="326" y="189"/>
                </a:cubicBezTo>
                <a:close/>
                <a:moveTo>
                  <a:pt x="434" y="348"/>
                </a:moveTo>
                <a:cubicBezTo>
                  <a:pt x="434" y="352"/>
                  <a:pt x="431" y="355"/>
                  <a:pt x="427" y="355"/>
                </a:cubicBezTo>
                <a:cubicBezTo>
                  <a:pt x="343" y="355"/>
                  <a:pt x="343" y="355"/>
                  <a:pt x="343" y="355"/>
                </a:cubicBezTo>
                <a:cubicBezTo>
                  <a:pt x="339" y="355"/>
                  <a:pt x="336" y="352"/>
                  <a:pt x="336" y="348"/>
                </a:cubicBezTo>
                <a:cubicBezTo>
                  <a:pt x="336" y="339"/>
                  <a:pt x="336" y="339"/>
                  <a:pt x="336" y="339"/>
                </a:cubicBezTo>
                <a:cubicBezTo>
                  <a:pt x="434" y="339"/>
                  <a:pt x="434" y="339"/>
                  <a:pt x="434" y="339"/>
                </a:cubicBezTo>
                <a:lnTo>
                  <a:pt x="434" y="348"/>
                </a:lnTo>
                <a:close/>
                <a:moveTo>
                  <a:pt x="434" y="329"/>
                </a:moveTo>
                <a:cubicBezTo>
                  <a:pt x="336" y="329"/>
                  <a:pt x="336" y="329"/>
                  <a:pt x="336" y="329"/>
                </a:cubicBezTo>
                <a:cubicBezTo>
                  <a:pt x="336" y="205"/>
                  <a:pt x="336" y="205"/>
                  <a:pt x="336" y="205"/>
                </a:cubicBezTo>
                <a:cubicBezTo>
                  <a:pt x="434" y="205"/>
                  <a:pt x="434" y="205"/>
                  <a:pt x="434" y="205"/>
                </a:cubicBezTo>
                <a:lnTo>
                  <a:pt x="434" y="329"/>
                </a:lnTo>
                <a:close/>
                <a:moveTo>
                  <a:pt x="434" y="196"/>
                </a:moveTo>
                <a:cubicBezTo>
                  <a:pt x="336" y="196"/>
                  <a:pt x="336" y="196"/>
                  <a:pt x="336" y="196"/>
                </a:cubicBezTo>
                <a:cubicBezTo>
                  <a:pt x="336" y="189"/>
                  <a:pt x="336" y="189"/>
                  <a:pt x="336" y="189"/>
                </a:cubicBezTo>
                <a:cubicBezTo>
                  <a:pt x="336" y="184"/>
                  <a:pt x="339" y="181"/>
                  <a:pt x="343" y="181"/>
                </a:cubicBezTo>
                <a:cubicBezTo>
                  <a:pt x="427" y="181"/>
                  <a:pt x="427" y="181"/>
                  <a:pt x="427" y="181"/>
                </a:cubicBezTo>
                <a:cubicBezTo>
                  <a:pt x="431" y="181"/>
                  <a:pt x="434" y="184"/>
                  <a:pt x="434" y="189"/>
                </a:cubicBezTo>
                <a:lnTo>
                  <a:pt x="434" y="1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20"/>
          <p:cNvSpPr>
            <a:spLocks noChangeArrowheads="1"/>
          </p:cNvSpPr>
          <p:nvPr/>
        </p:nvSpPr>
        <p:spPr bwMode="auto">
          <a:xfrm>
            <a:off x="6460136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8" name="Freeform 26"/>
          <p:cNvSpPr>
            <a:spLocks noEditPoints="1"/>
          </p:cNvSpPr>
          <p:nvPr/>
        </p:nvSpPr>
        <p:spPr bwMode="auto">
          <a:xfrm>
            <a:off x="6718818" y="1766518"/>
            <a:ext cx="660062" cy="561672"/>
          </a:xfrm>
          <a:custGeom>
            <a:avLst/>
            <a:gdLst>
              <a:gd name="T0" fmla="*/ 429 w 429"/>
              <a:gd name="T1" fmla="*/ 238 h 365"/>
              <a:gd name="T2" fmla="*/ 429 w 429"/>
              <a:gd name="T3" fmla="*/ 22 h 365"/>
              <a:gd name="T4" fmla="*/ 407 w 429"/>
              <a:gd name="T5" fmla="*/ 0 h 365"/>
              <a:gd name="T6" fmla="*/ 22 w 429"/>
              <a:gd name="T7" fmla="*/ 0 h 365"/>
              <a:gd name="T8" fmla="*/ 0 w 429"/>
              <a:gd name="T9" fmla="*/ 22 h 365"/>
              <a:gd name="T10" fmla="*/ 0 w 429"/>
              <a:gd name="T11" fmla="*/ 261 h 365"/>
              <a:gd name="T12" fmla="*/ 22 w 429"/>
              <a:gd name="T13" fmla="*/ 283 h 365"/>
              <a:gd name="T14" fmla="*/ 169 w 429"/>
              <a:gd name="T15" fmla="*/ 283 h 365"/>
              <a:gd name="T16" fmla="*/ 150 w 429"/>
              <a:gd name="T17" fmla="*/ 355 h 365"/>
              <a:gd name="T18" fmla="*/ 130 w 429"/>
              <a:gd name="T19" fmla="*/ 355 h 365"/>
              <a:gd name="T20" fmla="*/ 126 w 429"/>
              <a:gd name="T21" fmla="*/ 360 h 365"/>
              <a:gd name="T22" fmla="*/ 130 w 429"/>
              <a:gd name="T23" fmla="*/ 365 h 365"/>
              <a:gd name="T24" fmla="*/ 298 w 429"/>
              <a:gd name="T25" fmla="*/ 365 h 365"/>
              <a:gd name="T26" fmla="*/ 303 w 429"/>
              <a:gd name="T27" fmla="*/ 360 h 365"/>
              <a:gd name="T28" fmla="*/ 298 w 429"/>
              <a:gd name="T29" fmla="*/ 355 h 365"/>
              <a:gd name="T30" fmla="*/ 279 w 429"/>
              <a:gd name="T31" fmla="*/ 355 h 365"/>
              <a:gd name="T32" fmla="*/ 260 w 429"/>
              <a:gd name="T33" fmla="*/ 283 h 365"/>
              <a:gd name="T34" fmla="*/ 407 w 429"/>
              <a:gd name="T35" fmla="*/ 283 h 365"/>
              <a:gd name="T36" fmla="*/ 429 w 429"/>
              <a:gd name="T37" fmla="*/ 261 h 365"/>
              <a:gd name="T38" fmla="*/ 429 w 429"/>
              <a:gd name="T39" fmla="*/ 238 h 365"/>
              <a:gd name="T40" fmla="*/ 429 w 429"/>
              <a:gd name="T41" fmla="*/ 238 h 365"/>
              <a:gd name="T42" fmla="*/ 429 w 429"/>
              <a:gd name="T43" fmla="*/ 238 h 365"/>
              <a:gd name="T44" fmla="*/ 265 w 429"/>
              <a:gd name="T45" fmla="*/ 355 h 365"/>
              <a:gd name="T46" fmla="*/ 163 w 429"/>
              <a:gd name="T47" fmla="*/ 355 h 365"/>
              <a:gd name="T48" fmla="*/ 178 w 429"/>
              <a:gd name="T49" fmla="*/ 283 h 365"/>
              <a:gd name="T50" fmla="*/ 250 w 429"/>
              <a:gd name="T51" fmla="*/ 283 h 365"/>
              <a:gd name="T52" fmla="*/ 254 w 429"/>
              <a:gd name="T53" fmla="*/ 320 h 365"/>
              <a:gd name="T54" fmla="*/ 265 w 429"/>
              <a:gd name="T55" fmla="*/ 355 h 365"/>
              <a:gd name="T56" fmla="*/ 419 w 429"/>
              <a:gd name="T57" fmla="*/ 261 h 365"/>
              <a:gd name="T58" fmla="*/ 407 w 429"/>
              <a:gd name="T59" fmla="*/ 273 h 365"/>
              <a:gd name="T60" fmla="*/ 22 w 429"/>
              <a:gd name="T61" fmla="*/ 273 h 365"/>
              <a:gd name="T62" fmla="*/ 10 w 429"/>
              <a:gd name="T63" fmla="*/ 261 h 365"/>
              <a:gd name="T64" fmla="*/ 10 w 429"/>
              <a:gd name="T65" fmla="*/ 243 h 365"/>
              <a:gd name="T66" fmla="*/ 419 w 429"/>
              <a:gd name="T67" fmla="*/ 243 h 365"/>
              <a:gd name="T68" fmla="*/ 419 w 429"/>
              <a:gd name="T69" fmla="*/ 261 h 365"/>
              <a:gd name="T70" fmla="*/ 419 w 429"/>
              <a:gd name="T71" fmla="*/ 234 h 365"/>
              <a:gd name="T72" fmla="*/ 10 w 429"/>
              <a:gd name="T73" fmla="*/ 234 h 365"/>
              <a:gd name="T74" fmla="*/ 10 w 429"/>
              <a:gd name="T75" fmla="*/ 45 h 365"/>
              <a:gd name="T76" fmla="*/ 419 w 429"/>
              <a:gd name="T77" fmla="*/ 45 h 365"/>
              <a:gd name="T78" fmla="*/ 419 w 429"/>
              <a:gd name="T79" fmla="*/ 234 h 365"/>
              <a:gd name="T80" fmla="*/ 419 w 429"/>
              <a:gd name="T81" fmla="*/ 36 h 365"/>
              <a:gd name="T82" fmla="*/ 10 w 429"/>
              <a:gd name="T83" fmla="*/ 36 h 365"/>
              <a:gd name="T84" fmla="*/ 10 w 429"/>
              <a:gd name="T85" fmla="*/ 22 h 365"/>
              <a:gd name="T86" fmla="*/ 22 w 429"/>
              <a:gd name="T87" fmla="*/ 9 h 365"/>
              <a:gd name="T88" fmla="*/ 407 w 429"/>
              <a:gd name="T89" fmla="*/ 9 h 365"/>
              <a:gd name="T90" fmla="*/ 419 w 429"/>
              <a:gd name="T91" fmla="*/ 22 h 365"/>
              <a:gd name="T92" fmla="*/ 419 w 429"/>
              <a:gd name="T93" fmla="*/ 36 h 3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29" h="365">
                <a:moveTo>
                  <a:pt x="429" y="238"/>
                </a:moveTo>
                <a:cubicBezTo>
                  <a:pt x="429" y="22"/>
                  <a:pt x="429" y="22"/>
                  <a:pt x="429" y="22"/>
                </a:cubicBezTo>
                <a:cubicBezTo>
                  <a:pt x="429" y="10"/>
                  <a:pt x="419" y="0"/>
                  <a:pt x="407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73"/>
                  <a:pt x="10" y="283"/>
                  <a:pt x="22" y="283"/>
                </a:cubicBezTo>
                <a:cubicBezTo>
                  <a:pt x="169" y="283"/>
                  <a:pt x="169" y="283"/>
                  <a:pt x="169" y="283"/>
                </a:cubicBezTo>
                <a:cubicBezTo>
                  <a:pt x="167" y="319"/>
                  <a:pt x="159" y="355"/>
                  <a:pt x="150" y="355"/>
                </a:cubicBezTo>
                <a:cubicBezTo>
                  <a:pt x="130" y="355"/>
                  <a:pt x="130" y="355"/>
                  <a:pt x="130" y="355"/>
                </a:cubicBezTo>
                <a:cubicBezTo>
                  <a:pt x="128" y="355"/>
                  <a:pt x="126" y="358"/>
                  <a:pt x="126" y="360"/>
                </a:cubicBezTo>
                <a:cubicBezTo>
                  <a:pt x="126" y="363"/>
                  <a:pt x="128" y="365"/>
                  <a:pt x="130" y="365"/>
                </a:cubicBezTo>
                <a:cubicBezTo>
                  <a:pt x="298" y="365"/>
                  <a:pt x="298" y="365"/>
                  <a:pt x="298" y="365"/>
                </a:cubicBezTo>
                <a:cubicBezTo>
                  <a:pt x="301" y="365"/>
                  <a:pt x="303" y="363"/>
                  <a:pt x="303" y="360"/>
                </a:cubicBezTo>
                <a:cubicBezTo>
                  <a:pt x="303" y="358"/>
                  <a:pt x="301" y="355"/>
                  <a:pt x="298" y="355"/>
                </a:cubicBezTo>
                <a:cubicBezTo>
                  <a:pt x="279" y="355"/>
                  <a:pt x="279" y="355"/>
                  <a:pt x="279" y="355"/>
                </a:cubicBezTo>
                <a:cubicBezTo>
                  <a:pt x="269" y="355"/>
                  <a:pt x="262" y="319"/>
                  <a:pt x="260" y="283"/>
                </a:cubicBezTo>
                <a:cubicBezTo>
                  <a:pt x="407" y="283"/>
                  <a:pt x="407" y="283"/>
                  <a:pt x="407" y="283"/>
                </a:cubicBezTo>
                <a:cubicBezTo>
                  <a:pt x="419" y="283"/>
                  <a:pt x="429" y="273"/>
                  <a:pt x="429" y="261"/>
                </a:cubicBezTo>
                <a:cubicBezTo>
                  <a:pt x="429" y="238"/>
                  <a:pt x="429" y="238"/>
                  <a:pt x="429" y="238"/>
                </a:cubicBezTo>
                <a:cubicBezTo>
                  <a:pt x="429" y="238"/>
                  <a:pt x="429" y="238"/>
                  <a:pt x="429" y="238"/>
                </a:cubicBezTo>
                <a:cubicBezTo>
                  <a:pt x="429" y="238"/>
                  <a:pt x="429" y="238"/>
                  <a:pt x="429" y="238"/>
                </a:cubicBezTo>
                <a:close/>
                <a:moveTo>
                  <a:pt x="265" y="355"/>
                </a:moveTo>
                <a:cubicBezTo>
                  <a:pt x="163" y="355"/>
                  <a:pt x="163" y="355"/>
                  <a:pt x="163" y="355"/>
                </a:cubicBezTo>
                <a:cubicBezTo>
                  <a:pt x="174" y="338"/>
                  <a:pt x="177" y="301"/>
                  <a:pt x="178" y="283"/>
                </a:cubicBezTo>
                <a:cubicBezTo>
                  <a:pt x="250" y="283"/>
                  <a:pt x="250" y="283"/>
                  <a:pt x="250" y="283"/>
                </a:cubicBezTo>
                <a:cubicBezTo>
                  <a:pt x="251" y="290"/>
                  <a:pt x="252" y="305"/>
                  <a:pt x="254" y="320"/>
                </a:cubicBezTo>
                <a:cubicBezTo>
                  <a:pt x="257" y="336"/>
                  <a:pt x="261" y="348"/>
                  <a:pt x="265" y="355"/>
                </a:cubicBezTo>
                <a:close/>
                <a:moveTo>
                  <a:pt x="419" y="261"/>
                </a:moveTo>
                <a:cubicBezTo>
                  <a:pt x="419" y="268"/>
                  <a:pt x="414" y="273"/>
                  <a:pt x="407" y="273"/>
                </a:cubicBezTo>
                <a:cubicBezTo>
                  <a:pt x="22" y="273"/>
                  <a:pt x="22" y="273"/>
                  <a:pt x="22" y="273"/>
                </a:cubicBezTo>
                <a:cubicBezTo>
                  <a:pt x="15" y="273"/>
                  <a:pt x="10" y="268"/>
                  <a:pt x="10" y="261"/>
                </a:cubicBezTo>
                <a:cubicBezTo>
                  <a:pt x="10" y="243"/>
                  <a:pt x="10" y="243"/>
                  <a:pt x="10" y="243"/>
                </a:cubicBezTo>
                <a:cubicBezTo>
                  <a:pt x="419" y="243"/>
                  <a:pt x="419" y="243"/>
                  <a:pt x="419" y="243"/>
                </a:cubicBezTo>
                <a:lnTo>
                  <a:pt x="419" y="261"/>
                </a:lnTo>
                <a:close/>
                <a:moveTo>
                  <a:pt x="419" y="234"/>
                </a:moveTo>
                <a:cubicBezTo>
                  <a:pt x="10" y="234"/>
                  <a:pt x="10" y="234"/>
                  <a:pt x="10" y="234"/>
                </a:cubicBezTo>
                <a:cubicBezTo>
                  <a:pt x="10" y="45"/>
                  <a:pt x="10" y="45"/>
                  <a:pt x="10" y="45"/>
                </a:cubicBezTo>
                <a:cubicBezTo>
                  <a:pt x="419" y="45"/>
                  <a:pt x="419" y="45"/>
                  <a:pt x="419" y="45"/>
                </a:cubicBezTo>
                <a:lnTo>
                  <a:pt x="419" y="234"/>
                </a:lnTo>
                <a:close/>
                <a:moveTo>
                  <a:pt x="419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15"/>
                  <a:pt x="15" y="9"/>
                  <a:pt x="22" y="9"/>
                </a:cubicBezTo>
                <a:cubicBezTo>
                  <a:pt x="407" y="9"/>
                  <a:pt x="407" y="9"/>
                  <a:pt x="407" y="9"/>
                </a:cubicBezTo>
                <a:cubicBezTo>
                  <a:pt x="414" y="9"/>
                  <a:pt x="419" y="15"/>
                  <a:pt x="419" y="22"/>
                </a:cubicBezTo>
                <a:lnTo>
                  <a:pt x="419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Oval 22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59" name="Freeform 27"/>
          <p:cNvSpPr>
            <a:spLocks noEditPoints="1"/>
          </p:cNvSpPr>
          <p:nvPr/>
        </p:nvSpPr>
        <p:spPr bwMode="auto">
          <a:xfrm>
            <a:off x="3203622" y="1826465"/>
            <a:ext cx="715674" cy="441779"/>
          </a:xfrm>
          <a:custGeom>
            <a:avLst/>
            <a:gdLst>
              <a:gd name="T0" fmla="*/ 69 w 465"/>
              <a:gd name="T1" fmla="*/ 241 h 287"/>
              <a:gd name="T2" fmla="*/ 396 w 465"/>
              <a:gd name="T3" fmla="*/ 241 h 287"/>
              <a:gd name="T4" fmla="*/ 415 w 465"/>
              <a:gd name="T5" fmla="*/ 222 h 287"/>
              <a:gd name="T6" fmla="*/ 415 w 465"/>
              <a:gd name="T7" fmla="*/ 19 h 287"/>
              <a:gd name="T8" fmla="*/ 396 w 465"/>
              <a:gd name="T9" fmla="*/ 0 h 287"/>
              <a:gd name="T10" fmla="*/ 69 w 465"/>
              <a:gd name="T11" fmla="*/ 0 h 287"/>
              <a:gd name="T12" fmla="*/ 50 w 465"/>
              <a:gd name="T13" fmla="*/ 19 h 287"/>
              <a:gd name="T14" fmla="*/ 50 w 465"/>
              <a:gd name="T15" fmla="*/ 222 h 287"/>
              <a:gd name="T16" fmla="*/ 69 w 465"/>
              <a:gd name="T17" fmla="*/ 241 h 287"/>
              <a:gd name="T18" fmla="*/ 59 w 465"/>
              <a:gd name="T19" fmla="*/ 19 h 287"/>
              <a:gd name="T20" fmla="*/ 69 w 465"/>
              <a:gd name="T21" fmla="*/ 9 h 287"/>
              <a:gd name="T22" fmla="*/ 396 w 465"/>
              <a:gd name="T23" fmla="*/ 9 h 287"/>
              <a:gd name="T24" fmla="*/ 406 w 465"/>
              <a:gd name="T25" fmla="*/ 19 h 287"/>
              <a:gd name="T26" fmla="*/ 406 w 465"/>
              <a:gd name="T27" fmla="*/ 222 h 287"/>
              <a:gd name="T28" fmla="*/ 396 w 465"/>
              <a:gd name="T29" fmla="*/ 232 h 287"/>
              <a:gd name="T30" fmla="*/ 69 w 465"/>
              <a:gd name="T31" fmla="*/ 232 h 287"/>
              <a:gd name="T32" fmla="*/ 59 w 465"/>
              <a:gd name="T33" fmla="*/ 222 h 287"/>
              <a:gd name="T34" fmla="*/ 59 w 465"/>
              <a:gd name="T35" fmla="*/ 19 h 287"/>
              <a:gd name="T36" fmla="*/ 461 w 465"/>
              <a:gd name="T37" fmla="*/ 253 h 287"/>
              <a:gd name="T38" fmla="*/ 5 w 465"/>
              <a:gd name="T39" fmla="*/ 253 h 287"/>
              <a:gd name="T40" fmla="*/ 0 w 465"/>
              <a:gd name="T41" fmla="*/ 257 h 287"/>
              <a:gd name="T42" fmla="*/ 30 w 465"/>
              <a:gd name="T43" fmla="*/ 287 h 287"/>
              <a:gd name="T44" fmla="*/ 436 w 465"/>
              <a:gd name="T45" fmla="*/ 287 h 287"/>
              <a:gd name="T46" fmla="*/ 465 w 465"/>
              <a:gd name="T47" fmla="*/ 257 h 287"/>
              <a:gd name="T48" fmla="*/ 461 w 465"/>
              <a:gd name="T49" fmla="*/ 253 h 287"/>
              <a:gd name="T50" fmla="*/ 436 w 465"/>
              <a:gd name="T51" fmla="*/ 278 h 287"/>
              <a:gd name="T52" fmla="*/ 30 w 465"/>
              <a:gd name="T53" fmla="*/ 278 h 287"/>
              <a:gd name="T54" fmla="*/ 10 w 465"/>
              <a:gd name="T55" fmla="*/ 262 h 287"/>
              <a:gd name="T56" fmla="*/ 455 w 465"/>
              <a:gd name="T57" fmla="*/ 262 h 287"/>
              <a:gd name="T58" fmla="*/ 436 w 465"/>
              <a:gd name="T59" fmla="*/ 278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5" h="287">
                <a:moveTo>
                  <a:pt x="69" y="241"/>
                </a:moveTo>
                <a:cubicBezTo>
                  <a:pt x="396" y="241"/>
                  <a:pt x="396" y="241"/>
                  <a:pt x="396" y="241"/>
                </a:cubicBezTo>
                <a:cubicBezTo>
                  <a:pt x="407" y="241"/>
                  <a:pt x="415" y="233"/>
                  <a:pt x="415" y="222"/>
                </a:cubicBezTo>
                <a:cubicBezTo>
                  <a:pt x="415" y="19"/>
                  <a:pt x="415" y="19"/>
                  <a:pt x="415" y="19"/>
                </a:cubicBezTo>
                <a:cubicBezTo>
                  <a:pt x="415" y="8"/>
                  <a:pt x="407" y="0"/>
                  <a:pt x="396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59" y="0"/>
                  <a:pt x="50" y="8"/>
                  <a:pt x="50" y="19"/>
                </a:cubicBezTo>
                <a:cubicBezTo>
                  <a:pt x="50" y="222"/>
                  <a:pt x="50" y="222"/>
                  <a:pt x="50" y="222"/>
                </a:cubicBezTo>
                <a:cubicBezTo>
                  <a:pt x="50" y="233"/>
                  <a:pt x="59" y="241"/>
                  <a:pt x="69" y="241"/>
                </a:cubicBezTo>
                <a:close/>
                <a:moveTo>
                  <a:pt x="59" y="19"/>
                </a:moveTo>
                <a:cubicBezTo>
                  <a:pt x="59" y="13"/>
                  <a:pt x="64" y="9"/>
                  <a:pt x="69" y="9"/>
                </a:cubicBezTo>
                <a:cubicBezTo>
                  <a:pt x="396" y="9"/>
                  <a:pt x="396" y="9"/>
                  <a:pt x="396" y="9"/>
                </a:cubicBezTo>
                <a:cubicBezTo>
                  <a:pt x="402" y="9"/>
                  <a:pt x="406" y="13"/>
                  <a:pt x="406" y="19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06" y="227"/>
                  <a:pt x="402" y="232"/>
                  <a:pt x="396" y="232"/>
                </a:cubicBezTo>
                <a:cubicBezTo>
                  <a:pt x="69" y="232"/>
                  <a:pt x="69" y="232"/>
                  <a:pt x="69" y="232"/>
                </a:cubicBezTo>
                <a:cubicBezTo>
                  <a:pt x="64" y="232"/>
                  <a:pt x="59" y="227"/>
                  <a:pt x="59" y="222"/>
                </a:cubicBezTo>
                <a:lnTo>
                  <a:pt x="59" y="19"/>
                </a:lnTo>
                <a:close/>
                <a:moveTo>
                  <a:pt x="461" y="253"/>
                </a:moveTo>
                <a:cubicBezTo>
                  <a:pt x="5" y="253"/>
                  <a:pt x="5" y="253"/>
                  <a:pt x="5" y="253"/>
                </a:cubicBezTo>
                <a:cubicBezTo>
                  <a:pt x="2" y="253"/>
                  <a:pt x="0" y="255"/>
                  <a:pt x="0" y="257"/>
                </a:cubicBezTo>
                <a:cubicBezTo>
                  <a:pt x="0" y="274"/>
                  <a:pt x="14" y="287"/>
                  <a:pt x="30" y="287"/>
                </a:cubicBezTo>
                <a:cubicBezTo>
                  <a:pt x="436" y="287"/>
                  <a:pt x="436" y="287"/>
                  <a:pt x="436" y="287"/>
                </a:cubicBezTo>
                <a:cubicBezTo>
                  <a:pt x="452" y="287"/>
                  <a:pt x="465" y="274"/>
                  <a:pt x="465" y="257"/>
                </a:cubicBezTo>
                <a:cubicBezTo>
                  <a:pt x="465" y="255"/>
                  <a:pt x="463" y="253"/>
                  <a:pt x="461" y="253"/>
                </a:cubicBezTo>
                <a:close/>
                <a:moveTo>
                  <a:pt x="436" y="278"/>
                </a:moveTo>
                <a:cubicBezTo>
                  <a:pt x="30" y="278"/>
                  <a:pt x="30" y="278"/>
                  <a:pt x="30" y="278"/>
                </a:cubicBezTo>
                <a:cubicBezTo>
                  <a:pt x="20" y="278"/>
                  <a:pt x="12" y="271"/>
                  <a:pt x="10" y="262"/>
                </a:cubicBezTo>
                <a:cubicBezTo>
                  <a:pt x="455" y="262"/>
                  <a:pt x="455" y="262"/>
                  <a:pt x="455" y="262"/>
                </a:cubicBezTo>
                <a:cubicBezTo>
                  <a:pt x="453" y="271"/>
                  <a:pt x="445" y="278"/>
                  <a:pt x="436" y="2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1" name="Freeform 28"/>
          <p:cNvSpPr>
            <a:spLocks noEditPoints="1"/>
          </p:cNvSpPr>
          <p:nvPr/>
        </p:nvSpPr>
        <p:spPr bwMode="auto">
          <a:xfrm>
            <a:off x="1537270" y="4822718"/>
            <a:ext cx="603015" cy="693122"/>
          </a:xfrm>
          <a:custGeom>
            <a:avLst/>
            <a:gdLst>
              <a:gd name="T0" fmla="*/ 314 w 392"/>
              <a:gd name="T1" fmla="*/ 188 h 451"/>
              <a:gd name="T2" fmla="*/ 271 w 392"/>
              <a:gd name="T3" fmla="*/ 210 h 451"/>
              <a:gd name="T4" fmla="*/ 266 w 392"/>
              <a:gd name="T5" fmla="*/ 183 h 451"/>
              <a:gd name="T6" fmla="*/ 158 w 392"/>
              <a:gd name="T7" fmla="*/ 256 h 451"/>
              <a:gd name="T8" fmla="*/ 266 w 392"/>
              <a:gd name="T9" fmla="*/ 329 h 451"/>
              <a:gd name="T10" fmla="*/ 271 w 392"/>
              <a:gd name="T11" fmla="*/ 302 h 451"/>
              <a:gd name="T12" fmla="*/ 314 w 392"/>
              <a:gd name="T13" fmla="*/ 352 h 451"/>
              <a:gd name="T14" fmla="*/ 348 w 392"/>
              <a:gd name="T15" fmla="*/ 357 h 451"/>
              <a:gd name="T16" fmla="*/ 353 w 392"/>
              <a:gd name="T17" fmla="*/ 451 h 451"/>
              <a:gd name="T18" fmla="*/ 357 w 392"/>
              <a:gd name="T19" fmla="*/ 357 h 451"/>
              <a:gd name="T20" fmla="*/ 392 w 392"/>
              <a:gd name="T21" fmla="*/ 352 h 451"/>
              <a:gd name="T22" fmla="*/ 318 w 392"/>
              <a:gd name="T23" fmla="*/ 183 h 451"/>
              <a:gd name="T24" fmla="*/ 231 w 392"/>
              <a:gd name="T25" fmla="*/ 320 h 451"/>
              <a:gd name="T26" fmla="*/ 231 w 392"/>
              <a:gd name="T27" fmla="*/ 192 h 451"/>
              <a:gd name="T28" fmla="*/ 261 w 392"/>
              <a:gd name="T29" fmla="*/ 320 h 451"/>
              <a:gd name="T30" fmla="*/ 271 w 392"/>
              <a:gd name="T31" fmla="*/ 292 h 451"/>
              <a:gd name="T32" fmla="*/ 314 w 392"/>
              <a:gd name="T33" fmla="*/ 220 h 451"/>
              <a:gd name="T34" fmla="*/ 382 w 392"/>
              <a:gd name="T35" fmla="*/ 348 h 451"/>
              <a:gd name="T36" fmla="*/ 323 w 392"/>
              <a:gd name="T37" fmla="*/ 192 h 451"/>
              <a:gd name="T38" fmla="*/ 382 w 392"/>
              <a:gd name="T39" fmla="*/ 348 h 451"/>
              <a:gd name="T40" fmla="*/ 160 w 392"/>
              <a:gd name="T41" fmla="*/ 0 h 451"/>
              <a:gd name="T42" fmla="*/ 121 w 392"/>
              <a:gd name="T43" fmla="*/ 4 h 451"/>
              <a:gd name="T44" fmla="*/ 78 w 392"/>
              <a:gd name="T45" fmla="*/ 27 h 451"/>
              <a:gd name="T46" fmla="*/ 73 w 392"/>
              <a:gd name="T47" fmla="*/ 0 h 451"/>
              <a:gd name="T48" fmla="*/ 0 w 392"/>
              <a:gd name="T49" fmla="*/ 169 h 451"/>
              <a:gd name="T50" fmla="*/ 34 w 392"/>
              <a:gd name="T51" fmla="*/ 174 h 451"/>
              <a:gd name="T52" fmla="*/ 39 w 392"/>
              <a:gd name="T53" fmla="*/ 451 h 451"/>
              <a:gd name="T54" fmla="*/ 44 w 392"/>
              <a:gd name="T55" fmla="*/ 174 h 451"/>
              <a:gd name="T56" fmla="*/ 78 w 392"/>
              <a:gd name="T57" fmla="*/ 169 h 451"/>
              <a:gd name="T58" fmla="*/ 121 w 392"/>
              <a:gd name="T59" fmla="*/ 118 h 451"/>
              <a:gd name="T60" fmla="*/ 126 w 392"/>
              <a:gd name="T61" fmla="*/ 146 h 451"/>
              <a:gd name="T62" fmla="*/ 233 w 392"/>
              <a:gd name="T63" fmla="*/ 73 h 451"/>
              <a:gd name="T64" fmla="*/ 9 w 392"/>
              <a:gd name="T65" fmla="*/ 164 h 451"/>
              <a:gd name="T66" fmla="*/ 68 w 392"/>
              <a:gd name="T67" fmla="*/ 9 h 451"/>
              <a:gd name="T68" fmla="*/ 121 w 392"/>
              <a:gd name="T69" fmla="*/ 109 h 451"/>
              <a:gd name="T70" fmla="*/ 78 w 392"/>
              <a:gd name="T71" fmla="*/ 37 h 451"/>
              <a:gd name="T72" fmla="*/ 121 w 392"/>
              <a:gd name="T73" fmla="*/ 109 h 451"/>
              <a:gd name="T74" fmla="*/ 160 w 392"/>
              <a:gd name="T75" fmla="*/ 9 h 451"/>
              <a:gd name="T76" fmla="*/ 160 w 392"/>
              <a:gd name="T77" fmla="*/ 136 h 451"/>
              <a:gd name="T78" fmla="*/ 130 w 392"/>
              <a:gd name="T79" fmla="*/ 9 h 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92" h="451">
                <a:moveTo>
                  <a:pt x="318" y="183"/>
                </a:moveTo>
                <a:cubicBezTo>
                  <a:pt x="316" y="183"/>
                  <a:pt x="314" y="185"/>
                  <a:pt x="314" y="188"/>
                </a:cubicBezTo>
                <a:cubicBezTo>
                  <a:pt x="314" y="210"/>
                  <a:pt x="314" y="210"/>
                  <a:pt x="314" y="210"/>
                </a:cubicBezTo>
                <a:cubicBezTo>
                  <a:pt x="271" y="210"/>
                  <a:pt x="271" y="210"/>
                  <a:pt x="271" y="210"/>
                </a:cubicBezTo>
                <a:cubicBezTo>
                  <a:pt x="271" y="188"/>
                  <a:pt x="271" y="188"/>
                  <a:pt x="271" y="188"/>
                </a:cubicBezTo>
                <a:cubicBezTo>
                  <a:pt x="271" y="185"/>
                  <a:pt x="269" y="183"/>
                  <a:pt x="266" y="183"/>
                </a:cubicBezTo>
                <a:cubicBezTo>
                  <a:pt x="231" y="183"/>
                  <a:pt x="231" y="183"/>
                  <a:pt x="231" y="183"/>
                </a:cubicBezTo>
                <a:cubicBezTo>
                  <a:pt x="191" y="183"/>
                  <a:pt x="158" y="216"/>
                  <a:pt x="158" y="256"/>
                </a:cubicBezTo>
                <a:cubicBezTo>
                  <a:pt x="158" y="296"/>
                  <a:pt x="191" y="329"/>
                  <a:pt x="231" y="329"/>
                </a:cubicBezTo>
                <a:cubicBezTo>
                  <a:pt x="266" y="329"/>
                  <a:pt x="266" y="329"/>
                  <a:pt x="266" y="329"/>
                </a:cubicBezTo>
                <a:cubicBezTo>
                  <a:pt x="269" y="329"/>
                  <a:pt x="271" y="327"/>
                  <a:pt x="271" y="324"/>
                </a:cubicBezTo>
                <a:cubicBezTo>
                  <a:pt x="271" y="302"/>
                  <a:pt x="271" y="302"/>
                  <a:pt x="271" y="302"/>
                </a:cubicBezTo>
                <a:cubicBezTo>
                  <a:pt x="314" y="302"/>
                  <a:pt x="314" y="302"/>
                  <a:pt x="314" y="302"/>
                </a:cubicBezTo>
                <a:cubicBezTo>
                  <a:pt x="314" y="352"/>
                  <a:pt x="314" y="352"/>
                  <a:pt x="314" y="352"/>
                </a:cubicBezTo>
                <a:cubicBezTo>
                  <a:pt x="314" y="355"/>
                  <a:pt x="316" y="357"/>
                  <a:pt x="318" y="357"/>
                </a:cubicBezTo>
                <a:cubicBezTo>
                  <a:pt x="348" y="357"/>
                  <a:pt x="348" y="357"/>
                  <a:pt x="348" y="357"/>
                </a:cubicBezTo>
                <a:cubicBezTo>
                  <a:pt x="348" y="446"/>
                  <a:pt x="348" y="446"/>
                  <a:pt x="348" y="446"/>
                </a:cubicBezTo>
                <a:cubicBezTo>
                  <a:pt x="348" y="448"/>
                  <a:pt x="350" y="451"/>
                  <a:pt x="353" y="451"/>
                </a:cubicBezTo>
                <a:cubicBezTo>
                  <a:pt x="355" y="451"/>
                  <a:pt x="357" y="448"/>
                  <a:pt x="357" y="446"/>
                </a:cubicBezTo>
                <a:cubicBezTo>
                  <a:pt x="357" y="357"/>
                  <a:pt x="357" y="357"/>
                  <a:pt x="357" y="357"/>
                </a:cubicBezTo>
                <a:cubicBezTo>
                  <a:pt x="387" y="357"/>
                  <a:pt x="387" y="357"/>
                  <a:pt x="387" y="357"/>
                </a:cubicBezTo>
                <a:cubicBezTo>
                  <a:pt x="389" y="357"/>
                  <a:pt x="392" y="355"/>
                  <a:pt x="392" y="352"/>
                </a:cubicBezTo>
                <a:cubicBezTo>
                  <a:pt x="392" y="256"/>
                  <a:pt x="392" y="256"/>
                  <a:pt x="392" y="256"/>
                </a:cubicBezTo>
                <a:cubicBezTo>
                  <a:pt x="392" y="216"/>
                  <a:pt x="359" y="183"/>
                  <a:pt x="318" y="183"/>
                </a:cubicBezTo>
                <a:close/>
                <a:moveTo>
                  <a:pt x="261" y="320"/>
                </a:moveTo>
                <a:cubicBezTo>
                  <a:pt x="231" y="320"/>
                  <a:pt x="231" y="320"/>
                  <a:pt x="231" y="320"/>
                </a:cubicBezTo>
                <a:cubicBezTo>
                  <a:pt x="196" y="320"/>
                  <a:pt x="168" y="291"/>
                  <a:pt x="168" y="256"/>
                </a:cubicBezTo>
                <a:cubicBezTo>
                  <a:pt x="168" y="221"/>
                  <a:pt x="196" y="192"/>
                  <a:pt x="231" y="192"/>
                </a:cubicBezTo>
                <a:cubicBezTo>
                  <a:pt x="261" y="192"/>
                  <a:pt x="261" y="192"/>
                  <a:pt x="261" y="192"/>
                </a:cubicBezTo>
                <a:lnTo>
                  <a:pt x="261" y="320"/>
                </a:lnTo>
                <a:close/>
                <a:moveTo>
                  <a:pt x="314" y="292"/>
                </a:moveTo>
                <a:cubicBezTo>
                  <a:pt x="271" y="292"/>
                  <a:pt x="271" y="292"/>
                  <a:pt x="271" y="292"/>
                </a:cubicBezTo>
                <a:cubicBezTo>
                  <a:pt x="271" y="220"/>
                  <a:pt x="271" y="220"/>
                  <a:pt x="271" y="220"/>
                </a:cubicBezTo>
                <a:cubicBezTo>
                  <a:pt x="314" y="220"/>
                  <a:pt x="314" y="220"/>
                  <a:pt x="314" y="220"/>
                </a:cubicBezTo>
                <a:lnTo>
                  <a:pt x="314" y="292"/>
                </a:lnTo>
                <a:close/>
                <a:moveTo>
                  <a:pt x="382" y="348"/>
                </a:moveTo>
                <a:cubicBezTo>
                  <a:pt x="323" y="348"/>
                  <a:pt x="323" y="348"/>
                  <a:pt x="323" y="348"/>
                </a:cubicBezTo>
                <a:cubicBezTo>
                  <a:pt x="323" y="192"/>
                  <a:pt x="323" y="192"/>
                  <a:pt x="323" y="192"/>
                </a:cubicBezTo>
                <a:cubicBezTo>
                  <a:pt x="356" y="195"/>
                  <a:pt x="382" y="222"/>
                  <a:pt x="382" y="256"/>
                </a:cubicBezTo>
                <a:lnTo>
                  <a:pt x="382" y="348"/>
                </a:lnTo>
                <a:close/>
                <a:moveTo>
                  <a:pt x="233" y="73"/>
                </a:moveTo>
                <a:cubicBezTo>
                  <a:pt x="233" y="32"/>
                  <a:pt x="201" y="0"/>
                  <a:pt x="1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3" y="0"/>
                  <a:pt x="121" y="2"/>
                  <a:pt x="121" y="4"/>
                </a:cubicBezTo>
                <a:cubicBezTo>
                  <a:pt x="121" y="27"/>
                  <a:pt x="121" y="27"/>
                  <a:pt x="121" y="27"/>
                </a:cubicBezTo>
                <a:cubicBezTo>
                  <a:pt x="78" y="27"/>
                  <a:pt x="78" y="27"/>
                  <a:pt x="78" y="27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2"/>
                  <a:pt x="76" y="0"/>
                  <a:pt x="73" y="0"/>
                </a:cubicBezTo>
                <a:cubicBezTo>
                  <a:pt x="33" y="0"/>
                  <a:pt x="0" y="32"/>
                  <a:pt x="0" y="73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2"/>
                  <a:pt x="2" y="174"/>
                  <a:pt x="5" y="174"/>
                </a:cubicBezTo>
                <a:cubicBezTo>
                  <a:pt x="34" y="174"/>
                  <a:pt x="34" y="174"/>
                  <a:pt x="34" y="174"/>
                </a:cubicBezTo>
                <a:cubicBezTo>
                  <a:pt x="34" y="446"/>
                  <a:pt x="34" y="446"/>
                  <a:pt x="34" y="446"/>
                </a:cubicBezTo>
                <a:cubicBezTo>
                  <a:pt x="34" y="448"/>
                  <a:pt x="36" y="451"/>
                  <a:pt x="39" y="451"/>
                </a:cubicBezTo>
                <a:cubicBezTo>
                  <a:pt x="42" y="451"/>
                  <a:pt x="44" y="448"/>
                  <a:pt x="44" y="446"/>
                </a:cubicBezTo>
                <a:cubicBezTo>
                  <a:pt x="44" y="174"/>
                  <a:pt x="44" y="174"/>
                  <a:pt x="44" y="174"/>
                </a:cubicBezTo>
                <a:cubicBezTo>
                  <a:pt x="73" y="174"/>
                  <a:pt x="73" y="174"/>
                  <a:pt x="73" y="174"/>
                </a:cubicBezTo>
                <a:cubicBezTo>
                  <a:pt x="76" y="174"/>
                  <a:pt x="78" y="172"/>
                  <a:pt x="78" y="169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121" y="118"/>
                  <a:pt x="121" y="118"/>
                  <a:pt x="121" y="118"/>
                </a:cubicBezTo>
                <a:cubicBezTo>
                  <a:pt x="121" y="141"/>
                  <a:pt x="121" y="141"/>
                  <a:pt x="121" y="141"/>
                </a:cubicBezTo>
                <a:cubicBezTo>
                  <a:pt x="121" y="144"/>
                  <a:pt x="123" y="146"/>
                  <a:pt x="126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201" y="146"/>
                  <a:pt x="233" y="113"/>
                  <a:pt x="233" y="73"/>
                </a:cubicBezTo>
                <a:close/>
                <a:moveTo>
                  <a:pt x="68" y="164"/>
                </a:moveTo>
                <a:cubicBezTo>
                  <a:pt x="9" y="164"/>
                  <a:pt x="9" y="164"/>
                  <a:pt x="9" y="164"/>
                </a:cubicBezTo>
                <a:cubicBezTo>
                  <a:pt x="9" y="73"/>
                  <a:pt x="9" y="73"/>
                  <a:pt x="9" y="73"/>
                </a:cubicBezTo>
                <a:cubicBezTo>
                  <a:pt x="9" y="39"/>
                  <a:pt x="36" y="12"/>
                  <a:pt x="68" y="9"/>
                </a:cubicBezTo>
                <a:lnTo>
                  <a:pt x="68" y="164"/>
                </a:lnTo>
                <a:close/>
                <a:moveTo>
                  <a:pt x="121" y="109"/>
                </a:moveTo>
                <a:cubicBezTo>
                  <a:pt x="78" y="109"/>
                  <a:pt x="78" y="109"/>
                  <a:pt x="78" y="109"/>
                </a:cubicBezTo>
                <a:cubicBezTo>
                  <a:pt x="78" y="37"/>
                  <a:pt x="78" y="37"/>
                  <a:pt x="78" y="37"/>
                </a:cubicBezTo>
                <a:cubicBezTo>
                  <a:pt x="121" y="37"/>
                  <a:pt x="121" y="37"/>
                  <a:pt x="121" y="37"/>
                </a:cubicBezTo>
                <a:lnTo>
                  <a:pt x="121" y="109"/>
                </a:lnTo>
                <a:close/>
                <a:moveTo>
                  <a:pt x="130" y="9"/>
                </a:moveTo>
                <a:cubicBezTo>
                  <a:pt x="160" y="9"/>
                  <a:pt x="160" y="9"/>
                  <a:pt x="160" y="9"/>
                </a:cubicBezTo>
                <a:cubicBezTo>
                  <a:pt x="195" y="9"/>
                  <a:pt x="224" y="38"/>
                  <a:pt x="224" y="73"/>
                </a:cubicBezTo>
                <a:cubicBezTo>
                  <a:pt x="224" y="108"/>
                  <a:pt x="195" y="136"/>
                  <a:pt x="160" y="136"/>
                </a:cubicBezTo>
                <a:cubicBezTo>
                  <a:pt x="130" y="136"/>
                  <a:pt x="130" y="136"/>
                  <a:pt x="130" y="136"/>
                </a:cubicBezTo>
                <a:lnTo>
                  <a:pt x="130" y="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1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2" name="Freeform 29"/>
          <p:cNvSpPr>
            <a:spLocks noEditPoints="1"/>
          </p:cNvSpPr>
          <p:nvPr/>
        </p:nvSpPr>
        <p:spPr bwMode="auto">
          <a:xfrm>
            <a:off x="4984082" y="1766518"/>
            <a:ext cx="602070" cy="560369"/>
          </a:xfrm>
          <a:custGeom>
            <a:avLst/>
            <a:gdLst>
              <a:gd name="T0" fmla="*/ 365 w 391"/>
              <a:gd name="T1" fmla="*/ 0 h 364"/>
              <a:gd name="T2" fmla="*/ 26 w 391"/>
              <a:gd name="T3" fmla="*/ 0 h 364"/>
              <a:gd name="T4" fmla="*/ 0 w 391"/>
              <a:gd name="T5" fmla="*/ 26 h 364"/>
              <a:gd name="T6" fmla="*/ 0 w 391"/>
              <a:gd name="T7" fmla="*/ 282 h 364"/>
              <a:gd name="T8" fmla="*/ 26 w 391"/>
              <a:gd name="T9" fmla="*/ 308 h 364"/>
              <a:gd name="T10" fmla="*/ 152 w 391"/>
              <a:gd name="T11" fmla="*/ 308 h 364"/>
              <a:gd name="T12" fmla="*/ 137 w 391"/>
              <a:gd name="T13" fmla="*/ 355 h 364"/>
              <a:gd name="T14" fmla="*/ 92 w 391"/>
              <a:gd name="T15" fmla="*/ 355 h 364"/>
              <a:gd name="T16" fmla="*/ 87 w 391"/>
              <a:gd name="T17" fmla="*/ 360 h 364"/>
              <a:gd name="T18" fmla="*/ 92 w 391"/>
              <a:gd name="T19" fmla="*/ 364 h 364"/>
              <a:gd name="T20" fmla="*/ 299 w 391"/>
              <a:gd name="T21" fmla="*/ 364 h 364"/>
              <a:gd name="T22" fmla="*/ 304 w 391"/>
              <a:gd name="T23" fmla="*/ 360 h 364"/>
              <a:gd name="T24" fmla="*/ 299 w 391"/>
              <a:gd name="T25" fmla="*/ 355 h 364"/>
              <a:gd name="T26" fmla="*/ 254 w 391"/>
              <a:gd name="T27" fmla="*/ 355 h 364"/>
              <a:gd name="T28" fmla="*/ 239 w 391"/>
              <a:gd name="T29" fmla="*/ 308 h 364"/>
              <a:gd name="T30" fmla="*/ 365 w 391"/>
              <a:gd name="T31" fmla="*/ 308 h 364"/>
              <a:gd name="T32" fmla="*/ 391 w 391"/>
              <a:gd name="T33" fmla="*/ 282 h 364"/>
              <a:gd name="T34" fmla="*/ 391 w 391"/>
              <a:gd name="T35" fmla="*/ 26 h 364"/>
              <a:gd name="T36" fmla="*/ 365 w 391"/>
              <a:gd name="T37" fmla="*/ 0 h 364"/>
              <a:gd name="T38" fmla="*/ 244 w 391"/>
              <a:gd name="T39" fmla="*/ 355 h 364"/>
              <a:gd name="T40" fmla="*/ 147 w 391"/>
              <a:gd name="T41" fmla="*/ 355 h 364"/>
              <a:gd name="T42" fmla="*/ 161 w 391"/>
              <a:gd name="T43" fmla="*/ 308 h 364"/>
              <a:gd name="T44" fmla="*/ 229 w 391"/>
              <a:gd name="T45" fmla="*/ 308 h 364"/>
              <a:gd name="T46" fmla="*/ 244 w 391"/>
              <a:gd name="T47" fmla="*/ 355 h 364"/>
              <a:gd name="T48" fmla="*/ 382 w 391"/>
              <a:gd name="T49" fmla="*/ 282 h 364"/>
              <a:gd name="T50" fmla="*/ 365 w 391"/>
              <a:gd name="T51" fmla="*/ 299 h 364"/>
              <a:gd name="T52" fmla="*/ 26 w 391"/>
              <a:gd name="T53" fmla="*/ 299 h 364"/>
              <a:gd name="T54" fmla="*/ 9 w 391"/>
              <a:gd name="T55" fmla="*/ 282 h 364"/>
              <a:gd name="T56" fmla="*/ 9 w 391"/>
              <a:gd name="T57" fmla="*/ 26 h 364"/>
              <a:gd name="T58" fmla="*/ 26 w 391"/>
              <a:gd name="T59" fmla="*/ 10 h 364"/>
              <a:gd name="T60" fmla="*/ 365 w 391"/>
              <a:gd name="T61" fmla="*/ 10 h 364"/>
              <a:gd name="T62" fmla="*/ 382 w 391"/>
              <a:gd name="T63" fmla="*/ 26 h 364"/>
              <a:gd name="T64" fmla="*/ 382 w 391"/>
              <a:gd name="T65" fmla="*/ 282 h 364"/>
              <a:gd name="T66" fmla="*/ 347 w 391"/>
              <a:gd name="T67" fmla="*/ 38 h 364"/>
              <a:gd name="T68" fmla="*/ 44 w 391"/>
              <a:gd name="T69" fmla="*/ 38 h 364"/>
              <a:gd name="T70" fmla="*/ 39 w 391"/>
              <a:gd name="T71" fmla="*/ 43 h 364"/>
              <a:gd name="T72" fmla="*/ 39 w 391"/>
              <a:gd name="T73" fmla="*/ 229 h 364"/>
              <a:gd name="T74" fmla="*/ 44 w 391"/>
              <a:gd name="T75" fmla="*/ 234 h 364"/>
              <a:gd name="T76" fmla="*/ 347 w 391"/>
              <a:gd name="T77" fmla="*/ 234 h 364"/>
              <a:gd name="T78" fmla="*/ 352 w 391"/>
              <a:gd name="T79" fmla="*/ 229 h 364"/>
              <a:gd name="T80" fmla="*/ 352 w 391"/>
              <a:gd name="T81" fmla="*/ 43 h 364"/>
              <a:gd name="T82" fmla="*/ 347 w 391"/>
              <a:gd name="T83" fmla="*/ 38 h 364"/>
              <a:gd name="T84" fmla="*/ 343 w 391"/>
              <a:gd name="T85" fmla="*/ 225 h 364"/>
              <a:gd name="T86" fmla="*/ 48 w 391"/>
              <a:gd name="T87" fmla="*/ 225 h 364"/>
              <a:gd name="T88" fmla="*/ 48 w 391"/>
              <a:gd name="T89" fmla="*/ 47 h 364"/>
              <a:gd name="T90" fmla="*/ 343 w 391"/>
              <a:gd name="T91" fmla="*/ 47 h 364"/>
              <a:gd name="T92" fmla="*/ 343 w 391"/>
              <a:gd name="T93" fmla="*/ 225 h 364"/>
              <a:gd name="T94" fmla="*/ 195 w 391"/>
              <a:gd name="T95" fmla="*/ 252 h 364"/>
              <a:gd name="T96" fmla="*/ 178 w 391"/>
              <a:gd name="T97" fmla="*/ 270 h 364"/>
              <a:gd name="T98" fmla="*/ 195 w 391"/>
              <a:gd name="T99" fmla="*/ 288 h 364"/>
              <a:gd name="T100" fmla="*/ 213 w 391"/>
              <a:gd name="T101" fmla="*/ 270 h 364"/>
              <a:gd name="T102" fmla="*/ 195 w 391"/>
              <a:gd name="T103" fmla="*/ 252 h 364"/>
              <a:gd name="T104" fmla="*/ 195 w 391"/>
              <a:gd name="T105" fmla="*/ 278 h 364"/>
              <a:gd name="T106" fmla="*/ 187 w 391"/>
              <a:gd name="T107" fmla="*/ 270 h 364"/>
              <a:gd name="T108" fmla="*/ 195 w 391"/>
              <a:gd name="T109" fmla="*/ 261 h 364"/>
              <a:gd name="T110" fmla="*/ 204 w 391"/>
              <a:gd name="T111" fmla="*/ 270 h 364"/>
              <a:gd name="T112" fmla="*/ 195 w 391"/>
              <a:gd name="T113" fmla="*/ 278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91" h="364">
                <a:moveTo>
                  <a:pt x="365" y="0"/>
                </a:move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6"/>
                </a:cubicBezTo>
                <a:cubicBezTo>
                  <a:pt x="0" y="282"/>
                  <a:pt x="0" y="282"/>
                  <a:pt x="0" y="282"/>
                </a:cubicBezTo>
                <a:cubicBezTo>
                  <a:pt x="0" y="297"/>
                  <a:pt x="12" y="308"/>
                  <a:pt x="26" y="308"/>
                </a:cubicBezTo>
                <a:cubicBezTo>
                  <a:pt x="152" y="308"/>
                  <a:pt x="152" y="308"/>
                  <a:pt x="152" y="308"/>
                </a:cubicBezTo>
                <a:cubicBezTo>
                  <a:pt x="137" y="355"/>
                  <a:pt x="137" y="355"/>
                  <a:pt x="137" y="355"/>
                </a:cubicBezTo>
                <a:cubicBezTo>
                  <a:pt x="92" y="355"/>
                  <a:pt x="92" y="355"/>
                  <a:pt x="92" y="355"/>
                </a:cubicBezTo>
                <a:cubicBezTo>
                  <a:pt x="89" y="355"/>
                  <a:pt x="87" y="357"/>
                  <a:pt x="87" y="360"/>
                </a:cubicBezTo>
                <a:cubicBezTo>
                  <a:pt x="87" y="362"/>
                  <a:pt x="89" y="364"/>
                  <a:pt x="92" y="364"/>
                </a:cubicBezTo>
                <a:cubicBezTo>
                  <a:pt x="299" y="364"/>
                  <a:pt x="299" y="364"/>
                  <a:pt x="299" y="364"/>
                </a:cubicBezTo>
                <a:cubicBezTo>
                  <a:pt x="302" y="364"/>
                  <a:pt x="304" y="362"/>
                  <a:pt x="304" y="360"/>
                </a:cubicBezTo>
                <a:cubicBezTo>
                  <a:pt x="304" y="357"/>
                  <a:pt x="302" y="355"/>
                  <a:pt x="299" y="355"/>
                </a:cubicBezTo>
                <a:cubicBezTo>
                  <a:pt x="254" y="355"/>
                  <a:pt x="254" y="355"/>
                  <a:pt x="254" y="355"/>
                </a:cubicBezTo>
                <a:cubicBezTo>
                  <a:pt x="239" y="308"/>
                  <a:pt x="239" y="308"/>
                  <a:pt x="239" y="308"/>
                </a:cubicBezTo>
                <a:cubicBezTo>
                  <a:pt x="365" y="308"/>
                  <a:pt x="365" y="308"/>
                  <a:pt x="365" y="308"/>
                </a:cubicBezTo>
                <a:cubicBezTo>
                  <a:pt x="379" y="308"/>
                  <a:pt x="391" y="297"/>
                  <a:pt x="391" y="282"/>
                </a:cubicBezTo>
                <a:cubicBezTo>
                  <a:pt x="391" y="26"/>
                  <a:pt x="391" y="26"/>
                  <a:pt x="391" y="26"/>
                </a:cubicBezTo>
                <a:cubicBezTo>
                  <a:pt x="391" y="12"/>
                  <a:pt x="379" y="0"/>
                  <a:pt x="365" y="0"/>
                </a:cubicBezTo>
                <a:close/>
                <a:moveTo>
                  <a:pt x="244" y="355"/>
                </a:moveTo>
                <a:cubicBezTo>
                  <a:pt x="147" y="355"/>
                  <a:pt x="147" y="355"/>
                  <a:pt x="147" y="355"/>
                </a:cubicBezTo>
                <a:cubicBezTo>
                  <a:pt x="161" y="308"/>
                  <a:pt x="161" y="308"/>
                  <a:pt x="161" y="308"/>
                </a:cubicBezTo>
                <a:cubicBezTo>
                  <a:pt x="229" y="308"/>
                  <a:pt x="229" y="308"/>
                  <a:pt x="229" y="308"/>
                </a:cubicBezTo>
                <a:lnTo>
                  <a:pt x="244" y="355"/>
                </a:lnTo>
                <a:close/>
                <a:moveTo>
                  <a:pt x="382" y="282"/>
                </a:moveTo>
                <a:cubicBezTo>
                  <a:pt x="382" y="291"/>
                  <a:pt x="374" y="299"/>
                  <a:pt x="365" y="299"/>
                </a:cubicBezTo>
                <a:cubicBezTo>
                  <a:pt x="26" y="299"/>
                  <a:pt x="26" y="299"/>
                  <a:pt x="26" y="299"/>
                </a:cubicBezTo>
                <a:cubicBezTo>
                  <a:pt x="17" y="299"/>
                  <a:pt x="9" y="291"/>
                  <a:pt x="9" y="282"/>
                </a:cubicBezTo>
                <a:cubicBezTo>
                  <a:pt x="9" y="26"/>
                  <a:pt x="9" y="26"/>
                  <a:pt x="9" y="26"/>
                </a:cubicBezTo>
                <a:cubicBezTo>
                  <a:pt x="9" y="17"/>
                  <a:pt x="17" y="10"/>
                  <a:pt x="26" y="10"/>
                </a:cubicBezTo>
                <a:cubicBezTo>
                  <a:pt x="365" y="10"/>
                  <a:pt x="365" y="10"/>
                  <a:pt x="365" y="10"/>
                </a:cubicBezTo>
                <a:cubicBezTo>
                  <a:pt x="374" y="10"/>
                  <a:pt x="382" y="17"/>
                  <a:pt x="382" y="26"/>
                </a:cubicBezTo>
                <a:lnTo>
                  <a:pt x="382" y="282"/>
                </a:lnTo>
                <a:close/>
                <a:moveTo>
                  <a:pt x="347" y="38"/>
                </a:moveTo>
                <a:cubicBezTo>
                  <a:pt x="44" y="38"/>
                  <a:pt x="44" y="38"/>
                  <a:pt x="44" y="38"/>
                </a:cubicBezTo>
                <a:cubicBezTo>
                  <a:pt x="41" y="38"/>
                  <a:pt x="39" y="40"/>
                  <a:pt x="39" y="43"/>
                </a:cubicBezTo>
                <a:cubicBezTo>
                  <a:pt x="39" y="229"/>
                  <a:pt x="39" y="229"/>
                  <a:pt x="39" y="229"/>
                </a:cubicBezTo>
                <a:cubicBezTo>
                  <a:pt x="39" y="232"/>
                  <a:pt x="41" y="234"/>
                  <a:pt x="44" y="234"/>
                </a:cubicBezTo>
                <a:cubicBezTo>
                  <a:pt x="347" y="234"/>
                  <a:pt x="347" y="234"/>
                  <a:pt x="347" y="234"/>
                </a:cubicBezTo>
                <a:cubicBezTo>
                  <a:pt x="350" y="234"/>
                  <a:pt x="352" y="232"/>
                  <a:pt x="352" y="229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52" y="40"/>
                  <a:pt x="350" y="38"/>
                  <a:pt x="347" y="38"/>
                </a:cubicBezTo>
                <a:close/>
                <a:moveTo>
                  <a:pt x="343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8" y="47"/>
                  <a:pt x="48" y="47"/>
                  <a:pt x="48" y="47"/>
                </a:cubicBezTo>
                <a:cubicBezTo>
                  <a:pt x="343" y="47"/>
                  <a:pt x="343" y="47"/>
                  <a:pt x="343" y="47"/>
                </a:cubicBezTo>
                <a:lnTo>
                  <a:pt x="343" y="225"/>
                </a:lnTo>
                <a:close/>
                <a:moveTo>
                  <a:pt x="195" y="252"/>
                </a:moveTo>
                <a:cubicBezTo>
                  <a:pt x="186" y="252"/>
                  <a:pt x="178" y="260"/>
                  <a:pt x="178" y="270"/>
                </a:cubicBezTo>
                <a:cubicBezTo>
                  <a:pt x="178" y="280"/>
                  <a:pt x="186" y="288"/>
                  <a:pt x="195" y="288"/>
                </a:cubicBezTo>
                <a:cubicBezTo>
                  <a:pt x="205" y="288"/>
                  <a:pt x="213" y="280"/>
                  <a:pt x="213" y="270"/>
                </a:cubicBezTo>
                <a:cubicBezTo>
                  <a:pt x="213" y="260"/>
                  <a:pt x="205" y="252"/>
                  <a:pt x="195" y="252"/>
                </a:cubicBezTo>
                <a:close/>
                <a:moveTo>
                  <a:pt x="195" y="278"/>
                </a:moveTo>
                <a:cubicBezTo>
                  <a:pt x="191" y="278"/>
                  <a:pt x="187" y="274"/>
                  <a:pt x="187" y="270"/>
                </a:cubicBezTo>
                <a:cubicBezTo>
                  <a:pt x="187" y="265"/>
                  <a:pt x="191" y="261"/>
                  <a:pt x="195" y="261"/>
                </a:cubicBezTo>
                <a:cubicBezTo>
                  <a:pt x="200" y="261"/>
                  <a:pt x="204" y="265"/>
                  <a:pt x="204" y="270"/>
                </a:cubicBezTo>
                <a:cubicBezTo>
                  <a:pt x="204" y="274"/>
                  <a:pt x="200" y="278"/>
                  <a:pt x="195" y="2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5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3" name="Freeform 30"/>
          <p:cNvSpPr>
            <a:spLocks noEditPoints="1"/>
          </p:cNvSpPr>
          <p:nvPr/>
        </p:nvSpPr>
        <p:spPr bwMode="auto">
          <a:xfrm>
            <a:off x="5023829" y="3353056"/>
            <a:ext cx="521925" cy="508893"/>
          </a:xfrm>
          <a:custGeom>
            <a:avLst/>
            <a:gdLst>
              <a:gd name="T0" fmla="*/ 339 w 339"/>
              <a:gd name="T1" fmla="*/ 98 h 331"/>
              <a:gd name="T2" fmla="*/ 287 w 339"/>
              <a:gd name="T3" fmla="*/ 0 h 331"/>
              <a:gd name="T4" fmla="*/ 47 w 339"/>
              <a:gd name="T5" fmla="*/ 3 h 331"/>
              <a:gd name="T6" fmla="*/ 0 w 339"/>
              <a:gd name="T7" fmla="*/ 98 h 331"/>
              <a:gd name="T8" fmla="*/ 0 w 339"/>
              <a:gd name="T9" fmla="*/ 326 h 331"/>
              <a:gd name="T10" fmla="*/ 335 w 339"/>
              <a:gd name="T11" fmla="*/ 331 h 331"/>
              <a:gd name="T12" fmla="*/ 339 w 339"/>
              <a:gd name="T13" fmla="*/ 100 h 331"/>
              <a:gd name="T14" fmla="*/ 54 w 339"/>
              <a:gd name="T15" fmla="*/ 9 h 331"/>
              <a:gd name="T16" fmla="*/ 327 w 339"/>
              <a:gd name="T17" fmla="*/ 96 h 331"/>
              <a:gd name="T18" fmla="*/ 54 w 339"/>
              <a:gd name="T19" fmla="*/ 9 h 331"/>
              <a:gd name="T20" fmla="*/ 9 w 339"/>
              <a:gd name="T21" fmla="*/ 322 h 331"/>
              <a:gd name="T22" fmla="*/ 330 w 339"/>
              <a:gd name="T23" fmla="*/ 256 h 331"/>
              <a:gd name="T24" fmla="*/ 330 w 339"/>
              <a:gd name="T25" fmla="*/ 246 h 331"/>
              <a:gd name="T26" fmla="*/ 9 w 339"/>
              <a:gd name="T27" fmla="*/ 180 h 331"/>
              <a:gd name="T28" fmla="*/ 330 w 339"/>
              <a:gd name="T29" fmla="*/ 246 h 331"/>
              <a:gd name="T30" fmla="*/ 9 w 339"/>
              <a:gd name="T31" fmla="*/ 171 h 331"/>
              <a:gd name="T32" fmla="*/ 330 w 339"/>
              <a:gd name="T33" fmla="*/ 105 h 331"/>
              <a:gd name="T34" fmla="*/ 245 w 339"/>
              <a:gd name="T35" fmla="*/ 308 h 331"/>
              <a:gd name="T36" fmla="*/ 245 w 339"/>
              <a:gd name="T37" fmla="*/ 269 h 331"/>
              <a:gd name="T38" fmla="*/ 245 w 339"/>
              <a:gd name="T39" fmla="*/ 308 h 331"/>
              <a:gd name="T40" fmla="*/ 255 w 339"/>
              <a:gd name="T41" fmla="*/ 289 h 331"/>
              <a:gd name="T42" fmla="*/ 235 w 339"/>
              <a:gd name="T43" fmla="*/ 289 h 331"/>
              <a:gd name="T44" fmla="*/ 289 w 339"/>
              <a:gd name="T45" fmla="*/ 308 h 331"/>
              <a:gd name="T46" fmla="*/ 289 w 339"/>
              <a:gd name="T47" fmla="*/ 269 h 331"/>
              <a:gd name="T48" fmla="*/ 289 w 339"/>
              <a:gd name="T49" fmla="*/ 308 h 331"/>
              <a:gd name="T50" fmla="*/ 299 w 339"/>
              <a:gd name="T51" fmla="*/ 289 h 331"/>
              <a:gd name="T52" fmla="*/ 279 w 339"/>
              <a:gd name="T53" fmla="*/ 289 h 331"/>
              <a:gd name="T54" fmla="*/ 245 w 339"/>
              <a:gd name="T55" fmla="*/ 158 h 331"/>
              <a:gd name="T56" fmla="*/ 245 w 339"/>
              <a:gd name="T57" fmla="*/ 119 h 331"/>
              <a:gd name="T58" fmla="*/ 245 w 339"/>
              <a:gd name="T59" fmla="*/ 158 h 331"/>
              <a:gd name="T60" fmla="*/ 255 w 339"/>
              <a:gd name="T61" fmla="*/ 138 h 331"/>
              <a:gd name="T62" fmla="*/ 235 w 339"/>
              <a:gd name="T63" fmla="*/ 138 h 331"/>
              <a:gd name="T64" fmla="*/ 289 w 339"/>
              <a:gd name="T65" fmla="*/ 158 h 331"/>
              <a:gd name="T66" fmla="*/ 289 w 339"/>
              <a:gd name="T67" fmla="*/ 119 h 331"/>
              <a:gd name="T68" fmla="*/ 289 w 339"/>
              <a:gd name="T69" fmla="*/ 158 h 331"/>
              <a:gd name="T70" fmla="*/ 299 w 339"/>
              <a:gd name="T71" fmla="*/ 138 h 331"/>
              <a:gd name="T72" fmla="*/ 279 w 339"/>
              <a:gd name="T73" fmla="*/ 138 h 331"/>
              <a:gd name="T74" fmla="*/ 245 w 339"/>
              <a:gd name="T75" fmla="*/ 233 h 331"/>
              <a:gd name="T76" fmla="*/ 245 w 339"/>
              <a:gd name="T77" fmla="*/ 194 h 331"/>
              <a:gd name="T78" fmla="*/ 245 w 339"/>
              <a:gd name="T79" fmla="*/ 233 h 331"/>
              <a:gd name="T80" fmla="*/ 255 w 339"/>
              <a:gd name="T81" fmla="*/ 213 h 331"/>
              <a:gd name="T82" fmla="*/ 235 w 339"/>
              <a:gd name="T83" fmla="*/ 213 h 331"/>
              <a:gd name="T84" fmla="*/ 289 w 339"/>
              <a:gd name="T85" fmla="*/ 233 h 331"/>
              <a:gd name="T86" fmla="*/ 289 w 339"/>
              <a:gd name="T87" fmla="*/ 194 h 331"/>
              <a:gd name="T88" fmla="*/ 289 w 339"/>
              <a:gd name="T89" fmla="*/ 233 h 331"/>
              <a:gd name="T90" fmla="*/ 299 w 339"/>
              <a:gd name="T91" fmla="*/ 213 h 331"/>
              <a:gd name="T92" fmla="*/ 279 w 339"/>
              <a:gd name="T93" fmla="*/ 213 h 3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39" h="331">
                <a:moveTo>
                  <a:pt x="339" y="98"/>
                </a:moveTo>
                <a:cubicBezTo>
                  <a:pt x="339" y="98"/>
                  <a:pt x="339" y="98"/>
                  <a:pt x="339" y="98"/>
                </a:cubicBezTo>
                <a:cubicBezTo>
                  <a:pt x="292" y="3"/>
                  <a:pt x="292" y="3"/>
                  <a:pt x="292" y="3"/>
                </a:cubicBezTo>
                <a:cubicBezTo>
                  <a:pt x="291" y="1"/>
                  <a:pt x="289" y="0"/>
                  <a:pt x="287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50" y="0"/>
                  <a:pt x="48" y="1"/>
                  <a:pt x="47" y="3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100"/>
                  <a:pt x="0" y="100"/>
                </a:cubicBezTo>
                <a:cubicBezTo>
                  <a:pt x="0" y="326"/>
                  <a:pt x="0" y="326"/>
                  <a:pt x="0" y="326"/>
                </a:cubicBezTo>
                <a:cubicBezTo>
                  <a:pt x="0" y="329"/>
                  <a:pt x="2" y="331"/>
                  <a:pt x="4" y="331"/>
                </a:cubicBezTo>
                <a:cubicBezTo>
                  <a:pt x="335" y="331"/>
                  <a:pt x="335" y="331"/>
                  <a:pt x="335" y="331"/>
                </a:cubicBezTo>
                <a:cubicBezTo>
                  <a:pt x="337" y="331"/>
                  <a:pt x="339" y="329"/>
                  <a:pt x="339" y="326"/>
                </a:cubicBezTo>
                <a:cubicBezTo>
                  <a:pt x="339" y="100"/>
                  <a:pt x="339" y="100"/>
                  <a:pt x="339" y="100"/>
                </a:cubicBezTo>
                <a:cubicBezTo>
                  <a:pt x="339" y="100"/>
                  <a:pt x="339" y="99"/>
                  <a:pt x="339" y="98"/>
                </a:cubicBezTo>
                <a:close/>
                <a:moveTo>
                  <a:pt x="54" y="9"/>
                </a:moveTo>
                <a:cubicBezTo>
                  <a:pt x="285" y="9"/>
                  <a:pt x="285" y="9"/>
                  <a:pt x="285" y="9"/>
                </a:cubicBezTo>
                <a:cubicBezTo>
                  <a:pt x="327" y="96"/>
                  <a:pt x="327" y="96"/>
                  <a:pt x="327" y="96"/>
                </a:cubicBezTo>
                <a:cubicBezTo>
                  <a:pt x="12" y="96"/>
                  <a:pt x="12" y="96"/>
                  <a:pt x="12" y="96"/>
                </a:cubicBezTo>
                <a:lnTo>
                  <a:pt x="54" y="9"/>
                </a:lnTo>
                <a:close/>
                <a:moveTo>
                  <a:pt x="330" y="322"/>
                </a:moveTo>
                <a:cubicBezTo>
                  <a:pt x="9" y="322"/>
                  <a:pt x="9" y="322"/>
                  <a:pt x="9" y="322"/>
                </a:cubicBezTo>
                <a:cubicBezTo>
                  <a:pt x="9" y="256"/>
                  <a:pt x="9" y="256"/>
                  <a:pt x="9" y="256"/>
                </a:cubicBezTo>
                <a:cubicBezTo>
                  <a:pt x="330" y="256"/>
                  <a:pt x="330" y="256"/>
                  <a:pt x="330" y="256"/>
                </a:cubicBezTo>
                <a:lnTo>
                  <a:pt x="330" y="322"/>
                </a:lnTo>
                <a:close/>
                <a:moveTo>
                  <a:pt x="330" y="246"/>
                </a:moveTo>
                <a:cubicBezTo>
                  <a:pt x="9" y="246"/>
                  <a:pt x="9" y="246"/>
                  <a:pt x="9" y="246"/>
                </a:cubicBezTo>
                <a:cubicBezTo>
                  <a:pt x="9" y="180"/>
                  <a:pt x="9" y="180"/>
                  <a:pt x="9" y="180"/>
                </a:cubicBezTo>
                <a:cubicBezTo>
                  <a:pt x="330" y="180"/>
                  <a:pt x="330" y="180"/>
                  <a:pt x="330" y="180"/>
                </a:cubicBezTo>
                <a:lnTo>
                  <a:pt x="330" y="246"/>
                </a:lnTo>
                <a:close/>
                <a:moveTo>
                  <a:pt x="330" y="171"/>
                </a:moveTo>
                <a:cubicBezTo>
                  <a:pt x="9" y="171"/>
                  <a:pt x="9" y="171"/>
                  <a:pt x="9" y="171"/>
                </a:cubicBezTo>
                <a:cubicBezTo>
                  <a:pt x="9" y="105"/>
                  <a:pt x="9" y="105"/>
                  <a:pt x="9" y="105"/>
                </a:cubicBezTo>
                <a:cubicBezTo>
                  <a:pt x="330" y="105"/>
                  <a:pt x="330" y="105"/>
                  <a:pt x="330" y="105"/>
                </a:cubicBezTo>
                <a:lnTo>
                  <a:pt x="330" y="171"/>
                </a:lnTo>
                <a:close/>
                <a:moveTo>
                  <a:pt x="245" y="308"/>
                </a:moveTo>
                <a:cubicBezTo>
                  <a:pt x="256" y="308"/>
                  <a:pt x="264" y="299"/>
                  <a:pt x="264" y="289"/>
                </a:cubicBezTo>
                <a:cubicBezTo>
                  <a:pt x="264" y="278"/>
                  <a:pt x="256" y="269"/>
                  <a:pt x="245" y="269"/>
                </a:cubicBezTo>
                <a:cubicBezTo>
                  <a:pt x="234" y="269"/>
                  <a:pt x="225" y="278"/>
                  <a:pt x="225" y="289"/>
                </a:cubicBezTo>
                <a:cubicBezTo>
                  <a:pt x="225" y="299"/>
                  <a:pt x="234" y="308"/>
                  <a:pt x="245" y="308"/>
                </a:cubicBezTo>
                <a:close/>
                <a:moveTo>
                  <a:pt x="245" y="279"/>
                </a:moveTo>
                <a:cubicBezTo>
                  <a:pt x="250" y="279"/>
                  <a:pt x="255" y="283"/>
                  <a:pt x="255" y="289"/>
                </a:cubicBezTo>
                <a:cubicBezTo>
                  <a:pt x="255" y="294"/>
                  <a:pt x="250" y="299"/>
                  <a:pt x="245" y="299"/>
                </a:cubicBezTo>
                <a:cubicBezTo>
                  <a:pt x="239" y="299"/>
                  <a:pt x="235" y="294"/>
                  <a:pt x="235" y="289"/>
                </a:cubicBezTo>
                <a:cubicBezTo>
                  <a:pt x="235" y="283"/>
                  <a:pt x="239" y="279"/>
                  <a:pt x="245" y="279"/>
                </a:cubicBezTo>
                <a:close/>
                <a:moveTo>
                  <a:pt x="289" y="308"/>
                </a:moveTo>
                <a:cubicBezTo>
                  <a:pt x="299" y="308"/>
                  <a:pt x="308" y="299"/>
                  <a:pt x="308" y="289"/>
                </a:cubicBezTo>
                <a:cubicBezTo>
                  <a:pt x="308" y="278"/>
                  <a:pt x="299" y="269"/>
                  <a:pt x="289" y="269"/>
                </a:cubicBezTo>
                <a:cubicBezTo>
                  <a:pt x="278" y="269"/>
                  <a:pt x="269" y="278"/>
                  <a:pt x="269" y="289"/>
                </a:cubicBezTo>
                <a:cubicBezTo>
                  <a:pt x="269" y="299"/>
                  <a:pt x="278" y="308"/>
                  <a:pt x="289" y="308"/>
                </a:cubicBezTo>
                <a:close/>
                <a:moveTo>
                  <a:pt x="289" y="279"/>
                </a:moveTo>
                <a:cubicBezTo>
                  <a:pt x="294" y="279"/>
                  <a:pt x="299" y="283"/>
                  <a:pt x="299" y="289"/>
                </a:cubicBezTo>
                <a:cubicBezTo>
                  <a:pt x="299" y="294"/>
                  <a:pt x="294" y="299"/>
                  <a:pt x="289" y="299"/>
                </a:cubicBezTo>
                <a:cubicBezTo>
                  <a:pt x="283" y="299"/>
                  <a:pt x="279" y="294"/>
                  <a:pt x="279" y="289"/>
                </a:cubicBezTo>
                <a:cubicBezTo>
                  <a:pt x="279" y="283"/>
                  <a:pt x="283" y="279"/>
                  <a:pt x="289" y="279"/>
                </a:cubicBezTo>
                <a:close/>
                <a:moveTo>
                  <a:pt x="245" y="158"/>
                </a:moveTo>
                <a:cubicBezTo>
                  <a:pt x="256" y="158"/>
                  <a:pt x="264" y="149"/>
                  <a:pt x="264" y="138"/>
                </a:cubicBezTo>
                <a:cubicBezTo>
                  <a:pt x="264" y="127"/>
                  <a:pt x="256" y="119"/>
                  <a:pt x="245" y="119"/>
                </a:cubicBezTo>
                <a:cubicBezTo>
                  <a:pt x="234" y="119"/>
                  <a:pt x="225" y="127"/>
                  <a:pt x="225" y="138"/>
                </a:cubicBezTo>
                <a:cubicBezTo>
                  <a:pt x="225" y="149"/>
                  <a:pt x="234" y="158"/>
                  <a:pt x="245" y="158"/>
                </a:cubicBezTo>
                <a:close/>
                <a:moveTo>
                  <a:pt x="245" y="128"/>
                </a:moveTo>
                <a:cubicBezTo>
                  <a:pt x="250" y="128"/>
                  <a:pt x="255" y="133"/>
                  <a:pt x="255" y="138"/>
                </a:cubicBezTo>
                <a:cubicBezTo>
                  <a:pt x="255" y="144"/>
                  <a:pt x="250" y="148"/>
                  <a:pt x="245" y="148"/>
                </a:cubicBezTo>
                <a:cubicBezTo>
                  <a:pt x="239" y="148"/>
                  <a:pt x="235" y="144"/>
                  <a:pt x="235" y="138"/>
                </a:cubicBezTo>
                <a:cubicBezTo>
                  <a:pt x="235" y="133"/>
                  <a:pt x="239" y="128"/>
                  <a:pt x="245" y="128"/>
                </a:cubicBezTo>
                <a:close/>
                <a:moveTo>
                  <a:pt x="289" y="158"/>
                </a:moveTo>
                <a:cubicBezTo>
                  <a:pt x="299" y="158"/>
                  <a:pt x="308" y="149"/>
                  <a:pt x="308" y="138"/>
                </a:cubicBezTo>
                <a:cubicBezTo>
                  <a:pt x="308" y="127"/>
                  <a:pt x="299" y="119"/>
                  <a:pt x="289" y="119"/>
                </a:cubicBezTo>
                <a:cubicBezTo>
                  <a:pt x="278" y="119"/>
                  <a:pt x="269" y="127"/>
                  <a:pt x="269" y="138"/>
                </a:cubicBezTo>
                <a:cubicBezTo>
                  <a:pt x="269" y="149"/>
                  <a:pt x="278" y="158"/>
                  <a:pt x="289" y="158"/>
                </a:cubicBezTo>
                <a:close/>
                <a:moveTo>
                  <a:pt x="289" y="128"/>
                </a:moveTo>
                <a:cubicBezTo>
                  <a:pt x="294" y="128"/>
                  <a:pt x="299" y="133"/>
                  <a:pt x="299" y="138"/>
                </a:cubicBezTo>
                <a:cubicBezTo>
                  <a:pt x="299" y="144"/>
                  <a:pt x="294" y="148"/>
                  <a:pt x="289" y="148"/>
                </a:cubicBezTo>
                <a:cubicBezTo>
                  <a:pt x="283" y="148"/>
                  <a:pt x="279" y="144"/>
                  <a:pt x="279" y="138"/>
                </a:cubicBezTo>
                <a:cubicBezTo>
                  <a:pt x="279" y="133"/>
                  <a:pt x="283" y="128"/>
                  <a:pt x="289" y="128"/>
                </a:cubicBezTo>
                <a:close/>
                <a:moveTo>
                  <a:pt x="245" y="233"/>
                </a:moveTo>
                <a:cubicBezTo>
                  <a:pt x="256" y="233"/>
                  <a:pt x="264" y="224"/>
                  <a:pt x="264" y="213"/>
                </a:cubicBezTo>
                <a:cubicBezTo>
                  <a:pt x="264" y="203"/>
                  <a:pt x="256" y="194"/>
                  <a:pt x="245" y="194"/>
                </a:cubicBezTo>
                <a:cubicBezTo>
                  <a:pt x="234" y="194"/>
                  <a:pt x="225" y="203"/>
                  <a:pt x="225" y="213"/>
                </a:cubicBezTo>
                <a:cubicBezTo>
                  <a:pt x="225" y="224"/>
                  <a:pt x="234" y="233"/>
                  <a:pt x="245" y="233"/>
                </a:cubicBezTo>
                <a:close/>
                <a:moveTo>
                  <a:pt x="245" y="203"/>
                </a:moveTo>
                <a:cubicBezTo>
                  <a:pt x="250" y="203"/>
                  <a:pt x="255" y="208"/>
                  <a:pt x="255" y="213"/>
                </a:cubicBezTo>
                <a:cubicBezTo>
                  <a:pt x="255" y="219"/>
                  <a:pt x="250" y="223"/>
                  <a:pt x="245" y="223"/>
                </a:cubicBezTo>
                <a:cubicBezTo>
                  <a:pt x="239" y="223"/>
                  <a:pt x="235" y="219"/>
                  <a:pt x="235" y="213"/>
                </a:cubicBezTo>
                <a:cubicBezTo>
                  <a:pt x="235" y="208"/>
                  <a:pt x="239" y="203"/>
                  <a:pt x="245" y="203"/>
                </a:cubicBezTo>
                <a:close/>
                <a:moveTo>
                  <a:pt x="289" y="233"/>
                </a:moveTo>
                <a:cubicBezTo>
                  <a:pt x="299" y="233"/>
                  <a:pt x="308" y="224"/>
                  <a:pt x="308" y="213"/>
                </a:cubicBezTo>
                <a:cubicBezTo>
                  <a:pt x="308" y="203"/>
                  <a:pt x="299" y="194"/>
                  <a:pt x="289" y="194"/>
                </a:cubicBezTo>
                <a:cubicBezTo>
                  <a:pt x="278" y="194"/>
                  <a:pt x="269" y="203"/>
                  <a:pt x="269" y="213"/>
                </a:cubicBezTo>
                <a:cubicBezTo>
                  <a:pt x="269" y="224"/>
                  <a:pt x="278" y="233"/>
                  <a:pt x="289" y="233"/>
                </a:cubicBezTo>
                <a:close/>
                <a:moveTo>
                  <a:pt x="289" y="203"/>
                </a:moveTo>
                <a:cubicBezTo>
                  <a:pt x="294" y="203"/>
                  <a:pt x="299" y="208"/>
                  <a:pt x="299" y="213"/>
                </a:cubicBezTo>
                <a:cubicBezTo>
                  <a:pt x="299" y="219"/>
                  <a:pt x="294" y="223"/>
                  <a:pt x="289" y="223"/>
                </a:cubicBezTo>
                <a:cubicBezTo>
                  <a:pt x="283" y="223"/>
                  <a:pt x="279" y="219"/>
                  <a:pt x="279" y="213"/>
                </a:cubicBezTo>
                <a:cubicBezTo>
                  <a:pt x="279" y="208"/>
                  <a:pt x="283" y="203"/>
                  <a:pt x="289" y="20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4" name="Freeform 31"/>
          <p:cNvSpPr>
            <a:spLocks noEditPoints="1"/>
          </p:cNvSpPr>
          <p:nvPr/>
        </p:nvSpPr>
        <p:spPr bwMode="auto">
          <a:xfrm>
            <a:off x="10121444" y="3283335"/>
            <a:ext cx="669946" cy="648334"/>
          </a:xfrm>
          <a:custGeom>
            <a:avLst/>
            <a:gdLst>
              <a:gd name="T0" fmla="*/ 68 w 436"/>
              <a:gd name="T1" fmla="*/ 141 h 421"/>
              <a:gd name="T2" fmla="*/ 29 w 436"/>
              <a:gd name="T3" fmla="*/ 353 h 421"/>
              <a:gd name="T4" fmla="*/ 321 w 436"/>
              <a:gd name="T5" fmla="*/ 392 h 421"/>
              <a:gd name="T6" fmla="*/ 360 w 436"/>
              <a:gd name="T7" fmla="*/ 180 h 421"/>
              <a:gd name="T8" fmla="*/ 351 w 436"/>
              <a:gd name="T9" fmla="*/ 353 h 421"/>
              <a:gd name="T10" fmla="*/ 68 w 436"/>
              <a:gd name="T11" fmla="*/ 383 h 421"/>
              <a:gd name="T12" fmla="*/ 38 w 436"/>
              <a:gd name="T13" fmla="*/ 180 h 421"/>
              <a:gd name="T14" fmla="*/ 321 w 436"/>
              <a:gd name="T15" fmla="*/ 150 h 421"/>
              <a:gd name="T16" fmla="*/ 351 w 436"/>
              <a:gd name="T17" fmla="*/ 353 h 421"/>
              <a:gd name="T18" fmla="*/ 370 w 436"/>
              <a:gd name="T19" fmla="*/ 203 h 421"/>
              <a:gd name="T20" fmla="*/ 417 w 436"/>
              <a:gd name="T21" fmla="*/ 203 h 421"/>
              <a:gd name="T22" fmla="*/ 393 w 436"/>
              <a:gd name="T23" fmla="*/ 217 h 421"/>
              <a:gd name="T24" fmla="*/ 393 w 436"/>
              <a:gd name="T25" fmla="*/ 189 h 421"/>
              <a:gd name="T26" fmla="*/ 393 w 436"/>
              <a:gd name="T27" fmla="*/ 217 h 421"/>
              <a:gd name="T28" fmla="*/ 231 w 436"/>
              <a:gd name="T29" fmla="*/ 112 h 421"/>
              <a:gd name="T30" fmla="*/ 338 w 436"/>
              <a:gd name="T31" fmla="*/ 2 h 421"/>
              <a:gd name="T32" fmla="*/ 219 w 436"/>
              <a:gd name="T33" fmla="*/ 110 h 421"/>
              <a:gd name="T34" fmla="*/ 154 w 436"/>
              <a:gd name="T35" fmla="*/ 60 h 421"/>
              <a:gd name="T36" fmla="*/ 207 w 436"/>
              <a:gd name="T37" fmla="*/ 112 h 421"/>
              <a:gd name="T38" fmla="*/ 0 w 436"/>
              <a:gd name="T39" fmla="*/ 175 h 421"/>
              <a:gd name="T40" fmla="*/ 63 w 436"/>
              <a:gd name="T41" fmla="*/ 421 h 421"/>
              <a:gd name="T42" fmla="*/ 436 w 436"/>
              <a:gd name="T43" fmla="*/ 358 h 421"/>
              <a:gd name="T44" fmla="*/ 373 w 436"/>
              <a:gd name="T45" fmla="*/ 112 h 421"/>
              <a:gd name="T46" fmla="*/ 373 w 436"/>
              <a:gd name="T47" fmla="*/ 411 h 421"/>
              <a:gd name="T48" fmla="*/ 9 w 436"/>
              <a:gd name="T49" fmla="*/ 358 h 421"/>
              <a:gd name="T50" fmla="*/ 63 w 436"/>
              <a:gd name="T51" fmla="*/ 121 h 421"/>
              <a:gd name="T52" fmla="*/ 427 w 436"/>
              <a:gd name="T53" fmla="*/ 175 h 421"/>
              <a:gd name="T54" fmla="*/ 393 w 436"/>
              <a:gd name="T55" fmla="*/ 249 h 421"/>
              <a:gd name="T56" fmla="*/ 393 w 436"/>
              <a:gd name="T57" fmla="*/ 296 h 421"/>
              <a:gd name="T58" fmla="*/ 393 w 436"/>
              <a:gd name="T59" fmla="*/ 249 h 421"/>
              <a:gd name="T60" fmla="*/ 379 w 436"/>
              <a:gd name="T61" fmla="*/ 273 h 421"/>
              <a:gd name="T62" fmla="*/ 408 w 436"/>
              <a:gd name="T63" fmla="*/ 273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36" h="421">
                <a:moveTo>
                  <a:pt x="321" y="141"/>
                </a:moveTo>
                <a:cubicBezTo>
                  <a:pt x="68" y="141"/>
                  <a:pt x="68" y="141"/>
                  <a:pt x="68" y="141"/>
                </a:cubicBezTo>
                <a:cubicBezTo>
                  <a:pt x="47" y="141"/>
                  <a:pt x="29" y="158"/>
                  <a:pt x="29" y="180"/>
                </a:cubicBezTo>
                <a:cubicBezTo>
                  <a:pt x="29" y="353"/>
                  <a:pt x="29" y="353"/>
                  <a:pt x="29" y="353"/>
                </a:cubicBezTo>
                <a:cubicBezTo>
                  <a:pt x="29" y="375"/>
                  <a:pt x="47" y="392"/>
                  <a:pt x="68" y="392"/>
                </a:cubicBezTo>
                <a:cubicBezTo>
                  <a:pt x="321" y="392"/>
                  <a:pt x="321" y="392"/>
                  <a:pt x="321" y="392"/>
                </a:cubicBezTo>
                <a:cubicBezTo>
                  <a:pt x="342" y="392"/>
                  <a:pt x="360" y="375"/>
                  <a:pt x="360" y="353"/>
                </a:cubicBezTo>
                <a:cubicBezTo>
                  <a:pt x="360" y="180"/>
                  <a:pt x="360" y="180"/>
                  <a:pt x="360" y="180"/>
                </a:cubicBezTo>
                <a:cubicBezTo>
                  <a:pt x="360" y="158"/>
                  <a:pt x="342" y="141"/>
                  <a:pt x="321" y="141"/>
                </a:cubicBezTo>
                <a:close/>
                <a:moveTo>
                  <a:pt x="351" y="353"/>
                </a:moveTo>
                <a:cubicBezTo>
                  <a:pt x="351" y="369"/>
                  <a:pt x="337" y="383"/>
                  <a:pt x="321" y="383"/>
                </a:cubicBezTo>
                <a:cubicBezTo>
                  <a:pt x="68" y="383"/>
                  <a:pt x="68" y="383"/>
                  <a:pt x="68" y="383"/>
                </a:cubicBezTo>
                <a:cubicBezTo>
                  <a:pt x="52" y="383"/>
                  <a:pt x="38" y="369"/>
                  <a:pt x="38" y="353"/>
                </a:cubicBezTo>
                <a:cubicBezTo>
                  <a:pt x="38" y="180"/>
                  <a:pt x="38" y="180"/>
                  <a:pt x="38" y="180"/>
                </a:cubicBezTo>
                <a:cubicBezTo>
                  <a:pt x="38" y="163"/>
                  <a:pt x="52" y="150"/>
                  <a:pt x="68" y="150"/>
                </a:cubicBezTo>
                <a:cubicBezTo>
                  <a:pt x="321" y="150"/>
                  <a:pt x="321" y="150"/>
                  <a:pt x="321" y="150"/>
                </a:cubicBezTo>
                <a:cubicBezTo>
                  <a:pt x="337" y="150"/>
                  <a:pt x="351" y="163"/>
                  <a:pt x="351" y="180"/>
                </a:cubicBezTo>
                <a:lnTo>
                  <a:pt x="351" y="353"/>
                </a:lnTo>
                <a:close/>
                <a:moveTo>
                  <a:pt x="393" y="180"/>
                </a:moveTo>
                <a:cubicBezTo>
                  <a:pt x="380" y="180"/>
                  <a:pt x="370" y="190"/>
                  <a:pt x="370" y="203"/>
                </a:cubicBezTo>
                <a:cubicBezTo>
                  <a:pt x="370" y="216"/>
                  <a:pt x="380" y="227"/>
                  <a:pt x="393" y="227"/>
                </a:cubicBezTo>
                <a:cubicBezTo>
                  <a:pt x="406" y="227"/>
                  <a:pt x="417" y="216"/>
                  <a:pt x="417" y="203"/>
                </a:cubicBezTo>
                <a:cubicBezTo>
                  <a:pt x="417" y="190"/>
                  <a:pt x="406" y="180"/>
                  <a:pt x="393" y="180"/>
                </a:cubicBezTo>
                <a:close/>
                <a:moveTo>
                  <a:pt x="393" y="217"/>
                </a:moveTo>
                <a:cubicBezTo>
                  <a:pt x="386" y="217"/>
                  <a:pt x="379" y="211"/>
                  <a:pt x="379" y="203"/>
                </a:cubicBezTo>
                <a:cubicBezTo>
                  <a:pt x="379" y="195"/>
                  <a:pt x="386" y="189"/>
                  <a:pt x="393" y="189"/>
                </a:cubicBezTo>
                <a:cubicBezTo>
                  <a:pt x="401" y="189"/>
                  <a:pt x="408" y="195"/>
                  <a:pt x="408" y="203"/>
                </a:cubicBezTo>
                <a:cubicBezTo>
                  <a:pt x="408" y="211"/>
                  <a:pt x="401" y="217"/>
                  <a:pt x="393" y="217"/>
                </a:cubicBezTo>
                <a:close/>
                <a:moveTo>
                  <a:pt x="373" y="112"/>
                </a:moveTo>
                <a:cubicBezTo>
                  <a:pt x="231" y="112"/>
                  <a:pt x="231" y="112"/>
                  <a:pt x="231" y="112"/>
                </a:cubicBezTo>
                <a:cubicBezTo>
                  <a:pt x="338" y="8"/>
                  <a:pt x="338" y="8"/>
                  <a:pt x="338" y="8"/>
                </a:cubicBezTo>
                <a:cubicBezTo>
                  <a:pt x="340" y="6"/>
                  <a:pt x="340" y="4"/>
                  <a:pt x="338" y="2"/>
                </a:cubicBezTo>
                <a:cubicBezTo>
                  <a:pt x="336" y="0"/>
                  <a:pt x="333" y="0"/>
                  <a:pt x="331" y="2"/>
                </a:cubicBezTo>
                <a:cubicBezTo>
                  <a:pt x="219" y="110"/>
                  <a:pt x="219" y="110"/>
                  <a:pt x="219" y="110"/>
                </a:cubicBezTo>
                <a:cubicBezTo>
                  <a:pt x="160" y="59"/>
                  <a:pt x="160" y="59"/>
                  <a:pt x="160" y="59"/>
                </a:cubicBezTo>
                <a:cubicBezTo>
                  <a:pt x="159" y="58"/>
                  <a:pt x="156" y="58"/>
                  <a:pt x="154" y="60"/>
                </a:cubicBezTo>
                <a:cubicBezTo>
                  <a:pt x="152" y="62"/>
                  <a:pt x="152" y="65"/>
                  <a:pt x="154" y="66"/>
                </a:cubicBezTo>
                <a:cubicBezTo>
                  <a:pt x="207" y="112"/>
                  <a:pt x="207" y="112"/>
                  <a:pt x="207" y="112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28" y="112"/>
                  <a:pt x="0" y="140"/>
                  <a:pt x="0" y="175"/>
                </a:cubicBezTo>
                <a:cubicBezTo>
                  <a:pt x="0" y="358"/>
                  <a:pt x="0" y="358"/>
                  <a:pt x="0" y="358"/>
                </a:cubicBezTo>
                <a:cubicBezTo>
                  <a:pt x="0" y="392"/>
                  <a:pt x="28" y="421"/>
                  <a:pt x="63" y="421"/>
                </a:cubicBezTo>
                <a:cubicBezTo>
                  <a:pt x="373" y="421"/>
                  <a:pt x="373" y="421"/>
                  <a:pt x="373" y="421"/>
                </a:cubicBezTo>
                <a:cubicBezTo>
                  <a:pt x="408" y="421"/>
                  <a:pt x="436" y="392"/>
                  <a:pt x="436" y="358"/>
                </a:cubicBezTo>
                <a:cubicBezTo>
                  <a:pt x="436" y="175"/>
                  <a:pt x="436" y="175"/>
                  <a:pt x="436" y="175"/>
                </a:cubicBezTo>
                <a:cubicBezTo>
                  <a:pt x="436" y="140"/>
                  <a:pt x="408" y="112"/>
                  <a:pt x="373" y="112"/>
                </a:cubicBezTo>
                <a:close/>
                <a:moveTo>
                  <a:pt x="427" y="358"/>
                </a:moveTo>
                <a:cubicBezTo>
                  <a:pt x="427" y="387"/>
                  <a:pt x="403" y="411"/>
                  <a:pt x="373" y="411"/>
                </a:cubicBezTo>
                <a:cubicBezTo>
                  <a:pt x="63" y="411"/>
                  <a:pt x="63" y="411"/>
                  <a:pt x="63" y="411"/>
                </a:cubicBezTo>
                <a:cubicBezTo>
                  <a:pt x="33" y="411"/>
                  <a:pt x="9" y="387"/>
                  <a:pt x="9" y="358"/>
                </a:cubicBezTo>
                <a:cubicBezTo>
                  <a:pt x="9" y="175"/>
                  <a:pt x="9" y="175"/>
                  <a:pt x="9" y="175"/>
                </a:cubicBezTo>
                <a:cubicBezTo>
                  <a:pt x="9" y="146"/>
                  <a:pt x="33" y="121"/>
                  <a:pt x="63" y="121"/>
                </a:cubicBezTo>
                <a:cubicBezTo>
                  <a:pt x="373" y="121"/>
                  <a:pt x="373" y="121"/>
                  <a:pt x="373" y="121"/>
                </a:cubicBezTo>
                <a:cubicBezTo>
                  <a:pt x="403" y="121"/>
                  <a:pt x="427" y="146"/>
                  <a:pt x="427" y="175"/>
                </a:cubicBezTo>
                <a:lnTo>
                  <a:pt x="427" y="358"/>
                </a:lnTo>
                <a:close/>
                <a:moveTo>
                  <a:pt x="393" y="249"/>
                </a:moveTo>
                <a:cubicBezTo>
                  <a:pt x="380" y="249"/>
                  <a:pt x="370" y="260"/>
                  <a:pt x="370" y="273"/>
                </a:cubicBezTo>
                <a:cubicBezTo>
                  <a:pt x="370" y="286"/>
                  <a:pt x="380" y="296"/>
                  <a:pt x="393" y="296"/>
                </a:cubicBezTo>
                <a:cubicBezTo>
                  <a:pt x="406" y="296"/>
                  <a:pt x="417" y="286"/>
                  <a:pt x="417" y="273"/>
                </a:cubicBezTo>
                <a:cubicBezTo>
                  <a:pt x="417" y="260"/>
                  <a:pt x="406" y="249"/>
                  <a:pt x="393" y="249"/>
                </a:cubicBezTo>
                <a:close/>
                <a:moveTo>
                  <a:pt x="393" y="287"/>
                </a:moveTo>
                <a:cubicBezTo>
                  <a:pt x="386" y="287"/>
                  <a:pt x="379" y="281"/>
                  <a:pt x="379" y="273"/>
                </a:cubicBezTo>
                <a:cubicBezTo>
                  <a:pt x="379" y="265"/>
                  <a:pt x="386" y="259"/>
                  <a:pt x="393" y="259"/>
                </a:cubicBezTo>
                <a:cubicBezTo>
                  <a:pt x="401" y="259"/>
                  <a:pt x="408" y="265"/>
                  <a:pt x="408" y="273"/>
                </a:cubicBezTo>
                <a:cubicBezTo>
                  <a:pt x="408" y="281"/>
                  <a:pt x="401" y="287"/>
                  <a:pt x="393" y="2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auto">
          <a:xfrm>
            <a:off x="8183794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5" name="Freeform 32"/>
          <p:cNvSpPr>
            <a:spLocks noEditPoints="1"/>
          </p:cNvSpPr>
          <p:nvPr/>
        </p:nvSpPr>
        <p:spPr bwMode="auto">
          <a:xfrm>
            <a:off x="8417577" y="3383681"/>
            <a:ext cx="629715" cy="447644"/>
          </a:xfrm>
          <a:custGeom>
            <a:avLst/>
            <a:gdLst>
              <a:gd name="T0" fmla="*/ 52 w 409"/>
              <a:gd name="T1" fmla="*/ 238 h 291"/>
              <a:gd name="T2" fmla="*/ 52 w 409"/>
              <a:gd name="T3" fmla="*/ 248 h 291"/>
              <a:gd name="T4" fmla="*/ 98 w 409"/>
              <a:gd name="T5" fmla="*/ 243 h 291"/>
              <a:gd name="T6" fmla="*/ 52 w 409"/>
              <a:gd name="T7" fmla="*/ 87 h 291"/>
              <a:gd name="T8" fmla="*/ 98 w 409"/>
              <a:gd name="T9" fmla="*/ 82 h 291"/>
              <a:gd name="T10" fmla="*/ 52 w 409"/>
              <a:gd name="T11" fmla="*/ 77 h 291"/>
              <a:gd name="T12" fmla="*/ 52 w 409"/>
              <a:gd name="T13" fmla="*/ 87 h 291"/>
              <a:gd name="T14" fmla="*/ 93 w 409"/>
              <a:gd name="T15" fmla="*/ 53 h 291"/>
              <a:gd name="T16" fmla="*/ 93 w 409"/>
              <a:gd name="T17" fmla="*/ 43 h 291"/>
              <a:gd name="T18" fmla="*/ 47 w 409"/>
              <a:gd name="T19" fmla="*/ 48 h 291"/>
              <a:gd name="T20" fmla="*/ 93 w 409"/>
              <a:gd name="T21" fmla="*/ 204 h 291"/>
              <a:gd name="T22" fmla="*/ 47 w 409"/>
              <a:gd name="T23" fmla="*/ 209 h 291"/>
              <a:gd name="T24" fmla="*/ 93 w 409"/>
              <a:gd name="T25" fmla="*/ 214 h 291"/>
              <a:gd name="T26" fmla="*/ 93 w 409"/>
              <a:gd name="T27" fmla="*/ 204 h 291"/>
              <a:gd name="T28" fmla="*/ 34 w 409"/>
              <a:gd name="T29" fmla="*/ 0 h 291"/>
              <a:gd name="T30" fmla="*/ 0 w 409"/>
              <a:gd name="T31" fmla="*/ 257 h 291"/>
              <a:gd name="T32" fmla="*/ 375 w 409"/>
              <a:gd name="T33" fmla="*/ 291 h 291"/>
              <a:gd name="T34" fmla="*/ 409 w 409"/>
              <a:gd name="T35" fmla="*/ 34 h 291"/>
              <a:gd name="T36" fmla="*/ 399 w 409"/>
              <a:gd name="T37" fmla="*/ 257 h 291"/>
              <a:gd name="T38" fmla="*/ 34 w 409"/>
              <a:gd name="T39" fmla="*/ 281 h 291"/>
              <a:gd name="T40" fmla="*/ 9 w 409"/>
              <a:gd name="T41" fmla="*/ 34 h 291"/>
              <a:gd name="T42" fmla="*/ 375 w 409"/>
              <a:gd name="T43" fmla="*/ 10 h 291"/>
              <a:gd name="T44" fmla="*/ 399 w 409"/>
              <a:gd name="T45" fmla="*/ 257 h 291"/>
              <a:gd name="T46" fmla="*/ 41 w 409"/>
              <a:gd name="T47" fmla="*/ 145 h 291"/>
              <a:gd name="T48" fmla="*/ 105 w 409"/>
              <a:gd name="T49" fmla="*/ 145 h 291"/>
              <a:gd name="T50" fmla="*/ 73 w 409"/>
              <a:gd name="T51" fmla="*/ 168 h 291"/>
              <a:gd name="T52" fmla="*/ 73 w 409"/>
              <a:gd name="T53" fmla="*/ 123 h 291"/>
              <a:gd name="T54" fmla="*/ 73 w 409"/>
              <a:gd name="T55" fmla="*/ 168 h 291"/>
              <a:gd name="T56" fmla="*/ 135 w 409"/>
              <a:gd name="T57" fmla="*/ 43 h 291"/>
              <a:gd name="T58" fmla="*/ 130 w 409"/>
              <a:gd name="T59" fmla="*/ 243 h 291"/>
              <a:gd name="T60" fmla="*/ 358 w 409"/>
              <a:gd name="T61" fmla="*/ 248 h 291"/>
              <a:gd name="T62" fmla="*/ 362 w 409"/>
              <a:gd name="T63" fmla="*/ 48 h 291"/>
              <a:gd name="T64" fmla="*/ 353 w 409"/>
              <a:gd name="T65" fmla="*/ 238 h 291"/>
              <a:gd name="T66" fmla="*/ 139 w 409"/>
              <a:gd name="T67" fmla="*/ 53 h 291"/>
              <a:gd name="T68" fmla="*/ 353 w 409"/>
              <a:gd name="T69" fmla="*/ 238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09" h="291">
                <a:moveTo>
                  <a:pt x="93" y="238"/>
                </a:moveTo>
                <a:cubicBezTo>
                  <a:pt x="52" y="238"/>
                  <a:pt x="52" y="238"/>
                  <a:pt x="52" y="238"/>
                </a:cubicBezTo>
                <a:cubicBezTo>
                  <a:pt x="49" y="238"/>
                  <a:pt x="47" y="241"/>
                  <a:pt x="47" y="243"/>
                </a:cubicBezTo>
                <a:cubicBezTo>
                  <a:pt x="47" y="246"/>
                  <a:pt x="49" y="248"/>
                  <a:pt x="52" y="248"/>
                </a:cubicBezTo>
                <a:cubicBezTo>
                  <a:pt x="93" y="248"/>
                  <a:pt x="93" y="248"/>
                  <a:pt x="93" y="248"/>
                </a:cubicBezTo>
                <a:cubicBezTo>
                  <a:pt x="96" y="248"/>
                  <a:pt x="98" y="246"/>
                  <a:pt x="98" y="243"/>
                </a:cubicBezTo>
                <a:cubicBezTo>
                  <a:pt x="98" y="241"/>
                  <a:pt x="96" y="238"/>
                  <a:pt x="93" y="238"/>
                </a:cubicBezTo>
                <a:close/>
                <a:moveTo>
                  <a:pt x="52" y="87"/>
                </a:moveTo>
                <a:cubicBezTo>
                  <a:pt x="93" y="87"/>
                  <a:pt x="93" y="87"/>
                  <a:pt x="93" y="87"/>
                </a:cubicBezTo>
                <a:cubicBezTo>
                  <a:pt x="96" y="87"/>
                  <a:pt x="98" y="84"/>
                  <a:pt x="98" y="82"/>
                </a:cubicBezTo>
                <a:cubicBezTo>
                  <a:pt x="98" y="79"/>
                  <a:pt x="96" y="77"/>
                  <a:pt x="93" y="77"/>
                </a:cubicBezTo>
                <a:cubicBezTo>
                  <a:pt x="52" y="77"/>
                  <a:pt x="52" y="77"/>
                  <a:pt x="52" y="77"/>
                </a:cubicBezTo>
                <a:cubicBezTo>
                  <a:pt x="49" y="77"/>
                  <a:pt x="47" y="79"/>
                  <a:pt x="47" y="82"/>
                </a:cubicBezTo>
                <a:cubicBezTo>
                  <a:pt x="47" y="84"/>
                  <a:pt x="49" y="87"/>
                  <a:pt x="52" y="87"/>
                </a:cubicBezTo>
                <a:close/>
                <a:moveTo>
                  <a:pt x="52" y="53"/>
                </a:moveTo>
                <a:cubicBezTo>
                  <a:pt x="93" y="53"/>
                  <a:pt x="93" y="53"/>
                  <a:pt x="93" y="53"/>
                </a:cubicBezTo>
                <a:cubicBezTo>
                  <a:pt x="96" y="53"/>
                  <a:pt x="98" y="50"/>
                  <a:pt x="98" y="48"/>
                </a:cubicBezTo>
                <a:cubicBezTo>
                  <a:pt x="98" y="45"/>
                  <a:pt x="96" y="43"/>
                  <a:pt x="93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49" y="43"/>
                  <a:pt x="47" y="45"/>
                  <a:pt x="47" y="48"/>
                </a:cubicBezTo>
                <a:cubicBezTo>
                  <a:pt x="47" y="50"/>
                  <a:pt x="49" y="53"/>
                  <a:pt x="52" y="53"/>
                </a:cubicBezTo>
                <a:close/>
                <a:moveTo>
                  <a:pt x="93" y="204"/>
                </a:moveTo>
                <a:cubicBezTo>
                  <a:pt x="52" y="204"/>
                  <a:pt x="52" y="204"/>
                  <a:pt x="52" y="204"/>
                </a:cubicBezTo>
                <a:cubicBezTo>
                  <a:pt x="49" y="204"/>
                  <a:pt x="47" y="207"/>
                  <a:pt x="47" y="209"/>
                </a:cubicBezTo>
                <a:cubicBezTo>
                  <a:pt x="47" y="212"/>
                  <a:pt x="49" y="214"/>
                  <a:pt x="52" y="214"/>
                </a:cubicBezTo>
                <a:cubicBezTo>
                  <a:pt x="93" y="214"/>
                  <a:pt x="93" y="214"/>
                  <a:pt x="93" y="214"/>
                </a:cubicBezTo>
                <a:cubicBezTo>
                  <a:pt x="96" y="214"/>
                  <a:pt x="98" y="212"/>
                  <a:pt x="98" y="209"/>
                </a:cubicBezTo>
                <a:cubicBezTo>
                  <a:pt x="98" y="207"/>
                  <a:pt x="96" y="204"/>
                  <a:pt x="93" y="204"/>
                </a:cubicBezTo>
                <a:close/>
                <a:moveTo>
                  <a:pt x="375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75"/>
                  <a:pt x="15" y="291"/>
                  <a:pt x="34" y="291"/>
                </a:cubicBezTo>
                <a:cubicBezTo>
                  <a:pt x="375" y="291"/>
                  <a:pt x="375" y="291"/>
                  <a:pt x="375" y="291"/>
                </a:cubicBezTo>
                <a:cubicBezTo>
                  <a:pt x="393" y="291"/>
                  <a:pt x="409" y="275"/>
                  <a:pt x="409" y="257"/>
                </a:cubicBezTo>
                <a:cubicBezTo>
                  <a:pt x="409" y="34"/>
                  <a:pt x="409" y="34"/>
                  <a:pt x="409" y="34"/>
                </a:cubicBezTo>
                <a:cubicBezTo>
                  <a:pt x="409" y="16"/>
                  <a:pt x="393" y="0"/>
                  <a:pt x="375" y="0"/>
                </a:cubicBezTo>
                <a:close/>
                <a:moveTo>
                  <a:pt x="399" y="257"/>
                </a:moveTo>
                <a:cubicBezTo>
                  <a:pt x="399" y="270"/>
                  <a:pt x="388" y="281"/>
                  <a:pt x="375" y="281"/>
                </a:cubicBezTo>
                <a:cubicBezTo>
                  <a:pt x="34" y="281"/>
                  <a:pt x="34" y="281"/>
                  <a:pt x="34" y="281"/>
                </a:cubicBezTo>
                <a:cubicBezTo>
                  <a:pt x="20" y="281"/>
                  <a:pt x="9" y="270"/>
                  <a:pt x="9" y="257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21"/>
                  <a:pt x="20" y="10"/>
                  <a:pt x="34" y="10"/>
                </a:cubicBezTo>
                <a:cubicBezTo>
                  <a:pt x="375" y="10"/>
                  <a:pt x="375" y="10"/>
                  <a:pt x="375" y="10"/>
                </a:cubicBezTo>
                <a:cubicBezTo>
                  <a:pt x="388" y="10"/>
                  <a:pt x="399" y="21"/>
                  <a:pt x="399" y="34"/>
                </a:cubicBezTo>
                <a:lnTo>
                  <a:pt x="399" y="257"/>
                </a:lnTo>
                <a:close/>
                <a:moveTo>
                  <a:pt x="73" y="113"/>
                </a:moveTo>
                <a:cubicBezTo>
                  <a:pt x="55" y="113"/>
                  <a:pt x="41" y="128"/>
                  <a:pt x="41" y="145"/>
                </a:cubicBezTo>
                <a:cubicBezTo>
                  <a:pt x="41" y="163"/>
                  <a:pt x="55" y="178"/>
                  <a:pt x="73" y="178"/>
                </a:cubicBezTo>
                <a:cubicBezTo>
                  <a:pt x="90" y="178"/>
                  <a:pt x="105" y="163"/>
                  <a:pt x="105" y="145"/>
                </a:cubicBezTo>
                <a:cubicBezTo>
                  <a:pt x="105" y="128"/>
                  <a:pt x="90" y="113"/>
                  <a:pt x="73" y="113"/>
                </a:cubicBezTo>
                <a:close/>
                <a:moveTo>
                  <a:pt x="73" y="168"/>
                </a:moveTo>
                <a:cubicBezTo>
                  <a:pt x="60" y="168"/>
                  <a:pt x="50" y="158"/>
                  <a:pt x="50" y="145"/>
                </a:cubicBezTo>
                <a:cubicBezTo>
                  <a:pt x="50" y="133"/>
                  <a:pt x="60" y="123"/>
                  <a:pt x="73" y="123"/>
                </a:cubicBezTo>
                <a:cubicBezTo>
                  <a:pt x="85" y="123"/>
                  <a:pt x="96" y="133"/>
                  <a:pt x="96" y="145"/>
                </a:cubicBezTo>
                <a:cubicBezTo>
                  <a:pt x="96" y="158"/>
                  <a:pt x="85" y="168"/>
                  <a:pt x="73" y="168"/>
                </a:cubicBezTo>
                <a:close/>
                <a:moveTo>
                  <a:pt x="358" y="43"/>
                </a:moveTo>
                <a:cubicBezTo>
                  <a:pt x="135" y="43"/>
                  <a:pt x="135" y="43"/>
                  <a:pt x="135" y="43"/>
                </a:cubicBezTo>
                <a:cubicBezTo>
                  <a:pt x="132" y="43"/>
                  <a:pt x="130" y="45"/>
                  <a:pt x="130" y="48"/>
                </a:cubicBezTo>
                <a:cubicBezTo>
                  <a:pt x="130" y="243"/>
                  <a:pt x="130" y="243"/>
                  <a:pt x="130" y="243"/>
                </a:cubicBezTo>
                <a:cubicBezTo>
                  <a:pt x="130" y="246"/>
                  <a:pt x="132" y="248"/>
                  <a:pt x="135" y="248"/>
                </a:cubicBezTo>
                <a:cubicBezTo>
                  <a:pt x="358" y="248"/>
                  <a:pt x="358" y="248"/>
                  <a:pt x="358" y="248"/>
                </a:cubicBezTo>
                <a:cubicBezTo>
                  <a:pt x="360" y="248"/>
                  <a:pt x="362" y="246"/>
                  <a:pt x="362" y="243"/>
                </a:cubicBezTo>
                <a:cubicBezTo>
                  <a:pt x="362" y="48"/>
                  <a:pt x="362" y="48"/>
                  <a:pt x="362" y="48"/>
                </a:cubicBezTo>
                <a:cubicBezTo>
                  <a:pt x="362" y="45"/>
                  <a:pt x="360" y="43"/>
                  <a:pt x="358" y="43"/>
                </a:cubicBezTo>
                <a:close/>
                <a:moveTo>
                  <a:pt x="353" y="238"/>
                </a:moveTo>
                <a:cubicBezTo>
                  <a:pt x="139" y="238"/>
                  <a:pt x="139" y="238"/>
                  <a:pt x="139" y="238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353" y="53"/>
                  <a:pt x="353" y="53"/>
                  <a:pt x="353" y="53"/>
                </a:cubicBezTo>
                <a:lnTo>
                  <a:pt x="353" y="2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6460136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6" name="Freeform 33"/>
          <p:cNvSpPr>
            <a:spLocks noEditPoints="1"/>
          </p:cNvSpPr>
          <p:nvPr/>
        </p:nvSpPr>
        <p:spPr bwMode="auto">
          <a:xfrm>
            <a:off x="6666690" y="3360223"/>
            <a:ext cx="632044" cy="563627"/>
          </a:xfrm>
          <a:custGeom>
            <a:avLst/>
            <a:gdLst>
              <a:gd name="T0" fmla="*/ 99 w 411"/>
              <a:gd name="T1" fmla="*/ 47 h 366"/>
              <a:gd name="T2" fmla="*/ 48 w 411"/>
              <a:gd name="T3" fmla="*/ 47 h 366"/>
              <a:gd name="T4" fmla="*/ 409 w 411"/>
              <a:gd name="T5" fmla="*/ 34 h 366"/>
              <a:gd name="T6" fmla="*/ 0 w 411"/>
              <a:gd name="T7" fmla="*/ 34 h 366"/>
              <a:gd name="T8" fmla="*/ 295 w 411"/>
              <a:gd name="T9" fmla="*/ 290 h 366"/>
              <a:gd name="T10" fmla="*/ 372 w 411"/>
              <a:gd name="T11" fmla="*/ 354 h 366"/>
              <a:gd name="T12" fmla="*/ 393 w 411"/>
              <a:gd name="T13" fmla="*/ 366 h 366"/>
              <a:gd name="T14" fmla="*/ 396 w 411"/>
              <a:gd name="T15" fmla="*/ 330 h 366"/>
              <a:gd name="T16" fmla="*/ 367 w 411"/>
              <a:gd name="T17" fmla="*/ 290 h 366"/>
              <a:gd name="T18" fmla="*/ 398 w 411"/>
              <a:gd name="T19" fmla="*/ 345 h 366"/>
              <a:gd name="T20" fmla="*/ 379 w 411"/>
              <a:gd name="T21" fmla="*/ 346 h 366"/>
              <a:gd name="T22" fmla="*/ 387 w 411"/>
              <a:gd name="T23" fmla="*/ 326 h 366"/>
              <a:gd name="T24" fmla="*/ 208 w 411"/>
              <a:gd name="T25" fmla="*/ 205 h 366"/>
              <a:gd name="T26" fmla="*/ 387 w 411"/>
              <a:gd name="T27" fmla="*/ 326 h 366"/>
              <a:gd name="T28" fmla="*/ 189 w 411"/>
              <a:gd name="T29" fmla="*/ 139 h 366"/>
              <a:gd name="T30" fmla="*/ 171 w 411"/>
              <a:gd name="T31" fmla="*/ 134 h 366"/>
              <a:gd name="T32" fmla="*/ 178 w 411"/>
              <a:gd name="T33" fmla="*/ 154 h 366"/>
              <a:gd name="T34" fmla="*/ 197 w 411"/>
              <a:gd name="T35" fmla="*/ 208 h 366"/>
              <a:gd name="T36" fmla="*/ 198 w 411"/>
              <a:gd name="T37" fmla="*/ 210 h 366"/>
              <a:gd name="T38" fmla="*/ 237 w 411"/>
              <a:gd name="T39" fmla="*/ 238 h 366"/>
              <a:gd name="T40" fmla="*/ 354 w 411"/>
              <a:gd name="T41" fmla="*/ 52 h 366"/>
              <a:gd name="T42" fmla="*/ 280 w 411"/>
              <a:gd name="T43" fmla="*/ 193 h 366"/>
              <a:gd name="T44" fmla="*/ 252 w 411"/>
              <a:gd name="T45" fmla="*/ 154 h 366"/>
              <a:gd name="T46" fmla="*/ 250 w 411"/>
              <a:gd name="T47" fmla="*/ 153 h 366"/>
              <a:gd name="T48" fmla="*/ 240 w 411"/>
              <a:gd name="T49" fmla="*/ 160 h 366"/>
              <a:gd name="T50" fmla="*/ 197 w 411"/>
              <a:gd name="T51" fmla="*/ 144 h 366"/>
              <a:gd name="T52" fmla="*/ 329 w 411"/>
              <a:gd name="T53" fmla="*/ 247 h 366"/>
              <a:gd name="T54" fmla="*/ 363 w 411"/>
              <a:gd name="T55" fmla="*/ 47 h 366"/>
              <a:gd name="T56" fmla="*/ 131 w 411"/>
              <a:gd name="T57" fmla="*/ 47 h 366"/>
              <a:gd name="T58" fmla="*/ 247 w 411"/>
              <a:gd name="T59" fmla="*/ 247 h 366"/>
              <a:gd name="T60" fmla="*/ 10 w 411"/>
              <a:gd name="T61" fmla="*/ 256 h 366"/>
              <a:gd name="T62" fmla="*/ 375 w 411"/>
              <a:gd name="T63" fmla="*/ 9 h 366"/>
              <a:gd name="T64" fmla="*/ 375 w 411"/>
              <a:gd name="T65" fmla="*/ 281 h 366"/>
              <a:gd name="T66" fmla="*/ 53 w 411"/>
              <a:gd name="T67" fmla="*/ 204 h 366"/>
              <a:gd name="T68" fmla="*/ 94 w 411"/>
              <a:gd name="T69" fmla="*/ 213 h 366"/>
              <a:gd name="T70" fmla="*/ 73 w 411"/>
              <a:gd name="T71" fmla="*/ 113 h 366"/>
              <a:gd name="T72" fmla="*/ 106 w 411"/>
              <a:gd name="T73" fmla="*/ 145 h 366"/>
              <a:gd name="T74" fmla="*/ 51 w 411"/>
              <a:gd name="T75" fmla="*/ 145 h 366"/>
              <a:gd name="T76" fmla="*/ 73 w 411"/>
              <a:gd name="T77" fmla="*/ 168 h 366"/>
              <a:gd name="T78" fmla="*/ 48 w 411"/>
              <a:gd name="T79" fmla="*/ 243 h 366"/>
              <a:gd name="T80" fmla="*/ 99 w 411"/>
              <a:gd name="T81" fmla="*/ 243 h 366"/>
              <a:gd name="T82" fmla="*/ 94 w 411"/>
              <a:gd name="T83" fmla="*/ 86 h 366"/>
              <a:gd name="T84" fmla="*/ 53 w 411"/>
              <a:gd name="T85" fmla="*/ 77 h 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11" h="366">
                <a:moveTo>
                  <a:pt x="53" y="52"/>
                </a:moveTo>
                <a:cubicBezTo>
                  <a:pt x="94" y="52"/>
                  <a:pt x="94" y="52"/>
                  <a:pt x="94" y="52"/>
                </a:cubicBezTo>
                <a:cubicBezTo>
                  <a:pt x="97" y="52"/>
                  <a:pt x="99" y="50"/>
                  <a:pt x="99" y="47"/>
                </a:cubicBezTo>
                <a:cubicBezTo>
                  <a:pt x="99" y="45"/>
                  <a:pt x="97" y="43"/>
                  <a:pt x="94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0" y="43"/>
                  <a:pt x="48" y="45"/>
                  <a:pt x="48" y="47"/>
                </a:cubicBezTo>
                <a:cubicBezTo>
                  <a:pt x="48" y="50"/>
                  <a:pt x="50" y="52"/>
                  <a:pt x="53" y="52"/>
                </a:cubicBezTo>
                <a:close/>
                <a:moveTo>
                  <a:pt x="409" y="256"/>
                </a:moveTo>
                <a:cubicBezTo>
                  <a:pt x="409" y="34"/>
                  <a:pt x="409" y="34"/>
                  <a:pt x="409" y="34"/>
                </a:cubicBezTo>
                <a:cubicBezTo>
                  <a:pt x="409" y="15"/>
                  <a:pt x="394" y="0"/>
                  <a:pt x="375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256"/>
                  <a:pt x="0" y="256"/>
                  <a:pt x="0" y="256"/>
                </a:cubicBezTo>
                <a:cubicBezTo>
                  <a:pt x="0" y="275"/>
                  <a:pt x="16" y="290"/>
                  <a:pt x="34" y="290"/>
                </a:cubicBezTo>
                <a:cubicBezTo>
                  <a:pt x="295" y="290"/>
                  <a:pt x="295" y="290"/>
                  <a:pt x="295" y="290"/>
                </a:cubicBezTo>
                <a:cubicBezTo>
                  <a:pt x="366" y="354"/>
                  <a:pt x="366" y="354"/>
                  <a:pt x="366" y="354"/>
                </a:cubicBezTo>
                <a:cubicBezTo>
                  <a:pt x="366" y="355"/>
                  <a:pt x="368" y="355"/>
                  <a:pt x="369" y="355"/>
                </a:cubicBezTo>
                <a:cubicBezTo>
                  <a:pt x="370" y="355"/>
                  <a:pt x="371" y="355"/>
                  <a:pt x="372" y="354"/>
                </a:cubicBezTo>
                <a:cubicBezTo>
                  <a:pt x="373" y="353"/>
                  <a:pt x="373" y="353"/>
                  <a:pt x="373" y="353"/>
                </a:cubicBezTo>
                <a:cubicBezTo>
                  <a:pt x="381" y="362"/>
                  <a:pt x="381" y="362"/>
                  <a:pt x="381" y="362"/>
                </a:cubicBezTo>
                <a:cubicBezTo>
                  <a:pt x="385" y="365"/>
                  <a:pt x="389" y="366"/>
                  <a:pt x="393" y="366"/>
                </a:cubicBezTo>
                <a:cubicBezTo>
                  <a:pt x="397" y="366"/>
                  <a:pt x="401" y="365"/>
                  <a:pt x="404" y="362"/>
                </a:cubicBezTo>
                <a:cubicBezTo>
                  <a:pt x="411" y="355"/>
                  <a:pt x="411" y="345"/>
                  <a:pt x="404" y="339"/>
                </a:cubicBezTo>
                <a:cubicBezTo>
                  <a:pt x="396" y="330"/>
                  <a:pt x="396" y="330"/>
                  <a:pt x="396" y="330"/>
                </a:cubicBezTo>
                <a:cubicBezTo>
                  <a:pt x="397" y="329"/>
                  <a:pt x="397" y="329"/>
                  <a:pt x="397" y="329"/>
                </a:cubicBezTo>
                <a:cubicBezTo>
                  <a:pt x="398" y="327"/>
                  <a:pt x="398" y="325"/>
                  <a:pt x="397" y="323"/>
                </a:cubicBezTo>
                <a:cubicBezTo>
                  <a:pt x="367" y="290"/>
                  <a:pt x="367" y="290"/>
                  <a:pt x="367" y="290"/>
                </a:cubicBezTo>
                <a:cubicBezTo>
                  <a:pt x="375" y="290"/>
                  <a:pt x="375" y="290"/>
                  <a:pt x="375" y="290"/>
                </a:cubicBezTo>
                <a:cubicBezTo>
                  <a:pt x="394" y="290"/>
                  <a:pt x="409" y="275"/>
                  <a:pt x="409" y="256"/>
                </a:cubicBezTo>
                <a:close/>
                <a:moveTo>
                  <a:pt x="398" y="345"/>
                </a:moveTo>
                <a:cubicBezTo>
                  <a:pt x="401" y="348"/>
                  <a:pt x="401" y="352"/>
                  <a:pt x="398" y="355"/>
                </a:cubicBezTo>
                <a:cubicBezTo>
                  <a:pt x="395" y="358"/>
                  <a:pt x="391" y="358"/>
                  <a:pt x="388" y="355"/>
                </a:cubicBezTo>
                <a:cubicBezTo>
                  <a:pt x="379" y="346"/>
                  <a:pt x="379" y="346"/>
                  <a:pt x="379" y="346"/>
                </a:cubicBezTo>
                <a:cubicBezTo>
                  <a:pt x="389" y="337"/>
                  <a:pt x="389" y="337"/>
                  <a:pt x="389" y="337"/>
                </a:cubicBezTo>
                <a:lnTo>
                  <a:pt x="398" y="345"/>
                </a:lnTo>
                <a:close/>
                <a:moveTo>
                  <a:pt x="387" y="326"/>
                </a:moveTo>
                <a:cubicBezTo>
                  <a:pt x="369" y="344"/>
                  <a:pt x="369" y="344"/>
                  <a:pt x="369" y="344"/>
                </a:cubicBezTo>
                <a:cubicBezTo>
                  <a:pt x="242" y="230"/>
                  <a:pt x="242" y="230"/>
                  <a:pt x="242" y="230"/>
                </a:cubicBezTo>
                <a:cubicBezTo>
                  <a:pt x="231" y="219"/>
                  <a:pt x="216" y="209"/>
                  <a:pt x="208" y="205"/>
                </a:cubicBezTo>
                <a:cubicBezTo>
                  <a:pt x="247" y="165"/>
                  <a:pt x="247" y="165"/>
                  <a:pt x="247" y="165"/>
                </a:cubicBezTo>
                <a:cubicBezTo>
                  <a:pt x="252" y="173"/>
                  <a:pt x="262" y="188"/>
                  <a:pt x="273" y="199"/>
                </a:cubicBezTo>
                <a:lnTo>
                  <a:pt x="387" y="326"/>
                </a:lnTo>
                <a:close/>
                <a:moveTo>
                  <a:pt x="198" y="134"/>
                </a:moveTo>
                <a:cubicBezTo>
                  <a:pt x="196" y="134"/>
                  <a:pt x="194" y="134"/>
                  <a:pt x="193" y="135"/>
                </a:cubicBezTo>
                <a:cubicBezTo>
                  <a:pt x="189" y="139"/>
                  <a:pt x="189" y="139"/>
                  <a:pt x="189" y="139"/>
                </a:cubicBezTo>
                <a:cubicBezTo>
                  <a:pt x="177" y="128"/>
                  <a:pt x="177" y="128"/>
                  <a:pt x="177" y="128"/>
                </a:cubicBezTo>
                <a:cubicBezTo>
                  <a:pt x="175" y="126"/>
                  <a:pt x="172" y="126"/>
                  <a:pt x="171" y="128"/>
                </a:cubicBezTo>
                <a:cubicBezTo>
                  <a:pt x="169" y="130"/>
                  <a:pt x="169" y="133"/>
                  <a:pt x="171" y="134"/>
                </a:cubicBezTo>
                <a:cubicBezTo>
                  <a:pt x="182" y="146"/>
                  <a:pt x="182" y="146"/>
                  <a:pt x="182" y="146"/>
                </a:cubicBezTo>
                <a:cubicBezTo>
                  <a:pt x="179" y="149"/>
                  <a:pt x="179" y="149"/>
                  <a:pt x="179" y="149"/>
                </a:cubicBezTo>
                <a:cubicBezTo>
                  <a:pt x="178" y="151"/>
                  <a:pt x="177" y="152"/>
                  <a:pt x="178" y="154"/>
                </a:cubicBezTo>
                <a:cubicBezTo>
                  <a:pt x="196" y="207"/>
                  <a:pt x="196" y="207"/>
                  <a:pt x="196" y="207"/>
                </a:cubicBezTo>
                <a:cubicBezTo>
                  <a:pt x="196" y="207"/>
                  <a:pt x="196" y="207"/>
                  <a:pt x="196" y="207"/>
                </a:cubicBezTo>
                <a:cubicBezTo>
                  <a:pt x="196" y="208"/>
                  <a:pt x="196" y="208"/>
                  <a:pt x="197" y="208"/>
                </a:cubicBezTo>
                <a:cubicBezTo>
                  <a:pt x="197" y="208"/>
                  <a:pt x="197" y="209"/>
                  <a:pt x="197" y="209"/>
                </a:cubicBezTo>
                <a:cubicBezTo>
                  <a:pt x="197" y="209"/>
                  <a:pt x="197" y="209"/>
                  <a:pt x="197" y="209"/>
                </a:cubicBezTo>
                <a:cubicBezTo>
                  <a:pt x="197" y="209"/>
                  <a:pt x="198" y="209"/>
                  <a:pt x="198" y="210"/>
                </a:cubicBezTo>
                <a:cubicBezTo>
                  <a:pt x="198" y="210"/>
                  <a:pt x="198" y="210"/>
                  <a:pt x="198" y="210"/>
                </a:cubicBezTo>
                <a:cubicBezTo>
                  <a:pt x="198" y="210"/>
                  <a:pt x="221" y="222"/>
                  <a:pt x="236" y="237"/>
                </a:cubicBezTo>
                <a:cubicBezTo>
                  <a:pt x="237" y="238"/>
                  <a:pt x="237" y="238"/>
                  <a:pt x="237" y="238"/>
                </a:cubicBezTo>
                <a:cubicBezTo>
                  <a:pt x="140" y="238"/>
                  <a:pt x="140" y="238"/>
                  <a:pt x="140" y="238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354" y="52"/>
                  <a:pt x="354" y="52"/>
                  <a:pt x="354" y="52"/>
                </a:cubicBezTo>
                <a:cubicBezTo>
                  <a:pt x="354" y="238"/>
                  <a:pt x="354" y="238"/>
                  <a:pt x="354" y="238"/>
                </a:cubicBezTo>
                <a:cubicBezTo>
                  <a:pt x="320" y="238"/>
                  <a:pt x="320" y="238"/>
                  <a:pt x="320" y="238"/>
                </a:cubicBezTo>
                <a:cubicBezTo>
                  <a:pt x="280" y="193"/>
                  <a:pt x="280" y="193"/>
                  <a:pt x="280" y="193"/>
                </a:cubicBezTo>
                <a:cubicBezTo>
                  <a:pt x="265" y="178"/>
                  <a:pt x="253" y="156"/>
                  <a:pt x="252" y="155"/>
                </a:cubicBezTo>
                <a:cubicBezTo>
                  <a:pt x="252" y="155"/>
                  <a:pt x="252" y="155"/>
                  <a:pt x="252" y="155"/>
                </a:cubicBezTo>
                <a:cubicBezTo>
                  <a:pt x="252" y="155"/>
                  <a:pt x="252" y="155"/>
                  <a:pt x="252" y="154"/>
                </a:cubicBezTo>
                <a:cubicBezTo>
                  <a:pt x="252" y="154"/>
                  <a:pt x="252" y="154"/>
                  <a:pt x="251" y="154"/>
                </a:cubicBezTo>
                <a:cubicBezTo>
                  <a:pt x="251" y="154"/>
                  <a:pt x="251" y="154"/>
                  <a:pt x="251" y="154"/>
                </a:cubicBezTo>
                <a:cubicBezTo>
                  <a:pt x="251" y="154"/>
                  <a:pt x="250" y="153"/>
                  <a:pt x="250" y="153"/>
                </a:cubicBezTo>
                <a:cubicBezTo>
                  <a:pt x="250" y="153"/>
                  <a:pt x="250" y="153"/>
                  <a:pt x="250" y="153"/>
                </a:cubicBezTo>
                <a:lnTo>
                  <a:pt x="198" y="134"/>
                </a:lnTo>
                <a:close/>
                <a:moveTo>
                  <a:pt x="240" y="160"/>
                </a:moveTo>
                <a:cubicBezTo>
                  <a:pt x="202" y="197"/>
                  <a:pt x="202" y="197"/>
                  <a:pt x="202" y="197"/>
                </a:cubicBezTo>
                <a:cubicBezTo>
                  <a:pt x="188" y="154"/>
                  <a:pt x="188" y="154"/>
                  <a:pt x="188" y="154"/>
                </a:cubicBezTo>
                <a:cubicBezTo>
                  <a:pt x="197" y="144"/>
                  <a:pt x="197" y="144"/>
                  <a:pt x="197" y="144"/>
                </a:cubicBezTo>
                <a:lnTo>
                  <a:pt x="240" y="160"/>
                </a:lnTo>
                <a:close/>
                <a:moveTo>
                  <a:pt x="359" y="281"/>
                </a:moveTo>
                <a:cubicBezTo>
                  <a:pt x="329" y="247"/>
                  <a:pt x="329" y="247"/>
                  <a:pt x="329" y="247"/>
                </a:cubicBezTo>
                <a:cubicBezTo>
                  <a:pt x="358" y="247"/>
                  <a:pt x="358" y="247"/>
                  <a:pt x="358" y="247"/>
                </a:cubicBezTo>
                <a:cubicBezTo>
                  <a:pt x="361" y="247"/>
                  <a:pt x="363" y="245"/>
                  <a:pt x="363" y="243"/>
                </a:cubicBezTo>
                <a:cubicBezTo>
                  <a:pt x="363" y="47"/>
                  <a:pt x="363" y="47"/>
                  <a:pt x="363" y="47"/>
                </a:cubicBezTo>
                <a:cubicBezTo>
                  <a:pt x="363" y="45"/>
                  <a:pt x="361" y="43"/>
                  <a:pt x="358" y="43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33" y="43"/>
                  <a:pt x="131" y="45"/>
                  <a:pt x="131" y="47"/>
                </a:cubicBezTo>
                <a:cubicBezTo>
                  <a:pt x="131" y="243"/>
                  <a:pt x="131" y="243"/>
                  <a:pt x="131" y="243"/>
                </a:cubicBezTo>
                <a:cubicBezTo>
                  <a:pt x="131" y="245"/>
                  <a:pt x="133" y="247"/>
                  <a:pt x="135" y="247"/>
                </a:cubicBezTo>
                <a:cubicBezTo>
                  <a:pt x="247" y="247"/>
                  <a:pt x="247" y="247"/>
                  <a:pt x="247" y="247"/>
                </a:cubicBezTo>
                <a:cubicBezTo>
                  <a:pt x="284" y="281"/>
                  <a:pt x="284" y="281"/>
                  <a:pt x="284" y="281"/>
                </a:cubicBezTo>
                <a:cubicBezTo>
                  <a:pt x="34" y="281"/>
                  <a:pt x="34" y="281"/>
                  <a:pt x="34" y="281"/>
                </a:cubicBezTo>
                <a:cubicBezTo>
                  <a:pt x="21" y="281"/>
                  <a:pt x="10" y="270"/>
                  <a:pt x="10" y="256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20"/>
                  <a:pt x="21" y="9"/>
                  <a:pt x="34" y="9"/>
                </a:cubicBezTo>
                <a:cubicBezTo>
                  <a:pt x="375" y="9"/>
                  <a:pt x="375" y="9"/>
                  <a:pt x="375" y="9"/>
                </a:cubicBezTo>
                <a:cubicBezTo>
                  <a:pt x="389" y="9"/>
                  <a:pt x="400" y="20"/>
                  <a:pt x="400" y="34"/>
                </a:cubicBezTo>
                <a:cubicBezTo>
                  <a:pt x="400" y="256"/>
                  <a:pt x="400" y="256"/>
                  <a:pt x="400" y="256"/>
                </a:cubicBezTo>
                <a:cubicBezTo>
                  <a:pt x="400" y="270"/>
                  <a:pt x="389" y="281"/>
                  <a:pt x="375" y="281"/>
                </a:cubicBezTo>
                <a:lnTo>
                  <a:pt x="359" y="281"/>
                </a:lnTo>
                <a:close/>
                <a:moveTo>
                  <a:pt x="94" y="204"/>
                </a:moveTo>
                <a:cubicBezTo>
                  <a:pt x="53" y="204"/>
                  <a:pt x="53" y="204"/>
                  <a:pt x="53" y="204"/>
                </a:cubicBezTo>
                <a:cubicBezTo>
                  <a:pt x="50" y="204"/>
                  <a:pt x="48" y="206"/>
                  <a:pt x="48" y="209"/>
                </a:cubicBezTo>
                <a:cubicBezTo>
                  <a:pt x="48" y="211"/>
                  <a:pt x="50" y="213"/>
                  <a:pt x="53" y="213"/>
                </a:cubicBezTo>
                <a:cubicBezTo>
                  <a:pt x="94" y="213"/>
                  <a:pt x="94" y="213"/>
                  <a:pt x="94" y="213"/>
                </a:cubicBezTo>
                <a:cubicBezTo>
                  <a:pt x="97" y="213"/>
                  <a:pt x="99" y="211"/>
                  <a:pt x="99" y="209"/>
                </a:cubicBezTo>
                <a:cubicBezTo>
                  <a:pt x="99" y="206"/>
                  <a:pt x="97" y="204"/>
                  <a:pt x="94" y="204"/>
                </a:cubicBezTo>
                <a:close/>
                <a:moveTo>
                  <a:pt x="73" y="113"/>
                </a:moveTo>
                <a:cubicBezTo>
                  <a:pt x="56" y="113"/>
                  <a:pt x="41" y="127"/>
                  <a:pt x="41" y="145"/>
                </a:cubicBezTo>
                <a:cubicBezTo>
                  <a:pt x="41" y="163"/>
                  <a:pt x="56" y="177"/>
                  <a:pt x="73" y="177"/>
                </a:cubicBezTo>
                <a:cubicBezTo>
                  <a:pt x="91" y="177"/>
                  <a:pt x="106" y="163"/>
                  <a:pt x="106" y="145"/>
                </a:cubicBezTo>
                <a:cubicBezTo>
                  <a:pt x="106" y="127"/>
                  <a:pt x="91" y="113"/>
                  <a:pt x="73" y="113"/>
                </a:cubicBezTo>
                <a:close/>
                <a:moveTo>
                  <a:pt x="73" y="168"/>
                </a:moveTo>
                <a:cubicBezTo>
                  <a:pt x="61" y="168"/>
                  <a:pt x="51" y="157"/>
                  <a:pt x="51" y="145"/>
                </a:cubicBezTo>
                <a:cubicBezTo>
                  <a:pt x="51" y="132"/>
                  <a:pt x="61" y="122"/>
                  <a:pt x="73" y="122"/>
                </a:cubicBezTo>
                <a:cubicBezTo>
                  <a:pt x="86" y="122"/>
                  <a:pt x="96" y="132"/>
                  <a:pt x="96" y="145"/>
                </a:cubicBezTo>
                <a:cubicBezTo>
                  <a:pt x="96" y="157"/>
                  <a:pt x="86" y="168"/>
                  <a:pt x="73" y="168"/>
                </a:cubicBezTo>
                <a:close/>
                <a:moveTo>
                  <a:pt x="94" y="238"/>
                </a:moveTo>
                <a:cubicBezTo>
                  <a:pt x="53" y="238"/>
                  <a:pt x="53" y="238"/>
                  <a:pt x="53" y="238"/>
                </a:cubicBezTo>
                <a:cubicBezTo>
                  <a:pt x="50" y="238"/>
                  <a:pt x="48" y="240"/>
                  <a:pt x="48" y="243"/>
                </a:cubicBezTo>
                <a:cubicBezTo>
                  <a:pt x="48" y="245"/>
                  <a:pt x="50" y="247"/>
                  <a:pt x="53" y="247"/>
                </a:cubicBezTo>
                <a:cubicBezTo>
                  <a:pt x="94" y="247"/>
                  <a:pt x="94" y="247"/>
                  <a:pt x="94" y="247"/>
                </a:cubicBezTo>
                <a:cubicBezTo>
                  <a:pt x="97" y="247"/>
                  <a:pt x="99" y="245"/>
                  <a:pt x="99" y="243"/>
                </a:cubicBezTo>
                <a:cubicBezTo>
                  <a:pt x="99" y="240"/>
                  <a:pt x="97" y="238"/>
                  <a:pt x="94" y="238"/>
                </a:cubicBezTo>
                <a:close/>
                <a:moveTo>
                  <a:pt x="53" y="86"/>
                </a:moveTo>
                <a:cubicBezTo>
                  <a:pt x="94" y="86"/>
                  <a:pt x="94" y="86"/>
                  <a:pt x="94" y="86"/>
                </a:cubicBezTo>
                <a:cubicBezTo>
                  <a:pt x="97" y="86"/>
                  <a:pt x="99" y="84"/>
                  <a:pt x="99" y="81"/>
                </a:cubicBezTo>
                <a:cubicBezTo>
                  <a:pt x="99" y="79"/>
                  <a:pt x="97" y="77"/>
                  <a:pt x="94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0" y="77"/>
                  <a:pt x="48" y="79"/>
                  <a:pt x="48" y="81"/>
                </a:cubicBezTo>
                <a:cubicBezTo>
                  <a:pt x="48" y="84"/>
                  <a:pt x="50" y="86"/>
                  <a:pt x="53" y="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7" name="Freeform 34"/>
          <p:cNvSpPr>
            <a:spLocks noEditPoints="1"/>
          </p:cNvSpPr>
          <p:nvPr/>
        </p:nvSpPr>
        <p:spPr bwMode="auto">
          <a:xfrm>
            <a:off x="3191249" y="4941167"/>
            <a:ext cx="740420" cy="454922"/>
          </a:xfrm>
          <a:custGeom>
            <a:avLst/>
            <a:gdLst>
              <a:gd name="T0" fmla="*/ 97 w 481"/>
              <a:gd name="T1" fmla="*/ 231 h 296"/>
              <a:gd name="T2" fmla="*/ 385 w 481"/>
              <a:gd name="T3" fmla="*/ 231 h 296"/>
              <a:gd name="T4" fmla="*/ 389 w 481"/>
              <a:gd name="T5" fmla="*/ 227 h 296"/>
              <a:gd name="T6" fmla="*/ 389 w 481"/>
              <a:gd name="T7" fmla="*/ 35 h 296"/>
              <a:gd name="T8" fmla="*/ 385 w 481"/>
              <a:gd name="T9" fmla="*/ 31 h 296"/>
              <a:gd name="T10" fmla="*/ 97 w 481"/>
              <a:gd name="T11" fmla="*/ 31 h 296"/>
              <a:gd name="T12" fmla="*/ 92 w 481"/>
              <a:gd name="T13" fmla="*/ 35 h 296"/>
              <a:gd name="T14" fmla="*/ 92 w 481"/>
              <a:gd name="T15" fmla="*/ 227 h 296"/>
              <a:gd name="T16" fmla="*/ 97 w 481"/>
              <a:gd name="T17" fmla="*/ 231 h 296"/>
              <a:gd name="T18" fmla="*/ 102 w 481"/>
              <a:gd name="T19" fmla="*/ 40 h 296"/>
              <a:gd name="T20" fmla="*/ 380 w 481"/>
              <a:gd name="T21" fmla="*/ 40 h 296"/>
              <a:gd name="T22" fmla="*/ 380 w 481"/>
              <a:gd name="T23" fmla="*/ 222 h 296"/>
              <a:gd name="T24" fmla="*/ 102 w 481"/>
              <a:gd name="T25" fmla="*/ 222 h 296"/>
              <a:gd name="T26" fmla="*/ 102 w 481"/>
              <a:gd name="T27" fmla="*/ 40 h 296"/>
              <a:gd name="T28" fmla="*/ 459 w 481"/>
              <a:gd name="T29" fmla="*/ 252 h 296"/>
              <a:gd name="T30" fmla="*/ 414 w 481"/>
              <a:gd name="T31" fmla="*/ 252 h 296"/>
              <a:gd name="T32" fmla="*/ 422 w 481"/>
              <a:gd name="T33" fmla="*/ 231 h 296"/>
              <a:gd name="T34" fmla="*/ 422 w 481"/>
              <a:gd name="T35" fmla="*/ 31 h 296"/>
              <a:gd name="T36" fmla="*/ 392 w 481"/>
              <a:gd name="T37" fmla="*/ 0 h 296"/>
              <a:gd name="T38" fmla="*/ 90 w 481"/>
              <a:gd name="T39" fmla="*/ 0 h 296"/>
              <a:gd name="T40" fmla="*/ 59 w 481"/>
              <a:gd name="T41" fmla="*/ 31 h 296"/>
              <a:gd name="T42" fmla="*/ 59 w 481"/>
              <a:gd name="T43" fmla="*/ 231 h 296"/>
              <a:gd name="T44" fmla="*/ 68 w 481"/>
              <a:gd name="T45" fmla="*/ 252 h 296"/>
              <a:gd name="T46" fmla="*/ 22 w 481"/>
              <a:gd name="T47" fmla="*/ 252 h 296"/>
              <a:gd name="T48" fmla="*/ 0 w 481"/>
              <a:gd name="T49" fmla="*/ 274 h 296"/>
              <a:gd name="T50" fmla="*/ 22 w 481"/>
              <a:gd name="T51" fmla="*/ 296 h 296"/>
              <a:gd name="T52" fmla="*/ 459 w 481"/>
              <a:gd name="T53" fmla="*/ 296 h 296"/>
              <a:gd name="T54" fmla="*/ 481 w 481"/>
              <a:gd name="T55" fmla="*/ 274 h 296"/>
              <a:gd name="T56" fmla="*/ 459 w 481"/>
              <a:gd name="T57" fmla="*/ 252 h 296"/>
              <a:gd name="T58" fmla="*/ 68 w 481"/>
              <a:gd name="T59" fmla="*/ 31 h 296"/>
              <a:gd name="T60" fmla="*/ 90 w 481"/>
              <a:gd name="T61" fmla="*/ 10 h 296"/>
              <a:gd name="T62" fmla="*/ 392 w 481"/>
              <a:gd name="T63" fmla="*/ 10 h 296"/>
              <a:gd name="T64" fmla="*/ 413 w 481"/>
              <a:gd name="T65" fmla="*/ 31 h 296"/>
              <a:gd name="T66" fmla="*/ 413 w 481"/>
              <a:gd name="T67" fmla="*/ 231 h 296"/>
              <a:gd name="T68" fmla="*/ 392 w 481"/>
              <a:gd name="T69" fmla="*/ 252 h 296"/>
              <a:gd name="T70" fmla="*/ 90 w 481"/>
              <a:gd name="T71" fmla="*/ 252 h 296"/>
              <a:gd name="T72" fmla="*/ 68 w 481"/>
              <a:gd name="T73" fmla="*/ 231 h 296"/>
              <a:gd name="T74" fmla="*/ 68 w 481"/>
              <a:gd name="T75" fmla="*/ 31 h 296"/>
              <a:gd name="T76" fmla="*/ 459 w 481"/>
              <a:gd name="T77" fmla="*/ 286 h 296"/>
              <a:gd name="T78" fmla="*/ 22 w 481"/>
              <a:gd name="T79" fmla="*/ 286 h 296"/>
              <a:gd name="T80" fmla="*/ 10 w 481"/>
              <a:gd name="T81" fmla="*/ 274 h 296"/>
              <a:gd name="T82" fmla="*/ 22 w 481"/>
              <a:gd name="T83" fmla="*/ 262 h 296"/>
              <a:gd name="T84" fmla="*/ 459 w 481"/>
              <a:gd name="T85" fmla="*/ 262 h 296"/>
              <a:gd name="T86" fmla="*/ 472 w 481"/>
              <a:gd name="T87" fmla="*/ 274 h 296"/>
              <a:gd name="T88" fmla="*/ 459 w 481"/>
              <a:gd name="T89" fmla="*/ 286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481" h="296">
                <a:moveTo>
                  <a:pt x="97" y="231"/>
                </a:moveTo>
                <a:cubicBezTo>
                  <a:pt x="385" y="231"/>
                  <a:pt x="385" y="231"/>
                  <a:pt x="385" y="231"/>
                </a:cubicBezTo>
                <a:cubicBezTo>
                  <a:pt x="387" y="231"/>
                  <a:pt x="389" y="229"/>
                  <a:pt x="389" y="227"/>
                </a:cubicBezTo>
                <a:cubicBezTo>
                  <a:pt x="389" y="35"/>
                  <a:pt x="389" y="35"/>
                  <a:pt x="389" y="35"/>
                </a:cubicBezTo>
                <a:cubicBezTo>
                  <a:pt x="389" y="33"/>
                  <a:pt x="387" y="31"/>
                  <a:pt x="385" y="31"/>
                </a:cubicBezTo>
                <a:cubicBezTo>
                  <a:pt x="97" y="31"/>
                  <a:pt x="97" y="31"/>
                  <a:pt x="97" y="31"/>
                </a:cubicBezTo>
                <a:cubicBezTo>
                  <a:pt x="94" y="31"/>
                  <a:pt x="92" y="33"/>
                  <a:pt x="92" y="35"/>
                </a:cubicBezTo>
                <a:cubicBezTo>
                  <a:pt x="92" y="227"/>
                  <a:pt x="92" y="227"/>
                  <a:pt x="92" y="227"/>
                </a:cubicBezTo>
                <a:cubicBezTo>
                  <a:pt x="92" y="229"/>
                  <a:pt x="94" y="231"/>
                  <a:pt x="97" y="231"/>
                </a:cubicBezTo>
                <a:close/>
                <a:moveTo>
                  <a:pt x="102" y="40"/>
                </a:moveTo>
                <a:cubicBezTo>
                  <a:pt x="380" y="40"/>
                  <a:pt x="380" y="40"/>
                  <a:pt x="380" y="40"/>
                </a:cubicBezTo>
                <a:cubicBezTo>
                  <a:pt x="380" y="222"/>
                  <a:pt x="380" y="222"/>
                  <a:pt x="380" y="222"/>
                </a:cubicBezTo>
                <a:cubicBezTo>
                  <a:pt x="102" y="222"/>
                  <a:pt x="102" y="222"/>
                  <a:pt x="102" y="222"/>
                </a:cubicBezTo>
                <a:lnTo>
                  <a:pt x="102" y="40"/>
                </a:lnTo>
                <a:close/>
                <a:moveTo>
                  <a:pt x="459" y="252"/>
                </a:moveTo>
                <a:cubicBezTo>
                  <a:pt x="414" y="252"/>
                  <a:pt x="414" y="252"/>
                  <a:pt x="414" y="252"/>
                </a:cubicBezTo>
                <a:cubicBezTo>
                  <a:pt x="419" y="247"/>
                  <a:pt x="422" y="239"/>
                  <a:pt x="422" y="231"/>
                </a:cubicBezTo>
                <a:cubicBezTo>
                  <a:pt x="422" y="31"/>
                  <a:pt x="422" y="31"/>
                  <a:pt x="422" y="31"/>
                </a:cubicBezTo>
                <a:cubicBezTo>
                  <a:pt x="422" y="14"/>
                  <a:pt x="409" y="0"/>
                  <a:pt x="39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73" y="0"/>
                  <a:pt x="59" y="14"/>
                  <a:pt x="59" y="31"/>
                </a:cubicBezTo>
                <a:cubicBezTo>
                  <a:pt x="59" y="231"/>
                  <a:pt x="59" y="231"/>
                  <a:pt x="59" y="231"/>
                </a:cubicBezTo>
                <a:cubicBezTo>
                  <a:pt x="59" y="239"/>
                  <a:pt x="62" y="247"/>
                  <a:pt x="68" y="252"/>
                </a:cubicBezTo>
                <a:cubicBezTo>
                  <a:pt x="22" y="252"/>
                  <a:pt x="22" y="252"/>
                  <a:pt x="22" y="252"/>
                </a:cubicBezTo>
                <a:cubicBezTo>
                  <a:pt x="10" y="252"/>
                  <a:pt x="0" y="262"/>
                  <a:pt x="0" y="274"/>
                </a:cubicBezTo>
                <a:cubicBezTo>
                  <a:pt x="0" y="286"/>
                  <a:pt x="10" y="296"/>
                  <a:pt x="22" y="296"/>
                </a:cubicBezTo>
                <a:cubicBezTo>
                  <a:pt x="459" y="296"/>
                  <a:pt x="459" y="296"/>
                  <a:pt x="459" y="296"/>
                </a:cubicBezTo>
                <a:cubicBezTo>
                  <a:pt x="471" y="296"/>
                  <a:pt x="481" y="286"/>
                  <a:pt x="481" y="274"/>
                </a:cubicBezTo>
                <a:cubicBezTo>
                  <a:pt x="481" y="262"/>
                  <a:pt x="471" y="252"/>
                  <a:pt x="459" y="252"/>
                </a:cubicBezTo>
                <a:close/>
                <a:moveTo>
                  <a:pt x="68" y="31"/>
                </a:moveTo>
                <a:cubicBezTo>
                  <a:pt x="68" y="19"/>
                  <a:pt x="78" y="10"/>
                  <a:pt x="90" y="10"/>
                </a:cubicBezTo>
                <a:cubicBezTo>
                  <a:pt x="392" y="10"/>
                  <a:pt x="392" y="10"/>
                  <a:pt x="392" y="10"/>
                </a:cubicBezTo>
                <a:cubicBezTo>
                  <a:pt x="404" y="10"/>
                  <a:pt x="413" y="19"/>
                  <a:pt x="413" y="31"/>
                </a:cubicBezTo>
                <a:cubicBezTo>
                  <a:pt x="413" y="231"/>
                  <a:pt x="413" y="231"/>
                  <a:pt x="413" y="231"/>
                </a:cubicBezTo>
                <a:cubicBezTo>
                  <a:pt x="413" y="243"/>
                  <a:pt x="404" y="252"/>
                  <a:pt x="392" y="252"/>
                </a:cubicBezTo>
                <a:cubicBezTo>
                  <a:pt x="90" y="252"/>
                  <a:pt x="90" y="252"/>
                  <a:pt x="90" y="252"/>
                </a:cubicBezTo>
                <a:cubicBezTo>
                  <a:pt x="78" y="252"/>
                  <a:pt x="68" y="243"/>
                  <a:pt x="68" y="231"/>
                </a:cubicBezTo>
                <a:lnTo>
                  <a:pt x="68" y="31"/>
                </a:lnTo>
                <a:close/>
                <a:moveTo>
                  <a:pt x="459" y="286"/>
                </a:moveTo>
                <a:cubicBezTo>
                  <a:pt x="22" y="286"/>
                  <a:pt x="22" y="286"/>
                  <a:pt x="22" y="286"/>
                </a:cubicBezTo>
                <a:cubicBezTo>
                  <a:pt x="15" y="286"/>
                  <a:pt x="10" y="281"/>
                  <a:pt x="10" y="274"/>
                </a:cubicBezTo>
                <a:cubicBezTo>
                  <a:pt x="10" y="267"/>
                  <a:pt x="15" y="262"/>
                  <a:pt x="22" y="262"/>
                </a:cubicBezTo>
                <a:cubicBezTo>
                  <a:pt x="459" y="262"/>
                  <a:pt x="459" y="262"/>
                  <a:pt x="459" y="262"/>
                </a:cubicBezTo>
                <a:cubicBezTo>
                  <a:pt x="466" y="262"/>
                  <a:pt x="472" y="267"/>
                  <a:pt x="472" y="274"/>
                </a:cubicBezTo>
                <a:cubicBezTo>
                  <a:pt x="472" y="281"/>
                  <a:pt x="466" y="286"/>
                  <a:pt x="459" y="28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6460136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8" name="Freeform 35"/>
          <p:cNvSpPr>
            <a:spLocks noEditPoints="1"/>
          </p:cNvSpPr>
          <p:nvPr/>
        </p:nvSpPr>
        <p:spPr bwMode="auto">
          <a:xfrm>
            <a:off x="6726637" y="4963946"/>
            <a:ext cx="639863" cy="408714"/>
          </a:xfrm>
          <a:custGeom>
            <a:avLst/>
            <a:gdLst>
              <a:gd name="T0" fmla="*/ 353 w 416"/>
              <a:gd name="T1" fmla="*/ 108 h 266"/>
              <a:gd name="T2" fmla="*/ 248 w 416"/>
              <a:gd name="T3" fmla="*/ 0 h 266"/>
              <a:gd name="T4" fmla="*/ 160 w 416"/>
              <a:gd name="T5" fmla="*/ 49 h 266"/>
              <a:gd name="T6" fmla="*/ 137 w 416"/>
              <a:gd name="T7" fmla="*/ 45 h 266"/>
              <a:gd name="T8" fmla="*/ 71 w 416"/>
              <a:gd name="T9" fmla="*/ 106 h 266"/>
              <a:gd name="T10" fmla="*/ 0 w 416"/>
              <a:gd name="T11" fmla="*/ 186 h 266"/>
              <a:gd name="T12" fmla="*/ 77 w 416"/>
              <a:gd name="T13" fmla="*/ 266 h 266"/>
              <a:gd name="T14" fmla="*/ 344 w 416"/>
              <a:gd name="T15" fmla="*/ 266 h 266"/>
              <a:gd name="T16" fmla="*/ 344 w 416"/>
              <a:gd name="T17" fmla="*/ 266 h 266"/>
              <a:gd name="T18" fmla="*/ 416 w 416"/>
              <a:gd name="T19" fmla="*/ 186 h 266"/>
              <a:gd name="T20" fmla="*/ 353 w 416"/>
              <a:gd name="T21" fmla="*/ 108 h 266"/>
              <a:gd name="T22" fmla="*/ 344 w 416"/>
              <a:gd name="T23" fmla="*/ 257 h 266"/>
              <a:gd name="T24" fmla="*/ 77 w 416"/>
              <a:gd name="T25" fmla="*/ 257 h 266"/>
              <a:gd name="T26" fmla="*/ 9 w 416"/>
              <a:gd name="T27" fmla="*/ 186 h 266"/>
              <a:gd name="T28" fmla="*/ 75 w 416"/>
              <a:gd name="T29" fmla="*/ 115 h 266"/>
              <a:gd name="T30" fmla="*/ 80 w 416"/>
              <a:gd name="T31" fmla="*/ 110 h 266"/>
              <a:gd name="T32" fmla="*/ 137 w 416"/>
              <a:gd name="T33" fmla="*/ 55 h 266"/>
              <a:gd name="T34" fmla="*/ 161 w 416"/>
              <a:gd name="T35" fmla="*/ 59 h 266"/>
              <a:gd name="T36" fmla="*/ 166 w 416"/>
              <a:gd name="T37" fmla="*/ 57 h 266"/>
              <a:gd name="T38" fmla="*/ 248 w 416"/>
              <a:gd name="T39" fmla="*/ 9 h 266"/>
              <a:gd name="T40" fmla="*/ 344 w 416"/>
              <a:gd name="T41" fmla="*/ 112 h 266"/>
              <a:gd name="T42" fmla="*/ 348 w 416"/>
              <a:gd name="T43" fmla="*/ 117 h 266"/>
              <a:gd name="T44" fmla="*/ 406 w 416"/>
              <a:gd name="T45" fmla="*/ 186 h 266"/>
              <a:gd name="T46" fmla="*/ 344 w 416"/>
              <a:gd name="T47" fmla="*/ 257 h 2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16" h="266">
                <a:moveTo>
                  <a:pt x="353" y="108"/>
                </a:moveTo>
                <a:cubicBezTo>
                  <a:pt x="350" y="48"/>
                  <a:pt x="303" y="0"/>
                  <a:pt x="248" y="0"/>
                </a:cubicBezTo>
                <a:cubicBezTo>
                  <a:pt x="213" y="0"/>
                  <a:pt x="181" y="18"/>
                  <a:pt x="160" y="49"/>
                </a:cubicBezTo>
                <a:cubicBezTo>
                  <a:pt x="153" y="47"/>
                  <a:pt x="145" y="45"/>
                  <a:pt x="137" y="45"/>
                </a:cubicBezTo>
                <a:cubicBezTo>
                  <a:pt x="101" y="45"/>
                  <a:pt x="73" y="72"/>
                  <a:pt x="71" y="106"/>
                </a:cubicBezTo>
                <a:cubicBezTo>
                  <a:pt x="31" y="110"/>
                  <a:pt x="0" y="145"/>
                  <a:pt x="0" y="186"/>
                </a:cubicBezTo>
                <a:cubicBezTo>
                  <a:pt x="0" y="231"/>
                  <a:pt x="34" y="266"/>
                  <a:pt x="77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84" y="264"/>
                  <a:pt x="416" y="228"/>
                  <a:pt x="416" y="186"/>
                </a:cubicBezTo>
                <a:cubicBezTo>
                  <a:pt x="416" y="147"/>
                  <a:pt x="390" y="115"/>
                  <a:pt x="353" y="108"/>
                </a:cubicBezTo>
                <a:close/>
                <a:moveTo>
                  <a:pt x="344" y="257"/>
                </a:moveTo>
                <a:cubicBezTo>
                  <a:pt x="77" y="257"/>
                  <a:pt x="77" y="257"/>
                  <a:pt x="77" y="257"/>
                </a:cubicBezTo>
                <a:cubicBezTo>
                  <a:pt x="39" y="257"/>
                  <a:pt x="9" y="226"/>
                  <a:pt x="9" y="186"/>
                </a:cubicBezTo>
                <a:cubicBezTo>
                  <a:pt x="9" y="148"/>
                  <a:pt x="39" y="117"/>
                  <a:pt x="75" y="115"/>
                </a:cubicBezTo>
                <a:cubicBezTo>
                  <a:pt x="78" y="115"/>
                  <a:pt x="80" y="113"/>
                  <a:pt x="80" y="110"/>
                </a:cubicBezTo>
                <a:cubicBezTo>
                  <a:pt x="80" y="79"/>
                  <a:pt x="105" y="55"/>
                  <a:pt x="137" y="55"/>
                </a:cubicBezTo>
                <a:cubicBezTo>
                  <a:pt x="145" y="55"/>
                  <a:pt x="153" y="56"/>
                  <a:pt x="161" y="59"/>
                </a:cubicBezTo>
                <a:cubicBezTo>
                  <a:pt x="163" y="60"/>
                  <a:pt x="165" y="59"/>
                  <a:pt x="166" y="57"/>
                </a:cubicBezTo>
                <a:cubicBezTo>
                  <a:pt x="185" y="27"/>
                  <a:pt x="215" y="9"/>
                  <a:pt x="248" y="9"/>
                </a:cubicBezTo>
                <a:cubicBezTo>
                  <a:pt x="299" y="9"/>
                  <a:pt x="343" y="55"/>
                  <a:pt x="344" y="112"/>
                </a:cubicBezTo>
                <a:cubicBezTo>
                  <a:pt x="344" y="114"/>
                  <a:pt x="346" y="116"/>
                  <a:pt x="348" y="117"/>
                </a:cubicBezTo>
                <a:cubicBezTo>
                  <a:pt x="382" y="122"/>
                  <a:pt x="406" y="151"/>
                  <a:pt x="406" y="186"/>
                </a:cubicBezTo>
                <a:cubicBezTo>
                  <a:pt x="406" y="223"/>
                  <a:pt x="378" y="255"/>
                  <a:pt x="344" y="2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69" name="Freeform 36"/>
          <p:cNvSpPr>
            <a:spLocks noEditPoints="1"/>
          </p:cNvSpPr>
          <p:nvPr/>
        </p:nvSpPr>
        <p:spPr bwMode="auto">
          <a:xfrm>
            <a:off x="4965837" y="4825322"/>
            <a:ext cx="638560" cy="665788"/>
          </a:xfrm>
          <a:custGeom>
            <a:avLst/>
            <a:gdLst>
              <a:gd name="T0" fmla="*/ 352 w 415"/>
              <a:gd name="T1" fmla="*/ 109 h 433"/>
              <a:gd name="T2" fmla="*/ 248 w 415"/>
              <a:gd name="T3" fmla="*/ 0 h 433"/>
              <a:gd name="T4" fmla="*/ 160 w 415"/>
              <a:gd name="T5" fmla="*/ 50 h 433"/>
              <a:gd name="T6" fmla="*/ 137 w 415"/>
              <a:gd name="T7" fmla="*/ 46 h 433"/>
              <a:gd name="T8" fmla="*/ 71 w 415"/>
              <a:gd name="T9" fmla="*/ 107 h 433"/>
              <a:gd name="T10" fmla="*/ 0 w 415"/>
              <a:gd name="T11" fmla="*/ 186 h 433"/>
              <a:gd name="T12" fmla="*/ 76 w 415"/>
              <a:gd name="T13" fmla="*/ 265 h 433"/>
              <a:gd name="T14" fmla="*/ 162 w 415"/>
              <a:gd name="T15" fmla="*/ 265 h 433"/>
              <a:gd name="T16" fmla="*/ 162 w 415"/>
              <a:gd name="T17" fmla="*/ 296 h 433"/>
              <a:gd name="T18" fmla="*/ 127 w 415"/>
              <a:gd name="T19" fmla="*/ 296 h 433"/>
              <a:gd name="T20" fmla="*/ 108 w 415"/>
              <a:gd name="T21" fmla="*/ 306 h 433"/>
              <a:gd name="T22" fmla="*/ 111 w 415"/>
              <a:gd name="T23" fmla="*/ 327 h 433"/>
              <a:gd name="T24" fmla="*/ 186 w 415"/>
              <a:gd name="T25" fmla="*/ 424 h 433"/>
              <a:gd name="T26" fmla="*/ 207 w 415"/>
              <a:gd name="T27" fmla="*/ 433 h 433"/>
              <a:gd name="T28" fmla="*/ 228 w 415"/>
              <a:gd name="T29" fmla="*/ 424 h 433"/>
              <a:gd name="T30" fmla="*/ 304 w 415"/>
              <a:gd name="T31" fmla="*/ 327 h 433"/>
              <a:gd name="T32" fmla="*/ 307 w 415"/>
              <a:gd name="T33" fmla="*/ 306 h 433"/>
              <a:gd name="T34" fmla="*/ 288 w 415"/>
              <a:gd name="T35" fmla="*/ 296 h 433"/>
              <a:gd name="T36" fmla="*/ 253 w 415"/>
              <a:gd name="T37" fmla="*/ 296 h 433"/>
              <a:gd name="T38" fmla="*/ 253 w 415"/>
              <a:gd name="T39" fmla="*/ 265 h 433"/>
              <a:gd name="T40" fmla="*/ 344 w 415"/>
              <a:gd name="T41" fmla="*/ 265 h 433"/>
              <a:gd name="T42" fmla="*/ 415 w 415"/>
              <a:gd name="T43" fmla="*/ 186 h 433"/>
              <a:gd name="T44" fmla="*/ 352 w 415"/>
              <a:gd name="T45" fmla="*/ 109 h 433"/>
              <a:gd name="T46" fmla="*/ 343 w 415"/>
              <a:gd name="T47" fmla="*/ 257 h 433"/>
              <a:gd name="T48" fmla="*/ 249 w 415"/>
              <a:gd name="T49" fmla="*/ 257 h 433"/>
              <a:gd name="T50" fmla="*/ 245 w 415"/>
              <a:gd name="T51" fmla="*/ 261 h 433"/>
              <a:gd name="T52" fmla="*/ 245 w 415"/>
              <a:gd name="T53" fmla="*/ 300 h 433"/>
              <a:gd name="T54" fmla="*/ 249 w 415"/>
              <a:gd name="T55" fmla="*/ 304 h 433"/>
              <a:gd name="T56" fmla="*/ 288 w 415"/>
              <a:gd name="T57" fmla="*/ 304 h 433"/>
              <a:gd name="T58" fmla="*/ 300 w 415"/>
              <a:gd name="T59" fmla="*/ 310 h 433"/>
              <a:gd name="T60" fmla="*/ 298 w 415"/>
              <a:gd name="T61" fmla="*/ 322 h 433"/>
              <a:gd name="T62" fmla="*/ 221 w 415"/>
              <a:gd name="T63" fmla="*/ 419 h 433"/>
              <a:gd name="T64" fmla="*/ 207 w 415"/>
              <a:gd name="T65" fmla="*/ 425 h 433"/>
              <a:gd name="T66" fmla="*/ 193 w 415"/>
              <a:gd name="T67" fmla="*/ 419 h 433"/>
              <a:gd name="T68" fmla="*/ 118 w 415"/>
              <a:gd name="T69" fmla="*/ 323 h 433"/>
              <a:gd name="T70" fmla="*/ 115 w 415"/>
              <a:gd name="T71" fmla="*/ 309 h 433"/>
              <a:gd name="T72" fmla="*/ 127 w 415"/>
              <a:gd name="T73" fmla="*/ 304 h 433"/>
              <a:gd name="T74" fmla="*/ 166 w 415"/>
              <a:gd name="T75" fmla="*/ 304 h 433"/>
              <a:gd name="T76" fmla="*/ 170 w 415"/>
              <a:gd name="T77" fmla="*/ 300 h 433"/>
              <a:gd name="T78" fmla="*/ 170 w 415"/>
              <a:gd name="T79" fmla="*/ 261 h 433"/>
              <a:gd name="T80" fmla="*/ 166 w 415"/>
              <a:gd name="T81" fmla="*/ 257 h 433"/>
              <a:gd name="T82" fmla="*/ 76 w 415"/>
              <a:gd name="T83" fmla="*/ 257 h 433"/>
              <a:gd name="T84" fmla="*/ 8 w 415"/>
              <a:gd name="T85" fmla="*/ 186 h 433"/>
              <a:gd name="T86" fmla="*/ 75 w 415"/>
              <a:gd name="T87" fmla="*/ 114 h 433"/>
              <a:gd name="T88" fmla="*/ 79 w 415"/>
              <a:gd name="T89" fmla="*/ 110 h 433"/>
              <a:gd name="T90" fmla="*/ 137 w 415"/>
              <a:gd name="T91" fmla="*/ 54 h 433"/>
              <a:gd name="T92" fmla="*/ 161 w 415"/>
              <a:gd name="T93" fmla="*/ 59 h 433"/>
              <a:gd name="T94" fmla="*/ 166 w 415"/>
              <a:gd name="T95" fmla="*/ 57 h 433"/>
              <a:gd name="T96" fmla="*/ 248 w 415"/>
              <a:gd name="T97" fmla="*/ 9 h 433"/>
              <a:gd name="T98" fmla="*/ 344 w 415"/>
              <a:gd name="T99" fmla="*/ 112 h 433"/>
              <a:gd name="T100" fmla="*/ 348 w 415"/>
              <a:gd name="T101" fmla="*/ 116 h 433"/>
              <a:gd name="T102" fmla="*/ 407 w 415"/>
              <a:gd name="T103" fmla="*/ 186 h 433"/>
              <a:gd name="T104" fmla="*/ 343 w 415"/>
              <a:gd name="T105" fmla="*/ 257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15" h="433">
                <a:moveTo>
                  <a:pt x="352" y="109"/>
                </a:moveTo>
                <a:cubicBezTo>
                  <a:pt x="349" y="49"/>
                  <a:pt x="303" y="0"/>
                  <a:pt x="248" y="0"/>
                </a:cubicBezTo>
                <a:cubicBezTo>
                  <a:pt x="212" y="0"/>
                  <a:pt x="181" y="18"/>
                  <a:pt x="160" y="50"/>
                </a:cubicBezTo>
                <a:cubicBezTo>
                  <a:pt x="153" y="47"/>
                  <a:pt x="145" y="46"/>
                  <a:pt x="137" y="46"/>
                </a:cubicBezTo>
                <a:cubicBezTo>
                  <a:pt x="101" y="46"/>
                  <a:pt x="73" y="72"/>
                  <a:pt x="71" y="107"/>
                </a:cubicBezTo>
                <a:cubicBezTo>
                  <a:pt x="32" y="110"/>
                  <a:pt x="0" y="145"/>
                  <a:pt x="0" y="186"/>
                </a:cubicBezTo>
                <a:cubicBezTo>
                  <a:pt x="0" y="231"/>
                  <a:pt x="34" y="265"/>
                  <a:pt x="76" y="265"/>
                </a:cubicBezTo>
                <a:cubicBezTo>
                  <a:pt x="162" y="265"/>
                  <a:pt x="162" y="265"/>
                  <a:pt x="162" y="265"/>
                </a:cubicBezTo>
                <a:cubicBezTo>
                  <a:pt x="162" y="296"/>
                  <a:pt x="162" y="296"/>
                  <a:pt x="162" y="296"/>
                </a:cubicBezTo>
                <a:cubicBezTo>
                  <a:pt x="127" y="296"/>
                  <a:pt x="127" y="296"/>
                  <a:pt x="127" y="296"/>
                </a:cubicBezTo>
                <a:cubicBezTo>
                  <a:pt x="115" y="296"/>
                  <a:pt x="110" y="302"/>
                  <a:pt x="108" y="306"/>
                </a:cubicBezTo>
                <a:cubicBezTo>
                  <a:pt x="105" y="312"/>
                  <a:pt x="106" y="321"/>
                  <a:pt x="111" y="327"/>
                </a:cubicBezTo>
                <a:cubicBezTo>
                  <a:pt x="186" y="424"/>
                  <a:pt x="186" y="424"/>
                  <a:pt x="186" y="424"/>
                </a:cubicBezTo>
                <a:cubicBezTo>
                  <a:pt x="191" y="430"/>
                  <a:pt x="199" y="433"/>
                  <a:pt x="207" y="433"/>
                </a:cubicBezTo>
                <a:cubicBezTo>
                  <a:pt x="216" y="433"/>
                  <a:pt x="223" y="430"/>
                  <a:pt x="228" y="424"/>
                </a:cubicBezTo>
                <a:cubicBezTo>
                  <a:pt x="304" y="327"/>
                  <a:pt x="304" y="327"/>
                  <a:pt x="304" y="327"/>
                </a:cubicBezTo>
                <a:cubicBezTo>
                  <a:pt x="309" y="321"/>
                  <a:pt x="310" y="313"/>
                  <a:pt x="307" y="306"/>
                </a:cubicBezTo>
                <a:cubicBezTo>
                  <a:pt x="305" y="302"/>
                  <a:pt x="300" y="296"/>
                  <a:pt x="288" y="296"/>
                </a:cubicBezTo>
                <a:cubicBezTo>
                  <a:pt x="253" y="296"/>
                  <a:pt x="253" y="296"/>
                  <a:pt x="253" y="296"/>
                </a:cubicBezTo>
                <a:cubicBezTo>
                  <a:pt x="253" y="265"/>
                  <a:pt x="253" y="265"/>
                  <a:pt x="253" y="265"/>
                </a:cubicBezTo>
                <a:cubicBezTo>
                  <a:pt x="344" y="265"/>
                  <a:pt x="344" y="265"/>
                  <a:pt x="344" y="265"/>
                </a:cubicBezTo>
                <a:cubicBezTo>
                  <a:pt x="383" y="264"/>
                  <a:pt x="415" y="228"/>
                  <a:pt x="415" y="186"/>
                </a:cubicBezTo>
                <a:cubicBezTo>
                  <a:pt x="415" y="147"/>
                  <a:pt x="389" y="115"/>
                  <a:pt x="352" y="109"/>
                </a:cubicBezTo>
                <a:close/>
                <a:moveTo>
                  <a:pt x="343" y="257"/>
                </a:moveTo>
                <a:cubicBezTo>
                  <a:pt x="249" y="257"/>
                  <a:pt x="249" y="257"/>
                  <a:pt x="249" y="257"/>
                </a:cubicBezTo>
                <a:cubicBezTo>
                  <a:pt x="246" y="257"/>
                  <a:pt x="245" y="259"/>
                  <a:pt x="245" y="261"/>
                </a:cubicBezTo>
                <a:cubicBezTo>
                  <a:pt x="245" y="300"/>
                  <a:pt x="245" y="300"/>
                  <a:pt x="245" y="300"/>
                </a:cubicBezTo>
                <a:cubicBezTo>
                  <a:pt x="245" y="302"/>
                  <a:pt x="246" y="304"/>
                  <a:pt x="249" y="304"/>
                </a:cubicBezTo>
                <a:cubicBezTo>
                  <a:pt x="288" y="304"/>
                  <a:pt x="288" y="304"/>
                  <a:pt x="288" y="304"/>
                </a:cubicBezTo>
                <a:cubicBezTo>
                  <a:pt x="294" y="304"/>
                  <a:pt x="298" y="306"/>
                  <a:pt x="300" y="310"/>
                </a:cubicBezTo>
                <a:cubicBezTo>
                  <a:pt x="301" y="313"/>
                  <a:pt x="301" y="319"/>
                  <a:pt x="298" y="322"/>
                </a:cubicBezTo>
                <a:cubicBezTo>
                  <a:pt x="221" y="419"/>
                  <a:pt x="221" y="419"/>
                  <a:pt x="221" y="419"/>
                </a:cubicBezTo>
                <a:cubicBezTo>
                  <a:pt x="218" y="423"/>
                  <a:pt x="213" y="425"/>
                  <a:pt x="207" y="425"/>
                </a:cubicBezTo>
                <a:cubicBezTo>
                  <a:pt x="201" y="425"/>
                  <a:pt x="196" y="423"/>
                  <a:pt x="193" y="419"/>
                </a:cubicBezTo>
                <a:cubicBezTo>
                  <a:pt x="118" y="323"/>
                  <a:pt x="118" y="323"/>
                  <a:pt x="118" y="323"/>
                </a:cubicBezTo>
                <a:cubicBezTo>
                  <a:pt x="114" y="318"/>
                  <a:pt x="113" y="313"/>
                  <a:pt x="115" y="309"/>
                </a:cubicBezTo>
                <a:cubicBezTo>
                  <a:pt x="117" y="305"/>
                  <a:pt x="123" y="304"/>
                  <a:pt x="127" y="304"/>
                </a:cubicBezTo>
                <a:cubicBezTo>
                  <a:pt x="166" y="304"/>
                  <a:pt x="166" y="304"/>
                  <a:pt x="166" y="304"/>
                </a:cubicBezTo>
                <a:cubicBezTo>
                  <a:pt x="168" y="304"/>
                  <a:pt x="170" y="302"/>
                  <a:pt x="170" y="300"/>
                </a:cubicBezTo>
                <a:cubicBezTo>
                  <a:pt x="170" y="261"/>
                  <a:pt x="170" y="261"/>
                  <a:pt x="170" y="261"/>
                </a:cubicBezTo>
                <a:cubicBezTo>
                  <a:pt x="170" y="259"/>
                  <a:pt x="168" y="257"/>
                  <a:pt x="166" y="257"/>
                </a:cubicBezTo>
                <a:cubicBezTo>
                  <a:pt x="76" y="257"/>
                  <a:pt x="76" y="257"/>
                  <a:pt x="76" y="257"/>
                </a:cubicBezTo>
                <a:cubicBezTo>
                  <a:pt x="38" y="257"/>
                  <a:pt x="8" y="226"/>
                  <a:pt x="8" y="186"/>
                </a:cubicBezTo>
                <a:cubicBezTo>
                  <a:pt x="8" y="148"/>
                  <a:pt x="38" y="116"/>
                  <a:pt x="75" y="114"/>
                </a:cubicBezTo>
                <a:cubicBezTo>
                  <a:pt x="77" y="114"/>
                  <a:pt x="79" y="112"/>
                  <a:pt x="79" y="110"/>
                </a:cubicBezTo>
                <a:cubicBezTo>
                  <a:pt x="79" y="79"/>
                  <a:pt x="104" y="54"/>
                  <a:pt x="137" y="54"/>
                </a:cubicBezTo>
                <a:cubicBezTo>
                  <a:pt x="145" y="54"/>
                  <a:pt x="153" y="55"/>
                  <a:pt x="161" y="59"/>
                </a:cubicBezTo>
                <a:cubicBezTo>
                  <a:pt x="162" y="59"/>
                  <a:pt x="164" y="59"/>
                  <a:pt x="166" y="57"/>
                </a:cubicBezTo>
                <a:cubicBezTo>
                  <a:pt x="184" y="26"/>
                  <a:pt x="214" y="9"/>
                  <a:pt x="248" y="9"/>
                </a:cubicBezTo>
                <a:cubicBezTo>
                  <a:pt x="299" y="9"/>
                  <a:pt x="343" y="55"/>
                  <a:pt x="344" y="112"/>
                </a:cubicBezTo>
                <a:cubicBezTo>
                  <a:pt x="345" y="114"/>
                  <a:pt x="346" y="116"/>
                  <a:pt x="348" y="116"/>
                </a:cubicBezTo>
                <a:cubicBezTo>
                  <a:pt x="382" y="121"/>
                  <a:pt x="407" y="150"/>
                  <a:pt x="407" y="186"/>
                </a:cubicBezTo>
                <a:cubicBezTo>
                  <a:pt x="407" y="224"/>
                  <a:pt x="378" y="256"/>
                  <a:pt x="343" y="2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2" name="Freeform 37"/>
          <p:cNvSpPr>
            <a:spLocks noEditPoints="1"/>
          </p:cNvSpPr>
          <p:nvPr/>
        </p:nvSpPr>
        <p:spPr bwMode="auto">
          <a:xfrm>
            <a:off x="10136403" y="4861116"/>
            <a:ext cx="639375" cy="615024"/>
          </a:xfrm>
          <a:custGeom>
            <a:avLst/>
            <a:gdLst>
              <a:gd name="T0" fmla="*/ 354 w 416"/>
              <a:gd name="T1" fmla="*/ 108 h 400"/>
              <a:gd name="T2" fmla="*/ 248 w 416"/>
              <a:gd name="T3" fmla="*/ 0 h 400"/>
              <a:gd name="T4" fmla="*/ 161 w 416"/>
              <a:gd name="T5" fmla="*/ 49 h 400"/>
              <a:gd name="T6" fmla="*/ 137 w 416"/>
              <a:gd name="T7" fmla="*/ 45 h 400"/>
              <a:gd name="T8" fmla="*/ 71 w 416"/>
              <a:gd name="T9" fmla="*/ 106 h 400"/>
              <a:gd name="T10" fmla="*/ 0 w 416"/>
              <a:gd name="T11" fmla="*/ 186 h 400"/>
              <a:gd name="T12" fmla="*/ 77 w 416"/>
              <a:gd name="T13" fmla="*/ 266 h 400"/>
              <a:gd name="T14" fmla="*/ 209 w 416"/>
              <a:gd name="T15" fmla="*/ 266 h 400"/>
              <a:gd name="T16" fmla="*/ 209 w 416"/>
              <a:gd name="T17" fmla="*/ 384 h 400"/>
              <a:gd name="T18" fmla="*/ 160 w 416"/>
              <a:gd name="T19" fmla="*/ 335 h 400"/>
              <a:gd name="T20" fmla="*/ 153 w 416"/>
              <a:gd name="T21" fmla="*/ 335 h 400"/>
              <a:gd name="T22" fmla="*/ 153 w 416"/>
              <a:gd name="T23" fmla="*/ 342 h 400"/>
              <a:gd name="T24" fmla="*/ 210 w 416"/>
              <a:gd name="T25" fmla="*/ 399 h 400"/>
              <a:gd name="T26" fmla="*/ 210 w 416"/>
              <a:gd name="T27" fmla="*/ 399 h 400"/>
              <a:gd name="T28" fmla="*/ 211 w 416"/>
              <a:gd name="T29" fmla="*/ 399 h 400"/>
              <a:gd name="T30" fmla="*/ 211 w 416"/>
              <a:gd name="T31" fmla="*/ 399 h 400"/>
              <a:gd name="T32" fmla="*/ 211 w 416"/>
              <a:gd name="T33" fmla="*/ 400 h 400"/>
              <a:gd name="T34" fmla="*/ 212 w 416"/>
              <a:gd name="T35" fmla="*/ 400 h 400"/>
              <a:gd name="T36" fmla="*/ 212 w 416"/>
              <a:gd name="T37" fmla="*/ 400 h 400"/>
              <a:gd name="T38" fmla="*/ 213 w 416"/>
              <a:gd name="T39" fmla="*/ 400 h 400"/>
              <a:gd name="T40" fmla="*/ 213 w 416"/>
              <a:gd name="T41" fmla="*/ 400 h 400"/>
              <a:gd name="T42" fmla="*/ 213 w 416"/>
              <a:gd name="T43" fmla="*/ 400 h 400"/>
              <a:gd name="T44" fmla="*/ 214 w 416"/>
              <a:gd name="T45" fmla="*/ 400 h 400"/>
              <a:gd name="T46" fmla="*/ 215 w 416"/>
              <a:gd name="T47" fmla="*/ 400 h 400"/>
              <a:gd name="T48" fmla="*/ 215 w 416"/>
              <a:gd name="T49" fmla="*/ 400 h 400"/>
              <a:gd name="T50" fmla="*/ 216 w 416"/>
              <a:gd name="T51" fmla="*/ 399 h 400"/>
              <a:gd name="T52" fmla="*/ 216 w 416"/>
              <a:gd name="T53" fmla="*/ 399 h 400"/>
              <a:gd name="T54" fmla="*/ 217 w 416"/>
              <a:gd name="T55" fmla="*/ 399 h 400"/>
              <a:gd name="T56" fmla="*/ 273 w 416"/>
              <a:gd name="T57" fmla="*/ 342 h 400"/>
              <a:gd name="T58" fmla="*/ 273 w 416"/>
              <a:gd name="T59" fmla="*/ 335 h 400"/>
              <a:gd name="T60" fmla="*/ 267 w 416"/>
              <a:gd name="T61" fmla="*/ 335 h 400"/>
              <a:gd name="T62" fmla="*/ 218 w 416"/>
              <a:gd name="T63" fmla="*/ 384 h 400"/>
              <a:gd name="T64" fmla="*/ 218 w 416"/>
              <a:gd name="T65" fmla="*/ 266 h 400"/>
              <a:gd name="T66" fmla="*/ 344 w 416"/>
              <a:gd name="T67" fmla="*/ 266 h 400"/>
              <a:gd name="T68" fmla="*/ 344 w 416"/>
              <a:gd name="T69" fmla="*/ 266 h 400"/>
              <a:gd name="T70" fmla="*/ 416 w 416"/>
              <a:gd name="T71" fmla="*/ 186 h 400"/>
              <a:gd name="T72" fmla="*/ 354 w 416"/>
              <a:gd name="T73" fmla="*/ 108 h 400"/>
              <a:gd name="T74" fmla="*/ 344 w 416"/>
              <a:gd name="T75" fmla="*/ 257 h 400"/>
              <a:gd name="T76" fmla="*/ 77 w 416"/>
              <a:gd name="T77" fmla="*/ 257 h 400"/>
              <a:gd name="T78" fmla="*/ 9 w 416"/>
              <a:gd name="T79" fmla="*/ 186 h 400"/>
              <a:gd name="T80" fmla="*/ 75 w 416"/>
              <a:gd name="T81" fmla="*/ 115 h 400"/>
              <a:gd name="T82" fmla="*/ 80 w 416"/>
              <a:gd name="T83" fmla="*/ 110 h 400"/>
              <a:gd name="T84" fmla="*/ 137 w 416"/>
              <a:gd name="T85" fmla="*/ 55 h 400"/>
              <a:gd name="T86" fmla="*/ 161 w 416"/>
              <a:gd name="T87" fmla="*/ 59 h 400"/>
              <a:gd name="T88" fmla="*/ 167 w 416"/>
              <a:gd name="T89" fmla="*/ 57 h 400"/>
              <a:gd name="T90" fmla="*/ 248 w 416"/>
              <a:gd name="T91" fmla="*/ 9 h 400"/>
              <a:gd name="T92" fmla="*/ 344 w 416"/>
              <a:gd name="T93" fmla="*/ 112 h 400"/>
              <a:gd name="T94" fmla="*/ 348 w 416"/>
              <a:gd name="T95" fmla="*/ 117 h 400"/>
              <a:gd name="T96" fmla="*/ 407 w 416"/>
              <a:gd name="T97" fmla="*/ 186 h 400"/>
              <a:gd name="T98" fmla="*/ 344 w 416"/>
              <a:gd name="T99" fmla="*/ 257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16" h="400">
                <a:moveTo>
                  <a:pt x="354" y="108"/>
                </a:moveTo>
                <a:cubicBezTo>
                  <a:pt x="350" y="48"/>
                  <a:pt x="304" y="0"/>
                  <a:pt x="248" y="0"/>
                </a:cubicBezTo>
                <a:cubicBezTo>
                  <a:pt x="213" y="0"/>
                  <a:pt x="181" y="18"/>
                  <a:pt x="161" y="49"/>
                </a:cubicBezTo>
                <a:cubicBezTo>
                  <a:pt x="153" y="47"/>
                  <a:pt x="145" y="45"/>
                  <a:pt x="137" y="45"/>
                </a:cubicBezTo>
                <a:cubicBezTo>
                  <a:pt x="101" y="45"/>
                  <a:pt x="73" y="72"/>
                  <a:pt x="71" y="106"/>
                </a:cubicBezTo>
                <a:cubicBezTo>
                  <a:pt x="31" y="110"/>
                  <a:pt x="0" y="145"/>
                  <a:pt x="0" y="186"/>
                </a:cubicBezTo>
                <a:cubicBezTo>
                  <a:pt x="0" y="231"/>
                  <a:pt x="34" y="266"/>
                  <a:pt x="77" y="266"/>
                </a:cubicBezTo>
                <a:cubicBezTo>
                  <a:pt x="209" y="266"/>
                  <a:pt x="209" y="266"/>
                  <a:pt x="209" y="266"/>
                </a:cubicBezTo>
                <a:cubicBezTo>
                  <a:pt x="209" y="384"/>
                  <a:pt x="209" y="384"/>
                  <a:pt x="209" y="384"/>
                </a:cubicBezTo>
                <a:cubicBezTo>
                  <a:pt x="160" y="335"/>
                  <a:pt x="160" y="335"/>
                  <a:pt x="160" y="335"/>
                </a:cubicBezTo>
                <a:cubicBezTo>
                  <a:pt x="158" y="334"/>
                  <a:pt x="155" y="334"/>
                  <a:pt x="153" y="335"/>
                </a:cubicBezTo>
                <a:cubicBezTo>
                  <a:pt x="151" y="337"/>
                  <a:pt x="151" y="340"/>
                  <a:pt x="153" y="342"/>
                </a:cubicBezTo>
                <a:cubicBezTo>
                  <a:pt x="210" y="399"/>
                  <a:pt x="210" y="399"/>
                  <a:pt x="210" y="399"/>
                </a:cubicBezTo>
                <a:cubicBezTo>
                  <a:pt x="210" y="399"/>
                  <a:pt x="210" y="399"/>
                  <a:pt x="210" y="399"/>
                </a:cubicBezTo>
                <a:cubicBezTo>
                  <a:pt x="210" y="399"/>
                  <a:pt x="210" y="399"/>
                  <a:pt x="211" y="399"/>
                </a:cubicBezTo>
                <a:cubicBezTo>
                  <a:pt x="211" y="399"/>
                  <a:pt x="211" y="399"/>
                  <a:pt x="211" y="399"/>
                </a:cubicBezTo>
                <a:cubicBezTo>
                  <a:pt x="211" y="400"/>
                  <a:pt x="211" y="400"/>
                  <a:pt x="211" y="400"/>
                </a:cubicBezTo>
                <a:cubicBezTo>
                  <a:pt x="212" y="400"/>
                  <a:pt x="212" y="400"/>
                  <a:pt x="212" y="400"/>
                </a:cubicBezTo>
                <a:cubicBezTo>
                  <a:pt x="212" y="400"/>
                  <a:pt x="212" y="400"/>
                  <a:pt x="212" y="400"/>
                </a:cubicBezTo>
                <a:cubicBezTo>
                  <a:pt x="213" y="400"/>
                  <a:pt x="213" y="400"/>
                  <a:pt x="213" y="400"/>
                </a:cubicBezTo>
                <a:cubicBezTo>
                  <a:pt x="213" y="400"/>
                  <a:pt x="213" y="400"/>
                  <a:pt x="213" y="400"/>
                </a:cubicBezTo>
                <a:cubicBezTo>
                  <a:pt x="213" y="400"/>
                  <a:pt x="213" y="400"/>
                  <a:pt x="213" y="400"/>
                </a:cubicBezTo>
                <a:cubicBezTo>
                  <a:pt x="214" y="400"/>
                  <a:pt x="214" y="400"/>
                  <a:pt x="214" y="400"/>
                </a:cubicBezTo>
                <a:cubicBezTo>
                  <a:pt x="214" y="400"/>
                  <a:pt x="215" y="400"/>
                  <a:pt x="215" y="400"/>
                </a:cubicBezTo>
                <a:cubicBezTo>
                  <a:pt x="215" y="400"/>
                  <a:pt x="215" y="400"/>
                  <a:pt x="215" y="400"/>
                </a:cubicBezTo>
                <a:cubicBezTo>
                  <a:pt x="215" y="400"/>
                  <a:pt x="216" y="400"/>
                  <a:pt x="216" y="399"/>
                </a:cubicBezTo>
                <a:cubicBezTo>
                  <a:pt x="216" y="399"/>
                  <a:pt x="216" y="399"/>
                  <a:pt x="216" y="399"/>
                </a:cubicBezTo>
                <a:cubicBezTo>
                  <a:pt x="216" y="399"/>
                  <a:pt x="216" y="399"/>
                  <a:pt x="217" y="399"/>
                </a:cubicBezTo>
                <a:cubicBezTo>
                  <a:pt x="273" y="342"/>
                  <a:pt x="273" y="342"/>
                  <a:pt x="273" y="342"/>
                </a:cubicBezTo>
                <a:cubicBezTo>
                  <a:pt x="275" y="340"/>
                  <a:pt x="275" y="337"/>
                  <a:pt x="273" y="335"/>
                </a:cubicBezTo>
                <a:cubicBezTo>
                  <a:pt x="271" y="334"/>
                  <a:pt x="269" y="334"/>
                  <a:pt x="267" y="335"/>
                </a:cubicBezTo>
                <a:cubicBezTo>
                  <a:pt x="218" y="384"/>
                  <a:pt x="218" y="384"/>
                  <a:pt x="218" y="384"/>
                </a:cubicBezTo>
                <a:cubicBezTo>
                  <a:pt x="218" y="266"/>
                  <a:pt x="218" y="266"/>
                  <a:pt x="218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84" y="265"/>
                  <a:pt x="416" y="229"/>
                  <a:pt x="416" y="186"/>
                </a:cubicBezTo>
                <a:cubicBezTo>
                  <a:pt x="416" y="147"/>
                  <a:pt x="390" y="115"/>
                  <a:pt x="354" y="108"/>
                </a:cubicBezTo>
                <a:close/>
                <a:moveTo>
                  <a:pt x="344" y="257"/>
                </a:moveTo>
                <a:cubicBezTo>
                  <a:pt x="77" y="257"/>
                  <a:pt x="77" y="257"/>
                  <a:pt x="77" y="257"/>
                </a:cubicBezTo>
                <a:cubicBezTo>
                  <a:pt x="39" y="257"/>
                  <a:pt x="9" y="226"/>
                  <a:pt x="9" y="186"/>
                </a:cubicBezTo>
                <a:cubicBezTo>
                  <a:pt x="9" y="149"/>
                  <a:pt x="39" y="117"/>
                  <a:pt x="75" y="115"/>
                </a:cubicBezTo>
                <a:cubicBezTo>
                  <a:pt x="78" y="115"/>
                  <a:pt x="80" y="113"/>
                  <a:pt x="80" y="110"/>
                </a:cubicBezTo>
                <a:cubicBezTo>
                  <a:pt x="80" y="79"/>
                  <a:pt x="105" y="55"/>
                  <a:pt x="137" y="55"/>
                </a:cubicBezTo>
                <a:cubicBezTo>
                  <a:pt x="145" y="55"/>
                  <a:pt x="153" y="56"/>
                  <a:pt x="161" y="59"/>
                </a:cubicBezTo>
                <a:cubicBezTo>
                  <a:pt x="163" y="60"/>
                  <a:pt x="165" y="59"/>
                  <a:pt x="167" y="57"/>
                </a:cubicBezTo>
                <a:cubicBezTo>
                  <a:pt x="185" y="27"/>
                  <a:pt x="215" y="9"/>
                  <a:pt x="248" y="9"/>
                </a:cubicBezTo>
                <a:cubicBezTo>
                  <a:pt x="300" y="9"/>
                  <a:pt x="343" y="56"/>
                  <a:pt x="344" y="112"/>
                </a:cubicBezTo>
                <a:cubicBezTo>
                  <a:pt x="344" y="115"/>
                  <a:pt x="346" y="116"/>
                  <a:pt x="348" y="117"/>
                </a:cubicBezTo>
                <a:cubicBezTo>
                  <a:pt x="382" y="122"/>
                  <a:pt x="407" y="151"/>
                  <a:pt x="407" y="186"/>
                </a:cubicBezTo>
                <a:cubicBezTo>
                  <a:pt x="407" y="224"/>
                  <a:pt x="378" y="255"/>
                  <a:pt x="344" y="2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8183794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3" name="Freeform 38"/>
          <p:cNvSpPr>
            <a:spLocks noEditPoints="1"/>
          </p:cNvSpPr>
          <p:nvPr/>
        </p:nvSpPr>
        <p:spPr bwMode="auto">
          <a:xfrm>
            <a:off x="8411716" y="4861116"/>
            <a:ext cx="640134" cy="564260"/>
          </a:xfrm>
          <a:custGeom>
            <a:avLst/>
            <a:gdLst>
              <a:gd name="T0" fmla="*/ 354 w 416"/>
              <a:gd name="T1" fmla="*/ 108 h 367"/>
              <a:gd name="T2" fmla="*/ 248 w 416"/>
              <a:gd name="T3" fmla="*/ 0 h 367"/>
              <a:gd name="T4" fmla="*/ 161 w 416"/>
              <a:gd name="T5" fmla="*/ 49 h 367"/>
              <a:gd name="T6" fmla="*/ 138 w 416"/>
              <a:gd name="T7" fmla="*/ 45 h 367"/>
              <a:gd name="T8" fmla="*/ 71 w 416"/>
              <a:gd name="T9" fmla="*/ 106 h 367"/>
              <a:gd name="T10" fmla="*/ 0 w 416"/>
              <a:gd name="T11" fmla="*/ 186 h 367"/>
              <a:gd name="T12" fmla="*/ 77 w 416"/>
              <a:gd name="T13" fmla="*/ 266 h 367"/>
              <a:gd name="T14" fmla="*/ 209 w 416"/>
              <a:gd name="T15" fmla="*/ 266 h 367"/>
              <a:gd name="T16" fmla="*/ 209 w 416"/>
              <a:gd name="T17" fmla="*/ 362 h 367"/>
              <a:gd name="T18" fmla="*/ 213 w 416"/>
              <a:gd name="T19" fmla="*/ 367 h 367"/>
              <a:gd name="T20" fmla="*/ 218 w 416"/>
              <a:gd name="T21" fmla="*/ 362 h 367"/>
              <a:gd name="T22" fmla="*/ 218 w 416"/>
              <a:gd name="T23" fmla="*/ 266 h 367"/>
              <a:gd name="T24" fmla="*/ 344 w 416"/>
              <a:gd name="T25" fmla="*/ 266 h 367"/>
              <a:gd name="T26" fmla="*/ 344 w 416"/>
              <a:gd name="T27" fmla="*/ 266 h 367"/>
              <a:gd name="T28" fmla="*/ 416 w 416"/>
              <a:gd name="T29" fmla="*/ 186 h 367"/>
              <a:gd name="T30" fmla="*/ 354 w 416"/>
              <a:gd name="T31" fmla="*/ 108 h 367"/>
              <a:gd name="T32" fmla="*/ 344 w 416"/>
              <a:gd name="T33" fmla="*/ 257 h 367"/>
              <a:gd name="T34" fmla="*/ 218 w 416"/>
              <a:gd name="T35" fmla="*/ 257 h 367"/>
              <a:gd name="T36" fmla="*/ 218 w 416"/>
              <a:gd name="T37" fmla="*/ 177 h 367"/>
              <a:gd name="T38" fmla="*/ 267 w 416"/>
              <a:gd name="T39" fmla="*/ 226 h 367"/>
              <a:gd name="T40" fmla="*/ 270 w 416"/>
              <a:gd name="T41" fmla="*/ 227 h 367"/>
              <a:gd name="T42" fmla="*/ 273 w 416"/>
              <a:gd name="T43" fmla="*/ 226 h 367"/>
              <a:gd name="T44" fmla="*/ 273 w 416"/>
              <a:gd name="T45" fmla="*/ 219 h 367"/>
              <a:gd name="T46" fmla="*/ 217 w 416"/>
              <a:gd name="T47" fmla="*/ 162 h 367"/>
              <a:gd name="T48" fmla="*/ 217 w 416"/>
              <a:gd name="T49" fmla="*/ 162 h 367"/>
              <a:gd name="T50" fmla="*/ 213 w 416"/>
              <a:gd name="T51" fmla="*/ 161 h 367"/>
              <a:gd name="T52" fmla="*/ 210 w 416"/>
              <a:gd name="T53" fmla="*/ 162 h 367"/>
              <a:gd name="T54" fmla="*/ 153 w 416"/>
              <a:gd name="T55" fmla="*/ 219 h 367"/>
              <a:gd name="T56" fmla="*/ 153 w 416"/>
              <a:gd name="T57" fmla="*/ 226 h 367"/>
              <a:gd name="T58" fmla="*/ 160 w 416"/>
              <a:gd name="T59" fmla="*/ 226 h 367"/>
              <a:gd name="T60" fmla="*/ 209 w 416"/>
              <a:gd name="T61" fmla="*/ 177 h 367"/>
              <a:gd name="T62" fmla="*/ 209 w 416"/>
              <a:gd name="T63" fmla="*/ 257 h 367"/>
              <a:gd name="T64" fmla="*/ 77 w 416"/>
              <a:gd name="T65" fmla="*/ 257 h 367"/>
              <a:gd name="T66" fmla="*/ 10 w 416"/>
              <a:gd name="T67" fmla="*/ 186 h 367"/>
              <a:gd name="T68" fmla="*/ 76 w 416"/>
              <a:gd name="T69" fmla="*/ 115 h 367"/>
              <a:gd name="T70" fmla="*/ 80 w 416"/>
              <a:gd name="T71" fmla="*/ 110 h 367"/>
              <a:gd name="T72" fmla="*/ 138 w 416"/>
              <a:gd name="T73" fmla="*/ 55 h 367"/>
              <a:gd name="T74" fmla="*/ 161 w 416"/>
              <a:gd name="T75" fmla="*/ 59 h 367"/>
              <a:gd name="T76" fmla="*/ 167 w 416"/>
              <a:gd name="T77" fmla="*/ 57 h 367"/>
              <a:gd name="T78" fmla="*/ 248 w 416"/>
              <a:gd name="T79" fmla="*/ 9 h 367"/>
              <a:gd name="T80" fmla="*/ 345 w 416"/>
              <a:gd name="T81" fmla="*/ 112 h 367"/>
              <a:gd name="T82" fmla="*/ 349 w 416"/>
              <a:gd name="T83" fmla="*/ 117 h 367"/>
              <a:gd name="T84" fmla="*/ 407 w 416"/>
              <a:gd name="T85" fmla="*/ 186 h 367"/>
              <a:gd name="T86" fmla="*/ 344 w 416"/>
              <a:gd name="T87" fmla="*/ 257 h 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416" h="367">
                <a:moveTo>
                  <a:pt x="354" y="108"/>
                </a:moveTo>
                <a:cubicBezTo>
                  <a:pt x="350" y="48"/>
                  <a:pt x="304" y="0"/>
                  <a:pt x="248" y="0"/>
                </a:cubicBezTo>
                <a:cubicBezTo>
                  <a:pt x="213" y="0"/>
                  <a:pt x="181" y="18"/>
                  <a:pt x="161" y="49"/>
                </a:cubicBezTo>
                <a:cubicBezTo>
                  <a:pt x="153" y="47"/>
                  <a:pt x="145" y="45"/>
                  <a:pt x="138" y="45"/>
                </a:cubicBezTo>
                <a:cubicBezTo>
                  <a:pt x="102" y="45"/>
                  <a:pt x="73" y="72"/>
                  <a:pt x="71" y="106"/>
                </a:cubicBezTo>
                <a:cubicBezTo>
                  <a:pt x="31" y="110"/>
                  <a:pt x="0" y="145"/>
                  <a:pt x="0" y="186"/>
                </a:cubicBezTo>
                <a:cubicBezTo>
                  <a:pt x="0" y="231"/>
                  <a:pt x="34" y="266"/>
                  <a:pt x="77" y="266"/>
                </a:cubicBezTo>
                <a:cubicBezTo>
                  <a:pt x="209" y="266"/>
                  <a:pt x="209" y="266"/>
                  <a:pt x="209" y="266"/>
                </a:cubicBezTo>
                <a:cubicBezTo>
                  <a:pt x="209" y="362"/>
                  <a:pt x="209" y="362"/>
                  <a:pt x="209" y="362"/>
                </a:cubicBezTo>
                <a:cubicBezTo>
                  <a:pt x="209" y="364"/>
                  <a:pt x="211" y="367"/>
                  <a:pt x="213" y="367"/>
                </a:cubicBezTo>
                <a:cubicBezTo>
                  <a:pt x="216" y="367"/>
                  <a:pt x="218" y="364"/>
                  <a:pt x="218" y="362"/>
                </a:cubicBezTo>
                <a:cubicBezTo>
                  <a:pt x="218" y="266"/>
                  <a:pt x="218" y="266"/>
                  <a:pt x="218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44" y="266"/>
                  <a:pt x="344" y="266"/>
                  <a:pt x="344" y="266"/>
                </a:cubicBezTo>
                <a:cubicBezTo>
                  <a:pt x="384" y="265"/>
                  <a:pt x="416" y="229"/>
                  <a:pt x="416" y="186"/>
                </a:cubicBezTo>
                <a:cubicBezTo>
                  <a:pt x="416" y="147"/>
                  <a:pt x="390" y="115"/>
                  <a:pt x="354" y="108"/>
                </a:cubicBezTo>
                <a:close/>
                <a:moveTo>
                  <a:pt x="344" y="257"/>
                </a:moveTo>
                <a:cubicBezTo>
                  <a:pt x="218" y="257"/>
                  <a:pt x="218" y="257"/>
                  <a:pt x="218" y="257"/>
                </a:cubicBezTo>
                <a:cubicBezTo>
                  <a:pt x="218" y="177"/>
                  <a:pt x="218" y="177"/>
                  <a:pt x="218" y="177"/>
                </a:cubicBezTo>
                <a:cubicBezTo>
                  <a:pt x="267" y="226"/>
                  <a:pt x="267" y="226"/>
                  <a:pt x="267" y="226"/>
                </a:cubicBezTo>
                <a:cubicBezTo>
                  <a:pt x="268" y="227"/>
                  <a:pt x="269" y="227"/>
                  <a:pt x="270" y="227"/>
                </a:cubicBezTo>
                <a:cubicBezTo>
                  <a:pt x="271" y="227"/>
                  <a:pt x="273" y="227"/>
                  <a:pt x="273" y="226"/>
                </a:cubicBezTo>
                <a:cubicBezTo>
                  <a:pt x="275" y="224"/>
                  <a:pt x="275" y="221"/>
                  <a:pt x="273" y="219"/>
                </a:cubicBezTo>
                <a:cubicBezTo>
                  <a:pt x="217" y="162"/>
                  <a:pt x="217" y="162"/>
                  <a:pt x="217" y="162"/>
                </a:cubicBezTo>
                <a:cubicBezTo>
                  <a:pt x="217" y="162"/>
                  <a:pt x="217" y="162"/>
                  <a:pt x="217" y="162"/>
                </a:cubicBezTo>
                <a:cubicBezTo>
                  <a:pt x="216" y="161"/>
                  <a:pt x="215" y="161"/>
                  <a:pt x="213" y="161"/>
                </a:cubicBezTo>
                <a:cubicBezTo>
                  <a:pt x="212" y="161"/>
                  <a:pt x="211" y="161"/>
                  <a:pt x="210" y="162"/>
                </a:cubicBezTo>
                <a:cubicBezTo>
                  <a:pt x="153" y="219"/>
                  <a:pt x="153" y="219"/>
                  <a:pt x="153" y="219"/>
                </a:cubicBezTo>
                <a:cubicBezTo>
                  <a:pt x="151" y="221"/>
                  <a:pt x="151" y="224"/>
                  <a:pt x="153" y="226"/>
                </a:cubicBezTo>
                <a:cubicBezTo>
                  <a:pt x="155" y="228"/>
                  <a:pt x="158" y="228"/>
                  <a:pt x="160" y="226"/>
                </a:cubicBezTo>
                <a:cubicBezTo>
                  <a:pt x="209" y="177"/>
                  <a:pt x="209" y="177"/>
                  <a:pt x="209" y="177"/>
                </a:cubicBezTo>
                <a:cubicBezTo>
                  <a:pt x="209" y="257"/>
                  <a:pt x="209" y="257"/>
                  <a:pt x="209" y="257"/>
                </a:cubicBezTo>
                <a:cubicBezTo>
                  <a:pt x="77" y="257"/>
                  <a:pt x="77" y="257"/>
                  <a:pt x="77" y="257"/>
                </a:cubicBezTo>
                <a:cubicBezTo>
                  <a:pt x="39" y="257"/>
                  <a:pt x="10" y="226"/>
                  <a:pt x="10" y="186"/>
                </a:cubicBezTo>
                <a:cubicBezTo>
                  <a:pt x="10" y="149"/>
                  <a:pt x="39" y="117"/>
                  <a:pt x="76" y="115"/>
                </a:cubicBezTo>
                <a:cubicBezTo>
                  <a:pt x="78" y="115"/>
                  <a:pt x="80" y="113"/>
                  <a:pt x="80" y="110"/>
                </a:cubicBezTo>
                <a:cubicBezTo>
                  <a:pt x="80" y="79"/>
                  <a:pt x="105" y="55"/>
                  <a:pt x="138" y="55"/>
                </a:cubicBezTo>
                <a:cubicBezTo>
                  <a:pt x="145" y="55"/>
                  <a:pt x="153" y="56"/>
                  <a:pt x="161" y="59"/>
                </a:cubicBezTo>
                <a:cubicBezTo>
                  <a:pt x="163" y="60"/>
                  <a:pt x="166" y="59"/>
                  <a:pt x="167" y="57"/>
                </a:cubicBezTo>
                <a:cubicBezTo>
                  <a:pt x="185" y="27"/>
                  <a:pt x="215" y="9"/>
                  <a:pt x="248" y="9"/>
                </a:cubicBezTo>
                <a:cubicBezTo>
                  <a:pt x="300" y="9"/>
                  <a:pt x="343" y="56"/>
                  <a:pt x="345" y="112"/>
                </a:cubicBezTo>
                <a:cubicBezTo>
                  <a:pt x="345" y="115"/>
                  <a:pt x="346" y="116"/>
                  <a:pt x="349" y="117"/>
                </a:cubicBezTo>
                <a:cubicBezTo>
                  <a:pt x="382" y="122"/>
                  <a:pt x="407" y="151"/>
                  <a:pt x="407" y="186"/>
                </a:cubicBezTo>
                <a:cubicBezTo>
                  <a:pt x="407" y="224"/>
                  <a:pt x="379" y="255"/>
                  <a:pt x="344" y="2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6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26" name="Freeform 39"/>
          <p:cNvSpPr>
            <a:spLocks noEditPoints="1"/>
          </p:cNvSpPr>
          <p:nvPr/>
        </p:nvSpPr>
        <p:spPr bwMode="auto">
          <a:xfrm>
            <a:off x="3354701" y="3302231"/>
            <a:ext cx="413515" cy="610541"/>
          </a:xfrm>
          <a:custGeom>
            <a:avLst/>
            <a:gdLst>
              <a:gd name="T0" fmla="*/ 267 w 269"/>
              <a:gd name="T1" fmla="*/ 192 h 397"/>
              <a:gd name="T2" fmla="*/ 8 w 269"/>
              <a:gd name="T3" fmla="*/ 1 h 397"/>
              <a:gd name="T4" fmla="*/ 3 w 269"/>
              <a:gd name="T5" fmla="*/ 1 h 397"/>
              <a:gd name="T6" fmla="*/ 0 w 269"/>
              <a:gd name="T7" fmla="*/ 5 h 397"/>
              <a:gd name="T8" fmla="*/ 34 w 269"/>
              <a:gd name="T9" fmla="*/ 325 h 397"/>
              <a:gd name="T10" fmla="*/ 36 w 269"/>
              <a:gd name="T11" fmla="*/ 329 h 397"/>
              <a:gd name="T12" fmla="*/ 41 w 269"/>
              <a:gd name="T13" fmla="*/ 329 h 397"/>
              <a:gd name="T14" fmla="*/ 109 w 269"/>
              <a:gd name="T15" fmla="*/ 290 h 397"/>
              <a:gd name="T16" fmla="*/ 169 w 269"/>
              <a:gd name="T17" fmla="*/ 395 h 397"/>
              <a:gd name="T18" fmla="*/ 172 w 269"/>
              <a:gd name="T19" fmla="*/ 397 h 397"/>
              <a:gd name="T20" fmla="*/ 173 w 269"/>
              <a:gd name="T21" fmla="*/ 397 h 397"/>
              <a:gd name="T22" fmla="*/ 175 w 269"/>
              <a:gd name="T23" fmla="*/ 396 h 397"/>
              <a:gd name="T24" fmla="*/ 256 w 269"/>
              <a:gd name="T25" fmla="*/ 350 h 397"/>
              <a:gd name="T26" fmla="*/ 259 w 269"/>
              <a:gd name="T27" fmla="*/ 347 h 397"/>
              <a:gd name="T28" fmla="*/ 258 w 269"/>
              <a:gd name="T29" fmla="*/ 344 h 397"/>
              <a:gd name="T30" fmla="*/ 198 w 269"/>
              <a:gd name="T31" fmla="*/ 239 h 397"/>
              <a:gd name="T32" fmla="*/ 267 w 269"/>
              <a:gd name="T33" fmla="*/ 200 h 397"/>
              <a:gd name="T34" fmla="*/ 269 w 269"/>
              <a:gd name="T35" fmla="*/ 196 h 397"/>
              <a:gd name="T36" fmla="*/ 267 w 269"/>
              <a:gd name="T37" fmla="*/ 192 h 397"/>
              <a:gd name="T38" fmla="*/ 189 w 269"/>
              <a:gd name="T39" fmla="*/ 233 h 397"/>
              <a:gd name="T40" fmla="*/ 188 w 269"/>
              <a:gd name="T41" fmla="*/ 239 h 397"/>
              <a:gd name="T42" fmla="*/ 248 w 269"/>
              <a:gd name="T43" fmla="*/ 344 h 397"/>
              <a:gd name="T44" fmla="*/ 175 w 269"/>
              <a:gd name="T45" fmla="*/ 386 h 397"/>
              <a:gd name="T46" fmla="*/ 115 w 269"/>
              <a:gd name="T47" fmla="*/ 281 h 397"/>
              <a:gd name="T48" fmla="*/ 112 w 269"/>
              <a:gd name="T49" fmla="*/ 279 h 397"/>
              <a:gd name="T50" fmla="*/ 111 w 269"/>
              <a:gd name="T51" fmla="*/ 279 h 397"/>
              <a:gd name="T52" fmla="*/ 109 w 269"/>
              <a:gd name="T53" fmla="*/ 279 h 397"/>
              <a:gd name="T54" fmla="*/ 42 w 269"/>
              <a:gd name="T55" fmla="*/ 317 h 397"/>
              <a:gd name="T56" fmla="*/ 11 w 269"/>
              <a:gd name="T57" fmla="*/ 15 h 397"/>
              <a:gd name="T58" fmla="*/ 256 w 269"/>
              <a:gd name="T59" fmla="*/ 195 h 397"/>
              <a:gd name="T60" fmla="*/ 189 w 269"/>
              <a:gd name="T61" fmla="*/ 233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269" h="397">
                <a:moveTo>
                  <a:pt x="267" y="192"/>
                </a:moveTo>
                <a:cubicBezTo>
                  <a:pt x="8" y="1"/>
                  <a:pt x="8" y="1"/>
                  <a:pt x="8" y="1"/>
                </a:cubicBezTo>
                <a:cubicBezTo>
                  <a:pt x="6" y="0"/>
                  <a:pt x="4" y="0"/>
                  <a:pt x="3" y="1"/>
                </a:cubicBezTo>
                <a:cubicBezTo>
                  <a:pt x="1" y="2"/>
                  <a:pt x="0" y="3"/>
                  <a:pt x="0" y="5"/>
                </a:cubicBezTo>
                <a:cubicBezTo>
                  <a:pt x="34" y="325"/>
                  <a:pt x="34" y="325"/>
                  <a:pt x="34" y="325"/>
                </a:cubicBezTo>
                <a:cubicBezTo>
                  <a:pt x="34" y="327"/>
                  <a:pt x="35" y="328"/>
                  <a:pt x="36" y="329"/>
                </a:cubicBezTo>
                <a:cubicBezTo>
                  <a:pt x="38" y="330"/>
                  <a:pt x="39" y="330"/>
                  <a:pt x="41" y="329"/>
                </a:cubicBezTo>
                <a:cubicBezTo>
                  <a:pt x="109" y="290"/>
                  <a:pt x="109" y="290"/>
                  <a:pt x="109" y="290"/>
                </a:cubicBezTo>
                <a:cubicBezTo>
                  <a:pt x="169" y="395"/>
                  <a:pt x="169" y="395"/>
                  <a:pt x="169" y="395"/>
                </a:cubicBezTo>
                <a:cubicBezTo>
                  <a:pt x="170" y="396"/>
                  <a:pt x="171" y="396"/>
                  <a:pt x="172" y="397"/>
                </a:cubicBezTo>
                <a:cubicBezTo>
                  <a:pt x="172" y="397"/>
                  <a:pt x="173" y="397"/>
                  <a:pt x="173" y="397"/>
                </a:cubicBezTo>
                <a:cubicBezTo>
                  <a:pt x="174" y="397"/>
                  <a:pt x="175" y="397"/>
                  <a:pt x="175" y="396"/>
                </a:cubicBezTo>
                <a:cubicBezTo>
                  <a:pt x="256" y="350"/>
                  <a:pt x="256" y="350"/>
                  <a:pt x="256" y="350"/>
                </a:cubicBezTo>
                <a:cubicBezTo>
                  <a:pt x="258" y="349"/>
                  <a:pt x="258" y="348"/>
                  <a:pt x="259" y="347"/>
                </a:cubicBezTo>
                <a:cubicBezTo>
                  <a:pt x="259" y="346"/>
                  <a:pt x="259" y="345"/>
                  <a:pt x="258" y="344"/>
                </a:cubicBezTo>
                <a:cubicBezTo>
                  <a:pt x="198" y="239"/>
                  <a:pt x="198" y="239"/>
                  <a:pt x="198" y="239"/>
                </a:cubicBezTo>
                <a:cubicBezTo>
                  <a:pt x="267" y="200"/>
                  <a:pt x="267" y="200"/>
                  <a:pt x="267" y="200"/>
                </a:cubicBezTo>
                <a:cubicBezTo>
                  <a:pt x="268" y="199"/>
                  <a:pt x="269" y="197"/>
                  <a:pt x="269" y="196"/>
                </a:cubicBezTo>
                <a:cubicBezTo>
                  <a:pt x="269" y="194"/>
                  <a:pt x="268" y="193"/>
                  <a:pt x="267" y="192"/>
                </a:cubicBezTo>
                <a:close/>
                <a:moveTo>
                  <a:pt x="189" y="233"/>
                </a:moveTo>
                <a:cubicBezTo>
                  <a:pt x="187" y="234"/>
                  <a:pt x="186" y="237"/>
                  <a:pt x="188" y="239"/>
                </a:cubicBezTo>
                <a:cubicBezTo>
                  <a:pt x="248" y="344"/>
                  <a:pt x="248" y="344"/>
                  <a:pt x="248" y="344"/>
                </a:cubicBezTo>
                <a:cubicBezTo>
                  <a:pt x="175" y="386"/>
                  <a:pt x="175" y="386"/>
                  <a:pt x="175" y="386"/>
                </a:cubicBezTo>
                <a:cubicBezTo>
                  <a:pt x="115" y="281"/>
                  <a:pt x="115" y="281"/>
                  <a:pt x="115" y="281"/>
                </a:cubicBezTo>
                <a:cubicBezTo>
                  <a:pt x="114" y="280"/>
                  <a:pt x="113" y="279"/>
                  <a:pt x="112" y="279"/>
                </a:cubicBezTo>
                <a:cubicBezTo>
                  <a:pt x="112" y="279"/>
                  <a:pt x="111" y="279"/>
                  <a:pt x="111" y="279"/>
                </a:cubicBezTo>
                <a:cubicBezTo>
                  <a:pt x="110" y="279"/>
                  <a:pt x="109" y="279"/>
                  <a:pt x="109" y="279"/>
                </a:cubicBezTo>
                <a:cubicBezTo>
                  <a:pt x="42" y="317"/>
                  <a:pt x="42" y="317"/>
                  <a:pt x="42" y="317"/>
                </a:cubicBezTo>
                <a:cubicBezTo>
                  <a:pt x="11" y="15"/>
                  <a:pt x="11" y="15"/>
                  <a:pt x="11" y="15"/>
                </a:cubicBezTo>
                <a:cubicBezTo>
                  <a:pt x="256" y="195"/>
                  <a:pt x="256" y="195"/>
                  <a:pt x="256" y="195"/>
                </a:cubicBezTo>
                <a:lnTo>
                  <a:pt x="189" y="2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Oval 17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2" name="Freeform 40"/>
          <p:cNvSpPr>
            <a:spLocks noEditPoints="1"/>
          </p:cNvSpPr>
          <p:nvPr/>
        </p:nvSpPr>
        <p:spPr bwMode="auto">
          <a:xfrm>
            <a:off x="1619973" y="3323734"/>
            <a:ext cx="435656" cy="567536"/>
          </a:xfrm>
          <a:custGeom>
            <a:avLst/>
            <a:gdLst>
              <a:gd name="T0" fmla="*/ 283 w 283"/>
              <a:gd name="T1" fmla="*/ 46 h 369"/>
              <a:gd name="T2" fmla="*/ 0 w 283"/>
              <a:gd name="T3" fmla="*/ 46 h 369"/>
              <a:gd name="T4" fmla="*/ 10 w 283"/>
              <a:gd name="T5" fmla="*/ 133 h 369"/>
              <a:gd name="T6" fmla="*/ 0 w 283"/>
              <a:gd name="T7" fmla="*/ 219 h 369"/>
              <a:gd name="T8" fmla="*/ 0 w 283"/>
              <a:gd name="T9" fmla="*/ 253 h 369"/>
              <a:gd name="T10" fmla="*/ 142 w 283"/>
              <a:gd name="T11" fmla="*/ 369 h 369"/>
              <a:gd name="T12" fmla="*/ 283 w 283"/>
              <a:gd name="T13" fmla="*/ 253 h 369"/>
              <a:gd name="T14" fmla="*/ 283 w 283"/>
              <a:gd name="T15" fmla="*/ 219 h 369"/>
              <a:gd name="T16" fmla="*/ 274 w 283"/>
              <a:gd name="T17" fmla="*/ 133 h 369"/>
              <a:gd name="T18" fmla="*/ 274 w 283"/>
              <a:gd name="T19" fmla="*/ 323 h 369"/>
              <a:gd name="T20" fmla="*/ 10 w 283"/>
              <a:gd name="T21" fmla="*/ 323 h 369"/>
              <a:gd name="T22" fmla="*/ 142 w 283"/>
              <a:gd name="T23" fmla="*/ 299 h 369"/>
              <a:gd name="T24" fmla="*/ 274 w 283"/>
              <a:gd name="T25" fmla="*/ 323 h 369"/>
              <a:gd name="T26" fmla="*/ 10 w 283"/>
              <a:gd name="T27" fmla="*/ 253 h 369"/>
              <a:gd name="T28" fmla="*/ 142 w 283"/>
              <a:gd name="T29" fmla="*/ 265 h 369"/>
              <a:gd name="T30" fmla="*/ 274 w 283"/>
              <a:gd name="T31" fmla="*/ 253 h 369"/>
              <a:gd name="T32" fmla="*/ 274 w 283"/>
              <a:gd name="T33" fmla="*/ 219 h 369"/>
              <a:gd name="T34" fmla="*/ 263 w 283"/>
              <a:gd name="T35" fmla="*/ 233 h 369"/>
              <a:gd name="T36" fmla="*/ 20 w 283"/>
              <a:gd name="T37" fmla="*/ 233 h 369"/>
              <a:gd name="T38" fmla="*/ 10 w 283"/>
              <a:gd name="T39" fmla="*/ 219 h 369"/>
              <a:gd name="T40" fmla="*/ 142 w 283"/>
              <a:gd name="T41" fmla="*/ 195 h 369"/>
              <a:gd name="T42" fmla="*/ 274 w 283"/>
              <a:gd name="T43" fmla="*/ 219 h 369"/>
              <a:gd name="T44" fmla="*/ 10 w 283"/>
              <a:gd name="T45" fmla="*/ 150 h 369"/>
              <a:gd name="T46" fmla="*/ 142 w 283"/>
              <a:gd name="T47" fmla="*/ 161 h 369"/>
              <a:gd name="T48" fmla="*/ 274 w 283"/>
              <a:gd name="T49" fmla="*/ 150 h 369"/>
              <a:gd name="T50" fmla="*/ 274 w 283"/>
              <a:gd name="T51" fmla="*/ 115 h 369"/>
              <a:gd name="T52" fmla="*/ 263 w 283"/>
              <a:gd name="T53" fmla="*/ 129 h 369"/>
              <a:gd name="T54" fmla="*/ 21 w 283"/>
              <a:gd name="T55" fmla="*/ 129 h 369"/>
              <a:gd name="T56" fmla="*/ 10 w 283"/>
              <a:gd name="T57" fmla="*/ 115 h 369"/>
              <a:gd name="T58" fmla="*/ 142 w 283"/>
              <a:gd name="T59" fmla="*/ 92 h 369"/>
              <a:gd name="T60" fmla="*/ 274 w 283"/>
              <a:gd name="T61" fmla="*/ 115 h 369"/>
              <a:gd name="T62" fmla="*/ 10 w 283"/>
              <a:gd name="T63" fmla="*/ 46 h 369"/>
              <a:gd name="T64" fmla="*/ 274 w 283"/>
              <a:gd name="T65" fmla="*/ 46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83" h="369">
                <a:moveTo>
                  <a:pt x="283" y="115"/>
                </a:moveTo>
                <a:cubicBezTo>
                  <a:pt x="283" y="46"/>
                  <a:pt x="283" y="46"/>
                  <a:pt x="283" y="46"/>
                </a:cubicBezTo>
                <a:cubicBezTo>
                  <a:pt x="283" y="16"/>
                  <a:pt x="210" y="0"/>
                  <a:pt x="142" y="0"/>
                </a:cubicBezTo>
                <a:cubicBezTo>
                  <a:pt x="73" y="0"/>
                  <a:pt x="0" y="16"/>
                  <a:pt x="0" y="46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2"/>
                  <a:pt x="4" y="128"/>
                  <a:pt x="10" y="133"/>
                </a:cubicBezTo>
                <a:cubicBezTo>
                  <a:pt x="3" y="138"/>
                  <a:pt x="0" y="144"/>
                  <a:pt x="0" y="150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6"/>
                  <a:pt x="4" y="231"/>
                  <a:pt x="10" y="236"/>
                </a:cubicBezTo>
                <a:cubicBezTo>
                  <a:pt x="3" y="242"/>
                  <a:pt x="0" y="247"/>
                  <a:pt x="0" y="253"/>
                </a:cubicBezTo>
                <a:cubicBezTo>
                  <a:pt x="0" y="323"/>
                  <a:pt x="0" y="323"/>
                  <a:pt x="0" y="323"/>
                </a:cubicBezTo>
                <a:cubicBezTo>
                  <a:pt x="0" y="353"/>
                  <a:pt x="73" y="369"/>
                  <a:pt x="142" y="369"/>
                </a:cubicBezTo>
                <a:cubicBezTo>
                  <a:pt x="210" y="369"/>
                  <a:pt x="283" y="353"/>
                  <a:pt x="283" y="323"/>
                </a:cubicBezTo>
                <a:cubicBezTo>
                  <a:pt x="283" y="253"/>
                  <a:pt x="283" y="253"/>
                  <a:pt x="283" y="253"/>
                </a:cubicBezTo>
                <a:cubicBezTo>
                  <a:pt x="283" y="247"/>
                  <a:pt x="280" y="242"/>
                  <a:pt x="274" y="236"/>
                </a:cubicBezTo>
                <a:cubicBezTo>
                  <a:pt x="280" y="231"/>
                  <a:pt x="283" y="226"/>
                  <a:pt x="283" y="219"/>
                </a:cubicBezTo>
                <a:cubicBezTo>
                  <a:pt x="283" y="150"/>
                  <a:pt x="283" y="150"/>
                  <a:pt x="283" y="150"/>
                </a:cubicBezTo>
                <a:cubicBezTo>
                  <a:pt x="283" y="144"/>
                  <a:pt x="280" y="138"/>
                  <a:pt x="274" y="133"/>
                </a:cubicBezTo>
                <a:cubicBezTo>
                  <a:pt x="280" y="128"/>
                  <a:pt x="283" y="122"/>
                  <a:pt x="283" y="115"/>
                </a:cubicBezTo>
                <a:close/>
                <a:moveTo>
                  <a:pt x="274" y="323"/>
                </a:moveTo>
                <a:cubicBezTo>
                  <a:pt x="274" y="340"/>
                  <a:pt x="220" y="359"/>
                  <a:pt x="142" y="359"/>
                </a:cubicBezTo>
                <a:cubicBezTo>
                  <a:pt x="64" y="359"/>
                  <a:pt x="10" y="340"/>
                  <a:pt x="10" y="323"/>
                </a:cubicBezTo>
                <a:cubicBezTo>
                  <a:pt x="10" y="271"/>
                  <a:pt x="10" y="271"/>
                  <a:pt x="10" y="271"/>
                </a:cubicBezTo>
                <a:cubicBezTo>
                  <a:pt x="31" y="289"/>
                  <a:pt x="88" y="299"/>
                  <a:pt x="142" y="299"/>
                </a:cubicBezTo>
                <a:cubicBezTo>
                  <a:pt x="196" y="299"/>
                  <a:pt x="252" y="289"/>
                  <a:pt x="274" y="271"/>
                </a:cubicBezTo>
                <a:lnTo>
                  <a:pt x="274" y="323"/>
                </a:lnTo>
                <a:close/>
                <a:moveTo>
                  <a:pt x="142" y="290"/>
                </a:moveTo>
                <a:cubicBezTo>
                  <a:pt x="64" y="290"/>
                  <a:pt x="10" y="271"/>
                  <a:pt x="10" y="253"/>
                </a:cubicBezTo>
                <a:cubicBezTo>
                  <a:pt x="10" y="249"/>
                  <a:pt x="14" y="245"/>
                  <a:pt x="18" y="242"/>
                </a:cubicBezTo>
                <a:cubicBezTo>
                  <a:pt x="43" y="257"/>
                  <a:pt x="94" y="265"/>
                  <a:pt x="142" y="265"/>
                </a:cubicBezTo>
                <a:cubicBezTo>
                  <a:pt x="190" y="265"/>
                  <a:pt x="240" y="257"/>
                  <a:pt x="266" y="242"/>
                </a:cubicBezTo>
                <a:cubicBezTo>
                  <a:pt x="270" y="245"/>
                  <a:pt x="274" y="249"/>
                  <a:pt x="274" y="253"/>
                </a:cubicBezTo>
                <a:cubicBezTo>
                  <a:pt x="274" y="271"/>
                  <a:pt x="220" y="290"/>
                  <a:pt x="142" y="290"/>
                </a:cubicBezTo>
                <a:close/>
                <a:moveTo>
                  <a:pt x="274" y="219"/>
                </a:moveTo>
                <a:cubicBezTo>
                  <a:pt x="274" y="223"/>
                  <a:pt x="271" y="228"/>
                  <a:pt x="264" y="232"/>
                </a:cubicBezTo>
                <a:cubicBezTo>
                  <a:pt x="264" y="232"/>
                  <a:pt x="264" y="232"/>
                  <a:pt x="263" y="233"/>
                </a:cubicBezTo>
                <a:cubicBezTo>
                  <a:pt x="244" y="245"/>
                  <a:pt x="199" y="255"/>
                  <a:pt x="142" y="255"/>
                </a:cubicBezTo>
                <a:cubicBezTo>
                  <a:pt x="84" y="255"/>
                  <a:pt x="40" y="245"/>
                  <a:pt x="20" y="233"/>
                </a:cubicBezTo>
                <a:cubicBezTo>
                  <a:pt x="20" y="232"/>
                  <a:pt x="20" y="232"/>
                  <a:pt x="19" y="232"/>
                </a:cubicBezTo>
                <a:cubicBezTo>
                  <a:pt x="13" y="228"/>
                  <a:pt x="10" y="223"/>
                  <a:pt x="10" y="219"/>
                </a:cubicBezTo>
                <a:cubicBezTo>
                  <a:pt x="10" y="167"/>
                  <a:pt x="10" y="167"/>
                  <a:pt x="10" y="167"/>
                </a:cubicBezTo>
                <a:cubicBezTo>
                  <a:pt x="31" y="186"/>
                  <a:pt x="88" y="195"/>
                  <a:pt x="142" y="195"/>
                </a:cubicBezTo>
                <a:cubicBezTo>
                  <a:pt x="196" y="195"/>
                  <a:pt x="252" y="186"/>
                  <a:pt x="274" y="167"/>
                </a:cubicBezTo>
                <a:lnTo>
                  <a:pt x="274" y="219"/>
                </a:lnTo>
                <a:close/>
                <a:moveTo>
                  <a:pt x="142" y="186"/>
                </a:moveTo>
                <a:cubicBezTo>
                  <a:pt x="64" y="186"/>
                  <a:pt x="10" y="167"/>
                  <a:pt x="10" y="150"/>
                </a:cubicBezTo>
                <a:cubicBezTo>
                  <a:pt x="10" y="145"/>
                  <a:pt x="14" y="141"/>
                  <a:pt x="18" y="138"/>
                </a:cubicBezTo>
                <a:cubicBezTo>
                  <a:pt x="43" y="153"/>
                  <a:pt x="94" y="161"/>
                  <a:pt x="142" y="161"/>
                </a:cubicBezTo>
                <a:cubicBezTo>
                  <a:pt x="190" y="161"/>
                  <a:pt x="240" y="153"/>
                  <a:pt x="266" y="138"/>
                </a:cubicBezTo>
                <a:cubicBezTo>
                  <a:pt x="270" y="141"/>
                  <a:pt x="274" y="145"/>
                  <a:pt x="274" y="150"/>
                </a:cubicBezTo>
                <a:cubicBezTo>
                  <a:pt x="274" y="167"/>
                  <a:pt x="220" y="186"/>
                  <a:pt x="142" y="186"/>
                </a:cubicBezTo>
                <a:close/>
                <a:moveTo>
                  <a:pt x="274" y="115"/>
                </a:moveTo>
                <a:cubicBezTo>
                  <a:pt x="274" y="120"/>
                  <a:pt x="271" y="124"/>
                  <a:pt x="264" y="128"/>
                </a:cubicBezTo>
                <a:cubicBezTo>
                  <a:pt x="264" y="128"/>
                  <a:pt x="263" y="129"/>
                  <a:pt x="263" y="129"/>
                </a:cubicBezTo>
                <a:cubicBezTo>
                  <a:pt x="243" y="142"/>
                  <a:pt x="199" y="152"/>
                  <a:pt x="142" y="152"/>
                </a:cubicBezTo>
                <a:cubicBezTo>
                  <a:pt x="85" y="152"/>
                  <a:pt x="40" y="142"/>
                  <a:pt x="21" y="129"/>
                </a:cubicBezTo>
                <a:cubicBezTo>
                  <a:pt x="20" y="129"/>
                  <a:pt x="20" y="128"/>
                  <a:pt x="19" y="128"/>
                </a:cubicBezTo>
                <a:cubicBezTo>
                  <a:pt x="13" y="124"/>
                  <a:pt x="10" y="120"/>
                  <a:pt x="10" y="115"/>
                </a:cubicBezTo>
                <a:cubicBezTo>
                  <a:pt x="10" y="63"/>
                  <a:pt x="10" y="63"/>
                  <a:pt x="10" y="63"/>
                </a:cubicBezTo>
                <a:cubicBezTo>
                  <a:pt x="31" y="82"/>
                  <a:pt x="88" y="92"/>
                  <a:pt x="142" y="92"/>
                </a:cubicBezTo>
                <a:cubicBezTo>
                  <a:pt x="196" y="92"/>
                  <a:pt x="252" y="82"/>
                  <a:pt x="274" y="63"/>
                </a:cubicBezTo>
                <a:lnTo>
                  <a:pt x="274" y="115"/>
                </a:lnTo>
                <a:close/>
                <a:moveTo>
                  <a:pt x="142" y="82"/>
                </a:moveTo>
                <a:cubicBezTo>
                  <a:pt x="64" y="82"/>
                  <a:pt x="10" y="63"/>
                  <a:pt x="10" y="46"/>
                </a:cubicBezTo>
                <a:cubicBezTo>
                  <a:pt x="10" y="29"/>
                  <a:pt x="64" y="10"/>
                  <a:pt x="142" y="10"/>
                </a:cubicBezTo>
                <a:cubicBezTo>
                  <a:pt x="220" y="10"/>
                  <a:pt x="274" y="29"/>
                  <a:pt x="274" y="46"/>
                </a:cubicBezTo>
                <a:cubicBezTo>
                  <a:pt x="274" y="63"/>
                  <a:pt x="220" y="82"/>
                  <a:pt x="142" y="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3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73" name="Freeform 41"/>
          <p:cNvSpPr>
            <a:spLocks noEditPoints="1"/>
          </p:cNvSpPr>
          <p:nvPr/>
        </p:nvSpPr>
        <p:spPr bwMode="auto">
          <a:xfrm>
            <a:off x="1586110" y="1740455"/>
            <a:ext cx="503381" cy="612496"/>
          </a:xfrm>
          <a:custGeom>
            <a:avLst/>
            <a:gdLst>
              <a:gd name="T0" fmla="*/ 248 w 327"/>
              <a:gd name="T1" fmla="*/ 2 h 398"/>
              <a:gd name="T2" fmla="*/ 248 w 327"/>
              <a:gd name="T3" fmla="*/ 2 h 398"/>
              <a:gd name="T4" fmla="*/ 247 w 327"/>
              <a:gd name="T5" fmla="*/ 1 h 398"/>
              <a:gd name="T6" fmla="*/ 246 w 327"/>
              <a:gd name="T7" fmla="*/ 0 h 398"/>
              <a:gd name="T8" fmla="*/ 5 w 327"/>
              <a:gd name="T9" fmla="*/ 7 h 398"/>
              <a:gd name="T10" fmla="*/ 0 w 327"/>
              <a:gd name="T11" fmla="*/ 387 h 398"/>
              <a:gd name="T12" fmla="*/ 244 w 327"/>
              <a:gd name="T13" fmla="*/ 398 h 398"/>
              <a:gd name="T14" fmla="*/ 245 w 327"/>
              <a:gd name="T15" fmla="*/ 398 h 398"/>
              <a:gd name="T16" fmla="*/ 246 w 327"/>
              <a:gd name="T17" fmla="*/ 398 h 398"/>
              <a:gd name="T18" fmla="*/ 247 w 327"/>
              <a:gd name="T19" fmla="*/ 398 h 398"/>
              <a:gd name="T20" fmla="*/ 247 w 327"/>
              <a:gd name="T21" fmla="*/ 397 h 398"/>
              <a:gd name="T22" fmla="*/ 248 w 327"/>
              <a:gd name="T23" fmla="*/ 397 h 398"/>
              <a:gd name="T24" fmla="*/ 326 w 327"/>
              <a:gd name="T25" fmla="*/ 319 h 398"/>
              <a:gd name="T26" fmla="*/ 327 w 327"/>
              <a:gd name="T27" fmla="*/ 83 h 398"/>
              <a:gd name="T28" fmla="*/ 240 w 327"/>
              <a:gd name="T29" fmla="*/ 389 h 398"/>
              <a:gd name="T30" fmla="*/ 10 w 327"/>
              <a:gd name="T31" fmla="*/ 16 h 398"/>
              <a:gd name="T32" fmla="*/ 240 w 327"/>
              <a:gd name="T33" fmla="*/ 389 h 398"/>
              <a:gd name="T34" fmla="*/ 249 w 327"/>
              <a:gd name="T35" fmla="*/ 382 h 398"/>
              <a:gd name="T36" fmla="*/ 318 w 327"/>
              <a:gd name="T37" fmla="*/ 85 h 398"/>
              <a:gd name="T38" fmla="*/ 50 w 327"/>
              <a:gd name="T39" fmla="*/ 175 h 398"/>
              <a:gd name="T40" fmla="*/ 197 w 327"/>
              <a:gd name="T41" fmla="*/ 175 h 398"/>
              <a:gd name="T42" fmla="*/ 202 w 327"/>
              <a:gd name="T43" fmla="*/ 111 h 398"/>
              <a:gd name="T44" fmla="*/ 200 w 327"/>
              <a:gd name="T45" fmla="*/ 49 h 398"/>
              <a:gd name="T46" fmla="*/ 50 w 327"/>
              <a:gd name="T47" fmla="*/ 51 h 398"/>
              <a:gd name="T48" fmla="*/ 45 w 327"/>
              <a:gd name="T49" fmla="*/ 113 h 398"/>
              <a:gd name="T50" fmla="*/ 46 w 327"/>
              <a:gd name="T51" fmla="*/ 174 h 398"/>
              <a:gd name="T52" fmla="*/ 54 w 327"/>
              <a:gd name="T53" fmla="*/ 60 h 398"/>
              <a:gd name="T54" fmla="*/ 192 w 327"/>
              <a:gd name="T55" fmla="*/ 107 h 398"/>
              <a:gd name="T56" fmla="*/ 54 w 327"/>
              <a:gd name="T57" fmla="*/ 60 h 398"/>
              <a:gd name="T58" fmla="*/ 192 w 327"/>
              <a:gd name="T59" fmla="*/ 116 h 398"/>
              <a:gd name="T60" fmla="*/ 54 w 327"/>
              <a:gd name="T61" fmla="*/ 166 h 398"/>
              <a:gd name="T62" fmla="*/ 123 w 327"/>
              <a:gd name="T63" fmla="*/ 224 h 398"/>
              <a:gd name="T64" fmla="*/ 123 w 327"/>
              <a:gd name="T65" fmla="*/ 278 h 398"/>
              <a:gd name="T66" fmla="*/ 150 w 327"/>
              <a:gd name="T67" fmla="*/ 251 h 398"/>
              <a:gd name="T68" fmla="*/ 123 w 327"/>
              <a:gd name="T69" fmla="*/ 269 h 398"/>
              <a:gd name="T70" fmla="*/ 123 w 327"/>
              <a:gd name="T71" fmla="*/ 269 h 398"/>
              <a:gd name="T72" fmla="*/ 123 w 327"/>
              <a:gd name="T73" fmla="*/ 233 h 398"/>
              <a:gd name="T74" fmla="*/ 123 w 327"/>
              <a:gd name="T75" fmla="*/ 269 h 398"/>
              <a:gd name="T76" fmla="*/ 122 w 327"/>
              <a:gd name="T77" fmla="*/ 288 h 398"/>
              <a:gd name="T78" fmla="*/ 123 w 327"/>
              <a:gd name="T79" fmla="*/ 342 h 398"/>
              <a:gd name="T80" fmla="*/ 150 w 327"/>
              <a:gd name="T81" fmla="*/ 315 h 398"/>
              <a:gd name="T82" fmla="*/ 123 w 327"/>
              <a:gd name="T83" fmla="*/ 332 h 398"/>
              <a:gd name="T84" fmla="*/ 105 w 327"/>
              <a:gd name="T85" fmla="*/ 314 h 398"/>
              <a:gd name="T86" fmla="*/ 123 w 327"/>
              <a:gd name="T87" fmla="*/ 297 h 398"/>
              <a:gd name="T88" fmla="*/ 123 w 327"/>
              <a:gd name="T89" fmla="*/ 332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27" h="398">
                <a:moveTo>
                  <a:pt x="326" y="80"/>
                </a:moveTo>
                <a:cubicBezTo>
                  <a:pt x="248" y="2"/>
                  <a:pt x="248" y="2"/>
                  <a:pt x="248" y="2"/>
                </a:cubicBezTo>
                <a:cubicBezTo>
                  <a:pt x="248" y="2"/>
                  <a:pt x="248" y="2"/>
                  <a:pt x="248" y="2"/>
                </a:cubicBezTo>
                <a:cubicBezTo>
                  <a:pt x="248" y="2"/>
                  <a:pt x="248" y="2"/>
                  <a:pt x="248" y="2"/>
                </a:cubicBezTo>
                <a:cubicBezTo>
                  <a:pt x="248" y="1"/>
                  <a:pt x="247" y="1"/>
                  <a:pt x="247" y="1"/>
                </a:cubicBezTo>
                <a:cubicBezTo>
                  <a:pt x="247" y="1"/>
                  <a:pt x="247" y="1"/>
                  <a:pt x="247" y="1"/>
                </a:cubicBezTo>
                <a:cubicBezTo>
                  <a:pt x="246" y="1"/>
                  <a:pt x="246" y="0"/>
                  <a:pt x="246" y="0"/>
                </a:cubicBezTo>
                <a:cubicBezTo>
                  <a:pt x="246" y="0"/>
                  <a:pt x="246" y="0"/>
                  <a:pt x="246" y="0"/>
                </a:cubicBezTo>
                <a:cubicBezTo>
                  <a:pt x="245" y="0"/>
                  <a:pt x="245" y="0"/>
                  <a:pt x="244" y="0"/>
                </a:cubicBezTo>
                <a:cubicBezTo>
                  <a:pt x="5" y="7"/>
                  <a:pt x="5" y="7"/>
                  <a:pt x="5" y="7"/>
                </a:cubicBezTo>
                <a:cubicBezTo>
                  <a:pt x="2" y="7"/>
                  <a:pt x="0" y="9"/>
                  <a:pt x="0" y="12"/>
                </a:cubicBezTo>
                <a:cubicBezTo>
                  <a:pt x="0" y="387"/>
                  <a:pt x="0" y="387"/>
                  <a:pt x="0" y="387"/>
                </a:cubicBezTo>
                <a:cubicBezTo>
                  <a:pt x="0" y="389"/>
                  <a:pt x="2" y="392"/>
                  <a:pt x="5" y="392"/>
                </a:cubicBezTo>
                <a:cubicBezTo>
                  <a:pt x="244" y="398"/>
                  <a:pt x="244" y="398"/>
                  <a:pt x="244" y="398"/>
                </a:cubicBezTo>
                <a:cubicBezTo>
                  <a:pt x="245" y="398"/>
                  <a:pt x="245" y="398"/>
                  <a:pt x="245" y="398"/>
                </a:cubicBezTo>
                <a:cubicBezTo>
                  <a:pt x="245" y="398"/>
                  <a:pt x="245" y="398"/>
                  <a:pt x="245" y="398"/>
                </a:cubicBezTo>
                <a:cubicBezTo>
                  <a:pt x="245" y="398"/>
                  <a:pt x="245" y="398"/>
                  <a:pt x="246" y="398"/>
                </a:cubicBezTo>
                <a:cubicBezTo>
                  <a:pt x="246" y="398"/>
                  <a:pt x="246" y="398"/>
                  <a:pt x="246" y="398"/>
                </a:cubicBezTo>
                <a:cubicBezTo>
                  <a:pt x="246" y="398"/>
                  <a:pt x="246" y="398"/>
                  <a:pt x="246" y="398"/>
                </a:cubicBezTo>
                <a:cubicBezTo>
                  <a:pt x="246" y="398"/>
                  <a:pt x="247" y="398"/>
                  <a:pt x="247" y="398"/>
                </a:cubicBezTo>
                <a:cubicBezTo>
                  <a:pt x="247" y="398"/>
                  <a:pt x="247" y="398"/>
                  <a:pt x="247" y="398"/>
                </a:cubicBezTo>
                <a:cubicBezTo>
                  <a:pt x="247" y="398"/>
                  <a:pt x="247" y="398"/>
                  <a:pt x="247" y="397"/>
                </a:cubicBezTo>
                <a:cubicBezTo>
                  <a:pt x="248" y="397"/>
                  <a:pt x="248" y="397"/>
                  <a:pt x="248" y="397"/>
                </a:cubicBezTo>
                <a:cubicBezTo>
                  <a:pt x="248" y="397"/>
                  <a:pt x="248" y="397"/>
                  <a:pt x="248" y="397"/>
                </a:cubicBezTo>
                <a:cubicBezTo>
                  <a:pt x="248" y="397"/>
                  <a:pt x="248" y="397"/>
                  <a:pt x="248" y="397"/>
                </a:cubicBezTo>
                <a:cubicBezTo>
                  <a:pt x="326" y="319"/>
                  <a:pt x="326" y="319"/>
                  <a:pt x="326" y="319"/>
                </a:cubicBezTo>
                <a:cubicBezTo>
                  <a:pt x="327" y="318"/>
                  <a:pt x="327" y="317"/>
                  <a:pt x="327" y="315"/>
                </a:cubicBezTo>
                <a:cubicBezTo>
                  <a:pt x="327" y="83"/>
                  <a:pt x="327" y="83"/>
                  <a:pt x="327" y="83"/>
                </a:cubicBezTo>
                <a:cubicBezTo>
                  <a:pt x="327" y="82"/>
                  <a:pt x="327" y="81"/>
                  <a:pt x="326" y="80"/>
                </a:cubicBezTo>
                <a:close/>
                <a:moveTo>
                  <a:pt x="240" y="389"/>
                </a:moveTo>
                <a:cubicBezTo>
                  <a:pt x="10" y="382"/>
                  <a:pt x="10" y="382"/>
                  <a:pt x="10" y="382"/>
                </a:cubicBezTo>
                <a:cubicBezTo>
                  <a:pt x="10" y="16"/>
                  <a:pt x="10" y="16"/>
                  <a:pt x="10" y="16"/>
                </a:cubicBezTo>
                <a:cubicBezTo>
                  <a:pt x="240" y="10"/>
                  <a:pt x="240" y="10"/>
                  <a:pt x="240" y="10"/>
                </a:cubicBezTo>
                <a:lnTo>
                  <a:pt x="240" y="389"/>
                </a:lnTo>
                <a:close/>
                <a:moveTo>
                  <a:pt x="318" y="313"/>
                </a:moveTo>
                <a:cubicBezTo>
                  <a:pt x="249" y="382"/>
                  <a:pt x="249" y="382"/>
                  <a:pt x="249" y="382"/>
                </a:cubicBezTo>
                <a:cubicBezTo>
                  <a:pt x="249" y="16"/>
                  <a:pt x="249" y="16"/>
                  <a:pt x="249" y="16"/>
                </a:cubicBezTo>
                <a:cubicBezTo>
                  <a:pt x="318" y="85"/>
                  <a:pt x="318" y="85"/>
                  <a:pt x="318" y="85"/>
                </a:cubicBezTo>
                <a:lnTo>
                  <a:pt x="318" y="313"/>
                </a:lnTo>
                <a:close/>
                <a:moveTo>
                  <a:pt x="50" y="175"/>
                </a:moveTo>
                <a:cubicBezTo>
                  <a:pt x="50" y="175"/>
                  <a:pt x="50" y="175"/>
                  <a:pt x="50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200" y="175"/>
                  <a:pt x="202" y="173"/>
                  <a:pt x="202" y="170"/>
                </a:cubicBezTo>
                <a:cubicBezTo>
                  <a:pt x="202" y="111"/>
                  <a:pt x="202" y="111"/>
                  <a:pt x="202" y="111"/>
                </a:cubicBezTo>
                <a:cubicBezTo>
                  <a:pt x="202" y="52"/>
                  <a:pt x="202" y="52"/>
                  <a:pt x="202" y="52"/>
                </a:cubicBezTo>
                <a:cubicBezTo>
                  <a:pt x="202" y="51"/>
                  <a:pt x="201" y="50"/>
                  <a:pt x="200" y="49"/>
                </a:cubicBezTo>
                <a:cubicBezTo>
                  <a:pt x="199" y="48"/>
                  <a:pt x="198" y="48"/>
                  <a:pt x="197" y="48"/>
                </a:cubicBezTo>
                <a:cubicBezTo>
                  <a:pt x="50" y="51"/>
                  <a:pt x="50" y="51"/>
                  <a:pt x="50" y="51"/>
                </a:cubicBezTo>
                <a:cubicBezTo>
                  <a:pt x="47" y="51"/>
                  <a:pt x="45" y="53"/>
                  <a:pt x="45" y="55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71"/>
                  <a:pt x="45" y="171"/>
                  <a:pt x="45" y="171"/>
                </a:cubicBezTo>
                <a:cubicBezTo>
                  <a:pt x="45" y="172"/>
                  <a:pt x="46" y="173"/>
                  <a:pt x="46" y="174"/>
                </a:cubicBezTo>
                <a:cubicBezTo>
                  <a:pt x="47" y="175"/>
                  <a:pt x="49" y="175"/>
                  <a:pt x="50" y="175"/>
                </a:cubicBezTo>
                <a:close/>
                <a:moveTo>
                  <a:pt x="54" y="60"/>
                </a:moveTo>
                <a:cubicBezTo>
                  <a:pt x="192" y="57"/>
                  <a:pt x="192" y="57"/>
                  <a:pt x="192" y="57"/>
                </a:cubicBezTo>
                <a:cubicBezTo>
                  <a:pt x="192" y="107"/>
                  <a:pt x="192" y="107"/>
                  <a:pt x="192" y="107"/>
                </a:cubicBezTo>
                <a:cubicBezTo>
                  <a:pt x="54" y="108"/>
                  <a:pt x="54" y="108"/>
                  <a:pt x="54" y="108"/>
                </a:cubicBezTo>
                <a:lnTo>
                  <a:pt x="54" y="60"/>
                </a:lnTo>
                <a:close/>
                <a:moveTo>
                  <a:pt x="54" y="118"/>
                </a:moveTo>
                <a:cubicBezTo>
                  <a:pt x="192" y="116"/>
                  <a:pt x="192" y="116"/>
                  <a:pt x="192" y="116"/>
                </a:cubicBezTo>
                <a:cubicBezTo>
                  <a:pt x="192" y="165"/>
                  <a:pt x="192" y="165"/>
                  <a:pt x="192" y="165"/>
                </a:cubicBezTo>
                <a:cubicBezTo>
                  <a:pt x="54" y="166"/>
                  <a:pt x="54" y="166"/>
                  <a:pt x="54" y="166"/>
                </a:cubicBezTo>
                <a:lnTo>
                  <a:pt x="54" y="118"/>
                </a:lnTo>
                <a:close/>
                <a:moveTo>
                  <a:pt x="123" y="224"/>
                </a:moveTo>
                <a:cubicBezTo>
                  <a:pt x="107" y="224"/>
                  <a:pt x="95" y="236"/>
                  <a:pt x="95" y="251"/>
                </a:cubicBezTo>
                <a:cubicBezTo>
                  <a:pt x="95" y="266"/>
                  <a:pt x="107" y="278"/>
                  <a:pt x="123" y="278"/>
                </a:cubicBezTo>
                <a:cubicBezTo>
                  <a:pt x="123" y="278"/>
                  <a:pt x="123" y="278"/>
                  <a:pt x="123" y="278"/>
                </a:cubicBezTo>
                <a:cubicBezTo>
                  <a:pt x="138" y="278"/>
                  <a:pt x="150" y="266"/>
                  <a:pt x="150" y="251"/>
                </a:cubicBezTo>
                <a:cubicBezTo>
                  <a:pt x="150" y="236"/>
                  <a:pt x="138" y="224"/>
                  <a:pt x="123" y="224"/>
                </a:cubicBezTo>
                <a:close/>
                <a:moveTo>
                  <a:pt x="123" y="269"/>
                </a:moveTo>
                <a:cubicBezTo>
                  <a:pt x="123" y="274"/>
                  <a:pt x="123" y="274"/>
                  <a:pt x="123" y="274"/>
                </a:cubicBezTo>
                <a:cubicBezTo>
                  <a:pt x="123" y="269"/>
                  <a:pt x="123" y="269"/>
                  <a:pt x="123" y="269"/>
                </a:cubicBezTo>
                <a:cubicBezTo>
                  <a:pt x="113" y="269"/>
                  <a:pt x="105" y="261"/>
                  <a:pt x="105" y="251"/>
                </a:cubicBezTo>
                <a:cubicBezTo>
                  <a:pt x="105" y="241"/>
                  <a:pt x="113" y="233"/>
                  <a:pt x="123" y="233"/>
                </a:cubicBezTo>
                <a:cubicBezTo>
                  <a:pt x="133" y="234"/>
                  <a:pt x="141" y="242"/>
                  <a:pt x="141" y="251"/>
                </a:cubicBezTo>
                <a:cubicBezTo>
                  <a:pt x="141" y="261"/>
                  <a:pt x="133" y="269"/>
                  <a:pt x="123" y="269"/>
                </a:cubicBezTo>
                <a:close/>
                <a:moveTo>
                  <a:pt x="123" y="288"/>
                </a:moveTo>
                <a:cubicBezTo>
                  <a:pt x="122" y="288"/>
                  <a:pt x="122" y="288"/>
                  <a:pt x="122" y="288"/>
                </a:cubicBezTo>
                <a:cubicBezTo>
                  <a:pt x="107" y="288"/>
                  <a:pt x="95" y="300"/>
                  <a:pt x="95" y="314"/>
                </a:cubicBezTo>
                <a:cubicBezTo>
                  <a:pt x="95" y="329"/>
                  <a:pt x="107" y="341"/>
                  <a:pt x="123" y="342"/>
                </a:cubicBezTo>
                <a:cubicBezTo>
                  <a:pt x="123" y="342"/>
                  <a:pt x="123" y="342"/>
                  <a:pt x="123" y="342"/>
                </a:cubicBezTo>
                <a:cubicBezTo>
                  <a:pt x="138" y="342"/>
                  <a:pt x="150" y="330"/>
                  <a:pt x="150" y="315"/>
                </a:cubicBezTo>
                <a:cubicBezTo>
                  <a:pt x="150" y="300"/>
                  <a:pt x="138" y="288"/>
                  <a:pt x="123" y="288"/>
                </a:cubicBezTo>
                <a:close/>
                <a:moveTo>
                  <a:pt x="123" y="332"/>
                </a:moveTo>
                <a:cubicBezTo>
                  <a:pt x="123" y="332"/>
                  <a:pt x="123" y="332"/>
                  <a:pt x="123" y="332"/>
                </a:cubicBezTo>
                <a:cubicBezTo>
                  <a:pt x="113" y="332"/>
                  <a:pt x="105" y="324"/>
                  <a:pt x="105" y="314"/>
                </a:cubicBezTo>
                <a:cubicBezTo>
                  <a:pt x="105" y="305"/>
                  <a:pt x="113" y="297"/>
                  <a:pt x="123" y="297"/>
                </a:cubicBezTo>
                <a:cubicBezTo>
                  <a:pt x="123" y="297"/>
                  <a:pt x="123" y="297"/>
                  <a:pt x="123" y="297"/>
                </a:cubicBezTo>
                <a:cubicBezTo>
                  <a:pt x="133" y="297"/>
                  <a:pt x="141" y="305"/>
                  <a:pt x="141" y="315"/>
                </a:cubicBezTo>
                <a:cubicBezTo>
                  <a:pt x="141" y="325"/>
                  <a:pt x="133" y="332"/>
                  <a:pt x="123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09806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Technology</a:t>
            </a:r>
            <a:endParaRPr lang="en-US" dirty="0"/>
          </a:p>
        </p:txBody>
      </p:sp>
      <p:sp>
        <p:nvSpPr>
          <p:cNvPr id="10" name="Oval 8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7"/>
          <p:cNvSpPr>
            <a:spLocks noEditPoints="1"/>
          </p:cNvSpPr>
          <p:nvPr/>
        </p:nvSpPr>
        <p:spPr bwMode="auto">
          <a:xfrm>
            <a:off x="6690798" y="3237724"/>
            <a:ext cx="635953" cy="738905"/>
          </a:xfrm>
          <a:custGeom>
            <a:avLst/>
            <a:gdLst>
              <a:gd name="T0" fmla="*/ 407 w 413"/>
              <a:gd name="T1" fmla="*/ 364 h 480"/>
              <a:gd name="T2" fmla="*/ 394 w 413"/>
              <a:gd name="T3" fmla="*/ 296 h 480"/>
              <a:gd name="T4" fmla="*/ 353 w 413"/>
              <a:gd name="T5" fmla="*/ 233 h 480"/>
              <a:gd name="T6" fmla="*/ 344 w 413"/>
              <a:gd name="T7" fmla="*/ 29 h 480"/>
              <a:gd name="T8" fmla="*/ 28 w 413"/>
              <a:gd name="T9" fmla="*/ 0 h 480"/>
              <a:gd name="T10" fmla="*/ 0 w 413"/>
              <a:gd name="T11" fmla="*/ 441 h 480"/>
              <a:gd name="T12" fmla="*/ 294 w 413"/>
              <a:gd name="T13" fmla="*/ 469 h 480"/>
              <a:gd name="T14" fmla="*/ 303 w 413"/>
              <a:gd name="T15" fmla="*/ 480 h 480"/>
              <a:gd name="T16" fmla="*/ 307 w 413"/>
              <a:gd name="T17" fmla="*/ 474 h 480"/>
              <a:gd name="T18" fmla="*/ 196 w 413"/>
              <a:gd name="T19" fmla="*/ 367 h 480"/>
              <a:gd name="T20" fmla="*/ 174 w 413"/>
              <a:gd name="T21" fmla="*/ 331 h 480"/>
              <a:gd name="T22" fmla="*/ 195 w 413"/>
              <a:gd name="T23" fmla="*/ 334 h 480"/>
              <a:gd name="T24" fmla="*/ 239 w 413"/>
              <a:gd name="T25" fmla="*/ 363 h 480"/>
              <a:gd name="T26" fmla="*/ 247 w 413"/>
              <a:gd name="T27" fmla="*/ 339 h 480"/>
              <a:gd name="T28" fmla="*/ 195 w 413"/>
              <a:gd name="T29" fmla="*/ 189 h 480"/>
              <a:gd name="T30" fmla="*/ 217 w 413"/>
              <a:gd name="T31" fmla="*/ 201 h 480"/>
              <a:gd name="T32" fmla="*/ 251 w 413"/>
              <a:gd name="T33" fmla="*/ 274 h 480"/>
              <a:gd name="T34" fmla="*/ 260 w 413"/>
              <a:gd name="T35" fmla="*/ 271 h 480"/>
              <a:gd name="T36" fmla="*/ 292 w 413"/>
              <a:gd name="T37" fmla="*/ 259 h 480"/>
              <a:gd name="T38" fmla="*/ 315 w 413"/>
              <a:gd name="T39" fmla="*/ 246 h 480"/>
              <a:gd name="T40" fmla="*/ 335 w 413"/>
              <a:gd name="T41" fmla="*/ 252 h 480"/>
              <a:gd name="T42" fmla="*/ 353 w 413"/>
              <a:gd name="T43" fmla="*/ 243 h 480"/>
              <a:gd name="T44" fmla="*/ 385 w 413"/>
              <a:gd name="T45" fmla="*/ 298 h 480"/>
              <a:gd name="T46" fmla="*/ 398 w 413"/>
              <a:gd name="T47" fmla="*/ 363 h 480"/>
              <a:gd name="T48" fmla="*/ 410 w 413"/>
              <a:gd name="T49" fmla="*/ 419 h 480"/>
              <a:gd name="T50" fmla="*/ 302 w 413"/>
              <a:gd name="T51" fmla="*/ 240 h 480"/>
              <a:gd name="T52" fmla="*/ 260 w 413"/>
              <a:gd name="T53" fmla="*/ 254 h 480"/>
              <a:gd name="T54" fmla="*/ 226 w 413"/>
              <a:gd name="T55" fmla="*/ 198 h 480"/>
              <a:gd name="T56" fmla="*/ 191 w 413"/>
              <a:gd name="T57" fmla="*/ 180 h 480"/>
              <a:gd name="T58" fmla="*/ 238 w 413"/>
              <a:gd name="T59" fmla="*/ 342 h 480"/>
              <a:gd name="T60" fmla="*/ 201 w 413"/>
              <a:gd name="T61" fmla="*/ 326 h 480"/>
              <a:gd name="T62" fmla="*/ 166 w 413"/>
              <a:gd name="T63" fmla="*/ 325 h 480"/>
              <a:gd name="T64" fmla="*/ 190 w 413"/>
              <a:gd name="T65" fmla="*/ 374 h 480"/>
              <a:gd name="T66" fmla="*/ 42 w 413"/>
              <a:gd name="T67" fmla="*/ 378 h 480"/>
              <a:gd name="T68" fmla="*/ 302 w 413"/>
              <a:gd name="T69" fmla="*/ 45 h 480"/>
              <a:gd name="T70" fmla="*/ 335 w 413"/>
              <a:gd name="T71" fmla="*/ 240 h 480"/>
              <a:gd name="T72" fmla="*/ 314 w 413"/>
              <a:gd name="T73" fmla="*/ 237 h 480"/>
              <a:gd name="T74" fmla="*/ 312 w 413"/>
              <a:gd name="T75" fmla="*/ 41 h 480"/>
              <a:gd name="T76" fmla="*/ 37 w 413"/>
              <a:gd name="T77" fmla="*/ 36 h 480"/>
              <a:gd name="T78" fmla="*/ 32 w 413"/>
              <a:gd name="T79" fmla="*/ 383 h 480"/>
              <a:gd name="T80" fmla="*/ 206 w 413"/>
              <a:gd name="T81" fmla="*/ 388 h 480"/>
              <a:gd name="T82" fmla="*/ 288 w 413"/>
              <a:gd name="T83" fmla="*/ 459 h 480"/>
              <a:gd name="T84" fmla="*/ 9 w 413"/>
              <a:gd name="T85" fmla="*/ 441 h 480"/>
              <a:gd name="T86" fmla="*/ 28 w 413"/>
              <a:gd name="T87" fmla="*/ 10 h 480"/>
              <a:gd name="T88" fmla="*/ 335 w 413"/>
              <a:gd name="T89" fmla="*/ 29 h 480"/>
              <a:gd name="T90" fmla="*/ 172 w 413"/>
              <a:gd name="T91" fmla="*/ 449 h 480"/>
              <a:gd name="T92" fmla="*/ 172 w 413"/>
              <a:gd name="T93" fmla="*/ 399 h 480"/>
              <a:gd name="T94" fmla="*/ 172 w 413"/>
              <a:gd name="T95" fmla="*/ 449 h 480"/>
              <a:gd name="T96" fmla="*/ 189 w 413"/>
              <a:gd name="T97" fmla="*/ 423 h 480"/>
              <a:gd name="T98" fmla="*/ 157 w 413"/>
              <a:gd name="T99" fmla="*/ 423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13" h="480">
                <a:moveTo>
                  <a:pt x="412" y="412"/>
                </a:moveTo>
                <a:cubicBezTo>
                  <a:pt x="405" y="398"/>
                  <a:pt x="406" y="380"/>
                  <a:pt x="407" y="364"/>
                </a:cubicBezTo>
                <a:cubicBezTo>
                  <a:pt x="408" y="351"/>
                  <a:pt x="409" y="341"/>
                  <a:pt x="405" y="333"/>
                </a:cubicBezTo>
                <a:cubicBezTo>
                  <a:pt x="402" y="327"/>
                  <a:pt x="398" y="311"/>
                  <a:pt x="394" y="296"/>
                </a:cubicBezTo>
                <a:cubicBezTo>
                  <a:pt x="390" y="279"/>
                  <a:pt x="386" y="263"/>
                  <a:pt x="382" y="255"/>
                </a:cubicBezTo>
                <a:cubicBezTo>
                  <a:pt x="375" y="241"/>
                  <a:pt x="365" y="233"/>
                  <a:pt x="353" y="233"/>
                </a:cubicBezTo>
                <a:cubicBezTo>
                  <a:pt x="350" y="233"/>
                  <a:pt x="347" y="234"/>
                  <a:pt x="344" y="234"/>
                </a:cubicBezTo>
                <a:cubicBezTo>
                  <a:pt x="344" y="29"/>
                  <a:pt x="344" y="29"/>
                  <a:pt x="344" y="29"/>
                </a:cubicBezTo>
                <a:cubicBezTo>
                  <a:pt x="344" y="12"/>
                  <a:pt x="330" y="0"/>
                  <a:pt x="316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14" y="0"/>
                  <a:pt x="0" y="12"/>
                  <a:pt x="0" y="29"/>
                </a:cubicBezTo>
                <a:cubicBezTo>
                  <a:pt x="0" y="441"/>
                  <a:pt x="0" y="441"/>
                  <a:pt x="0" y="441"/>
                </a:cubicBezTo>
                <a:cubicBezTo>
                  <a:pt x="0" y="457"/>
                  <a:pt x="14" y="469"/>
                  <a:pt x="28" y="469"/>
                </a:cubicBezTo>
                <a:cubicBezTo>
                  <a:pt x="294" y="469"/>
                  <a:pt x="294" y="469"/>
                  <a:pt x="294" y="469"/>
                </a:cubicBezTo>
                <a:cubicBezTo>
                  <a:pt x="295" y="472"/>
                  <a:pt x="297" y="475"/>
                  <a:pt x="298" y="478"/>
                </a:cubicBezTo>
                <a:cubicBezTo>
                  <a:pt x="299" y="479"/>
                  <a:pt x="301" y="480"/>
                  <a:pt x="303" y="480"/>
                </a:cubicBezTo>
                <a:cubicBezTo>
                  <a:pt x="303" y="480"/>
                  <a:pt x="304" y="480"/>
                  <a:pt x="305" y="480"/>
                </a:cubicBezTo>
                <a:cubicBezTo>
                  <a:pt x="307" y="479"/>
                  <a:pt x="308" y="476"/>
                  <a:pt x="307" y="474"/>
                </a:cubicBezTo>
                <a:cubicBezTo>
                  <a:pt x="294" y="446"/>
                  <a:pt x="273" y="422"/>
                  <a:pt x="259" y="416"/>
                </a:cubicBezTo>
                <a:cubicBezTo>
                  <a:pt x="251" y="414"/>
                  <a:pt x="217" y="385"/>
                  <a:pt x="196" y="367"/>
                </a:cubicBezTo>
                <a:cubicBezTo>
                  <a:pt x="187" y="359"/>
                  <a:pt x="179" y="352"/>
                  <a:pt x="175" y="349"/>
                </a:cubicBezTo>
                <a:cubicBezTo>
                  <a:pt x="168" y="344"/>
                  <a:pt x="170" y="335"/>
                  <a:pt x="174" y="331"/>
                </a:cubicBezTo>
                <a:cubicBezTo>
                  <a:pt x="175" y="329"/>
                  <a:pt x="181" y="323"/>
                  <a:pt x="188" y="328"/>
                </a:cubicBezTo>
                <a:cubicBezTo>
                  <a:pt x="190" y="329"/>
                  <a:pt x="192" y="331"/>
                  <a:pt x="195" y="334"/>
                </a:cubicBezTo>
                <a:cubicBezTo>
                  <a:pt x="206" y="342"/>
                  <a:pt x="222" y="354"/>
                  <a:pt x="231" y="361"/>
                </a:cubicBezTo>
                <a:cubicBezTo>
                  <a:pt x="234" y="364"/>
                  <a:pt x="238" y="364"/>
                  <a:pt x="239" y="363"/>
                </a:cubicBezTo>
                <a:cubicBezTo>
                  <a:pt x="245" y="361"/>
                  <a:pt x="247" y="350"/>
                  <a:pt x="247" y="341"/>
                </a:cubicBezTo>
                <a:cubicBezTo>
                  <a:pt x="247" y="340"/>
                  <a:pt x="247" y="339"/>
                  <a:pt x="247" y="339"/>
                </a:cubicBezTo>
                <a:cubicBezTo>
                  <a:pt x="188" y="215"/>
                  <a:pt x="188" y="215"/>
                  <a:pt x="188" y="215"/>
                </a:cubicBezTo>
                <a:cubicBezTo>
                  <a:pt x="183" y="205"/>
                  <a:pt x="186" y="193"/>
                  <a:pt x="195" y="189"/>
                </a:cubicBezTo>
                <a:cubicBezTo>
                  <a:pt x="199" y="187"/>
                  <a:pt x="203" y="187"/>
                  <a:pt x="208" y="189"/>
                </a:cubicBezTo>
                <a:cubicBezTo>
                  <a:pt x="212" y="191"/>
                  <a:pt x="215" y="195"/>
                  <a:pt x="217" y="201"/>
                </a:cubicBezTo>
                <a:cubicBezTo>
                  <a:pt x="217" y="201"/>
                  <a:pt x="217" y="201"/>
                  <a:pt x="217" y="202"/>
                </a:cubicBezTo>
                <a:cubicBezTo>
                  <a:pt x="251" y="274"/>
                  <a:pt x="251" y="274"/>
                  <a:pt x="251" y="274"/>
                </a:cubicBezTo>
                <a:cubicBezTo>
                  <a:pt x="252" y="276"/>
                  <a:pt x="255" y="277"/>
                  <a:pt x="257" y="276"/>
                </a:cubicBezTo>
                <a:cubicBezTo>
                  <a:pt x="259" y="276"/>
                  <a:pt x="260" y="274"/>
                  <a:pt x="260" y="271"/>
                </a:cubicBezTo>
                <a:cubicBezTo>
                  <a:pt x="260" y="267"/>
                  <a:pt x="261" y="264"/>
                  <a:pt x="265" y="261"/>
                </a:cubicBezTo>
                <a:cubicBezTo>
                  <a:pt x="272" y="257"/>
                  <a:pt x="284" y="256"/>
                  <a:pt x="292" y="259"/>
                </a:cubicBezTo>
                <a:cubicBezTo>
                  <a:pt x="294" y="260"/>
                  <a:pt x="297" y="259"/>
                  <a:pt x="298" y="257"/>
                </a:cubicBezTo>
                <a:cubicBezTo>
                  <a:pt x="301" y="250"/>
                  <a:pt x="309" y="247"/>
                  <a:pt x="315" y="246"/>
                </a:cubicBezTo>
                <a:cubicBezTo>
                  <a:pt x="322" y="245"/>
                  <a:pt x="328" y="247"/>
                  <a:pt x="331" y="251"/>
                </a:cubicBezTo>
                <a:cubicBezTo>
                  <a:pt x="332" y="252"/>
                  <a:pt x="334" y="253"/>
                  <a:pt x="335" y="252"/>
                </a:cubicBezTo>
                <a:cubicBezTo>
                  <a:pt x="337" y="252"/>
                  <a:pt x="338" y="251"/>
                  <a:pt x="339" y="250"/>
                </a:cubicBezTo>
                <a:cubicBezTo>
                  <a:pt x="341" y="245"/>
                  <a:pt x="347" y="242"/>
                  <a:pt x="353" y="243"/>
                </a:cubicBezTo>
                <a:cubicBezTo>
                  <a:pt x="358" y="243"/>
                  <a:pt x="367" y="245"/>
                  <a:pt x="373" y="259"/>
                </a:cubicBezTo>
                <a:cubicBezTo>
                  <a:pt x="377" y="266"/>
                  <a:pt x="381" y="283"/>
                  <a:pt x="385" y="298"/>
                </a:cubicBezTo>
                <a:cubicBezTo>
                  <a:pt x="389" y="315"/>
                  <a:pt x="393" y="330"/>
                  <a:pt x="397" y="337"/>
                </a:cubicBezTo>
                <a:cubicBezTo>
                  <a:pt x="399" y="342"/>
                  <a:pt x="398" y="353"/>
                  <a:pt x="398" y="363"/>
                </a:cubicBezTo>
                <a:cubicBezTo>
                  <a:pt x="397" y="379"/>
                  <a:pt x="396" y="399"/>
                  <a:pt x="404" y="416"/>
                </a:cubicBezTo>
                <a:cubicBezTo>
                  <a:pt x="405" y="419"/>
                  <a:pt x="408" y="420"/>
                  <a:pt x="410" y="419"/>
                </a:cubicBezTo>
                <a:cubicBezTo>
                  <a:pt x="412" y="417"/>
                  <a:pt x="413" y="415"/>
                  <a:pt x="412" y="412"/>
                </a:cubicBezTo>
                <a:close/>
                <a:moveTo>
                  <a:pt x="302" y="240"/>
                </a:moveTo>
                <a:cubicBezTo>
                  <a:pt x="298" y="243"/>
                  <a:pt x="294" y="246"/>
                  <a:pt x="292" y="249"/>
                </a:cubicBezTo>
                <a:cubicBezTo>
                  <a:pt x="281" y="246"/>
                  <a:pt x="268" y="248"/>
                  <a:pt x="260" y="254"/>
                </a:cubicBezTo>
                <a:cubicBezTo>
                  <a:pt x="258" y="255"/>
                  <a:pt x="256" y="257"/>
                  <a:pt x="254" y="259"/>
                </a:cubicBezTo>
                <a:cubicBezTo>
                  <a:pt x="226" y="198"/>
                  <a:pt x="226" y="198"/>
                  <a:pt x="226" y="198"/>
                </a:cubicBezTo>
                <a:cubicBezTo>
                  <a:pt x="224" y="190"/>
                  <a:pt x="218" y="184"/>
                  <a:pt x="212" y="181"/>
                </a:cubicBezTo>
                <a:cubicBezTo>
                  <a:pt x="205" y="177"/>
                  <a:pt x="197" y="177"/>
                  <a:pt x="191" y="180"/>
                </a:cubicBezTo>
                <a:cubicBezTo>
                  <a:pt x="178" y="187"/>
                  <a:pt x="173" y="204"/>
                  <a:pt x="180" y="219"/>
                </a:cubicBezTo>
                <a:cubicBezTo>
                  <a:pt x="238" y="342"/>
                  <a:pt x="238" y="342"/>
                  <a:pt x="238" y="342"/>
                </a:cubicBezTo>
                <a:cubicBezTo>
                  <a:pt x="237" y="346"/>
                  <a:pt x="237" y="351"/>
                  <a:pt x="236" y="353"/>
                </a:cubicBezTo>
                <a:cubicBezTo>
                  <a:pt x="227" y="345"/>
                  <a:pt x="212" y="334"/>
                  <a:pt x="201" y="326"/>
                </a:cubicBezTo>
                <a:cubicBezTo>
                  <a:pt x="198" y="324"/>
                  <a:pt x="195" y="322"/>
                  <a:pt x="193" y="320"/>
                </a:cubicBezTo>
                <a:cubicBezTo>
                  <a:pt x="184" y="314"/>
                  <a:pt x="173" y="316"/>
                  <a:pt x="166" y="325"/>
                </a:cubicBezTo>
                <a:cubicBezTo>
                  <a:pt x="160" y="334"/>
                  <a:pt x="158" y="348"/>
                  <a:pt x="169" y="357"/>
                </a:cubicBezTo>
                <a:cubicBezTo>
                  <a:pt x="173" y="360"/>
                  <a:pt x="181" y="366"/>
                  <a:pt x="190" y="374"/>
                </a:cubicBezTo>
                <a:cubicBezTo>
                  <a:pt x="192" y="376"/>
                  <a:pt x="193" y="377"/>
                  <a:pt x="195" y="378"/>
                </a:cubicBezTo>
                <a:cubicBezTo>
                  <a:pt x="42" y="378"/>
                  <a:pt x="42" y="378"/>
                  <a:pt x="42" y="378"/>
                </a:cubicBezTo>
                <a:cubicBezTo>
                  <a:pt x="42" y="45"/>
                  <a:pt x="42" y="45"/>
                  <a:pt x="42" y="45"/>
                </a:cubicBezTo>
                <a:cubicBezTo>
                  <a:pt x="302" y="45"/>
                  <a:pt x="302" y="45"/>
                  <a:pt x="302" y="45"/>
                </a:cubicBezTo>
                <a:lnTo>
                  <a:pt x="302" y="240"/>
                </a:lnTo>
                <a:close/>
                <a:moveTo>
                  <a:pt x="335" y="240"/>
                </a:moveTo>
                <a:cubicBezTo>
                  <a:pt x="335" y="240"/>
                  <a:pt x="334" y="241"/>
                  <a:pt x="334" y="241"/>
                </a:cubicBezTo>
                <a:cubicBezTo>
                  <a:pt x="329" y="237"/>
                  <a:pt x="322" y="236"/>
                  <a:pt x="314" y="237"/>
                </a:cubicBezTo>
                <a:cubicBezTo>
                  <a:pt x="313" y="237"/>
                  <a:pt x="313" y="237"/>
                  <a:pt x="312" y="237"/>
                </a:cubicBezTo>
                <a:cubicBezTo>
                  <a:pt x="312" y="41"/>
                  <a:pt x="312" y="41"/>
                  <a:pt x="312" y="41"/>
                </a:cubicBezTo>
                <a:cubicBezTo>
                  <a:pt x="312" y="38"/>
                  <a:pt x="309" y="36"/>
                  <a:pt x="30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4" y="36"/>
                  <a:pt x="32" y="38"/>
                  <a:pt x="32" y="41"/>
                </a:cubicBezTo>
                <a:cubicBezTo>
                  <a:pt x="32" y="383"/>
                  <a:pt x="32" y="383"/>
                  <a:pt x="32" y="383"/>
                </a:cubicBezTo>
                <a:cubicBezTo>
                  <a:pt x="32" y="386"/>
                  <a:pt x="34" y="388"/>
                  <a:pt x="37" y="388"/>
                </a:cubicBezTo>
                <a:cubicBezTo>
                  <a:pt x="206" y="388"/>
                  <a:pt x="206" y="388"/>
                  <a:pt x="206" y="388"/>
                </a:cubicBezTo>
                <a:cubicBezTo>
                  <a:pt x="229" y="408"/>
                  <a:pt x="248" y="423"/>
                  <a:pt x="255" y="425"/>
                </a:cubicBezTo>
                <a:cubicBezTo>
                  <a:pt x="263" y="428"/>
                  <a:pt x="277" y="441"/>
                  <a:pt x="288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19" y="459"/>
                  <a:pt x="9" y="452"/>
                  <a:pt x="9" y="441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17"/>
                  <a:pt x="19" y="10"/>
                  <a:pt x="28" y="10"/>
                </a:cubicBezTo>
                <a:cubicBezTo>
                  <a:pt x="316" y="10"/>
                  <a:pt x="316" y="10"/>
                  <a:pt x="316" y="10"/>
                </a:cubicBezTo>
                <a:cubicBezTo>
                  <a:pt x="325" y="10"/>
                  <a:pt x="335" y="17"/>
                  <a:pt x="335" y="29"/>
                </a:cubicBezTo>
                <a:lnTo>
                  <a:pt x="335" y="240"/>
                </a:lnTo>
                <a:close/>
                <a:moveTo>
                  <a:pt x="172" y="449"/>
                </a:moveTo>
                <a:cubicBezTo>
                  <a:pt x="186" y="449"/>
                  <a:pt x="198" y="438"/>
                  <a:pt x="198" y="423"/>
                </a:cubicBezTo>
                <a:cubicBezTo>
                  <a:pt x="198" y="410"/>
                  <a:pt x="186" y="399"/>
                  <a:pt x="172" y="399"/>
                </a:cubicBezTo>
                <a:cubicBezTo>
                  <a:pt x="157" y="399"/>
                  <a:pt x="148" y="411"/>
                  <a:pt x="148" y="423"/>
                </a:cubicBezTo>
                <a:cubicBezTo>
                  <a:pt x="148" y="438"/>
                  <a:pt x="158" y="449"/>
                  <a:pt x="172" y="449"/>
                </a:cubicBezTo>
                <a:close/>
                <a:moveTo>
                  <a:pt x="172" y="408"/>
                </a:moveTo>
                <a:cubicBezTo>
                  <a:pt x="181" y="408"/>
                  <a:pt x="189" y="416"/>
                  <a:pt x="189" y="423"/>
                </a:cubicBezTo>
                <a:cubicBezTo>
                  <a:pt x="189" y="432"/>
                  <a:pt x="181" y="440"/>
                  <a:pt x="172" y="440"/>
                </a:cubicBezTo>
                <a:cubicBezTo>
                  <a:pt x="162" y="440"/>
                  <a:pt x="157" y="431"/>
                  <a:pt x="157" y="423"/>
                </a:cubicBezTo>
                <a:cubicBezTo>
                  <a:pt x="157" y="416"/>
                  <a:pt x="163" y="408"/>
                  <a:pt x="172" y="4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8"/>
          <p:cNvSpPr>
            <a:spLocks noEditPoints="1"/>
          </p:cNvSpPr>
          <p:nvPr/>
        </p:nvSpPr>
        <p:spPr bwMode="auto">
          <a:xfrm>
            <a:off x="5034906" y="3251407"/>
            <a:ext cx="498468" cy="712841"/>
          </a:xfrm>
          <a:custGeom>
            <a:avLst/>
            <a:gdLst>
              <a:gd name="T0" fmla="*/ 162 w 324"/>
              <a:gd name="T1" fmla="*/ 41 h 463"/>
              <a:gd name="T2" fmla="*/ 171 w 324"/>
              <a:gd name="T3" fmla="*/ 33 h 463"/>
              <a:gd name="T4" fmla="*/ 162 w 324"/>
              <a:gd name="T5" fmla="*/ 24 h 463"/>
              <a:gd name="T6" fmla="*/ 154 w 324"/>
              <a:gd name="T7" fmla="*/ 33 h 463"/>
              <a:gd name="T8" fmla="*/ 162 w 324"/>
              <a:gd name="T9" fmla="*/ 41 h 463"/>
              <a:gd name="T10" fmla="*/ 162 w 324"/>
              <a:gd name="T11" fmla="*/ 32 h 463"/>
              <a:gd name="T12" fmla="*/ 163 w 324"/>
              <a:gd name="T13" fmla="*/ 33 h 463"/>
              <a:gd name="T14" fmla="*/ 162 w 324"/>
              <a:gd name="T15" fmla="*/ 33 h 463"/>
              <a:gd name="T16" fmla="*/ 161 w 324"/>
              <a:gd name="T17" fmla="*/ 33 h 463"/>
              <a:gd name="T18" fmla="*/ 162 w 324"/>
              <a:gd name="T19" fmla="*/ 32 h 463"/>
              <a:gd name="T20" fmla="*/ 280 w 324"/>
              <a:gd name="T21" fmla="*/ 50 h 463"/>
              <a:gd name="T22" fmla="*/ 44 w 324"/>
              <a:gd name="T23" fmla="*/ 50 h 463"/>
              <a:gd name="T24" fmla="*/ 29 w 324"/>
              <a:gd name="T25" fmla="*/ 65 h 463"/>
              <a:gd name="T26" fmla="*/ 29 w 324"/>
              <a:gd name="T27" fmla="*/ 371 h 463"/>
              <a:gd name="T28" fmla="*/ 44 w 324"/>
              <a:gd name="T29" fmla="*/ 386 h 463"/>
              <a:gd name="T30" fmla="*/ 280 w 324"/>
              <a:gd name="T31" fmla="*/ 386 h 463"/>
              <a:gd name="T32" fmla="*/ 296 w 324"/>
              <a:gd name="T33" fmla="*/ 371 h 463"/>
              <a:gd name="T34" fmla="*/ 296 w 324"/>
              <a:gd name="T35" fmla="*/ 65 h 463"/>
              <a:gd name="T36" fmla="*/ 280 w 324"/>
              <a:gd name="T37" fmla="*/ 50 h 463"/>
              <a:gd name="T38" fmla="*/ 286 w 324"/>
              <a:gd name="T39" fmla="*/ 371 h 463"/>
              <a:gd name="T40" fmla="*/ 280 w 324"/>
              <a:gd name="T41" fmla="*/ 377 h 463"/>
              <a:gd name="T42" fmla="*/ 44 w 324"/>
              <a:gd name="T43" fmla="*/ 377 h 463"/>
              <a:gd name="T44" fmla="*/ 38 w 324"/>
              <a:gd name="T45" fmla="*/ 371 h 463"/>
              <a:gd name="T46" fmla="*/ 38 w 324"/>
              <a:gd name="T47" fmla="*/ 65 h 463"/>
              <a:gd name="T48" fmla="*/ 44 w 324"/>
              <a:gd name="T49" fmla="*/ 60 h 463"/>
              <a:gd name="T50" fmla="*/ 280 w 324"/>
              <a:gd name="T51" fmla="*/ 60 h 463"/>
              <a:gd name="T52" fmla="*/ 286 w 324"/>
              <a:gd name="T53" fmla="*/ 65 h 463"/>
              <a:gd name="T54" fmla="*/ 286 w 324"/>
              <a:gd name="T55" fmla="*/ 371 h 463"/>
              <a:gd name="T56" fmla="*/ 289 w 324"/>
              <a:gd name="T57" fmla="*/ 0 h 463"/>
              <a:gd name="T58" fmla="*/ 36 w 324"/>
              <a:gd name="T59" fmla="*/ 0 h 463"/>
              <a:gd name="T60" fmla="*/ 0 w 324"/>
              <a:gd name="T61" fmla="*/ 35 h 463"/>
              <a:gd name="T62" fmla="*/ 0 w 324"/>
              <a:gd name="T63" fmla="*/ 427 h 463"/>
              <a:gd name="T64" fmla="*/ 36 w 324"/>
              <a:gd name="T65" fmla="*/ 463 h 463"/>
              <a:gd name="T66" fmla="*/ 289 w 324"/>
              <a:gd name="T67" fmla="*/ 463 h 463"/>
              <a:gd name="T68" fmla="*/ 324 w 324"/>
              <a:gd name="T69" fmla="*/ 427 h 463"/>
              <a:gd name="T70" fmla="*/ 324 w 324"/>
              <a:gd name="T71" fmla="*/ 35 h 463"/>
              <a:gd name="T72" fmla="*/ 289 w 324"/>
              <a:gd name="T73" fmla="*/ 0 h 463"/>
              <a:gd name="T74" fmla="*/ 315 w 324"/>
              <a:gd name="T75" fmla="*/ 427 h 463"/>
              <a:gd name="T76" fmla="*/ 289 w 324"/>
              <a:gd name="T77" fmla="*/ 454 h 463"/>
              <a:gd name="T78" fmla="*/ 36 w 324"/>
              <a:gd name="T79" fmla="*/ 454 h 463"/>
              <a:gd name="T80" fmla="*/ 10 w 324"/>
              <a:gd name="T81" fmla="*/ 427 h 463"/>
              <a:gd name="T82" fmla="*/ 10 w 324"/>
              <a:gd name="T83" fmla="*/ 35 h 463"/>
              <a:gd name="T84" fmla="*/ 36 w 324"/>
              <a:gd name="T85" fmla="*/ 9 h 463"/>
              <a:gd name="T86" fmla="*/ 289 w 324"/>
              <a:gd name="T87" fmla="*/ 9 h 463"/>
              <a:gd name="T88" fmla="*/ 315 w 324"/>
              <a:gd name="T89" fmla="*/ 35 h 463"/>
              <a:gd name="T90" fmla="*/ 315 w 324"/>
              <a:gd name="T91" fmla="*/ 427 h 463"/>
              <a:gd name="T92" fmla="*/ 162 w 324"/>
              <a:gd name="T93" fmla="*/ 400 h 463"/>
              <a:gd name="T94" fmla="*/ 142 w 324"/>
              <a:gd name="T95" fmla="*/ 421 h 463"/>
              <a:gd name="T96" fmla="*/ 162 w 324"/>
              <a:gd name="T97" fmla="*/ 442 h 463"/>
              <a:gd name="T98" fmla="*/ 183 w 324"/>
              <a:gd name="T99" fmla="*/ 421 h 463"/>
              <a:gd name="T100" fmla="*/ 162 w 324"/>
              <a:gd name="T101" fmla="*/ 400 h 463"/>
              <a:gd name="T102" fmla="*/ 162 w 324"/>
              <a:gd name="T103" fmla="*/ 432 h 463"/>
              <a:gd name="T104" fmla="*/ 151 w 324"/>
              <a:gd name="T105" fmla="*/ 421 h 463"/>
              <a:gd name="T106" fmla="*/ 162 w 324"/>
              <a:gd name="T107" fmla="*/ 410 h 463"/>
              <a:gd name="T108" fmla="*/ 174 w 324"/>
              <a:gd name="T109" fmla="*/ 421 h 463"/>
              <a:gd name="T110" fmla="*/ 162 w 324"/>
              <a:gd name="T111" fmla="*/ 432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24" h="463">
                <a:moveTo>
                  <a:pt x="162" y="41"/>
                </a:moveTo>
                <a:cubicBezTo>
                  <a:pt x="167" y="41"/>
                  <a:pt x="171" y="37"/>
                  <a:pt x="171" y="33"/>
                </a:cubicBezTo>
                <a:cubicBezTo>
                  <a:pt x="171" y="28"/>
                  <a:pt x="167" y="24"/>
                  <a:pt x="162" y="24"/>
                </a:cubicBezTo>
                <a:cubicBezTo>
                  <a:pt x="158" y="24"/>
                  <a:pt x="154" y="28"/>
                  <a:pt x="154" y="33"/>
                </a:cubicBezTo>
                <a:cubicBezTo>
                  <a:pt x="154" y="37"/>
                  <a:pt x="158" y="41"/>
                  <a:pt x="162" y="41"/>
                </a:cubicBezTo>
                <a:close/>
                <a:moveTo>
                  <a:pt x="162" y="32"/>
                </a:moveTo>
                <a:cubicBezTo>
                  <a:pt x="163" y="32"/>
                  <a:pt x="163" y="32"/>
                  <a:pt x="163" y="33"/>
                </a:cubicBezTo>
                <a:cubicBezTo>
                  <a:pt x="163" y="33"/>
                  <a:pt x="163" y="33"/>
                  <a:pt x="162" y="33"/>
                </a:cubicBezTo>
                <a:cubicBezTo>
                  <a:pt x="162" y="33"/>
                  <a:pt x="161" y="33"/>
                  <a:pt x="161" y="33"/>
                </a:cubicBezTo>
                <a:cubicBezTo>
                  <a:pt x="161" y="32"/>
                  <a:pt x="162" y="32"/>
                  <a:pt x="162" y="32"/>
                </a:cubicBezTo>
                <a:close/>
                <a:moveTo>
                  <a:pt x="280" y="50"/>
                </a:moveTo>
                <a:cubicBezTo>
                  <a:pt x="44" y="50"/>
                  <a:pt x="44" y="50"/>
                  <a:pt x="44" y="50"/>
                </a:cubicBezTo>
                <a:cubicBezTo>
                  <a:pt x="36" y="50"/>
                  <a:pt x="29" y="57"/>
                  <a:pt x="29" y="65"/>
                </a:cubicBezTo>
                <a:cubicBezTo>
                  <a:pt x="29" y="371"/>
                  <a:pt x="29" y="371"/>
                  <a:pt x="29" y="371"/>
                </a:cubicBezTo>
                <a:cubicBezTo>
                  <a:pt x="29" y="379"/>
                  <a:pt x="36" y="386"/>
                  <a:pt x="44" y="386"/>
                </a:cubicBezTo>
                <a:cubicBezTo>
                  <a:pt x="280" y="386"/>
                  <a:pt x="280" y="386"/>
                  <a:pt x="280" y="386"/>
                </a:cubicBezTo>
                <a:cubicBezTo>
                  <a:pt x="289" y="386"/>
                  <a:pt x="296" y="379"/>
                  <a:pt x="296" y="371"/>
                </a:cubicBezTo>
                <a:cubicBezTo>
                  <a:pt x="296" y="65"/>
                  <a:pt x="296" y="65"/>
                  <a:pt x="296" y="65"/>
                </a:cubicBezTo>
                <a:cubicBezTo>
                  <a:pt x="296" y="57"/>
                  <a:pt x="289" y="50"/>
                  <a:pt x="280" y="50"/>
                </a:cubicBezTo>
                <a:close/>
                <a:moveTo>
                  <a:pt x="286" y="371"/>
                </a:moveTo>
                <a:cubicBezTo>
                  <a:pt x="286" y="374"/>
                  <a:pt x="284" y="377"/>
                  <a:pt x="280" y="377"/>
                </a:cubicBezTo>
                <a:cubicBezTo>
                  <a:pt x="44" y="377"/>
                  <a:pt x="44" y="377"/>
                  <a:pt x="44" y="377"/>
                </a:cubicBezTo>
                <a:cubicBezTo>
                  <a:pt x="41" y="377"/>
                  <a:pt x="38" y="374"/>
                  <a:pt x="38" y="371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2"/>
                  <a:pt x="41" y="60"/>
                  <a:pt x="44" y="60"/>
                </a:cubicBezTo>
                <a:cubicBezTo>
                  <a:pt x="280" y="60"/>
                  <a:pt x="280" y="60"/>
                  <a:pt x="280" y="60"/>
                </a:cubicBezTo>
                <a:cubicBezTo>
                  <a:pt x="284" y="60"/>
                  <a:pt x="286" y="62"/>
                  <a:pt x="286" y="65"/>
                </a:cubicBezTo>
                <a:lnTo>
                  <a:pt x="286" y="371"/>
                </a:lnTo>
                <a:close/>
                <a:moveTo>
                  <a:pt x="289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5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47"/>
                  <a:pt x="16" y="463"/>
                  <a:pt x="36" y="463"/>
                </a:cubicBezTo>
                <a:cubicBezTo>
                  <a:pt x="289" y="463"/>
                  <a:pt x="289" y="463"/>
                  <a:pt x="289" y="463"/>
                </a:cubicBezTo>
                <a:cubicBezTo>
                  <a:pt x="308" y="463"/>
                  <a:pt x="324" y="447"/>
                  <a:pt x="324" y="427"/>
                </a:cubicBezTo>
                <a:cubicBezTo>
                  <a:pt x="324" y="35"/>
                  <a:pt x="324" y="35"/>
                  <a:pt x="324" y="35"/>
                </a:cubicBezTo>
                <a:cubicBezTo>
                  <a:pt x="324" y="16"/>
                  <a:pt x="308" y="0"/>
                  <a:pt x="289" y="0"/>
                </a:cubicBezTo>
                <a:close/>
                <a:moveTo>
                  <a:pt x="315" y="427"/>
                </a:moveTo>
                <a:cubicBezTo>
                  <a:pt x="315" y="442"/>
                  <a:pt x="303" y="454"/>
                  <a:pt x="289" y="454"/>
                </a:cubicBezTo>
                <a:cubicBezTo>
                  <a:pt x="36" y="454"/>
                  <a:pt x="36" y="454"/>
                  <a:pt x="36" y="454"/>
                </a:cubicBezTo>
                <a:cubicBezTo>
                  <a:pt x="21" y="454"/>
                  <a:pt x="10" y="442"/>
                  <a:pt x="10" y="427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21"/>
                  <a:pt x="21" y="9"/>
                  <a:pt x="36" y="9"/>
                </a:cubicBezTo>
                <a:cubicBezTo>
                  <a:pt x="289" y="9"/>
                  <a:pt x="289" y="9"/>
                  <a:pt x="289" y="9"/>
                </a:cubicBezTo>
                <a:cubicBezTo>
                  <a:pt x="303" y="9"/>
                  <a:pt x="315" y="21"/>
                  <a:pt x="315" y="35"/>
                </a:cubicBezTo>
                <a:lnTo>
                  <a:pt x="315" y="427"/>
                </a:lnTo>
                <a:close/>
                <a:moveTo>
                  <a:pt x="162" y="400"/>
                </a:moveTo>
                <a:cubicBezTo>
                  <a:pt x="151" y="400"/>
                  <a:pt x="142" y="410"/>
                  <a:pt x="142" y="421"/>
                </a:cubicBezTo>
                <a:cubicBezTo>
                  <a:pt x="142" y="432"/>
                  <a:pt x="151" y="442"/>
                  <a:pt x="162" y="442"/>
                </a:cubicBezTo>
                <a:cubicBezTo>
                  <a:pt x="174" y="442"/>
                  <a:pt x="183" y="432"/>
                  <a:pt x="183" y="421"/>
                </a:cubicBezTo>
                <a:cubicBezTo>
                  <a:pt x="183" y="410"/>
                  <a:pt x="174" y="400"/>
                  <a:pt x="162" y="400"/>
                </a:cubicBezTo>
                <a:close/>
                <a:moveTo>
                  <a:pt x="162" y="432"/>
                </a:moveTo>
                <a:cubicBezTo>
                  <a:pt x="156" y="432"/>
                  <a:pt x="151" y="427"/>
                  <a:pt x="151" y="421"/>
                </a:cubicBezTo>
                <a:cubicBezTo>
                  <a:pt x="151" y="415"/>
                  <a:pt x="156" y="410"/>
                  <a:pt x="162" y="410"/>
                </a:cubicBezTo>
                <a:cubicBezTo>
                  <a:pt x="169" y="410"/>
                  <a:pt x="174" y="415"/>
                  <a:pt x="174" y="421"/>
                </a:cubicBezTo>
                <a:cubicBezTo>
                  <a:pt x="174" y="427"/>
                  <a:pt x="169" y="432"/>
                  <a:pt x="162" y="4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1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9"/>
          <p:cNvSpPr>
            <a:spLocks noEditPoints="1"/>
          </p:cNvSpPr>
          <p:nvPr/>
        </p:nvSpPr>
        <p:spPr bwMode="auto">
          <a:xfrm>
            <a:off x="1618866" y="3237724"/>
            <a:ext cx="438521" cy="721963"/>
          </a:xfrm>
          <a:custGeom>
            <a:avLst/>
            <a:gdLst>
              <a:gd name="T0" fmla="*/ 143 w 285"/>
              <a:gd name="T1" fmla="*/ 396 h 469"/>
              <a:gd name="T2" fmla="*/ 118 w 285"/>
              <a:gd name="T3" fmla="*/ 420 h 469"/>
              <a:gd name="T4" fmla="*/ 143 w 285"/>
              <a:gd name="T5" fmla="*/ 446 h 469"/>
              <a:gd name="T6" fmla="*/ 169 w 285"/>
              <a:gd name="T7" fmla="*/ 420 h 469"/>
              <a:gd name="T8" fmla="*/ 143 w 285"/>
              <a:gd name="T9" fmla="*/ 396 h 469"/>
              <a:gd name="T10" fmla="*/ 143 w 285"/>
              <a:gd name="T11" fmla="*/ 437 h 469"/>
              <a:gd name="T12" fmla="*/ 128 w 285"/>
              <a:gd name="T13" fmla="*/ 420 h 469"/>
              <a:gd name="T14" fmla="*/ 143 w 285"/>
              <a:gd name="T15" fmla="*/ 405 h 469"/>
              <a:gd name="T16" fmla="*/ 159 w 285"/>
              <a:gd name="T17" fmla="*/ 420 h 469"/>
              <a:gd name="T18" fmla="*/ 143 w 285"/>
              <a:gd name="T19" fmla="*/ 437 h 469"/>
              <a:gd name="T20" fmla="*/ 247 w 285"/>
              <a:gd name="T21" fmla="*/ 36 h 469"/>
              <a:gd name="T22" fmla="*/ 38 w 285"/>
              <a:gd name="T23" fmla="*/ 36 h 469"/>
              <a:gd name="T24" fmla="*/ 33 w 285"/>
              <a:gd name="T25" fmla="*/ 41 h 469"/>
              <a:gd name="T26" fmla="*/ 33 w 285"/>
              <a:gd name="T27" fmla="*/ 379 h 469"/>
              <a:gd name="T28" fmla="*/ 38 w 285"/>
              <a:gd name="T29" fmla="*/ 383 h 469"/>
              <a:gd name="T30" fmla="*/ 247 w 285"/>
              <a:gd name="T31" fmla="*/ 383 h 469"/>
              <a:gd name="T32" fmla="*/ 252 w 285"/>
              <a:gd name="T33" fmla="*/ 379 h 469"/>
              <a:gd name="T34" fmla="*/ 252 w 285"/>
              <a:gd name="T35" fmla="*/ 41 h 469"/>
              <a:gd name="T36" fmla="*/ 247 w 285"/>
              <a:gd name="T37" fmla="*/ 36 h 469"/>
              <a:gd name="T38" fmla="*/ 243 w 285"/>
              <a:gd name="T39" fmla="*/ 374 h 469"/>
              <a:gd name="T40" fmla="*/ 43 w 285"/>
              <a:gd name="T41" fmla="*/ 374 h 469"/>
              <a:gd name="T42" fmla="*/ 43 w 285"/>
              <a:gd name="T43" fmla="*/ 45 h 469"/>
              <a:gd name="T44" fmla="*/ 243 w 285"/>
              <a:gd name="T45" fmla="*/ 45 h 469"/>
              <a:gd name="T46" fmla="*/ 243 w 285"/>
              <a:gd name="T47" fmla="*/ 374 h 469"/>
              <a:gd name="T48" fmla="*/ 257 w 285"/>
              <a:gd name="T49" fmla="*/ 0 h 469"/>
              <a:gd name="T50" fmla="*/ 29 w 285"/>
              <a:gd name="T51" fmla="*/ 0 h 469"/>
              <a:gd name="T52" fmla="*/ 0 w 285"/>
              <a:gd name="T53" fmla="*/ 29 h 469"/>
              <a:gd name="T54" fmla="*/ 0 w 285"/>
              <a:gd name="T55" fmla="*/ 441 h 469"/>
              <a:gd name="T56" fmla="*/ 29 w 285"/>
              <a:gd name="T57" fmla="*/ 469 h 469"/>
              <a:gd name="T58" fmla="*/ 257 w 285"/>
              <a:gd name="T59" fmla="*/ 469 h 469"/>
              <a:gd name="T60" fmla="*/ 285 w 285"/>
              <a:gd name="T61" fmla="*/ 441 h 469"/>
              <a:gd name="T62" fmla="*/ 285 w 285"/>
              <a:gd name="T63" fmla="*/ 29 h 469"/>
              <a:gd name="T64" fmla="*/ 257 w 285"/>
              <a:gd name="T65" fmla="*/ 0 h 469"/>
              <a:gd name="T66" fmla="*/ 275 w 285"/>
              <a:gd name="T67" fmla="*/ 441 h 469"/>
              <a:gd name="T68" fmla="*/ 257 w 285"/>
              <a:gd name="T69" fmla="*/ 459 h 469"/>
              <a:gd name="T70" fmla="*/ 29 w 285"/>
              <a:gd name="T71" fmla="*/ 459 h 469"/>
              <a:gd name="T72" fmla="*/ 10 w 285"/>
              <a:gd name="T73" fmla="*/ 441 h 469"/>
              <a:gd name="T74" fmla="*/ 10 w 285"/>
              <a:gd name="T75" fmla="*/ 29 h 469"/>
              <a:gd name="T76" fmla="*/ 29 w 285"/>
              <a:gd name="T77" fmla="*/ 10 h 469"/>
              <a:gd name="T78" fmla="*/ 257 w 285"/>
              <a:gd name="T79" fmla="*/ 10 h 469"/>
              <a:gd name="T80" fmla="*/ 275 w 285"/>
              <a:gd name="T81" fmla="*/ 29 h 469"/>
              <a:gd name="T82" fmla="*/ 275 w 285"/>
              <a:gd name="T83" fmla="*/ 441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85" h="469">
                <a:moveTo>
                  <a:pt x="143" y="396"/>
                </a:moveTo>
                <a:cubicBezTo>
                  <a:pt x="128" y="396"/>
                  <a:pt x="118" y="408"/>
                  <a:pt x="118" y="420"/>
                </a:cubicBezTo>
                <a:cubicBezTo>
                  <a:pt x="118" y="435"/>
                  <a:pt x="129" y="446"/>
                  <a:pt x="143" y="446"/>
                </a:cubicBezTo>
                <a:cubicBezTo>
                  <a:pt x="157" y="446"/>
                  <a:pt x="169" y="435"/>
                  <a:pt x="169" y="420"/>
                </a:cubicBezTo>
                <a:cubicBezTo>
                  <a:pt x="169" y="407"/>
                  <a:pt x="157" y="396"/>
                  <a:pt x="143" y="396"/>
                </a:cubicBezTo>
                <a:close/>
                <a:moveTo>
                  <a:pt x="143" y="437"/>
                </a:moveTo>
                <a:cubicBezTo>
                  <a:pt x="133" y="437"/>
                  <a:pt x="128" y="428"/>
                  <a:pt x="128" y="420"/>
                </a:cubicBezTo>
                <a:cubicBezTo>
                  <a:pt x="128" y="413"/>
                  <a:pt x="133" y="405"/>
                  <a:pt x="143" y="405"/>
                </a:cubicBezTo>
                <a:cubicBezTo>
                  <a:pt x="152" y="405"/>
                  <a:pt x="159" y="413"/>
                  <a:pt x="159" y="420"/>
                </a:cubicBezTo>
                <a:cubicBezTo>
                  <a:pt x="159" y="429"/>
                  <a:pt x="152" y="437"/>
                  <a:pt x="143" y="437"/>
                </a:cubicBezTo>
                <a:close/>
                <a:moveTo>
                  <a:pt x="247" y="36"/>
                </a:moveTo>
                <a:cubicBezTo>
                  <a:pt x="38" y="36"/>
                  <a:pt x="38" y="36"/>
                  <a:pt x="38" y="36"/>
                </a:cubicBezTo>
                <a:cubicBezTo>
                  <a:pt x="35" y="36"/>
                  <a:pt x="33" y="38"/>
                  <a:pt x="33" y="41"/>
                </a:cubicBezTo>
                <a:cubicBezTo>
                  <a:pt x="33" y="379"/>
                  <a:pt x="33" y="379"/>
                  <a:pt x="33" y="379"/>
                </a:cubicBezTo>
                <a:cubicBezTo>
                  <a:pt x="33" y="381"/>
                  <a:pt x="35" y="383"/>
                  <a:pt x="38" y="383"/>
                </a:cubicBezTo>
                <a:cubicBezTo>
                  <a:pt x="247" y="383"/>
                  <a:pt x="247" y="383"/>
                  <a:pt x="247" y="383"/>
                </a:cubicBezTo>
                <a:cubicBezTo>
                  <a:pt x="250" y="383"/>
                  <a:pt x="252" y="381"/>
                  <a:pt x="252" y="379"/>
                </a:cubicBezTo>
                <a:cubicBezTo>
                  <a:pt x="252" y="41"/>
                  <a:pt x="252" y="41"/>
                  <a:pt x="252" y="41"/>
                </a:cubicBezTo>
                <a:cubicBezTo>
                  <a:pt x="252" y="38"/>
                  <a:pt x="250" y="36"/>
                  <a:pt x="247" y="36"/>
                </a:cubicBezTo>
                <a:close/>
                <a:moveTo>
                  <a:pt x="243" y="374"/>
                </a:moveTo>
                <a:cubicBezTo>
                  <a:pt x="43" y="374"/>
                  <a:pt x="43" y="374"/>
                  <a:pt x="43" y="374"/>
                </a:cubicBezTo>
                <a:cubicBezTo>
                  <a:pt x="43" y="45"/>
                  <a:pt x="43" y="45"/>
                  <a:pt x="43" y="45"/>
                </a:cubicBezTo>
                <a:cubicBezTo>
                  <a:pt x="243" y="45"/>
                  <a:pt x="243" y="45"/>
                  <a:pt x="243" y="45"/>
                </a:cubicBezTo>
                <a:lnTo>
                  <a:pt x="243" y="374"/>
                </a:lnTo>
                <a:close/>
                <a:moveTo>
                  <a:pt x="257" y="0"/>
                </a:moveTo>
                <a:cubicBezTo>
                  <a:pt x="29" y="0"/>
                  <a:pt x="29" y="0"/>
                  <a:pt x="29" y="0"/>
                </a:cubicBezTo>
                <a:cubicBezTo>
                  <a:pt x="15" y="0"/>
                  <a:pt x="0" y="12"/>
                  <a:pt x="0" y="29"/>
                </a:cubicBezTo>
                <a:cubicBezTo>
                  <a:pt x="0" y="441"/>
                  <a:pt x="0" y="441"/>
                  <a:pt x="0" y="441"/>
                </a:cubicBezTo>
                <a:cubicBezTo>
                  <a:pt x="0" y="457"/>
                  <a:pt x="15" y="469"/>
                  <a:pt x="29" y="469"/>
                </a:cubicBezTo>
                <a:cubicBezTo>
                  <a:pt x="257" y="469"/>
                  <a:pt x="257" y="469"/>
                  <a:pt x="257" y="469"/>
                </a:cubicBezTo>
                <a:cubicBezTo>
                  <a:pt x="270" y="469"/>
                  <a:pt x="285" y="457"/>
                  <a:pt x="285" y="441"/>
                </a:cubicBezTo>
                <a:cubicBezTo>
                  <a:pt x="285" y="29"/>
                  <a:pt x="285" y="29"/>
                  <a:pt x="285" y="29"/>
                </a:cubicBezTo>
                <a:cubicBezTo>
                  <a:pt x="285" y="12"/>
                  <a:pt x="270" y="0"/>
                  <a:pt x="257" y="0"/>
                </a:cubicBezTo>
                <a:close/>
                <a:moveTo>
                  <a:pt x="275" y="441"/>
                </a:moveTo>
                <a:cubicBezTo>
                  <a:pt x="275" y="452"/>
                  <a:pt x="266" y="459"/>
                  <a:pt x="257" y="459"/>
                </a:cubicBezTo>
                <a:cubicBezTo>
                  <a:pt x="29" y="459"/>
                  <a:pt x="29" y="459"/>
                  <a:pt x="29" y="459"/>
                </a:cubicBezTo>
                <a:cubicBezTo>
                  <a:pt x="20" y="459"/>
                  <a:pt x="10" y="452"/>
                  <a:pt x="10" y="441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17"/>
                  <a:pt x="20" y="10"/>
                  <a:pt x="29" y="10"/>
                </a:cubicBezTo>
                <a:cubicBezTo>
                  <a:pt x="257" y="10"/>
                  <a:pt x="257" y="10"/>
                  <a:pt x="257" y="10"/>
                </a:cubicBezTo>
                <a:cubicBezTo>
                  <a:pt x="266" y="10"/>
                  <a:pt x="275" y="17"/>
                  <a:pt x="275" y="29"/>
                </a:cubicBezTo>
                <a:lnTo>
                  <a:pt x="275" y="4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0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0"/>
          <p:cNvSpPr>
            <a:spLocks noEditPoints="1"/>
          </p:cNvSpPr>
          <p:nvPr/>
        </p:nvSpPr>
        <p:spPr bwMode="auto">
          <a:xfrm>
            <a:off x="3274603" y="3246846"/>
            <a:ext cx="529430" cy="721963"/>
          </a:xfrm>
          <a:custGeom>
            <a:avLst/>
            <a:gdLst>
              <a:gd name="T0" fmla="*/ 172 w 344"/>
              <a:gd name="T1" fmla="*/ 399 h 469"/>
              <a:gd name="T2" fmla="*/ 148 w 344"/>
              <a:gd name="T3" fmla="*/ 423 h 469"/>
              <a:gd name="T4" fmla="*/ 172 w 344"/>
              <a:gd name="T5" fmla="*/ 449 h 469"/>
              <a:gd name="T6" fmla="*/ 198 w 344"/>
              <a:gd name="T7" fmla="*/ 423 h 469"/>
              <a:gd name="T8" fmla="*/ 172 w 344"/>
              <a:gd name="T9" fmla="*/ 399 h 469"/>
              <a:gd name="T10" fmla="*/ 172 w 344"/>
              <a:gd name="T11" fmla="*/ 440 h 469"/>
              <a:gd name="T12" fmla="*/ 157 w 344"/>
              <a:gd name="T13" fmla="*/ 423 h 469"/>
              <a:gd name="T14" fmla="*/ 172 w 344"/>
              <a:gd name="T15" fmla="*/ 408 h 469"/>
              <a:gd name="T16" fmla="*/ 189 w 344"/>
              <a:gd name="T17" fmla="*/ 423 h 469"/>
              <a:gd name="T18" fmla="*/ 172 w 344"/>
              <a:gd name="T19" fmla="*/ 440 h 469"/>
              <a:gd name="T20" fmla="*/ 316 w 344"/>
              <a:gd name="T21" fmla="*/ 0 h 469"/>
              <a:gd name="T22" fmla="*/ 28 w 344"/>
              <a:gd name="T23" fmla="*/ 0 h 469"/>
              <a:gd name="T24" fmla="*/ 0 w 344"/>
              <a:gd name="T25" fmla="*/ 28 h 469"/>
              <a:gd name="T26" fmla="*/ 0 w 344"/>
              <a:gd name="T27" fmla="*/ 440 h 469"/>
              <a:gd name="T28" fmla="*/ 28 w 344"/>
              <a:gd name="T29" fmla="*/ 469 h 469"/>
              <a:gd name="T30" fmla="*/ 316 w 344"/>
              <a:gd name="T31" fmla="*/ 469 h 469"/>
              <a:gd name="T32" fmla="*/ 344 w 344"/>
              <a:gd name="T33" fmla="*/ 440 h 469"/>
              <a:gd name="T34" fmla="*/ 344 w 344"/>
              <a:gd name="T35" fmla="*/ 28 h 469"/>
              <a:gd name="T36" fmla="*/ 316 w 344"/>
              <a:gd name="T37" fmla="*/ 0 h 469"/>
              <a:gd name="T38" fmla="*/ 335 w 344"/>
              <a:gd name="T39" fmla="*/ 440 h 469"/>
              <a:gd name="T40" fmla="*/ 316 w 344"/>
              <a:gd name="T41" fmla="*/ 459 h 469"/>
              <a:gd name="T42" fmla="*/ 28 w 344"/>
              <a:gd name="T43" fmla="*/ 459 h 469"/>
              <a:gd name="T44" fmla="*/ 9 w 344"/>
              <a:gd name="T45" fmla="*/ 440 h 469"/>
              <a:gd name="T46" fmla="*/ 9 w 344"/>
              <a:gd name="T47" fmla="*/ 28 h 469"/>
              <a:gd name="T48" fmla="*/ 28 w 344"/>
              <a:gd name="T49" fmla="*/ 10 h 469"/>
              <a:gd name="T50" fmla="*/ 316 w 344"/>
              <a:gd name="T51" fmla="*/ 10 h 469"/>
              <a:gd name="T52" fmla="*/ 335 w 344"/>
              <a:gd name="T53" fmla="*/ 28 h 469"/>
              <a:gd name="T54" fmla="*/ 335 w 344"/>
              <a:gd name="T55" fmla="*/ 440 h 469"/>
              <a:gd name="T56" fmla="*/ 307 w 344"/>
              <a:gd name="T57" fmla="*/ 36 h 469"/>
              <a:gd name="T58" fmla="*/ 37 w 344"/>
              <a:gd name="T59" fmla="*/ 36 h 469"/>
              <a:gd name="T60" fmla="*/ 32 w 344"/>
              <a:gd name="T61" fmla="*/ 41 h 469"/>
              <a:gd name="T62" fmla="*/ 32 w 344"/>
              <a:gd name="T63" fmla="*/ 383 h 469"/>
              <a:gd name="T64" fmla="*/ 37 w 344"/>
              <a:gd name="T65" fmla="*/ 388 h 469"/>
              <a:gd name="T66" fmla="*/ 307 w 344"/>
              <a:gd name="T67" fmla="*/ 388 h 469"/>
              <a:gd name="T68" fmla="*/ 311 w 344"/>
              <a:gd name="T69" fmla="*/ 383 h 469"/>
              <a:gd name="T70" fmla="*/ 311 w 344"/>
              <a:gd name="T71" fmla="*/ 41 h 469"/>
              <a:gd name="T72" fmla="*/ 307 w 344"/>
              <a:gd name="T73" fmla="*/ 36 h 469"/>
              <a:gd name="T74" fmla="*/ 302 w 344"/>
              <a:gd name="T75" fmla="*/ 378 h 469"/>
              <a:gd name="T76" fmla="*/ 42 w 344"/>
              <a:gd name="T77" fmla="*/ 378 h 469"/>
              <a:gd name="T78" fmla="*/ 42 w 344"/>
              <a:gd name="T79" fmla="*/ 45 h 469"/>
              <a:gd name="T80" fmla="*/ 302 w 344"/>
              <a:gd name="T81" fmla="*/ 45 h 469"/>
              <a:gd name="T82" fmla="*/ 302 w 344"/>
              <a:gd name="T83" fmla="*/ 378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44" h="469">
                <a:moveTo>
                  <a:pt x="172" y="399"/>
                </a:moveTo>
                <a:cubicBezTo>
                  <a:pt x="157" y="399"/>
                  <a:pt x="148" y="411"/>
                  <a:pt x="148" y="423"/>
                </a:cubicBezTo>
                <a:cubicBezTo>
                  <a:pt x="148" y="438"/>
                  <a:pt x="158" y="449"/>
                  <a:pt x="172" y="449"/>
                </a:cubicBezTo>
                <a:cubicBezTo>
                  <a:pt x="186" y="449"/>
                  <a:pt x="198" y="437"/>
                  <a:pt x="198" y="423"/>
                </a:cubicBezTo>
                <a:cubicBezTo>
                  <a:pt x="198" y="410"/>
                  <a:pt x="186" y="399"/>
                  <a:pt x="172" y="399"/>
                </a:cubicBezTo>
                <a:close/>
                <a:moveTo>
                  <a:pt x="172" y="440"/>
                </a:moveTo>
                <a:cubicBezTo>
                  <a:pt x="162" y="440"/>
                  <a:pt x="157" y="431"/>
                  <a:pt x="157" y="423"/>
                </a:cubicBezTo>
                <a:cubicBezTo>
                  <a:pt x="157" y="416"/>
                  <a:pt x="163" y="408"/>
                  <a:pt x="172" y="408"/>
                </a:cubicBezTo>
                <a:cubicBezTo>
                  <a:pt x="181" y="408"/>
                  <a:pt x="189" y="416"/>
                  <a:pt x="189" y="423"/>
                </a:cubicBezTo>
                <a:cubicBezTo>
                  <a:pt x="189" y="432"/>
                  <a:pt x="181" y="440"/>
                  <a:pt x="172" y="440"/>
                </a:cubicBezTo>
                <a:close/>
                <a:moveTo>
                  <a:pt x="316" y="0"/>
                </a:moveTo>
                <a:cubicBezTo>
                  <a:pt x="28" y="0"/>
                  <a:pt x="28" y="0"/>
                  <a:pt x="28" y="0"/>
                </a:cubicBezTo>
                <a:cubicBezTo>
                  <a:pt x="14" y="0"/>
                  <a:pt x="0" y="12"/>
                  <a:pt x="0" y="28"/>
                </a:cubicBezTo>
                <a:cubicBezTo>
                  <a:pt x="0" y="440"/>
                  <a:pt x="0" y="440"/>
                  <a:pt x="0" y="440"/>
                </a:cubicBezTo>
                <a:cubicBezTo>
                  <a:pt x="0" y="457"/>
                  <a:pt x="14" y="469"/>
                  <a:pt x="28" y="469"/>
                </a:cubicBezTo>
                <a:cubicBezTo>
                  <a:pt x="316" y="469"/>
                  <a:pt x="316" y="469"/>
                  <a:pt x="316" y="469"/>
                </a:cubicBezTo>
                <a:cubicBezTo>
                  <a:pt x="330" y="469"/>
                  <a:pt x="344" y="457"/>
                  <a:pt x="344" y="440"/>
                </a:cubicBezTo>
                <a:cubicBezTo>
                  <a:pt x="344" y="28"/>
                  <a:pt x="344" y="28"/>
                  <a:pt x="344" y="28"/>
                </a:cubicBezTo>
                <a:cubicBezTo>
                  <a:pt x="344" y="12"/>
                  <a:pt x="330" y="0"/>
                  <a:pt x="316" y="0"/>
                </a:cubicBezTo>
                <a:close/>
                <a:moveTo>
                  <a:pt x="335" y="440"/>
                </a:moveTo>
                <a:cubicBezTo>
                  <a:pt x="335" y="452"/>
                  <a:pt x="325" y="459"/>
                  <a:pt x="316" y="459"/>
                </a:cubicBezTo>
                <a:cubicBezTo>
                  <a:pt x="28" y="459"/>
                  <a:pt x="28" y="459"/>
                  <a:pt x="28" y="459"/>
                </a:cubicBezTo>
                <a:cubicBezTo>
                  <a:pt x="19" y="459"/>
                  <a:pt x="9" y="452"/>
                  <a:pt x="9" y="440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17"/>
                  <a:pt x="19" y="10"/>
                  <a:pt x="28" y="10"/>
                </a:cubicBezTo>
                <a:cubicBezTo>
                  <a:pt x="316" y="10"/>
                  <a:pt x="316" y="10"/>
                  <a:pt x="316" y="10"/>
                </a:cubicBezTo>
                <a:cubicBezTo>
                  <a:pt x="325" y="10"/>
                  <a:pt x="335" y="17"/>
                  <a:pt x="335" y="28"/>
                </a:cubicBezTo>
                <a:lnTo>
                  <a:pt x="335" y="440"/>
                </a:lnTo>
                <a:close/>
                <a:moveTo>
                  <a:pt x="307" y="36"/>
                </a:moveTo>
                <a:cubicBezTo>
                  <a:pt x="37" y="36"/>
                  <a:pt x="37" y="36"/>
                  <a:pt x="37" y="36"/>
                </a:cubicBezTo>
                <a:cubicBezTo>
                  <a:pt x="34" y="36"/>
                  <a:pt x="32" y="38"/>
                  <a:pt x="32" y="41"/>
                </a:cubicBezTo>
                <a:cubicBezTo>
                  <a:pt x="32" y="383"/>
                  <a:pt x="32" y="383"/>
                  <a:pt x="32" y="383"/>
                </a:cubicBezTo>
                <a:cubicBezTo>
                  <a:pt x="32" y="386"/>
                  <a:pt x="34" y="388"/>
                  <a:pt x="37" y="388"/>
                </a:cubicBezTo>
                <a:cubicBezTo>
                  <a:pt x="307" y="388"/>
                  <a:pt x="307" y="388"/>
                  <a:pt x="307" y="388"/>
                </a:cubicBezTo>
                <a:cubicBezTo>
                  <a:pt x="309" y="388"/>
                  <a:pt x="311" y="386"/>
                  <a:pt x="311" y="383"/>
                </a:cubicBezTo>
                <a:cubicBezTo>
                  <a:pt x="311" y="41"/>
                  <a:pt x="311" y="41"/>
                  <a:pt x="311" y="41"/>
                </a:cubicBezTo>
                <a:cubicBezTo>
                  <a:pt x="311" y="38"/>
                  <a:pt x="309" y="36"/>
                  <a:pt x="307" y="36"/>
                </a:cubicBezTo>
                <a:close/>
                <a:moveTo>
                  <a:pt x="302" y="378"/>
                </a:moveTo>
                <a:cubicBezTo>
                  <a:pt x="42" y="378"/>
                  <a:pt x="42" y="378"/>
                  <a:pt x="42" y="378"/>
                </a:cubicBezTo>
                <a:cubicBezTo>
                  <a:pt x="42" y="45"/>
                  <a:pt x="42" y="45"/>
                  <a:pt x="42" y="45"/>
                </a:cubicBezTo>
                <a:cubicBezTo>
                  <a:pt x="302" y="45"/>
                  <a:pt x="302" y="45"/>
                  <a:pt x="302" y="45"/>
                </a:cubicBezTo>
                <a:lnTo>
                  <a:pt x="302" y="3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Oval 15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/>
          <p:cNvSpPr>
            <a:spLocks noEditPoints="1"/>
          </p:cNvSpPr>
          <p:nvPr/>
        </p:nvSpPr>
        <p:spPr bwMode="auto">
          <a:xfrm>
            <a:off x="1539875" y="1748126"/>
            <a:ext cx="595852" cy="597155"/>
          </a:xfrm>
          <a:custGeom>
            <a:avLst/>
            <a:gdLst>
              <a:gd name="T0" fmla="*/ 68 w 387"/>
              <a:gd name="T1" fmla="*/ 320 h 388"/>
              <a:gd name="T2" fmla="*/ 41 w 387"/>
              <a:gd name="T3" fmla="*/ 262 h 388"/>
              <a:gd name="T4" fmla="*/ 62 w 387"/>
              <a:gd name="T5" fmla="*/ 326 h 388"/>
              <a:gd name="T6" fmla="*/ 121 w 387"/>
              <a:gd name="T7" fmla="*/ 352 h 388"/>
              <a:gd name="T8" fmla="*/ 121 w 387"/>
              <a:gd name="T9" fmla="*/ 343 h 388"/>
              <a:gd name="T10" fmla="*/ 50 w 387"/>
              <a:gd name="T11" fmla="*/ 338 h 388"/>
              <a:gd name="T12" fmla="*/ 16 w 387"/>
              <a:gd name="T13" fmla="*/ 263 h 388"/>
              <a:gd name="T14" fmla="*/ 11 w 387"/>
              <a:gd name="T15" fmla="*/ 267 h 388"/>
              <a:gd name="T16" fmla="*/ 121 w 387"/>
              <a:gd name="T17" fmla="*/ 377 h 388"/>
              <a:gd name="T18" fmla="*/ 125 w 387"/>
              <a:gd name="T19" fmla="*/ 372 h 388"/>
              <a:gd name="T20" fmla="*/ 386 w 387"/>
              <a:gd name="T21" fmla="*/ 329 h 388"/>
              <a:gd name="T22" fmla="*/ 290 w 387"/>
              <a:gd name="T23" fmla="*/ 240 h 388"/>
              <a:gd name="T24" fmla="*/ 248 w 387"/>
              <a:gd name="T25" fmla="*/ 242 h 388"/>
              <a:gd name="T26" fmla="*/ 292 w 387"/>
              <a:gd name="T27" fmla="*/ 96 h 388"/>
              <a:gd name="T28" fmla="*/ 190 w 387"/>
              <a:gd name="T29" fmla="*/ 96 h 388"/>
              <a:gd name="T30" fmla="*/ 126 w 387"/>
              <a:gd name="T31" fmla="*/ 120 h 388"/>
              <a:gd name="T32" fmla="*/ 148 w 387"/>
              <a:gd name="T33" fmla="*/ 92 h 388"/>
              <a:gd name="T34" fmla="*/ 52 w 387"/>
              <a:gd name="T35" fmla="*/ 2 h 388"/>
              <a:gd name="T36" fmla="*/ 2 w 387"/>
              <a:gd name="T37" fmla="*/ 59 h 388"/>
              <a:gd name="T38" fmla="*/ 94 w 387"/>
              <a:gd name="T39" fmla="*/ 150 h 388"/>
              <a:gd name="T40" fmla="*/ 120 w 387"/>
              <a:gd name="T41" fmla="*/ 127 h 388"/>
              <a:gd name="T42" fmla="*/ 104 w 387"/>
              <a:gd name="T43" fmla="*/ 182 h 388"/>
              <a:gd name="T44" fmla="*/ 127 w 387"/>
              <a:gd name="T45" fmla="*/ 211 h 388"/>
              <a:gd name="T46" fmla="*/ 57 w 387"/>
              <a:gd name="T47" fmla="*/ 229 h 388"/>
              <a:gd name="T48" fmla="*/ 152 w 387"/>
              <a:gd name="T49" fmla="*/ 331 h 388"/>
              <a:gd name="T50" fmla="*/ 159 w 387"/>
              <a:gd name="T51" fmla="*/ 331 h 388"/>
              <a:gd name="T52" fmla="*/ 177 w 387"/>
              <a:gd name="T53" fmla="*/ 261 h 388"/>
              <a:gd name="T54" fmla="*/ 203 w 387"/>
              <a:gd name="T55" fmla="*/ 285 h 388"/>
              <a:gd name="T56" fmla="*/ 241 w 387"/>
              <a:gd name="T57" fmla="*/ 248 h 388"/>
              <a:gd name="T58" fmla="*/ 239 w 387"/>
              <a:gd name="T59" fmla="*/ 290 h 388"/>
              <a:gd name="T60" fmla="*/ 239 w 387"/>
              <a:gd name="T61" fmla="*/ 297 h 388"/>
              <a:gd name="T62" fmla="*/ 332 w 387"/>
              <a:gd name="T63" fmla="*/ 388 h 388"/>
              <a:gd name="T64" fmla="*/ 386 w 387"/>
              <a:gd name="T65" fmla="*/ 336 h 388"/>
              <a:gd name="T66" fmla="*/ 386 w 387"/>
              <a:gd name="T67" fmla="*/ 329 h 388"/>
              <a:gd name="T68" fmla="*/ 116 w 387"/>
              <a:gd name="T69" fmla="*/ 117 h 388"/>
              <a:gd name="T70" fmla="*/ 94 w 387"/>
              <a:gd name="T71" fmla="*/ 139 h 388"/>
              <a:gd name="T72" fmla="*/ 55 w 387"/>
              <a:gd name="T73" fmla="*/ 12 h 388"/>
              <a:gd name="T74" fmla="*/ 116 w 387"/>
              <a:gd name="T75" fmla="*/ 117 h 388"/>
              <a:gd name="T76" fmla="*/ 67 w 387"/>
              <a:gd name="T77" fmla="*/ 233 h 388"/>
              <a:gd name="T78" fmla="*/ 152 w 387"/>
              <a:gd name="T79" fmla="*/ 236 h 388"/>
              <a:gd name="T80" fmla="*/ 155 w 387"/>
              <a:gd name="T81" fmla="*/ 321 h 388"/>
              <a:gd name="T82" fmla="*/ 238 w 387"/>
              <a:gd name="T83" fmla="*/ 238 h 388"/>
              <a:gd name="T84" fmla="*/ 203 w 387"/>
              <a:gd name="T85" fmla="*/ 274 h 388"/>
              <a:gd name="T86" fmla="*/ 197 w 387"/>
              <a:gd name="T87" fmla="*/ 102 h 388"/>
              <a:gd name="T88" fmla="*/ 286 w 387"/>
              <a:gd name="T89" fmla="*/ 102 h 388"/>
              <a:gd name="T90" fmla="*/ 238 w 387"/>
              <a:gd name="T91" fmla="*/ 238 h 388"/>
              <a:gd name="T92" fmla="*/ 249 w 387"/>
              <a:gd name="T93" fmla="*/ 294 h 388"/>
              <a:gd name="T94" fmla="*/ 376 w 387"/>
              <a:gd name="T95" fmla="*/ 333 h 388"/>
              <a:gd name="T96" fmla="*/ 122 w 387"/>
              <a:gd name="T97" fmla="*/ 318 h 388"/>
              <a:gd name="T98" fmla="*/ 70 w 387"/>
              <a:gd name="T99" fmla="*/ 266 h 388"/>
              <a:gd name="T100" fmla="*/ 66 w 387"/>
              <a:gd name="T101" fmla="*/ 261 h 388"/>
              <a:gd name="T102" fmla="*/ 79 w 387"/>
              <a:gd name="T103" fmla="*/ 309 h 388"/>
              <a:gd name="T104" fmla="*/ 122 w 387"/>
              <a:gd name="T105" fmla="*/ 327 h 388"/>
              <a:gd name="T106" fmla="*/ 122 w 387"/>
              <a:gd name="T107" fmla="*/ 318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87" h="388">
                <a:moveTo>
                  <a:pt x="121" y="343"/>
                </a:moveTo>
                <a:cubicBezTo>
                  <a:pt x="101" y="342"/>
                  <a:pt x="82" y="334"/>
                  <a:pt x="68" y="320"/>
                </a:cubicBezTo>
                <a:cubicBezTo>
                  <a:pt x="54" y="306"/>
                  <a:pt x="46" y="287"/>
                  <a:pt x="45" y="267"/>
                </a:cubicBezTo>
                <a:cubicBezTo>
                  <a:pt x="45" y="264"/>
                  <a:pt x="43" y="262"/>
                  <a:pt x="41" y="262"/>
                </a:cubicBezTo>
                <a:cubicBezTo>
                  <a:pt x="38" y="262"/>
                  <a:pt x="36" y="264"/>
                  <a:pt x="36" y="267"/>
                </a:cubicBezTo>
                <a:cubicBezTo>
                  <a:pt x="37" y="289"/>
                  <a:pt x="46" y="311"/>
                  <a:pt x="62" y="326"/>
                </a:cubicBezTo>
                <a:cubicBezTo>
                  <a:pt x="77" y="342"/>
                  <a:pt x="99" y="351"/>
                  <a:pt x="121" y="352"/>
                </a:cubicBezTo>
                <a:cubicBezTo>
                  <a:pt x="121" y="352"/>
                  <a:pt x="121" y="352"/>
                  <a:pt x="121" y="352"/>
                </a:cubicBezTo>
                <a:cubicBezTo>
                  <a:pt x="124" y="352"/>
                  <a:pt x="126" y="350"/>
                  <a:pt x="126" y="347"/>
                </a:cubicBezTo>
                <a:cubicBezTo>
                  <a:pt x="126" y="345"/>
                  <a:pt x="124" y="343"/>
                  <a:pt x="121" y="343"/>
                </a:cubicBezTo>
                <a:close/>
                <a:moveTo>
                  <a:pt x="121" y="368"/>
                </a:moveTo>
                <a:cubicBezTo>
                  <a:pt x="94" y="367"/>
                  <a:pt x="69" y="356"/>
                  <a:pt x="50" y="338"/>
                </a:cubicBezTo>
                <a:cubicBezTo>
                  <a:pt x="32" y="319"/>
                  <a:pt x="21" y="294"/>
                  <a:pt x="20" y="267"/>
                </a:cubicBezTo>
                <a:cubicBezTo>
                  <a:pt x="20" y="265"/>
                  <a:pt x="18" y="263"/>
                  <a:pt x="16" y="263"/>
                </a:cubicBezTo>
                <a:cubicBezTo>
                  <a:pt x="16" y="263"/>
                  <a:pt x="16" y="263"/>
                  <a:pt x="16" y="263"/>
                </a:cubicBezTo>
                <a:cubicBezTo>
                  <a:pt x="13" y="263"/>
                  <a:pt x="11" y="265"/>
                  <a:pt x="11" y="267"/>
                </a:cubicBezTo>
                <a:cubicBezTo>
                  <a:pt x="12" y="296"/>
                  <a:pt x="23" y="324"/>
                  <a:pt x="44" y="344"/>
                </a:cubicBezTo>
                <a:cubicBezTo>
                  <a:pt x="64" y="365"/>
                  <a:pt x="92" y="376"/>
                  <a:pt x="121" y="377"/>
                </a:cubicBezTo>
                <a:cubicBezTo>
                  <a:pt x="121" y="377"/>
                  <a:pt x="121" y="377"/>
                  <a:pt x="121" y="377"/>
                </a:cubicBezTo>
                <a:cubicBezTo>
                  <a:pt x="123" y="377"/>
                  <a:pt x="125" y="375"/>
                  <a:pt x="125" y="372"/>
                </a:cubicBezTo>
                <a:cubicBezTo>
                  <a:pt x="125" y="370"/>
                  <a:pt x="123" y="368"/>
                  <a:pt x="121" y="368"/>
                </a:cubicBezTo>
                <a:close/>
                <a:moveTo>
                  <a:pt x="386" y="329"/>
                </a:moveTo>
                <a:cubicBezTo>
                  <a:pt x="296" y="240"/>
                  <a:pt x="296" y="240"/>
                  <a:pt x="296" y="240"/>
                </a:cubicBezTo>
                <a:cubicBezTo>
                  <a:pt x="295" y="238"/>
                  <a:pt x="292" y="238"/>
                  <a:pt x="290" y="240"/>
                </a:cubicBezTo>
                <a:cubicBezTo>
                  <a:pt x="268" y="262"/>
                  <a:pt x="268" y="262"/>
                  <a:pt x="268" y="262"/>
                </a:cubicBezTo>
                <a:cubicBezTo>
                  <a:pt x="248" y="242"/>
                  <a:pt x="248" y="242"/>
                  <a:pt x="248" y="242"/>
                </a:cubicBezTo>
                <a:cubicBezTo>
                  <a:pt x="292" y="198"/>
                  <a:pt x="292" y="198"/>
                  <a:pt x="292" y="198"/>
                </a:cubicBezTo>
                <a:cubicBezTo>
                  <a:pt x="320" y="169"/>
                  <a:pt x="320" y="124"/>
                  <a:pt x="292" y="96"/>
                </a:cubicBezTo>
                <a:cubicBezTo>
                  <a:pt x="279" y="82"/>
                  <a:pt x="261" y="75"/>
                  <a:pt x="241" y="75"/>
                </a:cubicBezTo>
                <a:cubicBezTo>
                  <a:pt x="222" y="75"/>
                  <a:pt x="204" y="82"/>
                  <a:pt x="190" y="96"/>
                </a:cubicBezTo>
                <a:cubicBezTo>
                  <a:pt x="146" y="140"/>
                  <a:pt x="146" y="140"/>
                  <a:pt x="146" y="14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48" y="98"/>
                  <a:pt x="148" y="98"/>
                  <a:pt x="148" y="98"/>
                </a:cubicBezTo>
                <a:cubicBezTo>
                  <a:pt x="150" y="96"/>
                  <a:pt x="150" y="93"/>
                  <a:pt x="148" y="92"/>
                </a:cubicBezTo>
                <a:cubicBezTo>
                  <a:pt x="59" y="2"/>
                  <a:pt x="59" y="2"/>
                  <a:pt x="59" y="2"/>
                </a:cubicBezTo>
                <a:cubicBezTo>
                  <a:pt x="57" y="0"/>
                  <a:pt x="54" y="0"/>
                  <a:pt x="52" y="2"/>
                </a:cubicBezTo>
                <a:cubicBezTo>
                  <a:pt x="2" y="52"/>
                  <a:pt x="2" y="52"/>
                  <a:pt x="2" y="52"/>
                </a:cubicBezTo>
                <a:cubicBezTo>
                  <a:pt x="0" y="54"/>
                  <a:pt x="0" y="57"/>
                  <a:pt x="2" y="5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2" y="149"/>
                  <a:pt x="93" y="150"/>
                  <a:pt x="94" y="150"/>
                </a:cubicBezTo>
                <a:cubicBezTo>
                  <a:pt x="96" y="150"/>
                  <a:pt x="97" y="149"/>
                  <a:pt x="98" y="149"/>
                </a:cubicBezTo>
                <a:cubicBezTo>
                  <a:pt x="120" y="127"/>
                  <a:pt x="120" y="127"/>
                  <a:pt x="120" y="127"/>
                </a:cubicBezTo>
                <a:cubicBezTo>
                  <a:pt x="140" y="147"/>
                  <a:pt x="140" y="147"/>
                  <a:pt x="140" y="147"/>
                </a:cubicBezTo>
                <a:cubicBezTo>
                  <a:pt x="104" y="182"/>
                  <a:pt x="104" y="182"/>
                  <a:pt x="104" y="182"/>
                </a:cubicBezTo>
                <a:cubicBezTo>
                  <a:pt x="103" y="184"/>
                  <a:pt x="103" y="187"/>
                  <a:pt x="104" y="188"/>
                </a:cubicBezTo>
                <a:cubicBezTo>
                  <a:pt x="127" y="211"/>
                  <a:pt x="127" y="211"/>
                  <a:pt x="127" y="211"/>
                </a:cubicBezTo>
                <a:cubicBezTo>
                  <a:pt x="121" y="209"/>
                  <a:pt x="114" y="208"/>
                  <a:pt x="108" y="208"/>
                </a:cubicBezTo>
                <a:cubicBezTo>
                  <a:pt x="89" y="208"/>
                  <a:pt x="70" y="216"/>
                  <a:pt x="57" y="229"/>
                </a:cubicBezTo>
                <a:cubicBezTo>
                  <a:pt x="55" y="231"/>
                  <a:pt x="55" y="234"/>
                  <a:pt x="57" y="236"/>
                </a:cubicBezTo>
                <a:cubicBezTo>
                  <a:pt x="152" y="331"/>
                  <a:pt x="152" y="331"/>
                  <a:pt x="152" y="331"/>
                </a:cubicBezTo>
                <a:cubicBezTo>
                  <a:pt x="153" y="332"/>
                  <a:pt x="154" y="332"/>
                  <a:pt x="155" y="332"/>
                </a:cubicBezTo>
                <a:cubicBezTo>
                  <a:pt x="157" y="332"/>
                  <a:pt x="158" y="332"/>
                  <a:pt x="159" y="331"/>
                </a:cubicBezTo>
                <a:cubicBezTo>
                  <a:pt x="172" y="318"/>
                  <a:pt x="180" y="299"/>
                  <a:pt x="180" y="280"/>
                </a:cubicBezTo>
                <a:cubicBezTo>
                  <a:pt x="180" y="274"/>
                  <a:pt x="179" y="267"/>
                  <a:pt x="177" y="261"/>
                </a:cubicBezTo>
                <a:cubicBezTo>
                  <a:pt x="200" y="284"/>
                  <a:pt x="200" y="284"/>
                  <a:pt x="200" y="284"/>
                </a:cubicBezTo>
                <a:cubicBezTo>
                  <a:pt x="200" y="284"/>
                  <a:pt x="202" y="285"/>
                  <a:pt x="203" y="285"/>
                </a:cubicBezTo>
                <a:cubicBezTo>
                  <a:pt x="204" y="285"/>
                  <a:pt x="205" y="284"/>
                  <a:pt x="206" y="284"/>
                </a:cubicBezTo>
                <a:cubicBezTo>
                  <a:pt x="241" y="248"/>
                  <a:pt x="241" y="248"/>
                  <a:pt x="241" y="248"/>
                </a:cubicBezTo>
                <a:cubicBezTo>
                  <a:pt x="261" y="268"/>
                  <a:pt x="261" y="268"/>
                  <a:pt x="261" y="268"/>
                </a:cubicBezTo>
                <a:cubicBezTo>
                  <a:pt x="239" y="290"/>
                  <a:pt x="239" y="290"/>
                  <a:pt x="239" y="290"/>
                </a:cubicBezTo>
                <a:cubicBezTo>
                  <a:pt x="239" y="291"/>
                  <a:pt x="238" y="292"/>
                  <a:pt x="238" y="294"/>
                </a:cubicBezTo>
                <a:cubicBezTo>
                  <a:pt x="238" y="295"/>
                  <a:pt x="239" y="296"/>
                  <a:pt x="239" y="297"/>
                </a:cubicBezTo>
                <a:cubicBezTo>
                  <a:pt x="329" y="386"/>
                  <a:pt x="329" y="386"/>
                  <a:pt x="329" y="386"/>
                </a:cubicBezTo>
                <a:cubicBezTo>
                  <a:pt x="330" y="387"/>
                  <a:pt x="331" y="388"/>
                  <a:pt x="332" y="388"/>
                </a:cubicBezTo>
                <a:cubicBezTo>
                  <a:pt x="334" y="388"/>
                  <a:pt x="335" y="387"/>
                  <a:pt x="336" y="386"/>
                </a:cubicBezTo>
                <a:cubicBezTo>
                  <a:pt x="386" y="336"/>
                  <a:pt x="386" y="336"/>
                  <a:pt x="386" y="336"/>
                </a:cubicBezTo>
                <a:cubicBezTo>
                  <a:pt x="387" y="335"/>
                  <a:pt x="387" y="334"/>
                  <a:pt x="387" y="333"/>
                </a:cubicBezTo>
                <a:cubicBezTo>
                  <a:pt x="387" y="331"/>
                  <a:pt x="387" y="330"/>
                  <a:pt x="386" y="329"/>
                </a:cubicBezTo>
                <a:close/>
                <a:moveTo>
                  <a:pt x="116" y="117"/>
                </a:move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94" y="139"/>
                  <a:pt x="94" y="139"/>
                  <a:pt x="94" y="139"/>
                </a:cubicBezTo>
                <a:cubicBezTo>
                  <a:pt x="12" y="56"/>
                  <a:pt x="12" y="56"/>
                  <a:pt x="12" y="56"/>
                </a:cubicBezTo>
                <a:cubicBezTo>
                  <a:pt x="55" y="12"/>
                  <a:pt x="55" y="12"/>
                  <a:pt x="55" y="12"/>
                </a:cubicBezTo>
                <a:cubicBezTo>
                  <a:pt x="138" y="95"/>
                  <a:pt x="138" y="95"/>
                  <a:pt x="138" y="95"/>
                </a:cubicBezTo>
                <a:lnTo>
                  <a:pt x="116" y="117"/>
                </a:lnTo>
                <a:close/>
                <a:moveTo>
                  <a:pt x="155" y="321"/>
                </a:moveTo>
                <a:cubicBezTo>
                  <a:pt x="67" y="233"/>
                  <a:pt x="67" y="233"/>
                  <a:pt x="67" y="233"/>
                </a:cubicBezTo>
                <a:cubicBezTo>
                  <a:pt x="78" y="223"/>
                  <a:pt x="93" y="218"/>
                  <a:pt x="108" y="218"/>
                </a:cubicBezTo>
                <a:cubicBezTo>
                  <a:pt x="124" y="218"/>
                  <a:pt x="140" y="224"/>
                  <a:pt x="152" y="236"/>
                </a:cubicBezTo>
                <a:cubicBezTo>
                  <a:pt x="164" y="248"/>
                  <a:pt x="170" y="264"/>
                  <a:pt x="170" y="280"/>
                </a:cubicBezTo>
                <a:cubicBezTo>
                  <a:pt x="170" y="295"/>
                  <a:pt x="165" y="310"/>
                  <a:pt x="155" y="321"/>
                </a:cubicBezTo>
                <a:close/>
                <a:moveTo>
                  <a:pt x="238" y="238"/>
                </a:moveTo>
                <a:cubicBezTo>
                  <a:pt x="238" y="238"/>
                  <a:pt x="238" y="238"/>
                  <a:pt x="238" y="238"/>
                </a:cubicBezTo>
                <a:cubicBezTo>
                  <a:pt x="238" y="238"/>
                  <a:pt x="238" y="238"/>
                  <a:pt x="238" y="238"/>
                </a:cubicBezTo>
                <a:cubicBezTo>
                  <a:pt x="203" y="274"/>
                  <a:pt x="203" y="274"/>
                  <a:pt x="203" y="274"/>
                </a:cubicBezTo>
                <a:cubicBezTo>
                  <a:pt x="114" y="185"/>
                  <a:pt x="114" y="185"/>
                  <a:pt x="114" y="185"/>
                </a:cubicBezTo>
                <a:cubicBezTo>
                  <a:pt x="197" y="102"/>
                  <a:pt x="197" y="102"/>
                  <a:pt x="197" y="102"/>
                </a:cubicBezTo>
                <a:cubicBezTo>
                  <a:pt x="209" y="91"/>
                  <a:pt x="225" y="84"/>
                  <a:pt x="241" y="84"/>
                </a:cubicBezTo>
                <a:cubicBezTo>
                  <a:pt x="258" y="84"/>
                  <a:pt x="274" y="91"/>
                  <a:pt x="286" y="102"/>
                </a:cubicBezTo>
                <a:cubicBezTo>
                  <a:pt x="310" y="127"/>
                  <a:pt x="310" y="166"/>
                  <a:pt x="286" y="191"/>
                </a:cubicBezTo>
                <a:lnTo>
                  <a:pt x="238" y="238"/>
                </a:lnTo>
                <a:close/>
                <a:moveTo>
                  <a:pt x="332" y="376"/>
                </a:moveTo>
                <a:cubicBezTo>
                  <a:pt x="249" y="294"/>
                  <a:pt x="249" y="294"/>
                  <a:pt x="249" y="294"/>
                </a:cubicBezTo>
                <a:cubicBezTo>
                  <a:pt x="293" y="250"/>
                  <a:pt x="293" y="250"/>
                  <a:pt x="293" y="250"/>
                </a:cubicBezTo>
                <a:cubicBezTo>
                  <a:pt x="376" y="333"/>
                  <a:pt x="376" y="333"/>
                  <a:pt x="376" y="333"/>
                </a:cubicBezTo>
                <a:lnTo>
                  <a:pt x="332" y="376"/>
                </a:lnTo>
                <a:close/>
                <a:moveTo>
                  <a:pt x="122" y="318"/>
                </a:moveTo>
                <a:cubicBezTo>
                  <a:pt x="108" y="317"/>
                  <a:pt x="95" y="312"/>
                  <a:pt x="86" y="302"/>
                </a:cubicBezTo>
                <a:cubicBezTo>
                  <a:pt x="76" y="293"/>
                  <a:pt x="71" y="280"/>
                  <a:pt x="70" y="266"/>
                </a:cubicBezTo>
                <a:cubicBezTo>
                  <a:pt x="70" y="263"/>
                  <a:pt x="68" y="261"/>
                  <a:pt x="66" y="261"/>
                </a:cubicBezTo>
                <a:cubicBezTo>
                  <a:pt x="66" y="261"/>
                  <a:pt x="66" y="261"/>
                  <a:pt x="66" y="261"/>
                </a:cubicBezTo>
                <a:cubicBezTo>
                  <a:pt x="63" y="262"/>
                  <a:pt x="61" y="264"/>
                  <a:pt x="61" y="266"/>
                </a:cubicBezTo>
                <a:cubicBezTo>
                  <a:pt x="61" y="282"/>
                  <a:pt x="68" y="297"/>
                  <a:pt x="79" y="309"/>
                </a:cubicBezTo>
                <a:cubicBezTo>
                  <a:pt x="91" y="320"/>
                  <a:pt x="106" y="327"/>
                  <a:pt x="122" y="327"/>
                </a:cubicBezTo>
                <a:cubicBezTo>
                  <a:pt x="122" y="327"/>
                  <a:pt x="122" y="327"/>
                  <a:pt x="122" y="327"/>
                </a:cubicBezTo>
                <a:cubicBezTo>
                  <a:pt x="124" y="327"/>
                  <a:pt x="126" y="325"/>
                  <a:pt x="127" y="322"/>
                </a:cubicBezTo>
                <a:cubicBezTo>
                  <a:pt x="127" y="320"/>
                  <a:pt x="125" y="318"/>
                  <a:pt x="122" y="3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14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2" name="Freeform 22"/>
          <p:cNvSpPr>
            <a:spLocks noEditPoints="1"/>
          </p:cNvSpPr>
          <p:nvPr/>
        </p:nvSpPr>
        <p:spPr bwMode="auto">
          <a:xfrm>
            <a:off x="3230321" y="1797143"/>
            <a:ext cx="662926" cy="500422"/>
          </a:xfrm>
          <a:custGeom>
            <a:avLst/>
            <a:gdLst>
              <a:gd name="T0" fmla="*/ 267 w 431"/>
              <a:gd name="T1" fmla="*/ 136 h 325"/>
              <a:gd name="T2" fmla="*/ 370 w 431"/>
              <a:gd name="T3" fmla="*/ 185 h 325"/>
              <a:gd name="T4" fmla="*/ 267 w 431"/>
              <a:gd name="T5" fmla="*/ 239 h 325"/>
              <a:gd name="T6" fmla="*/ 265 w 431"/>
              <a:gd name="T7" fmla="*/ 245 h 325"/>
              <a:gd name="T8" fmla="*/ 269 w 431"/>
              <a:gd name="T9" fmla="*/ 248 h 325"/>
              <a:gd name="T10" fmla="*/ 271 w 431"/>
              <a:gd name="T11" fmla="*/ 247 h 325"/>
              <a:gd name="T12" fmla="*/ 383 w 431"/>
              <a:gd name="T13" fmla="*/ 188 h 325"/>
              <a:gd name="T14" fmla="*/ 386 w 431"/>
              <a:gd name="T15" fmla="*/ 184 h 325"/>
              <a:gd name="T16" fmla="*/ 383 w 431"/>
              <a:gd name="T17" fmla="*/ 180 h 325"/>
              <a:gd name="T18" fmla="*/ 271 w 431"/>
              <a:gd name="T19" fmla="*/ 128 h 325"/>
              <a:gd name="T20" fmla="*/ 265 w 431"/>
              <a:gd name="T21" fmla="*/ 130 h 325"/>
              <a:gd name="T22" fmla="*/ 267 w 431"/>
              <a:gd name="T23" fmla="*/ 136 h 325"/>
              <a:gd name="T24" fmla="*/ 202 w 431"/>
              <a:gd name="T25" fmla="*/ 268 h 325"/>
              <a:gd name="T26" fmla="*/ 203 w 431"/>
              <a:gd name="T27" fmla="*/ 268 h 325"/>
              <a:gd name="T28" fmla="*/ 207 w 431"/>
              <a:gd name="T29" fmla="*/ 265 h 325"/>
              <a:gd name="T30" fmla="*/ 252 w 431"/>
              <a:gd name="T31" fmla="*/ 113 h 325"/>
              <a:gd name="T32" fmla="*/ 248 w 431"/>
              <a:gd name="T33" fmla="*/ 107 h 325"/>
              <a:gd name="T34" fmla="*/ 243 w 431"/>
              <a:gd name="T35" fmla="*/ 110 h 325"/>
              <a:gd name="T36" fmla="*/ 198 w 431"/>
              <a:gd name="T37" fmla="*/ 262 h 325"/>
              <a:gd name="T38" fmla="*/ 202 w 431"/>
              <a:gd name="T39" fmla="*/ 268 h 325"/>
              <a:gd name="T40" fmla="*/ 386 w 431"/>
              <a:gd name="T41" fmla="*/ 0 h 325"/>
              <a:gd name="T42" fmla="*/ 46 w 431"/>
              <a:gd name="T43" fmla="*/ 0 h 325"/>
              <a:gd name="T44" fmla="*/ 0 w 431"/>
              <a:gd name="T45" fmla="*/ 47 h 325"/>
              <a:gd name="T46" fmla="*/ 0 w 431"/>
              <a:gd name="T47" fmla="*/ 320 h 325"/>
              <a:gd name="T48" fmla="*/ 5 w 431"/>
              <a:gd name="T49" fmla="*/ 325 h 325"/>
              <a:gd name="T50" fmla="*/ 427 w 431"/>
              <a:gd name="T51" fmla="*/ 325 h 325"/>
              <a:gd name="T52" fmla="*/ 431 w 431"/>
              <a:gd name="T53" fmla="*/ 320 h 325"/>
              <a:gd name="T54" fmla="*/ 431 w 431"/>
              <a:gd name="T55" fmla="*/ 47 h 325"/>
              <a:gd name="T56" fmla="*/ 386 w 431"/>
              <a:gd name="T57" fmla="*/ 0 h 325"/>
              <a:gd name="T58" fmla="*/ 422 w 431"/>
              <a:gd name="T59" fmla="*/ 315 h 325"/>
              <a:gd name="T60" fmla="*/ 9 w 431"/>
              <a:gd name="T61" fmla="*/ 315 h 325"/>
              <a:gd name="T62" fmla="*/ 9 w 431"/>
              <a:gd name="T63" fmla="*/ 64 h 325"/>
              <a:gd name="T64" fmla="*/ 422 w 431"/>
              <a:gd name="T65" fmla="*/ 64 h 325"/>
              <a:gd name="T66" fmla="*/ 422 w 431"/>
              <a:gd name="T67" fmla="*/ 315 h 325"/>
              <a:gd name="T68" fmla="*/ 422 w 431"/>
              <a:gd name="T69" fmla="*/ 55 h 325"/>
              <a:gd name="T70" fmla="*/ 9 w 431"/>
              <a:gd name="T71" fmla="*/ 55 h 325"/>
              <a:gd name="T72" fmla="*/ 9 w 431"/>
              <a:gd name="T73" fmla="*/ 47 h 325"/>
              <a:gd name="T74" fmla="*/ 46 w 431"/>
              <a:gd name="T75" fmla="*/ 9 h 325"/>
              <a:gd name="T76" fmla="*/ 386 w 431"/>
              <a:gd name="T77" fmla="*/ 9 h 325"/>
              <a:gd name="T78" fmla="*/ 422 w 431"/>
              <a:gd name="T79" fmla="*/ 47 h 325"/>
              <a:gd name="T80" fmla="*/ 422 w 431"/>
              <a:gd name="T81" fmla="*/ 55 h 325"/>
              <a:gd name="T82" fmla="*/ 67 w 431"/>
              <a:gd name="T83" fmla="*/ 195 h 325"/>
              <a:gd name="T84" fmla="*/ 179 w 431"/>
              <a:gd name="T85" fmla="*/ 247 h 325"/>
              <a:gd name="T86" fmla="*/ 181 w 431"/>
              <a:gd name="T87" fmla="*/ 248 h 325"/>
              <a:gd name="T88" fmla="*/ 185 w 431"/>
              <a:gd name="T89" fmla="*/ 245 h 325"/>
              <a:gd name="T90" fmla="*/ 183 w 431"/>
              <a:gd name="T91" fmla="*/ 239 h 325"/>
              <a:gd name="T92" fmla="*/ 80 w 431"/>
              <a:gd name="T93" fmla="*/ 191 h 325"/>
              <a:gd name="T94" fmla="*/ 183 w 431"/>
              <a:gd name="T95" fmla="*/ 136 h 325"/>
              <a:gd name="T96" fmla="*/ 185 w 431"/>
              <a:gd name="T97" fmla="*/ 130 h 325"/>
              <a:gd name="T98" fmla="*/ 179 w 431"/>
              <a:gd name="T99" fmla="*/ 128 h 325"/>
              <a:gd name="T100" fmla="*/ 67 w 431"/>
              <a:gd name="T101" fmla="*/ 187 h 325"/>
              <a:gd name="T102" fmla="*/ 64 w 431"/>
              <a:gd name="T103" fmla="*/ 191 h 325"/>
              <a:gd name="T104" fmla="*/ 67 w 431"/>
              <a:gd name="T105" fmla="*/ 19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31" h="325">
                <a:moveTo>
                  <a:pt x="267" y="136"/>
                </a:moveTo>
                <a:cubicBezTo>
                  <a:pt x="370" y="185"/>
                  <a:pt x="370" y="185"/>
                  <a:pt x="370" y="185"/>
                </a:cubicBezTo>
                <a:cubicBezTo>
                  <a:pt x="267" y="239"/>
                  <a:pt x="267" y="239"/>
                  <a:pt x="267" y="239"/>
                </a:cubicBezTo>
                <a:cubicBezTo>
                  <a:pt x="265" y="240"/>
                  <a:pt x="264" y="243"/>
                  <a:pt x="265" y="245"/>
                </a:cubicBezTo>
                <a:cubicBezTo>
                  <a:pt x="266" y="247"/>
                  <a:pt x="268" y="248"/>
                  <a:pt x="269" y="248"/>
                </a:cubicBezTo>
                <a:cubicBezTo>
                  <a:pt x="270" y="248"/>
                  <a:pt x="271" y="248"/>
                  <a:pt x="271" y="247"/>
                </a:cubicBezTo>
                <a:cubicBezTo>
                  <a:pt x="383" y="188"/>
                  <a:pt x="383" y="188"/>
                  <a:pt x="383" y="188"/>
                </a:cubicBezTo>
                <a:cubicBezTo>
                  <a:pt x="385" y="188"/>
                  <a:pt x="386" y="186"/>
                  <a:pt x="386" y="184"/>
                </a:cubicBezTo>
                <a:cubicBezTo>
                  <a:pt x="386" y="182"/>
                  <a:pt x="385" y="181"/>
                  <a:pt x="383" y="180"/>
                </a:cubicBezTo>
                <a:cubicBezTo>
                  <a:pt x="271" y="128"/>
                  <a:pt x="271" y="128"/>
                  <a:pt x="271" y="128"/>
                </a:cubicBezTo>
                <a:cubicBezTo>
                  <a:pt x="269" y="127"/>
                  <a:pt x="266" y="128"/>
                  <a:pt x="265" y="130"/>
                </a:cubicBezTo>
                <a:cubicBezTo>
                  <a:pt x="264" y="132"/>
                  <a:pt x="265" y="135"/>
                  <a:pt x="267" y="136"/>
                </a:cubicBezTo>
                <a:close/>
                <a:moveTo>
                  <a:pt x="202" y="268"/>
                </a:moveTo>
                <a:cubicBezTo>
                  <a:pt x="202" y="268"/>
                  <a:pt x="202" y="268"/>
                  <a:pt x="203" y="268"/>
                </a:cubicBezTo>
                <a:cubicBezTo>
                  <a:pt x="205" y="268"/>
                  <a:pt x="207" y="267"/>
                  <a:pt x="207" y="265"/>
                </a:cubicBezTo>
                <a:cubicBezTo>
                  <a:pt x="252" y="113"/>
                  <a:pt x="252" y="113"/>
                  <a:pt x="252" y="113"/>
                </a:cubicBezTo>
                <a:cubicBezTo>
                  <a:pt x="252" y="111"/>
                  <a:pt x="251" y="108"/>
                  <a:pt x="248" y="107"/>
                </a:cubicBezTo>
                <a:cubicBezTo>
                  <a:pt x="246" y="106"/>
                  <a:pt x="243" y="108"/>
                  <a:pt x="243" y="110"/>
                </a:cubicBezTo>
                <a:cubicBezTo>
                  <a:pt x="198" y="262"/>
                  <a:pt x="198" y="262"/>
                  <a:pt x="198" y="262"/>
                </a:cubicBezTo>
                <a:cubicBezTo>
                  <a:pt x="198" y="265"/>
                  <a:pt x="199" y="267"/>
                  <a:pt x="202" y="268"/>
                </a:cubicBezTo>
                <a:close/>
                <a:moveTo>
                  <a:pt x="38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1"/>
                  <a:pt x="0" y="47"/>
                </a:cubicBezTo>
                <a:cubicBezTo>
                  <a:pt x="0" y="320"/>
                  <a:pt x="0" y="320"/>
                  <a:pt x="0" y="320"/>
                </a:cubicBezTo>
                <a:cubicBezTo>
                  <a:pt x="0" y="323"/>
                  <a:pt x="2" y="325"/>
                  <a:pt x="5" y="325"/>
                </a:cubicBezTo>
                <a:cubicBezTo>
                  <a:pt x="427" y="325"/>
                  <a:pt x="427" y="325"/>
                  <a:pt x="427" y="325"/>
                </a:cubicBezTo>
                <a:cubicBezTo>
                  <a:pt x="429" y="325"/>
                  <a:pt x="431" y="323"/>
                  <a:pt x="431" y="320"/>
                </a:cubicBezTo>
                <a:cubicBezTo>
                  <a:pt x="431" y="47"/>
                  <a:pt x="431" y="47"/>
                  <a:pt x="431" y="47"/>
                </a:cubicBezTo>
                <a:cubicBezTo>
                  <a:pt x="431" y="21"/>
                  <a:pt x="411" y="0"/>
                  <a:pt x="386" y="0"/>
                </a:cubicBezTo>
                <a:close/>
                <a:moveTo>
                  <a:pt x="422" y="315"/>
                </a:moveTo>
                <a:cubicBezTo>
                  <a:pt x="9" y="315"/>
                  <a:pt x="9" y="315"/>
                  <a:pt x="9" y="315"/>
                </a:cubicBezTo>
                <a:cubicBezTo>
                  <a:pt x="9" y="64"/>
                  <a:pt x="9" y="64"/>
                  <a:pt x="9" y="64"/>
                </a:cubicBezTo>
                <a:cubicBezTo>
                  <a:pt x="422" y="64"/>
                  <a:pt x="422" y="64"/>
                  <a:pt x="422" y="64"/>
                </a:cubicBezTo>
                <a:lnTo>
                  <a:pt x="422" y="315"/>
                </a:lnTo>
                <a:close/>
                <a:moveTo>
                  <a:pt x="422" y="55"/>
                </a:moveTo>
                <a:cubicBezTo>
                  <a:pt x="9" y="55"/>
                  <a:pt x="9" y="55"/>
                  <a:pt x="9" y="55"/>
                </a:cubicBezTo>
                <a:cubicBezTo>
                  <a:pt x="9" y="47"/>
                  <a:pt x="9" y="47"/>
                  <a:pt x="9" y="47"/>
                </a:cubicBezTo>
                <a:cubicBezTo>
                  <a:pt x="9" y="26"/>
                  <a:pt x="26" y="9"/>
                  <a:pt x="46" y="9"/>
                </a:cubicBezTo>
                <a:cubicBezTo>
                  <a:pt x="386" y="9"/>
                  <a:pt x="386" y="9"/>
                  <a:pt x="386" y="9"/>
                </a:cubicBezTo>
                <a:cubicBezTo>
                  <a:pt x="406" y="9"/>
                  <a:pt x="422" y="26"/>
                  <a:pt x="422" y="47"/>
                </a:cubicBezTo>
                <a:lnTo>
                  <a:pt x="422" y="55"/>
                </a:lnTo>
                <a:close/>
                <a:moveTo>
                  <a:pt x="67" y="195"/>
                </a:moveTo>
                <a:cubicBezTo>
                  <a:pt x="179" y="247"/>
                  <a:pt x="179" y="247"/>
                  <a:pt x="179" y="247"/>
                </a:cubicBezTo>
                <a:cubicBezTo>
                  <a:pt x="179" y="248"/>
                  <a:pt x="180" y="248"/>
                  <a:pt x="181" y="248"/>
                </a:cubicBezTo>
                <a:cubicBezTo>
                  <a:pt x="182" y="248"/>
                  <a:pt x="184" y="247"/>
                  <a:pt x="185" y="245"/>
                </a:cubicBezTo>
                <a:cubicBezTo>
                  <a:pt x="186" y="243"/>
                  <a:pt x="185" y="240"/>
                  <a:pt x="183" y="239"/>
                </a:cubicBezTo>
                <a:cubicBezTo>
                  <a:pt x="80" y="191"/>
                  <a:pt x="80" y="191"/>
                  <a:pt x="80" y="191"/>
                </a:cubicBezTo>
                <a:cubicBezTo>
                  <a:pt x="183" y="136"/>
                  <a:pt x="183" y="136"/>
                  <a:pt x="183" y="136"/>
                </a:cubicBezTo>
                <a:cubicBezTo>
                  <a:pt x="185" y="135"/>
                  <a:pt x="186" y="132"/>
                  <a:pt x="185" y="130"/>
                </a:cubicBezTo>
                <a:cubicBezTo>
                  <a:pt x="184" y="127"/>
                  <a:pt x="181" y="127"/>
                  <a:pt x="179" y="128"/>
                </a:cubicBezTo>
                <a:cubicBezTo>
                  <a:pt x="67" y="187"/>
                  <a:pt x="67" y="187"/>
                  <a:pt x="67" y="187"/>
                </a:cubicBezTo>
                <a:cubicBezTo>
                  <a:pt x="65" y="188"/>
                  <a:pt x="64" y="189"/>
                  <a:pt x="64" y="191"/>
                </a:cubicBezTo>
                <a:cubicBezTo>
                  <a:pt x="64" y="193"/>
                  <a:pt x="65" y="194"/>
                  <a:pt x="67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2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3" name="Freeform 23"/>
          <p:cNvSpPr>
            <a:spLocks noEditPoints="1"/>
          </p:cNvSpPr>
          <p:nvPr/>
        </p:nvSpPr>
        <p:spPr bwMode="auto">
          <a:xfrm>
            <a:off x="6636507" y="1855786"/>
            <a:ext cx="744536" cy="381181"/>
          </a:xfrm>
          <a:custGeom>
            <a:avLst/>
            <a:gdLst>
              <a:gd name="T0" fmla="*/ 46 w 484"/>
              <a:gd name="T1" fmla="*/ 52 h 248"/>
              <a:gd name="T2" fmla="*/ 51 w 484"/>
              <a:gd name="T3" fmla="*/ 202 h 248"/>
              <a:gd name="T4" fmla="*/ 56 w 484"/>
              <a:gd name="T5" fmla="*/ 52 h 248"/>
              <a:gd name="T6" fmla="*/ 177 w 484"/>
              <a:gd name="T7" fmla="*/ 47 h 248"/>
              <a:gd name="T8" fmla="*/ 172 w 484"/>
              <a:gd name="T9" fmla="*/ 197 h 248"/>
              <a:gd name="T10" fmla="*/ 182 w 484"/>
              <a:gd name="T11" fmla="*/ 197 h 248"/>
              <a:gd name="T12" fmla="*/ 177 w 484"/>
              <a:gd name="T13" fmla="*/ 47 h 248"/>
              <a:gd name="T14" fmla="*/ 130 w 484"/>
              <a:gd name="T15" fmla="*/ 52 h 248"/>
              <a:gd name="T16" fmla="*/ 135 w 484"/>
              <a:gd name="T17" fmla="*/ 202 h 248"/>
              <a:gd name="T18" fmla="*/ 140 w 484"/>
              <a:gd name="T19" fmla="*/ 52 h 248"/>
              <a:gd name="T20" fmla="*/ 219 w 484"/>
              <a:gd name="T21" fmla="*/ 47 h 248"/>
              <a:gd name="T22" fmla="*/ 214 w 484"/>
              <a:gd name="T23" fmla="*/ 197 h 248"/>
              <a:gd name="T24" fmla="*/ 224 w 484"/>
              <a:gd name="T25" fmla="*/ 197 h 248"/>
              <a:gd name="T26" fmla="*/ 219 w 484"/>
              <a:gd name="T27" fmla="*/ 47 h 248"/>
              <a:gd name="T28" fmla="*/ 88 w 484"/>
              <a:gd name="T29" fmla="*/ 52 h 248"/>
              <a:gd name="T30" fmla="*/ 93 w 484"/>
              <a:gd name="T31" fmla="*/ 202 h 248"/>
              <a:gd name="T32" fmla="*/ 98 w 484"/>
              <a:gd name="T33" fmla="*/ 52 h 248"/>
              <a:gd name="T34" fmla="*/ 303 w 484"/>
              <a:gd name="T35" fmla="*/ 47 h 248"/>
              <a:gd name="T36" fmla="*/ 298 w 484"/>
              <a:gd name="T37" fmla="*/ 197 h 248"/>
              <a:gd name="T38" fmla="*/ 307 w 484"/>
              <a:gd name="T39" fmla="*/ 197 h 248"/>
              <a:gd name="T40" fmla="*/ 303 w 484"/>
              <a:gd name="T41" fmla="*/ 47 h 248"/>
              <a:gd name="T42" fmla="*/ 449 w 484"/>
              <a:gd name="T43" fmla="*/ 88 h 248"/>
              <a:gd name="T44" fmla="*/ 423 w 484"/>
              <a:gd name="T45" fmla="*/ 0 h 248"/>
              <a:gd name="T46" fmla="*/ 0 w 484"/>
              <a:gd name="T47" fmla="*/ 27 h 248"/>
              <a:gd name="T48" fmla="*/ 26 w 484"/>
              <a:gd name="T49" fmla="*/ 248 h 248"/>
              <a:gd name="T50" fmla="*/ 449 w 484"/>
              <a:gd name="T51" fmla="*/ 222 h 248"/>
              <a:gd name="T52" fmla="*/ 479 w 484"/>
              <a:gd name="T53" fmla="*/ 161 h 248"/>
              <a:gd name="T54" fmla="*/ 484 w 484"/>
              <a:gd name="T55" fmla="*/ 92 h 248"/>
              <a:gd name="T56" fmla="*/ 475 w 484"/>
              <a:gd name="T57" fmla="*/ 152 h 248"/>
              <a:gd name="T58" fmla="*/ 440 w 484"/>
              <a:gd name="T59" fmla="*/ 157 h 248"/>
              <a:gd name="T60" fmla="*/ 423 w 484"/>
              <a:gd name="T61" fmla="*/ 239 h 248"/>
              <a:gd name="T62" fmla="*/ 9 w 484"/>
              <a:gd name="T63" fmla="*/ 222 h 248"/>
              <a:gd name="T64" fmla="*/ 26 w 484"/>
              <a:gd name="T65" fmla="*/ 10 h 248"/>
              <a:gd name="T66" fmla="*/ 440 w 484"/>
              <a:gd name="T67" fmla="*/ 27 h 248"/>
              <a:gd name="T68" fmla="*/ 444 w 484"/>
              <a:gd name="T69" fmla="*/ 97 h 248"/>
              <a:gd name="T70" fmla="*/ 475 w 484"/>
              <a:gd name="T71" fmla="*/ 152 h 248"/>
              <a:gd name="T72" fmla="*/ 382 w 484"/>
              <a:gd name="T73" fmla="*/ 52 h 248"/>
              <a:gd name="T74" fmla="*/ 387 w 484"/>
              <a:gd name="T75" fmla="*/ 202 h 248"/>
              <a:gd name="T76" fmla="*/ 391 w 484"/>
              <a:gd name="T77" fmla="*/ 52 h 248"/>
              <a:gd name="T78" fmla="*/ 261 w 484"/>
              <a:gd name="T79" fmla="*/ 47 h 248"/>
              <a:gd name="T80" fmla="*/ 256 w 484"/>
              <a:gd name="T81" fmla="*/ 197 h 248"/>
              <a:gd name="T82" fmla="*/ 265 w 484"/>
              <a:gd name="T83" fmla="*/ 197 h 248"/>
              <a:gd name="T84" fmla="*/ 261 w 484"/>
              <a:gd name="T85" fmla="*/ 47 h 248"/>
              <a:gd name="T86" fmla="*/ 340 w 484"/>
              <a:gd name="T87" fmla="*/ 52 h 248"/>
              <a:gd name="T88" fmla="*/ 345 w 484"/>
              <a:gd name="T89" fmla="*/ 202 h 248"/>
              <a:gd name="T90" fmla="*/ 349 w 484"/>
              <a:gd name="T91" fmla="*/ 52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84" h="248">
                <a:moveTo>
                  <a:pt x="51" y="47"/>
                </a:moveTo>
                <a:cubicBezTo>
                  <a:pt x="48" y="47"/>
                  <a:pt x="46" y="49"/>
                  <a:pt x="46" y="52"/>
                </a:cubicBezTo>
                <a:cubicBezTo>
                  <a:pt x="46" y="197"/>
                  <a:pt x="46" y="197"/>
                  <a:pt x="46" y="197"/>
                </a:cubicBezTo>
                <a:cubicBezTo>
                  <a:pt x="46" y="200"/>
                  <a:pt x="48" y="202"/>
                  <a:pt x="51" y="202"/>
                </a:cubicBezTo>
                <a:cubicBezTo>
                  <a:pt x="54" y="202"/>
                  <a:pt x="56" y="200"/>
                  <a:pt x="56" y="197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49"/>
                  <a:pt x="54" y="47"/>
                  <a:pt x="51" y="47"/>
                </a:cubicBezTo>
                <a:close/>
                <a:moveTo>
                  <a:pt x="177" y="47"/>
                </a:moveTo>
                <a:cubicBezTo>
                  <a:pt x="174" y="47"/>
                  <a:pt x="172" y="49"/>
                  <a:pt x="172" y="52"/>
                </a:cubicBezTo>
                <a:cubicBezTo>
                  <a:pt x="172" y="197"/>
                  <a:pt x="172" y="197"/>
                  <a:pt x="172" y="197"/>
                </a:cubicBezTo>
                <a:cubicBezTo>
                  <a:pt x="172" y="200"/>
                  <a:pt x="174" y="202"/>
                  <a:pt x="177" y="202"/>
                </a:cubicBezTo>
                <a:cubicBezTo>
                  <a:pt x="179" y="202"/>
                  <a:pt x="182" y="200"/>
                  <a:pt x="182" y="197"/>
                </a:cubicBezTo>
                <a:cubicBezTo>
                  <a:pt x="182" y="52"/>
                  <a:pt x="182" y="52"/>
                  <a:pt x="182" y="52"/>
                </a:cubicBezTo>
                <a:cubicBezTo>
                  <a:pt x="182" y="49"/>
                  <a:pt x="179" y="47"/>
                  <a:pt x="177" y="47"/>
                </a:cubicBezTo>
                <a:close/>
                <a:moveTo>
                  <a:pt x="135" y="47"/>
                </a:moveTo>
                <a:cubicBezTo>
                  <a:pt x="132" y="47"/>
                  <a:pt x="130" y="49"/>
                  <a:pt x="130" y="52"/>
                </a:cubicBezTo>
                <a:cubicBezTo>
                  <a:pt x="130" y="197"/>
                  <a:pt x="130" y="197"/>
                  <a:pt x="130" y="197"/>
                </a:cubicBezTo>
                <a:cubicBezTo>
                  <a:pt x="130" y="200"/>
                  <a:pt x="132" y="202"/>
                  <a:pt x="135" y="202"/>
                </a:cubicBezTo>
                <a:cubicBezTo>
                  <a:pt x="137" y="202"/>
                  <a:pt x="140" y="200"/>
                  <a:pt x="140" y="197"/>
                </a:cubicBezTo>
                <a:cubicBezTo>
                  <a:pt x="140" y="52"/>
                  <a:pt x="140" y="52"/>
                  <a:pt x="140" y="52"/>
                </a:cubicBezTo>
                <a:cubicBezTo>
                  <a:pt x="140" y="49"/>
                  <a:pt x="137" y="47"/>
                  <a:pt x="135" y="47"/>
                </a:cubicBezTo>
                <a:close/>
                <a:moveTo>
                  <a:pt x="219" y="47"/>
                </a:moveTo>
                <a:cubicBezTo>
                  <a:pt x="216" y="47"/>
                  <a:pt x="214" y="49"/>
                  <a:pt x="214" y="52"/>
                </a:cubicBezTo>
                <a:cubicBezTo>
                  <a:pt x="214" y="197"/>
                  <a:pt x="214" y="197"/>
                  <a:pt x="214" y="197"/>
                </a:cubicBezTo>
                <a:cubicBezTo>
                  <a:pt x="214" y="200"/>
                  <a:pt x="216" y="202"/>
                  <a:pt x="219" y="202"/>
                </a:cubicBezTo>
                <a:cubicBezTo>
                  <a:pt x="221" y="202"/>
                  <a:pt x="224" y="200"/>
                  <a:pt x="224" y="197"/>
                </a:cubicBezTo>
                <a:cubicBezTo>
                  <a:pt x="224" y="52"/>
                  <a:pt x="224" y="52"/>
                  <a:pt x="224" y="52"/>
                </a:cubicBezTo>
                <a:cubicBezTo>
                  <a:pt x="224" y="49"/>
                  <a:pt x="221" y="47"/>
                  <a:pt x="219" y="47"/>
                </a:cubicBezTo>
                <a:close/>
                <a:moveTo>
                  <a:pt x="93" y="47"/>
                </a:moveTo>
                <a:cubicBezTo>
                  <a:pt x="90" y="47"/>
                  <a:pt x="88" y="49"/>
                  <a:pt x="88" y="52"/>
                </a:cubicBezTo>
                <a:cubicBezTo>
                  <a:pt x="88" y="197"/>
                  <a:pt x="88" y="197"/>
                  <a:pt x="88" y="197"/>
                </a:cubicBezTo>
                <a:cubicBezTo>
                  <a:pt x="88" y="200"/>
                  <a:pt x="90" y="202"/>
                  <a:pt x="93" y="202"/>
                </a:cubicBezTo>
                <a:cubicBezTo>
                  <a:pt x="96" y="202"/>
                  <a:pt x="98" y="200"/>
                  <a:pt x="98" y="19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49"/>
                  <a:pt x="96" y="47"/>
                  <a:pt x="93" y="47"/>
                </a:cubicBezTo>
                <a:close/>
                <a:moveTo>
                  <a:pt x="303" y="47"/>
                </a:moveTo>
                <a:cubicBezTo>
                  <a:pt x="300" y="47"/>
                  <a:pt x="298" y="49"/>
                  <a:pt x="298" y="52"/>
                </a:cubicBezTo>
                <a:cubicBezTo>
                  <a:pt x="298" y="197"/>
                  <a:pt x="298" y="197"/>
                  <a:pt x="298" y="197"/>
                </a:cubicBezTo>
                <a:cubicBezTo>
                  <a:pt x="298" y="200"/>
                  <a:pt x="300" y="202"/>
                  <a:pt x="303" y="202"/>
                </a:cubicBezTo>
                <a:cubicBezTo>
                  <a:pt x="305" y="202"/>
                  <a:pt x="307" y="200"/>
                  <a:pt x="307" y="197"/>
                </a:cubicBezTo>
                <a:cubicBezTo>
                  <a:pt x="307" y="52"/>
                  <a:pt x="307" y="52"/>
                  <a:pt x="307" y="52"/>
                </a:cubicBezTo>
                <a:cubicBezTo>
                  <a:pt x="307" y="49"/>
                  <a:pt x="305" y="47"/>
                  <a:pt x="303" y="47"/>
                </a:cubicBezTo>
                <a:close/>
                <a:moveTo>
                  <a:pt x="479" y="88"/>
                </a:moveTo>
                <a:cubicBezTo>
                  <a:pt x="449" y="88"/>
                  <a:pt x="449" y="88"/>
                  <a:pt x="449" y="88"/>
                </a:cubicBezTo>
                <a:cubicBezTo>
                  <a:pt x="449" y="27"/>
                  <a:pt x="449" y="27"/>
                  <a:pt x="449" y="27"/>
                </a:cubicBezTo>
                <a:cubicBezTo>
                  <a:pt x="449" y="12"/>
                  <a:pt x="437" y="0"/>
                  <a:pt x="423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36"/>
                  <a:pt x="12" y="248"/>
                  <a:pt x="26" y="248"/>
                </a:cubicBezTo>
                <a:cubicBezTo>
                  <a:pt x="423" y="248"/>
                  <a:pt x="423" y="248"/>
                  <a:pt x="423" y="248"/>
                </a:cubicBezTo>
                <a:cubicBezTo>
                  <a:pt x="437" y="248"/>
                  <a:pt x="449" y="236"/>
                  <a:pt x="449" y="222"/>
                </a:cubicBezTo>
                <a:cubicBezTo>
                  <a:pt x="449" y="161"/>
                  <a:pt x="449" y="161"/>
                  <a:pt x="449" y="161"/>
                </a:cubicBezTo>
                <a:cubicBezTo>
                  <a:pt x="479" y="161"/>
                  <a:pt x="479" y="161"/>
                  <a:pt x="479" y="161"/>
                </a:cubicBezTo>
                <a:cubicBezTo>
                  <a:pt x="482" y="161"/>
                  <a:pt x="484" y="159"/>
                  <a:pt x="484" y="157"/>
                </a:cubicBezTo>
                <a:cubicBezTo>
                  <a:pt x="484" y="92"/>
                  <a:pt x="484" y="92"/>
                  <a:pt x="484" y="92"/>
                </a:cubicBezTo>
                <a:cubicBezTo>
                  <a:pt x="484" y="90"/>
                  <a:pt x="482" y="88"/>
                  <a:pt x="479" y="88"/>
                </a:cubicBezTo>
                <a:close/>
                <a:moveTo>
                  <a:pt x="475" y="152"/>
                </a:moveTo>
                <a:cubicBezTo>
                  <a:pt x="444" y="152"/>
                  <a:pt x="444" y="152"/>
                  <a:pt x="444" y="152"/>
                </a:cubicBezTo>
                <a:cubicBezTo>
                  <a:pt x="442" y="152"/>
                  <a:pt x="440" y="154"/>
                  <a:pt x="440" y="157"/>
                </a:cubicBezTo>
                <a:cubicBezTo>
                  <a:pt x="440" y="222"/>
                  <a:pt x="440" y="222"/>
                  <a:pt x="440" y="222"/>
                </a:cubicBezTo>
                <a:cubicBezTo>
                  <a:pt x="440" y="231"/>
                  <a:pt x="432" y="239"/>
                  <a:pt x="423" y="239"/>
                </a:cubicBezTo>
                <a:cubicBezTo>
                  <a:pt x="26" y="239"/>
                  <a:pt x="26" y="239"/>
                  <a:pt x="26" y="239"/>
                </a:cubicBezTo>
                <a:cubicBezTo>
                  <a:pt x="17" y="239"/>
                  <a:pt x="9" y="231"/>
                  <a:pt x="9" y="222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17"/>
                  <a:pt x="17" y="10"/>
                  <a:pt x="26" y="10"/>
                </a:cubicBezTo>
                <a:cubicBezTo>
                  <a:pt x="423" y="10"/>
                  <a:pt x="423" y="10"/>
                  <a:pt x="423" y="10"/>
                </a:cubicBezTo>
                <a:cubicBezTo>
                  <a:pt x="432" y="10"/>
                  <a:pt x="440" y="17"/>
                  <a:pt x="440" y="27"/>
                </a:cubicBezTo>
                <a:cubicBezTo>
                  <a:pt x="440" y="92"/>
                  <a:pt x="440" y="92"/>
                  <a:pt x="440" y="92"/>
                </a:cubicBezTo>
                <a:cubicBezTo>
                  <a:pt x="440" y="95"/>
                  <a:pt x="442" y="97"/>
                  <a:pt x="444" y="97"/>
                </a:cubicBezTo>
                <a:cubicBezTo>
                  <a:pt x="475" y="97"/>
                  <a:pt x="475" y="97"/>
                  <a:pt x="475" y="97"/>
                </a:cubicBezTo>
                <a:lnTo>
                  <a:pt x="475" y="152"/>
                </a:lnTo>
                <a:close/>
                <a:moveTo>
                  <a:pt x="387" y="47"/>
                </a:moveTo>
                <a:cubicBezTo>
                  <a:pt x="384" y="47"/>
                  <a:pt x="382" y="49"/>
                  <a:pt x="382" y="52"/>
                </a:cubicBezTo>
                <a:cubicBezTo>
                  <a:pt x="382" y="197"/>
                  <a:pt x="382" y="197"/>
                  <a:pt x="382" y="197"/>
                </a:cubicBezTo>
                <a:cubicBezTo>
                  <a:pt x="382" y="200"/>
                  <a:pt x="384" y="202"/>
                  <a:pt x="387" y="202"/>
                </a:cubicBezTo>
                <a:cubicBezTo>
                  <a:pt x="389" y="202"/>
                  <a:pt x="391" y="200"/>
                  <a:pt x="391" y="197"/>
                </a:cubicBezTo>
                <a:cubicBezTo>
                  <a:pt x="391" y="52"/>
                  <a:pt x="391" y="52"/>
                  <a:pt x="391" y="52"/>
                </a:cubicBezTo>
                <a:cubicBezTo>
                  <a:pt x="391" y="49"/>
                  <a:pt x="389" y="47"/>
                  <a:pt x="387" y="47"/>
                </a:cubicBezTo>
                <a:close/>
                <a:moveTo>
                  <a:pt x="261" y="47"/>
                </a:moveTo>
                <a:cubicBezTo>
                  <a:pt x="258" y="47"/>
                  <a:pt x="256" y="49"/>
                  <a:pt x="256" y="52"/>
                </a:cubicBezTo>
                <a:cubicBezTo>
                  <a:pt x="256" y="197"/>
                  <a:pt x="256" y="197"/>
                  <a:pt x="256" y="197"/>
                </a:cubicBezTo>
                <a:cubicBezTo>
                  <a:pt x="256" y="200"/>
                  <a:pt x="258" y="202"/>
                  <a:pt x="261" y="202"/>
                </a:cubicBezTo>
                <a:cubicBezTo>
                  <a:pt x="263" y="202"/>
                  <a:pt x="265" y="200"/>
                  <a:pt x="265" y="197"/>
                </a:cubicBezTo>
                <a:cubicBezTo>
                  <a:pt x="265" y="52"/>
                  <a:pt x="265" y="52"/>
                  <a:pt x="265" y="52"/>
                </a:cubicBezTo>
                <a:cubicBezTo>
                  <a:pt x="265" y="49"/>
                  <a:pt x="263" y="47"/>
                  <a:pt x="261" y="47"/>
                </a:cubicBezTo>
                <a:close/>
                <a:moveTo>
                  <a:pt x="345" y="47"/>
                </a:moveTo>
                <a:cubicBezTo>
                  <a:pt x="342" y="47"/>
                  <a:pt x="340" y="49"/>
                  <a:pt x="340" y="52"/>
                </a:cubicBezTo>
                <a:cubicBezTo>
                  <a:pt x="340" y="197"/>
                  <a:pt x="340" y="197"/>
                  <a:pt x="340" y="197"/>
                </a:cubicBezTo>
                <a:cubicBezTo>
                  <a:pt x="340" y="200"/>
                  <a:pt x="342" y="202"/>
                  <a:pt x="345" y="202"/>
                </a:cubicBezTo>
                <a:cubicBezTo>
                  <a:pt x="347" y="202"/>
                  <a:pt x="349" y="200"/>
                  <a:pt x="349" y="197"/>
                </a:cubicBezTo>
                <a:cubicBezTo>
                  <a:pt x="349" y="52"/>
                  <a:pt x="349" y="52"/>
                  <a:pt x="349" y="52"/>
                </a:cubicBezTo>
                <a:cubicBezTo>
                  <a:pt x="349" y="49"/>
                  <a:pt x="347" y="47"/>
                  <a:pt x="345" y="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6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6" name="Freeform 24"/>
          <p:cNvSpPr>
            <a:spLocks noEditPoints="1"/>
          </p:cNvSpPr>
          <p:nvPr/>
        </p:nvSpPr>
        <p:spPr bwMode="auto">
          <a:xfrm>
            <a:off x="10084369" y="1889669"/>
            <a:ext cx="743445" cy="381833"/>
          </a:xfrm>
          <a:custGeom>
            <a:avLst/>
            <a:gdLst>
              <a:gd name="T0" fmla="*/ 479 w 484"/>
              <a:gd name="T1" fmla="*/ 87 h 248"/>
              <a:gd name="T2" fmla="*/ 449 w 484"/>
              <a:gd name="T3" fmla="*/ 87 h 248"/>
              <a:gd name="T4" fmla="*/ 449 w 484"/>
              <a:gd name="T5" fmla="*/ 27 h 248"/>
              <a:gd name="T6" fmla="*/ 423 w 484"/>
              <a:gd name="T7" fmla="*/ 0 h 248"/>
              <a:gd name="T8" fmla="*/ 26 w 484"/>
              <a:gd name="T9" fmla="*/ 0 h 248"/>
              <a:gd name="T10" fmla="*/ 0 w 484"/>
              <a:gd name="T11" fmla="*/ 27 h 248"/>
              <a:gd name="T12" fmla="*/ 0 w 484"/>
              <a:gd name="T13" fmla="*/ 221 h 248"/>
              <a:gd name="T14" fmla="*/ 26 w 484"/>
              <a:gd name="T15" fmla="*/ 248 h 248"/>
              <a:gd name="T16" fmla="*/ 423 w 484"/>
              <a:gd name="T17" fmla="*/ 248 h 248"/>
              <a:gd name="T18" fmla="*/ 449 w 484"/>
              <a:gd name="T19" fmla="*/ 221 h 248"/>
              <a:gd name="T20" fmla="*/ 449 w 484"/>
              <a:gd name="T21" fmla="*/ 161 h 248"/>
              <a:gd name="T22" fmla="*/ 479 w 484"/>
              <a:gd name="T23" fmla="*/ 161 h 248"/>
              <a:gd name="T24" fmla="*/ 484 w 484"/>
              <a:gd name="T25" fmla="*/ 156 h 248"/>
              <a:gd name="T26" fmla="*/ 484 w 484"/>
              <a:gd name="T27" fmla="*/ 92 h 248"/>
              <a:gd name="T28" fmla="*/ 479 w 484"/>
              <a:gd name="T29" fmla="*/ 87 h 248"/>
              <a:gd name="T30" fmla="*/ 475 w 484"/>
              <a:gd name="T31" fmla="*/ 151 h 248"/>
              <a:gd name="T32" fmla="*/ 444 w 484"/>
              <a:gd name="T33" fmla="*/ 151 h 248"/>
              <a:gd name="T34" fmla="*/ 440 w 484"/>
              <a:gd name="T35" fmla="*/ 156 h 248"/>
              <a:gd name="T36" fmla="*/ 440 w 484"/>
              <a:gd name="T37" fmla="*/ 221 h 248"/>
              <a:gd name="T38" fmla="*/ 423 w 484"/>
              <a:gd name="T39" fmla="*/ 239 h 248"/>
              <a:gd name="T40" fmla="*/ 26 w 484"/>
              <a:gd name="T41" fmla="*/ 239 h 248"/>
              <a:gd name="T42" fmla="*/ 9 w 484"/>
              <a:gd name="T43" fmla="*/ 221 h 248"/>
              <a:gd name="T44" fmla="*/ 9 w 484"/>
              <a:gd name="T45" fmla="*/ 27 h 248"/>
              <a:gd name="T46" fmla="*/ 26 w 484"/>
              <a:gd name="T47" fmla="*/ 9 h 248"/>
              <a:gd name="T48" fmla="*/ 423 w 484"/>
              <a:gd name="T49" fmla="*/ 9 h 248"/>
              <a:gd name="T50" fmla="*/ 440 w 484"/>
              <a:gd name="T51" fmla="*/ 27 h 248"/>
              <a:gd name="T52" fmla="*/ 440 w 484"/>
              <a:gd name="T53" fmla="*/ 92 h 248"/>
              <a:gd name="T54" fmla="*/ 444 w 484"/>
              <a:gd name="T55" fmla="*/ 97 h 248"/>
              <a:gd name="T56" fmla="*/ 475 w 484"/>
              <a:gd name="T57" fmla="*/ 97 h 248"/>
              <a:gd name="T58" fmla="*/ 475 w 484"/>
              <a:gd name="T59" fmla="*/ 151 h 248"/>
              <a:gd name="T60" fmla="*/ 347 w 484"/>
              <a:gd name="T61" fmla="*/ 156 h 248"/>
              <a:gd name="T62" fmla="*/ 191 w 484"/>
              <a:gd name="T63" fmla="*/ 52 h 248"/>
              <a:gd name="T64" fmla="*/ 186 w 484"/>
              <a:gd name="T65" fmla="*/ 52 h 248"/>
              <a:gd name="T66" fmla="*/ 184 w 484"/>
              <a:gd name="T67" fmla="*/ 56 h 248"/>
              <a:gd name="T68" fmla="*/ 184 w 484"/>
              <a:gd name="T69" fmla="*/ 107 h 248"/>
              <a:gd name="T70" fmla="*/ 71 w 484"/>
              <a:gd name="T71" fmla="*/ 83 h 248"/>
              <a:gd name="T72" fmla="*/ 66 w 484"/>
              <a:gd name="T73" fmla="*/ 86 h 248"/>
              <a:gd name="T74" fmla="*/ 67 w 484"/>
              <a:gd name="T75" fmla="*/ 92 h 248"/>
              <a:gd name="T76" fmla="*/ 224 w 484"/>
              <a:gd name="T77" fmla="*/ 196 h 248"/>
              <a:gd name="T78" fmla="*/ 226 w 484"/>
              <a:gd name="T79" fmla="*/ 196 h 248"/>
              <a:gd name="T80" fmla="*/ 228 w 484"/>
              <a:gd name="T81" fmla="*/ 196 h 248"/>
              <a:gd name="T82" fmla="*/ 231 w 484"/>
              <a:gd name="T83" fmla="*/ 192 h 248"/>
              <a:gd name="T84" fmla="*/ 231 w 484"/>
              <a:gd name="T85" fmla="*/ 141 h 248"/>
              <a:gd name="T86" fmla="*/ 344 w 484"/>
              <a:gd name="T87" fmla="*/ 165 h 248"/>
              <a:gd name="T88" fmla="*/ 345 w 484"/>
              <a:gd name="T89" fmla="*/ 165 h 248"/>
              <a:gd name="T90" fmla="*/ 349 w 484"/>
              <a:gd name="T91" fmla="*/ 160 h 248"/>
              <a:gd name="T92" fmla="*/ 347 w 484"/>
              <a:gd name="T93" fmla="*/ 156 h 248"/>
              <a:gd name="T94" fmla="*/ 227 w 484"/>
              <a:gd name="T95" fmla="*/ 130 h 248"/>
              <a:gd name="T96" fmla="*/ 223 w 484"/>
              <a:gd name="T97" fmla="*/ 131 h 248"/>
              <a:gd name="T98" fmla="*/ 221 w 484"/>
              <a:gd name="T99" fmla="*/ 135 h 248"/>
              <a:gd name="T100" fmla="*/ 221 w 484"/>
              <a:gd name="T101" fmla="*/ 183 h 248"/>
              <a:gd name="T102" fmla="*/ 93 w 484"/>
              <a:gd name="T103" fmla="*/ 98 h 248"/>
              <a:gd name="T104" fmla="*/ 187 w 484"/>
              <a:gd name="T105" fmla="*/ 118 h 248"/>
              <a:gd name="T106" fmla="*/ 191 w 484"/>
              <a:gd name="T107" fmla="*/ 117 h 248"/>
              <a:gd name="T108" fmla="*/ 193 w 484"/>
              <a:gd name="T109" fmla="*/ 113 h 248"/>
              <a:gd name="T110" fmla="*/ 193 w 484"/>
              <a:gd name="T111" fmla="*/ 65 h 248"/>
              <a:gd name="T112" fmla="*/ 321 w 484"/>
              <a:gd name="T113" fmla="*/ 150 h 248"/>
              <a:gd name="T114" fmla="*/ 227 w 484"/>
              <a:gd name="T115" fmla="*/ 130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84" h="248">
                <a:moveTo>
                  <a:pt x="479" y="87"/>
                </a:moveTo>
                <a:cubicBezTo>
                  <a:pt x="449" y="87"/>
                  <a:pt x="449" y="87"/>
                  <a:pt x="449" y="87"/>
                </a:cubicBezTo>
                <a:cubicBezTo>
                  <a:pt x="449" y="27"/>
                  <a:pt x="449" y="27"/>
                  <a:pt x="449" y="27"/>
                </a:cubicBezTo>
                <a:cubicBezTo>
                  <a:pt x="449" y="12"/>
                  <a:pt x="437" y="0"/>
                  <a:pt x="423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36"/>
                  <a:pt x="12" y="248"/>
                  <a:pt x="26" y="248"/>
                </a:cubicBezTo>
                <a:cubicBezTo>
                  <a:pt x="423" y="248"/>
                  <a:pt x="423" y="248"/>
                  <a:pt x="423" y="248"/>
                </a:cubicBezTo>
                <a:cubicBezTo>
                  <a:pt x="437" y="248"/>
                  <a:pt x="449" y="236"/>
                  <a:pt x="449" y="221"/>
                </a:cubicBezTo>
                <a:cubicBezTo>
                  <a:pt x="449" y="161"/>
                  <a:pt x="449" y="161"/>
                  <a:pt x="449" y="161"/>
                </a:cubicBezTo>
                <a:cubicBezTo>
                  <a:pt x="479" y="161"/>
                  <a:pt x="479" y="161"/>
                  <a:pt x="479" y="161"/>
                </a:cubicBezTo>
                <a:cubicBezTo>
                  <a:pt x="482" y="161"/>
                  <a:pt x="484" y="159"/>
                  <a:pt x="484" y="156"/>
                </a:cubicBezTo>
                <a:cubicBezTo>
                  <a:pt x="484" y="92"/>
                  <a:pt x="484" y="92"/>
                  <a:pt x="484" y="92"/>
                </a:cubicBezTo>
                <a:cubicBezTo>
                  <a:pt x="484" y="89"/>
                  <a:pt x="482" y="87"/>
                  <a:pt x="479" y="87"/>
                </a:cubicBezTo>
                <a:close/>
                <a:moveTo>
                  <a:pt x="475" y="151"/>
                </a:moveTo>
                <a:cubicBezTo>
                  <a:pt x="444" y="151"/>
                  <a:pt x="444" y="151"/>
                  <a:pt x="444" y="151"/>
                </a:cubicBezTo>
                <a:cubicBezTo>
                  <a:pt x="442" y="151"/>
                  <a:pt x="440" y="154"/>
                  <a:pt x="440" y="156"/>
                </a:cubicBezTo>
                <a:cubicBezTo>
                  <a:pt x="440" y="221"/>
                  <a:pt x="440" y="221"/>
                  <a:pt x="440" y="221"/>
                </a:cubicBezTo>
                <a:cubicBezTo>
                  <a:pt x="440" y="231"/>
                  <a:pt x="432" y="239"/>
                  <a:pt x="423" y="239"/>
                </a:cubicBezTo>
                <a:cubicBezTo>
                  <a:pt x="26" y="239"/>
                  <a:pt x="26" y="239"/>
                  <a:pt x="26" y="239"/>
                </a:cubicBezTo>
                <a:cubicBezTo>
                  <a:pt x="17" y="239"/>
                  <a:pt x="9" y="231"/>
                  <a:pt x="9" y="221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17"/>
                  <a:pt x="17" y="9"/>
                  <a:pt x="26" y="9"/>
                </a:cubicBezTo>
                <a:cubicBezTo>
                  <a:pt x="423" y="9"/>
                  <a:pt x="423" y="9"/>
                  <a:pt x="423" y="9"/>
                </a:cubicBezTo>
                <a:cubicBezTo>
                  <a:pt x="432" y="9"/>
                  <a:pt x="440" y="17"/>
                  <a:pt x="440" y="27"/>
                </a:cubicBezTo>
                <a:cubicBezTo>
                  <a:pt x="440" y="92"/>
                  <a:pt x="440" y="92"/>
                  <a:pt x="440" y="92"/>
                </a:cubicBezTo>
                <a:cubicBezTo>
                  <a:pt x="440" y="94"/>
                  <a:pt x="442" y="97"/>
                  <a:pt x="444" y="97"/>
                </a:cubicBezTo>
                <a:cubicBezTo>
                  <a:pt x="475" y="97"/>
                  <a:pt x="475" y="97"/>
                  <a:pt x="475" y="97"/>
                </a:cubicBezTo>
                <a:lnTo>
                  <a:pt x="475" y="151"/>
                </a:lnTo>
                <a:close/>
                <a:moveTo>
                  <a:pt x="347" y="156"/>
                </a:moveTo>
                <a:cubicBezTo>
                  <a:pt x="191" y="52"/>
                  <a:pt x="191" y="52"/>
                  <a:pt x="191" y="52"/>
                </a:cubicBezTo>
                <a:cubicBezTo>
                  <a:pt x="189" y="51"/>
                  <a:pt x="188" y="51"/>
                  <a:pt x="186" y="52"/>
                </a:cubicBezTo>
                <a:cubicBezTo>
                  <a:pt x="184" y="53"/>
                  <a:pt x="184" y="55"/>
                  <a:pt x="184" y="56"/>
                </a:cubicBezTo>
                <a:cubicBezTo>
                  <a:pt x="184" y="107"/>
                  <a:pt x="184" y="107"/>
                  <a:pt x="184" y="107"/>
                </a:cubicBezTo>
                <a:cubicBezTo>
                  <a:pt x="71" y="83"/>
                  <a:pt x="71" y="83"/>
                  <a:pt x="71" y="83"/>
                </a:cubicBezTo>
                <a:cubicBezTo>
                  <a:pt x="69" y="83"/>
                  <a:pt x="66" y="84"/>
                  <a:pt x="66" y="86"/>
                </a:cubicBezTo>
                <a:cubicBezTo>
                  <a:pt x="65" y="88"/>
                  <a:pt x="65" y="90"/>
                  <a:pt x="67" y="92"/>
                </a:cubicBezTo>
                <a:cubicBezTo>
                  <a:pt x="224" y="196"/>
                  <a:pt x="224" y="196"/>
                  <a:pt x="224" y="196"/>
                </a:cubicBezTo>
                <a:cubicBezTo>
                  <a:pt x="224" y="196"/>
                  <a:pt x="225" y="196"/>
                  <a:pt x="226" y="196"/>
                </a:cubicBezTo>
                <a:cubicBezTo>
                  <a:pt x="227" y="196"/>
                  <a:pt x="228" y="196"/>
                  <a:pt x="228" y="196"/>
                </a:cubicBezTo>
                <a:cubicBezTo>
                  <a:pt x="230" y="195"/>
                  <a:pt x="231" y="193"/>
                  <a:pt x="231" y="192"/>
                </a:cubicBezTo>
                <a:cubicBezTo>
                  <a:pt x="231" y="141"/>
                  <a:pt x="231" y="141"/>
                  <a:pt x="231" y="141"/>
                </a:cubicBezTo>
                <a:cubicBezTo>
                  <a:pt x="344" y="165"/>
                  <a:pt x="344" y="165"/>
                  <a:pt x="344" y="165"/>
                </a:cubicBezTo>
                <a:cubicBezTo>
                  <a:pt x="344" y="165"/>
                  <a:pt x="344" y="165"/>
                  <a:pt x="345" y="165"/>
                </a:cubicBezTo>
                <a:cubicBezTo>
                  <a:pt x="347" y="165"/>
                  <a:pt x="349" y="163"/>
                  <a:pt x="349" y="160"/>
                </a:cubicBezTo>
                <a:cubicBezTo>
                  <a:pt x="349" y="158"/>
                  <a:pt x="348" y="157"/>
                  <a:pt x="347" y="156"/>
                </a:cubicBezTo>
                <a:close/>
                <a:moveTo>
                  <a:pt x="227" y="130"/>
                </a:moveTo>
                <a:cubicBezTo>
                  <a:pt x="226" y="130"/>
                  <a:pt x="224" y="130"/>
                  <a:pt x="223" y="131"/>
                </a:cubicBezTo>
                <a:cubicBezTo>
                  <a:pt x="222" y="132"/>
                  <a:pt x="221" y="133"/>
                  <a:pt x="221" y="135"/>
                </a:cubicBezTo>
                <a:cubicBezTo>
                  <a:pt x="221" y="183"/>
                  <a:pt x="221" y="183"/>
                  <a:pt x="221" y="183"/>
                </a:cubicBezTo>
                <a:cubicBezTo>
                  <a:pt x="93" y="98"/>
                  <a:pt x="93" y="98"/>
                  <a:pt x="93" y="98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9" y="118"/>
                  <a:pt x="190" y="118"/>
                  <a:pt x="191" y="117"/>
                </a:cubicBezTo>
                <a:cubicBezTo>
                  <a:pt x="192" y="116"/>
                  <a:pt x="193" y="115"/>
                  <a:pt x="193" y="113"/>
                </a:cubicBezTo>
                <a:cubicBezTo>
                  <a:pt x="193" y="65"/>
                  <a:pt x="193" y="65"/>
                  <a:pt x="193" y="65"/>
                </a:cubicBezTo>
                <a:cubicBezTo>
                  <a:pt x="321" y="150"/>
                  <a:pt x="321" y="150"/>
                  <a:pt x="321" y="150"/>
                </a:cubicBezTo>
                <a:lnTo>
                  <a:pt x="227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Oval 7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7" name="Freeform 25"/>
          <p:cNvSpPr>
            <a:spLocks noEditPoints="1"/>
          </p:cNvSpPr>
          <p:nvPr/>
        </p:nvSpPr>
        <p:spPr bwMode="auto">
          <a:xfrm>
            <a:off x="8508744" y="1739803"/>
            <a:ext cx="446075" cy="615754"/>
          </a:xfrm>
          <a:custGeom>
            <a:avLst/>
            <a:gdLst>
              <a:gd name="T0" fmla="*/ 289 w 290"/>
              <a:gd name="T1" fmla="*/ 111 h 400"/>
              <a:gd name="T2" fmla="*/ 184 w 290"/>
              <a:gd name="T3" fmla="*/ 1 h 400"/>
              <a:gd name="T4" fmla="*/ 180 w 290"/>
              <a:gd name="T5" fmla="*/ 0 h 400"/>
              <a:gd name="T6" fmla="*/ 5 w 290"/>
              <a:gd name="T7" fmla="*/ 0 h 400"/>
              <a:gd name="T8" fmla="*/ 0 w 290"/>
              <a:gd name="T9" fmla="*/ 5 h 400"/>
              <a:gd name="T10" fmla="*/ 0 w 290"/>
              <a:gd name="T11" fmla="*/ 395 h 400"/>
              <a:gd name="T12" fmla="*/ 5 w 290"/>
              <a:gd name="T13" fmla="*/ 400 h 400"/>
              <a:gd name="T14" fmla="*/ 286 w 290"/>
              <a:gd name="T15" fmla="*/ 400 h 400"/>
              <a:gd name="T16" fmla="*/ 290 w 290"/>
              <a:gd name="T17" fmla="*/ 395 h 400"/>
              <a:gd name="T18" fmla="*/ 290 w 290"/>
              <a:gd name="T19" fmla="*/ 114 h 400"/>
              <a:gd name="T20" fmla="*/ 289 w 290"/>
              <a:gd name="T21" fmla="*/ 111 h 400"/>
              <a:gd name="T22" fmla="*/ 281 w 290"/>
              <a:gd name="T23" fmla="*/ 390 h 400"/>
              <a:gd name="T24" fmla="*/ 9 w 290"/>
              <a:gd name="T25" fmla="*/ 390 h 400"/>
              <a:gd name="T26" fmla="*/ 9 w 290"/>
              <a:gd name="T27" fmla="*/ 9 h 400"/>
              <a:gd name="T28" fmla="*/ 178 w 290"/>
              <a:gd name="T29" fmla="*/ 9 h 400"/>
              <a:gd name="T30" fmla="*/ 281 w 290"/>
              <a:gd name="T31" fmla="*/ 116 h 400"/>
              <a:gd name="T32" fmla="*/ 281 w 290"/>
              <a:gd name="T33" fmla="*/ 390 h 400"/>
              <a:gd name="T34" fmla="*/ 47 w 290"/>
              <a:gd name="T35" fmla="*/ 228 h 400"/>
              <a:gd name="T36" fmla="*/ 47 w 290"/>
              <a:gd name="T37" fmla="*/ 314 h 400"/>
              <a:gd name="T38" fmla="*/ 98 w 290"/>
              <a:gd name="T39" fmla="*/ 365 h 400"/>
              <a:gd name="T40" fmla="*/ 190 w 290"/>
              <a:gd name="T41" fmla="*/ 365 h 400"/>
              <a:gd name="T42" fmla="*/ 241 w 290"/>
              <a:gd name="T43" fmla="*/ 314 h 400"/>
              <a:gd name="T44" fmla="*/ 241 w 290"/>
              <a:gd name="T45" fmla="*/ 228 h 400"/>
              <a:gd name="T46" fmla="*/ 190 w 290"/>
              <a:gd name="T47" fmla="*/ 177 h 400"/>
              <a:gd name="T48" fmla="*/ 98 w 290"/>
              <a:gd name="T49" fmla="*/ 177 h 400"/>
              <a:gd name="T50" fmla="*/ 47 w 290"/>
              <a:gd name="T51" fmla="*/ 228 h 400"/>
              <a:gd name="T52" fmla="*/ 107 w 290"/>
              <a:gd name="T53" fmla="*/ 356 h 400"/>
              <a:gd name="T54" fmla="*/ 98 w 290"/>
              <a:gd name="T55" fmla="*/ 356 h 400"/>
              <a:gd name="T56" fmla="*/ 57 w 290"/>
              <a:gd name="T57" fmla="*/ 314 h 400"/>
              <a:gd name="T58" fmla="*/ 57 w 290"/>
              <a:gd name="T59" fmla="*/ 304 h 400"/>
              <a:gd name="T60" fmla="*/ 107 w 290"/>
              <a:gd name="T61" fmla="*/ 304 h 400"/>
              <a:gd name="T62" fmla="*/ 107 w 290"/>
              <a:gd name="T63" fmla="*/ 356 h 400"/>
              <a:gd name="T64" fmla="*/ 107 w 290"/>
              <a:gd name="T65" fmla="*/ 294 h 400"/>
              <a:gd name="T66" fmla="*/ 57 w 290"/>
              <a:gd name="T67" fmla="*/ 294 h 400"/>
              <a:gd name="T68" fmla="*/ 57 w 290"/>
              <a:gd name="T69" fmla="*/ 254 h 400"/>
              <a:gd name="T70" fmla="*/ 107 w 290"/>
              <a:gd name="T71" fmla="*/ 254 h 400"/>
              <a:gd name="T72" fmla="*/ 107 w 290"/>
              <a:gd name="T73" fmla="*/ 294 h 400"/>
              <a:gd name="T74" fmla="*/ 181 w 290"/>
              <a:gd name="T75" fmla="*/ 186 h 400"/>
              <a:gd name="T76" fmla="*/ 190 w 290"/>
              <a:gd name="T77" fmla="*/ 186 h 400"/>
              <a:gd name="T78" fmla="*/ 232 w 290"/>
              <a:gd name="T79" fmla="*/ 228 h 400"/>
              <a:gd name="T80" fmla="*/ 232 w 290"/>
              <a:gd name="T81" fmla="*/ 245 h 400"/>
              <a:gd name="T82" fmla="*/ 181 w 290"/>
              <a:gd name="T83" fmla="*/ 245 h 400"/>
              <a:gd name="T84" fmla="*/ 181 w 290"/>
              <a:gd name="T85" fmla="*/ 186 h 400"/>
              <a:gd name="T86" fmla="*/ 181 w 290"/>
              <a:gd name="T87" fmla="*/ 254 h 400"/>
              <a:gd name="T88" fmla="*/ 232 w 290"/>
              <a:gd name="T89" fmla="*/ 254 h 400"/>
              <a:gd name="T90" fmla="*/ 232 w 290"/>
              <a:gd name="T91" fmla="*/ 294 h 400"/>
              <a:gd name="T92" fmla="*/ 181 w 290"/>
              <a:gd name="T93" fmla="*/ 294 h 400"/>
              <a:gd name="T94" fmla="*/ 181 w 290"/>
              <a:gd name="T95" fmla="*/ 254 h 400"/>
              <a:gd name="T96" fmla="*/ 181 w 290"/>
              <a:gd name="T97" fmla="*/ 304 h 400"/>
              <a:gd name="T98" fmla="*/ 232 w 290"/>
              <a:gd name="T99" fmla="*/ 304 h 400"/>
              <a:gd name="T100" fmla="*/ 232 w 290"/>
              <a:gd name="T101" fmla="*/ 314 h 400"/>
              <a:gd name="T102" fmla="*/ 190 w 290"/>
              <a:gd name="T103" fmla="*/ 356 h 400"/>
              <a:gd name="T104" fmla="*/ 181 w 290"/>
              <a:gd name="T105" fmla="*/ 356 h 400"/>
              <a:gd name="T106" fmla="*/ 181 w 290"/>
              <a:gd name="T107" fmla="*/ 304 h 400"/>
              <a:gd name="T108" fmla="*/ 172 w 290"/>
              <a:gd name="T109" fmla="*/ 356 h 400"/>
              <a:gd name="T110" fmla="*/ 117 w 290"/>
              <a:gd name="T111" fmla="*/ 356 h 400"/>
              <a:gd name="T112" fmla="*/ 117 w 290"/>
              <a:gd name="T113" fmla="*/ 250 h 400"/>
              <a:gd name="T114" fmla="*/ 112 w 290"/>
              <a:gd name="T115" fmla="*/ 245 h 400"/>
              <a:gd name="T116" fmla="*/ 57 w 290"/>
              <a:gd name="T117" fmla="*/ 245 h 400"/>
              <a:gd name="T118" fmla="*/ 57 w 290"/>
              <a:gd name="T119" fmla="*/ 228 h 400"/>
              <a:gd name="T120" fmla="*/ 98 w 290"/>
              <a:gd name="T121" fmla="*/ 186 h 400"/>
              <a:gd name="T122" fmla="*/ 172 w 290"/>
              <a:gd name="T123" fmla="*/ 186 h 400"/>
              <a:gd name="T124" fmla="*/ 172 w 290"/>
              <a:gd name="T125" fmla="*/ 356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0" h="400">
                <a:moveTo>
                  <a:pt x="289" y="111"/>
                </a:moveTo>
                <a:cubicBezTo>
                  <a:pt x="184" y="1"/>
                  <a:pt x="184" y="1"/>
                  <a:pt x="184" y="1"/>
                </a:cubicBezTo>
                <a:cubicBezTo>
                  <a:pt x="183" y="0"/>
                  <a:pt x="182" y="0"/>
                  <a:pt x="180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95"/>
                  <a:pt x="0" y="395"/>
                  <a:pt x="0" y="395"/>
                </a:cubicBezTo>
                <a:cubicBezTo>
                  <a:pt x="0" y="398"/>
                  <a:pt x="2" y="400"/>
                  <a:pt x="5" y="400"/>
                </a:cubicBezTo>
                <a:cubicBezTo>
                  <a:pt x="286" y="400"/>
                  <a:pt x="286" y="400"/>
                  <a:pt x="286" y="400"/>
                </a:cubicBezTo>
                <a:cubicBezTo>
                  <a:pt x="288" y="400"/>
                  <a:pt x="290" y="398"/>
                  <a:pt x="290" y="395"/>
                </a:cubicBezTo>
                <a:cubicBezTo>
                  <a:pt x="290" y="114"/>
                  <a:pt x="290" y="114"/>
                  <a:pt x="290" y="114"/>
                </a:cubicBezTo>
                <a:cubicBezTo>
                  <a:pt x="290" y="113"/>
                  <a:pt x="290" y="112"/>
                  <a:pt x="289" y="111"/>
                </a:cubicBezTo>
                <a:close/>
                <a:moveTo>
                  <a:pt x="281" y="390"/>
                </a:moveTo>
                <a:cubicBezTo>
                  <a:pt x="9" y="390"/>
                  <a:pt x="9" y="390"/>
                  <a:pt x="9" y="390"/>
                </a:cubicBezTo>
                <a:cubicBezTo>
                  <a:pt x="9" y="9"/>
                  <a:pt x="9" y="9"/>
                  <a:pt x="9" y="9"/>
                </a:cubicBezTo>
                <a:cubicBezTo>
                  <a:pt x="178" y="9"/>
                  <a:pt x="178" y="9"/>
                  <a:pt x="178" y="9"/>
                </a:cubicBezTo>
                <a:cubicBezTo>
                  <a:pt x="281" y="116"/>
                  <a:pt x="281" y="116"/>
                  <a:pt x="281" y="116"/>
                </a:cubicBezTo>
                <a:lnTo>
                  <a:pt x="281" y="390"/>
                </a:lnTo>
                <a:close/>
                <a:moveTo>
                  <a:pt x="47" y="228"/>
                </a:moveTo>
                <a:cubicBezTo>
                  <a:pt x="47" y="314"/>
                  <a:pt x="47" y="314"/>
                  <a:pt x="47" y="314"/>
                </a:cubicBezTo>
                <a:cubicBezTo>
                  <a:pt x="47" y="342"/>
                  <a:pt x="70" y="365"/>
                  <a:pt x="98" y="365"/>
                </a:cubicBezTo>
                <a:cubicBezTo>
                  <a:pt x="190" y="365"/>
                  <a:pt x="190" y="365"/>
                  <a:pt x="190" y="365"/>
                </a:cubicBezTo>
                <a:cubicBezTo>
                  <a:pt x="219" y="365"/>
                  <a:pt x="241" y="342"/>
                  <a:pt x="241" y="314"/>
                </a:cubicBezTo>
                <a:cubicBezTo>
                  <a:pt x="241" y="228"/>
                  <a:pt x="241" y="228"/>
                  <a:pt x="241" y="228"/>
                </a:cubicBezTo>
                <a:cubicBezTo>
                  <a:pt x="241" y="200"/>
                  <a:pt x="219" y="177"/>
                  <a:pt x="190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70" y="177"/>
                  <a:pt x="47" y="200"/>
                  <a:pt x="47" y="228"/>
                </a:cubicBezTo>
                <a:close/>
                <a:moveTo>
                  <a:pt x="107" y="356"/>
                </a:moveTo>
                <a:cubicBezTo>
                  <a:pt x="98" y="356"/>
                  <a:pt x="98" y="356"/>
                  <a:pt x="98" y="356"/>
                </a:cubicBezTo>
                <a:cubicBezTo>
                  <a:pt x="75" y="356"/>
                  <a:pt x="57" y="337"/>
                  <a:pt x="57" y="314"/>
                </a:cubicBezTo>
                <a:cubicBezTo>
                  <a:pt x="57" y="304"/>
                  <a:pt x="57" y="304"/>
                  <a:pt x="57" y="304"/>
                </a:cubicBezTo>
                <a:cubicBezTo>
                  <a:pt x="107" y="304"/>
                  <a:pt x="107" y="304"/>
                  <a:pt x="107" y="304"/>
                </a:cubicBezTo>
                <a:lnTo>
                  <a:pt x="107" y="356"/>
                </a:lnTo>
                <a:close/>
                <a:moveTo>
                  <a:pt x="107" y="294"/>
                </a:moveTo>
                <a:cubicBezTo>
                  <a:pt x="57" y="294"/>
                  <a:pt x="57" y="294"/>
                  <a:pt x="57" y="294"/>
                </a:cubicBezTo>
                <a:cubicBezTo>
                  <a:pt x="57" y="254"/>
                  <a:pt x="57" y="254"/>
                  <a:pt x="57" y="254"/>
                </a:cubicBezTo>
                <a:cubicBezTo>
                  <a:pt x="107" y="254"/>
                  <a:pt x="107" y="254"/>
                  <a:pt x="107" y="254"/>
                </a:cubicBezTo>
                <a:lnTo>
                  <a:pt x="107" y="294"/>
                </a:lnTo>
                <a:close/>
                <a:moveTo>
                  <a:pt x="181" y="186"/>
                </a:moveTo>
                <a:cubicBezTo>
                  <a:pt x="190" y="186"/>
                  <a:pt x="190" y="186"/>
                  <a:pt x="190" y="186"/>
                </a:cubicBezTo>
                <a:cubicBezTo>
                  <a:pt x="213" y="186"/>
                  <a:pt x="232" y="205"/>
                  <a:pt x="232" y="228"/>
                </a:cubicBezTo>
                <a:cubicBezTo>
                  <a:pt x="232" y="245"/>
                  <a:pt x="232" y="245"/>
                  <a:pt x="232" y="245"/>
                </a:cubicBezTo>
                <a:cubicBezTo>
                  <a:pt x="181" y="245"/>
                  <a:pt x="181" y="245"/>
                  <a:pt x="181" y="245"/>
                </a:cubicBezTo>
                <a:lnTo>
                  <a:pt x="181" y="186"/>
                </a:lnTo>
                <a:close/>
                <a:moveTo>
                  <a:pt x="181" y="254"/>
                </a:moveTo>
                <a:cubicBezTo>
                  <a:pt x="232" y="254"/>
                  <a:pt x="232" y="254"/>
                  <a:pt x="232" y="254"/>
                </a:cubicBezTo>
                <a:cubicBezTo>
                  <a:pt x="232" y="294"/>
                  <a:pt x="232" y="294"/>
                  <a:pt x="232" y="294"/>
                </a:cubicBezTo>
                <a:cubicBezTo>
                  <a:pt x="181" y="294"/>
                  <a:pt x="181" y="294"/>
                  <a:pt x="181" y="294"/>
                </a:cubicBezTo>
                <a:lnTo>
                  <a:pt x="181" y="254"/>
                </a:lnTo>
                <a:close/>
                <a:moveTo>
                  <a:pt x="181" y="304"/>
                </a:moveTo>
                <a:cubicBezTo>
                  <a:pt x="232" y="304"/>
                  <a:pt x="232" y="304"/>
                  <a:pt x="232" y="304"/>
                </a:cubicBezTo>
                <a:cubicBezTo>
                  <a:pt x="232" y="314"/>
                  <a:pt x="232" y="314"/>
                  <a:pt x="232" y="314"/>
                </a:cubicBezTo>
                <a:cubicBezTo>
                  <a:pt x="232" y="337"/>
                  <a:pt x="213" y="356"/>
                  <a:pt x="190" y="356"/>
                </a:cubicBezTo>
                <a:cubicBezTo>
                  <a:pt x="181" y="356"/>
                  <a:pt x="181" y="356"/>
                  <a:pt x="181" y="356"/>
                </a:cubicBezTo>
                <a:lnTo>
                  <a:pt x="181" y="304"/>
                </a:lnTo>
                <a:close/>
                <a:moveTo>
                  <a:pt x="172" y="356"/>
                </a:moveTo>
                <a:cubicBezTo>
                  <a:pt x="117" y="356"/>
                  <a:pt x="117" y="356"/>
                  <a:pt x="117" y="356"/>
                </a:cubicBezTo>
                <a:cubicBezTo>
                  <a:pt x="117" y="250"/>
                  <a:pt x="117" y="250"/>
                  <a:pt x="117" y="250"/>
                </a:cubicBezTo>
                <a:cubicBezTo>
                  <a:pt x="117" y="247"/>
                  <a:pt x="115" y="245"/>
                  <a:pt x="112" y="245"/>
                </a:cubicBezTo>
                <a:cubicBezTo>
                  <a:pt x="57" y="245"/>
                  <a:pt x="57" y="245"/>
                  <a:pt x="57" y="245"/>
                </a:cubicBezTo>
                <a:cubicBezTo>
                  <a:pt x="57" y="228"/>
                  <a:pt x="57" y="228"/>
                  <a:pt x="57" y="228"/>
                </a:cubicBezTo>
                <a:cubicBezTo>
                  <a:pt x="57" y="205"/>
                  <a:pt x="75" y="186"/>
                  <a:pt x="98" y="186"/>
                </a:cubicBezTo>
                <a:cubicBezTo>
                  <a:pt x="172" y="186"/>
                  <a:pt x="172" y="186"/>
                  <a:pt x="172" y="186"/>
                </a:cubicBezTo>
                <a:lnTo>
                  <a:pt x="172" y="3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3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8" name="Freeform 26"/>
          <p:cNvSpPr>
            <a:spLocks noEditPoints="1"/>
          </p:cNvSpPr>
          <p:nvPr/>
        </p:nvSpPr>
        <p:spPr bwMode="auto">
          <a:xfrm>
            <a:off x="5047286" y="1694191"/>
            <a:ext cx="475662" cy="706325"/>
          </a:xfrm>
          <a:custGeom>
            <a:avLst/>
            <a:gdLst>
              <a:gd name="T0" fmla="*/ 154 w 309"/>
              <a:gd name="T1" fmla="*/ 0 h 459"/>
              <a:gd name="T2" fmla="*/ 0 w 309"/>
              <a:gd name="T3" fmla="*/ 154 h 459"/>
              <a:gd name="T4" fmla="*/ 0 w 309"/>
              <a:gd name="T5" fmla="*/ 304 h 459"/>
              <a:gd name="T6" fmla="*/ 154 w 309"/>
              <a:gd name="T7" fmla="*/ 459 h 459"/>
              <a:gd name="T8" fmla="*/ 309 w 309"/>
              <a:gd name="T9" fmla="*/ 304 h 459"/>
              <a:gd name="T10" fmla="*/ 309 w 309"/>
              <a:gd name="T11" fmla="*/ 154 h 459"/>
              <a:gd name="T12" fmla="*/ 154 w 309"/>
              <a:gd name="T13" fmla="*/ 0 h 459"/>
              <a:gd name="T14" fmla="*/ 169 w 309"/>
              <a:gd name="T15" fmla="*/ 168 h 459"/>
              <a:gd name="T16" fmla="*/ 169 w 309"/>
              <a:gd name="T17" fmla="*/ 215 h 459"/>
              <a:gd name="T18" fmla="*/ 154 w 309"/>
              <a:gd name="T19" fmla="*/ 230 h 459"/>
              <a:gd name="T20" fmla="*/ 139 w 309"/>
              <a:gd name="T21" fmla="*/ 215 h 459"/>
              <a:gd name="T22" fmla="*/ 139 w 309"/>
              <a:gd name="T23" fmla="*/ 168 h 459"/>
              <a:gd name="T24" fmla="*/ 154 w 309"/>
              <a:gd name="T25" fmla="*/ 152 h 459"/>
              <a:gd name="T26" fmla="*/ 169 w 309"/>
              <a:gd name="T27" fmla="*/ 168 h 459"/>
              <a:gd name="T28" fmla="*/ 9 w 309"/>
              <a:gd name="T29" fmla="*/ 154 h 459"/>
              <a:gd name="T30" fmla="*/ 150 w 309"/>
              <a:gd name="T31" fmla="*/ 9 h 459"/>
              <a:gd name="T32" fmla="*/ 150 w 309"/>
              <a:gd name="T33" fmla="*/ 144 h 459"/>
              <a:gd name="T34" fmla="*/ 130 w 309"/>
              <a:gd name="T35" fmla="*/ 168 h 459"/>
              <a:gd name="T36" fmla="*/ 130 w 309"/>
              <a:gd name="T37" fmla="*/ 187 h 459"/>
              <a:gd name="T38" fmla="*/ 9 w 309"/>
              <a:gd name="T39" fmla="*/ 187 h 459"/>
              <a:gd name="T40" fmla="*/ 9 w 309"/>
              <a:gd name="T41" fmla="*/ 154 h 459"/>
              <a:gd name="T42" fmla="*/ 300 w 309"/>
              <a:gd name="T43" fmla="*/ 304 h 459"/>
              <a:gd name="T44" fmla="*/ 154 w 309"/>
              <a:gd name="T45" fmla="*/ 449 h 459"/>
              <a:gd name="T46" fmla="*/ 9 w 309"/>
              <a:gd name="T47" fmla="*/ 304 h 459"/>
              <a:gd name="T48" fmla="*/ 9 w 309"/>
              <a:gd name="T49" fmla="*/ 196 h 459"/>
              <a:gd name="T50" fmla="*/ 130 w 309"/>
              <a:gd name="T51" fmla="*/ 196 h 459"/>
              <a:gd name="T52" fmla="*/ 130 w 309"/>
              <a:gd name="T53" fmla="*/ 215 h 459"/>
              <a:gd name="T54" fmla="*/ 154 w 309"/>
              <a:gd name="T55" fmla="*/ 240 h 459"/>
              <a:gd name="T56" fmla="*/ 179 w 309"/>
              <a:gd name="T57" fmla="*/ 215 h 459"/>
              <a:gd name="T58" fmla="*/ 179 w 309"/>
              <a:gd name="T59" fmla="*/ 196 h 459"/>
              <a:gd name="T60" fmla="*/ 300 w 309"/>
              <a:gd name="T61" fmla="*/ 196 h 459"/>
              <a:gd name="T62" fmla="*/ 300 w 309"/>
              <a:gd name="T63" fmla="*/ 304 h 459"/>
              <a:gd name="T64" fmla="*/ 300 w 309"/>
              <a:gd name="T65" fmla="*/ 187 h 459"/>
              <a:gd name="T66" fmla="*/ 179 w 309"/>
              <a:gd name="T67" fmla="*/ 187 h 459"/>
              <a:gd name="T68" fmla="*/ 179 w 309"/>
              <a:gd name="T69" fmla="*/ 168 h 459"/>
              <a:gd name="T70" fmla="*/ 159 w 309"/>
              <a:gd name="T71" fmla="*/ 144 h 459"/>
              <a:gd name="T72" fmla="*/ 159 w 309"/>
              <a:gd name="T73" fmla="*/ 9 h 459"/>
              <a:gd name="T74" fmla="*/ 300 w 309"/>
              <a:gd name="T75" fmla="*/ 154 h 459"/>
              <a:gd name="T76" fmla="*/ 300 w 309"/>
              <a:gd name="T77" fmla="*/ 187 h 4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09" h="459">
                <a:moveTo>
                  <a:pt x="154" y="0"/>
                </a:moveTo>
                <a:cubicBezTo>
                  <a:pt x="69" y="0"/>
                  <a:pt x="0" y="69"/>
                  <a:pt x="0" y="154"/>
                </a:cubicBezTo>
                <a:cubicBezTo>
                  <a:pt x="0" y="304"/>
                  <a:pt x="0" y="304"/>
                  <a:pt x="0" y="304"/>
                </a:cubicBezTo>
                <a:cubicBezTo>
                  <a:pt x="0" y="390"/>
                  <a:pt x="69" y="459"/>
                  <a:pt x="154" y="459"/>
                </a:cubicBezTo>
                <a:cubicBezTo>
                  <a:pt x="240" y="459"/>
                  <a:pt x="309" y="390"/>
                  <a:pt x="309" y="304"/>
                </a:cubicBezTo>
                <a:cubicBezTo>
                  <a:pt x="309" y="154"/>
                  <a:pt x="309" y="154"/>
                  <a:pt x="309" y="154"/>
                </a:cubicBezTo>
                <a:cubicBezTo>
                  <a:pt x="309" y="69"/>
                  <a:pt x="240" y="0"/>
                  <a:pt x="154" y="0"/>
                </a:cubicBezTo>
                <a:close/>
                <a:moveTo>
                  <a:pt x="169" y="168"/>
                </a:moveTo>
                <a:cubicBezTo>
                  <a:pt x="169" y="215"/>
                  <a:pt x="169" y="215"/>
                  <a:pt x="169" y="215"/>
                </a:cubicBezTo>
                <a:cubicBezTo>
                  <a:pt x="169" y="223"/>
                  <a:pt x="163" y="230"/>
                  <a:pt x="154" y="230"/>
                </a:cubicBezTo>
                <a:cubicBezTo>
                  <a:pt x="146" y="230"/>
                  <a:pt x="139" y="223"/>
                  <a:pt x="139" y="215"/>
                </a:cubicBezTo>
                <a:cubicBezTo>
                  <a:pt x="139" y="168"/>
                  <a:pt x="139" y="168"/>
                  <a:pt x="139" y="168"/>
                </a:cubicBezTo>
                <a:cubicBezTo>
                  <a:pt x="139" y="159"/>
                  <a:pt x="146" y="152"/>
                  <a:pt x="154" y="152"/>
                </a:cubicBezTo>
                <a:cubicBezTo>
                  <a:pt x="163" y="152"/>
                  <a:pt x="169" y="159"/>
                  <a:pt x="169" y="168"/>
                </a:cubicBezTo>
                <a:close/>
                <a:moveTo>
                  <a:pt x="9" y="154"/>
                </a:moveTo>
                <a:cubicBezTo>
                  <a:pt x="9" y="76"/>
                  <a:pt x="72" y="12"/>
                  <a:pt x="150" y="9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38" y="146"/>
                  <a:pt x="130" y="156"/>
                  <a:pt x="130" y="168"/>
                </a:cubicBezTo>
                <a:cubicBezTo>
                  <a:pt x="130" y="187"/>
                  <a:pt x="130" y="187"/>
                  <a:pt x="130" y="187"/>
                </a:cubicBezTo>
                <a:cubicBezTo>
                  <a:pt x="9" y="187"/>
                  <a:pt x="9" y="187"/>
                  <a:pt x="9" y="187"/>
                </a:cubicBezTo>
                <a:lnTo>
                  <a:pt x="9" y="154"/>
                </a:lnTo>
                <a:close/>
                <a:moveTo>
                  <a:pt x="300" y="304"/>
                </a:moveTo>
                <a:cubicBezTo>
                  <a:pt x="300" y="384"/>
                  <a:pt x="234" y="449"/>
                  <a:pt x="154" y="449"/>
                </a:cubicBezTo>
                <a:cubicBezTo>
                  <a:pt x="74" y="449"/>
                  <a:pt x="9" y="384"/>
                  <a:pt x="9" y="304"/>
                </a:cubicBezTo>
                <a:cubicBezTo>
                  <a:pt x="9" y="196"/>
                  <a:pt x="9" y="196"/>
                  <a:pt x="9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30" y="215"/>
                  <a:pt x="130" y="215"/>
                  <a:pt x="130" y="215"/>
                </a:cubicBezTo>
                <a:cubicBezTo>
                  <a:pt x="130" y="229"/>
                  <a:pt x="141" y="240"/>
                  <a:pt x="154" y="240"/>
                </a:cubicBezTo>
                <a:cubicBezTo>
                  <a:pt x="168" y="240"/>
                  <a:pt x="179" y="229"/>
                  <a:pt x="179" y="215"/>
                </a:cubicBezTo>
                <a:cubicBezTo>
                  <a:pt x="179" y="196"/>
                  <a:pt x="179" y="196"/>
                  <a:pt x="179" y="196"/>
                </a:cubicBezTo>
                <a:cubicBezTo>
                  <a:pt x="300" y="196"/>
                  <a:pt x="300" y="196"/>
                  <a:pt x="300" y="196"/>
                </a:cubicBezTo>
                <a:lnTo>
                  <a:pt x="300" y="304"/>
                </a:lnTo>
                <a:close/>
                <a:moveTo>
                  <a:pt x="300" y="187"/>
                </a:moveTo>
                <a:cubicBezTo>
                  <a:pt x="179" y="187"/>
                  <a:pt x="179" y="187"/>
                  <a:pt x="179" y="187"/>
                </a:cubicBezTo>
                <a:cubicBezTo>
                  <a:pt x="179" y="168"/>
                  <a:pt x="179" y="168"/>
                  <a:pt x="179" y="168"/>
                </a:cubicBezTo>
                <a:cubicBezTo>
                  <a:pt x="179" y="156"/>
                  <a:pt x="170" y="146"/>
                  <a:pt x="159" y="144"/>
                </a:cubicBezTo>
                <a:cubicBezTo>
                  <a:pt x="159" y="9"/>
                  <a:pt x="159" y="9"/>
                  <a:pt x="159" y="9"/>
                </a:cubicBezTo>
                <a:cubicBezTo>
                  <a:pt x="237" y="12"/>
                  <a:pt x="300" y="76"/>
                  <a:pt x="300" y="154"/>
                </a:cubicBezTo>
                <a:lnTo>
                  <a:pt x="300" y="18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Oval 16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39" name="Freeform 27"/>
          <p:cNvSpPr>
            <a:spLocks noEditPoints="1"/>
          </p:cNvSpPr>
          <p:nvPr/>
        </p:nvSpPr>
        <p:spPr bwMode="auto">
          <a:xfrm>
            <a:off x="8411715" y="3370464"/>
            <a:ext cx="640134" cy="498172"/>
          </a:xfrm>
          <a:custGeom>
            <a:avLst/>
            <a:gdLst>
              <a:gd name="T0" fmla="*/ 249 w 416"/>
              <a:gd name="T1" fmla="*/ 0 h 324"/>
              <a:gd name="T2" fmla="*/ 138 w 416"/>
              <a:gd name="T3" fmla="*/ 45 h 324"/>
              <a:gd name="T4" fmla="*/ 0 w 416"/>
              <a:gd name="T5" fmla="*/ 186 h 324"/>
              <a:gd name="T6" fmla="*/ 185 w 416"/>
              <a:gd name="T7" fmla="*/ 266 h 324"/>
              <a:gd name="T8" fmla="*/ 205 w 416"/>
              <a:gd name="T9" fmla="*/ 324 h 324"/>
              <a:gd name="T10" fmla="*/ 339 w 416"/>
              <a:gd name="T11" fmla="*/ 304 h 324"/>
              <a:gd name="T12" fmla="*/ 345 w 416"/>
              <a:gd name="T13" fmla="*/ 266 h 324"/>
              <a:gd name="T14" fmla="*/ 354 w 416"/>
              <a:gd name="T15" fmla="*/ 108 h 324"/>
              <a:gd name="T16" fmla="*/ 318 w 416"/>
              <a:gd name="T17" fmla="*/ 314 h 324"/>
              <a:gd name="T18" fmla="*/ 195 w 416"/>
              <a:gd name="T19" fmla="*/ 304 h 324"/>
              <a:gd name="T20" fmla="*/ 205 w 416"/>
              <a:gd name="T21" fmla="*/ 203 h 324"/>
              <a:gd name="T22" fmla="*/ 329 w 416"/>
              <a:gd name="T23" fmla="*/ 214 h 324"/>
              <a:gd name="T24" fmla="*/ 219 w 416"/>
              <a:gd name="T25" fmla="*/ 194 h 324"/>
              <a:gd name="T26" fmla="*/ 262 w 416"/>
              <a:gd name="T27" fmla="*/ 129 h 324"/>
              <a:gd name="T28" fmla="*/ 304 w 416"/>
              <a:gd name="T29" fmla="*/ 194 h 324"/>
              <a:gd name="T30" fmla="*/ 344 w 416"/>
              <a:gd name="T31" fmla="*/ 257 h 324"/>
              <a:gd name="T32" fmla="*/ 339 w 416"/>
              <a:gd name="T33" fmla="*/ 214 h 324"/>
              <a:gd name="T34" fmla="*/ 314 w 416"/>
              <a:gd name="T35" fmla="*/ 194 h 324"/>
              <a:gd name="T36" fmla="*/ 262 w 416"/>
              <a:gd name="T37" fmla="*/ 120 h 324"/>
              <a:gd name="T38" fmla="*/ 210 w 416"/>
              <a:gd name="T39" fmla="*/ 194 h 324"/>
              <a:gd name="T40" fmla="*/ 185 w 416"/>
              <a:gd name="T41" fmla="*/ 214 h 324"/>
              <a:gd name="T42" fmla="*/ 77 w 416"/>
              <a:gd name="T43" fmla="*/ 257 h 324"/>
              <a:gd name="T44" fmla="*/ 76 w 416"/>
              <a:gd name="T45" fmla="*/ 115 h 324"/>
              <a:gd name="T46" fmla="*/ 138 w 416"/>
              <a:gd name="T47" fmla="*/ 54 h 324"/>
              <a:gd name="T48" fmla="*/ 167 w 416"/>
              <a:gd name="T49" fmla="*/ 57 h 324"/>
              <a:gd name="T50" fmla="*/ 345 w 416"/>
              <a:gd name="T51" fmla="*/ 112 h 324"/>
              <a:gd name="T52" fmla="*/ 407 w 416"/>
              <a:gd name="T53" fmla="*/ 186 h 324"/>
              <a:gd name="T54" fmla="*/ 262 w 416"/>
              <a:gd name="T55" fmla="*/ 237 h 324"/>
              <a:gd name="T56" fmla="*/ 257 w 416"/>
              <a:gd name="T57" fmla="*/ 261 h 324"/>
              <a:gd name="T58" fmla="*/ 262 w 416"/>
              <a:gd name="T59" fmla="*/ 279 h 324"/>
              <a:gd name="T60" fmla="*/ 267 w 416"/>
              <a:gd name="T61" fmla="*/ 261 h 324"/>
              <a:gd name="T62" fmla="*/ 262 w 416"/>
              <a:gd name="T63" fmla="*/ 237 h 324"/>
              <a:gd name="T64" fmla="*/ 259 w 416"/>
              <a:gd name="T65" fmla="*/ 249 h 324"/>
              <a:gd name="T66" fmla="*/ 265 w 416"/>
              <a:gd name="T67" fmla="*/ 249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16" h="324">
                <a:moveTo>
                  <a:pt x="354" y="108"/>
                </a:moveTo>
                <a:cubicBezTo>
                  <a:pt x="350" y="48"/>
                  <a:pt x="304" y="0"/>
                  <a:pt x="249" y="0"/>
                </a:cubicBezTo>
                <a:cubicBezTo>
                  <a:pt x="213" y="0"/>
                  <a:pt x="182" y="18"/>
                  <a:pt x="161" y="49"/>
                </a:cubicBezTo>
                <a:cubicBezTo>
                  <a:pt x="153" y="46"/>
                  <a:pt x="146" y="45"/>
                  <a:pt x="138" y="45"/>
                </a:cubicBezTo>
                <a:cubicBezTo>
                  <a:pt x="102" y="45"/>
                  <a:pt x="73" y="71"/>
                  <a:pt x="71" y="106"/>
                </a:cubicBezTo>
                <a:cubicBezTo>
                  <a:pt x="32" y="110"/>
                  <a:pt x="0" y="145"/>
                  <a:pt x="0" y="186"/>
                </a:cubicBezTo>
                <a:cubicBezTo>
                  <a:pt x="0" y="231"/>
                  <a:pt x="34" y="266"/>
                  <a:pt x="77" y="266"/>
                </a:cubicBezTo>
                <a:cubicBezTo>
                  <a:pt x="185" y="266"/>
                  <a:pt x="185" y="266"/>
                  <a:pt x="185" y="266"/>
                </a:cubicBezTo>
                <a:cubicBezTo>
                  <a:pt x="185" y="304"/>
                  <a:pt x="185" y="304"/>
                  <a:pt x="185" y="304"/>
                </a:cubicBezTo>
                <a:cubicBezTo>
                  <a:pt x="185" y="315"/>
                  <a:pt x="194" y="324"/>
                  <a:pt x="205" y="324"/>
                </a:cubicBezTo>
                <a:cubicBezTo>
                  <a:pt x="318" y="324"/>
                  <a:pt x="318" y="324"/>
                  <a:pt x="318" y="324"/>
                </a:cubicBezTo>
                <a:cubicBezTo>
                  <a:pt x="330" y="324"/>
                  <a:pt x="339" y="315"/>
                  <a:pt x="339" y="304"/>
                </a:cubicBezTo>
                <a:cubicBezTo>
                  <a:pt x="339" y="266"/>
                  <a:pt x="339" y="266"/>
                  <a:pt x="339" y="266"/>
                </a:cubicBezTo>
                <a:cubicBezTo>
                  <a:pt x="345" y="266"/>
                  <a:pt x="345" y="266"/>
                  <a:pt x="345" y="266"/>
                </a:cubicBezTo>
                <a:cubicBezTo>
                  <a:pt x="384" y="264"/>
                  <a:pt x="416" y="228"/>
                  <a:pt x="416" y="186"/>
                </a:cubicBezTo>
                <a:cubicBezTo>
                  <a:pt x="416" y="147"/>
                  <a:pt x="390" y="115"/>
                  <a:pt x="354" y="108"/>
                </a:cubicBezTo>
                <a:close/>
                <a:moveTo>
                  <a:pt x="329" y="304"/>
                </a:moveTo>
                <a:cubicBezTo>
                  <a:pt x="329" y="309"/>
                  <a:pt x="324" y="314"/>
                  <a:pt x="318" y="314"/>
                </a:cubicBezTo>
                <a:cubicBezTo>
                  <a:pt x="205" y="314"/>
                  <a:pt x="205" y="314"/>
                  <a:pt x="205" y="314"/>
                </a:cubicBezTo>
                <a:cubicBezTo>
                  <a:pt x="200" y="314"/>
                  <a:pt x="195" y="309"/>
                  <a:pt x="195" y="304"/>
                </a:cubicBezTo>
                <a:cubicBezTo>
                  <a:pt x="195" y="214"/>
                  <a:pt x="195" y="214"/>
                  <a:pt x="195" y="214"/>
                </a:cubicBezTo>
                <a:cubicBezTo>
                  <a:pt x="195" y="208"/>
                  <a:pt x="200" y="203"/>
                  <a:pt x="205" y="203"/>
                </a:cubicBezTo>
                <a:cubicBezTo>
                  <a:pt x="318" y="203"/>
                  <a:pt x="318" y="203"/>
                  <a:pt x="318" y="203"/>
                </a:cubicBezTo>
                <a:cubicBezTo>
                  <a:pt x="324" y="203"/>
                  <a:pt x="329" y="208"/>
                  <a:pt x="329" y="214"/>
                </a:cubicBezTo>
                <a:lnTo>
                  <a:pt x="329" y="304"/>
                </a:lnTo>
                <a:close/>
                <a:moveTo>
                  <a:pt x="219" y="194"/>
                </a:moveTo>
                <a:cubicBezTo>
                  <a:pt x="219" y="171"/>
                  <a:pt x="219" y="171"/>
                  <a:pt x="219" y="171"/>
                </a:cubicBezTo>
                <a:cubicBezTo>
                  <a:pt x="219" y="148"/>
                  <a:pt x="239" y="129"/>
                  <a:pt x="262" y="129"/>
                </a:cubicBezTo>
                <a:cubicBezTo>
                  <a:pt x="285" y="129"/>
                  <a:pt x="304" y="148"/>
                  <a:pt x="304" y="171"/>
                </a:cubicBezTo>
                <a:cubicBezTo>
                  <a:pt x="304" y="194"/>
                  <a:pt x="304" y="194"/>
                  <a:pt x="304" y="194"/>
                </a:cubicBezTo>
                <a:lnTo>
                  <a:pt x="219" y="194"/>
                </a:lnTo>
                <a:close/>
                <a:moveTo>
                  <a:pt x="344" y="257"/>
                </a:moveTo>
                <a:cubicBezTo>
                  <a:pt x="339" y="257"/>
                  <a:pt x="339" y="257"/>
                  <a:pt x="339" y="257"/>
                </a:cubicBezTo>
                <a:cubicBezTo>
                  <a:pt x="339" y="214"/>
                  <a:pt x="339" y="214"/>
                  <a:pt x="339" y="214"/>
                </a:cubicBezTo>
                <a:cubicBezTo>
                  <a:pt x="339" y="203"/>
                  <a:pt x="330" y="194"/>
                  <a:pt x="318" y="194"/>
                </a:cubicBezTo>
                <a:cubicBezTo>
                  <a:pt x="314" y="194"/>
                  <a:pt x="314" y="194"/>
                  <a:pt x="314" y="194"/>
                </a:cubicBezTo>
                <a:cubicBezTo>
                  <a:pt x="314" y="171"/>
                  <a:pt x="314" y="171"/>
                  <a:pt x="314" y="171"/>
                </a:cubicBezTo>
                <a:cubicBezTo>
                  <a:pt x="314" y="143"/>
                  <a:pt x="291" y="120"/>
                  <a:pt x="262" y="120"/>
                </a:cubicBezTo>
                <a:cubicBezTo>
                  <a:pt x="233" y="120"/>
                  <a:pt x="210" y="143"/>
                  <a:pt x="210" y="171"/>
                </a:cubicBezTo>
                <a:cubicBezTo>
                  <a:pt x="210" y="194"/>
                  <a:pt x="210" y="194"/>
                  <a:pt x="210" y="194"/>
                </a:cubicBezTo>
                <a:cubicBezTo>
                  <a:pt x="205" y="194"/>
                  <a:pt x="205" y="194"/>
                  <a:pt x="205" y="194"/>
                </a:cubicBezTo>
                <a:cubicBezTo>
                  <a:pt x="194" y="194"/>
                  <a:pt x="185" y="203"/>
                  <a:pt x="185" y="214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77" y="257"/>
                  <a:pt x="77" y="257"/>
                  <a:pt x="77" y="257"/>
                </a:cubicBezTo>
                <a:cubicBezTo>
                  <a:pt x="39" y="257"/>
                  <a:pt x="10" y="226"/>
                  <a:pt x="10" y="186"/>
                </a:cubicBezTo>
                <a:cubicBezTo>
                  <a:pt x="10" y="148"/>
                  <a:pt x="39" y="117"/>
                  <a:pt x="76" y="115"/>
                </a:cubicBezTo>
                <a:cubicBezTo>
                  <a:pt x="78" y="115"/>
                  <a:pt x="80" y="113"/>
                  <a:pt x="80" y="110"/>
                </a:cubicBezTo>
                <a:cubicBezTo>
                  <a:pt x="80" y="79"/>
                  <a:pt x="106" y="54"/>
                  <a:pt x="138" y="54"/>
                </a:cubicBezTo>
                <a:cubicBezTo>
                  <a:pt x="146" y="54"/>
                  <a:pt x="153" y="56"/>
                  <a:pt x="161" y="59"/>
                </a:cubicBezTo>
                <a:cubicBezTo>
                  <a:pt x="163" y="60"/>
                  <a:pt x="166" y="59"/>
                  <a:pt x="167" y="57"/>
                </a:cubicBezTo>
                <a:cubicBezTo>
                  <a:pt x="186" y="27"/>
                  <a:pt x="215" y="9"/>
                  <a:pt x="249" y="9"/>
                </a:cubicBezTo>
                <a:cubicBezTo>
                  <a:pt x="300" y="9"/>
                  <a:pt x="343" y="55"/>
                  <a:pt x="345" y="112"/>
                </a:cubicBezTo>
                <a:cubicBezTo>
                  <a:pt x="345" y="114"/>
                  <a:pt x="346" y="116"/>
                  <a:pt x="349" y="117"/>
                </a:cubicBezTo>
                <a:cubicBezTo>
                  <a:pt x="382" y="121"/>
                  <a:pt x="407" y="151"/>
                  <a:pt x="407" y="186"/>
                </a:cubicBezTo>
                <a:cubicBezTo>
                  <a:pt x="407" y="223"/>
                  <a:pt x="379" y="255"/>
                  <a:pt x="344" y="257"/>
                </a:cubicBezTo>
                <a:close/>
                <a:moveTo>
                  <a:pt x="262" y="237"/>
                </a:moveTo>
                <a:cubicBezTo>
                  <a:pt x="255" y="237"/>
                  <a:pt x="250" y="242"/>
                  <a:pt x="250" y="249"/>
                </a:cubicBezTo>
                <a:cubicBezTo>
                  <a:pt x="250" y="254"/>
                  <a:pt x="253" y="259"/>
                  <a:pt x="257" y="261"/>
                </a:cubicBezTo>
                <a:cubicBezTo>
                  <a:pt x="257" y="274"/>
                  <a:pt x="257" y="274"/>
                  <a:pt x="257" y="274"/>
                </a:cubicBezTo>
                <a:cubicBezTo>
                  <a:pt x="257" y="277"/>
                  <a:pt x="259" y="279"/>
                  <a:pt x="262" y="279"/>
                </a:cubicBezTo>
                <a:cubicBezTo>
                  <a:pt x="265" y="279"/>
                  <a:pt x="267" y="277"/>
                  <a:pt x="267" y="274"/>
                </a:cubicBezTo>
                <a:cubicBezTo>
                  <a:pt x="267" y="261"/>
                  <a:pt x="267" y="261"/>
                  <a:pt x="267" y="261"/>
                </a:cubicBezTo>
                <a:cubicBezTo>
                  <a:pt x="271" y="259"/>
                  <a:pt x="274" y="254"/>
                  <a:pt x="274" y="249"/>
                </a:cubicBezTo>
                <a:cubicBezTo>
                  <a:pt x="274" y="242"/>
                  <a:pt x="269" y="237"/>
                  <a:pt x="262" y="237"/>
                </a:cubicBezTo>
                <a:close/>
                <a:moveTo>
                  <a:pt x="262" y="252"/>
                </a:moveTo>
                <a:cubicBezTo>
                  <a:pt x="260" y="252"/>
                  <a:pt x="259" y="251"/>
                  <a:pt x="259" y="249"/>
                </a:cubicBezTo>
                <a:cubicBezTo>
                  <a:pt x="259" y="248"/>
                  <a:pt x="260" y="246"/>
                  <a:pt x="262" y="246"/>
                </a:cubicBezTo>
                <a:cubicBezTo>
                  <a:pt x="264" y="246"/>
                  <a:pt x="265" y="248"/>
                  <a:pt x="265" y="249"/>
                </a:cubicBezTo>
                <a:cubicBezTo>
                  <a:pt x="265" y="251"/>
                  <a:pt x="264" y="252"/>
                  <a:pt x="262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874761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People</a:t>
            </a:r>
            <a:endParaRPr lang="en-US" dirty="0"/>
          </a:p>
        </p:txBody>
      </p:sp>
      <p:sp>
        <p:nvSpPr>
          <p:cNvPr id="131" name="Oval 21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0" name="Freeform 30"/>
          <p:cNvSpPr>
            <a:spLocks noEditPoints="1"/>
          </p:cNvSpPr>
          <p:nvPr/>
        </p:nvSpPr>
        <p:spPr bwMode="auto">
          <a:xfrm>
            <a:off x="5028868" y="4842507"/>
            <a:ext cx="505986" cy="651591"/>
          </a:xfrm>
          <a:custGeom>
            <a:avLst/>
            <a:gdLst>
              <a:gd name="T0" fmla="*/ 296 w 329"/>
              <a:gd name="T1" fmla="*/ 66 h 423"/>
              <a:gd name="T2" fmla="*/ 273 w 329"/>
              <a:gd name="T3" fmla="*/ 76 h 423"/>
              <a:gd name="T4" fmla="*/ 273 w 329"/>
              <a:gd name="T5" fmla="*/ 56 h 423"/>
              <a:gd name="T6" fmla="*/ 240 w 329"/>
              <a:gd name="T7" fmla="*/ 23 h 423"/>
              <a:gd name="T8" fmla="*/ 217 w 329"/>
              <a:gd name="T9" fmla="*/ 33 h 423"/>
              <a:gd name="T10" fmla="*/ 217 w 329"/>
              <a:gd name="T11" fmla="*/ 33 h 423"/>
              <a:gd name="T12" fmla="*/ 184 w 329"/>
              <a:gd name="T13" fmla="*/ 0 h 423"/>
              <a:gd name="T14" fmla="*/ 151 w 329"/>
              <a:gd name="T15" fmla="*/ 33 h 423"/>
              <a:gd name="T16" fmla="*/ 151 w 329"/>
              <a:gd name="T17" fmla="*/ 45 h 423"/>
              <a:gd name="T18" fmla="*/ 128 w 329"/>
              <a:gd name="T19" fmla="*/ 36 h 423"/>
              <a:gd name="T20" fmla="*/ 95 w 329"/>
              <a:gd name="T21" fmla="*/ 68 h 423"/>
              <a:gd name="T22" fmla="*/ 95 w 329"/>
              <a:gd name="T23" fmla="*/ 247 h 423"/>
              <a:gd name="T24" fmla="*/ 63 w 329"/>
              <a:gd name="T25" fmla="*/ 209 h 423"/>
              <a:gd name="T26" fmla="*/ 37 w 329"/>
              <a:gd name="T27" fmla="*/ 197 h 423"/>
              <a:gd name="T28" fmla="*/ 17 w 329"/>
              <a:gd name="T29" fmla="*/ 204 h 423"/>
              <a:gd name="T30" fmla="*/ 11 w 329"/>
              <a:gd name="T31" fmla="*/ 250 h 423"/>
              <a:gd name="T32" fmla="*/ 120 w 329"/>
              <a:gd name="T33" fmla="*/ 386 h 423"/>
              <a:gd name="T34" fmla="*/ 207 w 329"/>
              <a:gd name="T35" fmla="*/ 423 h 423"/>
              <a:gd name="T36" fmla="*/ 329 w 329"/>
              <a:gd name="T37" fmla="*/ 301 h 423"/>
              <a:gd name="T38" fmla="*/ 329 w 329"/>
              <a:gd name="T39" fmla="*/ 99 h 423"/>
              <a:gd name="T40" fmla="*/ 296 w 329"/>
              <a:gd name="T41" fmla="*/ 66 h 423"/>
              <a:gd name="T42" fmla="*/ 319 w 329"/>
              <a:gd name="T43" fmla="*/ 301 h 423"/>
              <a:gd name="T44" fmla="*/ 207 w 329"/>
              <a:gd name="T45" fmla="*/ 413 h 423"/>
              <a:gd name="T46" fmla="*/ 127 w 329"/>
              <a:gd name="T47" fmla="*/ 380 h 423"/>
              <a:gd name="T48" fmla="*/ 19 w 329"/>
              <a:gd name="T49" fmla="*/ 244 h 423"/>
              <a:gd name="T50" fmla="*/ 14 w 329"/>
              <a:gd name="T51" fmla="*/ 227 h 423"/>
              <a:gd name="T52" fmla="*/ 22 w 329"/>
              <a:gd name="T53" fmla="*/ 211 h 423"/>
              <a:gd name="T54" fmla="*/ 37 w 329"/>
              <a:gd name="T55" fmla="*/ 206 h 423"/>
              <a:gd name="T56" fmla="*/ 55 w 329"/>
              <a:gd name="T57" fmla="*/ 215 h 423"/>
              <a:gd name="T58" fmla="*/ 96 w 329"/>
              <a:gd name="T59" fmla="*/ 263 h 423"/>
              <a:gd name="T60" fmla="*/ 101 w 329"/>
              <a:gd name="T61" fmla="*/ 265 h 423"/>
              <a:gd name="T62" fmla="*/ 104 w 329"/>
              <a:gd name="T63" fmla="*/ 260 h 423"/>
              <a:gd name="T64" fmla="*/ 104 w 329"/>
              <a:gd name="T65" fmla="*/ 68 h 423"/>
              <a:gd name="T66" fmla="*/ 128 w 329"/>
              <a:gd name="T67" fmla="*/ 45 h 423"/>
              <a:gd name="T68" fmla="*/ 151 w 329"/>
              <a:gd name="T69" fmla="*/ 68 h 423"/>
              <a:gd name="T70" fmla="*/ 151 w 329"/>
              <a:gd name="T71" fmla="*/ 202 h 423"/>
              <a:gd name="T72" fmla="*/ 156 w 329"/>
              <a:gd name="T73" fmla="*/ 207 h 423"/>
              <a:gd name="T74" fmla="*/ 161 w 329"/>
              <a:gd name="T75" fmla="*/ 202 h 423"/>
              <a:gd name="T76" fmla="*/ 161 w 329"/>
              <a:gd name="T77" fmla="*/ 33 h 423"/>
              <a:gd name="T78" fmla="*/ 184 w 329"/>
              <a:gd name="T79" fmla="*/ 10 h 423"/>
              <a:gd name="T80" fmla="*/ 207 w 329"/>
              <a:gd name="T81" fmla="*/ 33 h 423"/>
              <a:gd name="T82" fmla="*/ 207 w 329"/>
              <a:gd name="T83" fmla="*/ 191 h 423"/>
              <a:gd name="T84" fmla="*/ 212 w 329"/>
              <a:gd name="T85" fmla="*/ 195 h 423"/>
              <a:gd name="T86" fmla="*/ 217 w 329"/>
              <a:gd name="T87" fmla="*/ 191 h 423"/>
              <a:gd name="T88" fmla="*/ 217 w 329"/>
              <a:gd name="T89" fmla="*/ 56 h 423"/>
              <a:gd name="T90" fmla="*/ 240 w 329"/>
              <a:gd name="T91" fmla="*/ 33 h 423"/>
              <a:gd name="T92" fmla="*/ 263 w 329"/>
              <a:gd name="T93" fmla="*/ 56 h 423"/>
              <a:gd name="T94" fmla="*/ 263 w 329"/>
              <a:gd name="T95" fmla="*/ 199 h 423"/>
              <a:gd name="T96" fmla="*/ 268 w 329"/>
              <a:gd name="T97" fmla="*/ 203 h 423"/>
              <a:gd name="T98" fmla="*/ 273 w 329"/>
              <a:gd name="T99" fmla="*/ 199 h 423"/>
              <a:gd name="T100" fmla="*/ 273 w 329"/>
              <a:gd name="T101" fmla="*/ 99 h 423"/>
              <a:gd name="T102" fmla="*/ 296 w 329"/>
              <a:gd name="T103" fmla="*/ 75 h 423"/>
              <a:gd name="T104" fmla="*/ 319 w 329"/>
              <a:gd name="T105" fmla="*/ 99 h 423"/>
              <a:gd name="T106" fmla="*/ 319 w 329"/>
              <a:gd name="T107" fmla="*/ 301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29" h="423">
                <a:moveTo>
                  <a:pt x="296" y="66"/>
                </a:moveTo>
                <a:cubicBezTo>
                  <a:pt x="287" y="66"/>
                  <a:pt x="279" y="70"/>
                  <a:pt x="273" y="76"/>
                </a:cubicBezTo>
                <a:cubicBezTo>
                  <a:pt x="273" y="56"/>
                  <a:pt x="273" y="56"/>
                  <a:pt x="273" y="56"/>
                </a:cubicBezTo>
                <a:cubicBezTo>
                  <a:pt x="273" y="38"/>
                  <a:pt x="258" y="23"/>
                  <a:pt x="240" y="23"/>
                </a:cubicBezTo>
                <a:cubicBezTo>
                  <a:pt x="231" y="23"/>
                  <a:pt x="223" y="27"/>
                  <a:pt x="217" y="33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17" y="15"/>
                  <a:pt x="202" y="0"/>
                  <a:pt x="184" y="0"/>
                </a:cubicBezTo>
                <a:cubicBezTo>
                  <a:pt x="166" y="0"/>
                  <a:pt x="151" y="15"/>
                  <a:pt x="151" y="33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45" y="39"/>
                  <a:pt x="137" y="36"/>
                  <a:pt x="128" y="36"/>
                </a:cubicBezTo>
                <a:cubicBezTo>
                  <a:pt x="110" y="36"/>
                  <a:pt x="95" y="50"/>
                  <a:pt x="95" y="68"/>
                </a:cubicBezTo>
                <a:cubicBezTo>
                  <a:pt x="95" y="247"/>
                  <a:pt x="95" y="247"/>
                  <a:pt x="95" y="247"/>
                </a:cubicBezTo>
                <a:cubicBezTo>
                  <a:pt x="63" y="209"/>
                  <a:pt x="63" y="209"/>
                  <a:pt x="63" y="209"/>
                </a:cubicBezTo>
                <a:cubicBezTo>
                  <a:pt x="56" y="201"/>
                  <a:pt x="47" y="197"/>
                  <a:pt x="37" y="197"/>
                </a:cubicBezTo>
                <a:cubicBezTo>
                  <a:pt x="30" y="197"/>
                  <a:pt x="22" y="199"/>
                  <a:pt x="17" y="204"/>
                </a:cubicBezTo>
                <a:cubicBezTo>
                  <a:pt x="2" y="215"/>
                  <a:pt x="0" y="236"/>
                  <a:pt x="11" y="250"/>
                </a:cubicBezTo>
                <a:cubicBezTo>
                  <a:pt x="12" y="251"/>
                  <a:pt x="108" y="371"/>
                  <a:pt x="120" y="386"/>
                </a:cubicBezTo>
                <a:cubicBezTo>
                  <a:pt x="134" y="403"/>
                  <a:pt x="174" y="423"/>
                  <a:pt x="207" y="423"/>
                </a:cubicBezTo>
                <a:cubicBezTo>
                  <a:pt x="274" y="423"/>
                  <a:pt x="329" y="368"/>
                  <a:pt x="329" y="301"/>
                </a:cubicBezTo>
                <a:cubicBezTo>
                  <a:pt x="329" y="99"/>
                  <a:pt x="329" y="99"/>
                  <a:pt x="329" y="99"/>
                </a:cubicBezTo>
                <a:cubicBezTo>
                  <a:pt x="329" y="81"/>
                  <a:pt x="314" y="66"/>
                  <a:pt x="296" y="66"/>
                </a:cubicBezTo>
                <a:close/>
                <a:moveTo>
                  <a:pt x="319" y="301"/>
                </a:moveTo>
                <a:cubicBezTo>
                  <a:pt x="319" y="363"/>
                  <a:pt x="269" y="413"/>
                  <a:pt x="207" y="413"/>
                </a:cubicBezTo>
                <a:cubicBezTo>
                  <a:pt x="174" y="413"/>
                  <a:pt x="138" y="394"/>
                  <a:pt x="127" y="380"/>
                </a:cubicBezTo>
                <a:cubicBezTo>
                  <a:pt x="115" y="365"/>
                  <a:pt x="20" y="245"/>
                  <a:pt x="19" y="244"/>
                </a:cubicBezTo>
                <a:cubicBezTo>
                  <a:pt x="15" y="239"/>
                  <a:pt x="13" y="233"/>
                  <a:pt x="14" y="227"/>
                </a:cubicBezTo>
                <a:cubicBezTo>
                  <a:pt x="15" y="221"/>
                  <a:pt x="18" y="215"/>
                  <a:pt x="22" y="211"/>
                </a:cubicBezTo>
                <a:cubicBezTo>
                  <a:pt x="27" y="208"/>
                  <a:pt x="32" y="206"/>
                  <a:pt x="37" y="206"/>
                </a:cubicBezTo>
                <a:cubicBezTo>
                  <a:pt x="44" y="206"/>
                  <a:pt x="51" y="209"/>
                  <a:pt x="55" y="215"/>
                </a:cubicBezTo>
                <a:cubicBezTo>
                  <a:pt x="96" y="263"/>
                  <a:pt x="96" y="263"/>
                  <a:pt x="96" y="263"/>
                </a:cubicBezTo>
                <a:cubicBezTo>
                  <a:pt x="97" y="265"/>
                  <a:pt x="99" y="265"/>
                  <a:pt x="101" y="265"/>
                </a:cubicBezTo>
                <a:cubicBezTo>
                  <a:pt x="103" y="264"/>
                  <a:pt x="104" y="262"/>
                  <a:pt x="104" y="260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56"/>
                  <a:pt x="115" y="45"/>
                  <a:pt x="128" y="45"/>
                </a:cubicBezTo>
                <a:cubicBezTo>
                  <a:pt x="141" y="45"/>
                  <a:pt x="151" y="56"/>
                  <a:pt x="151" y="68"/>
                </a:cubicBezTo>
                <a:cubicBezTo>
                  <a:pt x="151" y="202"/>
                  <a:pt x="151" y="202"/>
                  <a:pt x="151" y="202"/>
                </a:cubicBezTo>
                <a:cubicBezTo>
                  <a:pt x="151" y="205"/>
                  <a:pt x="153" y="207"/>
                  <a:pt x="156" y="207"/>
                </a:cubicBezTo>
                <a:cubicBezTo>
                  <a:pt x="158" y="207"/>
                  <a:pt x="161" y="205"/>
                  <a:pt x="161" y="202"/>
                </a:cubicBezTo>
                <a:cubicBezTo>
                  <a:pt x="161" y="33"/>
                  <a:pt x="161" y="33"/>
                  <a:pt x="161" y="33"/>
                </a:cubicBezTo>
                <a:cubicBezTo>
                  <a:pt x="161" y="20"/>
                  <a:pt x="171" y="10"/>
                  <a:pt x="184" y="10"/>
                </a:cubicBezTo>
                <a:cubicBezTo>
                  <a:pt x="197" y="10"/>
                  <a:pt x="207" y="20"/>
                  <a:pt x="207" y="33"/>
                </a:cubicBezTo>
                <a:cubicBezTo>
                  <a:pt x="207" y="191"/>
                  <a:pt x="207" y="191"/>
                  <a:pt x="207" y="191"/>
                </a:cubicBezTo>
                <a:cubicBezTo>
                  <a:pt x="207" y="193"/>
                  <a:pt x="209" y="195"/>
                  <a:pt x="212" y="195"/>
                </a:cubicBezTo>
                <a:cubicBezTo>
                  <a:pt x="215" y="195"/>
                  <a:pt x="217" y="193"/>
                  <a:pt x="217" y="191"/>
                </a:cubicBezTo>
                <a:cubicBezTo>
                  <a:pt x="217" y="56"/>
                  <a:pt x="217" y="56"/>
                  <a:pt x="217" y="56"/>
                </a:cubicBezTo>
                <a:cubicBezTo>
                  <a:pt x="217" y="43"/>
                  <a:pt x="227" y="33"/>
                  <a:pt x="240" y="33"/>
                </a:cubicBezTo>
                <a:cubicBezTo>
                  <a:pt x="253" y="33"/>
                  <a:pt x="263" y="43"/>
                  <a:pt x="263" y="56"/>
                </a:cubicBezTo>
                <a:cubicBezTo>
                  <a:pt x="263" y="199"/>
                  <a:pt x="263" y="199"/>
                  <a:pt x="263" y="199"/>
                </a:cubicBezTo>
                <a:cubicBezTo>
                  <a:pt x="263" y="201"/>
                  <a:pt x="265" y="203"/>
                  <a:pt x="268" y="203"/>
                </a:cubicBezTo>
                <a:cubicBezTo>
                  <a:pt x="271" y="203"/>
                  <a:pt x="273" y="201"/>
                  <a:pt x="273" y="199"/>
                </a:cubicBezTo>
                <a:cubicBezTo>
                  <a:pt x="273" y="99"/>
                  <a:pt x="273" y="99"/>
                  <a:pt x="273" y="99"/>
                </a:cubicBezTo>
                <a:cubicBezTo>
                  <a:pt x="273" y="86"/>
                  <a:pt x="283" y="75"/>
                  <a:pt x="296" y="75"/>
                </a:cubicBezTo>
                <a:cubicBezTo>
                  <a:pt x="309" y="75"/>
                  <a:pt x="319" y="86"/>
                  <a:pt x="319" y="99"/>
                </a:cubicBezTo>
                <a:lnTo>
                  <a:pt x="319" y="3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" name="Oval 20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31"/>
          <p:cNvSpPr>
            <a:spLocks noEditPoints="1"/>
          </p:cNvSpPr>
          <p:nvPr/>
        </p:nvSpPr>
        <p:spPr bwMode="auto">
          <a:xfrm>
            <a:off x="1545085" y="3295435"/>
            <a:ext cx="584131" cy="593546"/>
          </a:xfrm>
          <a:custGeom>
            <a:avLst/>
            <a:gdLst>
              <a:gd name="T0" fmla="*/ 278 w 380"/>
              <a:gd name="T1" fmla="*/ 287 h 386"/>
              <a:gd name="T2" fmla="*/ 244 w 380"/>
              <a:gd name="T3" fmla="*/ 213 h 386"/>
              <a:gd name="T4" fmla="*/ 280 w 380"/>
              <a:gd name="T5" fmla="*/ 119 h 386"/>
              <a:gd name="T6" fmla="*/ 190 w 380"/>
              <a:gd name="T7" fmla="*/ 0 h 386"/>
              <a:gd name="T8" fmla="*/ 100 w 380"/>
              <a:gd name="T9" fmla="*/ 119 h 386"/>
              <a:gd name="T10" fmla="*/ 138 w 380"/>
              <a:gd name="T11" fmla="*/ 215 h 386"/>
              <a:gd name="T12" fmla="*/ 106 w 380"/>
              <a:gd name="T13" fmla="*/ 287 h 386"/>
              <a:gd name="T14" fmla="*/ 0 w 380"/>
              <a:gd name="T15" fmla="*/ 381 h 386"/>
              <a:gd name="T16" fmla="*/ 5 w 380"/>
              <a:gd name="T17" fmla="*/ 386 h 386"/>
              <a:gd name="T18" fmla="*/ 376 w 380"/>
              <a:gd name="T19" fmla="*/ 386 h 386"/>
              <a:gd name="T20" fmla="*/ 380 w 380"/>
              <a:gd name="T21" fmla="*/ 381 h 386"/>
              <a:gd name="T22" fmla="*/ 278 w 380"/>
              <a:gd name="T23" fmla="*/ 287 h 386"/>
              <a:gd name="T24" fmla="*/ 110 w 380"/>
              <a:gd name="T25" fmla="*/ 119 h 386"/>
              <a:gd name="T26" fmla="*/ 190 w 380"/>
              <a:gd name="T27" fmla="*/ 10 h 386"/>
              <a:gd name="T28" fmla="*/ 271 w 380"/>
              <a:gd name="T29" fmla="*/ 119 h 386"/>
              <a:gd name="T30" fmla="*/ 236 w 380"/>
              <a:gd name="T31" fmla="*/ 207 h 386"/>
              <a:gd name="T32" fmla="*/ 235 w 380"/>
              <a:gd name="T33" fmla="*/ 209 h 386"/>
              <a:gd name="T34" fmla="*/ 190 w 380"/>
              <a:gd name="T35" fmla="*/ 228 h 386"/>
              <a:gd name="T36" fmla="*/ 147 w 380"/>
              <a:gd name="T37" fmla="*/ 210 h 386"/>
              <a:gd name="T38" fmla="*/ 145 w 380"/>
              <a:gd name="T39" fmla="*/ 208 h 386"/>
              <a:gd name="T40" fmla="*/ 110 w 380"/>
              <a:gd name="T41" fmla="*/ 119 h 386"/>
              <a:gd name="T42" fmla="*/ 10 w 380"/>
              <a:gd name="T43" fmla="*/ 376 h 386"/>
              <a:gd name="T44" fmla="*/ 108 w 380"/>
              <a:gd name="T45" fmla="*/ 296 h 386"/>
              <a:gd name="T46" fmla="*/ 108 w 380"/>
              <a:gd name="T47" fmla="*/ 296 h 386"/>
              <a:gd name="T48" fmla="*/ 147 w 380"/>
              <a:gd name="T49" fmla="*/ 222 h 386"/>
              <a:gd name="T50" fmla="*/ 190 w 380"/>
              <a:gd name="T51" fmla="*/ 238 h 386"/>
              <a:gd name="T52" fmla="*/ 234 w 380"/>
              <a:gd name="T53" fmla="*/ 221 h 386"/>
              <a:gd name="T54" fmla="*/ 275 w 380"/>
              <a:gd name="T55" fmla="*/ 296 h 386"/>
              <a:gd name="T56" fmla="*/ 276 w 380"/>
              <a:gd name="T57" fmla="*/ 297 h 386"/>
              <a:gd name="T58" fmla="*/ 371 w 380"/>
              <a:gd name="T59" fmla="*/ 376 h 386"/>
              <a:gd name="T60" fmla="*/ 10 w 380"/>
              <a:gd name="T61" fmla="*/ 376 h 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80" h="386">
                <a:moveTo>
                  <a:pt x="278" y="287"/>
                </a:moveTo>
                <a:cubicBezTo>
                  <a:pt x="262" y="283"/>
                  <a:pt x="244" y="261"/>
                  <a:pt x="244" y="213"/>
                </a:cubicBezTo>
                <a:cubicBezTo>
                  <a:pt x="265" y="191"/>
                  <a:pt x="280" y="157"/>
                  <a:pt x="280" y="119"/>
                </a:cubicBezTo>
                <a:cubicBezTo>
                  <a:pt x="280" y="46"/>
                  <a:pt x="246" y="0"/>
                  <a:pt x="190" y="0"/>
                </a:cubicBezTo>
                <a:cubicBezTo>
                  <a:pt x="135" y="0"/>
                  <a:pt x="100" y="46"/>
                  <a:pt x="100" y="119"/>
                </a:cubicBezTo>
                <a:cubicBezTo>
                  <a:pt x="100" y="157"/>
                  <a:pt x="116" y="193"/>
                  <a:pt x="138" y="215"/>
                </a:cubicBezTo>
                <a:cubicBezTo>
                  <a:pt x="138" y="244"/>
                  <a:pt x="129" y="279"/>
                  <a:pt x="106" y="287"/>
                </a:cubicBezTo>
                <a:cubicBezTo>
                  <a:pt x="37" y="301"/>
                  <a:pt x="0" y="333"/>
                  <a:pt x="0" y="381"/>
                </a:cubicBezTo>
                <a:cubicBezTo>
                  <a:pt x="0" y="384"/>
                  <a:pt x="2" y="386"/>
                  <a:pt x="5" y="386"/>
                </a:cubicBezTo>
                <a:cubicBezTo>
                  <a:pt x="376" y="386"/>
                  <a:pt x="376" y="386"/>
                  <a:pt x="376" y="386"/>
                </a:cubicBezTo>
                <a:cubicBezTo>
                  <a:pt x="378" y="386"/>
                  <a:pt x="380" y="384"/>
                  <a:pt x="380" y="381"/>
                </a:cubicBezTo>
                <a:cubicBezTo>
                  <a:pt x="380" y="334"/>
                  <a:pt x="345" y="302"/>
                  <a:pt x="278" y="287"/>
                </a:cubicBezTo>
                <a:close/>
                <a:moveTo>
                  <a:pt x="110" y="119"/>
                </a:moveTo>
                <a:cubicBezTo>
                  <a:pt x="110" y="66"/>
                  <a:pt x="131" y="10"/>
                  <a:pt x="190" y="10"/>
                </a:cubicBezTo>
                <a:cubicBezTo>
                  <a:pt x="250" y="10"/>
                  <a:pt x="271" y="66"/>
                  <a:pt x="271" y="119"/>
                </a:cubicBezTo>
                <a:cubicBezTo>
                  <a:pt x="271" y="151"/>
                  <a:pt x="257" y="186"/>
                  <a:pt x="236" y="207"/>
                </a:cubicBezTo>
                <a:cubicBezTo>
                  <a:pt x="236" y="207"/>
                  <a:pt x="235" y="208"/>
                  <a:pt x="235" y="209"/>
                </a:cubicBezTo>
                <a:cubicBezTo>
                  <a:pt x="222" y="221"/>
                  <a:pt x="207" y="228"/>
                  <a:pt x="190" y="228"/>
                </a:cubicBezTo>
                <a:cubicBezTo>
                  <a:pt x="174" y="228"/>
                  <a:pt x="159" y="221"/>
                  <a:pt x="147" y="210"/>
                </a:cubicBezTo>
                <a:cubicBezTo>
                  <a:pt x="147" y="209"/>
                  <a:pt x="146" y="209"/>
                  <a:pt x="145" y="208"/>
                </a:cubicBezTo>
                <a:cubicBezTo>
                  <a:pt x="124" y="187"/>
                  <a:pt x="110" y="152"/>
                  <a:pt x="110" y="119"/>
                </a:cubicBezTo>
                <a:close/>
                <a:moveTo>
                  <a:pt x="10" y="376"/>
                </a:moveTo>
                <a:cubicBezTo>
                  <a:pt x="12" y="335"/>
                  <a:pt x="45" y="308"/>
                  <a:pt x="108" y="296"/>
                </a:cubicBezTo>
                <a:cubicBezTo>
                  <a:pt x="108" y="296"/>
                  <a:pt x="108" y="296"/>
                  <a:pt x="108" y="296"/>
                </a:cubicBezTo>
                <a:cubicBezTo>
                  <a:pt x="135" y="287"/>
                  <a:pt x="146" y="254"/>
                  <a:pt x="147" y="222"/>
                </a:cubicBezTo>
                <a:cubicBezTo>
                  <a:pt x="160" y="232"/>
                  <a:pt x="175" y="238"/>
                  <a:pt x="190" y="238"/>
                </a:cubicBezTo>
                <a:cubicBezTo>
                  <a:pt x="206" y="238"/>
                  <a:pt x="221" y="232"/>
                  <a:pt x="234" y="221"/>
                </a:cubicBezTo>
                <a:cubicBezTo>
                  <a:pt x="236" y="253"/>
                  <a:pt x="248" y="289"/>
                  <a:pt x="275" y="296"/>
                </a:cubicBezTo>
                <a:cubicBezTo>
                  <a:pt x="276" y="297"/>
                  <a:pt x="276" y="297"/>
                  <a:pt x="276" y="297"/>
                </a:cubicBezTo>
                <a:cubicBezTo>
                  <a:pt x="337" y="309"/>
                  <a:pt x="369" y="336"/>
                  <a:pt x="371" y="376"/>
                </a:cubicBezTo>
                <a:lnTo>
                  <a:pt x="10" y="3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9" name="Oval 16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1" name="Freeform 32"/>
          <p:cNvSpPr>
            <a:spLocks noEditPoints="1"/>
          </p:cNvSpPr>
          <p:nvPr/>
        </p:nvSpPr>
        <p:spPr bwMode="auto">
          <a:xfrm>
            <a:off x="3245437" y="3264847"/>
            <a:ext cx="630741" cy="635199"/>
          </a:xfrm>
          <a:custGeom>
            <a:avLst/>
            <a:gdLst>
              <a:gd name="T0" fmla="*/ 224 w 410"/>
              <a:gd name="T1" fmla="*/ 333 h 413"/>
              <a:gd name="T2" fmla="*/ 197 w 410"/>
              <a:gd name="T3" fmla="*/ 274 h 413"/>
              <a:gd name="T4" fmla="*/ 227 w 410"/>
              <a:gd name="T5" fmla="*/ 199 h 413"/>
              <a:gd name="T6" fmla="*/ 153 w 410"/>
              <a:gd name="T7" fmla="*/ 102 h 413"/>
              <a:gd name="T8" fmla="*/ 80 w 410"/>
              <a:gd name="T9" fmla="*/ 199 h 413"/>
              <a:gd name="T10" fmla="*/ 111 w 410"/>
              <a:gd name="T11" fmla="*/ 276 h 413"/>
              <a:gd name="T12" fmla="*/ 85 w 410"/>
              <a:gd name="T13" fmla="*/ 332 h 413"/>
              <a:gd name="T14" fmla="*/ 0 w 410"/>
              <a:gd name="T15" fmla="*/ 409 h 413"/>
              <a:gd name="T16" fmla="*/ 5 w 410"/>
              <a:gd name="T17" fmla="*/ 413 h 413"/>
              <a:gd name="T18" fmla="*/ 302 w 410"/>
              <a:gd name="T19" fmla="*/ 413 h 413"/>
              <a:gd name="T20" fmla="*/ 307 w 410"/>
              <a:gd name="T21" fmla="*/ 409 h 413"/>
              <a:gd name="T22" fmla="*/ 224 w 410"/>
              <a:gd name="T23" fmla="*/ 333 h 413"/>
              <a:gd name="T24" fmla="*/ 90 w 410"/>
              <a:gd name="T25" fmla="*/ 199 h 413"/>
              <a:gd name="T26" fmla="*/ 153 w 410"/>
              <a:gd name="T27" fmla="*/ 112 h 413"/>
              <a:gd name="T28" fmla="*/ 217 w 410"/>
              <a:gd name="T29" fmla="*/ 199 h 413"/>
              <a:gd name="T30" fmla="*/ 153 w 410"/>
              <a:gd name="T31" fmla="*/ 285 h 413"/>
              <a:gd name="T32" fmla="*/ 120 w 410"/>
              <a:gd name="T33" fmla="*/ 271 h 413"/>
              <a:gd name="T34" fmla="*/ 118 w 410"/>
              <a:gd name="T35" fmla="*/ 269 h 413"/>
              <a:gd name="T36" fmla="*/ 90 w 410"/>
              <a:gd name="T37" fmla="*/ 199 h 413"/>
              <a:gd name="T38" fmla="*/ 10 w 410"/>
              <a:gd name="T39" fmla="*/ 404 h 413"/>
              <a:gd name="T40" fmla="*/ 87 w 410"/>
              <a:gd name="T41" fmla="*/ 341 h 413"/>
              <a:gd name="T42" fmla="*/ 88 w 410"/>
              <a:gd name="T43" fmla="*/ 341 h 413"/>
              <a:gd name="T44" fmla="*/ 120 w 410"/>
              <a:gd name="T45" fmla="*/ 283 h 413"/>
              <a:gd name="T46" fmla="*/ 153 w 410"/>
              <a:gd name="T47" fmla="*/ 295 h 413"/>
              <a:gd name="T48" fmla="*/ 188 w 410"/>
              <a:gd name="T49" fmla="*/ 282 h 413"/>
              <a:gd name="T50" fmla="*/ 194 w 410"/>
              <a:gd name="T51" fmla="*/ 313 h 413"/>
              <a:gd name="T52" fmla="*/ 221 w 410"/>
              <a:gd name="T53" fmla="*/ 342 h 413"/>
              <a:gd name="T54" fmla="*/ 222 w 410"/>
              <a:gd name="T55" fmla="*/ 342 h 413"/>
              <a:gd name="T56" fmla="*/ 297 w 410"/>
              <a:gd name="T57" fmla="*/ 404 h 413"/>
              <a:gd name="T58" fmla="*/ 10 w 410"/>
              <a:gd name="T59" fmla="*/ 404 h 413"/>
              <a:gd name="T60" fmla="*/ 262 w 410"/>
              <a:gd name="T61" fmla="*/ 270 h 413"/>
              <a:gd name="T62" fmla="*/ 286 w 410"/>
              <a:gd name="T63" fmla="*/ 250 h 413"/>
              <a:gd name="T64" fmla="*/ 262 w 410"/>
              <a:gd name="T65" fmla="*/ 229 h 413"/>
              <a:gd name="T66" fmla="*/ 237 w 410"/>
              <a:gd name="T67" fmla="*/ 250 h 413"/>
              <a:gd name="T68" fmla="*/ 262 w 410"/>
              <a:gd name="T69" fmla="*/ 270 h 413"/>
              <a:gd name="T70" fmla="*/ 262 w 410"/>
              <a:gd name="T71" fmla="*/ 238 h 413"/>
              <a:gd name="T72" fmla="*/ 276 w 410"/>
              <a:gd name="T73" fmla="*/ 250 h 413"/>
              <a:gd name="T74" fmla="*/ 262 w 410"/>
              <a:gd name="T75" fmla="*/ 261 h 413"/>
              <a:gd name="T76" fmla="*/ 247 w 410"/>
              <a:gd name="T77" fmla="*/ 250 h 413"/>
              <a:gd name="T78" fmla="*/ 262 w 410"/>
              <a:gd name="T79" fmla="*/ 238 h 413"/>
              <a:gd name="T80" fmla="*/ 327 w 410"/>
              <a:gd name="T81" fmla="*/ 0 h 413"/>
              <a:gd name="T82" fmla="*/ 244 w 410"/>
              <a:gd name="T83" fmla="*/ 69 h 413"/>
              <a:gd name="T84" fmla="*/ 327 w 410"/>
              <a:gd name="T85" fmla="*/ 138 h 413"/>
              <a:gd name="T86" fmla="*/ 410 w 410"/>
              <a:gd name="T87" fmla="*/ 69 h 413"/>
              <a:gd name="T88" fmla="*/ 327 w 410"/>
              <a:gd name="T89" fmla="*/ 0 h 413"/>
              <a:gd name="T90" fmla="*/ 327 w 410"/>
              <a:gd name="T91" fmla="*/ 129 h 413"/>
              <a:gd name="T92" fmla="*/ 253 w 410"/>
              <a:gd name="T93" fmla="*/ 69 h 413"/>
              <a:gd name="T94" fmla="*/ 327 w 410"/>
              <a:gd name="T95" fmla="*/ 9 h 413"/>
              <a:gd name="T96" fmla="*/ 401 w 410"/>
              <a:gd name="T97" fmla="*/ 69 h 413"/>
              <a:gd name="T98" fmla="*/ 327 w 410"/>
              <a:gd name="T99" fmla="*/ 129 h 413"/>
              <a:gd name="T100" fmla="*/ 318 w 410"/>
              <a:gd name="T101" fmla="*/ 167 h 413"/>
              <a:gd name="T102" fmla="*/ 281 w 410"/>
              <a:gd name="T103" fmla="*/ 199 h 413"/>
              <a:gd name="T104" fmla="*/ 318 w 410"/>
              <a:gd name="T105" fmla="*/ 230 h 413"/>
              <a:gd name="T106" fmla="*/ 355 w 410"/>
              <a:gd name="T107" fmla="*/ 199 h 413"/>
              <a:gd name="T108" fmla="*/ 318 w 410"/>
              <a:gd name="T109" fmla="*/ 167 h 413"/>
              <a:gd name="T110" fmla="*/ 318 w 410"/>
              <a:gd name="T111" fmla="*/ 220 h 413"/>
              <a:gd name="T112" fmla="*/ 290 w 410"/>
              <a:gd name="T113" fmla="*/ 199 h 413"/>
              <a:gd name="T114" fmla="*/ 318 w 410"/>
              <a:gd name="T115" fmla="*/ 177 h 413"/>
              <a:gd name="T116" fmla="*/ 345 w 410"/>
              <a:gd name="T117" fmla="*/ 199 h 413"/>
              <a:gd name="T118" fmla="*/ 318 w 410"/>
              <a:gd name="T119" fmla="*/ 220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10" h="413">
                <a:moveTo>
                  <a:pt x="224" y="333"/>
                </a:moveTo>
                <a:cubicBezTo>
                  <a:pt x="204" y="327"/>
                  <a:pt x="198" y="295"/>
                  <a:pt x="197" y="274"/>
                </a:cubicBezTo>
                <a:cubicBezTo>
                  <a:pt x="215" y="257"/>
                  <a:pt x="227" y="229"/>
                  <a:pt x="227" y="199"/>
                </a:cubicBezTo>
                <a:cubicBezTo>
                  <a:pt x="227" y="139"/>
                  <a:pt x="199" y="102"/>
                  <a:pt x="153" y="102"/>
                </a:cubicBezTo>
                <a:cubicBezTo>
                  <a:pt x="108" y="102"/>
                  <a:pt x="80" y="139"/>
                  <a:pt x="80" y="199"/>
                </a:cubicBezTo>
                <a:cubicBezTo>
                  <a:pt x="80" y="229"/>
                  <a:pt x="93" y="258"/>
                  <a:pt x="111" y="276"/>
                </a:cubicBezTo>
                <a:cubicBezTo>
                  <a:pt x="110" y="298"/>
                  <a:pt x="104" y="326"/>
                  <a:pt x="85" y="332"/>
                </a:cubicBezTo>
                <a:cubicBezTo>
                  <a:pt x="30" y="343"/>
                  <a:pt x="0" y="370"/>
                  <a:pt x="0" y="409"/>
                </a:cubicBezTo>
                <a:cubicBezTo>
                  <a:pt x="0" y="411"/>
                  <a:pt x="2" y="413"/>
                  <a:pt x="5" y="413"/>
                </a:cubicBezTo>
                <a:cubicBezTo>
                  <a:pt x="302" y="413"/>
                  <a:pt x="302" y="413"/>
                  <a:pt x="302" y="413"/>
                </a:cubicBezTo>
                <a:cubicBezTo>
                  <a:pt x="305" y="413"/>
                  <a:pt x="307" y="411"/>
                  <a:pt x="307" y="409"/>
                </a:cubicBezTo>
                <a:cubicBezTo>
                  <a:pt x="307" y="370"/>
                  <a:pt x="278" y="344"/>
                  <a:pt x="224" y="333"/>
                </a:cubicBezTo>
                <a:close/>
                <a:moveTo>
                  <a:pt x="90" y="199"/>
                </a:moveTo>
                <a:cubicBezTo>
                  <a:pt x="90" y="157"/>
                  <a:pt x="107" y="112"/>
                  <a:pt x="153" y="112"/>
                </a:cubicBezTo>
                <a:cubicBezTo>
                  <a:pt x="200" y="112"/>
                  <a:pt x="217" y="157"/>
                  <a:pt x="217" y="199"/>
                </a:cubicBezTo>
                <a:cubicBezTo>
                  <a:pt x="217" y="248"/>
                  <a:pt x="184" y="285"/>
                  <a:pt x="153" y="285"/>
                </a:cubicBezTo>
                <a:cubicBezTo>
                  <a:pt x="141" y="285"/>
                  <a:pt x="129" y="280"/>
                  <a:pt x="120" y="271"/>
                </a:cubicBezTo>
                <a:cubicBezTo>
                  <a:pt x="119" y="270"/>
                  <a:pt x="119" y="270"/>
                  <a:pt x="118" y="269"/>
                </a:cubicBezTo>
                <a:cubicBezTo>
                  <a:pt x="101" y="252"/>
                  <a:pt x="90" y="224"/>
                  <a:pt x="90" y="199"/>
                </a:cubicBezTo>
                <a:close/>
                <a:moveTo>
                  <a:pt x="10" y="404"/>
                </a:moveTo>
                <a:cubicBezTo>
                  <a:pt x="12" y="372"/>
                  <a:pt x="38" y="351"/>
                  <a:pt x="87" y="341"/>
                </a:cubicBezTo>
                <a:cubicBezTo>
                  <a:pt x="88" y="341"/>
                  <a:pt x="88" y="341"/>
                  <a:pt x="88" y="341"/>
                </a:cubicBezTo>
                <a:cubicBezTo>
                  <a:pt x="109" y="335"/>
                  <a:pt x="118" y="308"/>
                  <a:pt x="120" y="283"/>
                </a:cubicBezTo>
                <a:cubicBezTo>
                  <a:pt x="130" y="290"/>
                  <a:pt x="142" y="295"/>
                  <a:pt x="153" y="295"/>
                </a:cubicBezTo>
                <a:cubicBezTo>
                  <a:pt x="166" y="295"/>
                  <a:pt x="178" y="290"/>
                  <a:pt x="188" y="282"/>
                </a:cubicBezTo>
                <a:cubicBezTo>
                  <a:pt x="189" y="293"/>
                  <a:pt x="191" y="304"/>
                  <a:pt x="194" y="313"/>
                </a:cubicBezTo>
                <a:cubicBezTo>
                  <a:pt x="200" y="328"/>
                  <a:pt x="209" y="339"/>
                  <a:pt x="221" y="342"/>
                </a:cubicBezTo>
                <a:cubicBezTo>
                  <a:pt x="222" y="342"/>
                  <a:pt x="222" y="342"/>
                  <a:pt x="222" y="342"/>
                </a:cubicBezTo>
                <a:cubicBezTo>
                  <a:pt x="270" y="352"/>
                  <a:pt x="295" y="373"/>
                  <a:pt x="297" y="404"/>
                </a:cubicBezTo>
                <a:lnTo>
                  <a:pt x="10" y="404"/>
                </a:lnTo>
                <a:close/>
                <a:moveTo>
                  <a:pt x="262" y="270"/>
                </a:moveTo>
                <a:cubicBezTo>
                  <a:pt x="275" y="270"/>
                  <a:pt x="286" y="261"/>
                  <a:pt x="286" y="250"/>
                </a:cubicBezTo>
                <a:cubicBezTo>
                  <a:pt x="286" y="238"/>
                  <a:pt x="275" y="229"/>
                  <a:pt x="262" y="229"/>
                </a:cubicBezTo>
                <a:cubicBezTo>
                  <a:pt x="248" y="229"/>
                  <a:pt x="237" y="238"/>
                  <a:pt x="237" y="250"/>
                </a:cubicBezTo>
                <a:cubicBezTo>
                  <a:pt x="237" y="261"/>
                  <a:pt x="248" y="270"/>
                  <a:pt x="262" y="270"/>
                </a:cubicBezTo>
                <a:close/>
                <a:moveTo>
                  <a:pt x="262" y="238"/>
                </a:moveTo>
                <a:cubicBezTo>
                  <a:pt x="270" y="238"/>
                  <a:pt x="276" y="243"/>
                  <a:pt x="276" y="250"/>
                </a:cubicBezTo>
                <a:cubicBezTo>
                  <a:pt x="276" y="256"/>
                  <a:pt x="270" y="261"/>
                  <a:pt x="262" y="261"/>
                </a:cubicBezTo>
                <a:cubicBezTo>
                  <a:pt x="253" y="261"/>
                  <a:pt x="247" y="256"/>
                  <a:pt x="247" y="250"/>
                </a:cubicBezTo>
                <a:cubicBezTo>
                  <a:pt x="247" y="243"/>
                  <a:pt x="253" y="238"/>
                  <a:pt x="262" y="238"/>
                </a:cubicBezTo>
                <a:close/>
                <a:moveTo>
                  <a:pt x="327" y="0"/>
                </a:moveTo>
                <a:cubicBezTo>
                  <a:pt x="281" y="0"/>
                  <a:pt x="244" y="31"/>
                  <a:pt x="244" y="69"/>
                </a:cubicBezTo>
                <a:cubicBezTo>
                  <a:pt x="244" y="107"/>
                  <a:pt x="281" y="138"/>
                  <a:pt x="327" y="138"/>
                </a:cubicBezTo>
                <a:cubicBezTo>
                  <a:pt x="373" y="138"/>
                  <a:pt x="410" y="107"/>
                  <a:pt x="410" y="69"/>
                </a:cubicBezTo>
                <a:cubicBezTo>
                  <a:pt x="410" y="31"/>
                  <a:pt x="373" y="0"/>
                  <a:pt x="327" y="0"/>
                </a:cubicBezTo>
                <a:close/>
                <a:moveTo>
                  <a:pt x="327" y="129"/>
                </a:moveTo>
                <a:cubicBezTo>
                  <a:pt x="286" y="129"/>
                  <a:pt x="253" y="102"/>
                  <a:pt x="253" y="69"/>
                </a:cubicBezTo>
                <a:cubicBezTo>
                  <a:pt x="253" y="36"/>
                  <a:pt x="286" y="9"/>
                  <a:pt x="327" y="9"/>
                </a:cubicBezTo>
                <a:cubicBezTo>
                  <a:pt x="368" y="9"/>
                  <a:pt x="401" y="36"/>
                  <a:pt x="401" y="69"/>
                </a:cubicBezTo>
                <a:cubicBezTo>
                  <a:pt x="401" y="102"/>
                  <a:pt x="368" y="129"/>
                  <a:pt x="327" y="129"/>
                </a:cubicBezTo>
                <a:close/>
                <a:moveTo>
                  <a:pt x="318" y="167"/>
                </a:moveTo>
                <a:cubicBezTo>
                  <a:pt x="298" y="167"/>
                  <a:pt x="281" y="181"/>
                  <a:pt x="281" y="199"/>
                </a:cubicBezTo>
                <a:cubicBezTo>
                  <a:pt x="281" y="216"/>
                  <a:pt x="298" y="230"/>
                  <a:pt x="318" y="230"/>
                </a:cubicBezTo>
                <a:cubicBezTo>
                  <a:pt x="338" y="230"/>
                  <a:pt x="355" y="216"/>
                  <a:pt x="355" y="199"/>
                </a:cubicBezTo>
                <a:cubicBezTo>
                  <a:pt x="355" y="181"/>
                  <a:pt x="338" y="167"/>
                  <a:pt x="318" y="167"/>
                </a:cubicBezTo>
                <a:close/>
                <a:moveTo>
                  <a:pt x="318" y="220"/>
                </a:moveTo>
                <a:cubicBezTo>
                  <a:pt x="303" y="220"/>
                  <a:pt x="290" y="211"/>
                  <a:pt x="290" y="199"/>
                </a:cubicBezTo>
                <a:cubicBezTo>
                  <a:pt x="290" y="187"/>
                  <a:pt x="303" y="177"/>
                  <a:pt x="318" y="177"/>
                </a:cubicBezTo>
                <a:cubicBezTo>
                  <a:pt x="333" y="177"/>
                  <a:pt x="345" y="187"/>
                  <a:pt x="345" y="199"/>
                </a:cubicBezTo>
                <a:cubicBezTo>
                  <a:pt x="345" y="211"/>
                  <a:pt x="333" y="220"/>
                  <a:pt x="318" y="2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7" name="Oval 14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2" name="Freeform 33"/>
          <p:cNvSpPr>
            <a:spLocks noEditPoints="1"/>
          </p:cNvSpPr>
          <p:nvPr/>
        </p:nvSpPr>
        <p:spPr bwMode="auto">
          <a:xfrm>
            <a:off x="4911755" y="3235560"/>
            <a:ext cx="746724" cy="559704"/>
          </a:xfrm>
          <a:custGeom>
            <a:avLst/>
            <a:gdLst>
              <a:gd name="T0" fmla="*/ 169 w 485"/>
              <a:gd name="T1" fmla="*/ 91 h 364"/>
              <a:gd name="T2" fmla="*/ 169 w 485"/>
              <a:gd name="T3" fmla="*/ 81 h 364"/>
              <a:gd name="T4" fmla="*/ 177 w 485"/>
              <a:gd name="T5" fmla="*/ 74 h 364"/>
              <a:gd name="T6" fmla="*/ 123 w 485"/>
              <a:gd name="T7" fmla="*/ 279 h 364"/>
              <a:gd name="T8" fmla="*/ 49 w 485"/>
              <a:gd name="T9" fmla="*/ 232 h 364"/>
              <a:gd name="T10" fmla="*/ 0 w 485"/>
              <a:gd name="T11" fmla="*/ 359 h 364"/>
              <a:gd name="T12" fmla="*/ 190 w 485"/>
              <a:gd name="T13" fmla="*/ 359 h 364"/>
              <a:gd name="T14" fmla="*/ 95 w 485"/>
              <a:gd name="T15" fmla="*/ 181 h 364"/>
              <a:gd name="T16" fmla="*/ 58 w 485"/>
              <a:gd name="T17" fmla="*/ 232 h 364"/>
              <a:gd name="T18" fmla="*/ 56 w 485"/>
              <a:gd name="T19" fmla="*/ 320 h 364"/>
              <a:gd name="T20" fmla="*/ 114 w 485"/>
              <a:gd name="T21" fmla="*/ 286 h 364"/>
              <a:gd name="T22" fmla="*/ 180 w 485"/>
              <a:gd name="T23" fmla="*/ 355 h 364"/>
              <a:gd name="T24" fmla="*/ 246 w 485"/>
              <a:gd name="T25" fmla="*/ 109 h 364"/>
              <a:gd name="T26" fmla="*/ 262 w 485"/>
              <a:gd name="T27" fmla="*/ 92 h 364"/>
              <a:gd name="T28" fmla="*/ 262 w 485"/>
              <a:gd name="T29" fmla="*/ 102 h 364"/>
              <a:gd name="T30" fmla="*/ 316 w 485"/>
              <a:gd name="T31" fmla="*/ 109 h 364"/>
              <a:gd name="T32" fmla="*/ 299 w 485"/>
              <a:gd name="T33" fmla="*/ 126 h 364"/>
              <a:gd name="T34" fmla="*/ 292 w 485"/>
              <a:gd name="T35" fmla="*/ 109 h 364"/>
              <a:gd name="T36" fmla="*/ 299 w 485"/>
              <a:gd name="T37" fmla="*/ 117 h 364"/>
              <a:gd name="T38" fmla="*/ 327 w 485"/>
              <a:gd name="T39" fmla="*/ 215 h 364"/>
              <a:gd name="T40" fmla="*/ 378 w 485"/>
              <a:gd name="T41" fmla="*/ 108 h 364"/>
              <a:gd name="T42" fmla="*/ 203 w 485"/>
              <a:gd name="T43" fmla="*/ 0 h 364"/>
              <a:gd name="T44" fmla="*/ 154 w 485"/>
              <a:gd name="T45" fmla="*/ 183 h 364"/>
              <a:gd name="T46" fmla="*/ 208 w 485"/>
              <a:gd name="T47" fmla="*/ 143 h 364"/>
              <a:gd name="T48" fmla="*/ 321 w 485"/>
              <a:gd name="T49" fmla="*/ 216 h 364"/>
              <a:gd name="T50" fmla="*/ 226 w 485"/>
              <a:gd name="T51" fmla="*/ 130 h 364"/>
              <a:gd name="T52" fmla="*/ 199 w 485"/>
              <a:gd name="T53" fmla="*/ 137 h 364"/>
              <a:gd name="T54" fmla="*/ 180 w 485"/>
              <a:gd name="T55" fmla="*/ 134 h 364"/>
              <a:gd name="T56" fmla="*/ 131 w 485"/>
              <a:gd name="T57" fmla="*/ 71 h 364"/>
              <a:gd name="T58" fmla="*/ 275 w 485"/>
              <a:gd name="T59" fmla="*/ 49 h 364"/>
              <a:gd name="T60" fmla="*/ 314 w 485"/>
              <a:gd name="T61" fmla="*/ 169 h 364"/>
              <a:gd name="T62" fmla="*/ 296 w 485"/>
              <a:gd name="T63" fmla="*/ 173 h 364"/>
              <a:gd name="T64" fmla="*/ 418 w 485"/>
              <a:gd name="T65" fmla="*/ 279 h 364"/>
              <a:gd name="T66" fmla="*/ 343 w 485"/>
              <a:gd name="T67" fmla="*/ 232 h 364"/>
              <a:gd name="T68" fmla="*/ 295 w 485"/>
              <a:gd name="T69" fmla="*/ 359 h 364"/>
              <a:gd name="T70" fmla="*/ 485 w 485"/>
              <a:gd name="T71" fmla="*/ 359 h 364"/>
              <a:gd name="T72" fmla="*/ 390 w 485"/>
              <a:gd name="T73" fmla="*/ 181 h 364"/>
              <a:gd name="T74" fmla="*/ 353 w 485"/>
              <a:gd name="T75" fmla="*/ 232 h 364"/>
              <a:gd name="T76" fmla="*/ 350 w 485"/>
              <a:gd name="T77" fmla="*/ 320 h 364"/>
              <a:gd name="T78" fmla="*/ 409 w 485"/>
              <a:gd name="T79" fmla="*/ 286 h 364"/>
              <a:gd name="T80" fmla="*/ 475 w 485"/>
              <a:gd name="T81" fmla="*/ 355 h 364"/>
              <a:gd name="T82" fmla="*/ 189 w 485"/>
              <a:gd name="T83" fmla="*/ 74 h 364"/>
              <a:gd name="T84" fmla="*/ 206 w 485"/>
              <a:gd name="T85" fmla="*/ 57 h 364"/>
              <a:gd name="T86" fmla="*/ 206 w 485"/>
              <a:gd name="T87" fmla="*/ 66 h 364"/>
              <a:gd name="T88" fmla="*/ 260 w 485"/>
              <a:gd name="T89" fmla="*/ 74 h 364"/>
              <a:gd name="T90" fmla="*/ 243 w 485"/>
              <a:gd name="T91" fmla="*/ 91 h 364"/>
              <a:gd name="T92" fmla="*/ 236 w 485"/>
              <a:gd name="T93" fmla="*/ 74 h 364"/>
              <a:gd name="T94" fmla="*/ 243 w 485"/>
              <a:gd name="T95" fmla="*/ 81 h 364"/>
              <a:gd name="T96" fmla="*/ 336 w 485"/>
              <a:gd name="T97" fmla="*/ 92 h 364"/>
              <a:gd name="T98" fmla="*/ 336 w 485"/>
              <a:gd name="T99" fmla="*/ 102 h 364"/>
              <a:gd name="T100" fmla="*/ 329 w 485"/>
              <a:gd name="T101" fmla="*/ 109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85" h="364">
                <a:moveTo>
                  <a:pt x="169" y="57"/>
                </a:moveTo>
                <a:cubicBezTo>
                  <a:pt x="160" y="57"/>
                  <a:pt x="153" y="65"/>
                  <a:pt x="153" y="74"/>
                </a:cubicBezTo>
                <a:cubicBezTo>
                  <a:pt x="153" y="83"/>
                  <a:pt x="160" y="91"/>
                  <a:pt x="169" y="91"/>
                </a:cubicBezTo>
                <a:cubicBezTo>
                  <a:pt x="179" y="91"/>
                  <a:pt x="186" y="83"/>
                  <a:pt x="186" y="74"/>
                </a:cubicBezTo>
                <a:cubicBezTo>
                  <a:pt x="186" y="65"/>
                  <a:pt x="179" y="57"/>
                  <a:pt x="169" y="57"/>
                </a:cubicBezTo>
                <a:close/>
                <a:moveTo>
                  <a:pt x="169" y="81"/>
                </a:moveTo>
                <a:cubicBezTo>
                  <a:pt x="165" y="81"/>
                  <a:pt x="162" y="78"/>
                  <a:pt x="162" y="74"/>
                </a:cubicBezTo>
                <a:cubicBezTo>
                  <a:pt x="162" y="70"/>
                  <a:pt x="165" y="66"/>
                  <a:pt x="169" y="66"/>
                </a:cubicBezTo>
                <a:cubicBezTo>
                  <a:pt x="173" y="66"/>
                  <a:pt x="177" y="70"/>
                  <a:pt x="177" y="74"/>
                </a:cubicBezTo>
                <a:cubicBezTo>
                  <a:pt x="177" y="78"/>
                  <a:pt x="173" y="81"/>
                  <a:pt x="169" y="81"/>
                </a:cubicBezTo>
                <a:close/>
                <a:moveTo>
                  <a:pt x="138" y="312"/>
                </a:moveTo>
                <a:cubicBezTo>
                  <a:pt x="127" y="309"/>
                  <a:pt x="124" y="290"/>
                  <a:pt x="123" y="279"/>
                </a:cubicBezTo>
                <a:cubicBezTo>
                  <a:pt x="134" y="267"/>
                  <a:pt x="141" y="250"/>
                  <a:pt x="141" y="232"/>
                </a:cubicBezTo>
                <a:cubicBezTo>
                  <a:pt x="141" y="195"/>
                  <a:pt x="123" y="171"/>
                  <a:pt x="95" y="171"/>
                </a:cubicBezTo>
                <a:cubicBezTo>
                  <a:pt x="66" y="171"/>
                  <a:pt x="49" y="195"/>
                  <a:pt x="49" y="232"/>
                </a:cubicBezTo>
                <a:cubicBezTo>
                  <a:pt x="49" y="251"/>
                  <a:pt x="56" y="268"/>
                  <a:pt x="67" y="279"/>
                </a:cubicBezTo>
                <a:cubicBezTo>
                  <a:pt x="67" y="293"/>
                  <a:pt x="62" y="308"/>
                  <a:pt x="53" y="311"/>
                </a:cubicBezTo>
                <a:cubicBezTo>
                  <a:pt x="9" y="320"/>
                  <a:pt x="0" y="342"/>
                  <a:pt x="0" y="359"/>
                </a:cubicBezTo>
                <a:cubicBezTo>
                  <a:pt x="0" y="362"/>
                  <a:pt x="2" y="364"/>
                  <a:pt x="4" y="364"/>
                </a:cubicBezTo>
                <a:cubicBezTo>
                  <a:pt x="185" y="364"/>
                  <a:pt x="185" y="364"/>
                  <a:pt x="185" y="364"/>
                </a:cubicBezTo>
                <a:cubicBezTo>
                  <a:pt x="188" y="364"/>
                  <a:pt x="190" y="362"/>
                  <a:pt x="190" y="359"/>
                </a:cubicBezTo>
                <a:cubicBezTo>
                  <a:pt x="190" y="343"/>
                  <a:pt x="181" y="321"/>
                  <a:pt x="138" y="312"/>
                </a:cubicBezTo>
                <a:close/>
                <a:moveTo>
                  <a:pt x="58" y="232"/>
                </a:moveTo>
                <a:cubicBezTo>
                  <a:pt x="58" y="185"/>
                  <a:pt x="86" y="181"/>
                  <a:pt x="95" y="181"/>
                </a:cubicBezTo>
                <a:cubicBezTo>
                  <a:pt x="104" y="181"/>
                  <a:pt x="132" y="185"/>
                  <a:pt x="132" y="232"/>
                </a:cubicBezTo>
                <a:cubicBezTo>
                  <a:pt x="132" y="261"/>
                  <a:pt x="112" y="283"/>
                  <a:pt x="95" y="283"/>
                </a:cubicBezTo>
                <a:cubicBezTo>
                  <a:pt x="77" y="283"/>
                  <a:pt x="58" y="261"/>
                  <a:pt x="58" y="232"/>
                </a:cubicBezTo>
                <a:close/>
                <a:moveTo>
                  <a:pt x="9" y="355"/>
                </a:moveTo>
                <a:cubicBezTo>
                  <a:pt x="12" y="338"/>
                  <a:pt x="27" y="326"/>
                  <a:pt x="55" y="320"/>
                </a:cubicBezTo>
                <a:cubicBezTo>
                  <a:pt x="55" y="320"/>
                  <a:pt x="55" y="320"/>
                  <a:pt x="56" y="320"/>
                </a:cubicBezTo>
                <a:cubicBezTo>
                  <a:pt x="68" y="316"/>
                  <a:pt x="74" y="301"/>
                  <a:pt x="76" y="286"/>
                </a:cubicBezTo>
                <a:cubicBezTo>
                  <a:pt x="82" y="290"/>
                  <a:pt x="88" y="292"/>
                  <a:pt x="95" y="292"/>
                </a:cubicBezTo>
                <a:cubicBezTo>
                  <a:pt x="102" y="292"/>
                  <a:pt x="108" y="290"/>
                  <a:pt x="114" y="286"/>
                </a:cubicBezTo>
                <a:cubicBezTo>
                  <a:pt x="116" y="302"/>
                  <a:pt x="122" y="317"/>
                  <a:pt x="136" y="321"/>
                </a:cubicBezTo>
                <a:cubicBezTo>
                  <a:pt x="136" y="321"/>
                  <a:pt x="136" y="321"/>
                  <a:pt x="136" y="321"/>
                </a:cubicBezTo>
                <a:cubicBezTo>
                  <a:pt x="163" y="326"/>
                  <a:pt x="178" y="338"/>
                  <a:pt x="180" y="355"/>
                </a:cubicBezTo>
                <a:lnTo>
                  <a:pt x="9" y="355"/>
                </a:lnTo>
                <a:close/>
                <a:moveTo>
                  <a:pt x="262" y="92"/>
                </a:moveTo>
                <a:cubicBezTo>
                  <a:pt x="253" y="92"/>
                  <a:pt x="246" y="100"/>
                  <a:pt x="246" y="109"/>
                </a:cubicBezTo>
                <a:cubicBezTo>
                  <a:pt x="246" y="118"/>
                  <a:pt x="253" y="126"/>
                  <a:pt x="262" y="126"/>
                </a:cubicBezTo>
                <a:cubicBezTo>
                  <a:pt x="272" y="126"/>
                  <a:pt x="279" y="118"/>
                  <a:pt x="279" y="109"/>
                </a:cubicBezTo>
                <a:cubicBezTo>
                  <a:pt x="279" y="100"/>
                  <a:pt x="272" y="92"/>
                  <a:pt x="262" y="92"/>
                </a:cubicBezTo>
                <a:close/>
                <a:moveTo>
                  <a:pt x="262" y="117"/>
                </a:moveTo>
                <a:cubicBezTo>
                  <a:pt x="258" y="117"/>
                  <a:pt x="255" y="113"/>
                  <a:pt x="255" y="109"/>
                </a:cubicBezTo>
                <a:cubicBezTo>
                  <a:pt x="255" y="105"/>
                  <a:pt x="258" y="102"/>
                  <a:pt x="262" y="102"/>
                </a:cubicBezTo>
                <a:cubicBezTo>
                  <a:pt x="267" y="102"/>
                  <a:pt x="270" y="105"/>
                  <a:pt x="270" y="109"/>
                </a:cubicBezTo>
                <a:cubicBezTo>
                  <a:pt x="270" y="113"/>
                  <a:pt x="267" y="117"/>
                  <a:pt x="262" y="117"/>
                </a:cubicBezTo>
                <a:close/>
                <a:moveTo>
                  <a:pt x="316" y="109"/>
                </a:moveTo>
                <a:cubicBezTo>
                  <a:pt x="316" y="100"/>
                  <a:pt x="308" y="92"/>
                  <a:pt x="299" y="92"/>
                </a:cubicBezTo>
                <a:cubicBezTo>
                  <a:pt x="290" y="92"/>
                  <a:pt x="282" y="100"/>
                  <a:pt x="282" y="109"/>
                </a:cubicBezTo>
                <a:cubicBezTo>
                  <a:pt x="282" y="118"/>
                  <a:pt x="290" y="126"/>
                  <a:pt x="299" y="126"/>
                </a:cubicBezTo>
                <a:cubicBezTo>
                  <a:pt x="308" y="126"/>
                  <a:pt x="316" y="118"/>
                  <a:pt x="316" y="109"/>
                </a:cubicBezTo>
                <a:close/>
                <a:moveTo>
                  <a:pt x="299" y="117"/>
                </a:moveTo>
                <a:cubicBezTo>
                  <a:pt x="295" y="117"/>
                  <a:pt x="292" y="113"/>
                  <a:pt x="292" y="109"/>
                </a:cubicBezTo>
                <a:cubicBezTo>
                  <a:pt x="292" y="105"/>
                  <a:pt x="295" y="102"/>
                  <a:pt x="299" y="102"/>
                </a:cubicBezTo>
                <a:cubicBezTo>
                  <a:pt x="303" y="102"/>
                  <a:pt x="307" y="105"/>
                  <a:pt x="307" y="109"/>
                </a:cubicBezTo>
                <a:cubicBezTo>
                  <a:pt x="307" y="113"/>
                  <a:pt x="303" y="117"/>
                  <a:pt x="299" y="117"/>
                </a:cubicBezTo>
                <a:close/>
                <a:moveTo>
                  <a:pt x="321" y="216"/>
                </a:moveTo>
                <a:cubicBezTo>
                  <a:pt x="322" y="216"/>
                  <a:pt x="323" y="216"/>
                  <a:pt x="324" y="216"/>
                </a:cubicBezTo>
                <a:cubicBezTo>
                  <a:pt x="325" y="216"/>
                  <a:pt x="326" y="216"/>
                  <a:pt x="327" y="215"/>
                </a:cubicBezTo>
                <a:cubicBezTo>
                  <a:pt x="328" y="214"/>
                  <a:pt x="329" y="212"/>
                  <a:pt x="328" y="210"/>
                </a:cubicBezTo>
                <a:cubicBezTo>
                  <a:pt x="328" y="210"/>
                  <a:pt x="321" y="195"/>
                  <a:pt x="320" y="177"/>
                </a:cubicBezTo>
                <a:cubicBezTo>
                  <a:pt x="354" y="168"/>
                  <a:pt x="378" y="140"/>
                  <a:pt x="378" y="108"/>
                </a:cubicBezTo>
                <a:cubicBezTo>
                  <a:pt x="378" y="69"/>
                  <a:pt x="341" y="37"/>
                  <a:pt x="296" y="37"/>
                </a:cubicBezTo>
                <a:cubicBezTo>
                  <a:pt x="289" y="37"/>
                  <a:pt x="283" y="37"/>
                  <a:pt x="276" y="39"/>
                </a:cubicBezTo>
                <a:cubicBezTo>
                  <a:pt x="262" y="15"/>
                  <a:pt x="234" y="0"/>
                  <a:pt x="203" y="0"/>
                </a:cubicBezTo>
                <a:cubicBezTo>
                  <a:pt x="158" y="0"/>
                  <a:pt x="122" y="32"/>
                  <a:pt x="122" y="71"/>
                </a:cubicBezTo>
                <a:cubicBezTo>
                  <a:pt x="122" y="100"/>
                  <a:pt x="141" y="125"/>
                  <a:pt x="171" y="137"/>
                </a:cubicBezTo>
                <a:cubicBezTo>
                  <a:pt x="169" y="163"/>
                  <a:pt x="154" y="183"/>
                  <a:pt x="154" y="183"/>
                </a:cubicBezTo>
                <a:cubicBezTo>
                  <a:pt x="152" y="185"/>
                  <a:pt x="152" y="188"/>
                  <a:pt x="154" y="189"/>
                </a:cubicBezTo>
                <a:cubicBezTo>
                  <a:pt x="155" y="191"/>
                  <a:pt x="157" y="191"/>
                  <a:pt x="159" y="191"/>
                </a:cubicBezTo>
                <a:cubicBezTo>
                  <a:pt x="184" y="179"/>
                  <a:pt x="200" y="164"/>
                  <a:pt x="208" y="143"/>
                </a:cubicBezTo>
                <a:cubicBezTo>
                  <a:pt x="213" y="142"/>
                  <a:pt x="218" y="142"/>
                  <a:pt x="224" y="141"/>
                </a:cubicBezTo>
                <a:cubicBezTo>
                  <a:pt x="236" y="163"/>
                  <a:pt x="261" y="177"/>
                  <a:pt x="289" y="179"/>
                </a:cubicBezTo>
                <a:cubicBezTo>
                  <a:pt x="295" y="193"/>
                  <a:pt x="306" y="205"/>
                  <a:pt x="321" y="216"/>
                </a:cubicBezTo>
                <a:close/>
                <a:moveTo>
                  <a:pt x="292" y="170"/>
                </a:moveTo>
                <a:cubicBezTo>
                  <a:pt x="265" y="169"/>
                  <a:pt x="241" y="155"/>
                  <a:pt x="230" y="133"/>
                </a:cubicBezTo>
                <a:cubicBezTo>
                  <a:pt x="229" y="131"/>
                  <a:pt x="228" y="130"/>
                  <a:pt x="226" y="130"/>
                </a:cubicBezTo>
                <a:cubicBezTo>
                  <a:pt x="226" y="130"/>
                  <a:pt x="225" y="130"/>
                  <a:pt x="225" y="131"/>
                </a:cubicBezTo>
                <a:cubicBezTo>
                  <a:pt x="218" y="132"/>
                  <a:pt x="211" y="133"/>
                  <a:pt x="204" y="133"/>
                </a:cubicBezTo>
                <a:cubicBezTo>
                  <a:pt x="202" y="133"/>
                  <a:pt x="200" y="135"/>
                  <a:pt x="199" y="137"/>
                </a:cubicBezTo>
                <a:cubicBezTo>
                  <a:pt x="199" y="138"/>
                  <a:pt x="199" y="138"/>
                  <a:pt x="199" y="139"/>
                </a:cubicBezTo>
                <a:cubicBezTo>
                  <a:pt x="194" y="154"/>
                  <a:pt x="185" y="165"/>
                  <a:pt x="170" y="175"/>
                </a:cubicBezTo>
                <a:cubicBezTo>
                  <a:pt x="175" y="165"/>
                  <a:pt x="180" y="150"/>
                  <a:pt x="180" y="134"/>
                </a:cubicBezTo>
                <a:cubicBezTo>
                  <a:pt x="180" y="134"/>
                  <a:pt x="180" y="134"/>
                  <a:pt x="180" y="134"/>
                </a:cubicBezTo>
                <a:cubicBezTo>
                  <a:pt x="180" y="132"/>
                  <a:pt x="179" y="130"/>
                  <a:pt x="177" y="129"/>
                </a:cubicBezTo>
                <a:cubicBezTo>
                  <a:pt x="149" y="120"/>
                  <a:pt x="131" y="97"/>
                  <a:pt x="131" y="71"/>
                </a:cubicBezTo>
                <a:cubicBezTo>
                  <a:pt x="131" y="37"/>
                  <a:pt x="164" y="9"/>
                  <a:pt x="203" y="9"/>
                </a:cubicBezTo>
                <a:cubicBezTo>
                  <a:pt x="232" y="9"/>
                  <a:pt x="258" y="24"/>
                  <a:pt x="269" y="47"/>
                </a:cubicBezTo>
                <a:cubicBezTo>
                  <a:pt x="270" y="48"/>
                  <a:pt x="273" y="49"/>
                  <a:pt x="275" y="49"/>
                </a:cubicBezTo>
                <a:cubicBezTo>
                  <a:pt x="282" y="47"/>
                  <a:pt x="289" y="46"/>
                  <a:pt x="296" y="46"/>
                </a:cubicBezTo>
                <a:cubicBezTo>
                  <a:pt x="336" y="46"/>
                  <a:pt x="368" y="74"/>
                  <a:pt x="368" y="108"/>
                </a:cubicBezTo>
                <a:cubicBezTo>
                  <a:pt x="368" y="137"/>
                  <a:pt x="346" y="162"/>
                  <a:pt x="314" y="169"/>
                </a:cubicBezTo>
                <a:cubicBezTo>
                  <a:pt x="312" y="169"/>
                  <a:pt x="310" y="171"/>
                  <a:pt x="310" y="173"/>
                </a:cubicBezTo>
                <a:cubicBezTo>
                  <a:pt x="311" y="183"/>
                  <a:pt x="312" y="191"/>
                  <a:pt x="314" y="198"/>
                </a:cubicBezTo>
                <a:cubicBezTo>
                  <a:pt x="306" y="190"/>
                  <a:pt x="300" y="182"/>
                  <a:pt x="296" y="173"/>
                </a:cubicBezTo>
                <a:cubicBezTo>
                  <a:pt x="296" y="171"/>
                  <a:pt x="294" y="170"/>
                  <a:pt x="292" y="170"/>
                </a:cubicBezTo>
                <a:close/>
                <a:moveTo>
                  <a:pt x="433" y="312"/>
                </a:moveTo>
                <a:cubicBezTo>
                  <a:pt x="422" y="309"/>
                  <a:pt x="418" y="290"/>
                  <a:pt x="418" y="279"/>
                </a:cubicBezTo>
                <a:cubicBezTo>
                  <a:pt x="429" y="267"/>
                  <a:pt x="436" y="250"/>
                  <a:pt x="436" y="232"/>
                </a:cubicBezTo>
                <a:cubicBezTo>
                  <a:pt x="436" y="195"/>
                  <a:pt x="418" y="171"/>
                  <a:pt x="390" y="171"/>
                </a:cubicBezTo>
                <a:cubicBezTo>
                  <a:pt x="361" y="171"/>
                  <a:pt x="343" y="195"/>
                  <a:pt x="343" y="232"/>
                </a:cubicBezTo>
                <a:cubicBezTo>
                  <a:pt x="343" y="251"/>
                  <a:pt x="351" y="268"/>
                  <a:pt x="362" y="279"/>
                </a:cubicBezTo>
                <a:cubicBezTo>
                  <a:pt x="362" y="293"/>
                  <a:pt x="357" y="308"/>
                  <a:pt x="348" y="311"/>
                </a:cubicBezTo>
                <a:cubicBezTo>
                  <a:pt x="304" y="320"/>
                  <a:pt x="295" y="342"/>
                  <a:pt x="295" y="359"/>
                </a:cubicBezTo>
                <a:cubicBezTo>
                  <a:pt x="295" y="362"/>
                  <a:pt x="297" y="364"/>
                  <a:pt x="299" y="364"/>
                </a:cubicBezTo>
                <a:cubicBezTo>
                  <a:pt x="480" y="364"/>
                  <a:pt x="480" y="364"/>
                  <a:pt x="480" y="364"/>
                </a:cubicBezTo>
                <a:cubicBezTo>
                  <a:pt x="483" y="364"/>
                  <a:pt x="485" y="362"/>
                  <a:pt x="485" y="359"/>
                </a:cubicBezTo>
                <a:cubicBezTo>
                  <a:pt x="485" y="343"/>
                  <a:pt x="476" y="321"/>
                  <a:pt x="433" y="312"/>
                </a:cubicBezTo>
                <a:close/>
                <a:moveTo>
                  <a:pt x="353" y="232"/>
                </a:moveTo>
                <a:cubicBezTo>
                  <a:pt x="353" y="185"/>
                  <a:pt x="381" y="181"/>
                  <a:pt x="390" y="181"/>
                </a:cubicBezTo>
                <a:cubicBezTo>
                  <a:pt x="398" y="181"/>
                  <a:pt x="427" y="185"/>
                  <a:pt x="427" y="232"/>
                </a:cubicBezTo>
                <a:cubicBezTo>
                  <a:pt x="427" y="261"/>
                  <a:pt x="407" y="283"/>
                  <a:pt x="390" y="283"/>
                </a:cubicBezTo>
                <a:cubicBezTo>
                  <a:pt x="372" y="283"/>
                  <a:pt x="353" y="261"/>
                  <a:pt x="353" y="232"/>
                </a:cubicBezTo>
                <a:close/>
                <a:moveTo>
                  <a:pt x="304" y="355"/>
                </a:moveTo>
                <a:cubicBezTo>
                  <a:pt x="307" y="338"/>
                  <a:pt x="322" y="326"/>
                  <a:pt x="350" y="320"/>
                </a:cubicBezTo>
                <a:cubicBezTo>
                  <a:pt x="350" y="320"/>
                  <a:pt x="350" y="320"/>
                  <a:pt x="350" y="320"/>
                </a:cubicBezTo>
                <a:cubicBezTo>
                  <a:pt x="363" y="316"/>
                  <a:pt x="369" y="301"/>
                  <a:pt x="371" y="286"/>
                </a:cubicBezTo>
                <a:cubicBezTo>
                  <a:pt x="377" y="290"/>
                  <a:pt x="383" y="292"/>
                  <a:pt x="390" y="292"/>
                </a:cubicBezTo>
                <a:cubicBezTo>
                  <a:pt x="397" y="292"/>
                  <a:pt x="403" y="290"/>
                  <a:pt x="409" y="286"/>
                </a:cubicBezTo>
                <a:cubicBezTo>
                  <a:pt x="411" y="302"/>
                  <a:pt x="417" y="317"/>
                  <a:pt x="431" y="321"/>
                </a:cubicBezTo>
                <a:cubicBezTo>
                  <a:pt x="431" y="321"/>
                  <a:pt x="431" y="321"/>
                  <a:pt x="431" y="321"/>
                </a:cubicBezTo>
                <a:cubicBezTo>
                  <a:pt x="458" y="326"/>
                  <a:pt x="473" y="338"/>
                  <a:pt x="475" y="355"/>
                </a:cubicBezTo>
                <a:lnTo>
                  <a:pt x="304" y="355"/>
                </a:lnTo>
                <a:close/>
                <a:moveTo>
                  <a:pt x="206" y="57"/>
                </a:moveTo>
                <a:cubicBezTo>
                  <a:pt x="197" y="57"/>
                  <a:pt x="189" y="65"/>
                  <a:pt x="189" y="74"/>
                </a:cubicBezTo>
                <a:cubicBezTo>
                  <a:pt x="189" y="83"/>
                  <a:pt x="197" y="91"/>
                  <a:pt x="206" y="91"/>
                </a:cubicBezTo>
                <a:cubicBezTo>
                  <a:pt x="215" y="91"/>
                  <a:pt x="223" y="83"/>
                  <a:pt x="223" y="74"/>
                </a:cubicBezTo>
                <a:cubicBezTo>
                  <a:pt x="223" y="65"/>
                  <a:pt x="215" y="57"/>
                  <a:pt x="206" y="57"/>
                </a:cubicBezTo>
                <a:close/>
                <a:moveTo>
                  <a:pt x="206" y="81"/>
                </a:moveTo>
                <a:cubicBezTo>
                  <a:pt x="202" y="81"/>
                  <a:pt x="199" y="78"/>
                  <a:pt x="199" y="74"/>
                </a:cubicBezTo>
                <a:cubicBezTo>
                  <a:pt x="199" y="70"/>
                  <a:pt x="202" y="66"/>
                  <a:pt x="206" y="66"/>
                </a:cubicBezTo>
                <a:cubicBezTo>
                  <a:pt x="210" y="66"/>
                  <a:pt x="214" y="70"/>
                  <a:pt x="214" y="74"/>
                </a:cubicBezTo>
                <a:cubicBezTo>
                  <a:pt x="214" y="78"/>
                  <a:pt x="210" y="81"/>
                  <a:pt x="206" y="81"/>
                </a:cubicBezTo>
                <a:close/>
                <a:moveTo>
                  <a:pt x="260" y="74"/>
                </a:moveTo>
                <a:cubicBezTo>
                  <a:pt x="260" y="65"/>
                  <a:pt x="252" y="57"/>
                  <a:pt x="243" y="57"/>
                </a:cubicBezTo>
                <a:cubicBezTo>
                  <a:pt x="234" y="57"/>
                  <a:pt x="226" y="65"/>
                  <a:pt x="226" y="74"/>
                </a:cubicBezTo>
                <a:cubicBezTo>
                  <a:pt x="226" y="83"/>
                  <a:pt x="234" y="91"/>
                  <a:pt x="243" y="91"/>
                </a:cubicBezTo>
                <a:cubicBezTo>
                  <a:pt x="252" y="91"/>
                  <a:pt x="260" y="83"/>
                  <a:pt x="260" y="74"/>
                </a:cubicBezTo>
                <a:close/>
                <a:moveTo>
                  <a:pt x="243" y="81"/>
                </a:moveTo>
                <a:cubicBezTo>
                  <a:pt x="239" y="81"/>
                  <a:pt x="236" y="78"/>
                  <a:pt x="236" y="74"/>
                </a:cubicBezTo>
                <a:cubicBezTo>
                  <a:pt x="236" y="70"/>
                  <a:pt x="239" y="66"/>
                  <a:pt x="243" y="66"/>
                </a:cubicBezTo>
                <a:cubicBezTo>
                  <a:pt x="247" y="66"/>
                  <a:pt x="250" y="70"/>
                  <a:pt x="250" y="74"/>
                </a:cubicBezTo>
                <a:cubicBezTo>
                  <a:pt x="250" y="78"/>
                  <a:pt x="247" y="81"/>
                  <a:pt x="243" y="81"/>
                </a:cubicBezTo>
                <a:close/>
                <a:moveTo>
                  <a:pt x="336" y="126"/>
                </a:moveTo>
                <a:cubicBezTo>
                  <a:pt x="345" y="126"/>
                  <a:pt x="353" y="118"/>
                  <a:pt x="353" y="109"/>
                </a:cubicBezTo>
                <a:cubicBezTo>
                  <a:pt x="353" y="100"/>
                  <a:pt x="345" y="92"/>
                  <a:pt x="336" y="92"/>
                </a:cubicBezTo>
                <a:cubicBezTo>
                  <a:pt x="327" y="92"/>
                  <a:pt x="319" y="100"/>
                  <a:pt x="319" y="109"/>
                </a:cubicBezTo>
                <a:cubicBezTo>
                  <a:pt x="319" y="118"/>
                  <a:pt x="327" y="126"/>
                  <a:pt x="336" y="126"/>
                </a:cubicBezTo>
                <a:close/>
                <a:moveTo>
                  <a:pt x="336" y="102"/>
                </a:moveTo>
                <a:cubicBezTo>
                  <a:pt x="340" y="102"/>
                  <a:pt x="343" y="105"/>
                  <a:pt x="343" y="109"/>
                </a:cubicBezTo>
                <a:cubicBezTo>
                  <a:pt x="343" y="113"/>
                  <a:pt x="340" y="117"/>
                  <a:pt x="336" y="117"/>
                </a:cubicBezTo>
                <a:cubicBezTo>
                  <a:pt x="332" y="117"/>
                  <a:pt x="329" y="113"/>
                  <a:pt x="329" y="109"/>
                </a:cubicBezTo>
                <a:cubicBezTo>
                  <a:pt x="329" y="105"/>
                  <a:pt x="332" y="102"/>
                  <a:pt x="336" y="1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8" name="Oval 15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3" name="Freeform 34"/>
          <p:cNvSpPr>
            <a:spLocks noEditPoints="1"/>
          </p:cNvSpPr>
          <p:nvPr/>
        </p:nvSpPr>
        <p:spPr bwMode="auto">
          <a:xfrm>
            <a:off x="8359410" y="3235560"/>
            <a:ext cx="746697" cy="559704"/>
          </a:xfrm>
          <a:custGeom>
            <a:avLst/>
            <a:gdLst>
              <a:gd name="T0" fmla="*/ 419 w 486"/>
              <a:gd name="T1" fmla="*/ 279 h 364"/>
              <a:gd name="T2" fmla="*/ 390 w 486"/>
              <a:gd name="T3" fmla="*/ 171 h 364"/>
              <a:gd name="T4" fmla="*/ 363 w 486"/>
              <a:gd name="T5" fmla="*/ 279 h 364"/>
              <a:gd name="T6" fmla="*/ 295 w 486"/>
              <a:gd name="T7" fmla="*/ 359 h 364"/>
              <a:gd name="T8" fmla="*/ 481 w 486"/>
              <a:gd name="T9" fmla="*/ 364 h 364"/>
              <a:gd name="T10" fmla="*/ 434 w 486"/>
              <a:gd name="T11" fmla="*/ 312 h 364"/>
              <a:gd name="T12" fmla="*/ 390 w 486"/>
              <a:gd name="T13" fmla="*/ 181 h 364"/>
              <a:gd name="T14" fmla="*/ 390 w 486"/>
              <a:gd name="T15" fmla="*/ 283 h 364"/>
              <a:gd name="T16" fmla="*/ 305 w 486"/>
              <a:gd name="T17" fmla="*/ 355 h 364"/>
              <a:gd name="T18" fmla="*/ 351 w 486"/>
              <a:gd name="T19" fmla="*/ 320 h 364"/>
              <a:gd name="T20" fmla="*/ 390 w 486"/>
              <a:gd name="T21" fmla="*/ 292 h 364"/>
              <a:gd name="T22" fmla="*/ 431 w 486"/>
              <a:gd name="T23" fmla="*/ 321 h 364"/>
              <a:gd name="T24" fmla="*/ 476 w 486"/>
              <a:gd name="T25" fmla="*/ 355 h 364"/>
              <a:gd name="T26" fmla="*/ 322 w 486"/>
              <a:gd name="T27" fmla="*/ 216 h 364"/>
              <a:gd name="T28" fmla="*/ 327 w 486"/>
              <a:gd name="T29" fmla="*/ 215 h 364"/>
              <a:gd name="T30" fmla="*/ 321 w 486"/>
              <a:gd name="T31" fmla="*/ 177 h 364"/>
              <a:gd name="T32" fmla="*/ 297 w 486"/>
              <a:gd name="T33" fmla="*/ 37 h 364"/>
              <a:gd name="T34" fmla="*/ 204 w 486"/>
              <a:gd name="T35" fmla="*/ 0 h 364"/>
              <a:gd name="T36" fmla="*/ 171 w 486"/>
              <a:gd name="T37" fmla="*/ 137 h 364"/>
              <a:gd name="T38" fmla="*/ 154 w 486"/>
              <a:gd name="T39" fmla="*/ 189 h 364"/>
              <a:gd name="T40" fmla="*/ 208 w 486"/>
              <a:gd name="T41" fmla="*/ 143 h 364"/>
              <a:gd name="T42" fmla="*/ 289 w 486"/>
              <a:gd name="T43" fmla="*/ 179 h 364"/>
              <a:gd name="T44" fmla="*/ 293 w 486"/>
              <a:gd name="T45" fmla="*/ 170 h 364"/>
              <a:gd name="T46" fmla="*/ 227 w 486"/>
              <a:gd name="T47" fmla="*/ 130 h 364"/>
              <a:gd name="T48" fmla="*/ 205 w 486"/>
              <a:gd name="T49" fmla="*/ 133 h 364"/>
              <a:gd name="T50" fmla="*/ 200 w 486"/>
              <a:gd name="T51" fmla="*/ 139 h 364"/>
              <a:gd name="T52" fmla="*/ 181 w 486"/>
              <a:gd name="T53" fmla="*/ 134 h 364"/>
              <a:gd name="T54" fmla="*/ 178 w 486"/>
              <a:gd name="T55" fmla="*/ 129 h 364"/>
              <a:gd name="T56" fmla="*/ 204 w 486"/>
              <a:gd name="T57" fmla="*/ 9 h 364"/>
              <a:gd name="T58" fmla="*/ 276 w 486"/>
              <a:gd name="T59" fmla="*/ 49 h 364"/>
              <a:gd name="T60" fmla="*/ 369 w 486"/>
              <a:gd name="T61" fmla="*/ 108 h 364"/>
              <a:gd name="T62" fmla="*/ 311 w 486"/>
              <a:gd name="T63" fmla="*/ 173 h 364"/>
              <a:gd name="T64" fmla="*/ 297 w 486"/>
              <a:gd name="T65" fmla="*/ 173 h 364"/>
              <a:gd name="T66" fmla="*/ 139 w 486"/>
              <a:gd name="T67" fmla="*/ 312 h 364"/>
              <a:gd name="T68" fmla="*/ 142 w 486"/>
              <a:gd name="T69" fmla="*/ 232 h 364"/>
              <a:gd name="T70" fmla="*/ 49 w 486"/>
              <a:gd name="T71" fmla="*/ 232 h 364"/>
              <a:gd name="T72" fmla="*/ 54 w 486"/>
              <a:gd name="T73" fmla="*/ 311 h 364"/>
              <a:gd name="T74" fmla="*/ 5 w 486"/>
              <a:gd name="T75" fmla="*/ 364 h 364"/>
              <a:gd name="T76" fmla="*/ 191 w 486"/>
              <a:gd name="T77" fmla="*/ 359 h 364"/>
              <a:gd name="T78" fmla="*/ 59 w 486"/>
              <a:gd name="T79" fmla="*/ 232 h 364"/>
              <a:gd name="T80" fmla="*/ 132 w 486"/>
              <a:gd name="T81" fmla="*/ 232 h 364"/>
              <a:gd name="T82" fmla="*/ 59 w 486"/>
              <a:gd name="T83" fmla="*/ 232 h 364"/>
              <a:gd name="T84" fmla="*/ 56 w 486"/>
              <a:gd name="T85" fmla="*/ 320 h 364"/>
              <a:gd name="T86" fmla="*/ 77 w 486"/>
              <a:gd name="T87" fmla="*/ 286 h 364"/>
              <a:gd name="T88" fmla="*/ 115 w 486"/>
              <a:gd name="T89" fmla="*/ 286 h 364"/>
              <a:gd name="T90" fmla="*/ 137 w 486"/>
              <a:gd name="T91" fmla="*/ 321 h 364"/>
              <a:gd name="T92" fmla="*/ 10 w 486"/>
              <a:gd name="T93" fmla="*/ 355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86" h="364">
                <a:moveTo>
                  <a:pt x="434" y="312"/>
                </a:moveTo>
                <a:cubicBezTo>
                  <a:pt x="423" y="309"/>
                  <a:pt x="419" y="290"/>
                  <a:pt x="419" y="279"/>
                </a:cubicBezTo>
                <a:cubicBezTo>
                  <a:pt x="429" y="267"/>
                  <a:pt x="437" y="250"/>
                  <a:pt x="437" y="232"/>
                </a:cubicBezTo>
                <a:cubicBezTo>
                  <a:pt x="437" y="195"/>
                  <a:pt x="419" y="171"/>
                  <a:pt x="390" y="171"/>
                </a:cubicBezTo>
                <a:cubicBezTo>
                  <a:pt x="362" y="171"/>
                  <a:pt x="344" y="195"/>
                  <a:pt x="344" y="232"/>
                </a:cubicBezTo>
                <a:cubicBezTo>
                  <a:pt x="344" y="251"/>
                  <a:pt x="352" y="268"/>
                  <a:pt x="363" y="279"/>
                </a:cubicBezTo>
                <a:cubicBezTo>
                  <a:pt x="362" y="293"/>
                  <a:pt x="358" y="308"/>
                  <a:pt x="348" y="311"/>
                </a:cubicBezTo>
                <a:cubicBezTo>
                  <a:pt x="304" y="320"/>
                  <a:pt x="295" y="342"/>
                  <a:pt x="295" y="359"/>
                </a:cubicBezTo>
                <a:cubicBezTo>
                  <a:pt x="295" y="362"/>
                  <a:pt x="297" y="364"/>
                  <a:pt x="300" y="364"/>
                </a:cubicBezTo>
                <a:cubicBezTo>
                  <a:pt x="481" y="364"/>
                  <a:pt x="481" y="364"/>
                  <a:pt x="481" y="364"/>
                </a:cubicBezTo>
                <a:cubicBezTo>
                  <a:pt x="483" y="364"/>
                  <a:pt x="486" y="362"/>
                  <a:pt x="486" y="359"/>
                </a:cubicBezTo>
                <a:cubicBezTo>
                  <a:pt x="486" y="343"/>
                  <a:pt x="477" y="321"/>
                  <a:pt x="434" y="312"/>
                </a:cubicBezTo>
                <a:close/>
                <a:moveTo>
                  <a:pt x="354" y="232"/>
                </a:moveTo>
                <a:cubicBezTo>
                  <a:pt x="354" y="185"/>
                  <a:pt x="382" y="181"/>
                  <a:pt x="390" y="181"/>
                </a:cubicBezTo>
                <a:cubicBezTo>
                  <a:pt x="399" y="181"/>
                  <a:pt x="427" y="185"/>
                  <a:pt x="427" y="232"/>
                </a:cubicBezTo>
                <a:cubicBezTo>
                  <a:pt x="427" y="261"/>
                  <a:pt x="408" y="283"/>
                  <a:pt x="390" y="283"/>
                </a:cubicBezTo>
                <a:cubicBezTo>
                  <a:pt x="373" y="283"/>
                  <a:pt x="354" y="261"/>
                  <a:pt x="354" y="232"/>
                </a:cubicBezTo>
                <a:close/>
                <a:moveTo>
                  <a:pt x="305" y="355"/>
                </a:moveTo>
                <a:cubicBezTo>
                  <a:pt x="307" y="338"/>
                  <a:pt x="323" y="326"/>
                  <a:pt x="351" y="320"/>
                </a:cubicBezTo>
                <a:cubicBezTo>
                  <a:pt x="351" y="320"/>
                  <a:pt x="351" y="320"/>
                  <a:pt x="351" y="320"/>
                </a:cubicBezTo>
                <a:cubicBezTo>
                  <a:pt x="364" y="316"/>
                  <a:pt x="370" y="301"/>
                  <a:pt x="372" y="286"/>
                </a:cubicBezTo>
                <a:cubicBezTo>
                  <a:pt x="377" y="290"/>
                  <a:pt x="384" y="292"/>
                  <a:pt x="390" y="292"/>
                </a:cubicBezTo>
                <a:cubicBezTo>
                  <a:pt x="397" y="292"/>
                  <a:pt x="404" y="290"/>
                  <a:pt x="410" y="286"/>
                </a:cubicBezTo>
                <a:cubicBezTo>
                  <a:pt x="412" y="302"/>
                  <a:pt x="418" y="317"/>
                  <a:pt x="431" y="321"/>
                </a:cubicBezTo>
                <a:cubicBezTo>
                  <a:pt x="431" y="321"/>
                  <a:pt x="431" y="321"/>
                  <a:pt x="432" y="321"/>
                </a:cubicBezTo>
                <a:cubicBezTo>
                  <a:pt x="459" y="326"/>
                  <a:pt x="474" y="338"/>
                  <a:pt x="476" y="355"/>
                </a:cubicBezTo>
                <a:lnTo>
                  <a:pt x="305" y="355"/>
                </a:lnTo>
                <a:close/>
                <a:moveTo>
                  <a:pt x="322" y="216"/>
                </a:moveTo>
                <a:cubicBezTo>
                  <a:pt x="323" y="216"/>
                  <a:pt x="323" y="216"/>
                  <a:pt x="324" y="216"/>
                </a:cubicBezTo>
                <a:cubicBezTo>
                  <a:pt x="325" y="216"/>
                  <a:pt x="327" y="216"/>
                  <a:pt x="327" y="215"/>
                </a:cubicBezTo>
                <a:cubicBezTo>
                  <a:pt x="329" y="214"/>
                  <a:pt x="330" y="212"/>
                  <a:pt x="329" y="210"/>
                </a:cubicBezTo>
                <a:cubicBezTo>
                  <a:pt x="329" y="210"/>
                  <a:pt x="322" y="195"/>
                  <a:pt x="321" y="177"/>
                </a:cubicBezTo>
                <a:cubicBezTo>
                  <a:pt x="355" y="168"/>
                  <a:pt x="378" y="140"/>
                  <a:pt x="378" y="108"/>
                </a:cubicBezTo>
                <a:cubicBezTo>
                  <a:pt x="378" y="69"/>
                  <a:pt x="342" y="37"/>
                  <a:pt x="297" y="37"/>
                </a:cubicBezTo>
                <a:cubicBezTo>
                  <a:pt x="290" y="37"/>
                  <a:pt x="283" y="37"/>
                  <a:pt x="277" y="39"/>
                </a:cubicBezTo>
                <a:cubicBezTo>
                  <a:pt x="263" y="15"/>
                  <a:pt x="235" y="0"/>
                  <a:pt x="204" y="0"/>
                </a:cubicBezTo>
                <a:cubicBezTo>
                  <a:pt x="159" y="0"/>
                  <a:pt x="123" y="32"/>
                  <a:pt x="123" y="71"/>
                </a:cubicBezTo>
                <a:cubicBezTo>
                  <a:pt x="123" y="100"/>
                  <a:pt x="142" y="125"/>
                  <a:pt x="171" y="137"/>
                </a:cubicBezTo>
                <a:cubicBezTo>
                  <a:pt x="170" y="163"/>
                  <a:pt x="154" y="183"/>
                  <a:pt x="154" y="183"/>
                </a:cubicBezTo>
                <a:cubicBezTo>
                  <a:pt x="153" y="185"/>
                  <a:pt x="153" y="188"/>
                  <a:pt x="154" y="189"/>
                </a:cubicBezTo>
                <a:cubicBezTo>
                  <a:pt x="156" y="191"/>
                  <a:pt x="158" y="191"/>
                  <a:pt x="160" y="191"/>
                </a:cubicBezTo>
                <a:cubicBezTo>
                  <a:pt x="185" y="179"/>
                  <a:pt x="201" y="164"/>
                  <a:pt x="208" y="143"/>
                </a:cubicBezTo>
                <a:cubicBezTo>
                  <a:pt x="214" y="142"/>
                  <a:pt x="219" y="142"/>
                  <a:pt x="224" y="141"/>
                </a:cubicBezTo>
                <a:cubicBezTo>
                  <a:pt x="237" y="163"/>
                  <a:pt x="261" y="177"/>
                  <a:pt x="289" y="179"/>
                </a:cubicBezTo>
                <a:cubicBezTo>
                  <a:pt x="296" y="193"/>
                  <a:pt x="306" y="205"/>
                  <a:pt x="322" y="216"/>
                </a:cubicBezTo>
                <a:close/>
                <a:moveTo>
                  <a:pt x="293" y="170"/>
                </a:moveTo>
                <a:cubicBezTo>
                  <a:pt x="266" y="169"/>
                  <a:pt x="242" y="155"/>
                  <a:pt x="231" y="133"/>
                </a:cubicBezTo>
                <a:cubicBezTo>
                  <a:pt x="230" y="131"/>
                  <a:pt x="228" y="130"/>
                  <a:pt x="227" y="130"/>
                </a:cubicBezTo>
                <a:cubicBezTo>
                  <a:pt x="226" y="130"/>
                  <a:pt x="226" y="130"/>
                  <a:pt x="225" y="131"/>
                </a:cubicBezTo>
                <a:cubicBezTo>
                  <a:pt x="219" y="132"/>
                  <a:pt x="212" y="133"/>
                  <a:pt x="205" y="133"/>
                </a:cubicBezTo>
                <a:cubicBezTo>
                  <a:pt x="202" y="133"/>
                  <a:pt x="201" y="135"/>
                  <a:pt x="200" y="137"/>
                </a:cubicBezTo>
                <a:cubicBezTo>
                  <a:pt x="200" y="138"/>
                  <a:pt x="200" y="138"/>
                  <a:pt x="200" y="139"/>
                </a:cubicBezTo>
                <a:cubicBezTo>
                  <a:pt x="195" y="154"/>
                  <a:pt x="185" y="165"/>
                  <a:pt x="170" y="175"/>
                </a:cubicBezTo>
                <a:cubicBezTo>
                  <a:pt x="175" y="165"/>
                  <a:pt x="180" y="150"/>
                  <a:pt x="181" y="134"/>
                </a:cubicBezTo>
                <a:cubicBezTo>
                  <a:pt x="181" y="134"/>
                  <a:pt x="181" y="134"/>
                  <a:pt x="181" y="134"/>
                </a:cubicBezTo>
                <a:cubicBezTo>
                  <a:pt x="181" y="132"/>
                  <a:pt x="180" y="130"/>
                  <a:pt x="178" y="129"/>
                </a:cubicBezTo>
                <a:cubicBezTo>
                  <a:pt x="150" y="120"/>
                  <a:pt x="132" y="97"/>
                  <a:pt x="132" y="71"/>
                </a:cubicBezTo>
                <a:cubicBezTo>
                  <a:pt x="132" y="37"/>
                  <a:pt x="164" y="9"/>
                  <a:pt x="204" y="9"/>
                </a:cubicBezTo>
                <a:cubicBezTo>
                  <a:pt x="233" y="9"/>
                  <a:pt x="259" y="24"/>
                  <a:pt x="270" y="47"/>
                </a:cubicBezTo>
                <a:cubicBezTo>
                  <a:pt x="271" y="48"/>
                  <a:pt x="273" y="49"/>
                  <a:pt x="276" y="49"/>
                </a:cubicBezTo>
                <a:cubicBezTo>
                  <a:pt x="282" y="47"/>
                  <a:pt x="290" y="46"/>
                  <a:pt x="297" y="46"/>
                </a:cubicBezTo>
                <a:cubicBezTo>
                  <a:pt x="337" y="46"/>
                  <a:pt x="369" y="74"/>
                  <a:pt x="369" y="108"/>
                </a:cubicBezTo>
                <a:cubicBezTo>
                  <a:pt x="369" y="137"/>
                  <a:pt x="347" y="162"/>
                  <a:pt x="315" y="169"/>
                </a:cubicBezTo>
                <a:cubicBezTo>
                  <a:pt x="313" y="169"/>
                  <a:pt x="311" y="171"/>
                  <a:pt x="311" y="173"/>
                </a:cubicBezTo>
                <a:cubicBezTo>
                  <a:pt x="311" y="183"/>
                  <a:pt x="313" y="191"/>
                  <a:pt x="315" y="198"/>
                </a:cubicBezTo>
                <a:cubicBezTo>
                  <a:pt x="306" y="190"/>
                  <a:pt x="301" y="182"/>
                  <a:pt x="297" y="173"/>
                </a:cubicBezTo>
                <a:cubicBezTo>
                  <a:pt x="296" y="171"/>
                  <a:pt x="295" y="170"/>
                  <a:pt x="293" y="170"/>
                </a:cubicBezTo>
                <a:close/>
                <a:moveTo>
                  <a:pt x="139" y="312"/>
                </a:moveTo>
                <a:cubicBezTo>
                  <a:pt x="128" y="309"/>
                  <a:pt x="124" y="290"/>
                  <a:pt x="124" y="279"/>
                </a:cubicBezTo>
                <a:cubicBezTo>
                  <a:pt x="135" y="267"/>
                  <a:pt x="142" y="250"/>
                  <a:pt x="142" y="232"/>
                </a:cubicBezTo>
                <a:cubicBezTo>
                  <a:pt x="142" y="195"/>
                  <a:pt x="124" y="171"/>
                  <a:pt x="96" y="171"/>
                </a:cubicBezTo>
                <a:cubicBezTo>
                  <a:pt x="67" y="171"/>
                  <a:pt x="49" y="195"/>
                  <a:pt x="49" y="232"/>
                </a:cubicBezTo>
                <a:cubicBezTo>
                  <a:pt x="49" y="251"/>
                  <a:pt x="57" y="268"/>
                  <a:pt x="68" y="279"/>
                </a:cubicBezTo>
                <a:cubicBezTo>
                  <a:pt x="67" y="293"/>
                  <a:pt x="63" y="308"/>
                  <a:pt x="54" y="311"/>
                </a:cubicBezTo>
                <a:cubicBezTo>
                  <a:pt x="10" y="320"/>
                  <a:pt x="0" y="342"/>
                  <a:pt x="0" y="359"/>
                </a:cubicBezTo>
                <a:cubicBezTo>
                  <a:pt x="0" y="362"/>
                  <a:pt x="3" y="364"/>
                  <a:pt x="5" y="364"/>
                </a:cubicBezTo>
                <a:cubicBezTo>
                  <a:pt x="186" y="364"/>
                  <a:pt x="186" y="364"/>
                  <a:pt x="186" y="364"/>
                </a:cubicBezTo>
                <a:cubicBezTo>
                  <a:pt x="189" y="364"/>
                  <a:pt x="191" y="362"/>
                  <a:pt x="191" y="359"/>
                </a:cubicBezTo>
                <a:cubicBezTo>
                  <a:pt x="191" y="343"/>
                  <a:pt x="182" y="321"/>
                  <a:pt x="139" y="312"/>
                </a:cubicBezTo>
                <a:close/>
                <a:moveTo>
                  <a:pt x="59" y="232"/>
                </a:moveTo>
                <a:cubicBezTo>
                  <a:pt x="59" y="185"/>
                  <a:pt x="87" y="181"/>
                  <a:pt x="96" y="181"/>
                </a:cubicBezTo>
                <a:cubicBezTo>
                  <a:pt x="104" y="181"/>
                  <a:pt x="132" y="185"/>
                  <a:pt x="132" y="232"/>
                </a:cubicBezTo>
                <a:cubicBezTo>
                  <a:pt x="132" y="261"/>
                  <a:pt x="113" y="283"/>
                  <a:pt x="96" y="283"/>
                </a:cubicBezTo>
                <a:cubicBezTo>
                  <a:pt x="78" y="283"/>
                  <a:pt x="59" y="261"/>
                  <a:pt x="59" y="232"/>
                </a:cubicBezTo>
                <a:close/>
                <a:moveTo>
                  <a:pt x="10" y="355"/>
                </a:moveTo>
                <a:cubicBezTo>
                  <a:pt x="12" y="338"/>
                  <a:pt x="28" y="326"/>
                  <a:pt x="56" y="320"/>
                </a:cubicBezTo>
                <a:cubicBezTo>
                  <a:pt x="56" y="320"/>
                  <a:pt x="56" y="320"/>
                  <a:pt x="56" y="320"/>
                </a:cubicBezTo>
                <a:cubicBezTo>
                  <a:pt x="69" y="316"/>
                  <a:pt x="75" y="301"/>
                  <a:pt x="77" y="286"/>
                </a:cubicBezTo>
                <a:cubicBezTo>
                  <a:pt x="83" y="290"/>
                  <a:pt x="89" y="292"/>
                  <a:pt x="96" y="292"/>
                </a:cubicBezTo>
                <a:cubicBezTo>
                  <a:pt x="102" y="292"/>
                  <a:pt x="109" y="290"/>
                  <a:pt x="115" y="286"/>
                </a:cubicBezTo>
                <a:cubicBezTo>
                  <a:pt x="117" y="302"/>
                  <a:pt x="123" y="317"/>
                  <a:pt x="136" y="321"/>
                </a:cubicBezTo>
                <a:cubicBezTo>
                  <a:pt x="137" y="321"/>
                  <a:pt x="137" y="321"/>
                  <a:pt x="137" y="321"/>
                </a:cubicBezTo>
                <a:cubicBezTo>
                  <a:pt x="164" y="326"/>
                  <a:pt x="179" y="338"/>
                  <a:pt x="181" y="355"/>
                </a:cubicBezTo>
                <a:lnTo>
                  <a:pt x="10" y="3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7" name="Oval 10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4" name="Freeform 35"/>
          <p:cNvSpPr>
            <a:spLocks noEditPoints="1"/>
          </p:cNvSpPr>
          <p:nvPr/>
        </p:nvSpPr>
        <p:spPr bwMode="auto">
          <a:xfrm>
            <a:off x="6603400" y="3380041"/>
            <a:ext cx="812052" cy="389189"/>
          </a:xfrm>
          <a:custGeom>
            <a:avLst/>
            <a:gdLst>
              <a:gd name="T0" fmla="*/ 439 w 528"/>
              <a:gd name="T1" fmla="*/ 140 h 253"/>
              <a:gd name="T2" fmla="*/ 403 w 528"/>
              <a:gd name="T3" fmla="*/ 0 h 253"/>
              <a:gd name="T4" fmla="*/ 368 w 528"/>
              <a:gd name="T5" fmla="*/ 141 h 253"/>
              <a:gd name="T6" fmla="*/ 278 w 528"/>
              <a:gd name="T7" fmla="*/ 248 h 253"/>
              <a:gd name="T8" fmla="*/ 523 w 528"/>
              <a:gd name="T9" fmla="*/ 253 h 253"/>
              <a:gd name="T10" fmla="*/ 460 w 528"/>
              <a:gd name="T11" fmla="*/ 186 h 253"/>
              <a:gd name="T12" fmla="*/ 403 w 528"/>
              <a:gd name="T13" fmla="*/ 10 h 253"/>
              <a:gd name="T14" fmla="*/ 403 w 528"/>
              <a:gd name="T15" fmla="*/ 148 h 253"/>
              <a:gd name="T16" fmla="*/ 288 w 528"/>
              <a:gd name="T17" fmla="*/ 243 h 253"/>
              <a:gd name="T18" fmla="*/ 350 w 528"/>
              <a:gd name="T19" fmla="*/ 195 h 253"/>
              <a:gd name="T20" fmla="*/ 403 w 528"/>
              <a:gd name="T21" fmla="*/ 157 h 253"/>
              <a:gd name="T22" fmla="*/ 457 w 528"/>
              <a:gd name="T23" fmla="*/ 195 h 253"/>
              <a:gd name="T24" fmla="*/ 518 w 528"/>
              <a:gd name="T25" fmla="*/ 243 h 253"/>
              <a:gd name="T26" fmla="*/ 319 w 528"/>
              <a:gd name="T27" fmla="*/ 94 h 253"/>
              <a:gd name="T28" fmla="*/ 334 w 528"/>
              <a:gd name="T29" fmla="*/ 79 h 253"/>
              <a:gd name="T30" fmla="*/ 319 w 528"/>
              <a:gd name="T31" fmla="*/ 64 h 253"/>
              <a:gd name="T32" fmla="*/ 304 w 528"/>
              <a:gd name="T33" fmla="*/ 79 h 253"/>
              <a:gd name="T34" fmla="*/ 319 w 528"/>
              <a:gd name="T35" fmla="*/ 94 h 253"/>
              <a:gd name="T36" fmla="*/ 319 w 528"/>
              <a:gd name="T37" fmla="*/ 73 h 253"/>
              <a:gd name="T38" fmla="*/ 325 w 528"/>
              <a:gd name="T39" fmla="*/ 79 h 253"/>
              <a:gd name="T40" fmla="*/ 315 w 528"/>
              <a:gd name="T41" fmla="*/ 83 h 253"/>
              <a:gd name="T42" fmla="*/ 315 w 528"/>
              <a:gd name="T43" fmla="*/ 75 h 253"/>
              <a:gd name="T44" fmla="*/ 160 w 528"/>
              <a:gd name="T45" fmla="*/ 140 h 253"/>
              <a:gd name="T46" fmla="*/ 124 w 528"/>
              <a:gd name="T47" fmla="*/ 0 h 253"/>
              <a:gd name="T48" fmla="*/ 89 w 528"/>
              <a:gd name="T49" fmla="*/ 141 h 253"/>
              <a:gd name="T50" fmla="*/ 0 w 528"/>
              <a:gd name="T51" fmla="*/ 248 h 253"/>
              <a:gd name="T52" fmla="*/ 244 w 528"/>
              <a:gd name="T53" fmla="*/ 253 h 253"/>
              <a:gd name="T54" fmla="*/ 181 w 528"/>
              <a:gd name="T55" fmla="*/ 186 h 253"/>
              <a:gd name="T56" fmla="*/ 124 w 528"/>
              <a:gd name="T57" fmla="*/ 10 h 253"/>
              <a:gd name="T58" fmla="*/ 124 w 528"/>
              <a:gd name="T59" fmla="*/ 148 h 253"/>
              <a:gd name="T60" fmla="*/ 9 w 528"/>
              <a:gd name="T61" fmla="*/ 243 h 253"/>
              <a:gd name="T62" fmla="*/ 72 w 528"/>
              <a:gd name="T63" fmla="*/ 195 h 253"/>
              <a:gd name="T64" fmla="*/ 124 w 528"/>
              <a:gd name="T65" fmla="*/ 157 h 253"/>
              <a:gd name="T66" fmla="*/ 179 w 528"/>
              <a:gd name="T67" fmla="*/ 195 h 253"/>
              <a:gd name="T68" fmla="*/ 239 w 528"/>
              <a:gd name="T69" fmla="*/ 243 h 253"/>
              <a:gd name="T70" fmla="*/ 297 w 528"/>
              <a:gd name="T71" fmla="*/ 79 h 253"/>
              <a:gd name="T72" fmla="*/ 267 w 528"/>
              <a:gd name="T73" fmla="*/ 79 h 253"/>
              <a:gd name="T74" fmla="*/ 297 w 528"/>
              <a:gd name="T75" fmla="*/ 79 h 253"/>
              <a:gd name="T76" fmla="*/ 282 w 528"/>
              <a:gd name="T77" fmla="*/ 73 h 253"/>
              <a:gd name="T78" fmla="*/ 282 w 528"/>
              <a:gd name="T79" fmla="*/ 84 h 253"/>
              <a:gd name="T80" fmla="*/ 245 w 528"/>
              <a:gd name="T81" fmla="*/ 63 h 253"/>
              <a:gd name="T82" fmla="*/ 245 w 528"/>
              <a:gd name="T83" fmla="*/ 94 h 253"/>
              <a:gd name="T84" fmla="*/ 245 w 528"/>
              <a:gd name="T85" fmla="*/ 63 h 253"/>
              <a:gd name="T86" fmla="*/ 239 w 528"/>
              <a:gd name="T87" fmla="*/ 79 h 253"/>
              <a:gd name="T88" fmla="*/ 251 w 528"/>
              <a:gd name="T89" fmla="*/ 79 h 253"/>
              <a:gd name="T90" fmla="*/ 208 w 528"/>
              <a:gd name="T91" fmla="*/ 94 h 253"/>
              <a:gd name="T92" fmla="*/ 223 w 528"/>
              <a:gd name="T93" fmla="*/ 79 h 253"/>
              <a:gd name="T94" fmla="*/ 208 w 528"/>
              <a:gd name="T95" fmla="*/ 64 h 253"/>
              <a:gd name="T96" fmla="*/ 193 w 528"/>
              <a:gd name="T97" fmla="*/ 79 h 253"/>
              <a:gd name="T98" fmla="*/ 208 w 528"/>
              <a:gd name="T99" fmla="*/ 94 h 253"/>
              <a:gd name="T100" fmla="*/ 208 w 528"/>
              <a:gd name="T101" fmla="*/ 73 h 253"/>
              <a:gd name="T102" fmla="*/ 214 w 528"/>
              <a:gd name="T103" fmla="*/ 79 h 253"/>
              <a:gd name="T104" fmla="*/ 204 w 528"/>
              <a:gd name="T105" fmla="*/ 83 h 253"/>
              <a:gd name="T106" fmla="*/ 204 w 528"/>
              <a:gd name="T107" fmla="*/ 75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28" h="253">
                <a:moveTo>
                  <a:pt x="460" y="186"/>
                </a:moveTo>
                <a:cubicBezTo>
                  <a:pt x="444" y="182"/>
                  <a:pt x="439" y="156"/>
                  <a:pt x="439" y="140"/>
                </a:cubicBezTo>
                <a:cubicBezTo>
                  <a:pt x="453" y="126"/>
                  <a:pt x="463" y="103"/>
                  <a:pt x="463" y="79"/>
                </a:cubicBezTo>
                <a:cubicBezTo>
                  <a:pt x="463" y="30"/>
                  <a:pt x="440" y="0"/>
                  <a:pt x="403" y="0"/>
                </a:cubicBezTo>
                <a:cubicBezTo>
                  <a:pt x="366" y="0"/>
                  <a:pt x="343" y="30"/>
                  <a:pt x="343" y="79"/>
                </a:cubicBezTo>
                <a:cubicBezTo>
                  <a:pt x="343" y="103"/>
                  <a:pt x="353" y="126"/>
                  <a:pt x="368" y="141"/>
                </a:cubicBezTo>
                <a:cubicBezTo>
                  <a:pt x="367" y="159"/>
                  <a:pt x="362" y="181"/>
                  <a:pt x="348" y="186"/>
                </a:cubicBezTo>
                <a:cubicBezTo>
                  <a:pt x="302" y="195"/>
                  <a:pt x="278" y="216"/>
                  <a:pt x="278" y="248"/>
                </a:cubicBezTo>
                <a:cubicBezTo>
                  <a:pt x="278" y="251"/>
                  <a:pt x="280" y="253"/>
                  <a:pt x="283" y="253"/>
                </a:cubicBezTo>
                <a:cubicBezTo>
                  <a:pt x="523" y="253"/>
                  <a:pt x="523" y="253"/>
                  <a:pt x="523" y="253"/>
                </a:cubicBezTo>
                <a:cubicBezTo>
                  <a:pt x="525" y="253"/>
                  <a:pt x="528" y="251"/>
                  <a:pt x="528" y="248"/>
                </a:cubicBezTo>
                <a:cubicBezTo>
                  <a:pt x="528" y="217"/>
                  <a:pt x="504" y="195"/>
                  <a:pt x="460" y="186"/>
                </a:cubicBezTo>
                <a:close/>
                <a:moveTo>
                  <a:pt x="352" y="79"/>
                </a:moveTo>
                <a:cubicBezTo>
                  <a:pt x="352" y="45"/>
                  <a:pt x="366" y="10"/>
                  <a:pt x="403" y="10"/>
                </a:cubicBezTo>
                <a:cubicBezTo>
                  <a:pt x="440" y="10"/>
                  <a:pt x="453" y="45"/>
                  <a:pt x="453" y="79"/>
                </a:cubicBezTo>
                <a:cubicBezTo>
                  <a:pt x="453" y="118"/>
                  <a:pt x="427" y="148"/>
                  <a:pt x="403" y="148"/>
                </a:cubicBezTo>
                <a:cubicBezTo>
                  <a:pt x="379" y="148"/>
                  <a:pt x="352" y="118"/>
                  <a:pt x="352" y="79"/>
                </a:cubicBezTo>
                <a:close/>
                <a:moveTo>
                  <a:pt x="288" y="243"/>
                </a:moveTo>
                <a:cubicBezTo>
                  <a:pt x="290" y="219"/>
                  <a:pt x="311" y="202"/>
                  <a:pt x="350" y="195"/>
                </a:cubicBezTo>
                <a:cubicBezTo>
                  <a:pt x="350" y="195"/>
                  <a:pt x="350" y="195"/>
                  <a:pt x="350" y="195"/>
                </a:cubicBezTo>
                <a:cubicBezTo>
                  <a:pt x="367" y="189"/>
                  <a:pt x="375" y="169"/>
                  <a:pt x="377" y="148"/>
                </a:cubicBezTo>
                <a:cubicBezTo>
                  <a:pt x="385" y="154"/>
                  <a:pt x="394" y="157"/>
                  <a:pt x="403" y="157"/>
                </a:cubicBezTo>
                <a:cubicBezTo>
                  <a:pt x="412" y="157"/>
                  <a:pt x="422" y="154"/>
                  <a:pt x="430" y="148"/>
                </a:cubicBezTo>
                <a:cubicBezTo>
                  <a:pt x="433" y="186"/>
                  <a:pt x="453" y="194"/>
                  <a:pt x="457" y="195"/>
                </a:cubicBezTo>
                <a:cubicBezTo>
                  <a:pt x="458" y="195"/>
                  <a:pt x="458" y="195"/>
                  <a:pt x="458" y="195"/>
                </a:cubicBezTo>
                <a:cubicBezTo>
                  <a:pt x="495" y="203"/>
                  <a:pt x="516" y="219"/>
                  <a:pt x="518" y="243"/>
                </a:cubicBezTo>
                <a:lnTo>
                  <a:pt x="288" y="243"/>
                </a:lnTo>
                <a:close/>
                <a:moveTo>
                  <a:pt x="319" y="94"/>
                </a:moveTo>
                <a:cubicBezTo>
                  <a:pt x="323" y="94"/>
                  <a:pt x="327" y="92"/>
                  <a:pt x="330" y="89"/>
                </a:cubicBezTo>
                <a:cubicBezTo>
                  <a:pt x="332" y="86"/>
                  <a:pt x="334" y="83"/>
                  <a:pt x="334" y="79"/>
                </a:cubicBezTo>
                <a:cubicBezTo>
                  <a:pt x="334" y="75"/>
                  <a:pt x="332" y="71"/>
                  <a:pt x="330" y="68"/>
                </a:cubicBezTo>
                <a:cubicBezTo>
                  <a:pt x="327" y="65"/>
                  <a:pt x="323" y="64"/>
                  <a:pt x="319" y="64"/>
                </a:cubicBezTo>
                <a:cubicBezTo>
                  <a:pt x="315" y="64"/>
                  <a:pt x="311" y="65"/>
                  <a:pt x="308" y="68"/>
                </a:cubicBezTo>
                <a:cubicBezTo>
                  <a:pt x="305" y="71"/>
                  <a:pt x="304" y="75"/>
                  <a:pt x="304" y="79"/>
                </a:cubicBezTo>
                <a:cubicBezTo>
                  <a:pt x="304" y="83"/>
                  <a:pt x="305" y="86"/>
                  <a:pt x="308" y="89"/>
                </a:cubicBezTo>
                <a:cubicBezTo>
                  <a:pt x="311" y="92"/>
                  <a:pt x="315" y="94"/>
                  <a:pt x="319" y="94"/>
                </a:cubicBezTo>
                <a:close/>
                <a:moveTo>
                  <a:pt x="315" y="75"/>
                </a:moveTo>
                <a:cubicBezTo>
                  <a:pt x="316" y="74"/>
                  <a:pt x="317" y="73"/>
                  <a:pt x="319" y="73"/>
                </a:cubicBezTo>
                <a:cubicBezTo>
                  <a:pt x="320" y="73"/>
                  <a:pt x="322" y="74"/>
                  <a:pt x="323" y="75"/>
                </a:cubicBezTo>
                <a:cubicBezTo>
                  <a:pt x="324" y="76"/>
                  <a:pt x="325" y="77"/>
                  <a:pt x="325" y="79"/>
                </a:cubicBezTo>
                <a:cubicBezTo>
                  <a:pt x="325" y="80"/>
                  <a:pt x="324" y="82"/>
                  <a:pt x="323" y="83"/>
                </a:cubicBezTo>
                <a:cubicBezTo>
                  <a:pt x="321" y="85"/>
                  <a:pt x="317" y="85"/>
                  <a:pt x="315" y="83"/>
                </a:cubicBezTo>
                <a:cubicBezTo>
                  <a:pt x="314" y="82"/>
                  <a:pt x="313" y="80"/>
                  <a:pt x="313" y="79"/>
                </a:cubicBezTo>
                <a:cubicBezTo>
                  <a:pt x="313" y="77"/>
                  <a:pt x="314" y="76"/>
                  <a:pt x="315" y="75"/>
                </a:cubicBezTo>
                <a:close/>
                <a:moveTo>
                  <a:pt x="181" y="186"/>
                </a:moveTo>
                <a:cubicBezTo>
                  <a:pt x="165" y="182"/>
                  <a:pt x="161" y="156"/>
                  <a:pt x="160" y="140"/>
                </a:cubicBezTo>
                <a:cubicBezTo>
                  <a:pt x="175" y="126"/>
                  <a:pt x="184" y="103"/>
                  <a:pt x="184" y="79"/>
                </a:cubicBezTo>
                <a:cubicBezTo>
                  <a:pt x="184" y="30"/>
                  <a:pt x="161" y="0"/>
                  <a:pt x="124" y="0"/>
                </a:cubicBezTo>
                <a:cubicBezTo>
                  <a:pt x="87" y="0"/>
                  <a:pt x="64" y="30"/>
                  <a:pt x="64" y="79"/>
                </a:cubicBezTo>
                <a:cubicBezTo>
                  <a:pt x="64" y="103"/>
                  <a:pt x="74" y="126"/>
                  <a:pt x="89" y="141"/>
                </a:cubicBezTo>
                <a:cubicBezTo>
                  <a:pt x="89" y="159"/>
                  <a:pt x="83" y="181"/>
                  <a:pt x="69" y="186"/>
                </a:cubicBezTo>
                <a:cubicBezTo>
                  <a:pt x="24" y="195"/>
                  <a:pt x="0" y="216"/>
                  <a:pt x="0" y="248"/>
                </a:cubicBezTo>
                <a:cubicBezTo>
                  <a:pt x="0" y="251"/>
                  <a:pt x="2" y="253"/>
                  <a:pt x="4" y="253"/>
                </a:cubicBezTo>
                <a:cubicBezTo>
                  <a:pt x="244" y="253"/>
                  <a:pt x="244" y="253"/>
                  <a:pt x="244" y="253"/>
                </a:cubicBezTo>
                <a:cubicBezTo>
                  <a:pt x="247" y="253"/>
                  <a:pt x="249" y="251"/>
                  <a:pt x="249" y="248"/>
                </a:cubicBezTo>
                <a:cubicBezTo>
                  <a:pt x="249" y="217"/>
                  <a:pt x="226" y="195"/>
                  <a:pt x="181" y="186"/>
                </a:cubicBezTo>
                <a:close/>
                <a:moveTo>
                  <a:pt x="74" y="79"/>
                </a:moveTo>
                <a:cubicBezTo>
                  <a:pt x="74" y="45"/>
                  <a:pt x="87" y="10"/>
                  <a:pt x="124" y="10"/>
                </a:cubicBezTo>
                <a:cubicBezTo>
                  <a:pt x="161" y="10"/>
                  <a:pt x="175" y="45"/>
                  <a:pt x="175" y="79"/>
                </a:cubicBezTo>
                <a:cubicBezTo>
                  <a:pt x="175" y="118"/>
                  <a:pt x="148" y="148"/>
                  <a:pt x="124" y="148"/>
                </a:cubicBezTo>
                <a:cubicBezTo>
                  <a:pt x="100" y="148"/>
                  <a:pt x="74" y="118"/>
                  <a:pt x="74" y="79"/>
                </a:cubicBezTo>
                <a:close/>
                <a:moveTo>
                  <a:pt x="9" y="243"/>
                </a:moveTo>
                <a:cubicBezTo>
                  <a:pt x="11" y="219"/>
                  <a:pt x="32" y="202"/>
                  <a:pt x="71" y="195"/>
                </a:cubicBezTo>
                <a:cubicBezTo>
                  <a:pt x="71" y="195"/>
                  <a:pt x="71" y="195"/>
                  <a:pt x="72" y="195"/>
                </a:cubicBezTo>
                <a:cubicBezTo>
                  <a:pt x="89" y="189"/>
                  <a:pt x="96" y="169"/>
                  <a:pt x="98" y="148"/>
                </a:cubicBezTo>
                <a:cubicBezTo>
                  <a:pt x="106" y="154"/>
                  <a:pt x="115" y="157"/>
                  <a:pt x="124" y="157"/>
                </a:cubicBezTo>
                <a:cubicBezTo>
                  <a:pt x="134" y="157"/>
                  <a:pt x="143" y="154"/>
                  <a:pt x="151" y="148"/>
                </a:cubicBezTo>
                <a:cubicBezTo>
                  <a:pt x="154" y="186"/>
                  <a:pt x="174" y="194"/>
                  <a:pt x="179" y="195"/>
                </a:cubicBezTo>
                <a:cubicBezTo>
                  <a:pt x="179" y="195"/>
                  <a:pt x="179" y="195"/>
                  <a:pt x="179" y="195"/>
                </a:cubicBezTo>
                <a:cubicBezTo>
                  <a:pt x="217" y="203"/>
                  <a:pt x="237" y="219"/>
                  <a:pt x="239" y="243"/>
                </a:cubicBezTo>
                <a:lnTo>
                  <a:pt x="9" y="243"/>
                </a:lnTo>
                <a:close/>
                <a:moveTo>
                  <a:pt x="297" y="79"/>
                </a:moveTo>
                <a:cubicBezTo>
                  <a:pt x="297" y="70"/>
                  <a:pt x="290" y="63"/>
                  <a:pt x="282" y="63"/>
                </a:cubicBezTo>
                <a:cubicBezTo>
                  <a:pt x="274" y="63"/>
                  <a:pt x="267" y="70"/>
                  <a:pt x="267" y="79"/>
                </a:cubicBezTo>
                <a:cubicBezTo>
                  <a:pt x="267" y="87"/>
                  <a:pt x="274" y="94"/>
                  <a:pt x="282" y="94"/>
                </a:cubicBezTo>
                <a:cubicBezTo>
                  <a:pt x="290" y="94"/>
                  <a:pt x="297" y="87"/>
                  <a:pt x="297" y="79"/>
                </a:cubicBezTo>
                <a:close/>
                <a:moveTo>
                  <a:pt x="276" y="79"/>
                </a:moveTo>
                <a:cubicBezTo>
                  <a:pt x="276" y="75"/>
                  <a:pt x="279" y="73"/>
                  <a:pt x="282" y="73"/>
                </a:cubicBezTo>
                <a:cubicBezTo>
                  <a:pt x="285" y="73"/>
                  <a:pt x="288" y="75"/>
                  <a:pt x="288" y="79"/>
                </a:cubicBezTo>
                <a:cubicBezTo>
                  <a:pt x="288" y="82"/>
                  <a:pt x="285" y="84"/>
                  <a:pt x="282" y="84"/>
                </a:cubicBezTo>
                <a:cubicBezTo>
                  <a:pt x="279" y="84"/>
                  <a:pt x="276" y="82"/>
                  <a:pt x="276" y="79"/>
                </a:cubicBezTo>
                <a:close/>
                <a:moveTo>
                  <a:pt x="245" y="63"/>
                </a:moveTo>
                <a:cubicBezTo>
                  <a:pt x="237" y="63"/>
                  <a:pt x="230" y="70"/>
                  <a:pt x="230" y="79"/>
                </a:cubicBezTo>
                <a:cubicBezTo>
                  <a:pt x="230" y="87"/>
                  <a:pt x="237" y="94"/>
                  <a:pt x="245" y="94"/>
                </a:cubicBezTo>
                <a:cubicBezTo>
                  <a:pt x="253" y="94"/>
                  <a:pt x="260" y="87"/>
                  <a:pt x="260" y="79"/>
                </a:cubicBezTo>
                <a:cubicBezTo>
                  <a:pt x="260" y="70"/>
                  <a:pt x="253" y="63"/>
                  <a:pt x="245" y="63"/>
                </a:cubicBezTo>
                <a:close/>
                <a:moveTo>
                  <a:pt x="245" y="84"/>
                </a:moveTo>
                <a:cubicBezTo>
                  <a:pt x="242" y="84"/>
                  <a:pt x="239" y="82"/>
                  <a:pt x="239" y="79"/>
                </a:cubicBezTo>
                <a:cubicBezTo>
                  <a:pt x="239" y="75"/>
                  <a:pt x="242" y="73"/>
                  <a:pt x="245" y="73"/>
                </a:cubicBezTo>
                <a:cubicBezTo>
                  <a:pt x="248" y="73"/>
                  <a:pt x="251" y="75"/>
                  <a:pt x="251" y="79"/>
                </a:cubicBezTo>
                <a:cubicBezTo>
                  <a:pt x="251" y="82"/>
                  <a:pt x="248" y="84"/>
                  <a:pt x="245" y="84"/>
                </a:cubicBezTo>
                <a:close/>
                <a:moveTo>
                  <a:pt x="208" y="94"/>
                </a:moveTo>
                <a:cubicBezTo>
                  <a:pt x="212" y="94"/>
                  <a:pt x="216" y="92"/>
                  <a:pt x="219" y="89"/>
                </a:cubicBezTo>
                <a:cubicBezTo>
                  <a:pt x="222" y="86"/>
                  <a:pt x="223" y="83"/>
                  <a:pt x="223" y="79"/>
                </a:cubicBezTo>
                <a:cubicBezTo>
                  <a:pt x="223" y="75"/>
                  <a:pt x="222" y="71"/>
                  <a:pt x="219" y="68"/>
                </a:cubicBezTo>
                <a:cubicBezTo>
                  <a:pt x="216" y="65"/>
                  <a:pt x="212" y="64"/>
                  <a:pt x="208" y="64"/>
                </a:cubicBezTo>
                <a:cubicBezTo>
                  <a:pt x="204" y="64"/>
                  <a:pt x="200" y="65"/>
                  <a:pt x="198" y="68"/>
                </a:cubicBezTo>
                <a:cubicBezTo>
                  <a:pt x="195" y="71"/>
                  <a:pt x="193" y="75"/>
                  <a:pt x="193" y="79"/>
                </a:cubicBezTo>
                <a:cubicBezTo>
                  <a:pt x="193" y="83"/>
                  <a:pt x="195" y="87"/>
                  <a:pt x="198" y="89"/>
                </a:cubicBezTo>
                <a:cubicBezTo>
                  <a:pt x="200" y="92"/>
                  <a:pt x="204" y="94"/>
                  <a:pt x="208" y="94"/>
                </a:cubicBezTo>
                <a:close/>
                <a:moveTo>
                  <a:pt x="204" y="75"/>
                </a:moveTo>
                <a:cubicBezTo>
                  <a:pt x="205" y="74"/>
                  <a:pt x="207" y="73"/>
                  <a:pt x="208" y="73"/>
                </a:cubicBezTo>
                <a:cubicBezTo>
                  <a:pt x="210" y="73"/>
                  <a:pt x="211" y="74"/>
                  <a:pt x="212" y="75"/>
                </a:cubicBezTo>
                <a:cubicBezTo>
                  <a:pt x="213" y="76"/>
                  <a:pt x="214" y="77"/>
                  <a:pt x="214" y="79"/>
                </a:cubicBezTo>
                <a:cubicBezTo>
                  <a:pt x="214" y="80"/>
                  <a:pt x="213" y="82"/>
                  <a:pt x="212" y="83"/>
                </a:cubicBezTo>
                <a:cubicBezTo>
                  <a:pt x="210" y="85"/>
                  <a:pt x="206" y="85"/>
                  <a:pt x="204" y="83"/>
                </a:cubicBezTo>
                <a:cubicBezTo>
                  <a:pt x="203" y="82"/>
                  <a:pt x="202" y="80"/>
                  <a:pt x="202" y="79"/>
                </a:cubicBezTo>
                <a:cubicBezTo>
                  <a:pt x="202" y="77"/>
                  <a:pt x="203" y="76"/>
                  <a:pt x="204" y="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4" name="Oval 24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5" name="Freeform 36"/>
          <p:cNvSpPr>
            <a:spLocks noEditPoints="1"/>
          </p:cNvSpPr>
          <p:nvPr/>
        </p:nvSpPr>
        <p:spPr bwMode="auto">
          <a:xfrm>
            <a:off x="3188097" y="1686372"/>
            <a:ext cx="745421" cy="721963"/>
          </a:xfrm>
          <a:custGeom>
            <a:avLst/>
            <a:gdLst>
              <a:gd name="T0" fmla="*/ 367 w 484"/>
              <a:gd name="T1" fmla="*/ 1 h 469"/>
              <a:gd name="T2" fmla="*/ 367 w 484"/>
              <a:gd name="T3" fmla="*/ 10 h 469"/>
              <a:gd name="T4" fmla="*/ 331 w 484"/>
              <a:gd name="T5" fmla="*/ 45 h 469"/>
              <a:gd name="T6" fmla="*/ 162 w 484"/>
              <a:gd name="T7" fmla="*/ 44 h 469"/>
              <a:gd name="T8" fmla="*/ 118 w 484"/>
              <a:gd name="T9" fmla="*/ 89 h 469"/>
              <a:gd name="T10" fmla="*/ 118 w 484"/>
              <a:gd name="T11" fmla="*/ 79 h 469"/>
              <a:gd name="T12" fmla="*/ 482 w 484"/>
              <a:gd name="T13" fmla="*/ 263 h 469"/>
              <a:gd name="T14" fmla="*/ 436 w 484"/>
              <a:gd name="T15" fmla="*/ 127 h 469"/>
              <a:gd name="T16" fmla="*/ 256 w 484"/>
              <a:gd name="T17" fmla="*/ 246 h 469"/>
              <a:gd name="T18" fmla="*/ 263 w 484"/>
              <a:gd name="T19" fmla="*/ 283 h 469"/>
              <a:gd name="T20" fmla="*/ 307 w 484"/>
              <a:gd name="T21" fmla="*/ 220 h 469"/>
              <a:gd name="T22" fmla="*/ 291 w 484"/>
              <a:gd name="T23" fmla="*/ 347 h 469"/>
              <a:gd name="T24" fmla="*/ 310 w 484"/>
              <a:gd name="T25" fmla="*/ 451 h 469"/>
              <a:gd name="T26" fmla="*/ 365 w 484"/>
              <a:gd name="T27" fmla="*/ 347 h 469"/>
              <a:gd name="T28" fmla="*/ 402 w 484"/>
              <a:gd name="T29" fmla="*/ 469 h 469"/>
              <a:gd name="T30" fmla="*/ 423 w 484"/>
              <a:gd name="T31" fmla="*/ 450 h 469"/>
              <a:gd name="T32" fmla="*/ 446 w 484"/>
              <a:gd name="T33" fmla="*/ 343 h 469"/>
              <a:gd name="T34" fmla="*/ 449 w 484"/>
              <a:gd name="T35" fmla="*/ 274 h 469"/>
              <a:gd name="T36" fmla="*/ 470 w 484"/>
              <a:gd name="T37" fmla="*/ 283 h 469"/>
              <a:gd name="T38" fmla="*/ 464 w 484"/>
              <a:gd name="T39" fmla="*/ 274 h 469"/>
              <a:gd name="T40" fmla="*/ 419 w 484"/>
              <a:gd name="T41" fmla="*/ 179 h 469"/>
              <a:gd name="T42" fmla="*/ 436 w 484"/>
              <a:gd name="T43" fmla="*/ 338 h 469"/>
              <a:gd name="T44" fmla="*/ 411 w 484"/>
              <a:gd name="T45" fmla="*/ 343 h 469"/>
              <a:gd name="T46" fmla="*/ 414 w 484"/>
              <a:gd name="T47" fmla="*/ 450 h 469"/>
              <a:gd name="T48" fmla="*/ 402 w 484"/>
              <a:gd name="T49" fmla="*/ 464 h 469"/>
              <a:gd name="T50" fmla="*/ 377 w 484"/>
              <a:gd name="T51" fmla="*/ 342 h 469"/>
              <a:gd name="T52" fmla="*/ 356 w 484"/>
              <a:gd name="T53" fmla="*/ 342 h 469"/>
              <a:gd name="T54" fmla="*/ 319 w 484"/>
              <a:gd name="T55" fmla="*/ 450 h 469"/>
              <a:gd name="T56" fmla="*/ 320 w 484"/>
              <a:gd name="T57" fmla="*/ 433 h 469"/>
              <a:gd name="T58" fmla="*/ 321 w 484"/>
              <a:gd name="T59" fmla="*/ 340 h 469"/>
              <a:gd name="T60" fmla="*/ 323 w 484"/>
              <a:gd name="T61" fmla="*/ 182 h 469"/>
              <a:gd name="T62" fmla="*/ 276 w 484"/>
              <a:gd name="T63" fmla="*/ 270 h 469"/>
              <a:gd name="T64" fmla="*/ 260 w 484"/>
              <a:gd name="T65" fmla="*/ 265 h 469"/>
              <a:gd name="T66" fmla="*/ 305 w 484"/>
              <a:gd name="T67" fmla="*/ 131 h 469"/>
              <a:gd name="T68" fmla="*/ 468 w 484"/>
              <a:gd name="T69" fmla="*/ 248 h 469"/>
              <a:gd name="T70" fmla="*/ 473 w 484"/>
              <a:gd name="T71" fmla="*/ 265 h 469"/>
              <a:gd name="T72" fmla="*/ 228 w 484"/>
              <a:gd name="T73" fmla="*/ 246 h 469"/>
              <a:gd name="T74" fmla="*/ 48 w 484"/>
              <a:gd name="T75" fmla="*/ 127 h 469"/>
              <a:gd name="T76" fmla="*/ 2 w 484"/>
              <a:gd name="T77" fmla="*/ 263 h 469"/>
              <a:gd name="T78" fmla="*/ 36 w 484"/>
              <a:gd name="T79" fmla="*/ 274 h 469"/>
              <a:gd name="T80" fmla="*/ 61 w 484"/>
              <a:gd name="T81" fmla="*/ 451 h 469"/>
              <a:gd name="T82" fmla="*/ 118 w 484"/>
              <a:gd name="T83" fmla="*/ 332 h 469"/>
              <a:gd name="T84" fmla="*/ 153 w 484"/>
              <a:gd name="T85" fmla="*/ 469 h 469"/>
              <a:gd name="T86" fmla="*/ 168 w 484"/>
              <a:gd name="T87" fmla="*/ 204 h 469"/>
              <a:gd name="T88" fmla="*/ 222 w 484"/>
              <a:gd name="T89" fmla="*/ 283 h 469"/>
              <a:gd name="T90" fmla="*/ 219 w 484"/>
              <a:gd name="T91" fmla="*/ 274 h 469"/>
              <a:gd name="T92" fmla="*/ 162 w 484"/>
              <a:gd name="T93" fmla="*/ 176 h 469"/>
              <a:gd name="T94" fmla="*/ 164 w 484"/>
              <a:gd name="T95" fmla="*/ 408 h 469"/>
              <a:gd name="T96" fmla="*/ 165 w 484"/>
              <a:gd name="T97" fmla="*/ 450 h 469"/>
              <a:gd name="T98" fmla="*/ 153 w 484"/>
              <a:gd name="T99" fmla="*/ 459 h 469"/>
              <a:gd name="T100" fmla="*/ 118 w 484"/>
              <a:gd name="T101" fmla="*/ 287 h 469"/>
              <a:gd name="T102" fmla="*/ 83 w 484"/>
              <a:gd name="T103" fmla="*/ 459 h 469"/>
              <a:gd name="T104" fmla="*/ 71 w 484"/>
              <a:gd name="T105" fmla="*/ 439 h 469"/>
              <a:gd name="T106" fmla="*/ 77 w 484"/>
              <a:gd name="T107" fmla="*/ 181 h 469"/>
              <a:gd name="T108" fmla="*/ 27 w 484"/>
              <a:gd name="T109" fmla="*/ 270 h 469"/>
              <a:gd name="T110" fmla="*/ 11 w 484"/>
              <a:gd name="T111" fmla="*/ 265 h 469"/>
              <a:gd name="T112" fmla="*/ 17 w 484"/>
              <a:gd name="T113" fmla="*/ 249 h 469"/>
              <a:gd name="T114" fmla="*/ 179 w 484"/>
              <a:gd name="T115" fmla="*/ 131 h 469"/>
              <a:gd name="T116" fmla="*/ 225 w 484"/>
              <a:gd name="T117" fmla="*/ 265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84" h="469">
                <a:moveTo>
                  <a:pt x="367" y="90"/>
                </a:moveTo>
                <a:cubicBezTo>
                  <a:pt x="391" y="90"/>
                  <a:pt x="411" y="70"/>
                  <a:pt x="411" y="45"/>
                </a:cubicBezTo>
                <a:cubicBezTo>
                  <a:pt x="411" y="21"/>
                  <a:pt x="391" y="1"/>
                  <a:pt x="367" y="1"/>
                </a:cubicBezTo>
                <a:cubicBezTo>
                  <a:pt x="342" y="1"/>
                  <a:pt x="322" y="21"/>
                  <a:pt x="322" y="45"/>
                </a:cubicBezTo>
                <a:cubicBezTo>
                  <a:pt x="322" y="70"/>
                  <a:pt x="342" y="90"/>
                  <a:pt x="367" y="90"/>
                </a:cubicBezTo>
                <a:close/>
                <a:moveTo>
                  <a:pt x="367" y="10"/>
                </a:moveTo>
                <a:cubicBezTo>
                  <a:pt x="386" y="10"/>
                  <a:pt x="402" y="26"/>
                  <a:pt x="402" y="45"/>
                </a:cubicBezTo>
                <a:cubicBezTo>
                  <a:pt x="402" y="64"/>
                  <a:pt x="386" y="80"/>
                  <a:pt x="367" y="80"/>
                </a:cubicBezTo>
                <a:cubicBezTo>
                  <a:pt x="347" y="80"/>
                  <a:pt x="331" y="64"/>
                  <a:pt x="331" y="45"/>
                </a:cubicBezTo>
                <a:cubicBezTo>
                  <a:pt x="331" y="26"/>
                  <a:pt x="347" y="10"/>
                  <a:pt x="367" y="10"/>
                </a:cubicBezTo>
                <a:close/>
                <a:moveTo>
                  <a:pt x="118" y="89"/>
                </a:moveTo>
                <a:cubicBezTo>
                  <a:pt x="142" y="89"/>
                  <a:pt x="162" y="69"/>
                  <a:pt x="162" y="44"/>
                </a:cubicBezTo>
                <a:cubicBezTo>
                  <a:pt x="162" y="20"/>
                  <a:pt x="142" y="0"/>
                  <a:pt x="118" y="0"/>
                </a:cubicBezTo>
                <a:cubicBezTo>
                  <a:pt x="93" y="0"/>
                  <a:pt x="74" y="20"/>
                  <a:pt x="74" y="44"/>
                </a:cubicBezTo>
                <a:cubicBezTo>
                  <a:pt x="74" y="69"/>
                  <a:pt x="93" y="89"/>
                  <a:pt x="118" y="89"/>
                </a:cubicBezTo>
                <a:close/>
                <a:moveTo>
                  <a:pt x="118" y="9"/>
                </a:moveTo>
                <a:cubicBezTo>
                  <a:pt x="137" y="9"/>
                  <a:pt x="153" y="25"/>
                  <a:pt x="153" y="44"/>
                </a:cubicBezTo>
                <a:cubicBezTo>
                  <a:pt x="153" y="64"/>
                  <a:pt x="137" y="79"/>
                  <a:pt x="118" y="79"/>
                </a:cubicBezTo>
                <a:cubicBezTo>
                  <a:pt x="99" y="79"/>
                  <a:pt x="83" y="64"/>
                  <a:pt x="83" y="44"/>
                </a:cubicBezTo>
                <a:cubicBezTo>
                  <a:pt x="83" y="25"/>
                  <a:pt x="99" y="9"/>
                  <a:pt x="118" y="9"/>
                </a:cubicBezTo>
                <a:close/>
                <a:moveTo>
                  <a:pt x="482" y="263"/>
                </a:moveTo>
                <a:cubicBezTo>
                  <a:pt x="482" y="262"/>
                  <a:pt x="482" y="262"/>
                  <a:pt x="482" y="262"/>
                </a:cubicBezTo>
                <a:cubicBezTo>
                  <a:pt x="481" y="261"/>
                  <a:pt x="479" y="254"/>
                  <a:pt x="477" y="246"/>
                </a:cubicBezTo>
                <a:cubicBezTo>
                  <a:pt x="465" y="211"/>
                  <a:pt x="442" y="140"/>
                  <a:pt x="436" y="127"/>
                </a:cubicBezTo>
                <a:cubicBezTo>
                  <a:pt x="427" y="107"/>
                  <a:pt x="406" y="99"/>
                  <a:pt x="367" y="99"/>
                </a:cubicBezTo>
                <a:cubicBezTo>
                  <a:pt x="327" y="99"/>
                  <a:pt x="306" y="107"/>
                  <a:pt x="297" y="127"/>
                </a:cubicBezTo>
                <a:cubicBezTo>
                  <a:pt x="291" y="140"/>
                  <a:pt x="268" y="211"/>
                  <a:pt x="256" y="246"/>
                </a:cubicBezTo>
                <a:cubicBezTo>
                  <a:pt x="254" y="254"/>
                  <a:pt x="252" y="261"/>
                  <a:pt x="251" y="262"/>
                </a:cubicBezTo>
                <a:cubicBezTo>
                  <a:pt x="251" y="262"/>
                  <a:pt x="251" y="262"/>
                  <a:pt x="251" y="263"/>
                </a:cubicBezTo>
                <a:cubicBezTo>
                  <a:pt x="249" y="271"/>
                  <a:pt x="254" y="280"/>
                  <a:pt x="263" y="283"/>
                </a:cubicBezTo>
                <a:cubicBezTo>
                  <a:pt x="265" y="283"/>
                  <a:pt x="267" y="284"/>
                  <a:pt x="269" y="284"/>
                </a:cubicBezTo>
                <a:cubicBezTo>
                  <a:pt x="276" y="284"/>
                  <a:pt x="282" y="280"/>
                  <a:pt x="284" y="274"/>
                </a:cubicBezTo>
                <a:cubicBezTo>
                  <a:pt x="307" y="220"/>
                  <a:pt x="307" y="220"/>
                  <a:pt x="307" y="220"/>
                </a:cubicBezTo>
                <a:cubicBezTo>
                  <a:pt x="287" y="342"/>
                  <a:pt x="287" y="342"/>
                  <a:pt x="287" y="342"/>
                </a:cubicBezTo>
                <a:cubicBezTo>
                  <a:pt x="287" y="343"/>
                  <a:pt x="287" y="345"/>
                  <a:pt x="288" y="346"/>
                </a:cubicBezTo>
                <a:cubicBezTo>
                  <a:pt x="289" y="347"/>
                  <a:pt x="290" y="347"/>
                  <a:pt x="291" y="347"/>
                </a:cubicBezTo>
                <a:cubicBezTo>
                  <a:pt x="313" y="347"/>
                  <a:pt x="313" y="347"/>
                  <a:pt x="313" y="347"/>
                </a:cubicBezTo>
                <a:cubicBezTo>
                  <a:pt x="312" y="379"/>
                  <a:pt x="310" y="446"/>
                  <a:pt x="310" y="450"/>
                </a:cubicBezTo>
                <a:cubicBezTo>
                  <a:pt x="310" y="450"/>
                  <a:pt x="310" y="450"/>
                  <a:pt x="310" y="451"/>
                </a:cubicBezTo>
                <a:cubicBezTo>
                  <a:pt x="311" y="461"/>
                  <a:pt x="320" y="469"/>
                  <a:pt x="331" y="469"/>
                </a:cubicBezTo>
                <a:cubicBezTo>
                  <a:pt x="342" y="469"/>
                  <a:pt x="352" y="461"/>
                  <a:pt x="353" y="451"/>
                </a:cubicBezTo>
                <a:cubicBezTo>
                  <a:pt x="365" y="347"/>
                  <a:pt x="365" y="347"/>
                  <a:pt x="365" y="347"/>
                </a:cubicBezTo>
                <a:cubicBezTo>
                  <a:pt x="368" y="347"/>
                  <a:pt x="368" y="347"/>
                  <a:pt x="368" y="347"/>
                </a:cubicBezTo>
                <a:cubicBezTo>
                  <a:pt x="380" y="451"/>
                  <a:pt x="380" y="451"/>
                  <a:pt x="380" y="451"/>
                </a:cubicBezTo>
                <a:cubicBezTo>
                  <a:pt x="381" y="461"/>
                  <a:pt x="391" y="469"/>
                  <a:pt x="402" y="469"/>
                </a:cubicBezTo>
                <a:cubicBezTo>
                  <a:pt x="402" y="469"/>
                  <a:pt x="402" y="469"/>
                  <a:pt x="402" y="469"/>
                </a:cubicBezTo>
                <a:cubicBezTo>
                  <a:pt x="413" y="469"/>
                  <a:pt x="422" y="461"/>
                  <a:pt x="423" y="451"/>
                </a:cubicBezTo>
                <a:cubicBezTo>
                  <a:pt x="423" y="450"/>
                  <a:pt x="423" y="450"/>
                  <a:pt x="423" y="450"/>
                </a:cubicBezTo>
                <a:cubicBezTo>
                  <a:pt x="423" y="446"/>
                  <a:pt x="421" y="379"/>
                  <a:pt x="420" y="347"/>
                </a:cubicBezTo>
                <a:cubicBezTo>
                  <a:pt x="442" y="347"/>
                  <a:pt x="442" y="347"/>
                  <a:pt x="442" y="347"/>
                </a:cubicBezTo>
                <a:cubicBezTo>
                  <a:pt x="444" y="347"/>
                  <a:pt x="446" y="345"/>
                  <a:pt x="446" y="343"/>
                </a:cubicBezTo>
                <a:cubicBezTo>
                  <a:pt x="446" y="342"/>
                  <a:pt x="446" y="342"/>
                  <a:pt x="446" y="341"/>
                </a:cubicBezTo>
                <a:cubicBezTo>
                  <a:pt x="426" y="220"/>
                  <a:pt x="426" y="220"/>
                  <a:pt x="426" y="220"/>
                </a:cubicBezTo>
                <a:cubicBezTo>
                  <a:pt x="449" y="274"/>
                  <a:pt x="449" y="274"/>
                  <a:pt x="449" y="274"/>
                </a:cubicBezTo>
                <a:cubicBezTo>
                  <a:pt x="451" y="280"/>
                  <a:pt x="457" y="284"/>
                  <a:pt x="464" y="284"/>
                </a:cubicBezTo>
                <a:cubicBezTo>
                  <a:pt x="464" y="284"/>
                  <a:pt x="464" y="284"/>
                  <a:pt x="464" y="284"/>
                </a:cubicBezTo>
                <a:cubicBezTo>
                  <a:pt x="466" y="284"/>
                  <a:pt x="468" y="283"/>
                  <a:pt x="470" y="283"/>
                </a:cubicBezTo>
                <a:cubicBezTo>
                  <a:pt x="479" y="280"/>
                  <a:pt x="484" y="271"/>
                  <a:pt x="482" y="263"/>
                </a:cubicBezTo>
                <a:close/>
                <a:moveTo>
                  <a:pt x="467" y="274"/>
                </a:moveTo>
                <a:cubicBezTo>
                  <a:pt x="466" y="274"/>
                  <a:pt x="465" y="274"/>
                  <a:pt x="464" y="274"/>
                </a:cubicBezTo>
                <a:cubicBezTo>
                  <a:pt x="464" y="274"/>
                  <a:pt x="464" y="274"/>
                  <a:pt x="464" y="274"/>
                </a:cubicBezTo>
                <a:cubicBezTo>
                  <a:pt x="461" y="274"/>
                  <a:pt x="458" y="273"/>
                  <a:pt x="457" y="270"/>
                </a:cubicBezTo>
                <a:cubicBezTo>
                  <a:pt x="419" y="179"/>
                  <a:pt x="419" y="179"/>
                  <a:pt x="419" y="179"/>
                </a:cubicBezTo>
                <a:cubicBezTo>
                  <a:pt x="418" y="177"/>
                  <a:pt x="415" y="176"/>
                  <a:pt x="413" y="176"/>
                </a:cubicBezTo>
                <a:cubicBezTo>
                  <a:pt x="411" y="177"/>
                  <a:pt x="409" y="179"/>
                  <a:pt x="410" y="182"/>
                </a:cubicBezTo>
                <a:cubicBezTo>
                  <a:pt x="436" y="338"/>
                  <a:pt x="436" y="338"/>
                  <a:pt x="436" y="338"/>
                </a:cubicBezTo>
                <a:cubicBezTo>
                  <a:pt x="416" y="338"/>
                  <a:pt x="416" y="338"/>
                  <a:pt x="416" y="338"/>
                </a:cubicBezTo>
                <a:cubicBezTo>
                  <a:pt x="414" y="338"/>
                  <a:pt x="413" y="339"/>
                  <a:pt x="412" y="340"/>
                </a:cubicBezTo>
                <a:cubicBezTo>
                  <a:pt x="411" y="340"/>
                  <a:pt x="411" y="342"/>
                  <a:pt x="411" y="343"/>
                </a:cubicBezTo>
                <a:cubicBezTo>
                  <a:pt x="411" y="343"/>
                  <a:pt x="412" y="370"/>
                  <a:pt x="412" y="397"/>
                </a:cubicBezTo>
                <a:cubicBezTo>
                  <a:pt x="413" y="410"/>
                  <a:pt x="413" y="423"/>
                  <a:pt x="413" y="433"/>
                </a:cubicBezTo>
                <a:cubicBezTo>
                  <a:pt x="414" y="443"/>
                  <a:pt x="414" y="447"/>
                  <a:pt x="414" y="450"/>
                </a:cubicBezTo>
                <a:cubicBezTo>
                  <a:pt x="414" y="450"/>
                  <a:pt x="414" y="450"/>
                  <a:pt x="414" y="450"/>
                </a:cubicBezTo>
                <a:cubicBezTo>
                  <a:pt x="413" y="455"/>
                  <a:pt x="408" y="459"/>
                  <a:pt x="402" y="459"/>
                </a:cubicBezTo>
                <a:cubicBezTo>
                  <a:pt x="402" y="464"/>
                  <a:pt x="402" y="464"/>
                  <a:pt x="402" y="464"/>
                </a:cubicBezTo>
                <a:cubicBezTo>
                  <a:pt x="402" y="459"/>
                  <a:pt x="402" y="459"/>
                  <a:pt x="402" y="459"/>
                </a:cubicBezTo>
                <a:cubicBezTo>
                  <a:pt x="396" y="459"/>
                  <a:pt x="390" y="455"/>
                  <a:pt x="390" y="450"/>
                </a:cubicBezTo>
                <a:cubicBezTo>
                  <a:pt x="377" y="342"/>
                  <a:pt x="377" y="342"/>
                  <a:pt x="377" y="342"/>
                </a:cubicBezTo>
                <a:cubicBezTo>
                  <a:pt x="377" y="340"/>
                  <a:pt x="375" y="338"/>
                  <a:pt x="372" y="338"/>
                </a:cubicBezTo>
                <a:cubicBezTo>
                  <a:pt x="361" y="338"/>
                  <a:pt x="361" y="338"/>
                  <a:pt x="361" y="338"/>
                </a:cubicBezTo>
                <a:cubicBezTo>
                  <a:pt x="358" y="338"/>
                  <a:pt x="356" y="340"/>
                  <a:pt x="356" y="342"/>
                </a:cubicBezTo>
                <a:cubicBezTo>
                  <a:pt x="343" y="450"/>
                  <a:pt x="343" y="450"/>
                  <a:pt x="343" y="450"/>
                </a:cubicBezTo>
                <a:cubicBezTo>
                  <a:pt x="343" y="455"/>
                  <a:pt x="338" y="459"/>
                  <a:pt x="331" y="459"/>
                </a:cubicBezTo>
                <a:cubicBezTo>
                  <a:pt x="325" y="459"/>
                  <a:pt x="320" y="455"/>
                  <a:pt x="319" y="450"/>
                </a:cubicBezTo>
                <a:cubicBezTo>
                  <a:pt x="319" y="450"/>
                  <a:pt x="319" y="450"/>
                  <a:pt x="319" y="450"/>
                </a:cubicBezTo>
                <a:cubicBezTo>
                  <a:pt x="319" y="449"/>
                  <a:pt x="319" y="447"/>
                  <a:pt x="319" y="446"/>
                </a:cubicBezTo>
                <a:cubicBezTo>
                  <a:pt x="319" y="443"/>
                  <a:pt x="320" y="439"/>
                  <a:pt x="320" y="433"/>
                </a:cubicBezTo>
                <a:cubicBezTo>
                  <a:pt x="320" y="423"/>
                  <a:pt x="320" y="410"/>
                  <a:pt x="321" y="397"/>
                </a:cubicBezTo>
                <a:cubicBezTo>
                  <a:pt x="321" y="370"/>
                  <a:pt x="322" y="343"/>
                  <a:pt x="322" y="343"/>
                </a:cubicBezTo>
                <a:cubicBezTo>
                  <a:pt x="322" y="342"/>
                  <a:pt x="322" y="340"/>
                  <a:pt x="321" y="340"/>
                </a:cubicBezTo>
                <a:cubicBezTo>
                  <a:pt x="320" y="339"/>
                  <a:pt x="319" y="338"/>
                  <a:pt x="317" y="338"/>
                </a:cubicBezTo>
                <a:cubicBezTo>
                  <a:pt x="297" y="338"/>
                  <a:pt x="297" y="338"/>
                  <a:pt x="297" y="338"/>
                </a:cubicBezTo>
                <a:cubicBezTo>
                  <a:pt x="323" y="182"/>
                  <a:pt x="323" y="182"/>
                  <a:pt x="323" y="182"/>
                </a:cubicBezTo>
                <a:cubicBezTo>
                  <a:pt x="324" y="179"/>
                  <a:pt x="322" y="177"/>
                  <a:pt x="320" y="176"/>
                </a:cubicBezTo>
                <a:cubicBezTo>
                  <a:pt x="318" y="176"/>
                  <a:pt x="315" y="177"/>
                  <a:pt x="314" y="179"/>
                </a:cubicBezTo>
                <a:cubicBezTo>
                  <a:pt x="276" y="270"/>
                  <a:pt x="276" y="270"/>
                  <a:pt x="276" y="270"/>
                </a:cubicBezTo>
                <a:cubicBezTo>
                  <a:pt x="274" y="273"/>
                  <a:pt x="270" y="275"/>
                  <a:pt x="266" y="274"/>
                </a:cubicBezTo>
                <a:cubicBezTo>
                  <a:pt x="262" y="272"/>
                  <a:pt x="259" y="268"/>
                  <a:pt x="260" y="265"/>
                </a:cubicBezTo>
                <a:cubicBezTo>
                  <a:pt x="260" y="265"/>
                  <a:pt x="260" y="265"/>
                  <a:pt x="260" y="265"/>
                </a:cubicBezTo>
                <a:cubicBezTo>
                  <a:pt x="260" y="264"/>
                  <a:pt x="261" y="263"/>
                  <a:pt x="261" y="261"/>
                </a:cubicBezTo>
                <a:cubicBezTo>
                  <a:pt x="262" y="258"/>
                  <a:pt x="264" y="254"/>
                  <a:pt x="265" y="249"/>
                </a:cubicBezTo>
                <a:cubicBezTo>
                  <a:pt x="276" y="217"/>
                  <a:pt x="300" y="143"/>
                  <a:pt x="305" y="131"/>
                </a:cubicBezTo>
                <a:cubicBezTo>
                  <a:pt x="311" y="120"/>
                  <a:pt x="322" y="108"/>
                  <a:pt x="367" y="108"/>
                </a:cubicBezTo>
                <a:cubicBezTo>
                  <a:pt x="411" y="108"/>
                  <a:pt x="422" y="120"/>
                  <a:pt x="428" y="131"/>
                </a:cubicBezTo>
                <a:cubicBezTo>
                  <a:pt x="433" y="143"/>
                  <a:pt x="457" y="217"/>
                  <a:pt x="468" y="248"/>
                </a:cubicBezTo>
                <a:cubicBezTo>
                  <a:pt x="469" y="254"/>
                  <a:pt x="471" y="258"/>
                  <a:pt x="472" y="261"/>
                </a:cubicBezTo>
                <a:cubicBezTo>
                  <a:pt x="472" y="262"/>
                  <a:pt x="473" y="264"/>
                  <a:pt x="473" y="265"/>
                </a:cubicBezTo>
                <a:cubicBezTo>
                  <a:pt x="473" y="265"/>
                  <a:pt x="473" y="265"/>
                  <a:pt x="473" y="265"/>
                </a:cubicBezTo>
                <a:cubicBezTo>
                  <a:pt x="474" y="268"/>
                  <a:pt x="471" y="272"/>
                  <a:pt x="467" y="274"/>
                </a:cubicBezTo>
                <a:close/>
                <a:moveTo>
                  <a:pt x="233" y="262"/>
                </a:moveTo>
                <a:cubicBezTo>
                  <a:pt x="233" y="261"/>
                  <a:pt x="231" y="254"/>
                  <a:pt x="228" y="246"/>
                </a:cubicBezTo>
                <a:cubicBezTo>
                  <a:pt x="217" y="211"/>
                  <a:pt x="194" y="140"/>
                  <a:pt x="188" y="127"/>
                </a:cubicBezTo>
                <a:cubicBezTo>
                  <a:pt x="178" y="107"/>
                  <a:pt x="157" y="99"/>
                  <a:pt x="118" y="99"/>
                </a:cubicBezTo>
                <a:cubicBezTo>
                  <a:pt x="79" y="99"/>
                  <a:pt x="58" y="107"/>
                  <a:pt x="48" y="127"/>
                </a:cubicBezTo>
                <a:cubicBezTo>
                  <a:pt x="42" y="140"/>
                  <a:pt x="19" y="211"/>
                  <a:pt x="8" y="246"/>
                </a:cubicBezTo>
                <a:cubicBezTo>
                  <a:pt x="5" y="254"/>
                  <a:pt x="3" y="261"/>
                  <a:pt x="3" y="262"/>
                </a:cubicBezTo>
                <a:cubicBezTo>
                  <a:pt x="2" y="262"/>
                  <a:pt x="2" y="262"/>
                  <a:pt x="2" y="263"/>
                </a:cubicBezTo>
                <a:cubicBezTo>
                  <a:pt x="0" y="271"/>
                  <a:pt x="5" y="280"/>
                  <a:pt x="14" y="283"/>
                </a:cubicBezTo>
                <a:cubicBezTo>
                  <a:pt x="16" y="283"/>
                  <a:pt x="18" y="284"/>
                  <a:pt x="20" y="284"/>
                </a:cubicBezTo>
                <a:cubicBezTo>
                  <a:pt x="27" y="284"/>
                  <a:pt x="33" y="280"/>
                  <a:pt x="36" y="27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5" y="298"/>
                  <a:pt x="62" y="443"/>
                  <a:pt x="61" y="450"/>
                </a:cubicBezTo>
                <a:cubicBezTo>
                  <a:pt x="61" y="450"/>
                  <a:pt x="61" y="450"/>
                  <a:pt x="61" y="451"/>
                </a:cubicBezTo>
                <a:cubicBezTo>
                  <a:pt x="62" y="461"/>
                  <a:pt x="71" y="469"/>
                  <a:pt x="83" y="469"/>
                </a:cubicBezTo>
                <a:cubicBezTo>
                  <a:pt x="94" y="469"/>
                  <a:pt x="103" y="461"/>
                  <a:pt x="104" y="451"/>
                </a:cubicBezTo>
                <a:cubicBezTo>
                  <a:pt x="118" y="332"/>
                  <a:pt x="118" y="332"/>
                  <a:pt x="118" y="332"/>
                </a:cubicBezTo>
                <a:cubicBezTo>
                  <a:pt x="132" y="451"/>
                  <a:pt x="132" y="451"/>
                  <a:pt x="132" y="451"/>
                </a:cubicBezTo>
                <a:cubicBezTo>
                  <a:pt x="133" y="461"/>
                  <a:pt x="142" y="469"/>
                  <a:pt x="153" y="469"/>
                </a:cubicBezTo>
                <a:cubicBezTo>
                  <a:pt x="153" y="469"/>
                  <a:pt x="153" y="469"/>
                  <a:pt x="153" y="469"/>
                </a:cubicBezTo>
                <a:cubicBezTo>
                  <a:pt x="165" y="469"/>
                  <a:pt x="174" y="461"/>
                  <a:pt x="175" y="451"/>
                </a:cubicBezTo>
                <a:cubicBezTo>
                  <a:pt x="175" y="450"/>
                  <a:pt x="175" y="450"/>
                  <a:pt x="175" y="450"/>
                </a:cubicBezTo>
                <a:cubicBezTo>
                  <a:pt x="174" y="443"/>
                  <a:pt x="171" y="298"/>
                  <a:pt x="168" y="204"/>
                </a:cubicBezTo>
                <a:cubicBezTo>
                  <a:pt x="200" y="274"/>
                  <a:pt x="200" y="274"/>
                  <a:pt x="200" y="274"/>
                </a:cubicBezTo>
                <a:cubicBezTo>
                  <a:pt x="203" y="280"/>
                  <a:pt x="209" y="284"/>
                  <a:pt x="216" y="284"/>
                </a:cubicBezTo>
                <a:cubicBezTo>
                  <a:pt x="218" y="284"/>
                  <a:pt x="220" y="283"/>
                  <a:pt x="222" y="283"/>
                </a:cubicBezTo>
                <a:cubicBezTo>
                  <a:pt x="230" y="280"/>
                  <a:pt x="236" y="271"/>
                  <a:pt x="234" y="263"/>
                </a:cubicBezTo>
                <a:cubicBezTo>
                  <a:pt x="234" y="262"/>
                  <a:pt x="233" y="262"/>
                  <a:pt x="233" y="262"/>
                </a:cubicBezTo>
                <a:close/>
                <a:moveTo>
                  <a:pt x="219" y="274"/>
                </a:moveTo>
                <a:cubicBezTo>
                  <a:pt x="215" y="275"/>
                  <a:pt x="210" y="274"/>
                  <a:pt x="209" y="270"/>
                </a:cubicBezTo>
                <a:cubicBezTo>
                  <a:pt x="167" y="179"/>
                  <a:pt x="167" y="179"/>
                  <a:pt x="167" y="179"/>
                </a:cubicBezTo>
                <a:cubicBezTo>
                  <a:pt x="167" y="177"/>
                  <a:pt x="164" y="176"/>
                  <a:pt x="162" y="176"/>
                </a:cubicBezTo>
                <a:cubicBezTo>
                  <a:pt x="160" y="177"/>
                  <a:pt x="158" y="179"/>
                  <a:pt x="158" y="181"/>
                </a:cubicBezTo>
                <a:cubicBezTo>
                  <a:pt x="158" y="181"/>
                  <a:pt x="160" y="248"/>
                  <a:pt x="162" y="316"/>
                </a:cubicBezTo>
                <a:cubicBezTo>
                  <a:pt x="163" y="349"/>
                  <a:pt x="163" y="383"/>
                  <a:pt x="164" y="408"/>
                </a:cubicBezTo>
                <a:cubicBezTo>
                  <a:pt x="164" y="421"/>
                  <a:pt x="165" y="431"/>
                  <a:pt x="165" y="439"/>
                </a:cubicBezTo>
                <a:cubicBezTo>
                  <a:pt x="165" y="444"/>
                  <a:pt x="165" y="448"/>
                  <a:pt x="165" y="450"/>
                </a:cubicBezTo>
                <a:cubicBezTo>
                  <a:pt x="165" y="450"/>
                  <a:pt x="165" y="450"/>
                  <a:pt x="165" y="450"/>
                </a:cubicBezTo>
                <a:cubicBezTo>
                  <a:pt x="165" y="455"/>
                  <a:pt x="160" y="459"/>
                  <a:pt x="153" y="459"/>
                </a:cubicBezTo>
                <a:cubicBezTo>
                  <a:pt x="153" y="464"/>
                  <a:pt x="153" y="464"/>
                  <a:pt x="153" y="464"/>
                </a:cubicBezTo>
                <a:cubicBezTo>
                  <a:pt x="153" y="459"/>
                  <a:pt x="153" y="459"/>
                  <a:pt x="153" y="459"/>
                </a:cubicBezTo>
                <a:cubicBezTo>
                  <a:pt x="147" y="459"/>
                  <a:pt x="142" y="455"/>
                  <a:pt x="141" y="450"/>
                </a:cubicBezTo>
                <a:cubicBezTo>
                  <a:pt x="123" y="292"/>
                  <a:pt x="123" y="292"/>
                  <a:pt x="123" y="292"/>
                </a:cubicBezTo>
                <a:cubicBezTo>
                  <a:pt x="122" y="289"/>
                  <a:pt x="120" y="287"/>
                  <a:pt x="118" y="287"/>
                </a:cubicBezTo>
                <a:cubicBezTo>
                  <a:pt x="116" y="287"/>
                  <a:pt x="114" y="289"/>
                  <a:pt x="113" y="292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4" y="455"/>
                  <a:pt x="89" y="459"/>
                  <a:pt x="83" y="459"/>
                </a:cubicBezTo>
                <a:cubicBezTo>
                  <a:pt x="76" y="459"/>
                  <a:pt x="71" y="455"/>
                  <a:pt x="71" y="450"/>
                </a:cubicBezTo>
                <a:cubicBezTo>
                  <a:pt x="71" y="449"/>
                  <a:pt x="71" y="448"/>
                  <a:pt x="71" y="447"/>
                </a:cubicBezTo>
                <a:cubicBezTo>
                  <a:pt x="71" y="445"/>
                  <a:pt x="71" y="442"/>
                  <a:pt x="71" y="439"/>
                </a:cubicBezTo>
                <a:cubicBezTo>
                  <a:pt x="71" y="431"/>
                  <a:pt x="71" y="421"/>
                  <a:pt x="72" y="408"/>
                </a:cubicBezTo>
                <a:cubicBezTo>
                  <a:pt x="72" y="383"/>
                  <a:pt x="73" y="349"/>
                  <a:pt x="74" y="316"/>
                </a:cubicBezTo>
                <a:cubicBezTo>
                  <a:pt x="76" y="248"/>
                  <a:pt x="77" y="181"/>
                  <a:pt x="77" y="181"/>
                </a:cubicBezTo>
                <a:cubicBezTo>
                  <a:pt x="78" y="179"/>
                  <a:pt x="76" y="177"/>
                  <a:pt x="74" y="176"/>
                </a:cubicBezTo>
                <a:cubicBezTo>
                  <a:pt x="72" y="176"/>
                  <a:pt x="69" y="177"/>
                  <a:pt x="68" y="179"/>
                </a:cubicBezTo>
                <a:cubicBezTo>
                  <a:pt x="27" y="270"/>
                  <a:pt x="27" y="270"/>
                  <a:pt x="27" y="270"/>
                </a:cubicBezTo>
                <a:cubicBezTo>
                  <a:pt x="26" y="273"/>
                  <a:pt x="23" y="274"/>
                  <a:pt x="20" y="274"/>
                </a:cubicBezTo>
                <a:cubicBezTo>
                  <a:pt x="19" y="274"/>
                  <a:pt x="18" y="274"/>
                  <a:pt x="17" y="274"/>
                </a:cubicBezTo>
                <a:cubicBezTo>
                  <a:pt x="13" y="272"/>
                  <a:pt x="11" y="268"/>
                  <a:pt x="11" y="265"/>
                </a:cubicBezTo>
                <a:cubicBezTo>
                  <a:pt x="11" y="265"/>
                  <a:pt x="11" y="265"/>
                  <a:pt x="11" y="265"/>
                </a:cubicBezTo>
                <a:cubicBezTo>
                  <a:pt x="12" y="264"/>
                  <a:pt x="12" y="263"/>
                  <a:pt x="13" y="261"/>
                </a:cubicBezTo>
                <a:cubicBezTo>
                  <a:pt x="14" y="258"/>
                  <a:pt x="15" y="254"/>
                  <a:pt x="17" y="249"/>
                </a:cubicBezTo>
                <a:cubicBezTo>
                  <a:pt x="27" y="217"/>
                  <a:pt x="51" y="143"/>
                  <a:pt x="57" y="131"/>
                </a:cubicBezTo>
                <a:cubicBezTo>
                  <a:pt x="62" y="120"/>
                  <a:pt x="74" y="108"/>
                  <a:pt x="118" y="108"/>
                </a:cubicBezTo>
                <a:cubicBezTo>
                  <a:pt x="162" y="108"/>
                  <a:pt x="174" y="120"/>
                  <a:pt x="179" y="131"/>
                </a:cubicBezTo>
                <a:cubicBezTo>
                  <a:pt x="185" y="143"/>
                  <a:pt x="209" y="217"/>
                  <a:pt x="219" y="249"/>
                </a:cubicBezTo>
                <a:cubicBezTo>
                  <a:pt x="221" y="254"/>
                  <a:pt x="222" y="258"/>
                  <a:pt x="223" y="261"/>
                </a:cubicBezTo>
                <a:cubicBezTo>
                  <a:pt x="224" y="262"/>
                  <a:pt x="224" y="264"/>
                  <a:pt x="225" y="265"/>
                </a:cubicBezTo>
                <a:cubicBezTo>
                  <a:pt x="224" y="265"/>
                  <a:pt x="224" y="265"/>
                  <a:pt x="224" y="265"/>
                </a:cubicBezTo>
                <a:cubicBezTo>
                  <a:pt x="225" y="268"/>
                  <a:pt x="223" y="272"/>
                  <a:pt x="219" y="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" name="Oval 22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6" name="Freeform 37"/>
          <p:cNvSpPr>
            <a:spLocks noEditPoints="1"/>
          </p:cNvSpPr>
          <p:nvPr/>
        </p:nvSpPr>
        <p:spPr bwMode="auto">
          <a:xfrm>
            <a:off x="6820251" y="1671386"/>
            <a:ext cx="377048" cy="752588"/>
          </a:xfrm>
          <a:custGeom>
            <a:avLst/>
            <a:gdLst>
              <a:gd name="T0" fmla="*/ 243 w 245"/>
              <a:gd name="T1" fmla="*/ 273 h 489"/>
              <a:gd name="T2" fmla="*/ 195 w 245"/>
              <a:gd name="T3" fmla="*/ 133 h 489"/>
              <a:gd name="T4" fmla="*/ 50 w 245"/>
              <a:gd name="T5" fmla="*/ 133 h 489"/>
              <a:gd name="T6" fmla="*/ 2 w 245"/>
              <a:gd name="T7" fmla="*/ 273 h 489"/>
              <a:gd name="T8" fmla="*/ 14 w 245"/>
              <a:gd name="T9" fmla="*/ 295 h 489"/>
              <a:gd name="T10" fmla="*/ 36 w 245"/>
              <a:gd name="T11" fmla="*/ 286 h 489"/>
              <a:gd name="T12" fmla="*/ 63 w 245"/>
              <a:gd name="T13" fmla="*/ 469 h 489"/>
              <a:gd name="T14" fmla="*/ 86 w 245"/>
              <a:gd name="T15" fmla="*/ 489 h 489"/>
              <a:gd name="T16" fmla="*/ 123 w 245"/>
              <a:gd name="T17" fmla="*/ 345 h 489"/>
              <a:gd name="T18" fmla="*/ 159 w 245"/>
              <a:gd name="T19" fmla="*/ 489 h 489"/>
              <a:gd name="T20" fmla="*/ 182 w 245"/>
              <a:gd name="T21" fmla="*/ 470 h 489"/>
              <a:gd name="T22" fmla="*/ 175 w 245"/>
              <a:gd name="T23" fmla="*/ 212 h 489"/>
              <a:gd name="T24" fmla="*/ 225 w 245"/>
              <a:gd name="T25" fmla="*/ 296 h 489"/>
              <a:gd name="T26" fmla="*/ 243 w 245"/>
              <a:gd name="T27" fmla="*/ 274 h 489"/>
              <a:gd name="T28" fmla="*/ 225 w 245"/>
              <a:gd name="T29" fmla="*/ 286 h 489"/>
              <a:gd name="T30" fmla="*/ 174 w 245"/>
              <a:gd name="T31" fmla="*/ 187 h 489"/>
              <a:gd name="T32" fmla="*/ 165 w 245"/>
              <a:gd name="T33" fmla="*/ 189 h 489"/>
              <a:gd name="T34" fmla="*/ 171 w 245"/>
              <a:gd name="T35" fmla="*/ 426 h 489"/>
              <a:gd name="T36" fmla="*/ 172 w 245"/>
              <a:gd name="T37" fmla="*/ 469 h 489"/>
              <a:gd name="T38" fmla="*/ 159 w 245"/>
              <a:gd name="T39" fmla="*/ 479 h 489"/>
              <a:gd name="T40" fmla="*/ 159 w 245"/>
              <a:gd name="T41" fmla="*/ 479 h 489"/>
              <a:gd name="T42" fmla="*/ 127 w 245"/>
              <a:gd name="T43" fmla="*/ 304 h 489"/>
              <a:gd name="T44" fmla="*/ 118 w 245"/>
              <a:gd name="T45" fmla="*/ 304 h 489"/>
              <a:gd name="T46" fmla="*/ 86 w 245"/>
              <a:gd name="T47" fmla="*/ 479 h 489"/>
              <a:gd name="T48" fmla="*/ 73 w 245"/>
              <a:gd name="T49" fmla="*/ 467 h 489"/>
              <a:gd name="T50" fmla="*/ 74 w 245"/>
              <a:gd name="T51" fmla="*/ 426 h 489"/>
              <a:gd name="T52" fmla="*/ 80 w 245"/>
              <a:gd name="T53" fmla="*/ 189 h 489"/>
              <a:gd name="T54" fmla="*/ 71 w 245"/>
              <a:gd name="T55" fmla="*/ 187 h 489"/>
              <a:gd name="T56" fmla="*/ 21 w 245"/>
              <a:gd name="T57" fmla="*/ 286 h 489"/>
              <a:gd name="T58" fmla="*/ 11 w 245"/>
              <a:gd name="T59" fmla="*/ 276 h 489"/>
              <a:gd name="T60" fmla="*/ 13 w 245"/>
              <a:gd name="T61" fmla="*/ 272 h 489"/>
              <a:gd name="T62" fmla="*/ 58 w 245"/>
              <a:gd name="T63" fmla="*/ 137 h 489"/>
              <a:gd name="T64" fmla="*/ 187 w 245"/>
              <a:gd name="T65" fmla="*/ 137 h 489"/>
              <a:gd name="T66" fmla="*/ 232 w 245"/>
              <a:gd name="T67" fmla="*/ 272 h 489"/>
              <a:gd name="T68" fmla="*/ 234 w 245"/>
              <a:gd name="T69" fmla="*/ 276 h 489"/>
              <a:gd name="T70" fmla="*/ 123 w 245"/>
              <a:gd name="T71" fmla="*/ 92 h 489"/>
              <a:gd name="T72" fmla="*/ 123 w 245"/>
              <a:gd name="T73" fmla="*/ 0 h 489"/>
              <a:gd name="T74" fmla="*/ 123 w 245"/>
              <a:gd name="T75" fmla="*/ 92 h 489"/>
              <a:gd name="T76" fmla="*/ 159 w 245"/>
              <a:gd name="T77" fmla="*/ 46 h 489"/>
              <a:gd name="T78" fmla="*/ 86 w 245"/>
              <a:gd name="T79" fmla="*/ 46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5" h="489">
                <a:moveTo>
                  <a:pt x="243" y="274"/>
                </a:moveTo>
                <a:cubicBezTo>
                  <a:pt x="243" y="274"/>
                  <a:pt x="243" y="274"/>
                  <a:pt x="243" y="273"/>
                </a:cubicBezTo>
                <a:cubicBezTo>
                  <a:pt x="242" y="272"/>
                  <a:pt x="240" y="265"/>
                  <a:pt x="237" y="256"/>
                </a:cubicBezTo>
                <a:cubicBezTo>
                  <a:pt x="226" y="220"/>
                  <a:pt x="201" y="146"/>
                  <a:pt x="195" y="133"/>
                </a:cubicBezTo>
                <a:cubicBezTo>
                  <a:pt x="185" y="112"/>
                  <a:pt x="163" y="103"/>
                  <a:pt x="123" y="103"/>
                </a:cubicBezTo>
                <a:cubicBezTo>
                  <a:pt x="82" y="103"/>
                  <a:pt x="60" y="112"/>
                  <a:pt x="50" y="133"/>
                </a:cubicBezTo>
                <a:cubicBezTo>
                  <a:pt x="44" y="146"/>
                  <a:pt x="19" y="220"/>
                  <a:pt x="8" y="256"/>
                </a:cubicBezTo>
                <a:cubicBezTo>
                  <a:pt x="5" y="265"/>
                  <a:pt x="3" y="272"/>
                  <a:pt x="2" y="273"/>
                </a:cubicBezTo>
                <a:cubicBezTo>
                  <a:pt x="2" y="274"/>
                  <a:pt x="2" y="274"/>
                  <a:pt x="2" y="274"/>
                </a:cubicBezTo>
                <a:cubicBezTo>
                  <a:pt x="0" y="282"/>
                  <a:pt x="5" y="291"/>
                  <a:pt x="14" y="295"/>
                </a:cubicBezTo>
                <a:cubicBezTo>
                  <a:pt x="16" y="295"/>
                  <a:pt x="18" y="296"/>
                  <a:pt x="21" y="296"/>
                </a:cubicBezTo>
                <a:cubicBezTo>
                  <a:pt x="28" y="296"/>
                  <a:pt x="34" y="292"/>
                  <a:pt x="36" y="286"/>
                </a:cubicBezTo>
                <a:cubicBezTo>
                  <a:pt x="70" y="212"/>
                  <a:pt x="70" y="212"/>
                  <a:pt x="70" y="212"/>
                </a:cubicBezTo>
                <a:cubicBezTo>
                  <a:pt x="68" y="309"/>
                  <a:pt x="64" y="463"/>
                  <a:pt x="63" y="469"/>
                </a:cubicBezTo>
                <a:cubicBezTo>
                  <a:pt x="63" y="470"/>
                  <a:pt x="63" y="470"/>
                  <a:pt x="63" y="470"/>
                </a:cubicBezTo>
                <a:cubicBezTo>
                  <a:pt x="64" y="481"/>
                  <a:pt x="74" y="489"/>
                  <a:pt x="86" y="489"/>
                </a:cubicBezTo>
                <a:cubicBezTo>
                  <a:pt x="97" y="489"/>
                  <a:pt x="107" y="481"/>
                  <a:pt x="108" y="470"/>
                </a:cubicBezTo>
                <a:cubicBezTo>
                  <a:pt x="123" y="345"/>
                  <a:pt x="123" y="345"/>
                  <a:pt x="123" y="345"/>
                </a:cubicBezTo>
                <a:cubicBezTo>
                  <a:pt x="137" y="470"/>
                  <a:pt x="137" y="470"/>
                  <a:pt x="137" y="470"/>
                </a:cubicBezTo>
                <a:cubicBezTo>
                  <a:pt x="138" y="481"/>
                  <a:pt x="148" y="489"/>
                  <a:pt x="159" y="489"/>
                </a:cubicBezTo>
                <a:cubicBezTo>
                  <a:pt x="159" y="489"/>
                  <a:pt x="159" y="489"/>
                  <a:pt x="159" y="489"/>
                </a:cubicBezTo>
                <a:cubicBezTo>
                  <a:pt x="171" y="489"/>
                  <a:pt x="181" y="481"/>
                  <a:pt x="182" y="470"/>
                </a:cubicBezTo>
                <a:cubicBezTo>
                  <a:pt x="182" y="470"/>
                  <a:pt x="182" y="470"/>
                  <a:pt x="182" y="469"/>
                </a:cubicBezTo>
                <a:cubicBezTo>
                  <a:pt x="181" y="463"/>
                  <a:pt x="177" y="309"/>
                  <a:pt x="175" y="212"/>
                </a:cubicBezTo>
                <a:cubicBezTo>
                  <a:pt x="209" y="286"/>
                  <a:pt x="209" y="286"/>
                  <a:pt x="209" y="286"/>
                </a:cubicBezTo>
                <a:cubicBezTo>
                  <a:pt x="211" y="292"/>
                  <a:pt x="217" y="296"/>
                  <a:pt x="225" y="296"/>
                </a:cubicBezTo>
                <a:cubicBezTo>
                  <a:pt x="227" y="296"/>
                  <a:pt x="229" y="295"/>
                  <a:pt x="231" y="295"/>
                </a:cubicBezTo>
                <a:cubicBezTo>
                  <a:pt x="240" y="291"/>
                  <a:pt x="245" y="282"/>
                  <a:pt x="243" y="274"/>
                </a:cubicBezTo>
                <a:close/>
                <a:moveTo>
                  <a:pt x="228" y="286"/>
                </a:moveTo>
                <a:cubicBezTo>
                  <a:pt x="227" y="286"/>
                  <a:pt x="226" y="286"/>
                  <a:pt x="225" y="286"/>
                </a:cubicBezTo>
                <a:cubicBezTo>
                  <a:pt x="221" y="286"/>
                  <a:pt x="218" y="285"/>
                  <a:pt x="217" y="282"/>
                </a:cubicBezTo>
                <a:cubicBezTo>
                  <a:pt x="174" y="187"/>
                  <a:pt x="174" y="187"/>
                  <a:pt x="174" y="187"/>
                </a:cubicBezTo>
                <a:cubicBezTo>
                  <a:pt x="173" y="185"/>
                  <a:pt x="171" y="184"/>
                  <a:pt x="169" y="184"/>
                </a:cubicBezTo>
                <a:cubicBezTo>
                  <a:pt x="167" y="184"/>
                  <a:pt x="165" y="186"/>
                  <a:pt x="165" y="189"/>
                </a:cubicBezTo>
                <a:cubicBezTo>
                  <a:pt x="165" y="189"/>
                  <a:pt x="167" y="259"/>
                  <a:pt x="169" y="329"/>
                </a:cubicBezTo>
                <a:cubicBezTo>
                  <a:pt x="169" y="364"/>
                  <a:pt x="170" y="399"/>
                  <a:pt x="171" y="426"/>
                </a:cubicBezTo>
                <a:cubicBezTo>
                  <a:pt x="171" y="439"/>
                  <a:pt x="172" y="450"/>
                  <a:pt x="172" y="458"/>
                </a:cubicBezTo>
                <a:cubicBezTo>
                  <a:pt x="172" y="464"/>
                  <a:pt x="172" y="467"/>
                  <a:pt x="172" y="469"/>
                </a:cubicBezTo>
                <a:cubicBezTo>
                  <a:pt x="172" y="469"/>
                  <a:pt x="172" y="469"/>
                  <a:pt x="172" y="469"/>
                </a:cubicBezTo>
                <a:cubicBezTo>
                  <a:pt x="172" y="475"/>
                  <a:pt x="166" y="479"/>
                  <a:pt x="159" y="479"/>
                </a:cubicBezTo>
                <a:cubicBezTo>
                  <a:pt x="159" y="484"/>
                  <a:pt x="159" y="484"/>
                  <a:pt x="159" y="484"/>
                </a:cubicBezTo>
                <a:cubicBezTo>
                  <a:pt x="159" y="479"/>
                  <a:pt x="159" y="479"/>
                  <a:pt x="159" y="479"/>
                </a:cubicBezTo>
                <a:cubicBezTo>
                  <a:pt x="153" y="479"/>
                  <a:pt x="147" y="475"/>
                  <a:pt x="147" y="469"/>
                </a:cubicBezTo>
                <a:cubicBezTo>
                  <a:pt x="127" y="304"/>
                  <a:pt x="127" y="304"/>
                  <a:pt x="127" y="304"/>
                </a:cubicBezTo>
                <a:cubicBezTo>
                  <a:pt x="127" y="302"/>
                  <a:pt x="125" y="300"/>
                  <a:pt x="123" y="300"/>
                </a:cubicBezTo>
                <a:cubicBezTo>
                  <a:pt x="120" y="300"/>
                  <a:pt x="118" y="302"/>
                  <a:pt x="118" y="304"/>
                </a:cubicBezTo>
                <a:cubicBezTo>
                  <a:pt x="98" y="469"/>
                  <a:pt x="98" y="469"/>
                  <a:pt x="98" y="469"/>
                </a:cubicBezTo>
                <a:cubicBezTo>
                  <a:pt x="98" y="475"/>
                  <a:pt x="92" y="479"/>
                  <a:pt x="86" y="479"/>
                </a:cubicBezTo>
                <a:cubicBezTo>
                  <a:pt x="79" y="479"/>
                  <a:pt x="73" y="475"/>
                  <a:pt x="73" y="469"/>
                </a:cubicBezTo>
                <a:cubicBezTo>
                  <a:pt x="73" y="469"/>
                  <a:pt x="73" y="468"/>
                  <a:pt x="73" y="467"/>
                </a:cubicBezTo>
                <a:cubicBezTo>
                  <a:pt x="73" y="465"/>
                  <a:pt x="73" y="462"/>
                  <a:pt x="73" y="458"/>
                </a:cubicBezTo>
                <a:cubicBezTo>
                  <a:pt x="73" y="450"/>
                  <a:pt x="74" y="439"/>
                  <a:pt x="74" y="426"/>
                </a:cubicBezTo>
                <a:cubicBezTo>
                  <a:pt x="75" y="400"/>
                  <a:pt x="76" y="364"/>
                  <a:pt x="77" y="329"/>
                </a:cubicBezTo>
                <a:cubicBezTo>
                  <a:pt x="78" y="259"/>
                  <a:pt x="80" y="189"/>
                  <a:pt x="80" y="189"/>
                </a:cubicBezTo>
                <a:cubicBezTo>
                  <a:pt x="80" y="186"/>
                  <a:pt x="79" y="184"/>
                  <a:pt x="76" y="184"/>
                </a:cubicBezTo>
                <a:cubicBezTo>
                  <a:pt x="74" y="184"/>
                  <a:pt x="72" y="185"/>
                  <a:pt x="71" y="187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27" y="285"/>
                  <a:pt x="24" y="286"/>
                  <a:pt x="21" y="286"/>
                </a:cubicBezTo>
                <a:cubicBezTo>
                  <a:pt x="19" y="286"/>
                  <a:pt x="18" y="286"/>
                  <a:pt x="17" y="286"/>
                </a:cubicBezTo>
                <a:cubicBezTo>
                  <a:pt x="13" y="284"/>
                  <a:pt x="10" y="280"/>
                  <a:pt x="11" y="276"/>
                </a:cubicBezTo>
                <a:cubicBezTo>
                  <a:pt x="11" y="276"/>
                  <a:pt x="11" y="276"/>
                  <a:pt x="11" y="276"/>
                </a:cubicBezTo>
                <a:cubicBezTo>
                  <a:pt x="11" y="275"/>
                  <a:pt x="12" y="274"/>
                  <a:pt x="13" y="272"/>
                </a:cubicBezTo>
                <a:cubicBezTo>
                  <a:pt x="14" y="269"/>
                  <a:pt x="15" y="264"/>
                  <a:pt x="17" y="259"/>
                </a:cubicBezTo>
                <a:cubicBezTo>
                  <a:pt x="27" y="226"/>
                  <a:pt x="52" y="149"/>
                  <a:pt x="58" y="137"/>
                </a:cubicBezTo>
                <a:cubicBezTo>
                  <a:pt x="64" y="125"/>
                  <a:pt x="76" y="112"/>
                  <a:pt x="123" y="112"/>
                </a:cubicBezTo>
                <a:cubicBezTo>
                  <a:pt x="169" y="112"/>
                  <a:pt x="181" y="125"/>
                  <a:pt x="187" y="137"/>
                </a:cubicBezTo>
                <a:cubicBezTo>
                  <a:pt x="193" y="149"/>
                  <a:pt x="218" y="226"/>
                  <a:pt x="228" y="259"/>
                </a:cubicBezTo>
                <a:cubicBezTo>
                  <a:pt x="230" y="264"/>
                  <a:pt x="232" y="269"/>
                  <a:pt x="232" y="272"/>
                </a:cubicBezTo>
                <a:cubicBezTo>
                  <a:pt x="233" y="274"/>
                  <a:pt x="234" y="275"/>
                  <a:pt x="234" y="276"/>
                </a:cubicBezTo>
                <a:cubicBezTo>
                  <a:pt x="234" y="276"/>
                  <a:pt x="234" y="276"/>
                  <a:pt x="234" y="276"/>
                </a:cubicBezTo>
                <a:cubicBezTo>
                  <a:pt x="235" y="280"/>
                  <a:pt x="232" y="284"/>
                  <a:pt x="228" y="286"/>
                </a:cubicBezTo>
                <a:close/>
                <a:moveTo>
                  <a:pt x="123" y="92"/>
                </a:moveTo>
                <a:cubicBezTo>
                  <a:pt x="148" y="92"/>
                  <a:pt x="169" y="71"/>
                  <a:pt x="169" y="46"/>
                </a:cubicBezTo>
                <a:cubicBezTo>
                  <a:pt x="169" y="20"/>
                  <a:pt x="148" y="0"/>
                  <a:pt x="123" y="0"/>
                </a:cubicBezTo>
                <a:cubicBezTo>
                  <a:pt x="97" y="0"/>
                  <a:pt x="76" y="20"/>
                  <a:pt x="76" y="46"/>
                </a:cubicBezTo>
                <a:cubicBezTo>
                  <a:pt x="76" y="71"/>
                  <a:pt x="97" y="92"/>
                  <a:pt x="123" y="92"/>
                </a:cubicBezTo>
                <a:close/>
                <a:moveTo>
                  <a:pt x="123" y="9"/>
                </a:moveTo>
                <a:cubicBezTo>
                  <a:pt x="143" y="9"/>
                  <a:pt x="159" y="26"/>
                  <a:pt x="159" y="46"/>
                </a:cubicBezTo>
                <a:cubicBezTo>
                  <a:pt x="159" y="66"/>
                  <a:pt x="143" y="83"/>
                  <a:pt x="123" y="83"/>
                </a:cubicBezTo>
                <a:cubicBezTo>
                  <a:pt x="102" y="83"/>
                  <a:pt x="86" y="66"/>
                  <a:pt x="86" y="46"/>
                </a:cubicBezTo>
                <a:cubicBezTo>
                  <a:pt x="86" y="26"/>
                  <a:pt x="102" y="9"/>
                  <a:pt x="123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3" name="Oval 23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" name="Freeform 38"/>
          <p:cNvSpPr>
            <a:spLocks noEditPoints="1"/>
          </p:cNvSpPr>
          <p:nvPr/>
        </p:nvSpPr>
        <p:spPr bwMode="auto">
          <a:xfrm>
            <a:off x="5096155" y="1671386"/>
            <a:ext cx="377272" cy="752588"/>
          </a:xfrm>
          <a:custGeom>
            <a:avLst/>
            <a:gdLst>
              <a:gd name="T0" fmla="*/ 169 w 245"/>
              <a:gd name="T1" fmla="*/ 46 h 489"/>
              <a:gd name="T2" fmla="*/ 76 w 245"/>
              <a:gd name="T3" fmla="*/ 46 h 489"/>
              <a:gd name="T4" fmla="*/ 122 w 245"/>
              <a:gd name="T5" fmla="*/ 9 h 489"/>
              <a:gd name="T6" fmla="*/ 122 w 245"/>
              <a:gd name="T7" fmla="*/ 83 h 489"/>
              <a:gd name="T8" fmla="*/ 122 w 245"/>
              <a:gd name="T9" fmla="*/ 9 h 489"/>
              <a:gd name="T10" fmla="*/ 243 w 245"/>
              <a:gd name="T11" fmla="*/ 273 h 489"/>
              <a:gd name="T12" fmla="*/ 195 w 245"/>
              <a:gd name="T13" fmla="*/ 132 h 489"/>
              <a:gd name="T14" fmla="*/ 50 w 245"/>
              <a:gd name="T15" fmla="*/ 132 h 489"/>
              <a:gd name="T16" fmla="*/ 2 w 245"/>
              <a:gd name="T17" fmla="*/ 273 h 489"/>
              <a:gd name="T18" fmla="*/ 14 w 245"/>
              <a:gd name="T19" fmla="*/ 294 h 489"/>
              <a:gd name="T20" fmla="*/ 36 w 245"/>
              <a:gd name="T21" fmla="*/ 285 h 489"/>
              <a:gd name="T22" fmla="*/ 39 w 245"/>
              <a:gd name="T23" fmla="*/ 356 h 489"/>
              <a:gd name="T24" fmla="*/ 44 w 245"/>
              <a:gd name="T25" fmla="*/ 362 h 489"/>
              <a:gd name="T26" fmla="*/ 63 w 245"/>
              <a:gd name="T27" fmla="*/ 469 h 489"/>
              <a:gd name="T28" fmla="*/ 85 w 245"/>
              <a:gd name="T29" fmla="*/ 489 h 489"/>
              <a:gd name="T30" fmla="*/ 120 w 245"/>
              <a:gd name="T31" fmla="*/ 362 h 489"/>
              <a:gd name="T32" fmla="*/ 137 w 245"/>
              <a:gd name="T33" fmla="*/ 470 h 489"/>
              <a:gd name="T34" fmla="*/ 159 w 245"/>
              <a:gd name="T35" fmla="*/ 489 h 489"/>
              <a:gd name="T36" fmla="*/ 181 w 245"/>
              <a:gd name="T37" fmla="*/ 469 h 489"/>
              <a:gd name="T38" fmla="*/ 201 w 245"/>
              <a:gd name="T39" fmla="*/ 362 h 489"/>
              <a:gd name="T40" fmla="*/ 205 w 245"/>
              <a:gd name="T41" fmla="*/ 356 h 489"/>
              <a:gd name="T42" fmla="*/ 208 w 245"/>
              <a:gd name="T43" fmla="*/ 285 h 489"/>
              <a:gd name="T44" fmla="*/ 224 w 245"/>
              <a:gd name="T45" fmla="*/ 295 h 489"/>
              <a:gd name="T46" fmla="*/ 243 w 245"/>
              <a:gd name="T47" fmla="*/ 274 h 489"/>
              <a:gd name="T48" fmla="*/ 224 w 245"/>
              <a:gd name="T49" fmla="*/ 286 h 489"/>
              <a:gd name="T50" fmla="*/ 217 w 245"/>
              <a:gd name="T51" fmla="*/ 282 h 489"/>
              <a:gd name="T52" fmla="*/ 171 w 245"/>
              <a:gd name="T53" fmla="*/ 184 h 489"/>
              <a:gd name="T54" fmla="*/ 195 w 245"/>
              <a:gd name="T55" fmla="*/ 353 h 489"/>
              <a:gd name="T56" fmla="*/ 170 w 245"/>
              <a:gd name="T57" fmla="*/ 354 h 489"/>
              <a:gd name="T58" fmla="*/ 170 w 245"/>
              <a:gd name="T59" fmla="*/ 413 h 489"/>
              <a:gd name="T60" fmla="*/ 172 w 245"/>
              <a:gd name="T61" fmla="*/ 469 h 489"/>
              <a:gd name="T62" fmla="*/ 159 w 245"/>
              <a:gd name="T63" fmla="*/ 479 h 489"/>
              <a:gd name="T64" fmla="*/ 159 w 245"/>
              <a:gd name="T65" fmla="*/ 479 h 489"/>
              <a:gd name="T66" fmla="*/ 133 w 245"/>
              <a:gd name="T67" fmla="*/ 357 h 489"/>
              <a:gd name="T68" fmla="*/ 116 w 245"/>
              <a:gd name="T69" fmla="*/ 353 h 489"/>
              <a:gd name="T70" fmla="*/ 98 w 245"/>
              <a:gd name="T71" fmla="*/ 469 h 489"/>
              <a:gd name="T72" fmla="*/ 73 w 245"/>
              <a:gd name="T73" fmla="*/ 469 h 489"/>
              <a:gd name="T74" fmla="*/ 73 w 245"/>
              <a:gd name="T75" fmla="*/ 465 h 489"/>
              <a:gd name="T76" fmla="*/ 74 w 245"/>
              <a:gd name="T77" fmla="*/ 413 h 489"/>
              <a:gd name="T78" fmla="*/ 74 w 245"/>
              <a:gd name="T79" fmla="*/ 354 h 489"/>
              <a:gd name="T80" fmla="*/ 49 w 245"/>
              <a:gd name="T81" fmla="*/ 353 h 489"/>
              <a:gd name="T82" fmla="*/ 73 w 245"/>
              <a:gd name="T83" fmla="*/ 184 h 489"/>
              <a:gd name="T84" fmla="*/ 28 w 245"/>
              <a:gd name="T85" fmla="*/ 282 h 489"/>
              <a:gd name="T86" fmla="*/ 17 w 245"/>
              <a:gd name="T87" fmla="*/ 285 h 489"/>
              <a:gd name="T88" fmla="*/ 11 w 245"/>
              <a:gd name="T89" fmla="*/ 276 h 489"/>
              <a:gd name="T90" fmla="*/ 16 w 245"/>
              <a:gd name="T91" fmla="*/ 259 h 489"/>
              <a:gd name="T92" fmla="*/ 122 w 245"/>
              <a:gd name="T93" fmla="*/ 112 h 489"/>
              <a:gd name="T94" fmla="*/ 228 w 245"/>
              <a:gd name="T95" fmla="*/ 259 h 489"/>
              <a:gd name="T96" fmla="*/ 234 w 245"/>
              <a:gd name="T97" fmla="*/ 276 h 489"/>
              <a:gd name="T98" fmla="*/ 228 w 245"/>
              <a:gd name="T99" fmla="*/ 285 h 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45" h="489">
                <a:moveTo>
                  <a:pt x="122" y="93"/>
                </a:moveTo>
                <a:cubicBezTo>
                  <a:pt x="148" y="93"/>
                  <a:pt x="169" y="72"/>
                  <a:pt x="169" y="46"/>
                </a:cubicBezTo>
                <a:cubicBezTo>
                  <a:pt x="169" y="21"/>
                  <a:pt x="148" y="0"/>
                  <a:pt x="122" y="0"/>
                </a:cubicBezTo>
                <a:cubicBezTo>
                  <a:pt x="97" y="0"/>
                  <a:pt x="76" y="21"/>
                  <a:pt x="76" y="46"/>
                </a:cubicBezTo>
                <a:cubicBezTo>
                  <a:pt x="76" y="72"/>
                  <a:pt x="97" y="93"/>
                  <a:pt x="122" y="93"/>
                </a:cubicBezTo>
                <a:close/>
                <a:moveTo>
                  <a:pt x="122" y="9"/>
                </a:moveTo>
                <a:cubicBezTo>
                  <a:pt x="143" y="9"/>
                  <a:pt x="159" y="26"/>
                  <a:pt x="159" y="46"/>
                </a:cubicBezTo>
                <a:cubicBezTo>
                  <a:pt x="159" y="67"/>
                  <a:pt x="143" y="83"/>
                  <a:pt x="122" y="83"/>
                </a:cubicBezTo>
                <a:cubicBezTo>
                  <a:pt x="102" y="83"/>
                  <a:pt x="85" y="67"/>
                  <a:pt x="85" y="46"/>
                </a:cubicBezTo>
                <a:cubicBezTo>
                  <a:pt x="85" y="26"/>
                  <a:pt x="102" y="9"/>
                  <a:pt x="122" y="9"/>
                </a:cubicBezTo>
                <a:close/>
                <a:moveTo>
                  <a:pt x="243" y="274"/>
                </a:moveTo>
                <a:cubicBezTo>
                  <a:pt x="243" y="273"/>
                  <a:pt x="243" y="273"/>
                  <a:pt x="243" y="273"/>
                </a:cubicBezTo>
                <a:cubicBezTo>
                  <a:pt x="242" y="272"/>
                  <a:pt x="240" y="265"/>
                  <a:pt x="237" y="256"/>
                </a:cubicBezTo>
                <a:cubicBezTo>
                  <a:pt x="225" y="220"/>
                  <a:pt x="201" y="145"/>
                  <a:pt x="195" y="132"/>
                </a:cubicBezTo>
                <a:cubicBezTo>
                  <a:pt x="185" y="112"/>
                  <a:pt x="163" y="103"/>
                  <a:pt x="122" y="103"/>
                </a:cubicBezTo>
                <a:cubicBezTo>
                  <a:pt x="81" y="103"/>
                  <a:pt x="60" y="112"/>
                  <a:pt x="50" y="132"/>
                </a:cubicBezTo>
                <a:cubicBezTo>
                  <a:pt x="43" y="145"/>
                  <a:pt x="19" y="220"/>
                  <a:pt x="8" y="256"/>
                </a:cubicBezTo>
                <a:cubicBezTo>
                  <a:pt x="5" y="265"/>
                  <a:pt x="2" y="272"/>
                  <a:pt x="2" y="273"/>
                </a:cubicBezTo>
                <a:cubicBezTo>
                  <a:pt x="2" y="273"/>
                  <a:pt x="2" y="273"/>
                  <a:pt x="2" y="274"/>
                </a:cubicBezTo>
                <a:cubicBezTo>
                  <a:pt x="0" y="282"/>
                  <a:pt x="5" y="291"/>
                  <a:pt x="14" y="294"/>
                </a:cubicBezTo>
                <a:cubicBezTo>
                  <a:pt x="16" y="295"/>
                  <a:pt x="18" y="295"/>
                  <a:pt x="20" y="295"/>
                </a:cubicBezTo>
                <a:cubicBezTo>
                  <a:pt x="27" y="295"/>
                  <a:pt x="34" y="291"/>
                  <a:pt x="36" y="285"/>
                </a:cubicBezTo>
                <a:cubicBezTo>
                  <a:pt x="61" y="227"/>
                  <a:pt x="61" y="227"/>
                  <a:pt x="61" y="227"/>
                </a:cubicBezTo>
                <a:cubicBezTo>
                  <a:pt x="39" y="356"/>
                  <a:pt x="39" y="356"/>
                  <a:pt x="39" y="356"/>
                </a:cubicBezTo>
                <a:cubicBezTo>
                  <a:pt x="39" y="358"/>
                  <a:pt x="39" y="359"/>
                  <a:pt x="40" y="360"/>
                </a:cubicBezTo>
                <a:cubicBezTo>
                  <a:pt x="41" y="361"/>
                  <a:pt x="42" y="362"/>
                  <a:pt x="44" y="362"/>
                </a:cubicBezTo>
                <a:cubicBezTo>
                  <a:pt x="66" y="362"/>
                  <a:pt x="66" y="362"/>
                  <a:pt x="66" y="362"/>
                </a:cubicBezTo>
                <a:cubicBezTo>
                  <a:pt x="65" y="395"/>
                  <a:pt x="63" y="465"/>
                  <a:pt x="63" y="469"/>
                </a:cubicBezTo>
                <a:cubicBezTo>
                  <a:pt x="63" y="469"/>
                  <a:pt x="63" y="469"/>
                  <a:pt x="63" y="470"/>
                </a:cubicBezTo>
                <a:cubicBezTo>
                  <a:pt x="64" y="480"/>
                  <a:pt x="74" y="488"/>
                  <a:pt x="85" y="489"/>
                </a:cubicBezTo>
                <a:cubicBezTo>
                  <a:pt x="97" y="489"/>
                  <a:pt x="107" y="480"/>
                  <a:pt x="108" y="470"/>
                </a:cubicBezTo>
                <a:cubicBezTo>
                  <a:pt x="120" y="362"/>
                  <a:pt x="120" y="362"/>
                  <a:pt x="120" y="362"/>
                </a:cubicBezTo>
                <a:cubicBezTo>
                  <a:pt x="124" y="362"/>
                  <a:pt x="124" y="362"/>
                  <a:pt x="124" y="362"/>
                </a:cubicBezTo>
                <a:cubicBezTo>
                  <a:pt x="137" y="470"/>
                  <a:pt x="137" y="470"/>
                  <a:pt x="137" y="470"/>
                </a:cubicBezTo>
                <a:cubicBezTo>
                  <a:pt x="138" y="480"/>
                  <a:pt x="148" y="489"/>
                  <a:pt x="159" y="489"/>
                </a:cubicBezTo>
                <a:cubicBezTo>
                  <a:pt x="159" y="489"/>
                  <a:pt x="159" y="489"/>
                  <a:pt x="159" y="489"/>
                </a:cubicBezTo>
                <a:cubicBezTo>
                  <a:pt x="171" y="488"/>
                  <a:pt x="180" y="480"/>
                  <a:pt x="181" y="470"/>
                </a:cubicBezTo>
                <a:cubicBezTo>
                  <a:pt x="181" y="469"/>
                  <a:pt x="181" y="469"/>
                  <a:pt x="181" y="469"/>
                </a:cubicBezTo>
                <a:cubicBezTo>
                  <a:pt x="181" y="465"/>
                  <a:pt x="179" y="395"/>
                  <a:pt x="178" y="362"/>
                </a:cubicBezTo>
                <a:cubicBezTo>
                  <a:pt x="201" y="362"/>
                  <a:pt x="201" y="362"/>
                  <a:pt x="201" y="362"/>
                </a:cubicBezTo>
                <a:cubicBezTo>
                  <a:pt x="203" y="362"/>
                  <a:pt x="205" y="360"/>
                  <a:pt x="205" y="357"/>
                </a:cubicBezTo>
                <a:cubicBezTo>
                  <a:pt x="205" y="357"/>
                  <a:pt x="205" y="356"/>
                  <a:pt x="205" y="356"/>
                </a:cubicBezTo>
                <a:cubicBezTo>
                  <a:pt x="184" y="227"/>
                  <a:pt x="184" y="227"/>
                  <a:pt x="184" y="227"/>
                </a:cubicBezTo>
                <a:cubicBezTo>
                  <a:pt x="208" y="285"/>
                  <a:pt x="208" y="285"/>
                  <a:pt x="208" y="285"/>
                </a:cubicBezTo>
                <a:cubicBezTo>
                  <a:pt x="211" y="291"/>
                  <a:pt x="217" y="295"/>
                  <a:pt x="224" y="295"/>
                </a:cubicBezTo>
                <a:cubicBezTo>
                  <a:pt x="224" y="295"/>
                  <a:pt x="224" y="295"/>
                  <a:pt x="224" y="295"/>
                </a:cubicBezTo>
                <a:cubicBezTo>
                  <a:pt x="226" y="295"/>
                  <a:pt x="229" y="295"/>
                  <a:pt x="231" y="294"/>
                </a:cubicBezTo>
                <a:cubicBezTo>
                  <a:pt x="240" y="291"/>
                  <a:pt x="245" y="282"/>
                  <a:pt x="243" y="274"/>
                </a:cubicBezTo>
                <a:close/>
                <a:moveTo>
                  <a:pt x="228" y="285"/>
                </a:moveTo>
                <a:cubicBezTo>
                  <a:pt x="227" y="286"/>
                  <a:pt x="225" y="286"/>
                  <a:pt x="224" y="286"/>
                </a:cubicBezTo>
                <a:cubicBezTo>
                  <a:pt x="224" y="286"/>
                  <a:pt x="224" y="286"/>
                  <a:pt x="224" y="286"/>
                </a:cubicBezTo>
                <a:cubicBezTo>
                  <a:pt x="221" y="286"/>
                  <a:pt x="218" y="284"/>
                  <a:pt x="217" y="282"/>
                </a:cubicBezTo>
                <a:cubicBezTo>
                  <a:pt x="177" y="186"/>
                  <a:pt x="177" y="186"/>
                  <a:pt x="177" y="186"/>
                </a:cubicBezTo>
                <a:cubicBezTo>
                  <a:pt x="176" y="184"/>
                  <a:pt x="173" y="183"/>
                  <a:pt x="171" y="184"/>
                </a:cubicBezTo>
                <a:cubicBezTo>
                  <a:pt x="169" y="184"/>
                  <a:pt x="167" y="187"/>
                  <a:pt x="168" y="189"/>
                </a:cubicBezTo>
                <a:cubicBezTo>
                  <a:pt x="195" y="353"/>
                  <a:pt x="195" y="353"/>
                  <a:pt x="195" y="353"/>
                </a:cubicBezTo>
                <a:cubicBezTo>
                  <a:pt x="174" y="353"/>
                  <a:pt x="174" y="353"/>
                  <a:pt x="174" y="353"/>
                </a:cubicBezTo>
                <a:cubicBezTo>
                  <a:pt x="172" y="353"/>
                  <a:pt x="171" y="353"/>
                  <a:pt x="170" y="354"/>
                </a:cubicBezTo>
                <a:cubicBezTo>
                  <a:pt x="169" y="355"/>
                  <a:pt x="169" y="356"/>
                  <a:pt x="169" y="357"/>
                </a:cubicBezTo>
                <a:cubicBezTo>
                  <a:pt x="169" y="357"/>
                  <a:pt x="170" y="385"/>
                  <a:pt x="170" y="413"/>
                </a:cubicBezTo>
                <a:cubicBezTo>
                  <a:pt x="171" y="427"/>
                  <a:pt x="171" y="441"/>
                  <a:pt x="171" y="452"/>
                </a:cubicBezTo>
                <a:cubicBezTo>
                  <a:pt x="172" y="461"/>
                  <a:pt x="172" y="466"/>
                  <a:pt x="172" y="469"/>
                </a:cubicBezTo>
                <a:cubicBezTo>
                  <a:pt x="172" y="469"/>
                  <a:pt x="172" y="469"/>
                  <a:pt x="172" y="469"/>
                </a:cubicBezTo>
                <a:cubicBezTo>
                  <a:pt x="172" y="475"/>
                  <a:pt x="166" y="479"/>
                  <a:pt x="159" y="479"/>
                </a:cubicBezTo>
                <a:cubicBezTo>
                  <a:pt x="159" y="484"/>
                  <a:pt x="159" y="484"/>
                  <a:pt x="159" y="484"/>
                </a:cubicBezTo>
                <a:cubicBezTo>
                  <a:pt x="159" y="479"/>
                  <a:pt x="159" y="479"/>
                  <a:pt x="159" y="479"/>
                </a:cubicBezTo>
                <a:cubicBezTo>
                  <a:pt x="152" y="479"/>
                  <a:pt x="147" y="475"/>
                  <a:pt x="146" y="469"/>
                </a:cubicBezTo>
                <a:cubicBezTo>
                  <a:pt x="133" y="357"/>
                  <a:pt x="133" y="357"/>
                  <a:pt x="133" y="357"/>
                </a:cubicBezTo>
                <a:cubicBezTo>
                  <a:pt x="133" y="354"/>
                  <a:pt x="131" y="353"/>
                  <a:pt x="129" y="353"/>
                </a:cubicBezTo>
                <a:cubicBezTo>
                  <a:pt x="116" y="353"/>
                  <a:pt x="116" y="353"/>
                  <a:pt x="116" y="353"/>
                </a:cubicBezTo>
                <a:cubicBezTo>
                  <a:pt x="114" y="353"/>
                  <a:pt x="112" y="354"/>
                  <a:pt x="111" y="357"/>
                </a:cubicBezTo>
                <a:cubicBezTo>
                  <a:pt x="98" y="469"/>
                  <a:pt x="98" y="469"/>
                  <a:pt x="98" y="469"/>
                </a:cubicBezTo>
                <a:cubicBezTo>
                  <a:pt x="98" y="475"/>
                  <a:pt x="92" y="479"/>
                  <a:pt x="85" y="479"/>
                </a:cubicBezTo>
                <a:cubicBezTo>
                  <a:pt x="79" y="479"/>
                  <a:pt x="73" y="475"/>
                  <a:pt x="73" y="469"/>
                </a:cubicBezTo>
                <a:cubicBezTo>
                  <a:pt x="73" y="469"/>
                  <a:pt x="73" y="469"/>
                  <a:pt x="73" y="469"/>
                </a:cubicBezTo>
                <a:cubicBezTo>
                  <a:pt x="73" y="468"/>
                  <a:pt x="73" y="466"/>
                  <a:pt x="73" y="465"/>
                </a:cubicBezTo>
                <a:cubicBezTo>
                  <a:pt x="73" y="462"/>
                  <a:pt x="73" y="457"/>
                  <a:pt x="73" y="452"/>
                </a:cubicBezTo>
                <a:cubicBezTo>
                  <a:pt x="73" y="441"/>
                  <a:pt x="74" y="427"/>
                  <a:pt x="74" y="413"/>
                </a:cubicBezTo>
                <a:cubicBezTo>
                  <a:pt x="75" y="385"/>
                  <a:pt x="76" y="357"/>
                  <a:pt x="76" y="357"/>
                </a:cubicBezTo>
                <a:cubicBezTo>
                  <a:pt x="76" y="356"/>
                  <a:pt x="75" y="355"/>
                  <a:pt x="74" y="354"/>
                </a:cubicBezTo>
                <a:cubicBezTo>
                  <a:pt x="74" y="353"/>
                  <a:pt x="72" y="353"/>
                  <a:pt x="71" y="353"/>
                </a:cubicBezTo>
                <a:cubicBezTo>
                  <a:pt x="49" y="353"/>
                  <a:pt x="49" y="353"/>
                  <a:pt x="49" y="353"/>
                </a:cubicBezTo>
                <a:cubicBezTo>
                  <a:pt x="77" y="189"/>
                  <a:pt x="77" y="189"/>
                  <a:pt x="77" y="189"/>
                </a:cubicBezTo>
                <a:cubicBezTo>
                  <a:pt x="77" y="187"/>
                  <a:pt x="76" y="184"/>
                  <a:pt x="73" y="184"/>
                </a:cubicBezTo>
                <a:cubicBezTo>
                  <a:pt x="71" y="183"/>
                  <a:pt x="69" y="184"/>
                  <a:pt x="68" y="186"/>
                </a:cubicBezTo>
                <a:cubicBezTo>
                  <a:pt x="28" y="282"/>
                  <a:pt x="28" y="282"/>
                  <a:pt x="28" y="282"/>
                </a:cubicBezTo>
                <a:cubicBezTo>
                  <a:pt x="26" y="284"/>
                  <a:pt x="24" y="286"/>
                  <a:pt x="20" y="286"/>
                </a:cubicBezTo>
                <a:cubicBezTo>
                  <a:pt x="19" y="286"/>
                  <a:pt x="18" y="286"/>
                  <a:pt x="17" y="285"/>
                </a:cubicBezTo>
                <a:cubicBezTo>
                  <a:pt x="13" y="284"/>
                  <a:pt x="10" y="280"/>
                  <a:pt x="11" y="276"/>
                </a:cubicBezTo>
                <a:cubicBezTo>
                  <a:pt x="11" y="276"/>
                  <a:pt x="11" y="276"/>
                  <a:pt x="11" y="276"/>
                </a:cubicBezTo>
                <a:cubicBezTo>
                  <a:pt x="11" y="275"/>
                  <a:pt x="12" y="273"/>
                  <a:pt x="12" y="271"/>
                </a:cubicBezTo>
                <a:cubicBezTo>
                  <a:pt x="13" y="268"/>
                  <a:pt x="15" y="264"/>
                  <a:pt x="16" y="259"/>
                </a:cubicBezTo>
                <a:cubicBezTo>
                  <a:pt x="27" y="226"/>
                  <a:pt x="52" y="149"/>
                  <a:pt x="58" y="136"/>
                </a:cubicBezTo>
                <a:cubicBezTo>
                  <a:pt x="64" y="124"/>
                  <a:pt x="76" y="112"/>
                  <a:pt x="122" y="112"/>
                </a:cubicBezTo>
                <a:cubicBezTo>
                  <a:pt x="168" y="112"/>
                  <a:pt x="181" y="124"/>
                  <a:pt x="186" y="136"/>
                </a:cubicBezTo>
                <a:cubicBezTo>
                  <a:pt x="192" y="149"/>
                  <a:pt x="217" y="226"/>
                  <a:pt x="228" y="259"/>
                </a:cubicBezTo>
                <a:cubicBezTo>
                  <a:pt x="230" y="264"/>
                  <a:pt x="231" y="268"/>
                  <a:pt x="232" y="271"/>
                </a:cubicBezTo>
                <a:cubicBezTo>
                  <a:pt x="233" y="273"/>
                  <a:pt x="233" y="275"/>
                  <a:pt x="234" y="276"/>
                </a:cubicBezTo>
                <a:cubicBezTo>
                  <a:pt x="234" y="276"/>
                  <a:pt x="234" y="276"/>
                  <a:pt x="234" y="276"/>
                </a:cubicBezTo>
                <a:cubicBezTo>
                  <a:pt x="235" y="280"/>
                  <a:pt x="232" y="284"/>
                  <a:pt x="228" y="28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6" name="Oval 9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8" name="Freeform 39"/>
          <p:cNvSpPr>
            <a:spLocks noEditPoints="1"/>
          </p:cNvSpPr>
          <p:nvPr/>
        </p:nvSpPr>
        <p:spPr bwMode="auto">
          <a:xfrm>
            <a:off x="8423803" y="1694191"/>
            <a:ext cx="525550" cy="705022"/>
          </a:xfrm>
          <a:custGeom>
            <a:avLst/>
            <a:gdLst>
              <a:gd name="T0" fmla="*/ 235 w 342"/>
              <a:gd name="T1" fmla="*/ 50 h 458"/>
              <a:gd name="T2" fmla="*/ 136 w 342"/>
              <a:gd name="T3" fmla="*/ 50 h 458"/>
              <a:gd name="T4" fmla="*/ 185 w 342"/>
              <a:gd name="T5" fmla="*/ 9 h 458"/>
              <a:gd name="T6" fmla="*/ 185 w 342"/>
              <a:gd name="T7" fmla="*/ 90 h 458"/>
              <a:gd name="T8" fmla="*/ 185 w 342"/>
              <a:gd name="T9" fmla="*/ 9 h 458"/>
              <a:gd name="T10" fmla="*/ 321 w 342"/>
              <a:gd name="T11" fmla="*/ 183 h 458"/>
              <a:gd name="T12" fmla="*/ 254 w 342"/>
              <a:gd name="T13" fmla="*/ 118 h 458"/>
              <a:gd name="T14" fmla="*/ 176 w 342"/>
              <a:gd name="T15" fmla="*/ 114 h 458"/>
              <a:gd name="T16" fmla="*/ 97 w 342"/>
              <a:gd name="T17" fmla="*/ 165 h 458"/>
              <a:gd name="T18" fmla="*/ 2 w 342"/>
              <a:gd name="T19" fmla="*/ 171 h 458"/>
              <a:gd name="T20" fmla="*/ 93 w 342"/>
              <a:gd name="T21" fmla="*/ 214 h 458"/>
              <a:gd name="T22" fmla="*/ 110 w 342"/>
              <a:gd name="T23" fmla="*/ 213 h 458"/>
              <a:gd name="T24" fmla="*/ 185 w 342"/>
              <a:gd name="T25" fmla="*/ 247 h 458"/>
              <a:gd name="T26" fmla="*/ 127 w 342"/>
              <a:gd name="T27" fmla="*/ 321 h 458"/>
              <a:gd name="T28" fmla="*/ 90 w 342"/>
              <a:gd name="T29" fmla="*/ 446 h 458"/>
              <a:gd name="T30" fmla="*/ 140 w 342"/>
              <a:gd name="T31" fmla="*/ 443 h 458"/>
              <a:gd name="T32" fmla="*/ 181 w 342"/>
              <a:gd name="T33" fmla="*/ 343 h 458"/>
              <a:gd name="T34" fmla="*/ 213 w 342"/>
              <a:gd name="T35" fmla="*/ 311 h 458"/>
              <a:gd name="T36" fmla="*/ 266 w 342"/>
              <a:gd name="T37" fmla="*/ 458 h 458"/>
              <a:gd name="T38" fmla="*/ 295 w 342"/>
              <a:gd name="T39" fmla="*/ 425 h 458"/>
              <a:gd name="T40" fmla="*/ 245 w 342"/>
              <a:gd name="T41" fmla="*/ 177 h 458"/>
              <a:gd name="T42" fmla="*/ 297 w 342"/>
              <a:gd name="T43" fmla="*/ 267 h 458"/>
              <a:gd name="T44" fmla="*/ 337 w 342"/>
              <a:gd name="T45" fmla="*/ 277 h 458"/>
              <a:gd name="T46" fmla="*/ 106 w 342"/>
              <a:gd name="T47" fmla="*/ 204 h 458"/>
              <a:gd name="T48" fmla="*/ 21 w 342"/>
              <a:gd name="T49" fmla="*/ 186 h 458"/>
              <a:gd name="T50" fmla="*/ 30 w 342"/>
              <a:gd name="T51" fmla="*/ 162 h 458"/>
              <a:gd name="T52" fmla="*/ 100 w 342"/>
              <a:gd name="T53" fmla="*/ 174 h 458"/>
              <a:gd name="T54" fmla="*/ 162 w 342"/>
              <a:gd name="T55" fmla="*/ 150 h 458"/>
              <a:gd name="T56" fmla="*/ 106 w 342"/>
              <a:gd name="T57" fmla="*/ 204 h 458"/>
              <a:gd name="T58" fmla="*/ 270 w 342"/>
              <a:gd name="T59" fmla="*/ 449 h 458"/>
              <a:gd name="T60" fmla="*/ 221 w 342"/>
              <a:gd name="T61" fmla="*/ 303 h 458"/>
              <a:gd name="T62" fmla="*/ 286 w 342"/>
              <a:gd name="T63" fmla="*/ 426 h 458"/>
              <a:gd name="T64" fmla="*/ 320 w 342"/>
              <a:gd name="T65" fmla="*/ 276 h 458"/>
              <a:gd name="T66" fmla="*/ 285 w 342"/>
              <a:gd name="T67" fmla="*/ 199 h 458"/>
              <a:gd name="T68" fmla="*/ 239 w 342"/>
              <a:gd name="T69" fmla="*/ 160 h 458"/>
              <a:gd name="T70" fmla="*/ 232 w 342"/>
              <a:gd name="T71" fmla="*/ 165 h 458"/>
              <a:gd name="T72" fmla="*/ 194 w 342"/>
              <a:gd name="T73" fmla="*/ 317 h 458"/>
              <a:gd name="T74" fmla="*/ 147 w 342"/>
              <a:gd name="T75" fmla="*/ 400 h 458"/>
              <a:gd name="T76" fmla="*/ 114 w 342"/>
              <a:gd name="T77" fmla="*/ 449 h 458"/>
              <a:gd name="T78" fmla="*/ 98 w 342"/>
              <a:gd name="T79" fmla="*/ 419 h 458"/>
              <a:gd name="T80" fmla="*/ 194 w 342"/>
              <a:gd name="T81" fmla="*/ 251 h 458"/>
              <a:gd name="T82" fmla="*/ 171 w 342"/>
              <a:gd name="T83" fmla="*/ 148 h 458"/>
              <a:gd name="T84" fmla="*/ 202 w 342"/>
              <a:gd name="T85" fmla="*/ 111 h 458"/>
              <a:gd name="T86" fmla="*/ 307 w 342"/>
              <a:gd name="T87" fmla="*/ 177 h 458"/>
              <a:gd name="T88" fmla="*/ 331 w 342"/>
              <a:gd name="T89" fmla="*/ 260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42" h="458">
                <a:moveTo>
                  <a:pt x="185" y="99"/>
                </a:moveTo>
                <a:cubicBezTo>
                  <a:pt x="212" y="99"/>
                  <a:pt x="235" y="77"/>
                  <a:pt x="235" y="50"/>
                </a:cubicBezTo>
                <a:cubicBezTo>
                  <a:pt x="235" y="22"/>
                  <a:pt x="212" y="0"/>
                  <a:pt x="185" y="0"/>
                </a:cubicBezTo>
                <a:cubicBezTo>
                  <a:pt x="158" y="0"/>
                  <a:pt x="136" y="22"/>
                  <a:pt x="136" y="50"/>
                </a:cubicBezTo>
                <a:cubicBezTo>
                  <a:pt x="136" y="77"/>
                  <a:pt x="158" y="99"/>
                  <a:pt x="185" y="99"/>
                </a:cubicBezTo>
                <a:close/>
                <a:moveTo>
                  <a:pt x="185" y="9"/>
                </a:moveTo>
                <a:cubicBezTo>
                  <a:pt x="207" y="9"/>
                  <a:pt x="225" y="27"/>
                  <a:pt x="225" y="50"/>
                </a:cubicBezTo>
                <a:cubicBezTo>
                  <a:pt x="225" y="72"/>
                  <a:pt x="207" y="90"/>
                  <a:pt x="185" y="90"/>
                </a:cubicBezTo>
                <a:cubicBezTo>
                  <a:pt x="163" y="90"/>
                  <a:pt x="145" y="72"/>
                  <a:pt x="145" y="50"/>
                </a:cubicBezTo>
                <a:cubicBezTo>
                  <a:pt x="145" y="27"/>
                  <a:pt x="163" y="9"/>
                  <a:pt x="185" y="9"/>
                </a:cubicBezTo>
                <a:close/>
                <a:moveTo>
                  <a:pt x="340" y="258"/>
                </a:moveTo>
                <a:cubicBezTo>
                  <a:pt x="337" y="246"/>
                  <a:pt x="325" y="198"/>
                  <a:pt x="321" y="183"/>
                </a:cubicBezTo>
                <a:cubicBezTo>
                  <a:pt x="320" y="178"/>
                  <a:pt x="317" y="173"/>
                  <a:pt x="313" y="169"/>
                </a:cubicBezTo>
                <a:cubicBezTo>
                  <a:pt x="298" y="156"/>
                  <a:pt x="263" y="125"/>
                  <a:pt x="254" y="118"/>
                </a:cubicBezTo>
                <a:cubicBezTo>
                  <a:pt x="237" y="104"/>
                  <a:pt x="219" y="99"/>
                  <a:pt x="201" y="102"/>
                </a:cubicBezTo>
                <a:cubicBezTo>
                  <a:pt x="192" y="103"/>
                  <a:pt x="183" y="108"/>
                  <a:pt x="176" y="114"/>
                </a:cubicBezTo>
                <a:cubicBezTo>
                  <a:pt x="175" y="115"/>
                  <a:pt x="174" y="115"/>
                  <a:pt x="174" y="11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88" y="163"/>
                  <a:pt x="50" y="156"/>
                  <a:pt x="32" y="153"/>
                </a:cubicBezTo>
                <a:cubicBezTo>
                  <a:pt x="14" y="150"/>
                  <a:pt x="4" y="160"/>
                  <a:pt x="2" y="171"/>
                </a:cubicBezTo>
                <a:cubicBezTo>
                  <a:pt x="0" y="181"/>
                  <a:pt x="5" y="193"/>
                  <a:pt x="19" y="195"/>
                </a:cubicBezTo>
                <a:cubicBezTo>
                  <a:pt x="30" y="198"/>
                  <a:pt x="75" y="209"/>
                  <a:pt x="93" y="214"/>
                </a:cubicBezTo>
                <a:cubicBezTo>
                  <a:pt x="95" y="215"/>
                  <a:pt x="98" y="215"/>
                  <a:pt x="100" y="215"/>
                </a:cubicBezTo>
                <a:cubicBezTo>
                  <a:pt x="103" y="215"/>
                  <a:pt x="106" y="214"/>
                  <a:pt x="110" y="213"/>
                </a:cubicBezTo>
                <a:cubicBezTo>
                  <a:pt x="128" y="206"/>
                  <a:pt x="158" y="193"/>
                  <a:pt x="171" y="188"/>
                </a:cubicBezTo>
                <a:cubicBezTo>
                  <a:pt x="176" y="212"/>
                  <a:pt x="183" y="239"/>
                  <a:pt x="185" y="247"/>
                </a:cubicBezTo>
                <a:cubicBezTo>
                  <a:pt x="127" y="320"/>
                  <a:pt x="127" y="320"/>
                  <a:pt x="127" y="320"/>
                </a:cubicBezTo>
                <a:cubicBezTo>
                  <a:pt x="127" y="320"/>
                  <a:pt x="127" y="320"/>
                  <a:pt x="127" y="321"/>
                </a:cubicBezTo>
                <a:cubicBezTo>
                  <a:pt x="127" y="321"/>
                  <a:pt x="104" y="380"/>
                  <a:pt x="89" y="416"/>
                </a:cubicBezTo>
                <a:cubicBezTo>
                  <a:pt x="85" y="427"/>
                  <a:pt x="85" y="438"/>
                  <a:pt x="90" y="446"/>
                </a:cubicBezTo>
                <a:cubicBezTo>
                  <a:pt x="96" y="454"/>
                  <a:pt x="104" y="458"/>
                  <a:pt x="114" y="458"/>
                </a:cubicBezTo>
                <a:cubicBezTo>
                  <a:pt x="126" y="458"/>
                  <a:pt x="135" y="452"/>
                  <a:pt x="140" y="443"/>
                </a:cubicBezTo>
                <a:cubicBezTo>
                  <a:pt x="143" y="437"/>
                  <a:pt x="149" y="422"/>
                  <a:pt x="156" y="404"/>
                </a:cubicBezTo>
                <a:cubicBezTo>
                  <a:pt x="165" y="381"/>
                  <a:pt x="178" y="347"/>
                  <a:pt x="181" y="343"/>
                </a:cubicBezTo>
                <a:cubicBezTo>
                  <a:pt x="182" y="341"/>
                  <a:pt x="191" y="333"/>
                  <a:pt x="200" y="324"/>
                </a:cubicBezTo>
                <a:cubicBezTo>
                  <a:pt x="205" y="319"/>
                  <a:pt x="209" y="315"/>
                  <a:pt x="213" y="311"/>
                </a:cubicBezTo>
                <a:cubicBezTo>
                  <a:pt x="218" y="334"/>
                  <a:pt x="231" y="397"/>
                  <a:pt x="239" y="433"/>
                </a:cubicBezTo>
                <a:cubicBezTo>
                  <a:pt x="243" y="452"/>
                  <a:pt x="255" y="458"/>
                  <a:pt x="266" y="458"/>
                </a:cubicBezTo>
                <a:cubicBezTo>
                  <a:pt x="268" y="458"/>
                  <a:pt x="270" y="458"/>
                  <a:pt x="272" y="458"/>
                </a:cubicBezTo>
                <a:cubicBezTo>
                  <a:pt x="286" y="455"/>
                  <a:pt x="299" y="441"/>
                  <a:pt x="295" y="425"/>
                </a:cubicBezTo>
                <a:cubicBezTo>
                  <a:pt x="292" y="409"/>
                  <a:pt x="264" y="265"/>
                  <a:pt x="263" y="255"/>
                </a:cubicBezTo>
                <a:cubicBezTo>
                  <a:pt x="263" y="245"/>
                  <a:pt x="251" y="201"/>
                  <a:pt x="245" y="177"/>
                </a:cubicBezTo>
                <a:cubicBezTo>
                  <a:pt x="277" y="203"/>
                  <a:pt x="277" y="203"/>
                  <a:pt x="277" y="203"/>
                </a:cubicBezTo>
                <a:cubicBezTo>
                  <a:pt x="279" y="211"/>
                  <a:pt x="291" y="248"/>
                  <a:pt x="297" y="267"/>
                </a:cubicBezTo>
                <a:cubicBezTo>
                  <a:pt x="301" y="278"/>
                  <a:pt x="310" y="285"/>
                  <a:pt x="320" y="285"/>
                </a:cubicBezTo>
                <a:cubicBezTo>
                  <a:pt x="327" y="285"/>
                  <a:pt x="333" y="282"/>
                  <a:pt x="337" y="277"/>
                </a:cubicBezTo>
                <a:cubicBezTo>
                  <a:pt x="341" y="271"/>
                  <a:pt x="342" y="264"/>
                  <a:pt x="340" y="258"/>
                </a:cubicBezTo>
                <a:close/>
                <a:moveTo>
                  <a:pt x="106" y="204"/>
                </a:moveTo>
                <a:cubicBezTo>
                  <a:pt x="103" y="206"/>
                  <a:pt x="99" y="206"/>
                  <a:pt x="96" y="205"/>
                </a:cubicBezTo>
                <a:cubicBezTo>
                  <a:pt x="77" y="200"/>
                  <a:pt x="32" y="189"/>
                  <a:pt x="21" y="186"/>
                </a:cubicBezTo>
                <a:cubicBezTo>
                  <a:pt x="13" y="185"/>
                  <a:pt x="10" y="178"/>
                  <a:pt x="11" y="172"/>
                </a:cubicBezTo>
                <a:cubicBezTo>
                  <a:pt x="13" y="166"/>
                  <a:pt x="18" y="160"/>
                  <a:pt x="30" y="162"/>
                </a:cubicBezTo>
                <a:cubicBezTo>
                  <a:pt x="51" y="166"/>
                  <a:pt x="96" y="175"/>
                  <a:pt x="97" y="175"/>
                </a:cubicBezTo>
                <a:cubicBezTo>
                  <a:pt x="98" y="175"/>
                  <a:pt x="99" y="175"/>
                  <a:pt x="100" y="174"/>
                </a:cubicBezTo>
                <a:cubicBezTo>
                  <a:pt x="163" y="133"/>
                  <a:pt x="163" y="133"/>
                  <a:pt x="163" y="133"/>
                </a:cubicBezTo>
                <a:cubicBezTo>
                  <a:pt x="161" y="139"/>
                  <a:pt x="161" y="145"/>
                  <a:pt x="162" y="150"/>
                </a:cubicBezTo>
                <a:cubicBezTo>
                  <a:pt x="163" y="156"/>
                  <a:pt x="166" y="167"/>
                  <a:pt x="168" y="178"/>
                </a:cubicBezTo>
                <a:cubicBezTo>
                  <a:pt x="157" y="183"/>
                  <a:pt x="125" y="197"/>
                  <a:pt x="106" y="204"/>
                </a:cubicBezTo>
                <a:close/>
                <a:moveTo>
                  <a:pt x="286" y="426"/>
                </a:moveTo>
                <a:cubicBezTo>
                  <a:pt x="288" y="438"/>
                  <a:pt x="279" y="447"/>
                  <a:pt x="270" y="449"/>
                </a:cubicBezTo>
                <a:cubicBezTo>
                  <a:pt x="259" y="451"/>
                  <a:pt x="251" y="444"/>
                  <a:pt x="248" y="431"/>
                </a:cubicBezTo>
                <a:cubicBezTo>
                  <a:pt x="239" y="392"/>
                  <a:pt x="224" y="318"/>
                  <a:pt x="221" y="303"/>
                </a:cubicBezTo>
                <a:cubicBezTo>
                  <a:pt x="238" y="288"/>
                  <a:pt x="249" y="276"/>
                  <a:pt x="255" y="268"/>
                </a:cubicBezTo>
                <a:cubicBezTo>
                  <a:pt x="262" y="304"/>
                  <a:pt x="284" y="413"/>
                  <a:pt x="286" y="426"/>
                </a:cubicBezTo>
                <a:close/>
                <a:moveTo>
                  <a:pt x="330" y="271"/>
                </a:moveTo>
                <a:cubicBezTo>
                  <a:pt x="328" y="274"/>
                  <a:pt x="324" y="276"/>
                  <a:pt x="320" y="276"/>
                </a:cubicBezTo>
                <a:cubicBezTo>
                  <a:pt x="314" y="276"/>
                  <a:pt x="309" y="271"/>
                  <a:pt x="306" y="263"/>
                </a:cubicBezTo>
                <a:cubicBezTo>
                  <a:pt x="299" y="244"/>
                  <a:pt x="285" y="200"/>
                  <a:pt x="285" y="199"/>
                </a:cubicBezTo>
                <a:cubicBezTo>
                  <a:pt x="285" y="198"/>
                  <a:pt x="284" y="198"/>
                  <a:pt x="284" y="197"/>
                </a:cubicBezTo>
                <a:cubicBezTo>
                  <a:pt x="239" y="160"/>
                  <a:pt x="239" y="160"/>
                  <a:pt x="239" y="160"/>
                </a:cubicBezTo>
                <a:cubicBezTo>
                  <a:pt x="238" y="159"/>
                  <a:pt x="235" y="159"/>
                  <a:pt x="234" y="160"/>
                </a:cubicBezTo>
                <a:cubicBezTo>
                  <a:pt x="232" y="161"/>
                  <a:pt x="231" y="163"/>
                  <a:pt x="232" y="165"/>
                </a:cubicBezTo>
                <a:cubicBezTo>
                  <a:pt x="243" y="205"/>
                  <a:pt x="254" y="249"/>
                  <a:pt x="253" y="255"/>
                </a:cubicBezTo>
                <a:cubicBezTo>
                  <a:pt x="251" y="262"/>
                  <a:pt x="212" y="299"/>
                  <a:pt x="194" y="317"/>
                </a:cubicBezTo>
                <a:cubicBezTo>
                  <a:pt x="182" y="329"/>
                  <a:pt x="175" y="335"/>
                  <a:pt x="173" y="337"/>
                </a:cubicBezTo>
                <a:cubicBezTo>
                  <a:pt x="170" y="342"/>
                  <a:pt x="161" y="365"/>
                  <a:pt x="147" y="400"/>
                </a:cubicBezTo>
                <a:cubicBezTo>
                  <a:pt x="140" y="417"/>
                  <a:pt x="134" y="433"/>
                  <a:pt x="132" y="439"/>
                </a:cubicBezTo>
                <a:cubicBezTo>
                  <a:pt x="128" y="445"/>
                  <a:pt x="122" y="449"/>
                  <a:pt x="114" y="449"/>
                </a:cubicBezTo>
                <a:cubicBezTo>
                  <a:pt x="108" y="449"/>
                  <a:pt x="102" y="446"/>
                  <a:pt x="98" y="441"/>
                </a:cubicBezTo>
                <a:cubicBezTo>
                  <a:pt x="95" y="436"/>
                  <a:pt x="94" y="428"/>
                  <a:pt x="98" y="419"/>
                </a:cubicBezTo>
                <a:cubicBezTo>
                  <a:pt x="112" y="386"/>
                  <a:pt x="133" y="331"/>
                  <a:pt x="135" y="325"/>
                </a:cubicBezTo>
                <a:cubicBezTo>
                  <a:pt x="194" y="251"/>
                  <a:pt x="194" y="251"/>
                  <a:pt x="194" y="251"/>
                </a:cubicBezTo>
                <a:cubicBezTo>
                  <a:pt x="194" y="249"/>
                  <a:pt x="195" y="248"/>
                  <a:pt x="194" y="247"/>
                </a:cubicBezTo>
                <a:cubicBezTo>
                  <a:pt x="194" y="246"/>
                  <a:pt x="176" y="169"/>
                  <a:pt x="171" y="148"/>
                </a:cubicBezTo>
                <a:cubicBezTo>
                  <a:pt x="169" y="140"/>
                  <a:pt x="173" y="133"/>
                  <a:pt x="176" y="129"/>
                </a:cubicBezTo>
                <a:cubicBezTo>
                  <a:pt x="182" y="120"/>
                  <a:pt x="192" y="113"/>
                  <a:pt x="202" y="111"/>
                </a:cubicBezTo>
                <a:cubicBezTo>
                  <a:pt x="218" y="108"/>
                  <a:pt x="233" y="113"/>
                  <a:pt x="248" y="125"/>
                </a:cubicBezTo>
                <a:cubicBezTo>
                  <a:pt x="257" y="132"/>
                  <a:pt x="295" y="166"/>
                  <a:pt x="307" y="177"/>
                </a:cubicBezTo>
                <a:cubicBezTo>
                  <a:pt x="310" y="179"/>
                  <a:pt x="311" y="182"/>
                  <a:pt x="312" y="185"/>
                </a:cubicBezTo>
                <a:cubicBezTo>
                  <a:pt x="317" y="204"/>
                  <a:pt x="328" y="249"/>
                  <a:pt x="331" y="260"/>
                </a:cubicBezTo>
                <a:cubicBezTo>
                  <a:pt x="333" y="265"/>
                  <a:pt x="331" y="269"/>
                  <a:pt x="330" y="27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" name="Oval 19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9" name="Freeform 40"/>
          <p:cNvSpPr>
            <a:spLocks noEditPoints="1"/>
          </p:cNvSpPr>
          <p:nvPr/>
        </p:nvSpPr>
        <p:spPr bwMode="auto">
          <a:xfrm>
            <a:off x="10134070" y="3229905"/>
            <a:ext cx="644042" cy="755846"/>
          </a:xfrm>
          <a:custGeom>
            <a:avLst/>
            <a:gdLst>
              <a:gd name="T0" fmla="*/ 372 w 419"/>
              <a:gd name="T1" fmla="*/ 188 h 491"/>
              <a:gd name="T2" fmla="*/ 379 w 419"/>
              <a:gd name="T3" fmla="*/ 158 h 491"/>
              <a:gd name="T4" fmla="*/ 338 w 419"/>
              <a:gd name="T5" fmla="*/ 55 h 491"/>
              <a:gd name="T6" fmla="*/ 0 w 419"/>
              <a:gd name="T7" fmla="*/ 167 h 491"/>
              <a:gd name="T8" fmla="*/ 80 w 419"/>
              <a:gd name="T9" fmla="*/ 310 h 491"/>
              <a:gd name="T10" fmla="*/ 74 w 419"/>
              <a:gd name="T11" fmla="*/ 460 h 491"/>
              <a:gd name="T12" fmla="*/ 256 w 419"/>
              <a:gd name="T13" fmla="*/ 484 h 491"/>
              <a:gd name="T14" fmla="*/ 262 w 419"/>
              <a:gd name="T15" fmla="*/ 396 h 491"/>
              <a:gd name="T16" fmla="*/ 347 w 419"/>
              <a:gd name="T17" fmla="*/ 413 h 491"/>
              <a:gd name="T18" fmla="*/ 379 w 419"/>
              <a:gd name="T19" fmla="*/ 364 h 491"/>
              <a:gd name="T20" fmla="*/ 384 w 419"/>
              <a:gd name="T21" fmla="*/ 348 h 491"/>
              <a:gd name="T22" fmla="*/ 386 w 419"/>
              <a:gd name="T23" fmla="*/ 330 h 491"/>
              <a:gd name="T24" fmla="*/ 390 w 419"/>
              <a:gd name="T25" fmla="*/ 305 h 491"/>
              <a:gd name="T26" fmla="*/ 390 w 419"/>
              <a:gd name="T27" fmla="*/ 294 h 491"/>
              <a:gd name="T28" fmla="*/ 419 w 419"/>
              <a:gd name="T29" fmla="*/ 272 h 491"/>
              <a:gd name="T30" fmla="*/ 405 w 419"/>
              <a:gd name="T31" fmla="*/ 281 h 491"/>
              <a:gd name="T32" fmla="*/ 381 w 419"/>
              <a:gd name="T33" fmla="*/ 290 h 491"/>
              <a:gd name="T34" fmla="*/ 382 w 419"/>
              <a:gd name="T35" fmla="*/ 310 h 491"/>
              <a:gd name="T36" fmla="*/ 377 w 419"/>
              <a:gd name="T37" fmla="*/ 325 h 491"/>
              <a:gd name="T38" fmla="*/ 378 w 419"/>
              <a:gd name="T39" fmla="*/ 338 h 491"/>
              <a:gd name="T40" fmla="*/ 369 w 419"/>
              <a:gd name="T41" fmla="*/ 357 h 491"/>
              <a:gd name="T42" fmla="*/ 369 w 419"/>
              <a:gd name="T43" fmla="*/ 389 h 491"/>
              <a:gd name="T44" fmla="*/ 345 w 419"/>
              <a:gd name="T45" fmla="*/ 404 h 491"/>
              <a:gd name="T46" fmla="*/ 256 w 419"/>
              <a:gd name="T47" fmla="*/ 387 h 491"/>
              <a:gd name="T48" fmla="*/ 83 w 419"/>
              <a:gd name="T49" fmla="*/ 454 h 491"/>
              <a:gd name="T50" fmla="*/ 68 w 419"/>
              <a:gd name="T51" fmla="*/ 282 h 491"/>
              <a:gd name="T52" fmla="*/ 47 w 419"/>
              <a:gd name="T53" fmla="*/ 56 h 491"/>
              <a:gd name="T54" fmla="*/ 331 w 419"/>
              <a:gd name="T55" fmla="*/ 61 h 491"/>
              <a:gd name="T56" fmla="*/ 370 w 419"/>
              <a:gd name="T57" fmla="*/ 158 h 491"/>
              <a:gd name="T58" fmla="*/ 363 w 419"/>
              <a:gd name="T59" fmla="*/ 189 h 491"/>
              <a:gd name="T60" fmla="*/ 409 w 419"/>
              <a:gd name="T61" fmla="*/ 273 h 491"/>
              <a:gd name="T62" fmla="*/ 283 w 419"/>
              <a:gd name="T63" fmla="*/ 74 h 491"/>
              <a:gd name="T64" fmla="*/ 52 w 419"/>
              <a:gd name="T65" fmla="*/ 163 h 491"/>
              <a:gd name="T66" fmla="*/ 96 w 419"/>
              <a:gd name="T67" fmla="*/ 249 h 491"/>
              <a:gd name="T68" fmla="*/ 160 w 419"/>
              <a:gd name="T69" fmla="*/ 240 h 491"/>
              <a:gd name="T70" fmla="*/ 200 w 419"/>
              <a:gd name="T71" fmla="*/ 201 h 491"/>
              <a:gd name="T72" fmla="*/ 240 w 419"/>
              <a:gd name="T73" fmla="*/ 179 h 491"/>
              <a:gd name="T74" fmla="*/ 321 w 419"/>
              <a:gd name="T75" fmla="*/ 137 h 491"/>
              <a:gd name="T76" fmla="*/ 260 w 419"/>
              <a:gd name="T77" fmla="*/ 170 h 491"/>
              <a:gd name="T78" fmla="*/ 232 w 419"/>
              <a:gd name="T79" fmla="*/ 173 h 491"/>
              <a:gd name="T80" fmla="*/ 195 w 419"/>
              <a:gd name="T81" fmla="*/ 189 h 491"/>
              <a:gd name="T82" fmla="*/ 189 w 419"/>
              <a:gd name="T83" fmla="*/ 196 h 491"/>
              <a:gd name="T84" fmla="*/ 156 w 419"/>
              <a:gd name="T85" fmla="*/ 231 h 491"/>
              <a:gd name="T86" fmla="*/ 132 w 419"/>
              <a:gd name="T87" fmla="*/ 257 h 491"/>
              <a:gd name="T88" fmla="*/ 89 w 419"/>
              <a:gd name="T89" fmla="*/ 214 h 491"/>
              <a:gd name="T90" fmla="*/ 61 w 419"/>
              <a:gd name="T91" fmla="*/ 163 h 491"/>
              <a:gd name="T92" fmla="*/ 277 w 419"/>
              <a:gd name="T93" fmla="*/ 82 h 491"/>
              <a:gd name="T94" fmla="*/ 260 w 419"/>
              <a:gd name="T95" fmla="*/ 170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19" h="491">
                <a:moveTo>
                  <a:pt x="407" y="250"/>
                </a:moveTo>
                <a:cubicBezTo>
                  <a:pt x="396" y="233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  <a:moveTo>
                  <a:pt x="283" y="74"/>
                </a:moveTo>
                <a:cubicBezTo>
                  <a:pt x="257" y="54"/>
                  <a:pt x="225" y="43"/>
                  <a:pt x="192" y="43"/>
                </a:cubicBezTo>
                <a:cubicBezTo>
                  <a:pt x="103" y="43"/>
                  <a:pt x="52" y="87"/>
                  <a:pt x="52" y="163"/>
                </a:cubicBezTo>
                <a:cubicBezTo>
                  <a:pt x="52" y="204"/>
                  <a:pt x="70" y="215"/>
                  <a:pt x="80" y="218"/>
                </a:cubicBezTo>
                <a:cubicBezTo>
                  <a:pt x="82" y="228"/>
                  <a:pt x="90" y="242"/>
                  <a:pt x="96" y="249"/>
                </a:cubicBezTo>
                <a:cubicBezTo>
                  <a:pt x="107" y="260"/>
                  <a:pt x="120" y="266"/>
                  <a:pt x="132" y="266"/>
                </a:cubicBezTo>
                <a:cubicBezTo>
                  <a:pt x="146" y="266"/>
                  <a:pt x="156" y="257"/>
                  <a:pt x="160" y="240"/>
                </a:cubicBezTo>
                <a:cubicBezTo>
                  <a:pt x="176" y="239"/>
                  <a:pt x="188" y="228"/>
                  <a:pt x="194" y="218"/>
                </a:cubicBezTo>
                <a:cubicBezTo>
                  <a:pt x="198" y="212"/>
                  <a:pt x="200" y="206"/>
                  <a:pt x="200" y="201"/>
                </a:cubicBezTo>
                <a:cubicBezTo>
                  <a:pt x="203" y="202"/>
                  <a:pt x="206" y="202"/>
                  <a:pt x="208" y="202"/>
                </a:cubicBezTo>
                <a:cubicBezTo>
                  <a:pt x="224" y="202"/>
                  <a:pt x="236" y="190"/>
                  <a:pt x="240" y="179"/>
                </a:cubicBezTo>
                <a:cubicBezTo>
                  <a:pt x="248" y="179"/>
                  <a:pt x="254" y="179"/>
                  <a:pt x="260" y="179"/>
                </a:cubicBezTo>
                <a:cubicBezTo>
                  <a:pt x="286" y="179"/>
                  <a:pt x="321" y="175"/>
                  <a:pt x="321" y="137"/>
                </a:cubicBezTo>
                <a:cubicBezTo>
                  <a:pt x="321" y="116"/>
                  <a:pt x="307" y="93"/>
                  <a:pt x="283" y="74"/>
                </a:cubicBezTo>
                <a:close/>
                <a:moveTo>
                  <a:pt x="260" y="170"/>
                </a:moveTo>
                <a:cubicBezTo>
                  <a:pt x="254" y="170"/>
                  <a:pt x="246" y="170"/>
                  <a:pt x="237" y="169"/>
                </a:cubicBezTo>
                <a:cubicBezTo>
                  <a:pt x="234" y="169"/>
                  <a:pt x="232" y="171"/>
                  <a:pt x="232" y="173"/>
                </a:cubicBezTo>
                <a:cubicBezTo>
                  <a:pt x="231" y="181"/>
                  <a:pt x="222" y="192"/>
                  <a:pt x="208" y="192"/>
                </a:cubicBezTo>
                <a:cubicBezTo>
                  <a:pt x="204" y="192"/>
                  <a:pt x="200" y="191"/>
                  <a:pt x="195" y="189"/>
                </a:cubicBezTo>
                <a:cubicBezTo>
                  <a:pt x="194" y="189"/>
                  <a:pt x="191" y="189"/>
                  <a:pt x="190" y="190"/>
                </a:cubicBezTo>
                <a:cubicBezTo>
                  <a:pt x="189" y="192"/>
                  <a:pt x="188" y="194"/>
                  <a:pt x="189" y="196"/>
                </a:cubicBezTo>
                <a:cubicBezTo>
                  <a:pt x="191" y="200"/>
                  <a:pt x="190" y="206"/>
                  <a:pt x="186" y="213"/>
                </a:cubicBezTo>
                <a:cubicBezTo>
                  <a:pt x="180" y="222"/>
                  <a:pt x="169" y="231"/>
                  <a:pt x="156" y="231"/>
                </a:cubicBezTo>
                <a:cubicBezTo>
                  <a:pt x="154" y="231"/>
                  <a:pt x="152" y="233"/>
                  <a:pt x="152" y="235"/>
                </a:cubicBezTo>
                <a:cubicBezTo>
                  <a:pt x="150" y="245"/>
                  <a:pt x="145" y="257"/>
                  <a:pt x="132" y="257"/>
                </a:cubicBezTo>
                <a:cubicBezTo>
                  <a:pt x="123" y="257"/>
                  <a:pt x="112" y="251"/>
                  <a:pt x="103" y="242"/>
                </a:cubicBezTo>
                <a:cubicBezTo>
                  <a:pt x="97" y="236"/>
                  <a:pt x="89" y="221"/>
                  <a:pt x="89" y="214"/>
                </a:cubicBezTo>
                <a:cubicBezTo>
                  <a:pt x="89" y="211"/>
                  <a:pt x="87" y="209"/>
                  <a:pt x="85" y="209"/>
                </a:cubicBezTo>
                <a:cubicBezTo>
                  <a:pt x="80" y="208"/>
                  <a:pt x="61" y="203"/>
                  <a:pt x="61" y="163"/>
                </a:cubicBezTo>
                <a:cubicBezTo>
                  <a:pt x="61" y="122"/>
                  <a:pt x="78" y="53"/>
                  <a:pt x="192" y="53"/>
                </a:cubicBezTo>
                <a:cubicBezTo>
                  <a:pt x="223" y="53"/>
                  <a:pt x="253" y="63"/>
                  <a:pt x="277" y="82"/>
                </a:cubicBezTo>
                <a:cubicBezTo>
                  <a:pt x="299" y="98"/>
                  <a:pt x="312" y="119"/>
                  <a:pt x="312" y="137"/>
                </a:cubicBezTo>
                <a:cubicBezTo>
                  <a:pt x="312" y="160"/>
                  <a:pt x="297" y="170"/>
                  <a:pt x="260" y="17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80" name="Oval 17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0" name="Freeform 41"/>
          <p:cNvSpPr>
            <a:spLocks noEditPoints="1"/>
          </p:cNvSpPr>
          <p:nvPr/>
        </p:nvSpPr>
        <p:spPr bwMode="auto">
          <a:xfrm>
            <a:off x="1515263" y="4790380"/>
            <a:ext cx="645076" cy="755846"/>
          </a:xfrm>
          <a:custGeom>
            <a:avLst/>
            <a:gdLst>
              <a:gd name="T0" fmla="*/ 407 w 419"/>
              <a:gd name="T1" fmla="*/ 250 h 491"/>
              <a:gd name="T2" fmla="*/ 372 w 419"/>
              <a:gd name="T3" fmla="*/ 188 h 491"/>
              <a:gd name="T4" fmla="*/ 374 w 419"/>
              <a:gd name="T5" fmla="*/ 183 h 491"/>
              <a:gd name="T6" fmla="*/ 379 w 419"/>
              <a:gd name="T7" fmla="*/ 158 h 491"/>
              <a:gd name="T8" fmla="*/ 374 w 419"/>
              <a:gd name="T9" fmla="*/ 118 h 491"/>
              <a:gd name="T10" fmla="*/ 338 w 419"/>
              <a:gd name="T11" fmla="*/ 55 h 491"/>
              <a:gd name="T12" fmla="*/ 193 w 419"/>
              <a:gd name="T13" fmla="*/ 0 h 491"/>
              <a:gd name="T14" fmla="*/ 0 w 419"/>
              <a:gd name="T15" fmla="*/ 167 h 491"/>
              <a:gd name="T16" fmla="*/ 61 w 419"/>
              <a:gd name="T17" fmla="*/ 288 h 491"/>
              <a:gd name="T18" fmla="*/ 80 w 419"/>
              <a:gd name="T19" fmla="*/ 310 h 491"/>
              <a:gd name="T20" fmla="*/ 72 w 419"/>
              <a:gd name="T21" fmla="*/ 454 h 491"/>
              <a:gd name="T22" fmla="*/ 74 w 419"/>
              <a:gd name="T23" fmla="*/ 460 h 491"/>
              <a:gd name="T24" fmla="*/ 197 w 419"/>
              <a:gd name="T25" fmla="*/ 491 h 491"/>
              <a:gd name="T26" fmla="*/ 256 w 419"/>
              <a:gd name="T27" fmla="*/ 484 h 491"/>
              <a:gd name="T28" fmla="*/ 259 w 419"/>
              <a:gd name="T29" fmla="*/ 480 h 491"/>
              <a:gd name="T30" fmla="*/ 262 w 419"/>
              <a:gd name="T31" fmla="*/ 396 h 491"/>
              <a:gd name="T32" fmla="*/ 345 w 419"/>
              <a:gd name="T33" fmla="*/ 413 h 491"/>
              <a:gd name="T34" fmla="*/ 347 w 419"/>
              <a:gd name="T35" fmla="*/ 413 h 491"/>
              <a:gd name="T36" fmla="*/ 378 w 419"/>
              <a:gd name="T37" fmla="*/ 391 h 491"/>
              <a:gd name="T38" fmla="*/ 379 w 419"/>
              <a:gd name="T39" fmla="*/ 364 h 491"/>
              <a:gd name="T40" fmla="*/ 378 w 419"/>
              <a:gd name="T41" fmla="*/ 360 h 491"/>
              <a:gd name="T42" fmla="*/ 384 w 419"/>
              <a:gd name="T43" fmla="*/ 348 h 491"/>
              <a:gd name="T44" fmla="*/ 388 w 419"/>
              <a:gd name="T45" fmla="*/ 339 h 491"/>
              <a:gd name="T46" fmla="*/ 386 w 419"/>
              <a:gd name="T47" fmla="*/ 330 h 491"/>
              <a:gd name="T48" fmla="*/ 394 w 419"/>
              <a:gd name="T49" fmla="*/ 319 h 491"/>
              <a:gd name="T50" fmla="*/ 390 w 419"/>
              <a:gd name="T51" fmla="*/ 305 h 491"/>
              <a:gd name="T52" fmla="*/ 390 w 419"/>
              <a:gd name="T53" fmla="*/ 304 h 491"/>
              <a:gd name="T54" fmla="*/ 390 w 419"/>
              <a:gd name="T55" fmla="*/ 294 h 491"/>
              <a:gd name="T56" fmla="*/ 409 w 419"/>
              <a:gd name="T57" fmla="*/ 289 h 491"/>
              <a:gd name="T58" fmla="*/ 419 w 419"/>
              <a:gd name="T59" fmla="*/ 272 h 491"/>
              <a:gd name="T60" fmla="*/ 407 w 419"/>
              <a:gd name="T61" fmla="*/ 250 h 491"/>
              <a:gd name="T62" fmla="*/ 405 w 419"/>
              <a:gd name="T63" fmla="*/ 281 h 491"/>
              <a:gd name="T64" fmla="*/ 385 w 419"/>
              <a:gd name="T65" fmla="*/ 286 h 491"/>
              <a:gd name="T66" fmla="*/ 381 w 419"/>
              <a:gd name="T67" fmla="*/ 290 h 491"/>
              <a:gd name="T68" fmla="*/ 380 w 419"/>
              <a:gd name="T69" fmla="*/ 307 h 491"/>
              <a:gd name="T70" fmla="*/ 382 w 419"/>
              <a:gd name="T71" fmla="*/ 310 h 491"/>
              <a:gd name="T72" fmla="*/ 384 w 419"/>
              <a:gd name="T73" fmla="*/ 317 h 491"/>
              <a:gd name="T74" fmla="*/ 377 w 419"/>
              <a:gd name="T75" fmla="*/ 325 h 491"/>
              <a:gd name="T76" fmla="*/ 376 w 419"/>
              <a:gd name="T77" fmla="*/ 331 h 491"/>
              <a:gd name="T78" fmla="*/ 378 w 419"/>
              <a:gd name="T79" fmla="*/ 338 h 491"/>
              <a:gd name="T80" fmla="*/ 375 w 419"/>
              <a:gd name="T81" fmla="*/ 344 h 491"/>
              <a:gd name="T82" fmla="*/ 369 w 419"/>
              <a:gd name="T83" fmla="*/ 357 h 491"/>
              <a:gd name="T84" fmla="*/ 369 w 419"/>
              <a:gd name="T85" fmla="*/ 365 h 491"/>
              <a:gd name="T86" fmla="*/ 369 w 419"/>
              <a:gd name="T87" fmla="*/ 389 h 491"/>
              <a:gd name="T88" fmla="*/ 347 w 419"/>
              <a:gd name="T89" fmla="*/ 404 h 491"/>
              <a:gd name="T90" fmla="*/ 345 w 419"/>
              <a:gd name="T91" fmla="*/ 404 h 491"/>
              <a:gd name="T92" fmla="*/ 261 w 419"/>
              <a:gd name="T93" fmla="*/ 386 h 491"/>
              <a:gd name="T94" fmla="*/ 256 w 419"/>
              <a:gd name="T95" fmla="*/ 387 h 491"/>
              <a:gd name="T96" fmla="*/ 250 w 419"/>
              <a:gd name="T97" fmla="*/ 476 h 491"/>
              <a:gd name="T98" fmla="*/ 83 w 419"/>
              <a:gd name="T99" fmla="*/ 454 h 491"/>
              <a:gd name="T100" fmla="*/ 89 w 419"/>
              <a:gd name="T101" fmla="*/ 307 h 491"/>
              <a:gd name="T102" fmla="*/ 68 w 419"/>
              <a:gd name="T103" fmla="*/ 282 h 491"/>
              <a:gd name="T104" fmla="*/ 9 w 419"/>
              <a:gd name="T105" fmla="*/ 167 h 491"/>
              <a:gd name="T106" fmla="*/ 47 w 419"/>
              <a:gd name="T107" fmla="*/ 56 h 491"/>
              <a:gd name="T108" fmla="*/ 193 w 419"/>
              <a:gd name="T109" fmla="*/ 9 h 491"/>
              <a:gd name="T110" fmla="*/ 331 w 419"/>
              <a:gd name="T111" fmla="*/ 61 h 491"/>
              <a:gd name="T112" fmla="*/ 365 w 419"/>
              <a:gd name="T113" fmla="*/ 120 h 491"/>
              <a:gd name="T114" fmla="*/ 370 w 419"/>
              <a:gd name="T115" fmla="*/ 158 h 491"/>
              <a:gd name="T116" fmla="*/ 365 w 419"/>
              <a:gd name="T117" fmla="*/ 180 h 491"/>
              <a:gd name="T118" fmla="*/ 363 w 419"/>
              <a:gd name="T119" fmla="*/ 189 h 491"/>
              <a:gd name="T120" fmla="*/ 399 w 419"/>
              <a:gd name="T121" fmla="*/ 255 h 491"/>
              <a:gd name="T122" fmla="*/ 409 w 419"/>
              <a:gd name="T123" fmla="*/ 273 h 491"/>
              <a:gd name="T124" fmla="*/ 405 w 419"/>
              <a:gd name="T125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19" h="491"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4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5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6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7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" name="Oval 18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1" name="Freeform 42"/>
          <p:cNvSpPr>
            <a:spLocks noEditPoints="1"/>
          </p:cNvSpPr>
          <p:nvPr/>
        </p:nvSpPr>
        <p:spPr bwMode="auto">
          <a:xfrm>
            <a:off x="3238921" y="4790380"/>
            <a:ext cx="645076" cy="755846"/>
          </a:xfrm>
          <a:custGeom>
            <a:avLst/>
            <a:gdLst>
              <a:gd name="T0" fmla="*/ 122 w 419"/>
              <a:gd name="T1" fmla="*/ 141 h 491"/>
              <a:gd name="T2" fmla="*/ 156 w 419"/>
              <a:gd name="T3" fmla="*/ 239 h 491"/>
              <a:gd name="T4" fmla="*/ 169 w 419"/>
              <a:gd name="T5" fmla="*/ 276 h 491"/>
              <a:gd name="T6" fmla="*/ 194 w 419"/>
              <a:gd name="T7" fmla="*/ 293 h 491"/>
              <a:gd name="T8" fmla="*/ 220 w 419"/>
              <a:gd name="T9" fmla="*/ 276 h 491"/>
              <a:gd name="T10" fmla="*/ 233 w 419"/>
              <a:gd name="T11" fmla="*/ 239 h 491"/>
              <a:gd name="T12" fmla="*/ 266 w 419"/>
              <a:gd name="T13" fmla="*/ 141 h 491"/>
              <a:gd name="T14" fmla="*/ 194 w 419"/>
              <a:gd name="T15" fmla="*/ 283 h 491"/>
              <a:gd name="T16" fmla="*/ 207 w 419"/>
              <a:gd name="T17" fmla="*/ 276 h 491"/>
              <a:gd name="T18" fmla="*/ 223 w 419"/>
              <a:gd name="T19" fmla="*/ 263 h 491"/>
              <a:gd name="T20" fmla="*/ 169 w 419"/>
              <a:gd name="T21" fmla="*/ 266 h 491"/>
              <a:gd name="T22" fmla="*/ 165 w 419"/>
              <a:gd name="T23" fmla="*/ 244 h 491"/>
              <a:gd name="T24" fmla="*/ 223 w 419"/>
              <a:gd name="T25" fmla="*/ 263 h 491"/>
              <a:gd name="T26" fmla="*/ 223 w 419"/>
              <a:gd name="T27" fmla="*/ 235 h 491"/>
              <a:gd name="T28" fmla="*/ 199 w 419"/>
              <a:gd name="T29" fmla="*/ 168 h 491"/>
              <a:gd name="T30" fmla="*/ 221 w 419"/>
              <a:gd name="T31" fmla="*/ 134 h 491"/>
              <a:gd name="T32" fmla="*/ 194 w 419"/>
              <a:gd name="T33" fmla="*/ 159 h 491"/>
              <a:gd name="T34" fmla="*/ 168 w 419"/>
              <a:gd name="T35" fmla="*/ 134 h 491"/>
              <a:gd name="T36" fmla="*/ 190 w 419"/>
              <a:gd name="T37" fmla="*/ 168 h 491"/>
              <a:gd name="T38" fmla="*/ 165 w 419"/>
              <a:gd name="T39" fmla="*/ 235 h 491"/>
              <a:gd name="T40" fmla="*/ 132 w 419"/>
              <a:gd name="T41" fmla="*/ 141 h 491"/>
              <a:gd name="T42" fmla="*/ 257 w 419"/>
              <a:gd name="T43" fmla="*/ 141 h 491"/>
              <a:gd name="T44" fmla="*/ 407 w 419"/>
              <a:gd name="T45" fmla="*/ 250 h 491"/>
              <a:gd name="T46" fmla="*/ 374 w 419"/>
              <a:gd name="T47" fmla="*/ 183 h 491"/>
              <a:gd name="T48" fmla="*/ 374 w 419"/>
              <a:gd name="T49" fmla="*/ 118 h 491"/>
              <a:gd name="T50" fmla="*/ 193 w 419"/>
              <a:gd name="T51" fmla="*/ 0 h 491"/>
              <a:gd name="T52" fmla="*/ 61 w 419"/>
              <a:gd name="T53" fmla="*/ 288 h 491"/>
              <a:gd name="T54" fmla="*/ 72 w 419"/>
              <a:gd name="T55" fmla="*/ 454 h 491"/>
              <a:gd name="T56" fmla="*/ 197 w 419"/>
              <a:gd name="T57" fmla="*/ 491 h 491"/>
              <a:gd name="T58" fmla="*/ 259 w 419"/>
              <a:gd name="T59" fmla="*/ 480 h 491"/>
              <a:gd name="T60" fmla="*/ 345 w 419"/>
              <a:gd name="T61" fmla="*/ 413 h 491"/>
              <a:gd name="T62" fmla="*/ 378 w 419"/>
              <a:gd name="T63" fmla="*/ 391 h 491"/>
              <a:gd name="T64" fmla="*/ 378 w 419"/>
              <a:gd name="T65" fmla="*/ 360 h 491"/>
              <a:gd name="T66" fmla="*/ 388 w 419"/>
              <a:gd name="T67" fmla="*/ 339 h 491"/>
              <a:gd name="T68" fmla="*/ 394 w 419"/>
              <a:gd name="T69" fmla="*/ 319 h 491"/>
              <a:gd name="T70" fmla="*/ 390 w 419"/>
              <a:gd name="T71" fmla="*/ 304 h 491"/>
              <a:gd name="T72" fmla="*/ 409 w 419"/>
              <a:gd name="T73" fmla="*/ 289 h 491"/>
              <a:gd name="T74" fmla="*/ 407 w 419"/>
              <a:gd name="T75" fmla="*/ 250 h 491"/>
              <a:gd name="T76" fmla="*/ 385 w 419"/>
              <a:gd name="T77" fmla="*/ 286 h 491"/>
              <a:gd name="T78" fmla="*/ 380 w 419"/>
              <a:gd name="T79" fmla="*/ 307 h 491"/>
              <a:gd name="T80" fmla="*/ 385 w 419"/>
              <a:gd name="T81" fmla="*/ 317 h 491"/>
              <a:gd name="T82" fmla="*/ 376 w 419"/>
              <a:gd name="T83" fmla="*/ 331 h 491"/>
              <a:gd name="T84" fmla="*/ 375 w 419"/>
              <a:gd name="T85" fmla="*/ 344 h 491"/>
              <a:gd name="T86" fmla="*/ 369 w 419"/>
              <a:gd name="T87" fmla="*/ 365 h 491"/>
              <a:gd name="T88" fmla="*/ 347 w 419"/>
              <a:gd name="T89" fmla="*/ 404 h 491"/>
              <a:gd name="T90" fmla="*/ 261 w 419"/>
              <a:gd name="T91" fmla="*/ 386 h 491"/>
              <a:gd name="T92" fmla="*/ 250 w 419"/>
              <a:gd name="T93" fmla="*/ 476 h 491"/>
              <a:gd name="T94" fmla="*/ 89 w 419"/>
              <a:gd name="T95" fmla="*/ 307 h 491"/>
              <a:gd name="T96" fmla="*/ 9 w 419"/>
              <a:gd name="T97" fmla="*/ 167 h 491"/>
              <a:gd name="T98" fmla="*/ 193 w 419"/>
              <a:gd name="T99" fmla="*/ 9 h 491"/>
              <a:gd name="T100" fmla="*/ 365 w 419"/>
              <a:gd name="T101" fmla="*/ 120 h 491"/>
              <a:gd name="T102" fmla="*/ 365 w 419"/>
              <a:gd name="T103" fmla="*/ 180 h 491"/>
              <a:gd name="T104" fmla="*/ 399 w 419"/>
              <a:gd name="T105" fmla="*/ 255 h 491"/>
              <a:gd name="T106" fmla="*/ 405 w 419"/>
              <a:gd name="T107" fmla="*/ 281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19" h="491">
                <a:moveTo>
                  <a:pt x="194" y="69"/>
                </a:moveTo>
                <a:cubicBezTo>
                  <a:pt x="155" y="69"/>
                  <a:pt x="122" y="101"/>
                  <a:pt x="122" y="141"/>
                </a:cubicBezTo>
                <a:cubicBezTo>
                  <a:pt x="122" y="161"/>
                  <a:pt x="130" y="180"/>
                  <a:pt x="144" y="195"/>
                </a:cubicBezTo>
                <a:cubicBezTo>
                  <a:pt x="148" y="199"/>
                  <a:pt x="156" y="210"/>
                  <a:pt x="156" y="239"/>
                </a:cubicBezTo>
                <a:cubicBezTo>
                  <a:pt x="156" y="263"/>
                  <a:pt x="156" y="263"/>
                  <a:pt x="156" y="263"/>
                </a:cubicBezTo>
                <a:cubicBezTo>
                  <a:pt x="156" y="270"/>
                  <a:pt x="162" y="276"/>
                  <a:pt x="169" y="276"/>
                </a:cubicBezTo>
                <a:cubicBezTo>
                  <a:pt x="172" y="276"/>
                  <a:pt x="172" y="276"/>
                  <a:pt x="172" y="276"/>
                </a:cubicBezTo>
                <a:cubicBezTo>
                  <a:pt x="174" y="285"/>
                  <a:pt x="183" y="293"/>
                  <a:pt x="194" y="293"/>
                </a:cubicBezTo>
                <a:cubicBezTo>
                  <a:pt x="205" y="293"/>
                  <a:pt x="214" y="285"/>
                  <a:pt x="217" y="276"/>
                </a:cubicBezTo>
                <a:cubicBezTo>
                  <a:pt x="220" y="276"/>
                  <a:pt x="220" y="276"/>
                  <a:pt x="220" y="276"/>
                </a:cubicBezTo>
                <a:cubicBezTo>
                  <a:pt x="227" y="276"/>
                  <a:pt x="233" y="270"/>
                  <a:pt x="233" y="263"/>
                </a:cubicBezTo>
                <a:cubicBezTo>
                  <a:pt x="233" y="239"/>
                  <a:pt x="233" y="239"/>
                  <a:pt x="233" y="239"/>
                </a:cubicBezTo>
                <a:cubicBezTo>
                  <a:pt x="233" y="210"/>
                  <a:pt x="241" y="199"/>
                  <a:pt x="244" y="195"/>
                </a:cubicBezTo>
                <a:cubicBezTo>
                  <a:pt x="258" y="180"/>
                  <a:pt x="266" y="161"/>
                  <a:pt x="266" y="141"/>
                </a:cubicBezTo>
                <a:cubicBezTo>
                  <a:pt x="266" y="101"/>
                  <a:pt x="234" y="69"/>
                  <a:pt x="194" y="69"/>
                </a:cubicBezTo>
                <a:close/>
                <a:moveTo>
                  <a:pt x="194" y="283"/>
                </a:moveTo>
                <a:cubicBezTo>
                  <a:pt x="189" y="283"/>
                  <a:pt x="184" y="280"/>
                  <a:pt x="182" y="276"/>
                </a:cubicBezTo>
                <a:cubicBezTo>
                  <a:pt x="207" y="276"/>
                  <a:pt x="207" y="276"/>
                  <a:pt x="207" y="276"/>
                </a:cubicBezTo>
                <a:cubicBezTo>
                  <a:pt x="205" y="280"/>
                  <a:pt x="200" y="283"/>
                  <a:pt x="194" y="283"/>
                </a:cubicBezTo>
                <a:close/>
                <a:moveTo>
                  <a:pt x="223" y="263"/>
                </a:moveTo>
                <a:cubicBezTo>
                  <a:pt x="223" y="265"/>
                  <a:pt x="222" y="266"/>
                  <a:pt x="220" y="266"/>
                </a:cubicBezTo>
                <a:cubicBezTo>
                  <a:pt x="169" y="266"/>
                  <a:pt x="169" y="266"/>
                  <a:pt x="169" y="266"/>
                </a:cubicBezTo>
                <a:cubicBezTo>
                  <a:pt x="167" y="266"/>
                  <a:pt x="165" y="265"/>
                  <a:pt x="165" y="263"/>
                </a:cubicBezTo>
                <a:cubicBezTo>
                  <a:pt x="165" y="244"/>
                  <a:pt x="165" y="244"/>
                  <a:pt x="165" y="244"/>
                </a:cubicBezTo>
                <a:cubicBezTo>
                  <a:pt x="223" y="244"/>
                  <a:pt x="223" y="244"/>
                  <a:pt x="223" y="244"/>
                </a:cubicBezTo>
                <a:lnTo>
                  <a:pt x="223" y="263"/>
                </a:lnTo>
                <a:close/>
                <a:moveTo>
                  <a:pt x="237" y="188"/>
                </a:moveTo>
                <a:cubicBezTo>
                  <a:pt x="232" y="194"/>
                  <a:pt x="224" y="207"/>
                  <a:pt x="223" y="235"/>
                </a:cubicBezTo>
                <a:cubicBezTo>
                  <a:pt x="199" y="235"/>
                  <a:pt x="199" y="235"/>
                  <a:pt x="199" y="235"/>
                </a:cubicBezTo>
                <a:cubicBezTo>
                  <a:pt x="199" y="168"/>
                  <a:pt x="199" y="168"/>
                  <a:pt x="199" y="168"/>
                </a:cubicBezTo>
                <a:cubicBezTo>
                  <a:pt x="218" y="165"/>
                  <a:pt x="224" y="141"/>
                  <a:pt x="224" y="140"/>
                </a:cubicBezTo>
                <a:cubicBezTo>
                  <a:pt x="225" y="137"/>
                  <a:pt x="223" y="135"/>
                  <a:pt x="221" y="134"/>
                </a:cubicBezTo>
                <a:cubicBezTo>
                  <a:pt x="218" y="133"/>
                  <a:pt x="216" y="135"/>
                  <a:pt x="215" y="137"/>
                </a:cubicBezTo>
                <a:cubicBezTo>
                  <a:pt x="215" y="138"/>
                  <a:pt x="210" y="159"/>
                  <a:pt x="194" y="159"/>
                </a:cubicBezTo>
                <a:cubicBezTo>
                  <a:pt x="179" y="159"/>
                  <a:pt x="173" y="138"/>
                  <a:pt x="173" y="137"/>
                </a:cubicBezTo>
                <a:cubicBezTo>
                  <a:pt x="173" y="135"/>
                  <a:pt x="170" y="133"/>
                  <a:pt x="168" y="134"/>
                </a:cubicBezTo>
                <a:cubicBezTo>
                  <a:pt x="165" y="135"/>
                  <a:pt x="164" y="137"/>
                  <a:pt x="164" y="140"/>
                </a:cubicBezTo>
                <a:cubicBezTo>
                  <a:pt x="165" y="141"/>
                  <a:pt x="170" y="165"/>
                  <a:pt x="190" y="168"/>
                </a:cubicBezTo>
                <a:cubicBezTo>
                  <a:pt x="190" y="235"/>
                  <a:pt x="190" y="235"/>
                  <a:pt x="190" y="235"/>
                </a:cubicBezTo>
                <a:cubicBezTo>
                  <a:pt x="165" y="235"/>
                  <a:pt x="165" y="235"/>
                  <a:pt x="165" y="235"/>
                </a:cubicBezTo>
                <a:cubicBezTo>
                  <a:pt x="164" y="207"/>
                  <a:pt x="156" y="194"/>
                  <a:pt x="151" y="188"/>
                </a:cubicBezTo>
                <a:cubicBezTo>
                  <a:pt x="139" y="176"/>
                  <a:pt x="132" y="158"/>
                  <a:pt x="132" y="141"/>
                </a:cubicBezTo>
                <a:cubicBezTo>
                  <a:pt x="132" y="107"/>
                  <a:pt x="160" y="79"/>
                  <a:pt x="194" y="79"/>
                </a:cubicBezTo>
                <a:cubicBezTo>
                  <a:pt x="229" y="79"/>
                  <a:pt x="257" y="107"/>
                  <a:pt x="257" y="141"/>
                </a:cubicBezTo>
                <a:cubicBezTo>
                  <a:pt x="257" y="158"/>
                  <a:pt x="250" y="176"/>
                  <a:pt x="237" y="188"/>
                </a:cubicBezTo>
                <a:close/>
                <a:moveTo>
                  <a:pt x="407" y="250"/>
                </a:moveTo>
                <a:cubicBezTo>
                  <a:pt x="395" y="232"/>
                  <a:pt x="374" y="197"/>
                  <a:pt x="372" y="188"/>
                </a:cubicBezTo>
                <a:cubicBezTo>
                  <a:pt x="373" y="187"/>
                  <a:pt x="373" y="185"/>
                  <a:pt x="374" y="183"/>
                </a:cubicBezTo>
                <a:cubicBezTo>
                  <a:pt x="376" y="176"/>
                  <a:pt x="379" y="166"/>
                  <a:pt x="379" y="158"/>
                </a:cubicBezTo>
                <a:cubicBezTo>
                  <a:pt x="379" y="146"/>
                  <a:pt x="377" y="129"/>
                  <a:pt x="374" y="118"/>
                </a:cubicBezTo>
                <a:cubicBezTo>
                  <a:pt x="373" y="112"/>
                  <a:pt x="364" y="83"/>
                  <a:pt x="338" y="55"/>
                </a:cubicBezTo>
                <a:cubicBezTo>
                  <a:pt x="303" y="18"/>
                  <a:pt x="255" y="0"/>
                  <a:pt x="193" y="0"/>
                </a:cubicBezTo>
                <a:cubicBezTo>
                  <a:pt x="65" y="0"/>
                  <a:pt x="0" y="56"/>
                  <a:pt x="0" y="167"/>
                </a:cubicBezTo>
                <a:cubicBezTo>
                  <a:pt x="0" y="231"/>
                  <a:pt x="37" y="266"/>
                  <a:pt x="61" y="288"/>
                </a:cubicBezTo>
                <a:cubicBezTo>
                  <a:pt x="70" y="297"/>
                  <a:pt x="78" y="304"/>
                  <a:pt x="80" y="310"/>
                </a:cubicBezTo>
                <a:cubicBezTo>
                  <a:pt x="97" y="376"/>
                  <a:pt x="82" y="429"/>
                  <a:pt x="72" y="454"/>
                </a:cubicBezTo>
                <a:cubicBezTo>
                  <a:pt x="71" y="456"/>
                  <a:pt x="72" y="459"/>
                  <a:pt x="74" y="460"/>
                </a:cubicBezTo>
                <a:cubicBezTo>
                  <a:pt x="112" y="480"/>
                  <a:pt x="154" y="491"/>
                  <a:pt x="197" y="491"/>
                </a:cubicBezTo>
                <a:cubicBezTo>
                  <a:pt x="217" y="491"/>
                  <a:pt x="236" y="489"/>
                  <a:pt x="256" y="484"/>
                </a:cubicBezTo>
                <a:cubicBezTo>
                  <a:pt x="258" y="484"/>
                  <a:pt x="259" y="482"/>
                  <a:pt x="259" y="480"/>
                </a:cubicBezTo>
                <a:cubicBezTo>
                  <a:pt x="259" y="438"/>
                  <a:pt x="260" y="406"/>
                  <a:pt x="262" y="396"/>
                </a:cubicBezTo>
                <a:cubicBezTo>
                  <a:pt x="280" y="401"/>
                  <a:pt x="335" y="413"/>
                  <a:pt x="345" y="413"/>
                </a:cubicBezTo>
                <a:cubicBezTo>
                  <a:pt x="346" y="413"/>
                  <a:pt x="347" y="413"/>
                  <a:pt x="347" y="413"/>
                </a:cubicBezTo>
                <a:cubicBezTo>
                  <a:pt x="355" y="413"/>
                  <a:pt x="374" y="413"/>
                  <a:pt x="378" y="391"/>
                </a:cubicBezTo>
                <a:cubicBezTo>
                  <a:pt x="381" y="380"/>
                  <a:pt x="380" y="370"/>
                  <a:pt x="379" y="364"/>
                </a:cubicBezTo>
                <a:cubicBezTo>
                  <a:pt x="379" y="362"/>
                  <a:pt x="378" y="360"/>
                  <a:pt x="378" y="360"/>
                </a:cubicBezTo>
                <a:cubicBezTo>
                  <a:pt x="379" y="356"/>
                  <a:pt x="382" y="352"/>
                  <a:pt x="384" y="348"/>
                </a:cubicBezTo>
                <a:cubicBezTo>
                  <a:pt x="386" y="344"/>
                  <a:pt x="387" y="342"/>
                  <a:pt x="388" y="339"/>
                </a:cubicBezTo>
                <a:cubicBezTo>
                  <a:pt x="388" y="337"/>
                  <a:pt x="387" y="333"/>
                  <a:pt x="386" y="330"/>
                </a:cubicBezTo>
                <a:cubicBezTo>
                  <a:pt x="389" y="327"/>
                  <a:pt x="393" y="323"/>
                  <a:pt x="394" y="319"/>
                </a:cubicBezTo>
                <a:cubicBezTo>
                  <a:pt x="394" y="315"/>
                  <a:pt x="392" y="310"/>
                  <a:pt x="390" y="305"/>
                </a:cubicBezTo>
                <a:cubicBezTo>
                  <a:pt x="390" y="305"/>
                  <a:pt x="390" y="305"/>
                  <a:pt x="390" y="304"/>
                </a:cubicBezTo>
                <a:cubicBezTo>
                  <a:pt x="390" y="303"/>
                  <a:pt x="390" y="299"/>
                  <a:pt x="390" y="294"/>
                </a:cubicBezTo>
                <a:cubicBezTo>
                  <a:pt x="396" y="293"/>
                  <a:pt x="406" y="291"/>
                  <a:pt x="409" y="289"/>
                </a:cubicBezTo>
                <a:cubicBezTo>
                  <a:pt x="415" y="286"/>
                  <a:pt x="419" y="277"/>
                  <a:pt x="419" y="272"/>
                </a:cubicBezTo>
                <a:cubicBezTo>
                  <a:pt x="419" y="270"/>
                  <a:pt x="418" y="270"/>
                  <a:pt x="407" y="250"/>
                </a:cubicBezTo>
                <a:close/>
                <a:moveTo>
                  <a:pt x="405" y="281"/>
                </a:moveTo>
                <a:cubicBezTo>
                  <a:pt x="403" y="282"/>
                  <a:pt x="393" y="284"/>
                  <a:pt x="385" y="286"/>
                </a:cubicBezTo>
                <a:cubicBezTo>
                  <a:pt x="383" y="286"/>
                  <a:pt x="381" y="288"/>
                  <a:pt x="381" y="290"/>
                </a:cubicBezTo>
                <a:cubicBezTo>
                  <a:pt x="380" y="305"/>
                  <a:pt x="380" y="306"/>
                  <a:pt x="380" y="307"/>
                </a:cubicBezTo>
                <a:cubicBezTo>
                  <a:pt x="381" y="308"/>
                  <a:pt x="381" y="308"/>
                  <a:pt x="382" y="310"/>
                </a:cubicBezTo>
                <a:cubicBezTo>
                  <a:pt x="384" y="314"/>
                  <a:pt x="385" y="316"/>
                  <a:pt x="385" y="317"/>
                </a:cubicBezTo>
                <a:cubicBezTo>
                  <a:pt x="384" y="319"/>
                  <a:pt x="381" y="322"/>
                  <a:pt x="377" y="325"/>
                </a:cubicBezTo>
                <a:cubicBezTo>
                  <a:pt x="376" y="326"/>
                  <a:pt x="375" y="329"/>
                  <a:pt x="376" y="331"/>
                </a:cubicBezTo>
                <a:cubicBezTo>
                  <a:pt x="377" y="334"/>
                  <a:pt x="378" y="337"/>
                  <a:pt x="378" y="338"/>
                </a:cubicBezTo>
                <a:cubicBezTo>
                  <a:pt x="378" y="339"/>
                  <a:pt x="377" y="342"/>
                  <a:pt x="375" y="344"/>
                </a:cubicBezTo>
                <a:cubicBezTo>
                  <a:pt x="373" y="348"/>
                  <a:pt x="371" y="353"/>
                  <a:pt x="369" y="357"/>
                </a:cubicBezTo>
                <a:cubicBezTo>
                  <a:pt x="369" y="359"/>
                  <a:pt x="369" y="362"/>
                  <a:pt x="369" y="365"/>
                </a:cubicBezTo>
                <a:cubicBezTo>
                  <a:pt x="370" y="371"/>
                  <a:pt x="371" y="379"/>
                  <a:pt x="369" y="389"/>
                </a:cubicBezTo>
                <a:cubicBezTo>
                  <a:pt x="367" y="401"/>
                  <a:pt x="359" y="404"/>
                  <a:pt x="347" y="404"/>
                </a:cubicBezTo>
                <a:cubicBezTo>
                  <a:pt x="347" y="404"/>
                  <a:pt x="346" y="404"/>
                  <a:pt x="345" y="404"/>
                </a:cubicBezTo>
                <a:cubicBezTo>
                  <a:pt x="335" y="403"/>
                  <a:pt x="271" y="389"/>
                  <a:pt x="261" y="386"/>
                </a:cubicBezTo>
                <a:cubicBezTo>
                  <a:pt x="259" y="386"/>
                  <a:pt x="257" y="386"/>
                  <a:pt x="256" y="387"/>
                </a:cubicBezTo>
                <a:cubicBezTo>
                  <a:pt x="250" y="394"/>
                  <a:pt x="249" y="449"/>
                  <a:pt x="250" y="476"/>
                </a:cubicBezTo>
                <a:cubicBezTo>
                  <a:pt x="193" y="488"/>
                  <a:pt x="133" y="480"/>
                  <a:pt x="83" y="454"/>
                </a:cubicBezTo>
                <a:cubicBezTo>
                  <a:pt x="93" y="426"/>
                  <a:pt x="105" y="373"/>
                  <a:pt x="89" y="307"/>
                </a:cubicBezTo>
                <a:cubicBezTo>
                  <a:pt x="87" y="299"/>
                  <a:pt x="79" y="292"/>
                  <a:pt x="68" y="282"/>
                </a:cubicBezTo>
                <a:cubicBezTo>
                  <a:pt x="44" y="260"/>
                  <a:pt x="9" y="227"/>
                  <a:pt x="9" y="167"/>
                </a:cubicBezTo>
                <a:cubicBezTo>
                  <a:pt x="9" y="119"/>
                  <a:pt x="22" y="82"/>
                  <a:pt x="47" y="56"/>
                </a:cubicBezTo>
                <a:cubicBezTo>
                  <a:pt x="78" y="25"/>
                  <a:pt x="127" y="9"/>
                  <a:pt x="193" y="9"/>
                </a:cubicBezTo>
                <a:cubicBezTo>
                  <a:pt x="252" y="9"/>
                  <a:pt x="298" y="27"/>
                  <a:pt x="331" y="61"/>
                </a:cubicBezTo>
                <a:cubicBezTo>
                  <a:pt x="357" y="88"/>
                  <a:pt x="364" y="117"/>
                  <a:pt x="365" y="120"/>
                </a:cubicBezTo>
                <a:cubicBezTo>
                  <a:pt x="367" y="130"/>
                  <a:pt x="370" y="147"/>
                  <a:pt x="370" y="158"/>
                </a:cubicBezTo>
                <a:cubicBezTo>
                  <a:pt x="370" y="165"/>
                  <a:pt x="367" y="174"/>
                  <a:pt x="365" y="180"/>
                </a:cubicBezTo>
                <a:cubicBezTo>
                  <a:pt x="363" y="185"/>
                  <a:pt x="363" y="187"/>
                  <a:pt x="363" y="189"/>
                </a:cubicBezTo>
                <a:cubicBezTo>
                  <a:pt x="364" y="198"/>
                  <a:pt x="380" y="224"/>
                  <a:pt x="399" y="255"/>
                </a:cubicBezTo>
                <a:cubicBezTo>
                  <a:pt x="403" y="263"/>
                  <a:pt x="408" y="271"/>
                  <a:pt x="409" y="273"/>
                </a:cubicBezTo>
                <a:cubicBezTo>
                  <a:pt x="409" y="275"/>
                  <a:pt x="406" y="280"/>
                  <a:pt x="405" y="2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5" name="Oval 25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2" name="Freeform 43"/>
          <p:cNvSpPr>
            <a:spLocks noEditPoints="1"/>
          </p:cNvSpPr>
          <p:nvPr/>
        </p:nvSpPr>
        <p:spPr bwMode="auto">
          <a:xfrm>
            <a:off x="1489199" y="1698753"/>
            <a:ext cx="697203" cy="699158"/>
          </a:xfrm>
          <a:custGeom>
            <a:avLst/>
            <a:gdLst>
              <a:gd name="T0" fmla="*/ 311 w 453"/>
              <a:gd name="T1" fmla="*/ 43 h 454"/>
              <a:gd name="T2" fmla="*/ 354 w 453"/>
              <a:gd name="T3" fmla="*/ 77 h 454"/>
              <a:gd name="T4" fmla="*/ 448 w 453"/>
              <a:gd name="T5" fmla="*/ 177 h 454"/>
              <a:gd name="T6" fmla="*/ 304 w 453"/>
              <a:gd name="T7" fmla="*/ 122 h 454"/>
              <a:gd name="T8" fmla="*/ 185 w 453"/>
              <a:gd name="T9" fmla="*/ 185 h 454"/>
              <a:gd name="T10" fmla="*/ 97 w 453"/>
              <a:gd name="T11" fmla="*/ 96 h 454"/>
              <a:gd name="T12" fmla="*/ 4 w 453"/>
              <a:gd name="T13" fmla="*/ 204 h 454"/>
              <a:gd name="T14" fmla="*/ 51 w 453"/>
              <a:gd name="T15" fmla="*/ 436 h 454"/>
              <a:gd name="T16" fmla="*/ 100 w 453"/>
              <a:gd name="T17" fmla="*/ 342 h 454"/>
              <a:gd name="T18" fmla="*/ 149 w 453"/>
              <a:gd name="T19" fmla="*/ 437 h 454"/>
              <a:gd name="T20" fmla="*/ 157 w 453"/>
              <a:gd name="T21" fmla="*/ 219 h 454"/>
              <a:gd name="T22" fmla="*/ 237 w 453"/>
              <a:gd name="T23" fmla="*/ 252 h 454"/>
              <a:gd name="T24" fmla="*/ 303 w 453"/>
              <a:gd name="T25" fmla="*/ 436 h 454"/>
              <a:gd name="T26" fmla="*/ 353 w 453"/>
              <a:gd name="T27" fmla="*/ 342 h 454"/>
              <a:gd name="T28" fmla="*/ 402 w 453"/>
              <a:gd name="T29" fmla="*/ 437 h 454"/>
              <a:gd name="T30" fmla="*/ 418 w 453"/>
              <a:gd name="T31" fmla="*/ 277 h 454"/>
              <a:gd name="T32" fmla="*/ 220 w 453"/>
              <a:gd name="T33" fmla="*/ 243 h 454"/>
              <a:gd name="T34" fmla="*/ 137 w 453"/>
              <a:gd name="T35" fmla="*/ 145 h 454"/>
              <a:gd name="T36" fmla="*/ 133 w 453"/>
              <a:gd name="T37" fmla="*/ 185 h 454"/>
              <a:gd name="T38" fmla="*/ 140 w 453"/>
              <a:gd name="T39" fmla="*/ 436 h 454"/>
              <a:gd name="T40" fmla="*/ 105 w 453"/>
              <a:gd name="T41" fmla="*/ 281 h 454"/>
              <a:gd name="T42" fmla="*/ 72 w 453"/>
              <a:gd name="T43" fmla="*/ 444 h 454"/>
              <a:gd name="T44" fmla="*/ 61 w 453"/>
              <a:gd name="T45" fmla="*/ 386 h 454"/>
              <a:gd name="T46" fmla="*/ 62 w 453"/>
              <a:gd name="T47" fmla="*/ 249 h 454"/>
              <a:gd name="T48" fmla="*/ 35 w 453"/>
              <a:gd name="T49" fmla="*/ 193 h 454"/>
              <a:gd name="T50" fmla="*/ 53 w 453"/>
              <a:gd name="T51" fmla="*/ 252 h 454"/>
              <a:gd name="T52" fmla="*/ 53 w 453"/>
              <a:gd name="T53" fmla="*/ 276 h 454"/>
              <a:gd name="T54" fmla="*/ 47 w 453"/>
              <a:gd name="T55" fmla="*/ 128 h 454"/>
              <a:gd name="T56" fmla="*/ 141 w 453"/>
              <a:gd name="T57" fmla="*/ 127 h 454"/>
              <a:gd name="T58" fmla="*/ 222 w 453"/>
              <a:gd name="T59" fmla="*/ 225 h 454"/>
              <a:gd name="T60" fmla="*/ 53 w 453"/>
              <a:gd name="T61" fmla="*/ 183 h 454"/>
              <a:gd name="T62" fmla="*/ 440 w 453"/>
              <a:gd name="T63" fmla="*/ 201 h 454"/>
              <a:gd name="T64" fmla="*/ 394 w 453"/>
              <a:gd name="T65" fmla="*/ 267 h 454"/>
              <a:gd name="T66" fmla="*/ 407 w 453"/>
              <a:gd name="T67" fmla="*/ 232 h 454"/>
              <a:gd name="T68" fmla="*/ 393 w 453"/>
              <a:gd name="T69" fmla="*/ 165 h 454"/>
              <a:gd name="T70" fmla="*/ 385 w 453"/>
              <a:gd name="T71" fmla="*/ 265 h 454"/>
              <a:gd name="T72" fmla="*/ 392 w 453"/>
              <a:gd name="T73" fmla="*/ 436 h 454"/>
              <a:gd name="T74" fmla="*/ 357 w 453"/>
              <a:gd name="T75" fmla="*/ 281 h 454"/>
              <a:gd name="T76" fmla="*/ 325 w 453"/>
              <a:gd name="T77" fmla="*/ 444 h 454"/>
              <a:gd name="T78" fmla="*/ 314 w 453"/>
              <a:gd name="T79" fmla="*/ 392 h 454"/>
              <a:gd name="T80" fmla="*/ 320 w 453"/>
              <a:gd name="T81" fmla="*/ 150 h 454"/>
              <a:gd name="T82" fmla="*/ 310 w 453"/>
              <a:gd name="T83" fmla="*/ 183 h 454"/>
              <a:gd name="T84" fmla="*/ 236 w 453"/>
              <a:gd name="T85" fmla="*/ 223 h 454"/>
              <a:gd name="T86" fmla="*/ 312 w 453"/>
              <a:gd name="T87" fmla="*/ 127 h 454"/>
              <a:gd name="T88" fmla="*/ 406 w 453"/>
              <a:gd name="T89" fmla="*/ 128 h 454"/>
              <a:gd name="T90" fmla="*/ 409 w 453"/>
              <a:gd name="T91" fmla="*/ 196 h 454"/>
              <a:gd name="T92" fmla="*/ 142 w 453"/>
              <a:gd name="T93" fmla="*/ 43 h 454"/>
              <a:gd name="T94" fmla="*/ 99 w 453"/>
              <a:gd name="T95" fmla="*/ 9 h 454"/>
              <a:gd name="T96" fmla="*/ 99 w 453"/>
              <a:gd name="T97" fmla="*/ 9 h 4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53" h="454">
                <a:moveTo>
                  <a:pt x="354" y="86"/>
                </a:moveTo>
                <a:cubicBezTo>
                  <a:pt x="378" y="86"/>
                  <a:pt x="398" y="67"/>
                  <a:pt x="398" y="43"/>
                </a:cubicBezTo>
                <a:cubicBezTo>
                  <a:pt x="398" y="19"/>
                  <a:pt x="378" y="0"/>
                  <a:pt x="354" y="0"/>
                </a:cubicBezTo>
                <a:cubicBezTo>
                  <a:pt x="330" y="0"/>
                  <a:pt x="311" y="19"/>
                  <a:pt x="311" y="43"/>
                </a:cubicBezTo>
                <a:cubicBezTo>
                  <a:pt x="311" y="67"/>
                  <a:pt x="330" y="86"/>
                  <a:pt x="354" y="86"/>
                </a:cubicBezTo>
                <a:close/>
                <a:moveTo>
                  <a:pt x="354" y="9"/>
                </a:moveTo>
                <a:cubicBezTo>
                  <a:pt x="373" y="9"/>
                  <a:pt x="388" y="24"/>
                  <a:pt x="388" y="43"/>
                </a:cubicBezTo>
                <a:cubicBezTo>
                  <a:pt x="388" y="62"/>
                  <a:pt x="373" y="77"/>
                  <a:pt x="354" y="77"/>
                </a:cubicBezTo>
                <a:cubicBezTo>
                  <a:pt x="336" y="77"/>
                  <a:pt x="320" y="62"/>
                  <a:pt x="320" y="43"/>
                </a:cubicBezTo>
                <a:cubicBezTo>
                  <a:pt x="320" y="24"/>
                  <a:pt x="336" y="9"/>
                  <a:pt x="354" y="9"/>
                </a:cubicBezTo>
                <a:close/>
                <a:moveTo>
                  <a:pt x="448" y="177"/>
                </a:moveTo>
                <a:cubicBezTo>
                  <a:pt x="448" y="177"/>
                  <a:pt x="448" y="177"/>
                  <a:pt x="448" y="177"/>
                </a:cubicBezTo>
                <a:cubicBezTo>
                  <a:pt x="414" y="123"/>
                  <a:pt x="414" y="123"/>
                  <a:pt x="414" y="123"/>
                </a:cubicBezTo>
                <a:cubicBezTo>
                  <a:pt x="401" y="104"/>
                  <a:pt x="393" y="96"/>
                  <a:pt x="356" y="96"/>
                </a:cubicBezTo>
                <a:cubicBezTo>
                  <a:pt x="356" y="96"/>
                  <a:pt x="356" y="96"/>
                  <a:pt x="356" y="96"/>
                </a:cubicBezTo>
                <a:cubicBezTo>
                  <a:pt x="319" y="96"/>
                  <a:pt x="309" y="113"/>
                  <a:pt x="304" y="122"/>
                </a:cubicBezTo>
                <a:cubicBezTo>
                  <a:pt x="304" y="122"/>
                  <a:pt x="304" y="122"/>
                  <a:pt x="304" y="122"/>
                </a:cubicBezTo>
                <a:cubicBezTo>
                  <a:pt x="297" y="136"/>
                  <a:pt x="272" y="179"/>
                  <a:pt x="268" y="185"/>
                </a:cubicBezTo>
                <a:cubicBezTo>
                  <a:pt x="263" y="188"/>
                  <a:pt x="240" y="206"/>
                  <a:pt x="226" y="217"/>
                </a:cubicBezTo>
                <a:cubicBezTo>
                  <a:pt x="216" y="209"/>
                  <a:pt x="198" y="195"/>
                  <a:pt x="185" y="185"/>
                </a:cubicBezTo>
                <a:cubicBezTo>
                  <a:pt x="181" y="179"/>
                  <a:pt x="156" y="136"/>
                  <a:pt x="149" y="122"/>
                </a:cubicBezTo>
                <a:cubicBezTo>
                  <a:pt x="148" y="122"/>
                  <a:pt x="148" y="122"/>
                  <a:pt x="148" y="122"/>
                </a:cubicBezTo>
                <a:cubicBezTo>
                  <a:pt x="143" y="113"/>
                  <a:pt x="134" y="96"/>
                  <a:pt x="97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60" y="96"/>
                  <a:pt x="52" y="104"/>
                  <a:pt x="39" y="123"/>
                </a:cubicBezTo>
                <a:cubicBezTo>
                  <a:pt x="5" y="177"/>
                  <a:pt x="5" y="177"/>
                  <a:pt x="5" y="177"/>
                </a:cubicBezTo>
                <a:cubicBezTo>
                  <a:pt x="5" y="177"/>
                  <a:pt x="5" y="177"/>
                  <a:pt x="5" y="177"/>
                </a:cubicBezTo>
                <a:cubicBezTo>
                  <a:pt x="0" y="186"/>
                  <a:pt x="0" y="195"/>
                  <a:pt x="4" y="204"/>
                </a:cubicBezTo>
                <a:cubicBezTo>
                  <a:pt x="35" y="277"/>
                  <a:pt x="35" y="277"/>
                  <a:pt x="35" y="277"/>
                </a:cubicBezTo>
                <a:cubicBezTo>
                  <a:pt x="38" y="282"/>
                  <a:pt x="44" y="286"/>
                  <a:pt x="50" y="286"/>
                </a:cubicBezTo>
                <a:cubicBezTo>
                  <a:pt x="51" y="286"/>
                  <a:pt x="52" y="286"/>
                  <a:pt x="52" y="286"/>
                </a:cubicBezTo>
                <a:cubicBezTo>
                  <a:pt x="52" y="404"/>
                  <a:pt x="51" y="433"/>
                  <a:pt x="51" y="436"/>
                </a:cubicBezTo>
                <a:cubicBezTo>
                  <a:pt x="51" y="436"/>
                  <a:pt x="51" y="436"/>
                  <a:pt x="51" y="437"/>
                </a:cubicBezTo>
                <a:cubicBezTo>
                  <a:pt x="52" y="447"/>
                  <a:pt x="62" y="454"/>
                  <a:pt x="72" y="454"/>
                </a:cubicBezTo>
                <a:cubicBezTo>
                  <a:pt x="83" y="454"/>
                  <a:pt x="92" y="446"/>
                  <a:pt x="93" y="436"/>
                </a:cubicBezTo>
                <a:cubicBezTo>
                  <a:pt x="100" y="342"/>
                  <a:pt x="100" y="342"/>
                  <a:pt x="100" y="342"/>
                </a:cubicBezTo>
                <a:cubicBezTo>
                  <a:pt x="108" y="436"/>
                  <a:pt x="108" y="436"/>
                  <a:pt x="108" y="436"/>
                </a:cubicBezTo>
                <a:cubicBezTo>
                  <a:pt x="108" y="446"/>
                  <a:pt x="117" y="454"/>
                  <a:pt x="128" y="454"/>
                </a:cubicBezTo>
                <a:cubicBezTo>
                  <a:pt x="128" y="454"/>
                  <a:pt x="128" y="454"/>
                  <a:pt x="129" y="454"/>
                </a:cubicBezTo>
                <a:cubicBezTo>
                  <a:pt x="139" y="454"/>
                  <a:pt x="148" y="446"/>
                  <a:pt x="149" y="437"/>
                </a:cubicBezTo>
                <a:cubicBezTo>
                  <a:pt x="149" y="436"/>
                  <a:pt x="149" y="436"/>
                  <a:pt x="149" y="436"/>
                </a:cubicBezTo>
                <a:cubicBezTo>
                  <a:pt x="149" y="430"/>
                  <a:pt x="146" y="298"/>
                  <a:pt x="143" y="200"/>
                </a:cubicBezTo>
                <a:cubicBezTo>
                  <a:pt x="156" y="218"/>
                  <a:pt x="156" y="218"/>
                  <a:pt x="156" y="218"/>
                </a:cubicBezTo>
                <a:cubicBezTo>
                  <a:pt x="156" y="218"/>
                  <a:pt x="157" y="219"/>
                  <a:pt x="157" y="219"/>
                </a:cubicBezTo>
                <a:cubicBezTo>
                  <a:pt x="215" y="251"/>
                  <a:pt x="215" y="251"/>
                  <a:pt x="215" y="251"/>
                </a:cubicBezTo>
                <a:cubicBezTo>
                  <a:pt x="219" y="254"/>
                  <a:pt x="223" y="254"/>
                  <a:pt x="226" y="253"/>
                </a:cubicBezTo>
                <a:cubicBezTo>
                  <a:pt x="227" y="254"/>
                  <a:pt x="229" y="254"/>
                  <a:pt x="230" y="254"/>
                </a:cubicBezTo>
                <a:cubicBezTo>
                  <a:pt x="232" y="254"/>
                  <a:pt x="235" y="253"/>
                  <a:pt x="237" y="252"/>
                </a:cubicBezTo>
                <a:cubicBezTo>
                  <a:pt x="295" y="219"/>
                  <a:pt x="295" y="219"/>
                  <a:pt x="295" y="219"/>
                </a:cubicBezTo>
                <a:cubicBezTo>
                  <a:pt x="296" y="219"/>
                  <a:pt x="297" y="218"/>
                  <a:pt x="297" y="218"/>
                </a:cubicBezTo>
                <a:cubicBezTo>
                  <a:pt x="310" y="200"/>
                  <a:pt x="310" y="200"/>
                  <a:pt x="310" y="200"/>
                </a:cubicBezTo>
                <a:cubicBezTo>
                  <a:pt x="307" y="298"/>
                  <a:pt x="304" y="430"/>
                  <a:pt x="303" y="436"/>
                </a:cubicBezTo>
                <a:cubicBezTo>
                  <a:pt x="303" y="436"/>
                  <a:pt x="303" y="436"/>
                  <a:pt x="303" y="437"/>
                </a:cubicBezTo>
                <a:cubicBezTo>
                  <a:pt x="305" y="447"/>
                  <a:pt x="314" y="454"/>
                  <a:pt x="325" y="454"/>
                </a:cubicBezTo>
                <a:cubicBezTo>
                  <a:pt x="336" y="454"/>
                  <a:pt x="345" y="446"/>
                  <a:pt x="345" y="436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60" y="436"/>
                  <a:pt x="360" y="436"/>
                  <a:pt x="360" y="436"/>
                </a:cubicBezTo>
                <a:cubicBezTo>
                  <a:pt x="361" y="446"/>
                  <a:pt x="369" y="454"/>
                  <a:pt x="380" y="454"/>
                </a:cubicBezTo>
                <a:cubicBezTo>
                  <a:pt x="381" y="454"/>
                  <a:pt x="381" y="454"/>
                  <a:pt x="381" y="454"/>
                </a:cubicBezTo>
                <a:cubicBezTo>
                  <a:pt x="392" y="454"/>
                  <a:pt x="401" y="446"/>
                  <a:pt x="402" y="437"/>
                </a:cubicBezTo>
                <a:cubicBezTo>
                  <a:pt x="402" y="436"/>
                  <a:pt x="402" y="436"/>
                  <a:pt x="402" y="436"/>
                </a:cubicBezTo>
                <a:cubicBezTo>
                  <a:pt x="402" y="433"/>
                  <a:pt x="401" y="404"/>
                  <a:pt x="400" y="286"/>
                </a:cubicBezTo>
                <a:cubicBezTo>
                  <a:pt x="401" y="286"/>
                  <a:pt x="402" y="286"/>
                  <a:pt x="403" y="286"/>
                </a:cubicBezTo>
                <a:cubicBezTo>
                  <a:pt x="409" y="286"/>
                  <a:pt x="415" y="282"/>
                  <a:pt x="418" y="277"/>
                </a:cubicBezTo>
                <a:cubicBezTo>
                  <a:pt x="449" y="204"/>
                  <a:pt x="449" y="204"/>
                  <a:pt x="449" y="204"/>
                </a:cubicBezTo>
                <a:cubicBezTo>
                  <a:pt x="453" y="195"/>
                  <a:pt x="452" y="186"/>
                  <a:pt x="448" y="177"/>
                </a:cubicBezTo>
                <a:close/>
                <a:moveTo>
                  <a:pt x="230" y="241"/>
                </a:moveTo>
                <a:cubicBezTo>
                  <a:pt x="227" y="244"/>
                  <a:pt x="223" y="245"/>
                  <a:pt x="220" y="243"/>
                </a:cubicBezTo>
                <a:cubicBezTo>
                  <a:pt x="163" y="211"/>
                  <a:pt x="163" y="211"/>
                  <a:pt x="163" y="211"/>
                </a:cubicBezTo>
                <a:cubicBezTo>
                  <a:pt x="143" y="183"/>
                  <a:pt x="143" y="183"/>
                  <a:pt x="143" y="183"/>
                </a:cubicBezTo>
                <a:cubicBezTo>
                  <a:pt x="142" y="171"/>
                  <a:pt x="142" y="160"/>
                  <a:pt x="142" y="150"/>
                </a:cubicBezTo>
                <a:cubicBezTo>
                  <a:pt x="142" y="147"/>
                  <a:pt x="140" y="145"/>
                  <a:pt x="137" y="145"/>
                </a:cubicBezTo>
                <a:cubicBezTo>
                  <a:pt x="137" y="145"/>
                  <a:pt x="137" y="145"/>
                  <a:pt x="137" y="145"/>
                </a:cubicBezTo>
                <a:cubicBezTo>
                  <a:pt x="134" y="145"/>
                  <a:pt x="132" y="148"/>
                  <a:pt x="132" y="150"/>
                </a:cubicBezTo>
                <a:cubicBezTo>
                  <a:pt x="132" y="150"/>
                  <a:pt x="133" y="164"/>
                  <a:pt x="133" y="185"/>
                </a:cubicBezTo>
                <a:cubicBezTo>
                  <a:pt x="133" y="185"/>
                  <a:pt x="133" y="185"/>
                  <a:pt x="133" y="185"/>
                </a:cubicBezTo>
                <a:cubicBezTo>
                  <a:pt x="134" y="213"/>
                  <a:pt x="135" y="253"/>
                  <a:pt x="136" y="293"/>
                </a:cubicBezTo>
                <a:cubicBezTo>
                  <a:pt x="137" y="329"/>
                  <a:pt x="138" y="365"/>
                  <a:pt x="139" y="392"/>
                </a:cubicBezTo>
                <a:cubicBezTo>
                  <a:pt x="139" y="405"/>
                  <a:pt x="139" y="416"/>
                  <a:pt x="140" y="424"/>
                </a:cubicBezTo>
                <a:cubicBezTo>
                  <a:pt x="140" y="430"/>
                  <a:pt x="140" y="433"/>
                  <a:pt x="140" y="436"/>
                </a:cubicBezTo>
                <a:cubicBezTo>
                  <a:pt x="140" y="436"/>
                  <a:pt x="140" y="436"/>
                  <a:pt x="140" y="436"/>
                </a:cubicBezTo>
                <a:cubicBezTo>
                  <a:pt x="140" y="441"/>
                  <a:pt x="134" y="445"/>
                  <a:pt x="128" y="444"/>
                </a:cubicBezTo>
                <a:cubicBezTo>
                  <a:pt x="122" y="444"/>
                  <a:pt x="117" y="440"/>
                  <a:pt x="117" y="435"/>
                </a:cubicBezTo>
                <a:cubicBezTo>
                  <a:pt x="105" y="281"/>
                  <a:pt x="105" y="281"/>
                  <a:pt x="105" y="281"/>
                </a:cubicBezTo>
                <a:cubicBezTo>
                  <a:pt x="105" y="279"/>
                  <a:pt x="103" y="277"/>
                  <a:pt x="100" y="277"/>
                </a:cubicBezTo>
                <a:cubicBezTo>
                  <a:pt x="98" y="277"/>
                  <a:pt x="96" y="279"/>
                  <a:pt x="96" y="281"/>
                </a:cubicBezTo>
                <a:cubicBezTo>
                  <a:pt x="84" y="435"/>
                  <a:pt x="84" y="435"/>
                  <a:pt x="84" y="435"/>
                </a:cubicBezTo>
                <a:cubicBezTo>
                  <a:pt x="83" y="440"/>
                  <a:pt x="78" y="444"/>
                  <a:pt x="72" y="444"/>
                </a:cubicBezTo>
                <a:cubicBezTo>
                  <a:pt x="66" y="445"/>
                  <a:pt x="61" y="441"/>
                  <a:pt x="60" y="436"/>
                </a:cubicBezTo>
                <a:cubicBezTo>
                  <a:pt x="60" y="436"/>
                  <a:pt x="60" y="436"/>
                  <a:pt x="60" y="436"/>
                </a:cubicBezTo>
                <a:cubicBezTo>
                  <a:pt x="61" y="433"/>
                  <a:pt x="61" y="429"/>
                  <a:pt x="61" y="422"/>
                </a:cubicBezTo>
                <a:cubicBezTo>
                  <a:pt x="61" y="413"/>
                  <a:pt x="61" y="401"/>
                  <a:pt x="61" y="386"/>
                </a:cubicBezTo>
                <a:cubicBezTo>
                  <a:pt x="61" y="357"/>
                  <a:pt x="62" y="318"/>
                  <a:pt x="62" y="281"/>
                </a:cubicBezTo>
                <a:cubicBezTo>
                  <a:pt x="67" y="277"/>
                  <a:pt x="69" y="271"/>
                  <a:pt x="67" y="265"/>
                </a:cubicBezTo>
                <a:cubicBezTo>
                  <a:pt x="67" y="265"/>
                  <a:pt x="67" y="265"/>
                  <a:pt x="67" y="264"/>
                </a:cubicBezTo>
                <a:cubicBezTo>
                  <a:pt x="67" y="263"/>
                  <a:pt x="65" y="258"/>
                  <a:pt x="62" y="249"/>
                </a:cubicBezTo>
                <a:cubicBezTo>
                  <a:pt x="63" y="197"/>
                  <a:pt x="63" y="169"/>
                  <a:pt x="63" y="169"/>
                </a:cubicBezTo>
                <a:cubicBezTo>
                  <a:pt x="63" y="167"/>
                  <a:pt x="61" y="165"/>
                  <a:pt x="59" y="165"/>
                </a:cubicBezTo>
                <a:cubicBezTo>
                  <a:pt x="58" y="164"/>
                  <a:pt x="55" y="165"/>
                  <a:pt x="54" y="166"/>
                </a:cubicBezTo>
                <a:cubicBezTo>
                  <a:pt x="35" y="193"/>
                  <a:pt x="35" y="193"/>
                  <a:pt x="35" y="193"/>
                </a:cubicBezTo>
                <a:cubicBezTo>
                  <a:pt x="34" y="194"/>
                  <a:pt x="34" y="195"/>
                  <a:pt x="34" y="197"/>
                </a:cubicBezTo>
                <a:cubicBezTo>
                  <a:pt x="34" y="197"/>
                  <a:pt x="40" y="215"/>
                  <a:pt x="46" y="232"/>
                </a:cubicBezTo>
                <a:cubicBezTo>
                  <a:pt x="49" y="239"/>
                  <a:pt x="51" y="246"/>
                  <a:pt x="53" y="252"/>
                </a:cubicBezTo>
                <a:cubicBezTo>
                  <a:pt x="53" y="252"/>
                  <a:pt x="53" y="252"/>
                  <a:pt x="53" y="252"/>
                </a:cubicBezTo>
                <a:cubicBezTo>
                  <a:pt x="54" y="254"/>
                  <a:pt x="54" y="255"/>
                  <a:pt x="55" y="257"/>
                </a:cubicBezTo>
                <a:cubicBezTo>
                  <a:pt x="56" y="262"/>
                  <a:pt x="58" y="265"/>
                  <a:pt x="59" y="267"/>
                </a:cubicBezTo>
                <a:cubicBezTo>
                  <a:pt x="58" y="267"/>
                  <a:pt x="58" y="267"/>
                  <a:pt x="58" y="267"/>
                </a:cubicBezTo>
                <a:cubicBezTo>
                  <a:pt x="59" y="271"/>
                  <a:pt x="57" y="274"/>
                  <a:pt x="53" y="276"/>
                </a:cubicBezTo>
                <a:cubicBezTo>
                  <a:pt x="49" y="277"/>
                  <a:pt x="45" y="276"/>
                  <a:pt x="44" y="273"/>
                </a:cubicBezTo>
                <a:cubicBezTo>
                  <a:pt x="12" y="201"/>
                  <a:pt x="12" y="201"/>
                  <a:pt x="12" y="201"/>
                </a:cubicBezTo>
                <a:cubicBezTo>
                  <a:pt x="10" y="194"/>
                  <a:pt x="10" y="188"/>
                  <a:pt x="13" y="182"/>
                </a:cubicBezTo>
                <a:cubicBezTo>
                  <a:pt x="47" y="128"/>
                  <a:pt x="47" y="128"/>
                  <a:pt x="47" y="128"/>
                </a:cubicBezTo>
                <a:cubicBezTo>
                  <a:pt x="58" y="112"/>
                  <a:pt x="63" y="105"/>
                  <a:pt x="97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28" y="105"/>
                  <a:pt x="136" y="118"/>
                  <a:pt x="140" y="126"/>
                </a:cubicBezTo>
                <a:cubicBezTo>
                  <a:pt x="141" y="127"/>
                  <a:pt x="141" y="127"/>
                  <a:pt x="141" y="127"/>
                </a:cubicBezTo>
                <a:cubicBezTo>
                  <a:pt x="149" y="141"/>
                  <a:pt x="177" y="190"/>
                  <a:pt x="177" y="191"/>
                </a:cubicBezTo>
                <a:cubicBezTo>
                  <a:pt x="178" y="191"/>
                  <a:pt x="178" y="192"/>
                  <a:pt x="178" y="192"/>
                </a:cubicBezTo>
                <a:cubicBezTo>
                  <a:pt x="178" y="192"/>
                  <a:pt x="191" y="202"/>
                  <a:pt x="204" y="212"/>
                </a:cubicBezTo>
                <a:cubicBezTo>
                  <a:pt x="211" y="217"/>
                  <a:pt x="217" y="221"/>
                  <a:pt x="222" y="225"/>
                </a:cubicBezTo>
                <a:cubicBezTo>
                  <a:pt x="226" y="228"/>
                  <a:pt x="228" y="230"/>
                  <a:pt x="230" y="231"/>
                </a:cubicBezTo>
                <a:cubicBezTo>
                  <a:pt x="230" y="231"/>
                  <a:pt x="230" y="231"/>
                  <a:pt x="230" y="231"/>
                </a:cubicBezTo>
                <a:cubicBezTo>
                  <a:pt x="232" y="233"/>
                  <a:pt x="232" y="238"/>
                  <a:pt x="230" y="241"/>
                </a:cubicBezTo>
                <a:close/>
                <a:moveTo>
                  <a:pt x="53" y="183"/>
                </a:moveTo>
                <a:cubicBezTo>
                  <a:pt x="53" y="192"/>
                  <a:pt x="53" y="206"/>
                  <a:pt x="53" y="223"/>
                </a:cubicBezTo>
                <a:cubicBezTo>
                  <a:pt x="50" y="214"/>
                  <a:pt x="47" y="204"/>
                  <a:pt x="44" y="196"/>
                </a:cubicBezTo>
                <a:lnTo>
                  <a:pt x="53" y="183"/>
                </a:lnTo>
                <a:close/>
                <a:moveTo>
                  <a:pt x="440" y="201"/>
                </a:moveTo>
                <a:cubicBezTo>
                  <a:pt x="409" y="273"/>
                  <a:pt x="409" y="273"/>
                  <a:pt x="409" y="273"/>
                </a:cubicBezTo>
                <a:cubicBezTo>
                  <a:pt x="408" y="276"/>
                  <a:pt x="404" y="277"/>
                  <a:pt x="400" y="276"/>
                </a:cubicBezTo>
                <a:cubicBezTo>
                  <a:pt x="396" y="274"/>
                  <a:pt x="394" y="271"/>
                  <a:pt x="394" y="267"/>
                </a:cubicBezTo>
                <a:cubicBezTo>
                  <a:pt x="394" y="267"/>
                  <a:pt x="394" y="267"/>
                  <a:pt x="394" y="267"/>
                </a:cubicBezTo>
                <a:cubicBezTo>
                  <a:pt x="395" y="265"/>
                  <a:pt x="396" y="262"/>
                  <a:pt x="398" y="257"/>
                </a:cubicBezTo>
                <a:cubicBezTo>
                  <a:pt x="399" y="255"/>
                  <a:pt x="399" y="254"/>
                  <a:pt x="400" y="252"/>
                </a:cubicBezTo>
                <a:cubicBezTo>
                  <a:pt x="400" y="252"/>
                  <a:pt x="400" y="252"/>
                  <a:pt x="400" y="252"/>
                </a:cubicBezTo>
                <a:cubicBezTo>
                  <a:pt x="402" y="246"/>
                  <a:pt x="404" y="239"/>
                  <a:pt x="407" y="232"/>
                </a:cubicBezTo>
                <a:cubicBezTo>
                  <a:pt x="413" y="215"/>
                  <a:pt x="419" y="197"/>
                  <a:pt x="419" y="197"/>
                </a:cubicBezTo>
                <a:cubicBezTo>
                  <a:pt x="419" y="195"/>
                  <a:pt x="419" y="194"/>
                  <a:pt x="418" y="193"/>
                </a:cubicBezTo>
                <a:cubicBezTo>
                  <a:pt x="399" y="166"/>
                  <a:pt x="399" y="166"/>
                  <a:pt x="399" y="166"/>
                </a:cubicBezTo>
                <a:cubicBezTo>
                  <a:pt x="397" y="165"/>
                  <a:pt x="395" y="164"/>
                  <a:pt x="393" y="165"/>
                </a:cubicBezTo>
                <a:cubicBezTo>
                  <a:pt x="391" y="165"/>
                  <a:pt x="390" y="167"/>
                  <a:pt x="390" y="169"/>
                </a:cubicBezTo>
                <a:cubicBezTo>
                  <a:pt x="390" y="169"/>
                  <a:pt x="390" y="197"/>
                  <a:pt x="391" y="249"/>
                </a:cubicBezTo>
                <a:cubicBezTo>
                  <a:pt x="388" y="258"/>
                  <a:pt x="386" y="263"/>
                  <a:pt x="386" y="264"/>
                </a:cubicBezTo>
                <a:cubicBezTo>
                  <a:pt x="386" y="265"/>
                  <a:pt x="385" y="265"/>
                  <a:pt x="385" y="265"/>
                </a:cubicBezTo>
                <a:cubicBezTo>
                  <a:pt x="384" y="271"/>
                  <a:pt x="386" y="277"/>
                  <a:pt x="391" y="281"/>
                </a:cubicBezTo>
                <a:cubicBezTo>
                  <a:pt x="391" y="318"/>
                  <a:pt x="392" y="357"/>
                  <a:pt x="392" y="386"/>
                </a:cubicBezTo>
                <a:cubicBezTo>
                  <a:pt x="392" y="401"/>
                  <a:pt x="392" y="413"/>
                  <a:pt x="392" y="422"/>
                </a:cubicBezTo>
                <a:cubicBezTo>
                  <a:pt x="392" y="429"/>
                  <a:pt x="392" y="433"/>
                  <a:pt x="392" y="436"/>
                </a:cubicBezTo>
                <a:cubicBezTo>
                  <a:pt x="392" y="436"/>
                  <a:pt x="392" y="436"/>
                  <a:pt x="392" y="436"/>
                </a:cubicBezTo>
                <a:cubicBezTo>
                  <a:pt x="392" y="441"/>
                  <a:pt x="387" y="445"/>
                  <a:pt x="381" y="444"/>
                </a:cubicBezTo>
                <a:cubicBezTo>
                  <a:pt x="375" y="444"/>
                  <a:pt x="370" y="440"/>
                  <a:pt x="369" y="435"/>
                </a:cubicBezTo>
                <a:cubicBezTo>
                  <a:pt x="357" y="281"/>
                  <a:pt x="357" y="281"/>
                  <a:pt x="357" y="281"/>
                </a:cubicBezTo>
                <a:cubicBezTo>
                  <a:pt x="357" y="279"/>
                  <a:pt x="355" y="277"/>
                  <a:pt x="353" y="277"/>
                </a:cubicBezTo>
                <a:cubicBezTo>
                  <a:pt x="350" y="277"/>
                  <a:pt x="348" y="279"/>
                  <a:pt x="348" y="281"/>
                </a:cubicBezTo>
                <a:cubicBezTo>
                  <a:pt x="336" y="435"/>
                  <a:pt x="336" y="435"/>
                  <a:pt x="336" y="435"/>
                </a:cubicBezTo>
                <a:cubicBezTo>
                  <a:pt x="336" y="440"/>
                  <a:pt x="331" y="444"/>
                  <a:pt x="325" y="444"/>
                </a:cubicBezTo>
                <a:cubicBezTo>
                  <a:pt x="319" y="445"/>
                  <a:pt x="313" y="441"/>
                  <a:pt x="313" y="436"/>
                </a:cubicBezTo>
                <a:cubicBezTo>
                  <a:pt x="313" y="436"/>
                  <a:pt x="313" y="436"/>
                  <a:pt x="313" y="436"/>
                </a:cubicBezTo>
                <a:cubicBezTo>
                  <a:pt x="313" y="433"/>
                  <a:pt x="313" y="430"/>
                  <a:pt x="313" y="424"/>
                </a:cubicBezTo>
                <a:cubicBezTo>
                  <a:pt x="313" y="416"/>
                  <a:pt x="314" y="405"/>
                  <a:pt x="314" y="392"/>
                </a:cubicBezTo>
                <a:cubicBezTo>
                  <a:pt x="315" y="365"/>
                  <a:pt x="316" y="329"/>
                  <a:pt x="317" y="293"/>
                </a:cubicBezTo>
                <a:cubicBezTo>
                  <a:pt x="318" y="253"/>
                  <a:pt x="319" y="213"/>
                  <a:pt x="320" y="185"/>
                </a:cubicBezTo>
                <a:cubicBezTo>
                  <a:pt x="320" y="185"/>
                  <a:pt x="320" y="185"/>
                  <a:pt x="320" y="185"/>
                </a:cubicBezTo>
                <a:cubicBezTo>
                  <a:pt x="320" y="164"/>
                  <a:pt x="320" y="150"/>
                  <a:pt x="320" y="150"/>
                </a:cubicBezTo>
                <a:cubicBezTo>
                  <a:pt x="321" y="148"/>
                  <a:pt x="318" y="145"/>
                  <a:pt x="316" y="145"/>
                </a:cubicBezTo>
                <a:cubicBezTo>
                  <a:pt x="316" y="145"/>
                  <a:pt x="316" y="145"/>
                  <a:pt x="316" y="145"/>
                </a:cubicBezTo>
                <a:cubicBezTo>
                  <a:pt x="313" y="145"/>
                  <a:pt x="311" y="147"/>
                  <a:pt x="311" y="150"/>
                </a:cubicBezTo>
                <a:cubicBezTo>
                  <a:pt x="311" y="160"/>
                  <a:pt x="310" y="171"/>
                  <a:pt x="310" y="183"/>
                </a:cubicBezTo>
                <a:cubicBezTo>
                  <a:pt x="290" y="211"/>
                  <a:pt x="290" y="211"/>
                  <a:pt x="290" y="211"/>
                </a:cubicBezTo>
                <a:cubicBezTo>
                  <a:pt x="241" y="239"/>
                  <a:pt x="241" y="239"/>
                  <a:pt x="241" y="239"/>
                </a:cubicBezTo>
                <a:cubicBezTo>
                  <a:pt x="242" y="233"/>
                  <a:pt x="240" y="228"/>
                  <a:pt x="236" y="224"/>
                </a:cubicBezTo>
                <a:cubicBezTo>
                  <a:pt x="236" y="224"/>
                  <a:pt x="236" y="224"/>
                  <a:pt x="236" y="223"/>
                </a:cubicBezTo>
                <a:cubicBezTo>
                  <a:pt x="235" y="223"/>
                  <a:pt x="235" y="223"/>
                  <a:pt x="234" y="222"/>
                </a:cubicBezTo>
                <a:cubicBezTo>
                  <a:pt x="249" y="211"/>
                  <a:pt x="274" y="192"/>
                  <a:pt x="274" y="192"/>
                </a:cubicBezTo>
                <a:cubicBezTo>
                  <a:pt x="275" y="192"/>
                  <a:pt x="275" y="191"/>
                  <a:pt x="276" y="191"/>
                </a:cubicBezTo>
                <a:cubicBezTo>
                  <a:pt x="276" y="190"/>
                  <a:pt x="304" y="141"/>
                  <a:pt x="312" y="127"/>
                </a:cubicBezTo>
                <a:cubicBezTo>
                  <a:pt x="313" y="126"/>
                  <a:pt x="313" y="126"/>
                  <a:pt x="313" y="126"/>
                </a:cubicBezTo>
                <a:cubicBezTo>
                  <a:pt x="317" y="118"/>
                  <a:pt x="324" y="105"/>
                  <a:pt x="356" y="105"/>
                </a:cubicBezTo>
                <a:cubicBezTo>
                  <a:pt x="356" y="105"/>
                  <a:pt x="356" y="105"/>
                  <a:pt x="356" y="105"/>
                </a:cubicBezTo>
                <a:cubicBezTo>
                  <a:pt x="390" y="105"/>
                  <a:pt x="395" y="112"/>
                  <a:pt x="406" y="128"/>
                </a:cubicBezTo>
                <a:cubicBezTo>
                  <a:pt x="440" y="182"/>
                  <a:pt x="440" y="182"/>
                  <a:pt x="440" y="182"/>
                </a:cubicBezTo>
                <a:cubicBezTo>
                  <a:pt x="443" y="188"/>
                  <a:pt x="443" y="194"/>
                  <a:pt x="440" y="201"/>
                </a:cubicBezTo>
                <a:close/>
                <a:moveTo>
                  <a:pt x="400" y="183"/>
                </a:moveTo>
                <a:cubicBezTo>
                  <a:pt x="409" y="196"/>
                  <a:pt x="409" y="196"/>
                  <a:pt x="409" y="196"/>
                </a:cubicBezTo>
                <a:cubicBezTo>
                  <a:pt x="406" y="204"/>
                  <a:pt x="403" y="214"/>
                  <a:pt x="400" y="223"/>
                </a:cubicBezTo>
                <a:cubicBezTo>
                  <a:pt x="400" y="206"/>
                  <a:pt x="400" y="192"/>
                  <a:pt x="400" y="183"/>
                </a:cubicBezTo>
                <a:close/>
                <a:moveTo>
                  <a:pt x="99" y="86"/>
                </a:moveTo>
                <a:cubicBezTo>
                  <a:pt x="122" y="86"/>
                  <a:pt x="142" y="67"/>
                  <a:pt x="142" y="43"/>
                </a:cubicBezTo>
                <a:cubicBezTo>
                  <a:pt x="142" y="19"/>
                  <a:pt x="122" y="0"/>
                  <a:pt x="99" y="0"/>
                </a:cubicBezTo>
                <a:cubicBezTo>
                  <a:pt x="75" y="0"/>
                  <a:pt x="55" y="19"/>
                  <a:pt x="55" y="43"/>
                </a:cubicBezTo>
                <a:cubicBezTo>
                  <a:pt x="55" y="67"/>
                  <a:pt x="75" y="86"/>
                  <a:pt x="99" y="86"/>
                </a:cubicBezTo>
                <a:close/>
                <a:moveTo>
                  <a:pt x="99" y="9"/>
                </a:moveTo>
                <a:cubicBezTo>
                  <a:pt x="117" y="9"/>
                  <a:pt x="132" y="24"/>
                  <a:pt x="132" y="43"/>
                </a:cubicBezTo>
                <a:cubicBezTo>
                  <a:pt x="132" y="62"/>
                  <a:pt x="117" y="77"/>
                  <a:pt x="99" y="77"/>
                </a:cubicBezTo>
                <a:cubicBezTo>
                  <a:pt x="80" y="77"/>
                  <a:pt x="65" y="62"/>
                  <a:pt x="65" y="43"/>
                </a:cubicBezTo>
                <a:cubicBezTo>
                  <a:pt x="65" y="24"/>
                  <a:pt x="80" y="9"/>
                  <a:pt x="99" y="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5" name="Oval 8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3" name="Freeform 44"/>
          <p:cNvSpPr>
            <a:spLocks noEditPoints="1"/>
          </p:cNvSpPr>
          <p:nvPr/>
        </p:nvSpPr>
        <p:spPr bwMode="auto">
          <a:xfrm>
            <a:off x="10112051" y="1709830"/>
            <a:ext cx="688081" cy="675701"/>
          </a:xfrm>
          <a:custGeom>
            <a:avLst/>
            <a:gdLst>
              <a:gd name="T0" fmla="*/ 347 w 447"/>
              <a:gd name="T1" fmla="*/ 173 h 439"/>
              <a:gd name="T2" fmla="*/ 295 w 447"/>
              <a:gd name="T3" fmla="*/ 77 h 439"/>
              <a:gd name="T4" fmla="*/ 173 w 447"/>
              <a:gd name="T5" fmla="*/ 75 h 439"/>
              <a:gd name="T6" fmla="*/ 131 w 447"/>
              <a:gd name="T7" fmla="*/ 180 h 439"/>
              <a:gd name="T8" fmla="*/ 162 w 447"/>
              <a:gd name="T9" fmla="*/ 174 h 439"/>
              <a:gd name="T10" fmla="*/ 236 w 447"/>
              <a:gd name="T11" fmla="*/ 122 h 439"/>
              <a:gd name="T12" fmla="*/ 26 w 447"/>
              <a:gd name="T13" fmla="*/ 285 h 439"/>
              <a:gd name="T14" fmla="*/ 26 w 447"/>
              <a:gd name="T15" fmla="*/ 332 h 439"/>
              <a:gd name="T16" fmla="*/ 161 w 447"/>
              <a:gd name="T17" fmla="*/ 323 h 439"/>
              <a:gd name="T18" fmla="*/ 268 w 447"/>
              <a:gd name="T19" fmla="*/ 308 h 439"/>
              <a:gd name="T20" fmla="*/ 223 w 447"/>
              <a:gd name="T21" fmla="*/ 436 h 439"/>
              <a:gd name="T22" fmla="*/ 254 w 447"/>
              <a:gd name="T23" fmla="*/ 426 h 439"/>
              <a:gd name="T24" fmla="*/ 318 w 447"/>
              <a:gd name="T25" fmla="*/ 281 h 439"/>
              <a:gd name="T26" fmla="*/ 292 w 447"/>
              <a:gd name="T27" fmla="*/ 174 h 439"/>
              <a:gd name="T28" fmla="*/ 327 w 447"/>
              <a:gd name="T29" fmla="*/ 225 h 439"/>
              <a:gd name="T30" fmla="*/ 423 w 447"/>
              <a:gd name="T31" fmla="*/ 229 h 439"/>
              <a:gd name="T32" fmla="*/ 440 w 447"/>
              <a:gd name="T33" fmla="*/ 222 h 439"/>
              <a:gd name="T34" fmla="*/ 424 w 447"/>
              <a:gd name="T35" fmla="*/ 182 h 439"/>
              <a:gd name="T36" fmla="*/ 423 w 447"/>
              <a:gd name="T37" fmla="*/ 220 h 439"/>
              <a:gd name="T38" fmla="*/ 311 w 447"/>
              <a:gd name="T39" fmla="*/ 204 h 439"/>
              <a:gd name="T40" fmla="*/ 295 w 447"/>
              <a:gd name="T41" fmla="*/ 158 h 439"/>
              <a:gd name="T42" fmla="*/ 248 w 447"/>
              <a:gd name="T43" fmla="*/ 222 h 439"/>
              <a:gd name="T44" fmla="*/ 312 w 447"/>
              <a:gd name="T45" fmla="*/ 288 h 439"/>
              <a:gd name="T46" fmla="*/ 316 w 447"/>
              <a:gd name="T47" fmla="*/ 310 h 439"/>
              <a:gd name="T48" fmla="*/ 233 w 447"/>
              <a:gd name="T49" fmla="*/ 429 h 439"/>
              <a:gd name="T50" fmla="*/ 224 w 447"/>
              <a:gd name="T51" fmla="*/ 407 h 439"/>
              <a:gd name="T52" fmla="*/ 277 w 447"/>
              <a:gd name="T53" fmla="*/ 303 h 439"/>
              <a:gd name="T54" fmla="*/ 212 w 447"/>
              <a:gd name="T55" fmla="*/ 251 h 439"/>
              <a:gd name="T56" fmla="*/ 153 w 447"/>
              <a:gd name="T57" fmla="*/ 318 h 439"/>
              <a:gd name="T58" fmla="*/ 139 w 447"/>
              <a:gd name="T59" fmla="*/ 325 h 439"/>
              <a:gd name="T60" fmla="*/ 10 w 447"/>
              <a:gd name="T61" fmla="*/ 308 h 439"/>
              <a:gd name="T62" fmla="*/ 128 w 447"/>
              <a:gd name="T63" fmla="*/ 292 h 439"/>
              <a:gd name="T64" fmla="*/ 248 w 447"/>
              <a:gd name="T65" fmla="*/ 121 h 439"/>
              <a:gd name="T66" fmla="*/ 244 w 447"/>
              <a:gd name="T67" fmla="*/ 113 h 439"/>
              <a:gd name="T68" fmla="*/ 201 w 447"/>
              <a:gd name="T69" fmla="*/ 110 h 439"/>
              <a:gd name="T70" fmla="*/ 143 w 447"/>
              <a:gd name="T71" fmla="*/ 175 h 439"/>
              <a:gd name="T72" fmla="*/ 134 w 447"/>
              <a:gd name="T73" fmla="*/ 153 h 439"/>
              <a:gd name="T74" fmla="*/ 197 w 447"/>
              <a:gd name="T75" fmla="*/ 73 h 439"/>
              <a:gd name="T76" fmla="*/ 316 w 447"/>
              <a:gd name="T77" fmla="*/ 104 h 439"/>
              <a:gd name="T78" fmla="*/ 343 w 447"/>
              <a:gd name="T79" fmla="*/ 182 h 439"/>
              <a:gd name="T80" fmla="*/ 423 w 447"/>
              <a:gd name="T81" fmla="*/ 192 h 439"/>
              <a:gd name="T82" fmla="*/ 433 w 447"/>
              <a:gd name="T83" fmla="*/ 216 h 439"/>
              <a:gd name="T84" fmla="*/ 339 w 447"/>
              <a:gd name="T85" fmla="*/ 91 h 439"/>
              <a:gd name="T86" fmla="*/ 378 w 447"/>
              <a:gd name="T87" fmla="*/ 67 h 439"/>
              <a:gd name="T88" fmla="*/ 361 w 447"/>
              <a:gd name="T89" fmla="*/ 5 h 439"/>
              <a:gd name="T90" fmla="*/ 299 w 447"/>
              <a:gd name="T91" fmla="*/ 23 h 439"/>
              <a:gd name="T92" fmla="*/ 317 w 447"/>
              <a:gd name="T93" fmla="*/ 85 h 439"/>
              <a:gd name="T94" fmla="*/ 339 w 447"/>
              <a:gd name="T95" fmla="*/ 9 h 439"/>
              <a:gd name="T96" fmla="*/ 373 w 447"/>
              <a:gd name="T97" fmla="*/ 35 h 439"/>
              <a:gd name="T98" fmla="*/ 339 w 447"/>
              <a:gd name="T99" fmla="*/ 82 h 439"/>
              <a:gd name="T100" fmla="*/ 304 w 447"/>
              <a:gd name="T101" fmla="*/ 55 h 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7" h="439">
                <a:moveTo>
                  <a:pt x="424" y="182"/>
                </a:moveTo>
                <a:cubicBezTo>
                  <a:pt x="347" y="173"/>
                  <a:pt x="347" y="173"/>
                  <a:pt x="347" y="173"/>
                </a:cubicBezTo>
                <a:cubicBezTo>
                  <a:pt x="325" y="102"/>
                  <a:pt x="325" y="102"/>
                  <a:pt x="325" y="102"/>
                </a:cubicBezTo>
                <a:cubicBezTo>
                  <a:pt x="321" y="90"/>
                  <a:pt x="308" y="79"/>
                  <a:pt x="295" y="77"/>
                </a:cubicBezTo>
                <a:cubicBezTo>
                  <a:pt x="198" y="64"/>
                  <a:pt x="198" y="64"/>
                  <a:pt x="198" y="64"/>
                </a:cubicBezTo>
                <a:cubicBezTo>
                  <a:pt x="188" y="62"/>
                  <a:pt x="179" y="67"/>
                  <a:pt x="173" y="75"/>
                </a:cubicBezTo>
                <a:cubicBezTo>
                  <a:pt x="126" y="148"/>
                  <a:pt x="126" y="148"/>
                  <a:pt x="126" y="148"/>
                </a:cubicBezTo>
                <a:cubicBezTo>
                  <a:pt x="118" y="158"/>
                  <a:pt x="120" y="171"/>
                  <a:pt x="131" y="180"/>
                </a:cubicBezTo>
                <a:cubicBezTo>
                  <a:pt x="135" y="183"/>
                  <a:pt x="138" y="185"/>
                  <a:pt x="143" y="185"/>
                </a:cubicBezTo>
                <a:cubicBezTo>
                  <a:pt x="151" y="185"/>
                  <a:pt x="159" y="179"/>
                  <a:pt x="162" y="174"/>
                </a:cubicBezTo>
                <a:cubicBezTo>
                  <a:pt x="206" y="118"/>
                  <a:pt x="206" y="118"/>
                  <a:pt x="206" y="118"/>
                </a:cubicBezTo>
                <a:cubicBezTo>
                  <a:pt x="236" y="122"/>
                  <a:pt x="236" y="122"/>
                  <a:pt x="236" y="122"/>
                </a:cubicBezTo>
                <a:cubicBezTo>
                  <a:pt x="125" y="282"/>
                  <a:pt x="125" y="282"/>
                  <a:pt x="125" y="282"/>
                </a:cubicBezTo>
                <a:cubicBezTo>
                  <a:pt x="26" y="285"/>
                  <a:pt x="26" y="285"/>
                  <a:pt x="26" y="285"/>
                </a:cubicBezTo>
                <a:cubicBezTo>
                  <a:pt x="12" y="285"/>
                  <a:pt x="0" y="295"/>
                  <a:pt x="0" y="308"/>
                </a:cubicBezTo>
                <a:cubicBezTo>
                  <a:pt x="0" y="322"/>
                  <a:pt x="12" y="332"/>
                  <a:pt x="26" y="332"/>
                </a:cubicBezTo>
                <a:cubicBezTo>
                  <a:pt x="139" y="335"/>
                  <a:pt x="139" y="335"/>
                  <a:pt x="139" y="335"/>
                </a:cubicBezTo>
                <a:cubicBezTo>
                  <a:pt x="148" y="335"/>
                  <a:pt x="156" y="330"/>
                  <a:pt x="161" y="323"/>
                </a:cubicBezTo>
                <a:cubicBezTo>
                  <a:pt x="213" y="263"/>
                  <a:pt x="213" y="263"/>
                  <a:pt x="213" y="263"/>
                </a:cubicBezTo>
                <a:cubicBezTo>
                  <a:pt x="268" y="308"/>
                  <a:pt x="268" y="308"/>
                  <a:pt x="268" y="308"/>
                </a:cubicBezTo>
                <a:cubicBezTo>
                  <a:pt x="215" y="403"/>
                  <a:pt x="215" y="403"/>
                  <a:pt x="215" y="403"/>
                </a:cubicBezTo>
                <a:cubicBezTo>
                  <a:pt x="208" y="415"/>
                  <a:pt x="211" y="429"/>
                  <a:pt x="223" y="436"/>
                </a:cubicBezTo>
                <a:cubicBezTo>
                  <a:pt x="226" y="438"/>
                  <a:pt x="229" y="439"/>
                  <a:pt x="233" y="439"/>
                </a:cubicBezTo>
                <a:cubicBezTo>
                  <a:pt x="242" y="439"/>
                  <a:pt x="251" y="432"/>
                  <a:pt x="254" y="426"/>
                </a:cubicBezTo>
                <a:cubicBezTo>
                  <a:pt x="324" y="315"/>
                  <a:pt x="324" y="315"/>
                  <a:pt x="324" y="315"/>
                </a:cubicBezTo>
                <a:cubicBezTo>
                  <a:pt x="331" y="303"/>
                  <a:pt x="328" y="289"/>
                  <a:pt x="318" y="281"/>
                </a:cubicBezTo>
                <a:cubicBezTo>
                  <a:pt x="258" y="224"/>
                  <a:pt x="258" y="224"/>
                  <a:pt x="258" y="224"/>
                </a:cubicBezTo>
                <a:cubicBezTo>
                  <a:pt x="292" y="174"/>
                  <a:pt x="292" y="174"/>
                  <a:pt x="292" y="174"/>
                </a:cubicBezTo>
                <a:cubicBezTo>
                  <a:pt x="302" y="207"/>
                  <a:pt x="302" y="207"/>
                  <a:pt x="302" y="207"/>
                </a:cubicBezTo>
                <a:cubicBezTo>
                  <a:pt x="306" y="218"/>
                  <a:pt x="316" y="225"/>
                  <a:pt x="327" y="225"/>
                </a:cubicBezTo>
                <a:cubicBezTo>
                  <a:pt x="327" y="225"/>
                  <a:pt x="327" y="225"/>
                  <a:pt x="327" y="225"/>
                </a:cubicBezTo>
                <a:cubicBezTo>
                  <a:pt x="423" y="229"/>
                  <a:pt x="423" y="229"/>
                  <a:pt x="423" y="229"/>
                </a:cubicBezTo>
                <a:cubicBezTo>
                  <a:pt x="423" y="229"/>
                  <a:pt x="423" y="229"/>
                  <a:pt x="423" y="229"/>
                </a:cubicBezTo>
                <a:cubicBezTo>
                  <a:pt x="430" y="229"/>
                  <a:pt x="435" y="227"/>
                  <a:pt x="440" y="222"/>
                </a:cubicBezTo>
                <a:cubicBezTo>
                  <a:pt x="444" y="218"/>
                  <a:pt x="447" y="212"/>
                  <a:pt x="447" y="206"/>
                </a:cubicBezTo>
                <a:cubicBezTo>
                  <a:pt x="447" y="193"/>
                  <a:pt x="436" y="183"/>
                  <a:pt x="424" y="182"/>
                </a:cubicBezTo>
                <a:close/>
                <a:moveTo>
                  <a:pt x="433" y="216"/>
                </a:moveTo>
                <a:cubicBezTo>
                  <a:pt x="431" y="218"/>
                  <a:pt x="427" y="220"/>
                  <a:pt x="423" y="220"/>
                </a:cubicBezTo>
                <a:cubicBezTo>
                  <a:pt x="327" y="216"/>
                  <a:pt x="327" y="216"/>
                  <a:pt x="327" y="216"/>
                </a:cubicBezTo>
                <a:cubicBezTo>
                  <a:pt x="320" y="216"/>
                  <a:pt x="313" y="211"/>
                  <a:pt x="311" y="204"/>
                </a:cubicBezTo>
                <a:cubicBezTo>
                  <a:pt x="298" y="162"/>
                  <a:pt x="298" y="162"/>
                  <a:pt x="298" y="162"/>
                </a:cubicBezTo>
                <a:cubicBezTo>
                  <a:pt x="298" y="160"/>
                  <a:pt x="296" y="159"/>
                  <a:pt x="295" y="158"/>
                </a:cubicBezTo>
                <a:cubicBezTo>
                  <a:pt x="293" y="158"/>
                  <a:pt x="291" y="159"/>
                  <a:pt x="290" y="160"/>
                </a:cubicBezTo>
                <a:cubicBezTo>
                  <a:pt x="248" y="222"/>
                  <a:pt x="248" y="222"/>
                  <a:pt x="248" y="222"/>
                </a:cubicBezTo>
                <a:cubicBezTo>
                  <a:pt x="246" y="224"/>
                  <a:pt x="247" y="226"/>
                  <a:pt x="248" y="22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2" y="288"/>
                  <a:pt x="312" y="288"/>
                  <a:pt x="312" y="288"/>
                </a:cubicBezTo>
                <a:cubicBezTo>
                  <a:pt x="319" y="294"/>
                  <a:pt x="321" y="303"/>
                  <a:pt x="316" y="310"/>
                </a:cubicBezTo>
                <a:cubicBezTo>
                  <a:pt x="246" y="421"/>
                  <a:pt x="246" y="421"/>
                  <a:pt x="246" y="421"/>
                </a:cubicBezTo>
                <a:cubicBezTo>
                  <a:pt x="244" y="425"/>
                  <a:pt x="239" y="429"/>
                  <a:pt x="233" y="429"/>
                </a:cubicBezTo>
                <a:cubicBezTo>
                  <a:pt x="231" y="429"/>
                  <a:pt x="229" y="429"/>
                  <a:pt x="227" y="428"/>
                </a:cubicBezTo>
                <a:cubicBezTo>
                  <a:pt x="220" y="423"/>
                  <a:pt x="219" y="416"/>
                  <a:pt x="224" y="407"/>
                </a:cubicBezTo>
                <a:cubicBezTo>
                  <a:pt x="278" y="309"/>
                  <a:pt x="278" y="309"/>
                  <a:pt x="278" y="309"/>
                </a:cubicBezTo>
                <a:cubicBezTo>
                  <a:pt x="279" y="307"/>
                  <a:pt x="279" y="304"/>
                  <a:pt x="277" y="303"/>
                </a:cubicBezTo>
                <a:cubicBezTo>
                  <a:pt x="215" y="252"/>
                  <a:pt x="215" y="252"/>
                  <a:pt x="215" y="252"/>
                </a:cubicBezTo>
                <a:cubicBezTo>
                  <a:pt x="214" y="252"/>
                  <a:pt x="213" y="251"/>
                  <a:pt x="212" y="251"/>
                </a:cubicBezTo>
                <a:cubicBezTo>
                  <a:pt x="211" y="251"/>
                  <a:pt x="209" y="252"/>
                  <a:pt x="208" y="253"/>
                </a:cubicBezTo>
                <a:cubicBezTo>
                  <a:pt x="153" y="318"/>
                  <a:pt x="153" y="318"/>
                  <a:pt x="153" y="318"/>
                </a:cubicBezTo>
                <a:cubicBezTo>
                  <a:pt x="153" y="318"/>
                  <a:pt x="153" y="318"/>
                  <a:pt x="153" y="318"/>
                </a:cubicBezTo>
                <a:cubicBezTo>
                  <a:pt x="150" y="323"/>
                  <a:pt x="145" y="325"/>
                  <a:pt x="139" y="325"/>
                </a:cubicBezTo>
                <a:cubicBezTo>
                  <a:pt x="26" y="323"/>
                  <a:pt x="26" y="323"/>
                  <a:pt x="26" y="323"/>
                </a:cubicBezTo>
                <a:cubicBezTo>
                  <a:pt x="17" y="323"/>
                  <a:pt x="10" y="316"/>
                  <a:pt x="10" y="308"/>
                </a:cubicBezTo>
                <a:cubicBezTo>
                  <a:pt x="10" y="301"/>
                  <a:pt x="17" y="295"/>
                  <a:pt x="27" y="295"/>
                </a:cubicBezTo>
                <a:cubicBezTo>
                  <a:pt x="128" y="292"/>
                  <a:pt x="128" y="292"/>
                  <a:pt x="128" y="292"/>
                </a:cubicBezTo>
                <a:cubicBezTo>
                  <a:pt x="130" y="292"/>
                  <a:pt x="131" y="291"/>
                  <a:pt x="132" y="290"/>
                </a:cubicBezTo>
                <a:cubicBezTo>
                  <a:pt x="248" y="121"/>
                  <a:pt x="248" y="121"/>
                  <a:pt x="248" y="121"/>
                </a:cubicBezTo>
                <a:cubicBezTo>
                  <a:pt x="249" y="119"/>
                  <a:pt x="249" y="118"/>
                  <a:pt x="248" y="116"/>
                </a:cubicBezTo>
                <a:cubicBezTo>
                  <a:pt x="247" y="115"/>
                  <a:pt x="246" y="114"/>
                  <a:pt x="244" y="113"/>
                </a:cubicBezTo>
                <a:cubicBezTo>
                  <a:pt x="205" y="108"/>
                  <a:pt x="205" y="108"/>
                  <a:pt x="205" y="108"/>
                </a:cubicBezTo>
                <a:cubicBezTo>
                  <a:pt x="203" y="108"/>
                  <a:pt x="202" y="108"/>
                  <a:pt x="201" y="110"/>
                </a:cubicBezTo>
                <a:cubicBezTo>
                  <a:pt x="155" y="169"/>
                  <a:pt x="155" y="169"/>
                  <a:pt x="155" y="169"/>
                </a:cubicBezTo>
                <a:cubicBezTo>
                  <a:pt x="152" y="172"/>
                  <a:pt x="147" y="175"/>
                  <a:pt x="143" y="175"/>
                </a:cubicBezTo>
                <a:cubicBezTo>
                  <a:pt x="141" y="175"/>
                  <a:pt x="139" y="175"/>
                  <a:pt x="138" y="173"/>
                </a:cubicBezTo>
                <a:cubicBezTo>
                  <a:pt x="133" y="170"/>
                  <a:pt x="127" y="162"/>
                  <a:pt x="134" y="153"/>
                </a:cubicBezTo>
                <a:cubicBezTo>
                  <a:pt x="181" y="80"/>
                  <a:pt x="181" y="80"/>
                  <a:pt x="181" y="80"/>
                </a:cubicBezTo>
                <a:cubicBezTo>
                  <a:pt x="184" y="75"/>
                  <a:pt x="191" y="72"/>
                  <a:pt x="197" y="73"/>
                </a:cubicBezTo>
                <a:cubicBezTo>
                  <a:pt x="294" y="86"/>
                  <a:pt x="294" y="86"/>
                  <a:pt x="294" y="86"/>
                </a:cubicBezTo>
                <a:cubicBezTo>
                  <a:pt x="303" y="88"/>
                  <a:pt x="314" y="96"/>
                  <a:pt x="316" y="104"/>
                </a:cubicBezTo>
                <a:cubicBezTo>
                  <a:pt x="339" y="179"/>
                  <a:pt x="339" y="179"/>
                  <a:pt x="339" y="179"/>
                </a:cubicBezTo>
                <a:cubicBezTo>
                  <a:pt x="339" y="181"/>
                  <a:pt x="341" y="182"/>
                  <a:pt x="343" y="182"/>
                </a:cubicBezTo>
                <a:cubicBezTo>
                  <a:pt x="423" y="192"/>
                  <a:pt x="423" y="192"/>
                  <a:pt x="423" y="192"/>
                </a:cubicBezTo>
                <a:cubicBezTo>
                  <a:pt x="423" y="192"/>
                  <a:pt x="423" y="192"/>
                  <a:pt x="423" y="192"/>
                </a:cubicBezTo>
                <a:cubicBezTo>
                  <a:pt x="431" y="192"/>
                  <a:pt x="437" y="198"/>
                  <a:pt x="437" y="206"/>
                </a:cubicBezTo>
                <a:cubicBezTo>
                  <a:pt x="437" y="210"/>
                  <a:pt x="436" y="213"/>
                  <a:pt x="433" y="216"/>
                </a:cubicBezTo>
                <a:close/>
                <a:moveTo>
                  <a:pt x="317" y="85"/>
                </a:moveTo>
                <a:cubicBezTo>
                  <a:pt x="323" y="89"/>
                  <a:pt x="331" y="91"/>
                  <a:pt x="339" y="91"/>
                </a:cubicBezTo>
                <a:cubicBezTo>
                  <a:pt x="339" y="91"/>
                  <a:pt x="339" y="91"/>
                  <a:pt x="339" y="91"/>
                </a:cubicBezTo>
                <a:cubicBezTo>
                  <a:pt x="355" y="91"/>
                  <a:pt x="370" y="82"/>
                  <a:pt x="378" y="67"/>
                </a:cubicBezTo>
                <a:cubicBezTo>
                  <a:pt x="384" y="57"/>
                  <a:pt x="386" y="44"/>
                  <a:pt x="382" y="33"/>
                </a:cubicBezTo>
                <a:cubicBezTo>
                  <a:pt x="379" y="21"/>
                  <a:pt x="371" y="11"/>
                  <a:pt x="361" y="5"/>
                </a:cubicBezTo>
                <a:cubicBezTo>
                  <a:pt x="354" y="2"/>
                  <a:pt x="346" y="0"/>
                  <a:pt x="339" y="0"/>
                </a:cubicBezTo>
                <a:cubicBezTo>
                  <a:pt x="322" y="0"/>
                  <a:pt x="307" y="9"/>
                  <a:pt x="299" y="23"/>
                </a:cubicBezTo>
                <a:cubicBezTo>
                  <a:pt x="293" y="34"/>
                  <a:pt x="291" y="46"/>
                  <a:pt x="295" y="58"/>
                </a:cubicBezTo>
                <a:cubicBezTo>
                  <a:pt x="298" y="70"/>
                  <a:pt x="306" y="79"/>
                  <a:pt x="317" y="85"/>
                </a:cubicBezTo>
                <a:close/>
                <a:moveTo>
                  <a:pt x="307" y="28"/>
                </a:moveTo>
                <a:cubicBezTo>
                  <a:pt x="313" y="16"/>
                  <a:pt x="325" y="9"/>
                  <a:pt x="339" y="9"/>
                </a:cubicBezTo>
                <a:cubicBezTo>
                  <a:pt x="345" y="9"/>
                  <a:pt x="351" y="11"/>
                  <a:pt x="356" y="14"/>
                </a:cubicBezTo>
                <a:cubicBezTo>
                  <a:pt x="365" y="18"/>
                  <a:pt x="371" y="26"/>
                  <a:pt x="373" y="35"/>
                </a:cubicBezTo>
                <a:cubicBezTo>
                  <a:pt x="376" y="45"/>
                  <a:pt x="375" y="54"/>
                  <a:pt x="370" y="63"/>
                </a:cubicBezTo>
                <a:cubicBezTo>
                  <a:pt x="364" y="74"/>
                  <a:pt x="352" y="82"/>
                  <a:pt x="339" y="82"/>
                </a:cubicBezTo>
                <a:cubicBezTo>
                  <a:pt x="332" y="82"/>
                  <a:pt x="326" y="80"/>
                  <a:pt x="321" y="77"/>
                </a:cubicBezTo>
                <a:cubicBezTo>
                  <a:pt x="313" y="72"/>
                  <a:pt x="306" y="65"/>
                  <a:pt x="304" y="55"/>
                </a:cubicBezTo>
                <a:cubicBezTo>
                  <a:pt x="301" y="46"/>
                  <a:pt x="302" y="36"/>
                  <a:pt x="307" y="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9" name="Oval 12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4" name="Freeform 45"/>
          <p:cNvSpPr>
            <a:spLocks noEditPoints="1"/>
          </p:cNvSpPr>
          <p:nvPr/>
        </p:nvSpPr>
        <p:spPr bwMode="auto">
          <a:xfrm>
            <a:off x="6655265" y="5011921"/>
            <a:ext cx="707020" cy="417019"/>
          </a:xfrm>
          <a:custGeom>
            <a:avLst/>
            <a:gdLst>
              <a:gd name="T0" fmla="*/ 325 w 460"/>
              <a:gd name="T1" fmla="*/ 0 h 271"/>
              <a:gd name="T2" fmla="*/ 208 w 460"/>
              <a:gd name="T3" fmla="*/ 0 h 271"/>
              <a:gd name="T4" fmla="*/ 174 w 460"/>
              <a:gd name="T5" fmla="*/ 34 h 271"/>
              <a:gd name="T6" fmla="*/ 178 w 460"/>
              <a:gd name="T7" fmla="*/ 51 h 271"/>
              <a:gd name="T8" fmla="*/ 34 w 460"/>
              <a:gd name="T9" fmla="*/ 51 h 271"/>
              <a:gd name="T10" fmla="*/ 0 w 460"/>
              <a:gd name="T11" fmla="*/ 85 h 271"/>
              <a:gd name="T12" fmla="*/ 34 w 460"/>
              <a:gd name="T13" fmla="*/ 119 h 271"/>
              <a:gd name="T14" fmla="*/ 116 w 460"/>
              <a:gd name="T15" fmla="*/ 119 h 271"/>
              <a:gd name="T16" fmla="*/ 111 w 460"/>
              <a:gd name="T17" fmla="*/ 137 h 271"/>
              <a:gd name="T18" fmla="*/ 145 w 460"/>
              <a:gd name="T19" fmla="*/ 171 h 271"/>
              <a:gd name="T20" fmla="*/ 151 w 460"/>
              <a:gd name="T21" fmla="*/ 171 h 271"/>
              <a:gd name="T22" fmla="*/ 147 w 460"/>
              <a:gd name="T23" fmla="*/ 186 h 271"/>
              <a:gd name="T24" fmla="*/ 182 w 460"/>
              <a:gd name="T25" fmla="*/ 221 h 271"/>
              <a:gd name="T26" fmla="*/ 187 w 460"/>
              <a:gd name="T27" fmla="*/ 221 h 271"/>
              <a:gd name="T28" fmla="*/ 183 w 460"/>
              <a:gd name="T29" fmla="*/ 237 h 271"/>
              <a:gd name="T30" fmla="*/ 218 w 460"/>
              <a:gd name="T31" fmla="*/ 271 h 271"/>
              <a:gd name="T32" fmla="*/ 325 w 460"/>
              <a:gd name="T33" fmla="*/ 271 h 271"/>
              <a:gd name="T34" fmla="*/ 460 w 460"/>
              <a:gd name="T35" fmla="*/ 136 h 271"/>
              <a:gd name="T36" fmla="*/ 325 w 460"/>
              <a:gd name="T37" fmla="*/ 0 h 271"/>
              <a:gd name="T38" fmla="*/ 325 w 460"/>
              <a:gd name="T39" fmla="*/ 261 h 271"/>
              <a:gd name="T40" fmla="*/ 218 w 460"/>
              <a:gd name="T41" fmla="*/ 261 h 271"/>
              <a:gd name="T42" fmla="*/ 193 w 460"/>
              <a:gd name="T43" fmla="*/ 237 h 271"/>
              <a:gd name="T44" fmla="*/ 199 w 460"/>
              <a:gd name="T45" fmla="*/ 221 h 271"/>
              <a:gd name="T46" fmla="*/ 218 w 460"/>
              <a:gd name="T47" fmla="*/ 221 h 271"/>
              <a:gd name="T48" fmla="*/ 223 w 460"/>
              <a:gd name="T49" fmla="*/ 216 h 271"/>
              <a:gd name="T50" fmla="*/ 218 w 460"/>
              <a:gd name="T51" fmla="*/ 211 h 271"/>
              <a:gd name="T52" fmla="*/ 197 w 460"/>
              <a:gd name="T53" fmla="*/ 211 h 271"/>
              <a:gd name="T54" fmla="*/ 197 w 460"/>
              <a:gd name="T55" fmla="*/ 211 h 271"/>
              <a:gd name="T56" fmla="*/ 182 w 460"/>
              <a:gd name="T57" fmla="*/ 211 h 271"/>
              <a:gd name="T58" fmla="*/ 157 w 460"/>
              <a:gd name="T59" fmla="*/ 186 h 271"/>
              <a:gd name="T60" fmla="*/ 162 w 460"/>
              <a:gd name="T61" fmla="*/ 171 h 271"/>
              <a:gd name="T62" fmla="*/ 202 w 460"/>
              <a:gd name="T63" fmla="*/ 171 h 271"/>
              <a:gd name="T64" fmla="*/ 207 w 460"/>
              <a:gd name="T65" fmla="*/ 166 h 271"/>
              <a:gd name="T66" fmla="*/ 202 w 460"/>
              <a:gd name="T67" fmla="*/ 162 h 271"/>
              <a:gd name="T68" fmla="*/ 160 w 460"/>
              <a:gd name="T69" fmla="*/ 162 h 271"/>
              <a:gd name="T70" fmla="*/ 160 w 460"/>
              <a:gd name="T71" fmla="*/ 162 h 271"/>
              <a:gd name="T72" fmla="*/ 145 w 460"/>
              <a:gd name="T73" fmla="*/ 162 h 271"/>
              <a:gd name="T74" fmla="*/ 121 w 460"/>
              <a:gd name="T75" fmla="*/ 137 h 271"/>
              <a:gd name="T76" fmla="*/ 128 w 460"/>
              <a:gd name="T77" fmla="*/ 119 h 271"/>
              <a:gd name="T78" fmla="*/ 186 w 460"/>
              <a:gd name="T79" fmla="*/ 119 h 271"/>
              <a:gd name="T80" fmla="*/ 191 w 460"/>
              <a:gd name="T81" fmla="*/ 115 h 271"/>
              <a:gd name="T82" fmla="*/ 186 w 460"/>
              <a:gd name="T83" fmla="*/ 110 h 271"/>
              <a:gd name="T84" fmla="*/ 34 w 460"/>
              <a:gd name="T85" fmla="*/ 110 h 271"/>
              <a:gd name="T86" fmla="*/ 9 w 460"/>
              <a:gd name="T87" fmla="*/ 85 h 271"/>
              <a:gd name="T88" fmla="*/ 34 w 460"/>
              <a:gd name="T89" fmla="*/ 60 h 271"/>
              <a:gd name="T90" fmla="*/ 289 w 460"/>
              <a:gd name="T91" fmla="*/ 60 h 271"/>
              <a:gd name="T92" fmla="*/ 294 w 460"/>
              <a:gd name="T93" fmla="*/ 56 h 271"/>
              <a:gd name="T94" fmla="*/ 289 w 460"/>
              <a:gd name="T95" fmla="*/ 51 h 271"/>
              <a:gd name="T96" fmla="*/ 189 w 460"/>
              <a:gd name="T97" fmla="*/ 51 h 271"/>
              <a:gd name="T98" fmla="*/ 183 w 460"/>
              <a:gd name="T99" fmla="*/ 34 h 271"/>
              <a:gd name="T100" fmla="*/ 208 w 460"/>
              <a:gd name="T101" fmla="*/ 10 h 271"/>
              <a:gd name="T102" fmla="*/ 325 w 460"/>
              <a:gd name="T103" fmla="*/ 10 h 271"/>
              <a:gd name="T104" fmla="*/ 451 w 460"/>
              <a:gd name="T105" fmla="*/ 136 h 271"/>
              <a:gd name="T106" fmla="*/ 325 w 460"/>
              <a:gd name="T107" fmla="*/ 261 h 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0" h="271">
                <a:moveTo>
                  <a:pt x="325" y="0"/>
                </a:moveTo>
                <a:cubicBezTo>
                  <a:pt x="208" y="0"/>
                  <a:pt x="208" y="0"/>
                  <a:pt x="208" y="0"/>
                </a:cubicBezTo>
                <a:cubicBezTo>
                  <a:pt x="189" y="0"/>
                  <a:pt x="174" y="16"/>
                  <a:pt x="174" y="34"/>
                </a:cubicBezTo>
                <a:cubicBezTo>
                  <a:pt x="174" y="40"/>
                  <a:pt x="175" y="46"/>
                  <a:pt x="178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15" y="51"/>
                  <a:pt x="0" y="66"/>
                  <a:pt x="0" y="85"/>
                </a:cubicBezTo>
                <a:cubicBezTo>
                  <a:pt x="0" y="104"/>
                  <a:pt x="15" y="119"/>
                  <a:pt x="34" y="119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13" y="125"/>
                  <a:pt x="111" y="131"/>
                  <a:pt x="111" y="137"/>
                </a:cubicBezTo>
                <a:cubicBezTo>
                  <a:pt x="111" y="156"/>
                  <a:pt x="127" y="171"/>
                  <a:pt x="145" y="171"/>
                </a:cubicBezTo>
                <a:cubicBezTo>
                  <a:pt x="151" y="171"/>
                  <a:pt x="151" y="171"/>
                  <a:pt x="151" y="171"/>
                </a:cubicBezTo>
                <a:cubicBezTo>
                  <a:pt x="149" y="176"/>
                  <a:pt x="147" y="181"/>
                  <a:pt x="147" y="186"/>
                </a:cubicBezTo>
                <a:cubicBezTo>
                  <a:pt x="147" y="205"/>
                  <a:pt x="163" y="221"/>
                  <a:pt x="182" y="221"/>
                </a:cubicBezTo>
                <a:cubicBezTo>
                  <a:pt x="187" y="221"/>
                  <a:pt x="187" y="221"/>
                  <a:pt x="187" y="221"/>
                </a:cubicBezTo>
                <a:cubicBezTo>
                  <a:pt x="185" y="226"/>
                  <a:pt x="183" y="231"/>
                  <a:pt x="183" y="237"/>
                </a:cubicBezTo>
                <a:cubicBezTo>
                  <a:pt x="183" y="256"/>
                  <a:pt x="199" y="271"/>
                  <a:pt x="218" y="271"/>
                </a:cubicBezTo>
                <a:cubicBezTo>
                  <a:pt x="325" y="271"/>
                  <a:pt x="325" y="271"/>
                  <a:pt x="325" y="271"/>
                </a:cubicBezTo>
                <a:cubicBezTo>
                  <a:pt x="400" y="271"/>
                  <a:pt x="460" y="210"/>
                  <a:pt x="460" y="136"/>
                </a:cubicBezTo>
                <a:cubicBezTo>
                  <a:pt x="460" y="61"/>
                  <a:pt x="400" y="0"/>
                  <a:pt x="325" y="0"/>
                </a:cubicBezTo>
                <a:close/>
                <a:moveTo>
                  <a:pt x="325" y="261"/>
                </a:moveTo>
                <a:cubicBezTo>
                  <a:pt x="218" y="261"/>
                  <a:pt x="218" y="261"/>
                  <a:pt x="218" y="261"/>
                </a:cubicBezTo>
                <a:cubicBezTo>
                  <a:pt x="204" y="261"/>
                  <a:pt x="193" y="250"/>
                  <a:pt x="193" y="237"/>
                </a:cubicBezTo>
                <a:cubicBezTo>
                  <a:pt x="193" y="231"/>
                  <a:pt x="195" y="225"/>
                  <a:pt x="199" y="221"/>
                </a:cubicBezTo>
                <a:cubicBezTo>
                  <a:pt x="218" y="221"/>
                  <a:pt x="218" y="221"/>
                  <a:pt x="218" y="221"/>
                </a:cubicBezTo>
                <a:cubicBezTo>
                  <a:pt x="221" y="221"/>
                  <a:pt x="223" y="219"/>
                  <a:pt x="223" y="216"/>
                </a:cubicBezTo>
                <a:cubicBezTo>
                  <a:pt x="223" y="213"/>
                  <a:pt x="221" y="211"/>
                  <a:pt x="218" y="211"/>
                </a:cubicBezTo>
                <a:cubicBezTo>
                  <a:pt x="197" y="211"/>
                  <a:pt x="197" y="211"/>
                  <a:pt x="197" y="211"/>
                </a:cubicBezTo>
                <a:cubicBezTo>
                  <a:pt x="197" y="211"/>
                  <a:pt x="197" y="211"/>
                  <a:pt x="197" y="211"/>
                </a:cubicBezTo>
                <a:cubicBezTo>
                  <a:pt x="182" y="211"/>
                  <a:pt x="182" y="211"/>
                  <a:pt x="182" y="211"/>
                </a:cubicBezTo>
                <a:cubicBezTo>
                  <a:pt x="168" y="211"/>
                  <a:pt x="157" y="200"/>
                  <a:pt x="157" y="186"/>
                </a:cubicBezTo>
                <a:cubicBezTo>
                  <a:pt x="157" y="181"/>
                  <a:pt x="159" y="175"/>
                  <a:pt x="16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4" y="171"/>
                  <a:pt x="207" y="169"/>
                  <a:pt x="207" y="166"/>
                </a:cubicBezTo>
                <a:cubicBezTo>
                  <a:pt x="207" y="164"/>
                  <a:pt x="204" y="162"/>
                  <a:pt x="202" y="162"/>
                </a:cubicBezTo>
                <a:cubicBezTo>
                  <a:pt x="160" y="162"/>
                  <a:pt x="160" y="162"/>
                  <a:pt x="160" y="162"/>
                </a:cubicBezTo>
                <a:cubicBezTo>
                  <a:pt x="160" y="162"/>
                  <a:pt x="160" y="161"/>
                  <a:pt x="160" y="162"/>
                </a:cubicBezTo>
                <a:cubicBezTo>
                  <a:pt x="145" y="162"/>
                  <a:pt x="145" y="162"/>
                  <a:pt x="145" y="162"/>
                </a:cubicBezTo>
                <a:cubicBezTo>
                  <a:pt x="132" y="162"/>
                  <a:pt x="121" y="150"/>
                  <a:pt x="121" y="137"/>
                </a:cubicBezTo>
                <a:cubicBezTo>
                  <a:pt x="121" y="130"/>
                  <a:pt x="123" y="124"/>
                  <a:pt x="128" y="119"/>
                </a:cubicBezTo>
                <a:cubicBezTo>
                  <a:pt x="186" y="119"/>
                  <a:pt x="186" y="119"/>
                  <a:pt x="186" y="119"/>
                </a:cubicBezTo>
                <a:cubicBezTo>
                  <a:pt x="189" y="119"/>
                  <a:pt x="191" y="117"/>
                  <a:pt x="191" y="115"/>
                </a:cubicBezTo>
                <a:cubicBezTo>
                  <a:pt x="191" y="112"/>
                  <a:pt x="189" y="110"/>
                  <a:pt x="186" y="110"/>
                </a:cubicBezTo>
                <a:cubicBezTo>
                  <a:pt x="34" y="110"/>
                  <a:pt x="34" y="110"/>
                  <a:pt x="34" y="110"/>
                </a:cubicBezTo>
                <a:cubicBezTo>
                  <a:pt x="20" y="110"/>
                  <a:pt x="9" y="99"/>
                  <a:pt x="9" y="85"/>
                </a:cubicBezTo>
                <a:cubicBezTo>
                  <a:pt x="9" y="72"/>
                  <a:pt x="20" y="60"/>
                  <a:pt x="34" y="60"/>
                </a:cubicBezTo>
                <a:cubicBezTo>
                  <a:pt x="289" y="60"/>
                  <a:pt x="289" y="60"/>
                  <a:pt x="289" y="60"/>
                </a:cubicBezTo>
                <a:cubicBezTo>
                  <a:pt x="292" y="60"/>
                  <a:pt x="294" y="58"/>
                  <a:pt x="294" y="56"/>
                </a:cubicBezTo>
                <a:cubicBezTo>
                  <a:pt x="294" y="53"/>
                  <a:pt x="292" y="51"/>
                  <a:pt x="289" y="51"/>
                </a:cubicBezTo>
                <a:cubicBezTo>
                  <a:pt x="189" y="51"/>
                  <a:pt x="189" y="51"/>
                  <a:pt x="189" y="51"/>
                </a:cubicBezTo>
                <a:cubicBezTo>
                  <a:pt x="185" y="46"/>
                  <a:pt x="183" y="41"/>
                  <a:pt x="183" y="34"/>
                </a:cubicBezTo>
                <a:cubicBezTo>
                  <a:pt x="183" y="21"/>
                  <a:pt x="194" y="10"/>
                  <a:pt x="208" y="10"/>
                </a:cubicBezTo>
                <a:cubicBezTo>
                  <a:pt x="325" y="10"/>
                  <a:pt x="325" y="10"/>
                  <a:pt x="325" y="10"/>
                </a:cubicBezTo>
                <a:cubicBezTo>
                  <a:pt x="394" y="10"/>
                  <a:pt x="451" y="66"/>
                  <a:pt x="451" y="136"/>
                </a:cubicBezTo>
                <a:cubicBezTo>
                  <a:pt x="451" y="205"/>
                  <a:pt x="394" y="261"/>
                  <a:pt x="325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76" name="Oval 13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5" name="Freeform 46"/>
          <p:cNvSpPr>
            <a:spLocks noEditPoints="1"/>
          </p:cNvSpPr>
          <p:nvPr/>
        </p:nvSpPr>
        <p:spPr bwMode="auto">
          <a:xfrm>
            <a:off x="10101625" y="5036682"/>
            <a:ext cx="709583" cy="415715"/>
          </a:xfrm>
          <a:custGeom>
            <a:avLst/>
            <a:gdLst>
              <a:gd name="T0" fmla="*/ 427 w 461"/>
              <a:gd name="T1" fmla="*/ 51 h 270"/>
              <a:gd name="T2" fmla="*/ 282 w 461"/>
              <a:gd name="T3" fmla="*/ 51 h 270"/>
              <a:gd name="T4" fmla="*/ 287 w 461"/>
              <a:gd name="T5" fmla="*/ 34 h 270"/>
              <a:gd name="T6" fmla="*/ 253 w 461"/>
              <a:gd name="T7" fmla="*/ 0 h 270"/>
              <a:gd name="T8" fmla="*/ 135 w 461"/>
              <a:gd name="T9" fmla="*/ 0 h 270"/>
              <a:gd name="T10" fmla="*/ 0 w 461"/>
              <a:gd name="T11" fmla="*/ 135 h 270"/>
              <a:gd name="T12" fmla="*/ 135 w 461"/>
              <a:gd name="T13" fmla="*/ 270 h 270"/>
              <a:gd name="T14" fmla="*/ 243 w 461"/>
              <a:gd name="T15" fmla="*/ 270 h 270"/>
              <a:gd name="T16" fmla="*/ 277 w 461"/>
              <a:gd name="T17" fmla="*/ 236 h 270"/>
              <a:gd name="T18" fmla="*/ 273 w 461"/>
              <a:gd name="T19" fmla="*/ 220 h 270"/>
              <a:gd name="T20" fmla="*/ 279 w 461"/>
              <a:gd name="T21" fmla="*/ 220 h 270"/>
              <a:gd name="T22" fmla="*/ 313 w 461"/>
              <a:gd name="T23" fmla="*/ 186 h 270"/>
              <a:gd name="T24" fmla="*/ 309 w 461"/>
              <a:gd name="T25" fmla="*/ 170 h 270"/>
              <a:gd name="T26" fmla="*/ 315 w 461"/>
              <a:gd name="T27" fmla="*/ 170 h 270"/>
              <a:gd name="T28" fmla="*/ 349 w 461"/>
              <a:gd name="T29" fmla="*/ 136 h 270"/>
              <a:gd name="T30" fmla="*/ 344 w 461"/>
              <a:gd name="T31" fmla="*/ 119 h 270"/>
              <a:gd name="T32" fmla="*/ 427 w 461"/>
              <a:gd name="T33" fmla="*/ 119 h 270"/>
              <a:gd name="T34" fmla="*/ 461 w 461"/>
              <a:gd name="T35" fmla="*/ 85 h 270"/>
              <a:gd name="T36" fmla="*/ 427 w 461"/>
              <a:gd name="T37" fmla="*/ 51 h 270"/>
              <a:gd name="T38" fmla="*/ 427 w 461"/>
              <a:gd name="T39" fmla="*/ 109 h 270"/>
              <a:gd name="T40" fmla="*/ 274 w 461"/>
              <a:gd name="T41" fmla="*/ 109 h 270"/>
              <a:gd name="T42" fmla="*/ 269 w 461"/>
              <a:gd name="T43" fmla="*/ 114 h 270"/>
              <a:gd name="T44" fmla="*/ 274 w 461"/>
              <a:gd name="T45" fmla="*/ 119 h 270"/>
              <a:gd name="T46" fmla="*/ 332 w 461"/>
              <a:gd name="T47" fmla="*/ 119 h 270"/>
              <a:gd name="T48" fmla="*/ 340 w 461"/>
              <a:gd name="T49" fmla="*/ 136 h 270"/>
              <a:gd name="T50" fmla="*/ 315 w 461"/>
              <a:gd name="T51" fmla="*/ 161 h 270"/>
              <a:gd name="T52" fmla="*/ 300 w 461"/>
              <a:gd name="T53" fmla="*/ 161 h 270"/>
              <a:gd name="T54" fmla="*/ 300 w 461"/>
              <a:gd name="T55" fmla="*/ 161 h 270"/>
              <a:gd name="T56" fmla="*/ 259 w 461"/>
              <a:gd name="T57" fmla="*/ 161 h 270"/>
              <a:gd name="T58" fmla="*/ 254 w 461"/>
              <a:gd name="T59" fmla="*/ 166 h 270"/>
              <a:gd name="T60" fmla="*/ 259 w 461"/>
              <a:gd name="T61" fmla="*/ 170 h 270"/>
              <a:gd name="T62" fmla="*/ 298 w 461"/>
              <a:gd name="T63" fmla="*/ 170 h 270"/>
              <a:gd name="T64" fmla="*/ 304 w 461"/>
              <a:gd name="T65" fmla="*/ 186 h 270"/>
              <a:gd name="T66" fmla="*/ 279 w 461"/>
              <a:gd name="T67" fmla="*/ 211 h 270"/>
              <a:gd name="T68" fmla="*/ 264 w 461"/>
              <a:gd name="T69" fmla="*/ 211 h 270"/>
              <a:gd name="T70" fmla="*/ 264 w 461"/>
              <a:gd name="T71" fmla="*/ 211 h 270"/>
              <a:gd name="T72" fmla="*/ 242 w 461"/>
              <a:gd name="T73" fmla="*/ 211 h 270"/>
              <a:gd name="T74" fmla="*/ 237 w 461"/>
              <a:gd name="T75" fmla="*/ 215 h 270"/>
              <a:gd name="T76" fmla="*/ 242 w 461"/>
              <a:gd name="T77" fmla="*/ 220 h 270"/>
              <a:gd name="T78" fmla="*/ 262 w 461"/>
              <a:gd name="T79" fmla="*/ 220 h 270"/>
              <a:gd name="T80" fmla="*/ 268 w 461"/>
              <a:gd name="T81" fmla="*/ 236 h 270"/>
              <a:gd name="T82" fmla="*/ 243 w 461"/>
              <a:gd name="T83" fmla="*/ 261 h 270"/>
              <a:gd name="T84" fmla="*/ 135 w 461"/>
              <a:gd name="T85" fmla="*/ 261 h 270"/>
              <a:gd name="T86" fmla="*/ 10 w 461"/>
              <a:gd name="T87" fmla="*/ 135 h 270"/>
              <a:gd name="T88" fmla="*/ 135 w 461"/>
              <a:gd name="T89" fmla="*/ 9 h 270"/>
              <a:gd name="T90" fmla="*/ 253 w 461"/>
              <a:gd name="T91" fmla="*/ 9 h 270"/>
              <a:gd name="T92" fmla="*/ 277 w 461"/>
              <a:gd name="T93" fmla="*/ 34 h 270"/>
              <a:gd name="T94" fmla="*/ 271 w 461"/>
              <a:gd name="T95" fmla="*/ 51 h 270"/>
              <a:gd name="T96" fmla="*/ 171 w 461"/>
              <a:gd name="T97" fmla="*/ 51 h 270"/>
              <a:gd name="T98" fmla="*/ 166 w 461"/>
              <a:gd name="T99" fmla="*/ 55 h 270"/>
              <a:gd name="T100" fmla="*/ 171 w 461"/>
              <a:gd name="T101" fmla="*/ 60 h 270"/>
              <a:gd name="T102" fmla="*/ 427 w 461"/>
              <a:gd name="T103" fmla="*/ 60 h 270"/>
              <a:gd name="T104" fmla="*/ 451 w 461"/>
              <a:gd name="T105" fmla="*/ 85 h 270"/>
              <a:gd name="T106" fmla="*/ 427 w 461"/>
              <a:gd name="T107" fmla="*/ 109 h 2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461" h="270">
                <a:moveTo>
                  <a:pt x="427" y="51"/>
                </a:moveTo>
                <a:cubicBezTo>
                  <a:pt x="282" y="51"/>
                  <a:pt x="282" y="51"/>
                  <a:pt x="282" y="51"/>
                </a:cubicBezTo>
                <a:cubicBezTo>
                  <a:pt x="285" y="46"/>
                  <a:pt x="287" y="40"/>
                  <a:pt x="287" y="34"/>
                </a:cubicBezTo>
                <a:cubicBezTo>
                  <a:pt x="287" y="15"/>
                  <a:pt x="271" y="0"/>
                  <a:pt x="25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61" y="0"/>
                  <a:pt x="0" y="61"/>
                  <a:pt x="0" y="135"/>
                </a:cubicBezTo>
                <a:cubicBezTo>
                  <a:pt x="0" y="210"/>
                  <a:pt x="61" y="270"/>
                  <a:pt x="135" y="270"/>
                </a:cubicBezTo>
                <a:cubicBezTo>
                  <a:pt x="243" y="270"/>
                  <a:pt x="243" y="270"/>
                  <a:pt x="243" y="270"/>
                </a:cubicBezTo>
                <a:cubicBezTo>
                  <a:pt x="262" y="270"/>
                  <a:pt x="277" y="255"/>
                  <a:pt x="277" y="236"/>
                </a:cubicBezTo>
                <a:cubicBezTo>
                  <a:pt x="277" y="231"/>
                  <a:pt x="276" y="225"/>
                  <a:pt x="273" y="220"/>
                </a:cubicBezTo>
                <a:cubicBezTo>
                  <a:pt x="279" y="220"/>
                  <a:pt x="279" y="220"/>
                  <a:pt x="279" y="220"/>
                </a:cubicBezTo>
                <a:cubicBezTo>
                  <a:pt x="298" y="220"/>
                  <a:pt x="313" y="205"/>
                  <a:pt x="313" y="186"/>
                </a:cubicBezTo>
                <a:cubicBezTo>
                  <a:pt x="313" y="181"/>
                  <a:pt x="312" y="175"/>
                  <a:pt x="309" y="170"/>
                </a:cubicBezTo>
                <a:cubicBezTo>
                  <a:pt x="315" y="170"/>
                  <a:pt x="315" y="170"/>
                  <a:pt x="315" y="170"/>
                </a:cubicBezTo>
                <a:cubicBezTo>
                  <a:pt x="334" y="170"/>
                  <a:pt x="349" y="155"/>
                  <a:pt x="349" y="136"/>
                </a:cubicBezTo>
                <a:cubicBezTo>
                  <a:pt x="349" y="130"/>
                  <a:pt x="347" y="124"/>
                  <a:pt x="344" y="119"/>
                </a:cubicBezTo>
                <a:cubicBezTo>
                  <a:pt x="427" y="119"/>
                  <a:pt x="427" y="119"/>
                  <a:pt x="427" y="119"/>
                </a:cubicBezTo>
                <a:cubicBezTo>
                  <a:pt x="446" y="119"/>
                  <a:pt x="461" y="104"/>
                  <a:pt x="461" y="85"/>
                </a:cubicBezTo>
                <a:cubicBezTo>
                  <a:pt x="461" y="66"/>
                  <a:pt x="446" y="51"/>
                  <a:pt x="427" y="51"/>
                </a:cubicBezTo>
                <a:close/>
                <a:moveTo>
                  <a:pt x="427" y="109"/>
                </a:moveTo>
                <a:cubicBezTo>
                  <a:pt x="274" y="109"/>
                  <a:pt x="274" y="109"/>
                  <a:pt x="274" y="109"/>
                </a:cubicBezTo>
                <a:cubicBezTo>
                  <a:pt x="271" y="109"/>
                  <a:pt x="269" y="112"/>
                  <a:pt x="269" y="114"/>
                </a:cubicBezTo>
                <a:cubicBezTo>
                  <a:pt x="269" y="117"/>
                  <a:pt x="271" y="119"/>
                  <a:pt x="274" y="119"/>
                </a:cubicBezTo>
                <a:cubicBezTo>
                  <a:pt x="332" y="119"/>
                  <a:pt x="332" y="119"/>
                  <a:pt x="332" y="119"/>
                </a:cubicBezTo>
                <a:cubicBezTo>
                  <a:pt x="337" y="123"/>
                  <a:pt x="340" y="130"/>
                  <a:pt x="340" y="136"/>
                </a:cubicBezTo>
                <a:cubicBezTo>
                  <a:pt x="340" y="150"/>
                  <a:pt x="329" y="161"/>
                  <a:pt x="315" y="161"/>
                </a:cubicBezTo>
                <a:cubicBezTo>
                  <a:pt x="300" y="161"/>
                  <a:pt x="300" y="161"/>
                  <a:pt x="300" y="161"/>
                </a:cubicBezTo>
                <a:cubicBezTo>
                  <a:pt x="300" y="161"/>
                  <a:pt x="300" y="161"/>
                  <a:pt x="300" y="161"/>
                </a:cubicBezTo>
                <a:cubicBezTo>
                  <a:pt x="259" y="161"/>
                  <a:pt x="259" y="161"/>
                  <a:pt x="259" y="161"/>
                </a:cubicBezTo>
                <a:cubicBezTo>
                  <a:pt x="256" y="161"/>
                  <a:pt x="254" y="163"/>
                  <a:pt x="254" y="166"/>
                </a:cubicBezTo>
                <a:cubicBezTo>
                  <a:pt x="254" y="168"/>
                  <a:pt x="256" y="170"/>
                  <a:pt x="259" y="170"/>
                </a:cubicBezTo>
                <a:cubicBezTo>
                  <a:pt x="298" y="170"/>
                  <a:pt x="298" y="170"/>
                  <a:pt x="298" y="170"/>
                </a:cubicBezTo>
                <a:cubicBezTo>
                  <a:pt x="302" y="175"/>
                  <a:pt x="304" y="180"/>
                  <a:pt x="304" y="186"/>
                </a:cubicBezTo>
                <a:cubicBezTo>
                  <a:pt x="304" y="200"/>
                  <a:pt x="293" y="211"/>
                  <a:pt x="279" y="211"/>
                </a:cubicBezTo>
                <a:cubicBezTo>
                  <a:pt x="264" y="211"/>
                  <a:pt x="264" y="211"/>
                  <a:pt x="264" y="211"/>
                </a:cubicBezTo>
                <a:cubicBezTo>
                  <a:pt x="264" y="211"/>
                  <a:pt x="264" y="211"/>
                  <a:pt x="264" y="211"/>
                </a:cubicBezTo>
                <a:cubicBezTo>
                  <a:pt x="242" y="211"/>
                  <a:pt x="242" y="211"/>
                  <a:pt x="242" y="211"/>
                </a:cubicBezTo>
                <a:cubicBezTo>
                  <a:pt x="239" y="211"/>
                  <a:pt x="237" y="213"/>
                  <a:pt x="237" y="215"/>
                </a:cubicBezTo>
                <a:cubicBezTo>
                  <a:pt x="237" y="218"/>
                  <a:pt x="239" y="220"/>
                  <a:pt x="242" y="220"/>
                </a:cubicBezTo>
                <a:cubicBezTo>
                  <a:pt x="262" y="220"/>
                  <a:pt x="262" y="220"/>
                  <a:pt x="262" y="220"/>
                </a:cubicBezTo>
                <a:cubicBezTo>
                  <a:pt x="265" y="225"/>
                  <a:pt x="268" y="230"/>
                  <a:pt x="268" y="236"/>
                </a:cubicBezTo>
                <a:cubicBezTo>
                  <a:pt x="268" y="250"/>
                  <a:pt x="257" y="261"/>
                  <a:pt x="243" y="261"/>
                </a:cubicBezTo>
                <a:cubicBezTo>
                  <a:pt x="135" y="261"/>
                  <a:pt x="135" y="261"/>
                  <a:pt x="135" y="261"/>
                </a:cubicBezTo>
                <a:cubicBezTo>
                  <a:pt x="66" y="261"/>
                  <a:pt x="10" y="205"/>
                  <a:pt x="10" y="135"/>
                </a:cubicBezTo>
                <a:cubicBezTo>
                  <a:pt x="10" y="66"/>
                  <a:pt x="66" y="9"/>
                  <a:pt x="135" y="9"/>
                </a:cubicBezTo>
                <a:cubicBezTo>
                  <a:pt x="253" y="9"/>
                  <a:pt x="253" y="9"/>
                  <a:pt x="253" y="9"/>
                </a:cubicBezTo>
                <a:cubicBezTo>
                  <a:pt x="266" y="9"/>
                  <a:pt x="277" y="20"/>
                  <a:pt x="277" y="34"/>
                </a:cubicBezTo>
                <a:cubicBezTo>
                  <a:pt x="277" y="40"/>
                  <a:pt x="275" y="46"/>
                  <a:pt x="271" y="51"/>
                </a:cubicBezTo>
                <a:cubicBezTo>
                  <a:pt x="171" y="51"/>
                  <a:pt x="171" y="51"/>
                  <a:pt x="171" y="51"/>
                </a:cubicBezTo>
                <a:cubicBezTo>
                  <a:pt x="168" y="51"/>
                  <a:pt x="166" y="53"/>
                  <a:pt x="166" y="55"/>
                </a:cubicBezTo>
                <a:cubicBezTo>
                  <a:pt x="166" y="58"/>
                  <a:pt x="168" y="60"/>
                  <a:pt x="171" y="60"/>
                </a:cubicBezTo>
                <a:cubicBezTo>
                  <a:pt x="427" y="60"/>
                  <a:pt x="427" y="60"/>
                  <a:pt x="427" y="60"/>
                </a:cubicBezTo>
                <a:cubicBezTo>
                  <a:pt x="440" y="60"/>
                  <a:pt x="451" y="71"/>
                  <a:pt x="451" y="85"/>
                </a:cubicBezTo>
                <a:cubicBezTo>
                  <a:pt x="451" y="98"/>
                  <a:pt x="440" y="109"/>
                  <a:pt x="427" y="1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78" name="Oval 11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6" name="Freeform 47"/>
          <p:cNvSpPr>
            <a:spLocks noEditPoints="1"/>
          </p:cNvSpPr>
          <p:nvPr/>
        </p:nvSpPr>
        <p:spPr bwMode="auto">
          <a:xfrm>
            <a:off x="8546729" y="4855539"/>
            <a:ext cx="417670" cy="708931"/>
          </a:xfrm>
          <a:custGeom>
            <a:avLst/>
            <a:gdLst>
              <a:gd name="T0" fmla="*/ 237 w 271"/>
              <a:gd name="T1" fmla="*/ 184 h 461"/>
              <a:gd name="T2" fmla="*/ 221 w 271"/>
              <a:gd name="T3" fmla="*/ 188 h 461"/>
              <a:gd name="T4" fmla="*/ 221 w 271"/>
              <a:gd name="T5" fmla="*/ 182 h 461"/>
              <a:gd name="T6" fmla="*/ 187 w 271"/>
              <a:gd name="T7" fmla="*/ 148 h 461"/>
              <a:gd name="T8" fmla="*/ 171 w 271"/>
              <a:gd name="T9" fmla="*/ 152 h 461"/>
              <a:gd name="T10" fmla="*/ 171 w 271"/>
              <a:gd name="T11" fmla="*/ 146 h 461"/>
              <a:gd name="T12" fmla="*/ 137 w 271"/>
              <a:gd name="T13" fmla="*/ 112 h 461"/>
              <a:gd name="T14" fmla="*/ 119 w 271"/>
              <a:gd name="T15" fmla="*/ 117 h 461"/>
              <a:gd name="T16" fmla="*/ 119 w 271"/>
              <a:gd name="T17" fmla="*/ 34 h 461"/>
              <a:gd name="T18" fmla="*/ 85 w 271"/>
              <a:gd name="T19" fmla="*/ 0 h 461"/>
              <a:gd name="T20" fmla="*/ 51 w 271"/>
              <a:gd name="T21" fmla="*/ 34 h 461"/>
              <a:gd name="T22" fmla="*/ 51 w 271"/>
              <a:gd name="T23" fmla="*/ 178 h 461"/>
              <a:gd name="T24" fmla="*/ 34 w 271"/>
              <a:gd name="T25" fmla="*/ 174 h 461"/>
              <a:gd name="T26" fmla="*/ 0 w 271"/>
              <a:gd name="T27" fmla="*/ 208 h 461"/>
              <a:gd name="T28" fmla="*/ 0 w 271"/>
              <a:gd name="T29" fmla="*/ 325 h 461"/>
              <a:gd name="T30" fmla="*/ 136 w 271"/>
              <a:gd name="T31" fmla="*/ 461 h 461"/>
              <a:gd name="T32" fmla="*/ 271 w 271"/>
              <a:gd name="T33" fmla="*/ 325 h 461"/>
              <a:gd name="T34" fmla="*/ 271 w 271"/>
              <a:gd name="T35" fmla="*/ 218 h 461"/>
              <a:gd name="T36" fmla="*/ 237 w 271"/>
              <a:gd name="T37" fmla="*/ 184 h 461"/>
              <a:gd name="T38" fmla="*/ 262 w 271"/>
              <a:gd name="T39" fmla="*/ 325 h 461"/>
              <a:gd name="T40" fmla="*/ 136 w 271"/>
              <a:gd name="T41" fmla="*/ 451 h 461"/>
              <a:gd name="T42" fmla="*/ 10 w 271"/>
              <a:gd name="T43" fmla="*/ 325 h 461"/>
              <a:gd name="T44" fmla="*/ 10 w 271"/>
              <a:gd name="T45" fmla="*/ 208 h 461"/>
              <a:gd name="T46" fmla="*/ 34 w 271"/>
              <a:gd name="T47" fmla="*/ 183 h 461"/>
              <a:gd name="T48" fmla="*/ 51 w 271"/>
              <a:gd name="T49" fmla="*/ 190 h 461"/>
              <a:gd name="T50" fmla="*/ 51 w 271"/>
              <a:gd name="T51" fmla="*/ 290 h 461"/>
              <a:gd name="T52" fmla="*/ 56 w 271"/>
              <a:gd name="T53" fmla="*/ 295 h 461"/>
              <a:gd name="T54" fmla="*/ 60 w 271"/>
              <a:gd name="T55" fmla="*/ 290 h 461"/>
              <a:gd name="T56" fmla="*/ 60 w 271"/>
              <a:gd name="T57" fmla="*/ 34 h 461"/>
              <a:gd name="T58" fmla="*/ 85 w 271"/>
              <a:gd name="T59" fmla="*/ 9 h 461"/>
              <a:gd name="T60" fmla="*/ 110 w 271"/>
              <a:gd name="T61" fmla="*/ 34 h 461"/>
              <a:gd name="T62" fmla="*/ 110 w 271"/>
              <a:gd name="T63" fmla="*/ 187 h 461"/>
              <a:gd name="T64" fmla="*/ 115 w 271"/>
              <a:gd name="T65" fmla="*/ 191 h 461"/>
              <a:gd name="T66" fmla="*/ 119 w 271"/>
              <a:gd name="T67" fmla="*/ 187 h 461"/>
              <a:gd name="T68" fmla="*/ 119 w 271"/>
              <a:gd name="T69" fmla="*/ 128 h 461"/>
              <a:gd name="T70" fmla="*/ 137 w 271"/>
              <a:gd name="T71" fmla="*/ 121 h 461"/>
              <a:gd name="T72" fmla="*/ 162 w 271"/>
              <a:gd name="T73" fmla="*/ 146 h 461"/>
              <a:gd name="T74" fmla="*/ 162 w 271"/>
              <a:gd name="T75" fmla="*/ 160 h 461"/>
              <a:gd name="T76" fmla="*/ 162 w 271"/>
              <a:gd name="T77" fmla="*/ 161 h 461"/>
              <a:gd name="T78" fmla="*/ 162 w 271"/>
              <a:gd name="T79" fmla="*/ 202 h 461"/>
              <a:gd name="T80" fmla="*/ 166 w 271"/>
              <a:gd name="T81" fmla="*/ 207 h 461"/>
              <a:gd name="T82" fmla="*/ 171 w 271"/>
              <a:gd name="T83" fmla="*/ 202 h 461"/>
              <a:gd name="T84" fmla="*/ 171 w 271"/>
              <a:gd name="T85" fmla="*/ 163 h 461"/>
              <a:gd name="T86" fmla="*/ 187 w 271"/>
              <a:gd name="T87" fmla="*/ 157 h 461"/>
              <a:gd name="T88" fmla="*/ 211 w 271"/>
              <a:gd name="T89" fmla="*/ 182 h 461"/>
              <a:gd name="T90" fmla="*/ 211 w 271"/>
              <a:gd name="T91" fmla="*/ 197 h 461"/>
              <a:gd name="T92" fmla="*/ 211 w 271"/>
              <a:gd name="T93" fmla="*/ 197 h 461"/>
              <a:gd name="T94" fmla="*/ 211 w 271"/>
              <a:gd name="T95" fmla="*/ 219 h 461"/>
              <a:gd name="T96" fmla="*/ 216 w 271"/>
              <a:gd name="T97" fmla="*/ 224 h 461"/>
              <a:gd name="T98" fmla="*/ 221 w 271"/>
              <a:gd name="T99" fmla="*/ 219 h 461"/>
              <a:gd name="T100" fmla="*/ 221 w 271"/>
              <a:gd name="T101" fmla="*/ 199 h 461"/>
              <a:gd name="T102" fmla="*/ 237 w 271"/>
              <a:gd name="T103" fmla="*/ 193 h 461"/>
              <a:gd name="T104" fmla="*/ 262 w 271"/>
              <a:gd name="T105" fmla="*/ 218 h 461"/>
              <a:gd name="T106" fmla="*/ 262 w 271"/>
              <a:gd name="T107" fmla="*/ 325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1" h="461">
                <a:moveTo>
                  <a:pt x="237" y="184"/>
                </a:moveTo>
                <a:cubicBezTo>
                  <a:pt x="231" y="184"/>
                  <a:pt x="226" y="185"/>
                  <a:pt x="221" y="188"/>
                </a:cubicBezTo>
                <a:cubicBezTo>
                  <a:pt x="221" y="182"/>
                  <a:pt x="221" y="182"/>
                  <a:pt x="221" y="182"/>
                </a:cubicBezTo>
                <a:cubicBezTo>
                  <a:pt x="221" y="163"/>
                  <a:pt x="205" y="148"/>
                  <a:pt x="187" y="148"/>
                </a:cubicBezTo>
                <a:cubicBezTo>
                  <a:pt x="181" y="148"/>
                  <a:pt x="176" y="149"/>
                  <a:pt x="171" y="152"/>
                </a:cubicBezTo>
                <a:cubicBezTo>
                  <a:pt x="171" y="146"/>
                  <a:pt x="171" y="146"/>
                  <a:pt x="171" y="146"/>
                </a:cubicBezTo>
                <a:cubicBezTo>
                  <a:pt x="171" y="127"/>
                  <a:pt x="156" y="112"/>
                  <a:pt x="137" y="112"/>
                </a:cubicBezTo>
                <a:cubicBezTo>
                  <a:pt x="131" y="112"/>
                  <a:pt x="125" y="113"/>
                  <a:pt x="119" y="117"/>
                </a:cubicBezTo>
                <a:cubicBezTo>
                  <a:pt x="119" y="34"/>
                  <a:pt x="119" y="34"/>
                  <a:pt x="119" y="34"/>
                </a:cubicBezTo>
                <a:cubicBezTo>
                  <a:pt x="119" y="15"/>
                  <a:pt x="104" y="0"/>
                  <a:pt x="85" y="0"/>
                </a:cubicBezTo>
                <a:cubicBezTo>
                  <a:pt x="66" y="0"/>
                  <a:pt x="51" y="15"/>
                  <a:pt x="51" y="34"/>
                </a:cubicBezTo>
                <a:cubicBezTo>
                  <a:pt x="51" y="178"/>
                  <a:pt x="51" y="178"/>
                  <a:pt x="51" y="178"/>
                </a:cubicBezTo>
                <a:cubicBezTo>
                  <a:pt x="46" y="176"/>
                  <a:pt x="40" y="174"/>
                  <a:pt x="34" y="174"/>
                </a:cubicBezTo>
                <a:cubicBezTo>
                  <a:pt x="16" y="174"/>
                  <a:pt x="0" y="189"/>
                  <a:pt x="0" y="208"/>
                </a:cubicBezTo>
                <a:cubicBezTo>
                  <a:pt x="0" y="325"/>
                  <a:pt x="0" y="325"/>
                  <a:pt x="0" y="325"/>
                </a:cubicBezTo>
                <a:cubicBezTo>
                  <a:pt x="0" y="400"/>
                  <a:pt x="61" y="461"/>
                  <a:pt x="136" y="461"/>
                </a:cubicBezTo>
                <a:cubicBezTo>
                  <a:pt x="210" y="461"/>
                  <a:pt x="271" y="400"/>
                  <a:pt x="271" y="325"/>
                </a:cubicBezTo>
                <a:cubicBezTo>
                  <a:pt x="271" y="218"/>
                  <a:pt x="271" y="218"/>
                  <a:pt x="271" y="218"/>
                </a:cubicBezTo>
                <a:cubicBezTo>
                  <a:pt x="271" y="199"/>
                  <a:pt x="256" y="184"/>
                  <a:pt x="237" y="184"/>
                </a:cubicBezTo>
                <a:close/>
                <a:moveTo>
                  <a:pt x="262" y="325"/>
                </a:moveTo>
                <a:cubicBezTo>
                  <a:pt x="262" y="395"/>
                  <a:pt x="205" y="451"/>
                  <a:pt x="136" y="451"/>
                </a:cubicBezTo>
                <a:cubicBezTo>
                  <a:pt x="66" y="451"/>
                  <a:pt x="10" y="395"/>
                  <a:pt x="10" y="325"/>
                </a:cubicBezTo>
                <a:cubicBezTo>
                  <a:pt x="10" y="208"/>
                  <a:pt x="10" y="208"/>
                  <a:pt x="10" y="208"/>
                </a:cubicBezTo>
                <a:cubicBezTo>
                  <a:pt x="10" y="195"/>
                  <a:pt x="21" y="183"/>
                  <a:pt x="34" y="183"/>
                </a:cubicBezTo>
                <a:cubicBezTo>
                  <a:pt x="41" y="183"/>
                  <a:pt x="47" y="186"/>
                  <a:pt x="51" y="190"/>
                </a:cubicBezTo>
                <a:cubicBezTo>
                  <a:pt x="51" y="290"/>
                  <a:pt x="51" y="290"/>
                  <a:pt x="51" y="290"/>
                </a:cubicBezTo>
                <a:cubicBezTo>
                  <a:pt x="51" y="292"/>
                  <a:pt x="53" y="295"/>
                  <a:pt x="56" y="295"/>
                </a:cubicBezTo>
                <a:cubicBezTo>
                  <a:pt x="58" y="295"/>
                  <a:pt x="60" y="292"/>
                  <a:pt x="60" y="290"/>
                </a:cubicBezTo>
                <a:cubicBezTo>
                  <a:pt x="60" y="34"/>
                  <a:pt x="60" y="34"/>
                  <a:pt x="60" y="34"/>
                </a:cubicBezTo>
                <a:cubicBezTo>
                  <a:pt x="60" y="20"/>
                  <a:pt x="72" y="9"/>
                  <a:pt x="85" y="9"/>
                </a:cubicBezTo>
                <a:cubicBezTo>
                  <a:pt x="99" y="9"/>
                  <a:pt x="110" y="20"/>
                  <a:pt x="110" y="34"/>
                </a:cubicBezTo>
                <a:cubicBezTo>
                  <a:pt x="110" y="187"/>
                  <a:pt x="110" y="187"/>
                  <a:pt x="110" y="187"/>
                </a:cubicBezTo>
                <a:cubicBezTo>
                  <a:pt x="110" y="189"/>
                  <a:pt x="112" y="191"/>
                  <a:pt x="115" y="191"/>
                </a:cubicBezTo>
                <a:cubicBezTo>
                  <a:pt x="117" y="191"/>
                  <a:pt x="119" y="189"/>
                  <a:pt x="119" y="187"/>
                </a:cubicBezTo>
                <a:cubicBezTo>
                  <a:pt x="119" y="128"/>
                  <a:pt x="119" y="128"/>
                  <a:pt x="119" y="128"/>
                </a:cubicBezTo>
                <a:cubicBezTo>
                  <a:pt x="124" y="124"/>
                  <a:pt x="130" y="121"/>
                  <a:pt x="137" y="121"/>
                </a:cubicBezTo>
                <a:cubicBezTo>
                  <a:pt x="150" y="121"/>
                  <a:pt x="162" y="132"/>
                  <a:pt x="162" y="146"/>
                </a:cubicBezTo>
                <a:cubicBezTo>
                  <a:pt x="162" y="160"/>
                  <a:pt x="162" y="160"/>
                  <a:pt x="162" y="160"/>
                </a:cubicBezTo>
                <a:cubicBezTo>
                  <a:pt x="162" y="160"/>
                  <a:pt x="162" y="161"/>
                  <a:pt x="162" y="161"/>
                </a:cubicBezTo>
                <a:cubicBezTo>
                  <a:pt x="162" y="202"/>
                  <a:pt x="162" y="202"/>
                  <a:pt x="162" y="202"/>
                </a:cubicBezTo>
                <a:cubicBezTo>
                  <a:pt x="162" y="205"/>
                  <a:pt x="164" y="207"/>
                  <a:pt x="166" y="207"/>
                </a:cubicBezTo>
                <a:cubicBezTo>
                  <a:pt x="169" y="207"/>
                  <a:pt x="171" y="205"/>
                  <a:pt x="171" y="202"/>
                </a:cubicBezTo>
                <a:cubicBezTo>
                  <a:pt x="171" y="163"/>
                  <a:pt x="171" y="163"/>
                  <a:pt x="171" y="163"/>
                </a:cubicBezTo>
                <a:cubicBezTo>
                  <a:pt x="175" y="159"/>
                  <a:pt x="181" y="157"/>
                  <a:pt x="187" y="157"/>
                </a:cubicBezTo>
                <a:cubicBezTo>
                  <a:pt x="200" y="157"/>
                  <a:pt x="211" y="168"/>
                  <a:pt x="211" y="182"/>
                </a:cubicBezTo>
                <a:cubicBezTo>
                  <a:pt x="211" y="197"/>
                  <a:pt x="211" y="197"/>
                  <a:pt x="211" y="197"/>
                </a:cubicBezTo>
                <a:cubicBezTo>
                  <a:pt x="211" y="197"/>
                  <a:pt x="211" y="197"/>
                  <a:pt x="211" y="197"/>
                </a:cubicBezTo>
                <a:cubicBezTo>
                  <a:pt x="211" y="219"/>
                  <a:pt x="211" y="219"/>
                  <a:pt x="211" y="219"/>
                </a:cubicBezTo>
                <a:cubicBezTo>
                  <a:pt x="211" y="221"/>
                  <a:pt x="213" y="224"/>
                  <a:pt x="216" y="224"/>
                </a:cubicBezTo>
                <a:cubicBezTo>
                  <a:pt x="219" y="224"/>
                  <a:pt x="221" y="221"/>
                  <a:pt x="221" y="219"/>
                </a:cubicBezTo>
                <a:cubicBezTo>
                  <a:pt x="221" y="199"/>
                  <a:pt x="221" y="199"/>
                  <a:pt x="221" y="199"/>
                </a:cubicBezTo>
                <a:cubicBezTo>
                  <a:pt x="225" y="195"/>
                  <a:pt x="231" y="193"/>
                  <a:pt x="237" y="193"/>
                </a:cubicBezTo>
                <a:cubicBezTo>
                  <a:pt x="250" y="193"/>
                  <a:pt x="262" y="204"/>
                  <a:pt x="262" y="218"/>
                </a:cubicBezTo>
                <a:lnTo>
                  <a:pt x="262" y="3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474390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Transportation</a:t>
            </a:r>
            <a:endParaRPr lang="en-US" dirty="0"/>
          </a:p>
        </p:txBody>
      </p:sp>
      <p:sp>
        <p:nvSpPr>
          <p:cNvPr id="8" name="Oval 8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 noEditPoints="1"/>
          </p:cNvSpPr>
          <p:nvPr/>
        </p:nvSpPr>
        <p:spPr bwMode="auto">
          <a:xfrm>
            <a:off x="4893356" y="1780135"/>
            <a:ext cx="782211" cy="534875"/>
          </a:xfrm>
          <a:custGeom>
            <a:avLst/>
            <a:gdLst>
              <a:gd name="T0" fmla="*/ 605 w 758"/>
              <a:gd name="T1" fmla="*/ 489 h 518"/>
              <a:gd name="T2" fmla="*/ 528 w 758"/>
              <a:gd name="T3" fmla="*/ 504 h 518"/>
              <a:gd name="T4" fmla="*/ 450 w 758"/>
              <a:gd name="T5" fmla="*/ 489 h 518"/>
              <a:gd name="T6" fmla="*/ 308 w 758"/>
              <a:gd name="T7" fmla="*/ 489 h 518"/>
              <a:gd name="T8" fmla="*/ 231 w 758"/>
              <a:gd name="T9" fmla="*/ 504 h 518"/>
              <a:gd name="T10" fmla="*/ 153 w 758"/>
              <a:gd name="T11" fmla="*/ 489 h 518"/>
              <a:gd name="T12" fmla="*/ 75 w 758"/>
              <a:gd name="T13" fmla="*/ 511 h 518"/>
              <a:gd name="T14" fmla="*/ 156 w 758"/>
              <a:gd name="T15" fmla="*/ 503 h 518"/>
              <a:gd name="T16" fmla="*/ 305 w 758"/>
              <a:gd name="T17" fmla="*/ 503 h 518"/>
              <a:gd name="T18" fmla="*/ 453 w 758"/>
              <a:gd name="T19" fmla="*/ 503 h 518"/>
              <a:gd name="T20" fmla="*/ 602 w 758"/>
              <a:gd name="T21" fmla="*/ 503 h 518"/>
              <a:gd name="T22" fmla="*/ 683 w 758"/>
              <a:gd name="T23" fmla="*/ 511 h 518"/>
              <a:gd name="T24" fmla="*/ 756 w 758"/>
              <a:gd name="T25" fmla="*/ 424 h 518"/>
              <a:gd name="T26" fmla="*/ 676 w 758"/>
              <a:gd name="T27" fmla="*/ 449 h 518"/>
              <a:gd name="T28" fmla="*/ 600 w 758"/>
              <a:gd name="T29" fmla="*/ 423 h 518"/>
              <a:gd name="T30" fmla="*/ 704 w 758"/>
              <a:gd name="T31" fmla="*/ 177 h 518"/>
              <a:gd name="T32" fmla="*/ 483 w 758"/>
              <a:gd name="T33" fmla="*/ 168 h 518"/>
              <a:gd name="T34" fmla="*/ 422 w 758"/>
              <a:gd name="T35" fmla="*/ 242 h 518"/>
              <a:gd name="T36" fmla="*/ 228 w 758"/>
              <a:gd name="T37" fmla="*/ 172 h 518"/>
              <a:gd name="T38" fmla="*/ 259 w 758"/>
              <a:gd name="T39" fmla="*/ 167 h 518"/>
              <a:gd name="T40" fmla="*/ 279 w 758"/>
              <a:gd name="T41" fmla="*/ 68 h 518"/>
              <a:gd name="T42" fmla="*/ 226 w 758"/>
              <a:gd name="T43" fmla="*/ 65 h 518"/>
              <a:gd name="T44" fmla="*/ 219 w 758"/>
              <a:gd name="T45" fmla="*/ 0 h 518"/>
              <a:gd name="T46" fmla="*/ 212 w 758"/>
              <a:gd name="T47" fmla="*/ 65 h 518"/>
              <a:gd name="T48" fmla="*/ 65 w 758"/>
              <a:gd name="T49" fmla="*/ 72 h 518"/>
              <a:gd name="T50" fmla="*/ 72 w 758"/>
              <a:gd name="T51" fmla="*/ 176 h 518"/>
              <a:gd name="T52" fmla="*/ 86 w 758"/>
              <a:gd name="T53" fmla="*/ 242 h 518"/>
              <a:gd name="T54" fmla="*/ 24 w 758"/>
              <a:gd name="T55" fmla="*/ 255 h 518"/>
              <a:gd name="T56" fmla="*/ 96 w 758"/>
              <a:gd name="T57" fmla="*/ 448 h 518"/>
              <a:gd name="T58" fmla="*/ 13 w 758"/>
              <a:gd name="T59" fmla="*/ 424 h 518"/>
              <a:gd name="T60" fmla="*/ 3 w 758"/>
              <a:gd name="T61" fmla="*/ 434 h 518"/>
              <a:gd name="T62" fmla="*/ 114 w 758"/>
              <a:gd name="T63" fmla="*/ 459 h 518"/>
              <a:gd name="T64" fmla="*/ 156 w 758"/>
              <a:gd name="T65" fmla="*/ 439 h 518"/>
              <a:gd name="T66" fmla="*/ 305 w 758"/>
              <a:gd name="T67" fmla="*/ 439 h 518"/>
              <a:gd name="T68" fmla="*/ 453 w 758"/>
              <a:gd name="T69" fmla="*/ 439 h 518"/>
              <a:gd name="T70" fmla="*/ 602 w 758"/>
              <a:gd name="T71" fmla="*/ 439 h 518"/>
              <a:gd name="T72" fmla="*/ 755 w 758"/>
              <a:gd name="T73" fmla="*/ 434 h 518"/>
              <a:gd name="T74" fmla="*/ 79 w 758"/>
              <a:gd name="T75" fmla="*/ 162 h 518"/>
              <a:gd name="T76" fmla="*/ 265 w 758"/>
              <a:gd name="T77" fmla="*/ 79 h 518"/>
              <a:gd name="T78" fmla="*/ 221 w 758"/>
              <a:gd name="T79" fmla="*/ 158 h 518"/>
              <a:gd name="T80" fmla="*/ 214 w 758"/>
              <a:gd name="T81" fmla="*/ 242 h 518"/>
              <a:gd name="T82" fmla="*/ 100 w 758"/>
              <a:gd name="T83" fmla="*/ 169 h 518"/>
              <a:gd name="T84" fmla="*/ 79 w 758"/>
              <a:gd name="T85" fmla="*/ 162 h 518"/>
              <a:gd name="T86" fmla="*/ 528 w 758"/>
              <a:gd name="T87" fmla="*/ 449 h 518"/>
              <a:gd name="T88" fmla="*/ 449 w 758"/>
              <a:gd name="T89" fmla="*/ 424 h 518"/>
              <a:gd name="T90" fmla="*/ 310 w 758"/>
              <a:gd name="T91" fmla="*/ 424 h 518"/>
              <a:gd name="T92" fmla="*/ 231 w 758"/>
              <a:gd name="T93" fmla="*/ 449 h 518"/>
              <a:gd name="T94" fmla="*/ 151 w 758"/>
              <a:gd name="T95" fmla="*/ 424 h 518"/>
              <a:gd name="T96" fmla="*/ 30 w 758"/>
              <a:gd name="T97" fmla="*/ 324 h 518"/>
              <a:gd name="T98" fmla="*/ 52 w 758"/>
              <a:gd name="T99" fmla="*/ 256 h 518"/>
              <a:gd name="T100" fmla="*/ 455 w 758"/>
              <a:gd name="T101" fmla="*/ 218 h 518"/>
              <a:gd name="T102" fmla="*/ 688 w 758"/>
              <a:gd name="T103" fmla="*/ 182 h 518"/>
              <a:gd name="T104" fmla="*/ 646 w 758"/>
              <a:gd name="T105" fmla="*/ 341 h 5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8" h="518">
                <a:moveTo>
                  <a:pt x="676" y="504"/>
                </a:moveTo>
                <a:cubicBezTo>
                  <a:pt x="651" y="504"/>
                  <a:pt x="626" y="499"/>
                  <a:pt x="605" y="489"/>
                </a:cubicBezTo>
                <a:cubicBezTo>
                  <a:pt x="603" y="488"/>
                  <a:pt x="601" y="488"/>
                  <a:pt x="599" y="489"/>
                </a:cubicBezTo>
                <a:cubicBezTo>
                  <a:pt x="578" y="499"/>
                  <a:pt x="553" y="504"/>
                  <a:pt x="528" y="504"/>
                </a:cubicBezTo>
                <a:cubicBezTo>
                  <a:pt x="502" y="504"/>
                  <a:pt x="478" y="499"/>
                  <a:pt x="456" y="489"/>
                </a:cubicBezTo>
                <a:cubicBezTo>
                  <a:pt x="455" y="488"/>
                  <a:pt x="452" y="488"/>
                  <a:pt x="450" y="489"/>
                </a:cubicBezTo>
                <a:cubicBezTo>
                  <a:pt x="429" y="499"/>
                  <a:pt x="404" y="504"/>
                  <a:pt x="379" y="504"/>
                </a:cubicBezTo>
                <a:cubicBezTo>
                  <a:pt x="354" y="504"/>
                  <a:pt x="329" y="499"/>
                  <a:pt x="308" y="489"/>
                </a:cubicBezTo>
                <a:cubicBezTo>
                  <a:pt x="306" y="488"/>
                  <a:pt x="304" y="488"/>
                  <a:pt x="302" y="489"/>
                </a:cubicBezTo>
                <a:cubicBezTo>
                  <a:pt x="281" y="499"/>
                  <a:pt x="256" y="504"/>
                  <a:pt x="231" y="504"/>
                </a:cubicBezTo>
                <a:cubicBezTo>
                  <a:pt x="205" y="504"/>
                  <a:pt x="181" y="499"/>
                  <a:pt x="159" y="489"/>
                </a:cubicBezTo>
                <a:cubicBezTo>
                  <a:pt x="157" y="488"/>
                  <a:pt x="155" y="488"/>
                  <a:pt x="153" y="489"/>
                </a:cubicBezTo>
                <a:cubicBezTo>
                  <a:pt x="132" y="499"/>
                  <a:pt x="107" y="504"/>
                  <a:pt x="82" y="504"/>
                </a:cubicBezTo>
                <a:cubicBezTo>
                  <a:pt x="78" y="504"/>
                  <a:pt x="75" y="507"/>
                  <a:pt x="75" y="511"/>
                </a:cubicBezTo>
                <a:cubicBezTo>
                  <a:pt x="75" y="515"/>
                  <a:pt x="78" y="518"/>
                  <a:pt x="82" y="518"/>
                </a:cubicBezTo>
                <a:cubicBezTo>
                  <a:pt x="108" y="518"/>
                  <a:pt x="134" y="513"/>
                  <a:pt x="156" y="503"/>
                </a:cubicBezTo>
                <a:cubicBezTo>
                  <a:pt x="179" y="513"/>
                  <a:pt x="204" y="518"/>
                  <a:pt x="231" y="518"/>
                </a:cubicBezTo>
                <a:cubicBezTo>
                  <a:pt x="257" y="518"/>
                  <a:pt x="282" y="513"/>
                  <a:pt x="305" y="503"/>
                </a:cubicBezTo>
                <a:cubicBezTo>
                  <a:pt x="327" y="513"/>
                  <a:pt x="353" y="518"/>
                  <a:pt x="379" y="518"/>
                </a:cubicBezTo>
                <a:cubicBezTo>
                  <a:pt x="405" y="518"/>
                  <a:pt x="431" y="513"/>
                  <a:pt x="453" y="503"/>
                </a:cubicBezTo>
                <a:cubicBezTo>
                  <a:pt x="476" y="513"/>
                  <a:pt x="502" y="518"/>
                  <a:pt x="528" y="518"/>
                </a:cubicBezTo>
                <a:cubicBezTo>
                  <a:pt x="554" y="518"/>
                  <a:pt x="579" y="513"/>
                  <a:pt x="602" y="503"/>
                </a:cubicBezTo>
                <a:cubicBezTo>
                  <a:pt x="625" y="513"/>
                  <a:pt x="650" y="518"/>
                  <a:pt x="676" y="518"/>
                </a:cubicBezTo>
                <a:cubicBezTo>
                  <a:pt x="680" y="518"/>
                  <a:pt x="683" y="515"/>
                  <a:pt x="683" y="511"/>
                </a:cubicBezTo>
                <a:cubicBezTo>
                  <a:pt x="683" y="507"/>
                  <a:pt x="680" y="504"/>
                  <a:pt x="676" y="504"/>
                </a:cubicBezTo>
                <a:close/>
                <a:moveTo>
                  <a:pt x="756" y="424"/>
                </a:moveTo>
                <a:cubicBezTo>
                  <a:pt x="753" y="422"/>
                  <a:pt x="748" y="422"/>
                  <a:pt x="746" y="424"/>
                </a:cubicBezTo>
                <a:cubicBezTo>
                  <a:pt x="730" y="440"/>
                  <a:pt x="704" y="449"/>
                  <a:pt x="676" y="449"/>
                </a:cubicBezTo>
                <a:cubicBezTo>
                  <a:pt x="649" y="449"/>
                  <a:pt x="623" y="440"/>
                  <a:pt x="607" y="424"/>
                </a:cubicBezTo>
                <a:cubicBezTo>
                  <a:pt x="605" y="422"/>
                  <a:pt x="602" y="422"/>
                  <a:pt x="600" y="423"/>
                </a:cubicBezTo>
                <a:cubicBezTo>
                  <a:pt x="622" y="402"/>
                  <a:pt x="644" y="377"/>
                  <a:pt x="658" y="347"/>
                </a:cubicBezTo>
                <a:cubicBezTo>
                  <a:pt x="700" y="262"/>
                  <a:pt x="717" y="199"/>
                  <a:pt x="704" y="177"/>
                </a:cubicBezTo>
                <a:cubicBezTo>
                  <a:pt x="700" y="171"/>
                  <a:pt x="695" y="168"/>
                  <a:pt x="688" y="168"/>
                </a:cubicBezTo>
                <a:cubicBezTo>
                  <a:pt x="483" y="168"/>
                  <a:pt x="483" y="168"/>
                  <a:pt x="483" y="168"/>
                </a:cubicBezTo>
                <a:cubicBezTo>
                  <a:pt x="459" y="168"/>
                  <a:pt x="450" y="192"/>
                  <a:pt x="442" y="213"/>
                </a:cubicBezTo>
                <a:cubicBezTo>
                  <a:pt x="436" y="227"/>
                  <a:pt x="430" y="242"/>
                  <a:pt x="422" y="242"/>
                </a:cubicBezTo>
                <a:cubicBezTo>
                  <a:pt x="228" y="242"/>
                  <a:pt x="228" y="242"/>
                  <a:pt x="228" y="242"/>
                </a:cubicBezTo>
                <a:cubicBezTo>
                  <a:pt x="228" y="172"/>
                  <a:pt x="228" y="172"/>
                  <a:pt x="228" y="172"/>
                </a:cubicBezTo>
                <a:cubicBezTo>
                  <a:pt x="252" y="172"/>
                  <a:pt x="252" y="172"/>
                  <a:pt x="252" y="172"/>
                </a:cubicBezTo>
                <a:cubicBezTo>
                  <a:pt x="256" y="172"/>
                  <a:pt x="258" y="170"/>
                  <a:pt x="259" y="167"/>
                </a:cubicBezTo>
                <a:cubicBezTo>
                  <a:pt x="281" y="74"/>
                  <a:pt x="281" y="74"/>
                  <a:pt x="281" y="74"/>
                </a:cubicBezTo>
                <a:cubicBezTo>
                  <a:pt x="281" y="71"/>
                  <a:pt x="281" y="69"/>
                  <a:pt x="279" y="68"/>
                </a:cubicBezTo>
                <a:cubicBezTo>
                  <a:pt x="278" y="66"/>
                  <a:pt x="276" y="65"/>
                  <a:pt x="274" y="65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26" y="7"/>
                  <a:pt x="226" y="7"/>
                  <a:pt x="226" y="7"/>
                </a:cubicBezTo>
                <a:cubicBezTo>
                  <a:pt x="226" y="3"/>
                  <a:pt x="223" y="0"/>
                  <a:pt x="219" y="0"/>
                </a:cubicBezTo>
                <a:cubicBezTo>
                  <a:pt x="216" y="0"/>
                  <a:pt x="212" y="3"/>
                  <a:pt x="212" y="7"/>
                </a:cubicBezTo>
                <a:cubicBezTo>
                  <a:pt x="212" y="65"/>
                  <a:pt x="212" y="65"/>
                  <a:pt x="212" y="65"/>
                </a:cubicBezTo>
                <a:cubicBezTo>
                  <a:pt x="72" y="65"/>
                  <a:pt x="72" y="65"/>
                  <a:pt x="72" y="65"/>
                </a:cubicBezTo>
                <a:cubicBezTo>
                  <a:pt x="68" y="65"/>
                  <a:pt x="65" y="68"/>
                  <a:pt x="65" y="72"/>
                </a:cubicBezTo>
                <a:cubicBezTo>
                  <a:pt x="65" y="169"/>
                  <a:pt x="65" y="169"/>
                  <a:pt x="65" y="169"/>
                </a:cubicBezTo>
                <a:cubicBezTo>
                  <a:pt x="65" y="172"/>
                  <a:pt x="68" y="176"/>
                  <a:pt x="72" y="176"/>
                </a:cubicBezTo>
                <a:cubicBezTo>
                  <a:pt x="86" y="176"/>
                  <a:pt x="86" y="176"/>
                  <a:pt x="86" y="176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52" y="242"/>
                  <a:pt x="52" y="242"/>
                  <a:pt x="52" y="242"/>
                </a:cubicBezTo>
                <a:cubicBezTo>
                  <a:pt x="40" y="242"/>
                  <a:pt x="30" y="246"/>
                  <a:pt x="24" y="255"/>
                </a:cubicBezTo>
                <a:cubicBezTo>
                  <a:pt x="9" y="275"/>
                  <a:pt x="12" y="309"/>
                  <a:pt x="17" y="328"/>
                </a:cubicBezTo>
                <a:cubicBezTo>
                  <a:pt x="23" y="348"/>
                  <a:pt x="48" y="409"/>
                  <a:pt x="96" y="448"/>
                </a:cubicBezTo>
                <a:cubicBezTo>
                  <a:pt x="91" y="449"/>
                  <a:pt x="87" y="449"/>
                  <a:pt x="82" y="449"/>
                </a:cubicBezTo>
                <a:cubicBezTo>
                  <a:pt x="54" y="449"/>
                  <a:pt x="29" y="440"/>
                  <a:pt x="13" y="424"/>
                </a:cubicBezTo>
                <a:cubicBezTo>
                  <a:pt x="10" y="422"/>
                  <a:pt x="6" y="422"/>
                  <a:pt x="3" y="424"/>
                </a:cubicBezTo>
                <a:cubicBezTo>
                  <a:pt x="0" y="427"/>
                  <a:pt x="0" y="431"/>
                  <a:pt x="3" y="434"/>
                </a:cubicBezTo>
                <a:cubicBezTo>
                  <a:pt x="21" y="452"/>
                  <a:pt x="51" y="463"/>
                  <a:pt x="82" y="463"/>
                </a:cubicBezTo>
                <a:cubicBezTo>
                  <a:pt x="93" y="463"/>
                  <a:pt x="104" y="462"/>
                  <a:pt x="114" y="459"/>
                </a:cubicBezTo>
                <a:cubicBezTo>
                  <a:pt x="114" y="459"/>
                  <a:pt x="115" y="459"/>
                  <a:pt x="116" y="459"/>
                </a:cubicBezTo>
                <a:cubicBezTo>
                  <a:pt x="131" y="455"/>
                  <a:pt x="145" y="448"/>
                  <a:pt x="156" y="439"/>
                </a:cubicBezTo>
                <a:cubicBezTo>
                  <a:pt x="175" y="454"/>
                  <a:pt x="202" y="463"/>
                  <a:pt x="231" y="463"/>
                </a:cubicBezTo>
                <a:cubicBezTo>
                  <a:pt x="259" y="463"/>
                  <a:pt x="286" y="454"/>
                  <a:pt x="305" y="439"/>
                </a:cubicBezTo>
                <a:cubicBezTo>
                  <a:pt x="323" y="454"/>
                  <a:pt x="351" y="463"/>
                  <a:pt x="379" y="463"/>
                </a:cubicBezTo>
                <a:cubicBezTo>
                  <a:pt x="408" y="463"/>
                  <a:pt x="435" y="454"/>
                  <a:pt x="453" y="439"/>
                </a:cubicBezTo>
                <a:cubicBezTo>
                  <a:pt x="472" y="454"/>
                  <a:pt x="499" y="463"/>
                  <a:pt x="528" y="463"/>
                </a:cubicBezTo>
                <a:cubicBezTo>
                  <a:pt x="556" y="463"/>
                  <a:pt x="583" y="454"/>
                  <a:pt x="602" y="439"/>
                </a:cubicBezTo>
                <a:cubicBezTo>
                  <a:pt x="620" y="454"/>
                  <a:pt x="648" y="463"/>
                  <a:pt x="676" y="463"/>
                </a:cubicBezTo>
                <a:cubicBezTo>
                  <a:pt x="707" y="463"/>
                  <a:pt x="737" y="452"/>
                  <a:pt x="755" y="434"/>
                </a:cubicBezTo>
                <a:cubicBezTo>
                  <a:pt x="758" y="431"/>
                  <a:pt x="758" y="427"/>
                  <a:pt x="756" y="424"/>
                </a:cubicBezTo>
                <a:close/>
                <a:moveTo>
                  <a:pt x="79" y="162"/>
                </a:moveTo>
                <a:cubicBezTo>
                  <a:pt x="79" y="79"/>
                  <a:pt x="79" y="79"/>
                  <a:pt x="79" y="79"/>
                </a:cubicBezTo>
                <a:cubicBezTo>
                  <a:pt x="265" y="79"/>
                  <a:pt x="265" y="79"/>
                  <a:pt x="265" y="79"/>
                </a:cubicBezTo>
                <a:cubicBezTo>
                  <a:pt x="247" y="158"/>
                  <a:pt x="247" y="158"/>
                  <a:pt x="247" y="158"/>
                </a:cubicBezTo>
                <a:cubicBezTo>
                  <a:pt x="221" y="158"/>
                  <a:pt x="221" y="158"/>
                  <a:pt x="221" y="158"/>
                </a:cubicBezTo>
                <a:cubicBezTo>
                  <a:pt x="217" y="158"/>
                  <a:pt x="214" y="162"/>
                  <a:pt x="214" y="165"/>
                </a:cubicBezTo>
                <a:cubicBezTo>
                  <a:pt x="214" y="242"/>
                  <a:pt x="214" y="242"/>
                  <a:pt x="214" y="242"/>
                </a:cubicBezTo>
                <a:cubicBezTo>
                  <a:pt x="100" y="242"/>
                  <a:pt x="100" y="242"/>
                  <a:pt x="100" y="242"/>
                </a:cubicBezTo>
                <a:cubicBezTo>
                  <a:pt x="100" y="169"/>
                  <a:pt x="100" y="169"/>
                  <a:pt x="100" y="169"/>
                </a:cubicBezTo>
                <a:cubicBezTo>
                  <a:pt x="100" y="165"/>
                  <a:pt x="97" y="162"/>
                  <a:pt x="93" y="162"/>
                </a:cubicBezTo>
                <a:lnTo>
                  <a:pt x="79" y="162"/>
                </a:lnTo>
                <a:close/>
                <a:moveTo>
                  <a:pt x="545" y="448"/>
                </a:moveTo>
                <a:cubicBezTo>
                  <a:pt x="539" y="449"/>
                  <a:pt x="534" y="449"/>
                  <a:pt x="528" y="449"/>
                </a:cubicBezTo>
                <a:cubicBezTo>
                  <a:pt x="500" y="449"/>
                  <a:pt x="474" y="440"/>
                  <a:pt x="458" y="424"/>
                </a:cubicBezTo>
                <a:cubicBezTo>
                  <a:pt x="456" y="422"/>
                  <a:pt x="451" y="422"/>
                  <a:pt x="449" y="424"/>
                </a:cubicBezTo>
                <a:cubicBezTo>
                  <a:pt x="433" y="440"/>
                  <a:pt x="407" y="449"/>
                  <a:pt x="379" y="449"/>
                </a:cubicBezTo>
                <a:cubicBezTo>
                  <a:pt x="352" y="449"/>
                  <a:pt x="326" y="440"/>
                  <a:pt x="310" y="424"/>
                </a:cubicBezTo>
                <a:cubicBezTo>
                  <a:pt x="307" y="422"/>
                  <a:pt x="303" y="422"/>
                  <a:pt x="300" y="424"/>
                </a:cubicBezTo>
                <a:cubicBezTo>
                  <a:pt x="284" y="440"/>
                  <a:pt x="258" y="449"/>
                  <a:pt x="231" y="449"/>
                </a:cubicBezTo>
                <a:cubicBezTo>
                  <a:pt x="203" y="449"/>
                  <a:pt x="177" y="440"/>
                  <a:pt x="161" y="424"/>
                </a:cubicBezTo>
                <a:cubicBezTo>
                  <a:pt x="159" y="422"/>
                  <a:pt x="154" y="422"/>
                  <a:pt x="151" y="424"/>
                </a:cubicBezTo>
                <a:cubicBezTo>
                  <a:pt x="142" y="434"/>
                  <a:pt x="129" y="441"/>
                  <a:pt x="114" y="445"/>
                </a:cubicBezTo>
                <a:cubicBezTo>
                  <a:pt x="64" y="409"/>
                  <a:pt x="36" y="344"/>
                  <a:pt x="30" y="324"/>
                </a:cubicBezTo>
                <a:cubicBezTo>
                  <a:pt x="26" y="308"/>
                  <a:pt x="24" y="278"/>
                  <a:pt x="35" y="264"/>
                </a:cubicBezTo>
                <a:cubicBezTo>
                  <a:pt x="39" y="258"/>
                  <a:pt x="45" y="256"/>
                  <a:pt x="52" y="256"/>
                </a:cubicBezTo>
                <a:cubicBezTo>
                  <a:pt x="422" y="256"/>
                  <a:pt x="422" y="256"/>
                  <a:pt x="422" y="256"/>
                </a:cubicBezTo>
                <a:cubicBezTo>
                  <a:pt x="440" y="256"/>
                  <a:pt x="448" y="236"/>
                  <a:pt x="455" y="218"/>
                </a:cubicBezTo>
                <a:cubicBezTo>
                  <a:pt x="463" y="197"/>
                  <a:pt x="470" y="182"/>
                  <a:pt x="483" y="182"/>
                </a:cubicBezTo>
                <a:cubicBezTo>
                  <a:pt x="688" y="182"/>
                  <a:pt x="688" y="182"/>
                  <a:pt x="688" y="182"/>
                </a:cubicBezTo>
                <a:cubicBezTo>
                  <a:pt x="690" y="182"/>
                  <a:pt x="691" y="182"/>
                  <a:pt x="692" y="184"/>
                </a:cubicBezTo>
                <a:cubicBezTo>
                  <a:pt x="700" y="198"/>
                  <a:pt x="690" y="253"/>
                  <a:pt x="646" y="341"/>
                </a:cubicBezTo>
                <a:cubicBezTo>
                  <a:pt x="622" y="388"/>
                  <a:pt x="578" y="425"/>
                  <a:pt x="545" y="44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Oval 6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8344733" y="1668703"/>
            <a:ext cx="774962" cy="663787"/>
          </a:xfrm>
          <a:custGeom>
            <a:avLst/>
            <a:gdLst>
              <a:gd name="T0" fmla="*/ 699 w 750"/>
              <a:gd name="T1" fmla="*/ 563 h 643"/>
              <a:gd name="T2" fmla="*/ 675 w 750"/>
              <a:gd name="T3" fmla="*/ 595 h 643"/>
              <a:gd name="T4" fmla="*/ 669 w 750"/>
              <a:gd name="T5" fmla="*/ 584 h 643"/>
              <a:gd name="T6" fmla="*/ 633 w 750"/>
              <a:gd name="T7" fmla="*/ 532 h 643"/>
              <a:gd name="T8" fmla="*/ 640 w 750"/>
              <a:gd name="T9" fmla="*/ 520 h 643"/>
              <a:gd name="T10" fmla="*/ 736 w 750"/>
              <a:gd name="T11" fmla="*/ 382 h 643"/>
              <a:gd name="T12" fmla="*/ 670 w 750"/>
              <a:gd name="T13" fmla="*/ 375 h 643"/>
              <a:gd name="T14" fmla="*/ 736 w 750"/>
              <a:gd name="T15" fmla="*/ 368 h 643"/>
              <a:gd name="T16" fmla="*/ 640 w 750"/>
              <a:gd name="T17" fmla="*/ 230 h 643"/>
              <a:gd name="T18" fmla="*/ 631 w 750"/>
              <a:gd name="T19" fmla="*/ 228 h 643"/>
              <a:gd name="T20" fmla="*/ 684 w 750"/>
              <a:gd name="T21" fmla="*/ 189 h 643"/>
              <a:gd name="T22" fmla="*/ 532 w 750"/>
              <a:gd name="T23" fmla="*/ 117 h 643"/>
              <a:gd name="T24" fmla="*/ 523 w 750"/>
              <a:gd name="T25" fmla="*/ 119 h 643"/>
              <a:gd name="T26" fmla="*/ 549 w 750"/>
              <a:gd name="T27" fmla="*/ 59 h 643"/>
              <a:gd name="T28" fmla="*/ 382 w 750"/>
              <a:gd name="T29" fmla="*/ 73 h 643"/>
              <a:gd name="T30" fmla="*/ 368 w 750"/>
              <a:gd name="T31" fmla="*/ 73 h 643"/>
              <a:gd name="T32" fmla="*/ 201 w 750"/>
              <a:gd name="T33" fmla="*/ 59 h 643"/>
              <a:gd name="T34" fmla="*/ 227 w 750"/>
              <a:gd name="T35" fmla="*/ 119 h 643"/>
              <a:gd name="T36" fmla="*/ 218 w 750"/>
              <a:gd name="T37" fmla="*/ 117 h 643"/>
              <a:gd name="T38" fmla="*/ 66 w 750"/>
              <a:gd name="T39" fmla="*/ 189 h 643"/>
              <a:gd name="T40" fmla="*/ 119 w 750"/>
              <a:gd name="T41" fmla="*/ 228 h 643"/>
              <a:gd name="T42" fmla="*/ 110 w 750"/>
              <a:gd name="T43" fmla="*/ 230 h 643"/>
              <a:gd name="T44" fmla="*/ 14 w 750"/>
              <a:gd name="T45" fmla="*/ 368 h 643"/>
              <a:gd name="T46" fmla="*/ 80 w 750"/>
              <a:gd name="T47" fmla="*/ 375 h 643"/>
              <a:gd name="T48" fmla="*/ 14 w 750"/>
              <a:gd name="T49" fmla="*/ 382 h 643"/>
              <a:gd name="T50" fmla="*/ 110 w 750"/>
              <a:gd name="T51" fmla="*/ 520 h 643"/>
              <a:gd name="T52" fmla="*/ 117 w 750"/>
              <a:gd name="T53" fmla="*/ 532 h 643"/>
              <a:gd name="T54" fmla="*/ 81 w 750"/>
              <a:gd name="T55" fmla="*/ 584 h 643"/>
              <a:gd name="T56" fmla="*/ 69 w 750"/>
              <a:gd name="T57" fmla="*/ 592 h 643"/>
              <a:gd name="T58" fmla="*/ 50 w 750"/>
              <a:gd name="T59" fmla="*/ 563 h 643"/>
              <a:gd name="T60" fmla="*/ 0 w 750"/>
              <a:gd name="T61" fmla="*/ 375 h 643"/>
              <a:gd name="T62" fmla="*/ 50 w 750"/>
              <a:gd name="T63" fmla="*/ 188 h 643"/>
              <a:gd name="T64" fmla="*/ 186 w 750"/>
              <a:gd name="T65" fmla="*/ 51 h 643"/>
              <a:gd name="T66" fmla="*/ 189 w 750"/>
              <a:gd name="T67" fmla="*/ 50 h 643"/>
              <a:gd name="T68" fmla="*/ 561 w 750"/>
              <a:gd name="T69" fmla="*/ 50 h 643"/>
              <a:gd name="T70" fmla="*/ 564 w 750"/>
              <a:gd name="T71" fmla="*/ 51 h 643"/>
              <a:gd name="T72" fmla="*/ 700 w 750"/>
              <a:gd name="T73" fmla="*/ 188 h 643"/>
              <a:gd name="T74" fmla="*/ 750 w 750"/>
              <a:gd name="T75" fmla="*/ 375 h 643"/>
              <a:gd name="T76" fmla="*/ 700 w 750"/>
              <a:gd name="T77" fmla="*/ 563 h 643"/>
              <a:gd name="T78" fmla="*/ 533 w 750"/>
              <a:gd name="T79" fmla="*/ 636 h 643"/>
              <a:gd name="T80" fmla="*/ 224 w 750"/>
              <a:gd name="T81" fmla="*/ 643 h 643"/>
              <a:gd name="T82" fmla="*/ 217 w 750"/>
              <a:gd name="T83" fmla="*/ 560 h 643"/>
              <a:gd name="T84" fmla="*/ 526 w 750"/>
              <a:gd name="T85" fmla="*/ 553 h 643"/>
              <a:gd name="T86" fmla="*/ 519 w 750"/>
              <a:gd name="T87" fmla="*/ 567 h 643"/>
              <a:gd name="T88" fmla="*/ 231 w 750"/>
              <a:gd name="T89" fmla="*/ 629 h 643"/>
              <a:gd name="T90" fmla="*/ 519 w 750"/>
              <a:gd name="T91" fmla="*/ 567 h 643"/>
              <a:gd name="T92" fmla="*/ 577 w 750"/>
              <a:gd name="T93" fmla="*/ 267 h 643"/>
              <a:gd name="T94" fmla="*/ 449 w 750"/>
              <a:gd name="T95" fmla="*/ 375 h 643"/>
              <a:gd name="T96" fmla="*/ 301 w 750"/>
              <a:gd name="T97" fmla="*/ 375 h 643"/>
              <a:gd name="T98" fmla="*/ 435 w 750"/>
              <a:gd name="T99" fmla="*/ 332 h 643"/>
              <a:gd name="T100" fmla="*/ 579 w 750"/>
              <a:gd name="T101" fmla="*/ 257 h 643"/>
              <a:gd name="T102" fmla="*/ 375 w 750"/>
              <a:gd name="T103" fmla="*/ 315 h 643"/>
              <a:gd name="T104" fmla="*/ 375 w 750"/>
              <a:gd name="T105" fmla="*/ 435 h 6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750" h="643">
                <a:moveTo>
                  <a:pt x="700" y="563"/>
                </a:moveTo>
                <a:cubicBezTo>
                  <a:pt x="699" y="563"/>
                  <a:pt x="699" y="563"/>
                  <a:pt x="699" y="563"/>
                </a:cubicBezTo>
                <a:cubicBezTo>
                  <a:pt x="693" y="573"/>
                  <a:pt x="687" y="583"/>
                  <a:pt x="680" y="592"/>
                </a:cubicBezTo>
                <a:cubicBezTo>
                  <a:pt x="679" y="594"/>
                  <a:pt x="677" y="595"/>
                  <a:pt x="675" y="595"/>
                </a:cubicBezTo>
                <a:cubicBezTo>
                  <a:pt x="673" y="595"/>
                  <a:pt x="672" y="595"/>
                  <a:pt x="671" y="594"/>
                </a:cubicBezTo>
                <a:cubicBezTo>
                  <a:pt x="667" y="592"/>
                  <a:pt x="667" y="587"/>
                  <a:pt x="669" y="584"/>
                </a:cubicBezTo>
                <a:cubicBezTo>
                  <a:pt x="674" y="577"/>
                  <a:pt x="679" y="569"/>
                  <a:pt x="684" y="562"/>
                </a:cubicBezTo>
                <a:cubicBezTo>
                  <a:pt x="633" y="532"/>
                  <a:pt x="633" y="532"/>
                  <a:pt x="633" y="532"/>
                </a:cubicBezTo>
                <a:cubicBezTo>
                  <a:pt x="630" y="530"/>
                  <a:pt x="629" y="526"/>
                  <a:pt x="631" y="523"/>
                </a:cubicBezTo>
                <a:cubicBezTo>
                  <a:pt x="633" y="520"/>
                  <a:pt x="637" y="518"/>
                  <a:pt x="640" y="520"/>
                </a:cubicBezTo>
                <a:cubicBezTo>
                  <a:pt x="691" y="550"/>
                  <a:pt x="691" y="550"/>
                  <a:pt x="691" y="550"/>
                </a:cubicBezTo>
                <a:cubicBezTo>
                  <a:pt x="719" y="498"/>
                  <a:pt x="734" y="441"/>
                  <a:pt x="736" y="382"/>
                </a:cubicBezTo>
                <a:cubicBezTo>
                  <a:pt x="677" y="382"/>
                  <a:pt x="677" y="382"/>
                  <a:pt x="677" y="382"/>
                </a:cubicBezTo>
                <a:cubicBezTo>
                  <a:pt x="673" y="382"/>
                  <a:pt x="670" y="379"/>
                  <a:pt x="670" y="375"/>
                </a:cubicBezTo>
                <a:cubicBezTo>
                  <a:pt x="670" y="371"/>
                  <a:pt x="673" y="368"/>
                  <a:pt x="677" y="368"/>
                </a:cubicBezTo>
                <a:cubicBezTo>
                  <a:pt x="736" y="368"/>
                  <a:pt x="736" y="368"/>
                  <a:pt x="736" y="368"/>
                </a:cubicBezTo>
                <a:cubicBezTo>
                  <a:pt x="735" y="308"/>
                  <a:pt x="718" y="251"/>
                  <a:pt x="691" y="201"/>
                </a:cubicBezTo>
                <a:cubicBezTo>
                  <a:pt x="640" y="230"/>
                  <a:pt x="640" y="230"/>
                  <a:pt x="640" y="230"/>
                </a:cubicBezTo>
                <a:cubicBezTo>
                  <a:pt x="639" y="231"/>
                  <a:pt x="638" y="231"/>
                  <a:pt x="637" y="231"/>
                </a:cubicBezTo>
                <a:cubicBezTo>
                  <a:pt x="634" y="231"/>
                  <a:pt x="632" y="230"/>
                  <a:pt x="631" y="228"/>
                </a:cubicBezTo>
                <a:cubicBezTo>
                  <a:pt x="629" y="224"/>
                  <a:pt x="630" y="220"/>
                  <a:pt x="633" y="218"/>
                </a:cubicBezTo>
                <a:cubicBezTo>
                  <a:pt x="684" y="189"/>
                  <a:pt x="684" y="189"/>
                  <a:pt x="684" y="189"/>
                </a:cubicBezTo>
                <a:cubicBezTo>
                  <a:pt x="653" y="139"/>
                  <a:pt x="611" y="97"/>
                  <a:pt x="561" y="66"/>
                </a:cubicBezTo>
                <a:cubicBezTo>
                  <a:pt x="532" y="117"/>
                  <a:pt x="532" y="117"/>
                  <a:pt x="532" y="117"/>
                </a:cubicBezTo>
                <a:cubicBezTo>
                  <a:pt x="531" y="119"/>
                  <a:pt x="528" y="120"/>
                  <a:pt x="526" y="120"/>
                </a:cubicBezTo>
                <a:cubicBezTo>
                  <a:pt x="525" y="120"/>
                  <a:pt x="524" y="120"/>
                  <a:pt x="523" y="119"/>
                </a:cubicBezTo>
                <a:cubicBezTo>
                  <a:pt x="519" y="118"/>
                  <a:pt x="518" y="113"/>
                  <a:pt x="520" y="110"/>
                </a:cubicBezTo>
                <a:cubicBezTo>
                  <a:pt x="549" y="59"/>
                  <a:pt x="549" y="59"/>
                  <a:pt x="549" y="59"/>
                </a:cubicBezTo>
                <a:cubicBezTo>
                  <a:pt x="499" y="32"/>
                  <a:pt x="442" y="16"/>
                  <a:pt x="382" y="14"/>
                </a:cubicBezTo>
                <a:cubicBezTo>
                  <a:pt x="382" y="73"/>
                  <a:pt x="382" y="73"/>
                  <a:pt x="382" y="73"/>
                </a:cubicBezTo>
                <a:cubicBezTo>
                  <a:pt x="382" y="77"/>
                  <a:pt x="379" y="80"/>
                  <a:pt x="375" y="80"/>
                </a:cubicBezTo>
                <a:cubicBezTo>
                  <a:pt x="371" y="80"/>
                  <a:pt x="368" y="77"/>
                  <a:pt x="368" y="73"/>
                </a:cubicBezTo>
                <a:cubicBezTo>
                  <a:pt x="368" y="14"/>
                  <a:pt x="368" y="14"/>
                  <a:pt x="368" y="14"/>
                </a:cubicBezTo>
                <a:cubicBezTo>
                  <a:pt x="307" y="16"/>
                  <a:pt x="250" y="32"/>
                  <a:pt x="201" y="59"/>
                </a:cubicBezTo>
                <a:cubicBezTo>
                  <a:pt x="230" y="110"/>
                  <a:pt x="230" y="110"/>
                  <a:pt x="230" y="110"/>
                </a:cubicBezTo>
                <a:cubicBezTo>
                  <a:pt x="232" y="113"/>
                  <a:pt x="231" y="118"/>
                  <a:pt x="227" y="119"/>
                </a:cubicBezTo>
                <a:cubicBezTo>
                  <a:pt x="226" y="120"/>
                  <a:pt x="225" y="120"/>
                  <a:pt x="224" y="120"/>
                </a:cubicBezTo>
                <a:cubicBezTo>
                  <a:pt x="221" y="120"/>
                  <a:pt x="219" y="119"/>
                  <a:pt x="218" y="117"/>
                </a:cubicBezTo>
                <a:cubicBezTo>
                  <a:pt x="189" y="66"/>
                  <a:pt x="189" y="66"/>
                  <a:pt x="189" y="66"/>
                </a:cubicBezTo>
                <a:cubicBezTo>
                  <a:pt x="139" y="97"/>
                  <a:pt x="96" y="139"/>
                  <a:pt x="66" y="189"/>
                </a:cubicBezTo>
                <a:cubicBezTo>
                  <a:pt x="117" y="218"/>
                  <a:pt x="117" y="218"/>
                  <a:pt x="117" y="218"/>
                </a:cubicBezTo>
                <a:cubicBezTo>
                  <a:pt x="120" y="220"/>
                  <a:pt x="121" y="224"/>
                  <a:pt x="119" y="228"/>
                </a:cubicBezTo>
                <a:cubicBezTo>
                  <a:pt x="118" y="230"/>
                  <a:pt x="116" y="231"/>
                  <a:pt x="113" y="231"/>
                </a:cubicBezTo>
                <a:cubicBezTo>
                  <a:pt x="112" y="231"/>
                  <a:pt x="111" y="231"/>
                  <a:pt x="110" y="230"/>
                </a:cubicBezTo>
                <a:cubicBezTo>
                  <a:pt x="59" y="201"/>
                  <a:pt x="59" y="201"/>
                  <a:pt x="59" y="201"/>
                </a:cubicBezTo>
                <a:cubicBezTo>
                  <a:pt x="32" y="251"/>
                  <a:pt x="15" y="308"/>
                  <a:pt x="14" y="368"/>
                </a:cubicBezTo>
                <a:cubicBezTo>
                  <a:pt x="73" y="368"/>
                  <a:pt x="73" y="368"/>
                  <a:pt x="73" y="368"/>
                </a:cubicBezTo>
                <a:cubicBezTo>
                  <a:pt x="76" y="368"/>
                  <a:pt x="80" y="371"/>
                  <a:pt x="80" y="375"/>
                </a:cubicBezTo>
                <a:cubicBezTo>
                  <a:pt x="80" y="379"/>
                  <a:pt x="76" y="382"/>
                  <a:pt x="73" y="382"/>
                </a:cubicBezTo>
                <a:cubicBezTo>
                  <a:pt x="14" y="382"/>
                  <a:pt x="14" y="382"/>
                  <a:pt x="14" y="382"/>
                </a:cubicBezTo>
                <a:cubicBezTo>
                  <a:pt x="15" y="441"/>
                  <a:pt x="31" y="498"/>
                  <a:pt x="59" y="550"/>
                </a:cubicBezTo>
                <a:cubicBezTo>
                  <a:pt x="110" y="520"/>
                  <a:pt x="110" y="520"/>
                  <a:pt x="110" y="520"/>
                </a:cubicBezTo>
                <a:cubicBezTo>
                  <a:pt x="113" y="518"/>
                  <a:pt x="117" y="520"/>
                  <a:pt x="119" y="523"/>
                </a:cubicBezTo>
                <a:cubicBezTo>
                  <a:pt x="121" y="526"/>
                  <a:pt x="120" y="530"/>
                  <a:pt x="117" y="532"/>
                </a:cubicBezTo>
                <a:cubicBezTo>
                  <a:pt x="66" y="562"/>
                  <a:pt x="66" y="562"/>
                  <a:pt x="66" y="562"/>
                </a:cubicBezTo>
                <a:cubicBezTo>
                  <a:pt x="71" y="569"/>
                  <a:pt x="76" y="577"/>
                  <a:pt x="81" y="584"/>
                </a:cubicBezTo>
                <a:cubicBezTo>
                  <a:pt x="83" y="587"/>
                  <a:pt x="82" y="592"/>
                  <a:pt x="79" y="594"/>
                </a:cubicBezTo>
                <a:cubicBezTo>
                  <a:pt x="76" y="596"/>
                  <a:pt x="72" y="595"/>
                  <a:pt x="69" y="592"/>
                </a:cubicBezTo>
                <a:cubicBezTo>
                  <a:pt x="63" y="583"/>
                  <a:pt x="56" y="573"/>
                  <a:pt x="51" y="563"/>
                </a:cubicBezTo>
                <a:cubicBezTo>
                  <a:pt x="51" y="563"/>
                  <a:pt x="50" y="563"/>
                  <a:pt x="50" y="563"/>
                </a:cubicBezTo>
                <a:cubicBezTo>
                  <a:pt x="50" y="562"/>
                  <a:pt x="50" y="562"/>
                  <a:pt x="50" y="562"/>
                </a:cubicBezTo>
                <a:cubicBezTo>
                  <a:pt x="17" y="505"/>
                  <a:pt x="0" y="441"/>
                  <a:pt x="0" y="375"/>
                </a:cubicBezTo>
                <a:cubicBezTo>
                  <a:pt x="0" y="307"/>
                  <a:pt x="18" y="244"/>
                  <a:pt x="50" y="189"/>
                </a:cubicBezTo>
                <a:cubicBezTo>
                  <a:pt x="50" y="189"/>
                  <a:pt x="50" y="188"/>
                  <a:pt x="50" y="188"/>
                </a:cubicBezTo>
                <a:cubicBezTo>
                  <a:pt x="51" y="187"/>
                  <a:pt x="51" y="187"/>
                  <a:pt x="51" y="187"/>
                </a:cubicBezTo>
                <a:cubicBezTo>
                  <a:pt x="84" y="131"/>
                  <a:pt x="130" y="84"/>
                  <a:pt x="186" y="51"/>
                </a:cubicBezTo>
                <a:cubicBezTo>
                  <a:pt x="187" y="51"/>
                  <a:pt x="187" y="51"/>
                  <a:pt x="187" y="51"/>
                </a:cubicBezTo>
                <a:cubicBezTo>
                  <a:pt x="188" y="50"/>
                  <a:pt x="188" y="50"/>
                  <a:pt x="189" y="50"/>
                </a:cubicBezTo>
                <a:cubicBezTo>
                  <a:pt x="244" y="18"/>
                  <a:pt x="307" y="0"/>
                  <a:pt x="375" y="0"/>
                </a:cubicBezTo>
                <a:cubicBezTo>
                  <a:pt x="443" y="0"/>
                  <a:pt x="506" y="18"/>
                  <a:pt x="561" y="50"/>
                </a:cubicBezTo>
                <a:cubicBezTo>
                  <a:pt x="562" y="50"/>
                  <a:pt x="562" y="50"/>
                  <a:pt x="562" y="51"/>
                </a:cubicBezTo>
                <a:cubicBezTo>
                  <a:pt x="563" y="51"/>
                  <a:pt x="563" y="51"/>
                  <a:pt x="564" y="51"/>
                </a:cubicBezTo>
                <a:cubicBezTo>
                  <a:pt x="619" y="84"/>
                  <a:pt x="666" y="131"/>
                  <a:pt x="699" y="187"/>
                </a:cubicBezTo>
                <a:cubicBezTo>
                  <a:pt x="699" y="187"/>
                  <a:pt x="699" y="187"/>
                  <a:pt x="700" y="188"/>
                </a:cubicBezTo>
                <a:cubicBezTo>
                  <a:pt x="700" y="188"/>
                  <a:pt x="700" y="189"/>
                  <a:pt x="700" y="189"/>
                </a:cubicBezTo>
                <a:cubicBezTo>
                  <a:pt x="732" y="244"/>
                  <a:pt x="750" y="307"/>
                  <a:pt x="750" y="375"/>
                </a:cubicBezTo>
                <a:cubicBezTo>
                  <a:pt x="750" y="441"/>
                  <a:pt x="733" y="505"/>
                  <a:pt x="700" y="562"/>
                </a:cubicBezTo>
                <a:cubicBezTo>
                  <a:pt x="700" y="562"/>
                  <a:pt x="700" y="562"/>
                  <a:pt x="700" y="563"/>
                </a:cubicBezTo>
                <a:close/>
                <a:moveTo>
                  <a:pt x="533" y="560"/>
                </a:moveTo>
                <a:cubicBezTo>
                  <a:pt x="533" y="636"/>
                  <a:pt x="533" y="636"/>
                  <a:pt x="533" y="636"/>
                </a:cubicBezTo>
                <a:cubicBezTo>
                  <a:pt x="533" y="640"/>
                  <a:pt x="530" y="643"/>
                  <a:pt x="526" y="643"/>
                </a:cubicBezTo>
                <a:cubicBezTo>
                  <a:pt x="224" y="643"/>
                  <a:pt x="224" y="643"/>
                  <a:pt x="224" y="643"/>
                </a:cubicBezTo>
                <a:cubicBezTo>
                  <a:pt x="220" y="643"/>
                  <a:pt x="217" y="640"/>
                  <a:pt x="217" y="636"/>
                </a:cubicBezTo>
                <a:cubicBezTo>
                  <a:pt x="217" y="560"/>
                  <a:pt x="217" y="560"/>
                  <a:pt x="217" y="560"/>
                </a:cubicBezTo>
                <a:cubicBezTo>
                  <a:pt x="217" y="556"/>
                  <a:pt x="220" y="553"/>
                  <a:pt x="224" y="553"/>
                </a:cubicBezTo>
                <a:cubicBezTo>
                  <a:pt x="526" y="553"/>
                  <a:pt x="526" y="553"/>
                  <a:pt x="526" y="553"/>
                </a:cubicBezTo>
                <a:cubicBezTo>
                  <a:pt x="530" y="553"/>
                  <a:pt x="533" y="556"/>
                  <a:pt x="533" y="560"/>
                </a:cubicBezTo>
                <a:close/>
                <a:moveTo>
                  <a:pt x="519" y="567"/>
                </a:moveTo>
                <a:cubicBezTo>
                  <a:pt x="231" y="567"/>
                  <a:pt x="231" y="567"/>
                  <a:pt x="231" y="567"/>
                </a:cubicBezTo>
                <a:cubicBezTo>
                  <a:pt x="231" y="629"/>
                  <a:pt x="231" y="629"/>
                  <a:pt x="231" y="629"/>
                </a:cubicBezTo>
                <a:cubicBezTo>
                  <a:pt x="519" y="629"/>
                  <a:pt x="519" y="629"/>
                  <a:pt x="519" y="629"/>
                </a:cubicBezTo>
                <a:lnTo>
                  <a:pt x="519" y="567"/>
                </a:lnTo>
                <a:close/>
                <a:moveTo>
                  <a:pt x="579" y="257"/>
                </a:moveTo>
                <a:cubicBezTo>
                  <a:pt x="581" y="261"/>
                  <a:pt x="580" y="265"/>
                  <a:pt x="577" y="267"/>
                </a:cubicBezTo>
                <a:cubicBezTo>
                  <a:pt x="442" y="344"/>
                  <a:pt x="442" y="344"/>
                  <a:pt x="442" y="344"/>
                </a:cubicBezTo>
                <a:cubicBezTo>
                  <a:pt x="447" y="354"/>
                  <a:pt x="449" y="364"/>
                  <a:pt x="449" y="375"/>
                </a:cubicBezTo>
                <a:cubicBezTo>
                  <a:pt x="449" y="416"/>
                  <a:pt x="416" y="449"/>
                  <a:pt x="375" y="449"/>
                </a:cubicBezTo>
                <a:cubicBezTo>
                  <a:pt x="334" y="449"/>
                  <a:pt x="301" y="416"/>
                  <a:pt x="301" y="375"/>
                </a:cubicBezTo>
                <a:cubicBezTo>
                  <a:pt x="301" y="334"/>
                  <a:pt x="334" y="301"/>
                  <a:pt x="375" y="301"/>
                </a:cubicBezTo>
                <a:cubicBezTo>
                  <a:pt x="400" y="301"/>
                  <a:pt x="422" y="313"/>
                  <a:pt x="435" y="332"/>
                </a:cubicBezTo>
                <a:cubicBezTo>
                  <a:pt x="570" y="255"/>
                  <a:pt x="570" y="255"/>
                  <a:pt x="570" y="255"/>
                </a:cubicBezTo>
                <a:cubicBezTo>
                  <a:pt x="573" y="253"/>
                  <a:pt x="577" y="254"/>
                  <a:pt x="579" y="257"/>
                </a:cubicBezTo>
                <a:close/>
                <a:moveTo>
                  <a:pt x="435" y="375"/>
                </a:moveTo>
                <a:cubicBezTo>
                  <a:pt x="435" y="342"/>
                  <a:pt x="408" y="315"/>
                  <a:pt x="375" y="315"/>
                </a:cubicBezTo>
                <a:cubicBezTo>
                  <a:pt x="342" y="315"/>
                  <a:pt x="315" y="342"/>
                  <a:pt x="315" y="375"/>
                </a:cubicBezTo>
                <a:cubicBezTo>
                  <a:pt x="315" y="408"/>
                  <a:pt x="342" y="435"/>
                  <a:pt x="375" y="435"/>
                </a:cubicBezTo>
                <a:cubicBezTo>
                  <a:pt x="408" y="435"/>
                  <a:pt x="435" y="408"/>
                  <a:pt x="435" y="3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Oval 9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 noEditPoints="1"/>
          </p:cNvSpPr>
          <p:nvPr/>
        </p:nvSpPr>
        <p:spPr bwMode="auto">
          <a:xfrm>
            <a:off x="3263651" y="1751294"/>
            <a:ext cx="595616" cy="592557"/>
          </a:xfrm>
          <a:custGeom>
            <a:avLst/>
            <a:gdLst>
              <a:gd name="T0" fmla="*/ 546 w 577"/>
              <a:gd name="T1" fmla="*/ 127 h 574"/>
              <a:gd name="T2" fmla="*/ 531 w 577"/>
              <a:gd name="T3" fmla="*/ 50 h 574"/>
              <a:gd name="T4" fmla="*/ 96 w 577"/>
              <a:gd name="T5" fmla="*/ 0 h 574"/>
              <a:gd name="T6" fmla="*/ 45 w 577"/>
              <a:gd name="T7" fmla="*/ 127 h 574"/>
              <a:gd name="T8" fmla="*/ 0 w 577"/>
              <a:gd name="T9" fmla="*/ 158 h 574"/>
              <a:gd name="T10" fmla="*/ 31 w 577"/>
              <a:gd name="T11" fmla="*/ 270 h 574"/>
              <a:gd name="T12" fmla="*/ 45 w 577"/>
              <a:gd name="T13" fmla="*/ 462 h 574"/>
              <a:gd name="T14" fmla="*/ 94 w 577"/>
              <a:gd name="T15" fmla="*/ 543 h 574"/>
              <a:gd name="T16" fmla="*/ 165 w 577"/>
              <a:gd name="T17" fmla="*/ 574 h 574"/>
              <a:gd name="T18" fmla="*/ 196 w 577"/>
              <a:gd name="T19" fmla="*/ 512 h 574"/>
              <a:gd name="T20" fmla="*/ 380 w 577"/>
              <a:gd name="T21" fmla="*/ 543 h 574"/>
              <a:gd name="T22" fmla="*/ 451 w 577"/>
              <a:gd name="T23" fmla="*/ 574 h 574"/>
              <a:gd name="T24" fmla="*/ 482 w 577"/>
              <a:gd name="T25" fmla="*/ 512 h 574"/>
              <a:gd name="T26" fmla="*/ 531 w 577"/>
              <a:gd name="T27" fmla="*/ 270 h 574"/>
              <a:gd name="T28" fmla="*/ 568 w 577"/>
              <a:gd name="T29" fmla="*/ 261 h 574"/>
              <a:gd name="T30" fmla="*/ 577 w 577"/>
              <a:gd name="T31" fmla="*/ 158 h 574"/>
              <a:gd name="T32" fmla="*/ 31 w 577"/>
              <a:gd name="T33" fmla="*/ 256 h 574"/>
              <a:gd name="T34" fmla="*/ 14 w 577"/>
              <a:gd name="T35" fmla="*/ 158 h 574"/>
              <a:gd name="T36" fmla="*/ 45 w 577"/>
              <a:gd name="T37" fmla="*/ 141 h 574"/>
              <a:gd name="T38" fmla="*/ 182 w 577"/>
              <a:gd name="T39" fmla="*/ 543 h 574"/>
              <a:gd name="T40" fmla="*/ 125 w 577"/>
              <a:gd name="T41" fmla="*/ 560 h 574"/>
              <a:gd name="T42" fmla="*/ 108 w 577"/>
              <a:gd name="T43" fmla="*/ 512 h 574"/>
              <a:gd name="T44" fmla="*/ 182 w 577"/>
              <a:gd name="T45" fmla="*/ 543 h 574"/>
              <a:gd name="T46" fmla="*/ 451 w 577"/>
              <a:gd name="T47" fmla="*/ 560 h 574"/>
              <a:gd name="T48" fmla="*/ 394 w 577"/>
              <a:gd name="T49" fmla="*/ 543 h 574"/>
              <a:gd name="T50" fmla="*/ 468 w 577"/>
              <a:gd name="T51" fmla="*/ 512 h 574"/>
              <a:gd name="T52" fmla="*/ 517 w 577"/>
              <a:gd name="T53" fmla="*/ 134 h 574"/>
              <a:gd name="T54" fmla="*/ 517 w 577"/>
              <a:gd name="T55" fmla="*/ 134 h 574"/>
              <a:gd name="T56" fmla="*/ 481 w 577"/>
              <a:gd name="T57" fmla="*/ 498 h 574"/>
              <a:gd name="T58" fmla="*/ 59 w 577"/>
              <a:gd name="T59" fmla="*/ 462 h 574"/>
              <a:gd name="T60" fmla="*/ 96 w 577"/>
              <a:gd name="T61" fmla="*/ 14 h 574"/>
              <a:gd name="T62" fmla="*/ 517 w 577"/>
              <a:gd name="T63" fmla="*/ 50 h 574"/>
              <a:gd name="T64" fmla="*/ 558 w 577"/>
              <a:gd name="T65" fmla="*/ 251 h 574"/>
              <a:gd name="T66" fmla="*/ 531 w 577"/>
              <a:gd name="T67" fmla="*/ 256 h 574"/>
              <a:gd name="T68" fmla="*/ 546 w 577"/>
              <a:gd name="T69" fmla="*/ 141 h 574"/>
              <a:gd name="T70" fmla="*/ 563 w 577"/>
              <a:gd name="T71" fmla="*/ 239 h 574"/>
              <a:gd name="T72" fmla="*/ 138 w 577"/>
              <a:gd name="T73" fmla="*/ 364 h 574"/>
              <a:gd name="T74" fmla="*/ 138 w 577"/>
              <a:gd name="T75" fmla="*/ 452 h 574"/>
              <a:gd name="T76" fmla="*/ 138 w 577"/>
              <a:gd name="T77" fmla="*/ 364 h 574"/>
              <a:gd name="T78" fmla="*/ 108 w 577"/>
              <a:gd name="T79" fmla="*/ 408 h 574"/>
              <a:gd name="T80" fmla="*/ 168 w 577"/>
              <a:gd name="T81" fmla="*/ 408 h 574"/>
              <a:gd name="T82" fmla="*/ 179 w 577"/>
              <a:gd name="T83" fmla="*/ 107 h 574"/>
              <a:gd name="T84" fmla="*/ 429 w 577"/>
              <a:gd name="T85" fmla="*/ 75 h 574"/>
              <a:gd name="T86" fmla="*/ 179 w 577"/>
              <a:gd name="T87" fmla="*/ 43 h 574"/>
              <a:gd name="T88" fmla="*/ 179 w 577"/>
              <a:gd name="T89" fmla="*/ 107 h 574"/>
              <a:gd name="T90" fmla="*/ 397 w 577"/>
              <a:gd name="T91" fmla="*/ 57 h 574"/>
              <a:gd name="T92" fmla="*/ 397 w 577"/>
              <a:gd name="T93" fmla="*/ 93 h 574"/>
              <a:gd name="T94" fmla="*/ 161 w 577"/>
              <a:gd name="T95" fmla="*/ 75 h 574"/>
              <a:gd name="T96" fmla="*/ 131 w 577"/>
              <a:gd name="T97" fmla="*/ 326 h 574"/>
              <a:gd name="T98" fmla="*/ 477 w 577"/>
              <a:gd name="T99" fmla="*/ 295 h 574"/>
              <a:gd name="T100" fmla="*/ 446 w 577"/>
              <a:gd name="T101" fmla="*/ 143 h 574"/>
              <a:gd name="T102" fmla="*/ 99 w 577"/>
              <a:gd name="T103" fmla="*/ 174 h 574"/>
              <a:gd name="T104" fmla="*/ 131 w 577"/>
              <a:gd name="T105" fmla="*/ 326 h 574"/>
              <a:gd name="T106" fmla="*/ 131 w 577"/>
              <a:gd name="T107" fmla="*/ 157 h 574"/>
              <a:gd name="T108" fmla="*/ 463 w 577"/>
              <a:gd name="T109" fmla="*/ 174 h 574"/>
              <a:gd name="T110" fmla="*/ 446 w 577"/>
              <a:gd name="T111" fmla="*/ 312 h 574"/>
              <a:gd name="T112" fmla="*/ 113 w 577"/>
              <a:gd name="T113" fmla="*/ 295 h 574"/>
              <a:gd name="T114" fmla="*/ 439 w 577"/>
              <a:gd name="T115" fmla="*/ 364 h 574"/>
              <a:gd name="T116" fmla="*/ 439 w 577"/>
              <a:gd name="T117" fmla="*/ 452 h 574"/>
              <a:gd name="T118" fmla="*/ 439 w 577"/>
              <a:gd name="T119" fmla="*/ 364 h 574"/>
              <a:gd name="T120" fmla="*/ 409 w 577"/>
              <a:gd name="T121" fmla="*/ 408 h 574"/>
              <a:gd name="T122" fmla="*/ 469 w 577"/>
              <a:gd name="T123" fmla="*/ 408 h 5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77" h="574">
                <a:moveTo>
                  <a:pt x="577" y="158"/>
                </a:moveTo>
                <a:cubicBezTo>
                  <a:pt x="577" y="141"/>
                  <a:pt x="563" y="127"/>
                  <a:pt x="546" y="127"/>
                </a:cubicBezTo>
                <a:cubicBezTo>
                  <a:pt x="531" y="127"/>
                  <a:pt x="531" y="127"/>
                  <a:pt x="531" y="127"/>
                </a:cubicBezTo>
                <a:cubicBezTo>
                  <a:pt x="531" y="50"/>
                  <a:pt x="531" y="50"/>
                  <a:pt x="531" y="50"/>
                </a:cubicBezTo>
                <a:cubicBezTo>
                  <a:pt x="531" y="22"/>
                  <a:pt x="508" y="0"/>
                  <a:pt x="481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68" y="0"/>
                  <a:pt x="45" y="22"/>
                  <a:pt x="45" y="50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14" y="127"/>
                  <a:pt x="0" y="141"/>
                  <a:pt x="0" y="158"/>
                </a:cubicBezTo>
                <a:cubicBezTo>
                  <a:pt x="0" y="239"/>
                  <a:pt x="0" y="239"/>
                  <a:pt x="0" y="239"/>
                </a:cubicBezTo>
                <a:cubicBezTo>
                  <a:pt x="0" y="256"/>
                  <a:pt x="14" y="270"/>
                  <a:pt x="31" y="270"/>
                </a:cubicBezTo>
                <a:cubicBezTo>
                  <a:pt x="45" y="270"/>
                  <a:pt x="45" y="270"/>
                  <a:pt x="45" y="270"/>
                </a:cubicBezTo>
                <a:cubicBezTo>
                  <a:pt x="45" y="462"/>
                  <a:pt x="45" y="462"/>
                  <a:pt x="45" y="462"/>
                </a:cubicBezTo>
                <a:cubicBezTo>
                  <a:pt x="45" y="489"/>
                  <a:pt x="67" y="511"/>
                  <a:pt x="94" y="512"/>
                </a:cubicBezTo>
                <a:cubicBezTo>
                  <a:pt x="94" y="543"/>
                  <a:pt x="94" y="543"/>
                  <a:pt x="94" y="543"/>
                </a:cubicBezTo>
                <a:cubicBezTo>
                  <a:pt x="94" y="560"/>
                  <a:pt x="108" y="574"/>
                  <a:pt x="125" y="574"/>
                </a:cubicBezTo>
                <a:cubicBezTo>
                  <a:pt x="165" y="574"/>
                  <a:pt x="165" y="574"/>
                  <a:pt x="165" y="574"/>
                </a:cubicBezTo>
                <a:cubicBezTo>
                  <a:pt x="182" y="574"/>
                  <a:pt x="196" y="560"/>
                  <a:pt x="196" y="543"/>
                </a:cubicBezTo>
                <a:cubicBezTo>
                  <a:pt x="196" y="512"/>
                  <a:pt x="196" y="512"/>
                  <a:pt x="196" y="512"/>
                </a:cubicBezTo>
                <a:cubicBezTo>
                  <a:pt x="380" y="512"/>
                  <a:pt x="380" y="512"/>
                  <a:pt x="380" y="512"/>
                </a:cubicBezTo>
                <a:cubicBezTo>
                  <a:pt x="380" y="543"/>
                  <a:pt x="380" y="543"/>
                  <a:pt x="380" y="543"/>
                </a:cubicBezTo>
                <a:cubicBezTo>
                  <a:pt x="380" y="560"/>
                  <a:pt x="394" y="574"/>
                  <a:pt x="411" y="574"/>
                </a:cubicBezTo>
                <a:cubicBezTo>
                  <a:pt x="451" y="574"/>
                  <a:pt x="451" y="574"/>
                  <a:pt x="451" y="574"/>
                </a:cubicBezTo>
                <a:cubicBezTo>
                  <a:pt x="468" y="574"/>
                  <a:pt x="482" y="560"/>
                  <a:pt x="482" y="543"/>
                </a:cubicBezTo>
                <a:cubicBezTo>
                  <a:pt x="482" y="512"/>
                  <a:pt x="482" y="512"/>
                  <a:pt x="482" y="512"/>
                </a:cubicBezTo>
                <a:cubicBezTo>
                  <a:pt x="509" y="511"/>
                  <a:pt x="531" y="489"/>
                  <a:pt x="531" y="462"/>
                </a:cubicBezTo>
                <a:cubicBezTo>
                  <a:pt x="531" y="270"/>
                  <a:pt x="531" y="270"/>
                  <a:pt x="531" y="270"/>
                </a:cubicBezTo>
                <a:cubicBezTo>
                  <a:pt x="546" y="270"/>
                  <a:pt x="546" y="270"/>
                  <a:pt x="546" y="270"/>
                </a:cubicBezTo>
                <a:cubicBezTo>
                  <a:pt x="554" y="270"/>
                  <a:pt x="562" y="267"/>
                  <a:pt x="568" y="261"/>
                </a:cubicBezTo>
                <a:cubicBezTo>
                  <a:pt x="574" y="255"/>
                  <a:pt x="577" y="247"/>
                  <a:pt x="577" y="239"/>
                </a:cubicBezTo>
                <a:lnTo>
                  <a:pt x="577" y="158"/>
                </a:lnTo>
                <a:close/>
                <a:moveTo>
                  <a:pt x="45" y="256"/>
                </a:moveTo>
                <a:cubicBezTo>
                  <a:pt x="31" y="256"/>
                  <a:pt x="31" y="256"/>
                  <a:pt x="31" y="256"/>
                </a:cubicBezTo>
                <a:cubicBezTo>
                  <a:pt x="21" y="256"/>
                  <a:pt x="14" y="248"/>
                  <a:pt x="14" y="239"/>
                </a:cubicBezTo>
                <a:cubicBezTo>
                  <a:pt x="14" y="158"/>
                  <a:pt x="14" y="158"/>
                  <a:pt x="14" y="158"/>
                </a:cubicBezTo>
                <a:cubicBezTo>
                  <a:pt x="14" y="149"/>
                  <a:pt x="21" y="141"/>
                  <a:pt x="31" y="141"/>
                </a:cubicBezTo>
                <a:cubicBezTo>
                  <a:pt x="45" y="141"/>
                  <a:pt x="45" y="141"/>
                  <a:pt x="45" y="141"/>
                </a:cubicBezTo>
                <a:lnTo>
                  <a:pt x="45" y="256"/>
                </a:lnTo>
                <a:close/>
                <a:moveTo>
                  <a:pt x="182" y="543"/>
                </a:moveTo>
                <a:cubicBezTo>
                  <a:pt x="182" y="552"/>
                  <a:pt x="175" y="560"/>
                  <a:pt x="165" y="560"/>
                </a:cubicBezTo>
                <a:cubicBezTo>
                  <a:pt x="125" y="560"/>
                  <a:pt x="125" y="560"/>
                  <a:pt x="125" y="560"/>
                </a:cubicBezTo>
                <a:cubicBezTo>
                  <a:pt x="116" y="560"/>
                  <a:pt x="108" y="552"/>
                  <a:pt x="108" y="543"/>
                </a:cubicBezTo>
                <a:cubicBezTo>
                  <a:pt x="108" y="512"/>
                  <a:pt x="108" y="512"/>
                  <a:pt x="108" y="512"/>
                </a:cubicBezTo>
                <a:cubicBezTo>
                  <a:pt x="182" y="512"/>
                  <a:pt x="182" y="512"/>
                  <a:pt x="182" y="512"/>
                </a:cubicBezTo>
                <a:lnTo>
                  <a:pt x="182" y="543"/>
                </a:lnTo>
                <a:close/>
                <a:moveTo>
                  <a:pt x="468" y="543"/>
                </a:moveTo>
                <a:cubicBezTo>
                  <a:pt x="468" y="552"/>
                  <a:pt x="461" y="560"/>
                  <a:pt x="451" y="560"/>
                </a:cubicBezTo>
                <a:cubicBezTo>
                  <a:pt x="411" y="560"/>
                  <a:pt x="411" y="560"/>
                  <a:pt x="411" y="560"/>
                </a:cubicBezTo>
                <a:cubicBezTo>
                  <a:pt x="402" y="560"/>
                  <a:pt x="394" y="552"/>
                  <a:pt x="394" y="543"/>
                </a:cubicBezTo>
                <a:cubicBezTo>
                  <a:pt x="394" y="512"/>
                  <a:pt x="394" y="512"/>
                  <a:pt x="394" y="512"/>
                </a:cubicBezTo>
                <a:cubicBezTo>
                  <a:pt x="468" y="512"/>
                  <a:pt x="468" y="512"/>
                  <a:pt x="468" y="512"/>
                </a:cubicBezTo>
                <a:lnTo>
                  <a:pt x="468" y="543"/>
                </a:lnTo>
                <a:close/>
                <a:moveTo>
                  <a:pt x="517" y="134"/>
                </a:moveTo>
                <a:cubicBezTo>
                  <a:pt x="517" y="134"/>
                  <a:pt x="517" y="134"/>
                  <a:pt x="517" y="134"/>
                </a:cubicBezTo>
                <a:cubicBezTo>
                  <a:pt x="517" y="134"/>
                  <a:pt x="517" y="134"/>
                  <a:pt x="517" y="134"/>
                </a:cubicBezTo>
                <a:cubicBezTo>
                  <a:pt x="517" y="462"/>
                  <a:pt x="517" y="462"/>
                  <a:pt x="517" y="462"/>
                </a:cubicBezTo>
                <a:cubicBezTo>
                  <a:pt x="517" y="482"/>
                  <a:pt x="501" y="498"/>
                  <a:pt x="481" y="498"/>
                </a:cubicBezTo>
                <a:cubicBezTo>
                  <a:pt x="96" y="498"/>
                  <a:pt x="96" y="498"/>
                  <a:pt x="96" y="498"/>
                </a:cubicBezTo>
                <a:cubicBezTo>
                  <a:pt x="76" y="498"/>
                  <a:pt x="59" y="482"/>
                  <a:pt x="59" y="462"/>
                </a:cubicBezTo>
                <a:cubicBezTo>
                  <a:pt x="59" y="50"/>
                  <a:pt x="59" y="50"/>
                  <a:pt x="59" y="50"/>
                </a:cubicBezTo>
                <a:cubicBezTo>
                  <a:pt x="59" y="30"/>
                  <a:pt x="76" y="14"/>
                  <a:pt x="96" y="14"/>
                </a:cubicBezTo>
                <a:cubicBezTo>
                  <a:pt x="481" y="14"/>
                  <a:pt x="481" y="14"/>
                  <a:pt x="481" y="14"/>
                </a:cubicBezTo>
                <a:cubicBezTo>
                  <a:pt x="501" y="14"/>
                  <a:pt x="517" y="30"/>
                  <a:pt x="517" y="50"/>
                </a:cubicBezTo>
                <a:lnTo>
                  <a:pt x="517" y="134"/>
                </a:lnTo>
                <a:close/>
                <a:moveTo>
                  <a:pt x="558" y="251"/>
                </a:moveTo>
                <a:cubicBezTo>
                  <a:pt x="555" y="254"/>
                  <a:pt x="550" y="256"/>
                  <a:pt x="546" y="256"/>
                </a:cubicBezTo>
                <a:cubicBezTo>
                  <a:pt x="531" y="256"/>
                  <a:pt x="531" y="256"/>
                  <a:pt x="531" y="256"/>
                </a:cubicBezTo>
                <a:cubicBezTo>
                  <a:pt x="531" y="141"/>
                  <a:pt x="531" y="141"/>
                  <a:pt x="531" y="141"/>
                </a:cubicBezTo>
                <a:cubicBezTo>
                  <a:pt x="546" y="141"/>
                  <a:pt x="546" y="141"/>
                  <a:pt x="546" y="141"/>
                </a:cubicBezTo>
                <a:cubicBezTo>
                  <a:pt x="555" y="141"/>
                  <a:pt x="563" y="149"/>
                  <a:pt x="563" y="158"/>
                </a:cubicBezTo>
                <a:cubicBezTo>
                  <a:pt x="563" y="239"/>
                  <a:pt x="563" y="239"/>
                  <a:pt x="563" y="239"/>
                </a:cubicBezTo>
                <a:cubicBezTo>
                  <a:pt x="563" y="243"/>
                  <a:pt x="561" y="248"/>
                  <a:pt x="558" y="251"/>
                </a:cubicBezTo>
                <a:close/>
                <a:moveTo>
                  <a:pt x="138" y="364"/>
                </a:moveTo>
                <a:cubicBezTo>
                  <a:pt x="113" y="364"/>
                  <a:pt x="94" y="384"/>
                  <a:pt x="94" y="408"/>
                </a:cubicBezTo>
                <a:cubicBezTo>
                  <a:pt x="94" y="433"/>
                  <a:pt x="113" y="452"/>
                  <a:pt x="138" y="452"/>
                </a:cubicBezTo>
                <a:cubicBezTo>
                  <a:pt x="162" y="452"/>
                  <a:pt x="182" y="433"/>
                  <a:pt x="182" y="408"/>
                </a:cubicBezTo>
                <a:cubicBezTo>
                  <a:pt x="182" y="384"/>
                  <a:pt x="162" y="364"/>
                  <a:pt x="138" y="364"/>
                </a:cubicBezTo>
                <a:close/>
                <a:moveTo>
                  <a:pt x="138" y="438"/>
                </a:moveTo>
                <a:cubicBezTo>
                  <a:pt x="121" y="438"/>
                  <a:pt x="108" y="425"/>
                  <a:pt x="108" y="408"/>
                </a:cubicBezTo>
                <a:cubicBezTo>
                  <a:pt x="108" y="392"/>
                  <a:pt x="121" y="378"/>
                  <a:pt x="138" y="378"/>
                </a:cubicBezTo>
                <a:cubicBezTo>
                  <a:pt x="154" y="378"/>
                  <a:pt x="168" y="392"/>
                  <a:pt x="168" y="408"/>
                </a:cubicBezTo>
                <a:cubicBezTo>
                  <a:pt x="168" y="425"/>
                  <a:pt x="154" y="438"/>
                  <a:pt x="138" y="438"/>
                </a:cubicBezTo>
                <a:close/>
                <a:moveTo>
                  <a:pt x="179" y="107"/>
                </a:moveTo>
                <a:cubicBezTo>
                  <a:pt x="397" y="107"/>
                  <a:pt x="397" y="107"/>
                  <a:pt x="397" y="107"/>
                </a:cubicBezTo>
                <a:cubicBezTo>
                  <a:pt x="415" y="107"/>
                  <a:pt x="429" y="92"/>
                  <a:pt x="429" y="75"/>
                </a:cubicBezTo>
                <a:cubicBezTo>
                  <a:pt x="429" y="57"/>
                  <a:pt x="415" y="43"/>
                  <a:pt x="397" y="43"/>
                </a:cubicBezTo>
                <a:cubicBezTo>
                  <a:pt x="179" y="43"/>
                  <a:pt x="179" y="43"/>
                  <a:pt x="179" y="43"/>
                </a:cubicBezTo>
                <a:cubicBezTo>
                  <a:pt x="162" y="43"/>
                  <a:pt x="147" y="57"/>
                  <a:pt x="147" y="75"/>
                </a:cubicBezTo>
                <a:cubicBezTo>
                  <a:pt x="147" y="92"/>
                  <a:pt x="162" y="107"/>
                  <a:pt x="179" y="107"/>
                </a:cubicBezTo>
                <a:close/>
                <a:moveTo>
                  <a:pt x="179" y="57"/>
                </a:moveTo>
                <a:cubicBezTo>
                  <a:pt x="397" y="57"/>
                  <a:pt x="397" y="57"/>
                  <a:pt x="397" y="57"/>
                </a:cubicBezTo>
                <a:cubicBezTo>
                  <a:pt x="407" y="57"/>
                  <a:pt x="415" y="65"/>
                  <a:pt x="415" y="75"/>
                </a:cubicBezTo>
                <a:cubicBezTo>
                  <a:pt x="415" y="85"/>
                  <a:pt x="407" y="93"/>
                  <a:pt x="397" y="93"/>
                </a:cubicBezTo>
                <a:cubicBezTo>
                  <a:pt x="179" y="93"/>
                  <a:pt x="179" y="93"/>
                  <a:pt x="179" y="93"/>
                </a:cubicBezTo>
                <a:cubicBezTo>
                  <a:pt x="169" y="93"/>
                  <a:pt x="161" y="85"/>
                  <a:pt x="161" y="75"/>
                </a:cubicBezTo>
                <a:cubicBezTo>
                  <a:pt x="161" y="65"/>
                  <a:pt x="169" y="57"/>
                  <a:pt x="179" y="57"/>
                </a:cubicBezTo>
                <a:close/>
                <a:moveTo>
                  <a:pt x="131" y="326"/>
                </a:moveTo>
                <a:cubicBezTo>
                  <a:pt x="446" y="326"/>
                  <a:pt x="446" y="326"/>
                  <a:pt x="446" y="326"/>
                </a:cubicBezTo>
                <a:cubicBezTo>
                  <a:pt x="463" y="326"/>
                  <a:pt x="477" y="312"/>
                  <a:pt x="477" y="295"/>
                </a:cubicBezTo>
                <a:cubicBezTo>
                  <a:pt x="477" y="174"/>
                  <a:pt x="477" y="174"/>
                  <a:pt x="477" y="174"/>
                </a:cubicBezTo>
                <a:cubicBezTo>
                  <a:pt x="477" y="157"/>
                  <a:pt x="463" y="143"/>
                  <a:pt x="446" y="143"/>
                </a:cubicBezTo>
                <a:cubicBezTo>
                  <a:pt x="131" y="143"/>
                  <a:pt x="131" y="143"/>
                  <a:pt x="131" y="143"/>
                </a:cubicBezTo>
                <a:cubicBezTo>
                  <a:pt x="113" y="143"/>
                  <a:pt x="99" y="157"/>
                  <a:pt x="99" y="174"/>
                </a:cubicBezTo>
                <a:cubicBezTo>
                  <a:pt x="99" y="295"/>
                  <a:pt x="99" y="295"/>
                  <a:pt x="99" y="295"/>
                </a:cubicBezTo>
                <a:cubicBezTo>
                  <a:pt x="99" y="312"/>
                  <a:pt x="113" y="326"/>
                  <a:pt x="131" y="326"/>
                </a:cubicBezTo>
                <a:close/>
                <a:moveTo>
                  <a:pt x="113" y="174"/>
                </a:moveTo>
                <a:cubicBezTo>
                  <a:pt x="113" y="164"/>
                  <a:pt x="121" y="157"/>
                  <a:pt x="131" y="157"/>
                </a:cubicBezTo>
                <a:cubicBezTo>
                  <a:pt x="446" y="157"/>
                  <a:pt x="446" y="157"/>
                  <a:pt x="446" y="157"/>
                </a:cubicBezTo>
                <a:cubicBezTo>
                  <a:pt x="455" y="157"/>
                  <a:pt x="463" y="164"/>
                  <a:pt x="463" y="174"/>
                </a:cubicBezTo>
                <a:cubicBezTo>
                  <a:pt x="463" y="295"/>
                  <a:pt x="463" y="295"/>
                  <a:pt x="463" y="295"/>
                </a:cubicBezTo>
                <a:cubicBezTo>
                  <a:pt x="463" y="304"/>
                  <a:pt x="455" y="312"/>
                  <a:pt x="446" y="312"/>
                </a:cubicBezTo>
                <a:cubicBezTo>
                  <a:pt x="131" y="312"/>
                  <a:pt x="131" y="312"/>
                  <a:pt x="131" y="312"/>
                </a:cubicBezTo>
                <a:cubicBezTo>
                  <a:pt x="121" y="312"/>
                  <a:pt x="113" y="304"/>
                  <a:pt x="113" y="295"/>
                </a:cubicBezTo>
                <a:lnTo>
                  <a:pt x="113" y="174"/>
                </a:lnTo>
                <a:close/>
                <a:moveTo>
                  <a:pt x="439" y="364"/>
                </a:moveTo>
                <a:cubicBezTo>
                  <a:pt x="415" y="364"/>
                  <a:pt x="395" y="384"/>
                  <a:pt x="395" y="408"/>
                </a:cubicBezTo>
                <a:cubicBezTo>
                  <a:pt x="395" y="433"/>
                  <a:pt x="415" y="452"/>
                  <a:pt x="439" y="452"/>
                </a:cubicBezTo>
                <a:cubicBezTo>
                  <a:pt x="463" y="452"/>
                  <a:pt x="483" y="433"/>
                  <a:pt x="483" y="408"/>
                </a:cubicBezTo>
                <a:cubicBezTo>
                  <a:pt x="483" y="384"/>
                  <a:pt x="463" y="364"/>
                  <a:pt x="439" y="364"/>
                </a:cubicBezTo>
                <a:close/>
                <a:moveTo>
                  <a:pt x="439" y="438"/>
                </a:moveTo>
                <a:cubicBezTo>
                  <a:pt x="422" y="438"/>
                  <a:pt x="409" y="425"/>
                  <a:pt x="409" y="408"/>
                </a:cubicBezTo>
                <a:cubicBezTo>
                  <a:pt x="409" y="392"/>
                  <a:pt x="422" y="378"/>
                  <a:pt x="439" y="378"/>
                </a:cubicBezTo>
                <a:cubicBezTo>
                  <a:pt x="455" y="378"/>
                  <a:pt x="469" y="392"/>
                  <a:pt x="469" y="408"/>
                </a:cubicBezTo>
                <a:cubicBezTo>
                  <a:pt x="469" y="425"/>
                  <a:pt x="455" y="438"/>
                  <a:pt x="439" y="4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7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6835946" y="1732940"/>
            <a:ext cx="437426" cy="698746"/>
          </a:xfrm>
          <a:custGeom>
            <a:avLst/>
            <a:gdLst>
              <a:gd name="T0" fmla="*/ 417 w 424"/>
              <a:gd name="T1" fmla="*/ 0 h 677"/>
              <a:gd name="T2" fmla="*/ 410 w 424"/>
              <a:gd name="T3" fmla="*/ 38 h 677"/>
              <a:gd name="T4" fmla="*/ 280 w 424"/>
              <a:gd name="T5" fmla="*/ 47 h 677"/>
              <a:gd name="T6" fmla="*/ 275 w 424"/>
              <a:gd name="T7" fmla="*/ 0 h 677"/>
              <a:gd name="T8" fmla="*/ 157 w 424"/>
              <a:gd name="T9" fmla="*/ 250 h 677"/>
              <a:gd name="T10" fmla="*/ 150 w 424"/>
              <a:gd name="T11" fmla="*/ 0 h 677"/>
              <a:gd name="T12" fmla="*/ 143 w 424"/>
              <a:gd name="T13" fmla="*/ 47 h 677"/>
              <a:gd name="T14" fmla="*/ 14 w 424"/>
              <a:gd name="T15" fmla="*/ 7 h 677"/>
              <a:gd name="T16" fmla="*/ 0 w 424"/>
              <a:gd name="T17" fmla="*/ 7 h 677"/>
              <a:gd name="T18" fmla="*/ 7 w 424"/>
              <a:gd name="T19" fmla="*/ 677 h 677"/>
              <a:gd name="T20" fmla="*/ 14 w 424"/>
              <a:gd name="T21" fmla="*/ 646 h 677"/>
              <a:gd name="T22" fmla="*/ 143 w 424"/>
              <a:gd name="T23" fmla="*/ 670 h 677"/>
              <a:gd name="T24" fmla="*/ 157 w 424"/>
              <a:gd name="T25" fmla="*/ 670 h 677"/>
              <a:gd name="T26" fmla="*/ 244 w 424"/>
              <a:gd name="T27" fmla="*/ 392 h 677"/>
              <a:gd name="T28" fmla="*/ 424 w 424"/>
              <a:gd name="T29" fmla="*/ 57 h 677"/>
              <a:gd name="T30" fmla="*/ 424 w 424"/>
              <a:gd name="T31" fmla="*/ 52 h 677"/>
              <a:gd name="T32" fmla="*/ 424 w 424"/>
              <a:gd name="T33" fmla="*/ 7 h 677"/>
              <a:gd name="T34" fmla="*/ 398 w 424"/>
              <a:gd name="T35" fmla="*/ 131 h 677"/>
              <a:gd name="T36" fmla="*/ 278 w 424"/>
              <a:gd name="T37" fmla="*/ 61 h 677"/>
              <a:gd name="T38" fmla="*/ 361 w 424"/>
              <a:gd name="T39" fmla="*/ 214 h 677"/>
              <a:gd name="T40" fmla="*/ 252 w 424"/>
              <a:gd name="T41" fmla="*/ 145 h 677"/>
              <a:gd name="T42" fmla="*/ 361 w 424"/>
              <a:gd name="T43" fmla="*/ 214 h 677"/>
              <a:gd name="T44" fmla="*/ 195 w 424"/>
              <a:gd name="T45" fmla="*/ 228 h 677"/>
              <a:gd name="T46" fmla="*/ 300 w 424"/>
              <a:gd name="T47" fmla="*/ 298 h 677"/>
              <a:gd name="T48" fmla="*/ 157 w 424"/>
              <a:gd name="T49" fmla="*/ 271 h 677"/>
              <a:gd name="T50" fmla="*/ 234 w 424"/>
              <a:gd name="T51" fmla="*/ 382 h 677"/>
              <a:gd name="T52" fmla="*/ 157 w 424"/>
              <a:gd name="T53" fmla="*/ 312 h 677"/>
              <a:gd name="T54" fmla="*/ 234 w 424"/>
              <a:gd name="T55" fmla="*/ 382 h 677"/>
              <a:gd name="T56" fmla="*/ 68 w 424"/>
              <a:gd name="T57" fmla="*/ 382 h 677"/>
              <a:gd name="T58" fmla="*/ 143 w 424"/>
              <a:gd name="T59" fmla="*/ 382 h 677"/>
              <a:gd name="T60" fmla="*/ 32 w 424"/>
              <a:gd name="T61" fmla="*/ 465 h 677"/>
              <a:gd name="T62" fmla="*/ 143 w 424"/>
              <a:gd name="T63" fmla="*/ 396 h 677"/>
              <a:gd name="T64" fmla="*/ 14 w 424"/>
              <a:gd name="T65" fmla="*/ 465 h 677"/>
              <a:gd name="T66" fmla="*/ 44 w 424"/>
              <a:gd name="T67" fmla="*/ 396 h 677"/>
              <a:gd name="T68" fmla="*/ 14 w 424"/>
              <a:gd name="T69" fmla="*/ 465 h 677"/>
              <a:gd name="T70" fmla="*/ 14 w 424"/>
              <a:gd name="T71" fmla="*/ 312 h 677"/>
              <a:gd name="T72" fmla="*/ 52 w 424"/>
              <a:gd name="T73" fmla="*/ 382 h 677"/>
              <a:gd name="T74" fmla="*/ 113 w 424"/>
              <a:gd name="T75" fmla="*/ 298 h 677"/>
              <a:gd name="T76" fmla="*/ 14 w 424"/>
              <a:gd name="T77" fmla="*/ 228 h 677"/>
              <a:gd name="T78" fmla="*/ 143 w 424"/>
              <a:gd name="T79" fmla="*/ 265 h 677"/>
              <a:gd name="T80" fmla="*/ 143 w 424"/>
              <a:gd name="T81" fmla="*/ 214 h 677"/>
              <a:gd name="T82" fmla="*/ 14 w 424"/>
              <a:gd name="T83" fmla="*/ 145 h 677"/>
              <a:gd name="T84" fmla="*/ 143 w 424"/>
              <a:gd name="T85" fmla="*/ 214 h 677"/>
              <a:gd name="T86" fmla="*/ 143 w 424"/>
              <a:gd name="T87" fmla="*/ 479 h 677"/>
              <a:gd name="T88" fmla="*/ 16 w 424"/>
              <a:gd name="T89" fmla="*/ 549 h 677"/>
              <a:gd name="T90" fmla="*/ 157 w 424"/>
              <a:gd name="T91" fmla="*/ 396 h 677"/>
              <a:gd name="T92" fmla="*/ 157 w 424"/>
              <a:gd name="T93" fmla="*/ 545 h 677"/>
              <a:gd name="T94" fmla="*/ 143 w 424"/>
              <a:gd name="T95" fmla="*/ 61 h 677"/>
              <a:gd name="T96" fmla="*/ 14 w 424"/>
              <a:gd name="T97" fmla="*/ 131 h 677"/>
              <a:gd name="T98" fmla="*/ 143 w 424"/>
              <a:gd name="T99" fmla="*/ 61 h 677"/>
              <a:gd name="T100" fmla="*/ 14 w 424"/>
              <a:gd name="T101" fmla="*/ 596 h 677"/>
              <a:gd name="T102" fmla="*/ 143 w 424"/>
              <a:gd name="T103" fmla="*/ 563 h 677"/>
              <a:gd name="T104" fmla="*/ 14 w 424"/>
              <a:gd name="T105" fmla="*/ 632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24" h="677">
                <a:moveTo>
                  <a:pt x="424" y="7"/>
                </a:moveTo>
                <a:cubicBezTo>
                  <a:pt x="424" y="3"/>
                  <a:pt x="421" y="0"/>
                  <a:pt x="417" y="0"/>
                </a:cubicBezTo>
                <a:cubicBezTo>
                  <a:pt x="413" y="0"/>
                  <a:pt x="410" y="3"/>
                  <a:pt x="410" y="7"/>
                </a:cubicBezTo>
                <a:cubicBezTo>
                  <a:pt x="410" y="38"/>
                  <a:pt x="410" y="38"/>
                  <a:pt x="410" y="38"/>
                </a:cubicBezTo>
                <a:cubicBezTo>
                  <a:pt x="410" y="41"/>
                  <a:pt x="410" y="44"/>
                  <a:pt x="410" y="47"/>
                </a:cubicBezTo>
                <a:cubicBezTo>
                  <a:pt x="280" y="47"/>
                  <a:pt x="280" y="47"/>
                  <a:pt x="280" y="47"/>
                </a:cubicBezTo>
                <a:cubicBezTo>
                  <a:pt x="281" y="35"/>
                  <a:pt x="282" y="21"/>
                  <a:pt x="282" y="7"/>
                </a:cubicBezTo>
                <a:cubicBezTo>
                  <a:pt x="282" y="3"/>
                  <a:pt x="279" y="0"/>
                  <a:pt x="275" y="0"/>
                </a:cubicBezTo>
                <a:cubicBezTo>
                  <a:pt x="271" y="0"/>
                  <a:pt x="268" y="3"/>
                  <a:pt x="268" y="7"/>
                </a:cubicBezTo>
                <a:cubicBezTo>
                  <a:pt x="268" y="123"/>
                  <a:pt x="215" y="187"/>
                  <a:pt x="157" y="250"/>
                </a:cubicBezTo>
                <a:cubicBezTo>
                  <a:pt x="157" y="7"/>
                  <a:pt x="157" y="7"/>
                  <a:pt x="157" y="7"/>
                </a:cubicBezTo>
                <a:cubicBezTo>
                  <a:pt x="157" y="3"/>
                  <a:pt x="154" y="0"/>
                  <a:pt x="150" y="0"/>
                </a:cubicBezTo>
                <a:cubicBezTo>
                  <a:pt x="146" y="0"/>
                  <a:pt x="143" y="3"/>
                  <a:pt x="143" y="7"/>
                </a:cubicBezTo>
                <a:cubicBezTo>
                  <a:pt x="143" y="47"/>
                  <a:pt x="143" y="47"/>
                  <a:pt x="143" y="47"/>
                </a:cubicBezTo>
                <a:cubicBezTo>
                  <a:pt x="14" y="47"/>
                  <a:pt x="14" y="47"/>
                  <a:pt x="14" y="4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70"/>
                  <a:pt x="0" y="670"/>
                  <a:pt x="0" y="670"/>
                </a:cubicBezTo>
                <a:cubicBezTo>
                  <a:pt x="0" y="674"/>
                  <a:pt x="3" y="677"/>
                  <a:pt x="7" y="677"/>
                </a:cubicBezTo>
                <a:cubicBezTo>
                  <a:pt x="11" y="677"/>
                  <a:pt x="14" y="674"/>
                  <a:pt x="14" y="670"/>
                </a:cubicBezTo>
                <a:cubicBezTo>
                  <a:pt x="14" y="646"/>
                  <a:pt x="14" y="646"/>
                  <a:pt x="14" y="646"/>
                </a:cubicBezTo>
                <a:cubicBezTo>
                  <a:pt x="143" y="646"/>
                  <a:pt x="143" y="646"/>
                  <a:pt x="143" y="646"/>
                </a:cubicBezTo>
                <a:cubicBezTo>
                  <a:pt x="143" y="670"/>
                  <a:pt x="143" y="670"/>
                  <a:pt x="143" y="670"/>
                </a:cubicBezTo>
                <a:cubicBezTo>
                  <a:pt x="143" y="674"/>
                  <a:pt x="146" y="677"/>
                  <a:pt x="150" y="677"/>
                </a:cubicBezTo>
                <a:cubicBezTo>
                  <a:pt x="154" y="677"/>
                  <a:pt x="157" y="674"/>
                  <a:pt x="157" y="670"/>
                </a:cubicBezTo>
                <a:cubicBezTo>
                  <a:pt x="157" y="543"/>
                  <a:pt x="195" y="461"/>
                  <a:pt x="243" y="393"/>
                </a:cubicBezTo>
                <a:cubicBezTo>
                  <a:pt x="244" y="393"/>
                  <a:pt x="244" y="392"/>
                  <a:pt x="244" y="392"/>
                </a:cubicBezTo>
                <a:cubicBezTo>
                  <a:pt x="262" y="367"/>
                  <a:pt x="281" y="343"/>
                  <a:pt x="300" y="320"/>
                </a:cubicBezTo>
                <a:cubicBezTo>
                  <a:pt x="361" y="246"/>
                  <a:pt x="418" y="175"/>
                  <a:pt x="424" y="57"/>
                </a:cubicBezTo>
                <a:cubicBezTo>
                  <a:pt x="424" y="56"/>
                  <a:pt x="424" y="55"/>
                  <a:pt x="424" y="54"/>
                </a:cubicBezTo>
                <a:cubicBezTo>
                  <a:pt x="424" y="54"/>
                  <a:pt x="424" y="53"/>
                  <a:pt x="424" y="52"/>
                </a:cubicBezTo>
                <a:cubicBezTo>
                  <a:pt x="424" y="47"/>
                  <a:pt x="424" y="43"/>
                  <a:pt x="424" y="38"/>
                </a:cubicBezTo>
                <a:lnTo>
                  <a:pt x="424" y="7"/>
                </a:lnTo>
                <a:close/>
                <a:moveTo>
                  <a:pt x="410" y="61"/>
                </a:moveTo>
                <a:cubicBezTo>
                  <a:pt x="408" y="86"/>
                  <a:pt x="404" y="109"/>
                  <a:pt x="398" y="131"/>
                </a:cubicBezTo>
                <a:cubicBezTo>
                  <a:pt x="258" y="131"/>
                  <a:pt x="258" y="131"/>
                  <a:pt x="258" y="131"/>
                </a:cubicBezTo>
                <a:cubicBezTo>
                  <a:pt x="267" y="110"/>
                  <a:pt x="274" y="87"/>
                  <a:pt x="278" y="61"/>
                </a:cubicBezTo>
                <a:lnTo>
                  <a:pt x="410" y="61"/>
                </a:lnTo>
                <a:close/>
                <a:moveTo>
                  <a:pt x="361" y="214"/>
                </a:moveTo>
                <a:cubicBezTo>
                  <a:pt x="207" y="214"/>
                  <a:pt x="207" y="214"/>
                  <a:pt x="207" y="214"/>
                </a:cubicBezTo>
                <a:cubicBezTo>
                  <a:pt x="224" y="193"/>
                  <a:pt x="239" y="170"/>
                  <a:pt x="252" y="145"/>
                </a:cubicBezTo>
                <a:cubicBezTo>
                  <a:pt x="394" y="145"/>
                  <a:pt x="394" y="145"/>
                  <a:pt x="394" y="145"/>
                </a:cubicBezTo>
                <a:cubicBezTo>
                  <a:pt x="385" y="170"/>
                  <a:pt x="374" y="193"/>
                  <a:pt x="361" y="214"/>
                </a:cubicBezTo>
                <a:close/>
                <a:moveTo>
                  <a:pt x="157" y="271"/>
                </a:moveTo>
                <a:cubicBezTo>
                  <a:pt x="170" y="257"/>
                  <a:pt x="183" y="243"/>
                  <a:pt x="195" y="228"/>
                </a:cubicBezTo>
                <a:cubicBezTo>
                  <a:pt x="352" y="228"/>
                  <a:pt x="352" y="228"/>
                  <a:pt x="352" y="228"/>
                </a:cubicBezTo>
                <a:cubicBezTo>
                  <a:pt x="336" y="252"/>
                  <a:pt x="318" y="275"/>
                  <a:pt x="300" y="298"/>
                </a:cubicBezTo>
                <a:cubicBezTo>
                  <a:pt x="157" y="298"/>
                  <a:pt x="157" y="298"/>
                  <a:pt x="157" y="298"/>
                </a:cubicBezTo>
                <a:cubicBezTo>
                  <a:pt x="157" y="271"/>
                  <a:pt x="157" y="271"/>
                  <a:pt x="157" y="271"/>
                </a:cubicBezTo>
                <a:cubicBezTo>
                  <a:pt x="157" y="271"/>
                  <a:pt x="157" y="271"/>
                  <a:pt x="157" y="271"/>
                </a:cubicBezTo>
                <a:close/>
                <a:moveTo>
                  <a:pt x="234" y="382"/>
                </a:moveTo>
                <a:cubicBezTo>
                  <a:pt x="157" y="382"/>
                  <a:pt x="157" y="382"/>
                  <a:pt x="157" y="382"/>
                </a:cubicBezTo>
                <a:cubicBezTo>
                  <a:pt x="157" y="312"/>
                  <a:pt x="157" y="312"/>
                  <a:pt x="157" y="312"/>
                </a:cubicBezTo>
                <a:cubicBezTo>
                  <a:pt x="289" y="312"/>
                  <a:pt x="289" y="312"/>
                  <a:pt x="289" y="312"/>
                </a:cubicBezTo>
                <a:cubicBezTo>
                  <a:pt x="270" y="334"/>
                  <a:pt x="252" y="357"/>
                  <a:pt x="234" y="382"/>
                </a:cubicBezTo>
                <a:close/>
                <a:moveTo>
                  <a:pt x="143" y="382"/>
                </a:moveTo>
                <a:cubicBezTo>
                  <a:pt x="68" y="382"/>
                  <a:pt x="68" y="382"/>
                  <a:pt x="68" y="382"/>
                </a:cubicBezTo>
                <a:cubicBezTo>
                  <a:pt x="90" y="345"/>
                  <a:pt x="116" y="315"/>
                  <a:pt x="143" y="286"/>
                </a:cubicBezTo>
                <a:lnTo>
                  <a:pt x="143" y="382"/>
                </a:lnTo>
                <a:close/>
                <a:moveTo>
                  <a:pt x="143" y="465"/>
                </a:moveTo>
                <a:cubicBezTo>
                  <a:pt x="32" y="465"/>
                  <a:pt x="32" y="465"/>
                  <a:pt x="32" y="465"/>
                </a:cubicBezTo>
                <a:cubicBezTo>
                  <a:pt x="39" y="439"/>
                  <a:pt x="49" y="416"/>
                  <a:pt x="60" y="396"/>
                </a:cubicBezTo>
                <a:cubicBezTo>
                  <a:pt x="143" y="396"/>
                  <a:pt x="143" y="396"/>
                  <a:pt x="143" y="396"/>
                </a:cubicBezTo>
                <a:lnTo>
                  <a:pt x="143" y="465"/>
                </a:lnTo>
                <a:close/>
                <a:moveTo>
                  <a:pt x="14" y="465"/>
                </a:moveTo>
                <a:cubicBezTo>
                  <a:pt x="14" y="396"/>
                  <a:pt x="14" y="396"/>
                  <a:pt x="14" y="396"/>
                </a:cubicBezTo>
                <a:cubicBezTo>
                  <a:pt x="44" y="396"/>
                  <a:pt x="44" y="396"/>
                  <a:pt x="44" y="396"/>
                </a:cubicBezTo>
                <a:cubicBezTo>
                  <a:pt x="33" y="416"/>
                  <a:pt x="24" y="439"/>
                  <a:pt x="17" y="465"/>
                </a:cubicBezTo>
                <a:lnTo>
                  <a:pt x="14" y="465"/>
                </a:lnTo>
                <a:close/>
                <a:moveTo>
                  <a:pt x="14" y="382"/>
                </a:moveTo>
                <a:cubicBezTo>
                  <a:pt x="14" y="312"/>
                  <a:pt x="14" y="312"/>
                  <a:pt x="14" y="312"/>
                </a:cubicBezTo>
                <a:cubicBezTo>
                  <a:pt x="101" y="312"/>
                  <a:pt x="101" y="312"/>
                  <a:pt x="101" y="312"/>
                </a:cubicBezTo>
                <a:cubicBezTo>
                  <a:pt x="83" y="333"/>
                  <a:pt x="67" y="356"/>
                  <a:pt x="52" y="382"/>
                </a:cubicBezTo>
                <a:lnTo>
                  <a:pt x="14" y="382"/>
                </a:lnTo>
                <a:close/>
                <a:moveTo>
                  <a:pt x="113" y="298"/>
                </a:moveTo>
                <a:cubicBezTo>
                  <a:pt x="14" y="298"/>
                  <a:pt x="14" y="298"/>
                  <a:pt x="14" y="298"/>
                </a:cubicBezTo>
                <a:cubicBezTo>
                  <a:pt x="14" y="228"/>
                  <a:pt x="14" y="228"/>
                  <a:pt x="14" y="228"/>
                </a:cubicBezTo>
                <a:cubicBezTo>
                  <a:pt x="143" y="228"/>
                  <a:pt x="143" y="228"/>
                  <a:pt x="143" y="228"/>
                </a:cubicBezTo>
                <a:cubicBezTo>
                  <a:pt x="143" y="265"/>
                  <a:pt x="143" y="265"/>
                  <a:pt x="143" y="265"/>
                </a:cubicBezTo>
                <a:cubicBezTo>
                  <a:pt x="133" y="276"/>
                  <a:pt x="123" y="287"/>
                  <a:pt x="113" y="298"/>
                </a:cubicBezTo>
                <a:close/>
                <a:moveTo>
                  <a:pt x="143" y="214"/>
                </a:moveTo>
                <a:cubicBezTo>
                  <a:pt x="14" y="214"/>
                  <a:pt x="14" y="214"/>
                  <a:pt x="14" y="214"/>
                </a:cubicBezTo>
                <a:cubicBezTo>
                  <a:pt x="14" y="145"/>
                  <a:pt x="14" y="145"/>
                  <a:pt x="14" y="145"/>
                </a:cubicBezTo>
                <a:cubicBezTo>
                  <a:pt x="143" y="145"/>
                  <a:pt x="143" y="145"/>
                  <a:pt x="143" y="145"/>
                </a:cubicBezTo>
                <a:lnTo>
                  <a:pt x="143" y="214"/>
                </a:lnTo>
                <a:close/>
                <a:moveTo>
                  <a:pt x="28" y="479"/>
                </a:moveTo>
                <a:cubicBezTo>
                  <a:pt x="143" y="479"/>
                  <a:pt x="143" y="479"/>
                  <a:pt x="143" y="479"/>
                </a:cubicBezTo>
                <a:cubicBezTo>
                  <a:pt x="143" y="549"/>
                  <a:pt x="143" y="549"/>
                  <a:pt x="143" y="549"/>
                </a:cubicBezTo>
                <a:cubicBezTo>
                  <a:pt x="16" y="549"/>
                  <a:pt x="16" y="549"/>
                  <a:pt x="16" y="549"/>
                </a:cubicBezTo>
                <a:cubicBezTo>
                  <a:pt x="18" y="523"/>
                  <a:pt x="22" y="500"/>
                  <a:pt x="28" y="479"/>
                </a:cubicBezTo>
                <a:close/>
                <a:moveTo>
                  <a:pt x="157" y="396"/>
                </a:moveTo>
                <a:cubicBezTo>
                  <a:pt x="224" y="396"/>
                  <a:pt x="224" y="396"/>
                  <a:pt x="224" y="396"/>
                </a:cubicBezTo>
                <a:cubicBezTo>
                  <a:pt x="196" y="438"/>
                  <a:pt x="171" y="485"/>
                  <a:pt x="157" y="545"/>
                </a:cubicBezTo>
                <a:lnTo>
                  <a:pt x="157" y="396"/>
                </a:lnTo>
                <a:close/>
                <a:moveTo>
                  <a:pt x="143" y="61"/>
                </a:moveTo>
                <a:cubicBezTo>
                  <a:pt x="143" y="131"/>
                  <a:pt x="143" y="131"/>
                  <a:pt x="143" y="131"/>
                </a:cubicBezTo>
                <a:cubicBezTo>
                  <a:pt x="14" y="131"/>
                  <a:pt x="14" y="131"/>
                  <a:pt x="14" y="131"/>
                </a:cubicBezTo>
                <a:cubicBezTo>
                  <a:pt x="14" y="61"/>
                  <a:pt x="14" y="61"/>
                  <a:pt x="14" y="61"/>
                </a:cubicBezTo>
                <a:lnTo>
                  <a:pt x="143" y="61"/>
                </a:lnTo>
                <a:close/>
                <a:moveTo>
                  <a:pt x="14" y="632"/>
                </a:moveTo>
                <a:cubicBezTo>
                  <a:pt x="14" y="596"/>
                  <a:pt x="14" y="596"/>
                  <a:pt x="14" y="596"/>
                </a:cubicBezTo>
                <a:cubicBezTo>
                  <a:pt x="14" y="585"/>
                  <a:pt x="14" y="573"/>
                  <a:pt x="15" y="563"/>
                </a:cubicBezTo>
                <a:cubicBezTo>
                  <a:pt x="143" y="563"/>
                  <a:pt x="143" y="563"/>
                  <a:pt x="143" y="563"/>
                </a:cubicBezTo>
                <a:cubicBezTo>
                  <a:pt x="143" y="632"/>
                  <a:pt x="143" y="632"/>
                  <a:pt x="143" y="632"/>
                </a:cubicBezTo>
                <a:lnTo>
                  <a:pt x="14" y="6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1567960" y="1730755"/>
            <a:ext cx="539682" cy="633634"/>
          </a:xfrm>
          <a:custGeom>
            <a:avLst/>
            <a:gdLst>
              <a:gd name="T0" fmla="*/ 7 w 523"/>
              <a:gd name="T1" fmla="*/ 0 h 614"/>
              <a:gd name="T2" fmla="*/ 0 w 523"/>
              <a:gd name="T3" fmla="*/ 392 h 614"/>
              <a:gd name="T4" fmla="*/ 18 w 523"/>
              <a:gd name="T5" fmla="*/ 399 h 614"/>
              <a:gd name="T6" fmla="*/ 4 w 523"/>
              <a:gd name="T7" fmla="*/ 499 h 614"/>
              <a:gd name="T8" fmla="*/ 45 w 523"/>
              <a:gd name="T9" fmla="*/ 548 h 614"/>
              <a:gd name="T10" fmla="*/ 59 w 523"/>
              <a:gd name="T11" fmla="*/ 570 h 614"/>
              <a:gd name="T12" fmla="*/ 146 w 523"/>
              <a:gd name="T13" fmla="*/ 570 h 614"/>
              <a:gd name="T14" fmla="*/ 376 w 523"/>
              <a:gd name="T15" fmla="*/ 548 h 614"/>
              <a:gd name="T16" fmla="*/ 420 w 523"/>
              <a:gd name="T17" fmla="*/ 614 h 614"/>
              <a:gd name="T18" fmla="*/ 463 w 523"/>
              <a:gd name="T19" fmla="*/ 548 h 614"/>
              <a:gd name="T20" fmla="*/ 506 w 523"/>
              <a:gd name="T21" fmla="*/ 535 h 614"/>
              <a:gd name="T22" fmla="*/ 511 w 523"/>
              <a:gd name="T23" fmla="*/ 421 h 614"/>
              <a:gd name="T24" fmla="*/ 516 w 523"/>
              <a:gd name="T25" fmla="*/ 399 h 614"/>
              <a:gd name="T26" fmla="*/ 523 w 523"/>
              <a:gd name="T27" fmla="*/ 7 h 614"/>
              <a:gd name="T28" fmla="*/ 132 w 523"/>
              <a:gd name="T29" fmla="*/ 570 h 614"/>
              <a:gd name="T30" fmla="*/ 73 w 523"/>
              <a:gd name="T31" fmla="*/ 570 h 614"/>
              <a:gd name="T32" fmla="*/ 132 w 523"/>
              <a:gd name="T33" fmla="*/ 548 h 614"/>
              <a:gd name="T34" fmla="*/ 449 w 523"/>
              <a:gd name="T35" fmla="*/ 570 h 614"/>
              <a:gd name="T36" fmla="*/ 390 w 523"/>
              <a:gd name="T37" fmla="*/ 570 h 614"/>
              <a:gd name="T38" fmla="*/ 449 w 523"/>
              <a:gd name="T39" fmla="*/ 548 h 614"/>
              <a:gd name="T40" fmla="*/ 496 w 523"/>
              <a:gd name="T41" fmla="*/ 526 h 614"/>
              <a:gd name="T42" fmla="*/ 45 w 523"/>
              <a:gd name="T43" fmla="*/ 534 h 614"/>
              <a:gd name="T44" fmla="*/ 18 w 523"/>
              <a:gd name="T45" fmla="*/ 500 h 614"/>
              <a:gd name="T46" fmla="*/ 44 w 523"/>
              <a:gd name="T47" fmla="*/ 387 h 614"/>
              <a:gd name="T48" fmla="*/ 67 w 523"/>
              <a:gd name="T49" fmla="*/ 308 h 614"/>
              <a:gd name="T50" fmla="*/ 458 w 523"/>
              <a:gd name="T51" fmla="*/ 347 h 614"/>
              <a:gd name="T52" fmla="*/ 497 w 523"/>
              <a:gd name="T53" fmla="*/ 423 h 614"/>
              <a:gd name="T54" fmla="*/ 496 w 523"/>
              <a:gd name="T55" fmla="*/ 526 h 614"/>
              <a:gd name="T56" fmla="*/ 73 w 523"/>
              <a:gd name="T57" fmla="*/ 228 h 614"/>
              <a:gd name="T58" fmla="*/ 391 w 523"/>
              <a:gd name="T59" fmla="*/ 177 h 614"/>
              <a:gd name="T60" fmla="*/ 454 w 523"/>
              <a:gd name="T61" fmla="*/ 294 h 614"/>
              <a:gd name="T62" fmla="*/ 509 w 523"/>
              <a:gd name="T63" fmla="*/ 385 h 614"/>
              <a:gd name="T64" fmla="*/ 489 w 523"/>
              <a:gd name="T65" fmla="*/ 378 h 614"/>
              <a:gd name="T66" fmla="*/ 463 w 523"/>
              <a:gd name="T67" fmla="*/ 227 h 614"/>
              <a:gd name="T68" fmla="*/ 131 w 523"/>
              <a:gd name="T69" fmla="*/ 163 h 614"/>
              <a:gd name="T70" fmla="*/ 50 w 523"/>
              <a:gd name="T71" fmla="*/ 346 h 614"/>
              <a:gd name="T72" fmla="*/ 27 w 523"/>
              <a:gd name="T73" fmla="*/ 385 h 614"/>
              <a:gd name="T74" fmla="*/ 14 w 523"/>
              <a:gd name="T75" fmla="*/ 14 h 614"/>
              <a:gd name="T76" fmla="*/ 509 w 523"/>
              <a:gd name="T77" fmla="*/ 385 h 614"/>
              <a:gd name="T78" fmla="*/ 59 w 523"/>
              <a:gd name="T79" fmla="*/ 428 h 614"/>
              <a:gd name="T80" fmla="*/ 146 w 523"/>
              <a:gd name="T81" fmla="*/ 428 h 614"/>
              <a:gd name="T82" fmla="*/ 102 w 523"/>
              <a:gd name="T83" fmla="*/ 458 h 614"/>
              <a:gd name="T84" fmla="*/ 102 w 523"/>
              <a:gd name="T85" fmla="*/ 399 h 614"/>
              <a:gd name="T86" fmla="*/ 102 w 523"/>
              <a:gd name="T87" fmla="*/ 458 h 614"/>
              <a:gd name="T88" fmla="*/ 178 w 523"/>
              <a:gd name="T89" fmla="*/ 335 h 614"/>
              <a:gd name="T90" fmla="*/ 171 w 523"/>
              <a:gd name="T91" fmla="*/ 497 h 614"/>
              <a:gd name="T92" fmla="*/ 344 w 523"/>
              <a:gd name="T93" fmla="*/ 504 h 614"/>
              <a:gd name="T94" fmla="*/ 351 w 523"/>
              <a:gd name="T95" fmla="*/ 342 h 614"/>
              <a:gd name="T96" fmla="*/ 337 w 523"/>
              <a:gd name="T97" fmla="*/ 490 h 614"/>
              <a:gd name="T98" fmla="*/ 185 w 523"/>
              <a:gd name="T99" fmla="*/ 453 h 614"/>
              <a:gd name="T100" fmla="*/ 337 w 523"/>
              <a:gd name="T101" fmla="*/ 490 h 614"/>
              <a:gd name="T102" fmla="*/ 185 w 523"/>
              <a:gd name="T103" fmla="*/ 439 h 614"/>
              <a:gd name="T104" fmla="*/ 337 w 523"/>
              <a:gd name="T105" fmla="*/ 401 h 614"/>
              <a:gd name="T106" fmla="*/ 337 w 523"/>
              <a:gd name="T107" fmla="*/ 387 h 614"/>
              <a:gd name="T108" fmla="*/ 185 w 523"/>
              <a:gd name="T109" fmla="*/ 349 h 614"/>
              <a:gd name="T110" fmla="*/ 337 w 523"/>
              <a:gd name="T111" fmla="*/ 387 h 614"/>
              <a:gd name="T112" fmla="*/ 376 w 523"/>
              <a:gd name="T113" fmla="*/ 428 h 614"/>
              <a:gd name="T114" fmla="*/ 463 w 523"/>
              <a:gd name="T115" fmla="*/ 428 h 614"/>
              <a:gd name="T116" fmla="*/ 420 w 523"/>
              <a:gd name="T117" fmla="*/ 458 h 614"/>
              <a:gd name="T118" fmla="*/ 420 w 523"/>
              <a:gd name="T119" fmla="*/ 399 h 614"/>
              <a:gd name="T120" fmla="*/ 420 w 523"/>
              <a:gd name="T121" fmla="*/ 458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3" h="614">
                <a:moveTo>
                  <a:pt x="516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392"/>
                  <a:pt x="0" y="392"/>
                  <a:pt x="0" y="392"/>
                </a:cubicBezTo>
                <a:cubicBezTo>
                  <a:pt x="0" y="396"/>
                  <a:pt x="3" y="399"/>
                  <a:pt x="7" y="399"/>
                </a:cubicBezTo>
                <a:cubicBezTo>
                  <a:pt x="18" y="399"/>
                  <a:pt x="18" y="399"/>
                  <a:pt x="18" y="399"/>
                </a:cubicBezTo>
                <a:cubicBezTo>
                  <a:pt x="15" y="405"/>
                  <a:pt x="12" y="413"/>
                  <a:pt x="11" y="421"/>
                </a:cubicBezTo>
                <a:cubicBezTo>
                  <a:pt x="4" y="499"/>
                  <a:pt x="4" y="499"/>
                  <a:pt x="4" y="499"/>
                </a:cubicBezTo>
                <a:cubicBezTo>
                  <a:pt x="3" y="513"/>
                  <a:pt x="7" y="526"/>
                  <a:pt x="16" y="535"/>
                </a:cubicBezTo>
                <a:cubicBezTo>
                  <a:pt x="24" y="544"/>
                  <a:pt x="34" y="548"/>
                  <a:pt x="45" y="548"/>
                </a:cubicBezTo>
                <a:cubicBezTo>
                  <a:pt x="59" y="548"/>
                  <a:pt x="59" y="548"/>
                  <a:pt x="59" y="548"/>
                </a:cubicBezTo>
                <a:cubicBezTo>
                  <a:pt x="59" y="570"/>
                  <a:pt x="59" y="570"/>
                  <a:pt x="59" y="570"/>
                </a:cubicBezTo>
                <a:cubicBezTo>
                  <a:pt x="59" y="594"/>
                  <a:pt x="78" y="614"/>
                  <a:pt x="102" y="614"/>
                </a:cubicBezTo>
                <a:cubicBezTo>
                  <a:pt x="126" y="614"/>
                  <a:pt x="146" y="594"/>
                  <a:pt x="146" y="570"/>
                </a:cubicBezTo>
                <a:cubicBezTo>
                  <a:pt x="146" y="548"/>
                  <a:pt x="146" y="548"/>
                  <a:pt x="146" y="548"/>
                </a:cubicBezTo>
                <a:cubicBezTo>
                  <a:pt x="376" y="548"/>
                  <a:pt x="376" y="548"/>
                  <a:pt x="376" y="548"/>
                </a:cubicBezTo>
                <a:cubicBezTo>
                  <a:pt x="376" y="570"/>
                  <a:pt x="376" y="570"/>
                  <a:pt x="376" y="570"/>
                </a:cubicBezTo>
                <a:cubicBezTo>
                  <a:pt x="376" y="594"/>
                  <a:pt x="396" y="614"/>
                  <a:pt x="420" y="614"/>
                </a:cubicBezTo>
                <a:cubicBezTo>
                  <a:pt x="444" y="614"/>
                  <a:pt x="463" y="594"/>
                  <a:pt x="463" y="570"/>
                </a:cubicBezTo>
                <a:cubicBezTo>
                  <a:pt x="463" y="548"/>
                  <a:pt x="463" y="548"/>
                  <a:pt x="463" y="548"/>
                </a:cubicBezTo>
                <a:cubicBezTo>
                  <a:pt x="477" y="548"/>
                  <a:pt x="477" y="548"/>
                  <a:pt x="477" y="548"/>
                </a:cubicBezTo>
                <a:cubicBezTo>
                  <a:pt x="489" y="548"/>
                  <a:pt x="499" y="544"/>
                  <a:pt x="506" y="535"/>
                </a:cubicBezTo>
                <a:cubicBezTo>
                  <a:pt x="515" y="526"/>
                  <a:pt x="519" y="513"/>
                  <a:pt x="518" y="499"/>
                </a:cubicBezTo>
                <a:cubicBezTo>
                  <a:pt x="511" y="421"/>
                  <a:pt x="511" y="421"/>
                  <a:pt x="511" y="421"/>
                </a:cubicBezTo>
                <a:cubicBezTo>
                  <a:pt x="510" y="413"/>
                  <a:pt x="508" y="405"/>
                  <a:pt x="504" y="399"/>
                </a:cubicBezTo>
                <a:cubicBezTo>
                  <a:pt x="516" y="399"/>
                  <a:pt x="516" y="399"/>
                  <a:pt x="516" y="399"/>
                </a:cubicBezTo>
                <a:cubicBezTo>
                  <a:pt x="520" y="399"/>
                  <a:pt x="523" y="396"/>
                  <a:pt x="523" y="392"/>
                </a:cubicBezTo>
                <a:cubicBezTo>
                  <a:pt x="523" y="7"/>
                  <a:pt x="523" y="7"/>
                  <a:pt x="523" y="7"/>
                </a:cubicBezTo>
                <a:cubicBezTo>
                  <a:pt x="523" y="3"/>
                  <a:pt x="520" y="0"/>
                  <a:pt x="516" y="0"/>
                </a:cubicBezTo>
                <a:close/>
                <a:moveTo>
                  <a:pt x="132" y="570"/>
                </a:moveTo>
                <a:cubicBezTo>
                  <a:pt x="132" y="586"/>
                  <a:pt x="119" y="600"/>
                  <a:pt x="102" y="600"/>
                </a:cubicBezTo>
                <a:cubicBezTo>
                  <a:pt x="86" y="600"/>
                  <a:pt x="73" y="586"/>
                  <a:pt x="73" y="570"/>
                </a:cubicBezTo>
                <a:cubicBezTo>
                  <a:pt x="73" y="548"/>
                  <a:pt x="73" y="548"/>
                  <a:pt x="73" y="548"/>
                </a:cubicBezTo>
                <a:cubicBezTo>
                  <a:pt x="132" y="548"/>
                  <a:pt x="132" y="548"/>
                  <a:pt x="132" y="548"/>
                </a:cubicBezTo>
                <a:lnTo>
                  <a:pt x="132" y="570"/>
                </a:lnTo>
                <a:close/>
                <a:moveTo>
                  <a:pt x="449" y="570"/>
                </a:moveTo>
                <a:cubicBezTo>
                  <a:pt x="449" y="586"/>
                  <a:pt x="436" y="600"/>
                  <a:pt x="420" y="600"/>
                </a:cubicBezTo>
                <a:cubicBezTo>
                  <a:pt x="404" y="600"/>
                  <a:pt x="390" y="586"/>
                  <a:pt x="390" y="570"/>
                </a:cubicBezTo>
                <a:cubicBezTo>
                  <a:pt x="390" y="548"/>
                  <a:pt x="390" y="548"/>
                  <a:pt x="390" y="548"/>
                </a:cubicBezTo>
                <a:cubicBezTo>
                  <a:pt x="449" y="548"/>
                  <a:pt x="449" y="548"/>
                  <a:pt x="449" y="548"/>
                </a:cubicBezTo>
                <a:lnTo>
                  <a:pt x="449" y="570"/>
                </a:lnTo>
                <a:close/>
                <a:moveTo>
                  <a:pt x="496" y="526"/>
                </a:moveTo>
                <a:cubicBezTo>
                  <a:pt x="491" y="531"/>
                  <a:pt x="485" y="534"/>
                  <a:pt x="477" y="534"/>
                </a:cubicBezTo>
                <a:cubicBezTo>
                  <a:pt x="45" y="534"/>
                  <a:pt x="45" y="534"/>
                  <a:pt x="45" y="534"/>
                </a:cubicBezTo>
                <a:cubicBezTo>
                  <a:pt x="38" y="534"/>
                  <a:pt x="31" y="531"/>
                  <a:pt x="26" y="526"/>
                </a:cubicBezTo>
                <a:cubicBezTo>
                  <a:pt x="20" y="519"/>
                  <a:pt x="17" y="510"/>
                  <a:pt x="18" y="500"/>
                </a:cubicBezTo>
                <a:cubicBezTo>
                  <a:pt x="25" y="423"/>
                  <a:pt x="25" y="423"/>
                  <a:pt x="25" y="423"/>
                </a:cubicBezTo>
                <a:cubicBezTo>
                  <a:pt x="27" y="407"/>
                  <a:pt x="35" y="398"/>
                  <a:pt x="44" y="387"/>
                </a:cubicBezTo>
                <a:cubicBezTo>
                  <a:pt x="53" y="376"/>
                  <a:pt x="63" y="365"/>
                  <a:pt x="64" y="347"/>
                </a:cubicBezTo>
                <a:cubicBezTo>
                  <a:pt x="65" y="338"/>
                  <a:pt x="66" y="324"/>
                  <a:pt x="67" y="308"/>
                </a:cubicBezTo>
                <a:cubicBezTo>
                  <a:pt x="455" y="308"/>
                  <a:pt x="455" y="308"/>
                  <a:pt x="455" y="308"/>
                </a:cubicBezTo>
                <a:cubicBezTo>
                  <a:pt x="456" y="324"/>
                  <a:pt x="457" y="338"/>
                  <a:pt x="458" y="347"/>
                </a:cubicBezTo>
                <a:cubicBezTo>
                  <a:pt x="459" y="365"/>
                  <a:pt x="469" y="376"/>
                  <a:pt x="478" y="387"/>
                </a:cubicBezTo>
                <a:cubicBezTo>
                  <a:pt x="487" y="398"/>
                  <a:pt x="496" y="407"/>
                  <a:pt x="497" y="423"/>
                </a:cubicBezTo>
                <a:cubicBezTo>
                  <a:pt x="504" y="500"/>
                  <a:pt x="504" y="500"/>
                  <a:pt x="504" y="500"/>
                </a:cubicBezTo>
                <a:cubicBezTo>
                  <a:pt x="505" y="510"/>
                  <a:pt x="502" y="519"/>
                  <a:pt x="496" y="526"/>
                </a:cubicBezTo>
                <a:close/>
                <a:moveTo>
                  <a:pt x="68" y="294"/>
                </a:moveTo>
                <a:cubicBezTo>
                  <a:pt x="71" y="261"/>
                  <a:pt x="73" y="228"/>
                  <a:pt x="73" y="228"/>
                </a:cubicBezTo>
                <a:cubicBezTo>
                  <a:pt x="76" y="199"/>
                  <a:pt x="101" y="177"/>
                  <a:pt x="131" y="177"/>
                </a:cubicBezTo>
                <a:cubicBezTo>
                  <a:pt x="391" y="177"/>
                  <a:pt x="391" y="177"/>
                  <a:pt x="391" y="177"/>
                </a:cubicBezTo>
                <a:cubicBezTo>
                  <a:pt x="421" y="177"/>
                  <a:pt x="446" y="199"/>
                  <a:pt x="449" y="228"/>
                </a:cubicBezTo>
                <a:cubicBezTo>
                  <a:pt x="449" y="228"/>
                  <a:pt x="452" y="261"/>
                  <a:pt x="454" y="294"/>
                </a:cubicBezTo>
                <a:lnTo>
                  <a:pt x="68" y="294"/>
                </a:lnTo>
                <a:close/>
                <a:moveTo>
                  <a:pt x="509" y="385"/>
                </a:moveTo>
                <a:cubicBezTo>
                  <a:pt x="495" y="385"/>
                  <a:pt x="495" y="385"/>
                  <a:pt x="495" y="385"/>
                </a:cubicBezTo>
                <a:cubicBezTo>
                  <a:pt x="493" y="383"/>
                  <a:pt x="491" y="380"/>
                  <a:pt x="489" y="378"/>
                </a:cubicBezTo>
                <a:cubicBezTo>
                  <a:pt x="480" y="368"/>
                  <a:pt x="473" y="359"/>
                  <a:pt x="472" y="346"/>
                </a:cubicBezTo>
                <a:cubicBezTo>
                  <a:pt x="470" y="316"/>
                  <a:pt x="463" y="227"/>
                  <a:pt x="463" y="227"/>
                </a:cubicBezTo>
                <a:cubicBezTo>
                  <a:pt x="460" y="191"/>
                  <a:pt x="428" y="163"/>
                  <a:pt x="391" y="163"/>
                </a:cubicBezTo>
                <a:cubicBezTo>
                  <a:pt x="131" y="163"/>
                  <a:pt x="131" y="163"/>
                  <a:pt x="131" y="163"/>
                </a:cubicBezTo>
                <a:cubicBezTo>
                  <a:pt x="94" y="163"/>
                  <a:pt x="62" y="191"/>
                  <a:pt x="59" y="227"/>
                </a:cubicBezTo>
                <a:cubicBezTo>
                  <a:pt x="59" y="227"/>
                  <a:pt x="53" y="316"/>
                  <a:pt x="50" y="346"/>
                </a:cubicBezTo>
                <a:cubicBezTo>
                  <a:pt x="49" y="359"/>
                  <a:pt x="42" y="368"/>
                  <a:pt x="33" y="378"/>
                </a:cubicBezTo>
                <a:cubicBezTo>
                  <a:pt x="31" y="380"/>
                  <a:pt x="29" y="383"/>
                  <a:pt x="27" y="385"/>
                </a:cubicBezTo>
                <a:cubicBezTo>
                  <a:pt x="14" y="385"/>
                  <a:pt x="14" y="385"/>
                  <a:pt x="14" y="385"/>
                </a:cubicBezTo>
                <a:cubicBezTo>
                  <a:pt x="14" y="14"/>
                  <a:pt x="14" y="14"/>
                  <a:pt x="14" y="14"/>
                </a:cubicBezTo>
                <a:cubicBezTo>
                  <a:pt x="509" y="14"/>
                  <a:pt x="509" y="14"/>
                  <a:pt x="509" y="14"/>
                </a:cubicBezTo>
                <a:lnTo>
                  <a:pt x="509" y="385"/>
                </a:lnTo>
                <a:close/>
                <a:moveTo>
                  <a:pt x="102" y="385"/>
                </a:moveTo>
                <a:cubicBezTo>
                  <a:pt x="78" y="385"/>
                  <a:pt x="59" y="404"/>
                  <a:pt x="59" y="428"/>
                </a:cubicBezTo>
                <a:cubicBezTo>
                  <a:pt x="59" y="452"/>
                  <a:pt x="78" y="472"/>
                  <a:pt x="102" y="472"/>
                </a:cubicBezTo>
                <a:cubicBezTo>
                  <a:pt x="126" y="472"/>
                  <a:pt x="146" y="452"/>
                  <a:pt x="146" y="428"/>
                </a:cubicBezTo>
                <a:cubicBezTo>
                  <a:pt x="146" y="404"/>
                  <a:pt x="126" y="385"/>
                  <a:pt x="102" y="385"/>
                </a:cubicBezTo>
                <a:close/>
                <a:moveTo>
                  <a:pt x="102" y="458"/>
                </a:moveTo>
                <a:cubicBezTo>
                  <a:pt x="86" y="458"/>
                  <a:pt x="73" y="445"/>
                  <a:pt x="73" y="428"/>
                </a:cubicBezTo>
                <a:cubicBezTo>
                  <a:pt x="73" y="412"/>
                  <a:pt x="86" y="399"/>
                  <a:pt x="102" y="399"/>
                </a:cubicBezTo>
                <a:cubicBezTo>
                  <a:pt x="119" y="399"/>
                  <a:pt x="132" y="412"/>
                  <a:pt x="132" y="428"/>
                </a:cubicBezTo>
                <a:cubicBezTo>
                  <a:pt x="132" y="445"/>
                  <a:pt x="119" y="458"/>
                  <a:pt x="102" y="458"/>
                </a:cubicBezTo>
                <a:close/>
                <a:moveTo>
                  <a:pt x="344" y="335"/>
                </a:moveTo>
                <a:cubicBezTo>
                  <a:pt x="178" y="335"/>
                  <a:pt x="178" y="335"/>
                  <a:pt x="178" y="335"/>
                </a:cubicBezTo>
                <a:cubicBezTo>
                  <a:pt x="174" y="335"/>
                  <a:pt x="171" y="339"/>
                  <a:pt x="171" y="342"/>
                </a:cubicBezTo>
                <a:cubicBezTo>
                  <a:pt x="171" y="497"/>
                  <a:pt x="171" y="497"/>
                  <a:pt x="171" y="497"/>
                </a:cubicBezTo>
                <a:cubicBezTo>
                  <a:pt x="171" y="501"/>
                  <a:pt x="174" y="504"/>
                  <a:pt x="178" y="504"/>
                </a:cubicBezTo>
                <a:cubicBezTo>
                  <a:pt x="344" y="504"/>
                  <a:pt x="344" y="504"/>
                  <a:pt x="344" y="504"/>
                </a:cubicBezTo>
                <a:cubicBezTo>
                  <a:pt x="348" y="504"/>
                  <a:pt x="351" y="501"/>
                  <a:pt x="351" y="497"/>
                </a:cubicBezTo>
                <a:cubicBezTo>
                  <a:pt x="351" y="342"/>
                  <a:pt x="351" y="342"/>
                  <a:pt x="351" y="342"/>
                </a:cubicBezTo>
                <a:cubicBezTo>
                  <a:pt x="351" y="339"/>
                  <a:pt x="348" y="335"/>
                  <a:pt x="344" y="335"/>
                </a:cubicBezTo>
                <a:close/>
                <a:moveTo>
                  <a:pt x="337" y="490"/>
                </a:moveTo>
                <a:cubicBezTo>
                  <a:pt x="185" y="490"/>
                  <a:pt x="185" y="490"/>
                  <a:pt x="185" y="490"/>
                </a:cubicBezTo>
                <a:cubicBezTo>
                  <a:pt x="185" y="453"/>
                  <a:pt x="185" y="453"/>
                  <a:pt x="185" y="453"/>
                </a:cubicBezTo>
                <a:cubicBezTo>
                  <a:pt x="337" y="453"/>
                  <a:pt x="337" y="453"/>
                  <a:pt x="337" y="453"/>
                </a:cubicBezTo>
                <a:lnTo>
                  <a:pt x="337" y="490"/>
                </a:lnTo>
                <a:close/>
                <a:moveTo>
                  <a:pt x="337" y="439"/>
                </a:moveTo>
                <a:cubicBezTo>
                  <a:pt x="185" y="439"/>
                  <a:pt x="185" y="439"/>
                  <a:pt x="185" y="439"/>
                </a:cubicBezTo>
                <a:cubicBezTo>
                  <a:pt x="185" y="401"/>
                  <a:pt x="185" y="401"/>
                  <a:pt x="185" y="401"/>
                </a:cubicBezTo>
                <a:cubicBezTo>
                  <a:pt x="337" y="401"/>
                  <a:pt x="337" y="401"/>
                  <a:pt x="337" y="401"/>
                </a:cubicBezTo>
                <a:lnTo>
                  <a:pt x="337" y="439"/>
                </a:lnTo>
                <a:close/>
                <a:moveTo>
                  <a:pt x="337" y="387"/>
                </a:moveTo>
                <a:cubicBezTo>
                  <a:pt x="185" y="387"/>
                  <a:pt x="185" y="387"/>
                  <a:pt x="185" y="387"/>
                </a:cubicBezTo>
                <a:cubicBezTo>
                  <a:pt x="185" y="349"/>
                  <a:pt x="185" y="349"/>
                  <a:pt x="185" y="349"/>
                </a:cubicBezTo>
                <a:cubicBezTo>
                  <a:pt x="337" y="349"/>
                  <a:pt x="337" y="349"/>
                  <a:pt x="337" y="349"/>
                </a:cubicBezTo>
                <a:lnTo>
                  <a:pt x="337" y="387"/>
                </a:lnTo>
                <a:close/>
                <a:moveTo>
                  <a:pt x="420" y="385"/>
                </a:moveTo>
                <a:cubicBezTo>
                  <a:pt x="396" y="385"/>
                  <a:pt x="376" y="404"/>
                  <a:pt x="376" y="428"/>
                </a:cubicBezTo>
                <a:cubicBezTo>
                  <a:pt x="376" y="452"/>
                  <a:pt x="396" y="472"/>
                  <a:pt x="420" y="472"/>
                </a:cubicBezTo>
                <a:cubicBezTo>
                  <a:pt x="444" y="472"/>
                  <a:pt x="463" y="452"/>
                  <a:pt x="463" y="428"/>
                </a:cubicBezTo>
                <a:cubicBezTo>
                  <a:pt x="463" y="404"/>
                  <a:pt x="444" y="385"/>
                  <a:pt x="420" y="385"/>
                </a:cubicBezTo>
                <a:close/>
                <a:moveTo>
                  <a:pt x="420" y="458"/>
                </a:moveTo>
                <a:cubicBezTo>
                  <a:pt x="404" y="458"/>
                  <a:pt x="390" y="445"/>
                  <a:pt x="390" y="428"/>
                </a:cubicBezTo>
                <a:cubicBezTo>
                  <a:pt x="390" y="412"/>
                  <a:pt x="404" y="399"/>
                  <a:pt x="420" y="399"/>
                </a:cubicBezTo>
                <a:cubicBezTo>
                  <a:pt x="436" y="399"/>
                  <a:pt x="449" y="412"/>
                  <a:pt x="449" y="428"/>
                </a:cubicBezTo>
                <a:cubicBezTo>
                  <a:pt x="449" y="445"/>
                  <a:pt x="436" y="458"/>
                  <a:pt x="420" y="4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1602919" y="3310020"/>
            <a:ext cx="540119" cy="595616"/>
          </a:xfrm>
          <a:custGeom>
            <a:avLst/>
            <a:gdLst>
              <a:gd name="T0" fmla="*/ 509 w 523"/>
              <a:gd name="T1" fmla="*/ 183 h 577"/>
              <a:gd name="T2" fmla="*/ 434 w 523"/>
              <a:gd name="T3" fmla="*/ 121 h 577"/>
              <a:gd name="T4" fmla="*/ 424 w 523"/>
              <a:gd name="T5" fmla="*/ 123 h 577"/>
              <a:gd name="T6" fmla="*/ 425 w 523"/>
              <a:gd name="T7" fmla="*/ 132 h 577"/>
              <a:gd name="T8" fmla="*/ 500 w 523"/>
              <a:gd name="T9" fmla="*/ 193 h 577"/>
              <a:gd name="T10" fmla="*/ 509 w 523"/>
              <a:gd name="T11" fmla="*/ 229 h 577"/>
              <a:gd name="T12" fmla="*/ 509 w 523"/>
              <a:gd name="T13" fmla="*/ 412 h 577"/>
              <a:gd name="T14" fmla="*/ 479 w 523"/>
              <a:gd name="T15" fmla="*/ 442 h 577"/>
              <a:gd name="T16" fmla="*/ 450 w 523"/>
              <a:gd name="T17" fmla="*/ 413 h 577"/>
              <a:gd name="T18" fmla="*/ 451 w 523"/>
              <a:gd name="T19" fmla="*/ 356 h 577"/>
              <a:gd name="T20" fmla="*/ 414 w 523"/>
              <a:gd name="T21" fmla="*/ 313 h 577"/>
              <a:gd name="T22" fmla="*/ 414 w 523"/>
              <a:gd name="T23" fmla="*/ 55 h 577"/>
              <a:gd name="T24" fmla="*/ 359 w 523"/>
              <a:gd name="T25" fmla="*/ 0 h 577"/>
              <a:gd name="T26" fmla="*/ 93 w 523"/>
              <a:gd name="T27" fmla="*/ 0 h 577"/>
              <a:gd name="T28" fmla="*/ 38 w 523"/>
              <a:gd name="T29" fmla="*/ 55 h 577"/>
              <a:gd name="T30" fmla="*/ 38 w 523"/>
              <a:gd name="T31" fmla="*/ 563 h 577"/>
              <a:gd name="T32" fmla="*/ 7 w 523"/>
              <a:gd name="T33" fmla="*/ 563 h 577"/>
              <a:gd name="T34" fmla="*/ 0 w 523"/>
              <a:gd name="T35" fmla="*/ 570 h 577"/>
              <a:gd name="T36" fmla="*/ 7 w 523"/>
              <a:gd name="T37" fmla="*/ 577 h 577"/>
              <a:gd name="T38" fmla="*/ 445 w 523"/>
              <a:gd name="T39" fmla="*/ 577 h 577"/>
              <a:gd name="T40" fmla="*/ 452 w 523"/>
              <a:gd name="T41" fmla="*/ 570 h 577"/>
              <a:gd name="T42" fmla="*/ 445 w 523"/>
              <a:gd name="T43" fmla="*/ 563 h 577"/>
              <a:gd name="T44" fmla="*/ 414 w 523"/>
              <a:gd name="T45" fmla="*/ 563 h 577"/>
              <a:gd name="T46" fmla="*/ 414 w 523"/>
              <a:gd name="T47" fmla="*/ 327 h 577"/>
              <a:gd name="T48" fmla="*/ 437 w 523"/>
              <a:gd name="T49" fmla="*/ 355 h 577"/>
              <a:gd name="T50" fmla="*/ 436 w 523"/>
              <a:gd name="T51" fmla="*/ 412 h 577"/>
              <a:gd name="T52" fmla="*/ 479 w 523"/>
              <a:gd name="T53" fmla="*/ 456 h 577"/>
              <a:gd name="T54" fmla="*/ 523 w 523"/>
              <a:gd name="T55" fmla="*/ 412 h 577"/>
              <a:gd name="T56" fmla="*/ 523 w 523"/>
              <a:gd name="T57" fmla="*/ 229 h 577"/>
              <a:gd name="T58" fmla="*/ 509 w 523"/>
              <a:gd name="T59" fmla="*/ 183 h 577"/>
              <a:gd name="T60" fmla="*/ 52 w 523"/>
              <a:gd name="T61" fmla="*/ 563 h 577"/>
              <a:gd name="T62" fmla="*/ 52 w 523"/>
              <a:gd name="T63" fmla="*/ 55 h 577"/>
              <a:gd name="T64" fmla="*/ 93 w 523"/>
              <a:gd name="T65" fmla="*/ 14 h 577"/>
              <a:gd name="T66" fmla="*/ 359 w 523"/>
              <a:gd name="T67" fmla="*/ 14 h 577"/>
              <a:gd name="T68" fmla="*/ 400 w 523"/>
              <a:gd name="T69" fmla="*/ 55 h 577"/>
              <a:gd name="T70" fmla="*/ 400 w 523"/>
              <a:gd name="T71" fmla="*/ 563 h 577"/>
              <a:gd name="T72" fmla="*/ 52 w 523"/>
              <a:gd name="T73" fmla="*/ 563 h 577"/>
              <a:gd name="T74" fmla="*/ 352 w 523"/>
              <a:gd name="T75" fmla="*/ 55 h 577"/>
              <a:gd name="T76" fmla="*/ 100 w 523"/>
              <a:gd name="T77" fmla="*/ 55 h 577"/>
              <a:gd name="T78" fmla="*/ 93 w 523"/>
              <a:gd name="T79" fmla="*/ 62 h 577"/>
              <a:gd name="T80" fmla="*/ 93 w 523"/>
              <a:gd name="T81" fmla="*/ 230 h 577"/>
              <a:gd name="T82" fmla="*/ 100 w 523"/>
              <a:gd name="T83" fmla="*/ 237 h 577"/>
              <a:gd name="T84" fmla="*/ 352 w 523"/>
              <a:gd name="T85" fmla="*/ 237 h 577"/>
              <a:gd name="T86" fmla="*/ 359 w 523"/>
              <a:gd name="T87" fmla="*/ 230 h 577"/>
              <a:gd name="T88" fmla="*/ 359 w 523"/>
              <a:gd name="T89" fmla="*/ 62 h 577"/>
              <a:gd name="T90" fmla="*/ 352 w 523"/>
              <a:gd name="T91" fmla="*/ 55 h 577"/>
              <a:gd name="T92" fmla="*/ 345 w 523"/>
              <a:gd name="T93" fmla="*/ 223 h 577"/>
              <a:gd name="T94" fmla="*/ 107 w 523"/>
              <a:gd name="T95" fmla="*/ 223 h 577"/>
              <a:gd name="T96" fmla="*/ 107 w 523"/>
              <a:gd name="T97" fmla="*/ 69 h 577"/>
              <a:gd name="T98" fmla="*/ 345 w 523"/>
              <a:gd name="T99" fmla="*/ 69 h 577"/>
              <a:gd name="T100" fmla="*/ 345 w 523"/>
              <a:gd name="T101" fmla="*/ 223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523" h="577">
                <a:moveTo>
                  <a:pt x="509" y="183"/>
                </a:moveTo>
                <a:cubicBezTo>
                  <a:pt x="498" y="173"/>
                  <a:pt x="437" y="124"/>
                  <a:pt x="434" y="121"/>
                </a:cubicBezTo>
                <a:cubicBezTo>
                  <a:pt x="431" y="119"/>
                  <a:pt x="426" y="120"/>
                  <a:pt x="424" y="123"/>
                </a:cubicBezTo>
                <a:cubicBezTo>
                  <a:pt x="422" y="126"/>
                  <a:pt x="422" y="130"/>
                  <a:pt x="425" y="132"/>
                </a:cubicBezTo>
                <a:cubicBezTo>
                  <a:pt x="426" y="133"/>
                  <a:pt x="489" y="184"/>
                  <a:pt x="500" y="193"/>
                </a:cubicBezTo>
                <a:cubicBezTo>
                  <a:pt x="508" y="200"/>
                  <a:pt x="509" y="211"/>
                  <a:pt x="509" y="229"/>
                </a:cubicBezTo>
                <a:cubicBezTo>
                  <a:pt x="509" y="412"/>
                  <a:pt x="509" y="412"/>
                  <a:pt x="509" y="412"/>
                </a:cubicBezTo>
                <a:cubicBezTo>
                  <a:pt x="509" y="429"/>
                  <a:pt x="496" y="442"/>
                  <a:pt x="479" y="442"/>
                </a:cubicBezTo>
                <a:cubicBezTo>
                  <a:pt x="463" y="442"/>
                  <a:pt x="450" y="429"/>
                  <a:pt x="450" y="413"/>
                </a:cubicBezTo>
                <a:cubicBezTo>
                  <a:pt x="451" y="356"/>
                  <a:pt x="451" y="356"/>
                  <a:pt x="451" y="356"/>
                </a:cubicBezTo>
                <a:cubicBezTo>
                  <a:pt x="451" y="334"/>
                  <a:pt x="435" y="316"/>
                  <a:pt x="414" y="313"/>
                </a:cubicBezTo>
                <a:cubicBezTo>
                  <a:pt x="414" y="55"/>
                  <a:pt x="414" y="55"/>
                  <a:pt x="414" y="55"/>
                </a:cubicBezTo>
                <a:cubicBezTo>
                  <a:pt x="414" y="24"/>
                  <a:pt x="389" y="0"/>
                  <a:pt x="35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63" y="0"/>
                  <a:pt x="38" y="24"/>
                  <a:pt x="38" y="55"/>
                </a:cubicBezTo>
                <a:cubicBezTo>
                  <a:pt x="38" y="563"/>
                  <a:pt x="38" y="563"/>
                  <a:pt x="38" y="563"/>
                </a:cubicBezTo>
                <a:cubicBezTo>
                  <a:pt x="7" y="563"/>
                  <a:pt x="7" y="563"/>
                  <a:pt x="7" y="563"/>
                </a:cubicBezTo>
                <a:cubicBezTo>
                  <a:pt x="3" y="563"/>
                  <a:pt x="0" y="566"/>
                  <a:pt x="0" y="570"/>
                </a:cubicBezTo>
                <a:cubicBezTo>
                  <a:pt x="0" y="574"/>
                  <a:pt x="3" y="577"/>
                  <a:pt x="7" y="577"/>
                </a:cubicBezTo>
                <a:cubicBezTo>
                  <a:pt x="445" y="577"/>
                  <a:pt x="445" y="577"/>
                  <a:pt x="445" y="577"/>
                </a:cubicBezTo>
                <a:cubicBezTo>
                  <a:pt x="449" y="577"/>
                  <a:pt x="452" y="574"/>
                  <a:pt x="452" y="570"/>
                </a:cubicBezTo>
                <a:cubicBezTo>
                  <a:pt x="452" y="566"/>
                  <a:pt x="449" y="563"/>
                  <a:pt x="445" y="563"/>
                </a:cubicBezTo>
                <a:cubicBezTo>
                  <a:pt x="414" y="563"/>
                  <a:pt x="414" y="563"/>
                  <a:pt x="414" y="563"/>
                </a:cubicBezTo>
                <a:cubicBezTo>
                  <a:pt x="414" y="327"/>
                  <a:pt x="414" y="327"/>
                  <a:pt x="414" y="327"/>
                </a:cubicBezTo>
                <a:cubicBezTo>
                  <a:pt x="427" y="330"/>
                  <a:pt x="437" y="342"/>
                  <a:pt x="437" y="355"/>
                </a:cubicBezTo>
                <a:cubicBezTo>
                  <a:pt x="436" y="412"/>
                  <a:pt x="436" y="412"/>
                  <a:pt x="436" y="412"/>
                </a:cubicBezTo>
                <a:cubicBezTo>
                  <a:pt x="436" y="437"/>
                  <a:pt x="455" y="456"/>
                  <a:pt x="479" y="456"/>
                </a:cubicBezTo>
                <a:cubicBezTo>
                  <a:pt x="503" y="456"/>
                  <a:pt x="523" y="437"/>
                  <a:pt x="523" y="412"/>
                </a:cubicBezTo>
                <a:cubicBezTo>
                  <a:pt x="523" y="229"/>
                  <a:pt x="523" y="229"/>
                  <a:pt x="523" y="229"/>
                </a:cubicBezTo>
                <a:cubicBezTo>
                  <a:pt x="523" y="212"/>
                  <a:pt x="523" y="194"/>
                  <a:pt x="509" y="183"/>
                </a:cubicBezTo>
                <a:close/>
                <a:moveTo>
                  <a:pt x="52" y="563"/>
                </a:moveTo>
                <a:cubicBezTo>
                  <a:pt x="52" y="55"/>
                  <a:pt x="52" y="55"/>
                  <a:pt x="52" y="55"/>
                </a:cubicBezTo>
                <a:cubicBezTo>
                  <a:pt x="52" y="32"/>
                  <a:pt x="70" y="14"/>
                  <a:pt x="93" y="14"/>
                </a:cubicBezTo>
                <a:cubicBezTo>
                  <a:pt x="359" y="14"/>
                  <a:pt x="359" y="14"/>
                  <a:pt x="359" y="14"/>
                </a:cubicBezTo>
                <a:cubicBezTo>
                  <a:pt x="382" y="14"/>
                  <a:pt x="400" y="32"/>
                  <a:pt x="400" y="55"/>
                </a:cubicBezTo>
                <a:cubicBezTo>
                  <a:pt x="400" y="563"/>
                  <a:pt x="400" y="563"/>
                  <a:pt x="400" y="563"/>
                </a:cubicBezTo>
                <a:lnTo>
                  <a:pt x="52" y="563"/>
                </a:lnTo>
                <a:close/>
                <a:moveTo>
                  <a:pt x="352" y="55"/>
                </a:moveTo>
                <a:cubicBezTo>
                  <a:pt x="100" y="55"/>
                  <a:pt x="100" y="55"/>
                  <a:pt x="100" y="55"/>
                </a:cubicBezTo>
                <a:cubicBezTo>
                  <a:pt x="97" y="55"/>
                  <a:pt x="93" y="58"/>
                  <a:pt x="93" y="62"/>
                </a:cubicBezTo>
                <a:cubicBezTo>
                  <a:pt x="93" y="230"/>
                  <a:pt x="93" y="230"/>
                  <a:pt x="93" y="230"/>
                </a:cubicBezTo>
                <a:cubicBezTo>
                  <a:pt x="93" y="234"/>
                  <a:pt x="97" y="237"/>
                  <a:pt x="100" y="237"/>
                </a:cubicBezTo>
                <a:cubicBezTo>
                  <a:pt x="352" y="237"/>
                  <a:pt x="352" y="237"/>
                  <a:pt x="352" y="237"/>
                </a:cubicBezTo>
                <a:cubicBezTo>
                  <a:pt x="355" y="237"/>
                  <a:pt x="359" y="234"/>
                  <a:pt x="359" y="230"/>
                </a:cubicBezTo>
                <a:cubicBezTo>
                  <a:pt x="359" y="62"/>
                  <a:pt x="359" y="62"/>
                  <a:pt x="359" y="62"/>
                </a:cubicBezTo>
                <a:cubicBezTo>
                  <a:pt x="359" y="58"/>
                  <a:pt x="355" y="55"/>
                  <a:pt x="352" y="55"/>
                </a:cubicBezTo>
                <a:close/>
                <a:moveTo>
                  <a:pt x="345" y="223"/>
                </a:moveTo>
                <a:cubicBezTo>
                  <a:pt x="107" y="223"/>
                  <a:pt x="107" y="223"/>
                  <a:pt x="107" y="223"/>
                </a:cubicBezTo>
                <a:cubicBezTo>
                  <a:pt x="107" y="69"/>
                  <a:pt x="107" y="69"/>
                  <a:pt x="107" y="69"/>
                </a:cubicBezTo>
                <a:cubicBezTo>
                  <a:pt x="345" y="69"/>
                  <a:pt x="345" y="69"/>
                  <a:pt x="345" y="69"/>
                </a:cubicBezTo>
                <a:lnTo>
                  <a:pt x="345" y="2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5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10091570" y="1699729"/>
            <a:ext cx="729042" cy="693939"/>
          </a:xfrm>
          <a:custGeom>
            <a:avLst/>
            <a:gdLst>
              <a:gd name="T0" fmla="*/ 704 w 706"/>
              <a:gd name="T1" fmla="*/ 161 h 672"/>
              <a:gd name="T2" fmla="*/ 634 w 706"/>
              <a:gd name="T3" fmla="*/ 72 h 672"/>
              <a:gd name="T4" fmla="*/ 629 w 706"/>
              <a:gd name="T5" fmla="*/ 70 h 672"/>
              <a:gd name="T6" fmla="*/ 360 w 706"/>
              <a:gd name="T7" fmla="*/ 70 h 672"/>
              <a:gd name="T8" fmla="*/ 360 w 706"/>
              <a:gd name="T9" fmla="*/ 7 h 672"/>
              <a:gd name="T10" fmla="*/ 353 w 706"/>
              <a:gd name="T11" fmla="*/ 0 h 672"/>
              <a:gd name="T12" fmla="*/ 346 w 706"/>
              <a:gd name="T13" fmla="*/ 7 h 672"/>
              <a:gd name="T14" fmla="*/ 346 w 706"/>
              <a:gd name="T15" fmla="*/ 70 h 672"/>
              <a:gd name="T16" fmla="*/ 129 w 706"/>
              <a:gd name="T17" fmla="*/ 70 h 672"/>
              <a:gd name="T18" fmla="*/ 122 w 706"/>
              <a:gd name="T19" fmla="*/ 77 h 672"/>
              <a:gd name="T20" fmla="*/ 122 w 706"/>
              <a:gd name="T21" fmla="*/ 253 h 672"/>
              <a:gd name="T22" fmla="*/ 129 w 706"/>
              <a:gd name="T23" fmla="*/ 260 h 672"/>
              <a:gd name="T24" fmla="*/ 346 w 706"/>
              <a:gd name="T25" fmla="*/ 260 h 672"/>
              <a:gd name="T26" fmla="*/ 346 w 706"/>
              <a:gd name="T27" fmla="*/ 329 h 672"/>
              <a:gd name="T28" fmla="*/ 77 w 706"/>
              <a:gd name="T29" fmla="*/ 329 h 672"/>
              <a:gd name="T30" fmla="*/ 72 w 706"/>
              <a:gd name="T31" fmla="*/ 332 h 672"/>
              <a:gd name="T32" fmla="*/ 2 w 706"/>
              <a:gd name="T33" fmla="*/ 420 h 672"/>
              <a:gd name="T34" fmla="*/ 2 w 706"/>
              <a:gd name="T35" fmla="*/ 429 h 672"/>
              <a:gd name="T36" fmla="*/ 72 w 706"/>
              <a:gd name="T37" fmla="*/ 517 h 672"/>
              <a:gd name="T38" fmla="*/ 77 w 706"/>
              <a:gd name="T39" fmla="*/ 519 h 672"/>
              <a:gd name="T40" fmla="*/ 346 w 706"/>
              <a:gd name="T41" fmla="*/ 519 h 672"/>
              <a:gd name="T42" fmla="*/ 346 w 706"/>
              <a:gd name="T43" fmla="*/ 665 h 672"/>
              <a:gd name="T44" fmla="*/ 353 w 706"/>
              <a:gd name="T45" fmla="*/ 672 h 672"/>
              <a:gd name="T46" fmla="*/ 360 w 706"/>
              <a:gd name="T47" fmla="*/ 665 h 672"/>
              <a:gd name="T48" fmla="*/ 360 w 706"/>
              <a:gd name="T49" fmla="*/ 519 h 672"/>
              <a:gd name="T50" fmla="*/ 577 w 706"/>
              <a:gd name="T51" fmla="*/ 519 h 672"/>
              <a:gd name="T52" fmla="*/ 584 w 706"/>
              <a:gd name="T53" fmla="*/ 512 h 672"/>
              <a:gd name="T54" fmla="*/ 584 w 706"/>
              <a:gd name="T55" fmla="*/ 336 h 672"/>
              <a:gd name="T56" fmla="*/ 577 w 706"/>
              <a:gd name="T57" fmla="*/ 329 h 672"/>
              <a:gd name="T58" fmla="*/ 360 w 706"/>
              <a:gd name="T59" fmla="*/ 329 h 672"/>
              <a:gd name="T60" fmla="*/ 360 w 706"/>
              <a:gd name="T61" fmla="*/ 260 h 672"/>
              <a:gd name="T62" fmla="*/ 629 w 706"/>
              <a:gd name="T63" fmla="*/ 260 h 672"/>
              <a:gd name="T64" fmla="*/ 634 w 706"/>
              <a:gd name="T65" fmla="*/ 257 h 672"/>
              <a:gd name="T66" fmla="*/ 704 w 706"/>
              <a:gd name="T67" fmla="*/ 169 h 672"/>
              <a:gd name="T68" fmla="*/ 704 w 706"/>
              <a:gd name="T69" fmla="*/ 161 h 672"/>
              <a:gd name="T70" fmla="*/ 570 w 706"/>
              <a:gd name="T71" fmla="*/ 505 h 672"/>
              <a:gd name="T72" fmla="*/ 80 w 706"/>
              <a:gd name="T73" fmla="*/ 505 h 672"/>
              <a:gd name="T74" fmla="*/ 16 w 706"/>
              <a:gd name="T75" fmla="*/ 424 h 672"/>
              <a:gd name="T76" fmla="*/ 80 w 706"/>
              <a:gd name="T77" fmla="*/ 343 h 672"/>
              <a:gd name="T78" fmla="*/ 353 w 706"/>
              <a:gd name="T79" fmla="*/ 343 h 672"/>
              <a:gd name="T80" fmla="*/ 353 w 706"/>
              <a:gd name="T81" fmla="*/ 343 h 672"/>
              <a:gd name="T82" fmla="*/ 353 w 706"/>
              <a:gd name="T83" fmla="*/ 343 h 672"/>
              <a:gd name="T84" fmla="*/ 570 w 706"/>
              <a:gd name="T85" fmla="*/ 343 h 672"/>
              <a:gd name="T86" fmla="*/ 570 w 706"/>
              <a:gd name="T87" fmla="*/ 505 h 672"/>
              <a:gd name="T88" fmla="*/ 626 w 706"/>
              <a:gd name="T89" fmla="*/ 246 h 672"/>
              <a:gd name="T90" fmla="*/ 136 w 706"/>
              <a:gd name="T91" fmla="*/ 246 h 672"/>
              <a:gd name="T92" fmla="*/ 136 w 706"/>
              <a:gd name="T93" fmla="*/ 84 h 672"/>
              <a:gd name="T94" fmla="*/ 626 w 706"/>
              <a:gd name="T95" fmla="*/ 84 h 672"/>
              <a:gd name="T96" fmla="*/ 690 w 706"/>
              <a:gd name="T97" fmla="*/ 165 h 672"/>
              <a:gd name="T98" fmla="*/ 626 w 706"/>
              <a:gd name="T99" fmla="*/ 246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06" h="672">
                <a:moveTo>
                  <a:pt x="704" y="161"/>
                </a:moveTo>
                <a:cubicBezTo>
                  <a:pt x="634" y="72"/>
                  <a:pt x="634" y="72"/>
                  <a:pt x="634" y="72"/>
                </a:cubicBezTo>
                <a:cubicBezTo>
                  <a:pt x="633" y="71"/>
                  <a:pt x="631" y="70"/>
                  <a:pt x="629" y="70"/>
                </a:cubicBezTo>
                <a:cubicBezTo>
                  <a:pt x="360" y="70"/>
                  <a:pt x="360" y="70"/>
                  <a:pt x="360" y="70"/>
                </a:cubicBezTo>
                <a:cubicBezTo>
                  <a:pt x="360" y="7"/>
                  <a:pt x="360" y="7"/>
                  <a:pt x="360" y="7"/>
                </a:cubicBezTo>
                <a:cubicBezTo>
                  <a:pt x="360" y="3"/>
                  <a:pt x="357" y="0"/>
                  <a:pt x="353" y="0"/>
                </a:cubicBezTo>
                <a:cubicBezTo>
                  <a:pt x="349" y="0"/>
                  <a:pt x="346" y="3"/>
                  <a:pt x="346" y="7"/>
                </a:cubicBezTo>
                <a:cubicBezTo>
                  <a:pt x="346" y="70"/>
                  <a:pt x="346" y="70"/>
                  <a:pt x="346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6" y="70"/>
                  <a:pt x="122" y="73"/>
                  <a:pt x="122" y="77"/>
                </a:cubicBezTo>
                <a:cubicBezTo>
                  <a:pt x="122" y="253"/>
                  <a:pt x="122" y="253"/>
                  <a:pt x="122" y="253"/>
                </a:cubicBezTo>
                <a:cubicBezTo>
                  <a:pt x="122" y="257"/>
                  <a:pt x="126" y="260"/>
                  <a:pt x="129" y="260"/>
                </a:cubicBezTo>
                <a:cubicBezTo>
                  <a:pt x="346" y="260"/>
                  <a:pt x="346" y="260"/>
                  <a:pt x="346" y="260"/>
                </a:cubicBezTo>
                <a:cubicBezTo>
                  <a:pt x="346" y="329"/>
                  <a:pt x="346" y="329"/>
                  <a:pt x="346" y="329"/>
                </a:cubicBezTo>
                <a:cubicBezTo>
                  <a:pt x="77" y="329"/>
                  <a:pt x="77" y="329"/>
                  <a:pt x="77" y="329"/>
                </a:cubicBezTo>
                <a:cubicBezTo>
                  <a:pt x="75" y="329"/>
                  <a:pt x="73" y="330"/>
                  <a:pt x="72" y="332"/>
                </a:cubicBezTo>
                <a:cubicBezTo>
                  <a:pt x="2" y="420"/>
                  <a:pt x="2" y="420"/>
                  <a:pt x="2" y="420"/>
                </a:cubicBezTo>
                <a:cubicBezTo>
                  <a:pt x="0" y="423"/>
                  <a:pt x="0" y="426"/>
                  <a:pt x="2" y="429"/>
                </a:cubicBezTo>
                <a:cubicBezTo>
                  <a:pt x="72" y="517"/>
                  <a:pt x="72" y="517"/>
                  <a:pt x="72" y="517"/>
                </a:cubicBezTo>
                <a:cubicBezTo>
                  <a:pt x="73" y="519"/>
                  <a:pt x="75" y="519"/>
                  <a:pt x="77" y="519"/>
                </a:cubicBezTo>
                <a:cubicBezTo>
                  <a:pt x="346" y="519"/>
                  <a:pt x="346" y="519"/>
                  <a:pt x="346" y="519"/>
                </a:cubicBezTo>
                <a:cubicBezTo>
                  <a:pt x="346" y="665"/>
                  <a:pt x="346" y="665"/>
                  <a:pt x="346" y="665"/>
                </a:cubicBezTo>
                <a:cubicBezTo>
                  <a:pt x="346" y="669"/>
                  <a:pt x="349" y="672"/>
                  <a:pt x="353" y="672"/>
                </a:cubicBezTo>
                <a:cubicBezTo>
                  <a:pt x="357" y="672"/>
                  <a:pt x="360" y="669"/>
                  <a:pt x="360" y="665"/>
                </a:cubicBezTo>
                <a:cubicBezTo>
                  <a:pt x="360" y="519"/>
                  <a:pt x="360" y="519"/>
                  <a:pt x="360" y="519"/>
                </a:cubicBezTo>
                <a:cubicBezTo>
                  <a:pt x="577" y="519"/>
                  <a:pt x="577" y="519"/>
                  <a:pt x="577" y="519"/>
                </a:cubicBezTo>
                <a:cubicBezTo>
                  <a:pt x="580" y="519"/>
                  <a:pt x="584" y="516"/>
                  <a:pt x="584" y="512"/>
                </a:cubicBezTo>
                <a:cubicBezTo>
                  <a:pt x="584" y="336"/>
                  <a:pt x="584" y="336"/>
                  <a:pt x="584" y="336"/>
                </a:cubicBezTo>
                <a:cubicBezTo>
                  <a:pt x="584" y="332"/>
                  <a:pt x="580" y="329"/>
                  <a:pt x="577" y="329"/>
                </a:cubicBezTo>
                <a:cubicBezTo>
                  <a:pt x="360" y="329"/>
                  <a:pt x="360" y="329"/>
                  <a:pt x="360" y="329"/>
                </a:cubicBezTo>
                <a:cubicBezTo>
                  <a:pt x="360" y="260"/>
                  <a:pt x="360" y="260"/>
                  <a:pt x="360" y="260"/>
                </a:cubicBezTo>
                <a:cubicBezTo>
                  <a:pt x="629" y="260"/>
                  <a:pt x="629" y="260"/>
                  <a:pt x="629" y="260"/>
                </a:cubicBezTo>
                <a:cubicBezTo>
                  <a:pt x="631" y="260"/>
                  <a:pt x="633" y="259"/>
                  <a:pt x="634" y="257"/>
                </a:cubicBezTo>
                <a:cubicBezTo>
                  <a:pt x="704" y="169"/>
                  <a:pt x="704" y="169"/>
                  <a:pt x="704" y="169"/>
                </a:cubicBezTo>
                <a:cubicBezTo>
                  <a:pt x="706" y="167"/>
                  <a:pt x="706" y="163"/>
                  <a:pt x="704" y="161"/>
                </a:cubicBezTo>
                <a:close/>
                <a:moveTo>
                  <a:pt x="570" y="505"/>
                </a:moveTo>
                <a:cubicBezTo>
                  <a:pt x="80" y="505"/>
                  <a:pt x="80" y="505"/>
                  <a:pt x="80" y="505"/>
                </a:cubicBezTo>
                <a:cubicBezTo>
                  <a:pt x="16" y="424"/>
                  <a:pt x="16" y="424"/>
                  <a:pt x="16" y="424"/>
                </a:cubicBezTo>
                <a:cubicBezTo>
                  <a:pt x="80" y="343"/>
                  <a:pt x="80" y="343"/>
                  <a:pt x="80" y="343"/>
                </a:cubicBezTo>
                <a:cubicBezTo>
                  <a:pt x="353" y="343"/>
                  <a:pt x="353" y="343"/>
                  <a:pt x="353" y="343"/>
                </a:cubicBezTo>
                <a:cubicBezTo>
                  <a:pt x="353" y="343"/>
                  <a:pt x="353" y="343"/>
                  <a:pt x="353" y="343"/>
                </a:cubicBezTo>
                <a:cubicBezTo>
                  <a:pt x="353" y="343"/>
                  <a:pt x="353" y="343"/>
                  <a:pt x="353" y="343"/>
                </a:cubicBezTo>
                <a:cubicBezTo>
                  <a:pt x="570" y="343"/>
                  <a:pt x="570" y="343"/>
                  <a:pt x="570" y="343"/>
                </a:cubicBezTo>
                <a:lnTo>
                  <a:pt x="570" y="505"/>
                </a:lnTo>
                <a:close/>
                <a:moveTo>
                  <a:pt x="626" y="246"/>
                </a:moveTo>
                <a:cubicBezTo>
                  <a:pt x="136" y="246"/>
                  <a:pt x="136" y="246"/>
                  <a:pt x="136" y="246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626" y="84"/>
                  <a:pt x="626" y="84"/>
                  <a:pt x="626" y="84"/>
                </a:cubicBezTo>
                <a:cubicBezTo>
                  <a:pt x="690" y="165"/>
                  <a:pt x="690" y="165"/>
                  <a:pt x="690" y="165"/>
                </a:cubicBezTo>
                <a:lnTo>
                  <a:pt x="626" y="2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2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4"/>
          <p:cNvSpPr>
            <a:spLocks noEditPoints="1"/>
          </p:cNvSpPr>
          <p:nvPr/>
        </p:nvSpPr>
        <p:spPr bwMode="auto">
          <a:xfrm>
            <a:off x="4935903" y="3385182"/>
            <a:ext cx="698428" cy="444855"/>
          </a:xfrm>
          <a:custGeom>
            <a:avLst/>
            <a:gdLst>
              <a:gd name="T0" fmla="*/ 658 w 676"/>
              <a:gd name="T1" fmla="*/ 217 h 431"/>
              <a:gd name="T2" fmla="*/ 636 w 676"/>
              <a:gd name="T3" fmla="*/ 217 h 431"/>
              <a:gd name="T4" fmla="*/ 600 w 676"/>
              <a:gd name="T5" fmla="*/ 129 h 431"/>
              <a:gd name="T6" fmla="*/ 555 w 676"/>
              <a:gd name="T7" fmla="*/ 95 h 431"/>
              <a:gd name="T8" fmla="*/ 438 w 676"/>
              <a:gd name="T9" fmla="*/ 95 h 431"/>
              <a:gd name="T10" fmla="*/ 438 w 676"/>
              <a:gd name="T11" fmla="*/ 7 h 431"/>
              <a:gd name="T12" fmla="*/ 431 w 676"/>
              <a:gd name="T13" fmla="*/ 0 h 431"/>
              <a:gd name="T14" fmla="*/ 7 w 676"/>
              <a:gd name="T15" fmla="*/ 0 h 431"/>
              <a:gd name="T16" fmla="*/ 0 w 676"/>
              <a:gd name="T17" fmla="*/ 7 h 431"/>
              <a:gd name="T18" fmla="*/ 0 w 676"/>
              <a:gd name="T19" fmla="*/ 368 h 431"/>
              <a:gd name="T20" fmla="*/ 7 w 676"/>
              <a:gd name="T21" fmla="*/ 375 h 431"/>
              <a:gd name="T22" fmla="*/ 104 w 676"/>
              <a:gd name="T23" fmla="*/ 375 h 431"/>
              <a:gd name="T24" fmla="*/ 167 w 676"/>
              <a:gd name="T25" fmla="*/ 431 h 431"/>
              <a:gd name="T26" fmla="*/ 230 w 676"/>
              <a:gd name="T27" fmla="*/ 375 h 431"/>
              <a:gd name="T28" fmla="*/ 470 w 676"/>
              <a:gd name="T29" fmla="*/ 375 h 431"/>
              <a:gd name="T30" fmla="*/ 533 w 676"/>
              <a:gd name="T31" fmla="*/ 431 h 431"/>
              <a:gd name="T32" fmla="*/ 596 w 676"/>
              <a:gd name="T33" fmla="*/ 375 h 431"/>
              <a:gd name="T34" fmla="*/ 658 w 676"/>
              <a:gd name="T35" fmla="*/ 375 h 431"/>
              <a:gd name="T36" fmla="*/ 676 w 676"/>
              <a:gd name="T37" fmla="*/ 357 h 431"/>
              <a:gd name="T38" fmla="*/ 676 w 676"/>
              <a:gd name="T39" fmla="*/ 235 h 431"/>
              <a:gd name="T40" fmla="*/ 658 w 676"/>
              <a:gd name="T41" fmla="*/ 217 h 431"/>
              <a:gd name="T42" fmla="*/ 555 w 676"/>
              <a:gd name="T43" fmla="*/ 109 h 431"/>
              <a:gd name="T44" fmla="*/ 587 w 676"/>
              <a:gd name="T45" fmla="*/ 134 h 431"/>
              <a:gd name="T46" fmla="*/ 621 w 676"/>
              <a:gd name="T47" fmla="*/ 217 h 431"/>
              <a:gd name="T48" fmla="*/ 438 w 676"/>
              <a:gd name="T49" fmla="*/ 217 h 431"/>
              <a:gd name="T50" fmla="*/ 438 w 676"/>
              <a:gd name="T51" fmla="*/ 109 h 431"/>
              <a:gd name="T52" fmla="*/ 555 w 676"/>
              <a:gd name="T53" fmla="*/ 109 h 431"/>
              <a:gd name="T54" fmla="*/ 14 w 676"/>
              <a:gd name="T55" fmla="*/ 14 h 431"/>
              <a:gd name="T56" fmla="*/ 424 w 676"/>
              <a:gd name="T57" fmla="*/ 14 h 431"/>
              <a:gd name="T58" fmla="*/ 424 w 676"/>
              <a:gd name="T59" fmla="*/ 361 h 431"/>
              <a:gd name="T60" fmla="*/ 230 w 676"/>
              <a:gd name="T61" fmla="*/ 361 h 431"/>
              <a:gd name="T62" fmla="*/ 167 w 676"/>
              <a:gd name="T63" fmla="*/ 304 h 431"/>
              <a:gd name="T64" fmla="*/ 104 w 676"/>
              <a:gd name="T65" fmla="*/ 361 h 431"/>
              <a:gd name="T66" fmla="*/ 14 w 676"/>
              <a:gd name="T67" fmla="*/ 361 h 431"/>
              <a:gd name="T68" fmla="*/ 14 w 676"/>
              <a:gd name="T69" fmla="*/ 14 h 431"/>
              <a:gd name="T70" fmla="*/ 167 w 676"/>
              <a:gd name="T71" fmla="*/ 417 h 431"/>
              <a:gd name="T72" fmla="*/ 118 w 676"/>
              <a:gd name="T73" fmla="*/ 368 h 431"/>
              <a:gd name="T74" fmla="*/ 167 w 676"/>
              <a:gd name="T75" fmla="*/ 318 h 431"/>
              <a:gd name="T76" fmla="*/ 216 w 676"/>
              <a:gd name="T77" fmla="*/ 368 h 431"/>
              <a:gd name="T78" fmla="*/ 167 w 676"/>
              <a:gd name="T79" fmla="*/ 417 h 431"/>
              <a:gd name="T80" fmla="*/ 533 w 676"/>
              <a:gd name="T81" fmla="*/ 417 h 431"/>
              <a:gd name="T82" fmla="*/ 484 w 676"/>
              <a:gd name="T83" fmla="*/ 368 h 431"/>
              <a:gd name="T84" fmla="*/ 533 w 676"/>
              <a:gd name="T85" fmla="*/ 318 h 431"/>
              <a:gd name="T86" fmla="*/ 582 w 676"/>
              <a:gd name="T87" fmla="*/ 366 h 431"/>
              <a:gd name="T88" fmla="*/ 582 w 676"/>
              <a:gd name="T89" fmla="*/ 368 h 431"/>
              <a:gd name="T90" fmla="*/ 582 w 676"/>
              <a:gd name="T91" fmla="*/ 369 h 431"/>
              <a:gd name="T92" fmla="*/ 533 w 676"/>
              <a:gd name="T93" fmla="*/ 417 h 431"/>
              <a:gd name="T94" fmla="*/ 662 w 676"/>
              <a:gd name="T95" fmla="*/ 357 h 431"/>
              <a:gd name="T96" fmla="*/ 658 w 676"/>
              <a:gd name="T97" fmla="*/ 361 h 431"/>
              <a:gd name="T98" fmla="*/ 596 w 676"/>
              <a:gd name="T99" fmla="*/ 361 h 431"/>
              <a:gd name="T100" fmla="*/ 533 w 676"/>
              <a:gd name="T101" fmla="*/ 304 h 431"/>
              <a:gd name="T102" fmla="*/ 470 w 676"/>
              <a:gd name="T103" fmla="*/ 361 h 431"/>
              <a:gd name="T104" fmla="*/ 438 w 676"/>
              <a:gd name="T105" fmla="*/ 361 h 431"/>
              <a:gd name="T106" fmla="*/ 438 w 676"/>
              <a:gd name="T107" fmla="*/ 231 h 431"/>
              <a:gd name="T108" fmla="*/ 658 w 676"/>
              <a:gd name="T109" fmla="*/ 231 h 431"/>
              <a:gd name="T110" fmla="*/ 662 w 676"/>
              <a:gd name="T111" fmla="*/ 235 h 431"/>
              <a:gd name="T112" fmla="*/ 662 w 676"/>
              <a:gd name="T113" fmla="*/ 357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676" h="431">
                <a:moveTo>
                  <a:pt x="658" y="217"/>
                </a:moveTo>
                <a:cubicBezTo>
                  <a:pt x="636" y="217"/>
                  <a:pt x="636" y="217"/>
                  <a:pt x="636" y="217"/>
                </a:cubicBezTo>
                <a:cubicBezTo>
                  <a:pt x="627" y="196"/>
                  <a:pt x="600" y="129"/>
                  <a:pt x="600" y="129"/>
                </a:cubicBezTo>
                <a:cubicBezTo>
                  <a:pt x="592" y="110"/>
                  <a:pt x="572" y="95"/>
                  <a:pt x="555" y="95"/>
                </a:cubicBezTo>
                <a:cubicBezTo>
                  <a:pt x="438" y="95"/>
                  <a:pt x="438" y="95"/>
                  <a:pt x="438" y="95"/>
                </a:cubicBezTo>
                <a:cubicBezTo>
                  <a:pt x="438" y="7"/>
                  <a:pt x="438" y="7"/>
                  <a:pt x="438" y="7"/>
                </a:cubicBezTo>
                <a:cubicBezTo>
                  <a:pt x="438" y="3"/>
                  <a:pt x="434" y="0"/>
                  <a:pt x="43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368"/>
                  <a:pt x="0" y="368"/>
                  <a:pt x="0" y="368"/>
                </a:cubicBezTo>
                <a:cubicBezTo>
                  <a:pt x="0" y="371"/>
                  <a:pt x="3" y="375"/>
                  <a:pt x="7" y="375"/>
                </a:cubicBezTo>
                <a:cubicBezTo>
                  <a:pt x="104" y="375"/>
                  <a:pt x="104" y="375"/>
                  <a:pt x="104" y="375"/>
                </a:cubicBezTo>
                <a:cubicBezTo>
                  <a:pt x="108" y="406"/>
                  <a:pt x="134" y="431"/>
                  <a:pt x="167" y="431"/>
                </a:cubicBezTo>
                <a:cubicBezTo>
                  <a:pt x="199" y="431"/>
                  <a:pt x="226" y="406"/>
                  <a:pt x="230" y="375"/>
                </a:cubicBezTo>
                <a:cubicBezTo>
                  <a:pt x="470" y="375"/>
                  <a:pt x="470" y="375"/>
                  <a:pt x="470" y="375"/>
                </a:cubicBezTo>
                <a:cubicBezTo>
                  <a:pt x="474" y="406"/>
                  <a:pt x="501" y="431"/>
                  <a:pt x="533" y="431"/>
                </a:cubicBezTo>
                <a:cubicBezTo>
                  <a:pt x="565" y="431"/>
                  <a:pt x="592" y="406"/>
                  <a:pt x="596" y="375"/>
                </a:cubicBezTo>
                <a:cubicBezTo>
                  <a:pt x="658" y="375"/>
                  <a:pt x="658" y="375"/>
                  <a:pt x="658" y="375"/>
                </a:cubicBezTo>
                <a:cubicBezTo>
                  <a:pt x="668" y="375"/>
                  <a:pt x="676" y="367"/>
                  <a:pt x="676" y="357"/>
                </a:cubicBezTo>
                <a:cubicBezTo>
                  <a:pt x="676" y="235"/>
                  <a:pt x="676" y="235"/>
                  <a:pt x="676" y="235"/>
                </a:cubicBezTo>
                <a:cubicBezTo>
                  <a:pt x="676" y="225"/>
                  <a:pt x="668" y="217"/>
                  <a:pt x="658" y="217"/>
                </a:cubicBezTo>
                <a:close/>
                <a:moveTo>
                  <a:pt x="555" y="109"/>
                </a:moveTo>
                <a:cubicBezTo>
                  <a:pt x="567" y="109"/>
                  <a:pt x="581" y="121"/>
                  <a:pt x="587" y="134"/>
                </a:cubicBezTo>
                <a:cubicBezTo>
                  <a:pt x="588" y="137"/>
                  <a:pt x="610" y="192"/>
                  <a:pt x="621" y="217"/>
                </a:cubicBezTo>
                <a:cubicBezTo>
                  <a:pt x="438" y="217"/>
                  <a:pt x="438" y="217"/>
                  <a:pt x="438" y="217"/>
                </a:cubicBezTo>
                <a:cubicBezTo>
                  <a:pt x="438" y="109"/>
                  <a:pt x="438" y="109"/>
                  <a:pt x="438" y="109"/>
                </a:cubicBezTo>
                <a:lnTo>
                  <a:pt x="555" y="109"/>
                </a:lnTo>
                <a:close/>
                <a:moveTo>
                  <a:pt x="14" y="14"/>
                </a:moveTo>
                <a:cubicBezTo>
                  <a:pt x="424" y="14"/>
                  <a:pt x="424" y="14"/>
                  <a:pt x="424" y="14"/>
                </a:cubicBezTo>
                <a:cubicBezTo>
                  <a:pt x="424" y="361"/>
                  <a:pt x="424" y="361"/>
                  <a:pt x="424" y="361"/>
                </a:cubicBezTo>
                <a:cubicBezTo>
                  <a:pt x="230" y="361"/>
                  <a:pt x="230" y="361"/>
                  <a:pt x="230" y="361"/>
                </a:cubicBezTo>
                <a:cubicBezTo>
                  <a:pt x="226" y="329"/>
                  <a:pt x="199" y="304"/>
                  <a:pt x="167" y="304"/>
                </a:cubicBezTo>
                <a:cubicBezTo>
                  <a:pt x="134" y="304"/>
                  <a:pt x="108" y="329"/>
                  <a:pt x="104" y="361"/>
                </a:cubicBezTo>
                <a:cubicBezTo>
                  <a:pt x="14" y="361"/>
                  <a:pt x="14" y="361"/>
                  <a:pt x="14" y="361"/>
                </a:cubicBezTo>
                <a:lnTo>
                  <a:pt x="14" y="14"/>
                </a:lnTo>
                <a:close/>
                <a:moveTo>
                  <a:pt x="167" y="417"/>
                </a:moveTo>
                <a:cubicBezTo>
                  <a:pt x="140" y="417"/>
                  <a:pt x="118" y="395"/>
                  <a:pt x="118" y="368"/>
                </a:cubicBezTo>
                <a:cubicBezTo>
                  <a:pt x="118" y="340"/>
                  <a:pt x="140" y="318"/>
                  <a:pt x="167" y="318"/>
                </a:cubicBezTo>
                <a:cubicBezTo>
                  <a:pt x="194" y="318"/>
                  <a:pt x="216" y="340"/>
                  <a:pt x="216" y="368"/>
                </a:cubicBezTo>
                <a:cubicBezTo>
                  <a:pt x="216" y="395"/>
                  <a:pt x="194" y="417"/>
                  <a:pt x="167" y="417"/>
                </a:cubicBezTo>
                <a:close/>
                <a:moveTo>
                  <a:pt x="533" y="417"/>
                </a:moveTo>
                <a:cubicBezTo>
                  <a:pt x="506" y="417"/>
                  <a:pt x="484" y="395"/>
                  <a:pt x="484" y="368"/>
                </a:cubicBezTo>
                <a:cubicBezTo>
                  <a:pt x="484" y="340"/>
                  <a:pt x="506" y="318"/>
                  <a:pt x="533" y="318"/>
                </a:cubicBezTo>
                <a:cubicBezTo>
                  <a:pt x="560" y="318"/>
                  <a:pt x="581" y="340"/>
                  <a:pt x="582" y="366"/>
                </a:cubicBezTo>
                <a:cubicBezTo>
                  <a:pt x="582" y="367"/>
                  <a:pt x="582" y="367"/>
                  <a:pt x="582" y="368"/>
                </a:cubicBezTo>
                <a:cubicBezTo>
                  <a:pt x="582" y="368"/>
                  <a:pt x="582" y="368"/>
                  <a:pt x="582" y="369"/>
                </a:cubicBezTo>
                <a:cubicBezTo>
                  <a:pt x="581" y="395"/>
                  <a:pt x="560" y="417"/>
                  <a:pt x="533" y="417"/>
                </a:cubicBezTo>
                <a:close/>
                <a:moveTo>
                  <a:pt x="662" y="357"/>
                </a:moveTo>
                <a:cubicBezTo>
                  <a:pt x="662" y="359"/>
                  <a:pt x="660" y="361"/>
                  <a:pt x="658" y="361"/>
                </a:cubicBezTo>
                <a:cubicBezTo>
                  <a:pt x="596" y="361"/>
                  <a:pt x="596" y="361"/>
                  <a:pt x="596" y="361"/>
                </a:cubicBezTo>
                <a:cubicBezTo>
                  <a:pt x="592" y="329"/>
                  <a:pt x="565" y="304"/>
                  <a:pt x="533" y="304"/>
                </a:cubicBezTo>
                <a:cubicBezTo>
                  <a:pt x="501" y="304"/>
                  <a:pt x="474" y="329"/>
                  <a:pt x="470" y="361"/>
                </a:cubicBezTo>
                <a:cubicBezTo>
                  <a:pt x="438" y="361"/>
                  <a:pt x="438" y="361"/>
                  <a:pt x="438" y="361"/>
                </a:cubicBezTo>
                <a:cubicBezTo>
                  <a:pt x="438" y="231"/>
                  <a:pt x="438" y="231"/>
                  <a:pt x="438" y="231"/>
                </a:cubicBezTo>
                <a:cubicBezTo>
                  <a:pt x="658" y="231"/>
                  <a:pt x="658" y="231"/>
                  <a:pt x="658" y="231"/>
                </a:cubicBezTo>
                <a:cubicBezTo>
                  <a:pt x="660" y="231"/>
                  <a:pt x="662" y="233"/>
                  <a:pt x="662" y="235"/>
                </a:cubicBezTo>
                <a:lnTo>
                  <a:pt x="662" y="35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3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5"/>
          <p:cNvSpPr>
            <a:spLocks noEditPoints="1"/>
          </p:cNvSpPr>
          <p:nvPr/>
        </p:nvSpPr>
        <p:spPr bwMode="auto">
          <a:xfrm>
            <a:off x="3168824" y="3385182"/>
            <a:ext cx="786581" cy="444855"/>
          </a:xfrm>
          <a:custGeom>
            <a:avLst/>
            <a:gdLst>
              <a:gd name="T0" fmla="*/ 722 w 762"/>
              <a:gd name="T1" fmla="*/ 217 h 431"/>
              <a:gd name="T2" fmla="*/ 641 w 762"/>
              <a:gd name="T3" fmla="*/ 95 h 431"/>
              <a:gd name="T4" fmla="*/ 547 w 762"/>
              <a:gd name="T5" fmla="*/ 7 h 431"/>
              <a:gd name="T6" fmla="*/ 176 w 762"/>
              <a:gd name="T7" fmla="*/ 0 h 431"/>
              <a:gd name="T8" fmla="*/ 169 w 762"/>
              <a:gd name="T9" fmla="*/ 368 h 431"/>
              <a:gd name="T10" fmla="*/ 226 w 762"/>
              <a:gd name="T11" fmla="*/ 375 h 431"/>
              <a:gd name="T12" fmla="*/ 351 w 762"/>
              <a:gd name="T13" fmla="*/ 375 h 431"/>
              <a:gd name="T14" fmla="*/ 646 w 762"/>
              <a:gd name="T15" fmla="*/ 431 h 431"/>
              <a:gd name="T16" fmla="*/ 745 w 762"/>
              <a:gd name="T17" fmla="*/ 375 h 431"/>
              <a:gd name="T18" fmla="*/ 762 w 762"/>
              <a:gd name="T19" fmla="*/ 235 h 431"/>
              <a:gd name="T20" fmla="*/ 641 w 762"/>
              <a:gd name="T21" fmla="*/ 109 h 431"/>
              <a:gd name="T22" fmla="*/ 707 w 762"/>
              <a:gd name="T23" fmla="*/ 217 h 431"/>
              <a:gd name="T24" fmla="*/ 547 w 762"/>
              <a:gd name="T25" fmla="*/ 109 h 431"/>
              <a:gd name="T26" fmla="*/ 183 w 762"/>
              <a:gd name="T27" fmla="*/ 14 h 431"/>
              <a:gd name="T28" fmla="*/ 533 w 762"/>
              <a:gd name="T29" fmla="*/ 361 h 431"/>
              <a:gd name="T30" fmla="*/ 288 w 762"/>
              <a:gd name="T31" fmla="*/ 304 h 431"/>
              <a:gd name="T32" fmla="*/ 183 w 762"/>
              <a:gd name="T33" fmla="*/ 361 h 431"/>
              <a:gd name="T34" fmla="*/ 288 w 762"/>
              <a:gd name="T35" fmla="*/ 417 h 431"/>
              <a:gd name="T36" fmla="*/ 288 w 762"/>
              <a:gd name="T37" fmla="*/ 318 h 431"/>
              <a:gd name="T38" fmla="*/ 288 w 762"/>
              <a:gd name="T39" fmla="*/ 417 h 431"/>
              <a:gd name="T40" fmla="*/ 597 w 762"/>
              <a:gd name="T41" fmla="*/ 368 h 431"/>
              <a:gd name="T42" fmla="*/ 695 w 762"/>
              <a:gd name="T43" fmla="*/ 366 h 431"/>
              <a:gd name="T44" fmla="*/ 695 w 762"/>
              <a:gd name="T45" fmla="*/ 369 h 431"/>
              <a:gd name="T46" fmla="*/ 748 w 762"/>
              <a:gd name="T47" fmla="*/ 357 h 431"/>
              <a:gd name="T48" fmla="*/ 709 w 762"/>
              <a:gd name="T49" fmla="*/ 361 h 431"/>
              <a:gd name="T50" fmla="*/ 584 w 762"/>
              <a:gd name="T51" fmla="*/ 361 h 431"/>
              <a:gd name="T52" fmla="*/ 547 w 762"/>
              <a:gd name="T53" fmla="*/ 231 h 431"/>
              <a:gd name="T54" fmla="*/ 748 w 762"/>
              <a:gd name="T55" fmla="*/ 235 h 431"/>
              <a:gd name="T56" fmla="*/ 134 w 762"/>
              <a:gd name="T57" fmla="*/ 7 h 431"/>
              <a:gd name="T58" fmla="*/ 7 w 762"/>
              <a:gd name="T59" fmla="*/ 14 h 431"/>
              <a:gd name="T60" fmla="*/ 7 w 762"/>
              <a:gd name="T61" fmla="*/ 0 h 431"/>
              <a:gd name="T62" fmla="*/ 134 w 762"/>
              <a:gd name="T63" fmla="*/ 7 h 431"/>
              <a:gd name="T64" fmla="*/ 127 w 762"/>
              <a:gd name="T65" fmla="*/ 80 h 431"/>
              <a:gd name="T66" fmla="*/ 30 w 762"/>
              <a:gd name="T67" fmla="*/ 73 h 431"/>
              <a:gd name="T68" fmla="*/ 127 w 762"/>
              <a:gd name="T69" fmla="*/ 66 h 431"/>
              <a:gd name="T70" fmla="*/ 134 w 762"/>
              <a:gd name="T71" fmla="*/ 140 h 431"/>
              <a:gd name="T72" fmla="*/ 67 w 762"/>
              <a:gd name="T73" fmla="*/ 147 h 431"/>
              <a:gd name="T74" fmla="*/ 67 w 762"/>
              <a:gd name="T75" fmla="*/ 133 h 431"/>
              <a:gd name="T76" fmla="*/ 134 w 762"/>
              <a:gd name="T77" fmla="*/ 140 h 4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62" h="431">
                <a:moveTo>
                  <a:pt x="745" y="217"/>
                </a:moveTo>
                <a:cubicBezTo>
                  <a:pt x="722" y="217"/>
                  <a:pt x="722" y="217"/>
                  <a:pt x="722" y="217"/>
                </a:cubicBezTo>
                <a:cubicBezTo>
                  <a:pt x="713" y="196"/>
                  <a:pt x="687" y="129"/>
                  <a:pt x="686" y="129"/>
                </a:cubicBezTo>
                <a:cubicBezTo>
                  <a:pt x="678" y="110"/>
                  <a:pt x="659" y="95"/>
                  <a:pt x="641" y="95"/>
                </a:cubicBezTo>
                <a:cubicBezTo>
                  <a:pt x="547" y="95"/>
                  <a:pt x="547" y="95"/>
                  <a:pt x="547" y="95"/>
                </a:cubicBezTo>
                <a:cubicBezTo>
                  <a:pt x="547" y="7"/>
                  <a:pt x="547" y="7"/>
                  <a:pt x="547" y="7"/>
                </a:cubicBezTo>
                <a:cubicBezTo>
                  <a:pt x="547" y="3"/>
                  <a:pt x="544" y="0"/>
                  <a:pt x="540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2" y="0"/>
                  <a:pt x="169" y="3"/>
                  <a:pt x="169" y="7"/>
                </a:cubicBezTo>
                <a:cubicBezTo>
                  <a:pt x="169" y="368"/>
                  <a:pt x="169" y="368"/>
                  <a:pt x="169" y="368"/>
                </a:cubicBezTo>
                <a:cubicBezTo>
                  <a:pt x="169" y="371"/>
                  <a:pt x="172" y="375"/>
                  <a:pt x="176" y="375"/>
                </a:cubicBezTo>
                <a:cubicBezTo>
                  <a:pt x="226" y="375"/>
                  <a:pt x="226" y="375"/>
                  <a:pt x="226" y="375"/>
                </a:cubicBezTo>
                <a:cubicBezTo>
                  <a:pt x="229" y="406"/>
                  <a:pt x="256" y="431"/>
                  <a:pt x="288" y="431"/>
                </a:cubicBezTo>
                <a:cubicBezTo>
                  <a:pt x="321" y="431"/>
                  <a:pt x="348" y="406"/>
                  <a:pt x="351" y="375"/>
                </a:cubicBezTo>
                <a:cubicBezTo>
                  <a:pt x="584" y="375"/>
                  <a:pt x="584" y="375"/>
                  <a:pt x="584" y="375"/>
                </a:cubicBezTo>
                <a:cubicBezTo>
                  <a:pt x="587" y="406"/>
                  <a:pt x="614" y="431"/>
                  <a:pt x="646" y="431"/>
                </a:cubicBezTo>
                <a:cubicBezTo>
                  <a:pt x="679" y="431"/>
                  <a:pt x="706" y="406"/>
                  <a:pt x="709" y="375"/>
                </a:cubicBezTo>
                <a:cubicBezTo>
                  <a:pt x="745" y="375"/>
                  <a:pt x="745" y="375"/>
                  <a:pt x="745" y="375"/>
                </a:cubicBezTo>
                <a:cubicBezTo>
                  <a:pt x="754" y="375"/>
                  <a:pt x="762" y="367"/>
                  <a:pt x="762" y="357"/>
                </a:cubicBezTo>
                <a:cubicBezTo>
                  <a:pt x="762" y="235"/>
                  <a:pt x="762" y="235"/>
                  <a:pt x="762" y="235"/>
                </a:cubicBezTo>
                <a:cubicBezTo>
                  <a:pt x="762" y="225"/>
                  <a:pt x="754" y="217"/>
                  <a:pt x="745" y="217"/>
                </a:cubicBezTo>
                <a:close/>
                <a:moveTo>
                  <a:pt x="641" y="109"/>
                </a:moveTo>
                <a:cubicBezTo>
                  <a:pt x="653" y="109"/>
                  <a:pt x="668" y="121"/>
                  <a:pt x="673" y="134"/>
                </a:cubicBezTo>
                <a:cubicBezTo>
                  <a:pt x="674" y="137"/>
                  <a:pt x="696" y="192"/>
                  <a:pt x="707" y="217"/>
                </a:cubicBezTo>
                <a:cubicBezTo>
                  <a:pt x="547" y="217"/>
                  <a:pt x="547" y="217"/>
                  <a:pt x="547" y="217"/>
                </a:cubicBezTo>
                <a:cubicBezTo>
                  <a:pt x="547" y="109"/>
                  <a:pt x="547" y="109"/>
                  <a:pt x="547" y="109"/>
                </a:cubicBezTo>
                <a:lnTo>
                  <a:pt x="641" y="109"/>
                </a:lnTo>
                <a:close/>
                <a:moveTo>
                  <a:pt x="183" y="14"/>
                </a:moveTo>
                <a:cubicBezTo>
                  <a:pt x="533" y="14"/>
                  <a:pt x="533" y="14"/>
                  <a:pt x="533" y="14"/>
                </a:cubicBezTo>
                <a:cubicBezTo>
                  <a:pt x="533" y="361"/>
                  <a:pt x="533" y="361"/>
                  <a:pt x="533" y="361"/>
                </a:cubicBezTo>
                <a:cubicBezTo>
                  <a:pt x="351" y="361"/>
                  <a:pt x="351" y="361"/>
                  <a:pt x="351" y="361"/>
                </a:cubicBezTo>
                <a:cubicBezTo>
                  <a:pt x="348" y="329"/>
                  <a:pt x="321" y="304"/>
                  <a:pt x="288" y="304"/>
                </a:cubicBezTo>
                <a:cubicBezTo>
                  <a:pt x="256" y="304"/>
                  <a:pt x="229" y="329"/>
                  <a:pt x="226" y="361"/>
                </a:cubicBezTo>
                <a:cubicBezTo>
                  <a:pt x="183" y="361"/>
                  <a:pt x="183" y="361"/>
                  <a:pt x="183" y="361"/>
                </a:cubicBezTo>
                <a:lnTo>
                  <a:pt x="183" y="14"/>
                </a:lnTo>
                <a:close/>
                <a:moveTo>
                  <a:pt x="288" y="417"/>
                </a:moveTo>
                <a:cubicBezTo>
                  <a:pt x="261" y="417"/>
                  <a:pt x="239" y="395"/>
                  <a:pt x="239" y="368"/>
                </a:cubicBezTo>
                <a:cubicBezTo>
                  <a:pt x="239" y="340"/>
                  <a:pt x="261" y="318"/>
                  <a:pt x="288" y="318"/>
                </a:cubicBezTo>
                <a:cubicBezTo>
                  <a:pt x="316" y="318"/>
                  <a:pt x="338" y="340"/>
                  <a:pt x="338" y="368"/>
                </a:cubicBezTo>
                <a:cubicBezTo>
                  <a:pt x="338" y="395"/>
                  <a:pt x="316" y="417"/>
                  <a:pt x="288" y="417"/>
                </a:cubicBezTo>
                <a:close/>
                <a:moveTo>
                  <a:pt x="646" y="417"/>
                </a:moveTo>
                <a:cubicBezTo>
                  <a:pt x="619" y="417"/>
                  <a:pt x="597" y="395"/>
                  <a:pt x="597" y="368"/>
                </a:cubicBezTo>
                <a:cubicBezTo>
                  <a:pt x="597" y="340"/>
                  <a:pt x="619" y="318"/>
                  <a:pt x="646" y="318"/>
                </a:cubicBezTo>
                <a:cubicBezTo>
                  <a:pt x="673" y="318"/>
                  <a:pt x="695" y="340"/>
                  <a:pt x="695" y="366"/>
                </a:cubicBezTo>
                <a:cubicBezTo>
                  <a:pt x="695" y="367"/>
                  <a:pt x="695" y="367"/>
                  <a:pt x="695" y="368"/>
                </a:cubicBezTo>
                <a:cubicBezTo>
                  <a:pt x="695" y="368"/>
                  <a:pt x="695" y="368"/>
                  <a:pt x="695" y="369"/>
                </a:cubicBezTo>
                <a:cubicBezTo>
                  <a:pt x="695" y="395"/>
                  <a:pt x="673" y="417"/>
                  <a:pt x="646" y="417"/>
                </a:cubicBezTo>
                <a:close/>
                <a:moveTo>
                  <a:pt x="748" y="357"/>
                </a:moveTo>
                <a:cubicBezTo>
                  <a:pt x="748" y="359"/>
                  <a:pt x="746" y="361"/>
                  <a:pt x="745" y="361"/>
                </a:cubicBezTo>
                <a:cubicBezTo>
                  <a:pt x="709" y="361"/>
                  <a:pt x="709" y="361"/>
                  <a:pt x="709" y="361"/>
                </a:cubicBezTo>
                <a:cubicBezTo>
                  <a:pt x="706" y="329"/>
                  <a:pt x="679" y="304"/>
                  <a:pt x="646" y="304"/>
                </a:cubicBezTo>
                <a:cubicBezTo>
                  <a:pt x="614" y="304"/>
                  <a:pt x="587" y="329"/>
                  <a:pt x="584" y="361"/>
                </a:cubicBezTo>
                <a:cubicBezTo>
                  <a:pt x="547" y="361"/>
                  <a:pt x="547" y="361"/>
                  <a:pt x="547" y="361"/>
                </a:cubicBezTo>
                <a:cubicBezTo>
                  <a:pt x="547" y="231"/>
                  <a:pt x="547" y="231"/>
                  <a:pt x="547" y="231"/>
                </a:cubicBezTo>
                <a:cubicBezTo>
                  <a:pt x="745" y="231"/>
                  <a:pt x="745" y="231"/>
                  <a:pt x="745" y="231"/>
                </a:cubicBezTo>
                <a:cubicBezTo>
                  <a:pt x="746" y="231"/>
                  <a:pt x="748" y="233"/>
                  <a:pt x="748" y="235"/>
                </a:cubicBezTo>
                <a:lnTo>
                  <a:pt x="748" y="357"/>
                </a:lnTo>
                <a:close/>
                <a:moveTo>
                  <a:pt x="134" y="7"/>
                </a:moveTo>
                <a:cubicBezTo>
                  <a:pt x="134" y="11"/>
                  <a:pt x="130" y="14"/>
                  <a:pt x="12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30" y="0"/>
                  <a:pt x="134" y="3"/>
                  <a:pt x="134" y="7"/>
                </a:cubicBezTo>
                <a:close/>
                <a:moveTo>
                  <a:pt x="134" y="73"/>
                </a:moveTo>
                <a:cubicBezTo>
                  <a:pt x="134" y="77"/>
                  <a:pt x="130" y="80"/>
                  <a:pt x="12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3" y="80"/>
                  <a:pt x="30" y="77"/>
                  <a:pt x="30" y="73"/>
                </a:cubicBezTo>
                <a:cubicBezTo>
                  <a:pt x="30" y="69"/>
                  <a:pt x="33" y="66"/>
                  <a:pt x="3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30" y="66"/>
                  <a:pt x="134" y="69"/>
                  <a:pt x="134" y="73"/>
                </a:cubicBezTo>
                <a:close/>
                <a:moveTo>
                  <a:pt x="134" y="140"/>
                </a:moveTo>
                <a:cubicBezTo>
                  <a:pt x="134" y="143"/>
                  <a:pt x="130" y="147"/>
                  <a:pt x="127" y="147"/>
                </a:cubicBezTo>
                <a:cubicBezTo>
                  <a:pt x="67" y="147"/>
                  <a:pt x="67" y="147"/>
                  <a:pt x="67" y="147"/>
                </a:cubicBezTo>
                <a:cubicBezTo>
                  <a:pt x="63" y="147"/>
                  <a:pt x="60" y="143"/>
                  <a:pt x="60" y="140"/>
                </a:cubicBezTo>
                <a:cubicBezTo>
                  <a:pt x="60" y="136"/>
                  <a:pt x="63" y="133"/>
                  <a:pt x="67" y="133"/>
                </a:cubicBezTo>
                <a:cubicBezTo>
                  <a:pt x="127" y="133"/>
                  <a:pt x="127" y="133"/>
                  <a:pt x="127" y="133"/>
                </a:cubicBezTo>
                <a:cubicBezTo>
                  <a:pt x="130" y="133"/>
                  <a:pt x="134" y="136"/>
                  <a:pt x="134" y="14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1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6"/>
          <p:cNvSpPr>
            <a:spLocks noEditPoints="1"/>
          </p:cNvSpPr>
          <p:nvPr/>
        </p:nvSpPr>
        <p:spPr bwMode="auto">
          <a:xfrm>
            <a:off x="6668579" y="3274624"/>
            <a:ext cx="672089" cy="665098"/>
          </a:xfrm>
          <a:custGeom>
            <a:avLst/>
            <a:gdLst>
              <a:gd name="T0" fmla="*/ 431 w 651"/>
              <a:gd name="T1" fmla="*/ 644 h 644"/>
              <a:gd name="T2" fmla="*/ 426 w 651"/>
              <a:gd name="T3" fmla="*/ 642 h 644"/>
              <a:gd name="T4" fmla="*/ 394 w 651"/>
              <a:gd name="T5" fmla="*/ 610 h 644"/>
              <a:gd name="T6" fmla="*/ 392 w 651"/>
              <a:gd name="T7" fmla="*/ 604 h 644"/>
              <a:gd name="T8" fmla="*/ 398 w 651"/>
              <a:gd name="T9" fmla="*/ 501 h 644"/>
              <a:gd name="T10" fmla="*/ 301 w 651"/>
              <a:gd name="T11" fmla="*/ 404 h 644"/>
              <a:gd name="T12" fmla="*/ 148 w 651"/>
              <a:gd name="T13" fmla="*/ 589 h 644"/>
              <a:gd name="T14" fmla="*/ 143 w 651"/>
              <a:gd name="T15" fmla="*/ 592 h 644"/>
              <a:gd name="T16" fmla="*/ 137 w 651"/>
              <a:gd name="T17" fmla="*/ 590 h 644"/>
              <a:gd name="T18" fmla="*/ 80 w 651"/>
              <a:gd name="T19" fmla="*/ 532 h 644"/>
              <a:gd name="T20" fmla="*/ 78 w 651"/>
              <a:gd name="T21" fmla="*/ 525 h 644"/>
              <a:gd name="T22" fmla="*/ 159 w 651"/>
              <a:gd name="T23" fmla="*/ 262 h 644"/>
              <a:gd name="T24" fmla="*/ 30 w 651"/>
              <a:gd name="T25" fmla="*/ 133 h 644"/>
              <a:gd name="T26" fmla="*/ 30 w 651"/>
              <a:gd name="T27" fmla="*/ 23 h 644"/>
              <a:gd name="T28" fmla="*/ 85 w 651"/>
              <a:gd name="T29" fmla="*/ 0 h 644"/>
              <a:gd name="T30" fmla="*/ 140 w 651"/>
              <a:gd name="T31" fmla="*/ 23 h 644"/>
              <a:gd name="T32" fmla="*/ 269 w 651"/>
              <a:gd name="T33" fmla="*/ 152 h 644"/>
              <a:gd name="T34" fmla="*/ 532 w 651"/>
              <a:gd name="T35" fmla="*/ 71 h 644"/>
              <a:gd name="T36" fmla="*/ 539 w 651"/>
              <a:gd name="T37" fmla="*/ 73 h 644"/>
              <a:gd name="T38" fmla="*/ 597 w 651"/>
              <a:gd name="T39" fmla="*/ 130 h 644"/>
              <a:gd name="T40" fmla="*/ 599 w 651"/>
              <a:gd name="T41" fmla="*/ 136 h 644"/>
              <a:gd name="T42" fmla="*/ 596 w 651"/>
              <a:gd name="T43" fmla="*/ 141 h 644"/>
              <a:gd name="T44" fmla="*/ 411 w 651"/>
              <a:gd name="T45" fmla="*/ 294 h 644"/>
              <a:gd name="T46" fmla="*/ 508 w 651"/>
              <a:gd name="T47" fmla="*/ 391 h 644"/>
              <a:gd name="T48" fmla="*/ 611 w 651"/>
              <a:gd name="T49" fmla="*/ 385 h 644"/>
              <a:gd name="T50" fmla="*/ 617 w 651"/>
              <a:gd name="T51" fmla="*/ 387 h 644"/>
              <a:gd name="T52" fmla="*/ 649 w 651"/>
              <a:gd name="T53" fmla="*/ 419 h 644"/>
              <a:gd name="T54" fmla="*/ 651 w 651"/>
              <a:gd name="T55" fmla="*/ 425 h 644"/>
              <a:gd name="T56" fmla="*/ 648 w 651"/>
              <a:gd name="T57" fmla="*/ 430 h 644"/>
              <a:gd name="T58" fmla="*/ 517 w 651"/>
              <a:gd name="T59" fmla="*/ 510 h 644"/>
              <a:gd name="T60" fmla="*/ 437 w 651"/>
              <a:gd name="T61" fmla="*/ 641 h 644"/>
              <a:gd name="T62" fmla="*/ 432 w 651"/>
              <a:gd name="T63" fmla="*/ 644 h 644"/>
              <a:gd name="T64" fmla="*/ 431 w 651"/>
              <a:gd name="T65" fmla="*/ 644 h 644"/>
              <a:gd name="T66" fmla="*/ 406 w 651"/>
              <a:gd name="T67" fmla="*/ 602 h 644"/>
              <a:gd name="T68" fmla="*/ 430 w 651"/>
              <a:gd name="T69" fmla="*/ 626 h 644"/>
              <a:gd name="T70" fmla="*/ 507 w 651"/>
              <a:gd name="T71" fmla="*/ 500 h 644"/>
              <a:gd name="T72" fmla="*/ 633 w 651"/>
              <a:gd name="T73" fmla="*/ 423 h 644"/>
              <a:gd name="T74" fmla="*/ 609 w 651"/>
              <a:gd name="T75" fmla="*/ 399 h 644"/>
              <a:gd name="T76" fmla="*/ 506 w 651"/>
              <a:gd name="T77" fmla="*/ 406 h 644"/>
              <a:gd name="T78" fmla="*/ 500 w 651"/>
              <a:gd name="T79" fmla="*/ 404 h 644"/>
              <a:gd name="T80" fmla="*/ 396 w 651"/>
              <a:gd name="T81" fmla="*/ 299 h 644"/>
              <a:gd name="T82" fmla="*/ 394 w 651"/>
              <a:gd name="T83" fmla="*/ 294 h 644"/>
              <a:gd name="T84" fmla="*/ 396 w 651"/>
              <a:gd name="T85" fmla="*/ 289 h 644"/>
              <a:gd name="T86" fmla="*/ 581 w 651"/>
              <a:gd name="T87" fmla="*/ 135 h 644"/>
              <a:gd name="T88" fmla="*/ 532 w 651"/>
              <a:gd name="T89" fmla="*/ 86 h 644"/>
              <a:gd name="T90" fmla="*/ 269 w 651"/>
              <a:gd name="T91" fmla="*/ 167 h 644"/>
              <a:gd name="T92" fmla="*/ 262 w 651"/>
              <a:gd name="T93" fmla="*/ 165 h 644"/>
              <a:gd name="T94" fmla="*/ 130 w 651"/>
              <a:gd name="T95" fmla="*/ 33 h 644"/>
              <a:gd name="T96" fmla="*/ 85 w 651"/>
              <a:gd name="T97" fmla="*/ 14 h 644"/>
              <a:gd name="T98" fmla="*/ 40 w 651"/>
              <a:gd name="T99" fmla="*/ 33 h 644"/>
              <a:gd name="T100" fmla="*/ 40 w 651"/>
              <a:gd name="T101" fmla="*/ 123 h 644"/>
              <a:gd name="T102" fmla="*/ 172 w 651"/>
              <a:gd name="T103" fmla="*/ 255 h 644"/>
              <a:gd name="T104" fmla="*/ 174 w 651"/>
              <a:gd name="T105" fmla="*/ 262 h 644"/>
              <a:gd name="T106" fmla="*/ 93 w 651"/>
              <a:gd name="T107" fmla="*/ 525 h 644"/>
              <a:gd name="T108" fmla="*/ 142 w 651"/>
              <a:gd name="T109" fmla="*/ 574 h 644"/>
              <a:gd name="T110" fmla="*/ 296 w 651"/>
              <a:gd name="T111" fmla="*/ 389 h 644"/>
              <a:gd name="T112" fmla="*/ 301 w 651"/>
              <a:gd name="T113" fmla="*/ 387 h 644"/>
              <a:gd name="T114" fmla="*/ 306 w 651"/>
              <a:gd name="T115" fmla="*/ 389 h 644"/>
              <a:gd name="T116" fmla="*/ 411 w 651"/>
              <a:gd name="T117" fmla="*/ 493 h 644"/>
              <a:gd name="T118" fmla="*/ 413 w 651"/>
              <a:gd name="T119" fmla="*/ 499 h 644"/>
              <a:gd name="T120" fmla="*/ 406 w 651"/>
              <a:gd name="T121" fmla="*/ 602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51" h="644">
                <a:moveTo>
                  <a:pt x="431" y="644"/>
                </a:moveTo>
                <a:cubicBezTo>
                  <a:pt x="429" y="644"/>
                  <a:pt x="427" y="643"/>
                  <a:pt x="426" y="642"/>
                </a:cubicBezTo>
                <a:cubicBezTo>
                  <a:pt x="394" y="610"/>
                  <a:pt x="394" y="610"/>
                  <a:pt x="394" y="610"/>
                </a:cubicBezTo>
                <a:cubicBezTo>
                  <a:pt x="392" y="608"/>
                  <a:pt x="392" y="606"/>
                  <a:pt x="392" y="604"/>
                </a:cubicBezTo>
                <a:cubicBezTo>
                  <a:pt x="398" y="501"/>
                  <a:pt x="398" y="501"/>
                  <a:pt x="398" y="501"/>
                </a:cubicBezTo>
                <a:cubicBezTo>
                  <a:pt x="301" y="404"/>
                  <a:pt x="301" y="404"/>
                  <a:pt x="301" y="404"/>
                </a:cubicBezTo>
                <a:cubicBezTo>
                  <a:pt x="148" y="589"/>
                  <a:pt x="148" y="589"/>
                  <a:pt x="148" y="589"/>
                </a:cubicBezTo>
                <a:cubicBezTo>
                  <a:pt x="146" y="591"/>
                  <a:pt x="145" y="592"/>
                  <a:pt x="143" y="592"/>
                </a:cubicBezTo>
                <a:cubicBezTo>
                  <a:pt x="141" y="592"/>
                  <a:pt x="139" y="591"/>
                  <a:pt x="137" y="590"/>
                </a:cubicBezTo>
                <a:cubicBezTo>
                  <a:pt x="80" y="532"/>
                  <a:pt x="80" y="532"/>
                  <a:pt x="80" y="532"/>
                </a:cubicBezTo>
                <a:cubicBezTo>
                  <a:pt x="78" y="531"/>
                  <a:pt x="77" y="528"/>
                  <a:pt x="78" y="525"/>
                </a:cubicBezTo>
                <a:cubicBezTo>
                  <a:pt x="159" y="262"/>
                  <a:pt x="159" y="262"/>
                  <a:pt x="159" y="262"/>
                </a:cubicBezTo>
                <a:cubicBezTo>
                  <a:pt x="30" y="133"/>
                  <a:pt x="30" y="133"/>
                  <a:pt x="30" y="133"/>
                </a:cubicBezTo>
                <a:cubicBezTo>
                  <a:pt x="0" y="103"/>
                  <a:pt x="0" y="53"/>
                  <a:pt x="30" y="23"/>
                </a:cubicBezTo>
                <a:cubicBezTo>
                  <a:pt x="45" y="8"/>
                  <a:pt x="64" y="0"/>
                  <a:pt x="85" y="0"/>
                </a:cubicBezTo>
                <a:cubicBezTo>
                  <a:pt x="106" y="0"/>
                  <a:pt x="125" y="8"/>
                  <a:pt x="140" y="23"/>
                </a:cubicBezTo>
                <a:cubicBezTo>
                  <a:pt x="269" y="152"/>
                  <a:pt x="269" y="152"/>
                  <a:pt x="269" y="15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5" y="70"/>
                  <a:pt x="537" y="71"/>
                  <a:pt x="539" y="73"/>
                </a:cubicBezTo>
                <a:cubicBezTo>
                  <a:pt x="597" y="130"/>
                  <a:pt x="597" y="130"/>
                  <a:pt x="597" y="130"/>
                </a:cubicBezTo>
                <a:cubicBezTo>
                  <a:pt x="598" y="132"/>
                  <a:pt x="599" y="134"/>
                  <a:pt x="599" y="136"/>
                </a:cubicBezTo>
                <a:cubicBezTo>
                  <a:pt x="599" y="138"/>
                  <a:pt x="598" y="139"/>
                  <a:pt x="596" y="141"/>
                </a:cubicBezTo>
                <a:cubicBezTo>
                  <a:pt x="411" y="294"/>
                  <a:pt x="411" y="294"/>
                  <a:pt x="411" y="294"/>
                </a:cubicBezTo>
                <a:cubicBezTo>
                  <a:pt x="508" y="391"/>
                  <a:pt x="508" y="391"/>
                  <a:pt x="508" y="391"/>
                </a:cubicBezTo>
                <a:cubicBezTo>
                  <a:pt x="611" y="385"/>
                  <a:pt x="611" y="385"/>
                  <a:pt x="611" y="385"/>
                </a:cubicBezTo>
                <a:cubicBezTo>
                  <a:pt x="613" y="385"/>
                  <a:pt x="615" y="385"/>
                  <a:pt x="617" y="387"/>
                </a:cubicBezTo>
                <a:cubicBezTo>
                  <a:pt x="649" y="419"/>
                  <a:pt x="649" y="419"/>
                  <a:pt x="649" y="419"/>
                </a:cubicBezTo>
                <a:cubicBezTo>
                  <a:pt x="650" y="421"/>
                  <a:pt x="651" y="423"/>
                  <a:pt x="651" y="425"/>
                </a:cubicBezTo>
                <a:cubicBezTo>
                  <a:pt x="651" y="427"/>
                  <a:pt x="649" y="429"/>
                  <a:pt x="648" y="430"/>
                </a:cubicBezTo>
                <a:cubicBezTo>
                  <a:pt x="606" y="456"/>
                  <a:pt x="528" y="503"/>
                  <a:pt x="517" y="510"/>
                </a:cubicBezTo>
                <a:cubicBezTo>
                  <a:pt x="510" y="521"/>
                  <a:pt x="463" y="599"/>
                  <a:pt x="437" y="641"/>
                </a:cubicBezTo>
                <a:cubicBezTo>
                  <a:pt x="436" y="642"/>
                  <a:pt x="434" y="644"/>
                  <a:pt x="432" y="644"/>
                </a:cubicBezTo>
                <a:cubicBezTo>
                  <a:pt x="432" y="644"/>
                  <a:pt x="431" y="644"/>
                  <a:pt x="431" y="644"/>
                </a:cubicBezTo>
                <a:close/>
                <a:moveTo>
                  <a:pt x="406" y="602"/>
                </a:moveTo>
                <a:cubicBezTo>
                  <a:pt x="430" y="626"/>
                  <a:pt x="430" y="626"/>
                  <a:pt x="430" y="626"/>
                </a:cubicBezTo>
                <a:cubicBezTo>
                  <a:pt x="506" y="501"/>
                  <a:pt x="506" y="501"/>
                  <a:pt x="507" y="500"/>
                </a:cubicBezTo>
                <a:cubicBezTo>
                  <a:pt x="508" y="499"/>
                  <a:pt x="508" y="499"/>
                  <a:pt x="633" y="423"/>
                </a:cubicBezTo>
                <a:cubicBezTo>
                  <a:pt x="609" y="399"/>
                  <a:pt x="609" y="399"/>
                  <a:pt x="609" y="399"/>
                </a:cubicBezTo>
                <a:cubicBezTo>
                  <a:pt x="506" y="406"/>
                  <a:pt x="506" y="406"/>
                  <a:pt x="506" y="406"/>
                </a:cubicBezTo>
                <a:cubicBezTo>
                  <a:pt x="504" y="406"/>
                  <a:pt x="502" y="405"/>
                  <a:pt x="500" y="404"/>
                </a:cubicBezTo>
                <a:cubicBezTo>
                  <a:pt x="396" y="299"/>
                  <a:pt x="396" y="299"/>
                  <a:pt x="396" y="299"/>
                </a:cubicBezTo>
                <a:cubicBezTo>
                  <a:pt x="394" y="298"/>
                  <a:pt x="394" y="296"/>
                  <a:pt x="394" y="294"/>
                </a:cubicBezTo>
                <a:cubicBezTo>
                  <a:pt x="394" y="292"/>
                  <a:pt x="395" y="290"/>
                  <a:pt x="396" y="289"/>
                </a:cubicBezTo>
                <a:cubicBezTo>
                  <a:pt x="581" y="135"/>
                  <a:pt x="581" y="135"/>
                  <a:pt x="581" y="135"/>
                </a:cubicBezTo>
                <a:cubicBezTo>
                  <a:pt x="532" y="86"/>
                  <a:pt x="532" y="86"/>
                  <a:pt x="532" y="86"/>
                </a:cubicBezTo>
                <a:cubicBezTo>
                  <a:pt x="269" y="167"/>
                  <a:pt x="269" y="167"/>
                  <a:pt x="269" y="167"/>
                </a:cubicBezTo>
                <a:cubicBezTo>
                  <a:pt x="266" y="168"/>
                  <a:pt x="264" y="167"/>
                  <a:pt x="262" y="165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18" y="21"/>
                  <a:pt x="102" y="14"/>
                  <a:pt x="85" y="14"/>
                </a:cubicBezTo>
                <a:cubicBezTo>
                  <a:pt x="68" y="14"/>
                  <a:pt x="52" y="21"/>
                  <a:pt x="40" y="33"/>
                </a:cubicBezTo>
                <a:cubicBezTo>
                  <a:pt x="15" y="58"/>
                  <a:pt x="15" y="98"/>
                  <a:pt x="40" y="123"/>
                </a:cubicBezTo>
                <a:cubicBezTo>
                  <a:pt x="172" y="255"/>
                  <a:pt x="172" y="255"/>
                  <a:pt x="172" y="255"/>
                </a:cubicBezTo>
                <a:cubicBezTo>
                  <a:pt x="174" y="257"/>
                  <a:pt x="174" y="259"/>
                  <a:pt x="174" y="262"/>
                </a:cubicBezTo>
                <a:cubicBezTo>
                  <a:pt x="93" y="525"/>
                  <a:pt x="93" y="525"/>
                  <a:pt x="93" y="525"/>
                </a:cubicBezTo>
                <a:cubicBezTo>
                  <a:pt x="142" y="574"/>
                  <a:pt x="142" y="574"/>
                  <a:pt x="142" y="574"/>
                </a:cubicBezTo>
                <a:cubicBezTo>
                  <a:pt x="296" y="389"/>
                  <a:pt x="296" y="389"/>
                  <a:pt x="296" y="389"/>
                </a:cubicBezTo>
                <a:cubicBezTo>
                  <a:pt x="297" y="388"/>
                  <a:pt x="299" y="387"/>
                  <a:pt x="301" y="387"/>
                </a:cubicBezTo>
                <a:cubicBezTo>
                  <a:pt x="303" y="387"/>
                  <a:pt x="305" y="387"/>
                  <a:pt x="306" y="389"/>
                </a:cubicBezTo>
                <a:cubicBezTo>
                  <a:pt x="411" y="493"/>
                  <a:pt x="411" y="493"/>
                  <a:pt x="411" y="493"/>
                </a:cubicBezTo>
                <a:cubicBezTo>
                  <a:pt x="412" y="495"/>
                  <a:pt x="413" y="497"/>
                  <a:pt x="413" y="499"/>
                </a:cubicBezTo>
                <a:lnTo>
                  <a:pt x="406" y="6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7"/>
          <p:cNvSpPr>
            <a:spLocks noEditPoints="1"/>
          </p:cNvSpPr>
          <p:nvPr/>
        </p:nvSpPr>
        <p:spPr bwMode="auto">
          <a:xfrm>
            <a:off x="8400712" y="3326625"/>
            <a:ext cx="663441" cy="553228"/>
          </a:xfrm>
          <a:custGeom>
            <a:avLst/>
            <a:gdLst>
              <a:gd name="T0" fmla="*/ 636 w 642"/>
              <a:gd name="T1" fmla="*/ 151 h 536"/>
              <a:gd name="T2" fmla="*/ 487 w 642"/>
              <a:gd name="T3" fmla="*/ 114 h 536"/>
              <a:gd name="T4" fmla="*/ 490 w 642"/>
              <a:gd name="T5" fmla="*/ 91 h 536"/>
              <a:gd name="T6" fmla="*/ 400 w 642"/>
              <a:gd name="T7" fmla="*/ 0 h 536"/>
              <a:gd name="T8" fmla="*/ 309 w 642"/>
              <a:gd name="T9" fmla="*/ 91 h 536"/>
              <a:gd name="T10" fmla="*/ 315 w 642"/>
              <a:gd name="T11" fmla="*/ 126 h 536"/>
              <a:gd name="T12" fmla="*/ 217 w 642"/>
              <a:gd name="T13" fmla="*/ 151 h 536"/>
              <a:gd name="T14" fmla="*/ 9 w 642"/>
              <a:gd name="T15" fmla="*/ 98 h 536"/>
              <a:gd name="T16" fmla="*/ 3 w 642"/>
              <a:gd name="T17" fmla="*/ 100 h 536"/>
              <a:gd name="T18" fmla="*/ 0 w 642"/>
              <a:gd name="T19" fmla="*/ 105 h 536"/>
              <a:gd name="T20" fmla="*/ 0 w 642"/>
              <a:gd name="T21" fmla="*/ 476 h 536"/>
              <a:gd name="T22" fmla="*/ 6 w 642"/>
              <a:gd name="T23" fmla="*/ 483 h 536"/>
              <a:gd name="T24" fmla="*/ 215 w 642"/>
              <a:gd name="T25" fmla="*/ 536 h 536"/>
              <a:gd name="T26" fmla="*/ 217 w 642"/>
              <a:gd name="T27" fmla="*/ 536 h 536"/>
              <a:gd name="T28" fmla="*/ 217 w 642"/>
              <a:gd name="T29" fmla="*/ 536 h 536"/>
              <a:gd name="T30" fmla="*/ 217 w 642"/>
              <a:gd name="T31" fmla="*/ 536 h 536"/>
              <a:gd name="T32" fmla="*/ 218 w 642"/>
              <a:gd name="T33" fmla="*/ 536 h 536"/>
              <a:gd name="T34" fmla="*/ 426 w 642"/>
              <a:gd name="T35" fmla="*/ 483 h 536"/>
              <a:gd name="T36" fmla="*/ 633 w 642"/>
              <a:gd name="T37" fmla="*/ 536 h 536"/>
              <a:gd name="T38" fmla="*/ 635 w 642"/>
              <a:gd name="T39" fmla="*/ 536 h 536"/>
              <a:gd name="T40" fmla="*/ 639 w 642"/>
              <a:gd name="T41" fmla="*/ 534 h 536"/>
              <a:gd name="T42" fmla="*/ 642 w 642"/>
              <a:gd name="T43" fmla="*/ 529 h 536"/>
              <a:gd name="T44" fmla="*/ 642 w 642"/>
              <a:gd name="T45" fmla="*/ 158 h 536"/>
              <a:gd name="T46" fmla="*/ 636 w 642"/>
              <a:gd name="T47" fmla="*/ 151 h 536"/>
              <a:gd name="T48" fmla="*/ 400 w 642"/>
              <a:gd name="T49" fmla="*/ 14 h 536"/>
              <a:gd name="T50" fmla="*/ 476 w 642"/>
              <a:gd name="T51" fmla="*/ 91 h 536"/>
              <a:gd name="T52" fmla="*/ 472 w 642"/>
              <a:gd name="T53" fmla="*/ 116 h 536"/>
              <a:gd name="T54" fmla="*/ 472 w 642"/>
              <a:gd name="T55" fmla="*/ 117 h 536"/>
              <a:gd name="T56" fmla="*/ 472 w 642"/>
              <a:gd name="T57" fmla="*/ 117 h 536"/>
              <a:gd name="T58" fmla="*/ 400 w 642"/>
              <a:gd name="T59" fmla="*/ 224 h 536"/>
              <a:gd name="T60" fmla="*/ 323 w 642"/>
              <a:gd name="T61" fmla="*/ 91 h 536"/>
              <a:gd name="T62" fmla="*/ 400 w 642"/>
              <a:gd name="T63" fmla="*/ 14 h 536"/>
              <a:gd name="T64" fmla="*/ 14 w 642"/>
              <a:gd name="T65" fmla="*/ 114 h 536"/>
              <a:gd name="T66" fmla="*/ 210 w 642"/>
              <a:gd name="T67" fmla="*/ 164 h 536"/>
              <a:gd name="T68" fmla="*/ 210 w 642"/>
              <a:gd name="T69" fmla="*/ 520 h 536"/>
              <a:gd name="T70" fmla="*/ 14 w 642"/>
              <a:gd name="T71" fmla="*/ 470 h 536"/>
              <a:gd name="T72" fmla="*/ 14 w 642"/>
              <a:gd name="T73" fmla="*/ 114 h 536"/>
              <a:gd name="T74" fmla="*/ 224 w 642"/>
              <a:gd name="T75" fmla="*/ 164 h 536"/>
              <a:gd name="T76" fmla="*/ 320 w 642"/>
              <a:gd name="T77" fmla="*/ 139 h 536"/>
              <a:gd name="T78" fmla="*/ 400 w 642"/>
              <a:gd name="T79" fmla="*/ 238 h 536"/>
              <a:gd name="T80" fmla="*/ 419 w 642"/>
              <a:gd name="T81" fmla="*/ 231 h 536"/>
              <a:gd name="T82" fmla="*/ 419 w 642"/>
              <a:gd name="T83" fmla="*/ 470 h 536"/>
              <a:gd name="T84" fmla="*/ 224 w 642"/>
              <a:gd name="T85" fmla="*/ 520 h 536"/>
              <a:gd name="T86" fmla="*/ 224 w 642"/>
              <a:gd name="T87" fmla="*/ 164 h 536"/>
              <a:gd name="T88" fmla="*/ 628 w 642"/>
              <a:gd name="T89" fmla="*/ 520 h 536"/>
              <a:gd name="T90" fmla="*/ 433 w 642"/>
              <a:gd name="T91" fmla="*/ 470 h 536"/>
              <a:gd name="T92" fmla="*/ 433 w 642"/>
              <a:gd name="T93" fmla="*/ 219 h 536"/>
              <a:gd name="T94" fmla="*/ 483 w 642"/>
              <a:gd name="T95" fmla="*/ 127 h 536"/>
              <a:gd name="T96" fmla="*/ 628 w 642"/>
              <a:gd name="T97" fmla="*/ 164 h 536"/>
              <a:gd name="T98" fmla="*/ 628 w 642"/>
              <a:gd name="T99" fmla="*/ 520 h 536"/>
              <a:gd name="T100" fmla="*/ 447 w 642"/>
              <a:gd name="T101" fmla="*/ 91 h 536"/>
              <a:gd name="T102" fmla="*/ 400 w 642"/>
              <a:gd name="T103" fmla="*/ 43 h 536"/>
              <a:gd name="T104" fmla="*/ 352 w 642"/>
              <a:gd name="T105" fmla="*/ 91 h 536"/>
              <a:gd name="T106" fmla="*/ 400 w 642"/>
              <a:gd name="T107" fmla="*/ 138 h 536"/>
              <a:gd name="T108" fmla="*/ 447 w 642"/>
              <a:gd name="T109" fmla="*/ 91 h 536"/>
              <a:gd name="T110" fmla="*/ 366 w 642"/>
              <a:gd name="T111" fmla="*/ 91 h 536"/>
              <a:gd name="T112" fmla="*/ 400 w 642"/>
              <a:gd name="T113" fmla="*/ 57 h 536"/>
              <a:gd name="T114" fmla="*/ 433 w 642"/>
              <a:gd name="T115" fmla="*/ 91 h 536"/>
              <a:gd name="T116" fmla="*/ 400 w 642"/>
              <a:gd name="T117" fmla="*/ 124 h 536"/>
              <a:gd name="T118" fmla="*/ 366 w 642"/>
              <a:gd name="T119" fmla="*/ 91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42" h="536">
                <a:moveTo>
                  <a:pt x="636" y="151"/>
                </a:moveTo>
                <a:cubicBezTo>
                  <a:pt x="487" y="114"/>
                  <a:pt x="487" y="114"/>
                  <a:pt x="487" y="114"/>
                </a:cubicBezTo>
                <a:cubicBezTo>
                  <a:pt x="489" y="105"/>
                  <a:pt x="490" y="97"/>
                  <a:pt x="490" y="91"/>
                </a:cubicBezTo>
                <a:cubicBezTo>
                  <a:pt x="490" y="41"/>
                  <a:pt x="449" y="0"/>
                  <a:pt x="400" y="0"/>
                </a:cubicBezTo>
                <a:cubicBezTo>
                  <a:pt x="350" y="0"/>
                  <a:pt x="309" y="41"/>
                  <a:pt x="309" y="91"/>
                </a:cubicBezTo>
                <a:cubicBezTo>
                  <a:pt x="309" y="101"/>
                  <a:pt x="311" y="113"/>
                  <a:pt x="315" y="126"/>
                </a:cubicBezTo>
                <a:cubicBezTo>
                  <a:pt x="217" y="151"/>
                  <a:pt x="217" y="151"/>
                  <a:pt x="217" y="151"/>
                </a:cubicBezTo>
                <a:cubicBezTo>
                  <a:pt x="9" y="98"/>
                  <a:pt x="9" y="98"/>
                  <a:pt x="9" y="98"/>
                </a:cubicBezTo>
                <a:cubicBezTo>
                  <a:pt x="7" y="98"/>
                  <a:pt x="5" y="98"/>
                  <a:pt x="3" y="100"/>
                </a:cubicBezTo>
                <a:cubicBezTo>
                  <a:pt x="1" y="101"/>
                  <a:pt x="0" y="103"/>
                  <a:pt x="0" y="105"/>
                </a:cubicBezTo>
                <a:cubicBezTo>
                  <a:pt x="0" y="476"/>
                  <a:pt x="0" y="476"/>
                  <a:pt x="0" y="476"/>
                </a:cubicBezTo>
                <a:cubicBezTo>
                  <a:pt x="0" y="479"/>
                  <a:pt x="3" y="482"/>
                  <a:pt x="6" y="483"/>
                </a:cubicBezTo>
                <a:cubicBezTo>
                  <a:pt x="215" y="536"/>
                  <a:pt x="215" y="536"/>
                  <a:pt x="215" y="536"/>
                </a:cubicBezTo>
                <a:cubicBezTo>
                  <a:pt x="215" y="536"/>
                  <a:pt x="216" y="536"/>
                  <a:pt x="217" y="536"/>
                </a:cubicBezTo>
                <a:cubicBezTo>
                  <a:pt x="217" y="536"/>
                  <a:pt x="217" y="536"/>
                  <a:pt x="217" y="536"/>
                </a:cubicBezTo>
                <a:cubicBezTo>
                  <a:pt x="217" y="536"/>
                  <a:pt x="217" y="536"/>
                  <a:pt x="217" y="536"/>
                </a:cubicBezTo>
                <a:cubicBezTo>
                  <a:pt x="217" y="536"/>
                  <a:pt x="218" y="536"/>
                  <a:pt x="218" y="536"/>
                </a:cubicBezTo>
                <a:cubicBezTo>
                  <a:pt x="426" y="483"/>
                  <a:pt x="426" y="483"/>
                  <a:pt x="426" y="483"/>
                </a:cubicBezTo>
                <a:cubicBezTo>
                  <a:pt x="633" y="536"/>
                  <a:pt x="633" y="536"/>
                  <a:pt x="633" y="536"/>
                </a:cubicBezTo>
                <a:cubicBezTo>
                  <a:pt x="634" y="536"/>
                  <a:pt x="634" y="536"/>
                  <a:pt x="635" y="536"/>
                </a:cubicBezTo>
                <a:cubicBezTo>
                  <a:pt x="636" y="536"/>
                  <a:pt x="638" y="535"/>
                  <a:pt x="639" y="534"/>
                </a:cubicBezTo>
                <a:cubicBezTo>
                  <a:pt x="641" y="533"/>
                  <a:pt x="642" y="531"/>
                  <a:pt x="642" y="529"/>
                </a:cubicBezTo>
                <a:cubicBezTo>
                  <a:pt x="642" y="158"/>
                  <a:pt x="642" y="158"/>
                  <a:pt x="642" y="158"/>
                </a:cubicBezTo>
                <a:cubicBezTo>
                  <a:pt x="642" y="155"/>
                  <a:pt x="640" y="152"/>
                  <a:pt x="636" y="151"/>
                </a:cubicBezTo>
                <a:close/>
                <a:moveTo>
                  <a:pt x="400" y="14"/>
                </a:moveTo>
                <a:cubicBezTo>
                  <a:pt x="442" y="14"/>
                  <a:pt x="476" y="49"/>
                  <a:pt x="476" y="91"/>
                </a:cubicBezTo>
                <a:cubicBezTo>
                  <a:pt x="476" y="98"/>
                  <a:pt x="475" y="107"/>
                  <a:pt x="472" y="116"/>
                </a:cubicBezTo>
                <a:cubicBezTo>
                  <a:pt x="472" y="117"/>
                  <a:pt x="472" y="117"/>
                  <a:pt x="472" y="117"/>
                </a:cubicBezTo>
                <a:cubicBezTo>
                  <a:pt x="472" y="117"/>
                  <a:pt x="472" y="117"/>
                  <a:pt x="472" y="117"/>
                </a:cubicBezTo>
                <a:cubicBezTo>
                  <a:pt x="459" y="163"/>
                  <a:pt x="421" y="224"/>
                  <a:pt x="400" y="224"/>
                </a:cubicBezTo>
                <a:cubicBezTo>
                  <a:pt x="374" y="224"/>
                  <a:pt x="323" y="136"/>
                  <a:pt x="323" y="91"/>
                </a:cubicBezTo>
                <a:cubicBezTo>
                  <a:pt x="323" y="49"/>
                  <a:pt x="357" y="14"/>
                  <a:pt x="400" y="14"/>
                </a:cubicBezTo>
                <a:close/>
                <a:moveTo>
                  <a:pt x="14" y="114"/>
                </a:moveTo>
                <a:cubicBezTo>
                  <a:pt x="210" y="164"/>
                  <a:pt x="210" y="164"/>
                  <a:pt x="210" y="164"/>
                </a:cubicBezTo>
                <a:cubicBezTo>
                  <a:pt x="210" y="520"/>
                  <a:pt x="210" y="520"/>
                  <a:pt x="210" y="520"/>
                </a:cubicBezTo>
                <a:cubicBezTo>
                  <a:pt x="14" y="470"/>
                  <a:pt x="14" y="470"/>
                  <a:pt x="14" y="470"/>
                </a:cubicBezTo>
                <a:lnTo>
                  <a:pt x="14" y="114"/>
                </a:lnTo>
                <a:close/>
                <a:moveTo>
                  <a:pt x="224" y="164"/>
                </a:moveTo>
                <a:cubicBezTo>
                  <a:pt x="320" y="139"/>
                  <a:pt x="320" y="139"/>
                  <a:pt x="320" y="139"/>
                </a:cubicBezTo>
                <a:cubicBezTo>
                  <a:pt x="337" y="186"/>
                  <a:pt x="372" y="238"/>
                  <a:pt x="400" y="238"/>
                </a:cubicBezTo>
                <a:cubicBezTo>
                  <a:pt x="406" y="238"/>
                  <a:pt x="412" y="235"/>
                  <a:pt x="419" y="231"/>
                </a:cubicBezTo>
                <a:cubicBezTo>
                  <a:pt x="419" y="470"/>
                  <a:pt x="419" y="470"/>
                  <a:pt x="419" y="470"/>
                </a:cubicBezTo>
                <a:cubicBezTo>
                  <a:pt x="224" y="520"/>
                  <a:pt x="224" y="520"/>
                  <a:pt x="224" y="520"/>
                </a:cubicBezTo>
                <a:lnTo>
                  <a:pt x="224" y="164"/>
                </a:lnTo>
                <a:close/>
                <a:moveTo>
                  <a:pt x="628" y="520"/>
                </a:moveTo>
                <a:cubicBezTo>
                  <a:pt x="433" y="470"/>
                  <a:pt x="433" y="470"/>
                  <a:pt x="433" y="470"/>
                </a:cubicBezTo>
                <a:cubicBezTo>
                  <a:pt x="433" y="219"/>
                  <a:pt x="433" y="219"/>
                  <a:pt x="433" y="219"/>
                </a:cubicBezTo>
                <a:cubicBezTo>
                  <a:pt x="454" y="197"/>
                  <a:pt x="474" y="159"/>
                  <a:pt x="483" y="127"/>
                </a:cubicBezTo>
                <a:cubicBezTo>
                  <a:pt x="628" y="164"/>
                  <a:pt x="628" y="164"/>
                  <a:pt x="628" y="164"/>
                </a:cubicBezTo>
                <a:lnTo>
                  <a:pt x="628" y="520"/>
                </a:lnTo>
                <a:close/>
                <a:moveTo>
                  <a:pt x="447" y="91"/>
                </a:moveTo>
                <a:cubicBezTo>
                  <a:pt x="447" y="65"/>
                  <a:pt x="426" y="43"/>
                  <a:pt x="400" y="43"/>
                </a:cubicBezTo>
                <a:cubicBezTo>
                  <a:pt x="373" y="43"/>
                  <a:pt x="352" y="65"/>
                  <a:pt x="352" y="91"/>
                </a:cubicBezTo>
                <a:cubicBezTo>
                  <a:pt x="352" y="117"/>
                  <a:pt x="373" y="138"/>
                  <a:pt x="400" y="138"/>
                </a:cubicBezTo>
                <a:cubicBezTo>
                  <a:pt x="426" y="138"/>
                  <a:pt x="447" y="117"/>
                  <a:pt x="447" y="91"/>
                </a:cubicBezTo>
                <a:close/>
                <a:moveTo>
                  <a:pt x="366" y="91"/>
                </a:moveTo>
                <a:cubicBezTo>
                  <a:pt x="366" y="72"/>
                  <a:pt x="381" y="57"/>
                  <a:pt x="400" y="57"/>
                </a:cubicBezTo>
                <a:cubicBezTo>
                  <a:pt x="418" y="57"/>
                  <a:pt x="433" y="72"/>
                  <a:pt x="433" y="91"/>
                </a:cubicBezTo>
                <a:cubicBezTo>
                  <a:pt x="433" y="109"/>
                  <a:pt x="418" y="124"/>
                  <a:pt x="400" y="124"/>
                </a:cubicBezTo>
                <a:cubicBezTo>
                  <a:pt x="381" y="124"/>
                  <a:pt x="366" y="109"/>
                  <a:pt x="366" y="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316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Title 8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Five step process with icons and descriptors</a:t>
            </a:r>
            <a:endParaRPr lang="en-US" dirty="0"/>
          </a:p>
        </p:txBody>
      </p:sp>
      <p:sp>
        <p:nvSpPr>
          <p:cNvPr id="7" name="Arc 6"/>
          <p:cNvSpPr/>
          <p:nvPr/>
        </p:nvSpPr>
        <p:spPr>
          <a:xfrm>
            <a:off x="5336586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Arc 12"/>
          <p:cNvSpPr/>
          <p:nvPr/>
        </p:nvSpPr>
        <p:spPr>
          <a:xfrm rot="10800000">
            <a:off x="6408382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6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Arc 13"/>
          <p:cNvSpPr/>
          <p:nvPr/>
        </p:nvSpPr>
        <p:spPr>
          <a:xfrm rot="10800000">
            <a:off x="4268503" y="3503833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Arc 14"/>
          <p:cNvSpPr/>
          <p:nvPr/>
        </p:nvSpPr>
        <p:spPr>
          <a:xfrm>
            <a:off x="3198083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Arc 15"/>
          <p:cNvSpPr/>
          <p:nvPr/>
        </p:nvSpPr>
        <p:spPr>
          <a:xfrm>
            <a:off x="7475088" y="2339559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tx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Rectangle 16"/>
          <p:cNvSpPr/>
          <p:nvPr/>
        </p:nvSpPr>
        <p:spPr>
          <a:xfrm>
            <a:off x="472352" y="260830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 algn="r"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grpSp>
        <p:nvGrpSpPr>
          <p:cNvPr id="5" name="Group 4"/>
          <p:cNvGrpSpPr/>
          <p:nvPr/>
        </p:nvGrpSpPr>
        <p:grpSpPr>
          <a:xfrm>
            <a:off x="4753596" y="4704312"/>
            <a:ext cx="609600" cy="609600"/>
            <a:chOff x="4753596" y="4704312"/>
            <a:chExt cx="609600" cy="609600"/>
          </a:xfrm>
        </p:grpSpPr>
        <p:sp>
          <p:nvSpPr>
            <p:cNvPr id="19" name="Oval 21"/>
            <p:cNvSpPr>
              <a:spLocks noChangeArrowheads="1"/>
            </p:cNvSpPr>
            <p:nvPr/>
          </p:nvSpPr>
          <p:spPr bwMode="auto">
            <a:xfrm>
              <a:off x="4753596" y="4704312"/>
              <a:ext cx="609600" cy="609600"/>
            </a:xfrm>
            <a:prstGeom prst="ellipse">
              <a:avLst/>
            </a:prstGeom>
            <a:solidFill>
              <a:schemeClr val="accent3"/>
            </a:solidFill>
            <a:ln w="19050" cap="rnd" cmpd="sng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4946197" y="4781240"/>
              <a:ext cx="223865" cy="456277"/>
              <a:chOff x="3973513" y="2216150"/>
              <a:chExt cx="1192212" cy="2428875"/>
            </a:xfrm>
          </p:grpSpPr>
          <p:sp>
            <p:nvSpPr>
              <p:cNvPr id="20" name="Oval 22"/>
              <p:cNvSpPr>
                <a:spLocks noChangeArrowheads="1"/>
              </p:cNvSpPr>
              <p:nvPr/>
            </p:nvSpPr>
            <p:spPr bwMode="auto">
              <a:xfrm>
                <a:off x="4359275" y="2216150"/>
                <a:ext cx="420687" cy="419100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3"/>
              <p:cNvSpPr>
                <a:spLocks/>
              </p:cNvSpPr>
              <p:nvPr/>
            </p:nvSpPr>
            <p:spPr bwMode="auto">
              <a:xfrm>
                <a:off x="3973513" y="2736850"/>
                <a:ext cx="1192212" cy="1908175"/>
              </a:xfrm>
              <a:custGeom>
                <a:avLst/>
                <a:gdLst>
                  <a:gd name="T0" fmla="*/ 159 w 318"/>
                  <a:gd name="T1" fmla="*/ 0 h 509"/>
                  <a:gd name="T2" fmla="*/ 67 w 318"/>
                  <a:gd name="T3" fmla="*/ 37 h 509"/>
                  <a:gd name="T4" fmla="*/ 2 w 318"/>
                  <a:gd name="T5" fmla="*/ 227 h 509"/>
                  <a:gd name="T6" fmla="*/ 15 w 318"/>
                  <a:gd name="T7" fmla="*/ 247 h 509"/>
                  <a:gd name="T8" fmla="*/ 37 w 318"/>
                  <a:gd name="T9" fmla="*/ 239 h 509"/>
                  <a:gd name="T10" fmla="*/ 95 w 318"/>
                  <a:gd name="T11" fmla="*/ 110 h 509"/>
                  <a:gd name="T12" fmla="*/ 86 w 318"/>
                  <a:gd name="T13" fmla="*/ 490 h 509"/>
                  <a:gd name="T14" fmla="*/ 109 w 318"/>
                  <a:gd name="T15" fmla="*/ 509 h 509"/>
                  <a:gd name="T16" fmla="*/ 133 w 318"/>
                  <a:gd name="T17" fmla="*/ 490 h 509"/>
                  <a:gd name="T18" fmla="*/ 159 w 318"/>
                  <a:gd name="T19" fmla="*/ 267 h 509"/>
                  <a:gd name="T20" fmla="*/ 185 w 318"/>
                  <a:gd name="T21" fmla="*/ 490 h 509"/>
                  <a:gd name="T22" fmla="*/ 209 w 318"/>
                  <a:gd name="T23" fmla="*/ 509 h 509"/>
                  <a:gd name="T24" fmla="*/ 233 w 318"/>
                  <a:gd name="T25" fmla="*/ 490 h 509"/>
                  <a:gd name="T26" fmla="*/ 223 w 318"/>
                  <a:gd name="T27" fmla="*/ 110 h 509"/>
                  <a:gd name="T28" fmla="*/ 281 w 318"/>
                  <a:gd name="T29" fmla="*/ 239 h 509"/>
                  <a:gd name="T30" fmla="*/ 304 w 318"/>
                  <a:gd name="T31" fmla="*/ 247 h 509"/>
                  <a:gd name="T32" fmla="*/ 316 w 318"/>
                  <a:gd name="T33" fmla="*/ 227 h 509"/>
                  <a:gd name="T34" fmla="*/ 252 w 318"/>
                  <a:gd name="T35" fmla="*/ 37 h 509"/>
                  <a:gd name="T36" fmla="*/ 159 w 318"/>
                  <a:gd name="T37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8" h="509">
                    <a:moveTo>
                      <a:pt x="159" y="0"/>
                    </a:moveTo>
                    <a:cubicBezTo>
                      <a:pt x="104" y="0"/>
                      <a:pt x="79" y="13"/>
                      <a:pt x="67" y="37"/>
                    </a:cubicBezTo>
                    <a:cubicBezTo>
                      <a:pt x="56" y="60"/>
                      <a:pt x="3" y="227"/>
                      <a:pt x="2" y="227"/>
                    </a:cubicBezTo>
                    <a:cubicBezTo>
                      <a:pt x="0" y="235"/>
                      <a:pt x="6" y="244"/>
                      <a:pt x="15" y="247"/>
                    </a:cubicBezTo>
                    <a:cubicBezTo>
                      <a:pt x="24" y="250"/>
                      <a:pt x="34" y="246"/>
                      <a:pt x="37" y="239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5" y="110"/>
                      <a:pt x="86" y="490"/>
                      <a:pt x="86" y="490"/>
                    </a:cubicBezTo>
                    <a:cubicBezTo>
                      <a:pt x="87" y="501"/>
                      <a:pt x="97" y="509"/>
                      <a:pt x="109" y="509"/>
                    </a:cubicBezTo>
                    <a:cubicBezTo>
                      <a:pt x="121" y="509"/>
                      <a:pt x="132" y="501"/>
                      <a:pt x="133" y="490"/>
                    </a:cubicBezTo>
                    <a:cubicBezTo>
                      <a:pt x="159" y="267"/>
                      <a:pt x="159" y="267"/>
                      <a:pt x="159" y="267"/>
                    </a:cubicBezTo>
                    <a:cubicBezTo>
                      <a:pt x="185" y="490"/>
                      <a:pt x="185" y="490"/>
                      <a:pt x="185" y="490"/>
                    </a:cubicBezTo>
                    <a:cubicBezTo>
                      <a:pt x="186" y="501"/>
                      <a:pt x="197" y="509"/>
                      <a:pt x="209" y="509"/>
                    </a:cubicBezTo>
                    <a:cubicBezTo>
                      <a:pt x="221" y="509"/>
                      <a:pt x="232" y="501"/>
                      <a:pt x="233" y="490"/>
                    </a:cubicBezTo>
                    <a:cubicBezTo>
                      <a:pt x="232" y="490"/>
                      <a:pt x="223" y="110"/>
                      <a:pt x="223" y="110"/>
                    </a:cubicBezTo>
                    <a:cubicBezTo>
                      <a:pt x="281" y="239"/>
                      <a:pt x="281" y="239"/>
                      <a:pt x="281" y="239"/>
                    </a:cubicBezTo>
                    <a:cubicBezTo>
                      <a:pt x="285" y="246"/>
                      <a:pt x="295" y="250"/>
                      <a:pt x="304" y="247"/>
                    </a:cubicBezTo>
                    <a:cubicBezTo>
                      <a:pt x="312" y="244"/>
                      <a:pt x="318" y="235"/>
                      <a:pt x="316" y="227"/>
                    </a:cubicBezTo>
                    <a:cubicBezTo>
                      <a:pt x="316" y="227"/>
                      <a:pt x="262" y="60"/>
                      <a:pt x="252" y="37"/>
                    </a:cubicBezTo>
                    <a:cubicBezTo>
                      <a:pt x="240" y="13"/>
                      <a:pt x="215" y="0"/>
                      <a:pt x="159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683177" y="2051161"/>
            <a:ext cx="609600" cy="609600"/>
            <a:chOff x="3683177" y="2051161"/>
            <a:chExt cx="609600" cy="609600"/>
          </a:xfrm>
        </p:grpSpPr>
        <p:sp>
          <p:nvSpPr>
            <p:cNvPr id="22" name="Oval 6"/>
            <p:cNvSpPr>
              <a:spLocks noChangeArrowheads="1"/>
            </p:cNvSpPr>
            <p:nvPr/>
          </p:nvSpPr>
          <p:spPr bwMode="auto">
            <a:xfrm>
              <a:off x="3683177" y="2051161"/>
              <a:ext cx="609600" cy="609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3810700" y="2149605"/>
              <a:ext cx="354821" cy="398841"/>
              <a:chOff x="2776765" y="2933860"/>
              <a:chExt cx="837724" cy="941652"/>
            </a:xfrm>
          </p:grpSpPr>
          <p:sp>
            <p:nvSpPr>
              <p:cNvPr id="24" name="Freeform 11"/>
              <p:cNvSpPr>
                <a:spLocks/>
              </p:cNvSpPr>
              <p:nvPr/>
            </p:nvSpPr>
            <p:spPr bwMode="auto">
              <a:xfrm>
                <a:off x="3068394" y="3386105"/>
                <a:ext cx="228642" cy="361544"/>
              </a:xfrm>
              <a:custGeom>
                <a:avLst/>
                <a:gdLst>
                  <a:gd name="T0" fmla="*/ 154 w 154"/>
                  <a:gd name="T1" fmla="*/ 38 h 243"/>
                  <a:gd name="T2" fmla="*/ 89 w 154"/>
                  <a:gd name="T3" fmla="*/ 0 h 243"/>
                  <a:gd name="T4" fmla="*/ 0 w 154"/>
                  <a:gd name="T5" fmla="*/ 121 h 243"/>
                  <a:gd name="T6" fmla="*/ 89 w 154"/>
                  <a:gd name="T7" fmla="*/ 243 h 243"/>
                  <a:gd name="T8" fmla="*/ 154 w 154"/>
                  <a:gd name="T9" fmla="*/ 204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43">
                    <a:moveTo>
                      <a:pt x="154" y="38"/>
                    </a:moveTo>
                    <a:cubicBezTo>
                      <a:pt x="138" y="15"/>
                      <a:pt x="118" y="0"/>
                      <a:pt x="89" y="0"/>
                    </a:cubicBezTo>
                    <a:cubicBezTo>
                      <a:pt x="34" y="0"/>
                      <a:pt x="0" y="48"/>
                      <a:pt x="0" y="121"/>
                    </a:cubicBezTo>
                    <a:cubicBezTo>
                      <a:pt x="0" y="194"/>
                      <a:pt x="34" y="243"/>
                      <a:pt x="89" y="243"/>
                    </a:cubicBezTo>
                    <a:cubicBezTo>
                      <a:pt x="118" y="243"/>
                      <a:pt x="138" y="228"/>
                      <a:pt x="154" y="204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Line 12"/>
              <p:cNvSpPr>
                <a:spLocks noChangeShapeType="1"/>
              </p:cNvSpPr>
              <p:nvPr/>
            </p:nvSpPr>
            <p:spPr bwMode="auto">
              <a:xfrm>
                <a:off x="3017375" y="3527196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Line 13"/>
              <p:cNvSpPr>
                <a:spLocks noChangeShapeType="1"/>
              </p:cNvSpPr>
              <p:nvPr/>
            </p:nvSpPr>
            <p:spPr bwMode="auto">
              <a:xfrm>
                <a:off x="3017375" y="3607819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093589" y="3247534"/>
                <a:ext cx="203447" cy="30234"/>
              </a:xfrm>
              <a:custGeom>
                <a:avLst/>
                <a:gdLst>
                  <a:gd name="T0" fmla="*/ 137 w 137"/>
                  <a:gd name="T1" fmla="*/ 0 h 20"/>
                  <a:gd name="T2" fmla="*/ 69 w 137"/>
                  <a:gd name="T3" fmla="*/ 20 h 20"/>
                  <a:gd name="T4" fmla="*/ 0 w 13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20">
                    <a:moveTo>
                      <a:pt x="137" y="0"/>
                    </a:moveTo>
                    <a:cubicBezTo>
                      <a:pt x="137" y="0"/>
                      <a:pt x="133" y="20"/>
                      <a:pt x="69" y="20"/>
                    </a:cubicBezTo>
                    <a:cubicBezTo>
                      <a:pt x="4" y="20"/>
                      <a:pt x="0" y="0"/>
                      <a:pt x="0" y="0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2776765" y="2933860"/>
                <a:ext cx="837724" cy="941652"/>
              </a:xfrm>
              <a:custGeom>
                <a:avLst/>
                <a:gdLst>
                  <a:gd name="T0" fmla="*/ 282 w 563"/>
                  <a:gd name="T1" fmla="*/ 0 h 633"/>
                  <a:gd name="T2" fmla="*/ 332 w 563"/>
                  <a:gd name="T3" fmla="*/ 29 h 633"/>
                  <a:gd name="T4" fmla="*/ 388 w 563"/>
                  <a:gd name="T5" fmla="*/ 46 h 633"/>
                  <a:gd name="T6" fmla="*/ 435 w 563"/>
                  <a:gd name="T7" fmla="*/ 68 h 633"/>
                  <a:gd name="T8" fmla="*/ 350 w 563"/>
                  <a:gd name="T9" fmla="*/ 211 h 633"/>
                  <a:gd name="T10" fmla="*/ 563 w 563"/>
                  <a:gd name="T11" fmla="*/ 455 h 633"/>
                  <a:gd name="T12" fmla="*/ 282 w 563"/>
                  <a:gd name="T13" fmla="*/ 633 h 633"/>
                  <a:gd name="T14" fmla="*/ 0 w 563"/>
                  <a:gd name="T15" fmla="*/ 455 h 633"/>
                  <a:gd name="T16" fmla="*/ 213 w 563"/>
                  <a:gd name="T17" fmla="*/ 211 h 633"/>
                  <a:gd name="T18" fmla="*/ 128 w 563"/>
                  <a:gd name="T19" fmla="*/ 68 h 633"/>
                  <a:gd name="T20" fmla="*/ 175 w 563"/>
                  <a:gd name="T21" fmla="*/ 46 h 633"/>
                  <a:gd name="T22" fmla="*/ 231 w 563"/>
                  <a:gd name="T23" fmla="*/ 29 h 633"/>
                  <a:gd name="T24" fmla="*/ 282 w 563"/>
                  <a:gd name="T25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3" h="633">
                    <a:moveTo>
                      <a:pt x="282" y="0"/>
                    </a:moveTo>
                    <a:cubicBezTo>
                      <a:pt x="306" y="0"/>
                      <a:pt x="319" y="15"/>
                      <a:pt x="332" y="29"/>
                    </a:cubicBezTo>
                    <a:cubicBezTo>
                      <a:pt x="348" y="46"/>
                      <a:pt x="364" y="58"/>
                      <a:pt x="388" y="46"/>
                    </a:cubicBezTo>
                    <a:cubicBezTo>
                      <a:pt x="427" y="28"/>
                      <a:pt x="464" y="41"/>
                      <a:pt x="435" y="68"/>
                    </a:cubicBezTo>
                    <a:cubicBezTo>
                      <a:pt x="430" y="73"/>
                      <a:pt x="350" y="130"/>
                      <a:pt x="350" y="211"/>
                    </a:cubicBezTo>
                    <a:cubicBezTo>
                      <a:pt x="436" y="240"/>
                      <a:pt x="563" y="338"/>
                      <a:pt x="563" y="455"/>
                    </a:cubicBezTo>
                    <a:cubicBezTo>
                      <a:pt x="563" y="572"/>
                      <a:pt x="513" y="633"/>
                      <a:pt x="282" y="633"/>
                    </a:cubicBezTo>
                    <a:cubicBezTo>
                      <a:pt x="50" y="633"/>
                      <a:pt x="0" y="572"/>
                      <a:pt x="0" y="455"/>
                    </a:cubicBezTo>
                    <a:cubicBezTo>
                      <a:pt x="0" y="338"/>
                      <a:pt x="127" y="240"/>
                      <a:pt x="213" y="211"/>
                    </a:cubicBezTo>
                    <a:cubicBezTo>
                      <a:pt x="213" y="130"/>
                      <a:pt x="134" y="73"/>
                      <a:pt x="128" y="68"/>
                    </a:cubicBezTo>
                    <a:cubicBezTo>
                      <a:pt x="99" y="41"/>
                      <a:pt x="136" y="28"/>
                      <a:pt x="175" y="46"/>
                    </a:cubicBezTo>
                    <a:cubicBezTo>
                      <a:pt x="199" y="58"/>
                      <a:pt x="215" y="46"/>
                      <a:pt x="231" y="29"/>
                    </a:cubicBezTo>
                    <a:cubicBezTo>
                      <a:pt x="244" y="15"/>
                      <a:pt x="257" y="0"/>
                      <a:pt x="282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5821680" y="2051161"/>
            <a:ext cx="609600" cy="609600"/>
            <a:chOff x="5821680" y="2051161"/>
            <a:chExt cx="609600" cy="609600"/>
          </a:xfrm>
        </p:grpSpPr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5821680" y="2051161"/>
              <a:ext cx="609600" cy="609600"/>
            </a:xfrm>
            <a:prstGeom prst="ellipse">
              <a:avLst/>
            </a:pr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6000237" y="2181142"/>
              <a:ext cx="257025" cy="348572"/>
              <a:chOff x="5150751" y="1402339"/>
              <a:chExt cx="504790" cy="684585"/>
            </a:xfrm>
          </p:grpSpPr>
          <p:sp>
            <p:nvSpPr>
              <p:cNvPr id="32" name="Freeform 48"/>
              <p:cNvSpPr>
                <a:spLocks/>
              </p:cNvSpPr>
              <p:nvPr/>
            </p:nvSpPr>
            <p:spPr bwMode="auto">
              <a:xfrm>
                <a:off x="5150751" y="1663383"/>
                <a:ext cx="504790" cy="423541"/>
              </a:xfrm>
              <a:custGeom>
                <a:avLst/>
                <a:gdLst>
                  <a:gd name="T0" fmla="*/ 408 w 408"/>
                  <a:gd name="T1" fmla="*/ 298 h 342"/>
                  <a:gd name="T2" fmla="*/ 365 w 408"/>
                  <a:gd name="T3" fmla="*/ 342 h 342"/>
                  <a:gd name="T4" fmla="*/ 44 w 408"/>
                  <a:gd name="T5" fmla="*/ 342 h 342"/>
                  <a:gd name="T6" fmla="*/ 0 w 408"/>
                  <a:gd name="T7" fmla="*/ 298 h 342"/>
                  <a:gd name="T8" fmla="*/ 0 w 408"/>
                  <a:gd name="T9" fmla="*/ 43 h 342"/>
                  <a:gd name="T10" fmla="*/ 44 w 408"/>
                  <a:gd name="T11" fmla="*/ 0 h 342"/>
                  <a:gd name="T12" fmla="*/ 365 w 408"/>
                  <a:gd name="T13" fmla="*/ 0 h 342"/>
                  <a:gd name="T14" fmla="*/ 408 w 408"/>
                  <a:gd name="T15" fmla="*/ 43 h 342"/>
                  <a:gd name="T16" fmla="*/ 408 w 408"/>
                  <a:gd name="T17" fmla="*/ 29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8" h="342">
                    <a:moveTo>
                      <a:pt x="408" y="298"/>
                    </a:moveTo>
                    <a:cubicBezTo>
                      <a:pt x="408" y="322"/>
                      <a:pt x="389" y="342"/>
                      <a:pt x="365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20" y="342"/>
                      <a:pt x="0" y="322"/>
                      <a:pt x="0" y="29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89" y="0"/>
                      <a:pt x="408" y="19"/>
                      <a:pt x="408" y="43"/>
                    </a:cubicBezTo>
                    <a:lnTo>
                      <a:pt x="408" y="298"/>
                    </a:ln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49"/>
              <p:cNvSpPr>
                <a:spLocks/>
              </p:cNvSpPr>
              <p:nvPr/>
            </p:nvSpPr>
            <p:spPr bwMode="auto">
              <a:xfrm>
                <a:off x="5237241" y="1402339"/>
                <a:ext cx="331809" cy="261044"/>
              </a:xfrm>
              <a:custGeom>
                <a:avLst/>
                <a:gdLst>
                  <a:gd name="T0" fmla="*/ 0 w 268"/>
                  <a:gd name="T1" fmla="*/ 211 h 211"/>
                  <a:gd name="T2" fmla="*/ 0 w 268"/>
                  <a:gd name="T3" fmla="*/ 134 h 211"/>
                  <a:gd name="T4" fmla="*/ 134 w 268"/>
                  <a:gd name="T5" fmla="*/ 0 h 211"/>
                  <a:gd name="T6" fmla="*/ 268 w 268"/>
                  <a:gd name="T7" fmla="*/ 134 h 211"/>
                  <a:gd name="T8" fmla="*/ 268 w 268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211">
                    <a:moveTo>
                      <a:pt x="0" y="211"/>
                    </a:moveTo>
                    <a:cubicBezTo>
                      <a:pt x="0" y="134"/>
                      <a:pt x="0" y="134"/>
                      <a:pt x="0" y="134"/>
                    </a:cubicBezTo>
                    <a:cubicBezTo>
                      <a:pt x="0" y="60"/>
                      <a:pt x="60" y="0"/>
                      <a:pt x="134" y="0"/>
                    </a:cubicBezTo>
                    <a:cubicBezTo>
                      <a:pt x="208" y="0"/>
                      <a:pt x="268" y="60"/>
                      <a:pt x="268" y="134"/>
                    </a:cubicBezTo>
                    <a:cubicBezTo>
                      <a:pt x="268" y="211"/>
                      <a:pt x="268" y="211"/>
                      <a:pt x="268" y="211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Oval 50"/>
              <p:cNvSpPr>
                <a:spLocks noChangeArrowheads="1"/>
              </p:cNvSpPr>
              <p:nvPr/>
            </p:nvSpPr>
            <p:spPr bwMode="auto">
              <a:xfrm>
                <a:off x="5377198" y="1815920"/>
                <a:ext cx="52943" cy="52943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Line 51"/>
              <p:cNvSpPr>
                <a:spLocks noChangeShapeType="1"/>
              </p:cNvSpPr>
              <p:nvPr/>
            </p:nvSpPr>
            <p:spPr bwMode="auto">
              <a:xfrm>
                <a:off x="5402883" y="1868863"/>
                <a:ext cx="0" cy="60805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7960183" y="2051161"/>
            <a:ext cx="609600" cy="609600"/>
            <a:chOff x="7960183" y="2051161"/>
            <a:chExt cx="609600" cy="609600"/>
          </a:xfrm>
        </p:grpSpPr>
        <p:sp>
          <p:nvSpPr>
            <p:cNvPr id="29" name="Oval 6"/>
            <p:cNvSpPr>
              <a:spLocks noChangeArrowheads="1"/>
            </p:cNvSpPr>
            <p:nvPr/>
          </p:nvSpPr>
          <p:spPr bwMode="auto">
            <a:xfrm>
              <a:off x="7960183" y="2051161"/>
              <a:ext cx="609600" cy="609600"/>
            </a:xfrm>
            <a:prstGeom prst="ellipse">
              <a:avLst/>
            </a:pr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8160091" y="2160323"/>
              <a:ext cx="255156" cy="401419"/>
              <a:chOff x="6507864" y="4896553"/>
              <a:chExt cx="501120" cy="788374"/>
            </a:xfrm>
          </p:grpSpPr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6507864" y="4896553"/>
                <a:ext cx="501120" cy="788374"/>
              </a:xfrm>
              <a:custGeom>
                <a:avLst/>
                <a:gdLst>
                  <a:gd name="T0" fmla="*/ 33 w 405"/>
                  <a:gd name="T1" fmla="*/ 166 h 637"/>
                  <a:gd name="T2" fmla="*/ 209 w 405"/>
                  <a:gd name="T3" fmla="*/ 0 h 637"/>
                  <a:gd name="T4" fmla="*/ 405 w 405"/>
                  <a:gd name="T5" fmla="*/ 219 h 637"/>
                  <a:gd name="T6" fmla="*/ 242 w 405"/>
                  <a:gd name="T7" fmla="*/ 514 h 637"/>
                  <a:gd name="T8" fmla="*/ 103 w 405"/>
                  <a:gd name="T9" fmla="*/ 637 h 637"/>
                  <a:gd name="T10" fmla="*/ 0 w 405"/>
                  <a:gd name="T11" fmla="*/ 531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5" h="637">
                    <a:moveTo>
                      <a:pt x="33" y="166"/>
                    </a:moveTo>
                    <a:cubicBezTo>
                      <a:pt x="33" y="83"/>
                      <a:pt x="126" y="0"/>
                      <a:pt x="209" y="0"/>
                    </a:cubicBezTo>
                    <a:cubicBezTo>
                      <a:pt x="292" y="0"/>
                      <a:pt x="405" y="60"/>
                      <a:pt x="405" y="219"/>
                    </a:cubicBezTo>
                    <a:cubicBezTo>
                      <a:pt x="405" y="378"/>
                      <a:pt x="272" y="428"/>
                      <a:pt x="242" y="514"/>
                    </a:cubicBezTo>
                    <a:cubicBezTo>
                      <a:pt x="212" y="600"/>
                      <a:pt x="156" y="637"/>
                      <a:pt x="103" y="637"/>
                    </a:cubicBezTo>
                    <a:cubicBezTo>
                      <a:pt x="50" y="637"/>
                      <a:pt x="0" y="564"/>
                      <a:pt x="0" y="53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6620564" y="5016591"/>
                <a:ext cx="275721" cy="374792"/>
              </a:xfrm>
              <a:custGeom>
                <a:avLst/>
                <a:gdLst>
                  <a:gd name="T0" fmla="*/ 223 w 223"/>
                  <a:gd name="T1" fmla="*/ 88 h 303"/>
                  <a:gd name="T2" fmla="*/ 135 w 223"/>
                  <a:gd name="T3" fmla="*/ 0 h 303"/>
                  <a:gd name="T4" fmla="*/ 30 w 223"/>
                  <a:gd name="T5" fmla="*/ 170 h 303"/>
                  <a:gd name="T6" fmla="*/ 60 w 223"/>
                  <a:gd name="T7" fmla="*/ 246 h 303"/>
                  <a:gd name="T8" fmla="*/ 0 w 223"/>
                  <a:gd name="T9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303">
                    <a:moveTo>
                      <a:pt x="223" y="88"/>
                    </a:moveTo>
                    <a:cubicBezTo>
                      <a:pt x="216" y="22"/>
                      <a:pt x="178" y="0"/>
                      <a:pt x="135" y="0"/>
                    </a:cubicBezTo>
                    <a:cubicBezTo>
                      <a:pt x="92" y="0"/>
                      <a:pt x="30" y="44"/>
                      <a:pt x="30" y="170"/>
                    </a:cubicBezTo>
                    <a:cubicBezTo>
                      <a:pt x="30" y="217"/>
                      <a:pt x="60" y="198"/>
                      <a:pt x="60" y="246"/>
                    </a:cubicBezTo>
                    <a:cubicBezTo>
                      <a:pt x="60" y="293"/>
                      <a:pt x="0" y="303"/>
                      <a:pt x="0" y="303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4" name="Rectangle 43"/>
          <p:cNvSpPr/>
          <p:nvPr/>
        </p:nvSpPr>
        <p:spPr>
          <a:xfrm>
            <a:off x="3432256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4502675" y="3965051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02</a:t>
            </a:r>
          </a:p>
        </p:txBody>
      </p:sp>
      <p:sp>
        <p:nvSpPr>
          <p:cNvPr id="46" name="Rectangle 45"/>
          <p:cNvSpPr/>
          <p:nvPr/>
        </p:nvSpPr>
        <p:spPr>
          <a:xfrm>
            <a:off x="6642553" y="3965051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04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570759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03</a:t>
            </a:r>
          </a:p>
        </p:txBody>
      </p:sp>
      <p:sp>
        <p:nvSpPr>
          <p:cNvPr id="48" name="Rectangle 47"/>
          <p:cNvSpPr/>
          <p:nvPr/>
        </p:nvSpPr>
        <p:spPr>
          <a:xfrm>
            <a:off x="7709261" y="2738388"/>
            <a:ext cx="1111443" cy="692113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267" dirty="0"/>
              <a:t>05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893475" y="4704312"/>
            <a:ext cx="609600" cy="609600"/>
            <a:chOff x="6893475" y="4704312"/>
            <a:chExt cx="609600" cy="609600"/>
          </a:xfrm>
        </p:grpSpPr>
        <p:sp>
          <p:nvSpPr>
            <p:cNvPr id="50" name="Oval 6"/>
            <p:cNvSpPr>
              <a:spLocks noChangeArrowheads="1"/>
            </p:cNvSpPr>
            <p:nvPr/>
          </p:nvSpPr>
          <p:spPr bwMode="auto">
            <a:xfrm>
              <a:off x="6893475" y="4704312"/>
              <a:ext cx="609600" cy="609600"/>
            </a:xfrm>
            <a:prstGeom prst="ellipse">
              <a:avLst/>
            </a:pr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7047705" y="4855952"/>
              <a:ext cx="301139" cy="306320"/>
              <a:chOff x="5285779" y="3641964"/>
              <a:chExt cx="225854" cy="229740"/>
            </a:xfrm>
          </p:grpSpPr>
          <p:sp>
            <p:nvSpPr>
              <p:cNvPr id="67" name="Oval 43"/>
              <p:cNvSpPr>
                <a:spLocks noChangeArrowheads="1"/>
              </p:cNvSpPr>
              <p:nvPr/>
            </p:nvSpPr>
            <p:spPr bwMode="auto">
              <a:xfrm>
                <a:off x="5285779" y="3720853"/>
                <a:ext cx="72132" cy="71963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8" name="Oval 44"/>
              <p:cNvSpPr>
                <a:spLocks noChangeArrowheads="1"/>
              </p:cNvSpPr>
              <p:nvPr/>
            </p:nvSpPr>
            <p:spPr bwMode="auto">
              <a:xfrm>
                <a:off x="5439840" y="3799572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9" name="Oval 45"/>
              <p:cNvSpPr>
                <a:spLocks noChangeArrowheads="1"/>
              </p:cNvSpPr>
              <p:nvPr/>
            </p:nvSpPr>
            <p:spPr bwMode="auto">
              <a:xfrm>
                <a:off x="5439840" y="3641964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0" name="Line 46"/>
              <p:cNvSpPr>
                <a:spLocks noChangeShapeType="1"/>
              </p:cNvSpPr>
              <p:nvPr/>
            </p:nvSpPr>
            <p:spPr bwMode="auto">
              <a:xfrm>
                <a:off x="5354025" y="3773220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1" name="Line 47"/>
              <p:cNvSpPr>
                <a:spLocks noChangeShapeType="1"/>
              </p:cNvSpPr>
              <p:nvPr/>
            </p:nvSpPr>
            <p:spPr bwMode="auto">
              <a:xfrm flipH="1">
                <a:off x="5354025" y="3694669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74" name="Straight Connector 73"/>
          <p:cNvCxnSpPr/>
          <p:nvPr/>
        </p:nvCxnSpPr>
        <p:spPr>
          <a:xfrm flipH="1">
            <a:off x="2844800" y="3071868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>
            <a:off x="9090528" y="3071868"/>
            <a:ext cx="304800" cy="1"/>
          </a:xfrm>
          <a:prstGeom prst="line">
            <a:avLst/>
          </a:prstGeom>
          <a:ln w="12700" cmpd="sng">
            <a:solidFill>
              <a:schemeClr val="bg2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7" name="Rectangle 76"/>
          <p:cNvSpPr/>
          <p:nvPr/>
        </p:nvSpPr>
        <p:spPr>
          <a:xfrm>
            <a:off x="9616352" y="260830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1" name="Rectangle 80"/>
          <p:cNvSpPr/>
          <p:nvPr/>
        </p:nvSpPr>
        <p:spPr>
          <a:xfrm>
            <a:off x="8229600" y="5189492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2" name="Rectangle 81"/>
          <p:cNvSpPr/>
          <p:nvPr/>
        </p:nvSpPr>
        <p:spPr>
          <a:xfrm>
            <a:off x="1785148" y="5189492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 algn="r"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  <p:sp>
        <p:nvSpPr>
          <p:cNvPr id="83" name="Freeform 82"/>
          <p:cNvSpPr/>
          <p:nvPr/>
        </p:nvSpPr>
        <p:spPr>
          <a:xfrm>
            <a:off x="7204447" y="5307066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6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5" name="Freeform 84"/>
          <p:cNvSpPr/>
          <p:nvPr/>
        </p:nvSpPr>
        <p:spPr>
          <a:xfrm flipH="1">
            <a:off x="4170029" y="5307066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6" name="Freeform 85"/>
          <p:cNvSpPr/>
          <p:nvPr/>
        </p:nvSpPr>
        <p:spPr>
          <a:xfrm flipV="1">
            <a:off x="6120749" y="1823879"/>
            <a:ext cx="2616852" cy="248964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7" name="Rectangle 86"/>
          <p:cNvSpPr/>
          <p:nvPr/>
        </p:nvSpPr>
        <p:spPr>
          <a:xfrm>
            <a:off x="8817099" y="1348468"/>
            <a:ext cx="2235200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Key step</a:t>
            </a:r>
          </a:p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dapibus ex tortor, </a:t>
            </a:r>
            <a:r>
              <a:rPr lang="en-US" sz="1467" dirty="0" err="1"/>
              <a:t>pellentesque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233445001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2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2" fill="hold" grpId="0" nodeType="withEffect">
                                  <p:stCondLst>
                                    <p:cond delay="13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14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6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19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5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4" grpId="0" animBg="1"/>
      <p:bldP spid="15" grpId="0" animBg="1"/>
      <p:bldP spid="16" grpId="0" animBg="1"/>
      <p:bldP spid="17" grpId="0"/>
      <p:bldP spid="44" grpId="0"/>
      <p:bldP spid="45" grpId="0"/>
      <p:bldP spid="46" grpId="0"/>
      <p:bldP spid="47" grpId="0"/>
      <p:bldP spid="48" grpId="0"/>
      <p:bldP spid="77" grpId="0"/>
      <p:bldP spid="81" grpId="0"/>
      <p:bldP spid="82" grpId="0"/>
      <p:bldP spid="83" grpId="0" animBg="1"/>
      <p:bldP spid="85" grpId="0" animBg="1"/>
      <p:bldP spid="86" grpId="0" animBg="1"/>
      <p:bldP spid="8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Business</a:t>
            </a:r>
            <a:endParaRPr lang="en-US" dirty="0"/>
          </a:p>
        </p:txBody>
      </p:sp>
      <p:sp>
        <p:nvSpPr>
          <p:cNvPr id="7176" name="Oval 15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6" name="Freeform 97"/>
          <p:cNvSpPr>
            <a:spLocks noEditPoints="1"/>
          </p:cNvSpPr>
          <p:nvPr/>
        </p:nvSpPr>
        <p:spPr bwMode="auto">
          <a:xfrm>
            <a:off x="1508856" y="1731289"/>
            <a:ext cx="659084" cy="630936"/>
          </a:xfrm>
          <a:custGeom>
            <a:avLst/>
            <a:gdLst>
              <a:gd name="T0" fmla="*/ 594 w 638"/>
              <a:gd name="T1" fmla="*/ 449 h 612"/>
              <a:gd name="T2" fmla="*/ 514 w 638"/>
              <a:gd name="T3" fmla="*/ 183 h 612"/>
              <a:gd name="T4" fmla="*/ 494 w 638"/>
              <a:gd name="T5" fmla="*/ 131 h 612"/>
              <a:gd name="T6" fmla="*/ 554 w 638"/>
              <a:gd name="T7" fmla="*/ 99 h 612"/>
              <a:gd name="T8" fmla="*/ 522 w 638"/>
              <a:gd name="T9" fmla="*/ 0 h 612"/>
              <a:gd name="T10" fmla="*/ 237 w 638"/>
              <a:gd name="T11" fmla="*/ 32 h 612"/>
              <a:gd name="T12" fmla="*/ 269 w 638"/>
              <a:gd name="T13" fmla="*/ 131 h 612"/>
              <a:gd name="T14" fmla="*/ 433 w 638"/>
              <a:gd name="T15" fmla="*/ 183 h 612"/>
              <a:gd name="T16" fmla="*/ 95 w 638"/>
              <a:gd name="T17" fmla="*/ 205 h 612"/>
              <a:gd name="T18" fmla="*/ 35 w 638"/>
              <a:gd name="T19" fmla="*/ 449 h 612"/>
              <a:gd name="T20" fmla="*/ 0 w 638"/>
              <a:gd name="T21" fmla="*/ 578 h 612"/>
              <a:gd name="T22" fmla="*/ 604 w 638"/>
              <a:gd name="T23" fmla="*/ 612 h 612"/>
              <a:gd name="T24" fmla="*/ 638 w 638"/>
              <a:gd name="T25" fmla="*/ 484 h 612"/>
              <a:gd name="T26" fmla="*/ 251 w 638"/>
              <a:gd name="T27" fmla="*/ 99 h 612"/>
              <a:gd name="T28" fmla="*/ 269 w 638"/>
              <a:gd name="T29" fmla="*/ 14 h 612"/>
              <a:gd name="T30" fmla="*/ 540 w 638"/>
              <a:gd name="T31" fmla="*/ 32 h 612"/>
              <a:gd name="T32" fmla="*/ 522 w 638"/>
              <a:gd name="T33" fmla="*/ 117 h 612"/>
              <a:gd name="T34" fmla="*/ 251 w 638"/>
              <a:gd name="T35" fmla="*/ 99 h 612"/>
              <a:gd name="T36" fmla="*/ 480 w 638"/>
              <a:gd name="T37" fmla="*/ 131 h 612"/>
              <a:gd name="T38" fmla="*/ 447 w 638"/>
              <a:gd name="T39" fmla="*/ 183 h 612"/>
              <a:gd name="T40" fmla="*/ 624 w 638"/>
              <a:gd name="T41" fmla="*/ 578 h 612"/>
              <a:gd name="T42" fmla="*/ 35 w 638"/>
              <a:gd name="T43" fmla="*/ 598 h 612"/>
              <a:gd name="T44" fmla="*/ 14 w 638"/>
              <a:gd name="T45" fmla="*/ 484 h 612"/>
              <a:gd name="T46" fmla="*/ 50 w 638"/>
              <a:gd name="T47" fmla="*/ 463 h 612"/>
              <a:gd name="T48" fmla="*/ 109 w 638"/>
              <a:gd name="T49" fmla="*/ 208 h 612"/>
              <a:gd name="T50" fmla="*/ 514 w 638"/>
              <a:gd name="T51" fmla="*/ 197 h 612"/>
              <a:gd name="T52" fmla="*/ 581 w 638"/>
              <a:gd name="T53" fmla="*/ 458 h 612"/>
              <a:gd name="T54" fmla="*/ 604 w 638"/>
              <a:gd name="T55" fmla="*/ 463 h 612"/>
              <a:gd name="T56" fmla="*/ 624 w 638"/>
              <a:gd name="T57" fmla="*/ 578 h 612"/>
              <a:gd name="T58" fmla="*/ 513 w 638"/>
              <a:gd name="T59" fmla="*/ 378 h 612"/>
              <a:gd name="T60" fmla="*/ 528 w 638"/>
              <a:gd name="T61" fmla="*/ 360 h 612"/>
              <a:gd name="T62" fmla="*/ 492 w 638"/>
              <a:gd name="T63" fmla="*/ 223 h 612"/>
              <a:gd name="T64" fmla="*/ 297 w 638"/>
              <a:gd name="T65" fmla="*/ 238 h 612"/>
              <a:gd name="T66" fmla="*/ 300 w 638"/>
              <a:gd name="T67" fmla="*/ 373 h 612"/>
              <a:gd name="T68" fmla="*/ 311 w 638"/>
              <a:gd name="T69" fmla="*/ 238 h 612"/>
              <a:gd name="T70" fmla="*/ 492 w 638"/>
              <a:gd name="T71" fmla="*/ 237 h 612"/>
              <a:gd name="T72" fmla="*/ 515 w 638"/>
              <a:gd name="T73" fmla="*/ 362 h 612"/>
              <a:gd name="T74" fmla="*/ 513 w 638"/>
              <a:gd name="T75" fmla="*/ 364 h 612"/>
              <a:gd name="T76" fmla="*/ 310 w 638"/>
              <a:gd name="T77" fmla="*/ 363 h 612"/>
              <a:gd name="T78" fmla="*/ 311 w 638"/>
              <a:gd name="T79" fmla="*/ 238 h 612"/>
              <a:gd name="T80" fmla="*/ 252 w 638"/>
              <a:gd name="T81" fmla="*/ 289 h 612"/>
              <a:gd name="T82" fmla="*/ 270 w 638"/>
              <a:gd name="T83" fmla="*/ 239 h 612"/>
              <a:gd name="T84" fmla="*/ 255 w 638"/>
              <a:gd name="T85" fmla="*/ 223 h 612"/>
              <a:gd name="T86" fmla="*/ 129 w 638"/>
              <a:gd name="T87" fmla="*/ 237 h 612"/>
              <a:gd name="T88" fmla="*/ 127 w 638"/>
              <a:gd name="T89" fmla="*/ 284 h 612"/>
              <a:gd name="T90" fmla="*/ 143 w 638"/>
              <a:gd name="T91" fmla="*/ 239 h 612"/>
              <a:gd name="T92" fmla="*/ 255 w 638"/>
              <a:gd name="T93" fmla="*/ 237 h 612"/>
              <a:gd name="T94" fmla="*/ 254 w 638"/>
              <a:gd name="T95" fmla="*/ 273 h 612"/>
              <a:gd name="T96" fmla="*/ 138 w 638"/>
              <a:gd name="T97" fmla="*/ 275 h 612"/>
              <a:gd name="T98" fmla="*/ 143 w 638"/>
              <a:gd name="T99" fmla="*/ 239 h 612"/>
              <a:gd name="T100" fmla="*/ 581 w 638"/>
              <a:gd name="T101" fmla="*/ 519 h 612"/>
              <a:gd name="T102" fmla="*/ 51 w 638"/>
              <a:gd name="T103" fmla="*/ 512 h 612"/>
              <a:gd name="T104" fmla="*/ 581 w 638"/>
              <a:gd name="T105" fmla="*/ 505 h 612"/>
              <a:gd name="T106" fmla="*/ 512 w 638"/>
              <a:gd name="T107" fmla="*/ 82 h 612"/>
              <a:gd name="T108" fmla="*/ 307 w 638"/>
              <a:gd name="T109" fmla="*/ 89 h 612"/>
              <a:gd name="T110" fmla="*/ 307 w 638"/>
              <a:gd name="T111" fmla="*/ 75 h 612"/>
              <a:gd name="T112" fmla="*/ 512 w 638"/>
              <a:gd name="T113" fmla="*/ 82 h 612"/>
              <a:gd name="T114" fmla="*/ 505 w 638"/>
              <a:gd name="T115" fmla="*/ 57 h 612"/>
              <a:gd name="T116" fmla="*/ 300 w 638"/>
              <a:gd name="T117" fmla="*/ 50 h 612"/>
              <a:gd name="T118" fmla="*/ 505 w 638"/>
              <a:gd name="T119" fmla="*/ 43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38" h="612">
                <a:moveTo>
                  <a:pt x="604" y="449"/>
                </a:moveTo>
                <a:cubicBezTo>
                  <a:pt x="594" y="449"/>
                  <a:pt x="594" y="449"/>
                  <a:pt x="594" y="449"/>
                </a:cubicBezTo>
                <a:cubicBezTo>
                  <a:pt x="543" y="205"/>
                  <a:pt x="543" y="205"/>
                  <a:pt x="543" y="205"/>
                </a:cubicBezTo>
                <a:cubicBezTo>
                  <a:pt x="540" y="193"/>
                  <a:pt x="528" y="183"/>
                  <a:pt x="514" y="183"/>
                </a:cubicBezTo>
                <a:cubicBezTo>
                  <a:pt x="494" y="183"/>
                  <a:pt x="494" y="183"/>
                  <a:pt x="494" y="183"/>
                </a:cubicBezTo>
                <a:cubicBezTo>
                  <a:pt x="494" y="131"/>
                  <a:pt x="494" y="131"/>
                  <a:pt x="494" y="131"/>
                </a:cubicBezTo>
                <a:cubicBezTo>
                  <a:pt x="522" y="131"/>
                  <a:pt x="522" y="131"/>
                  <a:pt x="522" y="131"/>
                </a:cubicBezTo>
                <a:cubicBezTo>
                  <a:pt x="539" y="131"/>
                  <a:pt x="554" y="117"/>
                  <a:pt x="554" y="99"/>
                </a:cubicBezTo>
                <a:cubicBezTo>
                  <a:pt x="554" y="32"/>
                  <a:pt x="554" y="32"/>
                  <a:pt x="554" y="32"/>
                </a:cubicBezTo>
                <a:cubicBezTo>
                  <a:pt x="554" y="15"/>
                  <a:pt x="539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51" y="0"/>
                  <a:pt x="237" y="15"/>
                  <a:pt x="237" y="32"/>
                </a:cubicBezTo>
                <a:cubicBezTo>
                  <a:pt x="237" y="99"/>
                  <a:pt x="237" y="99"/>
                  <a:pt x="237" y="99"/>
                </a:cubicBezTo>
                <a:cubicBezTo>
                  <a:pt x="237" y="117"/>
                  <a:pt x="251" y="131"/>
                  <a:pt x="269" y="131"/>
                </a:cubicBezTo>
                <a:cubicBezTo>
                  <a:pt x="433" y="131"/>
                  <a:pt x="433" y="131"/>
                  <a:pt x="433" y="131"/>
                </a:cubicBezTo>
                <a:cubicBezTo>
                  <a:pt x="433" y="183"/>
                  <a:pt x="433" y="183"/>
                  <a:pt x="433" y="183"/>
                </a:cubicBezTo>
                <a:cubicBezTo>
                  <a:pt x="124" y="183"/>
                  <a:pt x="124" y="183"/>
                  <a:pt x="124" y="183"/>
                </a:cubicBezTo>
                <a:cubicBezTo>
                  <a:pt x="111" y="183"/>
                  <a:pt x="98" y="193"/>
                  <a:pt x="95" y="205"/>
                </a:cubicBezTo>
                <a:cubicBezTo>
                  <a:pt x="44" y="449"/>
                  <a:pt x="44" y="449"/>
                  <a:pt x="44" y="449"/>
                </a:cubicBezTo>
                <a:cubicBezTo>
                  <a:pt x="35" y="449"/>
                  <a:pt x="35" y="449"/>
                  <a:pt x="35" y="449"/>
                </a:cubicBezTo>
                <a:cubicBezTo>
                  <a:pt x="15" y="449"/>
                  <a:pt x="0" y="465"/>
                  <a:pt x="0" y="484"/>
                </a:cubicBezTo>
                <a:cubicBezTo>
                  <a:pt x="0" y="578"/>
                  <a:pt x="0" y="578"/>
                  <a:pt x="0" y="578"/>
                </a:cubicBezTo>
                <a:cubicBezTo>
                  <a:pt x="0" y="597"/>
                  <a:pt x="15" y="612"/>
                  <a:pt x="35" y="612"/>
                </a:cubicBezTo>
                <a:cubicBezTo>
                  <a:pt x="604" y="612"/>
                  <a:pt x="604" y="612"/>
                  <a:pt x="604" y="612"/>
                </a:cubicBezTo>
                <a:cubicBezTo>
                  <a:pt x="623" y="612"/>
                  <a:pt x="638" y="597"/>
                  <a:pt x="638" y="578"/>
                </a:cubicBezTo>
                <a:cubicBezTo>
                  <a:pt x="638" y="484"/>
                  <a:pt x="638" y="484"/>
                  <a:pt x="638" y="484"/>
                </a:cubicBezTo>
                <a:cubicBezTo>
                  <a:pt x="638" y="465"/>
                  <a:pt x="623" y="449"/>
                  <a:pt x="604" y="449"/>
                </a:cubicBezTo>
                <a:close/>
                <a:moveTo>
                  <a:pt x="251" y="99"/>
                </a:moveTo>
                <a:cubicBezTo>
                  <a:pt x="251" y="32"/>
                  <a:pt x="251" y="32"/>
                  <a:pt x="251" y="32"/>
                </a:cubicBezTo>
                <a:cubicBezTo>
                  <a:pt x="251" y="22"/>
                  <a:pt x="259" y="14"/>
                  <a:pt x="269" y="14"/>
                </a:cubicBezTo>
                <a:cubicBezTo>
                  <a:pt x="522" y="14"/>
                  <a:pt x="522" y="14"/>
                  <a:pt x="522" y="14"/>
                </a:cubicBezTo>
                <a:cubicBezTo>
                  <a:pt x="531" y="14"/>
                  <a:pt x="540" y="22"/>
                  <a:pt x="540" y="32"/>
                </a:cubicBezTo>
                <a:cubicBezTo>
                  <a:pt x="540" y="99"/>
                  <a:pt x="540" y="99"/>
                  <a:pt x="540" y="99"/>
                </a:cubicBezTo>
                <a:cubicBezTo>
                  <a:pt x="540" y="109"/>
                  <a:pt x="531" y="117"/>
                  <a:pt x="522" y="117"/>
                </a:cubicBezTo>
                <a:cubicBezTo>
                  <a:pt x="269" y="117"/>
                  <a:pt x="269" y="117"/>
                  <a:pt x="269" y="117"/>
                </a:cubicBezTo>
                <a:cubicBezTo>
                  <a:pt x="259" y="117"/>
                  <a:pt x="251" y="109"/>
                  <a:pt x="251" y="99"/>
                </a:cubicBezTo>
                <a:close/>
                <a:moveTo>
                  <a:pt x="447" y="131"/>
                </a:moveTo>
                <a:cubicBezTo>
                  <a:pt x="480" y="131"/>
                  <a:pt x="480" y="131"/>
                  <a:pt x="480" y="131"/>
                </a:cubicBezTo>
                <a:cubicBezTo>
                  <a:pt x="480" y="183"/>
                  <a:pt x="480" y="183"/>
                  <a:pt x="480" y="183"/>
                </a:cubicBezTo>
                <a:cubicBezTo>
                  <a:pt x="447" y="183"/>
                  <a:pt x="447" y="183"/>
                  <a:pt x="447" y="183"/>
                </a:cubicBezTo>
                <a:lnTo>
                  <a:pt x="447" y="131"/>
                </a:lnTo>
                <a:close/>
                <a:moveTo>
                  <a:pt x="624" y="578"/>
                </a:moveTo>
                <a:cubicBezTo>
                  <a:pt x="624" y="589"/>
                  <a:pt x="615" y="598"/>
                  <a:pt x="604" y="598"/>
                </a:cubicBezTo>
                <a:cubicBezTo>
                  <a:pt x="35" y="598"/>
                  <a:pt x="35" y="598"/>
                  <a:pt x="35" y="598"/>
                </a:cubicBezTo>
                <a:cubicBezTo>
                  <a:pt x="23" y="598"/>
                  <a:pt x="14" y="589"/>
                  <a:pt x="14" y="578"/>
                </a:cubicBezTo>
                <a:cubicBezTo>
                  <a:pt x="14" y="484"/>
                  <a:pt x="14" y="484"/>
                  <a:pt x="14" y="484"/>
                </a:cubicBezTo>
                <a:cubicBezTo>
                  <a:pt x="14" y="473"/>
                  <a:pt x="23" y="463"/>
                  <a:pt x="35" y="463"/>
                </a:cubicBezTo>
                <a:cubicBezTo>
                  <a:pt x="50" y="463"/>
                  <a:pt x="50" y="463"/>
                  <a:pt x="50" y="463"/>
                </a:cubicBezTo>
                <a:cubicBezTo>
                  <a:pt x="53" y="463"/>
                  <a:pt x="56" y="461"/>
                  <a:pt x="57" y="458"/>
                </a:cubicBezTo>
                <a:cubicBezTo>
                  <a:pt x="109" y="208"/>
                  <a:pt x="109" y="208"/>
                  <a:pt x="109" y="208"/>
                </a:cubicBezTo>
                <a:cubicBezTo>
                  <a:pt x="110" y="202"/>
                  <a:pt x="117" y="197"/>
                  <a:pt x="124" y="197"/>
                </a:cubicBezTo>
                <a:cubicBezTo>
                  <a:pt x="514" y="197"/>
                  <a:pt x="514" y="197"/>
                  <a:pt x="514" y="197"/>
                </a:cubicBezTo>
                <a:cubicBezTo>
                  <a:pt x="521" y="197"/>
                  <a:pt x="528" y="202"/>
                  <a:pt x="529" y="208"/>
                </a:cubicBezTo>
                <a:cubicBezTo>
                  <a:pt x="581" y="458"/>
                  <a:pt x="581" y="458"/>
                  <a:pt x="581" y="458"/>
                </a:cubicBezTo>
                <a:cubicBezTo>
                  <a:pt x="582" y="461"/>
                  <a:pt x="585" y="463"/>
                  <a:pt x="588" y="463"/>
                </a:cubicBezTo>
                <a:cubicBezTo>
                  <a:pt x="604" y="463"/>
                  <a:pt x="604" y="463"/>
                  <a:pt x="604" y="463"/>
                </a:cubicBezTo>
                <a:cubicBezTo>
                  <a:pt x="615" y="463"/>
                  <a:pt x="624" y="473"/>
                  <a:pt x="624" y="484"/>
                </a:cubicBezTo>
                <a:lnTo>
                  <a:pt x="624" y="578"/>
                </a:lnTo>
                <a:close/>
                <a:moveTo>
                  <a:pt x="312" y="378"/>
                </a:moveTo>
                <a:cubicBezTo>
                  <a:pt x="513" y="378"/>
                  <a:pt x="513" y="378"/>
                  <a:pt x="513" y="378"/>
                </a:cubicBezTo>
                <a:cubicBezTo>
                  <a:pt x="518" y="378"/>
                  <a:pt x="522" y="376"/>
                  <a:pt x="525" y="373"/>
                </a:cubicBezTo>
                <a:cubicBezTo>
                  <a:pt x="528" y="369"/>
                  <a:pt x="529" y="365"/>
                  <a:pt x="528" y="360"/>
                </a:cubicBezTo>
                <a:cubicBezTo>
                  <a:pt x="509" y="237"/>
                  <a:pt x="509" y="237"/>
                  <a:pt x="509" y="237"/>
                </a:cubicBezTo>
                <a:cubicBezTo>
                  <a:pt x="508" y="229"/>
                  <a:pt x="500" y="223"/>
                  <a:pt x="492" y="223"/>
                </a:cubicBezTo>
                <a:cubicBezTo>
                  <a:pt x="313" y="223"/>
                  <a:pt x="313" y="223"/>
                  <a:pt x="313" y="223"/>
                </a:cubicBezTo>
                <a:cubicBezTo>
                  <a:pt x="304" y="223"/>
                  <a:pt x="297" y="230"/>
                  <a:pt x="297" y="238"/>
                </a:cubicBezTo>
                <a:cubicBezTo>
                  <a:pt x="296" y="361"/>
                  <a:pt x="296" y="361"/>
                  <a:pt x="296" y="361"/>
                </a:cubicBezTo>
                <a:cubicBezTo>
                  <a:pt x="295" y="365"/>
                  <a:pt x="297" y="370"/>
                  <a:pt x="300" y="373"/>
                </a:cubicBezTo>
                <a:cubicBezTo>
                  <a:pt x="303" y="376"/>
                  <a:pt x="308" y="378"/>
                  <a:pt x="312" y="378"/>
                </a:cubicBezTo>
                <a:close/>
                <a:moveTo>
                  <a:pt x="311" y="238"/>
                </a:moveTo>
                <a:cubicBezTo>
                  <a:pt x="311" y="238"/>
                  <a:pt x="312" y="237"/>
                  <a:pt x="313" y="237"/>
                </a:cubicBezTo>
                <a:cubicBezTo>
                  <a:pt x="492" y="237"/>
                  <a:pt x="492" y="237"/>
                  <a:pt x="492" y="237"/>
                </a:cubicBezTo>
                <a:cubicBezTo>
                  <a:pt x="494" y="237"/>
                  <a:pt x="495" y="239"/>
                  <a:pt x="495" y="239"/>
                </a:cubicBezTo>
                <a:cubicBezTo>
                  <a:pt x="515" y="362"/>
                  <a:pt x="515" y="362"/>
                  <a:pt x="515" y="362"/>
                </a:cubicBezTo>
                <a:cubicBezTo>
                  <a:pt x="515" y="363"/>
                  <a:pt x="515" y="363"/>
                  <a:pt x="514" y="363"/>
                </a:cubicBezTo>
                <a:cubicBezTo>
                  <a:pt x="514" y="364"/>
                  <a:pt x="514" y="364"/>
                  <a:pt x="513" y="364"/>
                </a:cubicBezTo>
                <a:cubicBezTo>
                  <a:pt x="312" y="364"/>
                  <a:pt x="312" y="364"/>
                  <a:pt x="312" y="364"/>
                </a:cubicBezTo>
                <a:cubicBezTo>
                  <a:pt x="311" y="364"/>
                  <a:pt x="311" y="363"/>
                  <a:pt x="310" y="363"/>
                </a:cubicBezTo>
                <a:cubicBezTo>
                  <a:pt x="310" y="363"/>
                  <a:pt x="310" y="362"/>
                  <a:pt x="310" y="361"/>
                </a:cubicBezTo>
                <a:lnTo>
                  <a:pt x="311" y="238"/>
                </a:lnTo>
                <a:close/>
                <a:moveTo>
                  <a:pt x="138" y="289"/>
                </a:moveTo>
                <a:cubicBezTo>
                  <a:pt x="252" y="289"/>
                  <a:pt x="252" y="289"/>
                  <a:pt x="252" y="289"/>
                </a:cubicBezTo>
                <a:cubicBezTo>
                  <a:pt x="261" y="289"/>
                  <a:pt x="268" y="282"/>
                  <a:pt x="268" y="274"/>
                </a:cubicBezTo>
                <a:cubicBezTo>
                  <a:pt x="270" y="239"/>
                  <a:pt x="270" y="239"/>
                  <a:pt x="270" y="239"/>
                </a:cubicBezTo>
                <a:cubicBezTo>
                  <a:pt x="270" y="235"/>
                  <a:pt x="269" y="231"/>
                  <a:pt x="266" y="228"/>
                </a:cubicBezTo>
                <a:cubicBezTo>
                  <a:pt x="263" y="225"/>
                  <a:pt x="259" y="223"/>
                  <a:pt x="255" y="223"/>
                </a:cubicBezTo>
                <a:cubicBezTo>
                  <a:pt x="146" y="223"/>
                  <a:pt x="146" y="223"/>
                  <a:pt x="146" y="223"/>
                </a:cubicBezTo>
                <a:cubicBezTo>
                  <a:pt x="138" y="223"/>
                  <a:pt x="130" y="229"/>
                  <a:pt x="129" y="237"/>
                </a:cubicBezTo>
                <a:cubicBezTo>
                  <a:pt x="124" y="272"/>
                  <a:pt x="124" y="272"/>
                  <a:pt x="124" y="272"/>
                </a:cubicBezTo>
                <a:cubicBezTo>
                  <a:pt x="123" y="276"/>
                  <a:pt x="124" y="280"/>
                  <a:pt x="127" y="284"/>
                </a:cubicBezTo>
                <a:cubicBezTo>
                  <a:pt x="130" y="287"/>
                  <a:pt x="134" y="289"/>
                  <a:pt x="138" y="289"/>
                </a:cubicBezTo>
                <a:close/>
                <a:moveTo>
                  <a:pt x="143" y="239"/>
                </a:moveTo>
                <a:cubicBezTo>
                  <a:pt x="143" y="239"/>
                  <a:pt x="144" y="237"/>
                  <a:pt x="146" y="237"/>
                </a:cubicBezTo>
                <a:cubicBezTo>
                  <a:pt x="255" y="237"/>
                  <a:pt x="255" y="237"/>
                  <a:pt x="255" y="237"/>
                </a:cubicBezTo>
                <a:cubicBezTo>
                  <a:pt x="256" y="237"/>
                  <a:pt x="256" y="238"/>
                  <a:pt x="256" y="238"/>
                </a:cubicBezTo>
                <a:cubicBezTo>
                  <a:pt x="254" y="273"/>
                  <a:pt x="254" y="273"/>
                  <a:pt x="254" y="273"/>
                </a:cubicBezTo>
                <a:cubicBezTo>
                  <a:pt x="254" y="274"/>
                  <a:pt x="253" y="275"/>
                  <a:pt x="252" y="275"/>
                </a:cubicBezTo>
                <a:cubicBezTo>
                  <a:pt x="138" y="275"/>
                  <a:pt x="138" y="275"/>
                  <a:pt x="138" y="275"/>
                </a:cubicBezTo>
                <a:cubicBezTo>
                  <a:pt x="138" y="275"/>
                  <a:pt x="137" y="274"/>
                  <a:pt x="137" y="274"/>
                </a:cubicBezTo>
                <a:lnTo>
                  <a:pt x="143" y="239"/>
                </a:lnTo>
                <a:close/>
                <a:moveTo>
                  <a:pt x="588" y="512"/>
                </a:moveTo>
                <a:cubicBezTo>
                  <a:pt x="588" y="516"/>
                  <a:pt x="584" y="519"/>
                  <a:pt x="581" y="519"/>
                </a:cubicBezTo>
                <a:cubicBezTo>
                  <a:pt x="58" y="519"/>
                  <a:pt x="58" y="519"/>
                  <a:pt x="58" y="519"/>
                </a:cubicBezTo>
                <a:cubicBezTo>
                  <a:pt x="54" y="519"/>
                  <a:pt x="51" y="516"/>
                  <a:pt x="51" y="512"/>
                </a:cubicBezTo>
                <a:cubicBezTo>
                  <a:pt x="51" y="508"/>
                  <a:pt x="54" y="505"/>
                  <a:pt x="58" y="505"/>
                </a:cubicBezTo>
                <a:cubicBezTo>
                  <a:pt x="581" y="505"/>
                  <a:pt x="581" y="505"/>
                  <a:pt x="581" y="505"/>
                </a:cubicBezTo>
                <a:cubicBezTo>
                  <a:pt x="584" y="505"/>
                  <a:pt x="588" y="508"/>
                  <a:pt x="588" y="512"/>
                </a:cubicBezTo>
                <a:close/>
                <a:moveTo>
                  <a:pt x="512" y="82"/>
                </a:moveTo>
                <a:cubicBezTo>
                  <a:pt x="512" y="86"/>
                  <a:pt x="508" y="89"/>
                  <a:pt x="505" y="89"/>
                </a:cubicBezTo>
                <a:cubicBezTo>
                  <a:pt x="307" y="89"/>
                  <a:pt x="307" y="89"/>
                  <a:pt x="307" y="89"/>
                </a:cubicBezTo>
                <a:cubicBezTo>
                  <a:pt x="304" y="89"/>
                  <a:pt x="300" y="86"/>
                  <a:pt x="300" y="82"/>
                </a:cubicBezTo>
                <a:cubicBezTo>
                  <a:pt x="300" y="78"/>
                  <a:pt x="304" y="75"/>
                  <a:pt x="307" y="75"/>
                </a:cubicBezTo>
                <a:cubicBezTo>
                  <a:pt x="505" y="75"/>
                  <a:pt x="505" y="75"/>
                  <a:pt x="505" y="75"/>
                </a:cubicBezTo>
                <a:cubicBezTo>
                  <a:pt x="508" y="75"/>
                  <a:pt x="512" y="78"/>
                  <a:pt x="512" y="82"/>
                </a:cubicBezTo>
                <a:close/>
                <a:moveTo>
                  <a:pt x="512" y="50"/>
                </a:moveTo>
                <a:cubicBezTo>
                  <a:pt x="512" y="53"/>
                  <a:pt x="508" y="57"/>
                  <a:pt x="505" y="57"/>
                </a:cubicBezTo>
                <a:cubicBezTo>
                  <a:pt x="307" y="57"/>
                  <a:pt x="307" y="57"/>
                  <a:pt x="307" y="57"/>
                </a:cubicBezTo>
                <a:cubicBezTo>
                  <a:pt x="304" y="57"/>
                  <a:pt x="300" y="53"/>
                  <a:pt x="300" y="50"/>
                </a:cubicBezTo>
                <a:cubicBezTo>
                  <a:pt x="300" y="46"/>
                  <a:pt x="304" y="43"/>
                  <a:pt x="307" y="43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508" y="43"/>
                  <a:pt x="512" y="46"/>
                  <a:pt x="512" y="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5" name="Oval 14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8" name="Freeform 99"/>
          <p:cNvSpPr>
            <a:spLocks noEditPoints="1"/>
          </p:cNvSpPr>
          <p:nvPr/>
        </p:nvSpPr>
        <p:spPr bwMode="auto">
          <a:xfrm>
            <a:off x="3236096" y="1823127"/>
            <a:ext cx="649532" cy="447261"/>
          </a:xfrm>
          <a:custGeom>
            <a:avLst/>
            <a:gdLst>
              <a:gd name="T0" fmla="*/ 95 w 628"/>
              <a:gd name="T1" fmla="*/ 133 h 433"/>
              <a:gd name="T2" fmla="*/ 212 w 628"/>
              <a:gd name="T3" fmla="*/ 133 h 433"/>
              <a:gd name="T4" fmla="*/ 154 w 628"/>
              <a:gd name="T5" fmla="*/ 89 h 433"/>
              <a:gd name="T6" fmla="*/ 154 w 628"/>
              <a:gd name="T7" fmla="*/ 178 h 433"/>
              <a:gd name="T8" fmla="*/ 154 w 628"/>
              <a:gd name="T9" fmla="*/ 89 h 433"/>
              <a:gd name="T10" fmla="*/ 235 w 628"/>
              <a:gd name="T11" fmla="*/ 239 h 433"/>
              <a:gd name="T12" fmla="*/ 184 w 628"/>
              <a:gd name="T13" fmla="*/ 171 h 433"/>
              <a:gd name="T14" fmla="*/ 221 w 628"/>
              <a:gd name="T15" fmla="*/ 239 h 433"/>
              <a:gd name="T16" fmla="*/ 154 w 628"/>
              <a:gd name="T17" fmla="*/ 305 h 433"/>
              <a:gd name="T18" fmla="*/ 87 w 628"/>
              <a:gd name="T19" fmla="*/ 239 h 433"/>
              <a:gd name="T20" fmla="*/ 124 w 628"/>
              <a:gd name="T21" fmla="*/ 171 h 433"/>
              <a:gd name="T22" fmla="*/ 73 w 628"/>
              <a:gd name="T23" fmla="*/ 239 h 433"/>
              <a:gd name="T24" fmla="*/ 154 w 628"/>
              <a:gd name="T25" fmla="*/ 319 h 433"/>
              <a:gd name="T26" fmla="*/ 554 w 628"/>
              <a:gd name="T27" fmla="*/ 171 h 433"/>
              <a:gd name="T28" fmla="*/ 307 w 628"/>
              <a:gd name="T29" fmla="*/ 164 h 433"/>
              <a:gd name="T30" fmla="*/ 307 w 628"/>
              <a:gd name="T31" fmla="*/ 178 h 433"/>
              <a:gd name="T32" fmla="*/ 554 w 628"/>
              <a:gd name="T33" fmla="*/ 171 h 433"/>
              <a:gd name="T34" fmla="*/ 547 w 628"/>
              <a:gd name="T35" fmla="*/ 227 h 433"/>
              <a:gd name="T36" fmla="*/ 300 w 628"/>
              <a:gd name="T37" fmla="*/ 234 h 433"/>
              <a:gd name="T38" fmla="*/ 547 w 628"/>
              <a:gd name="T39" fmla="*/ 241 h 433"/>
              <a:gd name="T40" fmla="*/ 554 w 628"/>
              <a:gd name="T41" fmla="*/ 298 h 433"/>
              <a:gd name="T42" fmla="*/ 307 w 628"/>
              <a:gd name="T43" fmla="*/ 291 h 433"/>
              <a:gd name="T44" fmla="*/ 307 w 628"/>
              <a:gd name="T45" fmla="*/ 305 h 433"/>
              <a:gd name="T46" fmla="*/ 554 w 628"/>
              <a:gd name="T47" fmla="*/ 298 h 433"/>
              <a:gd name="T48" fmla="*/ 486 w 628"/>
              <a:gd name="T49" fmla="*/ 433 h 433"/>
              <a:gd name="T50" fmla="*/ 479 w 628"/>
              <a:gd name="T51" fmla="*/ 390 h 433"/>
              <a:gd name="T52" fmla="*/ 436 w 628"/>
              <a:gd name="T53" fmla="*/ 390 h 433"/>
              <a:gd name="T54" fmla="*/ 429 w 628"/>
              <a:gd name="T55" fmla="*/ 433 h 433"/>
              <a:gd name="T56" fmla="*/ 192 w 628"/>
              <a:gd name="T57" fmla="*/ 426 h 433"/>
              <a:gd name="T58" fmla="*/ 170 w 628"/>
              <a:gd name="T59" fmla="*/ 368 h 433"/>
              <a:gd name="T60" fmla="*/ 149 w 628"/>
              <a:gd name="T61" fmla="*/ 426 h 433"/>
              <a:gd name="T62" fmla="*/ 7 w 628"/>
              <a:gd name="T63" fmla="*/ 433 h 433"/>
              <a:gd name="T64" fmla="*/ 0 w 628"/>
              <a:gd name="T65" fmla="*/ 7 h 433"/>
              <a:gd name="T66" fmla="*/ 270 w 628"/>
              <a:gd name="T67" fmla="*/ 0 h 433"/>
              <a:gd name="T68" fmla="*/ 329 w 628"/>
              <a:gd name="T69" fmla="*/ 73 h 433"/>
              <a:gd name="T70" fmla="*/ 628 w 628"/>
              <a:gd name="T71" fmla="*/ 80 h 433"/>
              <a:gd name="T72" fmla="*/ 621 w 628"/>
              <a:gd name="T73" fmla="*/ 433 h 433"/>
              <a:gd name="T74" fmla="*/ 614 w 628"/>
              <a:gd name="T75" fmla="*/ 419 h 433"/>
              <a:gd name="T76" fmla="*/ 325 w 628"/>
              <a:gd name="T77" fmla="*/ 87 h 433"/>
              <a:gd name="T78" fmla="*/ 267 w 628"/>
              <a:gd name="T79" fmla="*/ 14 h 433"/>
              <a:gd name="T80" fmla="*/ 14 w 628"/>
              <a:gd name="T81" fmla="*/ 419 h 433"/>
              <a:gd name="T82" fmla="*/ 135 w 628"/>
              <a:gd name="T83" fmla="*/ 390 h 433"/>
              <a:gd name="T84" fmla="*/ 206 w 628"/>
              <a:gd name="T85" fmla="*/ 390 h 433"/>
              <a:gd name="T86" fmla="*/ 422 w 628"/>
              <a:gd name="T87" fmla="*/ 419 h 433"/>
              <a:gd name="T88" fmla="*/ 458 w 628"/>
              <a:gd name="T89" fmla="*/ 354 h 433"/>
              <a:gd name="T90" fmla="*/ 493 w 628"/>
              <a:gd name="T91" fmla="*/ 419 h 4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28" h="433">
                <a:moveTo>
                  <a:pt x="154" y="192"/>
                </a:moveTo>
                <a:cubicBezTo>
                  <a:pt x="121" y="192"/>
                  <a:pt x="95" y="166"/>
                  <a:pt x="95" y="133"/>
                </a:cubicBezTo>
                <a:cubicBezTo>
                  <a:pt x="95" y="101"/>
                  <a:pt x="121" y="75"/>
                  <a:pt x="154" y="75"/>
                </a:cubicBezTo>
                <a:cubicBezTo>
                  <a:pt x="186" y="75"/>
                  <a:pt x="212" y="101"/>
                  <a:pt x="212" y="133"/>
                </a:cubicBezTo>
                <a:cubicBezTo>
                  <a:pt x="212" y="166"/>
                  <a:pt x="186" y="192"/>
                  <a:pt x="154" y="192"/>
                </a:cubicBezTo>
                <a:close/>
                <a:moveTo>
                  <a:pt x="154" y="89"/>
                </a:moveTo>
                <a:cubicBezTo>
                  <a:pt x="129" y="89"/>
                  <a:pt x="109" y="109"/>
                  <a:pt x="109" y="133"/>
                </a:cubicBezTo>
                <a:cubicBezTo>
                  <a:pt x="109" y="158"/>
                  <a:pt x="129" y="178"/>
                  <a:pt x="154" y="178"/>
                </a:cubicBezTo>
                <a:cubicBezTo>
                  <a:pt x="178" y="178"/>
                  <a:pt x="198" y="158"/>
                  <a:pt x="198" y="133"/>
                </a:cubicBezTo>
                <a:cubicBezTo>
                  <a:pt x="198" y="109"/>
                  <a:pt x="178" y="89"/>
                  <a:pt x="154" y="89"/>
                </a:cubicBezTo>
                <a:close/>
                <a:moveTo>
                  <a:pt x="235" y="301"/>
                </a:moveTo>
                <a:cubicBezTo>
                  <a:pt x="235" y="239"/>
                  <a:pt x="235" y="239"/>
                  <a:pt x="235" y="239"/>
                </a:cubicBezTo>
                <a:cubicBezTo>
                  <a:pt x="235" y="210"/>
                  <a:pt x="219" y="182"/>
                  <a:pt x="193" y="168"/>
                </a:cubicBezTo>
                <a:cubicBezTo>
                  <a:pt x="190" y="166"/>
                  <a:pt x="186" y="167"/>
                  <a:pt x="184" y="171"/>
                </a:cubicBezTo>
                <a:cubicBezTo>
                  <a:pt x="182" y="174"/>
                  <a:pt x="183" y="178"/>
                  <a:pt x="186" y="180"/>
                </a:cubicBezTo>
                <a:cubicBezTo>
                  <a:pt x="208" y="192"/>
                  <a:pt x="221" y="215"/>
                  <a:pt x="221" y="239"/>
                </a:cubicBezTo>
                <a:cubicBezTo>
                  <a:pt x="221" y="298"/>
                  <a:pt x="221" y="298"/>
                  <a:pt x="221" y="298"/>
                </a:cubicBezTo>
                <a:cubicBezTo>
                  <a:pt x="215" y="301"/>
                  <a:pt x="192" y="305"/>
                  <a:pt x="154" y="305"/>
                </a:cubicBezTo>
                <a:cubicBezTo>
                  <a:pt x="116" y="305"/>
                  <a:pt x="93" y="301"/>
                  <a:pt x="87" y="298"/>
                </a:cubicBezTo>
                <a:cubicBezTo>
                  <a:pt x="87" y="239"/>
                  <a:pt x="87" y="239"/>
                  <a:pt x="87" y="239"/>
                </a:cubicBezTo>
                <a:cubicBezTo>
                  <a:pt x="87" y="215"/>
                  <a:pt x="100" y="192"/>
                  <a:pt x="121" y="180"/>
                </a:cubicBezTo>
                <a:cubicBezTo>
                  <a:pt x="124" y="178"/>
                  <a:pt x="126" y="174"/>
                  <a:pt x="124" y="171"/>
                </a:cubicBezTo>
                <a:cubicBezTo>
                  <a:pt x="122" y="167"/>
                  <a:pt x="118" y="166"/>
                  <a:pt x="114" y="168"/>
                </a:cubicBezTo>
                <a:cubicBezTo>
                  <a:pt x="89" y="182"/>
                  <a:pt x="73" y="210"/>
                  <a:pt x="73" y="239"/>
                </a:cubicBezTo>
                <a:cubicBezTo>
                  <a:pt x="73" y="301"/>
                  <a:pt x="73" y="301"/>
                  <a:pt x="73" y="301"/>
                </a:cubicBezTo>
                <a:cubicBezTo>
                  <a:pt x="73" y="316"/>
                  <a:pt x="117" y="319"/>
                  <a:pt x="154" y="319"/>
                </a:cubicBezTo>
                <a:cubicBezTo>
                  <a:pt x="191" y="319"/>
                  <a:pt x="235" y="316"/>
                  <a:pt x="235" y="301"/>
                </a:cubicBezTo>
                <a:close/>
                <a:moveTo>
                  <a:pt x="554" y="171"/>
                </a:moveTo>
                <a:cubicBezTo>
                  <a:pt x="554" y="167"/>
                  <a:pt x="551" y="164"/>
                  <a:pt x="547" y="164"/>
                </a:cubicBezTo>
                <a:cubicBezTo>
                  <a:pt x="307" y="164"/>
                  <a:pt x="307" y="164"/>
                  <a:pt x="307" y="164"/>
                </a:cubicBezTo>
                <a:cubicBezTo>
                  <a:pt x="303" y="164"/>
                  <a:pt x="300" y="167"/>
                  <a:pt x="300" y="171"/>
                </a:cubicBezTo>
                <a:cubicBezTo>
                  <a:pt x="300" y="175"/>
                  <a:pt x="303" y="178"/>
                  <a:pt x="307" y="178"/>
                </a:cubicBezTo>
                <a:cubicBezTo>
                  <a:pt x="547" y="178"/>
                  <a:pt x="547" y="178"/>
                  <a:pt x="547" y="178"/>
                </a:cubicBezTo>
                <a:cubicBezTo>
                  <a:pt x="551" y="178"/>
                  <a:pt x="554" y="175"/>
                  <a:pt x="554" y="171"/>
                </a:cubicBezTo>
                <a:close/>
                <a:moveTo>
                  <a:pt x="554" y="234"/>
                </a:moveTo>
                <a:cubicBezTo>
                  <a:pt x="554" y="231"/>
                  <a:pt x="551" y="227"/>
                  <a:pt x="547" y="227"/>
                </a:cubicBezTo>
                <a:cubicBezTo>
                  <a:pt x="307" y="227"/>
                  <a:pt x="307" y="227"/>
                  <a:pt x="307" y="227"/>
                </a:cubicBezTo>
                <a:cubicBezTo>
                  <a:pt x="303" y="227"/>
                  <a:pt x="300" y="231"/>
                  <a:pt x="300" y="234"/>
                </a:cubicBezTo>
                <a:cubicBezTo>
                  <a:pt x="300" y="238"/>
                  <a:pt x="303" y="241"/>
                  <a:pt x="307" y="241"/>
                </a:cubicBezTo>
                <a:cubicBezTo>
                  <a:pt x="547" y="241"/>
                  <a:pt x="547" y="241"/>
                  <a:pt x="547" y="241"/>
                </a:cubicBezTo>
                <a:cubicBezTo>
                  <a:pt x="551" y="241"/>
                  <a:pt x="554" y="238"/>
                  <a:pt x="554" y="234"/>
                </a:cubicBezTo>
                <a:close/>
                <a:moveTo>
                  <a:pt x="554" y="298"/>
                </a:moveTo>
                <a:cubicBezTo>
                  <a:pt x="554" y="294"/>
                  <a:pt x="551" y="291"/>
                  <a:pt x="547" y="291"/>
                </a:cubicBezTo>
                <a:cubicBezTo>
                  <a:pt x="307" y="291"/>
                  <a:pt x="307" y="291"/>
                  <a:pt x="307" y="291"/>
                </a:cubicBezTo>
                <a:cubicBezTo>
                  <a:pt x="303" y="291"/>
                  <a:pt x="300" y="294"/>
                  <a:pt x="300" y="298"/>
                </a:cubicBezTo>
                <a:cubicBezTo>
                  <a:pt x="300" y="301"/>
                  <a:pt x="303" y="305"/>
                  <a:pt x="307" y="305"/>
                </a:cubicBezTo>
                <a:cubicBezTo>
                  <a:pt x="547" y="305"/>
                  <a:pt x="547" y="305"/>
                  <a:pt x="547" y="305"/>
                </a:cubicBezTo>
                <a:cubicBezTo>
                  <a:pt x="551" y="305"/>
                  <a:pt x="554" y="301"/>
                  <a:pt x="554" y="298"/>
                </a:cubicBezTo>
                <a:close/>
                <a:moveTo>
                  <a:pt x="621" y="433"/>
                </a:moveTo>
                <a:cubicBezTo>
                  <a:pt x="486" y="433"/>
                  <a:pt x="486" y="433"/>
                  <a:pt x="486" y="433"/>
                </a:cubicBezTo>
                <a:cubicBezTo>
                  <a:pt x="483" y="433"/>
                  <a:pt x="479" y="430"/>
                  <a:pt x="479" y="426"/>
                </a:cubicBezTo>
                <a:cubicBezTo>
                  <a:pt x="479" y="390"/>
                  <a:pt x="479" y="390"/>
                  <a:pt x="479" y="390"/>
                </a:cubicBezTo>
                <a:cubicBezTo>
                  <a:pt x="479" y="378"/>
                  <a:pt x="470" y="368"/>
                  <a:pt x="458" y="368"/>
                </a:cubicBezTo>
                <a:cubicBezTo>
                  <a:pt x="446" y="368"/>
                  <a:pt x="436" y="378"/>
                  <a:pt x="436" y="390"/>
                </a:cubicBezTo>
                <a:cubicBezTo>
                  <a:pt x="436" y="426"/>
                  <a:pt x="436" y="426"/>
                  <a:pt x="436" y="426"/>
                </a:cubicBezTo>
                <a:cubicBezTo>
                  <a:pt x="436" y="430"/>
                  <a:pt x="433" y="433"/>
                  <a:pt x="429" y="433"/>
                </a:cubicBezTo>
                <a:cubicBezTo>
                  <a:pt x="199" y="433"/>
                  <a:pt x="199" y="433"/>
                  <a:pt x="199" y="433"/>
                </a:cubicBezTo>
                <a:cubicBezTo>
                  <a:pt x="195" y="433"/>
                  <a:pt x="192" y="430"/>
                  <a:pt x="192" y="426"/>
                </a:cubicBezTo>
                <a:cubicBezTo>
                  <a:pt x="192" y="390"/>
                  <a:pt x="192" y="390"/>
                  <a:pt x="192" y="390"/>
                </a:cubicBezTo>
                <a:cubicBezTo>
                  <a:pt x="192" y="378"/>
                  <a:pt x="182" y="368"/>
                  <a:pt x="170" y="368"/>
                </a:cubicBezTo>
                <a:cubicBezTo>
                  <a:pt x="158" y="368"/>
                  <a:pt x="149" y="378"/>
                  <a:pt x="149" y="390"/>
                </a:cubicBezTo>
                <a:cubicBezTo>
                  <a:pt x="149" y="426"/>
                  <a:pt x="149" y="426"/>
                  <a:pt x="149" y="426"/>
                </a:cubicBezTo>
                <a:cubicBezTo>
                  <a:pt x="149" y="430"/>
                  <a:pt x="146" y="433"/>
                  <a:pt x="142" y="433"/>
                </a:cubicBezTo>
                <a:cubicBezTo>
                  <a:pt x="7" y="433"/>
                  <a:pt x="7" y="433"/>
                  <a:pt x="7" y="433"/>
                </a:cubicBezTo>
                <a:cubicBezTo>
                  <a:pt x="3" y="433"/>
                  <a:pt x="0" y="430"/>
                  <a:pt x="0" y="426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270" y="0"/>
                  <a:pt x="270" y="0"/>
                  <a:pt x="270" y="0"/>
                </a:cubicBezTo>
                <a:cubicBezTo>
                  <a:pt x="272" y="0"/>
                  <a:pt x="275" y="1"/>
                  <a:pt x="276" y="3"/>
                </a:cubicBezTo>
                <a:cubicBezTo>
                  <a:pt x="329" y="73"/>
                  <a:pt x="329" y="73"/>
                  <a:pt x="329" y="73"/>
                </a:cubicBezTo>
                <a:cubicBezTo>
                  <a:pt x="621" y="73"/>
                  <a:pt x="621" y="73"/>
                  <a:pt x="621" y="73"/>
                </a:cubicBezTo>
                <a:cubicBezTo>
                  <a:pt x="625" y="73"/>
                  <a:pt x="628" y="76"/>
                  <a:pt x="628" y="80"/>
                </a:cubicBezTo>
                <a:cubicBezTo>
                  <a:pt x="628" y="426"/>
                  <a:pt x="628" y="426"/>
                  <a:pt x="628" y="426"/>
                </a:cubicBezTo>
                <a:cubicBezTo>
                  <a:pt x="628" y="430"/>
                  <a:pt x="625" y="433"/>
                  <a:pt x="621" y="433"/>
                </a:cubicBezTo>
                <a:close/>
                <a:moveTo>
                  <a:pt x="493" y="419"/>
                </a:moveTo>
                <a:cubicBezTo>
                  <a:pt x="614" y="419"/>
                  <a:pt x="614" y="419"/>
                  <a:pt x="614" y="419"/>
                </a:cubicBezTo>
                <a:cubicBezTo>
                  <a:pt x="614" y="87"/>
                  <a:pt x="614" y="87"/>
                  <a:pt x="614" y="87"/>
                </a:cubicBezTo>
                <a:cubicBezTo>
                  <a:pt x="325" y="87"/>
                  <a:pt x="325" y="87"/>
                  <a:pt x="325" y="87"/>
                </a:cubicBezTo>
                <a:cubicBezTo>
                  <a:pt x="323" y="87"/>
                  <a:pt x="321" y="86"/>
                  <a:pt x="320" y="84"/>
                </a:cubicBezTo>
                <a:cubicBezTo>
                  <a:pt x="267" y="14"/>
                  <a:pt x="267" y="14"/>
                  <a:pt x="267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419"/>
                  <a:pt x="14" y="419"/>
                  <a:pt x="14" y="419"/>
                </a:cubicBezTo>
                <a:cubicBezTo>
                  <a:pt x="135" y="419"/>
                  <a:pt x="135" y="419"/>
                  <a:pt x="135" y="419"/>
                </a:cubicBezTo>
                <a:cubicBezTo>
                  <a:pt x="135" y="390"/>
                  <a:pt x="135" y="390"/>
                  <a:pt x="135" y="390"/>
                </a:cubicBezTo>
                <a:cubicBezTo>
                  <a:pt x="135" y="370"/>
                  <a:pt x="151" y="354"/>
                  <a:pt x="170" y="354"/>
                </a:cubicBezTo>
                <a:cubicBezTo>
                  <a:pt x="190" y="354"/>
                  <a:pt x="206" y="370"/>
                  <a:pt x="206" y="390"/>
                </a:cubicBezTo>
                <a:cubicBezTo>
                  <a:pt x="206" y="419"/>
                  <a:pt x="206" y="419"/>
                  <a:pt x="206" y="419"/>
                </a:cubicBezTo>
                <a:cubicBezTo>
                  <a:pt x="422" y="419"/>
                  <a:pt x="422" y="419"/>
                  <a:pt x="422" y="419"/>
                </a:cubicBezTo>
                <a:cubicBezTo>
                  <a:pt x="422" y="390"/>
                  <a:pt x="422" y="390"/>
                  <a:pt x="422" y="390"/>
                </a:cubicBezTo>
                <a:cubicBezTo>
                  <a:pt x="422" y="370"/>
                  <a:pt x="438" y="354"/>
                  <a:pt x="458" y="354"/>
                </a:cubicBezTo>
                <a:cubicBezTo>
                  <a:pt x="478" y="354"/>
                  <a:pt x="493" y="370"/>
                  <a:pt x="493" y="390"/>
                </a:cubicBezTo>
                <a:lnTo>
                  <a:pt x="493" y="4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1" name="Oval 10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2" name="Freeform 113"/>
          <p:cNvSpPr>
            <a:spLocks noEditPoints="1"/>
          </p:cNvSpPr>
          <p:nvPr/>
        </p:nvSpPr>
        <p:spPr bwMode="auto">
          <a:xfrm>
            <a:off x="6729684" y="3354977"/>
            <a:ext cx="559375" cy="503318"/>
          </a:xfrm>
          <a:custGeom>
            <a:avLst/>
            <a:gdLst>
              <a:gd name="T0" fmla="*/ 477 w 542"/>
              <a:gd name="T1" fmla="*/ 100 h 487"/>
              <a:gd name="T2" fmla="*/ 457 w 542"/>
              <a:gd name="T3" fmla="*/ 100 h 487"/>
              <a:gd name="T4" fmla="*/ 457 w 542"/>
              <a:gd name="T5" fmla="*/ 55 h 487"/>
              <a:gd name="T6" fmla="*/ 437 w 542"/>
              <a:gd name="T7" fmla="*/ 10 h 487"/>
              <a:gd name="T8" fmla="*/ 401 w 542"/>
              <a:gd name="T9" fmla="*/ 4 h 487"/>
              <a:gd name="T10" fmla="*/ 52 w 542"/>
              <a:gd name="T11" fmla="*/ 87 h 487"/>
              <a:gd name="T12" fmla="*/ 0 w 542"/>
              <a:gd name="T13" fmla="*/ 165 h 487"/>
              <a:gd name="T14" fmla="*/ 0 w 542"/>
              <a:gd name="T15" fmla="*/ 422 h 487"/>
              <a:gd name="T16" fmla="*/ 64 w 542"/>
              <a:gd name="T17" fmla="*/ 487 h 487"/>
              <a:gd name="T18" fmla="*/ 477 w 542"/>
              <a:gd name="T19" fmla="*/ 487 h 487"/>
              <a:gd name="T20" fmla="*/ 542 w 542"/>
              <a:gd name="T21" fmla="*/ 422 h 487"/>
              <a:gd name="T22" fmla="*/ 542 w 542"/>
              <a:gd name="T23" fmla="*/ 165 h 487"/>
              <a:gd name="T24" fmla="*/ 477 w 542"/>
              <a:gd name="T25" fmla="*/ 100 h 487"/>
              <a:gd name="T26" fmla="*/ 405 w 542"/>
              <a:gd name="T27" fmla="*/ 17 h 487"/>
              <a:gd name="T28" fmla="*/ 429 w 542"/>
              <a:gd name="T29" fmla="*/ 21 h 487"/>
              <a:gd name="T30" fmla="*/ 443 w 542"/>
              <a:gd name="T31" fmla="*/ 55 h 487"/>
              <a:gd name="T32" fmla="*/ 443 w 542"/>
              <a:gd name="T33" fmla="*/ 100 h 487"/>
              <a:gd name="T34" fmla="*/ 64 w 542"/>
              <a:gd name="T35" fmla="*/ 100 h 487"/>
              <a:gd name="T36" fmla="*/ 52 w 542"/>
              <a:gd name="T37" fmla="*/ 102 h 487"/>
              <a:gd name="T38" fmla="*/ 55 w 542"/>
              <a:gd name="T39" fmla="*/ 100 h 487"/>
              <a:gd name="T40" fmla="*/ 405 w 542"/>
              <a:gd name="T41" fmla="*/ 17 h 487"/>
              <a:gd name="T42" fmla="*/ 528 w 542"/>
              <a:gd name="T43" fmla="*/ 422 h 487"/>
              <a:gd name="T44" fmla="*/ 477 w 542"/>
              <a:gd name="T45" fmla="*/ 473 h 487"/>
              <a:gd name="T46" fmla="*/ 64 w 542"/>
              <a:gd name="T47" fmla="*/ 473 h 487"/>
              <a:gd name="T48" fmla="*/ 14 w 542"/>
              <a:gd name="T49" fmla="*/ 422 h 487"/>
              <a:gd name="T50" fmla="*/ 14 w 542"/>
              <a:gd name="T51" fmla="*/ 165 h 487"/>
              <a:gd name="T52" fmla="*/ 64 w 542"/>
              <a:gd name="T53" fmla="*/ 114 h 487"/>
              <a:gd name="T54" fmla="*/ 477 w 542"/>
              <a:gd name="T55" fmla="*/ 114 h 487"/>
              <a:gd name="T56" fmla="*/ 528 w 542"/>
              <a:gd name="T57" fmla="*/ 165 h 487"/>
              <a:gd name="T58" fmla="*/ 528 w 542"/>
              <a:gd name="T59" fmla="*/ 422 h 487"/>
              <a:gd name="T60" fmla="*/ 450 w 542"/>
              <a:gd name="T61" fmla="*/ 258 h 487"/>
              <a:gd name="T62" fmla="*/ 414 w 542"/>
              <a:gd name="T63" fmla="*/ 294 h 487"/>
              <a:gd name="T64" fmla="*/ 450 w 542"/>
              <a:gd name="T65" fmla="*/ 329 h 487"/>
              <a:gd name="T66" fmla="*/ 486 w 542"/>
              <a:gd name="T67" fmla="*/ 294 h 487"/>
              <a:gd name="T68" fmla="*/ 450 w 542"/>
              <a:gd name="T69" fmla="*/ 258 h 487"/>
              <a:gd name="T70" fmla="*/ 450 w 542"/>
              <a:gd name="T71" fmla="*/ 315 h 487"/>
              <a:gd name="T72" fmla="*/ 428 w 542"/>
              <a:gd name="T73" fmla="*/ 294 h 487"/>
              <a:gd name="T74" fmla="*/ 450 w 542"/>
              <a:gd name="T75" fmla="*/ 272 h 487"/>
              <a:gd name="T76" fmla="*/ 472 w 542"/>
              <a:gd name="T77" fmla="*/ 294 h 487"/>
              <a:gd name="T78" fmla="*/ 450 w 542"/>
              <a:gd name="T79" fmla="*/ 315 h 4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2" h="487">
                <a:moveTo>
                  <a:pt x="477" y="100"/>
                </a:moveTo>
                <a:cubicBezTo>
                  <a:pt x="457" y="100"/>
                  <a:pt x="457" y="100"/>
                  <a:pt x="457" y="100"/>
                </a:cubicBezTo>
                <a:cubicBezTo>
                  <a:pt x="457" y="55"/>
                  <a:pt x="457" y="55"/>
                  <a:pt x="457" y="55"/>
                </a:cubicBezTo>
                <a:cubicBezTo>
                  <a:pt x="457" y="35"/>
                  <a:pt x="450" y="19"/>
                  <a:pt x="437" y="10"/>
                </a:cubicBezTo>
                <a:cubicBezTo>
                  <a:pt x="427" y="2"/>
                  <a:pt x="414" y="0"/>
                  <a:pt x="401" y="4"/>
                </a:cubicBezTo>
                <a:cubicBezTo>
                  <a:pt x="52" y="87"/>
                  <a:pt x="52" y="87"/>
                  <a:pt x="52" y="87"/>
                </a:cubicBezTo>
                <a:cubicBezTo>
                  <a:pt x="22" y="95"/>
                  <a:pt x="0" y="130"/>
                  <a:pt x="0" y="165"/>
                </a:cubicBezTo>
                <a:cubicBezTo>
                  <a:pt x="0" y="422"/>
                  <a:pt x="0" y="422"/>
                  <a:pt x="0" y="422"/>
                </a:cubicBezTo>
                <a:cubicBezTo>
                  <a:pt x="0" y="458"/>
                  <a:pt x="29" y="487"/>
                  <a:pt x="64" y="487"/>
                </a:cubicBezTo>
                <a:cubicBezTo>
                  <a:pt x="477" y="487"/>
                  <a:pt x="477" y="487"/>
                  <a:pt x="477" y="487"/>
                </a:cubicBezTo>
                <a:cubicBezTo>
                  <a:pt x="513" y="487"/>
                  <a:pt x="542" y="458"/>
                  <a:pt x="542" y="422"/>
                </a:cubicBezTo>
                <a:cubicBezTo>
                  <a:pt x="542" y="165"/>
                  <a:pt x="542" y="165"/>
                  <a:pt x="542" y="165"/>
                </a:cubicBezTo>
                <a:cubicBezTo>
                  <a:pt x="542" y="129"/>
                  <a:pt x="513" y="100"/>
                  <a:pt x="477" y="100"/>
                </a:cubicBezTo>
                <a:close/>
                <a:moveTo>
                  <a:pt x="405" y="17"/>
                </a:moveTo>
                <a:cubicBezTo>
                  <a:pt x="414" y="15"/>
                  <a:pt x="422" y="16"/>
                  <a:pt x="429" y="21"/>
                </a:cubicBezTo>
                <a:cubicBezTo>
                  <a:pt x="438" y="28"/>
                  <a:pt x="443" y="40"/>
                  <a:pt x="443" y="55"/>
                </a:cubicBezTo>
                <a:cubicBezTo>
                  <a:pt x="443" y="100"/>
                  <a:pt x="443" y="100"/>
                  <a:pt x="443" y="100"/>
                </a:cubicBezTo>
                <a:cubicBezTo>
                  <a:pt x="64" y="100"/>
                  <a:pt x="64" y="100"/>
                  <a:pt x="64" y="100"/>
                </a:cubicBezTo>
                <a:cubicBezTo>
                  <a:pt x="60" y="100"/>
                  <a:pt x="56" y="101"/>
                  <a:pt x="52" y="102"/>
                </a:cubicBezTo>
                <a:cubicBezTo>
                  <a:pt x="53" y="101"/>
                  <a:pt x="54" y="101"/>
                  <a:pt x="55" y="100"/>
                </a:cubicBezTo>
                <a:lnTo>
                  <a:pt x="405" y="17"/>
                </a:lnTo>
                <a:close/>
                <a:moveTo>
                  <a:pt x="528" y="422"/>
                </a:moveTo>
                <a:cubicBezTo>
                  <a:pt x="528" y="450"/>
                  <a:pt x="505" y="473"/>
                  <a:pt x="477" y="473"/>
                </a:cubicBezTo>
                <a:cubicBezTo>
                  <a:pt x="64" y="473"/>
                  <a:pt x="64" y="473"/>
                  <a:pt x="64" y="473"/>
                </a:cubicBezTo>
                <a:cubicBezTo>
                  <a:pt x="36" y="473"/>
                  <a:pt x="14" y="450"/>
                  <a:pt x="14" y="422"/>
                </a:cubicBezTo>
                <a:cubicBezTo>
                  <a:pt x="14" y="165"/>
                  <a:pt x="14" y="165"/>
                  <a:pt x="14" y="165"/>
                </a:cubicBezTo>
                <a:cubicBezTo>
                  <a:pt x="14" y="137"/>
                  <a:pt x="36" y="114"/>
                  <a:pt x="64" y="114"/>
                </a:cubicBezTo>
                <a:cubicBezTo>
                  <a:pt x="477" y="114"/>
                  <a:pt x="477" y="114"/>
                  <a:pt x="477" y="114"/>
                </a:cubicBezTo>
                <a:cubicBezTo>
                  <a:pt x="505" y="114"/>
                  <a:pt x="528" y="137"/>
                  <a:pt x="528" y="165"/>
                </a:cubicBezTo>
                <a:lnTo>
                  <a:pt x="528" y="422"/>
                </a:lnTo>
                <a:close/>
                <a:moveTo>
                  <a:pt x="450" y="258"/>
                </a:moveTo>
                <a:cubicBezTo>
                  <a:pt x="430" y="258"/>
                  <a:pt x="414" y="274"/>
                  <a:pt x="414" y="294"/>
                </a:cubicBezTo>
                <a:cubicBezTo>
                  <a:pt x="414" y="313"/>
                  <a:pt x="430" y="329"/>
                  <a:pt x="450" y="329"/>
                </a:cubicBezTo>
                <a:cubicBezTo>
                  <a:pt x="469" y="329"/>
                  <a:pt x="486" y="313"/>
                  <a:pt x="486" y="294"/>
                </a:cubicBezTo>
                <a:cubicBezTo>
                  <a:pt x="486" y="274"/>
                  <a:pt x="469" y="258"/>
                  <a:pt x="450" y="258"/>
                </a:cubicBezTo>
                <a:close/>
                <a:moveTo>
                  <a:pt x="450" y="315"/>
                </a:moveTo>
                <a:cubicBezTo>
                  <a:pt x="438" y="315"/>
                  <a:pt x="428" y="306"/>
                  <a:pt x="428" y="294"/>
                </a:cubicBezTo>
                <a:cubicBezTo>
                  <a:pt x="428" y="282"/>
                  <a:pt x="438" y="272"/>
                  <a:pt x="450" y="272"/>
                </a:cubicBezTo>
                <a:cubicBezTo>
                  <a:pt x="462" y="272"/>
                  <a:pt x="472" y="282"/>
                  <a:pt x="472" y="294"/>
                </a:cubicBezTo>
                <a:cubicBezTo>
                  <a:pt x="472" y="306"/>
                  <a:pt x="462" y="315"/>
                  <a:pt x="450" y="31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9" name="Oval 9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8" name="Freeform 115"/>
          <p:cNvSpPr>
            <a:spLocks noEditPoints="1"/>
          </p:cNvSpPr>
          <p:nvPr/>
        </p:nvSpPr>
        <p:spPr bwMode="auto">
          <a:xfrm>
            <a:off x="4991992" y="1755143"/>
            <a:ext cx="575505" cy="582035"/>
          </a:xfrm>
          <a:custGeom>
            <a:avLst/>
            <a:gdLst>
              <a:gd name="T0" fmla="*/ 321 w 557"/>
              <a:gd name="T1" fmla="*/ 196 h 564"/>
              <a:gd name="T2" fmla="*/ 303 w 557"/>
              <a:gd name="T3" fmla="*/ 182 h 564"/>
              <a:gd name="T4" fmla="*/ 319 w 557"/>
              <a:gd name="T5" fmla="*/ 159 h 564"/>
              <a:gd name="T6" fmla="*/ 303 w 557"/>
              <a:gd name="T7" fmla="*/ 145 h 564"/>
              <a:gd name="T8" fmla="*/ 386 w 557"/>
              <a:gd name="T9" fmla="*/ 81 h 564"/>
              <a:gd name="T10" fmla="*/ 425 w 557"/>
              <a:gd name="T11" fmla="*/ 118 h 564"/>
              <a:gd name="T12" fmla="*/ 335 w 557"/>
              <a:gd name="T13" fmla="*/ 145 h 564"/>
              <a:gd name="T14" fmla="*/ 387 w 557"/>
              <a:gd name="T15" fmla="*/ 159 h 564"/>
              <a:gd name="T16" fmla="*/ 334 w 557"/>
              <a:gd name="T17" fmla="*/ 182 h 564"/>
              <a:gd name="T18" fmla="*/ 387 w 557"/>
              <a:gd name="T19" fmla="*/ 196 h 564"/>
              <a:gd name="T20" fmla="*/ 425 w 557"/>
              <a:gd name="T21" fmla="*/ 222 h 564"/>
              <a:gd name="T22" fmla="*/ 238 w 557"/>
              <a:gd name="T23" fmla="*/ 315 h 564"/>
              <a:gd name="T24" fmla="*/ 194 w 557"/>
              <a:gd name="T25" fmla="*/ 355 h 564"/>
              <a:gd name="T26" fmla="*/ 194 w 557"/>
              <a:gd name="T27" fmla="*/ 435 h 564"/>
              <a:gd name="T28" fmla="*/ 180 w 557"/>
              <a:gd name="T29" fmla="*/ 461 h 564"/>
              <a:gd name="T30" fmla="*/ 126 w 557"/>
              <a:gd name="T31" fmla="*/ 402 h 564"/>
              <a:gd name="T32" fmla="*/ 180 w 557"/>
              <a:gd name="T33" fmla="*/ 366 h 564"/>
              <a:gd name="T34" fmla="*/ 180 w 557"/>
              <a:gd name="T35" fmla="*/ 270 h 564"/>
              <a:gd name="T36" fmla="*/ 194 w 557"/>
              <a:gd name="T37" fmla="*/ 288 h 564"/>
              <a:gd name="T38" fmla="*/ 180 w 557"/>
              <a:gd name="T39" fmla="*/ 352 h 564"/>
              <a:gd name="T40" fmla="*/ 180 w 557"/>
              <a:gd name="T41" fmla="*/ 352 h 564"/>
              <a:gd name="T42" fmla="*/ 224 w 557"/>
              <a:gd name="T43" fmla="*/ 398 h 564"/>
              <a:gd name="T44" fmla="*/ 535 w 557"/>
              <a:gd name="T45" fmla="*/ 425 h 564"/>
              <a:gd name="T46" fmla="*/ 365 w 557"/>
              <a:gd name="T47" fmla="*/ 510 h 564"/>
              <a:gd name="T48" fmla="*/ 394 w 557"/>
              <a:gd name="T49" fmla="*/ 564 h 564"/>
              <a:gd name="T50" fmla="*/ 339 w 557"/>
              <a:gd name="T51" fmla="*/ 500 h 564"/>
              <a:gd name="T52" fmla="*/ 338 w 557"/>
              <a:gd name="T53" fmla="*/ 497 h 564"/>
              <a:gd name="T54" fmla="*/ 338 w 557"/>
              <a:gd name="T55" fmla="*/ 494 h 564"/>
              <a:gd name="T56" fmla="*/ 339 w 557"/>
              <a:gd name="T57" fmla="*/ 492 h 564"/>
              <a:gd name="T58" fmla="*/ 340 w 557"/>
              <a:gd name="T59" fmla="*/ 491 h 564"/>
              <a:gd name="T60" fmla="*/ 342 w 557"/>
              <a:gd name="T61" fmla="*/ 489 h 564"/>
              <a:gd name="T62" fmla="*/ 423 w 557"/>
              <a:gd name="T63" fmla="*/ 459 h 564"/>
              <a:gd name="T64" fmla="*/ 450 w 557"/>
              <a:gd name="T65" fmla="*/ 490 h 564"/>
              <a:gd name="T66" fmla="*/ 387 w 557"/>
              <a:gd name="T67" fmla="*/ 339 h 564"/>
              <a:gd name="T68" fmla="*/ 190 w 557"/>
              <a:gd name="T69" fmla="*/ 539 h 564"/>
              <a:gd name="T70" fmla="*/ 22 w 557"/>
              <a:gd name="T71" fmla="*/ 140 h 564"/>
              <a:gd name="T72" fmla="*/ 158 w 557"/>
              <a:gd name="T73" fmla="*/ 12 h 564"/>
              <a:gd name="T74" fmla="*/ 218 w 557"/>
              <a:gd name="T75" fmla="*/ 65 h 564"/>
              <a:gd name="T76" fmla="*/ 219 w 557"/>
              <a:gd name="T77" fmla="*/ 67 h 564"/>
              <a:gd name="T78" fmla="*/ 219 w 557"/>
              <a:gd name="T79" fmla="*/ 71 h 564"/>
              <a:gd name="T80" fmla="*/ 219 w 557"/>
              <a:gd name="T81" fmla="*/ 72 h 564"/>
              <a:gd name="T82" fmla="*/ 218 w 557"/>
              <a:gd name="T83" fmla="*/ 74 h 564"/>
              <a:gd name="T84" fmla="*/ 216 w 557"/>
              <a:gd name="T85" fmla="*/ 75 h 564"/>
              <a:gd name="T86" fmla="*/ 143 w 557"/>
              <a:gd name="T87" fmla="*/ 109 h 564"/>
              <a:gd name="T88" fmla="*/ 137 w 557"/>
              <a:gd name="T89" fmla="*/ 97 h 564"/>
              <a:gd name="T90" fmla="*/ 35 w 557"/>
              <a:gd name="T91" fmla="*/ 145 h 564"/>
              <a:gd name="T92" fmla="*/ 220 w 557"/>
              <a:gd name="T93" fmla="*/ 202 h 564"/>
              <a:gd name="T94" fmla="*/ 556 w 557"/>
              <a:gd name="T95" fmla="*/ 170 h 564"/>
              <a:gd name="T96" fmla="*/ 224 w 557"/>
              <a:gd name="T97" fmla="*/ 217 h 564"/>
              <a:gd name="T98" fmla="*/ 190 w 557"/>
              <a:gd name="T99" fmla="*/ 525 h 564"/>
              <a:gd name="T100" fmla="*/ 501 w 557"/>
              <a:gd name="T101" fmla="*/ 275 h 564"/>
              <a:gd name="T102" fmla="*/ 542 w 557"/>
              <a:gd name="T103" fmla="*/ 170 h 564"/>
              <a:gd name="T104" fmla="*/ 387 w 557"/>
              <a:gd name="T105" fmla="*/ 325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57" h="564">
                <a:moveTo>
                  <a:pt x="436" y="230"/>
                </a:moveTo>
                <a:cubicBezTo>
                  <a:pt x="423" y="249"/>
                  <a:pt x="406" y="259"/>
                  <a:pt x="386" y="259"/>
                </a:cubicBezTo>
                <a:cubicBezTo>
                  <a:pt x="352" y="259"/>
                  <a:pt x="329" y="235"/>
                  <a:pt x="321" y="196"/>
                </a:cubicBezTo>
                <a:cubicBezTo>
                  <a:pt x="303" y="196"/>
                  <a:pt x="303" y="196"/>
                  <a:pt x="303" y="196"/>
                </a:cubicBezTo>
                <a:cubicBezTo>
                  <a:pt x="300" y="196"/>
                  <a:pt x="296" y="193"/>
                  <a:pt x="296" y="189"/>
                </a:cubicBezTo>
                <a:cubicBezTo>
                  <a:pt x="296" y="185"/>
                  <a:pt x="300" y="182"/>
                  <a:pt x="303" y="182"/>
                </a:cubicBezTo>
                <a:cubicBezTo>
                  <a:pt x="320" y="182"/>
                  <a:pt x="320" y="182"/>
                  <a:pt x="320" y="182"/>
                </a:cubicBezTo>
                <a:cubicBezTo>
                  <a:pt x="319" y="178"/>
                  <a:pt x="319" y="174"/>
                  <a:pt x="319" y="170"/>
                </a:cubicBezTo>
                <a:cubicBezTo>
                  <a:pt x="319" y="166"/>
                  <a:pt x="319" y="163"/>
                  <a:pt x="319" y="159"/>
                </a:cubicBezTo>
                <a:cubicBezTo>
                  <a:pt x="303" y="159"/>
                  <a:pt x="303" y="159"/>
                  <a:pt x="303" y="159"/>
                </a:cubicBezTo>
                <a:cubicBezTo>
                  <a:pt x="300" y="159"/>
                  <a:pt x="296" y="156"/>
                  <a:pt x="296" y="152"/>
                </a:cubicBezTo>
                <a:cubicBezTo>
                  <a:pt x="296" y="148"/>
                  <a:pt x="300" y="145"/>
                  <a:pt x="303" y="145"/>
                </a:cubicBezTo>
                <a:cubicBezTo>
                  <a:pt x="321" y="145"/>
                  <a:pt x="321" y="145"/>
                  <a:pt x="321" y="145"/>
                </a:cubicBezTo>
                <a:cubicBezTo>
                  <a:pt x="324" y="130"/>
                  <a:pt x="329" y="117"/>
                  <a:pt x="337" y="106"/>
                </a:cubicBezTo>
                <a:cubicBezTo>
                  <a:pt x="349" y="90"/>
                  <a:pt x="366" y="81"/>
                  <a:pt x="386" y="81"/>
                </a:cubicBezTo>
                <a:cubicBezTo>
                  <a:pt x="406" y="81"/>
                  <a:pt x="423" y="90"/>
                  <a:pt x="436" y="110"/>
                </a:cubicBezTo>
                <a:cubicBezTo>
                  <a:pt x="438" y="113"/>
                  <a:pt x="438" y="117"/>
                  <a:pt x="434" y="120"/>
                </a:cubicBezTo>
                <a:cubicBezTo>
                  <a:pt x="431" y="122"/>
                  <a:pt x="427" y="121"/>
                  <a:pt x="425" y="118"/>
                </a:cubicBezTo>
                <a:cubicBezTo>
                  <a:pt x="414" y="102"/>
                  <a:pt x="402" y="95"/>
                  <a:pt x="386" y="95"/>
                </a:cubicBezTo>
                <a:cubicBezTo>
                  <a:pt x="371" y="95"/>
                  <a:pt x="357" y="102"/>
                  <a:pt x="348" y="115"/>
                </a:cubicBezTo>
                <a:cubicBezTo>
                  <a:pt x="342" y="123"/>
                  <a:pt x="338" y="133"/>
                  <a:pt x="335" y="145"/>
                </a:cubicBezTo>
                <a:cubicBezTo>
                  <a:pt x="387" y="145"/>
                  <a:pt x="387" y="145"/>
                  <a:pt x="387" y="145"/>
                </a:cubicBezTo>
                <a:cubicBezTo>
                  <a:pt x="390" y="145"/>
                  <a:pt x="394" y="148"/>
                  <a:pt x="394" y="152"/>
                </a:cubicBezTo>
                <a:cubicBezTo>
                  <a:pt x="394" y="156"/>
                  <a:pt x="391" y="159"/>
                  <a:pt x="387" y="159"/>
                </a:cubicBezTo>
                <a:cubicBezTo>
                  <a:pt x="333" y="159"/>
                  <a:pt x="333" y="159"/>
                  <a:pt x="333" y="159"/>
                </a:cubicBezTo>
                <a:cubicBezTo>
                  <a:pt x="333" y="163"/>
                  <a:pt x="333" y="166"/>
                  <a:pt x="333" y="170"/>
                </a:cubicBezTo>
                <a:cubicBezTo>
                  <a:pt x="333" y="174"/>
                  <a:pt x="333" y="178"/>
                  <a:pt x="334" y="182"/>
                </a:cubicBezTo>
                <a:cubicBezTo>
                  <a:pt x="387" y="182"/>
                  <a:pt x="387" y="182"/>
                  <a:pt x="387" y="182"/>
                </a:cubicBezTo>
                <a:cubicBezTo>
                  <a:pt x="391" y="182"/>
                  <a:pt x="394" y="185"/>
                  <a:pt x="394" y="189"/>
                </a:cubicBezTo>
                <a:cubicBezTo>
                  <a:pt x="394" y="193"/>
                  <a:pt x="391" y="196"/>
                  <a:pt x="387" y="196"/>
                </a:cubicBezTo>
                <a:cubicBezTo>
                  <a:pt x="336" y="196"/>
                  <a:pt x="336" y="196"/>
                  <a:pt x="336" y="196"/>
                </a:cubicBezTo>
                <a:cubicBezTo>
                  <a:pt x="342" y="227"/>
                  <a:pt x="360" y="245"/>
                  <a:pt x="386" y="245"/>
                </a:cubicBezTo>
                <a:cubicBezTo>
                  <a:pt x="402" y="245"/>
                  <a:pt x="414" y="238"/>
                  <a:pt x="425" y="222"/>
                </a:cubicBezTo>
                <a:cubicBezTo>
                  <a:pt x="427" y="219"/>
                  <a:pt x="431" y="218"/>
                  <a:pt x="434" y="220"/>
                </a:cubicBezTo>
                <a:cubicBezTo>
                  <a:pt x="438" y="222"/>
                  <a:pt x="438" y="227"/>
                  <a:pt x="436" y="230"/>
                </a:cubicBezTo>
                <a:close/>
                <a:moveTo>
                  <a:pt x="238" y="315"/>
                </a:moveTo>
                <a:cubicBezTo>
                  <a:pt x="236" y="318"/>
                  <a:pt x="232" y="319"/>
                  <a:pt x="229" y="317"/>
                </a:cubicBezTo>
                <a:cubicBezTo>
                  <a:pt x="217" y="309"/>
                  <a:pt x="205" y="304"/>
                  <a:pt x="194" y="302"/>
                </a:cubicBezTo>
                <a:cubicBezTo>
                  <a:pt x="194" y="355"/>
                  <a:pt x="194" y="355"/>
                  <a:pt x="194" y="355"/>
                </a:cubicBezTo>
                <a:cubicBezTo>
                  <a:pt x="194" y="355"/>
                  <a:pt x="194" y="355"/>
                  <a:pt x="195" y="355"/>
                </a:cubicBezTo>
                <a:cubicBezTo>
                  <a:pt x="209" y="358"/>
                  <a:pt x="238" y="365"/>
                  <a:pt x="238" y="398"/>
                </a:cubicBezTo>
                <a:cubicBezTo>
                  <a:pt x="238" y="424"/>
                  <a:pt x="216" y="434"/>
                  <a:pt x="194" y="435"/>
                </a:cubicBezTo>
                <a:cubicBezTo>
                  <a:pt x="194" y="461"/>
                  <a:pt x="194" y="461"/>
                  <a:pt x="194" y="461"/>
                </a:cubicBezTo>
                <a:cubicBezTo>
                  <a:pt x="194" y="465"/>
                  <a:pt x="191" y="468"/>
                  <a:pt x="187" y="468"/>
                </a:cubicBezTo>
                <a:cubicBezTo>
                  <a:pt x="183" y="468"/>
                  <a:pt x="180" y="465"/>
                  <a:pt x="180" y="461"/>
                </a:cubicBezTo>
                <a:cubicBezTo>
                  <a:pt x="180" y="435"/>
                  <a:pt x="180" y="435"/>
                  <a:pt x="180" y="435"/>
                </a:cubicBezTo>
                <a:cubicBezTo>
                  <a:pt x="163" y="433"/>
                  <a:pt x="141" y="423"/>
                  <a:pt x="127" y="412"/>
                </a:cubicBezTo>
                <a:cubicBezTo>
                  <a:pt x="124" y="410"/>
                  <a:pt x="124" y="405"/>
                  <a:pt x="126" y="402"/>
                </a:cubicBezTo>
                <a:cubicBezTo>
                  <a:pt x="129" y="399"/>
                  <a:pt x="133" y="399"/>
                  <a:pt x="136" y="401"/>
                </a:cubicBezTo>
                <a:cubicBezTo>
                  <a:pt x="148" y="411"/>
                  <a:pt x="166" y="418"/>
                  <a:pt x="180" y="421"/>
                </a:cubicBezTo>
                <a:cubicBezTo>
                  <a:pt x="180" y="366"/>
                  <a:pt x="180" y="366"/>
                  <a:pt x="180" y="366"/>
                </a:cubicBezTo>
                <a:cubicBezTo>
                  <a:pt x="164" y="362"/>
                  <a:pt x="135" y="355"/>
                  <a:pt x="135" y="327"/>
                </a:cubicBezTo>
                <a:cubicBezTo>
                  <a:pt x="135" y="301"/>
                  <a:pt x="158" y="290"/>
                  <a:pt x="180" y="288"/>
                </a:cubicBezTo>
                <a:cubicBezTo>
                  <a:pt x="180" y="270"/>
                  <a:pt x="180" y="270"/>
                  <a:pt x="180" y="270"/>
                </a:cubicBezTo>
                <a:cubicBezTo>
                  <a:pt x="180" y="267"/>
                  <a:pt x="183" y="263"/>
                  <a:pt x="187" y="263"/>
                </a:cubicBezTo>
                <a:cubicBezTo>
                  <a:pt x="191" y="263"/>
                  <a:pt x="194" y="267"/>
                  <a:pt x="194" y="270"/>
                </a:cubicBezTo>
                <a:cubicBezTo>
                  <a:pt x="194" y="288"/>
                  <a:pt x="194" y="288"/>
                  <a:pt x="194" y="288"/>
                </a:cubicBezTo>
                <a:cubicBezTo>
                  <a:pt x="207" y="290"/>
                  <a:pt x="223" y="296"/>
                  <a:pt x="236" y="305"/>
                </a:cubicBezTo>
                <a:cubicBezTo>
                  <a:pt x="240" y="307"/>
                  <a:pt x="241" y="311"/>
                  <a:pt x="238" y="315"/>
                </a:cubicBezTo>
                <a:close/>
                <a:moveTo>
                  <a:pt x="180" y="352"/>
                </a:moveTo>
                <a:cubicBezTo>
                  <a:pt x="180" y="302"/>
                  <a:pt x="180" y="302"/>
                  <a:pt x="180" y="302"/>
                </a:cubicBezTo>
                <a:cubicBezTo>
                  <a:pt x="168" y="303"/>
                  <a:pt x="149" y="308"/>
                  <a:pt x="149" y="327"/>
                </a:cubicBezTo>
                <a:cubicBezTo>
                  <a:pt x="149" y="342"/>
                  <a:pt x="164" y="348"/>
                  <a:pt x="180" y="352"/>
                </a:cubicBezTo>
                <a:close/>
                <a:moveTo>
                  <a:pt x="194" y="369"/>
                </a:moveTo>
                <a:cubicBezTo>
                  <a:pt x="194" y="421"/>
                  <a:pt x="194" y="421"/>
                  <a:pt x="194" y="421"/>
                </a:cubicBezTo>
                <a:cubicBezTo>
                  <a:pt x="206" y="421"/>
                  <a:pt x="224" y="416"/>
                  <a:pt x="224" y="398"/>
                </a:cubicBezTo>
                <a:cubicBezTo>
                  <a:pt x="224" y="379"/>
                  <a:pt x="210" y="373"/>
                  <a:pt x="194" y="369"/>
                </a:cubicBezTo>
                <a:close/>
                <a:moveTo>
                  <a:pt x="517" y="278"/>
                </a:moveTo>
                <a:cubicBezTo>
                  <a:pt x="550" y="320"/>
                  <a:pt x="557" y="376"/>
                  <a:pt x="535" y="425"/>
                </a:cubicBezTo>
                <a:cubicBezTo>
                  <a:pt x="520" y="461"/>
                  <a:pt x="491" y="489"/>
                  <a:pt x="455" y="503"/>
                </a:cubicBezTo>
                <a:cubicBezTo>
                  <a:pt x="437" y="510"/>
                  <a:pt x="419" y="514"/>
                  <a:pt x="400" y="514"/>
                </a:cubicBezTo>
                <a:cubicBezTo>
                  <a:pt x="389" y="514"/>
                  <a:pt x="377" y="512"/>
                  <a:pt x="365" y="510"/>
                </a:cubicBezTo>
                <a:cubicBezTo>
                  <a:pt x="399" y="553"/>
                  <a:pt x="399" y="553"/>
                  <a:pt x="399" y="553"/>
                </a:cubicBezTo>
                <a:cubicBezTo>
                  <a:pt x="402" y="556"/>
                  <a:pt x="401" y="560"/>
                  <a:pt x="398" y="563"/>
                </a:cubicBezTo>
                <a:cubicBezTo>
                  <a:pt x="397" y="564"/>
                  <a:pt x="395" y="564"/>
                  <a:pt x="394" y="564"/>
                </a:cubicBezTo>
                <a:cubicBezTo>
                  <a:pt x="392" y="564"/>
                  <a:pt x="390" y="563"/>
                  <a:pt x="388" y="562"/>
                </a:cubicBezTo>
                <a:cubicBezTo>
                  <a:pt x="340" y="500"/>
                  <a:pt x="340" y="500"/>
                  <a:pt x="340" y="500"/>
                </a:cubicBezTo>
                <a:cubicBezTo>
                  <a:pt x="339" y="500"/>
                  <a:pt x="339" y="500"/>
                  <a:pt x="339" y="500"/>
                </a:cubicBezTo>
                <a:cubicBezTo>
                  <a:pt x="339" y="499"/>
                  <a:pt x="339" y="499"/>
                  <a:pt x="339" y="499"/>
                </a:cubicBezTo>
                <a:cubicBezTo>
                  <a:pt x="339" y="499"/>
                  <a:pt x="339" y="498"/>
                  <a:pt x="339" y="498"/>
                </a:cubicBezTo>
                <a:cubicBezTo>
                  <a:pt x="338" y="498"/>
                  <a:pt x="338" y="498"/>
                  <a:pt x="338" y="497"/>
                </a:cubicBezTo>
                <a:cubicBezTo>
                  <a:pt x="338" y="497"/>
                  <a:pt x="338" y="497"/>
                  <a:pt x="338" y="497"/>
                </a:cubicBezTo>
                <a:cubicBezTo>
                  <a:pt x="338" y="496"/>
                  <a:pt x="338" y="495"/>
                  <a:pt x="338" y="494"/>
                </a:cubicBezTo>
                <a:cubicBezTo>
                  <a:pt x="338" y="494"/>
                  <a:pt x="338" y="494"/>
                  <a:pt x="338" y="494"/>
                </a:cubicBezTo>
                <a:cubicBezTo>
                  <a:pt x="338" y="494"/>
                  <a:pt x="338" y="494"/>
                  <a:pt x="338" y="493"/>
                </a:cubicBezTo>
                <a:cubicBezTo>
                  <a:pt x="338" y="493"/>
                  <a:pt x="338" y="493"/>
                  <a:pt x="339" y="493"/>
                </a:cubicBezTo>
                <a:cubicBezTo>
                  <a:pt x="339" y="493"/>
                  <a:pt x="339" y="493"/>
                  <a:pt x="339" y="492"/>
                </a:cubicBezTo>
                <a:cubicBezTo>
                  <a:pt x="339" y="492"/>
                  <a:pt x="339" y="492"/>
                  <a:pt x="339" y="492"/>
                </a:cubicBezTo>
                <a:cubicBezTo>
                  <a:pt x="339" y="492"/>
                  <a:pt x="339" y="491"/>
                  <a:pt x="339" y="491"/>
                </a:cubicBezTo>
                <a:cubicBezTo>
                  <a:pt x="340" y="491"/>
                  <a:pt x="340" y="491"/>
                  <a:pt x="340" y="491"/>
                </a:cubicBezTo>
                <a:cubicBezTo>
                  <a:pt x="340" y="491"/>
                  <a:pt x="340" y="490"/>
                  <a:pt x="341" y="490"/>
                </a:cubicBezTo>
                <a:cubicBezTo>
                  <a:pt x="341" y="490"/>
                  <a:pt x="341" y="490"/>
                  <a:pt x="341" y="490"/>
                </a:cubicBezTo>
                <a:cubicBezTo>
                  <a:pt x="341" y="490"/>
                  <a:pt x="341" y="489"/>
                  <a:pt x="342" y="489"/>
                </a:cubicBezTo>
                <a:cubicBezTo>
                  <a:pt x="342" y="489"/>
                  <a:pt x="342" y="489"/>
                  <a:pt x="342" y="489"/>
                </a:cubicBezTo>
                <a:cubicBezTo>
                  <a:pt x="414" y="456"/>
                  <a:pt x="414" y="456"/>
                  <a:pt x="414" y="456"/>
                </a:cubicBezTo>
                <a:cubicBezTo>
                  <a:pt x="418" y="454"/>
                  <a:pt x="422" y="456"/>
                  <a:pt x="423" y="459"/>
                </a:cubicBezTo>
                <a:cubicBezTo>
                  <a:pt x="425" y="463"/>
                  <a:pt x="423" y="467"/>
                  <a:pt x="420" y="468"/>
                </a:cubicBezTo>
                <a:cubicBezTo>
                  <a:pt x="363" y="495"/>
                  <a:pt x="363" y="495"/>
                  <a:pt x="363" y="495"/>
                </a:cubicBezTo>
                <a:cubicBezTo>
                  <a:pt x="392" y="503"/>
                  <a:pt x="422" y="501"/>
                  <a:pt x="450" y="490"/>
                </a:cubicBezTo>
                <a:cubicBezTo>
                  <a:pt x="483" y="477"/>
                  <a:pt x="509" y="452"/>
                  <a:pt x="523" y="419"/>
                </a:cubicBezTo>
                <a:cubicBezTo>
                  <a:pt x="541" y="376"/>
                  <a:pt x="536" y="326"/>
                  <a:pt x="508" y="288"/>
                </a:cubicBezTo>
                <a:cubicBezTo>
                  <a:pt x="477" y="320"/>
                  <a:pt x="434" y="339"/>
                  <a:pt x="387" y="339"/>
                </a:cubicBezTo>
                <a:cubicBezTo>
                  <a:pt x="376" y="339"/>
                  <a:pt x="366" y="338"/>
                  <a:pt x="356" y="337"/>
                </a:cubicBezTo>
                <a:cubicBezTo>
                  <a:pt x="358" y="347"/>
                  <a:pt x="359" y="358"/>
                  <a:pt x="359" y="369"/>
                </a:cubicBezTo>
                <a:cubicBezTo>
                  <a:pt x="359" y="462"/>
                  <a:pt x="283" y="539"/>
                  <a:pt x="190" y="539"/>
                </a:cubicBezTo>
                <a:cubicBezTo>
                  <a:pt x="97" y="539"/>
                  <a:pt x="21" y="462"/>
                  <a:pt x="21" y="369"/>
                </a:cubicBezTo>
                <a:cubicBezTo>
                  <a:pt x="21" y="340"/>
                  <a:pt x="28" y="313"/>
                  <a:pt x="41" y="289"/>
                </a:cubicBezTo>
                <a:cubicBezTo>
                  <a:pt x="8" y="246"/>
                  <a:pt x="0" y="190"/>
                  <a:pt x="22" y="140"/>
                </a:cubicBezTo>
                <a:cubicBezTo>
                  <a:pt x="37" y="104"/>
                  <a:pt x="66" y="76"/>
                  <a:pt x="102" y="61"/>
                </a:cubicBezTo>
                <a:cubicBezTo>
                  <a:pt x="131" y="50"/>
                  <a:pt x="163" y="48"/>
                  <a:pt x="192" y="55"/>
                </a:cubicBezTo>
                <a:cubicBezTo>
                  <a:pt x="158" y="12"/>
                  <a:pt x="158" y="12"/>
                  <a:pt x="158" y="12"/>
                </a:cubicBezTo>
                <a:cubicBezTo>
                  <a:pt x="156" y="9"/>
                  <a:pt x="156" y="4"/>
                  <a:pt x="159" y="2"/>
                </a:cubicBezTo>
                <a:cubicBezTo>
                  <a:pt x="162" y="0"/>
                  <a:pt x="167" y="0"/>
                  <a:pt x="169" y="3"/>
                </a:cubicBezTo>
                <a:cubicBezTo>
                  <a:pt x="218" y="65"/>
                  <a:pt x="218" y="65"/>
                  <a:pt x="218" y="65"/>
                </a:cubicBezTo>
                <a:cubicBezTo>
                  <a:pt x="218" y="65"/>
                  <a:pt x="218" y="65"/>
                  <a:pt x="218" y="65"/>
                </a:cubicBezTo>
                <a:cubicBezTo>
                  <a:pt x="218" y="66"/>
                  <a:pt x="218" y="66"/>
                  <a:pt x="218" y="66"/>
                </a:cubicBezTo>
                <a:cubicBezTo>
                  <a:pt x="218" y="66"/>
                  <a:pt x="219" y="66"/>
                  <a:pt x="219" y="67"/>
                </a:cubicBezTo>
                <a:cubicBezTo>
                  <a:pt x="219" y="67"/>
                  <a:pt x="219" y="67"/>
                  <a:pt x="219" y="68"/>
                </a:cubicBezTo>
                <a:cubicBezTo>
                  <a:pt x="219" y="68"/>
                  <a:pt x="219" y="68"/>
                  <a:pt x="219" y="68"/>
                </a:cubicBezTo>
                <a:cubicBezTo>
                  <a:pt x="219" y="69"/>
                  <a:pt x="219" y="70"/>
                  <a:pt x="219" y="71"/>
                </a:cubicBezTo>
                <a:cubicBezTo>
                  <a:pt x="219" y="71"/>
                  <a:pt x="219" y="71"/>
                  <a:pt x="219" y="71"/>
                </a:cubicBezTo>
                <a:cubicBezTo>
                  <a:pt x="219" y="71"/>
                  <a:pt x="219" y="71"/>
                  <a:pt x="219" y="71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8" y="73"/>
                  <a:pt x="218" y="73"/>
                  <a:pt x="218" y="73"/>
                </a:cubicBezTo>
                <a:cubicBezTo>
                  <a:pt x="218" y="73"/>
                  <a:pt x="218" y="73"/>
                  <a:pt x="218" y="74"/>
                </a:cubicBezTo>
                <a:cubicBezTo>
                  <a:pt x="218" y="74"/>
                  <a:pt x="218" y="74"/>
                  <a:pt x="217" y="74"/>
                </a:cubicBezTo>
                <a:cubicBezTo>
                  <a:pt x="217" y="74"/>
                  <a:pt x="217" y="75"/>
                  <a:pt x="217" y="75"/>
                </a:cubicBezTo>
                <a:cubicBezTo>
                  <a:pt x="217" y="75"/>
                  <a:pt x="216" y="75"/>
                  <a:pt x="216" y="75"/>
                </a:cubicBezTo>
                <a:cubicBezTo>
                  <a:pt x="216" y="75"/>
                  <a:pt x="216" y="75"/>
                  <a:pt x="216" y="76"/>
                </a:cubicBezTo>
                <a:cubicBezTo>
                  <a:pt x="215" y="76"/>
                  <a:pt x="215" y="76"/>
                  <a:pt x="215" y="76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2" y="110"/>
                  <a:pt x="141" y="110"/>
                  <a:pt x="140" y="110"/>
                </a:cubicBezTo>
                <a:cubicBezTo>
                  <a:pt x="138" y="110"/>
                  <a:pt x="135" y="108"/>
                  <a:pt x="134" y="106"/>
                </a:cubicBezTo>
                <a:cubicBezTo>
                  <a:pt x="132" y="102"/>
                  <a:pt x="134" y="98"/>
                  <a:pt x="137" y="97"/>
                </a:cubicBezTo>
                <a:cubicBezTo>
                  <a:pt x="194" y="70"/>
                  <a:pt x="194" y="70"/>
                  <a:pt x="194" y="70"/>
                </a:cubicBezTo>
                <a:cubicBezTo>
                  <a:pt x="166" y="62"/>
                  <a:pt x="135" y="63"/>
                  <a:pt x="108" y="74"/>
                </a:cubicBezTo>
                <a:cubicBezTo>
                  <a:pt x="75" y="88"/>
                  <a:pt x="49" y="113"/>
                  <a:pt x="35" y="145"/>
                </a:cubicBezTo>
                <a:cubicBezTo>
                  <a:pt x="16" y="189"/>
                  <a:pt x="21" y="238"/>
                  <a:pt x="49" y="276"/>
                </a:cubicBezTo>
                <a:cubicBezTo>
                  <a:pt x="79" y="230"/>
                  <a:pt x="131" y="200"/>
                  <a:pt x="190" y="200"/>
                </a:cubicBezTo>
                <a:cubicBezTo>
                  <a:pt x="200" y="200"/>
                  <a:pt x="210" y="201"/>
                  <a:pt x="220" y="202"/>
                </a:cubicBezTo>
                <a:cubicBezTo>
                  <a:pt x="218" y="192"/>
                  <a:pt x="217" y="181"/>
                  <a:pt x="217" y="170"/>
                </a:cubicBezTo>
                <a:cubicBezTo>
                  <a:pt x="217" y="77"/>
                  <a:pt x="293" y="1"/>
                  <a:pt x="387" y="1"/>
                </a:cubicBezTo>
                <a:cubicBezTo>
                  <a:pt x="480" y="1"/>
                  <a:pt x="556" y="77"/>
                  <a:pt x="556" y="170"/>
                </a:cubicBezTo>
                <a:cubicBezTo>
                  <a:pt x="556" y="211"/>
                  <a:pt x="542" y="248"/>
                  <a:pt x="517" y="278"/>
                </a:cubicBezTo>
                <a:close/>
                <a:moveTo>
                  <a:pt x="341" y="333"/>
                </a:moveTo>
                <a:cubicBezTo>
                  <a:pt x="285" y="317"/>
                  <a:pt x="240" y="273"/>
                  <a:pt x="224" y="217"/>
                </a:cubicBezTo>
                <a:cubicBezTo>
                  <a:pt x="213" y="215"/>
                  <a:pt x="201" y="214"/>
                  <a:pt x="190" y="214"/>
                </a:cubicBezTo>
                <a:cubicBezTo>
                  <a:pt x="104" y="214"/>
                  <a:pt x="35" y="283"/>
                  <a:pt x="35" y="369"/>
                </a:cubicBezTo>
                <a:cubicBezTo>
                  <a:pt x="35" y="455"/>
                  <a:pt x="104" y="525"/>
                  <a:pt x="190" y="525"/>
                </a:cubicBezTo>
                <a:cubicBezTo>
                  <a:pt x="276" y="525"/>
                  <a:pt x="345" y="455"/>
                  <a:pt x="345" y="369"/>
                </a:cubicBezTo>
                <a:cubicBezTo>
                  <a:pt x="345" y="357"/>
                  <a:pt x="344" y="345"/>
                  <a:pt x="341" y="333"/>
                </a:cubicBezTo>
                <a:close/>
                <a:moveTo>
                  <a:pt x="501" y="275"/>
                </a:moveTo>
                <a:cubicBezTo>
                  <a:pt x="502" y="274"/>
                  <a:pt x="502" y="272"/>
                  <a:pt x="503" y="272"/>
                </a:cubicBezTo>
                <a:cubicBezTo>
                  <a:pt x="504" y="271"/>
                  <a:pt x="504" y="271"/>
                  <a:pt x="505" y="271"/>
                </a:cubicBezTo>
                <a:cubicBezTo>
                  <a:pt x="528" y="244"/>
                  <a:pt x="542" y="208"/>
                  <a:pt x="542" y="170"/>
                </a:cubicBezTo>
                <a:cubicBezTo>
                  <a:pt x="542" y="84"/>
                  <a:pt x="472" y="15"/>
                  <a:pt x="387" y="15"/>
                </a:cubicBezTo>
                <a:cubicBezTo>
                  <a:pt x="301" y="15"/>
                  <a:pt x="231" y="84"/>
                  <a:pt x="231" y="170"/>
                </a:cubicBezTo>
                <a:cubicBezTo>
                  <a:pt x="231" y="256"/>
                  <a:pt x="301" y="325"/>
                  <a:pt x="387" y="325"/>
                </a:cubicBezTo>
                <a:cubicBezTo>
                  <a:pt x="432" y="325"/>
                  <a:pt x="473" y="306"/>
                  <a:pt x="501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4" name="Oval 13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1" name="Freeform 118"/>
          <p:cNvSpPr>
            <a:spLocks noEditPoints="1"/>
          </p:cNvSpPr>
          <p:nvPr/>
        </p:nvSpPr>
        <p:spPr bwMode="auto">
          <a:xfrm>
            <a:off x="1590913" y="3265524"/>
            <a:ext cx="493776" cy="684607"/>
          </a:xfrm>
          <a:custGeom>
            <a:avLst/>
            <a:gdLst>
              <a:gd name="T0" fmla="*/ 0 w 479"/>
              <a:gd name="T1" fmla="*/ 464 h 663"/>
              <a:gd name="T2" fmla="*/ 436 w 479"/>
              <a:gd name="T3" fmla="*/ 44 h 663"/>
              <a:gd name="T4" fmla="*/ 43 w 479"/>
              <a:gd name="T5" fmla="*/ 493 h 663"/>
              <a:gd name="T6" fmla="*/ 393 w 479"/>
              <a:gd name="T7" fmla="*/ 14 h 663"/>
              <a:gd name="T8" fmla="*/ 79 w 479"/>
              <a:gd name="T9" fmla="*/ 52 h 663"/>
              <a:gd name="T10" fmla="*/ 357 w 479"/>
              <a:gd name="T11" fmla="*/ 149 h 663"/>
              <a:gd name="T12" fmla="*/ 372 w 479"/>
              <a:gd name="T13" fmla="*/ 120 h 663"/>
              <a:gd name="T14" fmla="*/ 64 w 479"/>
              <a:gd name="T15" fmla="*/ 81 h 663"/>
              <a:gd name="T16" fmla="*/ 372 w 479"/>
              <a:gd name="T17" fmla="*/ 120 h 663"/>
              <a:gd name="T18" fmla="*/ 50 w 479"/>
              <a:gd name="T19" fmla="*/ 226 h 663"/>
              <a:gd name="T20" fmla="*/ 148 w 479"/>
              <a:gd name="T21" fmla="*/ 211 h 663"/>
              <a:gd name="T22" fmla="*/ 79 w 479"/>
              <a:gd name="T23" fmla="*/ 242 h 663"/>
              <a:gd name="T24" fmla="*/ 119 w 479"/>
              <a:gd name="T25" fmla="*/ 196 h 663"/>
              <a:gd name="T26" fmla="*/ 198 w 479"/>
              <a:gd name="T27" fmla="*/ 182 h 663"/>
              <a:gd name="T28" fmla="*/ 238 w 479"/>
              <a:gd name="T29" fmla="*/ 256 h 663"/>
              <a:gd name="T30" fmla="*/ 253 w 479"/>
              <a:gd name="T31" fmla="*/ 226 h 663"/>
              <a:gd name="T32" fmla="*/ 183 w 479"/>
              <a:gd name="T33" fmla="*/ 211 h 663"/>
              <a:gd name="T34" fmla="*/ 253 w 479"/>
              <a:gd name="T35" fmla="*/ 226 h 663"/>
              <a:gd name="T36" fmla="*/ 288 w 479"/>
              <a:gd name="T37" fmla="*/ 226 h 663"/>
              <a:gd name="T38" fmla="*/ 386 w 479"/>
              <a:gd name="T39" fmla="*/ 211 h 663"/>
              <a:gd name="T40" fmla="*/ 317 w 479"/>
              <a:gd name="T41" fmla="*/ 242 h 663"/>
              <a:gd name="T42" fmla="*/ 357 w 479"/>
              <a:gd name="T43" fmla="*/ 196 h 663"/>
              <a:gd name="T44" fmla="*/ 79 w 479"/>
              <a:gd name="T45" fmla="*/ 279 h 663"/>
              <a:gd name="T46" fmla="*/ 119 w 479"/>
              <a:gd name="T47" fmla="*/ 353 h 663"/>
              <a:gd name="T48" fmla="*/ 134 w 479"/>
              <a:gd name="T49" fmla="*/ 323 h 663"/>
              <a:gd name="T50" fmla="*/ 64 w 479"/>
              <a:gd name="T51" fmla="*/ 308 h 663"/>
              <a:gd name="T52" fmla="*/ 134 w 479"/>
              <a:gd name="T53" fmla="*/ 323 h 663"/>
              <a:gd name="T54" fmla="*/ 169 w 479"/>
              <a:gd name="T55" fmla="*/ 323 h 663"/>
              <a:gd name="T56" fmla="*/ 267 w 479"/>
              <a:gd name="T57" fmla="*/ 308 h 663"/>
              <a:gd name="T58" fmla="*/ 198 w 479"/>
              <a:gd name="T59" fmla="*/ 339 h 663"/>
              <a:gd name="T60" fmla="*/ 238 w 479"/>
              <a:gd name="T61" fmla="*/ 293 h 663"/>
              <a:gd name="T62" fmla="*/ 317 w 479"/>
              <a:gd name="T63" fmla="*/ 279 h 663"/>
              <a:gd name="T64" fmla="*/ 357 w 479"/>
              <a:gd name="T65" fmla="*/ 353 h 663"/>
              <a:gd name="T66" fmla="*/ 372 w 479"/>
              <a:gd name="T67" fmla="*/ 323 h 663"/>
              <a:gd name="T68" fmla="*/ 302 w 479"/>
              <a:gd name="T69" fmla="*/ 308 h 663"/>
              <a:gd name="T70" fmla="*/ 372 w 479"/>
              <a:gd name="T71" fmla="*/ 323 h 663"/>
              <a:gd name="T72" fmla="*/ 50 w 479"/>
              <a:gd name="T73" fmla="*/ 420 h 663"/>
              <a:gd name="T74" fmla="*/ 148 w 479"/>
              <a:gd name="T75" fmla="*/ 405 h 663"/>
              <a:gd name="T76" fmla="*/ 79 w 479"/>
              <a:gd name="T77" fmla="*/ 435 h 663"/>
              <a:gd name="T78" fmla="*/ 119 w 479"/>
              <a:gd name="T79" fmla="*/ 390 h 663"/>
              <a:gd name="T80" fmla="*/ 198 w 479"/>
              <a:gd name="T81" fmla="*/ 376 h 663"/>
              <a:gd name="T82" fmla="*/ 238 w 479"/>
              <a:gd name="T83" fmla="*/ 449 h 663"/>
              <a:gd name="T84" fmla="*/ 253 w 479"/>
              <a:gd name="T85" fmla="*/ 420 h 663"/>
              <a:gd name="T86" fmla="*/ 183 w 479"/>
              <a:gd name="T87" fmla="*/ 405 h 663"/>
              <a:gd name="T88" fmla="*/ 253 w 479"/>
              <a:gd name="T89" fmla="*/ 420 h 663"/>
              <a:gd name="T90" fmla="*/ 288 w 479"/>
              <a:gd name="T91" fmla="*/ 420 h 663"/>
              <a:gd name="T92" fmla="*/ 386 w 479"/>
              <a:gd name="T93" fmla="*/ 405 h 663"/>
              <a:gd name="T94" fmla="*/ 317 w 479"/>
              <a:gd name="T95" fmla="*/ 435 h 663"/>
              <a:gd name="T96" fmla="*/ 357 w 479"/>
              <a:gd name="T97" fmla="*/ 390 h 663"/>
              <a:gd name="T98" fmla="*/ 315 w 479"/>
              <a:gd name="T99" fmla="*/ 550 h 663"/>
              <a:gd name="T100" fmla="*/ 267 w 479"/>
              <a:gd name="T101" fmla="*/ 550 h 663"/>
              <a:gd name="T102" fmla="*/ 187 w 479"/>
              <a:gd name="T103" fmla="*/ 649 h 663"/>
              <a:gd name="T104" fmla="*/ 67 w 479"/>
              <a:gd name="T105" fmla="*/ 543 h 663"/>
              <a:gd name="T106" fmla="*/ 286 w 479"/>
              <a:gd name="T107" fmla="*/ 663 h 663"/>
              <a:gd name="T108" fmla="*/ 201 w 479"/>
              <a:gd name="T109" fmla="*/ 557 h 663"/>
              <a:gd name="T110" fmla="*/ 201 w 479"/>
              <a:gd name="T111" fmla="*/ 557 h 663"/>
              <a:gd name="T112" fmla="*/ 465 w 479"/>
              <a:gd name="T113" fmla="*/ 464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479" h="663">
                <a:moveTo>
                  <a:pt x="393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20"/>
                  <a:pt x="0" y="44"/>
                </a:cubicBezTo>
                <a:cubicBezTo>
                  <a:pt x="0" y="464"/>
                  <a:pt x="0" y="464"/>
                  <a:pt x="0" y="464"/>
                </a:cubicBezTo>
                <a:cubicBezTo>
                  <a:pt x="0" y="488"/>
                  <a:pt x="19" y="507"/>
                  <a:pt x="43" y="507"/>
                </a:cubicBezTo>
                <a:cubicBezTo>
                  <a:pt x="393" y="507"/>
                  <a:pt x="393" y="507"/>
                  <a:pt x="393" y="507"/>
                </a:cubicBezTo>
                <a:cubicBezTo>
                  <a:pt x="417" y="507"/>
                  <a:pt x="436" y="488"/>
                  <a:pt x="436" y="464"/>
                </a:cubicBezTo>
                <a:cubicBezTo>
                  <a:pt x="436" y="44"/>
                  <a:pt x="436" y="44"/>
                  <a:pt x="436" y="44"/>
                </a:cubicBezTo>
                <a:cubicBezTo>
                  <a:pt x="436" y="20"/>
                  <a:pt x="417" y="0"/>
                  <a:pt x="393" y="0"/>
                </a:cubicBezTo>
                <a:close/>
                <a:moveTo>
                  <a:pt x="422" y="464"/>
                </a:moveTo>
                <a:cubicBezTo>
                  <a:pt x="422" y="480"/>
                  <a:pt x="409" y="493"/>
                  <a:pt x="393" y="493"/>
                </a:cubicBezTo>
                <a:cubicBezTo>
                  <a:pt x="43" y="493"/>
                  <a:pt x="43" y="493"/>
                  <a:pt x="43" y="493"/>
                </a:cubicBezTo>
                <a:cubicBezTo>
                  <a:pt x="27" y="493"/>
                  <a:pt x="14" y="480"/>
                  <a:pt x="14" y="464"/>
                </a:cubicBezTo>
                <a:cubicBezTo>
                  <a:pt x="14" y="44"/>
                  <a:pt x="14" y="44"/>
                  <a:pt x="14" y="44"/>
                </a:cubicBezTo>
                <a:cubicBezTo>
                  <a:pt x="14" y="27"/>
                  <a:pt x="27" y="14"/>
                  <a:pt x="43" y="14"/>
                </a:cubicBezTo>
                <a:cubicBezTo>
                  <a:pt x="393" y="14"/>
                  <a:pt x="393" y="14"/>
                  <a:pt x="393" y="14"/>
                </a:cubicBezTo>
                <a:cubicBezTo>
                  <a:pt x="409" y="14"/>
                  <a:pt x="422" y="27"/>
                  <a:pt x="422" y="44"/>
                </a:cubicBezTo>
                <a:lnTo>
                  <a:pt x="422" y="464"/>
                </a:lnTo>
                <a:close/>
                <a:moveTo>
                  <a:pt x="357" y="52"/>
                </a:moveTo>
                <a:cubicBezTo>
                  <a:pt x="79" y="52"/>
                  <a:pt x="79" y="52"/>
                  <a:pt x="79" y="52"/>
                </a:cubicBezTo>
                <a:cubicBezTo>
                  <a:pt x="63" y="52"/>
                  <a:pt x="50" y="65"/>
                  <a:pt x="50" y="8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36"/>
                  <a:pt x="63" y="149"/>
                  <a:pt x="79" y="149"/>
                </a:cubicBezTo>
                <a:cubicBezTo>
                  <a:pt x="357" y="149"/>
                  <a:pt x="357" y="149"/>
                  <a:pt x="357" y="149"/>
                </a:cubicBezTo>
                <a:cubicBezTo>
                  <a:pt x="373" y="149"/>
                  <a:pt x="386" y="136"/>
                  <a:pt x="386" y="120"/>
                </a:cubicBezTo>
                <a:cubicBezTo>
                  <a:pt x="386" y="81"/>
                  <a:pt x="386" y="81"/>
                  <a:pt x="386" y="81"/>
                </a:cubicBezTo>
                <a:cubicBezTo>
                  <a:pt x="386" y="65"/>
                  <a:pt x="373" y="52"/>
                  <a:pt x="357" y="52"/>
                </a:cubicBezTo>
                <a:close/>
                <a:moveTo>
                  <a:pt x="372" y="120"/>
                </a:moveTo>
                <a:cubicBezTo>
                  <a:pt x="372" y="128"/>
                  <a:pt x="366" y="135"/>
                  <a:pt x="357" y="135"/>
                </a:cubicBezTo>
                <a:cubicBezTo>
                  <a:pt x="79" y="135"/>
                  <a:pt x="79" y="135"/>
                  <a:pt x="79" y="135"/>
                </a:cubicBezTo>
                <a:cubicBezTo>
                  <a:pt x="70" y="135"/>
                  <a:pt x="64" y="128"/>
                  <a:pt x="64" y="120"/>
                </a:cubicBezTo>
                <a:cubicBezTo>
                  <a:pt x="64" y="81"/>
                  <a:pt x="64" y="81"/>
                  <a:pt x="64" y="81"/>
                </a:cubicBezTo>
                <a:cubicBezTo>
                  <a:pt x="64" y="72"/>
                  <a:pt x="70" y="66"/>
                  <a:pt x="79" y="66"/>
                </a:cubicBezTo>
                <a:cubicBezTo>
                  <a:pt x="357" y="66"/>
                  <a:pt x="357" y="66"/>
                  <a:pt x="357" y="66"/>
                </a:cubicBezTo>
                <a:cubicBezTo>
                  <a:pt x="366" y="66"/>
                  <a:pt x="372" y="72"/>
                  <a:pt x="372" y="81"/>
                </a:cubicBezTo>
                <a:lnTo>
                  <a:pt x="372" y="120"/>
                </a:lnTo>
                <a:close/>
                <a:moveTo>
                  <a:pt x="119" y="182"/>
                </a:moveTo>
                <a:cubicBezTo>
                  <a:pt x="79" y="182"/>
                  <a:pt x="79" y="182"/>
                  <a:pt x="79" y="182"/>
                </a:cubicBezTo>
                <a:cubicBezTo>
                  <a:pt x="63" y="182"/>
                  <a:pt x="50" y="195"/>
                  <a:pt x="50" y="211"/>
                </a:cubicBezTo>
                <a:cubicBezTo>
                  <a:pt x="50" y="226"/>
                  <a:pt x="50" y="226"/>
                  <a:pt x="50" y="226"/>
                </a:cubicBezTo>
                <a:cubicBezTo>
                  <a:pt x="50" y="243"/>
                  <a:pt x="63" y="256"/>
                  <a:pt x="79" y="256"/>
                </a:cubicBezTo>
                <a:cubicBezTo>
                  <a:pt x="119" y="256"/>
                  <a:pt x="119" y="256"/>
                  <a:pt x="119" y="256"/>
                </a:cubicBezTo>
                <a:cubicBezTo>
                  <a:pt x="135" y="256"/>
                  <a:pt x="148" y="243"/>
                  <a:pt x="148" y="226"/>
                </a:cubicBezTo>
                <a:cubicBezTo>
                  <a:pt x="148" y="211"/>
                  <a:pt x="148" y="211"/>
                  <a:pt x="148" y="211"/>
                </a:cubicBezTo>
                <a:cubicBezTo>
                  <a:pt x="148" y="195"/>
                  <a:pt x="135" y="182"/>
                  <a:pt x="119" y="182"/>
                </a:cubicBezTo>
                <a:close/>
                <a:moveTo>
                  <a:pt x="134" y="226"/>
                </a:moveTo>
                <a:cubicBezTo>
                  <a:pt x="134" y="235"/>
                  <a:pt x="127" y="242"/>
                  <a:pt x="119" y="242"/>
                </a:cubicBezTo>
                <a:cubicBezTo>
                  <a:pt x="79" y="242"/>
                  <a:pt x="79" y="242"/>
                  <a:pt x="79" y="242"/>
                </a:cubicBezTo>
                <a:cubicBezTo>
                  <a:pt x="70" y="242"/>
                  <a:pt x="64" y="235"/>
                  <a:pt x="64" y="226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203"/>
                  <a:pt x="70" y="196"/>
                  <a:pt x="79" y="196"/>
                </a:cubicBezTo>
                <a:cubicBezTo>
                  <a:pt x="119" y="196"/>
                  <a:pt x="119" y="196"/>
                  <a:pt x="119" y="196"/>
                </a:cubicBezTo>
                <a:cubicBezTo>
                  <a:pt x="127" y="196"/>
                  <a:pt x="134" y="203"/>
                  <a:pt x="134" y="211"/>
                </a:cubicBezTo>
                <a:lnTo>
                  <a:pt x="134" y="226"/>
                </a:lnTo>
                <a:close/>
                <a:moveTo>
                  <a:pt x="238" y="182"/>
                </a:moveTo>
                <a:cubicBezTo>
                  <a:pt x="198" y="182"/>
                  <a:pt x="198" y="182"/>
                  <a:pt x="198" y="182"/>
                </a:cubicBezTo>
                <a:cubicBezTo>
                  <a:pt x="182" y="182"/>
                  <a:pt x="169" y="195"/>
                  <a:pt x="169" y="211"/>
                </a:cubicBezTo>
                <a:cubicBezTo>
                  <a:pt x="169" y="226"/>
                  <a:pt x="169" y="226"/>
                  <a:pt x="169" y="226"/>
                </a:cubicBezTo>
                <a:cubicBezTo>
                  <a:pt x="169" y="243"/>
                  <a:pt x="182" y="256"/>
                  <a:pt x="198" y="256"/>
                </a:cubicBezTo>
                <a:cubicBezTo>
                  <a:pt x="238" y="256"/>
                  <a:pt x="238" y="256"/>
                  <a:pt x="238" y="256"/>
                </a:cubicBezTo>
                <a:cubicBezTo>
                  <a:pt x="254" y="256"/>
                  <a:pt x="267" y="243"/>
                  <a:pt x="267" y="226"/>
                </a:cubicBezTo>
                <a:cubicBezTo>
                  <a:pt x="267" y="211"/>
                  <a:pt x="267" y="211"/>
                  <a:pt x="267" y="211"/>
                </a:cubicBezTo>
                <a:cubicBezTo>
                  <a:pt x="267" y="195"/>
                  <a:pt x="254" y="182"/>
                  <a:pt x="238" y="182"/>
                </a:cubicBezTo>
                <a:close/>
                <a:moveTo>
                  <a:pt x="253" y="226"/>
                </a:moveTo>
                <a:cubicBezTo>
                  <a:pt x="253" y="235"/>
                  <a:pt x="246" y="242"/>
                  <a:pt x="238" y="242"/>
                </a:cubicBezTo>
                <a:cubicBezTo>
                  <a:pt x="198" y="242"/>
                  <a:pt x="198" y="242"/>
                  <a:pt x="198" y="242"/>
                </a:cubicBezTo>
                <a:cubicBezTo>
                  <a:pt x="190" y="242"/>
                  <a:pt x="183" y="235"/>
                  <a:pt x="183" y="226"/>
                </a:cubicBezTo>
                <a:cubicBezTo>
                  <a:pt x="183" y="211"/>
                  <a:pt x="183" y="211"/>
                  <a:pt x="183" y="211"/>
                </a:cubicBezTo>
                <a:cubicBezTo>
                  <a:pt x="183" y="203"/>
                  <a:pt x="190" y="196"/>
                  <a:pt x="198" y="196"/>
                </a:cubicBezTo>
                <a:cubicBezTo>
                  <a:pt x="238" y="196"/>
                  <a:pt x="238" y="196"/>
                  <a:pt x="238" y="196"/>
                </a:cubicBezTo>
                <a:cubicBezTo>
                  <a:pt x="246" y="196"/>
                  <a:pt x="253" y="203"/>
                  <a:pt x="253" y="211"/>
                </a:cubicBezTo>
                <a:lnTo>
                  <a:pt x="253" y="226"/>
                </a:lnTo>
                <a:close/>
                <a:moveTo>
                  <a:pt x="357" y="182"/>
                </a:moveTo>
                <a:cubicBezTo>
                  <a:pt x="317" y="182"/>
                  <a:pt x="317" y="182"/>
                  <a:pt x="317" y="182"/>
                </a:cubicBezTo>
                <a:cubicBezTo>
                  <a:pt x="301" y="182"/>
                  <a:pt x="288" y="195"/>
                  <a:pt x="288" y="211"/>
                </a:cubicBezTo>
                <a:cubicBezTo>
                  <a:pt x="288" y="226"/>
                  <a:pt x="288" y="226"/>
                  <a:pt x="288" y="226"/>
                </a:cubicBezTo>
                <a:cubicBezTo>
                  <a:pt x="288" y="243"/>
                  <a:pt x="301" y="256"/>
                  <a:pt x="317" y="256"/>
                </a:cubicBezTo>
                <a:cubicBezTo>
                  <a:pt x="357" y="256"/>
                  <a:pt x="357" y="256"/>
                  <a:pt x="357" y="256"/>
                </a:cubicBezTo>
                <a:cubicBezTo>
                  <a:pt x="373" y="256"/>
                  <a:pt x="386" y="243"/>
                  <a:pt x="386" y="226"/>
                </a:cubicBezTo>
                <a:cubicBezTo>
                  <a:pt x="386" y="211"/>
                  <a:pt x="386" y="211"/>
                  <a:pt x="386" y="211"/>
                </a:cubicBezTo>
                <a:cubicBezTo>
                  <a:pt x="386" y="195"/>
                  <a:pt x="373" y="182"/>
                  <a:pt x="357" y="182"/>
                </a:cubicBezTo>
                <a:close/>
                <a:moveTo>
                  <a:pt x="372" y="226"/>
                </a:moveTo>
                <a:cubicBezTo>
                  <a:pt x="372" y="235"/>
                  <a:pt x="366" y="242"/>
                  <a:pt x="357" y="242"/>
                </a:cubicBezTo>
                <a:cubicBezTo>
                  <a:pt x="317" y="242"/>
                  <a:pt x="317" y="242"/>
                  <a:pt x="317" y="242"/>
                </a:cubicBezTo>
                <a:cubicBezTo>
                  <a:pt x="309" y="242"/>
                  <a:pt x="302" y="235"/>
                  <a:pt x="302" y="226"/>
                </a:cubicBezTo>
                <a:cubicBezTo>
                  <a:pt x="302" y="211"/>
                  <a:pt x="302" y="211"/>
                  <a:pt x="302" y="211"/>
                </a:cubicBezTo>
                <a:cubicBezTo>
                  <a:pt x="302" y="203"/>
                  <a:pt x="309" y="196"/>
                  <a:pt x="317" y="196"/>
                </a:cubicBezTo>
                <a:cubicBezTo>
                  <a:pt x="357" y="196"/>
                  <a:pt x="357" y="196"/>
                  <a:pt x="357" y="196"/>
                </a:cubicBezTo>
                <a:cubicBezTo>
                  <a:pt x="366" y="196"/>
                  <a:pt x="372" y="203"/>
                  <a:pt x="372" y="211"/>
                </a:cubicBezTo>
                <a:lnTo>
                  <a:pt x="372" y="226"/>
                </a:lnTo>
                <a:close/>
                <a:moveTo>
                  <a:pt x="119" y="279"/>
                </a:moveTo>
                <a:cubicBezTo>
                  <a:pt x="79" y="279"/>
                  <a:pt x="79" y="279"/>
                  <a:pt x="79" y="279"/>
                </a:cubicBezTo>
                <a:cubicBezTo>
                  <a:pt x="63" y="279"/>
                  <a:pt x="50" y="292"/>
                  <a:pt x="50" y="308"/>
                </a:cubicBezTo>
                <a:cubicBezTo>
                  <a:pt x="50" y="323"/>
                  <a:pt x="50" y="323"/>
                  <a:pt x="50" y="323"/>
                </a:cubicBezTo>
                <a:cubicBezTo>
                  <a:pt x="50" y="339"/>
                  <a:pt x="63" y="353"/>
                  <a:pt x="79" y="353"/>
                </a:cubicBezTo>
                <a:cubicBezTo>
                  <a:pt x="119" y="353"/>
                  <a:pt x="119" y="353"/>
                  <a:pt x="119" y="353"/>
                </a:cubicBezTo>
                <a:cubicBezTo>
                  <a:pt x="135" y="353"/>
                  <a:pt x="148" y="339"/>
                  <a:pt x="148" y="323"/>
                </a:cubicBezTo>
                <a:cubicBezTo>
                  <a:pt x="148" y="308"/>
                  <a:pt x="148" y="308"/>
                  <a:pt x="148" y="308"/>
                </a:cubicBezTo>
                <a:cubicBezTo>
                  <a:pt x="148" y="292"/>
                  <a:pt x="135" y="279"/>
                  <a:pt x="119" y="279"/>
                </a:cubicBezTo>
                <a:close/>
                <a:moveTo>
                  <a:pt x="134" y="323"/>
                </a:moveTo>
                <a:cubicBezTo>
                  <a:pt x="134" y="332"/>
                  <a:pt x="127" y="339"/>
                  <a:pt x="119" y="339"/>
                </a:cubicBezTo>
                <a:cubicBezTo>
                  <a:pt x="79" y="339"/>
                  <a:pt x="79" y="339"/>
                  <a:pt x="79" y="339"/>
                </a:cubicBezTo>
                <a:cubicBezTo>
                  <a:pt x="70" y="339"/>
                  <a:pt x="64" y="332"/>
                  <a:pt x="64" y="323"/>
                </a:cubicBezTo>
                <a:cubicBezTo>
                  <a:pt x="64" y="308"/>
                  <a:pt x="64" y="308"/>
                  <a:pt x="64" y="308"/>
                </a:cubicBezTo>
                <a:cubicBezTo>
                  <a:pt x="64" y="300"/>
                  <a:pt x="70" y="293"/>
                  <a:pt x="79" y="293"/>
                </a:cubicBezTo>
                <a:cubicBezTo>
                  <a:pt x="119" y="293"/>
                  <a:pt x="119" y="293"/>
                  <a:pt x="119" y="293"/>
                </a:cubicBezTo>
                <a:cubicBezTo>
                  <a:pt x="127" y="293"/>
                  <a:pt x="134" y="300"/>
                  <a:pt x="134" y="308"/>
                </a:cubicBezTo>
                <a:lnTo>
                  <a:pt x="134" y="323"/>
                </a:lnTo>
                <a:close/>
                <a:moveTo>
                  <a:pt x="238" y="279"/>
                </a:moveTo>
                <a:cubicBezTo>
                  <a:pt x="198" y="279"/>
                  <a:pt x="198" y="279"/>
                  <a:pt x="198" y="279"/>
                </a:cubicBezTo>
                <a:cubicBezTo>
                  <a:pt x="182" y="279"/>
                  <a:pt x="169" y="292"/>
                  <a:pt x="169" y="308"/>
                </a:cubicBezTo>
                <a:cubicBezTo>
                  <a:pt x="169" y="323"/>
                  <a:pt x="169" y="323"/>
                  <a:pt x="169" y="323"/>
                </a:cubicBezTo>
                <a:cubicBezTo>
                  <a:pt x="169" y="339"/>
                  <a:pt x="182" y="353"/>
                  <a:pt x="198" y="353"/>
                </a:cubicBezTo>
                <a:cubicBezTo>
                  <a:pt x="238" y="353"/>
                  <a:pt x="238" y="353"/>
                  <a:pt x="238" y="353"/>
                </a:cubicBezTo>
                <a:cubicBezTo>
                  <a:pt x="254" y="353"/>
                  <a:pt x="267" y="339"/>
                  <a:pt x="267" y="323"/>
                </a:cubicBezTo>
                <a:cubicBezTo>
                  <a:pt x="267" y="308"/>
                  <a:pt x="267" y="308"/>
                  <a:pt x="267" y="308"/>
                </a:cubicBezTo>
                <a:cubicBezTo>
                  <a:pt x="267" y="292"/>
                  <a:pt x="254" y="279"/>
                  <a:pt x="238" y="279"/>
                </a:cubicBezTo>
                <a:close/>
                <a:moveTo>
                  <a:pt x="253" y="323"/>
                </a:moveTo>
                <a:cubicBezTo>
                  <a:pt x="253" y="332"/>
                  <a:pt x="246" y="339"/>
                  <a:pt x="238" y="339"/>
                </a:cubicBezTo>
                <a:cubicBezTo>
                  <a:pt x="198" y="339"/>
                  <a:pt x="198" y="339"/>
                  <a:pt x="198" y="339"/>
                </a:cubicBezTo>
                <a:cubicBezTo>
                  <a:pt x="190" y="339"/>
                  <a:pt x="183" y="332"/>
                  <a:pt x="183" y="323"/>
                </a:cubicBezTo>
                <a:cubicBezTo>
                  <a:pt x="183" y="308"/>
                  <a:pt x="183" y="308"/>
                  <a:pt x="183" y="308"/>
                </a:cubicBezTo>
                <a:cubicBezTo>
                  <a:pt x="183" y="300"/>
                  <a:pt x="190" y="293"/>
                  <a:pt x="198" y="293"/>
                </a:cubicBezTo>
                <a:cubicBezTo>
                  <a:pt x="238" y="293"/>
                  <a:pt x="238" y="293"/>
                  <a:pt x="238" y="293"/>
                </a:cubicBezTo>
                <a:cubicBezTo>
                  <a:pt x="246" y="293"/>
                  <a:pt x="253" y="300"/>
                  <a:pt x="253" y="308"/>
                </a:cubicBezTo>
                <a:lnTo>
                  <a:pt x="253" y="323"/>
                </a:lnTo>
                <a:close/>
                <a:moveTo>
                  <a:pt x="357" y="279"/>
                </a:moveTo>
                <a:cubicBezTo>
                  <a:pt x="317" y="279"/>
                  <a:pt x="317" y="279"/>
                  <a:pt x="317" y="279"/>
                </a:cubicBezTo>
                <a:cubicBezTo>
                  <a:pt x="301" y="279"/>
                  <a:pt x="288" y="292"/>
                  <a:pt x="288" y="308"/>
                </a:cubicBezTo>
                <a:cubicBezTo>
                  <a:pt x="288" y="323"/>
                  <a:pt x="288" y="323"/>
                  <a:pt x="288" y="323"/>
                </a:cubicBezTo>
                <a:cubicBezTo>
                  <a:pt x="288" y="339"/>
                  <a:pt x="301" y="353"/>
                  <a:pt x="317" y="353"/>
                </a:cubicBezTo>
                <a:cubicBezTo>
                  <a:pt x="357" y="353"/>
                  <a:pt x="357" y="353"/>
                  <a:pt x="357" y="353"/>
                </a:cubicBezTo>
                <a:cubicBezTo>
                  <a:pt x="373" y="353"/>
                  <a:pt x="386" y="339"/>
                  <a:pt x="386" y="323"/>
                </a:cubicBezTo>
                <a:cubicBezTo>
                  <a:pt x="386" y="308"/>
                  <a:pt x="386" y="308"/>
                  <a:pt x="386" y="308"/>
                </a:cubicBezTo>
                <a:cubicBezTo>
                  <a:pt x="386" y="292"/>
                  <a:pt x="373" y="279"/>
                  <a:pt x="357" y="279"/>
                </a:cubicBezTo>
                <a:close/>
                <a:moveTo>
                  <a:pt x="372" y="323"/>
                </a:moveTo>
                <a:cubicBezTo>
                  <a:pt x="372" y="332"/>
                  <a:pt x="366" y="339"/>
                  <a:pt x="357" y="339"/>
                </a:cubicBezTo>
                <a:cubicBezTo>
                  <a:pt x="317" y="339"/>
                  <a:pt x="317" y="339"/>
                  <a:pt x="317" y="339"/>
                </a:cubicBezTo>
                <a:cubicBezTo>
                  <a:pt x="309" y="339"/>
                  <a:pt x="302" y="332"/>
                  <a:pt x="302" y="323"/>
                </a:cubicBezTo>
                <a:cubicBezTo>
                  <a:pt x="302" y="308"/>
                  <a:pt x="302" y="308"/>
                  <a:pt x="302" y="308"/>
                </a:cubicBezTo>
                <a:cubicBezTo>
                  <a:pt x="302" y="300"/>
                  <a:pt x="309" y="293"/>
                  <a:pt x="317" y="293"/>
                </a:cubicBezTo>
                <a:cubicBezTo>
                  <a:pt x="357" y="293"/>
                  <a:pt x="357" y="293"/>
                  <a:pt x="357" y="293"/>
                </a:cubicBezTo>
                <a:cubicBezTo>
                  <a:pt x="366" y="293"/>
                  <a:pt x="372" y="300"/>
                  <a:pt x="372" y="308"/>
                </a:cubicBezTo>
                <a:lnTo>
                  <a:pt x="372" y="323"/>
                </a:lnTo>
                <a:close/>
                <a:moveTo>
                  <a:pt x="119" y="376"/>
                </a:moveTo>
                <a:cubicBezTo>
                  <a:pt x="79" y="376"/>
                  <a:pt x="79" y="376"/>
                  <a:pt x="79" y="376"/>
                </a:cubicBezTo>
                <a:cubicBezTo>
                  <a:pt x="63" y="376"/>
                  <a:pt x="50" y="389"/>
                  <a:pt x="50" y="405"/>
                </a:cubicBezTo>
                <a:cubicBezTo>
                  <a:pt x="50" y="420"/>
                  <a:pt x="50" y="420"/>
                  <a:pt x="50" y="420"/>
                </a:cubicBezTo>
                <a:cubicBezTo>
                  <a:pt x="50" y="436"/>
                  <a:pt x="63" y="449"/>
                  <a:pt x="79" y="449"/>
                </a:cubicBezTo>
                <a:cubicBezTo>
                  <a:pt x="119" y="449"/>
                  <a:pt x="119" y="449"/>
                  <a:pt x="119" y="449"/>
                </a:cubicBezTo>
                <a:cubicBezTo>
                  <a:pt x="135" y="449"/>
                  <a:pt x="148" y="436"/>
                  <a:pt x="148" y="420"/>
                </a:cubicBezTo>
                <a:cubicBezTo>
                  <a:pt x="148" y="405"/>
                  <a:pt x="148" y="405"/>
                  <a:pt x="148" y="405"/>
                </a:cubicBezTo>
                <a:cubicBezTo>
                  <a:pt x="148" y="389"/>
                  <a:pt x="135" y="376"/>
                  <a:pt x="119" y="376"/>
                </a:cubicBezTo>
                <a:close/>
                <a:moveTo>
                  <a:pt x="134" y="420"/>
                </a:moveTo>
                <a:cubicBezTo>
                  <a:pt x="134" y="429"/>
                  <a:pt x="127" y="435"/>
                  <a:pt x="119" y="435"/>
                </a:cubicBezTo>
                <a:cubicBezTo>
                  <a:pt x="79" y="435"/>
                  <a:pt x="79" y="435"/>
                  <a:pt x="79" y="435"/>
                </a:cubicBezTo>
                <a:cubicBezTo>
                  <a:pt x="70" y="435"/>
                  <a:pt x="64" y="429"/>
                  <a:pt x="64" y="420"/>
                </a:cubicBezTo>
                <a:cubicBezTo>
                  <a:pt x="64" y="405"/>
                  <a:pt x="64" y="405"/>
                  <a:pt x="64" y="405"/>
                </a:cubicBezTo>
                <a:cubicBezTo>
                  <a:pt x="64" y="397"/>
                  <a:pt x="70" y="390"/>
                  <a:pt x="79" y="390"/>
                </a:cubicBezTo>
                <a:cubicBezTo>
                  <a:pt x="119" y="390"/>
                  <a:pt x="119" y="390"/>
                  <a:pt x="119" y="390"/>
                </a:cubicBezTo>
                <a:cubicBezTo>
                  <a:pt x="127" y="390"/>
                  <a:pt x="134" y="397"/>
                  <a:pt x="134" y="405"/>
                </a:cubicBezTo>
                <a:lnTo>
                  <a:pt x="134" y="420"/>
                </a:lnTo>
                <a:close/>
                <a:moveTo>
                  <a:pt x="238" y="376"/>
                </a:moveTo>
                <a:cubicBezTo>
                  <a:pt x="198" y="376"/>
                  <a:pt x="198" y="376"/>
                  <a:pt x="198" y="376"/>
                </a:cubicBezTo>
                <a:cubicBezTo>
                  <a:pt x="182" y="376"/>
                  <a:pt x="169" y="389"/>
                  <a:pt x="169" y="405"/>
                </a:cubicBezTo>
                <a:cubicBezTo>
                  <a:pt x="169" y="420"/>
                  <a:pt x="169" y="420"/>
                  <a:pt x="169" y="420"/>
                </a:cubicBezTo>
                <a:cubicBezTo>
                  <a:pt x="169" y="436"/>
                  <a:pt x="182" y="449"/>
                  <a:pt x="198" y="449"/>
                </a:cubicBezTo>
                <a:cubicBezTo>
                  <a:pt x="238" y="449"/>
                  <a:pt x="238" y="449"/>
                  <a:pt x="238" y="449"/>
                </a:cubicBezTo>
                <a:cubicBezTo>
                  <a:pt x="254" y="449"/>
                  <a:pt x="267" y="436"/>
                  <a:pt x="267" y="420"/>
                </a:cubicBezTo>
                <a:cubicBezTo>
                  <a:pt x="267" y="405"/>
                  <a:pt x="267" y="405"/>
                  <a:pt x="267" y="405"/>
                </a:cubicBezTo>
                <a:cubicBezTo>
                  <a:pt x="267" y="389"/>
                  <a:pt x="254" y="376"/>
                  <a:pt x="238" y="376"/>
                </a:cubicBezTo>
                <a:close/>
                <a:moveTo>
                  <a:pt x="253" y="420"/>
                </a:moveTo>
                <a:cubicBezTo>
                  <a:pt x="253" y="429"/>
                  <a:pt x="246" y="435"/>
                  <a:pt x="238" y="435"/>
                </a:cubicBezTo>
                <a:cubicBezTo>
                  <a:pt x="198" y="435"/>
                  <a:pt x="198" y="435"/>
                  <a:pt x="198" y="435"/>
                </a:cubicBezTo>
                <a:cubicBezTo>
                  <a:pt x="190" y="435"/>
                  <a:pt x="183" y="429"/>
                  <a:pt x="183" y="420"/>
                </a:cubicBezTo>
                <a:cubicBezTo>
                  <a:pt x="183" y="405"/>
                  <a:pt x="183" y="405"/>
                  <a:pt x="183" y="405"/>
                </a:cubicBezTo>
                <a:cubicBezTo>
                  <a:pt x="183" y="397"/>
                  <a:pt x="190" y="390"/>
                  <a:pt x="198" y="390"/>
                </a:cubicBezTo>
                <a:cubicBezTo>
                  <a:pt x="238" y="390"/>
                  <a:pt x="238" y="390"/>
                  <a:pt x="238" y="390"/>
                </a:cubicBezTo>
                <a:cubicBezTo>
                  <a:pt x="246" y="390"/>
                  <a:pt x="253" y="397"/>
                  <a:pt x="253" y="405"/>
                </a:cubicBezTo>
                <a:lnTo>
                  <a:pt x="253" y="420"/>
                </a:lnTo>
                <a:close/>
                <a:moveTo>
                  <a:pt x="357" y="376"/>
                </a:moveTo>
                <a:cubicBezTo>
                  <a:pt x="317" y="376"/>
                  <a:pt x="317" y="376"/>
                  <a:pt x="317" y="376"/>
                </a:cubicBezTo>
                <a:cubicBezTo>
                  <a:pt x="301" y="376"/>
                  <a:pt x="288" y="389"/>
                  <a:pt x="288" y="405"/>
                </a:cubicBezTo>
                <a:cubicBezTo>
                  <a:pt x="288" y="420"/>
                  <a:pt x="288" y="420"/>
                  <a:pt x="288" y="420"/>
                </a:cubicBezTo>
                <a:cubicBezTo>
                  <a:pt x="288" y="436"/>
                  <a:pt x="301" y="449"/>
                  <a:pt x="317" y="449"/>
                </a:cubicBezTo>
                <a:cubicBezTo>
                  <a:pt x="357" y="449"/>
                  <a:pt x="357" y="449"/>
                  <a:pt x="357" y="449"/>
                </a:cubicBezTo>
                <a:cubicBezTo>
                  <a:pt x="373" y="449"/>
                  <a:pt x="386" y="436"/>
                  <a:pt x="386" y="420"/>
                </a:cubicBezTo>
                <a:cubicBezTo>
                  <a:pt x="386" y="405"/>
                  <a:pt x="386" y="405"/>
                  <a:pt x="386" y="405"/>
                </a:cubicBezTo>
                <a:cubicBezTo>
                  <a:pt x="386" y="389"/>
                  <a:pt x="373" y="376"/>
                  <a:pt x="357" y="376"/>
                </a:cubicBezTo>
                <a:close/>
                <a:moveTo>
                  <a:pt x="372" y="420"/>
                </a:moveTo>
                <a:cubicBezTo>
                  <a:pt x="372" y="429"/>
                  <a:pt x="366" y="435"/>
                  <a:pt x="357" y="435"/>
                </a:cubicBezTo>
                <a:cubicBezTo>
                  <a:pt x="317" y="435"/>
                  <a:pt x="317" y="435"/>
                  <a:pt x="317" y="435"/>
                </a:cubicBezTo>
                <a:cubicBezTo>
                  <a:pt x="309" y="435"/>
                  <a:pt x="302" y="429"/>
                  <a:pt x="302" y="420"/>
                </a:cubicBezTo>
                <a:cubicBezTo>
                  <a:pt x="302" y="405"/>
                  <a:pt x="302" y="405"/>
                  <a:pt x="302" y="405"/>
                </a:cubicBezTo>
                <a:cubicBezTo>
                  <a:pt x="302" y="397"/>
                  <a:pt x="309" y="390"/>
                  <a:pt x="317" y="390"/>
                </a:cubicBezTo>
                <a:cubicBezTo>
                  <a:pt x="357" y="390"/>
                  <a:pt x="357" y="390"/>
                  <a:pt x="357" y="390"/>
                </a:cubicBezTo>
                <a:cubicBezTo>
                  <a:pt x="366" y="390"/>
                  <a:pt x="372" y="397"/>
                  <a:pt x="372" y="405"/>
                </a:cubicBezTo>
                <a:lnTo>
                  <a:pt x="372" y="420"/>
                </a:lnTo>
                <a:close/>
                <a:moveTo>
                  <a:pt x="322" y="543"/>
                </a:moveTo>
                <a:cubicBezTo>
                  <a:pt x="318" y="543"/>
                  <a:pt x="315" y="547"/>
                  <a:pt x="315" y="550"/>
                </a:cubicBezTo>
                <a:cubicBezTo>
                  <a:pt x="315" y="619"/>
                  <a:pt x="315" y="619"/>
                  <a:pt x="315" y="619"/>
                </a:cubicBezTo>
                <a:cubicBezTo>
                  <a:pt x="315" y="635"/>
                  <a:pt x="302" y="649"/>
                  <a:pt x="286" y="649"/>
                </a:cubicBezTo>
                <a:cubicBezTo>
                  <a:pt x="267" y="649"/>
                  <a:pt x="267" y="649"/>
                  <a:pt x="267" y="649"/>
                </a:cubicBezTo>
                <a:cubicBezTo>
                  <a:pt x="267" y="550"/>
                  <a:pt x="267" y="550"/>
                  <a:pt x="267" y="550"/>
                </a:cubicBezTo>
                <a:cubicBezTo>
                  <a:pt x="267" y="547"/>
                  <a:pt x="264" y="543"/>
                  <a:pt x="260" y="543"/>
                </a:cubicBezTo>
                <a:cubicBezTo>
                  <a:pt x="194" y="543"/>
                  <a:pt x="194" y="543"/>
                  <a:pt x="194" y="543"/>
                </a:cubicBezTo>
                <a:cubicBezTo>
                  <a:pt x="191" y="543"/>
                  <a:pt x="187" y="547"/>
                  <a:pt x="187" y="550"/>
                </a:cubicBezTo>
                <a:cubicBezTo>
                  <a:pt x="187" y="649"/>
                  <a:pt x="187" y="649"/>
                  <a:pt x="187" y="649"/>
                </a:cubicBezTo>
                <a:cubicBezTo>
                  <a:pt x="103" y="649"/>
                  <a:pt x="103" y="649"/>
                  <a:pt x="103" y="649"/>
                </a:cubicBezTo>
                <a:cubicBezTo>
                  <a:pt x="87" y="649"/>
                  <a:pt x="74" y="635"/>
                  <a:pt x="74" y="619"/>
                </a:cubicBezTo>
                <a:cubicBezTo>
                  <a:pt x="74" y="550"/>
                  <a:pt x="74" y="550"/>
                  <a:pt x="74" y="550"/>
                </a:cubicBezTo>
                <a:cubicBezTo>
                  <a:pt x="74" y="547"/>
                  <a:pt x="71" y="543"/>
                  <a:pt x="67" y="543"/>
                </a:cubicBezTo>
                <a:cubicBezTo>
                  <a:pt x="63" y="543"/>
                  <a:pt x="60" y="547"/>
                  <a:pt x="60" y="550"/>
                </a:cubicBezTo>
                <a:cubicBezTo>
                  <a:pt x="60" y="619"/>
                  <a:pt x="60" y="619"/>
                  <a:pt x="60" y="619"/>
                </a:cubicBezTo>
                <a:cubicBezTo>
                  <a:pt x="60" y="643"/>
                  <a:pt x="79" y="663"/>
                  <a:pt x="103" y="663"/>
                </a:cubicBezTo>
                <a:cubicBezTo>
                  <a:pt x="286" y="663"/>
                  <a:pt x="286" y="663"/>
                  <a:pt x="286" y="663"/>
                </a:cubicBezTo>
                <a:cubicBezTo>
                  <a:pt x="310" y="663"/>
                  <a:pt x="329" y="643"/>
                  <a:pt x="329" y="619"/>
                </a:cubicBezTo>
                <a:cubicBezTo>
                  <a:pt x="329" y="550"/>
                  <a:pt x="329" y="550"/>
                  <a:pt x="329" y="550"/>
                </a:cubicBezTo>
                <a:cubicBezTo>
                  <a:pt x="329" y="547"/>
                  <a:pt x="326" y="543"/>
                  <a:pt x="322" y="543"/>
                </a:cubicBezTo>
                <a:close/>
                <a:moveTo>
                  <a:pt x="201" y="557"/>
                </a:moveTo>
                <a:cubicBezTo>
                  <a:pt x="253" y="557"/>
                  <a:pt x="253" y="557"/>
                  <a:pt x="253" y="557"/>
                </a:cubicBezTo>
                <a:cubicBezTo>
                  <a:pt x="253" y="649"/>
                  <a:pt x="253" y="649"/>
                  <a:pt x="253" y="649"/>
                </a:cubicBezTo>
                <a:cubicBezTo>
                  <a:pt x="201" y="649"/>
                  <a:pt x="201" y="649"/>
                  <a:pt x="201" y="649"/>
                </a:cubicBezTo>
                <a:lnTo>
                  <a:pt x="201" y="557"/>
                </a:lnTo>
                <a:close/>
                <a:moveTo>
                  <a:pt x="479" y="195"/>
                </a:moveTo>
                <a:cubicBezTo>
                  <a:pt x="479" y="464"/>
                  <a:pt x="479" y="464"/>
                  <a:pt x="479" y="464"/>
                </a:cubicBezTo>
                <a:cubicBezTo>
                  <a:pt x="479" y="468"/>
                  <a:pt x="476" y="471"/>
                  <a:pt x="472" y="471"/>
                </a:cubicBezTo>
                <a:cubicBezTo>
                  <a:pt x="469" y="471"/>
                  <a:pt x="465" y="468"/>
                  <a:pt x="465" y="464"/>
                </a:cubicBezTo>
                <a:cubicBezTo>
                  <a:pt x="465" y="195"/>
                  <a:pt x="465" y="195"/>
                  <a:pt x="465" y="195"/>
                </a:cubicBezTo>
                <a:cubicBezTo>
                  <a:pt x="465" y="191"/>
                  <a:pt x="469" y="188"/>
                  <a:pt x="472" y="188"/>
                </a:cubicBezTo>
                <a:cubicBezTo>
                  <a:pt x="476" y="188"/>
                  <a:pt x="479" y="191"/>
                  <a:pt x="479" y="1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5" name="Oval 24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3" name="Freeform 120"/>
          <p:cNvSpPr>
            <a:spLocks noEditPoints="1"/>
          </p:cNvSpPr>
          <p:nvPr/>
        </p:nvSpPr>
        <p:spPr bwMode="auto">
          <a:xfrm>
            <a:off x="10167741" y="3289378"/>
            <a:ext cx="575505" cy="577265"/>
          </a:xfrm>
          <a:custGeom>
            <a:avLst/>
            <a:gdLst>
              <a:gd name="T0" fmla="*/ 498 w 558"/>
              <a:gd name="T1" fmla="*/ 298 h 559"/>
              <a:gd name="T2" fmla="*/ 488 w 558"/>
              <a:gd name="T3" fmla="*/ 288 h 559"/>
              <a:gd name="T4" fmla="*/ 452 w 558"/>
              <a:gd name="T5" fmla="*/ 217 h 559"/>
              <a:gd name="T6" fmla="*/ 554 w 558"/>
              <a:gd name="T7" fmla="*/ 113 h 559"/>
              <a:gd name="T8" fmla="*/ 450 w 558"/>
              <a:gd name="T9" fmla="*/ 6 h 559"/>
              <a:gd name="T10" fmla="*/ 343 w 558"/>
              <a:gd name="T11" fmla="*/ 103 h 559"/>
              <a:gd name="T12" fmla="*/ 290 w 558"/>
              <a:gd name="T13" fmla="*/ 61 h 559"/>
              <a:gd name="T14" fmla="*/ 326 w 558"/>
              <a:gd name="T15" fmla="*/ 106 h 559"/>
              <a:gd name="T16" fmla="*/ 113 w 558"/>
              <a:gd name="T17" fmla="*/ 0 h 559"/>
              <a:gd name="T18" fmla="*/ 97 w 558"/>
              <a:gd name="T19" fmla="*/ 224 h 559"/>
              <a:gd name="T20" fmla="*/ 61 w 558"/>
              <a:gd name="T21" fmla="*/ 270 h 559"/>
              <a:gd name="T22" fmla="*/ 106 w 558"/>
              <a:gd name="T23" fmla="*/ 235 h 559"/>
              <a:gd name="T24" fmla="*/ 7 w 558"/>
              <a:gd name="T25" fmla="*/ 334 h 559"/>
              <a:gd name="T26" fmla="*/ 0 w 558"/>
              <a:gd name="T27" fmla="*/ 552 h 559"/>
              <a:gd name="T28" fmla="*/ 219 w 558"/>
              <a:gd name="T29" fmla="*/ 559 h 559"/>
              <a:gd name="T30" fmla="*/ 226 w 558"/>
              <a:gd name="T31" fmla="*/ 341 h 559"/>
              <a:gd name="T32" fmla="*/ 120 w 558"/>
              <a:gd name="T33" fmla="*/ 334 h 559"/>
              <a:gd name="T34" fmla="*/ 155 w 558"/>
              <a:gd name="T35" fmla="*/ 270 h 559"/>
              <a:gd name="T36" fmla="*/ 165 w 558"/>
              <a:gd name="T37" fmla="*/ 270 h 559"/>
              <a:gd name="T38" fmla="*/ 129 w 558"/>
              <a:gd name="T39" fmla="*/ 224 h 559"/>
              <a:gd name="T40" fmla="*/ 326 w 558"/>
              <a:gd name="T41" fmla="*/ 120 h 559"/>
              <a:gd name="T42" fmla="*/ 290 w 558"/>
              <a:gd name="T43" fmla="*/ 165 h 559"/>
              <a:gd name="T44" fmla="*/ 300 w 558"/>
              <a:gd name="T45" fmla="*/ 165 h 559"/>
              <a:gd name="T46" fmla="*/ 438 w 558"/>
              <a:gd name="T47" fmla="*/ 217 h 559"/>
              <a:gd name="T48" fmla="*/ 403 w 558"/>
              <a:gd name="T49" fmla="*/ 288 h 559"/>
              <a:gd name="T50" fmla="*/ 393 w 558"/>
              <a:gd name="T51" fmla="*/ 298 h 559"/>
              <a:gd name="T52" fmla="*/ 333 w 558"/>
              <a:gd name="T53" fmla="*/ 446 h 559"/>
              <a:gd name="T54" fmla="*/ 558 w 558"/>
              <a:gd name="T55" fmla="*/ 446 h 559"/>
              <a:gd name="T56" fmla="*/ 212 w 558"/>
              <a:gd name="T57" fmla="*/ 545 h 559"/>
              <a:gd name="T58" fmla="*/ 14 w 558"/>
              <a:gd name="T59" fmla="*/ 348 h 559"/>
              <a:gd name="T60" fmla="*/ 212 w 558"/>
              <a:gd name="T61" fmla="*/ 545 h 559"/>
              <a:gd name="T62" fmla="*/ 113 w 558"/>
              <a:gd name="T63" fmla="*/ 211 h 559"/>
              <a:gd name="T64" fmla="*/ 14 w 558"/>
              <a:gd name="T65" fmla="*/ 113 h 559"/>
              <a:gd name="T66" fmla="*/ 212 w 558"/>
              <a:gd name="T67" fmla="*/ 113 h 559"/>
              <a:gd name="T68" fmla="*/ 445 w 558"/>
              <a:gd name="T69" fmla="*/ 21 h 559"/>
              <a:gd name="T70" fmla="*/ 445 w 558"/>
              <a:gd name="T71" fmla="*/ 204 h 559"/>
              <a:gd name="T72" fmla="*/ 445 w 558"/>
              <a:gd name="T73" fmla="*/ 21 h 559"/>
              <a:gd name="T74" fmla="*/ 347 w 558"/>
              <a:gd name="T75" fmla="*/ 446 h 559"/>
              <a:gd name="T76" fmla="*/ 544 w 558"/>
              <a:gd name="T77" fmla="*/ 446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8" h="559">
                <a:moveTo>
                  <a:pt x="461" y="335"/>
                </a:moveTo>
                <a:cubicBezTo>
                  <a:pt x="498" y="298"/>
                  <a:pt x="498" y="298"/>
                  <a:pt x="498" y="298"/>
                </a:cubicBezTo>
                <a:cubicBezTo>
                  <a:pt x="500" y="295"/>
                  <a:pt x="500" y="291"/>
                  <a:pt x="498" y="288"/>
                </a:cubicBezTo>
                <a:cubicBezTo>
                  <a:pt x="495" y="285"/>
                  <a:pt x="490" y="285"/>
                  <a:pt x="488" y="288"/>
                </a:cubicBezTo>
                <a:cubicBezTo>
                  <a:pt x="452" y="323"/>
                  <a:pt x="452" y="323"/>
                  <a:pt x="452" y="323"/>
                </a:cubicBezTo>
                <a:cubicBezTo>
                  <a:pt x="452" y="217"/>
                  <a:pt x="452" y="217"/>
                  <a:pt x="452" y="217"/>
                </a:cubicBezTo>
                <a:cubicBezTo>
                  <a:pt x="552" y="118"/>
                  <a:pt x="552" y="118"/>
                  <a:pt x="552" y="118"/>
                </a:cubicBezTo>
                <a:cubicBezTo>
                  <a:pt x="553" y="116"/>
                  <a:pt x="554" y="115"/>
                  <a:pt x="554" y="113"/>
                </a:cubicBezTo>
                <a:cubicBezTo>
                  <a:pt x="554" y="111"/>
                  <a:pt x="553" y="109"/>
                  <a:pt x="552" y="108"/>
                </a:cubicBezTo>
                <a:cubicBezTo>
                  <a:pt x="450" y="6"/>
                  <a:pt x="450" y="6"/>
                  <a:pt x="450" y="6"/>
                </a:cubicBezTo>
                <a:cubicBezTo>
                  <a:pt x="448" y="4"/>
                  <a:pt x="443" y="4"/>
                  <a:pt x="440" y="6"/>
                </a:cubicBezTo>
                <a:cubicBezTo>
                  <a:pt x="343" y="103"/>
                  <a:pt x="343" y="103"/>
                  <a:pt x="343" y="103"/>
                </a:cubicBezTo>
                <a:cubicBezTo>
                  <a:pt x="300" y="61"/>
                  <a:pt x="300" y="61"/>
                  <a:pt x="300" y="61"/>
                </a:cubicBezTo>
                <a:cubicBezTo>
                  <a:pt x="297" y="58"/>
                  <a:pt x="293" y="58"/>
                  <a:pt x="290" y="61"/>
                </a:cubicBezTo>
                <a:cubicBezTo>
                  <a:pt x="288" y="63"/>
                  <a:pt x="288" y="68"/>
                  <a:pt x="290" y="70"/>
                </a:cubicBezTo>
                <a:cubicBezTo>
                  <a:pt x="326" y="106"/>
                  <a:pt x="326" y="106"/>
                  <a:pt x="326" y="106"/>
                </a:cubicBezTo>
                <a:cubicBezTo>
                  <a:pt x="225" y="106"/>
                  <a:pt x="225" y="106"/>
                  <a:pt x="225" y="106"/>
                </a:cubicBezTo>
                <a:cubicBezTo>
                  <a:pt x="222" y="47"/>
                  <a:pt x="173" y="0"/>
                  <a:pt x="113" y="0"/>
                </a:cubicBezTo>
                <a:cubicBezTo>
                  <a:pt x="51" y="0"/>
                  <a:pt x="0" y="51"/>
                  <a:pt x="0" y="113"/>
                </a:cubicBezTo>
                <a:cubicBezTo>
                  <a:pt x="0" y="169"/>
                  <a:pt x="42" y="217"/>
                  <a:pt x="97" y="224"/>
                </a:cubicBezTo>
                <a:cubicBezTo>
                  <a:pt x="61" y="260"/>
                  <a:pt x="61" y="260"/>
                  <a:pt x="61" y="260"/>
                </a:cubicBezTo>
                <a:cubicBezTo>
                  <a:pt x="58" y="263"/>
                  <a:pt x="58" y="268"/>
                  <a:pt x="61" y="270"/>
                </a:cubicBezTo>
                <a:cubicBezTo>
                  <a:pt x="63" y="273"/>
                  <a:pt x="68" y="273"/>
                  <a:pt x="71" y="270"/>
                </a:cubicBezTo>
                <a:cubicBezTo>
                  <a:pt x="106" y="235"/>
                  <a:pt x="106" y="235"/>
                  <a:pt x="106" y="235"/>
                </a:cubicBezTo>
                <a:cubicBezTo>
                  <a:pt x="106" y="334"/>
                  <a:pt x="106" y="334"/>
                  <a:pt x="106" y="334"/>
                </a:cubicBezTo>
                <a:cubicBezTo>
                  <a:pt x="7" y="334"/>
                  <a:pt x="7" y="334"/>
                  <a:pt x="7" y="334"/>
                </a:cubicBezTo>
                <a:cubicBezTo>
                  <a:pt x="3" y="334"/>
                  <a:pt x="0" y="337"/>
                  <a:pt x="0" y="341"/>
                </a:cubicBezTo>
                <a:cubicBezTo>
                  <a:pt x="0" y="552"/>
                  <a:pt x="0" y="552"/>
                  <a:pt x="0" y="552"/>
                </a:cubicBezTo>
                <a:cubicBezTo>
                  <a:pt x="0" y="556"/>
                  <a:pt x="3" y="559"/>
                  <a:pt x="7" y="559"/>
                </a:cubicBezTo>
                <a:cubicBezTo>
                  <a:pt x="219" y="559"/>
                  <a:pt x="219" y="559"/>
                  <a:pt x="219" y="559"/>
                </a:cubicBezTo>
                <a:cubicBezTo>
                  <a:pt x="223" y="559"/>
                  <a:pt x="226" y="556"/>
                  <a:pt x="226" y="552"/>
                </a:cubicBezTo>
                <a:cubicBezTo>
                  <a:pt x="226" y="341"/>
                  <a:pt x="226" y="341"/>
                  <a:pt x="226" y="341"/>
                </a:cubicBezTo>
                <a:cubicBezTo>
                  <a:pt x="226" y="337"/>
                  <a:pt x="223" y="334"/>
                  <a:pt x="219" y="334"/>
                </a:cubicBezTo>
                <a:cubicBezTo>
                  <a:pt x="120" y="334"/>
                  <a:pt x="120" y="334"/>
                  <a:pt x="120" y="334"/>
                </a:cubicBezTo>
                <a:cubicBezTo>
                  <a:pt x="120" y="235"/>
                  <a:pt x="120" y="235"/>
                  <a:pt x="120" y="235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7" y="272"/>
                  <a:pt x="158" y="272"/>
                  <a:pt x="160" y="272"/>
                </a:cubicBezTo>
                <a:cubicBezTo>
                  <a:pt x="162" y="272"/>
                  <a:pt x="164" y="272"/>
                  <a:pt x="165" y="270"/>
                </a:cubicBezTo>
                <a:cubicBezTo>
                  <a:pt x="168" y="268"/>
                  <a:pt x="168" y="263"/>
                  <a:pt x="165" y="260"/>
                </a:cubicBezTo>
                <a:cubicBezTo>
                  <a:pt x="129" y="224"/>
                  <a:pt x="129" y="224"/>
                  <a:pt x="129" y="224"/>
                </a:cubicBezTo>
                <a:cubicBezTo>
                  <a:pt x="181" y="217"/>
                  <a:pt x="222" y="173"/>
                  <a:pt x="225" y="120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288" y="158"/>
                  <a:pt x="288" y="162"/>
                  <a:pt x="290" y="165"/>
                </a:cubicBezTo>
                <a:cubicBezTo>
                  <a:pt x="292" y="166"/>
                  <a:pt x="293" y="167"/>
                  <a:pt x="295" y="167"/>
                </a:cubicBezTo>
                <a:cubicBezTo>
                  <a:pt x="297" y="167"/>
                  <a:pt x="299" y="166"/>
                  <a:pt x="300" y="165"/>
                </a:cubicBezTo>
                <a:cubicBezTo>
                  <a:pt x="343" y="122"/>
                  <a:pt x="343" y="122"/>
                  <a:pt x="343" y="122"/>
                </a:cubicBezTo>
                <a:cubicBezTo>
                  <a:pt x="438" y="217"/>
                  <a:pt x="438" y="217"/>
                  <a:pt x="438" y="217"/>
                </a:cubicBezTo>
                <a:cubicBezTo>
                  <a:pt x="438" y="323"/>
                  <a:pt x="438" y="323"/>
                  <a:pt x="438" y="323"/>
                </a:cubicBezTo>
                <a:cubicBezTo>
                  <a:pt x="403" y="288"/>
                  <a:pt x="403" y="288"/>
                  <a:pt x="403" y="288"/>
                </a:cubicBezTo>
                <a:cubicBezTo>
                  <a:pt x="400" y="285"/>
                  <a:pt x="396" y="285"/>
                  <a:pt x="393" y="288"/>
                </a:cubicBezTo>
                <a:cubicBezTo>
                  <a:pt x="390" y="291"/>
                  <a:pt x="390" y="295"/>
                  <a:pt x="393" y="298"/>
                </a:cubicBezTo>
                <a:cubicBezTo>
                  <a:pt x="430" y="335"/>
                  <a:pt x="430" y="335"/>
                  <a:pt x="430" y="335"/>
                </a:cubicBezTo>
                <a:cubicBezTo>
                  <a:pt x="375" y="342"/>
                  <a:pt x="333" y="389"/>
                  <a:pt x="333" y="446"/>
                </a:cubicBezTo>
                <a:cubicBezTo>
                  <a:pt x="333" y="508"/>
                  <a:pt x="383" y="559"/>
                  <a:pt x="445" y="559"/>
                </a:cubicBezTo>
                <a:cubicBezTo>
                  <a:pt x="508" y="559"/>
                  <a:pt x="558" y="508"/>
                  <a:pt x="558" y="446"/>
                </a:cubicBezTo>
                <a:cubicBezTo>
                  <a:pt x="558" y="389"/>
                  <a:pt x="516" y="342"/>
                  <a:pt x="461" y="335"/>
                </a:cubicBezTo>
                <a:close/>
                <a:moveTo>
                  <a:pt x="212" y="545"/>
                </a:moveTo>
                <a:cubicBezTo>
                  <a:pt x="14" y="545"/>
                  <a:pt x="14" y="545"/>
                  <a:pt x="14" y="545"/>
                </a:cubicBezTo>
                <a:cubicBezTo>
                  <a:pt x="14" y="348"/>
                  <a:pt x="14" y="348"/>
                  <a:pt x="14" y="348"/>
                </a:cubicBezTo>
                <a:cubicBezTo>
                  <a:pt x="212" y="348"/>
                  <a:pt x="212" y="348"/>
                  <a:pt x="212" y="348"/>
                </a:cubicBezTo>
                <a:lnTo>
                  <a:pt x="212" y="545"/>
                </a:lnTo>
                <a:close/>
                <a:moveTo>
                  <a:pt x="116" y="211"/>
                </a:moveTo>
                <a:cubicBezTo>
                  <a:pt x="115" y="211"/>
                  <a:pt x="114" y="211"/>
                  <a:pt x="113" y="211"/>
                </a:cubicBezTo>
                <a:cubicBezTo>
                  <a:pt x="112" y="211"/>
                  <a:pt x="111" y="211"/>
                  <a:pt x="110" y="211"/>
                </a:cubicBezTo>
                <a:cubicBezTo>
                  <a:pt x="57" y="210"/>
                  <a:pt x="14" y="166"/>
                  <a:pt x="14" y="113"/>
                </a:cubicBezTo>
                <a:cubicBezTo>
                  <a:pt x="14" y="58"/>
                  <a:pt x="58" y="14"/>
                  <a:pt x="113" y="14"/>
                </a:cubicBezTo>
                <a:cubicBezTo>
                  <a:pt x="167" y="14"/>
                  <a:pt x="212" y="58"/>
                  <a:pt x="212" y="113"/>
                </a:cubicBezTo>
                <a:cubicBezTo>
                  <a:pt x="212" y="166"/>
                  <a:pt x="169" y="210"/>
                  <a:pt x="116" y="211"/>
                </a:cubicBezTo>
                <a:close/>
                <a:moveTo>
                  <a:pt x="445" y="21"/>
                </a:moveTo>
                <a:cubicBezTo>
                  <a:pt x="537" y="113"/>
                  <a:pt x="537" y="113"/>
                  <a:pt x="537" y="113"/>
                </a:cubicBezTo>
                <a:cubicBezTo>
                  <a:pt x="445" y="204"/>
                  <a:pt x="445" y="204"/>
                  <a:pt x="445" y="204"/>
                </a:cubicBezTo>
                <a:cubicBezTo>
                  <a:pt x="354" y="113"/>
                  <a:pt x="354" y="113"/>
                  <a:pt x="354" y="113"/>
                </a:cubicBezTo>
                <a:lnTo>
                  <a:pt x="445" y="21"/>
                </a:lnTo>
                <a:close/>
                <a:moveTo>
                  <a:pt x="445" y="545"/>
                </a:moveTo>
                <a:cubicBezTo>
                  <a:pt x="391" y="545"/>
                  <a:pt x="347" y="501"/>
                  <a:pt x="347" y="446"/>
                </a:cubicBezTo>
                <a:cubicBezTo>
                  <a:pt x="347" y="392"/>
                  <a:pt x="391" y="348"/>
                  <a:pt x="445" y="348"/>
                </a:cubicBezTo>
                <a:cubicBezTo>
                  <a:pt x="500" y="348"/>
                  <a:pt x="544" y="392"/>
                  <a:pt x="544" y="446"/>
                </a:cubicBezTo>
                <a:cubicBezTo>
                  <a:pt x="544" y="501"/>
                  <a:pt x="500" y="545"/>
                  <a:pt x="445" y="5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6" name="Oval 25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4" name="Freeform 121"/>
          <p:cNvSpPr>
            <a:spLocks noEditPoints="1"/>
          </p:cNvSpPr>
          <p:nvPr/>
        </p:nvSpPr>
        <p:spPr bwMode="auto">
          <a:xfrm>
            <a:off x="8441696" y="3292956"/>
            <a:ext cx="582669" cy="582035"/>
          </a:xfrm>
          <a:custGeom>
            <a:avLst/>
            <a:gdLst>
              <a:gd name="T0" fmla="*/ 7 w 564"/>
              <a:gd name="T1" fmla="*/ 564 h 564"/>
              <a:gd name="T2" fmla="*/ 0 w 564"/>
              <a:gd name="T3" fmla="*/ 7 h 564"/>
              <a:gd name="T4" fmla="*/ 14 w 564"/>
              <a:gd name="T5" fmla="*/ 7 h 564"/>
              <a:gd name="T6" fmla="*/ 557 w 564"/>
              <a:gd name="T7" fmla="*/ 550 h 564"/>
              <a:gd name="T8" fmla="*/ 557 w 564"/>
              <a:gd name="T9" fmla="*/ 564 h 564"/>
              <a:gd name="T10" fmla="*/ 107 w 564"/>
              <a:gd name="T11" fmla="*/ 373 h 564"/>
              <a:gd name="T12" fmla="*/ 107 w 564"/>
              <a:gd name="T13" fmla="*/ 456 h 564"/>
              <a:gd name="T14" fmla="*/ 134 w 564"/>
              <a:gd name="T15" fmla="*/ 414 h 564"/>
              <a:gd name="T16" fmla="*/ 79 w 564"/>
              <a:gd name="T17" fmla="*/ 414 h 564"/>
              <a:gd name="T18" fmla="*/ 134 w 564"/>
              <a:gd name="T19" fmla="*/ 414 h 564"/>
              <a:gd name="T20" fmla="*/ 467 w 564"/>
              <a:gd name="T21" fmla="*/ 289 h 564"/>
              <a:gd name="T22" fmla="*/ 467 w 564"/>
              <a:gd name="T23" fmla="*/ 373 h 564"/>
              <a:gd name="T24" fmla="*/ 495 w 564"/>
              <a:gd name="T25" fmla="*/ 331 h 564"/>
              <a:gd name="T26" fmla="*/ 439 w 564"/>
              <a:gd name="T27" fmla="*/ 331 h 564"/>
              <a:gd name="T28" fmla="*/ 495 w 564"/>
              <a:gd name="T29" fmla="*/ 331 h 564"/>
              <a:gd name="T30" fmla="*/ 308 w 564"/>
              <a:gd name="T31" fmla="*/ 92 h 564"/>
              <a:gd name="T32" fmla="*/ 308 w 564"/>
              <a:gd name="T33" fmla="*/ 175 h 564"/>
              <a:gd name="T34" fmla="*/ 336 w 564"/>
              <a:gd name="T35" fmla="*/ 134 h 564"/>
              <a:gd name="T36" fmla="*/ 281 w 564"/>
              <a:gd name="T37" fmla="*/ 134 h 564"/>
              <a:gd name="T38" fmla="*/ 336 w 564"/>
              <a:gd name="T39" fmla="*/ 134 h 564"/>
              <a:gd name="T40" fmla="*/ 188 w 564"/>
              <a:gd name="T41" fmla="*/ 338 h 564"/>
              <a:gd name="T42" fmla="*/ 188 w 564"/>
              <a:gd name="T43" fmla="*/ 421 h 564"/>
              <a:gd name="T44" fmla="*/ 215 w 564"/>
              <a:gd name="T45" fmla="*/ 380 h 564"/>
              <a:gd name="T46" fmla="*/ 160 w 564"/>
              <a:gd name="T47" fmla="*/ 380 h 564"/>
              <a:gd name="T48" fmla="*/ 215 w 564"/>
              <a:gd name="T49" fmla="*/ 380 h 564"/>
              <a:gd name="T50" fmla="*/ 408 w 564"/>
              <a:gd name="T51" fmla="*/ 39 h 564"/>
              <a:gd name="T52" fmla="*/ 408 w 564"/>
              <a:gd name="T53" fmla="*/ 122 h 564"/>
              <a:gd name="T54" fmla="*/ 436 w 564"/>
              <a:gd name="T55" fmla="*/ 80 h 564"/>
              <a:gd name="T56" fmla="*/ 380 w 564"/>
              <a:gd name="T57" fmla="*/ 80 h 564"/>
              <a:gd name="T58" fmla="*/ 436 w 564"/>
              <a:gd name="T59" fmla="*/ 80 h 564"/>
              <a:gd name="T60" fmla="*/ 336 w 564"/>
              <a:gd name="T61" fmla="*/ 307 h 564"/>
              <a:gd name="T62" fmla="*/ 336 w 564"/>
              <a:gd name="T63" fmla="*/ 452 h 564"/>
              <a:gd name="T64" fmla="*/ 395 w 564"/>
              <a:gd name="T65" fmla="*/ 380 h 564"/>
              <a:gd name="T66" fmla="*/ 278 w 564"/>
              <a:gd name="T67" fmla="*/ 380 h 564"/>
              <a:gd name="T68" fmla="*/ 395 w 564"/>
              <a:gd name="T69" fmla="*/ 380 h 564"/>
              <a:gd name="T70" fmla="*/ 253 w 564"/>
              <a:gd name="T71" fmla="*/ 172 h 564"/>
              <a:gd name="T72" fmla="*/ 253 w 564"/>
              <a:gd name="T73" fmla="*/ 317 h 564"/>
              <a:gd name="T74" fmla="*/ 312 w 564"/>
              <a:gd name="T75" fmla="*/ 245 h 564"/>
              <a:gd name="T76" fmla="*/ 195 w 564"/>
              <a:gd name="T77" fmla="*/ 245 h 564"/>
              <a:gd name="T78" fmla="*/ 312 w 564"/>
              <a:gd name="T79" fmla="*/ 245 h 564"/>
              <a:gd name="T80" fmla="*/ 467 w 564"/>
              <a:gd name="T81" fmla="*/ 127 h 564"/>
              <a:gd name="T82" fmla="*/ 467 w 564"/>
              <a:gd name="T83" fmla="*/ 272 h 564"/>
              <a:gd name="T84" fmla="*/ 526 w 564"/>
              <a:gd name="T85" fmla="*/ 199 h 564"/>
              <a:gd name="T86" fmla="*/ 409 w 564"/>
              <a:gd name="T87" fmla="*/ 199 h 564"/>
              <a:gd name="T88" fmla="*/ 526 w 564"/>
              <a:gd name="T89" fmla="*/ 199 h 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64" h="564">
                <a:moveTo>
                  <a:pt x="557" y="564"/>
                </a:moveTo>
                <a:cubicBezTo>
                  <a:pt x="7" y="564"/>
                  <a:pt x="7" y="564"/>
                  <a:pt x="7" y="564"/>
                </a:cubicBezTo>
                <a:cubicBezTo>
                  <a:pt x="3" y="564"/>
                  <a:pt x="0" y="561"/>
                  <a:pt x="0" y="557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1" y="0"/>
                  <a:pt x="14" y="3"/>
                  <a:pt x="14" y="7"/>
                </a:cubicBezTo>
                <a:cubicBezTo>
                  <a:pt x="14" y="550"/>
                  <a:pt x="14" y="550"/>
                  <a:pt x="14" y="550"/>
                </a:cubicBezTo>
                <a:cubicBezTo>
                  <a:pt x="557" y="550"/>
                  <a:pt x="557" y="550"/>
                  <a:pt x="557" y="550"/>
                </a:cubicBezTo>
                <a:cubicBezTo>
                  <a:pt x="561" y="550"/>
                  <a:pt x="564" y="553"/>
                  <a:pt x="564" y="557"/>
                </a:cubicBezTo>
                <a:cubicBezTo>
                  <a:pt x="564" y="561"/>
                  <a:pt x="561" y="564"/>
                  <a:pt x="557" y="564"/>
                </a:cubicBezTo>
                <a:close/>
                <a:moveTo>
                  <a:pt x="148" y="414"/>
                </a:moveTo>
                <a:cubicBezTo>
                  <a:pt x="148" y="391"/>
                  <a:pt x="130" y="373"/>
                  <a:pt x="107" y="373"/>
                </a:cubicBezTo>
                <a:cubicBezTo>
                  <a:pt x="84" y="373"/>
                  <a:pt x="65" y="391"/>
                  <a:pt x="65" y="414"/>
                </a:cubicBezTo>
                <a:cubicBezTo>
                  <a:pt x="65" y="437"/>
                  <a:pt x="84" y="456"/>
                  <a:pt x="107" y="456"/>
                </a:cubicBezTo>
                <a:cubicBezTo>
                  <a:pt x="130" y="456"/>
                  <a:pt x="148" y="437"/>
                  <a:pt x="148" y="414"/>
                </a:cubicBezTo>
                <a:close/>
                <a:moveTo>
                  <a:pt x="134" y="414"/>
                </a:moveTo>
                <a:cubicBezTo>
                  <a:pt x="134" y="430"/>
                  <a:pt x="122" y="442"/>
                  <a:pt x="107" y="442"/>
                </a:cubicBezTo>
                <a:cubicBezTo>
                  <a:pt x="91" y="442"/>
                  <a:pt x="79" y="430"/>
                  <a:pt x="79" y="414"/>
                </a:cubicBezTo>
                <a:cubicBezTo>
                  <a:pt x="79" y="399"/>
                  <a:pt x="91" y="387"/>
                  <a:pt x="107" y="387"/>
                </a:cubicBezTo>
                <a:cubicBezTo>
                  <a:pt x="122" y="387"/>
                  <a:pt x="134" y="399"/>
                  <a:pt x="134" y="414"/>
                </a:cubicBezTo>
                <a:close/>
                <a:moveTo>
                  <a:pt x="509" y="331"/>
                </a:moveTo>
                <a:cubicBezTo>
                  <a:pt x="509" y="308"/>
                  <a:pt x="490" y="289"/>
                  <a:pt x="467" y="289"/>
                </a:cubicBezTo>
                <a:cubicBezTo>
                  <a:pt x="444" y="289"/>
                  <a:pt x="425" y="308"/>
                  <a:pt x="425" y="331"/>
                </a:cubicBezTo>
                <a:cubicBezTo>
                  <a:pt x="425" y="354"/>
                  <a:pt x="444" y="373"/>
                  <a:pt x="467" y="373"/>
                </a:cubicBezTo>
                <a:cubicBezTo>
                  <a:pt x="490" y="373"/>
                  <a:pt x="509" y="354"/>
                  <a:pt x="509" y="331"/>
                </a:cubicBezTo>
                <a:close/>
                <a:moveTo>
                  <a:pt x="495" y="331"/>
                </a:moveTo>
                <a:cubicBezTo>
                  <a:pt x="495" y="346"/>
                  <a:pt x="482" y="359"/>
                  <a:pt x="467" y="359"/>
                </a:cubicBezTo>
                <a:cubicBezTo>
                  <a:pt x="452" y="359"/>
                  <a:pt x="439" y="346"/>
                  <a:pt x="439" y="331"/>
                </a:cubicBezTo>
                <a:cubicBezTo>
                  <a:pt x="439" y="316"/>
                  <a:pt x="452" y="303"/>
                  <a:pt x="467" y="303"/>
                </a:cubicBezTo>
                <a:cubicBezTo>
                  <a:pt x="482" y="303"/>
                  <a:pt x="495" y="316"/>
                  <a:pt x="495" y="331"/>
                </a:cubicBezTo>
                <a:close/>
                <a:moveTo>
                  <a:pt x="350" y="134"/>
                </a:moveTo>
                <a:cubicBezTo>
                  <a:pt x="350" y="111"/>
                  <a:pt x="331" y="92"/>
                  <a:pt x="308" y="92"/>
                </a:cubicBezTo>
                <a:cubicBezTo>
                  <a:pt x="285" y="92"/>
                  <a:pt x="267" y="111"/>
                  <a:pt x="267" y="134"/>
                </a:cubicBezTo>
                <a:cubicBezTo>
                  <a:pt x="267" y="157"/>
                  <a:pt x="285" y="175"/>
                  <a:pt x="308" y="175"/>
                </a:cubicBezTo>
                <a:cubicBezTo>
                  <a:pt x="331" y="175"/>
                  <a:pt x="350" y="157"/>
                  <a:pt x="350" y="134"/>
                </a:cubicBezTo>
                <a:close/>
                <a:moveTo>
                  <a:pt x="336" y="134"/>
                </a:moveTo>
                <a:cubicBezTo>
                  <a:pt x="336" y="149"/>
                  <a:pt x="324" y="161"/>
                  <a:pt x="308" y="161"/>
                </a:cubicBezTo>
                <a:cubicBezTo>
                  <a:pt x="293" y="161"/>
                  <a:pt x="281" y="149"/>
                  <a:pt x="281" y="134"/>
                </a:cubicBezTo>
                <a:cubicBezTo>
                  <a:pt x="281" y="118"/>
                  <a:pt x="293" y="106"/>
                  <a:pt x="308" y="106"/>
                </a:cubicBezTo>
                <a:cubicBezTo>
                  <a:pt x="324" y="106"/>
                  <a:pt x="336" y="118"/>
                  <a:pt x="336" y="134"/>
                </a:cubicBezTo>
                <a:close/>
                <a:moveTo>
                  <a:pt x="229" y="380"/>
                </a:moveTo>
                <a:cubicBezTo>
                  <a:pt x="229" y="357"/>
                  <a:pt x="211" y="338"/>
                  <a:pt x="188" y="338"/>
                </a:cubicBezTo>
                <a:cubicBezTo>
                  <a:pt x="165" y="338"/>
                  <a:pt x="146" y="357"/>
                  <a:pt x="146" y="380"/>
                </a:cubicBezTo>
                <a:cubicBezTo>
                  <a:pt x="146" y="403"/>
                  <a:pt x="165" y="421"/>
                  <a:pt x="188" y="421"/>
                </a:cubicBezTo>
                <a:cubicBezTo>
                  <a:pt x="211" y="421"/>
                  <a:pt x="229" y="403"/>
                  <a:pt x="229" y="380"/>
                </a:cubicBezTo>
                <a:close/>
                <a:moveTo>
                  <a:pt x="215" y="380"/>
                </a:moveTo>
                <a:cubicBezTo>
                  <a:pt x="215" y="395"/>
                  <a:pt x="203" y="407"/>
                  <a:pt x="188" y="407"/>
                </a:cubicBezTo>
                <a:cubicBezTo>
                  <a:pt x="172" y="407"/>
                  <a:pt x="160" y="395"/>
                  <a:pt x="160" y="380"/>
                </a:cubicBezTo>
                <a:cubicBezTo>
                  <a:pt x="160" y="364"/>
                  <a:pt x="172" y="352"/>
                  <a:pt x="188" y="352"/>
                </a:cubicBezTo>
                <a:cubicBezTo>
                  <a:pt x="203" y="352"/>
                  <a:pt x="215" y="364"/>
                  <a:pt x="215" y="380"/>
                </a:cubicBezTo>
                <a:close/>
                <a:moveTo>
                  <a:pt x="450" y="80"/>
                </a:moveTo>
                <a:cubicBezTo>
                  <a:pt x="450" y="57"/>
                  <a:pt x="431" y="39"/>
                  <a:pt x="408" y="39"/>
                </a:cubicBezTo>
                <a:cubicBezTo>
                  <a:pt x="385" y="39"/>
                  <a:pt x="366" y="57"/>
                  <a:pt x="366" y="80"/>
                </a:cubicBezTo>
                <a:cubicBezTo>
                  <a:pt x="366" y="103"/>
                  <a:pt x="385" y="122"/>
                  <a:pt x="408" y="122"/>
                </a:cubicBezTo>
                <a:cubicBezTo>
                  <a:pt x="431" y="122"/>
                  <a:pt x="450" y="103"/>
                  <a:pt x="450" y="80"/>
                </a:cubicBezTo>
                <a:close/>
                <a:moveTo>
                  <a:pt x="436" y="80"/>
                </a:moveTo>
                <a:cubicBezTo>
                  <a:pt x="436" y="96"/>
                  <a:pt x="423" y="108"/>
                  <a:pt x="408" y="108"/>
                </a:cubicBezTo>
                <a:cubicBezTo>
                  <a:pt x="393" y="108"/>
                  <a:pt x="380" y="96"/>
                  <a:pt x="380" y="80"/>
                </a:cubicBezTo>
                <a:cubicBezTo>
                  <a:pt x="380" y="65"/>
                  <a:pt x="393" y="53"/>
                  <a:pt x="408" y="53"/>
                </a:cubicBezTo>
                <a:cubicBezTo>
                  <a:pt x="423" y="53"/>
                  <a:pt x="436" y="65"/>
                  <a:pt x="436" y="80"/>
                </a:cubicBezTo>
                <a:close/>
                <a:moveTo>
                  <a:pt x="409" y="380"/>
                </a:moveTo>
                <a:cubicBezTo>
                  <a:pt x="409" y="340"/>
                  <a:pt x="376" y="307"/>
                  <a:pt x="336" y="307"/>
                </a:cubicBezTo>
                <a:cubicBezTo>
                  <a:pt x="296" y="307"/>
                  <a:pt x="264" y="340"/>
                  <a:pt x="264" y="380"/>
                </a:cubicBezTo>
                <a:cubicBezTo>
                  <a:pt x="264" y="420"/>
                  <a:pt x="296" y="452"/>
                  <a:pt x="336" y="452"/>
                </a:cubicBezTo>
                <a:cubicBezTo>
                  <a:pt x="376" y="452"/>
                  <a:pt x="409" y="420"/>
                  <a:pt x="409" y="380"/>
                </a:cubicBezTo>
                <a:close/>
                <a:moveTo>
                  <a:pt x="395" y="380"/>
                </a:moveTo>
                <a:cubicBezTo>
                  <a:pt x="395" y="412"/>
                  <a:pt x="369" y="438"/>
                  <a:pt x="336" y="438"/>
                </a:cubicBezTo>
                <a:cubicBezTo>
                  <a:pt x="304" y="438"/>
                  <a:pt x="278" y="412"/>
                  <a:pt x="278" y="380"/>
                </a:cubicBezTo>
                <a:cubicBezTo>
                  <a:pt x="278" y="347"/>
                  <a:pt x="304" y="321"/>
                  <a:pt x="336" y="321"/>
                </a:cubicBezTo>
                <a:cubicBezTo>
                  <a:pt x="369" y="321"/>
                  <a:pt x="395" y="347"/>
                  <a:pt x="395" y="380"/>
                </a:cubicBezTo>
                <a:close/>
                <a:moveTo>
                  <a:pt x="326" y="245"/>
                </a:moveTo>
                <a:cubicBezTo>
                  <a:pt x="326" y="205"/>
                  <a:pt x="293" y="172"/>
                  <a:pt x="253" y="172"/>
                </a:cubicBezTo>
                <a:cubicBezTo>
                  <a:pt x="213" y="172"/>
                  <a:pt x="181" y="205"/>
                  <a:pt x="181" y="245"/>
                </a:cubicBezTo>
                <a:cubicBezTo>
                  <a:pt x="181" y="285"/>
                  <a:pt x="213" y="317"/>
                  <a:pt x="253" y="317"/>
                </a:cubicBezTo>
                <a:cubicBezTo>
                  <a:pt x="293" y="317"/>
                  <a:pt x="326" y="285"/>
                  <a:pt x="326" y="245"/>
                </a:cubicBezTo>
                <a:close/>
                <a:moveTo>
                  <a:pt x="312" y="245"/>
                </a:moveTo>
                <a:cubicBezTo>
                  <a:pt x="312" y="277"/>
                  <a:pt x="285" y="303"/>
                  <a:pt x="253" y="303"/>
                </a:cubicBezTo>
                <a:cubicBezTo>
                  <a:pt x="221" y="303"/>
                  <a:pt x="195" y="277"/>
                  <a:pt x="195" y="245"/>
                </a:cubicBezTo>
                <a:cubicBezTo>
                  <a:pt x="195" y="212"/>
                  <a:pt x="221" y="186"/>
                  <a:pt x="253" y="186"/>
                </a:cubicBezTo>
                <a:cubicBezTo>
                  <a:pt x="285" y="186"/>
                  <a:pt x="312" y="212"/>
                  <a:pt x="312" y="245"/>
                </a:cubicBezTo>
                <a:close/>
                <a:moveTo>
                  <a:pt x="540" y="199"/>
                </a:moveTo>
                <a:cubicBezTo>
                  <a:pt x="540" y="159"/>
                  <a:pt x="507" y="127"/>
                  <a:pt x="467" y="127"/>
                </a:cubicBezTo>
                <a:cubicBezTo>
                  <a:pt x="427" y="127"/>
                  <a:pt x="395" y="159"/>
                  <a:pt x="395" y="199"/>
                </a:cubicBezTo>
                <a:cubicBezTo>
                  <a:pt x="395" y="239"/>
                  <a:pt x="427" y="272"/>
                  <a:pt x="467" y="272"/>
                </a:cubicBezTo>
                <a:cubicBezTo>
                  <a:pt x="507" y="272"/>
                  <a:pt x="540" y="239"/>
                  <a:pt x="540" y="199"/>
                </a:cubicBezTo>
                <a:close/>
                <a:moveTo>
                  <a:pt x="526" y="199"/>
                </a:moveTo>
                <a:cubicBezTo>
                  <a:pt x="526" y="231"/>
                  <a:pt x="499" y="258"/>
                  <a:pt x="467" y="258"/>
                </a:cubicBezTo>
                <a:cubicBezTo>
                  <a:pt x="435" y="258"/>
                  <a:pt x="409" y="231"/>
                  <a:pt x="409" y="199"/>
                </a:cubicBezTo>
                <a:cubicBezTo>
                  <a:pt x="409" y="167"/>
                  <a:pt x="435" y="141"/>
                  <a:pt x="467" y="141"/>
                </a:cubicBezTo>
                <a:cubicBezTo>
                  <a:pt x="499" y="141"/>
                  <a:pt x="526" y="167"/>
                  <a:pt x="526" y="1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0" name="Oval 19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5" name="Freeform 122"/>
          <p:cNvSpPr>
            <a:spLocks noEditPoints="1"/>
          </p:cNvSpPr>
          <p:nvPr/>
        </p:nvSpPr>
        <p:spPr bwMode="auto">
          <a:xfrm>
            <a:off x="1506576" y="4842101"/>
            <a:ext cx="585057" cy="652405"/>
          </a:xfrm>
          <a:custGeom>
            <a:avLst/>
            <a:gdLst>
              <a:gd name="T0" fmla="*/ 566 w 566"/>
              <a:gd name="T1" fmla="*/ 128 h 632"/>
              <a:gd name="T2" fmla="*/ 438 w 566"/>
              <a:gd name="T3" fmla="*/ 0 h 632"/>
              <a:gd name="T4" fmla="*/ 390 w 566"/>
              <a:gd name="T5" fmla="*/ 60 h 632"/>
              <a:gd name="T6" fmla="*/ 347 w 566"/>
              <a:gd name="T7" fmla="*/ 148 h 632"/>
              <a:gd name="T8" fmla="*/ 219 w 566"/>
              <a:gd name="T9" fmla="*/ 87 h 632"/>
              <a:gd name="T10" fmla="*/ 176 w 566"/>
              <a:gd name="T11" fmla="*/ 148 h 632"/>
              <a:gd name="T12" fmla="*/ 135 w 566"/>
              <a:gd name="T13" fmla="*/ 309 h 632"/>
              <a:gd name="T14" fmla="*/ 7 w 566"/>
              <a:gd name="T15" fmla="*/ 249 h 632"/>
              <a:gd name="T16" fmla="*/ 7 w 566"/>
              <a:gd name="T17" fmla="*/ 384 h 632"/>
              <a:gd name="T18" fmla="*/ 135 w 566"/>
              <a:gd name="T19" fmla="*/ 323 h 632"/>
              <a:gd name="T20" fmla="*/ 176 w 566"/>
              <a:gd name="T21" fmla="*/ 485 h 632"/>
              <a:gd name="T22" fmla="*/ 219 w 566"/>
              <a:gd name="T23" fmla="*/ 545 h 632"/>
              <a:gd name="T24" fmla="*/ 347 w 566"/>
              <a:gd name="T25" fmla="*/ 485 h 632"/>
              <a:gd name="T26" fmla="*/ 390 w 566"/>
              <a:gd name="T27" fmla="*/ 572 h 632"/>
              <a:gd name="T28" fmla="*/ 438 w 566"/>
              <a:gd name="T29" fmla="*/ 632 h 632"/>
              <a:gd name="T30" fmla="*/ 566 w 566"/>
              <a:gd name="T31" fmla="*/ 504 h 632"/>
              <a:gd name="T32" fmla="*/ 431 w 566"/>
              <a:gd name="T33" fmla="*/ 504 h 632"/>
              <a:gd name="T34" fmla="*/ 397 w 566"/>
              <a:gd name="T35" fmla="*/ 406 h 632"/>
              <a:gd name="T36" fmla="*/ 438 w 566"/>
              <a:gd name="T37" fmla="*/ 466 h 632"/>
              <a:gd name="T38" fmla="*/ 566 w 566"/>
              <a:gd name="T39" fmla="*/ 338 h 632"/>
              <a:gd name="T40" fmla="*/ 431 w 566"/>
              <a:gd name="T41" fmla="*/ 338 h 632"/>
              <a:gd name="T42" fmla="*/ 383 w 566"/>
              <a:gd name="T43" fmla="*/ 399 h 632"/>
              <a:gd name="T44" fmla="*/ 347 w 566"/>
              <a:gd name="T45" fmla="*/ 417 h 632"/>
              <a:gd name="T46" fmla="*/ 212 w 566"/>
              <a:gd name="T47" fmla="*/ 417 h 632"/>
              <a:gd name="T48" fmla="*/ 183 w 566"/>
              <a:gd name="T49" fmla="*/ 162 h 632"/>
              <a:gd name="T50" fmla="*/ 219 w 566"/>
              <a:gd name="T51" fmla="*/ 222 h 632"/>
              <a:gd name="T52" fmla="*/ 347 w 566"/>
              <a:gd name="T53" fmla="*/ 162 h 632"/>
              <a:gd name="T54" fmla="*/ 390 w 566"/>
              <a:gd name="T55" fmla="*/ 241 h 632"/>
              <a:gd name="T56" fmla="*/ 438 w 566"/>
              <a:gd name="T57" fmla="*/ 301 h 632"/>
              <a:gd name="T58" fmla="*/ 566 w 566"/>
              <a:gd name="T59" fmla="*/ 173 h 632"/>
              <a:gd name="T60" fmla="*/ 431 w 566"/>
              <a:gd name="T61" fmla="*/ 173 h 632"/>
              <a:gd name="T62" fmla="*/ 397 w 566"/>
              <a:gd name="T63" fmla="*/ 74 h 632"/>
              <a:gd name="T64" fmla="*/ 438 w 566"/>
              <a:gd name="T65" fmla="*/ 135 h 632"/>
              <a:gd name="T66" fmla="*/ 14 w 566"/>
              <a:gd name="T67" fmla="*/ 263 h 632"/>
              <a:gd name="T68" fmla="*/ 445 w 566"/>
              <a:gd name="T69" fmla="*/ 511 h 632"/>
              <a:gd name="T70" fmla="*/ 445 w 566"/>
              <a:gd name="T71" fmla="*/ 618 h 632"/>
              <a:gd name="T72" fmla="*/ 552 w 566"/>
              <a:gd name="T73" fmla="*/ 345 h 632"/>
              <a:gd name="T74" fmla="*/ 445 w 566"/>
              <a:gd name="T75" fmla="*/ 345 h 632"/>
              <a:gd name="T76" fmla="*/ 333 w 566"/>
              <a:gd name="T77" fmla="*/ 531 h 632"/>
              <a:gd name="T78" fmla="*/ 333 w 566"/>
              <a:gd name="T79" fmla="*/ 208 h 632"/>
              <a:gd name="T80" fmla="*/ 333 w 566"/>
              <a:gd name="T81" fmla="*/ 101 h 632"/>
              <a:gd name="T82" fmla="*/ 552 w 566"/>
              <a:gd name="T83" fmla="*/ 180 h 632"/>
              <a:gd name="T84" fmla="*/ 445 w 566"/>
              <a:gd name="T85" fmla="*/ 180 h 632"/>
              <a:gd name="T86" fmla="*/ 552 w 566"/>
              <a:gd name="T87" fmla="*/ 121 h 6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6" h="632">
                <a:moveTo>
                  <a:pt x="438" y="135"/>
                </a:moveTo>
                <a:cubicBezTo>
                  <a:pt x="559" y="135"/>
                  <a:pt x="559" y="135"/>
                  <a:pt x="559" y="135"/>
                </a:cubicBezTo>
                <a:cubicBezTo>
                  <a:pt x="562" y="135"/>
                  <a:pt x="566" y="132"/>
                  <a:pt x="566" y="128"/>
                </a:cubicBezTo>
                <a:cubicBezTo>
                  <a:pt x="566" y="7"/>
                  <a:pt x="566" y="7"/>
                  <a:pt x="566" y="7"/>
                </a:cubicBezTo>
                <a:cubicBezTo>
                  <a:pt x="566" y="3"/>
                  <a:pt x="562" y="0"/>
                  <a:pt x="559" y="0"/>
                </a:cubicBezTo>
                <a:cubicBezTo>
                  <a:pt x="438" y="0"/>
                  <a:pt x="438" y="0"/>
                  <a:pt x="438" y="0"/>
                </a:cubicBezTo>
                <a:cubicBezTo>
                  <a:pt x="434" y="0"/>
                  <a:pt x="431" y="3"/>
                  <a:pt x="431" y="7"/>
                </a:cubicBezTo>
                <a:cubicBezTo>
                  <a:pt x="431" y="60"/>
                  <a:pt x="431" y="60"/>
                  <a:pt x="431" y="60"/>
                </a:cubicBezTo>
                <a:cubicBezTo>
                  <a:pt x="390" y="60"/>
                  <a:pt x="390" y="60"/>
                  <a:pt x="390" y="60"/>
                </a:cubicBezTo>
                <a:cubicBezTo>
                  <a:pt x="386" y="60"/>
                  <a:pt x="383" y="63"/>
                  <a:pt x="383" y="67"/>
                </a:cubicBezTo>
                <a:cubicBezTo>
                  <a:pt x="383" y="148"/>
                  <a:pt x="383" y="148"/>
                  <a:pt x="383" y="148"/>
                </a:cubicBezTo>
                <a:cubicBezTo>
                  <a:pt x="347" y="148"/>
                  <a:pt x="347" y="148"/>
                  <a:pt x="347" y="148"/>
                </a:cubicBezTo>
                <a:cubicBezTo>
                  <a:pt x="347" y="94"/>
                  <a:pt x="347" y="94"/>
                  <a:pt x="347" y="94"/>
                </a:cubicBezTo>
                <a:cubicBezTo>
                  <a:pt x="347" y="90"/>
                  <a:pt x="344" y="87"/>
                  <a:pt x="340" y="87"/>
                </a:cubicBezTo>
                <a:cubicBezTo>
                  <a:pt x="219" y="87"/>
                  <a:pt x="219" y="87"/>
                  <a:pt x="219" y="87"/>
                </a:cubicBezTo>
                <a:cubicBezTo>
                  <a:pt x="215" y="87"/>
                  <a:pt x="212" y="90"/>
                  <a:pt x="212" y="94"/>
                </a:cubicBezTo>
                <a:cubicBezTo>
                  <a:pt x="212" y="148"/>
                  <a:pt x="212" y="148"/>
                  <a:pt x="212" y="148"/>
                </a:cubicBezTo>
                <a:cubicBezTo>
                  <a:pt x="176" y="148"/>
                  <a:pt x="176" y="148"/>
                  <a:pt x="176" y="148"/>
                </a:cubicBezTo>
                <a:cubicBezTo>
                  <a:pt x="172" y="148"/>
                  <a:pt x="169" y="151"/>
                  <a:pt x="169" y="155"/>
                </a:cubicBezTo>
                <a:cubicBezTo>
                  <a:pt x="169" y="309"/>
                  <a:pt x="169" y="309"/>
                  <a:pt x="169" y="309"/>
                </a:cubicBezTo>
                <a:cubicBezTo>
                  <a:pt x="135" y="309"/>
                  <a:pt x="135" y="309"/>
                  <a:pt x="135" y="309"/>
                </a:cubicBezTo>
                <a:cubicBezTo>
                  <a:pt x="135" y="256"/>
                  <a:pt x="135" y="256"/>
                  <a:pt x="135" y="256"/>
                </a:cubicBezTo>
                <a:cubicBezTo>
                  <a:pt x="135" y="252"/>
                  <a:pt x="132" y="249"/>
                  <a:pt x="128" y="249"/>
                </a:cubicBezTo>
                <a:cubicBezTo>
                  <a:pt x="7" y="249"/>
                  <a:pt x="7" y="249"/>
                  <a:pt x="7" y="249"/>
                </a:cubicBezTo>
                <a:cubicBezTo>
                  <a:pt x="3" y="249"/>
                  <a:pt x="0" y="252"/>
                  <a:pt x="0" y="256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1"/>
                  <a:pt x="3" y="384"/>
                  <a:pt x="7" y="384"/>
                </a:cubicBezTo>
                <a:cubicBezTo>
                  <a:pt x="128" y="384"/>
                  <a:pt x="128" y="384"/>
                  <a:pt x="128" y="384"/>
                </a:cubicBezTo>
                <a:cubicBezTo>
                  <a:pt x="132" y="384"/>
                  <a:pt x="135" y="381"/>
                  <a:pt x="135" y="377"/>
                </a:cubicBezTo>
                <a:cubicBezTo>
                  <a:pt x="135" y="323"/>
                  <a:pt x="135" y="323"/>
                  <a:pt x="135" y="323"/>
                </a:cubicBezTo>
                <a:cubicBezTo>
                  <a:pt x="169" y="323"/>
                  <a:pt x="169" y="323"/>
                  <a:pt x="169" y="323"/>
                </a:cubicBezTo>
                <a:cubicBezTo>
                  <a:pt x="169" y="478"/>
                  <a:pt x="169" y="478"/>
                  <a:pt x="169" y="478"/>
                </a:cubicBezTo>
                <a:cubicBezTo>
                  <a:pt x="169" y="481"/>
                  <a:pt x="172" y="485"/>
                  <a:pt x="176" y="485"/>
                </a:cubicBezTo>
                <a:cubicBezTo>
                  <a:pt x="212" y="485"/>
                  <a:pt x="212" y="485"/>
                  <a:pt x="212" y="485"/>
                </a:cubicBezTo>
                <a:cubicBezTo>
                  <a:pt x="212" y="538"/>
                  <a:pt x="212" y="538"/>
                  <a:pt x="212" y="538"/>
                </a:cubicBezTo>
                <a:cubicBezTo>
                  <a:pt x="212" y="542"/>
                  <a:pt x="215" y="545"/>
                  <a:pt x="219" y="545"/>
                </a:cubicBezTo>
                <a:cubicBezTo>
                  <a:pt x="340" y="545"/>
                  <a:pt x="340" y="545"/>
                  <a:pt x="340" y="545"/>
                </a:cubicBezTo>
                <a:cubicBezTo>
                  <a:pt x="344" y="545"/>
                  <a:pt x="347" y="542"/>
                  <a:pt x="347" y="538"/>
                </a:cubicBezTo>
                <a:cubicBezTo>
                  <a:pt x="347" y="485"/>
                  <a:pt x="347" y="485"/>
                  <a:pt x="347" y="485"/>
                </a:cubicBezTo>
                <a:cubicBezTo>
                  <a:pt x="383" y="485"/>
                  <a:pt x="383" y="485"/>
                  <a:pt x="383" y="485"/>
                </a:cubicBezTo>
                <a:cubicBezTo>
                  <a:pt x="383" y="565"/>
                  <a:pt x="383" y="565"/>
                  <a:pt x="383" y="565"/>
                </a:cubicBezTo>
                <a:cubicBezTo>
                  <a:pt x="383" y="569"/>
                  <a:pt x="386" y="572"/>
                  <a:pt x="390" y="572"/>
                </a:cubicBezTo>
                <a:cubicBezTo>
                  <a:pt x="431" y="572"/>
                  <a:pt x="431" y="572"/>
                  <a:pt x="431" y="572"/>
                </a:cubicBezTo>
                <a:cubicBezTo>
                  <a:pt x="431" y="625"/>
                  <a:pt x="431" y="625"/>
                  <a:pt x="431" y="625"/>
                </a:cubicBezTo>
                <a:cubicBezTo>
                  <a:pt x="431" y="629"/>
                  <a:pt x="434" y="632"/>
                  <a:pt x="438" y="632"/>
                </a:cubicBezTo>
                <a:cubicBezTo>
                  <a:pt x="559" y="632"/>
                  <a:pt x="559" y="632"/>
                  <a:pt x="559" y="632"/>
                </a:cubicBezTo>
                <a:cubicBezTo>
                  <a:pt x="562" y="632"/>
                  <a:pt x="566" y="629"/>
                  <a:pt x="566" y="625"/>
                </a:cubicBezTo>
                <a:cubicBezTo>
                  <a:pt x="566" y="504"/>
                  <a:pt x="566" y="504"/>
                  <a:pt x="566" y="504"/>
                </a:cubicBezTo>
                <a:cubicBezTo>
                  <a:pt x="566" y="500"/>
                  <a:pt x="562" y="497"/>
                  <a:pt x="559" y="497"/>
                </a:cubicBezTo>
                <a:cubicBezTo>
                  <a:pt x="438" y="497"/>
                  <a:pt x="438" y="497"/>
                  <a:pt x="438" y="497"/>
                </a:cubicBezTo>
                <a:cubicBezTo>
                  <a:pt x="434" y="497"/>
                  <a:pt x="431" y="500"/>
                  <a:pt x="431" y="504"/>
                </a:cubicBezTo>
                <a:cubicBezTo>
                  <a:pt x="431" y="558"/>
                  <a:pt x="431" y="558"/>
                  <a:pt x="431" y="558"/>
                </a:cubicBezTo>
                <a:cubicBezTo>
                  <a:pt x="397" y="558"/>
                  <a:pt x="397" y="558"/>
                  <a:pt x="397" y="558"/>
                </a:cubicBezTo>
                <a:cubicBezTo>
                  <a:pt x="397" y="406"/>
                  <a:pt x="397" y="406"/>
                  <a:pt x="397" y="406"/>
                </a:cubicBezTo>
                <a:cubicBezTo>
                  <a:pt x="431" y="406"/>
                  <a:pt x="431" y="406"/>
                  <a:pt x="431" y="406"/>
                </a:cubicBezTo>
                <a:cubicBezTo>
                  <a:pt x="431" y="459"/>
                  <a:pt x="431" y="459"/>
                  <a:pt x="431" y="459"/>
                </a:cubicBezTo>
                <a:cubicBezTo>
                  <a:pt x="431" y="463"/>
                  <a:pt x="434" y="466"/>
                  <a:pt x="438" y="466"/>
                </a:cubicBezTo>
                <a:cubicBezTo>
                  <a:pt x="559" y="466"/>
                  <a:pt x="559" y="466"/>
                  <a:pt x="559" y="466"/>
                </a:cubicBezTo>
                <a:cubicBezTo>
                  <a:pt x="562" y="466"/>
                  <a:pt x="566" y="463"/>
                  <a:pt x="566" y="459"/>
                </a:cubicBezTo>
                <a:cubicBezTo>
                  <a:pt x="566" y="338"/>
                  <a:pt x="566" y="338"/>
                  <a:pt x="566" y="338"/>
                </a:cubicBezTo>
                <a:cubicBezTo>
                  <a:pt x="566" y="335"/>
                  <a:pt x="562" y="331"/>
                  <a:pt x="559" y="331"/>
                </a:cubicBezTo>
                <a:cubicBezTo>
                  <a:pt x="438" y="331"/>
                  <a:pt x="438" y="331"/>
                  <a:pt x="438" y="331"/>
                </a:cubicBezTo>
                <a:cubicBezTo>
                  <a:pt x="434" y="331"/>
                  <a:pt x="431" y="335"/>
                  <a:pt x="431" y="338"/>
                </a:cubicBezTo>
                <a:cubicBezTo>
                  <a:pt x="431" y="392"/>
                  <a:pt x="431" y="392"/>
                  <a:pt x="431" y="392"/>
                </a:cubicBezTo>
                <a:cubicBezTo>
                  <a:pt x="390" y="392"/>
                  <a:pt x="390" y="392"/>
                  <a:pt x="390" y="392"/>
                </a:cubicBezTo>
                <a:cubicBezTo>
                  <a:pt x="386" y="392"/>
                  <a:pt x="383" y="395"/>
                  <a:pt x="383" y="399"/>
                </a:cubicBezTo>
                <a:cubicBezTo>
                  <a:pt x="383" y="471"/>
                  <a:pt x="383" y="471"/>
                  <a:pt x="383" y="471"/>
                </a:cubicBezTo>
                <a:cubicBezTo>
                  <a:pt x="347" y="471"/>
                  <a:pt x="347" y="471"/>
                  <a:pt x="347" y="471"/>
                </a:cubicBezTo>
                <a:cubicBezTo>
                  <a:pt x="347" y="417"/>
                  <a:pt x="347" y="417"/>
                  <a:pt x="347" y="417"/>
                </a:cubicBezTo>
                <a:cubicBezTo>
                  <a:pt x="347" y="413"/>
                  <a:pt x="344" y="410"/>
                  <a:pt x="340" y="410"/>
                </a:cubicBezTo>
                <a:cubicBezTo>
                  <a:pt x="219" y="410"/>
                  <a:pt x="219" y="410"/>
                  <a:pt x="219" y="410"/>
                </a:cubicBezTo>
                <a:cubicBezTo>
                  <a:pt x="215" y="410"/>
                  <a:pt x="212" y="413"/>
                  <a:pt x="212" y="417"/>
                </a:cubicBezTo>
                <a:cubicBezTo>
                  <a:pt x="212" y="471"/>
                  <a:pt x="212" y="471"/>
                  <a:pt x="212" y="471"/>
                </a:cubicBezTo>
                <a:cubicBezTo>
                  <a:pt x="183" y="471"/>
                  <a:pt x="183" y="471"/>
                  <a:pt x="183" y="471"/>
                </a:cubicBezTo>
                <a:cubicBezTo>
                  <a:pt x="183" y="162"/>
                  <a:pt x="183" y="162"/>
                  <a:pt x="183" y="162"/>
                </a:cubicBezTo>
                <a:cubicBezTo>
                  <a:pt x="212" y="162"/>
                  <a:pt x="212" y="162"/>
                  <a:pt x="212" y="162"/>
                </a:cubicBezTo>
                <a:cubicBezTo>
                  <a:pt x="212" y="215"/>
                  <a:pt x="212" y="215"/>
                  <a:pt x="212" y="215"/>
                </a:cubicBezTo>
                <a:cubicBezTo>
                  <a:pt x="212" y="219"/>
                  <a:pt x="215" y="222"/>
                  <a:pt x="219" y="222"/>
                </a:cubicBezTo>
                <a:cubicBezTo>
                  <a:pt x="340" y="222"/>
                  <a:pt x="340" y="222"/>
                  <a:pt x="340" y="222"/>
                </a:cubicBezTo>
                <a:cubicBezTo>
                  <a:pt x="344" y="222"/>
                  <a:pt x="347" y="219"/>
                  <a:pt x="347" y="215"/>
                </a:cubicBezTo>
                <a:cubicBezTo>
                  <a:pt x="347" y="162"/>
                  <a:pt x="347" y="162"/>
                  <a:pt x="347" y="162"/>
                </a:cubicBezTo>
                <a:cubicBezTo>
                  <a:pt x="383" y="162"/>
                  <a:pt x="383" y="162"/>
                  <a:pt x="383" y="162"/>
                </a:cubicBezTo>
                <a:cubicBezTo>
                  <a:pt x="383" y="234"/>
                  <a:pt x="383" y="234"/>
                  <a:pt x="383" y="234"/>
                </a:cubicBezTo>
                <a:cubicBezTo>
                  <a:pt x="383" y="238"/>
                  <a:pt x="386" y="241"/>
                  <a:pt x="390" y="241"/>
                </a:cubicBezTo>
                <a:cubicBezTo>
                  <a:pt x="431" y="241"/>
                  <a:pt x="431" y="241"/>
                  <a:pt x="431" y="241"/>
                </a:cubicBezTo>
                <a:cubicBezTo>
                  <a:pt x="431" y="294"/>
                  <a:pt x="431" y="294"/>
                  <a:pt x="431" y="294"/>
                </a:cubicBezTo>
                <a:cubicBezTo>
                  <a:pt x="431" y="298"/>
                  <a:pt x="434" y="301"/>
                  <a:pt x="438" y="301"/>
                </a:cubicBezTo>
                <a:cubicBezTo>
                  <a:pt x="559" y="301"/>
                  <a:pt x="559" y="301"/>
                  <a:pt x="559" y="301"/>
                </a:cubicBezTo>
                <a:cubicBezTo>
                  <a:pt x="562" y="301"/>
                  <a:pt x="566" y="298"/>
                  <a:pt x="566" y="294"/>
                </a:cubicBezTo>
                <a:cubicBezTo>
                  <a:pt x="566" y="173"/>
                  <a:pt x="566" y="173"/>
                  <a:pt x="566" y="173"/>
                </a:cubicBezTo>
                <a:cubicBezTo>
                  <a:pt x="566" y="169"/>
                  <a:pt x="562" y="166"/>
                  <a:pt x="559" y="166"/>
                </a:cubicBezTo>
                <a:cubicBezTo>
                  <a:pt x="438" y="166"/>
                  <a:pt x="438" y="166"/>
                  <a:pt x="438" y="166"/>
                </a:cubicBezTo>
                <a:cubicBezTo>
                  <a:pt x="434" y="166"/>
                  <a:pt x="431" y="169"/>
                  <a:pt x="431" y="173"/>
                </a:cubicBezTo>
                <a:cubicBezTo>
                  <a:pt x="431" y="227"/>
                  <a:pt x="431" y="227"/>
                  <a:pt x="431" y="227"/>
                </a:cubicBezTo>
                <a:cubicBezTo>
                  <a:pt x="397" y="227"/>
                  <a:pt x="397" y="227"/>
                  <a:pt x="397" y="227"/>
                </a:cubicBezTo>
                <a:cubicBezTo>
                  <a:pt x="397" y="74"/>
                  <a:pt x="397" y="74"/>
                  <a:pt x="397" y="74"/>
                </a:cubicBezTo>
                <a:cubicBezTo>
                  <a:pt x="431" y="74"/>
                  <a:pt x="431" y="74"/>
                  <a:pt x="431" y="74"/>
                </a:cubicBezTo>
                <a:cubicBezTo>
                  <a:pt x="431" y="128"/>
                  <a:pt x="431" y="128"/>
                  <a:pt x="431" y="128"/>
                </a:cubicBezTo>
                <a:cubicBezTo>
                  <a:pt x="431" y="132"/>
                  <a:pt x="434" y="135"/>
                  <a:pt x="438" y="135"/>
                </a:cubicBezTo>
                <a:close/>
                <a:moveTo>
                  <a:pt x="121" y="370"/>
                </a:moveTo>
                <a:cubicBezTo>
                  <a:pt x="14" y="370"/>
                  <a:pt x="14" y="370"/>
                  <a:pt x="14" y="370"/>
                </a:cubicBezTo>
                <a:cubicBezTo>
                  <a:pt x="14" y="263"/>
                  <a:pt x="14" y="263"/>
                  <a:pt x="14" y="263"/>
                </a:cubicBezTo>
                <a:cubicBezTo>
                  <a:pt x="121" y="263"/>
                  <a:pt x="121" y="263"/>
                  <a:pt x="121" y="263"/>
                </a:cubicBezTo>
                <a:lnTo>
                  <a:pt x="121" y="370"/>
                </a:lnTo>
                <a:close/>
                <a:moveTo>
                  <a:pt x="445" y="511"/>
                </a:moveTo>
                <a:cubicBezTo>
                  <a:pt x="552" y="511"/>
                  <a:pt x="552" y="511"/>
                  <a:pt x="552" y="511"/>
                </a:cubicBezTo>
                <a:cubicBezTo>
                  <a:pt x="552" y="618"/>
                  <a:pt x="552" y="618"/>
                  <a:pt x="552" y="618"/>
                </a:cubicBezTo>
                <a:cubicBezTo>
                  <a:pt x="445" y="618"/>
                  <a:pt x="445" y="618"/>
                  <a:pt x="445" y="618"/>
                </a:cubicBezTo>
                <a:lnTo>
                  <a:pt x="445" y="511"/>
                </a:lnTo>
                <a:close/>
                <a:moveTo>
                  <a:pt x="445" y="345"/>
                </a:moveTo>
                <a:cubicBezTo>
                  <a:pt x="552" y="345"/>
                  <a:pt x="552" y="345"/>
                  <a:pt x="552" y="345"/>
                </a:cubicBezTo>
                <a:cubicBezTo>
                  <a:pt x="552" y="452"/>
                  <a:pt x="552" y="452"/>
                  <a:pt x="552" y="452"/>
                </a:cubicBezTo>
                <a:cubicBezTo>
                  <a:pt x="445" y="452"/>
                  <a:pt x="445" y="452"/>
                  <a:pt x="445" y="452"/>
                </a:cubicBezTo>
                <a:lnTo>
                  <a:pt x="445" y="345"/>
                </a:lnTo>
                <a:close/>
                <a:moveTo>
                  <a:pt x="226" y="424"/>
                </a:moveTo>
                <a:cubicBezTo>
                  <a:pt x="333" y="424"/>
                  <a:pt x="333" y="424"/>
                  <a:pt x="333" y="424"/>
                </a:cubicBezTo>
                <a:cubicBezTo>
                  <a:pt x="333" y="531"/>
                  <a:pt x="333" y="531"/>
                  <a:pt x="333" y="531"/>
                </a:cubicBezTo>
                <a:cubicBezTo>
                  <a:pt x="226" y="531"/>
                  <a:pt x="226" y="531"/>
                  <a:pt x="226" y="531"/>
                </a:cubicBezTo>
                <a:lnTo>
                  <a:pt x="226" y="424"/>
                </a:lnTo>
                <a:close/>
                <a:moveTo>
                  <a:pt x="333" y="208"/>
                </a:moveTo>
                <a:cubicBezTo>
                  <a:pt x="226" y="208"/>
                  <a:pt x="226" y="208"/>
                  <a:pt x="226" y="208"/>
                </a:cubicBezTo>
                <a:cubicBezTo>
                  <a:pt x="226" y="101"/>
                  <a:pt x="226" y="101"/>
                  <a:pt x="226" y="101"/>
                </a:cubicBezTo>
                <a:cubicBezTo>
                  <a:pt x="333" y="101"/>
                  <a:pt x="333" y="101"/>
                  <a:pt x="333" y="101"/>
                </a:cubicBezTo>
                <a:lnTo>
                  <a:pt x="333" y="208"/>
                </a:lnTo>
                <a:close/>
                <a:moveTo>
                  <a:pt x="445" y="180"/>
                </a:moveTo>
                <a:cubicBezTo>
                  <a:pt x="552" y="180"/>
                  <a:pt x="552" y="180"/>
                  <a:pt x="552" y="180"/>
                </a:cubicBezTo>
                <a:cubicBezTo>
                  <a:pt x="552" y="287"/>
                  <a:pt x="552" y="287"/>
                  <a:pt x="552" y="287"/>
                </a:cubicBezTo>
                <a:cubicBezTo>
                  <a:pt x="445" y="287"/>
                  <a:pt x="445" y="287"/>
                  <a:pt x="445" y="287"/>
                </a:cubicBezTo>
                <a:lnTo>
                  <a:pt x="445" y="180"/>
                </a:lnTo>
                <a:close/>
                <a:moveTo>
                  <a:pt x="445" y="14"/>
                </a:moveTo>
                <a:cubicBezTo>
                  <a:pt x="552" y="14"/>
                  <a:pt x="552" y="14"/>
                  <a:pt x="552" y="14"/>
                </a:cubicBezTo>
                <a:cubicBezTo>
                  <a:pt x="552" y="121"/>
                  <a:pt x="552" y="121"/>
                  <a:pt x="552" y="121"/>
                </a:cubicBezTo>
                <a:cubicBezTo>
                  <a:pt x="445" y="121"/>
                  <a:pt x="445" y="121"/>
                  <a:pt x="445" y="121"/>
                </a:cubicBezTo>
                <a:lnTo>
                  <a:pt x="445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8" name="Oval 17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6" name="Freeform 123"/>
          <p:cNvSpPr>
            <a:spLocks noEditPoints="1"/>
          </p:cNvSpPr>
          <p:nvPr/>
        </p:nvSpPr>
        <p:spPr bwMode="auto">
          <a:xfrm>
            <a:off x="4971438" y="4922608"/>
            <a:ext cx="627358" cy="491391"/>
          </a:xfrm>
          <a:custGeom>
            <a:avLst/>
            <a:gdLst>
              <a:gd name="T0" fmla="*/ 385 w 607"/>
              <a:gd name="T1" fmla="*/ 140 h 476"/>
              <a:gd name="T2" fmla="*/ 277 w 607"/>
              <a:gd name="T3" fmla="*/ 41 h 476"/>
              <a:gd name="T4" fmla="*/ 224 w 607"/>
              <a:gd name="T5" fmla="*/ 58 h 476"/>
              <a:gd name="T6" fmla="*/ 4 w 607"/>
              <a:gd name="T7" fmla="*/ 1 h 476"/>
              <a:gd name="T8" fmla="*/ 0 w 607"/>
              <a:gd name="T9" fmla="*/ 469 h 476"/>
              <a:gd name="T10" fmla="*/ 607 w 607"/>
              <a:gd name="T11" fmla="*/ 469 h 476"/>
              <a:gd name="T12" fmla="*/ 600 w 607"/>
              <a:gd name="T13" fmla="*/ 165 h 476"/>
              <a:gd name="T14" fmla="*/ 260 w 607"/>
              <a:gd name="T15" fmla="*/ 61 h 476"/>
              <a:gd name="T16" fmla="*/ 222 w 607"/>
              <a:gd name="T17" fmla="*/ 187 h 476"/>
              <a:gd name="T18" fmla="*/ 222 w 607"/>
              <a:gd name="T19" fmla="*/ 73 h 476"/>
              <a:gd name="T20" fmla="*/ 162 w 607"/>
              <a:gd name="T21" fmla="*/ 206 h 476"/>
              <a:gd name="T22" fmla="*/ 185 w 607"/>
              <a:gd name="T23" fmla="*/ 199 h 476"/>
              <a:gd name="T24" fmla="*/ 125 w 607"/>
              <a:gd name="T25" fmla="*/ 103 h 476"/>
              <a:gd name="T26" fmla="*/ 111 w 607"/>
              <a:gd name="T27" fmla="*/ 214 h 476"/>
              <a:gd name="T28" fmla="*/ 111 w 607"/>
              <a:gd name="T29" fmla="*/ 101 h 476"/>
              <a:gd name="T30" fmla="*/ 51 w 607"/>
              <a:gd name="T31" fmla="*/ 173 h 476"/>
              <a:gd name="T32" fmla="*/ 74 w 607"/>
              <a:gd name="T33" fmla="*/ 188 h 476"/>
              <a:gd name="T34" fmla="*/ 371 w 607"/>
              <a:gd name="T35" fmla="*/ 146 h 476"/>
              <a:gd name="T36" fmla="*/ 334 w 607"/>
              <a:gd name="T37" fmla="*/ 238 h 476"/>
              <a:gd name="T38" fmla="*/ 334 w 607"/>
              <a:gd name="T39" fmla="*/ 111 h 476"/>
              <a:gd name="T40" fmla="*/ 533 w 607"/>
              <a:gd name="T41" fmla="*/ 179 h 476"/>
              <a:gd name="T42" fmla="*/ 533 w 607"/>
              <a:gd name="T43" fmla="*/ 310 h 476"/>
              <a:gd name="T44" fmla="*/ 496 w 607"/>
              <a:gd name="T45" fmla="*/ 179 h 476"/>
              <a:gd name="T46" fmla="*/ 482 w 607"/>
              <a:gd name="T47" fmla="*/ 322 h 476"/>
              <a:gd name="T48" fmla="*/ 482 w 607"/>
              <a:gd name="T49" fmla="*/ 179 h 476"/>
              <a:gd name="T50" fmla="*/ 422 w 607"/>
              <a:gd name="T51" fmla="*/ 336 h 476"/>
              <a:gd name="T52" fmla="*/ 445 w 607"/>
              <a:gd name="T53" fmla="*/ 330 h 476"/>
              <a:gd name="T54" fmla="*/ 570 w 607"/>
              <a:gd name="T55" fmla="*/ 179 h 476"/>
              <a:gd name="T56" fmla="*/ 408 w 607"/>
              <a:gd name="T57" fmla="*/ 179 h 476"/>
              <a:gd name="T58" fmla="*/ 385 w 607"/>
              <a:gd name="T59" fmla="*/ 305 h 476"/>
              <a:gd name="T60" fmla="*/ 408 w 607"/>
              <a:gd name="T61" fmla="*/ 179 h 476"/>
              <a:gd name="T62" fmla="*/ 297 w 607"/>
              <a:gd name="T63" fmla="*/ 189 h 476"/>
              <a:gd name="T64" fmla="*/ 282 w 607"/>
              <a:gd name="T65" fmla="*/ 172 h 476"/>
              <a:gd name="T66" fmla="*/ 279 w 607"/>
              <a:gd name="T67" fmla="*/ 170 h 476"/>
              <a:gd name="T68" fmla="*/ 277 w 607"/>
              <a:gd name="T69" fmla="*/ 171 h 476"/>
              <a:gd name="T70" fmla="*/ 277 w 607"/>
              <a:gd name="T71" fmla="*/ 56 h 476"/>
              <a:gd name="T72" fmla="*/ 37 w 607"/>
              <a:gd name="T73" fmla="*/ 163 h 476"/>
              <a:gd name="T74" fmla="*/ 593 w 607"/>
              <a:gd name="T75" fmla="*/ 462 h 476"/>
              <a:gd name="T76" fmla="*/ 77 w 607"/>
              <a:gd name="T77" fmla="*/ 207 h 476"/>
              <a:gd name="T78" fmla="*/ 114 w 607"/>
              <a:gd name="T79" fmla="*/ 233 h 476"/>
              <a:gd name="T80" fmla="*/ 117 w 607"/>
              <a:gd name="T81" fmla="*/ 234 h 476"/>
              <a:gd name="T82" fmla="*/ 118 w 607"/>
              <a:gd name="T83" fmla="*/ 234 h 476"/>
              <a:gd name="T84" fmla="*/ 120 w 607"/>
              <a:gd name="T85" fmla="*/ 233 h 476"/>
              <a:gd name="T86" fmla="*/ 404 w 607"/>
              <a:gd name="T87" fmla="*/ 352 h 476"/>
              <a:gd name="T88" fmla="*/ 406 w 607"/>
              <a:gd name="T89" fmla="*/ 353 h 476"/>
              <a:gd name="T90" fmla="*/ 408 w 607"/>
              <a:gd name="T91" fmla="*/ 353 h 476"/>
              <a:gd name="T92" fmla="*/ 415 w 607"/>
              <a:gd name="T93" fmla="*/ 353 h 476"/>
              <a:gd name="T94" fmla="*/ 454 w 607"/>
              <a:gd name="T95" fmla="*/ 343 h 476"/>
              <a:gd name="T96" fmla="*/ 565 w 607"/>
              <a:gd name="T97" fmla="*/ 317 h 476"/>
              <a:gd name="T98" fmla="*/ 593 w 607"/>
              <a:gd name="T99" fmla="*/ 462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476">
                <a:moveTo>
                  <a:pt x="600" y="165"/>
                </a:moveTo>
                <a:cubicBezTo>
                  <a:pt x="411" y="165"/>
                  <a:pt x="411" y="165"/>
                  <a:pt x="411" y="165"/>
                </a:cubicBezTo>
                <a:cubicBezTo>
                  <a:pt x="385" y="140"/>
                  <a:pt x="385" y="140"/>
                  <a:pt x="385" y="140"/>
                </a:cubicBezTo>
                <a:cubicBezTo>
                  <a:pt x="384" y="138"/>
                  <a:pt x="382" y="136"/>
                  <a:pt x="380" y="135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2" y="41"/>
                  <a:pt x="279" y="41"/>
                  <a:pt x="277" y="41"/>
                </a:cubicBezTo>
                <a:cubicBezTo>
                  <a:pt x="232" y="55"/>
                  <a:pt x="232" y="55"/>
                  <a:pt x="232" y="55"/>
                </a:cubicBezTo>
                <a:cubicBezTo>
                  <a:pt x="231" y="55"/>
                  <a:pt x="230" y="55"/>
                  <a:pt x="229" y="55"/>
                </a:cubicBezTo>
                <a:cubicBezTo>
                  <a:pt x="227" y="55"/>
                  <a:pt x="225" y="56"/>
                  <a:pt x="224" y="58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1" y="2"/>
                  <a:pt x="11" y="2"/>
                  <a:pt x="11" y="2"/>
                </a:cubicBezTo>
                <a:cubicBezTo>
                  <a:pt x="9" y="1"/>
                  <a:pt x="6" y="0"/>
                  <a:pt x="4" y="1"/>
                </a:cubicBezTo>
                <a:cubicBezTo>
                  <a:pt x="1" y="3"/>
                  <a:pt x="0" y="5"/>
                  <a:pt x="0" y="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469"/>
                  <a:pt x="0" y="469"/>
                  <a:pt x="0" y="469"/>
                </a:cubicBezTo>
                <a:cubicBezTo>
                  <a:pt x="0" y="473"/>
                  <a:pt x="3" y="476"/>
                  <a:pt x="7" y="476"/>
                </a:cubicBezTo>
                <a:cubicBezTo>
                  <a:pt x="600" y="476"/>
                  <a:pt x="600" y="476"/>
                  <a:pt x="600" y="476"/>
                </a:cubicBezTo>
                <a:cubicBezTo>
                  <a:pt x="604" y="476"/>
                  <a:pt x="607" y="473"/>
                  <a:pt x="607" y="469"/>
                </a:cubicBezTo>
                <a:cubicBezTo>
                  <a:pt x="607" y="301"/>
                  <a:pt x="607" y="301"/>
                  <a:pt x="607" y="301"/>
                </a:cubicBezTo>
                <a:cubicBezTo>
                  <a:pt x="607" y="172"/>
                  <a:pt x="607" y="172"/>
                  <a:pt x="607" y="172"/>
                </a:cubicBezTo>
                <a:cubicBezTo>
                  <a:pt x="607" y="168"/>
                  <a:pt x="604" y="165"/>
                  <a:pt x="600" y="165"/>
                </a:cubicBezTo>
                <a:close/>
                <a:moveTo>
                  <a:pt x="236" y="183"/>
                </a:moveTo>
                <a:cubicBezTo>
                  <a:pt x="236" y="68"/>
                  <a:pt x="236" y="68"/>
                  <a:pt x="236" y="68"/>
                </a:cubicBezTo>
                <a:cubicBezTo>
                  <a:pt x="260" y="61"/>
                  <a:pt x="260" y="61"/>
                  <a:pt x="260" y="61"/>
                </a:cubicBezTo>
                <a:cubicBezTo>
                  <a:pt x="260" y="176"/>
                  <a:pt x="260" y="176"/>
                  <a:pt x="260" y="176"/>
                </a:cubicBezTo>
                <a:lnTo>
                  <a:pt x="236" y="183"/>
                </a:lnTo>
                <a:close/>
                <a:moveTo>
                  <a:pt x="222" y="187"/>
                </a:moveTo>
                <a:cubicBezTo>
                  <a:pt x="199" y="194"/>
                  <a:pt x="199" y="194"/>
                  <a:pt x="199" y="194"/>
                </a:cubicBezTo>
                <a:cubicBezTo>
                  <a:pt x="199" y="80"/>
                  <a:pt x="199" y="80"/>
                  <a:pt x="199" y="80"/>
                </a:cubicBezTo>
                <a:cubicBezTo>
                  <a:pt x="222" y="73"/>
                  <a:pt x="222" y="73"/>
                  <a:pt x="222" y="73"/>
                </a:cubicBezTo>
                <a:lnTo>
                  <a:pt x="222" y="187"/>
                </a:lnTo>
                <a:close/>
                <a:moveTo>
                  <a:pt x="185" y="199"/>
                </a:moveTo>
                <a:cubicBezTo>
                  <a:pt x="162" y="206"/>
                  <a:pt x="162" y="206"/>
                  <a:pt x="162" y="206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85" y="84"/>
                  <a:pt x="185" y="84"/>
                  <a:pt x="185" y="84"/>
                </a:cubicBezTo>
                <a:lnTo>
                  <a:pt x="185" y="199"/>
                </a:lnTo>
                <a:close/>
                <a:moveTo>
                  <a:pt x="148" y="210"/>
                </a:moveTo>
                <a:cubicBezTo>
                  <a:pt x="125" y="217"/>
                  <a:pt x="125" y="217"/>
                  <a:pt x="125" y="217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210"/>
                </a:lnTo>
                <a:close/>
                <a:moveTo>
                  <a:pt x="111" y="214"/>
                </a:moveTo>
                <a:cubicBezTo>
                  <a:pt x="88" y="198"/>
                  <a:pt x="88" y="198"/>
                  <a:pt x="88" y="198"/>
                </a:cubicBezTo>
                <a:cubicBezTo>
                  <a:pt x="88" y="82"/>
                  <a:pt x="88" y="82"/>
                  <a:pt x="88" y="82"/>
                </a:cubicBezTo>
                <a:cubicBezTo>
                  <a:pt x="111" y="101"/>
                  <a:pt x="111" y="101"/>
                  <a:pt x="111" y="101"/>
                </a:cubicBezTo>
                <a:lnTo>
                  <a:pt x="111" y="214"/>
                </a:lnTo>
                <a:close/>
                <a:moveTo>
                  <a:pt x="74" y="188"/>
                </a:moveTo>
                <a:cubicBezTo>
                  <a:pt x="51" y="173"/>
                  <a:pt x="51" y="173"/>
                  <a:pt x="51" y="173"/>
                </a:cubicBezTo>
                <a:cubicBezTo>
                  <a:pt x="51" y="52"/>
                  <a:pt x="51" y="52"/>
                  <a:pt x="51" y="52"/>
                </a:cubicBezTo>
                <a:cubicBezTo>
                  <a:pt x="74" y="71"/>
                  <a:pt x="74" y="71"/>
                  <a:pt x="74" y="71"/>
                </a:cubicBezTo>
                <a:lnTo>
                  <a:pt x="74" y="188"/>
                </a:lnTo>
                <a:close/>
                <a:moveTo>
                  <a:pt x="348" y="256"/>
                </a:moveTo>
                <a:cubicBezTo>
                  <a:pt x="348" y="124"/>
                  <a:pt x="348" y="124"/>
                  <a:pt x="348" y="124"/>
                </a:cubicBezTo>
                <a:cubicBezTo>
                  <a:pt x="371" y="146"/>
                  <a:pt x="371" y="146"/>
                  <a:pt x="371" y="146"/>
                </a:cubicBezTo>
                <a:cubicBezTo>
                  <a:pt x="371" y="286"/>
                  <a:pt x="371" y="286"/>
                  <a:pt x="371" y="286"/>
                </a:cubicBezTo>
                <a:lnTo>
                  <a:pt x="348" y="256"/>
                </a:lnTo>
                <a:close/>
                <a:moveTo>
                  <a:pt x="334" y="238"/>
                </a:moveTo>
                <a:cubicBezTo>
                  <a:pt x="311" y="208"/>
                  <a:pt x="311" y="208"/>
                  <a:pt x="311" y="208"/>
                </a:cubicBezTo>
                <a:cubicBezTo>
                  <a:pt x="311" y="89"/>
                  <a:pt x="311" y="89"/>
                  <a:pt x="311" y="89"/>
                </a:cubicBezTo>
                <a:cubicBezTo>
                  <a:pt x="334" y="111"/>
                  <a:pt x="334" y="111"/>
                  <a:pt x="334" y="111"/>
                </a:cubicBezTo>
                <a:lnTo>
                  <a:pt x="334" y="238"/>
                </a:lnTo>
                <a:close/>
                <a:moveTo>
                  <a:pt x="533" y="310"/>
                </a:moveTo>
                <a:cubicBezTo>
                  <a:pt x="533" y="179"/>
                  <a:pt x="533" y="179"/>
                  <a:pt x="533" y="179"/>
                </a:cubicBezTo>
                <a:cubicBezTo>
                  <a:pt x="556" y="179"/>
                  <a:pt x="556" y="179"/>
                  <a:pt x="556" y="179"/>
                </a:cubicBezTo>
                <a:cubicBezTo>
                  <a:pt x="556" y="304"/>
                  <a:pt x="556" y="304"/>
                  <a:pt x="556" y="304"/>
                </a:cubicBezTo>
                <a:lnTo>
                  <a:pt x="533" y="310"/>
                </a:lnTo>
                <a:close/>
                <a:moveTo>
                  <a:pt x="519" y="313"/>
                </a:moveTo>
                <a:cubicBezTo>
                  <a:pt x="496" y="318"/>
                  <a:pt x="496" y="318"/>
                  <a:pt x="496" y="318"/>
                </a:cubicBezTo>
                <a:cubicBezTo>
                  <a:pt x="496" y="179"/>
                  <a:pt x="496" y="179"/>
                  <a:pt x="496" y="179"/>
                </a:cubicBezTo>
                <a:cubicBezTo>
                  <a:pt x="519" y="179"/>
                  <a:pt x="519" y="179"/>
                  <a:pt x="519" y="179"/>
                </a:cubicBezTo>
                <a:lnTo>
                  <a:pt x="519" y="313"/>
                </a:lnTo>
                <a:close/>
                <a:moveTo>
                  <a:pt x="482" y="322"/>
                </a:moveTo>
                <a:cubicBezTo>
                  <a:pt x="459" y="327"/>
                  <a:pt x="459" y="327"/>
                  <a:pt x="459" y="327"/>
                </a:cubicBezTo>
                <a:cubicBezTo>
                  <a:pt x="459" y="179"/>
                  <a:pt x="459" y="179"/>
                  <a:pt x="459" y="179"/>
                </a:cubicBezTo>
                <a:cubicBezTo>
                  <a:pt x="482" y="179"/>
                  <a:pt x="482" y="179"/>
                  <a:pt x="482" y="179"/>
                </a:cubicBezTo>
                <a:lnTo>
                  <a:pt x="482" y="322"/>
                </a:lnTo>
                <a:close/>
                <a:moveTo>
                  <a:pt x="445" y="330"/>
                </a:moveTo>
                <a:cubicBezTo>
                  <a:pt x="422" y="336"/>
                  <a:pt x="422" y="336"/>
                  <a:pt x="422" y="336"/>
                </a:cubicBezTo>
                <a:cubicBezTo>
                  <a:pt x="422" y="179"/>
                  <a:pt x="422" y="179"/>
                  <a:pt x="422" y="179"/>
                </a:cubicBezTo>
                <a:cubicBezTo>
                  <a:pt x="445" y="179"/>
                  <a:pt x="445" y="179"/>
                  <a:pt x="445" y="179"/>
                </a:cubicBezTo>
                <a:lnTo>
                  <a:pt x="445" y="330"/>
                </a:lnTo>
                <a:close/>
                <a:moveTo>
                  <a:pt x="593" y="296"/>
                </a:moveTo>
                <a:cubicBezTo>
                  <a:pt x="570" y="301"/>
                  <a:pt x="570" y="301"/>
                  <a:pt x="570" y="301"/>
                </a:cubicBezTo>
                <a:cubicBezTo>
                  <a:pt x="570" y="179"/>
                  <a:pt x="570" y="179"/>
                  <a:pt x="570" y="179"/>
                </a:cubicBezTo>
                <a:cubicBezTo>
                  <a:pt x="593" y="179"/>
                  <a:pt x="593" y="179"/>
                  <a:pt x="593" y="179"/>
                </a:cubicBezTo>
                <a:lnTo>
                  <a:pt x="593" y="296"/>
                </a:lnTo>
                <a:close/>
                <a:moveTo>
                  <a:pt x="408" y="179"/>
                </a:moveTo>
                <a:cubicBezTo>
                  <a:pt x="408" y="179"/>
                  <a:pt x="408" y="179"/>
                  <a:pt x="408" y="179"/>
                </a:cubicBezTo>
                <a:cubicBezTo>
                  <a:pt x="408" y="335"/>
                  <a:pt x="408" y="335"/>
                  <a:pt x="408" y="335"/>
                </a:cubicBezTo>
                <a:cubicBezTo>
                  <a:pt x="385" y="305"/>
                  <a:pt x="385" y="305"/>
                  <a:pt x="385" y="305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403" y="177"/>
                  <a:pt x="403" y="177"/>
                  <a:pt x="403" y="177"/>
                </a:cubicBezTo>
                <a:cubicBezTo>
                  <a:pt x="404" y="178"/>
                  <a:pt x="406" y="179"/>
                  <a:pt x="408" y="179"/>
                </a:cubicBezTo>
                <a:close/>
                <a:moveTo>
                  <a:pt x="277" y="56"/>
                </a:moveTo>
                <a:cubicBezTo>
                  <a:pt x="297" y="75"/>
                  <a:pt x="297" y="75"/>
                  <a:pt x="297" y="75"/>
                </a:cubicBezTo>
                <a:cubicBezTo>
                  <a:pt x="297" y="189"/>
                  <a:pt x="297" y="189"/>
                  <a:pt x="297" y="189"/>
                </a:cubicBezTo>
                <a:cubicBezTo>
                  <a:pt x="284" y="173"/>
                  <a:pt x="284" y="173"/>
                  <a:pt x="284" y="173"/>
                </a:cubicBezTo>
                <a:cubicBezTo>
                  <a:pt x="284" y="173"/>
                  <a:pt x="283" y="172"/>
                  <a:pt x="283" y="172"/>
                </a:cubicBezTo>
                <a:cubicBezTo>
                  <a:pt x="283" y="172"/>
                  <a:pt x="282" y="172"/>
                  <a:pt x="282" y="172"/>
                </a:cubicBezTo>
                <a:cubicBezTo>
                  <a:pt x="282" y="171"/>
                  <a:pt x="281" y="171"/>
                  <a:pt x="281" y="171"/>
                </a:cubicBezTo>
                <a:cubicBezTo>
                  <a:pt x="281" y="171"/>
                  <a:pt x="281" y="171"/>
                  <a:pt x="281" y="171"/>
                </a:cubicBezTo>
                <a:cubicBezTo>
                  <a:pt x="280" y="171"/>
                  <a:pt x="279" y="170"/>
                  <a:pt x="279" y="170"/>
                </a:cubicBezTo>
                <a:cubicBezTo>
                  <a:pt x="279" y="170"/>
                  <a:pt x="279" y="170"/>
                  <a:pt x="279" y="170"/>
                </a:cubicBezTo>
                <a:cubicBezTo>
                  <a:pt x="279" y="170"/>
                  <a:pt x="279" y="170"/>
                  <a:pt x="279" y="170"/>
                </a:cubicBezTo>
                <a:cubicBezTo>
                  <a:pt x="278" y="170"/>
                  <a:pt x="277" y="170"/>
                  <a:pt x="277" y="171"/>
                </a:cubicBezTo>
                <a:cubicBezTo>
                  <a:pt x="274" y="172"/>
                  <a:pt x="274" y="172"/>
                  <a:pt x="274" y="172"/>
                </a:cubicBezTo>
                <a:cubicBezTo>
                  <a:pt x="274" y="57"/>
                  <a:pt x="274" y="57"/>
                  <a:pt x="274" y="57"/>
                </a:cubicBezTo>
                <a:lnTo>
                  <a:pt x="277" y="56"/>
                </a:lnTo>
                <a:close/>
                <a:moveTo>
                  <a:pt x="14" y="22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14" y="147"/>
                  <a:pt x="14" y="147"/>
                  <a:pt x="14" y="147"/>
                </a:cubicBezTo>
                <a:lnTo>
                  <a:pt x="14" y="22"/>
                </a:lnTo>
                <a:close/>
                <a:moveTo>
                  <a:pt x="593" y="462"/>
                </a:moveTo>
                <a:cubicBezTo>
                  <a:pt x="14" y="462"/>
                  <a:pt x="14" y="462"/>
                  <a:pt x="14" y="462"/>
                </a:cubicBezTo>
                <a:cubicBezTo>
                  <a:pt x="14" y="164"/>
                  <a:pt x="14" y="164"/>
                  <a:pt x="14" y="164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5" y="233"/>
                  <a:pt x="115" y="233"/>
                  <a:pt x="116" y="233"/>
                </a:cubicBezTo>
                <a:cubicBezTo>
                  <a:pt x="116" y="233"/>
                  <a:pt x="116" y="233"/>
                  <a:pt x="116" y="233"/>
                </a:cubicBezTo>
                <a:cubicBezTo>
                  <a:pt x="116" y="233"/>
                  <a:pt x="117" y="234"/>
                  <a:pt x="117" y="234"/>
                </a:cubicBezTo>
                <a:cubicBezTo>
                  <a:pt x="117" y="234"/>
                  <a:pt x="117" y="234"/>
                  <a:pt x="118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9" y="234"/>
                  <a:pt x="119" y="234"/>
                  <a:pt x="119" y="234"/>
                </a:cubicBezTo>
                <a:cubicBezTo>
                  <a:pt x="119" y="234"/>
                  <a:pt x="120" y="234"/>
                  <a:pt x="120" y="233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276" y="186"/>
                  <a:pt x="276" y="186"/>
                  <a:pt x="276" y="186"/>
                </a:cubicBezTo>
                <a:cubicBezTo>
                  <a:pt x="402" y="350"/>
                  <a:pt x="402" y="350"/>
                  <a:pt x="402" y="350"/>
                </a:cubicBezTo>
                <a:cubicBezTo>
                  <a:pt x="403" y="351"/>
                  <a:pt x="403" y="351"/>
                  <a:pt x="404" y="352"/>
                </a:cubicBezTo>
                <a:cubicBezTo>
                  <a:pt x="404" y="352"/>
                  <a:pt x="404" y="352"/>
                  <a:pt x="404" y="352"/>
                </a:cubicBezTo>
                <a:cubicBezTo>
                  <a:pt x="405" y="352"/>
                  <a:pt x="405" y="353"/>
                  <a:pt x="405" y="353"/>
                </a:cubicBezTo>
                <a:cubicBezTo>
                  <a:pt x="405" y="353"/>
                  <a:pt x="406" y="353"/>
                  <a:pt x="406" y="353"/>
                </a:cubicBezTo>
                <a:cubicBezTo>
                  <a:pt x="406" y="353"/>
                  <a:pt x="407" y="353"/>
                  <a:pt x="407" y="353"/>
                </a:cubicBezTo>
                <a:cubicBezTo>
                  <a:pt x="407" y="353"/>
                  <a:pt x="407" y="353"/>
                  <a:pt x="408" y="353"/>
                </a:cubicBezTo>
                <a:cubicBezTo>
                  <a:pt x="408" y="353"/>
                  <a:pt x="408" y="353"/>
                  <a:pt x="408" y="353"/>
                </a:cubicBezTo>
                <a:cubicBezTo>
                  <a:pt x="408" y="353"/>
                  <a:pt x="409" y="353"/>
                  <a:pt x="409" y="353"/>
                </a:cubicBezTo>
                <a:cubicBezTo>
                  <a:pt x="412" y="352"/>
                  <a:pt x="412" y="352"/>
                  <a:pt x="412" y="352"/>
                </a:cubicBezTo>
                <a:cubicBezTo>
                  <a:pt x="413" y="353"/>
                  <a:pt x="414" y="353"/>
                  <a:pt x="415" y="353"/>
                </a:cubicBezTo>
                <a:cubicBezTo>
                  <a:pt x="417" y="353"/>
                  <a:pt x="419" y="352"/>
                  <a:pt x="421" y="350"/>
                </a:cubicBezTo>
                <a:cubicBezTo>
                  <a:pt x="453" y="343"/>
                  <a:pt x="453" y="343"/>
                  <a:pt x="453" y="343"/>
                </a:cubicBezTo>
                <a:cubicBezTo>
                  <a:pt x="453" y="343"/>
                  <a:pt x="454" y="343"/>
                  <a:pt x="454" y="343"/>
                </a:cubicBezTo>
                <a:cubicBezTo>
                  <a:pt x="491" y="334"/>
                  <a:pt x="491" y="334"/>
                  <a:pt x="491" y="334"/>
                </a:cubicBezTo>
                <a:cubicBezTo>
                  <a:pt x="491" y="334"/>
                  <a:pt x="491" y="334"/>
                  <a:pt x="491" y="334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93" y="310"/>
                  <a:pt x="593" y="310"/>
                  <a:pt x="593" y="310"/>
                </a:cubicBezTo>
                <a:lnTo>
                  <a:pt x="593" y="4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9" name="Oval 18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7" name="Freeform 124"/>
          <p:cNvSpPr>
            <a:spLocks noEditPoints="1"/>
          </p:cNvSpPr>
          <p:nvPr/>
        </p:nvSpPr>
        <p:spPr bwMode="auto">
          <a:xfrm>
            <a:off x="3247780" y="4922608"/>
            <a:ext cx="626166" cy="491391"/>
          </a:xfrm>
          <a:custGeom>
            <a:avLst/>
            <a:gdLst>
              <a:gd name="T0" fmla="*/ 384 w 607"/>
              <a:gd name="T1" fmla="*/ 140 h 476"/>
              <a:gd name="T2" fmla="*/ 276 w 607"/>
              <a:gd name="T3" fmla="*/ 41 h 476"/>
              <a:gd name="T4" fmla="*/ 224 w 607"/>
              <a:gd name="T5" fmla="*/ 58 h 476"/>
              <a:gd name="T6" fmla="*/ 4 w 607"/>
              <a:gd name="T7" fmla="*/ 1 h 476"/>
              <a:gd name="T8" fmla="*/ 0 w 607"/>
              <a:gd name="T9" fmla="*/ 469 h 476"/>
              <a:gd name="T10" fmla="*/ 607 w 607"/>
              <a:gd name="T11" fmla="*/ 469 h 476"/>
              <a:gd name="T12" fmla="*/ 600 w 607"/>
              <a:gd name="T13" fmla="*/ 165 h 476"/>
              <a:gd name="T14" fmla="*/ 259 w 607"/>
              <a:gd name="T15" fmla="*/ 61 h 476"/>
              <a:gd name="T16" fmla="*/ 222 w 607"/>
              <a:gd name="T17" fmla="*/ 187 h 476"/>
              <a:gd name="T18" fmla="*/ 222 w 607"/>
              <a:gd name="T19" fmla="*/ 73 h 476"/>
              <a:gd name="T20" fmla="*/ 162 w 607"/>
              <a:gd name="T21" fmla="*/ 206 h 476"/>
              <a:gd name="T22" fmla="*/ 185 w 607"/>
              <a:gd name="T23" fmla="*/ 199 h 476"/>
              <a:gd name="T24" fmla="*/ 125 w 607"/>
              <a:gd name="T25" fmla="*/ 103 h 476"/>
              <a:gd name="T26" fmla="*/ 111 w 607"/>
              <a:gd name="T27" fmla="*/ 214 h 476"/>
              <a:gd name="T28" fmla="*/ 111 w 607"/>
              <a:gd name="T29" fmla="*/ 101 h 476"/>
              <a:gd name="T30" fmla="*/ 51 w 607"/>
              <a:gd name="T31" fmla="*/ 173 h 476"/>
              <a:gd name="T32" fmla="*/ 74 w 607"/>
              <a:gd name="T33" fmla="*/ 188 h 476"/>
              <a:gd name="T34" fmla="*/ 371 w 607"/>
              <a:gd name="T35" fmla="*/ 146 h 476"/>
              <a:gd name="T36" fmla="*/ 334 w 607"/>
              <a:gd name="T37" fmla="*/ 238 h 476"/>
              <a:gd name="T38" fmla="*/ 334 w 607"/>
              <a:gd name="T39" fmla="*/ 111 h 476"/>
              <a:gd name="T40" fmla="*/ 533 w 607"/>
              <a:gd name="T41" fmla="*/ 179 h 476"/>
              <a:gd name="T42" fmla="*/ 533 w 607"/>
              <a:gd name="T43" fmla="*/ 310 h 476"/>
              <a:gd name="T44" fmla="*/ 496 w 607"/>
              <a:gd name="T45" fmla="*/ 179 h 476"/>
              <a:gd name="T46" fmla="*/ 482 w 607"/>
              <a:gd name="T47" fmla="*/ 322 h 476"/>
              <a:gd name="T48" fmla="*/ 482 w 607"/>
              <a:gd name="T49" fmla="*/ 179 h 476"/>
              <a:gd name="T50" fmla="*/ 422 w 607"/>
              <a:gd name="T51" fmla="*/ 336 h 476"/>
              <a:gd name="T52" fmla="*/ 445 w 607"/>
              <a:gd name="T53" fmla="*/ 330 h 476"/>
              <a:gd name="T54" fmla="*/ 570 w 607"/>
              <a:gd name="T55" fmla="*/ 179 h 476"/>
              <a:gd name="T56" fmla="*/ 408 w 607"/>
              <a:gd name="T57" fmla="*/ 179 h 476"/>
              <a:gd name="T58" fmla="*/ 385 w 607"/>
              <a:gd name="T59" fmla="*/ 305 h 476"/>
              <a:gd name="T60" fmla="*/ 408 w 607"/>
              <a:gd name="T61" fmla="*/ 179 h 476"/>
              <a:gd name="T62" fmla="*/ 296 w 607"/>
              <a:gd name="T63" fmla="*/ 189 h 476"/>
              <a:gd name="T64" fmla="*/ 282 w 607"/>
              <a:gd name="T65" fmla="*/ 172 h 476"/>
              <a:gd name="T66" fmla="*/ 278 w 607"/>
              <a:gd name="T67" fmla="*/ 170 h 476"/>
              <a:gd name="T68" fmla="*/ 276 w 607"/>
              <a:gd name="T69" fmla="*/ 171 h 476"/>
              <a:gd name="T70" fmla="*/ 276 w 607"/>
              <a:gd name="T71" fmla="*/ 56 h 476"/>
              <a:gd name="T72" fmla="*/ 37 w 607"/>
              <a:gd name="T73" fmla="*/ 163 h 476"/>
              <a:gd name="T74" fmla="*/ 593 w 607"/>
              <a:gd name="T75" fmla="*/ 462 h 476"/>
              <a:gd name="T76" fmla="*/ 77 w 607"/>
              <a:gd name="T77" fmla="*/ 207 h 476"/>
              <a:gd name="T78" fmla="*/ 114 w 607"/>
              <a:gd name="T79" fmla="*/ 233 h 476"/>
              <a:gd name="T80" fmla="*/ 117 w 607"/>
              <a:gd name="T81" fmla="*/ 234 h 476"/>
              <a:gd name="T82" fmla="*/ 118 w 607"/>
              <a:gd name="T83" fmla="*/ 234 h 476"/>
              <a:gd name="T84" fmla="*/ 120 w 607"/>
              <a:gd name="T85" fmla="*/ 233 h 476"/>
              <a:gd name="T86" fmla="*/ 403 w 607"/>
              <a:gd name="T87" fmla="*/ 352 h 476"/>
              <a:gd name="T88" fmla="*/ 406 w 607"/>
              <a:gd name="T89" fmla="*/ 353 h 476"/>
              <a:gd name="T90" fmla="*/ 408 w 607"/>
              <a:gd name="T91" fmla="*/ 353 h 476"/>
              <a:gd name="T92" fmla="*/ 415 w 607"/>
              <a:gd name="T93" fmla="*/ 353 h 476"/>
              <a:gd name="T94" fmla="*/ 453 w 607"/>
              <a:gd name="T95" fmla="*/ 343 h 476"/>
              <a:gd name="T96" fmla="*/ 565 w 607"/>
              <a:gd name="T97" fmla="*/ 317 h 476"/>
              <a:gd name="T98" fmla="*/ 593 w 607"/>
              <a:gd name="T99" fmla="*/ 462 h 4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7" h="476">
                <a:moveTo>
                  <a:pt x="600" y="165"/>
                </a:moveTo>
                <a:cubicBezTo>
                  <a:pt x="410" y="165"/>
                  <a:pt x="410" y="165"/>
                  <a:pt x="410" y="165"/>
                </a:cubicBezTo>
                <a:cubicBezTo>
                  <a:pt x="384" y="140"/>
                  <a:pt x="384" y="140"/>
                  <a:pt x="384" y="140"/>
                </a:cubicBezTo>
                <a:cubicBezTo>
                  <a:pt x="384" y="138"/>
                  <a:pt x="382" y="136"/>
                  <a:pt x="379" y="135"/>
                </a:cubicBezTo>
                <a:cubicBezTo>
                  <a:pt x="283" y="43"/>
                  <a:pt x="283" y="43"/>
                  <a:pt x="283" y="43"/>
                </a:cubicBezTo>
                <a:cubicBezTo>
                  <a:pt x="281" y="41"/>
                  <a:pt x="279" y="41"/>
                  <a:pt x="276" y="41"/>
                </a:cubicBezTo>
                <a:cubicBezTo>
                  <a:pt x="231" y="55"/>
                  <a:pt x="231" y="55"/>
                  <a:pt x="231" y="55"/>
                </a:cubicBezTo>
                <a:cubicBezTo>
                  <a:pt x="231" y="55"/>
                  <a:pt x="230" y="55"/>
                  <a:pt x="229" y="55"/>
                </a:cubicBezTo>
                <a:cubicBezTo>
                  <a:pt x="227" y="55"/>
                  <a:pt x="225" y="56"/>
                  <a:pt x="224" y="58"/>
                </a:cubicBezTo>
                <a:cubicBezTo>
                  <a:pt x="119" y="90"/>
                  <a:pt x="119" y="90"/>
                  <a:pt x="119" y="90"/>
                </a:cubicBezTo>
                <a:cubicBezTo>
                  <a:pt x="11" y="2"/>
                  <a:pt x="11" y="2"/>
                  <a:pt x="11" y="2"/>
                </a:cubicBezTo>
                <a:cubicBezTo>
                  <a:pt x="9" y="1"/>
                  <a:pt x="6" y="0"/>
                  <a:pt x="4" y="1"/>
                </a:cubicBezTo>
                <a:cubicBezTo>
                  <a:pt x="1" y="3"/>
                  <a:pt x="0" y="5"/>
                  <a:pt x="0" y="8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469"/>
                  <a:pt x="0" y="469"/>
                  <a:pt x="0" y="469"/>
                </a:cubicBezTo>
                <a:cubicBezTo>
                  <a:pt x="0" y="473"/>
                  <a:pt x="3" y="476"/>
                  <a:pt x="7" y="476"/>
                </a:cubicBezTo>
                <a:cubicBezTo>
                  <a:pt x="600" y="476"/>
                  <a:pt x="600" y="476"/>
                  <a:pt x="600" y="476"/>
                </a:cubicBezTo>
                <a:cubicBezTo>
                  <a:pt x="604" y="476"/>
                  <a:pt x="607" y="473"/>
                  <a:pt x="607" y="469"/>
                </a:cubicBezTo>
                <a:cubicBezTo>
                  <a:pt x="607" y="301"/>
                  <a:pt x="607" y="301"/>
                  <a:pt x="607" y="301"/>
                </a:cubicBezTo>
                <a:cubicBezTo>
                  <a:pt x="607" y="172"/>
                  <a:pt x="607" y="172"/>
                  <a:pt x="607" y="172"/>
                </a:cubicBezTo>
                <a:cubicBezTo>
                  <a:pt x="607" y="168"/>
                  <a:pt x="604" y="165"/>
                  <a:pt x="600" y="165"/>
                </a:cubicBezTo>
                <a:close/>
                <a:moveTo>
                  <a:pt x="236" y="183"/>
                </a:moveTo>
                <a:cubicBezTo>
                  <a:pt x="236" y="68"/>
                  <a:pt x="236" y="68"/>
                  <a:pt x="236" y="68"/>
                </a:cubicBezTo>
                <a:cubicBezTo>
                  <a:pt x="259" y="61"/>
                  <a:pt x="259" y="61"/>
                  <a:pt x="259" y="61"/>
                </a:cubicBezTo>
                <a:cubicBezTo>
                  <a:pt x="259" y="176"/>
                  <a:pt x="259" y="176"/>
                  <a:pt x="259" y="176"/>
                </a:cubicBezTo>
                <a:lnTo>
                  <a:pt x="236" y="183"/>
                </a:lnTo>
                <a:close/>
                <a:moveTo>
                  <a:pt x="222" y="187"/>
                </a:moveTo>
                <a:cubicBezTo>
                  <a:pt x="199" y="194"/>
                  <a:pt x="199" y="194"/>
                  <a:pt x="199" y="194"/>
                </a:cubicBezTo>
                <a:cubicBezTo>
                  <a:pt x="199" y="80"/>
                  <a:pt x="199" y="80"/>
                  <a:pt x="199" y="80"/>
                </a:cubicBezTo>
                <a:cubicBezTo>
                  <a:pt x="222" y="73"/>
                  <a:pt x="222" y="73"/>
                  <a:pt x="222" y="73"/>
                </a:cubicBezTo>
                <a:lnTo>
                  <a:pt x="222" y="187"/>
                </a:lnTo>
                <a:close/>
                <a:moveTo>
                  <a:pt x="185" y="199"/>
                </a:moveTo>
                <a:cubicBezTo>
                  <a:pt x="162" y="206"/>
                  <a:pt x="162" y="206"/>
                  <a:pt x="162" y="206"/>
                </a:cubicBezTo>
                <a:cubicBezTo>
                  <a:pt x="162" y="91"/>
                  <a:pt x="162" y="91"/>
                  <a:pt x="162" y="91"/>
                </a:cubicBezTo>
                <a:cubicBezTo>
                  <a:pt x="185" y="84"/>
                  <a:pt x="185" y="84"/>
                  <a:pt x="185" y="84"/>
                </a:cubicBezTo>
                <a:lnTo>
                  <a:pt x="185" y="199"/>
                </a:lnTo>
                <a:close/>
                <a:moveTo>
                  <a:pt x="148" y="210"/>
                </a:moveTo>
                <a:cubicBezTo>
                  <a:pt x="125" y="217"/>
                  <a:pt x="125" y="217"/>
                  <a:pt x="125" y="217"/>
                </a:cubicBezTo>
                <a:cubicBezTo>
                  <a:pt x="125" y="103"/>
                  <a:pt x="125" y="103"/>
                  <a:pt x="125" y="103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210"/>
                </a:lnTo>
                <a:close/>
                <a:moveTo>
                  <a:pt x="111" y="214"/>
                </a:moveTo>
                <a:cubicBezTo>
                  <a:pt x="88" y="198"/>
                  <a:pt x="88" y="198"/>
                  <a:pt x="88" y="198"/>
                </a:cubicBezTo>
                <a:cubicBezTo>
                  <a:pt x="88" y="82"/>
                  <a:pt x="88" y="82"/>
                  <a:pt x="88" y="82"/>
                </a:cubicBezTo>
                <a:cubicBezTo>
                  <a:pt x="111" y="101"/>
                  <a:pt x="111" y="101"/>
                  <a:pt x="111" y="101"/>
                </a:cubicBezTo>
                <a:lnTo>
                  <a:pt x="111" y="214"/>
                </a:lnTo>
                <a:close/>
                <a:moveTo>
                  <a:pt x="74" y="188"/>
                </a:moveTo>
                <a:cubicBezTo>
                  <a:pt x="51" y="173"/>
                  <a:pt x="51" y="173"/>
                  <a:pt x="51" y="173"/>
                </a:cubicBezTo>
                <a:cubicBezTo>
                  <a:pt x="51" y="52"/>
                  <a:pt x="51" y="52"/>
                  <a:pt x="51" y="52"/>
                </a:cubicBezTo>
                <a:cubicBezTo>
                  <a:pt x="74" y="71"/>
                  <a:pt x="74" y="71"/>
                  <a:pt x="74" y="71"/>
                </a:cubicBezTo>
                <a:lnTo>
                  <a:pt x="74" y="188"/>
                </a:lnTo>
                <a:close/>
                <a:moveTo>
                  <a:pt x="348" y="256"/>
                </a:moveTo>
                <a:cubicBezTo>
                  <a:pt x="348" y="124"/>
                  <a:pt x="348" y="124"/>
                  <a:pt x="348" y="124"/>
                </a:cubicBezTo>
                <a:cubicBezTo>
                  <a:pt x="371" y="146"/>
                  <a:pt x="371" y="146"/>
                  <a:pt x="371" y="146"/>
                </a:cubicBezTo>
                <a:cubicBezTo>
                  <a:pt x="371" y="286"/>
                  <a:pt x="371" y="286"/>
                  <a:pt x="371" y="286"/>
                </a:cubicBezTo>
                <a:lnTo>
                  <a:pt x="348" y="256"/>
                </a:lnTo>
                <a:close/>
                <a:moveTo>
                  <a:pt x="334" y="238"/>
                </a:moveTo>
                <a:cubicBezTo>
                  <a:pt x="310" y="208"/>
                  <a:pt x="310" y="208"/>
                  <a:pt x="310" y="208"/>
                </a:cubicBezTo>
                <a:cubicBezTo>
                  <a:pt x="310" y="89"/>
                  <a:pt x="310" y="89"/>
                  <a:pt x="310" y="89"/>
                </a:cubicBezTo>
                <a:cubicBezTo>
                  <a:pt x="334" y="111"/>
                  <a:pt x="334" y="111"/>
                  <a:pt x="334" y="111"/>
                </a:cubicBezTo>
                <a:lnTo>
                  <a:pt x="334" y="238"/>
                </a:lnTo>
                <a:close/>
                <a:moveTo>
                  <a:pt x="533" y="310"/>
                </a:moveTo>
                <a:cubicBezTo>
                  <a:pt x="533" y="179"/>
                  <a:pt x="533" y="179"/>
                  <a:pt x="533" y="179"/>
                </a:cubicBezTo>
                <a:cubicBezTo>
                  <a:pt x="556" y="179"/>
                  <a:pt x="556" y="179"/>
                  <a:pt x="556" y="179"/>
                </a:cubicBezTo>
                <a:cubicBezTo>
                  <a:pt x="556" y="304"/>
                  <a:pt x="556" y="304"/>
                  <a:pt x="556" y="304"/>
                </a:cubicBezTo>
                <a:lnTo>
                  <a:pt x="533" y="310"/>
                </a:lnTo>
                <a:close/>
                <a:moveTo>
                  <a:pt x="519" y="313"/>
                </a:moveTo>
                <a:cubicBezTo>
                  <a:pt x="496" y="318"/>
                  <a:pt x="496" y="318"/>
                  <a:pt x="496" y="318"/>
                </a:cubicBezTo>
                <a:cubicBezTo>
                  <a:pt x="496" y="179"/>
                  <a:pt x="496" y="179"/>
                  <a:pt x="496" y="179"/>
                </a:cubicBezTo>
                <a:cubicBezTo>
                  <a:pt x="519" y="179"/>
                  <a:pt x="519" y="179"/>
                  <a:pt x="519" y="179"/>
                </a:cubicBezTo>
                <a:lnTo>
                  <a:pt x="519" y="313"/>
                </a:lnTo>
                <a:close/>
                <a:moveTo>
                  <a:pt x="482" y="322"/>
                </a:moveTo>
                <a:cubicBezTo>
                  <a:pt x="459" y="327"/>
                  <a:pt x="459" y="327"/>
                  <a:pt x="459" y="327"/>
                </a:cubicBezTo>
                <a:cubicBezTo>
                  <a:pt x="459" y="179"/>
                  <a:pt x="459" y="179"/>
                  <a:pt x="459" y="179"/>
                </a:cubicBezTo>
                <a:cubicBezTo>
                  <a:pt x="482" y="179"/>
                  <a:pt x="482" y="179"/>
                  <a:pt x="482" y="179"/>
                </a:cubicBezTo>
                <a:lnTo>
                  <a:pt x="482" y="322"/>
                </a:lnTo>
                <a:close/>
                <a:moveTo>
                  <a:pt x="445" y="330"/>
                </a:moveTo>
                <a:cubicBezTo>
                  <a:pt x="422" y="336"/>
                  <a:pt x="422" y="336"/>
                  <a:pt x="422" y="336"/>
                </a:cubicBezTo>
                <a:cubicBezTo>
                  <a:pt x="422" y="179"/>
                  <a:pt x="422" y="179"/>
                  <a:pt x="422" y="179"/>
                </a:cubicBezTo>
                <a:cubicBezTo>
                  <a:pt x="445" y="179"/>
                  <a:pt x="445" y="179"/>
                  <a:pt x="445" y="179"/>
                </a:cubicBezTo>
                <a:lnTo>
                  <a:pt x="445" y="330"/>
                </a:lnTo>
                <a:close/>
                <a:moveTo>
                  <a:pt x="593" y="296"/>
                </a:moveTo>
                <a:cubicBezTo>
                  <a:pt x="570" y="301"/>
                  <a:pt x="570" y="301"/>
                  <a:pt x="570" y="301"/>
                </a:cubicBezTo>
                <a:cubicBezTo>
                  <a:pt x="570" y="179"/>
                  <a:pt x="570" y="179"/>
                  <a:pt x="570" y="179"/>
                </a:cubicBezTo>
                <a:cubicBezTo>
                  <a:pt x="593" y="179"/>
                  <a:pt x="593" y="179"/>
                  <a:pt x="593" y="179"/>
                </a:cubicBezTo>
                <a:lnTo>
                  <a:pt x="593" y="296"/>
                </a:lnTo>
                <a:close/>
                <a:moveTo>
                  <a:pt x="408" y="179"/>
                </a:moveTo>
                <a:cubicBezTo>
                  <a:pt x="408" y="179"/>
                  <a:pt x="408" y="179"/>
                  <a:pt x="408" y="179"/>
                </a:cubicBezTo>
                <a:cubicBezTo>
                  <a:pt x="408" y="335"/>
                  <a:pt x="408" y="335"/>
                  <a:pt x="408" y="335"/>
                </a:cubicBezTo>
                <a:cubicBezTo>
                  <a:pt x="385" y="305"/>
                  <a:pt x="385" y="305"/>
                  <a:pt x="385" y="305"/>
                </a:cubicBezTo>
                <a:cubicBezTo>
                  <a:pt x="385" y="160"/>
                  <a:pt x="385" y="160"/>
                  <a:pt x="385" y="160"/>
                </a:cubicBezTo>
                <a:cubicBezTo>
                  <a:pt x="403" y="177"/>
                  <a:pt x="403" y="177"/>
                  <a:pt x="403" y="177"/>
                </a:cubicBezTo>
                <a:cubicBezTo>
                  <a:pt x="404" y="178"/>
                  <a:pt x="406" y="179"/>
                  <a:pt x="408" y="179"/>
                </a:cubicBezTo>
                <a:close/>
                <a:moveTo>
                  <a:pt x="276" y="56"/>
                </a:moveTo>
                <a:cubicBezTo>
                  <a:pt x="296" y="75"/>
                  <a:pt x="296" y="75"/>
                  <a:pt x="296" y="75"/>
                </a:cubicBezTo>
                <a:cubicBezTo>
                  <a:pt x="296" y="189"/>
                  <a:pt x="296" y="189"/>
                  <a:pt x="296" y="189"/>
                </a:cubicBezTo>
                <a:cubicBezTo>
                  <a:pt x="284" y="173"/>
                  <a:pt x="284" y="173"/>
                  <a:pt x="284" y="173"/>
                </a:cubicBezTo>
                <a:cubicBezTo>
                  <a:pt x="284" y="173"/>
                  <a:pt x="283" y="172"/>
                  <a:pt x="283" y="172"/>
                </a:cubicBezTo>
                <a:cubicBezTo>
                  <a:pt x="282" y="172"/>
                  <a:pt x="282" y="172"/>
                  <a:pt x="282" y="172"/>
                </a:cubicBezTo>
                <a:cubicBezTo>
                  <a:pt x="282" y="171"/>
                  <a:pt x="281" y="171"/>
                  <a:pt x="281" y="171"/>
                </a:cubicBezTo>
                <a:cubicBezTo>
                  <a:pt x="281" y="171"/>
                  <a:pt x="280" y="171"/>
                  <a:pt x="280" y="171"/>
                </a:cubicBezTo>
                <a:cubicBezTo>
                  <a:pt x="280" y="171"/>
                  <a:pt x="279" y="170"/>
                  <a:pt x="278" y="170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8" y="170"/>
                  <a:pt x="278" y="170"/>
                  <a:pt x="278" y="170"/>
                </a:cubicBezTo>
                <a:cubicBezTo>
                  <a:pt x="278" y="170"/>
                  <a:pt x="277" y="170"/>
                  <a:pt x="276" y="171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3" y="57"/>
                  <a:pt x="273" y="57"/>
                  <a:pt x="273" y="57"/>
                </a:cubicBezTo>
                <a:lnTo>
                  <a:pt x="276" y="56"/>
                </a:lnTo>
                <a:close/>
                <a:moveTo>
                  <a:pt x="14" y="22"/>
                </a:moveTo>
                <a:cubicBezTo>
                  <a:pt x="37" y="41"/>
                  <a:pt x="37" y="41"/>
                  <a:pt x="37" y="41"/>
                </a:cubicBezTo>
                <a:cubicBezTo>
                  <a:pt x="37" y="163"/>
                  <a:pt x="37" y="163"/>
                  <a:pt x="37" y="163"/>
                </a:cubicBezTo>
                <a:cubicBezTo>
                  <a:pt x="14" y="147"/>
                  <a:pt x="14" y="147"/>
                  <a:pt x="14" y="147"/>
                </a:cubicBezTo>
                <a:lnTo>
                  <a:pt x="14" y="22"/>
                </a:lnTo>
                <a:close/>
                <a:moveTo>
                  <a:pt x="593" y="462"/>
                </a:moveTo>
                <a:cubicBezTo>
                  <a:pt x="14" y="462"/>
                  <a:pt x="14" y="462"/>
                  <a:pt x="14" y="462"/>
                </a:cubicBezTo>
                <a:cubicBezTo>
                  <a:pt x="14" y="164"/>
                  <a:pt x="14" y="164"/>
                  <a:pt x="14" y="164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77" y="207"/>
                  <a:pt x="77" y="207"/>
                  <a:pt x="77" y="207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3"/>
                  <a:pt x="114" y="233"/>
                  <a:pt x="114" y="233"/>
                </a:cubicBezTo>
                <a:cubicBezTo>
                  <a:pt x="114" y="233"/>
                  <a:pt x="115" y="233"/>
                  <a:pt x="115" y="233"/>
                </a:cubicBezTo>
                <a:cubicBezTo>
                  <a:pt x="115" y="233"/>
                  <a:pt x="116" y="233"/>
                  <a:pt x="116" y="233"/>
                </a:cubicBezTo>
                <a:cubicBezTo>
                  <a:pt x="116" y="233"/>
                  <a:pt x="116" y="234"/>
                  <a:pt x="117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8" y="234"/>
                  <a:pt x="118" y="234"/>
                  <a:pt x="118" y="234"/>
                </a:cubicBezTo>
                <a:cubicBezTo>
                  <a:pt x="118" y="234"/>
                  <a:pt x="119" y="234"/>
                  <a:pt x="119" y="234"/>
                </a:cubicBezTo>
                <a:cubicBezTo>
                  <a:pt x="119" y="234"/>
                  <a:pt x="119" y="234"/>
                  <a:pt x="120" y="233"/>
                </a:cubicBezTo>
                <a:cubicBezTo>
                  <a:pt x="120" y="233"/>
                  <a:pt x="120" y="233"/>
                  <a:pt x="120" y="233"/>
                </a:cubicBezTo>
                <a:cubicBezTo>
                  <a:pt x="276" y="186"/>
                  <a:pt x="276" y="186"/>
                  <a:pt x="276" y="186"/>
                </a:cubicBezTo>
                <a:cubicBezTo>
                  <a:pt x="402" y="350"/>
                  <a:pt x="402" y="350"/>
                  <a:pt x="402" y="350"/>
                </a:cubicBezTo>
                <a:cubicBezTo>
                  <a:pt x="402" y="351"/>
                  <a:pt x="403" y="351"/>
                  <a:pt x="403" y="352"/>
                </a:cubicBezTo>
                <a:cubicBezTo>
                  <a:pt x="404" y="352"/>
                  <a:pt x="404" y="352"/>
                  <a:pt x="404" y="352"/>
                </a:cubicBezTo>
                <a:cubicBezTo>
                  <a:pt x="404" y="352"/>
                  <a:pt x="405" y="353"/>
                  <a:pt x="405" y="353"/>
                </a:cubicBezTo>
                <a:cubicBezTo>
                  <a:pt x="405" y="353"/>
                  <a:pt x="405" y="353"/>
                  <a:pt x="406" y="353"/>
                </a:cubicBezTo>
                <a:cubicBezTo>
                  <a:pt x="406" y="353"/>
                  <a:pt x="406" y="353"/>
                  <a:pt x="407" y="353"/>
                </a:cubicBezTo>
                <a:cubicBezTo>
                  <a:pt x="407" y="353"/>
                  <a:pt x="407" y="353"/>
                  <a:pt x="407" y="353"/>
                </a:cubicBezTo>
                <a:cubicBezTo>
                  <a:pt x="407" y="353"/>
                  <a:pt x="408" y="353"/>
                  <a:pt x="408" y="353"/>
                </a:cubicBezTo>
                <a:cubicBezTo>
                  <a:pt x="408" y="353"/>
                  <a:pt x="409" y="353"/>
                  <a:pt x="409" y="353"/>
                </a:cubicBezTo>
                <a:cubicBezTo>
                  <a:pt x="412" y="352"/>
                  <a:pt x="412" y="352"/>
                  <a:pt x="412" y="352"/>
                </a:cubicBezTo>
                <a:cubicBezTo>
                  <a:pt x="413" y="353"/>
                  <a:pt x="414" y="353"/>
                  <a:pt x="415" y="353"/>
                </a:cubicBezTo>
                <a:cubicBezTo>
                  <a:pt x="417" y="353"/>
                  <a:pt x="419" y="352"/>
                  <a:pt x="420" y="350"/>
                </a:cubicBezTo>
                <a:cubicBezTo>
                  <a:pt x="453" y="343"/>
                  <a:pt x="453" y="343"/>
                  <a:pt x="453" y="343"/>
                </a:cubicBezTo>
                <a:cubicBezTo>
                  <a:pt x="453" y="343"/>
                  <a:pt x="453" y="343"/>
                  <a:pt x="453" y="343"/>
                </a:cubicBezTo>
                <a:cubicBezTo>
                  <a:pt x="490" y="334"/>
                  <a:pt x="490" y="334"/>
                  <a:pt x="490" y="334"/>
                </a:cubicBezTo>
                <a:cubicBezTo>
                  <a:pt x="490" y="334"/>
                  <a:pt x="490" y="334"/>
                  <a:pt x="490" y="334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65" y="317"/>
                  <a:pt x="565" y="317"/>
                  <a:pt x="565" y="317"/>
                </a:cubicBezTo>
                <a:cubicBezTo>
                  <a:pt x="593" y="310"/>
                  <a:pt x="593" y="310"/>
                  <a:pt x="593" y="310"/>
                </a:cubicBezTo>
                <a:lnTo>
                  <a:pt x="593" y="4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7" name="Oval 16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8" name="Freeform 125"/>
          <p:cNvSpPr>
            <a:spLocks noEditPoints="1"/>
          </p:cNvSpPr>
          <p:nvPr/>
        </p:nvSpPr>
        <p:spPr bwMode="auto">
          <a:xfrm>
            <a:off x="6630691" y="4953618"/>
            <a:ext cx="756169" cy="429370"/>
          </a:xfrm>
          <a:custGeom>
            <a:avLst/>
            <a:gdLst>
              <a:gd name="T0" fmla="*/ 684 w 733"/>
              <a:gd name="T1" fmla="*/ 318 h 416"/>
              <a:gd name="T2" fmla="*/ 239 w 733"/>
              <a:gd name="T3" fmla="*/ 318 h 416"/>
              <a:gd name="T4" fmla="*/ 239 w 733"/>
              <a:gd name="T5" fmla="*/ 269 h 416"/>
              <a:gd name="T6" fmla="*/ 650 w 733"/>
              <a:gd name="T7" fmla="*/ 269 h 416"/>
              <a:gd name="T8" fmla="*/ 657 w 733"/>
              <a:gd name="T9" fmla="*/ 262 h 416"/>
              <a:gd name="T10" fmla="*/ 657 w 733"/>
              <a:gd name="T11" fmla="*/ 152 h 416"/>
              <a:gd name="T12" fmla="*/ 680 w 733"/>
              <a:gd name="T13" fmla="*/ 148 h 416"/>
              <a:gd name="T14" fmla="*/ 685 w 733"/>
              <a:gd name="T15" fmla="*/ 141 h 416"/>
              <a:gd name="T16" fmla="*/ 560 w 733"/>
              <a:gd name="T17" fmla="*/ 0 h 416"/>
              <a:gd name="T18" fmla="*/ 214 w 733"/>
              <a:gd name="T19" fmla="*/ 83 h 416"/>
              <a:gd name="T20" fmla="*/ 92 w 733"/>
              <a:gd name="T21" fmla="*/ 149 h 416"/>
              <a:gd name="T22" fmla="*/ 42 w 733"/>
              <a:gd name="T23" fmla="*/ 203 h 416"/>
              <a:gd name="T24" fmla="*/ 42 w 733"/>
              <a:gd name="T25" fmla="*/ 319 h 416"/>
              <a:gd name="T26" fmla="*/ 0 w 733"/>
              <a:gd name="T27" fmla="*/ 367 h 416"/>
              <a:gd name="T28" fmla="*/ 49 w 733"/>
              <a:gd name="T29" fmla="*/ 416 h 416"/>
              <a:gd name="T30" fmla="*/ 684 w 733"/>
              <a:gd name="T31" fmla="*/ 416 h 416"/>
              <a:gd name="T32" fmla="*/ 733 w 733"/>
              <a:gd name="T33" fmla="*/ 367 h 416"/>
              <a:gd name="T34" fmla="*/ 684 w 733"/>
              <a:gd name="T35" fmla="*/ 318 h 416"/>
              <a:gd name="T36" fmla="*/ 643 w 733"/>
              <a:gd name="T37" fmla="*/ 255 h 416"/>
              <a:gd name="T38" fmla="*/ 239 w 733"/>
              <a:gd name="T39" fmla="*/ 255 h 416"/>
              <a:gd name="T40" fmla="*/ 239 w 733"/>
              <a:gd name="T41" fmla="*/ 229 h 416"/>
              <a:gd name="T42" fmla="*/ 643 w 733"/>
              <a:gd name="T43" fmla="*/ 155 h 416"/>
              <a:gd name="T44" fmla="*/ 643 w 733"/>
              <a:gd name="T45" fmla="*/ 255 h 416"/>
              <a:gd name="T46" fmla="*/ 220 w 733"/>
              <a:gd name="T47" fmla="*/ 96 h 416"/>
              <a:gd name="T48" fmla="*/ 560 w 733"/>
              <a:gd name="T49" fmla="*/ 14 h 416"/>
              <a:gd name="T50" fmla="*/ 671 w 733"/>
              <a:gd name="T51" fmla="*/ 136 h 416"/>
              <a:gd name="T52" fmla="*/ 231 w 733"/>
              <a:gd name="T53" fmla="*/ 216 h 416"/>
              <a:gd name="T54" fmla="*/ 225 w 733"/>
              <a:gd name="T55" fmla="*/ 223 h 416"/>
              <a:gd name="T56" fmla="*/ 225 w 733"/>
              <a:gd name="T57" fmla="*/ 318 h 416"/>
              <a:gd name="T58" fmla="*/ 56 w 733"/>
              <a:gd name="T59" fmla="*/ 318 h 416"/>
              <a:gd name="T60" fmla="*/ 56 w 733"/>
              <a:gd name="T61" fmla="*/ 203 h 416"/>
              <a:gd name="T62" fmla="*/ 220 w 733"/>
              <a:gd name="T63" fmla="*/ 96 h 416"/>
              <a:gd name="T64" fmla="*/ 684 w 733"/>
              <a:gd name="T65" fmla="*/ 402 h 416"/>
              <a:gd name="T66" fmla="*/ 49 w 733"/>
              <a:gd name="T67" fmla="*/ 402 h 416"/>
              <a:gd name="T68" fmla="*/ 14 w 733"/>
              <a:gd name="T69" fmla="*/ 367 h 416"/>
              <a:gd name="T70" fmla="*/ 49 w 733"/>
              <a:gd name="T71" fmla="*/ 332 h 416"/>
              <a:gd name="T72" fmla="*/ 684 w 733"/>
              <a:gd name="T73" fmla="*/ 332 h 416"/>
              <a:gd name="T74" fmla="*/ 719 w 733"/>
              <a:gd name="T75" fmla="*/ 367 h 416"/>
              <a:gd name="T76" fmla="*/ 684 w 733"/>
              <a:gd name="T77" fmla="*/ 402 h 4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33" h="416">
                <a:moveTo>
                  <a:pt x="684" y="318"/>
                </a:moveTo>
                <a:cubicBezTo>
                  <a:pt x="239" y="318"/>
                  <a:pt x="239" y="318"/>
                  <a:pt x="239" y="318"/>
                </a:cubicBezTo>
                <a:cubicBezTo>
                  <a:pt x="239" y="269"/>
                  <a:pt x="239" y="269"/>
                  <a:pt x="239" y="269"/>
                </a:cubicBezTo>
                <a:cubicBezTo>
                  <a:pt x="650" y="269"/>
                  <a:pt x="650" y="269"/>
                  <a:pt x="650" y="269"/>
                </a:cubicBezTo>
                <a:cubicBezTo>
                  <a:pt x="654" y="269"/>
                  <a:pt x="657" y="266"/>
                  <a:pt x="657" y="262"/>
                </a:cubicBezTo>
                <a:cubicBezTo>
                  <a:pt x="657" y="152"/>
                  <a:pt x="657" y="152"/>
                  <a:pt x="657" y="152"/>
                </a:cubicBezTo>
                <a:cubicBezTo>
                  <a:pt x="680" y="148"/>
                  <a:pt x="680" y="148"/>
                  <a:pt x="680" y="148"/>
                </a:cubicBezTo>
                <a:cubicBezTo>
                  <a:pt x="683" y="147"/>
                  <a:pt x="686" y="144"/>
                  <a:pt x="685" y="141"/>
                </a:cubicBezTo>
                <a:cubicBezTo>
                  <a:pt x="680" y="72"/>
                  <a:pt x="674" y="0"/>
                  <a:pt x="560" y="0"/>
                </a:cubicBezTo>
                <a:cubicBezTo>
                  <a:pt x="422" y="0"/>
                  <a:pt x="284" y="52"/>
                  <a:pt x="214" y="83"/>
                </a:cubicBezTo>
                <a:cubicBezTo>
                  <a:pt x="167" y="104"/>
                  <a:pt x="124" y="127"/>
                  <a:pt x="92" y="149"/>
                </a:cubicBezTo>
                <a:cubicBezTo>
                  <a:pt x="59" y="172"/>
                  <a:pt x="42" y="190"/>
                  <a:pt x="42" y="203"/>
                </a:cubicBezTo>
                <a:cubicBezTo>
                  <a:pt x="42" y="319"/>
                  <a:pt x="42" y="319"/>
                  <a:pt x="42" y="319"/>
                </a:cubicBezTo>
                <a:cubicBezTo>
                  <a:pt x="19" y="322"/>
                  <a:pt x="0" y="343"/>
                  <a:pt x="0" y="367"/>
                </a:cubicBezTo>
                <a:cubicBezTo>
                  <a:pt x="0" y="394"/>
                  <a:pt x="22" y="416"/>
                  <a:pt x="49" y="416"/>
                </a:cubicBezTo>
                <a:cubicBezTo>
                  <a:pt x="684" y="416"/>
                  <a:pt x="684" y="416"/>
                  <a:pt x="684" y="416"/>
                </a:cubicBezTo>
                <a:cubicBezTo>
                  <a:pt x="711" y="416"/>
                  <a:pt x="733" y="394"/>
                  <a:pt x="733" y="367"/>
                </a:cubicBezTo>
                <a:cubicBezTo>
                  <a:pt x="733" y="340"/>
                  <a:pt x="711" y="318"/>
                  <a:pt x="684" y="318"/>
                </a:cubicBezTo>
                <a:close/>
                <a:moveTo>
                  <a:pt x="643" y="255"/>
                </a:moveTo>
                <a:cubicBezTo>
                  <a:pt x="239" y="255"/>
                  <a:pt x="239" y="255"/>
                  <a:pt x="239" y="255"/>
                </a:cubicBezTo>
                <a:cubicBezTo>
                  <a:pt x="239" y="229"/>
                  <a:pt x="239" y="229"/>
                  <a:pt x="239" y="229"/>
                </a:cubicBezTo>
                <a:cubicBezTo>
                  <a:pt x="643" y="155"/>
                  <a:pt x="643" y="155"/>
                  <a:pt x="643" y="155"/>
                </a:cubicBezTo>
                <a:lnTo>
                  <a:pt x="643" y="255"/>
                </a:lnTo>
                <a:close/>
                <a:moveTo>
                  <a:pt x="220" y="96"/>
                </a:moveTo>
                <a:cubicBezTo>
                  <a:pt x="337" y="44"/>
                  <a:pt x="461" y="14"/>
                  <a:pt x="560" y="14"/>
                </a:cubicBezTo>
                <a:cubicBezTo>
                  <a:pt x="658" y="14"/>
                  <a:pt x="665" y="70"/>
                  <a:pt x="671" y="136"/>
                </a:cubicBezTo>
                <a:cubicBezTo>
                  <a:pt x="231" y="216"/>
                  <a:pt x="231" y="216"/>
                  <a:pt x="231" y="216"/>
                </a:cubicBezTo>
                <a:cubicBezTo>
                  <a:pt x="228" y="217"/>
                  <a:pt x="225" y="220"/>
                  <a:pt x="225" y="223"/>
                </a:cubicBezTo>
                <a:cubicBezTo>
                  <a:pt x="225" y="318"/>
                  <a:pt x="225" y="318"/>
                  <a:pt x="225" y="318"/>
                </a:cubicBezTo>
                <a:cubicBezTo>
                  <a:pt x="56" y="318"/>
                  <a:pt x="56" y="318"/>
                  <a:pt x="56" y="318"/>
                </a:cubicBezTo>
                <a:cubicBezTo>
                  <a:pt x="56" y="203"/>
                  <a:pt x="56" y="203"/>
                  <a:pt x="56" y="203"/>
                </a:cubicBezTo>
                <a:cubicBezTo>
                  <a:pt x="56" y="189"/>
                  <a:pt x="114" y="143"/>
                  <a:pt x="220" y="96"/>
                </a:cubicBezTo>
                <a:close/>
                <a:moveTo>
                  <a:pt x="684" y="402"/>
                </a:moveTo>
                <a:cubicBezTo>
                  <a:pt x="49" y="402"/>
                  <a:pt x="49" y="402"/>
                  <a:pt x="49" y="402"/>
                </a:cubicBezTo>
                <a:cubicBezTo>
                  <a:pt x="30" y="402"/>
                  <a:pt x="14" y="386"/>
                  <a:pt x="14" y="367"/>
                </a:cubicBezTo>
                <a:cubicBezTo>
                  <a:pt x="14" y="348"/>
                  <a:pt x="30" y="332"/>
                  <a:pt x="49" y="332"/>
                </a:cubicBezTo>
                <a:cubicBezTo>
                  <a:pt x="684" y="332"/>
                  <a:pt x="684" y="332"/>
                  <a:pt x="684" y="332"/>
                </a:cubicBezTo>
                <a:cubicBezTo>
                  <a:pt x="703" y="332"/>
                  <a:pt x="719" y="348"/>
                  <a:pt x="719" y="367"/>
                </a:cubicBezTo>
                <a:cubicBezTo>
                  <a:pt x="719" y="386"/>
                  <a:pt x="703" y="402"/>
                  <a:pt x="684" y="40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7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9" name="Freeform 126"/>
          <p:cNvSpPr>
            <a:spLocks noEditPoints="1"/>
          </p:cNvSpPr>
          <p:nvPr/>
        </p:nvSpPr>
        <p:spPr bwMode="auto">
          <a:xfrm>
            <a:off x="8369854" y="1680004"/>
            <a:ext cx="725159" cy="733508"/>
          </a:xfrm>
          <a:custGeom>
            <a:avLst/>
            <a:gdLst>
              <a:gd name="T0" fmla="*/ 703 w 703"/>
              <a:gd name="T1" fmla="*/ 393 h 711"/>
              <a:gd name="T2" fmla="*/ 696 w 703"/>
              <a:gd name="T3" fmla="*/ 325 h 711"/>
              <a:gd name="T4" fmla="*/ 596 w 703"/>
              <a:gd name="T5" fmla="*/ 218 h 711"/>
              <a:gd name="T6" fmla="*/ 555 w 703"/>
              <a:gd name="T7" fmla="*/ 158 h 711"/>
              <a:gd name="T8" fmla="*/ 555 w 703"/>
              <a:gd name="T9" fmla="*/ 246 h 711"/>
              <a:gd name="T10" fmla="*/ 644 w 703"/>
              <a:gd name="T11" fmla="*/ 325 h 711"/>
              <a:gd name="T12" fmla="*/ 420 w 703"/>
              <a:gd name="T13" fmla="*/ 257 h 711"/>
              <a:gd name="T14" fmla="*/ 400 w 703"/>
              <a:gd name="T15" fmla="*/ 206 h 711"/>
              <a:gd name="T16" fmla="*/ 355 w 703"/>
              <a:gd name="T17" fmla="*/ 0 h 711"/>
              <a:gd name="T18" fmla="*/ 305 w 703"/>
              <a:gd name="T19" fmla="*/ 202 h 711"/>
              <a:gd name="T20" fmla="*/ 285 w 703"/>
              <a:gd name="T21" fmla="*/ 257 h 711"/>
              <a:gd name="T22" fmla="*/ 7 w 703"/>
              <a:gd name="T23" fmla="*/ 325 h 711"/>
              <a:gd name="T24" fmla="*/ 0 w 703"/>
              <a:gd name="T25" fmla="*/ 393 h 711"/>
              <a:gd name="T26" fmla="*/ 0 w 703"/>
              <a:gd name="T27" fmla="*/ 395 h 711"/>
              <a:gd name="T28" fmla="*/ 1 w 703"/>
              <a:gd name="T29" fmla="*/ 397 h 711"/>
              <a:gd name="T30" fmla="*/ 68 w 703"/>
              <a:gd name="T31" fmla="*/ 518 h 711"/>
              <a:gd name="T32" fmla="*/ 142 w 703"/>
              <a:gd name="T33" fmla="*/ 704 h 711"/>
              <a:gd name="T34" fmla="*/ 156 w 703"/>
              <a:gd name="T35" fmla="*/ 704 h 711"/>
              <a:gd name="T36" fmla="*/ 548 w 703"/>
              <a:gd name="T37" fmla="*/ 454 h 711"/>
              <a:gd name="T38" fmla="*/ 555 w 703"/>
              <a:gd name="T39" fmla="*/ 711 h 711"/>
              <a:gd name="T40" fmla="*/ 562 w 703"/>
              <a:gd name="T41" fmla="*/ 518 h 711"/>
              <a:gd name="T42" fmla="*/ 642 w 703"/>
              <a:gd name="T43" fmla="*/ 515 h 711"/>
              <a:gd name="T44" fmla="*/ 702 w 703"/>
              <a:gd name="T45" fmla="*/ 396 h 711"/>
              <a:gd name="T46" fmla="*/ 703 w 703"/>
              <a:gd name="T47" fmla="*/ 395 h 711"/>
              <a:gd name="T48" fmla="*/ 525 w 703"/>
              <a:gd name="T49" fmla="*/ 202 h 711"/>
              <a:gd name="T50" fmla="*/ 585 w 703"/>
              <a:gd name="T51" fmla="*/ 202 h 711"/>
              <a:gd name="T52" fmla="*/ 275 w 703"/>
              <a:gd name="T53" fmla="*/ 106 h 711"/>
              <a:gd name="T54" fmla="*/ 435 w 703"/>
              <a:gd name="T55" fmla="*/ 106 h 711"/>
              <a:gd name="T56" fmla="*/ 389 w 703"/>
              <a:gd name="T57" fmla="*/ 197 h 711"/>
              <a:gd name="T58" fmla="*/ 275 w 703"/>
              <a:gd name="T59" fmla="*/ 106 h 711"/>
              <a:gd name="T60" fmla="*/ 318 w 703"/>
              <a:gd name="T61" fmla="*/ 258 h 711"/>
              <a:gd name="T62" fmla="*/ 355 w 703"/>
              <a:gd name="T63" fmla="*/ 220 h 711"/>
              <a:gd name="T64" fmla="*/ 387 w 703"/>
              <a:gd name="T65" fmla="*/ 258 h 711"/>
              <a:gd name="T66" fmla="*/ 523 w 703"/>
              <a:gd name="T67" fmla="*/ 325 h 711"/>
              <a:gd name="T68" fmla="*/ 288 w 703"/>
              <a:gd name="T69" fmla="*/ 271 h 711"/>
              <a:gd name="T70" fmla="*/ 689 w 703"/>
              <a:gd name="T71" fmla="*/ 339 h 711"/>
              <a:gd name="T72" fmla="*/ 14 w 703"/>
              <a:gd name="T73" fmla="*/ 386 h 711"/>
              <a:gd name="T74" fmla="*/ 631 w 703"/>
              <a:gd name="T75" fmla="*/ 504 h 711"/>
              <a:gd name="T76" fmla="*/ 562 w 703"/>
              <a:gd name="T77" fmla="*/ 447 h 711"/>
              <a:gd name="T78" fmla="*/ 149 w 703"/>
              <a:gd name="T79" fmla="*/ 440 h 711"/>
              <a:gd name="T80" fmla="*/ 142 w 703"/>
              <a:gd name="T81" fmla="*/ 504 h 711"/>
              <a:gd name="T82" fmla="*/ 19 w 703"/>
              <a:gd name="T83" fmla="*/ 400 h 711"/>
              <a:gd name="T84" fmla="*/ 631 w 703"/>
              <a:gd name="T85" fmla="*/ 504 h 7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03" h="711">
                <a:moveTo>
                  <a:pt x="703" y="395"/>
                </a:moveTo>
                <a:cubicBezTo>
                  <a:pt x="703" y="394"/>
                  <a:pt x="703" y="394"/>
                  <a:pt x="703" y="393"/>
                </a:cubicBezTo>
                <a:cubicBezTo>
                  <a:pt x="703" y="332"/>
                  <a:pt x="703" y="332"/>
                  <a:pt x="703" y="332"/>
                </a:cubicBezTo>
                <a:cubicBezTo>
                  <a:pt x="703" y="328"/>
                  <a:pt x="700" y="325"/>
                  <a:pt x="696" y="325"/>
                </a:cubicBezTo>
                <a:cubicBezTo>
                  <a:pt x="658" y="325"/>
                  <a:pt x="658" y="325"/>
                  <a:pt x="658" y="325"/>
                </a:cubicBezTo>
                <a:cubicBezTo>
                  <a:pt x="656" y="274"/>
                  <a:pt x="626" y="232"/>
                  <a:pt x="596" y="218"/>
                </a:cubicBezTo>
                <a:cubicBezTo>
                  <a:pt x="598" y="213"/>
                  <a:pt x="599" y="208"/>
                  <a:pt x="599" y="202"/>
                </a:cubicBezTo>
                <a:cubicBezTo>
                  <a:pt x="599" y="178"/>
                  <a:pt x="579" y="158"/>
                  <a:pt x="555" y="158"/>
                </a:cubicBezTo>
                <a:cubicBezTo>
                  <a:pt x="530" y="158"/>
                  <a:pt x="511" y="178"/>
                  <a:pt x="511" y="202"/>
                </a:cubicBezTo>
                <a:cubicBezTo>
                  <a:pt x="511" y="226"/>
                  <a:pt x="530" y="246"/>
                  <a:pt x="555" y="246"/>
                </a:cubicBezTo>
                <a:cubicBezTo>
                  <a:pt x="568" y="246"/>
                  <a:pt x="580" y="240"/>
                  <a:pt x="589" y="230"/>
                </a:cubicBezTo>
                <a:cubicBezTo>
                  <a:pt x="616" y="242"/>
                  <a:pt x="642" y="278"/>
                  <a:pt x="644" y="325"/>
                </a:cubicBezTo>
                <a:cubicBezTo>
                  <a:pt x="537" y="325"/>
                  <a:pt x="537" y="325"/>
                  <a:pt x="537" y="325"/>
                </a:cubicBezTo>
                <a:cubicBezTo>
                  <a:pt x="524" y="276"/>
                  <a:pt x="457" y="264"/>
                  <a:pt x="420" y="257"/>
                </a:cubicBezTo>
                <a:cubicBezTo>
                  <a:pt x="413" y="256"/>
                  <a:pt x="404" y="254"/>
                  <a:pt x="400" y="253"/>
                </a:cubicBezTo>
                <a:cubicBezTo>
                  <a:pt x="399" y="244"/>
                  <a:pt x="400" y="222"/>
                  <a:pt x="400" y="206"/>
                </a:cubicBezTo>
                <a:cubicBezTo>
                  <a:pt x="430" y="187"/>
                  <a:pt x="449" y="149"/>
                  <a:pt x="449" y="106"/>
                </a:cubicBezTo>
                <a:cubicBezTo>
                  <a:pt x="449" y="45"/>
                  <a:pt x="409" y="0"/>
                  <a:pt x="355" y="0"/>
                </a:cubicBezTo>
                <a:cubicBezTo>
                  <a:pt x="302" y="0"/>
                  <a:pt x="261" y="45"/>
                  <a:pt x="261" y="106"/>
                </a:cubicBezTo>
                <a:cubicBezTo>
                  <a:pt x="261" y="147"/>
                  <a:pt x="279" y="182"/>
                  <a:pt x="305" y="202"/>
                </a:cubicBezTo>
                <a:cubicBezTo>
                  <a:pt x="306" y="218"/>
                  <a:pt x="306" y="243"/>
                  <a:pt x="305" y="253"/>
                </a:cubicBezTo>
                <a:cubicBezTo>
                  <a:pt x="301" y="254"/>
                  <a:pt x="293" y="256"/>
                  <a:pt x="285" y="257"/>
                </a:cubicBezTo>
                <a:cubicBezTo>
                  <a:pt x="248" y="264"/>
                  <a:pt x="182" y="276"/>
                  <a:pt x="168" y="325"/>
                </a:cubicBezTo>
                <a:cubicBezTo>
                  <a:pt x="7" y="325"/>
                  <a:pt x="7" y="325"/>
                  <a:pt x="7" y="325"/>
                </a:cubicBezTo>
                <a:cubicBezTo>
                  <a:pt x="3" y="325"/>
                  <a:pt x="0" y="328"/>
                  <a:pt x="0" y="332"/>
                </a:cubicBezTo>
                <a:cubicBezTo>
                  <a:pt x="0" y="393"/>
                  <a:pt x="0" y="393"/>
                  <a:pt x="0" y="393"/>
                </a:cubicBezTo>
                <a:cubicBezTo>
                  <a:pt x="0" y="394"/>
                  <a:pt x="0" y="394"/>
                  <a:pt x="0" y="395"/>
                </a:cubicBezTo>
                <a:cubicBezTo>
                  <a:pt x="0" y="395"/>
                  <a:pt x="0" y="395"/>
                  <a:pt x="0" y="395"/>
                </a:cubicBezTo>
                <a:cubicBezTo>
                  <a:pt x="1" y="396"/>
                  <a:pt x="1" y="396"/>
                  <a:pt x="1" y="396"/>
                </a:cubicBezTo>
                <a:cubicBezTo>
                  <a:pt x="1" y="397"/>
                  <a:pt x="1" y="397"/>
                  <a:pt x="1" y="397"/>
                </a:cubicBezTo>
                <a:cubicBezTo>
                  <a:pt x="62" y="515"/>
                  <a:pt x="62" y="515"/>
                  <a:pt x="62" y="515"/>
                </a:cubicBezTo>
                <a:cubicBezTo>
                  <a:pt x="63" y="517"/>
                  <a:pt x="65" y="518"/>
                  <a:pt x="68" y="518"/>
                </a:cubicBezTo>
                <a:cubicBezTo>
                  <a:pt x="142" y="518"/>
                  <a:pt x="142" y="518"/>
                  <a:pt x="142" y="518"/>
                </a:cubicBezTo>
                <a:cubicBezTo>
                  <a:pt x="142" y="704"/>
                  <a:pt x="142" y="704"/>
                  <a:pt x="142" y="704"/>
                </a:cubicBezTo>
                <a:cubicBezTo>
                  <a:pt x="142" y="708"/>
                  <a:pt x="145" y="711"/>
                  <a:pt x="149" y="711"/>
                </a:cubicBezTo>
                <a:cubicBezTo>
                  <a:pt x="153" y="711"/>
                  <a:pt x="156" y="708"/>
                  <a:pt x="156" y="704"/>
                </a:cubicBezTo>
                <a:cubicBezTo>
                  <a:pt x="156" y="454"/>
                  <a:pt x="156" y="454"/>
                  <a:pt x="156" y="454"/>
                </a:cubicBezTo>
                <a:cubicBezTo>
                  <a:pt x="548" y="454"/>
                  <a:pt x="548" y="454"/>
                  <a:pt x="548" y="454"/>
                </a:cubicBezTo>
                <a:cubicBezTo>
                  <a:pt x="548" y="704"/>
                  <a:pt x="548" y="704"/>
                  <a:pt x="548" y="704"/>
                </a:cubicBezTo>
                <a:cubicBezTo>
                  <a:pt x="548" y="708"/>
                  <a:pt x="551" y="711"/>
                  <a:pt x="555" y="711"/>
                </a:cubicBezTo>
                <a:cubicBezTo>
                  <a:pt x="559" y="711"/>
                  <a:pt x="562" y="708"/>
                  <a:pt x="562" y="704"/>
                </a:cubicBezTo>
                <a:cubicBezTo>
                  <a:pt x="562" y="518"/>
                  <a:pt x="562" y="518"/>
                  <a:pt x="562" y="518"/>
                </a:cubicBezTo>
                <a:cubicBezTo>
                  <a:pt x="635" y="518"/>
                  <a:pt x="635" y="518"/>
                  <a:pt x="635" y="518"/>
                </a:cubicBezTo>
                <a:cubicBezTo>
                  <a:pt x="638" y="518"/>
                  <a:pt x="640" y="517"/>
                  <a:pt x="642" y="515"/>
                </a:cubicBezTo>
                <a:cubicBezTo>
                  <a:pt x="702" y="397"/>
                  <a:pt x="702" y="397"/>
                  <a:pt x="702" y="397"/>
                </a:cubicBezTo>
                <a:cubicBezTo>
                  <a:pt x="702" y="397"/>
                  <a:pt x="702" y="397"/>
                  <a:pt x="702" y="396"/>
                </a:cubicBezTo>
                <a:cubicBezTo>
                  <a:pt x="703" y="396"/>
                  <a:pt x="703" y="396"/>
                  <a:pt x="703" y="395"/>
                </a:cubicBezTo>
                <a:cubicBezTo>
                  <a:pt x="703" y="395"/>
                  <a:pt x="703" y="395"/>
                  <a:pt x="703" y="395"/>
                </a:cubicBezTo>
                <a:close/>
                <a:moveTo>
                  <a:pt x="555" y="232"/>
                </a:moveTo>
                <a:cubicBezTo>
                  <a:pt x="538" y="232"/>
                  <a:pt x="525" y="218"/>
                  <a:pt x="525" y="202"/>
                </a:cubicBezTo>
                <a:cubicBezTo>
                  <a:pt x="525" y="185"/>
                  <a:pt x="538" y="172"/>
                  <a:pt x="555" y="172"/>
                </a:cubicBezTo>
                <a:cubicBezTo>
                  <a:pt x="571" y="172"/>
                  <a:pt x="585" y="185"/>
                  <a:pt x="585" y="202"/>
                </a:cubicBezTo>
                <a:cubicBezTo>
                  <a:pt x="585" y="218"/>
                  <a:pt x="571" y="232"/>
                  <a:pt x="555" y="232"/>
                </a:cubicBezTo>
                <a:close/>
                <a:moveTo>
                  <a:pt x="275" y="106"/>
                </a:moveTo>
                <a:cubicBezTo>
                  <a:pt x="275" y="53"/>
                  <a:pt x="310" y="14"/>
                  <a:pt x="355" y="14"/>
                </a:cubicBezTo>
                <a:cubicBezTo>
                  <a:pt x="401" y="14"/>
                  <a:pt x="435" y="53"/>
                  <a:pt x="435" y="106"/>
                </a:cubicBezTo>
                <a:cubicBezTo>
                  <a:pt x="435" y="145"/>
                  <a:pt x="418" y="179"/>
                  <a:pt x="392" y="195"/>
                </a:cubicBezTo>
                <a:cubicBezTo>
                  <a:pt x="390" y="195"/>
                  <a:pt x="389" y="196"/>
                  <a:pt x="389" y="197"/>
                </a:cubicBezTo>
                <a:cubicBezTo>
                  <a:pt x="378" y="203"/>
                  <a:pt x="367" y="206"/>
                  <a:pt x="355" y="206"/>
                </a:cubicBezTo>
                <a:cubicBezTo>
                  <a:pt x="311" y="206"/>
                  <a:pt x="275" y="161"/>
                  <a:pt x="275" y="106"/>
                </a:cubicBezTo>
                <a:close/>
                <a:moveTo>
                  <a:pt x="288" y="271"/>
                </a:moveTo>
                <a:cubicBezTo>
                  <a:pt x="308" y="267"/>
                  <a:pt x="317" y="266"/>
                  <a:pt x="318" y="258"/>
                </a:cubicBezTo>
                <a:cubicBezTo>
                  <a:pt x="320" y="250"/>
                  <a:pt x="320" y="226"/>
                  <a:pt x="319" y="211"/>
                </a:cubicBezTo>
                <a:cubicBezTo>
                  <a:pt x="330" y="217"/>
                  <a:pt x="342" y="220"/>
                  <a:pt x="355" y="220"/>
                </a:cubicBezTo>
                <a:cubicBezTo>
                  <a:pt x="366" y="220"/>
                  <a:pt x="376" y="218"/>
                  <a:pt x="386" y="214"/>
                </a:cubicBezTo>
                <a:cubicBezTo>
                  <a:pt x="386" y="228"/>
                  <a:pt x="385" y="251"/>
                  <a:pt x="387" y="258"/>
                </a:cubicBezTo>
                <a:cubicBezTo>
                  <a:pt x="389" y="266"/>
                  <a:pt x="397" y="267"/>
                  <a:pt x="418" y="271"/>
                </a:cubicBezTo>
                <a:cubicBezTo>
                  <a:pt x="452" y="277"/>
                  <a:pt x="509" y="288"/>
                  <a:pt x="523" y="325"/>
                </a:cubicBezTo>
                <a:cubicBezTo>
                  <a:pt x="183" y="325"/>
                  <a:pt x="183" y="325"/>
                  <a:pt x="183" y="325"/>
                </a:cubicBezTo>
                <a:cubicBezTo>
                  <a:pt x="197" y="288"/>
                  <a:pt x="253" y="277"/>
                  <a:pt x="288" y="271"/>
                </a:cubicBezTo>
                <a:close/>
                <a:moveTo>
                  <a:pt x="14" y="339"/>
                </a:moveTo>
                <a:cubicBezTo>
                  <a:pt x="689" y="339"/>
                  <a:pt x="689" y="339"/>
                  <a:pt x="689" y="339"/>
                </a:cubicBezTo>
                <a:cubicBezTo>
                  <a:pt x="689" y="386"/>
                  <a:pt x="689" y="386"/>
                  <a:pt x="689" y="386"/>
                </a:cubicBezTo>
                <a:cubicBezTo>
                  <a:pt x="14" y="386"/>
                  <a:pt x="14" y="386"/>
                  <a:pt x="14" y="386"/>
                </a:cubicBezTo>
                <a:lnTo>
                  <a:pt x="14" y="339"/>
                </a:lnTo>
                <a:close/>
                <a:moveTo>
                  <a:pt x="631" y="504"/>
                </a:moveTo>
                <a:cubicBezTo>
                  <a:pt x="562" y="504"/>
                  <a:pt x="562" y="504"/>
                  <a:pt x="562" y="504"/>
                </a:cubicBezTo>
                <a:cubicBezTo>
                  <a:pt x="562" y="447"/>
                  <a:pt x="562" y="447"/>
                  <a:pt x="562" y="447"/>
                </a:cubicBezTo>
                <a:cubicBezTo>
                  <a:pt x="562" y="443"/>
                  <a:pt x="559" y="440"/>
                  <a:pt x="555" y="440"/>
                </a:cubicBezTo>
                <a:cubicBezTo>
                  <a:pt x="149" y="440"/>
                  <a:pt x="149" y="440"/>
                  <a:pt x="149" y="440"/>
                </a:cubicBezTo>
                <a:cubicBezTo>
                  <a:pt x="145" y="440"/>
                  <a:pt x="142" y="443"/>
                  <a:pt x="142" y="447"/>
                </a:cubicBezTo>
                <a:cubicBezTo>
                  <a:pt x="142" y="504"/>
                  <a:pt x="142" y="504"/>
                  <a:pt x="142" y="504"/>
                </a:cubicBezTo>
                <a:cubicBezTo>
                  <a:pt x="72" y="504"/>
                  <a:pt x="72" y="504"/>
                  <a:pt x="72" y="504"/>
                </a:cubicBezTo>
                <a:cubicBezTo>
                  <a:pt x="19" y="400"/>
                  <a:pt x="19" y="400"/>
                  <a:pt x="19" y="400"/>
                </a:cubicBezTo>
                <a:cubicBezTo>
                  <a:pt x="685" y="400"/>
                  <a:pt x="685" y="400"/>
                  <a:pt x="685" y="400"/>
                </a:cubicBezTo>
                <a:lnTo>
                  <a:pt x="631" y="5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0" name="Freeform 127"/>
          <p:cNvSpPr>
            <a:spLocks noEditPoints="1"/>
          </p:cNvSpPr>
          <p:nvPr/>
        </p:nvSpPr>
        <p:spPr bwMode="auto">
          <a:xfrm>
            <a:off x="10093512" y="1761107"/>
            <a:ext cx="725159" cy="571302"/>
          </a:xfrm>
          <a:custGeom>
            <a:avLst/>
            <a:gdLst>
              <a:gd name="T0" fmla="*/ 703 w 703"/>
              <a:gd name="T1" fmla="*/ 237 h 553"/>
              <a:gd name="T2" fmla="*/ 703 w 703"/>
              <a:gd name="T3" fmla="*/ 235 h 553"/>
              <a:gd name="T4" fmla="*/ 703 w 703"/>
              <a:gd name="T5" fmla="*/ 174 h 553"/>
              <a:gd name="T6" fmla="*/ 696 w 703"/>
              <a:gd name="T7" fmla="*/ 167 h 553"/>
              <a:gd name="T8" fmla="*/ 658 w 703"/>
              <a:gd name="T9" fmla="*/ 167 h 553"/>
              <a:gd name="T10" fmla="*/ 595 w 703"/>
              <a:gd name="T11" fmla="*/ 60 h 553"/>
              <a:gd name="T12" fmla="*/ 599 w 703"/>
              <a:gd name="T13" fmla="*/ 44 h 553"/>
              <a:gd name="T14" fmla="*/ 554 w 703"/>
              <a:gd name="T15" fmla="*/ 0 h 553"/>
              <a:gd name="T16" fmla="*/ 510 w 703"/>
              <a:gd name="T17" fmla="*/ 44 h 553"/>
              <a:gd name="T18" fmla="*/ 554 w 703"/>
              <a:gd name="T19" fmla="*/ 88 h 553"/>
              <a:gd name="T20" fmla="*/ 588 w 703"/>
              <a:gd name="T21" fmla="*/ 72 h 553"/>
              <a:gd name="T22" fmla="*/ 644 w 703"/>
              <a:gd name="T23" fmla="*/ 167 h 553"/>
              <a:gd name="T24" fmla="*/ 7 w 703"/>
              <a:gd name="T25" fmla="*/ 167 h 553"/>
              <a:gd name="T26" fmla="*/ 0 w 703"/>
              <a:gd name="T27" fmla="*/ 174 h 553"/>
              <a:gd name="T28" fmla="*/ 0 w 703"/>
              <a:gd name="T29" fmla="*/ 235 h 553"/>
              <a:gd name="T30" fmla="*/ 0 w 703"/>
              <a:gd name="T31" fmla="*/ 237 h 553"/>
              <a:gd name="T32" fmla="*/ 0 w 703"/>
              <a:gd name="T33" fmla="*/ 237 h 553"/>
              <a:gd name="T34" fmla="*/ 1 w 703"/>
              <a:gd name="T35" fmla="*/ 238 h 553"/>
              <a:gd name="T36" fmla="*/ 1 w 703"/>
              <a:gd name="T37" fmla="*/ 239 h 553"/>
              <a:gd name="T38" fmla="*/ 62 w 703"/>
              <a:gd name="T39" fmla="*/ 357 h 553"/>
              <a:gd name="T40" fmla="*/ 68 w 703"/>
              <a:gd name="T41" fmla="*/ 360 h 553"/>
              <a:gd name="T42" fmla="*/ 141 w 703"/>
              <a:gd name="T43" fmla="*/ 360 h 553"/>
              <a:gd name="T44" fmla="*/ 141 w 703"/>
              <a:gd name="T45" fmla="*/ 546 h 553"/>
              <a:gd name="T46" fmla="*/ 148 w 703"/>
              <a:gd name="T47" fmla="*/ 553 h 553"/>
              <a:gd name="T48" fmla="*/ 155 w 703"/>
              <a:gd name="T49" fmla="*/ 546 h 553"/>
              <a:gd name="T50" fmla="*/ 155 w 703"/>
              <a:gd name="T51" fmla="*/ 296 h 553"/>
              <a:gd name="T52" fmla="*/ 547 w 703"/>
              <a:gd name="T53" fmla="*/ 296 h 553"/>
              <a:gd name="T54" fmla="*/ 547 w 703"/>
              <a:gd name="T55" fmla="*/ 546 h 553"/>
              <a:gd name="T56" fmla="*/ 554 w 703"/>
              <a:gd name="T57" fmla="*/ 553 h 553"/>
              <a:gd name="T58" fmla="*/ 561 w 703"/>
              <a:gd name="T59" fmla="*/ 546 h 553"/>
              <a:gd name="T60" fmla="*/ 561 w 703"/>
              <a:gd name="T61" fmla="*/ 360 h 553"/>
              <a:gd name="T62" fmla="*/ 635 w 703"/>
              <a:gd name="T63" fmla="*/ 360 h 553"/>
              <a:gd name="T64" fmla="*/ 641 w 703"/>
              <a:gd name="T65" fmla="*/ 357 h 553"/>
              <a:gd name="T66" fmla="*/ 702 w 703"/>
              <a:gd name="T67" fmla="*/ 239 h 553"/>
              <a:gd name="T68" fmla="*/ 702 w 703"/>
              <a:gd name="T69" fmla="*/ 238 h 553"/>
              <a:gd name="T70" fmla="*/ 703 w 703"/>
              <a:gd name="T71" fmla="*/ 237 h 553"/>
              <a:gd name="T72" fmla="*/ 703 w 703"/>
              <a:gd name="T73" fmla="*/ 237 h 553"/>
              <a:gd name="T74" fmla="*/ 554 w 703"/>
              <a:gd name="T75" fmla="*/ 74 h 553"/>
              <a:gd name="T76" fmla="*/ 524 w 703"/>
              <a:gd name="T77" fmla="*/ 44 h 553"/>
              <a:gd name="T78" fmla="*/ 554 w 703"/>
              <a:gd name="T79" fmla="*/ 14 h 553"/>
              <a:gd name="T80" fmla="*/ 585 w 703"/>
              <a:gd name="T81" fmla="*/ 44 h 553"/>
              <a:gd name="T82" fmla="*/ 554 w 703"/>
              <a:gd name="T83" fmla="*/ 74 h 553"/>
              <a:gd name="T84" fmla="*/ 14 w 703"/>
              <a:gd name="T85" fmla="*/ 181 h 553"/>
              <a:gd name="T86" fmla="*/ 689 w 703"/>
              <a:gd name="T87" fmla="*/ 181 h 553"/>
              <a:gd name="T88" fmla="*/ 689 w 703"/>
              <a:gd name="T89" fmla="*/ 228 h 553"/>
              <a:gd name="T90" fmla="*/ 14 w 703"/>
              <a:gd name="T91" fmla="*/ 228 h 553"/>
              <a:gd name="T92" fmla="*/ 14 w 703"/>
              <a:gd name="T93" fmla="*/ 181 h 553"/>
              <a:gd name="T94" fmla="*/ 631 w 703"/>
              <a:gd name="T95" fmla="*/ 346 h 553"/>
              <a:gd name="T96" fmla="*/ 561 w 703"/>
              <a:gd name="T97" fmla="*/ 346 h 553"/>
              <a:gd name="T98" fmla="*/ 561 w 703"/>
              <a:gd name="T99" fmla="*/ 289 h 553"/>
              <a:gd name="T100" fmla="*/ 554 w 703"/>
              <a:gd name="T101" fmla="*/ 282 h 553"/>
              <a:gd name="T102" fmla="*/ 148 w 703"/>
              <a:gd name="T103" fmla="*/ 282 h 553"/>
              <a:gd name="T104" fmla="*/ 141 w 703"/>
              <a:gd name="T105" fmla="*/ 289 h 553"/>
              <a:gd name="T106" fmla="*/ 141 w 703"/>
              <a:gd name="T107" fmla="*/ 346 h 553"/>
              <a:gd name="T108" fmla="*/ 72 w 703"/>
              <a:gd name="T109" fmla="*/ 346 h 553"/>
              <a:gd name="T110" fmla="*/ 18 w 703"/>
              <a:gd name="T111" fmla="*/ 242 h 553"/>
              <a:gd name="T112" fmla="*/ 684 w 703"/>
              <a:gd name="T113" fmla="*/ 242 h 553"/>
              <a:gd name="T114" fmla="*/ 631 w 703"/>
              <a:gd name="T115" fmla="*/ 346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703" h="553">
                <a:moveTo>
                  <a:pt x="703" y="237"/>
                </a:moveTo>
                <a:cubicBezTo>
                  <a:pt x="703" y="236"/>
                  <a:pt x="703" y="236"/>
                  <a:pt x="703" y="235"/>
                </a:cubicBezTo>
                <a:cubicBezTo>
                  <a:pt x="703" y="174"/>
                  <a:pt x="703" y="174"/>
                  <a:pt x="703" y="174"/>
                </a:cubicBezTo>
                <a:cubicBezTo>
                  <a:pt x="703" y="170"/>
                  <a:pt x="700" y="167"/>
                  <a:pt x="696" y="167"/>
                </a:cubicBezTo>
                <a:cubicBezTo>
                  <a:pt x="658" y="167"/>
                  <a:pt x="658" y="167"/>
                  <a:pt x="658" y="167"/>
                </a:cubicBezTo>
                <a:cubicBezTo>
                  <a:pt x="656" y="116"/>
                  <a:pt x="626" y="74"/>
                  <a:pt x="595" y="60"/>
                </a:cubicBezTo>
                <a:cubicBezTo>
                  <a:pt x="597" y="55"/>
                  <a:pt x="599" y="49"/>
                  <a:pt x="599" y="44"/>
                </a:cubicBezTo>
                <a:cubicBezTo>
                  <a:pt x="599" y="19"/>
                  <a:pt x="579" y="0"/>
                  <a:pt x="554" y="0"/>
                </a:cubicBezTo>
                <a:cubicBezTo>
                  <a:pt x="530" y="0"/>
                  <a:pt x="510" y="19"/>
                  <a:pt x="510" y="44"/>
                </a:cubicBezTo>
                <a:cubicBezTo>
                  <a:pt x="510" y="68"/>
                  <a:pt x="530" y="88"/>
                  <a:pt x="554" y="88"/>
                </a:cubicBezTo>
                <a:cubicBezTo>
                  <a:pt x="568" y="88"/>
                  <a:pt x="580" y="82"/>
                  <a:pt x="588" y="72"/>
                </a:cubicBezTo>
                <a:cubicBezTo>
                  <a:pt x="615" y="84"/>
                  <a:pt x="642" y="120"/>
                  <a:pt x="644" y="167"/>
                </a:cubicBezTo>
                <a:cubicBezTo>
                  <a:pt x="7" y="167"/>
                  <a:pt x="7" y="167"/>
                  <a:pt x="7" y="167"/>
                </a:cubicBezTo>
                <a:cubicBezTo>
                  <a:pt x="3" y="167"/>
                  <a:pt x="0" y="170"/>
                  <a:pt x="0" y="174"/>
                </a:cubicBezTo>
                <a:cubicBezTo>
                  <a:pt x="0" y="235"/>
                  <a:pt x="0" y="235"/>
                  <a:pt x="0" y="235"/>
                </a:cubicBezTo>
                <a:cubicBezTo>
                  <a:pt x="0" y="236"/>
                  <a:pt x="0" y="236"/>
                  <a:pt x="0" y="237"/>
                </a:cubicBezTo>
                <a:cubicBezTo>
                  <a:pt x="0" y="237"/>
                  <a:pt x="0" y="237"/>
                  <a:pt x="0" y="237"/>
                </a:cubicBezTo>
                <a:cubicBezTo>
                  <a:pt x="0" y="238"/>
                  <a:pt x="1" y="238"/>
                  <a:pt x="1" y="238"/>
                </a:cubicBezTo>
                <a:cubicBezTo>
                  <a:pt x="1" y="238"/>
                  <a:pt x="1" y="239"/>
                  <a:pt x="1" y="239"/>
                </a:cubicBezTo>
                <a:cubicBezTo>
                  <a:pt x="62" y="357"/>
                  <a:pt x="62" y="357"/>
                  <a:pt x="62" y="357"/>
                </a:cubicBezTo>
                <a:cubicBezTo>
                  <a:pt x="63" y="359"/>
                  <a:pt x="65" y="360"/>
                  <a:pt x="68" y="360"/>
                </a:cubicBezTo>
                <a:cubicBezTo>
                  <a:pt x="141" y="360"/>
                  <a:pt x="141" y="360"/>
                  <a:pt x="141" y="360"/>
                </a:cubicBezTo>
                <a:cubicBezTo>
                  <a:pt x="141" y="546"/>
                  <a:pt x="141" y="546"/>
                  <a:pt x="141" y="546"/>
                </a:cubicBezTo>
                <a:cubicBezTo>
                  <a:pt x="141" y="550"/>
                  <a:pt x="145" y="553"/>
                  <a:pt x="148" y="553"/>
                </a:cubicBezTo>
                <a:cubicBezTo>
                  <a:pt x="152" y="553"/>
                  <a:pt x="155" y="550"/>
                  <a:pt x="155" y="546"/>
                </a:cubicBezTo>
                <a:cubicBezTo>
                  <a:pt x="155" y="296"/>
                  <a:pt x="155" y="296"/>
                  <a:pt x="155" y="296"/>
                </a:cubicBezTo>
                <a:cubicBezTo>
                  <a:pt x="547" y="296"/>
                  <a:pt x="547" y="296"/>
                  <a:pt x="547" y="296"/>
                </a:cubicBezTo>
                <a:cubicBezTo>
                  <a:pt x="547" y="546"/>
                  <a:pt x="547" y="546"/>
                  <a:pt x="547" y="546"/>
                </a:cubicBezTo>
                <a:cubicBezTo>
                  <a:pt x="547" y="550"/>
                  <a:pt x="551" y="553"/>
                  <a:pt x="554" y="553"/>
                </a:cubicBezTo>
                <a:cubicBezTo>
                  <a:pt x="558" y="553"/>
                  <a:pt x="561" y="550"/>
                  <a:pt x="561" y="546"/>
                </a:cubicBezTo>
                <a:cubicBezTo>
                  <a:pt x="561" y="360"/>
                  <a:pt x="561" y="360"/>
                  <a:pt x="561" y="360"/>
                </a:cubicBezTo>
                <a:cubicBezTo>
                  <a:pt x="635" y="360"/>
                  <a:pt x="635" y="360"/>
                  <a:pt x="635" y="360"/>
                </a:cubicBezTo>
                <a:cubicBezTo>
                  <a:pt x="638" y="360"/>
                  <a:pt x="640" y="359"/>
                  <a:pt x="641" y="357"/>
                </a:cubicBezTo>
                <a:cubicBezTo>
                  <a:pt x="702" y="239"/>
                  <a:pt x="702" y="239"/>
                  <a:pt x="702" y="239"/>
                </a:cubicBezTo>
                <a:cubicBezTo>
                  <a:pt x="702" y="239"/>
                  <a:pt x="702" y="238"/>
                  <a:pt x="702" y="238"/>
                </a:cubicBezTo>
                <a:cubicBezTo>
                  <a:pt x="702" y="238"/>
                  <a:pt x="703" y="238"/>
                  <a:pt x="703" y="237"/>
                </a:cubicBezTo>
                <a:cubicBezTo>
                  <a:pt x="703" y="237"/>
                  <a:pt x="703" y="237"/>
                  <a:pt x="703" y="237"/>
                </a:cubicBezTo>
                <a:close/>
                <a:moveTo>
                  <a:pt x="554" y="74"/>
                </a:moveTo>
                <a:cubicBezTo>
                  <a:pt x="538" y="74"/>
                  <a:pt x="524" y="60"/>
                  <a:pt x="524" y="44"/>
                </a:cubicBezTo>
                <a:cubicBezTo>
                  <a:pt x="524" y="27"/>
                  <a:pt x="538" y="14"/>
                  <a:pt x="554" y="14"/>
                </a:cubicBezTo>
                <a:cubicBezTo>
                  <a:pt x="571" y="14"/>
                  <a:pt x="585" y="27"/>
                  <a:pt x="585" y="44"/>
                </a:cubicBezTo>
                <a:cubicBezTo>
                  <a:pt x="585" y="60"/>
                  <a:pt x="571" y="74"/>
                  <a:pt x="554" y="74"/>
                </a:cubicBezTo>
                <a:close/>
                <a:moveTo>
                  <a:pt x="14" y="181"/>
                </a:moveTo>
                <a:cubicBezTo>
                  <a:pt x="689" y="181"/>
                  <a:pt x="689" y="181"/>
                  <a:pt x="689" y="181"/>
                </a:cubicBezTo>
                <a:cubicBezTo>
                  <a:pt x="689" y="228"/>
                  <a:pt x="689" y="228"/>
                  <a:pt x="689" y="228"/>
                </a:cubicBezTo>
                <a:cubicBezTo>
                  <a:pt x="14" y="228"/>
                  <a:pt x="14" y="228"/>
                  <a:pt x="14" y="228"/>
                </a:cubicBezTo>
                <a:lnTo>
                  <a:pt x="14" y="181"/>
                </a:lnTo>
                <a:close/>
                <a:moveTo>
                  <a:pt x="631" y="346"/>
                </a:moveTo>
                <a:cubicBezTo>
                  <a:pt x="561" y="346"/>
                  <a:pt x="561" y="346"/>
                  <a:pt x="561" y="346"/>
                </a:cubicBezTo>
                <a:cubicBezTo>
                  <a:pt x="561" y="289"/>
                  <a:pt x="561" y="289"/>
                  <a:pt x="561" y="289"/>
                </a:cubicBezTo>
                <a:cubicBezTo>
                  <a:pt x="561" y="285"/>
                  <a:pt x="558" y="282"/>
                  <a:pt x="554" y="282"/>
                </a:cubicBezTo>
                <a:cubicBezTo>
                  <a:pt x="148" y="282"/>
                  <a:pt x="148" y="282"/>
                  <a:pt x="148" y="282"/>
                </a:cubicBezTo>
                <a:cubicBezTo>
                  <a:pt x="145" y="282"/>
                  <a:pt x="141" y="285"/>
                  <a:pt x="141" y="289"/>
                </a:cubicBezTo>
                <a:cubicBezTo>
                  <a:pt x="141" y="346"/>
                  <a:pt x="141" y="346"/>
                  <a:pt x="141" y="346"/>
                </a:cubicBezTo>
                <a:cubicBezTo>
                  <a:pt x="72" y="346"/>
                  <a:pt x="72" y="346"/>
                  <a:pt x="72" y="346"/>
                </a:cubicBezTo>
                <a:cubicBezTo>
                  <a:pt x="18" y="242"/>
                  <a:pt x="18" y="242"/>
                  <a:pt x="18" y="242"/>
                </a:cubicBezTo>
                <a:cubicBezTo>
                  <a:pt x="684" y="242"/>
                  <a:pt x="684" y="242"/>
                  <a:pt x="684" y="242"/>
                </a:cubicBezTo>
                <a:lnTo>
                  <a:pt x="631" y="3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68" name="Oval 8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1" name="Freeform 128"/>
          <p:cNvSpPr>
            <a:spLocks noEditPoints="1"/>
          </p:cNvSpPr>
          <p:nvPr/>
        </p:nvSpPr>
        <p:spPr bwMode="auto">
          <a:xfrm>
            <a:off x="6778584" y="1761107"/>
            <a:ext cx="459188" cy="571302"/>
          </a:xfrm>
          <a:custGeom>
            <a:avLst/>
            <a:gdLst>
              <a:gd name="T0" fmla="*/ 438 w 445"/>
              <a:gd name="T1" fmla="*/ 57 h 553"/>
              <a:gd name="T2" fmla="*/ 388 w 445"/>
              <a:gd name="T3" fmla="*/ 57 h 553"/>
              <a:gd name="T4" fmla="*/ 388 w 445"/>
              <a:gd name="T5" fmla="*/ 7 h 553"/>
              <a:gd name="T6" fmla="*/ 381 w 445"/>
              <a:gd name="T7" fmla="*/ 0 h 553"/>
              <a:gd name="T8" fmla="*/ 7 w 445"/>
              <a:gd name="T9" fmla="*/ 0 h 553"/>
              <a:gd name="T10" fmla="*/ 0 w 445"/>
              <a:gd name="T11" fmla="*/ 7 h 553"/>
              <a:gd name="T12" fmla="*/ 0 w 445"/>
              <a:gd name="T13" fmla="*/ 489 h 553"/>
              <a:gd name="T14" fmla="*/ 7 w 445"/>
              <a:gd name="T15" fmla="*/ 496 h 553"/>
              <a:gd name="T16" fmla="*/ 57 w 445"/>
              <a:gd name="T17" fmla="*/ 496 h 553"/>
              <a:gd name="T18" fmla="*/ 57 w 445"/>
              <a:gd name="T19" fmla="*/ 546 h 553"/>
              <a:gd name="T20" fmla="*/ 64 w 445"/>
              <a:gd name="T21" fmla="*/ 553 h 553"/>
              <a:gd name="T22" fmla="*/ 438 w 445"/>
              <a:gd name="T23" fmla="*/ 553 h 553"/>
              <a:gd name="T24" fmla="*/ 445 w 445"/>
              <a:gd name="T25" fmla="*/ 546 h 553"/>
              <a:gd name="T26" fmla="*/ 445 w 445"/>
              <a:gd name="T27" fmla="*/ 64 h 553"/>
              <a:gd name="T28" fmla="*/ 438 w 445"/>
              <a:gd name="T29" fmla="*/ 57 h 553"/>
              <a:gd name="T30" fmla="*/ 14 w 445"/>
              <a:gd name="T31" fmla="*/ 14 h 553"/>
              <a:gd name="T32" fmla="*/ 374 w 445"/>
              <a:gd name="T33" fmla="*/ 14 h 553"/>
              <a:gd name="T34" fmla="*/ 374 w 445"/>
              <a:gd name="T35" fmla="*/ 482 h 553"/>
              <a:gd name="T36" fmla="*/ 14 w 445"/>
              <a:gd name="T37" fmla="*/ 482 h 553"/>
              <a:gd name="T38" fmla="*/ 14 w 445"/>
              <a:gd name="T39" fmla="*/ 14 h 553"/>
              <a:gd name="T40" fmla="*/ 431 w 445"/>
              <a:gd name="T41" fmla="*/ 539 h 553"/>
              <a:gd name="T42" fmla="*/ 71 w 445"/>
              <a:gd name="T43" fmla="*/ 539 h 553"/>
              <a:gd name="T44" fmla="*/ 71 w 445"/>
              <a:gd name="T45" fmla="*/ 496 h 553"/>
              <a:gd name="T46" fmla="*/ 381 w 445"/>
              <a:gd name="T47" fmla="*/ 496 h 553"/>
              <a:gd name="T48" fmla="*/ 388 w 445"/>
              <a:gd name="T49" fmla="*/ 489 h 553"/>
              <a:gd name="T50" fmla="*/ 388 w 445"/>
              <a:gd name="T51" fmla="*/ 71 h 553"/>
              <a:gd name="T52" fmla="*/ 431 w 445"/>
              <a:gd name="T53" fmla="*/ 71 h 553"/>
              <a:gd name="T54" fmla="*/ 431 w 445"/>
              <a:gd name="T55" fmla="*/ 539 h 553"/>
              <a:gd name="T56" fmla="*/ 75 w 445"/>
              <a:gd name="T57" fmla="*/ 335 h 553"/>
              <a:gd name="T58" fmla="*/ 75 w 445"/>
              <a:gd name="T59" fmla="*/ 325 h 553"/>
              <a:gd name="T60" fmla="*/ 145 w 445"/>
              <a:gd name="T61" fmla="*/ 256 h 553"/>
              <a:gd name="T62" fmla="*/ 155 w 445"/>
              <a:gd name="T63" fmla="*/ 256 h 553"/>
              <a:gd name="T64" fmla="*/ 194 w 445"/>
              <a:gd name="T65" fmla="*/ 295 h 553"/>
              <a:gd name="T66" fmla="*/ 288 w 445"/>
              <a:gd name="T67" fmla="*/ 201 h 553"/>
              <a:gd name="T68" fmla="*/ 210 w 445"/>
              <a:gd name="T69" fmla="*/ 201 h 553"/>
              <a:gd name="T70" fmla="*/ 203 w 445"/>
              <a:gd name="T71" fmla="*/ 194 h 553"/>
              <a:gd name="T72" fmla="*/ 210 w 445"/>
              <a:gd name="T73" fmla="*/ 187 h 553"/>
              <a:gd name="T74" fmla="*/ 304 w 445"/>
              <a:gd name="T75" fmla="*/ 187 h 553"/>
              <a:gd name="T76" fmla="*/ 310 w 445"/>
              <a:gd name="T77" fmla="*/ 189 h 553"/>
              <a:gd name="T78" fmla="*/ 310 w 445"/>
              <a:gd name="T79" fmla="*/ 189 h 553"/>
              <a:gd name="T80" fmla="*/ 311 w 445"/>
              <a:gd name="T81" fmla="*/ 196 h 553"/>
              <a:gd name="T82" fmla="*/ 311 w 445"/>
              <a:gd name="T83" fmla="*/ 288 h 553"/>
              <a:gd name="T84" fmla="*/ 304 w 445"/>
              <a:gd name="T85" fmla="*/ 295 h 553"/>
              <a:gd name="T86" fmla="*/ 297 w 445"/>
              <a:gd name="T87" fmla="*/ 288 h 553"/>
              <a:gd name="T88" fmla="*/ 297 w 445"/>
              <a:gd name="T89" fmla="*/ 211 h 553"/>
              <a:gd name="T90" fmla="*/ 199 w 445"/>
              <a:gd name="T91" fmla="*/ 310 h 553"/>
              <a:gd name="T92" fmla="*/ 189 w 445"/>
              <a:gd name="T93" fmla="*/ 310 h 553"/>
              <a:gd name="T94" fmla="*/ 150 w 445"/>
              <a:gd name="T95" fmla="*/ 271 h 553"/>
              <a:gd name="T96" fmla="*/ 85 w 445"/>
              <a:gd name="T97" fmla="*/ 335 h 553"/>
              <a:gd name="T98" fmla="*/ 80 w 445"/>
              <a:gd name="T99" fmla="*/ 337 h 553"/>
              <a:gd name="T100" fmla="*/ 75 w 445"/>
              <a:gd name="T101" fmla="*/ 335 h 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45" h="553">
                <a:moveTo>
                  <a:pt x="438" y="57"/>
                </a:moveTo>
                <a:cubicBezTo>
                  <a:pt x="388" y="57"/>
                  <a:pt x="388" y="57"/>
                  <a:pt x="388" y="57"/>
                </a:cubicBezTo>
                <a:cubicBezTo>
                  <a:pt x="388" y="7"/>
                  <a:pt x="388" y="7"/>
                  <a:pt x="388" y="7"/>
                </a:cubicBezTo>
                <a:cubicBezTo>
                  <a:pt x="388" y="3"/>
                  <a:pt x="385" y="0"/>
                  <a:pt x="38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89"/>
                  <a:pt x="0" y="489"/>
                  <a:pt x="0" y="489"/>
                </a:cubicBezTo>
                <a:cubicBezTo>
                  <a:pt x="0" y="493"/>
                  <a:pt x="3" y="496"/>
                  <a:pt x="7" y="496"/>
                </a:cubicBezTo>
                <a:cubicBezTo>
                  <a:pt x="57" y="496"/>
                  <a:pt x="57" y="496"/>
                  <a:pt x="57" y="496"/>
                </a:cubicBezTo>
                <a:cubicBezTo>
                  <a:pt x="57" y="546"/>
                  <a:pt x="57" y="546"/>
                  <a:pt x="57" y="546"/>
                </a:cubicBezTo>
                <a:cubicBezTo>
                  <a:pt x="57" y="550"/>
                  <a:pt x="60" y="553"/>
                  <a:pt x="64" y="553"/>
                </a:cubicBezTo>
                <a:cubicBezTo>
                  <a:pt x="438" y="553"/>
                  <a:pt x="438" y="553"/>
                  <a:pt x="438" y="553"/>
                </a:cubicBezTo>
                <a:cubicBezTo>
                  <a:pt x="442" y="553"/>
                  <a:pt x="445" y="550"/>
                  <a:pt x="445" y="546"/>
                </a:cubicBezTo>
                <a:cubicBezTo>
                  <a:pt x="445" y="64"/>
                  <a:pt x="445" y="64"/>
                  <a:pt x="445" y="64"/>
                </a:cubicBezTo>
                <a:cubicBezTo>
                  <a:pt x="445" y="60"/>
                  <a:pt x="442" y="57"/>
                  <a:pt x="438" y="57"/>
                </a:cubicBezTo>
                <a:close/>
                <a:moveTo>
                  <a:pt x="14" y="14"/>
                </a:moveTo>
                <a:cubicBezTo>
                  <a:pt x="374" y="14"/>
                  <a:pt x="374" y="14"/>
                  <a:pt x="374" y="14"/>
                </a:cubicBezTo>
                <a:cubicBezTo>
                  <a:pt x="374" y="482"/>
                  <a:pt x="374" y="482"/>
                  <a:pt x="374" y="482"/>
                </a:cubicBezTo>
                <a:cubicBezTo>
                  <a:pt x="14" y="482"/>
                  <a:pt x="14" y="482"/>
                  <a:pt x="14" y="482"/>
                </a:cubicBezTo>
                <a:lnTo>
                  <a:pt x="14" y="14"/>
                </a:lnTo>
                <a:close/>
                <a:moveTo>
                  <a:pt x="431" y="539"/>
                </a:moveTo>
                <a:cubicBezTo>
                  <a:pt x="71" y="539"/>
                  <a:pt x="71" y="539"/>
                  <a:pt x="71" y="539"/>
                </a:cubicBezTo>
                <a:cubicBezTo>
                  <a:pt x="71" y="496"/>
                  <a:pt x="71" y="496"/>
                  <a:pt x="71" y="496"/>
                </a:cubicBezTo>
                <a:cubicBezTo>
                  <a:pt x="381" y="496"/>
                  <a:pt x="381" y="496"/>
                  <a:pt x="381" y="496"/>
                </a:cubicBezTo>
                <a:cubicBezTo>
                  <a:pt x="385" y="496"/>
                  <a:pt x="388" y="493"/>
                  <a:pt x="388" y="489"/>
                </a:cubicBezTo>
                <a:cubicBezTo>
                  <a:pt x="388" y="71"/>
                  <a:pt x="388" y="71"/>
                  <a:pt x="388" y="71"/>
                </a:cubicBezTo>
                <a:cubicBezTo>
                  <a:pt x="431" y="71"/>
                  <a:pt x="431" y="71"/>
                  <a:pt x="431" y="71"/>
                </a:cubicBezTo>
                <a:lnTo>
                  <a:pt x="431" y="539"/>
                </a:lnTo>
                <a:close/>
                <a:moveTo>
                  <a:pt x="75" y="335"/>
                </a:moveTo>
                <a:cubicBezTo>
                  <a:pt x="72" y="333"/>
                  <a:pt x="72" y="328"/>
                  <a:pt x="75" y="325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7" y="253"/>
                  <a:pt x="152" y="253"/>
                  <a:pt x="155" y="256"/>
                </a:cubicBezTo>
                <a:cubicBezTo>
                  <a:pt x="194" y="295"/>
                  <a:pt x="194" y="295"/>
                  <a:pt x="194" y="295"/>
                </a:cubicBezTo>
                <a:cubicBezTo>
                  <a:pt x="288" y="201"/>
                  <a:pt x="288" y="201"/>
                  <a:pt x="288" y="201"/>
                </a:cubicBezTo>
                <a:cubicBezTo>
                  <a:pt x="210" y="201"/>
                  <a:pt x="210" y="201"/>
                  <a:pt x="210" y="201"/>
                </a:cubicBezTo>
                <a:cubicBezTo>
                  <a:pt x="207" y="201"/>
                  <a:pt x="203" y="198"/>
                  <a:pt x="203" y="194"/>
                </a:cubicBezTo>
                <a:cubicBezTo>
                  <a:pt x="203" y="190"/>
                  <a:pt x="207" y="187"/>
                  <a:pt x="210" y="187"/>
                </a:cubicBezTo>
                <a:cubicBezTo>
                  <a:pt x="304" y="187"/>
                  <a:pt x="304" y="187"/>
                  <a:pt x="304" y="187"/>
                </a:cubicBezTo>
                <a:cubicBezTo>
                  <a:pt x="306" y="187"/>
                  <a:pt x="308" y="188"/>
                  <a:pt x="310" y="189"/>
                </a:cubicBezTo>
                <a:cubicBezTo>
                  <a:pt x="310" y="189"/>
                  <a:pt x="310" y="189"/>
                  <a:pt x="310" y="189"/>
                </a:cubicBezTo>
                <a:cubicBezTo>
                  <a:pt x="312" y="191"/>
                  <a:pt x="312" y="194"/>
                  <a:pt x="311" y="196"/>
                </a:cubicBezTo>
                <a:cubicBezTo>
                  <a:pt x="311" y="288"/>
                  <a:pt x="311" y="288"/>
                  <a:pt x="311" y="288"/>
                </a:cubicBezTo>
                <a:cubicBezTo>
                  <a:pt x="311" y="292"/>
                  <a:pt x="308" y="295"/>
                  <a:pt x="304" y="295"/>
                </a:cubicBezTo>
                <a:cubicBezTo>
                  <a:pt x="301" y="295"/>
                  <a:pt x="297" y="292"/>
                  <a:pt x="297" y="288"/>
                </a:cubicBezTo>
                <a:cubicBezTo>
                  <a:pt x="297" y="211"/>
                  <a:pt x="297" y="211"/>
                  <a:pt x="297" y="211"/>
                </a:cubicBezTo>
                <a:cubicBezTo>
                  <a:pt x="199" y="310"/>
                  <a:pt x="199" y="310"/>
                  <a:pt x="199" y="310"/>
                </a:cubicBezTo>
                <a:cubicBezTo>
                  <a:pt x="196" y="313"/>
                  <a:pt x="192" y="313"/>
                  <a:pt x="189" y="310"/>
                </a:cubicBezTo>
                <a:cubicBezTo>
                  <a:pt x="150" y="271"/>
                  <a:pt x="150" y="271"/>
                  <a:pt x="150" y="271"/>
                </a:cubicBezTo>
                <a:cubicBezTo>
                  <a:pt x="85" y="335"/>
                  <a:pt x="85" y="335"/>
                  <a:pt x="85" y="335"/>
                </a:cubicBezTo>
                <a:cubicBezTo>
                  <a:pt x="84" y="337"/>
                  <a:pt x="82" y="337"/>
                  <a:pt x="80" y="337"/>
                </a:cubicBezTo>
                <a:cubicBezTo>
                  <a:pt x="78" y="337"/>
                  <a:pt x="76" y="337"/>
                  <a:pt x="75" y="33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4" name="Oval 23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5" name="Freeform 142"/>
          <p:cNvSpPr>
            <a:spLocks noEditPoints="1"/>
          </p:cNvSpPr>
          <p:nvPr/>
        </p:nvSpPr>
        <p:spPr bwMode="auto">
          <a:xfrm>
            <a:off x="8569033" y="4871322"/>
            <a:ext cx="326799" cy="593962"/>
          </a:xfrm>
          <a:custGeom>
            <a:avLst/>
            <a:gdLst>
              <a:gd name="T0" fmla="*/ 162 w 317"/>
              <a:gd name="T1" fmla="*/ 455 h 575"/>
              <a:gd name="T2" fmla="*/ 155 w 317"/>
              <a:gd name="T3" fmla="*/ 448 h 575"/>
              <a:gd name="T4" fmla="*/ 155 w 317"/>
              <a:gd name="T5" fmla="*/ 398 h 575"/>
              <a:gd name="T6" fmla="*/ 220 w 317"/>
              <a:gd name="T7" fmla="*/ 301 h 575"/>
              <a:gd name="T8" fmla="*/ 303 w 317"/>
              <a:gd name="T9" fmla="*/ 159 h 575"/>
              <a:gd name="T10" fmla="*/ 158 w 317"/>
              <a:gd name="T11" fmla="*/ 14 h 575"/>
              <a:gd name="T12" fmla="*/ 14 w 317"/>
              <a:gd name="T13" fmla="*/ 159 h 575"/>
              <a:gd name="T14" fmla="*/ 7 w 317"/>
              <a:gd name="T15" fmla="*/ 166 h 575"/>
              <a:gd name="T16" fmla="*/ 0 w 317"/>
              <a:gd name="T17" fmla="*/ 159 h 575"/>
              <a:gd name="T18" fmla="*/ 158 w 317"/>
              <a:gd name="T19" fmla="*/ 0 h 575"/>
              <a:gd name="T20" fmla="*/ 317 w 317"/>
              <a:gd name="T21" fmla="*/ 159 h 575"/>
              <a:gd name="T22" fmla="*/ 229 w 317"/>
              <a:gd name="T23" fmla="*/ 311 h 575"/>
              <a:gd name="T24" fmla="*/ 169 w 317"/>
              <a:gd name="T25" fmla="*/ 398 h 575"/>
              <a:gd name="T26" fmla="*/ 169 w 317"/>
              <a:gd name="T27" fmla="*/ 448 h 575"/>
              <a:gd name="T28" fmla="*/ 162 w 317"/>
              <a:gd name="T29" fmla="*/ 455 h 575"/>
              <a:gd name="T30" fmla="*/ 195 w 317"/>
              <a:gd name="T31" fmla="*/ 542 h 575"/>
              <a:gd name="T32" fmla="*/ 162 w 317"/>
              <a:gd name="T33" fmla="*/ 510 h 575"/>
              <a:gd name="T34" fmla="*/ 129 w 317"/>
              <a:gd name="T35" fmla="*/ 542 h 575"/>
              <a:gd name="T36" fmla="*/ 162 w 317"/>
              <a:gd name="T37" fmla="*/ 575 h 575"/>
              <a:gd name="T38" fmla="*/ 195 w 317"/>
              <a:gd name="T39" fmla="*/ 542 h 575"/>
              <a:gd name="T40" fmla="*/ 181 w 317"/>
              <a:gd name="T41" fmla="*/ 542 h 575"/>
              <a:gd name="T42" fmla="*/ 162 w 317"/>
              <a:gd name="T43" fmla="*/ 561 h 575"/>
              <a:gd name="T44" fmla="*/ 143 w 317"/>
              <a:gd name="T45" fmla="*/ 542 h 575"/>
              <a:gd name="T46" fmla="*/ 162 w 317"/>
              <a:gd name="T47" fmla="*/ 524 h 575"/>
              <a:gd name="T48" fmla="*/ 181 w 317"/>
              <a:gd name="T49" fmla="*/ 542 h 5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317" h="575">
                <a:moveTo>
                  <a:pt x="162" y="455"/>
                </a:moveTo>
                <a:cubicBezTo>
                  <a:pt x="158" y="455"/>
                  <a:pt x="155" y="452"/>
                  <a:pt x="155" y="448"/>
                </a:cubicBezTo>
                <a:cubicBezTo>
                  <a:pt x="155" y="398"/>
                  <a:pt x="155" y="398"/>
                  <a:pt x="155" y="398"/>
                </a:cubicBezTo>
                <a:cubicBezTo>
                  <a:pt x="155" y="358"/>
                  <a:pt x="186" y="330"/>
                  <a:pt x="220" y="301"/>
                </a:cubicBezTo>
                <a:cubicBezTo>
                  <a:pt x="261" y="264"/>
                  <a:pt x="303" y="227"/>
                  <a:pt x="303" y="159"/>
                </a:cubicBezTo>
                <a:cubicBezTo>
                  <a:pt x="303" y="79"/>
                  <a:pt x="238" y="14"/>
                  <a:pt x="158" y="14"/>
                </a:cubicBezTo>
                <a:cubicBezTo>
                  <a:pt x="79" y="14"/>
                  <a:pt x="14" y="79"/>
                  <a:pt x="14" y="159"/>
                </a:cubicBezTo>
                <a:cubicBezTo>
                  <a:pt x="14" y="163"/>
                  <a:pt x="10" y="166"/>
                  <a:pt x="7" y="166"/>
                </a:cubicBezTo>
                <a:cubicBezTo>
                  <a:pt x="3" y="166"/>
                  <a:pt x="0" y="163"/>
                  <a:pt x="0" y="159"/>
                </a:cubicBezTo>
                <a:cubicBezTo>
                  <a:pt x="0" y="71"/>
                  <a:pt x="71" y="0"/>
                  <a:pt x="158" y="0"/>
                </a:cubicBezTo>
                <a:cubicBezTo>
                  <a:pt x="246" y="0"/>
                  <a:pt x="317" y="71"/>
                  <a:pt x="317" y="159"/>
                </a:cubicBezTo>
                <a:cubicBezTo>
                  <a:pt x="317" y="233"/>
                  <a:pt x="270" y="275"/>
                  <a:pt x="229" y="311"/>
                </a:cubicBezTo>
                <a:cubicBezTo>
                  <a:pt x="197" y="339"/>
                  <a:pt x="169" y="364"/>
                  <a:pt x="169" y="398"/>
                </a:cubicBezTo>
                <a:cubicBezTo>
                  <a:pt x="169" y="448"/>
                  <a:pt x="169" y="448"/>
                  <a:pt x="169" y="448"/>
                </a:cubicBezTo>
                <a:cubicBezTo>
                  <a:pt x="169" y="452"/>
                  <a:pt x="166" y="455"/>
                  <a:pt x="162" y="455"/>
                </a:cubicBezTo>
                <a:close/>
                <a:moveTo>
                  <a:pt x="195" y="542"/>
                </a:moveTo>
                <a:cubicBezTo>
                  <a:pt x="195" y="524"/>
                  <a:pt x="180" y="510"/>
                  <a:pt x="162" y="510"/>
                </a:cubicBezTo>
                <a:cubicBezTo>
                  <a:pt x="144" y="510"/>
                  <a:pt x="129" y="524"/>
                  <a:pt x="129" y="542"/>
                </a:cubicBezTo>
                <a:cubicBezTo>
                  <a:pt x="129" y="560"/>
                  <a:pt x="144" y="575"/>
                  <a:pt x="162" y="575"/>
                </a:cubicBezTo>
                <a:cubicBezTo>
                  <a:pt x="180" y="575"/>
                  <a:pt x="195" y="560"/>
                  <a:pt x="195" y="542"/>
                </a:cubicBezTo>
                <a:close/>
                <a:moveTo>
                  <a:pt x="181" y="542"/>
                </a:moveTo>
                <a:cubicBezTo>
                  <a:pt x="181" y="553"/>
                  <a:pt x="172" y="561"/>
                  <a:pt x="162" y="561"/>
                </a:cubicBezTo>
                <a:cubicBezTo>
                  <a:pt x="152" y="561"/>
                  <a:pt x="143" y="553"/>
                  <a:pt x="143" y="542"/>
                </a:cubicBezTo>
                <a:cubicBezTo>
                  <a:pt x="143" y="532"/>
                  <a:pt x="152" y="524"/>
                  <a:pt x="162" y="524"/>
                </a:cubicBezTo>
                <a:cubicBezTo>
                  <a:pt x="172" y="524"/>
                  <a:pt x="181" y="532"/>
                  <a:pt x="181" y="54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3" name="Oval 22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6" name="Freeform 143"/>
          <p:cNvSpPr>
            <a:spLocks noEditPoints="1"/>
          </p:cNvSpPr>
          <p:nvPr/>
        </p:nvSpPr>
        <p:spPr bwMode="auto">
          <a:xfrm>
            <a:off x="10117365" y="4984628"/>
            <a:ext cx="677451" cy="367350"/>
          </a:xfrm>
          <a:custGeom>
            <a:avLst/>
            <a:gdLst>
              <a:gd name="T0" fmla="*/ 657 w 657"/>
              <a:gd name="T1" fmla="*/ 7 h 357"/>
              <a:gd name="T2" fmla="*/ 650 w 657"/>
              <a:gd name="T3" fmla="*/ 0 h 357"/>
              <a:gd name="T4" fmla="*/ 126 w 657"/>
              <a:gd name="T5" fmla="*/ 0 h 357"/>
              <a:gd name="T6" fmla="*/ 119 w 657"/>
              <a:gd name="T7" fmla="*/ 7 h 357"/>
              <a:gd name="T8" fmla="*/ 119 w 657"/>
              <a:gd name="T9" fmla="*/ 24 h 357"/>
              <a:gd name="T10" fmla="*/ 7 w 657"/>
              <a:gd name="T11" fmla="*/ 24 h 357"/>
              <a:gd name="T12" fmla="*/ 0 w 657"/>
              <a:gd name="T13" fmla="*/ 31 h 357"/>
              <a:gd name="T14" fmla="*/ 86 w 657"/>
              <a:gd name="T15" fmla="*/ 117 h 357"/>
              <a:gd name="T16" fmla="*/ 119 w 657"/>
              <a:gd name="T17" fmla="*/ 117 h 357"/>
              <a:gd name="T18" fmla="*/ 119 w 657"/>
              <a:gd name="T19" fmla="*/ 137 h 357"/>
              <a:gd name="T20" fmla="*/ 126 w 657"/>
              <a:gd name="T21" fmla="*/ 144 h 357"/>
              <a:gd name="T22" fmla="*/ 248 w 657"/>
              <a:gd name="T23" fmla="*/ 144 h 357"/>
              <a:gd name="T24" fmla="*/ 126 w 657"/>
              <a:gd name="T25" fmla="*/ 260 h 357"/>
              <a:gd name="T26" fmla="*/ 119 w 657"/>
              <a:gd name="T27" fmla="*/ 267 h 357"/>
              <a:gd name="T28" fmla="*/ 119 w 657"/>
              <a:gd name="T29" fmla="*/ 350 h 357"/>
              <a:gd name="T30" fmla="*/ 126 w 657"/>
              <a:gd name="T31" fmla="*/ 357 h 357"/>
              <a:gd name="T32" fmla="*/ 236 w 657"/>
              <a:gd name="T33" fmla="*/ 357 h 357"/>
              <a:gd name="T34" fmla="*/ 242 w 657"/>
              <a:gd name="T35" fmla="*/ 353 h 357"/>
              <a:gd name="T36" fmla="*/ 348 w 657"/>
              <a:gd name="T37" fmla="*/ 292 h 357"/>
              <a:gd name="T38" fmla="*/ 455 w 657"/>
              <a:gd name="T39" fmla="*/ 353 h 357"/>
              <a:gd name="T40" fmla="*/ 461 w 657"/>
              <a:gd name="T41" fmla="*/ 357 h 357"/>
              <a:gd name="T42" fmla="*/ 577 w 657"/>
              <a:gd name="T43" fmla="*/ 357 h 357"/>
              <a:gd name="T44" fmla="*/ 584 w 657"/>
              <a:gd name="T45" fmla="*/ 350 h 357"/>
              <a:gd name="T46" fmla="*/ 584 w 657"/>
              <a:gd name="T47" fmla="*/ 267 h 357"/>
              <a:gd name="T48" fmla="*/ 577 w 657"/>
              <a:gd name="T49" fmla="*/ 260 h 357"/>
              <a:gd name="T50" fmla="*/ 455 w 657"/>
              <a:gd name="T51" fmla="*/ 144 h 357"/>
              <a:gd name="T52" fmla="*/ 520 w 657"/>
              <a:gd name="T53" fmla="*/ 144 h 357"/>
              <a:gd name="T54" fmla="*/ 657 w 657"/>
              <a:gd name="T55" fmla="*/ 7 h 357"/>
              <a:gd name="T56" fmla="*/ 86 w 657"/>
              <a:gd name="T57" fmla="*/ 103 h 357"/>
              <a:gd name="T58" fmla="*/ 14 w 657"/>
              <a:gd name="T59" fmla="*/ 38 h 357"/>
              <a:gd name="T60" fmla="*/ 119 w 657"/>
              <a:gd name="T61" fmla="*/ 38 h 357"/>
              <a:gd name="T62" fmla="*/ 119 w 657"/>
              <a:gd name="T63" fmla="*/ 103 h 357"/>
              <a:gd name="T64" fmla="*/ 86 w 657"/>
              <a:gd name="T65" fmla="*/ 103 h 357"/>
              <a:gd name="T66" fmla="*/ 133 w 657"/>
              <a:gd name="T67" fmla="*/ 14 h 357"/>
              <a:gd name="T68" fmla="*/ 643 w 657"/>
              <a:gd name="T69" fmla="*/ 14 h 357"/>
              <a:gd name="T70" fmla="*/ 520 w 657"/>
              <a:gd name="T71" fmla="*/ 130 h 357"/>
              <a:gd name="T72" fmla="*/ 133 w 657"/>
              <a:gd name="T73" fmla="*/ 130 h 357"/>
              <a:gd name="T74" fmla="*/ 133 w 657"/>
              <a:gd name="T75" fmla="*/ 14 h 357"/>
              <a:gd name="T76" fmla="*/ 570 w 657"/>
              <a:gd name="T77" fmla="*/ 274 h 357"/>
              <a:gd name="T78" fmla="*/ 570 w 657"/>
              <a:gd name="T79" fmla="*/ 343 h 357"/>
              <a:gd name="T80" fmla="*/ 465 w 657"/>
              <a:gd name="T81" fmla="*/ 343 h 357"/>
              <a:gd name="T82" fmla="*/ 348 w 657"/>
              <a:gd name="T83" fmla="*/ 278 h 357"/>
              <a:gd name="T84" fmla="*/ 232 w 657"/>
              <a:gd name="T85" fmla="*/ 343 h 357"/>
              <a:gd name="T86" fmla="*/ 133 w 657"/>
              <a:gd name="T87" fmla="*/ 343 h 357"/>
              <a:gd name="T88" fmla="*/ 133 w 657"/>
              <a:gd name="T89" fmla="*/ 274 h 357"/>
              <a:gd name="T90" fmla="*/ 262 w 657"/>
              <a:gd name="T91" fmla="*/ 144 h 357"/>
              <a:gd name="T92" fmla="*/ 440 w 657"/>
              <a:gd name="T93" fmla="*/ 144 h 357"/>
              <a:gd name="T94" fmla="*/ 570 w 657"/>
              <a:gd name="T95" fmla="*/ 274 h 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57" h="357">
                <a:moveTo>
                  <a:pt x="657" y="7"/>
                </a:moveTo>
                <a:cubicBezTo>
                  <a:pt x="657" y="4"/>
                  <a:pt x="654" y="0"/>
                  <a:pt x="65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2" y="0"/>
                  <a:pt x="119" y="4"/>
                  <a:pt x="119" y="7"/>
                </a:cubicBezTo>
                <a:cubicBezTo>
                  <a:pt x="119" y="24"/>
                  <a:pt x="119" y="24"/>
                  <a:pt x="119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3" y="24"/>
                  <a:pt x="0" y="27"/>
                  <a:pt x="0" y="31"/>
                </a:cubicBezTo>
                <a:cubicBezTo>
                  <a:pt x="0" y="79"/>
                  <a:pt x="38" y="117"/>
                  <a:pt x="86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37"/>
                  <a:pt x="119" y="137"/>
                  <a:pt x="119" y="137"/>
                </a:cubicBezTo>
                <a:cubicBezTo>
                  <a:pt x="119" y="141"/>
                  <a:pt x="122" y="144"/>
                  <a:pt x="126" y="144"/>
                </a:cubicBezTo>
                <a:cubicBezTo>
                  <a:pt x="248" y="144"/>
                  <a:pt x="248" y="144"/>
                  <a:pt x="248" y="144"/>
                </a:cubicBezTo>
                <a:cubicBezTo>
                  <a:pt x="244" y="208"/>
                  <a:pt x="191" y="260"/>
                  <a:pt x="126" y="260"/>
                </a:cubicBezTo>
                <a:cubicBezTo>
                  <a:pt x="122" y="260"/>
                  <a:pt x="119" y="263"/>
                  <a:pt x="119" y="267"/>
                </a:cubicBezTo>
                <a:cubicBezTo>
                  <a:pt x="119" y="350"/>
                  <a:pt x="119" y="350"/>
                  <a:pt x="119" y="350"/>
                </a:cubicBezTo>
                <a:cubicBezTo>
                  <a:pt x="119" y="354"/>
                  <a:pt x="122" y="357"/>
                  <a:pt x="126" y="357"/>
                </a:cubicBezTo>
                <a:cubicBezTo>
                  <a:pt x="236" y="357"/>
                  <a:pt x="236" y="357"/>
                  <a:pt x="236" y="357"/>
                </a:cubicBezTo>
                <a:cubicBezTo>
                  <a:pt x="238" y="357"/>
                  <a:pt x="241" y="356"/>
                  <a:pt x="242" y="353"/>
                </a:cubicBezTo>
                <a:cubicBezTo>
                  <a:pt x="264" y="315"/>
                  <a:pt x="305" y="292"/>
                  <a:pt x="348" y="292"/>
                </a:cubicBezTo>
                <a:cubicBezTo>
                  <a:pt x="392" y="292"/>
                  <a:pt x="433" y="315"/>
                  <a:pt x="455" y="353"/>
                </a:cubicBezTo>
                <a:cubicBezTo>
                  <a:pt x="456" y="356"/>
                  <a:pt x="458" y="357"/>
                  <a:pt x="461" y="357"/>
                </a:cubicBezTo>
                <a:cubicBezTo>
                  <a:pt x="577" y="357"/>
                  <a:pt x="577" y="357"/>
                  <a:pt x="577" y="357"/>
                </a:cubicBezTo>
                <a:cubicBezTo>
                  <a:pt x="581" y="357"/>
                  <a:pt x="584" y="354"/>
                  <a:pt x="584" y="350"/>
                </a:cubicBezTo>
                <a:cubicBezTo>
                  <a:pt x="584" y="267"/>
                  <a:pt x="584" y="267"/>
                  <a:pt x="584" y="267"/>
                </a:cubicBezTo>
                <a:cubicBezTo>
                  <a:pt x="584" y="263"/>
                  <a:pt x="581" y="260"/>
                  <a:pt x="577" y="260"/>
                </a:cubicBezTo>
                <a:cubicBezTo>
                  <a:pt x="512" y="260"/>
                  <a:pt x="458" y="208"/>
                  <a:pt x="455" y="144"/>
                </a:cubicBezTo>
                <a:cubicBezTo>
                  <a:pt x="520" y="144"/>
                  <a:pt x="520" y="144"/>
                  <a:pt x="520" y="144"/>
                </a:cubicBezTo>
                <a:cubicBezTo>
                  <a:pt x="596" y="144"/>
                  <a:pt x="657" y="83"/>
                  <a:pt x="657" y="7"/>
                </a:cubicBezTo>
                <a:close/>
                <a:moveTo>
                  <a:pt x="86" y="103"/>
                </a:moveTo>
                <a:cubicBezTo>
                  <a:pt x="48" y="103"/>
                  <a:pt x="17" y="75"/>
                  <a:pt x="14" y="38"/>
                </a:cubicBezTo>
                <a:cubicBezTo>
                  <a:pt x="119" y="38"/>
                  <a:pt x="119" y="38"/>
                  <a:pt x="119" y="38"/>
                </a:cubicBezTo>
                <a:cubicBezTo>
                  <a:pt x="119" y="103"/>
                  <a:pt x="119" y="103"/>
                  <a:pt x="119" y="103"/>
                </a:cubicBezTo>
                <a:lnTo>
                  <a:pt x="86" y="103"/>
                </a:lnTo>
                <a:close/>
                <a:moveTo>
                  <a:pt x="133" y="14"/>
                </a:moveTo>
                <a:cubicBezTo>
                  <a:pt x="643" y="14"/>
                  <a:pt x="643" y="14"/>
                  <a:pt x="643" y="14"/>
                </a:cubicBezTo>
                <a:cubicBezTo>
                  <a:pt x="639" y="79"/>
                  <a:pt x="586" y="130"/>
                  <a:pt x="520" y="130"/>
                </a:cubicBezTo>
                <a:cubicBezTo>
                  <a:pt x="133" y="130"/>
                  <a:pt x="133" y="130"/>
                  <a:pt x="133" y="130"/>
                </a:cubicBezTo>
                <a:lnTo>
                  <a:pt x="133" y="14"/>
                </a:lnTo>
                <a:close/>
                <a:moveTo>
                  <a:pt x="570" y="274"/>
                </a:moveTo>
                <a:cubicBezTo>
                  <a:pt x="570" y="343"/>
                  <a:pt x="570" y="343"/>
                  <a:pt x="570" y="343"/>
                </a:cubicBezTo>
                <a:cubicBezTo>
                  <a:pt x="465" y="343"/>
                  <a:pt x="465" y="343"/>
                  <a:pt x="465" y="343"/>
                </a:cubicBezTo>
                <a:cubicBezTo>
                  <a:pt x="440" y="302"/>
                  <a:pt x="396" y="278"/>
                  <a:pt x="348" y="278"/>
                </a:cubicBezTo>
                <a:cubicBezTo>
                  <a:pt x="301" y="278"/>
                  <a:pt x="257" y="302"/>
                  <a:pt x="232" y="343"/>
                </a:cubicBezTo>
                <a:cubicBezTo>
                  <a:pt x="133" y="343"/>
                  <a:pt x="133" y="343"/>
                  <a:pt x="133" y="343"/>
                </a:cubicBezTo>
                <a:cubicBezTo>
                  <a:pt x="133" y="274"/>
                  <a:pt x="133" y="274"/>
                  <a:pt x="133" y="274"/>
                </a:cubicBezTo>
                <a:cubicBezTo>
                  <a:pt x="202" y="270"/>
                  <a:pt x="259" y="214"/>
                  <a:pt x="262" y="144"/>
                </a:cubicBezTo>
                <a:cubicBezTo>
                  <a:pt x="440" y="144"/>
                  <a:pt x="440" y="144"/>
                  <a:pt x="440" y="144"/>
                </a:cubicBezTo>
                <a:cubicBezTo>
                  <a:pt x="444" y="214"/>
                  <a:pt x="500" y="270"/>
                  <a:pt x="570" y="2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3" name="Oval 12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7" name="Freeform 144"/>
          <p:cNvSpPr>
            <a:spLocks noEditPoints="1"/>
          </p:cNvSpPr>
          <p:nvPr/>
        </p:nvSpPr>
        <p:spPr bwMode="auto">
          <a:xfrm>
            <a:off x="3244202" y="3307269"/>
            <a:ext cx="634514" cy="601119"/>
          </a:xfrm>
          <a:custGeom>
            <a:avLst/>
            <a:gdLst>
              <a:gd name="T0" fmla="*/ 615 w 615"/>
              <a:gd name="T1" fmla="*/ 217 h 583"/>
              <a:gd name="T2" fmla="*/ 314 w 615"/>
              <a:gd name="T3" fmla="*/ 7 h 583"/>
              <a:gd name="T4" fmla="*/ 300 w 615"/>
              <a:gd name="T5" fmla="*/ 7 h 583"/>
              <a:gd name="T6" fmla="*/ 0 w 615"/>
              <a:gd name="T7" fmla="*/ 217 h 583"/>
              <a:gd name="T8" fmla="*/ 96 w 615"/>
              <a:gd name="T9" fmla="*/ 377 h 583"/>
              <a:gd name="T10" fmla="*/ 213 w 615"/>
              <a:gd name="T11" fmla="*/ 560 h 583"/>
              <a:gd name="T12" fmla="*/ 401 w 615"/>
              <a:gd name="T13" fmla="*/ 561 h 583"/>
              <a:gd name="T14" fmla="*/ 402 w 615"/>
              <a:gd name="T15" fmla="*/ 560 h 583"/>
              <a:gd name="T16" fmla="*/ 518 w 615"/>
              <a:gd name="T17" fmla="*/ 377 h 583"/>
              <a:gd name="T18" fmla="*/ 300 w 615"/>
              <a:gd name="T19" fmla="*/ 149 h 583"/>
              <a:gd name="T20" fmla="*/ 221 w 615"/>
              <a:gd name="T21" fmla="*/ 166 h 583"/>
              <a:gd name="T22" fmla="*/ 211 w 615"/>
              <a:gd name="T23" fmla="*/ 176 h 583"/>
              <a:gd name="T24" fmla="*/ 302 w 615"/>
              <a:gd name="T25" fmla="*/ 268 h 583"/>
              <a:gd name="T26" fmla="*/ 304 w 615"/>
              <a:gd name="T27" fmla="*/ 269 h 583"/>
              <a:gd name="T28" fmla="*/ 305 w 615"/>
              <a:gd name="T29" fmla="*/ 269 h 583"/>
              <a:gd name="T30" fmla="*/ 307 w 615"/>
              <a:gd name="T31" fmla="*/ 270 h 583"/>
              <a:gd name="T32" fmla="*/ 307 w 615"/>
              <a:gd name="T33" fmla="*/ 270 h 583"/>
              <a:gd name="T34" fmla="*/ 309 w 615"/>
              <a:gd name="T35" fmla="*/ 269 h 583"/>
              <a:gd name="T36" fmla="*/ 310 w 615"/>
              <a:gd name="T37" fmla="*/ 269 h 583"/>
              <a:gd name="T38" fmla="*/ 311 w 615"/>
              <a:gd name="T39" fmla="*/ 268 h 583"/>
              <a:gd name="T40" fmla="*/ 404 w 615"/>
              <a:gd name="T41" fmla="*/ 176 h 583"/>
              <a:gd name="T42" fmla="*/ 394 w 615"/>
              <a:gd name="T43" fmla="*/ 166 h 583"/>
              <a:gd name="T44" fmla="*/ 314 w 615"/>
              <a:gd name="T45" fmla="*/ 149 h 583"/>
              <a:gd name="T46" fmla="*/ 600 w 615"/>
              <a:gd name="T47" fmla="*/ 219 h 583"/>
              <a:gd name="T48" fmla="*/ 597 w 615"/>
              <a:gd name="T49" fmla="*/ 227 h 583"/>
              <a:gd name="T50" fmla="*/ 18 w 615"/>
              <a:gd name="T51" fmla="*/ 227 h 583"/>
              <a:gd name="T52" fmla="*/ 14 w 615"/>
              <a:gd name="T53" fmla="*/ 219 h 583"/>
              <a:gd name="T54" fmla="*/ 300 w 615"/>
              <a:gd name="T55" fmla="*/ 149 h 583"/>
              <a:gd name="T56" fmla="*/ 307 w 615"/>
              <a:gd name="T57" fmla="*/ 569 h 583"/>
              <a:gd name="T58" fmla="*/ 108 w 615"/>
              <a:gd name="T59" fmla="*/ 369 h 583"/>
              <a:gd name="T60" fmla="*/ 307 w 615"/>
              <a:gd name="T61" fmla="*/ 299 h 583"/>
              <a:gd name="T62" fmla="*/ 507 w 615"/>
              <a:gd name="T63" fmla="*/ 369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5" h="583">
                <a:moveTo>
                  <a:pt x="609" y="234"/>
                </a:moveTo>
                <a:cubicBezTo>
                  <a:pt x="613" y="228"/>
                  <a:pt x="615" y="223"/>
                  <a:pt x="615" y="217"/>
                </a:cubicBezTo>
                <a:cubicBezTo>
                  <a:pt x="615" y="164"/>
                  <a:pt x="461" y="135"/>
                  <a:pt x="314" y="135"/>
                </a:cubicBezTo>
                <a:cubicBezTo>
                  <a:pt x="314" y="7"/>
                  <a:pt x="314" y="7"/>
                  <a:pt x="314" y="7"/>
                </a:cubicBezTo>
                <a:cubicBezTo>
                  <a:pt x="314" y="3"/>
                  <a:pt x="311" y="0"/>
                  <a:pt x="307" y="0"/>
                </a:cubicBezTo>
                <a:cubicBezTo>
                  <a:pt x="303" y="0"/>
                  <a:pt x="300" y="3"/>
                  <a:pt x="300" y="7"/>
                </a:cubicBezTo>
                <a:cubicBezTo>
                  <a:pt x="300" y="135"/>
                  <a:pt x="300" y="135"/>
                  <a:pt x="300" y="135"/>
                </a:cubicBezTo>
                <a:cubicBezTo>
                  <a:pt x="153" y="135"/>
                  <a:pt x="0" y="164"/>
                  <a:pt x="0" y="217"/>
                </a:cubicBezTo>
                <a:cubicBezTo>
                  <a:pt x="0" y="223"/>
                  <a:pt x="2" y="228"/>
                  <a:pt x="5" y="234"/>
                </a:cubicBezTo>
                <a:cubicBezTo>
                  <a:pt x="9" y="239"/>
                  <a:pt x="51" y="305"/>
                  <a:pt x="96" y="377"/>
                </a:cubicBezTo>
                <a:cubicBezTo>
                  <a:pt x="198" y="537"/>
                  <a:pt x="211" y="558"/>
                  <a:pt x="213" y="560"/>
                </a:cubicBezTo>
                <a:cubicBezTo>
                  <a:pt x="213" y="560"/>
                  <a:pt x="213" y="560"/>
                  <a:pt x="213" y="560"/>
                </a:cubicBezTo>
                <a:cubicBezTo>
                  <a:pt x="222" y="576"/>
                  <a:pt x="274" y="583"/>
                  <a:pt x="307" y="583"/>
                </a:cubicBezTo>
                <a:cubicBezTo>
                  <a:pt x="340" y="583"/>
                  <a:pt x="391" y="576"/>
                  <a:pt x="401" y="561"/>
                </a:cubicBezTo>
                <a:cubicBezTo>
                  <a:pt x="401" y="561"/>
                  <a:pt x="401" y="561"/>
                  <a:pt x="401" y="561"/>
                </a:cubicBezTo>
                <a:cubicBezTo>
                  <a:pt x="401" y="561"/>
                  <a:pt x="402" y="561"/>
                  <a:pt x="402" y="560"/>
                </a:cubicBezTo>
                <a:cubicBezTo>
                  <a:pt x="402" y="560"/>
                  <a:pt x="402" y="560"/>
                  <a:pt x="402" y="560"/>
                </a:cubicBezTo>
                <a:cubicBezTo>
                  <a:pt x="404" y="557"/>
                  <a:pt x="419" y="534"/>
                  <a:pt x="518" y="377"/>
                </a:cubicBezTo>
                <a:cubicBezTo>
                  <a:pt x="564" y="305"/>
                  <a:pt x="605" y="239"/>
                  <a:pt x="609" y="234"/>
                </a:cubicBezTo>
                <a:close/>
                <a:moveTo>
                  <a:pt x="300" y="149"/>
                </a:moveTo>
                <a:cubicBezTo>
                  <a:pt x="300" y="246"/>
                  <a:pt x="300" y="246"/>
                  <a:pt x="300" y="246"/>
                </a:cubicBezTo>
                <a:cubicBezTo>
                  <a:pt x="221" y="166"/>
                  <a:pt x="221" y="166"/>
                  <a:pt x="221" y="166"/>
                </a:cubicBezTo>
                <a:cubicBezTo>
                  <a:pt x="218" y="164"/>
                  <a:pt x="214" y="164"/>
                  <a:pt x="211" y="166"/>
                </a:cubicBezTo>
                <a:cubicBezTo>
                  <a:pt x="208" y="169"/>
                  <a:pt x="208" y="173"/>
                  <a:pt x="211" y="176"/>
                </a:cubicBezTo>
                <a:cubicBezTo>
                  <a:pt x="302" y="268"/>
                  <a:pt x="302" y="268"/>
                  <a:pt x="302" y="268"/>
                </a:cubicBezTo>
                <a:cubicBezTo>
                  <a:pt x="302" y="268"/>
                  <a:pt x="302" y="268"/>
                  <a:pt x="302" y="268"/>
                </a:cubicBezTo>
                <a:cubicBezTo>
                  <a:pt x="303" y="268"/>
                  <a:pt x="303" y="268"/>
                  <a:pt x="303" y="268"/>
                </a:cubicBezTo>
                <a:cubicBezTo>
                  <a:pt x="304" y="269"/>
                  <a:pt x="304" y="269"/>
                  <a:pt x="304" y="269"/>
                </a:cubicBezTo>
                <a:cubicBezTo>
                  <a:pt x="304" y="269"/>
                  <a:pt x="304" y="269"/>
                  <a:pt x="305" y="269"/>
                </a:cubicBezTo>
                <a:cubicBezTo>
                  <a:pt x="305" y="269"/>
                  <a:pt x="305" y="269"/>
                  <a:pt x="305" y="269"/>
                </a:cubicBezTo>
                <a:cubicBezTo>
                  <a:pt x="306" y="269"/>
                  <a:pt x="306" y="269"/>
                  <a:pt x="306" y="269"/>
                </a:cubicBezTo>
                <a:cubicBezTo>
                  <a:pt x="306" y="270"/>
                  <a:pt x="307" y="270"/>
                  <a:pt x="307" y="270"/>
                </a:cubicBezTo>
                <a:cubicBezTo>
                  <a:pt x="307" y="270"/>
                  <a:pt x="307" y="270"/>
                  <a:pt x="307" y="270"/>
                </a:cubicBezTo>
                <a:cubicBezTo>
                  <a:pt x="307" y="270"/>
                  <a:pt x="307" y="270"/>
                  <a:pt x="307" y="270"/>
                </a:cubicBezTo>
                <a:cubicBezTo>
                  <a:pt x="307" y="270"/>
                  <a:pt x="307" y="270"/>
                  <a:pt x="307" y="270"/>
                </a:cubicBezTo>
                <a:cubicBezTo>
                  <a:pt x="308" y="270"/>
                  <a:pt x="308" y="270"/>
                  <a:pt x="309" y="269"/>
                </a:cubicBezTo>
                <a:cubicBezTo>
                  <a:pt x="309" y="269"/>
                  <a:pt x="309" y="269"/>
                  <a:pt x="309" y="269"/>
                </a:cubicBezTo>
                <a:cubicBezTo>
                  <a:pt x="310" y="269"/>
                  <a:pt x="310" y="269"/>
                  <a:pt x="310" y="269"/>
                </a:cubicBezTo>
                <a:cubicBezTo>
                  <a:pt x="310" y="269"/>
                  <a:pt x="310" y="269"/>
                  <a:pt x="311" y="269"/>
                </a:cubicBezTo>
                <a:cubicBezTo>
                  <a:pt x="311" y="269"/>
                  <a:pt x="311" y="268"/>
                  <a:pt x="311" y="268"/>
                </a:cubicBezTo>
                <a:cubicBezTo>
                  <a:pt x="312" y="268"/>
                  <a:pt x="312" y="268"/>
                  <a:pt x="312" y="268"/>
                </a:cubicBezTo>
                <a:cubicBezTo>
                  <a:pt x="404" y="176"/>
                  <a:pt x="404" y="176"/>
                  <a:pt x="404" y="176"/>
                </a:cubicBezTo>
                <a:cubicBezTo>
                  <a:pt x="406" y="173"/>
                  <a:pt x="406" y="169"/>
                  <a:pt x="404" y="166"/>
                </a:cubicBezTo>
                <a:cubicBezTo>
                  <a:pt x="401" y="164"/>
                  <a:pt x="396" y="164"/>
                  <a:pt x="394" y="166"/>
                </a:cubicBezTo>
                <a:cubicBezTo>
                  <a:pt x="314" y="246"/>
                  <a:pt x="314" y="246"/>
                  <a:pt x="314" y="246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483" y="150"/>
                  <a:pt x="601" y="185"/>
                  <a:pt x="601" y="217"/>
                </a:cubicBezTo>
                <a:cubicBezTo>
                  <a:pt x="601" y="218"/>
                  <a:pt x="600" y="218"/>
                  <a:pt x="600" y="219"/>
                </a:cubicBezTo>
                <a:cubicBezTo>
                  <a:pt x="600" y="221"/>
                  <a:pt x="599" y="224"/>
                  <a:pt x="597" y="226"/>
                </a:cubicBezTo>
                <a:cubicBezTo>
                  <a:pt x="597" y="226"/>
                  <a:pt x="597" y="226"/>
                  <a:pt x="597" y="227"/>
                </a:cubicBezTo>
                <a:cubicBezTo>
                  <a:pt x="575" y="256"/>
                  <a:pt x="462" y="285"/>
                  <a:pt x="307" y="285"/>
                </a:cubicBezTo>
                <a:cubicBezTo>
                  <a:pt x="153" y="285"/>
                  <a:pt x="40" y="256"/>
                  <a:pt x="18" y="227"/>
                </a:cubicBezTo>
                <a:cubicBezTo>
                  <a:pt x="17" y="226"/>
                  <a:pt x="17" y="226"/>
                  <a:pt x="17" y="226"/>
                </a:cubicBezTo>
                <a:cubicBezTo>
                  <a:pt x="16" y="224"/>
                  <a:pt x="15" y="221"/>
                  <a:pt x="14" y="219"/>
                </a:cubicBezTo>
                <a:cubicBezTo>
                  <a:pt x="14" y="218"/>
                  <a:pt x="14" y="218"/>
                  <a:pt x="14" y="217"/>
                </a:cubicBezTo>
                <a:cubicBezTo>
                  <a:pt x="14" y="185"/>
                  <a:pt x="131" y="150"/>
                  <a:pt x="300" y="149"/>
                </a:cubicBezTo>
                <a:close/>
                <a:moveTo>
                  <a:pt x="390" y="553"/>
                </a:moveTo>
                <a:cubicBezTo>
                  <a:pt x="386" y="559"/>
                  <a:pt x="349" y="569"/>
                  <a:pt x="307" y="569"/>
                </a:cubicBezTo>
                <a:cubicBezTo>
                  <a:pt x="266" y="569"/>
                  <a:pt x="229" y="559"/>
                  <a:pt x="225" y="553"/>
                </a:cubicBezTo>
                <a:cubicBezTo>
                  <a:pt x="224" y="552"/>
                  <a:pt x="164" y="457"/>
                  <a:pt x="108" y="369"/>
                </a:cubicBezTo>
                <a:cubicBezTo>
                  <a:pt x="81" y="326"/>
                  <a:pt x="55" y="285"/>
                  <a:pt x="38" y="258"/>
                </a:cubicBezTo>
                <a:cubicBezTo>
                  <a:pt x="93" y="285"/>
                  <a:pt x="203" y="299"/>
                  <a:pt x="307" y="299"/>
                </a:cubicBezTo>
                <a:cubicBezTo>
                  <a:pt x="412" y="299"/>
                  <a:pt x="521" y="285"/>
                  <a:pt x="577" y="258"/>
                </a:cubicBezTo>
                <a:cubicBezTo>
                  <a:pt x="560" y="285"/>
                  <a:pt x="534" y="326"/>
                  <a:pt x="507" y="369"/>
                </a:cubicBezTo>
                <a:cubicBezTo>
                  <a:pt x="451" y="457"/>
                  <a:pt x="390" y="552"/>
                  <a:pt x="390" y="5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72" name="Oval 11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8" name="Freeform 145"/>
          <p:cNvSpPr>
            <a:spLocks noEditPoints="1"/>
          </p:cNvSpPr>
          <p:nvPr/>
        </p:nvSpPr>
        <p:spPr bwMode="auto">
          <a:xfrm>
            <a:off x="4967860" y="3259561"/>
            <a:ext cx="634514" cy="696534"/>
          </a:xfrm>
          <a:custGeom>
            <a:avLst/>
            <a:gdLst>
              <a:gd name="T0" fmla="*/ 301 w 615"/>
              <a:gd name="T1" fmla="*/ 7 h 675"/>
              <a:gd name="T2" fmla="*/ 315 w 615"/>
              <a:gd name="T3" fmla="*/ 7 h 675"/>
              <a:gd name="T4" fmla="*/ 374 w 615"/>
              <a:gd name="T5" fmla="*/ 140 h 675"/>
              <a:gd name="T6" fmla="*/ 384 w 615"/>
              <a:gd name="T7" fmla="*/ 150 h 675"/>
              <a:gd name="T8" fmla="*/ 311 w 615"/>
              <a:gd name="T9" fmla="*/ 223 h 675"/>
              <a:gd name="T10" fmla="*/ 310 w 615"/>
              <a:gd name="T11" fmla="*/ 223 h 675"/>
              <a:gd name="T12" fmla="*/ 309 w 615"/>
              <a:gd name="T13" fmla="*/ 224 h 675"/>
              <a:gd name="T14" fmla="*/ 306 w 615"/>
              <a:gd name="T15" fmla="*/ 224 h 675"/>
              <a:gd name="T16" fmla="*/ 305 w 615"/>
              <a:gd name="T17" fmla="*/ 223 h 675"/>
              <a:gd name="T18" fmla="*/ 304 w 615"/>
              <a:gd name="T19" fmla="*/ 223 h 675"/>
              <a:gd name="T20" fmla="*/ 231 w 615"/>
              <a:gd name="T21" fmla="*/ 150 h 675"/>
              <a:gd name="T22" fmla="*/ 241 w 615"/>
              <a:gd name="T23" fmla="*/ 140 h 675"/>
              <a:gd name="T24" fmla="*/ 609 w 615"/>
              <a:gd name="T25" fmla="*/ 197 h 675"/>
              <a:gd name="T26" fmla="*/ 402 w 615"/>
              <a:gd name="T27" fmla="*/ 524 h 675"/>
              <a:gd name="T28" fmla="*/ 315 w 615"/>
              <a:gd name="T29" fmla="*/ 546 h 675"/>
              <a:gd name="T30" fmla="*/ 374 w 615"/>
              <a:gd name="T31" fmla="*/ 591 h 675"/>
              <a:gd name="T32" fmla="*/ 384 w 615"/>
              <a:gd name="T33" fmla="*/ 601 h 675"/>
              <a:gd name="T34" fmla="*/ 311 w 615"/>
              <a:gd name="T35" fmla="*/ 673 h 675"/>
              <a:gd name="T36" fmla="*/ 310 w 615"/>
              <a:gd name="T37" fmla="*/ 674 h 675"/>
              <a:gd name="T38" fmla="*/ 309 w 615"/>
              <a:gd name="T39" fmla="*/ 675 h 675"/>
              <a:gd name="T40" fmla="*/ 306 w 615"/>
              <a:gd name="T41" fmla="*/ 675 h 675"/>
              <a:gd name="T42" fmla="*/ 305 w 615"/>
              <a:gd name="T43" fmla="*/ 674 h 675"/>
              <a:gd name="T44" fmla="*/ 304 w 615"/>
              <a:gd name="T45" fmla="*/ 673 h 675"/>
              <a:gd name="T46" fmla="*/ 231 w 615"/>
              <a:gd name="T47" fmla="*/ 601 h 675"/>
              <a:gd name="T48" fmla="*/ 241 w 615"/>
              <a:gd name="T49" fmla="*/ 591 h 675"/>
              <a:gd name="T50" fmla="*/ 301 w 615"/>
              <a:gd name="T51" fmla="*/ 546 h 675"/>
              <a:gd name="T52" fmla="*/ 213 w 615"/>
              <a:gd name="T53" fmla="*/ 524 h 675"/>
              <a:gd name="T54" fmla="*/ 6 w 615"/>
              <a:gd name="T55" fmla="*/ 197 h 675"/>
              <a:gd name="T56" fmla="*/ 83 w 615"/>
              <a:gd name="T57" fmla="*/ 123 h 675"/>
              <a:gd name="T58" fmla="*/ 275 w 615"/>
              <a:gd name="T59" fmla="*/ 98 h 675"/>
              <a:gd name="T60" fmla="*/ 275 w 615"/>
              <a:gd name="T61" fmla="*/ 112 h 675"/>
              <a:gd name="T62" fmla="*/ 15 w 615"/>
              <a:gd name="T63" fmla="*/ 182 h 675"/>
              <a:gd name="T64" fmla="*/ 18 w 615"/>
              <a:gd name="T65" fmla="*/ 191 h 675"/>
              <a:gd name="T66" fmla="*/ 597 w 615"/>
              <a:gd name="T67" fmla="*/ 191 h 675"/>
              <a:gd name="T68" fmla="*/ 601 w 615"/>
              <a:gd name="T69" fmla="*/ 182 h 675"/>
              <a:gd name="T70" fmla="*/ 340 w 615"/>
              <a:gd name="T71" fmla="*/ 112 h 675"/>
              <a:gd name="T72" fmla="*/ 340 w 615"/>
              <a:gd name="T73" fmla="*/ 98 h 675"/>
              <a:gd name="T74" fmla="*/ 615 w 615"/>
              <a:gd name="T75" fmla="*/ 180 h 675"/>
              <a:gd name="T76" fmla="*/ 577 w 615"/>
              <a:gd name="T77" fmla="*/ 221 h 675"/>
              <a:gd name="T78" fmla="*/ 38 w 615"/>
              <a:gd name="T79" fmla="*/ 221 h 675"/>
              <a:gd name="T80" fmla="*/ 225 w 615"/>
              <a:gd name="T81" fmla="*/ 516 h 675"/>
              <a:gd name="T82" fmla="*/ 308 w 615"/>
              <a:gd name="T83" fmla="*/ 532 h 675"/>
              <a:gd name="T84" fmla="*/ 390 w 615"/>
              <a:gd name="T85" fmla="*/ 516 h 675"/>
              <a:gd name="T86" fmla="*/ 577 w 615"/>
              <a:gd name="T87" fmla="*/ 221 h 6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15" h="675">
                <a:moveTo>
                  <a:pt x="301" y="200"/>
                </a:moveTo>
                <a:cubicBezTo>
                  <a:pt x="301" y="7"/>
                  <a:pt x="301" y="7"/>
                  <a:pt x="301" y="7"/>
                </a:cubicBezTo>
                <a:cubicBezTo>
                  <a:pt x="301" y="3"/>
                  <a:pt x="304" y="0"/>
                  <a:pt x="308" y="0"/>
                </a:cubicBezTo>
                <a:cubicBezTo>
                  <a:pt x="311" y="0"/>
                  <a:pt x="315" y="3"/>
                  <a:pt x="315" y="7"/>
                </a:cubicBezTo>
                <a:cubicBezTo>
                  <a:pt x="315" y="200"/>
                  <a:pt x="315" y="200"/>
                  <a:pt x="315" y="200"/>
                </a:cubicBezTo>
                <a:cubicBezTo>
                  <a:pt x="374" y="140"/>
                  <a:pt x="374" y="140"/>
                  <a:pt x="374" y="140"/>
                </a:cubicBezTo>
                <a:cubicBezTo>
                  <a:pt x="377" y="137"/>
                  <a:pt x="382" y="137"/>
                  <a:pt x="384" y="140"/>
                </a:cubicBezTo>
                <a:cubicBezTo>
                  <a:pt x="387" y="143"/>
                  <a:pt x="387" y="147"/>
                  <a:pt x="384" y="150"/>
                </a:cubicBezTo>
                <a:cubicBezTo>
                  <a:pt x="313" y="222"/>
                  <a:pt x="313" y="222"/>
                  <a:pt x="313" y="222"/>
                </a:cubicBezTo>
                <a:cubicBezTo>
                  <a:pt x="312" y="222"/>
                  <a:pt x="312" y="223"/>
                  <a:pt x="311" y="223"/>
                </a:cubicBezTo>
                <a:cubicBezTo>
                  <a:pt x="311" y="223"/>
                  <a:pt x="311" y="223"/>
                  <a:pt x="311" y="223"/>
                </a:cubicBezTo>
                <a:cubicBezTo>
                  <a:pt x="311" y="223"/>
                  <a:pt x="310" y="223"/>
                  <a:pt x="310" y="223"/>
                </a:cubicBezTo>
                <a:cubicBezTo>
                  <a:pt x="310" y="224"/>
                  <a:pt x="310" y="224"/>
                  <a:pt x="310" y="224"/>
                </a:cubicBezTo>
                <a:cubicBezTo>
                  <a:pt x="309" y="224"/>
                  <a:pt x="309" y="224"/>
                  <a:pt x="309" y="224"/>
                </a:cubicBezTo>
                <a:cubicBezTo>
                  <a:pt x="308" y="224"/>
                  <a:pt x="308" y="224"/>
                  <a:pt x="308" y="224"/>
                </a:cubicBezTo>
                <a:cubicBezTo>
                  <a:pt x="307" y="224"/>
                  <a:pt x="307" y="224"/>
                  <a:pt x="306" y="224"/>
                </a:cubicBezTo>
                <a:cubicBezTo>
                  <a:pt x="306" y="224"/>
                  <a:pt x="306" y="224"/>
                  <a:pt x="306" y="224"/>
                </a:cubicBezTo>
                <a:cubicBezTo>
                  <a:pt x="305" y="224"/>
                  <a:pt x="305" y="224"/>
                  <a:pt x="305" y="223"/>
                </a:cubicBezTo>
                <a:cubicBezTo>
                  <a:pt x="305" y="223"/>
                  <a:pt x="304" y="223"/>
                  <a:pt x="304" y="223"/>
                </a:cubicBezTo>
                <a:cubicBezTo>
                  <a:pt x="304" y="223"/>
                  <a:pt x="304" y="223"/>
                  <a:pt x="304" y="223"/>
                </a:cubicBezTo>
                <a:cubicBezTo>
                  <a:pt x="303" y="223"/>
                  <a:pt x="303" y="222"/>
                  <a:pt x="303" y="222"/>
                </a:cubicBezTo>
                <a:cubicBezTo>
                  <a:pt x="231" y="150"/>
                  <a:pt x="231" y="150"/>
                  <a:pt x="231" y="150"/>
                </a:cubicBezTo>
                <a:cubicBezTo>
                  <a:pt x="228" y="147"/>
                  <a:pt x="228" y="143"/>
                  <a:pt x="231" y="140"/>
                </a:cubicBezTo>
                <a:cubicBezTo>
                  <a:pt x="233" y="137"/>
                  <a:pt x="238" y="137"/>
                  <a:pt x="241" y="140"/>
                </a:cubicBezTo>
                <a:lnTo>
                  <a:pt x="301" y="200"/>
                </a:lnTo>
                <a:close/>
                <a:moveTo>
                  <a:pt x="609" y="197"/>
                </a:moveTo>
                <a:cubicBezTo>
                  <a:pt x="505" y="361"/>
                  <a:pt x="505" y="361"/>
                  <a:pt x="505" y="361"/>
                </a:cubicBezTo>
                <a:cubicBezTo>
                  <a:pt x="454" y="442"/>
                  <a:pt x="402" y="523"/>
                  <a:pt x="402" y="524"/>
                </a:cubicBezTo>
                <a:cubicBezTo>
                  <a:pt x="402" y="524"/>
                  <a:pt x="402" y="524"/>
                  <a:pt x="402" y="524"/>
                </a:cubicBezTo>
                <a:cubicBezTo>
                  <a:pt x="393" y="538"/>
                  <a:pt x="348" y="545"/>
                  <a:pt x="315" y="546"/>
                </a:cubicBezTo>
                <a:cubicBezTo>
                  <a:pt x="315" y="651"/>
                  <a:pt x="315" y="651"/>
                  <a:pt x="315" y="651"/>
                </a:cubicBezTo>
                <a:cubicBezTo>
                  <a:pt x="374" y="591"/>
                  <a:pt x="374" y="591"/>
                  <a:pt x="374" y="591"/>
                </a:cubicBezTo>
                <a:cubicBezTo>
                  <a:pt x="377" y="588"/>
                  <a:pt x="382" y="588"/>
                  <a:pt x="384" y="591"/>
                </a:cubicBezTo>
                <a:cubicBezTo>
                  <a:pt x="387" y="594"/>
                  <a:pt x="387" y="598"/>
                  <a:pt x="384" y="601"/>
                </a:cubicBezTo>
                <a:cubicBezTo>
                  <a:pt x="313" y="673"/>
                  <a:pt x="313" y="673"/>
                  <a:pt x="313" y="673"/>
                </a:cubicBezTo>
                <a:cubicBezTo>
                  <a:pt x="312" y="673"/>
                  <a:pt x="312" y="673"/>
                  <a:pt x="311" y="673"/>
                </a:cubicBezTo>
                <a:cubicBezTo>
                  <a:pt x="311" y="674"/>
                  <a:pt x="311" y="674"/>
                  <a:pt x="311" y="674"/>
                </a:cubicBezTo>
                <a:cubicBezTo>
                  <a:pt x="311" y="674"/>
                  <a:pt x="310" y="674"/>
                  <a:pt x="310" y="674"/>
                </a:cubicBezTo>
                <a:cubicBezTo>
                  <a:pt x="310" y="674"/>
                  <a:pt x="310" y="674"/>
                  <a:pt x="310" y="674"/>
                </a:cubicBezTo>
                <a:cubicBezTo>
                  <a:pt x="309" y="674"/>
                  <a:pt x="309" y="674"/>
                  <a:pt x="309" y="675"/>
                </a:cubicBezTo>
                <a:cubicBezTo>
                  <a:pt x="308" y="675"/>
                  <a:pt x="308" y="675"/>
                  <a:pt x="308" y="675"/>
                </a:cubicBezTo>
                <a:cubicBezTo>
                  <a:pt x="307" y="675"/>
                  <a:pt x="307" y="675"/>
                  <a:pt x="306" y="675"/>
                </a:cubicBezTo>
                <a:cubicBezTo>
                  <a:pt x="306" y="674"/>
                  <a:pt x="306" y="674"/>
                  <a:pt x="306" y="674"/>
                </a:cubicBezTo>
                <a:cubicBezTo>
                  <a:pt x="305" y="674"/>
                  <a:pt x="305" y="674"/>
                  <a:pt x="305" y="674"/>
                </a:cubicBezTo>
                <a:cubicBezTo>
                  <a:pt x="305" y="674"/>
                  <a:pt x="304" y="674"/>
                  <a:pt x="304" y="674"/>
                </a:cubicBezTo>
                <a:cubicBezTo>
                  <a:pt x="304" y="674"/>
                  <a:pt x="304" y="674"/>
                  <a:pt x="304" y="673"/>
                </a:cubicBezTo>
                <a:cubicBezTo>
                  <a:pt x="303" y="673"/>
                  <a:pt x="303" y="673"/>
                  <a:pt x="303" y="673"/>
                </a:cubicBezTo>
                <a:cubicBezTo>
                  <a:pt x="231" y="601"/>
                  <a:pt x="231" y="601"/>
                  <a:pt x="231" y="601"/>
                </a:cubicBezTo>
                <a:cubicBezTo>
                  <a:pt x="228" y="598"/>
                  <a:pt x="228" y="594"/>
                  <a:pt x="231" y="591"/>
                </a:cubicBezTo>
                <a:cubicBezTo>
                  <a:pt x="233" y="588"/>
                  <a:pt x="238" y="588"/>
                  <a:pt x="241" y="591"/>
                </a:cubicBezTo>
                <a:cubicBezTo>
                  <a:pt x="301" y="651"/>
                  <a:pt x="301" y="651"/>
                  <a:pt x="301" y="651"/>
                </a:cubicBezTo>
                <a:cubicBezTo>
                  <a:pt x="301" y="546"/>
                  <a:pt x="301" y="546"/>
                  <a:pt x="301" y="546"/>
                </a:cubicBezTo>
                <a:cubicBezTo>
                  <a:pt x="268" y="545"/>
                  <a:pt x="223" y="538"/>
                  <a:pt x="213" y="524"/>
                </a:cubicBezTo>
                <a:cubicBezTo>
                  <a:pt x="213" y="524"/>
                  <a:pt x="213" y="524"/>
                  <a:pt x="213" y="524"/>
                </a:cubicBezTo>
                <a:cubicBezTo>
                  <a:pt x="213" y="523"/>
                  <a:pt x="123" y="382"/>
                  <a:pt x="62" y="285"/>
                </a:cubicBezTo>
                <a:cubicBezTo>
                  <a:pt x="6" y="197"/>
                  <a:pt x="6" y="197"/>
                  <a:pt x="6" y="197"/>
                </a:cubicBezTo>
                <a:cubicBezTo>
                  <a:pt x="2" y="192"/>
                  <a:pt x="0" y="186"/>
                  <a:pt x="0" y="180"/>
                </a:cubicBezTo>
                <a:cubicBezTo>
                  <a:pt x="0" y="158"/>
                  <a:pt x="29" y="138"/>
                  <a:pt x="83" y="123"/>
                </a:cubicBezTo>
                <a:cubicBezTo>
                  <a:pt x="133" y="109"/>
                  <a:pt x="201" y="100"/>
                  <a:pt x="275" y="98"/>
                </a:cubicBezTo>
                <a:cubicBezTo>
                  <a:pt x="275" y="98"/>
                  <a:pt x="275" y="98"/>
                  <a:pt x="275" y="98"/>
                </a:cubicBezTo>
                <a:cubicBezTo>
                  <a:pt x="279" y="98"/>
                  <a:pt x="282" y="101"/>
                  <a:pt x="282" y="105"/>
                </a:cubicBezTo>
                <a:cubicBezTo>
                  <a:pt x="282" y="109"/>
                  <a:pt x="279" y="112"/>
                  <a:pt x="275" y="112"/>
                </a:cubicBezTo>
                <a:cubicBezTo>
                  <a:pt x="114" y="117"/>
                  <a:pt x="14" y="151"/>
                  <a:pt x="14" y="180"/>
                </a:cubicBezTo>
                <a:cubicBezTo>
                  <a:pt x="14" y="181"/>
                  <a:pt x="14" y="182"/>
                  <a:pt x="15" y="182"/>
                </a:cubicBezTo>
                <a:cubicBezTo>
                  <a:pt x="15" y="185"/>
                  <a:pt x="16" y="187"/>
                  <a:pt x="17" y="189"/>
                </a:cubicBezTo>
                <a:cubicBezTo>
                  <a:pt x="18" y="191"/>
                  <a:pt x="18" y="191"/>
                  <a:pt x="18" y="191"/>
                </a:cubicBezTo>
                <a:cubicBezTo>
                  <a:pt x="40" y="220"/>
                  <a:pt x="153" y="249"/>
                  <a:pt x="308" y="249"/>
                </a:cubicBezTo>
                <a:cubicBezTo>
                  <a:pt x="462" y="249"/>
                  <a:pt x="575" y="220"/>
                  <a:pt x="597" y="191"/>
                </a:cubicBezTo>
                <a:cubicBezTo>
                  <a:pt x="598" y="189"/>
                  <a:pt x="598" y="189"/>
                  <a:pt x="598" y="189"/>
                </a:cubicBezTo>
                <a:cubicBezTo>
                  <a:pt x="599" y="187"/>
                  <a:pt x="600" y="185"/>
                  <a:pt x="601" y="182"/>
                </a:cubicBezTo>
                <a:cubicBezTo>
                  <a:pt x="601" y="182"/>
                  <a:pt x="601" y="181"/>
                  <a:pt x="601" y="180"/>
                </a:cubicBezTo>
                <a:cubicBezTo>
                  <a:pt x="601" y="151"/>
                  <a:pt x="501" y="117"/>
                  <a:pt x="340" y="112"/>
                </a:cubicBezTo>
                <a:cubicBezTo>
                  <a:pt x="336" y="112"/>
                  <a:pt x="333" y="109"/>
                  <a:pt x="333" y="105"/>
                </a:cubicBezTo>
                <a:cubicBezTo>
                  <a:pt x="333" y="101"/>
                  <a:pt x="336" y="98"/>
                  <a:pt x="340" y="98"/>
                </a:cubicBezTo>
                <a:cubicBezTo>
                  <a:pt x="414" y="100"/>
                  <a:pt x="482" y="109"/>
                  <a:pt x="532" y="123"/>
                </a:cubicBezTo>
                <a:cubicBezTo>
                  <a:pt x="586" y="138"/>
                  <a:pt x="615" y="158"/>
                  <a:pt x="615" y="180"/>
                </a:cubicBezTo>
                <a:cubicBezTo>
                  <a:pt x="615" y="186"/>
                  <a:pt x="613" y="192"/>
                  <a:pt x="609" y="197"/>
                </a:cubicBezTo>
                <a:close/>
                <a:moveTo>
                  <a:pt x="577" y="221"/>
                </a:moveTo>
                <a:cubicBezTo>
                  <a:pt x="522" y="248"/>
                  <a:pt x="412" y="263"/>
                  <a:pt x="308" y="263"/>
                </a:cubicBezTo>
                <a:cubicBezTo>
                  <a:pt x="203" y="263"/>
                  <a:pt x="94" y="248"/>
                  <a:pt x="38" y="221"/>
                </a:cubicBezTo>
                <a:cubicBezTo>
                  <a:pt x="73" y="277"/>
                  <a:pt x="73" y="277"/>
                  <a:pt x="73" y="277"/>
                </a:cubicBezTo>
                <a:cubicBezTo>
                  <a:pt x="201" y="479"/>
                  <a:pt x="221" y="511"/>
                  <a:pt x="225" y="516"/>
                </a:cubicBezTo>
                <a:cubicBezTo>
                  <a:pt x="225" y="516"/>
                  <a:pt x="225" y="516"/>
                  <a:pt x="225" y="517"/>
                </a:cubicBezTo>
                <a:cubicBezTo>
                  <a:pt x="229" y="523"/>
                  <a:pt x="266" y="532"/>
                  <a:pt x="308" y="532"/>
                </a:cubicBezTo>
                <a:cubicBezTo>
                  <a:pt x="349" y="532"/>
                  <a:pt x="386" y="523"/>
                  <a:pt x="390" y="517"/>
                </a:cubicBezTo>
                <a:cubicBezTo>
                  <a:pt x="390" y="516"/>
                  <a:pt x="390" y="516"/>
                  <a:pt x="390" y="516"/>
                </a:cubicBezTo>
                <a:cubicBezTo>
                  <a:pt x="392" y="514"/>
                  <a:pt x="403" y="496"/>
                  <a:pt x="493" y="353"/>
                </a:cubicBezTo>
                <a:lnTo>
                  <a:pt x="577" y="22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999318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Business</a:t>
            </a:r>
            <a:endParaRPr lang="en-US" dirty="0"/>
          </a:p>
        </p:txBody>
      </p:sp>
      <p:sp>
        <p:nvSpPr>
          <p:cNvPr id="7197" name="Oval 36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4" name="Freeform 81"/>
          <p:cNvSpPr>
            <a:spLocks noEditPoints="1"/>
          </p:cNvSpPr>
          <p:nvPr/>
        </p:nvSpPr>
        <p:spPr bwMode="auto">
          <a:xfrm>
            <a:off x="10084423" y="4859765"/>
            <a:ext cx="679837" cy="680576"/>
          </a:xfrm>
          <a:custGeom>
            <a:avLst/>
            <a:gdLst>
              <a:gd name="T0" fmla="*/ 293 w 659"/>
              <a:gd name="T1" fmla="*/ 658 h 658"/>
              <a:gd name="T2" fmla="*/ 288 w 659"/>
              <a:gd name="T3" fmla="*/ 656 h 658"/>
              <a:gd name="T4" fmla="*/ 2 w 659"/>
              <a:gd name="T5" fmla="*/ 370 h 658"/>
              <a:gd name="T6" fmla="*/ 0 w 659"/>
              <a:gd name="T7" fmla="*/ 366 h 658"/>
              <a:gd name="T8" fmla="*/ 2 w 659"/>
              <a:gd name="T9" fmla="*/ 361 h 658"/>
              <a:gd name="T10" fmla="*/ 361 w 659"/>
              <a:gd name="T11" fmla="*/ 2 h 658"/>
              <a:gd name="T12" fmla="*/ 366 w 659"/>
              <a:gd name="T13" fmla="*/ 0 h 658"/>
              <a:gd name="T14" fmla="*/ 366 w 659"/>
              <a:gd name="T15" fmla="*/ 0 h 658"/>
              <a:gd name="T16" fmla="*/ 652 w 659"/>
              <a:gd name="T17" fmla="*/ 0 h 658"/>
              <a:gd name="T18" fmla="*/ 659 w 659"/>
              <a:gd name="T19" fmla="*/ 7 h 658"/>
              <a:gd name="T20" fmla="*/ 659 w 659"/>
              <a:gd name="T21" fmla="*/ 292 h 658"/>
              <a:gd name="T22" fmla="*/ 657 w 659"/>
              <a:gd name="T23" fmla="*/ 297 h 658"/>
              <a:gd name="T24" fmla="*/ 298 w 659"/>
              <a:gd name="T25" fmla="*/ 656 h 658"/>
              <a:gd name="T26" fmla="*/ 293 w 659"/>
              <a:gd name="T27" fmla="*/ 658 h 658"/>
              <a:gd name="T28" fmla="*/ 17 w 659"/>
              <a:gd name="T29" fmla="*/ 366 h 658"/>
              <a:gd name="T30" fmla="*/ 293 w 659"/>
              <a:gd name="T31" fmla="*/ 641 h 658"/>
              <a:gd name="T32" fmla="*/ 645 w 659"/>
              <a:gd name="T33" fmla="*/ 289 h 658"/>
              <a:gd name="T34" fmla="*/ 645 w 659"/>
              <a:gd name="T35" fmla="*/ 14 h 658"/>
              <a:gd name="T36" fmla="*/ 369 w 659"/>
              <a:gd name="T37" fmla="*/ 14 h 658"/>
              <a:gd name="T38" fmla="*/ 17 w 659"/>
              <a:gd name="T39" fmla="*/ 366 h 658"/>
              <a:gd name="T40" fmla="*/ 515 w 659"/>
              <a:gd name="T41" fmla="*/ 206 h 658"/>
              <a:gd name="T42" fmla="*/ 452 w 659"/>
              <a:gd name="T43" fmla="*/ 144 h 658"/>
              <a:gd name="T44" fmla="*/ 470 w 659"/>
              <a:gd name="T45" fmla="*/ 100 h 658"/>
              <a:gd name="T46" fmla="*/ 515 w 659"/>
              <a:gd name="T47" fmla="*/ 81 h 658"/>
              <a:gd name="T48" fmla="*/ 515 w 659"/>
              <a:gd name="T49" fmla="*/ 81 h 658"/>
              <a:gd name="T50" fmla="*/ 577 w 659"/>
              <a:gd name="T51" fmla="*/ 144 h 658"/>
              <a:gd name="T52" fmla="*/ 515 w 659"/>
              <a:gd name="T53" fmla="*/ 206 h 658"/>
              <a:gd name="T54" fmla="*/ 515 w 659"/>
              <a:gd name="T55" fmla="*/ 95 h 658"/>
              <a:gd name="T56" fmla="*/ 480 w 659"/>
              <a:gd name="T57" fmla="*/ 110 h 658"/>
              <a:gd name="T58" fmla="*/ 466 w 659"/>
              <a:gd name="T59" fmla="*/ 144 h 658"/>
              <a:gd name="T60" fmla="*/ 515 w 659"/>
              <a:gd name="T61" fmla="*/ 192 h 658"/>
              <a:gd name="T62" fmla="*/ 563 w 659"/>
              <a:gd name="T63" fmla="*/ 144 h 658"/>
              <a:gd name="T64" fmla="*/ 515 w 659"/>
              <a:gd name="T65" fmla="*/ 95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9" h="658">
                <a:moveTo>
                  <a:pt x="293" y="658"/>
                </a:moveTo>
                <a:cubicBezTo>
                  <a:pt x="291" y="658"/>
                  <a:pt x="289" y="657"/>
                  <a:pt x="288" y="656"/>
                </a:cubicBezTo>
                <a:cubicBezTo>
                  <a:pt x="2" y="370"/>
                  <a:pt x="2" y="370"/>
                  <a:pt x="2" y="370"/>
                </a:cubicBezTo>
                <a:cubicBezTo>
                  <a:pt x="1" y="369"/>
                  <a:pt x="0" y="367"/>
                  <a:pt x="0" y="366"/>
                </a:cubicBezTo>
                <a:cubicBezTo>
                  <a:pt x="0" y="364"/>
                  <a:pt x="1" y="362"/>
                  <a:pt x="2" y="36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2" y="0"/>
                  <a:pt x="364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5" y="0"/>
                  <a:pt x="659" y="3"/>
                  <a:pt x="659" y="7"/>
                </a:cubicBezTo>
                <a:cubicBezTo>
                  <a:pt x="659" y="292"/>
                  <a:pt x="659" y="292"/>
                  <a:pt x="659" y="292"/>
                </a:cubicBezTo>
                <a:cubicBezTo>
                  <a:pt x="659" y="294"/>
                  <a:pt x="658" y="296"/>
                  <a:pt x="657" y="297"/>
                </a:cubicBezTo>
                <a:cubicBezTo>
                  <a:pt x="298" y="656"/>
                  <a:pt x="298" y="656"/>
                  <a:pt x="298" y="656"/>
                </a:cubicBezTo>
                <a:cubicBezTo>
                  <a:pt x="296" y="657"/>
                  <a:pt x="295" y="658"/>
                  <a:pt x="293" y="658"/>
                </a:cubicBezTo>
                <a:close/>
                <a:moveTo>
                  <a:pt x="17" y="366"/>
                </a:moveTo>
                <a:cubicBezTo>
                  <a:pt x="293" y="641"/>
                  <a:pt x="293" y="641"/>
                  <a:pt x="293" y="641"/>
                </a:cubicBezTo>
                <a:cubicBezTo>
                  <a:pt x="645" y="289"/>
                  <a:pt x="645" y="289"/>
                  <a:pt x="645" y="289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369" y="14"/>
                  <a:pt x="369" y="14"/>
                  <a:pt x="369" y="14"/>
                </a:cubicBezTo>
                <a:lnTo>
                  <a:pt x="17" y="366"/>
                </a:lnTo>
                <a:close/>
                <a:moveTo>
                  <a:pt x="515" y="206"/>
                </a:moveTo>
                <a:cubicBezTo>
                  <a:pt x="480" y="206"/>
                  <a:pt x="452" y="178"/>
                  <a:pt x="452" y="144"/>
                </a:cubicBezTo>
                <a:cubicBezTo>
                  <a:pt x="452" y="127"/>
                  <a:pt x="459" y="111"/>
                  <a:pt x="470" y="100"/>
                </a:cubicBezTo>
                <a:cubicBezTo>
                  <a:pt x="482" y="88"/>
                  <a:pt x="498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49" y="81"/>
                  <a:pt x="577" y="109"/>
                  <a:pt x="577" y="144"/>
                </a:cubicBezTo>
                <a:cubicBezTo>
                  <a:pt x="577" y="178"/>
                  <a:pt x="549" y="206"/>
                  <a:pt x="515" y="206"/>
                </a:cubicBezTo>
                <a:close/>
                <a:moveTo>
                  <a:pt x="515" y="95"/>
                </a:moveTo>
                <a:cubicBezTo>
                  <a:pt x="502" y="95"/>
                  <a:pt x="489" y="100"/>
                  <a:pt x="480" y="110"/>
                </a:cubicBezTo>
                <a:cubicBezTo>
                  <a:pt x="471" y="119"/>
                  <a:pt x="466" y="131"/>
                  <a:pt x="466" y="144"/>
                </a:cubicBezTo>
                <a:cubicBezTo>
                  <a:pt x="466" y="171"/>
                  <a:pt x="488" y="192"/>
                  <a:pt x="515" y="192"/>
                </a:cubicBezTo>
                <a:cubicBezTo>
                  <a:pt x="541" y="192"/>
                  <a:pt x="563" y="171"/>
                  <a:pt x="563" y="144"/>
                </a:cubicBezTo>
                <a:cubicBezTo>
                  <a:pt x="563" y="117"/>
                  <a:pt x="541" y="95"/>
                  <a:pt x="515" y="9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2" name="Oval 21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5" name="Freeform 82"/>
          <p:cNvSpPr>
            <a:spLocks noEditPoints="1"/>
          </p:cNvSpPr>
          <p:nvPr/>
        </p:nvSpPr>
        <p:spPr bwMode="auto">
          <a:xfrm>
            <a:off x="1482378" y="1727745"/>
            <a:ext cx="710847" cy="601119"/>
          </a:xfrm>
          <a:custGeom>
            <a:avLst/>
            <a:gdLst>
              <a:gd name="T0" fmla="*/ 661 w 689"/>
              <a:gd name="T1" fmla="*/ 516 h 582"/>
              <a:gd name="T2" fmla="*/ 654 w 689"/>
              <a:gd name="T3" fmla="*/ 488 h 582"/>
              <a:gd name="T4" fmla="*/ 609 w 689"/>
              <a:gd name="T5" fmla="*/ 183 h 582"/>
              <a:gd name="T6" fmla="*/ 660 w 689"/>
              <a:gd name="T7" fmla="*/ 176 h 582"/>
              <a:gd name="T8" fmla="*/ 656 w 689"/>
              <a:gd name="T9" fmla="*/ 142 h 582"/>
              <a:gd name="T10" fmla="*/ 339 w 689"/>
              <a:gd name="T11" fmla="*/ 1 h 582"/>
              <a:gd name="T12" fmla="*/ 26 w 689"/>
              <a:gd name="T13" fmla="*/ 149 h 582"/>
              <a:gd name="T14" fmla="*/ 33 w 689"/>
              <a:gd name="T15" fmla="*/ 183 h 582"/>
              <a:gd name="T16" fmla="*/ 80 w 689"/>
              <a:gd name="T17" fmla="*/ 488 h 582"/>
              <a:gd name="T18" fmla="*/ 25 w 689"/>
              <a:gd name="T19" fmla="*/ 495 h 582"/>
              <a:gd name="T20" fmla="*/ 7 w 689"/>
              <a:gd name="T21" fmla="*/ 516 h 582"/>
              <a:gd name="T22" fmla="*/ 0 w 689"/>
              <a:gd name="T23" fmla="*/ 575 h 582"/>
              <a:gd name="T24" fmla="*/ 682 w 689"/>
              <a:gd name="T25" fmla="*/ 582 h 582"/>
              <a:gd name="T26" fmla="*/ 689 w 689"/>
              <a:gd name="T27" fmla="*/ 523 h 582"/>
              <a:gd name="T28" fmla="*/ 595 w 689"/>
              <a:gd name="T29" fmla="*/ 488 h 582"/>
              <a:gd name="T30" fmla="*/ 526 w 689"/>
              <a:gd name="T31" fmla="*/ 183 h 582"/>
              <a:gd name="T32" fmla="*/ 595 w 689"/>
              <a:gd name="T33" fmla="*/ 488 h 582"/>
              <a:gd name="T34" fmla="*/ 392 w 689"/>
              <a:gd name="T35" fmla="*/ 183 h 582"/>
              <a:gd name="T36" fmla="*/ 512 w 689"/>
              <a:gd name="T37" fmla="*/ 488 h 582"/>
              <a:gd name="T38" fmla="*/ 308 w 689"/>
              <a:gd name="T39" fmla="*/ 488 h 582"/>
              <a:gd name="T40" fmla="*/ 378 w 689"/>
              <a:gd name="T41" fmla="*/ 183 h 582"/>
              <a:gd name="T42" fmla="*/ 308 w 689"/>
              <a:gd name="T43" fmla="*/ 488 h 582"/>
              <a:gd name="T44" fmla="*/ 178 w 689"/>
              <a:gd name="T45" fmla="*/ 183 h 582"/>
              <a:gd name="T46" fmla="*/ 294 w 689"/>
              <a:gd name="T47" fmla="*/ 488 h 582"/>
              <a:gd name="T48" fmla="*/ 40 w 689"/>
              <a:gd name="T49" fmla="*/ 153 h 582"/>
              <a:gd name="T50" fmla="*/ 646 w 689"/>
              <a:gd name="T51" fmla="*/ 153 h 582"/>
              <a:gd name="T52" fmla="*/ 40 w 689"/>
              <a:gd name="T53" fmla="*/ 169 h 582"/>
              <a:gd name="T54" fmla="*/ 94 w 689"/>
              <a:gd name="T55" fmla="*/ 183 h 582"/>
              <a:gd name="T56" fmla="*/ 164 w 689"/>
              <a:gd name="T57" fmla="*/ 488 h 582"/>
              <a:gd name="T58" fmla="*/ 94 w 689"/>
              <a:gd name="T59" fmla="*/ 183 h 582"/>
              <a:gd name="T60" fmla="*/ 14 w 689"/>
              <a:gd name="T61" fmla="*/ 568 h 582"/>
              <a:gd name="T62" fmla="*/ 32 w 689"/>
              <a:gd name="T63" fmla="*/ 530 h 582"/>
              <a:gd name="T64" fmla="*/ 39 w 689"/>
              <a:gd name="T65" fmla="*/ 502 h 582"/>
              <a:gd name="T66" fmla="*/ 647 w 689"/>
              <a:gd name="T67" fmla="*/ 523 h 582"/>
              <a:gd name="T68" fmla="*/ 675 w 689"/>
              <a:gd name="T69" fmla="*/ 530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89" h="582">
                <a:moveTo>
                  <a:pt x="682" y="516"/>
                </a:moveTo>
                <a:cubicBezTo>
                  <a:pt x="661" y="516"/>
                  <a:pt x="661" y="516"/>
                  <a:pt x="661" y="516"/>
                </a:cubicBezTo>
                <a:cubicBezTo>
                  <a:pt x="661" y="495"/>
                  <a:pt x="661" y="495"/>
                  <a:pt x="661" y="495"/>
                </a:cubicBezTo>
                <a:cubicBezTo>
                  <a:pt x="661" y="491"/>
                  <a:pt x="658" y="488"/>
                  <a:pt x="654" y="488"/>
                </a:cubicBezTo>
                <a:cubicBezTo>
                  <a:pt x="609" y="488"/>
                  <a:pt x="609" y="488"/>
                  <a:pt x="609" y="488"/>
                </a:cubicBezTo>
                <a:cubicBezTo>
                  <a:pt x="609" y="183"/>
                  <a:pt x="609" y="183"/>
                  <a:pt x="609" y="183"/>
                </a:cubicBezTo>
                <a:cubicBezTo>
                  <a:pt x="653" y="183"/>
                  <a:pt x="653" y="183"/>
                  <a:pt x="653" y="183"/>
                </a:cubicBezTo>
                <a:cubicBezTo>
                  <a:pt x="657" y="183"/>
                  <a:pt x="660" y="180"/>
                  <a:pt x="660" y="176"/>
                </a:cubicBezTo>
                <a:cubicBezTo>
                  <a:pt x="660" y="149"/>
                  <a:pt x="660" y="149"/>
                  <a:pt x="660" y="149"/>
                </a:cubicBezTo>
                <a:cubicBezTo>
                  <a:pt x="660" y="146"/>
                  <a:pt x="658" y="143"/>
                  <a:pt x="656" y="142"/>
                </a:cubicBezTo>
                <a:cubicBezTo>
                  <a:pt x="345" y="1"/>
                  <a:pt x="345" y="1"/>
                  <a:pt x="345" y="1"/>
                </a:cubicBezTo>
                <a:cubicBezTo>
                  <a:pt x="343" y="0"/>
                  <a:pt x="341" y="0"/>
                  <a:pt x="339" y="1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7" y="143"/>
                  <a:pt x="26" y="146"/>
                  <a:pt x="26" y="149"/>
                </a:cubicBezTo>
                <a:cubicBezTo>
                  <a:pt x="26" y="176"/>
                  <a:pt x="26" y="176"/>
                  <a:pt x="26" y="176"/>
                </a:cubicBezTo>
                <a:cubicBezTo>
                  <a:pt x="26" y="180"/>
                  <a:pt x="29" y="183"/>
                  <a:pt x="33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488"/>
                  <a:pt x="80" y="488"/>
                  <a:pt x="80" y="488"/>
                </a:cubicBezTo>
                <a:cubicBezTo>
                  <a:pt x="32" y="488"/>
                  <a:pt x="32" y="488"/>
                  <a:pt x="32" y="488"/>
                </a:cubicBezTo>
                <a:cubicBezTo>
                  <a:pt x="28" y="488"/>
                  <a:pt x="25" y="491"/>
                  <a:pt x="25" y="495"/>
                </a:cubicBezTo>
                <a:cubicBezTo>
                  <a:pt x="25" y="516"/>
                  <a:pt x="25" y="516"/>
                  <a:pt x="25" y="516"/>
                </a:cubicBezTo>
                <a:cubicBezTo>
                  <a:pt x="7" y="516"/>
                  <a:pt x="7" y="516"/>
                  <a:pt x="7" y="516"/>
                </a:cubicBezTo>
                <a:cubicBezTo>
                  <a:pt x="3" y="516"/>
                  <a:pt x="0" y="520"/>
                  <a:pt x="0" y="523"/>
                </a:cubicBezTo>
                <a:cubicBezTo>
                  <a:pt x="0" y="575"/>
                  <a:pt x="0" y="575"/>
                  <a:pt x="0" y="575"/>
                </a:cubicBezTo>
                <a:cubicBezTo>
                  <a:pt x="0" y="579"/>
                  <a:pt x="3" y="582"/>
                  <a:pt x="7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6" y="582"/>
                  <a:pt x="689" y="579"/>
                  <a:pt x="689" y="575"/>
                </a:cubicBezTo>
                <a:cubicBezTo>
                  <a:pt x="689" y="523"/>
                  <a:pt x="689" y="523"/>
                  <a:pt x="689" y="523"/>
                </a:cubicBezTo>
                <a:cubicBezTo>
                  <a:pt x="689" y="520"/>
                  <a:pt x="686" y="516"/>
                  <a:pt x="682" y="516"/>
                </a:cubicBezTo>
                <a:close/>
                <a:moveTo>
                  <a:pt x="595" y="488"/>
                </a:moveTo>
                <a:cubicBezTo>
                  <a:pt x="526" y="488"/>
                  <a:pt x="526" y="488"/>
                  <a:pt x="526" y="488"/>
                </a:cubicBezTo>
                <a:cubicBezTo>
                  <a:pt x="526" y="183"/>
                  <a:pt x="526" y="183"/>
                  <a:pt x="526" y="183"/>
                </a:cubicBezTo>
                <a:cubicBezTo>
                  <a:pt x="595" y="183"/>
                  <a:pt x="595" y="183"/>
                  <a:pt x="595" y="183"/>
                </a:cubicBezTo>
                <a:lnTo>
                  <a:pt x="595" y="488"/>
                </a:lnTo>
                <a:close/>
                <a:moveTo>
                  <a:pt x="392" y="488"/>
                </a:moveTo>
                <a:cubicBezTo>
                  <a:pt x="392" y="183"/>
                  <a:pt x="392" y="183"/>
                  <a:pt x="392" y="183"/>
                </a:cubicBezTo>
                <a:cubicBezTo>
                  <a:pt x="512" y="183"/>
                  <a:pt x="512" y="183"/>
                  <a:pt x="512" y="183"/>
                </a:cubicBezTo>
                <a:cubicBezTo>
                  <a:pt x="512" y="488"/>
                  <a:pt x="512" y="488"/>
                  <a:pt x="512" y="488"/>
                </a:cubicBezTo>
                <a:lnTo>
                  <a:pt x="392" y="488"/>
                </a:lnTo>
                <a:close/>
                <a:moveTo>
                  <a:pt x="308" y="488"/>
                </a:moveTo>
                <a:cubicBezTo>
                  <a:pt x="308" y="183"/>
                  <a:pt x="308" y="183"/>
                  <a:pt x="308" y="183"/>
                </a:cubicBezTo>
                <a:cubicBezTo>
                  <a:pt x="378" y="183"/>
                  <a:pt x="378" y="183"/>
                  <a:pt x="378" y="183"/>
                </a:cubicBezTo>
                <a:cubicBezTo>
                  <a:pt x="378" y="488"/>
                  <a:pt x="378" y="488"/>
                  <a:pt x="378" y="488"/>
                </a:cubicBezTo>
                <a:lnTo>
                  <a:pt x="308" y="488"/>
                </a:lnTo>
                <a:close/>
                <a:moveTo>
                  <a:pt x="178" y="488"/>
                </a:moveTo>
                <a:cubicBezTo>
                  <a:pt x="178" y="183"/>
                  <a:pt x="178" y="183"/>
                  <a:pt x="178" y="183"/>
                </a:cubicBezTo>
                <a:cubicBezTo>
                  <a:pt x="294" y="183"/>
                  <a:pt x="294" y="183"/>
                  <a:pt x="294" y="183"/>
                </a:cubicBezTo>
                <a:cubicBezTo>
                  <a:pt x="294" y="488"/>
                  <a:pt x="294" y="488"/>
                  <a:pt x="294" y="488"/>
                </a:cubicBezTo>
                <a:lnTo>
                  <a:pt x="178" y="488"/>
                </a:lnTo>
                <a:close/>
                <a:moveTo>
                  <a:pt x="40" y="153"/>
                </a:moveTo>
                <a:cubicBezTo>
                  <a:pt x="342" y="15"/>
                  <a:pt x="342" y="15"/>
                  <a:pt x="342" y="15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69"/>
                  <a:pt x="646" y="169"/>
                  <a:pt x="646" y="169"/>
                </a:cubicBezTo>
                <a:cubicBezTo>
                  <a:pt x="40" y="169"/>
                  <a:pt x="40" y="169"/>
                  <a:pt x="40" y="169"/>
                </a:cubicBezTo>
                <a:lnTo>
                  <a:pt x="40" y="153"/>
                </a:lnTo>
                <a:close/>
                <a:moveTo>
                  <a:pt x="94" y="183"/>
                </a:moveTo>
                <a:cubicBezTo>
                  <a:pt x="164" y="183"/>
                  <a:pt x="164" y="183"/>
                  <a:pt x="164" y="183"/>
                </a:cubicBezTo>
                <a:cubicBezTo>
                  <a:pt x="164" y="488"/>
                  <a:pt x="164" y="488"/>
                  <a:pt x="164" y="488"/>
                </a:cubicBezTo>
                <a:cubicBezTo>
                  <a:pt x="94" y="488"/>
                  <a:pt x="94" y="488"/>
                  <a:pt x="94" y="488"/>
                </a:cubicBezTo>
                <a:lnTo>
                  <a:pt x="94" y="183"/>
                </a:lnTo>
                <a:close/>
                <a:moveTo>
                  <a:pt x="675" y="568"/>
                </a:moveTo>
                <a:cubicBezTo>
                  <a:pt x="14" y="568"/>
                  <a:pt x="14" y="568"/>
                  <a:pt x="14" y="568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32" y="530"/>
                  <a:pt x="32" y="530"/>
                  <a:pt x="32" y="530"/>
                </a:cubicBezTo>
                <a:cubicBezTo>
                  <a:pt x="36" y="530"/>
                  <a:pt x="39" y="527"/>
                  <a:pt x="39" y="523"/>
                </a:cubicBezTo>
                <a:cubicBezTo>
                  <a:pt x="39" y="502"/>
                  <a:pt x="39" y="502"/>
                  <a:pt x="39" y="502"/>
                </a:cubicBezTo>
                <a:cubicBezTo>
                  <a:pt x="647" y="502"/>
                  <a:pt x="647" y="502"/>
                  <a:pt x="647" y="502"/>
                </a:cubicBezTo>
                <a:cubicBezTo>
                  <a:pt x="647" y="523"/>
                  <a:pt x="647" y="523"/>
                  <a:pt x="647" y="523"/>
                </a:cubicBezTo>
                <a:cubicBezTo>
                  <a:pt x="647" y="527"/>
                  <a:pt x="650" y="530"/>
                  <a:pt x="654" y="530"/>
                </a:cubicBezTo>
                <a:cubicBezTo>
                  <a:pt x="675" y="530"/>
                  <a:pt x="675" y="530"/>
                  <a:pt x="675" y="530"/>
                </a:cubicBezTo>
                <a:lnTo>
                  <a:pt x="675" y="5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9" name="Oval 28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7" name="Freeform 98"/>
          <p:cNvSpPr>
            <a:spLocks noEditPoints="1"/>
          </p:cNvSpPr>
          <p:nvPr/>
        </p:nvSpPr>
        <p:spPr bwMode="auto">
          <a:xfrm>
            <a:off x="10155532" y="1711610"/>
            <a:ext cx="599926" cy="671488"/>
          </a:xfrm>
          <a:custGeom>
            <a:avLst/>
            <a:gdLst>
              <a:gd name="T0" fmla="*/ 581 w 581"/>
              <a:gd name="T1" fmla="*/ 375 h 650"/>
              <a:gd name="T2" fmla="*/ 581 w 581"/>
              <a:gd name="T3" fmla="*/ 375 h 650"/>
              <a:gd name="T4" fmla="*/ 580 w 581"/>
              <a:gd name="T5" fmla="*/ 373 h 650"/>
              <a:gd name="T6" fmla="*/ 580 w 581"/>
              <a:gd name="T7" fmla="*/ 373 h 650"/>
              <a:gd name="T8" fmla="*/ 489 w 581"/>
              <a:gd name="T9" fmla="*/ 181 h 650"/>
              <a:gd name="T10" fmla="*/ 482 w 581"/>
              <a:gd name="T11" fmla="*/ 177 h 650"/>
              <a:gd name="T12" fmla="*/ 151 w 581"/>
              <a:gd name="T13" fmla="*/ 177 h 650"/>
              <a:gd name="T14" fmla="*/ 151 w 581"/>
              <a:gd name="T15" fmla="*/ 107 h 650"/>
              <a:gd name="T16" fmla="*/ 245 w 581"/>
              <a:gd name="T17" fmla="*/ 14 h 650"/>
              <a:gd name="T18" fmla="*/ 308 w 581"/>
              <a:gd name="T19" fmla="*/ 38 h 650"/>
              <a:gd name="T20" fmla="*/ 297 w 581"/>
              <a:gd name="T21" fmla="*/ 66 h 650"/>
              <a:gd name="T22" fmla="*/ 343 w 581"/>
              <a:gd name="T23" fmla="*/ 112 h 650"/>
              <a:gd name="T24" fmla="*/ 388 w 581"/>
              <a:gd name="T25" fmla="*/ 66 h 650"/>
              <a:gd name="T26" fmla="*/ 343 w 581"/>
              <a:gd name="T27" fmla="*/ 21 h 650"/>
              <a:gd name="T28" fmla="*/ 318 w 581"/>
              <a:gd name="T29" fmla="*/ 28 h 650"/>
              <a:gd name="T30" fmla="*/ 245 w 581"/>
              <a:gd name="T31" fmla="*/ 0 h 650"/>
              <a:gd name="T32" fmla="*/ 137 w 581"/>
              <a:gd name="T33" fmla="*/ 107 h 650"/>
              <a:gd name="T34" fmla="*/ 137 w 581"/>
              <a:gd name="T35" fmla="*/ 177 h 650"/>
              <a:gd name="T36" fmla="*/ 98 w 581"/>
              <a:gd name="T37" fmla="*/ 177 h 650"/>
              <a:gd name="T38" fmla="*/ 92 w 581"/>
              <a:gd name="T39" fmla="*/ 181 h 650"/>
              <a:gd name="T40" fmla="*/ 0 w 581"/>
              <a:gd name="T41" fmla="*/ 373 h 650"/>
              <a:gd name="T42" fmla="*/ 0 w 581"/>
              <a:gd name="T43" fmla="*/ 373 h 650"/>
              <a:gd name="T44" fmla="*/ 0 w 581"/>
              <a:gd name="T45" fmla="*/ 375 h 650"/>
              <a:gd name="T46" fmla="*/ 0 w 581"/>
              <a:gd name="T47" fmla="*/ 375 h 650"/>
              <a:gd name="T48" fmla="*/ 0 w 581"/>
              <a:gd name="T49" fmla="*/ 376 h 650"/>
              <a:gd name="T50" fmla="*/ 0 w 581"/>
              <a:gd name="T51" fmla="*/ 427 h 650"/>
              <a:gd name="T52" fmla="*/ 7 w 581"/>
              <a:gd name="T53" fmla="*/ 434 h 650"/>
              <a:gd name="T54" fmla="*/ 283 w 581"/>
              <a:gd name="T55" fmla="*/ 434 h 650"/>
              <a:gd name="T56" fmla="*/ 283 w 581"/>
              <a:gd name="T57" fmla="*/ 643 h 650"/>
              <a:gd name="T58" fmla="*/ 290 w 581"/>
              <a:gd name="T59" fmla="*/ 650 h 650"/>
              <a:gd name="T60" fmla="*/ 297 w 581"/>
              <a:gd name="T61" fmla="*/ 643 h 650"/>
              <a:gd name="T62" fmla="*/ 297 w 581"/>
              <a:gd name="T63" fmla="*/ 434 h 650"/>
              <a:gd name="T64" fmla="*/ 574 w 581"/>
              <a:gd name="T65" fmla="*/ 434 h 650"/>
              <a:gd name="T66" fmla="*/ 581 w 581"/>
              <a:gd name="T67" fmla="*/ 427 h 650"/>
              <a:gd name="T68" fmla="*/ 581 w 581"/>
              <a:gd name="T69" fmla="*/ 376 h 650"/>
              <a:gd name="T70" fmla="*/ 581 w 581"/>
              <a:gd name="T71" fmla="*/ 375 h 650"/>
              <a:gd name="T72" fmla="*/ 374 w 581"/>
              <a:gd name="T73" fmla="*/ 66 h 650"/>
              <a:gd name="T74" fmla="*/ 343 w 581"/>
              <a:gd name="T75" fmla="*/ 98 h 650"/>
              <a:gd name="T76" fmla="*/ 311 w 581"/>
              <a:gd name="T77" fmla="*/ 66 h 650"/>
              <a:gd name="T78" fmla="*/ 343 w 581"/>
              <a:gd name="T79" fmla="*/ 35 h 650"/>
              <a:gd name="T80" fmla="*/ 374 w 581"/>
              <a:gd name="T81" fmla="*/ 66 h 650"/>
              <a:gd name="T82" fmla="*/ 103 w 581"/>
              <a:gd name="T83" fmla="*/ 191 h 650"/>
              <a:gd name="T84" fmla="*/ 137 w 581"/>
              <a:gd name="T85" fmla="*/ 191 h 650"/>
              <a:gd name="T86" fmla="*/ 137 w 581"/>
              <a:gd name="T87" fmla="*/ 223 h 650"/>
              <a:gd name="T88" fmla="*/ 144 w 581"/>
              <a:gd name="T89" fmla="*/ 230 h 650"/>
              <a:gd name="T90" fmla="*/ 151 w 581"/>
              <a:gd name="T91" fmla="*/ 223 h 650"/>
              <a:gd name="T92" fmla="*/ 151 w 581"/>
              <a:gd name="T93" fmla="*/ 191 h 650"/>
              <a:gd name="T94" fmla="*/ 478 w 581"/>
              <a:gd name="T95" fmla="*/ 191 h 650"/>
              <a:gd name="T96" fmla="*/ 563 w 581"/>
              <a:gd name="T97" fmla="*/ 369 h 650"/>
              <a:gd name="T98" fmla="*/ 18 w 581"/>
              <a:gd name="T99" fmla="*/ 369 h 650"/>
              <a:gd name="T100" fmla="*/ 103 w 581"/>
              <a:gd name="T101" fmla="*/ 191 h 650"/>
              <a:gd name="T102" fmla="*/ 567 w 581"/>
              <a:gd name="T103" fmla="*/ 420 h 650"/>
              <a:gd name="T104" fmla="*/ 14 w 581"/>
              <a:gd name="T105" fmla="*/ 420 h 650"/>
              <a:gd name="T106" fmla="*/ 14 w 581"/>
              <a:gd name="T107" fmla="*/ 383 h 650"/>
              <a:gd name="T108" fmla="*/ 567 w 581"/>
              <a:gd name="T109" fmla="*/ 383 h 650"/>
              <a:gd name="T110" fmla="*/ 567 w 581"/>
              <a:gd name="T111" fmla="*/ 420 h 6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81" h="650">
                <a:moveTo>
                  <a:pt x="581" y="375"/>
                </a:moveTo>
                <a:cubicBezTo>
                  <a:pt x="581" y="375"/>
                  <a:pt x="581" y="375"/>
                  <a:pt x="581" y="375"/>
                </a:cubicBezTo>
                <a:cubicBezTo>
                  <a:pt x="581" y="374"/>
                  <a:pt x="581" y="374"/>
                  <a:pt x="580" y="373"/>
                </a:cubicBezTo>
                <a:cubicBezTo>
                  <a:pt x="580" y="373"/>
                  <a:pt x="580" y="373"/>
                  <a:pt x="580" y="373"/>
                </a:cubicBezTo>
                <a:cubicBezTo>
                  <a:pt x="489" y="181"/>
                  <a:pt x="489" y="181"/>
                  <a:pt x="489" y="181"/>
                </a:cubicBezTo>
                <a:cubicBezTo>
                  <a:pt x="488" y="179"/>
                  <a:pt x="485" y="177"/>
                  <a:pt x="482" y="177"/>
                </a:cubicBezTo>
                <a:cubicBezTo>
                  <a:pt x="151" y="177"/>
                  <a:pt x="151" y="177"/>
                  <a:pt x="151" y="177"/>
                </a:cubicBezTo>
                <a:cubicBezTo>
                  <a:pt x="151" y="107"/>
                  <a:pt x="151" y="107"/>
                  <a:pt x="151" y="107"/>
                </a:cubicBezTo>
                <a:cubicBezTo>
                  <a:pt x="151" y="56"/>
                  <a:pt x="193" y="14"/>
                  <a:pt x="245" y="14"/>
                </a:cubicBezTo>
                <a:cubicBezTo>
                  <a:pt x="271" y="14"/>
                  <a:pt x="291" y="22"/>
                  <a:pt x="308" y="38"/>
                </a:cubicBezTo>
                <a:cubicBezTo>
                  <a:pt x="301" y="46"/>
                  <a:pt x="297" y="56"/>
                  <a:pt x="297" y="66"/>
                </a:cubicBezTo>
                <a:cubicBezTo>
                  <a:pt x="297" y="91"/>
                  <a:pt x="318" y="112"/>
                  <a:pt x="343" y="112"/>
                </a:cubicBezTo>
                <a:cubicBezTo>
                  <a:pt x="368" y="112"/>
                  <a:pt x="388" y="91"/>
                  <a:pt x="388" y="66"/>
                </a:cubicBezTo>
                <a:cubicBezTo>
                  <a:pt x="388" y="41"/>
                  <a:pt x="368" y="21"/>
                  <a:pt x="343" y="21"/>
                </a:cubicBezTo>
                <a:cubicBezTo>
                  <a:pt x="334" y="21"/>
                  <a:pt x="325" y="24"/>
                  <a:pt x="318" y="28"/>
                </a:cubicBezTo>
                <a:cubicBezTo>
                  <a:pt x="299" y="9"/>
                  <a:pt x="275" y="0"/>
                  <a:pt x="245" y="0"/>
                </a:cubicBezTo>
                <a:cubicBezTo>
                  <a:pt x="185" y="0"/>
                  <a:pt x="137" y="48"/>
                  <a:pt x="137" y="107"/>
                </a:cubicBezTo>
                <a:cubicBezTo>
                  <a:pt x="137" y="177"/>
                  <a:pt x="137" y="177"/>
                  <a:pt x="137" y="177"/>
                </a:cubicBezTo>
                <a:cubicBezTo>
                  <a:pt x="98" y="177"/>
                  <a:pt x="98" y="177"/>
                  <a:pt x="98" y="177"/>
                </a:cubicBezTo>
                <a:cubicBezTo>
                  <a:pt x="96" y="177"/>
                  <a:pt x="93" y="179"/>
                  <a:pt x="92" y="181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373"/>
                  <a:pt x="0" y="373"/>
                  <a:pt x="0" y="373"/>
                </a:cubicBezTo>
                <a:cubicBezTo>
                  <a:pt x="0" y="374"/>
                  <a:pt x="0" y="374"/>
                  <a:pt x="0" y="375"/>
                </a:cubicBezTo>
                <a:cubicBezTo>
                  <a:pt x="0" y="375"/>
                  <a:pt x="0" y="375"/>
                  <a:pt x="0" y="375"/>
                </a:cubicBezTo>
                <a:cubicBezTo>
                  <a:pt x="0" y="375"/>
                  <a:pt x="0" y="376"/>
                  <a:pt x="0" y="376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31"/>
                  <a:pt x="3" y="434"/>
                  <a:pt x="7" y="434"/>
                </a:cubicBezTo>
                <a:cubicBezTo>
                  <a:pt x="283" y="434"/>
                  <a:pt x="283" y="434"/>
                  <a:pt x="283" y="434"/>
                </a:cubicBezTo>
                <a:cubicBezTo>
                  <a:pt x="283" y="643"/>
                  <a:pt x="283" y="643"/>
                  <a:pt x="283" y="643"/>
                </a:cubicBezTo>
                <a:cubicBezTo>
                  <a:pt x="283" y="647"/>
                  <a:pt x="287" y="650"/>
                  <a:pt x="290" y="650"/>
                </a:cubicBezTo>
                <a:cubicBezTo>
                  <a:pt x="294" y="650"/>
                  <a:pt x="297" y="647"/>
                  <a:pt x="297" y="643"/>
                </a:cubicBezTo>
                <a:cubicBezTo>
                  <a:pt x="297" y="434"/>
                  <a:pt x="297" y="434"/>
                  <a:pt x="297" y="434"/>
                </a:cubicBezTo>
                <a:cubicBezTo>
                  <a:pt x="574" y="434"/>
                  <a:pt x="574" y="434"/>
                  <a:pt x="574" y="434"/>
                </a:cubicBezTo>
                <a:cubicBezTo>
                  <a:pt x="578" y="434"/>
                  <a:pt x="581" y="431"/>
                  <a:pt x="581" y="427"/>
                </a:cubicBezTo>
                <a:cubicBezTo>
                  <a:pt x="581" y="376"/>
                  <a:pt x="581" y="376"/>
                  <a:pt x="581" y="376"/>
                </a:cubicBezTo>
                <a:cubicBezTo>
                  <a:pt x="581" y="376"/>
                  <a:pt x="581" y="375"/>
                  <a:pt x="581" y="375"/>
                </a:cubicBezTo>
                <a:close/>
                <a:moveTo>
                  <a:pt x="374" y="66"/>
                </a:moveTo>
                <a:cubicBezTo>
                  <a:pt x="374" y="84"/>
                  <a:pt x="360" y="98"/>
                  <a:pt x="343" y="98"/>
                </a:cubicBezTo>
                <a:cubicBezTo>
                  <a:pt x="326" y="98"/>
                  <a:pt x="311" y="84"/>
                  <a:pt x="311" y="66"/>
                </a:cubicBezTo>
                <a:cubicBezTo>
                  <a:pt x="311" y="49"/>
                  <a:pt x="326" y="35"/>
                  <a:pt x="343" y="35"/>
                </a:cubicBezTo>
                <a:cubicBezTo>
                  <a:pt x="360" y="35"/>
                  <a:pt x="374" y="49"/>
                  <a:pt x="374" y="66"/>
                </a:cubicBezTo>
                <a:close/>
                <a:moveTo>
                  <a:pt x="103" y="191"/>
                </a:moveTo>
                <a:cubicBezTo>
                  <a:pt x="137" y="191"/>
                  <a:pt x="137" y="191"/>
                  <a:pt x="137" y="191"/>
                </a:cubicBezTo>
                <a:cubicBezTo>
                  <a:pt x="137" y="223"/>
                  <a:pt x="137" y="223"/>
                  <a:pt x="137" y="223"/>
                </a:cubicBezTo>
                <a:cubicBezTo>
                  <a:pt x="137" y="227"/>
                  <a:pt x="140" y="230"/>
                  <a:pt x="144" y="230"/>
                </a:cubicBezTo>
                <a:cubicBezTo>
                  <a:pt x="148" y="230"/>
                  <a:pt x="151" y="227"/>
                  <a:pt x="151" y="223"/>
                </a:cubicBezTo>
                <a:cubicBezTo>
                  <a:pt x="151" y="191"/>
                  <a:pt x="151" y="191"/>
                  <a:pt x="151" y="191"/>
                </a:cubicBezTo>
                <a:cubicBezTo>
                  <a:pt x="478" y="191"/>
                  <a:pt x="478" y="191"/>
                  <a:pt x="478" y="191"/>
                </a:cubicBezTo>
                <a:cubicBezTo>
                  <a:pt x="563" y="369"/>
                  <a:pt x="563" y="369"/>
                  <a:pt x="563" y="369"/>
                </a:cubicBezTo>
                <a:cubicBezTo>
                  <a:pt x="18" y="369"/>
                  <a:pt x="18" y="369"/>
                  <a:pt x="18" y="369"/>
                </a:cubicBezTo>
                <a:lnTo>
                  <a:pt x="103" y="191"/>
                </a:lnTo>
                <a:close/>
                <a:moveTo>
                  <a:pt x="567" y="420"/>
                </a:moveTo>
                <a:cubicBezTo>
                  <a:pt x="14" y="420"/>
                  <a:pt x="14" y="420"/>
                  <a:pt x="14" y="420"/>
                </a:cubicBezTo>
                <a:cubicBezTo>
                  <a:pt x="14" y="383"/>
                  <a:pt x="14" y="383"/>
                  <a:pt x="14" y="383"/>
                </a:cubicBezTo>
                <a:cubicBezTo>
                  <a:pt x="567" y="383"/>
                  <a:pt x="567" y="383"/>
                  <a:pt x="567" y="383"/>
                </a:cubicBezTo>
                <a:lnTo>
                  <a:pt x="567" y="4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8" name="Oval 37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9" name="Freeform 100"/>
          <p:cNvSpPr>
            <a:spLocks noEditPoints="1"/>
          </p:cNvSpPr>
          <p:nvPr/>
        </p:nvSpPr>
        <p:spPr bwMode="auto">
          <a:xfrm>
            <a:off x="8363890" y="4962339"/>
            <a:ext cx="737086" cy="411928"/>
          </a:xfrm>
          <a:custGeom>
            <a:avLst/>
            <a:gdLst>
              <a:gd name="T0" fmla="*/ 708 w 715"/>
              <a:gd name="T1" fmla="*/ 1 h 399"/>
              <a:gd name="T2" fmla="*/ 472 w 715"/>
              <a:gd name="T3" fmla="*/ 1 h 399"/>
              <a:gd name="T4" fmla="*/ 471 w 715"/>
              <a:gd name="T5" fmla="*/ 1 h 399"/>
              <a:gd name="T6" fmla="*/ 471 w 715"/>
              <a:gd name="T7" fmla="*/ 1 h 399"/>
              <a:gd name="T8" fmla="*/ 7 w 715"/>
              <a:gd name="T9" fmla="*/ 1 h 399"/>
              <a:gd name="T10" fmla="*/ 0 w 715"/>
              <a:gd name="T11" fmla="*/ 8 h 399"/>
              <a:gd name="T12" fmla="*/ 0 w 715"/>
              <a:gd name="T13" fmla="*/ 92 h 399"/>
              <a:gd name="T14" fmla="*/ 7 w 715"/>
              <a:gd name="T15" fmla="*/ 99 h 399"/>
              <a:gd name="T16" fmla="*/ 148 w 715"/>
              <a:gd name="T17" fmla="*/ 99 h 399"/>
              <a:gd name="T18" fmla="*/ 115 w 715"/>
              <a:gd name="T19" fmla="*/ 339 h 399"/>
              <a:gd name="T20" fmla="*/ 127 w 715"/>
              <a:gd name="T21" fmla="*/ 379 h 399"/>
              <a:gd name="T22" fmla="*/ 175 w 715"/>
              <a:gd name="T23" fmla="*/ 399 h 399"/>
              <a:gd name="T24" fmla="*/ 541 w 715"/>
              <a:gd name="T25" fmla="*/ 399 h 399"/>
              <a:gd name="T26" fmla="*/ 589 w 715"/>
              <a:gd name="T27" fmla="*/ 379 h 399"/>
              <a:gd name="T28" fmla="*/ 601 w 715"/>
              <a:gd name="T29" fmla="*/ 339 h 399"/>
              <a:gd name="T30" fmla="*/ 567 w 715"/>
              <a:gd name="T31" fmla="*/ 99 h 399"/>
              <a:gd name="T32" fmla="*/ 708 w 715"/>
              <a:gd name="T33" fmla="*/ 99 h 399"/>
              <a:gd name="T34" fmla="*/ 715 w 715"/>
              <a:gd name="T35" fmla="*/ 92 h 399"/>
              <a:gd name="T36" fmla="*/ 715 w 715"/>
              <a:gd name="T37" fmla="*/ 8 h 399"/>
              <a:gd name="T38" fmla="*/ 708 w 715"/>
              <a:gd name="T39" fmla="*/ 1 h 399"/>
              <a:gd name="T40" fmla="*/ 465 w 715"/>
              <a:gd name="T41" fmla="*/ 15 h 399"/>
              <a:gd name="T42" fmla="*/ 496 w 715"/>
              <a:gd name="T43" fmla="*/ 385 h 399"/>
              <a:gd name="T44" fmla="*/ 415 w 715"/>
              <a:gd name="T45" fmla="*/ 385 h 399"/>
              <a:gd name="T46" fmla="*/ 404 w 715"/>
              <a:gd name="T47" fmla="*/ 15 h 399"/>
              <a:gd name="T48" fmla="*/ 465 w 715"/>
              <a:gd name="T49" fmla="*/ 15 h 399"/>
              <a:gd name="T50" fmla="*/ 14 w 715"/>
              <a:gd name="T51" fmla="*/ 85 h 399"/>
              <a:gd name="T52" fmla="*/ 14 w 715"/>
              <a:gd name="T53" fmla="*/ 15 h 399"/>
              <a:gd name="T54" fmla="*/ 160 w 715"/>
              <a:gd name="T55" fmla="*/ 15 h 399"/>
              <a:gd name="T56" fmla="*/ 150 w 715"/>
              <a:gd name="T57" fmla="*/ 85 h 399"/>
              <a:gd name="T58" fmla="*/ 14 w 715"/>
              <a:gd name="T59" fmla="*/ 85 h 399"/>
              <a:gd name="T60" fmla="*/ 137 w 715"/>
              <a:gd name="T61" fmla="*/ 370 h 399"/>
              <a:gd name="T62" fmla="*/ 129 w 715"/>
              <a:gd name="T63" fmla="*/ 341 h 399"/>
              <a:gd name="T64" fmla="*/ 174 w 715"/>
              <a:gd name="T65" fmla="*/ 15 h 399"/>
              <a:gd name="T66" fmla="*/ 390 w 715"/>
              <a:gd name="T67" fmla="*/ 15 h 399"/>
              <a:gd name="T68" fmla="*/ 401 w 715"/>
              <a:gd name="T69" fmla="*/ 385 h 399"/>
              <a:gd name="T70" fmla="*/ 175 w 715"/>
              <a:gd name="T71" fmla="*/ 385 h 399"/>
              <a:gd name="T72" fmla="*/ 137 w 715"/>
              <a:gd name="T73" fmla="*/ 370 h 399"/>
              <a:gd name="T74" fmla="*/ 578 w 715"/>
              <a:gd name="T75" fmla="*/ 370 h 399"/>
              <a:gd name="T76" fmla="*/ 541 w 715"/>
              <a:gd name="T77" fmla="*/ 385 h 399"/>
              <a:gd name="T78" fmla="*/ 510 w 715"/>
              <a:gd name="T79" fmla="*/ 385 h 399"/>
              <a:gd name="T80" fmla="*/ 479 w 715"/>
              <a:gd name="T81" fmla="*/ 15 h 399"/>
              <a:gd name="T82" fmla="*/ 541 w 715"/>
              <a:gd name="T83" fmla="*/ 15 h 399"/>
              <a:gd name="T84" fmla="*/ 587 w 715"/>
              <a:gd name="T85" fmla="*/ 341 h 399"/>
              <a:gd name="T86" fmla="*/ 578 w 715"/>
              <a:gd name="T87" fmla="*/ 370 h 399"/>
              <a:gd name="T88" fmla="*/ 701 w 715"/>
              <a:gd name="T89" fmla="*/ 85 h 399"/>
              <a:gd name="T90" fmla="*/ 565 w 715"/>
              <a:gd name="T91" fmla="*/ 85 h 399"/>
              <a:gd name="T92" fmla="*/ 555 w 715"/>
              <a:gd name="T93" fmla="*/ 15 h 399"/>
              <a:gd name="T94" fmla="*/ 701 w 715"/>
              <a:gd name="T95" fmla="*/ 15 h 399"/>
              <a:gd name="T96" fmla="*/ 701 w 715"/>
              <a:gd name="T97" fmla="*/ 85 h 3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15" h="399">
                <a:moveTo>
                  <a:pt x="708" y="1"/>
                </a:moveTo>
                <a:cubicBezTo>
                  <a:pt x="472" y="1"/>
                  <a:pt x="472" y="1"/>
                  <a:pt x="472" y="1"/>
                </a:cubicBezTo>
                <a:cubicBezTo>
                  <a:pt x="471" y="1"/>
                  <a:pt x="471" y="0"/>
                  <a:pt x="471" y="1"/>
                </a:cubicBezTo>
                <a:cubicBezTo>
                  <a:pt x="471" y="1"/>
                  <a:pt x="471" y="1"/>
                  <a:pt x="471" y="1"/>
                </a:cubicBezTo>
                <a:cubicBezTo>
                  <a:pt x="7" y="1"/>
                  <a:pt x="7" y="1"/>
                  <a:pt x="7" y="1"/>
                </a:cubicBezTo>
                <a:cubicBezTo>
                  <a:pt x="3" y="1"/>
                  <a:pt x="0" y="4"/>
                  <a:pt x="0" y="8"/>
                </a:cubicBezTo>
                <a:cubicBezTo>
                  <a:pt x="0" y="92"/>
                  <a:pt x="0" y="92"/>
                  <a:pt x="0" y="92"/>
                </a:cubicBezTo>
                <a:cubicBezTo>
                  <a:pt x="0" y="96"/>
                  <a:pt x="3" y="99"/>
                  <a:pt x="7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15" y="339"/>
                  <a:pt x="115" y="339"/>
                  <a:pt x="115" y="339"/>
                </a:cubicBezTo>
                <a:cubicBezTo>
                  <a:pt x="113" y="354"/>
                  <a:pt x="117" y="368"/>
                  <a:pt x="127" y="379"/>
                </a:cubicBezTo>
                <a:cubicBezTo>
                  <a:pt x="138" y="392"/>
                  <a:pt x="155" y="399"/>
                  <a:pt x="175" y="399"/>
                </a:cubicBezTo>
                <a:cubicBezTo>
                  <a:pt x="541" y="399"/>
                  <a:pt x="541" y="399"/>
                  <a:pt x="541" y="399"/>
                </a:cubicBezTo>
                <a:cubicBezTo>
                  <a:pt x="560" y="399"/>
                  <a:pt x="578" y="392"/>
                  <a:pt x="589" y="379"/>
                </a:cubicBezTo>
                <a:cubicBezTo>
                  <a:pt x="598" y="368"/>
                  <a:pt x="603" y="354"/>
                  <a:pt x="601" y="339"/>
                </a:cubicBezTo>
                <a:cubicBezTo>
                  <a:pt x="567" y="99"/>
                  <a:pt x="567" y="99"/>
                  <a:pt x="567" y="99"/>
                </a:cubicBezTo>
                <a:cubicBezTo>
                  <a:pt x="708" y="99"/>
                  <a:pt x="708" y="99"/>
                  <a:pt x="708" y="99"/>
                </a:cubicBezTo>
                <a:cubicBezTo>
                  <a:pt x="712" y="99"/>
                  <a:pt x="715" y="96"/>
                  <a:pt x="715" y="92"/>
                </a:cubicBezTo>
                <a:cubicBezTo>
                  <a:pt x="715" y="8"/>
                  <a:pt x="715" y="8"/>
                  <a:pt x="715" y="8"/>
                </a:cubicBezTo>
                <a:cubicBezTo>
                  <a:pt x="715" y="4"/>
                  <a:pt x="712" y="1"/>
                  <a:pt x="708" y="1"/>
                </a:cubicBezTo>
                <a:close/>
                <a:moveTo>
                  <a:pt x="465" y="15"/>
                </a:moveTo>
                <a:cubicBezTo>
                  <a:pt x="496" y="385"/>
                  <a:pt x="496" y="385"/>
                  <a:pt x="496" y="385"/>
                </a:cubicBezTo>
                <a:cubicBezTo>
                  <a:pt x="415" y="385"/>
                  <a:pt x="415" y="385"/>
                  <a:pt x="415" y="385"/>
                </a:cubicBezTo>
                <a:cubicBezTo>
                  <a:pt x="404" y="15"/>
                  <a:pt x="404" y="15"/>
                  <a:pt x="404" y="15"/>
                </a:cubicBezTo>
                <a:lnTo>
                  <a:pt x="465" y="15"/>
                </a:lnTo>
                <a:close/>
                <a:moveTo>
                  <a:pt x="14" y="85"/>
                </a:moveTo>
                <a:cubicBezTo>
                  <a:pt x="14" y="15"/>
                  <a:pt x="14" y="15"/>
                  <a:pt x="14" y="1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50" y="85"/>
                  <a:pt x="150" y="85"/>
                  <a:pt x="150" y="85"/>
                </a:cubicBezTo>
                <a:lnTo>
                  <a:pt x="14" y="85"/>
                </a:lnTo>
                <a:close/>
                <a:moveTo>
                  <a:pt x="137" y="370"/>
                </a:moveTo>
                <a:cubicBezTo>
                  <a:pt x="130" y="362"/>
                  <a:pt x="127" y="352"/>
                  <a:pt x="129" y="341"/>
                </a:cubicBezTo>
                <a:cubicBezTo>
                  <a:pt x="174" y="15"/>
                  <a:pt x="174" y="15"/>
                  <a:pt x="174" y="15"/>
                </a:cubicBezTo>
                <a:cubicBezTo>
                  <a:pt x="390" y="15"/>
                  <a:pt x="390" y="15"/>
                  <a:pt x="390" y="15"/>
                </a:cubicBezTo>
                <a:cubicBezTo>
                  <a:pt x="401" y="385"/>
                  <a:pt x="401" y="385"/>
                  <a:pt x="401" y="385"/>
                </a:cubicBezTo>
                <a:cubicBezTo>
                  <a:pt x="175" y="385"/>
                  <a:pt x="175" y="385"/>
                  <a:pt x="175" y="385"/>
                </a:cubicBezTo>
                <a:cubicBezTo>
                  <a:pt x="160" y="385"/>
                  <a:pt x="146" y="380"/>
                  <a:pt x="137" y="370"/>
                </a:cubicBezTo>
                <a:close/>
                <a:moveTo>
                  <a:pt x="578" y="370"/>
                </a:moveTo>
                <a:cubicBezTo>
                  <a:pt x="570" y="380"/>
                  <a:pt x="556" y="385"/>
                  <a:pt x="541" y="385"/>
                </a:cubicBezTo>
                <a:cubicBezTo>
                  <a:pt x="510" y="385"/>
                  <a:pt x="510" y="385"/>
                  <a:pt x="510" y="385"/>
                </a:cubicBezTo>
                <a:cubicBezTo>
                  <a:pt x="479" y="15"/>
                  <a:pt x="479" y="15"/>
                  <a:pt x="479" y="15"/>
                </a:cubicBezTo>
                <a:cubicBezTo>
                  <a:pt x="541" y="15"/>
                  <a:pt x="541" y="15"/>
                  <a:pt x="541" y="15"/>
                </a:cubicBezTo>
                <a:cubicBezTo>
                  <a:pt x="587" y="341"/>
                  <a:pt x="587" y="341"/>
                  <a:pt x="587" y="341"/>
                </a:cubicBezTo>
                <a:cubicBezTo>
                  <a:pt x="588" y="352"/>
                  <a:pt x="585" y="362"/>
                  <a:pt x="578" y="370"/>
                </a:cubicBezTo>
                <a:close/>
                <a:moveTo>
                  <a:pt x="701" y="85"/>
                </a:moveTo>
                <a:cubicBezTo>
                  <a:pt x="565" y="85"/>
                  <a:pt x="565" y="85"/>
                  <a:pt x="565" y="85"/>
                </a:cubicBezTo>
                <a:cubicBezTo>
                  <a:pt x="555" y="15"/>
                  <a:pt x="555" y="15"/>
                  <a:pt x="555" y="15"/>
                </a:cubicBezTo>
                <a:cubicBezTo>
                  <a:pt x="701" y="15"/>
                  <a:pt x="701" y="15"/>
                  <a:pt x="701" y="15"/>
                </a:cubicBezTo>
                <a:lnTo>
                  <a:pt x="701" y="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6" name="Oval 39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0" name="Freeform 101"/>
          <p:cNvSpPr>
            <a:spLocks noEditPoints="1"/>
          </p:cNvSpPr>
          <p:nvPr/>
        </p:nvSpPr>
        <p:spPr bwMode="auto">
          <a:xfrm>
            <a:off x="4873787" y="4930699"/>
            <a:ext cx="820274" cy="475209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close/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close/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close/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9" name="Oval 38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1" name="Freeform 102"/>
          <p:cNvSpPr>
            <a:spLocks noEditPoints="1"/>
          </p:cNvSpPr>
          <p:nvPr/>
        </p:nvSpPr>
        <p:spPr bwMode="auto">
          <a:xfrm>
            <a:off x="6639039" y="4962936"/>
            <a:ext cx="738279" cy="410734"/>
          </a:xfrm>
          <a:custGeom>
            <a:avLst/>
            <a:gdLst>
              <a:gd name="T0" fmla="*/ 708 w 715"/>
              <a:gd name="T1" fmla="*/ 0 h 398"/>
              <a:gd name="T2" fmla="*/ 7 w 715"/>
              <a:gd name="T3" fmla="*/ 0 h 398"/>
              <a:gd name="T4" fmla="*/ 0 w 715"/>
              <a:gd name="T5" fmla="*/ 7 h 398"/>
              <a:gd name="T6" fmla="*/ 0 w 715"/>
              <a:gd name="T7" fmla="*/ 91 h 398"/>
              <a:gd name="T8" fmla="*/ 7 w 715"/>
              <a:gd name="T9" fmla="*/ 98 h 398"/>
              <a:gd name="T10" fmla="*/ 148 w 715"/>
              <a:gd name="T11" fmla="*/ 98 h 398"/>
              <a:gd name="T12" fmla="*/ 114 w 715"/>
              <a:gd name="T13" fmla="*/ 338 h 398"/>
              <a:gd name="T14" fmla="*/ 126 w 715"/>
              <a:gd name="T15" fmla="*/ 378 h 398"/>
              <a:gd name="T16" fmla="*/ 175 w 715"/>
              <a:gd name="T17" fmla="*/ 398 h 398"/>
              <a:gd name="T18" fmla="*/ 540 w 715"/>
              <a:gd name="T19" fmla="*/ 398 h 398"/>
              <a:gd name="T20" fmla="*/ 589 w 715"/>
              <a:gd name="T21" fmla="*/ 378 h 398"/>
              <a:gd name="T22" fmla="*/ 600 w 715"/>
              <a:gd name="T23" fmla="*/ 338 h 398"/>
              <a:gd name="T24" fmla="*/ 567 w 715"/>
              <a:gd name="T25" fmla="*/ 98 h 398"/>
              <a:gd name="T26" fmla="*/ 708 w 715"/>
              <a:gd name="T27" fmla="*/ 98 h 398"/>
              <a:gd name="T28" fmla="*/ 715 w 715"/>
              <a:gd name="T29" fmla="*/ 91 h 398"/>
              <a:gd name="T30" fmla="*/ 715 w 715"/>
              <a:gd name="T31" fmla="*/ 7 h 398"/>
              <a:gd name="T32" fmla="*/ 708 w 715"/>
              <a:gd name="T33" fmla="*/ 0 h 398"/>
              <a:gd name="T34" fmla="*/ 14 w 715"/>
              <a:gd name="T35" fmla="*/ 84 h 398"/>
              <a:gd name="T36" fmla="*/ 14 w 715"/>
              <a:gd name="T37" fmla="*/ 14 h 398"/>
              <a:gd name="T38" fmla="*/ 160 w 715"/>
              <a:gd name="T39" fmla="*/ 14 h 398"/>
              <a:gd name="T40" fmla="*/ 150 w 715"/>
              <a:gd name="T41" fmla="*/ 84 h 398"/>
              <a:gd name="T42" fmla="*/ 14 w 715"/>
              <a:gd name="T43" fmla="*/ 84 h 398"/>
              <a:gd name="T44" fmla="*/ 578 w 715"/>
              <a:gd name="T45" fmla="*/ 369 h 398"/>
              <a:gd name="T46" fmla="*/ 540 w 715"/>
              <a:gd name="T47" fmla="*/ 384 h 398"/>
              <a:gd name="T48" fmla="*/ 175 w 715"/>
              <a:gd name="T49" fmla="*/ 384 h 398"/>
              <a:gd name="T50" fmla="*/ 137 w 715"/>
              <a:gd name="T51" fmla="*/ 369 h 398"/>
              <a:gd name="T52" fmla="*/ 128 w 715"/>
              <a:gd name="T53" fmla="*/ 340 h 398"/>
              <a:gd name="T54" fmla="*/ 174 w 715"/>
              <a:gd name="T55" fmla="*/ 14 h 398"/>
              <a:gd name="T56" fmla="*/ 255 w 715"/>
              <a:gd name="T57" fmla="*/ 14 h 398"/>
              <a:gd name="T58" fmla="*/ 236 w 715"/>
              <a:gd name="T59" fmla="*/ 290 h 398"/>
              <a:gd name="T60" fmla="*/ 242 w 715"/>
              <a:gd name="T61" fmla="*/ 298 h 398"/>
              <a:gd name="T62" fmla="*/ 243 w 715"/>
              <a:gd name="T63" fmla="*/ 298 h 398"/>
              <a:gd name="T64" fmla="*/ 250 w 715"/>
              <a:gd name="T65" fmla="*/ 291 h 398"/>
              <a:gd name="T66" fmla="*/ 269 w 715"/>
              <a:gd name="T67" fmla="*/ 14 h 398"/>
              <a:gd name="T68" fmla="*/ 541 w 715"/>
              <a:gd name="T69" fmla="*/ 14 h 398"/>
              <a:gd name="T70" fmla="*/ 586 w 715"/>
              <a:gd name="T71" fmla="*/ 340 h 398"/>
              <a:gd name="T72" fmla="*/ 578 w 715"/>
              <a:gd name="T73" fmla="*/ 369 h 398"/>
              <a:gd name="T74" fmla="*/ 701 w 715"/>
              <a:gd name="T75" fmla="*/ 84 h 398"/>
              <a:gd name="T76" fmla="*/ 565 w 715"/>
              <a:gd name="T77" fmla="*/ 84 h 398"/>
              <a:gd name="T78" fmla="*/ 555 w 715"/>
              <a:gd name="T79" fmla="*/ 14 h 398"/>
              <a:gd name="T80" fmla="*/ 701 w 715"/>
              <a:gd name="T81" fmla="*/ 14 h 398"/>
              <a:gd name="T82" fmla="*/ 701 w 715"/>
              <a:gd name="T83" fmla="*/ 84 h 3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15" h="398">
                <a:moveTo>
                  <a:pt x="708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5"/>
                  <a:pt x="3" y="98"/>
                  <a:pt x="7" y="98"/>
                </a:cubicBezTo>
                <a:cubicBezTo>
                  <a:pt x="148" y="98"/>
                  <a:pt x="148" y="98"/>
                  <a:pt x="148" y="98"/>
                </a:cubicBezTo>
                <a:cubicBezTo>
                  <a:pt x="114" y="338"/>
                  <a:pt x="114" y="338"/>
                  <a:pt x="114" y="338"/>
                </a:cubicBezTo>
                <a:cubicBezTo>
                  <a:pt x="112" y="353"/>
                  <a:pt x="117" y="367"/>
                  <a:pt x="126" y="378"/>
                </a:cubicBezTo>
                <a:cubicBezTo>
                  <a:pt x="138" y="391"/>
                  <a:pt x="155" y="398"/>
                  <a:pt x="175" y="398"/>
                </a:cubicBezTo>
                <a:cubicBezTo>
                  <a:pt x="540" y="398"/>
                  <a:pt x="540" y="398"/>
                  <a:pt x="540" y="398"/>
                </a:cubicBezTo>
                <a:cubicBezTo>
                  <a:pt x="560" y="398"/>
                  <a:pt x="577" y="391"/>
                  <a:pt x="589" y="378"/>
                </a:cubicBezTo>
                <a:cubicBezTo>
                  <a:pt x="598" y="367"/>
                  <a:pt x="602" y="353"/>
                  <a:pt x="600" y="338"/>
                </a:cubicBezTo>
                <a:cubicBezTo>
                  <a:pt x="567" y="98"/>
                  <a:pt x="567" y="98"/>
                  <a:pt x="567" y="98"/>
                </a:cubicBezTo>
                <a:cubicBezTo>
                  <a:pt x="708" y="98"/>
                  <a:pt x="708" y="98"/>
                  <a:pt x="708" y="98"/>
                </a:cubicBezTo>
                <a:cubicBezTo>
                  <a:pt x="712" y="98"/>
                  <a:pt x="715" y="95"/>
                  <a:pt x="715" y="91"/>
                </a:cubicBezTo>
                <a:cubicBezTo>
                  <a:pt x="715" y="7"/>
                  <a:pt x="715" y="7"/>
                  <a:pt x="715" y="7"/>
                </a:cubicBezTo>
                <a:cubicBezTo>
                  <a:pt x="715" y="3"/>
                  <a:pt x="712" y="0"/>
                  <a:pt x="708" y="0"/>
                </a:cubicBezTo>
                <a:close/>
                <a:moveTo>
                  <a:pt x="14" y="84"/>
                </a:moveTo>
                <a:cubicBezTo>
                  <a:pt x="14" y="14"/>
                  <a:pt x="14" y="14"/>
                  <a:pt x="14" y="14"/>
                </a:cubicBezTo>
                <a:cubicBezTo>
                  <a:pt x="160" y="14"/>
                  <a:pt x="160" y="14"/>
                  <a:pt x="160" y="14"/>
                </a:cubicBezTo>
                <a:cubicBezTo>
                  <a:pt x="150" y="84"/>
                  <a:pt x="150" y="84"/>
                  <a:pt x="150" y="84"/>
                </a:cubicBezTo>
                <a:lnTo>
                  <a:pt x="14" y="84"/>
                </a:lnTo>
                <a:close/>
                <a:moveTo>
                  <a:pt x="578" y="369"/>
                </a:moveTo>
                <a:cubicBezTo>
                  <a:pt x="569" y="379"/>
                  <a:pt x="556" y="384"/>
                  <a:pt x="540" y="384"/>
                </a:cubicBezTo>
                <a:cubicBezTo>
                  <a:pt x="175" y="384"/>
                  <a:pt x="175" y="384"/>
                  <a:pt x="175" y="384"/>
                </a:cubicBezTo>
                <a:cubicBezTo>
                  <a:pt x="159" y="384"/>
                  <a:pt x="145" y="379"/>
                  <a:pt x="137" y="369"/>
                </a:cubicBezTo>
                <a:cubicBezTo>
                  <a:pt x="130" y="361"/>
                  <a:pt x="127" y="350"/>
                  <a:pt x="128" y="340"/>
                </a:cubicBezTo>
                <a:cubicBezTo>
                  <a:pt x="174" y="14"/>
                  <a:pt x="174" y="14"/>
                  <a:pt x="174" y="14"/>
                </a:cubicBezTo>
                <a:cubicBezTo>
                  <a:pt x="255" y="14"/>
                  <a:pt x="255" y="14"/>
                  <a:pt x="255" y="14"/>
                </a:cubicBezTo>
                <a:cubicBezTo>
                  <a:pt x="236" y="290"/>
                  <a:pt x="236" y="290"/>
                  <a:pt x="236" y="290"/>
                </a:cubicBezTo>
                <a:cubicBezTo>
                  <a:pt x="236" y="294"/>
                  <a:pt x="238" y="297"/>
                  <a:pt x="242" y="298"/>
                </a:cubicBezTo>
                <a:cubicBezTo>
                  <a:pt x="242" y="298"/>
                  <a:pt x="243" y="298"/>
                  <a:pt x="243" y="298"/>
                </a:cubicBezTo>
                <a:cubicBezTo>
                  <a:pt x="246" y="298"/>
                  <a:pt x="250" y="295"/>
                  <a:pt x="250" y="291"/>
                </a:cubicBezTo>
                <a:cubicBezTo>
                  <a:pt x="269" y="14"/>
                  <a:pt x="269" y="14"/>
                  <a:pt x="269" y="14"/>
                </a:cubicBezTo>
                <a:cubicBezTo>
                  <a:pt x="541" y="14"/>
                  <a:pt x="541" y="14"/>
                  <a:pt x="541" y="14"/>
                </a:cubicBezTo>
                <a:cubicBezTo>
                  <a:pt x="586" y="340"/>
                  <a:pt x="586" y="340"/>
                  <a:pt x="586" y="340"/>
                </a:cubicBezTo>
                <a:cubicBezTo>
                  <a:pt x="588" y="350"/>
                  <a:pt x="585" y="361"/>
                  <a:pt x="578" y="369"/>
                </a:cubicBezTo>
                <a:close/>
                <a:moveTo>
                  <a:pt x="701" y="84"/>
                </a:moveTo>
                <a:cubicBezTo>
                  <a:pt x="565" y="84"/>
                  <a:pt x="565" y="84"/>
                  <a:pt x="565" y="84"/>
                </a:cubicBezTo>
                <a:cubicBezTo>
                  <a:pt x="555" y="14"/>
                  <a:pt x="555" y="14"/>
                  <a:pt x="555" y="14"/>
                </a:cubicBezTo>
                <a:cubicBezTo>
                  <a:pt x="701" y="14"/>
                  <a:pt x="701" y="14"/>
                  <a:pt x="701" y="14"/>
                </a:cubicBezTo>
                <a:lnTo>
                  <a:pt x="701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3" name="Oval 45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2" name="Freeform 103"/>
          <p:cNvSpPr>
            <a:spLocks noEditPoints="1"/>
          </p:cNvSpPr>
          <p:nvPr/>
        </p:nvSpPr>
        <p:spPr bwMode="auto">
          <a:xfrm>
            <a:off x="1488558" y="4880551"/>
            <a:ext cx="697292" cy="575505"/>
          </a:xfrm>
          <a:custGeom>
            <a:avLst/>
            <a:gdLst>
              <a:gd name="T0" fmla="*/ 466 w 675"/>
              <a:gd name="T1" fmla="*/ 403 h 557"/>
              <a:gd name="T2" fmla="*/ 270 w 675"/>
              <a:gd name="T3" fmla="*/ 403 h 557"/>
              <a:gd name="T4" fmla="*/ 368 w 675"/>
              <a:gd name="T5" fmla="*/ 304 h 557"/>
              <a:gd name="T6" fmla="*/ 368 w 675"/>
              <a:gd name="T7" fmla="*/ 502 h 557"/>
              <a:gd name="T8" fmla="*/ 368 w 675"/>
              <a:gd name="T9" fmla="*/ 304 h 557"/>
              <a:gd name="T10" fmla="*/ 598 w 675"/>
              <a:gd name="T11" fmla="*/ 406 h 557"/>
              <a:gd name="T12" fmla="*/ 514 w 675"/>
              <a:gd name="T13" fmla="*/ 406 h 557"/>
              <a:gd name="T14" fmla="*/ 556 w 675"/>
              <a:gd name="T15" fmla="*/ 378 h 557"/>
              <a:gd name="T16" fmla="*/ 556 w 675"/>
              <a:gd name="T17" fmla="*/ 435 h 557"/>
              <a:gd name="T18" fmla="*/ 556 w 675"/>
              <a:gd name="T19" fmla="*/ 378 h 557"/>
              <a:gd name="T20" fmla="*/ 226 w 675"/>
              <a:gd name="T21" fmla="*/ 406 h 557"/>
              <a:gd name="T22" fmla="*/ 142 w 675"/>
              <a:gd name="T23" fmla="*/ 406 h 557"/>
              <a:gd name="T24" fmla="*/ 184 w 675"/>
              <a:gd name="T25" fmla="*/ 378 h 557"/>
              <a:gd name="T26" fmla="*/ 184 w 675"/>
              <a:gd name="T27" fmla="*/ 435 h 557"/>
              <a:gd name="T28" fmla="*/ 184 w 675"/>
              <a:gd name="T29" fmla="*/ 378 h 557"/>
              <a:gd name="T30" fmla="*/ 659 w 675"/>
              <a:gd name="T31" fmla="*/ 249 h 557"/>
              <a:gd name="T32" fmla="*/ 613 w 675"/>
              <a:gd name="T33" fmla="*/ 93 h 557"/>
              <a:gd name="T34" fmla="*/ 587 w 675"/>
              <a:gd name="T35" fmla="*/ 6 h 557"/>
              <a:gd name="T36" fmla="*/ 579 w 675"/>
              <a:gd name="T37" fmla="*/ 1 h 557"/>
              <a:gd name="T38" fmla="*/ 492 w 675"/>
              <a:gd name="T39" fmla="*/ 26 h 557"/>
              <a:gd name="T40" fmla="*/ 93 w 675"/>
              <a:gd name="T41" fmla="*/ 143 h 557"/>
              <a:gd name="T42" fmla="*/ 93 w 675"/>
              <a:gd name="T43" fmla="*/ 143 h 557"/>
              <a:gd name="T44" fmla="*/ 1 w 675"/>
              <a:gd name="T45" fmla="*/ 177 h 557"/>
              <a:gd name="T46" fmla="*/ 64 w 675"/>
              <a:gd name="T47" fmla="*/ 550 h 557"/>
              <a:gd name="T48" fmla="*/ 668 w 675"/>
              <a:gd name="T49" fmla="*/ 557 h 557"/>
              <a:gd name="T50" fmla="*/ 675 w 675"/>
              <a:gd name="T51" fmla="*/ 256 h 557"/>
              <a:gd name="T52" fmla="*/ 64 w 675"/>
              <a:gd name="T53" fmla="*/ 344 h 557"/>
              <a:gd name="T54" fmla="*/ 64 w 675"/>
              <a:gd name="T55" fmla="*/ 255 h 557"/>
              <a:gd name="T56" fmla="*/ 64 w 675"/>
              <a:gd name="T57" fmla="*/ 344 h 557"/>
              <a:gd name="T58" fmla="*/ 169 w 675"/>
              <a:gd name="T59" fmla="*/ 263 h 557"/>
              <a:gd name="T60" fmla="*/ 661 w 675"/>
              <a:gd name="T61" fmla="*/ 354 h 557"/>
              <a:gd name="T62" fmla="*/ 593 w 675"/>
              <a:gd name="T63" fmla="*/ 543 h 557"/>
              <a:gd name="T64" fmla="*/ 78 w 675"/>
              <a:gd name="T65" fmla="*/ 475 h 557"/>
              <a:gd name="T66" fmla="*/ 78 w 675"/>
              <a:gd name="T67" fmla="*/ 340 h 557"/>
              <a:gd name="T68" fmla="*/ 155 w 675"/>
              <a:gd name="T69" fmla="*/ 263 h 557"/>
              <a:gd name="T70" fmla="*/ 306 w 675"/>
              <a:gd name="T71" fmla="*/ 138 h 557"/>
              <a:gd name="T72" fmla="*/ 419 w 675"/>
              <a:gd name="T73" fmla="*/ 249 h 557"/>
              <a:gd name="T74" fmla="*/ 306 w 675"/>
              <a:gd name="T75" fmla="*/ 138 h 557"/>
              <a:gd name="T76" fmla="*/ 585 w 675"/>
              <a:gd name="T77" fmla="*/ 263 h 557"/>
              <a:gd name="T78" fmla="*/ 654 w 675"/>
              <a:gd name="T79" fmla="*/ 263 h 557"/>
              <a:gd name="T80" fmla="*/ 661 w 675"/>
              <a:gd name="T81" fmla="*/ 340 h 557"/>
              <a:gd name="T82" fmla="*/ 428 w 675"/>
              <a:gd name="T83" fmla="*/ 206 h 557"/>
              <a:gd name="T84" fmla="*/ 237 w 675"/>
              <a:gd name="T85" fmla="*/ 249 h 557"/>
              <a:gd name="T86" fmla="*/ 103 w 675"/>
              <a:gd name="T87" fmla="*/ 155 h 557"/>
              <a:gd name="T88" fmla="*/ 534 w 675"/>
              <a:gd name="T89" fmla="*/ 93 h 557"/>
              <a:gd name="T90" fmla="*/ 601 w 675"/>
              <a:gd name="T91" fmla="*/ 103 h 557"/>
              <a:gd name="T92" fmla="*/ 433 w 675"/>
              <a:gd name="T93" fmla="*/ 249 h 557"/>
              <a:gd name="T94" fmla="*/ 541 w 675"/>
              <a:gd name="T95" fmla="*/ 81 h 557"/>
              <a:gd name="T96" fmla="*/ 576 w 675"/>
              <a:gd name="T97" fmla="*/ 16 h 557"/>
              <a:gd name="T98" fmla="*/ 90 w 675"/>
              <a:gd name="T99" fmla="*/ 159 h 557"/>
              <a:gd name="T100" fmla="*/ 16 w 675"/>
              <a:gd name="T101" fmla="*/ 180 h 557"/>
              <a:gd name="T102" fmla="*/ 78 w 675"/>
              <a:gd name="T103" fmla="*/ 489 h 557"/>
              <a:gd name="T104" fmla="*/ 78 w 675"/>
              <a:gd name="T105" fmla="*/ 543 h 557"/>
              <a:gd name="T106" fmla="*/ 607 w 675"/>
              <a:gd name="T107" fmla="*/ 543 h 557"/>
              <a:gd name="T108" fmla="*/ 661 w 675"/>
              <a:gd name="T109" fmla="*/ 543 h 557"/>
              <a:gd name="T110" fmla="*/ 515 w 675"/>
              <a:gd name="T111" fmla="*/ 141 h 557"/>
              <a:gd name="T112" fmla="*/ 478 w 675"/>
              <a:gd name="T113" fmla="*/ 163 h 557"/>
              <a:gd name="T114" fmla="*/ 515 w 675"/>
              <a:gd name="T115" fmla="*/ 226 h 557"/>
              <a:gd name="T116" fmla="*/ 555 w 675"/>
              <a:gd name="T117" fmla="*/ 172 h 557"/>
              <a:gd name="T118" fmla="*/ 523 w 675"/>
              <a:gd name="T119" fmla="*/ 210 h 557"/>
              <a:gd name="T120" fmla="*/ 488 w 675"/>
              <a:gd name="T121" fmla="*/ 191 h 557"/>
              <a:gd name="T122" fmla="*/ 507 w 675"/>
              <a:gd name="T123" fmla="*/ 157 h 557"/>
              <a:gd name="T124" fmla="*/ 542 w 675"/>
              <a:gd name="T125" fmla="*/ 176 h 5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75" h="557">
                <a:moveTo>
                  <a:pt x="368" y="516"/>
                </a:moveTo>
                <a:cubicBezTo>
                  <a:pt x="422" y="516"/>
                  <a:pt x="466" y="465"/>
                  <a:pt x="466" y="403"/>
                </a:cubicBezTo>
                <a:cubicBezTo>
                  <a:pt x="466" y="341"/>
                  <a:pt x="422" y="290"/>
                  <a:pt x="368" y="290"/>
                </a:cubicBezTo>
                <a:cubicBezTo>
                  <a:pt x="314" y="290"/>
                  <a:pt x="270" y="341"/>
                  <a:pt x="270" y="403"/>
                </a:cubicBezTo>
                <a:cubicBezTo>
                  <a:pt x="270" y="465"/>
                  <a:pt x="314" y="516"/>
                  <a:pt x="368" y="516"/>
                </a:cubicBezTo>
                <a:close/>
                <a:moveTo>
                  <a:pt x="368" y="304"/>
                </a:moveTo>
                <a:cubicBezTo>
                  <a:pt x="414" y="304"/>
                  <a:pt x="452" y="349"/>
                  <a:pt x="452" y="403"/>
                </a:cubicBezTo>
                <a:cubicBezTo>
                  <a:pt x="452" y="458"/>
                  <a:pt x="414" y="502"/>
                  <a:pt x="368" y="502"/>
                </a:cubicBezTo>
                <a:cubicBezTo>
                  <a:pt x="322" y="502"/>
                  <a:pt x="284" y="458"/>
                  <a:pt x="284" y="403"/>
                </a:cubicBezTo>
                <a:cubicBezTo>
                  <a:pt x="284" y="349"/>
                  <a:pt x="322" y="304"/>
                  <a:pt x="368" y="304"/>
                </a:cubicBezTo>
                <a:close/>
                <a:moveTo>
                  <a:pt x="556" y="449"/>
                </a:moveTo>
                <a:cubicBezTo>
                  <a:pt x="579" y="449"/>
                  <a:pt x="598" y="430"/>
                  <a:pt x="598" y="406"/>
                </a:cubicBezTo>
                <a:cubicBezTo>
                  <a:pt x="598" y="383"/>
                  <a:pt x="579" y="364"/>
                  <a:pt x="556" y="364"/>
                </a:cubicBezTo>
                <a:cubicBezTo>
                  <a:pt x="533" y="364"/>
                  <a:pt x="514" y="383"/>
                  <a:pt x="514" y="406"/>
                </a:cubicBezTo>
                <a:cubicBezTo>
                  <a:pt x="514" y="430"/>
                  <a:pt x="533" y="449"/>
                  <a:pt x="556" y="449"/>
                </a:cubicBezTo>
                <a:close/>
                <a:moveTo>
                  <a:pt x="556" y="378"/>
                </a:moveTo>
                <a:cubicBezTo>
                  <a:pt x="571" y="378"/>
                  <a:pt x="584" y="391"/>
                  <a:pt x="584" y="406"/>
                </a:cubicBezTo>
                <a:cubicBezTo>
                  <a:pt x="584" y="422"/>
                  <a:pt x="571" y="435"/>
                  <a:pt x="556" y="435"/>
                </a:cubicBezTo>
                <a:cubicBezTo>
                  <a:pt x="540" y="435"/>
                  <a:pt x="528" y="422"/>
                  <a:pt x="528" y="406"/>
                </a:cubicBezTo>
                <a:cubicBezTo>
                  <a:pt x="528" y="391"/>
                  <a:pt x="540" y="378"/>
                  <a:pt x="556" y="378"/>
                </a:cubicBezTo>
                <a:close/>
                <a:moveTo>
                  <a:pt x="184" y="449"/>
                </a:moveTo>
                <a:cubicBezTo>
                  <a:pt x="207" y="449"/>
                  <a:pt x="226" y="430"/>
                  <a:pt x="226" y="406"/>
                </a:cubicBezTo>
                <a:cubicBezTo>
                  <a:pt x="226" y="383"/>
                  <a:pt x="207" y="364"/>
                  <a:pt x="184" y="364"/>
                </a:cubicBezTo>
                <a:cubicBezTo>
                  <a:pt x="161" y="364"/>
                  <a:pt x="142" y="383"/>
                  <a:pt x="142" y="406"/>
                </a:cubicBezTo>
                <a:cubicBezTo>
                  <a:pt x="142" y="430"/>
                  <a:pt x="161" y="449"/>
                  <a:pt x="184" y="449"/>
                </a:cubicBezTo>
                <a:close/>
                <a:moveTo>
                  <a:pt x="184" y="378"/>
                </a:moveTo>
                <a:cubicBezTo>
                  <a:pt x="199" y="378"/>
                  <a:pt x="212" y="391"/>
                  <a:pt x="212" y="406"/>
                </a:cubicBezTo>
                <a:cubicBezTo>
                  <a:pt x="212" y="422"/>
                  <a:pt x="199" y="435"/>
                  <a:pt x="184" y="435"/>
                </a:cubicBezTo>
                <a:cubicBezTo>
                  <a:pt x="168" y="435"/>
                  <a:pt x="156" y="422"/>
                  <a:pt x="156" y="406"/>
                </a:cubicBezTo>
                <a:cubicBezTo>
                  <a:pt x="156" y="391"/>
                  <a:pt x="168" y="378"/>
                  <a:pt x="184" y="378"/>
                </a:cubicBezTo>
                <a:close/>
                <a:moveTo>
                  <a:pt x="668" y="249"/>
                </a:moveTo>
                <a:cubicBezTo>
                  <a:pt x="659" y="249"/>
                  <a:pt x="659" y="249"/>
                  <a:pt x="659" y="249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613" y="93"/>
                  <a:pt x="613" y="93"/>
                  <a:pt x="613" y="93"/>
                </a:cubicBezTo>
                <a:cubicBezTo>
                  <a:pt x="587" y="6"/>
                  <a:pt x="587" y="6"/>
                  <a:pt x="587" y="6"/>
                </a:cubicBezTo>
                <a:cubicBezTo>
                  <a:pt x="587" y="4"/>
                  <a:pt x="586" y="2"/>
                  <a:pt x="584" y="1"/>
                </a:cubicBezTo>
                <a:cubicBezTo>
                  <a:pt x="582" y="1"/>
                  <a:pt x="581" y="0"/>
                  <a:pt x="579" y="1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492" y="26"/>
                  <a:pt x="492" y="26"/>
                  <a:pt x="492" y="26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93" y="143"/>
                  <a:pt x="93" y="143"/>
                  <a:pt x="93" y="143"/>
                </a:cubicBezTo>
                <a:cubicBezTo>
                  <a:pt x="6" y="169"/>
                  <a:pt x="6" y="169"/>
                  <a:pt x="6" y="169"/>
                </a:cubicBezTo>
                <a:cubicBezTo>
                  <a:pt x="2" y="170"/>
                  <a:pt x="0" y="173"/>
                  <a:pt x="1" y="177"/>
                </a:cubicBezTo>
                <a:cubicBezTo>
                  <a:pt x="64" y="394"/>
                  <a:pt x="64" y="394"/>
                  <a:pt x="64" y="394"/>
                </a:cubicBezTo>
                <a:cubicBezTo>
                  <a:pt x="64" y="550"/>
                  <a:pt x="64" y="550"/>
                  <a:pt x="64" y="550"/>
                </a:cubicBezTo>
                <a:cubicBezTo>
                  <a:pt x="64" y="554"/>
                  <a:pt x="67" y="557"/>
                  <a:pt x="71" y="557"/>
                </a:cubicBezTo>
                <a:cubicBezTo>
                  <a:pt x="668" y="557"/>
                  <a:pt x="668" y="557"/>
                  <a:pt x="668" y="557"/>
                </a:cubicBezTo>
                <a:cubicBezTo>
                  <a:pt x="672" y="557"/>
                  <a:pt x="675" y="554"/>
                  <a:pt x="675" y="550"/>
                </a:cubicBezTo>
                <a:cubicBezTo>
                  <a:pt x="675" y="256"/>
                  <a:pt x="675" y="256"/>
                  <a:pt x="675" y="256"/>
                </a:cubicBezTo>
                <a:cubicBezTo>
                  <a:pt x="675" y="252"/>
                  <a:pt x="672" y="249"/>
                  <a:pt x="668" y="249"/>
                </a:cubicBezTo>
                <a:close/>
                <a:moveTo>
                  <a:pt x="64" y="344"/>
                </a:moveTo>
                <a:cubicBezTo>
                  <a:pt x="42" y="267"/>
                  <a:pt x="42" y="267"/>
                  <a:pt x="42" y="267"/>
                </a:cubicBezTo>
                <a:cubicBezTo>
                  <a:pt x="50" y="264"/>
                  <a:pt x="58" y="260"/>
                  <a:pt x="64" y="255"/>
                </a:cubicBezTo>
                <a:cubicBezTo>
                  <a:pt x="64" y="255"/>
                  <a:pt x="64" y="256"/>
                  <a:pt x="64" y="256"/>
                </a:cubicBezTo>
                <a:lnTo>
                  <a:pt x="64" y="344"/>
                </a:lnTo>
                <a:close/>
                <a:moveTo>
                  <a:pt x="78" y="354"/>
                </a:moveTo>
                <a:cubicBezTo>
                  <a:pt x="127" y="350"/>
                  <a:pt x="165" y="311"/>
                  <a:pt x="169" y="263"/>
                </a:cubicBezTo>
                <a:cubicBezTo>
                  <a:pt x="571" y="263"/>
                  <a:pt x="571" y="263"/>
                  <a:pt x="571" y="263"/>
                </a:cubicBezTo>
                <a:cubicBezTo>
                  <a:pt x="574" y="311"/>
                  <a:pt x="613" y="350"/>
                  <a:pt x="661" y="354"/>
                </a:cubicBezTo>
                <a:cubicBezTo>
                  <a:pt x="661" y="475"/>
                  <a:pt x="661" y="475"/>
                  <a:pt x="661" y="475"/>
                </a:cubicBezTo>
                <a:cubicBezTo>
                  <a:pt x="625" y="478"/>
                  <a:pt x="596" y="507"/>
                  <a:pt x="593" y="543"/>
                </a:cubicBezTo>
                <a:cubicBezTo>
                  <a:pt x="147" y="543"/>
                  <a:pt x="147" y="543"/>
                  <a:pt x="147" y="543"/>
                </a:cubicBezTo>
                <a:cubicBezTo>
                  <a:pt x="143" y="507"/>
                  <a:pt x="114" y="478"/>
                  <a:pt x="78" y="475"/>
                </a:cubicBezTo>
                <a:lnTo>
                  <a:pt x="78" y="354"/>
                </a:lnTo>
                <a:close/>
                <a:moveTo>
                  <a:pt x="78" y="340"/>
                </a:moveTo>
                <a:cubicBezTo>
                  <a:pt x="78" y="263"/>
                  <a:pt x="78" y="263"/>
                  <a:pt x="78" y="263"/>
                </a:cubicBezTo>
                <a:cubicBezTo>
                  <a:pt x="155" y="263"/>
                  <a:pt x="155" y="263"/>
                  <a:pt x="155" y="263"/>
                </a:cubicBezTo>
                <a:cubicBezTo>
                  <a:pt x="151" y="304"/>
                  <a:pt x="119" y="336"/>
                  <a:pt x="78" y="340"/>
                </a:cubicBezTo>
                <a:close/>
                <a:moveTo>
                  <a:pt x="306" y="138"/>
                </a:moveTo>
                <a:cubicBezTo>
                  <a:pt x="351" y="125"/>
                  <a:pt x="399" y="157"/>
                  <a:pt x="414" y="210"/>
                </a:cubicBezTo>
                <a:cubicBezTo>
                  <a:pt x="418" y="223"/>
                  <a:pt x="420" y="236"/>
                  <a:pt x="419" y="249"/>
                </a:cubicBezTo>
                <a:cubicBezTo>
                  <a:pt x="252" y="249"/>
                  <a:pt x="252" y="249"/>
                  <a:pt x="252" y="249"/>
                </a:cubicBezTo>
                <a:cubicBezTo>
                  <a:pt x="241" y="200"/>
                  <a:pt x="264" y="150"/>
                  <a:pt x="306" y="138"/>
                </a:cubicBezTo>
                <a:close/>
                <a:moveTo>
                  <a:pt x="661" y="340"/>
                </a:moveTo>
                <a:cubicBezTo>
                  <a:pt x="621" y="336"/>
                  <a:pt x="588" y="304"/>
                  <a:pt x="585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61" y="263"/>
                  <a:pt x="661" y="263"/>
                  <a:pt x="661" y="263"/>
                </a:cubicBezTo>
                <a:lnTo>
                  <a:pt x="661" y="340"/>
                </a:lnTo>
                <a:close/>
                <a:moveTo>
                  <a:pt x="433" y="249"/>
                </a:moveTo>
                <a:cubicBezTo>
                  <a:pt x="434" y="235"/>
                  <a:pt x="432" y="220"/>
                  <a:pt x="428" y="206"/>
                </a:cubicBezTo>
                <a:cubicBezTo>
                  <a:pt x="410" y="146"/>
                  <a:pt x="354" y="110"/>
                  <a:pt x="302" y="125"/>
                </a:cubicBezTo>
                <a:cubicBezTo>
                  <a:pt x="253" y="139"/>
                  <a:pt x="226" y="193"/>
                  <a:pt x="237" y="249"/>
                </a:cubicBezTo>
                <a:cubicBezTo>
                  <a:pt x="72" y="249"/>
                  <a:pt x="72" y="249"/>
                  <a:pt x="72" y="249"/>
                </a:cubicBezTo>
                <a:cubicBezTo>
                  <a:pt x="98" y="226"/>
                  <a:pt x="111" y="190"/>
                  <a:pt x="103" y="155"/>
                </a:cubicBezTo>
                <a:cubicBezTo>
                  <a:pt x="489" y="42"/>
                  <a:pt x="489" y="42"/>
                  <a:pt x="489" y="42"/>
                </a:cubicBezTo>
                <a:cubicBezTo>
                  <a:pt x="497" y="64"/>
                  <a:pt x="513" y="82"/>
                  <a:pt x="534" y="93"/>
                </a:cubicBezTo>
                <a:cubicBezTo>
                  <a:pt x="548" y="101"/>
                  <a:pt x="564" y="105"/>
                  <a:pt x="581" y="105"/>
                </a:cubicBezTo>
                <a:cubicBezTo>
                  <a:pt x="588" y="105"/>
                  <a:pt x="595" y="105"/>
                  <a:pt x="601" y="103"/>
                </a:cubicBezTo>
                <a:cubicBezTo>
                  <a:pt x="644" y="249"/>
                  <a:pt x="644" y="249"/>
                  <a:pt x="644" y="249"/>
                </a:cubicBezTo>
                <a:lnTo>
                  <a:pt x="433" y="249"/>
                </a:lnTo>
                <a:close/>
                <a:moveTo>
                  <a:pt x="597" y="90"/>
                </a:moveTo>
                <a:cubicBezTo>
                  <a:pt x="578" y="94"/>
                  <a:pt x="558" y="91"/>
                  <a:pt x="541" y="81"/>
                </a:cubicBezTo>
                <a:cubicBezTo>
                  <a:pt x="523" y="71"/>
                  <a:pt x="510" y="56"/>
                  <a:pt x="503" y="38"/>
                </a:cubicBezTo>
                <a:cubicBezTo>
                  <a:pt x="576" y="16"/>
                  <a:pt x="576" y="16"/>
                  <a:pt x="576" y="16"/>
                </a:cubicBezTo>
                <a:lnTo>
                  <a:pt x="597" y="90"/>
                </a:lnTo>
                <a:close/>
                <a:moveTo>
                  <a:pt x="90" y="159"/>
                </a:moveTo>
                <a:cubicBezTo>
                  <a:pt x="98" y="198"/>
                  <a:pt x="76" y="239"/>
                  <a:pt x="38" y="253"/>
                </a:cubicBezTo>
                <a:cubicBezTo>
                  <a:pt x="16" y="180"/>
                  <a:pt x="16" y="180"/>
                  <a:pt x="16" y="180"/>
                </a:cubicBezTo>
                <a:lnTo>
                  <a:pt x="90" y="159"/>
                </a:lnTo>
                <a:close/>
                <a:moveTo>
                  <a:pt x="78" y="489"/>
                </a:moveTo>
                <a:cubicBezTo>
                  <a:pt x="107" y="492"/>
                  <a:pt x="129" y="515"/>
                  <a:pt x="133" y="543"/>
                </a:cubicBezTo>
                <a:cubicBezTo>
                  <a:pt x="78" y="543"/>
                  <a:pt x="78" y="543"/>
                  <a:pt x="78" y="543"/>
                </a:cubicBezTo>
                <a:lnTo>
                  <a:pt x="78" y="489"/>
                </a:lnTo>
                <a:close/>
                <a:moveTo>
                  <a:pt x="607" y="543"/>
                </a:moveTo>
                <a:cubicBezTo>
                  <a:pt x="610" y="515"/>
                  <a:pt x="633" y="492"/>
                  <a:pt x="661" y="489"/>
                </a:cubicBezTo>
                <a:cubicBezTo>
                  <a:pt x="661" y="543"/>
                  <a:pt x="661" y="543"/>
                  <a:pt x="661" y="543"/>
                </a:cubicBezTo>
                <a:lnTo>
                  <a:pt x="607" y="543"/>
                </a:lnTo>
                <a:close/>
                <a:moveTo>
                  <a:pt x="515" y="141"/>
                </a:moveTo>
                <a:cubicBezTo>
                  <a:pt x="511" y="141"/>
                  <a:pt x="507" y="142"/>
                  <a:pt x="503" y="143"/>
                </a:cubicBezTo>
                <a:cubicBezTo>
                  <a:pt x="492" y="146"/>
                  <a:pt x="484" y="153"/>
                  <a:pt x="478" y="163"/>
                </a:cubicBezTo>
                <a:cubicBezTo>
                  <a:pt x="473" y="173"/>
                  <a:pt x="471" y="185"/>
                  <a:pt x="475" y="195"/>
                </a:cubicBezTo>
                <a:cubicBezTo>
                  <a:pt x="480" y="213"/>
                  <a:pt x="496" y="226"/>
                  <a:pt x="515" y="226"/>
                </a:cubicBezTo>
                <a:cubicBezTo>
                  <a:pt x="519" y="226"/>
                  <a:pt x="523" y="225"/>
                  <a:pt x="527" y="224"/>
                </a:cubicBezTo>
                <a:cubicBezTo>
                  <a:pt x="549" y="217"/>
                  <a:pt x="562" y="194"/>
                  <a:pt x="555" y="172"/>
                </a:cubicBezTo>
                <a:cubicBezTo>
                  <a:pt x="550" y="154"/>
                  <a:pt x="534" y="141"/>
                  <a:pt x="515" y="141"/>
                </a:cubicBezTo>
                <a:close/>
                <a:moveTo>
                  <a:pt x="523" y="210"/>
                </a:moveTo>
                <a:cubicBezTo>
                  <a:pt x="520" y="211"/>
                  <a:pt x="518" y="212"/>
                  <a:pt x="515" y="212"/>
                </a:cubicBezTo>
                <a:cubicBezTo>
                  <a:pt x="503" y="212"/>
                  <a:pt x="492" y="203"/>
                  <a:pt x="488" y="191"/>
                </a:cubicBezTo>
                <a:cubicBezTo>
                  <a:pt x="486" y="184"/>
                  <a:pt x="487" y="177"/>
                  <a:pt x="490" y="170"/>
                </a:cubicBezTo>
                <a:cubicBezTo>
                  <a:pt x="494" y="163"/>
                  <a:pt x="500" y="159"/>
                  <a:pt x="507" y="157"/>
                </a:cubicBezTo>
                <a:cubicBezTo>
                  <a:pt x="510" y="156"/>
                  <a:pt x="512" y="155"/>
                  <a:pt x="515" y="155"/>
                </a:cubicBezTo>
                <a:cubicBezTo>
                  <a:pt x="527" y="155"/>
                  <a:pt x="538" y="164"/>
                  <a:pt x="542" y="176"/>
                </a:cubicBezTo>
                <a:cubicBezTo>
                  <a:pt x="546" y="190"/>
                  <a:pt x="538" y="206"/>
                  <a:pt x="523" y="2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2" name="Oval 44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3" name="Freeform 104"/>
          <p:cNvSpPr>
            <a:spLocks noEditPoints="1"/>
          </p:cNvSpPr>
          <p:nvPr/>
        </p:nvSpPr>
        <p:spPr bwMode="auto">
          <a:xfrm>
            <a:off x="3264752" y="4868014"/>
            <a:ext cx="592221" cy="600579"/>
          </a:xfrm>
          <a:custGeom>
            <a:avLst/>
            <a:gdLst>
              <a:gd name="T0" fmla="*/ 404 w 574"/>
              <a:gd name="T1" fmla="*/ 0 h 581"/>
              <a:gd name="T2" fmla="*/ 234 w 574"/>
              <a:gd name="T3" fmla="*/ 63 h 581"/>
              <a:gd name="T4" fmla="*/ 170 w 574"/>
              <a:gd name="T5" fmla="*/ 206 h 581"/>
              <a:gd name="T6" fmla="*/ 0 w 574"/>
              <a:gd name="T7" fmla="*/ 268 h 581"/>
              <a:gd name="T8" fmla="*/ 52 w 574"/>
              <a:gd name="T9" fmla="*/ 565 h 581"/>
              <a:gd name="T10" fmla="*/ 288 w 574"/>
              <a:gd name="T11" fmla="*/ 565 h 581"/>
              <a:gd name="T12" fmla="*/ 340 w 574"/>
              <a:gd name="T13" fmla="*/ 467 h 581"/>
              <a:gd name="T14" fmla="*/ 522 w 574"/>
              <a:gd name="T15" fmla="*/ 455 h 581"/>
              <a:gd name="T16" fmla="*/ 574 w 574"/>
              <a:gd name="T17" fmla="*/ 63 h 581"/>
              <a:gd name="T18" fmla="*/ 560 w 574"/>
              <a:gd name="T19" fmla="*/ 329 h 581"/>
              <a:gd name="T20" fmla="*/ 340 w 574"/>
              <a:gd name="T21" fmla="*/ 372 h 581"/>
              <a:gd name="T22" fmla="*/ 404 w 574"/>
              <a:gd name="T23" fmla="*/ 305 h 581"/>
              <a:gd name="T24" fmla="*/ 560 w 574"/>
              <a:gd name="T25" fmla="*/ 269 h 581"/>
              <a:gd name="T26" fmla="*/ 326 w 574"/>
              <a:gd name="T27" fmla="*/ 294 h 581"/>
              <a:gd name="T28" fmla="*/ 170 w 574"/>
              <a:gd name="T29" fmla="*/ 406 h 581"/>
              <a:gd name="T30" fmla="*/ 14 w 574"/>
              <a:gd name="T31" fmla="*/ 294 h 581"/>
              <a:gd name="T32" fmla="*/ 170 w 574"/>
              <a:gd name="T33" fmla="*/ 331 h 581"/>
              <a:gd name="T34" fmla="*/ 326 w 574"/>
              <a:gd name="T35" fmla="*/ 294 h 581"/>
              <a:gd name="T36" fmla="*/ 52 w 574"/>
              <a:gd name="T37" fmla="*/ 403 h 581"/>
              <a:gd name="T38" fmla="*/ 288 w 574"/>
              <a:gd name="T39" fmla="*/ 403 h 581"/>
              <a:gd name="T40" fmla="*/ 326 w 574"/>
              <a:gd name="T41" fmla="*/ 438 h 581"/>
              <a:gd name="T42" fmla="*/ 14 w 574"/>
              <a:gd name="T43" fmla="*/ 438 h 581"/>
              <a:gd name="T44" fmla="*/ 560 w 574"/>
              <a:gd name="T45" fmla="*/ 158 h 581"/>
              <a:gd name="T46" fmla="*/ 248 w 574"/>
              <a:gd name="T47" fmla="*/ 158 h 581"/>
              <a:gd name="T48" fmla="*/ 287 w 574"/>
              <a:gd name="T49" fmla="*/ 108 h 581"/>
              <a:gd name="T50" fmla="*/ 522 w 574"/>
              <a:gd name="T51" fmla="*/ 108 h 581"/>
              <a:gd name="T52" fmla="*/ 560 w 574"/>
              <a:gd name="T53" fmla="*/ 158 h 581"/>
              <a:gd name="T54" fmla="*/ 560 w 574"/>
              <a:gd name="T55" fmla="*/ 63 h 581"/>
              <a:gd name="T56" fmla="*/ 248 w 574"/>
              <a:gd name="T57" fmla="*/ 63 h 581"/>
              <a:gd name="T58" fmla="*/ 248 w 574"/>
              <a:gd name="T59" fmla="*/ 183 h 581"/>
              <a:gd name="T60" fmla="*/ 404 w 574"/>
              <a:gd name="T61" fmla="*/ 220 h 581"/>
              <a:gd name="T62" fmla="*/ 560 w 574"/>
              <a:gd name="T63" fmla="*/ 183 h 581"/>
              <a:gd name="T64" fmla="*/ 404 w 574"/>
              <a:gd name="T65" fmla="*/ 291 h 581"/>
              <a:gd name="T66" fmla="*/ 340 w 574"/>
              <a:gd name="T67" fmla="*/ 268 h 581"/>
              <a:gd name="T68" fmla="*/ 248 w 574"/>
              <a:gd name="T69" fmla="*/ 213 h 581"/>
              <a:gd name="T70" fmla="*/ 170 w 574"/>
              <a:gd name="T71" fmla="*/ 220 h 581"/>
              <a:gd name="T72" fmla="*/ 240 w 574"/>
              <a:gd name="T73" fmla="*/ 226 h 581"/>
              <a:gd name="T74" fmla="*/ 170 w 574"/>
              <a:gd name="T75" fmla="*/ 317 h 581"/>
              <a:gd name="T76" fmla="*/ 170 w 574"/>
              <a:gd name="T77" fmla="*/ 220 h 581"/>
              <a:gd name="T78" fmla="*/ 14 w 574"/>
              <a:gd name="T79" fmla="*/ 519 h 581"/>
              <a:gd name="T80" fmla="*/ 52 w 574"/>
              <a:gd name="T81" fmla="*/ 484 h 581"/>
              <a:gd name="T82" fmla="*/ 288 w 574"/>
              <a:gd name="T83" fmla="*/ 484 h 581"/>
              <a:gd name="T84" fmla="*/ 326 w 574"/>
              <a:gd name="T85" fmla="*/ 519 h 581"/>
              <a:gd name="T86" fmla="*/ 404 w 574"/>
              <a:gd name="T87" fmla="*/ 458 h 581"/>
              <a:gd name="T88" fmla="*/ 340 w 574"/>
              <a:gd name="T89" fmla="*/ 387 h 581"/>
              <a:gd name="T90" fmla="*/ 522 w 574"/>
              <a:gd name="T91" fmla="*/ 374 h 581"/>
              <a:gd name="T92" fmla="*/ 560 w 574"/>
              <a:gd name="T93" fmla="*/ 410 h 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74" h="581">
                <a:moveTo>
                  <a:pt x="522" y="17"/>
                </a:moveTo>
                <a:cubicBezTo>
                  <a:pt x="490" y="6"/>
                  <a:pt x="449" y="0"/>
                  <a:pt x="404" y="0"/>
                </a:cubicBezTo>
                <a:cubicBezTo>
                  <a:pt x="360" y="0"/>
                  <a:pt x="318" y="6"/>
                  <a:pt x="287" y="17"/>
                </a:cubicBezTo>
                <a:cubicBezTo>
                  <a:pt x="252" y="29"/>
                  <a:pt x="234" y="44"/>
                  <a:pt x="234" y="63"/>
                </a:cubicBezTo>
                <a:cubicBezTo>
                  <a:pt x="234" y="210"/>
                  <a:pt x="234" y="210"/>
                  <a:pt x="234" y="210"/>
                </a:cubicBezTo>
                <a:cubicBezTo>
                  <a:pt x="214" y="208"/>
                  <a:pt x="192" y="206"/>
                  <a:pt x="170" y="206"/>
                </a:cubicBezTo>
                <a:cubicBezTo>
                  <a:pt x="126" y="206"/>
                  <a:pt x="84" y="212"/>
                  <a:pt x="52" y="223"/>
                </a:cubicBezTo>
                <a:cubicBezTo>
                  <a:pt x="18" y="234"/>
                  <a:pt x="0" y="250"/>
                  <a:pt x="0" y="268"/>
                </a:cubicBezTo>
                <a:cubicBezTo>
                  <a:pt x="0" y="519"/>
                  <a:pt x="0" y="519"/>
                  <a:pt x="0" y="519"/>
                </a:cubicBezTo>
                <a:cubicBezTo>
                  <a:pt x="0" y="537"/>
                  <a:pt x="18" y="553"/>
                  <a:pt x="52" y="565"/>
                </a:cubicBezTo>
                <a:cubicBezTo>
                  <a:pt x="84" y="575"/>
                  <a:pt x="126" y="581"/>
                  <a:pt x="170" y="581"/>
                </a:cubicBezTo>
                <a:cubicBezTo>
                  <a:pt x="214" y="581"/>
                  <a:pt x="256" y="575"/>
                  <a:pt x="288" y="565"/>
                </a:cubicBezTo>
                <a:cubicBezTo>
                  <a:pt x="322" y="553"/>
                  <a:pt x="340" y="537"/>
                  <a:pt x="340" y="519"/>
                </a:cubicBezTo>
                <a:cubicBezTo>
                  <a:pt x="340" y="467"/>
                  <a:pt x="340" y="467"/>
                  <a:pt x="340" y="467"/>
                </a:cubicBezTo>
                <a:cubicBezTo>
                  <a:pt x="360" y="470"/>
                  <a:pt x="382" y="472"/>
                  <a:pt x="404" y="472"/>
                </a:cubicBezTo>
                <a:cubicBezTo>
                  <a:pt x="449" y="472"/>
                  <a:pt x="490" y="466"/>
                  <a:pt x="522" y="455"/>
                </a:cubicBezTo>
                <a:cubicBezTo>
                  <a:pt x="556" y="444"/>
                  <a:pt x="574" y="428"/>
                  <a:pt x="574" y="410"/>
                </a:cubicBezTo>
                <a:cubicBezTo>
                  <a:pt x="574" y="63"/>
                  <a:pt x="574" y="63"/>
                  <a:pt x="574" y="63"/>
                </a:cubicBezTo>
                <a:cubicBezTo>
                  <a:pt x="574" y="44"/>
                  <a:pt x="556" y="29"/>
                  <a:pt x="522" y="17"/>
                </a:cubicBezTo>
                <a:close/>
                <a:moveTo>
                  <a:pt x="560" y="329"/>
                </a:moveTo>
                <a:cubicBezTo>
                  <a:pt x="560" y="352"/>
                  <a:pt x="496" y="377"/>
                  <a:pt x="404" y="377"/>
                </a:cubicBezTo>
                <a:cubicBezTo>
                  <a:pt x="382" y="377"/>
                  <a:pt x="360" y="375"/>
                  <a:pt x="340" y="372"/>
                </a:cubicBezTo>
                <a:cubicBezTo>
                  <a:pt x="340" y="301"/>
                  <a:pt x="340" y="301"/>
                  <a:pt x="340" y="301"/>
                </a:cubicBezTo>
                <a:cubicBezTo>
                  <a:pt x="360" y="304"/>
                  <a:pt x="382" y="305"/>
                  <a:pt x="404" y="305"/>
                </a:cubicBezTo>
                <a:cubicBezTo>
                  <a:pt x="449" y="305"/>
                  <a:pt x="490" y="300"/>
                  <a:pt x="522" y="289"/>
                </a:cubicBezTo>
                <a:cubicBezTo>
                  <a:pt x="539" y="283"/>
                  <a:pt x="552" y="276"/>
                  <a:pt x="560" y="269"/>
                </a:cubicBezTo>
                <a:lnTo>
                  <a:pt x="560" y="329"/>
                </a:lnTo>
                <a:close/>
                <a:moveTo>
                  <a:pt x="326" y="294"/>
                </a:moveTo>
                <a:cubicBezTo>
                  <a:pt x="326" y="358"/>
                  <a:pt x="326" y="358"/>
                  <a:pt x="326" y="358"/>
                </a:cubicBezTo>
                <a:cubicBezTo>
                  <a:pt x="326" y="380"/>
                  <a:pt x="262" y="406"/>
                  <a:pt x="170" y="406"/>
                </a:cubicBezTo>
                <a:cubicBezTo>
                  <a:pt x="78" y="406"/>
                  <a:pt x="14" y="380"/>
                  <a:pt x="14" y="358"/>
                </a:cubicBezTo>
                <a:cubicBezTo>
                  <a:pt x="14" y="294"/>
                  <a:pt x="14" y="294"/>
                  <a:pt x="14" y="294"/>
                </a:cubicBezTo>
                <a:cubicBezTo>
                  <a:pt x="23" y="302"/>
                  <a:pt x="36" y="308"/>
                  <a:pt x="52" y="314"/>
                </a:cubicBezTo>
                <a:cubicBezTo>
                  <a:pt x="84" y="325"/>
                  <a:pt x="126" y="331"/>
                  <a:pt x="170" y="331"/>
                </a:cubicBezTo>
                <a:cubicBezTo>
                  <a:pt x="214" y="331"/>
                  <a:pt x="256" y="325"/>
                  <a:pt x="288" y="314"/>
                </a:cubicBezTo>
                <a:cubicBezTo>
                  <a:pt x="304" y="308"/>
                  <a:pt x="317" y="302"/>
                  <a:pt x="326" y="294"/>
                </a:cubicBezTo>
                <a:close/>
                <a:moveTo>
                  <a:pt x="14" y="383"/>
                </a:moveTo>
                <a:cubicBezTo>
                  <a:pt x="23" y="391"/>
                  <a:pt x="36" y="398"/>
                  <a:pt x="52" y="403"/>
                </a:cubicBezTo>
                <a:cubicBezTo>
                  <a:pt x="84" y="414"/>
                  <a:pt x="126" y="420"/>
                  <a:pt x="170" y="420"/>
                </a:cubicBezTo>
                <a:cubicBezTo>
                  <a:pt x="214" y="420"/>
                  <a:pt x="256" y="414"/>
                  <a:pt x="288" y="403"/>
                </a:cubicBezTo>
                <a:cubicBezTo>
                  <a:pt x="304" y="398"/>
                  <a:pt x="317" y="391"/>
                  <a:pt x="326" y="383"/>
                </a:cubicBezTo>
                <a:cubicBezTo>
                  <a:pt x="326" y="438"/>
                  <a:pt x="326" y="438"/>
                  <a:pt x="326" y="438"/>
                </a:cubicBezTo>
                <a:cubicBezTo>
                  <a:pt x="326" y="461"/>
                  <a:pt x="262" y="486"/>
                  <a:pt x="170" y="486"/>
                </a:cubicBezTo>
                <a:cubicBezTo>
                  <a:pt x="78" y="486"/>
                  <a:pt x="14" y="461"/>
                  <a:pt x="14" y="438"/>
                </a:cubicBezTo>
                <a:lnTo>
                  <a:pt x="14" y="383"/>
                </a:lnTo>
                <a:close/>
                <a:moveTo>
                  <a:pt x="560" y="158"/>
                </a:moveTo>
                <a:cubicBezTo>
                  <a:pt x="560" y="180"/>
                  <a:pt x="496" y="206"/>
                  <a:pt x="404" y="206"/>
                </a:cubicBezTo>
                <a:cubicBezTo>
                  <a:pt x="312" y="206"/>
                  <a:pt x="248" y="180"/>
                  <a:pt x="248" y="158"/>
                </a:cubicBezTo>
                <a:cubicBezTo>
                  <a:pt x="248" y="89"/>
                  <a:pt x="248" y="89"/>
                  <a:pt x="248" y="89"/>
                </a:cubicBezTo>
                <a:cubicBezTo>
                  <a:pt x="257" y="96"/>
                  <a:pt x="270" y="103"/>
                  <a:pt x="287" y="108"/>
                </a:cubicBezTo>
                <a:cubicBezTo>
                  <a:pt x="318" y="119"/>
                  <a:pt x="360" y="125"/>
                  <a:pt x="404" y="125"/>
                </a:cubicBezTo>
                <a:cubicBezTo>
                  <a:pt x="449" y="125"/>
                  <a:pt x="490" y="119"/>
                  <a:pt x="522" y="108"/>
                </a:cubicBezTo>
                <a:cubicBezTo>
                  <a:pt x="539" y="103"/>
                  <a:pt x="552" y="96"/>
                  <a:pt x="560" y="89"/>
                </a:cubicBezTo>
                <a:lnTo>
                  <a:pt x="560" y="158"/>
                </a:lnTo>
                <a:close/>
                <a:moveTo>
                  <a:pt x="404" y="14"/>
                </a:moveTo>
                <a:cubicBezTo>
                  <a:pt x="496" y="14"/>
                  <a:pt x="560" y="40"/>
                  <a:pt x="560" y="63"/>
                </a:cubicBezTo>
                <a:cubicBezTo>
                  <a:pt x="560" y="85"/>
                  <a:pt x="496" y="111"/>
                  <a:pt x="404" y="111"/>
                </a:cubicBezTo>
                <a:cubicBezTo>
                  <a:pt x="312" y="111"/>
                  <a:pt x="248" y="85"/>
                  <a:pt x="248" y="63"/>
                </a:cubicBezTo>
                <a:cubicBezTo>
                  <a:pt x="248" y="40"/>
                  <a:pt x="312" y="14"/>
                  <a:pt x="404" y="14"/>
                </a:cubicBezTo>
                <a:close/>
                <a:moveTo>
                  <a:pt x="248" y="183"/>
                </a:moveTo>
                <a:cubicBezTo>
                  <a:pt x="257" y="191"/>
                  <a:pt x="270" y="198"/>
                  <a:pt x="287" y="203"/>
                </a:cubicBezTo>
                <a:cubicBezTo>
                  <a:pt x="318" y="214"/>
                  <a:pt x="360" y="220"/>
                  <a:pt x="404" y="220"/>
                </a:cubicBezTo>
                <a:cubicBezTo>
                  <a:pt x="449" y="220"/>
                  <a:pt x="490" y="214"/>
                  <a:pt x="522" y="203"/>
                </a:cubicBezTo>
                <a:cubicBezTo>
                  <a:pt x="539" y="198"/>
                  <a:pt x="552" y="191"/>
                  <a:pt x="560" y="183"/>
                </a:cubicBezTo>
                <a:cubicBezTo>
                  <a:pt x="560" y="243"/>
                  <a:pt x="560" y="243"/>
                  <a:pt x="560" y="243"/>
                </a:cubicBezTo>
                <a:cubicBezTo>
                  <a:pt x="560" y="266"/>
                  <a:pt x="496" y="291"/>
                  <a:pt x="404" y="291"/>
                </a:cubicBezTo>
                <a:cubicBezTo>
                  <a:pt x="382" y="291"/>
                  <a:pt x="360" y="290"/>
                  <a:pt x="340" y="287"/>
                </a:cubicBezTo>
                <a:cubicBezTo>
                  <a:pt x="340" y="268"/>
                  <a:pt x="340" y="268"/>
                  <a:pt x="340" y="268"/>
                </a:cubicBezTo>
                <a:cubicBezTo>
                  <a:pt x="340" y="250"/>
                  <a:pt x="322" y="234"/>
                  <a:pt x="288" y="223"/>
                </a:cubicBezTo>
                <a:cubicBezTo>
                  <a:pt x="276" y="219"/>
                  <a:pt x="262" y="215"/>
                  <a:pt x="248" y="213"/>
                </a:cubicBezTo>
                <a:lnTo>
                  <a:pt x="248" y="183"/>
                </a:lnTo>
                <a:close/>
                <a:moveTo>
                  <a:pt x="170" y="220"/>
                </a:moveTo>
                <a:cubicBezTo>
                  <a:pt x="196" y="220"/>
                  <a:pt x="219" y="222"/>
                  <a:pt x="239" y="225"/>
                </a:cubicBezTo>
                <a:cubicBezTo>
                  <a:pt x="240" y="225"/>
                  <a:pt x="240" y="226"/>
                  <a:pt x="240" y="226"/>
                </a:cubicBezTo>
                <a:cubicBezTo>
                  <a:pt x="293" y="234"/>
                  <a:pt x="326" y="252"/>
                  <a:pt x="326" y="268"/>
                </a:cubicBezTo>
                <a:cubicBezTo>
                  <a:pt x="326" y="291"/>
                  <a:pt x="262" y="317"/>
                  <a:pt x="170" y="317"/>
                </a:cubicBezTo>
                <a:cubicBezTo>
                  <a:pt x="78" y="317"/>
                  <a:pt x="14" y="291"/>
                  <a:pt x="14" y="268"/>
                </a:cubicBezTo>
                <a:cubicBezTo>
                  <a:pt x="14" y="246"/>
                  <a:pt x="78" y="220"/>
                  <a:pt x="170" y="220"/>
                </a:cubicBezTo>
                <a:close/>
                <a:moveTo>
                  <a:pt x="170" y="567"/>
                </a:moveTo>
                <a:cubicBezTo>
                  <a:pt x="78" y="567"/>
                  <a:pt x="14" y="542"/>
                  <a:pt x="14" y="519"/>
                </a:cubicBezTo>
                <a:cubicBezTo>
                  <a:pt x="14" y="464"/>
                  <a:pt x="14" y="464"/>
                  <a:pt x="14" y="464"/>
                </a:cubicBezTo>
                <a:cubicBezTo>
                  <a:pt x="23" y="472"/>
                  <a:pt x="36" y="478"/>
                  <a:pt x="52" y="484"/>
                </a:cubicBezTo>
                <a:cubicBezTo>
                  <a:pt x="84" y="495"/>
                  <a:pt x="126" y="500"/>
                  <a:pt x="170" y="500"/>
                </a:cubicBezTo>
                <a:cubicBezTo>
                  <a:pt x="214" y="500"/>
                  <a:pt x="256" y="495"/>
                  <a:pt x="288" y="484"/>
                </a:cubicBezTo>
                <a:cubicBezTo>
                  <a:pt x="304" y="478"/>
                  <a:pt x="317" y="472"/>
                  <a:pt x="326" y="464"/>
                </a:cubicBezTo>
                <a:cubicBezTo>
                  <a:pt x="326" y="519"/>
                  <a:pt x="326" y="519"/>
                  <a:pt x="326" y="519"/>
                </a:cubicBezTo>
                <a:cubicBezTo>
                  <a:pt x="326" y="542"/>
                  <a:pt x="262" y="567"/>
                  <a:pt x="170" y="567"/>
                </a:cubicBezTo>
                <a:close/>
                <a:moveTo>
                  <a:pt x="404" y="458"/>
                </a:moveTo>
                <a:cubicBezTo>
                  <a:pt x="382" y="458"/>
                  <a:pt x="360" y="456"/>
                  <a:pt x="340" y="453"/>
                </a:cubicBezTo>
                <a:cubicBezTo>
                  <a:pt x="340" y="387"/>
                  <a:pt x="340" y="387"/>
                  <a:pt x="340" y="387"/>
                </a:cubicBezTo>
                <a:cubicBezTo>
                  <a:pt x="361" y="389"/>
                  <a:pt x="382" y="391"/>
                  <a:pt x="404" y="391"/>
                </a:cubicBezTo>
                <a:cubicBezTo>
                  <a:pt x="449" y="391"/>
                  <a:pt x="490" y="385"/>
                  <a:pt x="522" y="374"/>
                </a:cubicBezTo>
                <a:cubicBezTo>
                  <a:pt x="539" y="369"/>
                  <a:pt x="552" y="362"/>
                  <a:pt x="560" y="355"/>
                </a:cubicBezTo>
                <a:cubicBezTo>
                  <a:pt x="560" y="410"/>
                  <a:pt x="560" y="410"/>
                  <a:pt x="560" y="410"/>
                </a:cubicBezTo>
                <a:cubicBezTo>
                  <a:pt x="560" y="432"/>
                  <a:pt x="496" y="458"/>
                  <a:pt x="404" y="4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1" name="Oval 20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5" name="Freeform 106"/>
          <p:cNvSpPr>
            <a:spLocks noEditPoints="1"/>
          </p:cNvSpPr>
          <p:nvPr/>
        </p:nvSpPr>
        <p:spPr bwMode="auto">
          <a:xfrm>
            <a:off x="3190531" y="1667933"/>
            <a:ext cx="741857" cy="695342"/>
          </a:xfrm>
          <a:custGeom>
            <a:avLst/>
            <a:gdLst>
              <a:gd name="T0" fmla="*/ 439 w 719"/>
              <a:gd name="T1" fmla="*/ 63 h 674"/>
              <a:gd name="T2" fmla="*/ 312 w 719"/>
              <a:gd name="T3" fmla="*/ 63 h 674"/>
              <a:gd name="T4" fmla="*/ 375 w 719"/>
              <a:gd name="T5" fmla="*/ 14 h 674"/>
              <a:gd name="T6" fmla="*/ 375 w 719"/>
              <a:gd name="T7" fmla="*/ 113 h 674"/>
              <a:gd name="T8" fmla="*/ 375 w 719"/>
              <a:gd name="T9" fmla="*/ 14 h 674"/>
              <a:gd name="T10" fmla="*/ 614 w 719"/>
              <a:gd name="T11" fmla="*/ 293 h 674"/>
              <a:gd name="T12" fmla="*/ 519 w 719"/>
              <a:gd name="T13" fmla="*/ 143 h 674"/>
              <a:gd name="T14" fmla="*/ 375 w 719"/>
              <a:gd name="T15" fmla="*/ 166 h 674"/>
              <a:gd name="T16" fmla="*/ 111 w 719"/>
              <a:gd name="T17" fmla="*/ 385 h 674"/>
              <a:gd name="T18" fmla="*/ 14 w 719"/>
              <a:gd name="T19" fmla="*/ 303 h 674"/>
              <a:gd name="T20" fmla="*/ 103 w 719"/>
              <a:gd name="T21" fmla="*/ 214 h 674"/>
              <a:gd name="T22" fmla="*/ 0 w 719"/>
              <a:gd name="T23" fmla="*/ 303 h 674"/>
              <a:gd name="T24" fmla="*/ 110 w 719"/>
              <a:gd name="T25" fmla="*/ 399 h 674"/>
              <a:gd name="T26" fmla="*/ 176 w 719"/>
              <a:gd name="T27" fmla="*/ 549 h 674"/>
              <a:gd name="T28" fmla="*/ 225 w 719"/>
              <a:gd name="T29" fmla="*/ 669 h 674"/>
              <a:gd name="T30" fmla="*/ 330 w 719"/>
              <a:gd name="T31" fmla="*/ 623 h 674"/>
              <a:gd name="T32" fmla="*/ 499 w 719"/>
              <a:gd name="T33" fmla="*/ 674 h 674"/>
              <a:gd name="T34" fmla="*/ 527 w 719"/>
              <a:gd name="T35" fmla="*/ 669 h 674"/>
              <a:gd name="T36" fmla="*/ 575 w 719"/>
              <a:gd name="T37" fmla="*/ 548 h 674"/>
              <a:gd name="T38" fmla="*/ 648 w 719"/>
              <a:gd name="T39" fmla="*/ 499 h 674"/>
              <a:gd name="T40" fmla="*/ 648 w 719"/>
              <a:gd name="T41" fmla="*/ 293 h 674"/>
              <a:gd name="T42" fmla="*/ 610 w 719"/>
              <a:gd name="T43" fmla="*/ 485 h 674"/>
              <a:gd name="T44" fmla="*/ 562 w 719"/>
              <a:gd name="T45" fmla="*/ 541 h 674"/>
              <a:gd name="T46" fmla="*/ 566 w 719"/>
              <a:gd name="T47" fmla="*/ 566 h 674"/>
              <a:gd name="T48" fmla="*/ 499 w 719"/>
              <a:gd name="T49" fmla="*/ 660 h 674"/>
              <a:gd name="T50" fmla="*/ 499 w 719"/>
              <a:gd name="T51" fmla="*/ 660 h 674"/>
              <a:gd name="T52" fmla="*/ 426 w 719"/>
              <a:gd name="T53" fmla="*/ 608 h 674"/>
              <a:gd name="T54" fmla="*/ 327 w 719"/>
              <a:gd name="T55" fmla="*/ 608 h 674"/>
              <a:gd name="T56" fmla="*/ 252 w 719"/>
              <a:gd name="T57" fmla="*/ 660 h 674"/>
              <a:gd name="T58" fmla="*/ 185 w 719"/>
              <a:gd name="T59" fmla="*/ 566 h 674"/>
              <a:gd name="T60" fmla="*/ 189 w 719"/>
              <a:gd name="T61" fmla="*/ 542 h 674"/>
              <a:gd name="T62" fmla="*/ 177 w 719"/>
              <a:gd name="T63" fmla="*/ 256 h 674"/>
              <a:gd name="T64" fmla="*/ 459 w 719"/>
              <a:gd name="T65" fmla="*/ 192 h 674"/>
              <a:gd name="T66" fmla="*/ 514 w 719"/>
              <a:gd name="T67" fmla="*/ 157 h 674"/>
              <a:gd name="T68" fmla="*/ 547 w 719"/>
              <a:gd name="T69" fmla="*/ 233 h 674"/>
              <a:gd name="T70" fmla="*/ 604 w 719"/>
              <a:gd name="T71" fmla="*/ 304 h 674"/>
              <a:gd name="T72" fmla="*/ 648 w 719"/>
              <a:gd name="T73" fmla="*/ 307 h 674"/>
              <a:gd name="T74" fmla="*/ 648 w 719"/>
              <a:gd name="T75" fmla="*/ 485 h 674"/>
              <a:gd name="T76" fmla="*/ 477 w 719"/>
              <a:gd name="T77" fmla="*/ 269 h 674"/>
              <a:gd name="T78" fmla="*/ 375 w 719"/>
              <a:gd name="T79" fmla="*/ 240 h 674"/>
              <a:gd name="T80" fmla="*/ 267 w 719"/>
              <a:gd name="T81" fmla="*/ 265 h 674"/>
              <a:gd name="T82" fmla="*/ 375 w 719"/>
              <a:gd name="T83" fmla="*/ 226 h 674"/>
              <a:gd name="T84" fmla="*/ 483 w 719"/>
              <a:gd name="T85" fmla="*/ 265 h 6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719" h="674">
                <a:moveTo>
                  <a:pt x="375" y="127"/>
                </a:moveTo>
                <a:cubicBezTo>
                  <a:pt x="410" y="127"/>
                  <a:pt x="439" y="98"/>
                  <a:pt x="439" y="63"/>
                </a:cubicBezTo>
                <a:cubicBezTo>
                  <a:pt x="439" y="28"/>
                  <a:pt x="410" y="0"/>
                  <a:pt x="375" y="0"/>
                </a:cubicBezTo>
                <a:cubicBezTo>
                  <a:pt x="340" y="0"/>
                  <a:pt x="312" y="28"/>
                  <a:pt x="312" y="63"/>
                </a:cubicBezTo>
                <a:cubicBezTo>
                  <a:pt x="312" y="98"/>
                  <a:pt x="340" y="127"/>
                  <a:pt x="375" y="127"/>
                </a:cubicBezTo>
                <a:close/>
                <a:moveTo>
                  <a:pt x="375" y="14"/>
                </a:moveTo>
                <a:cubicBezTo>
                  <a:pt x="403" y="14"/>
                  <a:pt x="425" y="36"/>
                  <a:pt x="425" y="63"/>
                </a:cubicBezTo>
                <a:cubicBezTo>
                  <a:pt x="425" y="90"/>
                  <a:pt x="403" y="113"/>
                  <a:pt x="375" y="113"/>
                </a:cubicBezTo>
                <a:cubicBezTo>
                  <a:pt x="348" y="113"/>
                  <a:pt x="326" y="90"/>
                  <a:pt x="326" y="63"/>
                </a:cubicBezTo>
                <a:cubicBezTo>
                  <a:pt x="326" y="36"/>
                  <a:pt x="348" y="14"/>
                  <a:pt x="375" y="14"/>
                </a:cubicBezTo>
                <a:close/>
                <a:moveTo>
                  <a:pt x="648" y="293"/>
                </a:moveTo>
                <a:cubicBezTo>
                  <a:pt x="614" y="293"/>
                  <a:pt x="614" y="293"/>
                  <a:pt x="614" y="293"/>
                </a:cubicBezTo>
                <a:cubicBezTo>
                  <a:pt x="601" y="270"/>
                  <a:pt x="583" y="249"/>
                  <a:pt x="561" y="230"/>
                </a:cubicBezTo>
                <a:cubicBezTo>
                  <a:pt x="562" y="194"/>
                  <a:pt x="558" y="148"/>
                  <a:pt x="519" y="143"/>
                </a:cubicBezTo>
                <a:cubicBezTo>
                  <a:pt x="499" y="141"/>
                  <a:pt x="478" y="152"/>
                  <a:pt x="458" y="177"/>
                </a:cubicBezTo>
                <a:cubicBezTo>
                  <a:pt x="431" y="169"/>
                  <a:pt x="404" y="166"/>
                  <a:pt x="375" y="166"/>
                </a:cubicBezTo>
                <a:cubicBezTo>
                  <a:pt x="290" y="166"/>
                  <a:pt x="214" y="195"/>
                  <a:pt x="167" y="246"/>
                </a:cubicBezTo>
                <a:cubicBezTo>
                  <a:pt x="133" y="283"/>
                  <a:pt x="114" y="330"/>
                  <a:pt x="111" y="385"/>
                </a:cubicBezTo>
                <a:cubicBezTo>
                  <a:pt x="96" y="385"/>
                  <a:pt x="96" y="385"/>
                  <a:pt x="96" y="385"/>
                </a:cubicBezTo>
                <a:cubicBezTo>
                  <a:pt x="51" y="385"/>
                  <a:pt x="14" y="348"/>
                  <a:pt x="14" y="303"/>
                </a:cubicBezTo>
                <a:cubicBezTo>
                  <a:pt x="14" y="258"/>
                  <a:pt x="51" y="221"/>
                  <a:pt x="96" y="221"/>
                </a:cubicBezTo>
                <a:cubicBezTo>
                  <a:pt x="100" y="221"/>
                  <a:pt x="103" y="218"/>
                  <a:pt x="103" y="214"/>
                </a:cubicBezTo>
                <a:cubicBezTo>
                  <a:pt x="103" y="210"/>
                  <a:pt x="100" y="207"/>
                  <a:pt x="96" y="207"/>
                </a:cubicBezTo>
                <a:cubicBezTo>
                  <a:pt x="43" y="207"/>
                  <a:pt x="0" y="250"/>
                  <a:pt x="0" y="303"/>
                </a:cubicBezTo>
                <a:cubicBezTo>
                  <a:pt x="0" y="356"/>
                  <a:pt x="43" y="399"/>
                  <a:pt x="96" y="399"/>
                </a:cubicBezTo>
                <a:cubicBezTo>
                  <a:pt x="110" y="399"/>
                  <a:pt x="110" y="399"/>
                  <a:pt x="110" y="399"/>
                </a:cubicBezTo>
                <a:cubicBezTo>
                  <a:pt x="110" y="409"/>
                  <a:pt x="111" y="419"/>
                  <a:pt x="111" y="429"/>
                </a:cubicBezTo>
                <a:cubicBezTo>
                  <a:pt x="115" y="470"/>
                  <a:pt x="137" y="511"/>
                  <a:pt x="176" y="549"/>
                </a:cubicBezTo>
                <a:cubicBezTo>
                  <a:pt x="172" y="561"/>
                  <a:pt x="172" y="561"/>
                  <a:pt x="172" y="561"/>
                </a:cubicBezTo>
                <a:cubicBezTo>
                  <a:pt x="157" y="605"/>
                  <a:pt x="181" y="654"/>
                  <a:pt x="225" y="669"/>
                </a:cubicBezTo>
                <a:cubicBezTo>
                  <a:pt x="234" y="672"/>
                  <a:pt x="243" y="674"/>
                  <a:pt x="252" y="674"/>
                </a:cubicBezTo>
                <a:cubicBezTo>
                  <a:pt x="286" y="674"/>
                  <a:pt x="317" y="653"/>
                  <a:pt x="330" y="623"/>
                </a:cubicBezTo>
                <a:cubicBezTo>
                  <a:pt x="361" y="627"/>
                  <a:pt x="391" y="627"/>
                  <a:pt x="421" y="622"/>
                </a:cubicBezTo>
                <a:cubicBezTo>
                  <a:pt x="435" y="653"/>
                  <a:pt x="465" y="674"/>
                  <a:pt x="499" y="674"/>
                </a:cubicBezTo>
                <a:cubicBezTo>
                  <a:pt x="499" y="674"/>
                  <a:pt x="499" y="674"/>
                  <a:pt x="499" y="674"/>
                </a:cubicBezTo>
                <a:cubicBezTo>
                  <a:pt x="509" y="674"/>
                  <a:pt x="518" y="672"/>
                  <a:pt x="527" y="669"/>
                </a:cubicBezTo>
                <a:cubicBezTo>
                  <a:pt x="571" y="654"/>
                  <a:pt x="595" y="605"/>
                  <a:pt x="580" y="561"/>
                </a:cubicBezTo>
                <a:cubicBezTo>
                  <a:pt x="575" y="548"/>
                  <a:pt x="575" y="548"/>
                  <a:pt x="575" y="548"/>
                </a:cubicBezTo>
                <a:cubicBezTo>
                  <a:pt x="590" y="533"/>
                  <a:pt x="603" y="517"/>
                  <a:pt x="614" y="499"/>
                </a:cubicBezTo>
                <a:cubicBezTo>
                  <a:pt x="648" y="499"/>
                  <a:pt x="648" y="499"/>
                  <a:pt x="648" y="499"/>
                </a:cubicBezTo>
                <a:cubicBezTo>
                  <a:pt x="688" y="499"/>
                  <a:pt x="719" y="455"/>
                  <a:pt x="719" y="396"/>
                </a:cubicBezTo>
                <a:cubicBezTo>
                  <a:pt x="719" y="338"/>
                  <a:pt x="688" y="293"/>
                  <a:pt x="648" y="293"/>
                </a:cubicBezTo>
                <a:close/>
                <a:moveTo>
                  <a:pt x="648" y="485"/>
                </a:moveTo>
                <a:cubicBezTo>
                  <a:pt x="610" y="485"/>
                  <a:pt x="610" y="485"/>
                  <a:pt x="610" y="485"/>
                </a:cubicBezTo>
                <a:cubicBezTo>
                  <a:pt x="607" y="485"/>
                  <a:pt x="605" y="486"/>
                  <a:pt x="603" y="489"/>
                </a:cubicBezTo>
                <a:cubicBezTo>
                  <a:pt x="593" y="508"/>
                  <a:pt x="579" y="525"/>
                  <a:pt x="562" y="541"/>
                </a:cubicBezTo>
                <a:cubicBezTo>
                  <a:pt x="560" y="543"/>
                  <a:pt x="559" y="546"/>
                  <a:pt x="560" y="548"/>
                </a:cubicBezTo>
                <a:cubicBezTo>
                  <a:pt x="566" y="566"/>
                  <a:pt x="566" y="566"/>
                  <a:pt x="566" y="566"/>
                </a:cubicBezTo>
                <a:cubicBezTo>
                  <a:pt x="579" y="603"/>
                  <a:pt x="559" y="643"/>
                  <a:pt x="522" y="656"/>
                </a:cubicBezTo>
                <a:cubicBezTo>
                  <a:pt x="515" y="658"/>
                  <a:pt x="507" y="660"/>
                  <a:pt x="499" y="660"/>
                </a:cubicBezTo>
                <a:cubicBezTo>
                  <a:pt x="499" y="667"/>
                  <a:pt x="499" y="667"/>
                  <a:pt x="499" y="667"/>
                </a:cubicBezTo>
                <a:cubicBezTo>
                  <a:pt x="499" y="660"/>
                  <a:pt x="499" y="660"/>
                  <a:pt x="499" y="660"/>
                </a:cubicBezTo>
                <a:cubicBezTo>
                  <a:pt x="469" y="660"/>
                  <a:pt x="442" y="641"/>
                  <a:pt x="432" y="612"/>
                </a:cubicBezTo>
                <a:cubicBezTo>
                  <a:pt x="431" y="609"/>
                  <a:pt x="429" y="608"/>
                  <a:pt x="426" y="608"/>
                </a:cubicBezTo>
                <a:cubicBezTo>
                  <a:pt x="425" y="608"/>
                  <a:pt x="425" y="608"/>
                  <a:pt x="425" y="608"/>
                </a:cubicBezTo>
                <a:cubicBezTo>
                  <a:pt x="393" y="613"/>
                  <a:pt x="360" y="613"/>
                  <a:pt x="327" y="608"/>
                </a:cubicBezTo>
                <a:cubicBezTo>
                  <a:pt x="324" y="607"/>
                  <a:pt x="320" y="609"/>
                  <a:pt x="319" y="612"/>
                </a:cubicBezTo>
                <a:cubicBezTo>
                  <a:pt x="309" y="641"/>
                  <a:pt x="282" y="660"/>
                  <a:pt x="252" y="660"/>
                </a:cubicBezTo>
                <a:cubicBezTo>
                  <a:pt x="245" y="660"/>
                  <a:pt x="237" y="658"/>
                  <a:pt x="230" y="656"/>
                </a:cubicBezTo>
                <a:cubicBezTo>
                  <a:pt x="193" y="643"/>
                  <a:pt x="173" y="603"/>
                  <a:pt x="185" y="566"/>
                </a:cubicBezTo>
                <a:cubicBezTo>
                  <a:pt x="191" y="549"/>
                  <a:pt x="191" y="549"/>
                  <a:pt x="191" y="549"/>
                </a:cubicBezTo>
                <a:cubicBezTo>
                  <a:pt x="192" y="547"/>
                  <a:pt x="191" y="544"/>
                  <a:pt x="189" y="542"/>
                </a:cubicBezTo>
                <a:cubicBezTo>
                  <a:pt x="162" y="517"/>
                  <a:pt x="130" y="477"/>
                  <a:pt x="125" y="428"/>
                </a:cubicBezTo>
                <a:cubicBezTo>
                  <a:pt x="119" y="357"/>
                  <a:pt x="137" y="300"/>
                  <a:pt x="177" y="256"/>
                </a:cubicBezTo>
                <a:cubicBezTo>
                  <a:pt x="221" y="207"/>
                  <a:pt x="294" y="180"/>
                  <a:pt x="375" y="180"/>
                </a:cubicBezTo>
                <a:cubicBezTo>
                  <a:pt x="404" y="180"/>
                  <a:pt x="432" y="184"/>
                  <a:pt x="459" y="192"/>
                </a:cubicBezTo>
                <a:cubicBezTo>
                  <a:pt x="462" y="193"/>
                  <a:pt x="465" y="192"/>
                  <a:pt x="467" y="189"/>
                </a:cubicBezTo>
                <a:cubicBezTo>
                  <a:pt x="477" y="174"/>
                  <a:pt x="494" y="157"/>
                  <a:pt x="514" y="157"/>
                </a:cubicBezTo>
                <a:cubicBezTo>
                  <a:pt x="515" y="157"/>
                  <a:pt x="516" y="157"/>
                  <a:pt x="518" y="157"/>
                </a:cubicBezTo>
                <a:cubicBezTo>
                  <a:pt x="539" y="160"/>
                  <a:pt x="548" y="184"/>
                  <a:pt x="547" y="233"/>
                </a:cubicBezTo>
                <a:cubicBezTo>
                  <a:pt x="547" y="236"/>
                  <a:pt x="548" y="238"/>
                  <a:pt x="549" y="239"/>
                </a:cubicBezTo>
                <a:cubicBezTo>
                  <a:pt x="572" y="258"/>
                  <a:pt x="591" y="280"/>
                  <a:pt x="604" y="304"/>
                </a:cubicBezTo>
                <a:cubicBezTo>
                  <a:pt x="605" y="306"/>
                  <a:pt x="608" y="307"/>
                  <a:pt x="610" y="307"/>
                </a:cubicBezTo>
                <a:cubicBezTo>
                  <a:pt x="648" y="307"/>
                  <a:pt x="648" y="307"/>
                  <a:pt x="648" y="307"/>
                </a:cubicBezTo>
                <a:cubicBezTo>
                  <a:pt x="680" y="307"/>
                  <a:pt x="705" y="346"/>
                  <a:pt x="705" y="396"/>
                </a:cubicBezTo>
                <a:cubicBezTo>
                  <a:pt x="705" y="447"/>
                  <a:pt x="680" y="485"/>
                  <a:pt x="648" y="485"/>
                </a:cubicBezTo>
                <a:close/>
                <a:moveTo>
                  <a:pt x="483" y="265"/>
                </a:moveTo>
                <a:cubicBezTo>
                  <a:pt x="482" y="268"/>
                  <a:pt x="480" y="269"/>
                  <a:pt x="477" y="269"/>
                </a:cubicBezTo>
                <a:cubicBezTo>
                  <a:pt x="476" y="269"/>
                  <a:pt x="475" y="268"/>
                  <a:pt x="474" y="268"/>
                </a:cubicBezTo>
                <a:cubicBezTo>
                  <a:pt x="445" y="250"/>
                  <a:pt x="411" y="240"/>
                  <a:pt x="375" y="240"/>
                </a:cubicBezTo>
                <a:cubicBezTo>
                  <a:pt x="340" y="240"/>
                  <a:pt x="306" y="250"/>
                  <a:pt x="277" y="268"/>
                </a:cubicBezTo>
                <a:cubicBezTo>
                  <a:pt x="274" y="270"/>
                  <a:pt x="269" y="269"/>
                  <a:pt x="267" y="265"/>
                </a:cubicBezTo>
                <a:cubicBezTo>
                  <a:pt x="265" y="262"/>
                  <a:pt x="266" y="258"/>
                  <a:pt x="270" y="256"/>
                </a:cubicBezTo>
                <a:cubicBezTo>
                  <a:pt x="301" y="236"/>
                  <a:pt x="337" y="226"/>
                  <a:pt x="375" y="226"/>
                </a:cubicBezTo>
                <a:cubicBezTo>
                  <a:pt x="414" y="226"/>
                  <a:pt x="450" y="236"/>
                  <a:pt x="481" y="256"/>
                </a:cubicBezTo>
                <a:cubicBezTo>
                  <a:pt x="484" y="258"/>
                  <a:pt x="485" y="262"/>
                  <a:pt x="483" y="2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3" name="Oval 32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8" name="Freeform 109"/>
          <p:cNvSpPr>
            <a:spLocks noEditPoints="1"/>
          </p:cNvSpPr>
          <p:nvPr/>
        </p:nvSpPr>
        <p:spPr bwMode="auto">
          <a:xfrm>
            <a:off x="6710601" y="3274470"/>
            <a:ext cx="596348" cy="666717"/>
          </a:xfrm>
          <a:custGeom>
            <a:avLst/>
            <a:gdLst>
              <a:gd name="T0" fmla="*/ 240 w 577"/>
              <a:gd name="T1" fmla="*/ 524 h 646"/>
              <a:gd name="T2" fmla="*/ 300 w 577"/>
              <a:gd name="T3" fmla="*/ 317 h 646"/>
              <a:gd name="T4" fmla="*/ 364 w 577"/>
              <a:gd name="T5" fmla="*/ 352 h 646"/>
              <a:gd name="T6" fmla="*/ 354 w 577"/>
              <a:gd name="T7" fmla="*/ 362 h 646"/>
              <a:gd name="T8" fmla="*/ 300 w 577"/>
              <a:gd name="T9" fmla="*/ 331 h 646"/>
              <a:gd name="T10" fmla="*/ 254 w 577"/>
              <a:gd name="T11" fmla="*/ 524 h 646"/>
              <a:gd name="T12" fmla="*/ 372 w 577"/>
              <a:gd name="T13" fmla="*/ 524 h 646"/>
              <a:gd name="T14" fmla="*/ 211 w 577"/>
              <a:gd name="T15" fmla="*/ 517 h 646"/>
              <a:gd name="T16" fmla="*/ 211 w 577"/>
              <a:gd name="T17" fmla="*/ 531 h 646"/>
              <a:gd name="T18" fmla="*/ 372 w 577"/>
              <a:gd name="T19" fmla="*/ 524 h 646"/>
              <a:gd name="T20" fmla="*/ 336 w 577"/>
              <a:gd name="T21" fmla="*/ 422 h 646"/>
              <a:gd name="T22" fmla="*/ 204 w 577"/>
              <a:gd name="T23" fmla="*/ 429 h 646"/>
              <a:gd name="T24" fmla="*/ 336 w 577"/>
              <a:gd name="T25" fmla="*/ 436 h 646"/>
              <a:gd name="T26" fmla="*/ 364 w 577"/>
              <a:gd name="T27" fmla="*/ 219 h 646"/>
              <a:gd name="T28" fmla="*/ 350 w 577"/>
              <a:gd name="T29" fmla="*/ 216 h 646"/>
              <a:gd name="T30" fmla="*/ 226 w 577"/>
              <a:gd name="T31" fmla="*/ 216 h 646"/>
              <a:gd name="T32" fmla="*/ 213 w 577"/>
              <a:gd name="T33" fmla="*/ 219 h 646"/>
              <a:gd name="T34" fmla="*/ 364 w 577"/>
              <a:gd name="T35" fmla="*/ 219 h 646"/>
              <a:gd name="T36" fmla="*/ 364 w 577"/>
              <a:gd name="T37" fmla="*/ 213 h 646"/>
              <a:gd name="T38" fmla="*/ 447 w 577"/>
              <a:gd name="T39" fmla="*/ 80 h 646"/>
              <a:gd name="T40" fmla="*/ 430 w 577"/>
              <a:gd name="T41" fmla="*/ 37 h 646"/>
              <a:gd name="T42" fmla="*/ 377 w 577"/>
              <a:gd name="T43" fmla="*/ 51 h 646"/>
              <a:gd name="T44" fmla="*/ 341 w 577"/>
              <a:gd name="T45" fmla="*/ 28 h 646"/>
              <a:gd name="T46" fmla="*/ 236 w 577"/>
              <a:gd name="T47" fmla="*/ 28 h 646"/>
              <a:gd name="T48" fmla="*/ 200 w 577"/>
              <a:gd name="T49" fmla="*/ 51 h 646"/>
              <a:gd name="T50" fmla="*/ 184 w 577"/>
              <a:gd name="T51" fmla="*/ 47 h 646"/>
              <a:gd name="T52" fmla="*/ 119 w 577"/>
              <a:gd name="T53" fmla="*/ 51 h 646"/>
              <a:gd name="T54" fmla="*/ 133 w 577"/>
              <a:gd name="T55" fmla="*/ 83 h 646"/>
              <a:gd name="T56" fmla="*/ 0 w 577"/>
              <a:gd name="T57" fmla="*/ 462 h 646"/>
              <a:gd name="T58" fmla="*/ 577 w 577"/>
              <a:gd name="T59" fmla="*/ 462 h 646"/>
              <a:gd name="T60" fmla="*/ 200 w 577"/>
              <a:gd name="T61" fmla="*/ 65 h 646"/>
              <a:gd name="T62" fmla="*/ 243 w 577"/>
              <a:gd name="T63" fmla="*/ 41 h 646"/>
              <a:gd name="T64" fmla="*/ 288 w 577"/>
              <a:gd name="T65" fmla="*/ 14 h 646"/>
              <a:gd name="T66" fmla="*/ 334 w 577"/>
              <a:gd name="T67" fmla="*/ 41 h 646"/>
              <a:gd name="T68" fmla="*/ 398 w 577"/>
              <a:gd name="T69" fmla="*/ 59 h 646"/>
              <a:gd name="T70" fmla="*/ 445 w 577"/>
              <a:gd name="T71" fmla="*/ 56 h 646"/>
              <a:gd name="T72" fmla="*/ 434 w 577"/>
              <a:gd name="T73" fmla="*/ 72 h 646"/>
              <a:gd name="T74" fmla="*/ 355 w 577"/>
              <a:gd name="T75" fmla="*/ 224 h 646"/>
              <a:gd name="T76" fmla="*/ 288 w 577"/>
              <a:gd name="T77" fmla="*/ 632 h 646"/>
              <a:gd name="T78" fmla="*/ 222 w 577"/>
              <a:gd name="T79" fmla="*/ 224 h 646"/>
              <a:gd name="T80" fmla="*/ 142 w 577"/>
              <a:gd name="T81" fmla="*/ 72 h 646"/>
              <a:gd name="T82" fmla="*/ 132 w 577"/>
              <a:gd name="T83" fmla="*/ 56 h 646"/>
              <a:gd name="T84" fmla="*/ 178 w 577"/>
              <a:gd name="T85" fmla="*/ 59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7" h="646">
                <a:moveTo>
                  <a:pt x="247" y="531"/>
                </a:moveTo>
                <a:cubicBezTo>
                  <a:pt x="243" y="531"/>
                  <a:pt x="240" y="528"/>
                  <a:pt x="240" y="524"/>
                </a:cubicBezTo>
                <a:cubicBezTo>
                  <a:pt x="240" y="382"/>
                  <a:pt x="240" y="382"/>
                  <a:pt x="240" y="382"/>
                </a:cubicBezTo>
                <a:cubicBezTo>
                  <a:pt x="240" y="343"/>
                  <a:pt x="264" y="317"/>
                  <a:pt x="300" y="317"/>
                </a:cubicBezTo>
                <a:cubicBezTo>
                  <a:pt x="333" y="317"/>
                  <a:pt x="345" y="331"/>
                  <a:pt x="360" y="347"/>
                </a:cubicBezTo>
                <a:cubicBezTo>
                  <a:pt x="361" y="349"/>
                  <a:pt x="363" y="350"/>
                  <a:pt x="364" y="352"/>
                </a:cubicBezTo>
                <a:cubicBezTo>
                  <a:pt x="367" y="355"/>
                  <a:pt x="367" y="359"/>
                  <a:pt x="364" y="362"/>
                </a:cubicBezTo>
                <a:cubicBezTo>
                  <a:pt x="361" y="365"/>
                  <a:pt x="357" y="364"/>
                  <a:pt x="354" y="362"/>
                </a:cubicBezTo>
                <a:cubicBezTo>
                  <a:pt x="352" y="360"/>
                  <a:pt x="351" y="358"/>
                  <a:pt x="349" y="356"/>
                </a:cubicBezTo>
                <a:cubicBezTo>
                  <a:pt x="335" y="340"/>
                  <a:pt x="327" y="331"/>
                  <a:pt x="300" y="331"/>
                </a:cubicBezTo>
                <a:cubicBezTo>
                  <a:pt x="271" y="331"/>
                  <a:pt x="254" y="350"/>
                  <a:pt x="254" y="382"/>
                </a:cubicBezTo>
                <a:cubicBezTo>
                  <a:pt x="254" y="524"/>
                  <a:pt x="254" y="524"/>
                  <a:pt x="254" y="524"/>
                </a:cubicBezTo>
                <a:cubicBezTo>
                  <a:pt x="254" y="528"/>
                  <a:pt x="251" y="531"/>
                  <a:pt x="247" y="531"/>
                </a:cubicBezTo>
                <a:close/>
                <a:moveTo>
                  <a:pt x="372" y="524"/>
                </a:moveTo>
                <a:cubicBezTo>
                  <a:pt x="372" y="520"/>
                  <a:pt x="369" y="517"/>
                  <a:pt x="365" y="517"/>
                </a:cubicBezTo>
                <a:cubicBezTo>
                  <a:pt x="211" y="517"/>
                  <a:pt x="211" y="517"/>
                  <a:pt x="211" y="517"/>
                </a:cubicBezTo>
                <a:cubicBezTo>
                  <a:pt x="208" y="517"/>
                  <a:pt x="204" y="520"/>
                  <a:pt x="204" y="524"/>
                </a:cubicBezTo>
                <a:cubicBezTo>
                  <a:pt x="204" y="528"/>
                  <a:pt x="208" y="531"/>
                  <a:pt x="211" y="531"/>
                </a:cubicBezTo>
                <a:cubicBezTo>
                  <a:pt x="365" y="531"/>
                  <a:pt x="365" y="531"/>
                  <a:pt x="365" y="531"/>
                </a:cubicBezTo>
                <a:cubicBezTo>
                  <a:pt x="369" y="531"/>
                  <a:pt x="372" y="528"/>
                  <a:pt x="372" y="524"/>
                </a:cubicBezTo>
                <a:close/>
                <a:moveTo>
                  <a:pt x="343" y="429"/>
                </a:moveTo>
                <a:cubicBezTo>
                  <a:pt x="343" y="426"/>
                  <a:pt x="340" y="422"/>
                  <a:pt x="336" y="422"/>
                </a:cubicBezTo>
                <a:cubicBezTo>
                  <a:pt x="211" y="422"/>
                  <a:pt x="211" y="422"/>
                  <a:pt x="211" y="422"/>
                </a:cubicBezTo>
                <a:cubicBezTo>
                  <a:pt x="208" y="422"/>
                  <a:pt x="204" y="426"/>
                  <a:pt x="204" y="429"/>
                </a:cubicBezTo>
                <a:cubicBezTo>
                  <a:pt x="204" y="433"/>
                  <a:pt x="208" y="436"/>
                  <a:pt x="211" y="436"/>
                </a:cubicBezTo>
                <a:cubicBezTo>
                  <a:pt x="336" y="436"/>
                  <a:pt x="336" y="436"/>
                  <a:pt x="336" y="436"/>
                </a:cubicBezTo>
                <a:cubicBezTo>
                  <a:pt x="340" y="436"/>
                  <a:pt x="343" y="433"/>
                  <a:pt x="343" y="429"/>
                </a:cubicBezTo>
                <a:close/>
                <a:moveTo>
                  <a:pt x="364" y="219"/>
                </a:moveTo>
                <a:cubicBezTo>
                  <a:pt x="365" y="215"/>
                  <a:pt x="362" y="212"/>
                  <a:pt x="358" y="211"/>
                </a:cubicBezTo>
                <a:cubicBezTo>
                  <a:pt x="355" y="210"/>
                  <a:pt x="351" y="213"/>
                  <a:pt x="350" y="216"/>
                </a:cubicBezTo>
                <a:cubicBezTo>
                  <a:pt x="350" y="216"/>
                  <a:pt x="342" y="231"/>
                  <a:pt x="288" y="231"/>
                </a:cubicBezTo>
                <a:cubicBezTo>
                  <a:pt x="233" y="231"/>
                  <a:pt x="226" y="216"/>
                  <a:pt x="226" y="216"/>
                </a:cubicBezTo>
                <a:cubicBezTo>
                  <a:pt x="226" y="216"/>
                  <a:pt x="226" y="216"/>
                  <a:pt x="226" y="216"/>
                </a:cubicBezTo>
                <a:cubicBezTo>
                  <a:pt x="213" y="219"/>
                  <a:pt x="213" y="219"/>
                  <a:pt x="213" y="219"/>
                </a:cubicBezTo>
                <a:cubicBezTo>
                  <a:pt x="214" y="224"/>
                  <a:pt x="222" y="245"/>
                  <a:pt x="288" y="245"/>
                </a:cubicBezTo>
                <a:cubicBezTo>
                  <a:pt x="355" y="245"/>
                  <a:pt x="363" y="224"/>
                  <a:pt x="364" y="219"/>
                </a:cubicBezTo>
                <a:close/>
                <a:moveTo>
                  <a:pt x="577" y="462"/>
                </a:moveTo>
                <a:cubicBezTo>
                  <a:pt x="577" y="344"/>
                  <a:pt x="452" y="245"/>
                  <a:pt x="364" y="213"/>
                </a:cubicBezTo>
                <a:cubicBezTo>
                  <a:pt x="365" y="181"/>
                  <a:pt x="381" y="134"/>
                  <a:pt x="443" y="83"/>
                </a:cubicBezTo>
                <a:cubicBezTo>
                  <a:pt x="445" y="81"/>
                  <a:pt x="446" y="80"/>
                  <a:pt x="447" y="80"/>
                </a:cubicBezTo>
                <a:cubicBezTo>
                  <a:pt x="460" y="67"/>
                  <a:pt x="460" y="57"/>
                  <a:pt x="458" y="51"/>
                </a:cubicBezTo>
                <a:cubicBezTo>
                  <a:pt x="454" y="42"/>
                  <a:pt x="444" y="37"/>
                  <a:pt x="430" y="37"/>
                </a:cubicBezTo>
                <a:cubicBezTo>
                  <a:pt x="418" y="37"/>
                  <a:pt x="405" y="41"/>
                  <a:pt x="392" y="47"/>
                </a:cubicBezTo>
                <a:cubicBezTo>
                  <a:pt x="387" y="49"/>
                  <a:pt x="381" y="51"/>
                  <a:pt x="377" y="51"/>
                </a:cubicBezTo>
                <a:cubicBezTo>
                  <a:pt x="365" y="51"/>
                  <a:pt x="355" y="43"/>
                  <a:pt x="344" y="31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28" y="15"/>
                  <a:pt x="314" y="0"/>
                  <a:pt x="288" y="0"/>
                </a:cubicBezTo>
                <a:cubicBezTo>
                  <a:pt x="263" y="0"/>
                  <a:pt x="248" y="15"/>
                  <a:pt x="236" y="28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21" y="43"/>
                  <a:pt x="212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195" y="51"/>
                  <a:pt x="190" y="49"/>
                  <a:pt x="184" y="47"/>
                </a:cubicBezTo>
                <a:cubicBezTo>
                  <a:pt x="172" y="41"/>
                  <a:pt x="159" y="37"/>
                  <a:pt x="147" y="37"/>
                </a:cubicBezTo>
                <a:cubicBezTo>
                  <a:pt x="132" y="37"/>
                  <a:pt x="122" y="42"/>
                  <a:pt x="119" y="51"/>
                </a:cubicBezTo>
                <a:cubicBezTo>
                  <a:pt x="116" y="57"/>
                  <a:pt x="116" y="67"/>
                  <a:pt x="130" y="80"/>
                </a:cubicBezTo>
                <a:cubicBezTo>
                  <a:pt x="130" y="80"/>
                  <a:pt x="131" y="81"/>
                  <a:pt x="133" y="83"/>
                </a:cubicBezTo>
                <a:cubicBezTo>
                  <a:pt x="196" y="134"/>
                  <a:pt x="211" y="181"/>
                  <a:pt x="212" y="213"/>
                </a:cubicBezTo>
                <a:cubicBezTo>
                  <a:pt x="125" y="245"/>
                  <a:pt x="0" y="344"/>
                  <a:pt x="0" y="462"/>
                </a:cubicBezTo>
                <a:cubicBezTo>
                  <a:pt x="0" y="579"/>
                  <a:pt x="47" y="646"/>
                  <a:pt x="288" y="646"/>
                </a:cubicBezTo>
                <a:cubicBezTo>
                  <a:pt x="530" y="646"/>
                  <a:pt x="577" y="579"/>
                  <a:pt x="577" y="462"/>
                </a:cubicBezTo>
                <a:close/>
                <a:moveTo>
                  <a:pt x="178" y="59"/>
                </a:moveTo>
                <a:cubicBezTo>
                  <a:pt x="186" y="63"/>
                  <a:pt x="193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218" y="65"/>
                  <a:pt x="231" y="53"/>
                  <a:pt x="243" y="41"/>
                </a:cubicBezTo>
                <a:cubicBezTo>
                  <a:pt x="246" y="37"/>
                  <a:pt x="246" y="37"/>
                  <a:pt x="246" y="37"/>
                </a:cubicBezTo>
                <a:cubicBezTo>
                  <a:pt x="258" y="25"/>
                  <a:pt x="269" y="14"/>
                  <a:pt x="288" y="14"/>
                </a:cubicBezTo>
                <a:cubicBezTo>
                  <a:pt x="308" y="14"/>
                  <a:pt x="318" y="25"/>
                  <a:pt x="331" y="37"/>
                </a:cubicBezTo>
                <a:cubicBezTo>
                  <a:pt x="334" y="41"/>
                  <a:pt x="334" y="41"/>
                  <a:pt x="334" y="41"/>
                </a:cubicBezTo>
                <a:cubicBezTo>
                  <a:pt x="346" y="53"/>
                  <a:pt x="359" y="65"/>
                  <a:pt x="377" y="65"/>
                </a:cubicBezTo>
                <a:cubicBezTo>
                  <a:pt x="384" y="65"/>
                  <a:pt x="391" y="63"/>
                  <a:pt x="398" y="59"/>
                </a:cubicBezTo>
                <a:cubicBezTo>
                  <a:pt x="409" y="54"/>
                  <a:pt x="420" y="51"/>
                  <a:pt x="430" y="51"/>
                </a:cubicBezTo>
                <a:cubicBezTo>
                  <a:pt x="439" y="51"/>
                  <a:pt x="444" y="54"/>
                  <a:pt x="445" y="56"/>
                </a:cubicBezTo>
                <a:cubicBezTo>
                  <a:pt x="446" y="58"/>
                  <a:pt x="444" y="63"/>
                  <a:pt x="437" y="70"/>
                </a:cubicBezTo>
                <a:cubicBezTo>
                  <a:pt x="437" y="70"/>
                  <a:pt x="436" y="71"/>
                  <a:pt x="434" y="72"/>
                </a:cubicBezTo>
                <a:cubicBezTo>
                  <a:pt x="365" y="129"/>
                  <a:pt x="350" y="183"/>
                  <a:pt x="350" y="218"/>
                </a:cubicBezTo>
                <a:cubicBezTo>
                  <a:pt x="350" y="221"/>
                  <a:pt x="352" y="223"/>
                  <a:pt x="355" y="224"/>
                </a:cubicBezTo>
                <a:cubicBezTo>
                  <a:pt x="439" y="253"/>
                  <a:pt x="563" y="349"/>
                  <a:pt x="563" y="462"/>
                </a:cubicBezTo>
                <a:cubicBezTo>
                  <a:pt x="563" y="573"/>
                  <a:pt x="519" y="632"/>
                  <a:pt x="288" y="632"/>
                </a:cubicBezTo>
                <a:cubicBezTo>
                  <a:pt x="57" y="632"/>
                  <a:pt x="14" y="573"/>
                  <a:pt x="14" y="462"/>
                </a:cubicBezTo>
                <a:cubicBezTo>
                  <a:pt x="14" y="349"/>
                  <a:pt x="138" y="253"/>
                  <a:pt x="222" y="224"/>
                </a:cubicBezTo>
                <a:cubicBezTo>
                  <a:pt x="225" y="223"/>
                  <a:pt x="227" y="221"/>
                  <a:pt x="227" y="218"/>
                </a:cubicBezTo>
                <a:cubicBezTo>
                  <a:pt x="227" y="183"/>
                  <a:pt x="212" y="129"/>
                  <a:pt x="142" y="72"/>
                </a:cubicBezTo>
                <a:cubicBezTo>
                  <a:pt x="141" y="71"/>
                  <a:pt x="140" y="70"/>
                  <a:pt x="139" y="70"/>
                </a:cubicBezTo>
                <a:cubicBezTo>
                  <a:pt x="132" y="63"/>
                  <a:pt x="131" y="58"/>
                  <a:pt x="132" y="56"/>
                </a:cubicBezTo>
                <a:cubicBezTo>
                  <a:pt x="133" y="54"/>
                  <a:pt x="138" y="51"/>
                  <a:pt x="147" y="51"/>
                </a:cubicBezTo>
                <a:cubicBezTo>
                  <a:pt x="157" y="51"/>
                  <a:pt x="168" y="54"/>
                  <a:pt x="178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4" name="Oval 33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9" name="Freeform 110"/>
          <p:cNvSpPr>
            <a:spLocks noEditPoints="1"/>
          </p:cNvSpPr>
          <p:nvPr/>
        </p:nvSpPr>
        <p:spPr bwMode="auto">
          <a:xfrm>
            <a:off x="4988135" y="3274470"/>
            <a:ext cx="595156" cy="666717"/>
          </a:xfrm>
          <a:custGeom>
            <a:avLst/>
            <a:gdLst>
              <a:gd name="T0" fmla="*/ 196 w 577"/>
              <a:gd name="T1" fmla="*/ 432 h 646"/>
              <a:gd name="T2" fmla="*/ 292 w 577"/>
              <a:gd name="T3" fmla="*/ 304 h 646"/>
              <a:gd name="T4" fmla="*/ 361 w 577"/>
              <a:gd name="T5" fmla="*/ 355 h 646"/>
              <a:gd name="T6" fmla="*/ 292 w 577"/>
              <a:gd name="T7" fmla="*/ 318 h 646"/>
              <a:gd name="T8" fmla="*/ 210 w 577"/>
              <a:gd name="T9" fmla="*/ 432 h 646"/>
              <a:gd name="T10" fmla="*/ 351 w 577"/>
              <a:gd name="T11" fmla="*/ 511 h 646"/>
              <a:gd name="T12" fmla="*/ 363 w 577"/>
              <a:gd name="T13" fmla="*/ 519 h 646"/>
              <a:gd name="T14" fmla="*/ 299 w 577"/>
              <a:gd name="T15" fmla="*/ 406 h 646"/>
              <a:gd name="T16" fmla="*/ 169 w 577"/>
              <a:gd name="T17" fmla="*/ 399 h 646"/>
              <a:gd name="T18" fmla="*/ 169 w 577"/>
              <a:gd name="T19" fmla="*/ 413 h 646"/>
              <a:gd name="T20" fmla="*/ 299 w 577"/>
              <a:gd name="T21" fmla="*/ 406 h 646"/>
              <a:gd name="T22" fmla="*/ 299 w 577"/>
              <a:gd name="T23" fmla="*/ 460 h 646"/>
              <a:gd name="T24" fmla="*/ 169 w 577"/>
              <a:gd name="T25" fmla="*/ 453 h 646"/>
              <a:gd name="T26" fmla="*/ 169 w 577"/>
              <a:gd name="T27" fmla="*/ 467 h 646"/>
              <a:gd name="T28" fmla="*/ 364 w 577"/>
              <a:gd name="T29" fmla="*/ 219 h 646"/>
              <a:gd name="T30" fmla="*/ 350 w 577"/>
              <a:gd name="T31" fmla="*/ 216 h 646"/>
              <a:gd name="T32" fmla="*/ 226 w 577"/>
              <a:gd name="T33" fmla="*/ 216 h 646"/>
              <a:gd name="T34" fmla="*/ 213 w 577"/>
              <a:gd name="T35" fmla="*/ 219 h 646"/>
              <a:gd name="T36" fmla="*/ 364 w 577"/>
              <a:gd name="T37" fmla="*/ 219 h 646"/>
              <a:gd name="T38" fmla="*/ 364 w 577"/>
              <a:gd name="T39" fmla="*/ 213 h 646"/>
              <a:gd name="T40" fmla="*/ 447 w 577"/>
              <a:gd name="T41" fmla="*/ 80 h 646"/>
              <a:gd name="T42" fmla="*/ 430 w 577"/>
              <a:gd name="T43" fmla="*/ 37 h 646"/>
              <a:gd name="T44" fmla="*/ 377 w 577"/>
              <a:gd name="T45" fmla="*/ 51 h 646"/>
              <a:gd name="T46" fmla="*/ 341 w 577"/>
              <a:gd name="T47" fmla="*/ 28 h 646"/>
              <a:gd name="T48" fmla="*/ 236 w 577"/>
              <a:gd name="T49" fmla="*/ 28 h 646"/>
              <a:gd name="T50" fmla="*/ 200 w 577"/>
              <a:gd name="T51" fmla="*/ 51 h 646"/>
              <a:gd name="T52" fmla="*/ 185 w 577"/>
              <a:gd name="T53" fmla="*/ 47 h 646"/>
              <a:gd name="T54" fmla="*/ 119 w 577"/>
              <a:gd name="T55" fmla="*/ 51 h 646"/>
              <a:gd name="T56" fmla="*/ 134 w 577"/>
              <a:gd name="T57" fmla="*/ 83 h 646"/>
              <a:gd name="T58" fmla="*/ 0 w 577"/>
              <a:gd name="T59" fmla="*/ 462 h 646"/>
              <a:gd name="T60" fmla="*/ 577 w 577"/>
              <a:gd name="T61" fmla="*/ 462 h 646"/>
              <a:gd name="T62" fmla="*/ 200 w 577"/>
              <a:gd name="T63" fmla="*/ 65 h 646"/>
              <a:gd name="T64" fmla="*/ 243 w 577"/>
              <a:gd name="T65" fmla="*/ 41 h 646"/>
              <a:gd name="T66" fmla="*/ 288 w 577"/>
              <a:gd name="T67" fmla="*/ 14 h 646"/>
              <a:gd name="T68" fmla="*/ 334 w 577"/>
              <a:gd name="T69" fmla="*/ 41 h 646"/>
              <a:gd name="T70" fmla="*/ 398 w 577"/>
              <a:gd name="T71" fmla="*/ 59 h 646"/>
              <a:gd name="T72" fmla="*/ 445 w 577"/>
              <a:gd name="T73" fmla="*/ 56 h 646"/>
              <a:gd name="T74" fmla="*/ 435 w 577"/>
              <a:gd name="T75" fmla="*/ 72 h 646"/>
              <a:gd name="T76" fmla="*/ 355 w 577"/>
              <a:gd name="T77" fmla="*/ 224 h 646"/>
              <a:gd name="T78" fmla="*/ 288 w 577"/>
              <a:gd name="T79" fmla="*/ 632 h 646"/>
              <a:gd name="T80" fmla="*/ 222 w 577"/>
              <a:gd name="T81" fmla="*/ 224 h 646"/>
              <a:gd name="T82" fmla="*/ 142 w 577"/>
              <a:gd name="T83" fmla="*/ 72 h 646"/>
              <a:gd name="T84" fmla="*/ 132 w 577"/>
              <a:gd name="T85" fmla="*/ 56 h 646"/>
              <a:gd name="T86" fmla="*/ 179 w 577"/>
              <a:gd name="T87" fmla="*/ 59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77" h="646">
                <a:moveTo>
                  <a:pt x="292" y="561"/>
                </a:moveTo>
                <a:cubicBezTo>
                  <a:pt x="233" y="561"/>
                  <a:pt x="196" y="510"/>
                  <a:pt x="196" y="432"/>
                </a:cubicBezTo>
                <a:cubicBezTo>
                  <a:pt x="196" y="395"/>
                  <a:pt x="204" y="363"/>
                  <a:pt x="221" y="340"/>
                </a:cubicBezTo>
                <a:cubicBezTo>
                  <a:pt x="238" y="316"/>
                  <a:pt x="263" y="304"/>
                  <a:pt x="292" y="304"/>
                </a:cubicBezTo>
                <a:cubicBezTo>
                  <a:pt x="320" y="304"/>
                  <a:pt x="344" y="317"/>
                  <a:pt x="363" y="345"/>
                </a:cubicBezTo>
                <a:cubicBezTo>
                  <a:pt x="365" y="348"/>
                  <a:pt x="364" y="353"/>
                  <a:pt x="361" y="355"/>
                </a:cubicBezTo>
                <a:cubicBezTo>
                  <a:pt x="358" y="357"/>
                  <a:pt x="354" y="356"/>
                  <a:pt x="351" y="353"/>
                </a:cubicBezTo>
                <a:cubicBezTo>
                  <a:pt x="335" y="329"/>
                  <a:pt x="316" y="318"/>
                  <a:pt x="292" y="318"/>
                </a:cubicBezTo>
                <a:cubicBezTo>
                  <a:pt x="267" y="318"/>
                  <a:pt x="247" y="328"/>
                  <a:pt x="232" y="348"/>
                </a:cubicBezTo>
                <a:cubicBezTo>
                  <a:pt x="218" y="369"/>
                  <a:pt x="210" y="398"/>
                  <a:pt x="210" y="432"/>
                </a:cubicBezTo>
                <a:cubicBezTo>
                  <a:pt x="210" y="502"/>
                  <a:pt x="242" y="547"/>
                  <a:pt x="292" y="547"/>
                </a:cubicBezTo>
                <a:cubicBezTo>
                  <a:pt x="316" y="547"/>
                  <a:pt x="335" y="535"/>
                  <a:pt x="351" y="511"/>
                </a:cubicBezTo>
                <a:cubicBezTo>
                  <a:pt x="354" y="508"/>
                  <a:pt x="358" y="507"/>
                  <a:pt x="361" y="509"/>
                </a:cubicBezTo>
                <a:cubicBezTo>
                  <a:pt x="364" y="512"/>
                  <a:pt x="365" y="516"/>
                  <a:pt x="363" y="519"/>
                </a:cubicBezTo>
                <a:cubicBezTo>
                  <a:pt x="344" y="547"/>
                  <a:pt x="320" y="561"/>
                  <a:pt x="292" y="561"/>
                </a:cubicBezTo>
                <a:close/>
                <a:moveTo>
                  <a:pt x="299" y="406"/>
                </a:moveTo>
                <a:cubicBezTo>
                  <a:pt x="299" y="402"/>
                  <a:pt x="296" y="399"/>
                  <a:pt x="292" y="399"/>
                </a:cubicBezTo>
                <a:cubicBezTo>
                  <a:pt x="169" y="399"/>
                  <a:pt x="169" y="399"/>
                  <a:pt x="169" y="399"/>
                </a:cubicBezTo>
                <a:cubicBezTo>
                  <a:pt x="165" y="399"/>
                  <a:pt x="162" y="402"/>
                  <a:pt x="162" y="406"/>
                </a:cubicBezTo>
                <a:cubicBezTo>
                  <a:pt x="162" y="410"/>
                  <a:pt x="165" y="413"/>
                  <a:pt x="169" y="413"/>
                </a:cubicBezTo>
                <a:cubicBezTo>
                  <a:pt x="292" y="413"/>
                  <a:pt x="292" y="413"/>
                  <a:pt x="292" y="413"/>
                </a:cubicBezTo>
                <a:cubicBezTo>
                  <a:pt x="296" y="413"/>
                  <a:pt x="299" y="410"/>
                  <a:pt x="299" y="406"/>
                </a:cubicBezTo>
                <a:close/>
                <a:moveTo>
                  <a:pt x="292" y="467"/>
                </a:moveTo>
                <a:cubicBezTo>
                  <a:pt x="296" y="467"/>
                  <a:pt x="299" y="464"/>
                  <a:pt x="299" y="460"/>
                </a:cubicBezTo>
                <a:cubicBezTo>
                  <a:pt x="299" y="456"/>
                  <a:pt x="296" y="453"/>
                  <a:pt x="292" y="453"/>
                </a:cubicBezTo>
                <a:cubicBezTo>
                  <a:pt x="169" y="453"/>
                  <a:pt x="169" y="453"/>
                  <a:pt x="169" y="453"/>
                </a:cubicBezTo>
                <a:cubicBezTo>
                  <a:pt x="165" y="453"/>
                  <a:pt x="162" y="456"/>
                  <a:pt x="162" y="460"/>
                </a:cubicBezTo>
                <a:cubicBezTo>
                  <a:pt x="162" y="464"/>
                  <a:pt x="165" y="467"/>
                  <a:pt x="169" y="467"/>
                </a:cubicBezTo>
                <a:lnTo>
                  <a:pt x="292" y="467"/>
                </a:lnTo>
                <a:close/>
                <a:moveTo>
                  <a:pt x="364" y="219"/>
                </a:moveTo>
                <a:cubicBezTo>
                  <a:pt x="350" y="216"/>
                  <a:pt x="350" y="216"/>
                  <a:pt x="350" y="216"/>
                </a:cubicBezTo>
                <a:cubicBezTo>
                  <a:pt x="350" y="216"/>
                  <a:pt x="350" y="216"/>
                  <a:pt x="350" y="216"/>
                </a:cubicBezTo>
                <a:cubicBezTo>
                  <a:pt x="350" y="216"/>
                  <a:pt x="344" y="231"/>
                  <a:pt x="288" y="231"/>
                </a:cubicBezTo>
                <a:cubicBezTo>
                  <a:pt x="233" y="231"/>
                  <a:pt x="227" y="216"/>
                  <a:pt x="226" y="216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13" y="219"/>
                  <a:pt x="213" y="219"/>
                  <a:pt x="213" y="219"/>
                </a:cubicBezTo>
                <a:cubicBezTo>
                  <a:pt x="214" y="224"/>
                  <a:pt x="222" y="245"/>
                  <a:pt x="288" y="245"/>
                </a:cubicBezTo>
                <a:cubicBezTo>
                  <a:pt x="355" y="245"/>
                  <a:pt x="363" y="224"/>
                  <a:pt x="364" y="219"/>
                </a:cubicBezTo>
                <a:close/>
                <a:moveTo>
                  <a:pt x="577" y="462"/>
                </a:moveTo>
                <a:cubicBezTo>
                  <a:pt x="577" y="344"/>
                  <a:pt x="452" y="245"/>
                  <a:pt x="364" y="213"/>
                </a:cubicBezTo>
                <a:cubicBezTo>
                  <a:pt x="366" y="181"/>
                  <a:pt x="381" y="134"/>
                  <a:pt x="443" y="83"/>
                </a:cubicBezTo>
                <a:cubicBezTo>
                  <a:pt x="445" y="81"/>
                  <a:pt x="447" y="80"/>
                  <a:pt x="447" y="80"/>
                </a:cubicBezTo>
                <a:cubicBezTo>
                  <a:pt x="461" y="67"/>
                  <a:pt x="461" y="57"/>
                  <a:pt x="458" y="51"/>
                </a:cubicBezTo>
                <a:cubicBezTo>
                  <a:pt x="455" y="42"/>
                  <a:pt x="444" y="37"/>
                  <a:pt x="430" y="37"/>
                </a:cubicBezTo>
                <a:cubicBezTo>
                  <a:pt x="418" y="37"/>
                  <a:pt x="405" y="41"/>
                  <a:pt x="392" y="47"/>
                </a:cubicBezTo>
                <a:cubicBezTo>
                  <a:pt x="387" y="49"/>
                  <a:pt x="382" y="51"/>
                  <a:pt x="377" y="51"/>
                </a:cubicBezTo>
                <a:cubicBezTo>
                  <a:pt x="365" y="51"/>
                  <a:pt x="355" y="43"/>
                  <a:pt x="344" y="31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28" y="15"/>
                  <a:pt x="314" y="0"/>
                  <a:pt x="288" y="0"/>
                </a:cubicBezTo>
                <a:cubicBezTo>
                  <a:pt x="263" y="0"/>
                  <a:pt x="249" y="15"/>
                  <a:pt x="236" y="28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22" y="43"/>
                  <a:pt x="212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195" y="51"/>
                  <a:pt x="190" y="49"/>
                  <a:pt x="185" y="47"/>
                </a:cubicBezTo>
                <a:cubicBezTo>
                  <a:pt x="172" y="41"/>
                  <a:pt x="159" y="37"/>
                  <a:pt x="147" y="37"/>
                </a:cubicBezTo>
                <a:cubicBezTo>
                  <a:pt x="133" y="37"/>
                  <a:pt x="122" y="42"/>
                  <a:pt x="119" y="51"/>
                </a:cubicBezTo>
                <a:cubicBezTo>
                  <a:pt x="116" y="57"/>
                  <a:pt x="116" y="67"/>
                  <a:pt x="130" y="80"/>
                </a:cubicBezTo>
                <a:cubicBezTo>
                  <a:pt x="130" y="80"/>
                  <a:pt x="132" y="81"/>
                  <a:pt x="134" y="83"/>
                </a:cubicBezTo>
                <a:cubicBezTo>
                  <a:pt x="196" y="134"/>
                  <a:pt x="211" y="181"/>
                  <a:pt x="213" y="213"/>
                </a:cubicBezTo>
                <a:cubicBezTo>
                  <a:pt x="125" y="245"/>
                  <a:pt x="0" y="344"/>
                  <a:pt x="0" y="462"/>
                </a:cubicBezTo>
                <a:cubicBezTo>
                  <a:pt x="0" y="579"/>
                  <a:pt x="47" y="646"/>
                  <a:pt x="288" y="646"/>
                </a:cubicBezTo>
                <a:cubicBezTo>
                  <a:pt x="530" y="646"/>
                  <a:pt x="577" y="579"/>
                  <a:pt x="577" y="462"/>
                </a:cubicBezTo>
                <a:close/>
                <a:moveTo>
                  <a:pt x="179" y="59"/>
                </a:moveTo>
                <a:cubicBezTo>
                  <a:pt x="186" y="63"/>
                  <a:pt x="193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218" y="65"/>
                  <a:pt x="231" y="53"/>
                  <a:pt x="243" y="41"/>
                </a:cubicBezTo>
                <a:cubicBezTo>
                  <a:pt x="246" y="37"/>
                  <a:pt x="246" y="37"/>
                  <a:pt x="246" y="37"/>
                </a:cubicBezTo>
                <a:cubicBezTo>
                  <a:pt x="258" y="25"/>
                  <a:pt x="269" y="14"/>
                  <a:pt x="288" y="14"/>
                </a:cubicBezTo>
                <a:cubicBezTo>
                  <a:pt x="308" y="14"/>
                  <a:pt x="319" y="25"/>
                  <a:pt x="331" y="37"/>
                </a:cubicBezTo>
                <a:cubicBezTo>
                  <a:pt x="334" y="41"/>
                  <a:pt x="334" y="41"/>
                  <a:pt x="334" y="41"/>
                </a:cubicBezTo>
                <a:cubicBezTo>
                  <a:pt x="346" y="53"/>
                  <a:pt x="359" y="65"/>
                  <a:pt x="377" y="65"/>
                </a:cubicBezTo>
                <a:cubicBezTo>
                  <a:pt x="384" y="65"/>
                  <a:pt x="391" y="63"/>
                  <a:pt x="398" y="59"/>
                </a:cubicBezTo>
                <a:cubicBezTo>
                  <a:pt x="409" y="54"/>
                  <a:pt x="420" y="51"/>
                  <a:pt x="430" y="51"/>
                </a:cubicBezTo>
                <a:cubicBezTo>
                  <a:pt x="439" y="51"/>
                  <a:pt x="444" y="54"/>
                  <a:pt x="445" y="56"/>
                </a:cubicBezTo>
                <a:cubicBezTo>
                  <a:pt x="446" y="58"/>
                  <a:pt x="444" y="63"/>
                  <a:pt x="438" y="70"/>
                </a:cubicBezTo>
                <a:cubicBezTo>
                  <a:pt x="437" y="70"/>
                  <a:pt x="436" y="71"/>
                  <a:pt x="435" y="72"/>
                </a:cubicBezTo>
                <a:cubicBezTo>
                  <a:pt x="365" y="129"/>
                  <a:pt x="350" y="183"/>
                  <a:pt x="350" y="218"/>
                </a:cubicBezTo>
                <a:cubicBezTo>
                  <a:pt x="350" y="221"/>
                  <a:pt x="352" y="223"/>
                  <a:pt x="355" y="224"/>
                </a:cubicBezTo>
                <a:cubicBezTo>
                  <a:pt x="439" y="253"/>
                  <a:pt x="563" y="349"/>
                  <a:pt x="563" y="462"/>
                </a:cubicBezTo>
                <a:cubicBezTo>
                  <a:pt x="563" y="573"/>
                  <a:pt x="519" y="632"/>
                  <a:pt x="288" y="632"/>
                </a:cubicBezTo>
                <a:cubicBezTo>
                  <a:pt x="58" y="632"/>
                  <a:pt x="14" y="573"/>
                  <a:pt x="14" y="462"/>
                </a:cubicBezTo>
                <a:cubicBezTo>
                  <a:pt x="14" y="349"/>
                  <a:pt x="138" y="253"/>
                  <a:pt x="222" y="224"/>
                </a:cubicBezTo>
                <a:cubicBezTo>
                  <a:pt x="225" y="223"/>
                  <a:pt x="227" y="221"/>
                  <a:pt x="227" y="218"/>
                </a:cubicBezTo>
                <a:cubicBezTo>
                  <a:pt x="227" y="183"/>
                  <a:pt x="212" y="129"/>
                  <a:pt x="142" y="72"/>
                </a:cubicBezTo>
                <a:cubicBezTo>
                  <a:pt x="141" y="71"/>
                  <a:pt x="140" y="70"/>
                  <a:pt x="139" y="70"/>
                </a:cubicBezTo>
                <a:cubicBezTo>
                  <a:pt x="133" y="63"/>
                  <a:pt x="131" y="58"/>
                  <a:pt x="132" y="56"/>
                </a:cubicBezTo>
                <a:cubicBezTo>
                  <a:pt x="133" y="54"/>
                  <a:pt x="138" y="51"/>
                  <a:pt x="147" y="51"/>
                </a:cubicBezTo>
                <a:cubicBezTo>
                  <a:pt x="157" y="51"/>
                  <a:pt x="168" y="54"/>
                  <a:pt x="179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2" name="Oval 31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0" name="Freeform 111"/>
          <p:cNvSpPr>
            <a:spLocks noEditPoints="1"/>
          </p:cNvSpPr>
          <p:nvPr/>
        </p:nvSpPr>
        <p:spPr bwMode="auto">
          <a:xfrm>
            <a:off x="8434259" y="3274470"/>
            <a:ext cx="596348" cy="666717"/>
          </a:xfrm>
          <a:custGeom>
            <a:avLst/>
            <a:gdLst>
              <a:gd name="T0" fmla="*/ 278 w 577"/>
              <a:gd name="T1" fmla="*/ 562 h 646"/>
              <a:gd name="T2" fmla="*/ 285 w 577"/>
              <a:gd name="T3" fmla="*/ 442 h 646"/>
              <a:gd name="T4" fmla="*/ 292 w 577"/>
              <a:gd name="T5" fmla="*/ 562 h 646"/>
              <a:gd name="T6" fmla="*/ 288 w 577"/>
              <a:gd name="T7" fmla="*/ 455 h 646"/>
              <a:gd name="T8" fmla="*/ 216 w 577"/>
              <a:gd name="T9" fmla="*/ 328 h 646"/>
              <a:gd name="T10" fmla="*/ 204 w 577"/>
              <a:gd name="T11" fmla="*/ 336 h 646"/>
              <a:gd name="T12" fmla="*/ 285 w 577"/>
              <a:gd name="T13" fmla="*/ 456 h 646"/>
              <a:gd name="T14" fmla="*/ 290 w 577"/>
              <a:gd name="T15" fmla="*/ 453 h 646"/>
              <a:gd name="T16" fmla="*/ 363 w 577"/>
              <a:gd name="T17" fmla="*/ 326 h 646"/>
              <a:gd name="T18" fmla="*/ 279 w 577"/>
              <a:gd name="T19" fmla="*/ 446 h 646"/>
              <a:gd name="T20" fmla="*/ 285 w 577"/>
              <a:gd name="T21" fmla="*/ 456 h 646"/>
              <a:gd name="T22" fmla="*/ 354 w 577"/>
              <a:gd name="T23" fmla="*/ 455 h 646"/>
              <a:gd name="T24" fmla="*/ 222 w 577"/>
              <a:gd name="T25" fmla="*/ 448 h 646"/>
              <a:gd name="T26" fmla="*/ 222 w 577"/>
              <a:gd name="T27" fmla="*/ 462 h 646"/>
              <a:gd name="T28" fmla="*/ 354 w 577"/>
              <a:gd name="T29" fmla="*/ 455 h 646"/>
              <a:gd name="T30" fmla="*/ 347 w 577"/>
              <a:gd name="T31" fmla="*/ 488 h 646"/>
              <a:gd name="T32" fmla="*/ 215 w 577"/>
              <a:gd name="T33" fmla="*/ 495 h 646"/>
              <a:gd name="T34" fmla="*/ 347 w 577"/>
              <a:gd name="T35" fmla="*/ 502 h 646"/>
              <a:gd name="T36" fmla="*/ 364 w 577"/>
              <a:gd name="T37" fmla="*/ 219 h 646"/>
              <a:gd name="T38" fmla="*/ 350 w 577"/>
              <a:gd name="T39" fmla="*/ 216 h 646"/>
              <a:gd name="T40" fmla="*/ 227 w 577"/>
              <a:gd name="T41" fmla="*/ 216 h 646"/>
              <a:gd name="T42" fmla="*/ 213 w 577"/>
              <a:gd name="T43" fmla="*/ 219 h 646"/>
              <a:gd name="T44" fmla="*/ 364 w 577"/>
              <a:gd name="T45" fmla="*/ 219 h 646"/>
              <a:gd name="T46" fmla="*/ 364 w 577"/>
              <a:gd name="T47" fmla="*/ 213 h 646"/>
              <a:gd name="T48" fmla="*/ 447 w 577"/>
              <a:gd name="T49" fmla="*/ 80 h 646"/>
              <a:gd name="T50" fmla="*/ 430 w 577"/>
              <a:gd name="T51" fmla="*/ 37 h 646"/>
              <a:gd name="T52" fmla="*/ 377 w 577"/>
              <a:gd name="T53" fmla="*/ 51 h 646"/>
              <a:gd name="T54" fmla="*/ 341 w 577"/>
              <a:gd name="T55" fmla="*/ 28 h 646"/>
              <a:gd name="T56" fmla="*/ 236 w 577"/>
              <a:gd name="T57" fmla="*/ 28 h 646"/>
              <a:gd name="T58" fmla="*/ 200 w 577"/>
              <a:gd name="T59" fmla="*/ 51 h 646"/>
              <a:gd name="T60" fmla="*/ 185 w 577"/>
              <a:gd name="T61" fmla="*/ 47 h 646"/>
              <a:gd name="T62" fmla="*/ 119 w 577"/>
              <a:gd name="T63" fmla="*/ 51 h 646"/>
              <a:gd name="T64" fmla="*/ 134 w 577"/>
              <a:gd name="T65" fmla="*/ 83 h 646"/>
              <a:gd name="T66" fmla="*/ 0 w 577"/>
              <a:gd name="T67" fmla="*/ 462 h 646"/>
              <a:gd name="T68" fmla="*/ 577 w 577"/>
              <a:gd name="T69" fmla="*/ 462 h 646"/>
              <a:gd name="T70" fmla="*/ 200 w 577"/>
              <a:gd name="T71" fmla="*/ 65 h 646"/>
              <a:gd name="T72" fmla="*/ 243 w 577"/>
              <a:gd name="T73" fmla="*/ 41 h 646"/>
              <a:gd name="T74" fmla="*/ 289 w 577"/>
              <a:gd name="T75" fmla="*/ 14 h 646"/>
              <a:gd name="T76" fmla="*/ 334 w 577"/>
              <a:gd name="T77" fmla="*/ 41 h 646"/>
              <a:gd name="T78" fmla="*/ 399 w 577"/>
              <a:gd name="T79" fmla="*/ 59 h 646"/>
              <a:gd name="T80" fmla="*/ 445 w 577"/>
              <a:gd name="T81" fmla="*/ 56 h 646"/>
              <a:gd name="T82" fmla="*/ 435 w 577"/>
              <a:gd name="T83" fmla="*/ 72 h 646"/>
              <a:gd name="T84" fmla="*/ 355 w 577"/>
              <a:gd name="T85" fmla="*/ 224 h 646"/>
              <a:gd name="T86" fmla="*/ 289 w 577"/>
              <a:gd name="T87" fmla="*/ 632 h 646"/>
              <a:gd name="T88" fmla="*/ 222 w 577"/>
              <a:gd name="T89" fmla="*/ 224 h 646"/>
              <a:gd name="T90" fmla="*/ 142 w 577"/>
              <a:gd name="T91" fmla="*/ 72 h 646"/>
              <a:gd name="T92" fmla="*/ 132 w 577"/>
              <a:gd name="T93" fmla="*/ 56 h 646"/>
              <a:gd name="T94" fmla="*/ 179 w 577"/>
              <a:gd name="T95" fmla="*/ 59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7" h="646">
                <a:moveTo>
                  <a:pt x="285" y="569"/>
                </a:moveTo>
                <a:cubicBezTo>
                  <a:pt x="281" y="569"/>
                  <a:pt x="278" y="566"/>
                  <a:pt x="278" y="562"/>
                </a:cubicBezTo>
                <a:cubicBezTo>
                  <a:pt x="278" y="449"/>
                  <a:pt x="278" y="449"/>
                  <a:pt x="278" y="449"/>
                </a:cubicBezTo>
                <a:cubicBezTo>
                  <a:pt x="278" y="446"/>
                  <a:pt x="281" y="442"/>
                  <a:pt x="285" y="442"/>
                </a:cubicBezTo>
                <a:cubicBezTo>
                  <a:pt x="288" y="442"/>
                  <a:pt x="292" y="446"/>
                  <a:pt x="292" y="449"/>
                </a:cubicBezTo>
                <a:cubicBezTo>
                  <a:pt x="292" y="562"/>
                  <a:pt x="292" y="562"/>
                  <a:pt x="292" y="562"/>
                </a:cubicBezTo>
                <a:cubicBezTo>
                  <a:pt x="292" y="566"/>
                  <a:pt x="288" y="569"/>
                  <a:pt x="285" y="569"/>
                </a:cubicBezTo>
                <a:close/>
                <a:moveTo>
                  <a:pt x="288" y="455"/>
                </a:moveTo>
                <a:cubicBezTo>
                  <a:pt x="292" y="453"/>
                  <a:pt x="293" y="449"/>
                  <a:pt x="290" y="446"/>
                </a:cubicBezTo>
                <a:cubicBezTo>
                  <a:pt x="216" y="328"/>
                  <a:pt x="216" y="328"/>
                  <a:pt x="216" y="328"/>
                </a:cubicBezTo>
                <a:cubicBezTo>
                  <a:pt x="214" y="325"/>
                  <a:pt x="209" y="324"/>
                  <a:pt x="206" y="326"/>
                </a:cubicBezTo>
                <a:cubicBezTo>
                  <a:pt x="203" y="328"/>
                  <a:pt x="202" y="333"/>
                  <a:pt x="204" y="336"/>
                </a:cubicBezTo>
                <a:cubicBezTo>
                  <a:pt x="279" y="453"/>
                  <a:pt x="279" y="453"/>
                  <a:pt x="279" y="453"/>
                </a:cubicBezTo>
                <a:cubicBezTo>
                  <a:pt x="280" y="455"/>
                  <a:pt x="282" y="456"/>
                  <a:pt x="285" y="456"/>
                </a:cubicBezTo>
                <a:cubicBezTo>
                  <a:pt x="286" y="456"/>
                  <a:pt x="287" y="456"/>
                  <a:pt x="288" y="455"/>
                </a:cubicBezTo>
                <a:close/>
                <a:moveTo>
                  <a:pt x="290" y="453"/>
                </a:moveTo>
                <a:cubicBezTo>
                  <a:pt x="365" y="336"/>
                  <a:pt x="365" y="336"/>
                  <a:pt x="365" y="336"/>
                </a:cubicBezTo>
                <a:cubicBezTo>
                  <a:pt x="367" y="333"/>
                  <a:pt x="366" y="328"/>
                  <a:pt x="363" y="326"/>
                </a:cubicBezTo>
                <a:cubicBezTo>
                  <a:pt x="360" y="324"/>
                  <a:pt x="356" y="325"/>
                  <a:pt x="353" y="328"/>
                </a:cubicBezTo>
                <a:cubicBezTo>
                  <a:pt x="279" y="446"/>
                  <a:pt x="279" y="446"/>
                  <a:pt x="279" y="446"/>
                </a:cubicBezTo>
                <a:cubicBezTo>
                  <a:pt x="277" y="449"/>
                  <a:pt x="278" y="453"/>
                  <a:pt x="281" y="455"/>
                </a:cubicBezTo>
                <a:cubicBezTo>
                  <a:pt x="282" y="456"/>
                  <a:pt x="283" y="456"/>
                  <a:pt x="285" y="456"/>
                </a:cubicBezTo>
                <a:cubicBezTo>
                  <a:pt x="287" y="456"/>
                  <a:pt x="289" y="455"/>
                  <a:pt x="290" y="453"/>
                </a:cubicBezTo>
                <a:close/>
                <a:moveTo>
                  <a:pt x="354" y="455"/>
                </a:moveTo>
                <a:cubicBezTo>
                  <a:pt x="354" y="451"/>
                  <a:pt x="351" y="448"/>
                  <a:pt x="347" y="448"/>
                </a:cubicBezTo>
                <a:cubicBezTo>
                  <a:pt x="222" y="448"/>
                  <a:pt x="222" y="448"/>
                  <a:pt x="222" y="448"/>
                </a:cubicBezTo>
                <a:cubicBezTo>
                  <a:pt x="218" y="448"/>
                  <a:pt x="215" y="451"/>
                  <a:pt x="215" y="455"/>
                </a:cubicBezTo>
                <a:cubicBezTo>
                  <a:pt x="215" y="459"/>
                  <a:pt x="218" y="462"/>
                  <a:pt x="222" y="462"/>
                </a:cubicBezTo>
                <a:cubicBezTo>
                  <a:pt x="347" y="462"/>
                  <a:pt x="347" y="462"/>
                  <a:pt x="347" y="462"/>
                </a:cubicBezTo>
                <a:cubicBezTo>
                  <a:pt x="351" y="462"/>
                  <a:pt x="354" y="459"/>
                  <a:pt x="354" y="455"/>
                </a:cubicBezTo>
                <a:close/>
                <a:moveTo>
                  <a:pt x="354" y="495"/>
                </a:moveTo>
                <a:cubicBezTo>
                  <a:pt x="354" y="492"/>
                  <a:pt x="351" y="488"/>
                  <a:pt x="347" y="488"/>
                </a:cubicBezTo>
                <a:cubicBezTo>
                  <a:pt x="222" y="488"/>
                  <a:pt x="222" y="488"/>
                  <a:pt x="222" y="488"/>
                </a:cubicBezTo>
                <a:cubicBezTo>
                  <a:pt x="218" y="488"/>
                  <a:pt x="215" y="492"/>
                  <a:pt x="215" y="495"/>
                </a:cubicBezTo>
                <a:cubicBezTo>
                  <a:pt x="215" y="499"/>
                  <a:pt x="218" y="502"/>
                  <a:pt x="222" y="502"/>
                </a:cubicBezTo>
                <a:cubicBezTo>
                  <a:pt x="347" y="502"/>
                  <a:pt x="347" y="502"/>
                  <a:pt x="347" y="502"/>
                </a:cubicBezTo>
                <a:cubicBezTo>
                  <a:pt x="351" y="502"/>
                  <a:pt x="354" y="499"/>
                  <a:pt x="354" y="495"/>
                </a:cubicBezTo>
                <a:close/>
                <a:moveTo>
                  <a:pt x="364" y="219"/>
                </a:moveTo>
                <a:cubicBezTo>
                  <a:pt x="365" y="215"/>
                  <a:pt x="363" y="212"/>
                  <a:pt x="359" y="211"/>
                </a:cubicBezTo>
                <a:cubicBezTo>
                  <a:pt x="355" y="210"/>
                  <a:pt x="351" y="213"/>
                  <a:pt x="350" y="216"/>
                </a:cubicBezTo>
                <a:cubicBezTo>
                  <a:pt x="350" y="216"/>
                  <a:pt x="342" y="231"/>
                  <a:pt x="289" y="231"/>
                </a:cubicBezTo>
                <a:cubicBezTo>
                  <a:pt x="233" y="231"/>
                  <a:pt x="227" y="216"/>
                  <a:pt x="227" y="216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13" y="219"/>
                  <a:pt x="213" y="219"/>
                  <a:pt x="213" y="219"/>
                </a:cubicBezTo>
                <a:cubicBezTo>
                  <a:pt x="214" y="224"/>
                  <a:pt x="222" y="245"/>
                  <a:pt x="289" y="245"/>
                </a:cubicBezTo>
                <a:cubicBezTo>
                  <a:pt x="355" y="245"/>
                  <a:pt x="363" y="224"/>
                  <a:pt x="364" y="219"/>
                </a:cubicBezTo>
                <a:close/>
                <a:moveTo>
                  <a:pt x="577" y="462"/>
                </a:moveTo>
                <a:cubicBezTo>
                  <a:pt x="577" y="344"/>
                  <a:pt x="452" y="245"/>
                  <a:pt x="364" y="213"/>
                </a:cubicBezTo>
                <a:cubicBezTo>
                  <a:pt x="366" y="181"/>
                  <a:pt x="381" y="134"/>
                  <a:pt x="443" y="83"/>
                </a:cubicBezTo>
                <a:cubicBezTo>
                  <a:pt x="445" y="81"/>
                  <a:pt x="447" y="80"/>
                  <a:pt x="447" y="80"/>
                </a:cubicBezTo>
                <a:cubicBezTo>
                  <a:pt x="461" y="67"/>
                  <a:pt x="461" y="57"/>
                  <a:pt x="458" y="51"/>
                </a:cubicBezTo>
                <a:cubicBezTo>
                  <a:pt x="455" y="42"/>
                  <a:pt x="444" y="37"/>
                  <a:pt x="430" y="37"/>
                </a:cubicBezTo>
                <a:cubicBezTo>
                  <a:pt x="418" y="37"/>
                  <a:pt x="405" y="41"/>
                  <a:pt x="392" y="47"/>
                </a:cubicBezTo>
                <a:cubicBezTo>
                  <a:pt x="387" y="49"/>
                  <a:pt x="382" y="51"/>
                  <a:pt x="377" y="51"/>
                </a:cubicBezTo>
                <a:cubicBezTo>
                  <a:pt x="365" y="51"/>
                  <a:pt x="355" y="43"/>
                  <a:pt x="344" y="31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28" y="15"/>
                  <a:pt x="314" y="0"/>
                  <a:pt x="289" y="0"/>
                </a:cubicBezTo>
                <a:cubicBezTo>
                  <a:pt x="263" y="0"/>
                  <a:pt x="249" y="15"/>
                  <a:pt x="236" y="28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22" y="43"/>
                  <a:pt x="212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195" y="51"/>
                  <a:pt x="190" y="49"/>
                  <a:pt x="185" y="47"/>
                </a:cubicBezTo>
                <a:cubicBezTo>
                  <a:pt x="172" y="41"/>
                  <a:pt x="159" y="37"/>
                  <a:pt x="147" y="37"/>
                </a:cubicBezTo>
                <a:cubicBezTo>
                  <a:pt x="133" y="37"/>
                  <a:pt x="122" y="42"/>
                  <a:pt x="119" y="51"/>
                </a:cubicBezTo>
                <a:cubicBezTo>
                  <a:pt x="117" y="57"/>
                  <a:pt x="116" y="67"/>
                  <a:pt x="130" y="80"/>
                </a:cubicBezTo>
                <a:cubicBezTo>
                  <a:pt x="130" y="80"/>
                  <a:pt x="132" y="81"/>
                  <a:pt x="134" y="83"/>
                </a:cubicBezTo>
                <a:cubicBezTo>
                  <a:pt x="196" y="134"/>
                  <a:pt x="211" y="181"/>
                  <a:pt x="213" y="213"/>
                </a:cubicBezTo>
                <a:cubicBezTo>
                  <a:pt x="125" y="245"/>
                  <a:pt x="0" y="344"/>
                  <a:pt x="0" y="462"/>
                </a:cubicBezTo>
                <a:cubicBezTo>
                  <a:pt x="0" y="579"/>
                  <a:pt x="47" y="646"/>
                  <a:pt x="289" y="646"/>
                </a:cubicBezTo>
                <a:cubicBezTo>
                  <a:pt x="530" y="646"/>
                  <a:pt x="577" y="579"/>
                  <a:pt x="577" y="462"/>
                </a:cubicBezTo>
                <a:close/>
                <a:moveTo>
                  <a:pt x="179" y="59"/>
                </a:moveTo>
                <a:cubicBezTo>
                  <a:pt x="186" y="63"/>
                  <a:pt x="193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218" y="65"/>
                  <a:pt x="231" y="53"/>
                  <a:pt x="243" y="41"/>
                </a:cubicBezTo>
                <a:cubicBezTo>
                  <a:pt x="246" y="37"/>
                  <a:pt x="246" y="37"/>
                  <a:pt x="246" y="37"/>
                </a:cubicBezTo>
                <a:cubicBezTo>
                  <a:pt x="258" y="25"/>
                  <a:pt x="269" y="14"/>
                  <a:pt x="289" y="14"/>
                </a:cubicBezTo>
                <a:cubicBezTo>
                  <a:pt x="308" y="14"/>
                  <a:pt x="319" y="25"/>
                  <a:pt x="331" y="37"/>
                </a:cubicBezTo>
                <a:cubicBezTo>
                  <a:pt x="334" y="41"/>
                  <a:pt x="334" y="41"/>
                  <a:pt x="334" y="41"/>
                </a:cubicBezTo>
                <a:cubicBezTo>
                  <a:pt x="346" y="53"/>
                  <a:pt x="359" y="65"/>
                  <a:pt x="377" y="65"/>
                </a:cubicBezTo>
                <a:cubicBezTo>
                  <a:pt x="384" y="65"/>
                  <a:pt x="391" y="63"/>
                  <a:pt x="399" y="59"/>
                </a:cubicBezTo>
                <a:cubicBezTo>
                  <a:pt x="409" y="54"/>
                  <a:pt x="420" y="51"/>
                  <a:pt x="430" y="51"/>
                </a:cubicBezTo>
                <a:cubicBezTo>
                  <a:pt x="439" y="51"/>
                  <a:pt x="444" y="54"/>
                  <a:pt x="445" y="56"/>
                </a:cubicBezTo>
                <a:cubicBezTo>
                  <a:pt x="446" y="58"/>
                  <a:pt x="444" y="63"/>
                  <a:pt x="438" y="70"/>
                </a:cubicBezTo>
                <a:cubicBezTo>
                  <a:pt x="437" y="70"/>
                  <a:pt x="436" y="71"/>
                  <a:pt x="435" y="72"/>
                </a:cubicBezTo>
                <a:cubicBezTo>
                  <a:pt x="365" y="129"/>
                  <a:pt x="350" y="183"/>
                  <a:pt x="350" y="218"/>
                </a:cubicBezTo>
                <a:cubicBezTo>
                  <a:pt x="350" y="221"/>
                  <a:pt x="352" y="223"/>
                  <a:pt x="355" y="224"/>
                </a:cubicBezTo>
                <a:cubicBezTo>
                  <a:pt x="439" y="253"/>
                  <a:pt x="563" y="349"/>
                  <a:pt x="563" y="462"/>
                </a:cubicBezTo>
                <a:cubicBezTo>
                  <a:pt x="563" y="573"/>
                  <a:pt x="519" y="632"/>
                  <a:pt x="289" y="632"/>
                </a:cubicBezTo>
                <a:cubicBezTo>
                  <a:pt x="58" y="632"/>
                  <a:pt x="14" y="573"/>
                  <a:pt x="14" y="462"/>
                </a:cubicBezTo>
                <a:cubicBezTo>
                  <a:pt x="14" y="349"/>
                  <a:pt x="138" y="253"/>
                  <a:pt x="222" y="224"/>
                </a:cubicBezTo>
                <a:cubicBezTo>
                  <a:pt x="225" y="223"/>
                  <a:pt x="227" y="221"/>
                  <a:pt x="227" y="218"/>
                </a:cubicBezTo>
                <a:cubicBezTo>
                  <a:pt x="227" y="183"/>
                  <a:pt x="212" y="129"/>
                  <a:pt x="142" y="72"/>
                </a:cubicBezTo>
                <a:cubicBezTo>
                  <a:pt x="141" y="71"/>
                  <a:pt x="140" y="70"/>
                  <a:pt x="140" y="70"/>
                </a:cubicBezTo>
                <a:cubicBezTo>
                  <a:pt x="133" y="63"/>
                  <a:pt x="131" y="58"/>
                  <a:pt x="132" y="56"/>
                </a:cubicBezTo>
                <a:cubicBezTo>
                  <a:pt x="133" y="54"/>
                  <a:pt x="138" y="51"/>
                  <a:pt x="147" y="51"/>
                </a:cubicBezTo>
                <a:cubicBezTo>
                  <a:pt x="157" y="51"/>
                  <a:pt x="168" y="54"/>
                  <a:pt x="179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1" name="Oval 30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1" name="Freeform 112"/>
          <p:cNvSpPr>
            <a:spLocks noEditPoints="1"/>
          </p:cNvSpPr>
          <p:nvPr/>
        </p:nvSpPr>
        <p:spPr bwMode="auto">
          <a:xfrm>
            <a:off x="10157917" y="3274470"/>
            <a:ext cx="596348" cy="666717"/>
          </a:xfrm>
          <a:custGeom>
            <a:avLst/>
            <a:gdLst>
              <a:gd name="T0" fmla="*/ 210 w 577"/>
              <a:gd name="T1" fmla="*/ 508 h 646"/>
              <a:gd name="T2" fmla="*/ 219 w 577"/>
              <a:gd name="T3" fmla="*/ 497 h 646"/>
              <a:gd name="T4" fmla="*/ 353 w 577"/>
              <a:gd name="T5" fmla="*/ 489 h 646"/>
              <a:gd name="T6" fmla="*/ 296 w 577"/>
              <a:gd name="T7" fmla="*/ 441 h 646"/>
              <a:gd name="T8" fmla="*/ 222 w 577"/>
              <a:gd name="T9" fmla="*/ 384 h 646"/>
              <a:gd name="T10" fmla="*/ 367 w 577"/>
              <a:gd name="T11" fmla="*/ 354 h 646"/>
              <a:gd name="T12" fmla="*/ 360 w 577"/>
              <a:gd name="T13" fmla="*/ 366 h 646"/>
              <a:gd name="T14" fmla="*/ 236 w 577"/>
              <a:gd name="T15" fmla="*/ 384 h 646"/>
              <a:gd name="T16" fmla="*/ 299 w 577"/>
              <a:gd name="T17" fmla="*/ 427 h 646"/>
              <a:gd name="T18" fmla="*/ 367 w 577"/>
              <a:gd name="T19" fmla="*/ 489 h 646"/>
              <a:gd name="T20" fmla="*/ 302 w 577"/>
              <a:gd name="T21" fmla="*/ 582 h 646"/>
              <a:gd name="T22" fmla="*/ 295 w 577"/>
              <a:gd name="T23" fmla="*/ 293 h 646"/>
              <a:gd name="T24" fmla="*/ 288 w 577"/>
              <a:gd name="T25" fmla="*/ 582 h 646"/>
              <a:gd name="T26" fmla="*/ 302 w 577"/>
              <a:gd name="T27" fmla="*/ 582 h 646"/>
              <a:gd name="T28" fmla="*/ 359 w 577"/>
              <a:gd name="T29" fmla="*/ 211 h 646"/>
              <a:gd name="T30" fmla="*/ 289 w 577"/>
              <a:gd name="T31" fmla="*/ 231 h 646"/>
              <a:gd name="T32" fmla="*/ 227 w 577"/>
              <a:gd name="T33" fmla="*/ 216 h 646"/>
              <a:gd name="T34" fmla="*/ 289 w 577"/>
              <a:gd name="T35" fmla="*/ 245 h 646"/>
              <a:gd name="T36" fmla="*/ 577 w 577"/>
              <a:gd name="T37" fmla="*/ 462 h 646"/>
              <a:gd name="T38" fmla="*/ 444 w 577"/>
              <a:gd name="T39" fmla="*/ 83 h 646"/>
              <a:gd name="T40" fmla="*/ 458 w 577"/>
              <a:gd name="T41" fmla="*/ 51 h 646"/>
              <a:gd name="T42" fmla="*/ 393 w 577"/>
              <a:gd name="T43" fmla="*/ 47 h 646"/>
              <a:gd name="T44" fmla="*/ 344 w 577"/>
              <a:gd name="T45" fmla="*/ 31 h 646"/>
              <a:gd name="T46" fmla="*/ 289 w 577"/>
              <a:gd name="T47" fmla="*/ 0 h 646"/>
              <a:gd name="T48" fmla="*/ 233 w 577"/>
              <a:gd name="T49" fmla="*/ 31 h 646"/>
              <a:gd name="T50" fmla="*/ 200 w 577"/>
              <a:gd name="T51" fmla="*/ 51 h 646"/>
              <a:gd name="T52" fmla="*/ 147 w 577"/>
              <a:gd name="T53" fmla="*/ 37 h 646"/>
              <a:gd name="T54" fmla="*/ 130 w 577"/>
              <a:gd name="T55" fmla="*/ 80 h 646"/>
              <a:gd name="T56" fmla="*/ 213 w 577"/>
              <a:gd name="T57" fmla="*/ 213 h 646"/>
              <a:gd name="T58" fmla="*/ 289 w 577"/>
              <a:gd name="T59" fmla="*/ 646 h 646"/>
              <a:gd name="T60" fmla="*/ 179 w 577"/>
              <a:gd name="T61" fmla="*/ 59 h 646"/>
              <a:gd name="T62" fmla="*/ 200 w 577"/>
              <a:gd name="T63" fmla="*/ 65 h 646"/>
              <a:gd name="T64" fmla="*/ 246 w 577"/>
              <a:gd name="T65" fmla="*/ 37 h 646"/>
              <a:gd name="T66" fmla="*/ 331 w 577"/>
              <a:gd name="T67" fmla="*/ 37 h 646"/>
              <a:gd name="T68" fmla="*/ 377 w 577"/>
              <a:gd name="T69" fmla="*/ 65 h 646"/>
              <a:gd name="T70" fmla="*/ 430 w 577"/>
              <a:gd name="T71" fmla="*/ 51 h 646"/>
              <a:gd name="T72" fmla="*/ 438 w 577"/>
              <a:gd name="T73" fmla="*/ 70 h 646"/>
              <a:gd name="T74" fmla="*/ 350 w 577"/>
              <a:gd name="T75" fmla="*/ 218 h 646"/>
              <a:gd name="T76" fmla="*/ 563 w 577"/>
              <a:gd name="T77" fmla="*/ 462 h 646"/>
              <a:gd name="T78" fmla="*/ 14 w 577"/>
              <a:gd name="T79" fmla="*/ 462 h 646"/>
              <a:gd name="T80" fmla="*/ 227 w 577"/>
              <a:gd name="T81" fmla="*/ 218 h 646"/>
              <a:gd name="T82" fmla="*/ 140 w 577"/>
              <a:gd name="T83" fmla="*/ 70 h 646"/>
              <a:gd name="T84" fmla="*/ 147 w 577"/>
              <a:gd name="T85" fmla="*/ 51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77" h="646">
                <a:moveTo>
                  <a:pt x="297" y="542"/>
                </a:moveTo>
                <a:cubicBezTo>
                  <a:pt x="272" y="542"/>
                  <a:pt x="233" y="526"/>
                  <a:pt x="210" y="508"/>
                </a:cubicBezTo>
                <a:cubicBezTo>
                  <a:pt x="207" y="505"/>
                  <a:pt x="206" y="501"/>
                  <a:pt x="209" y="498"/>
                </a:cubicBezTo>
                <a:cubicBezTo>
                  <a:pt x="211" y="495"/>
                  <a:pt x="216" y="494"/>
                  <a:pt x="219" y="497"/>
                </a:cubicBezTo>
                <a:cubicBezTo>
                  <a:pt x="239" y="513"/>
                  <a:pt x="275" y="528"/>
                  <a:pt x="297" y="528"/>
                </a:cubicBezTo>
                <a:cubicBezTo>
                  <a:pt x="349" y="528"/>
                  <a:pt x="353" y="498"/>
                  <a:pt x="353" y="489"/>
                </a:cubicBezTo>
                <a:cubicBezTo>
                  <a:pt x="353" y="457"/>
                  <a:pt x="330" y="449"/>
                  <a:pt x="303" y="443"/>
                </a:cubicBezTo>
                <a:cubicBezTo>
                  <a:pt x="301" y="442"/>
                  <a:pt x="298" y="442"/>
                  <a:pt x="296" y="441"/>
                </a:cubicBezTo>
                <a:cubicBezTo>
                  <a:pt x="293" y="440"/>
                  <a:pt x="291" y="440"/>
                  <a:pt x="288" y="439"/>
                </a:cubicBezTo>
                <a:cubicBezTo>
                  <a:pt x="265" y="434"/>
                  <a:pt x="222" y="424"/>
                  <a:pt x="222" y="384"/>
                </a:cubicBezTo>
                <a:cubicBezTo>
                  <a:pt x="222" y="344"/>
                  <a:pt x="262" y="329"/>
                  <a:pt x="295" y="329"/>
                </a:cubicBezTo>
                <a:cubicBezTo>
                  <a:pt x="317" y="329"/>
                  <a:pt x="344" y="339"/>
                  <a:pt x="367" y="354"/>
                </a:cubicBezTo>
                <a:cubicBezTo>
                  <a:pt x="370" y="356"/>
                  <a:pt x="371" y="361"/>
                  <a:pt x="369" y="364"/>
                </a:cubicBezTo>
                <a:cubicBezTo>
                  <a:pt x="367" y="367"/>
                  <a:pt x="363" y="368"/>
                  <a:pt x="360" y="366"/>
                </a:cubicBezTo>
                <a:cubicBezTo>
                  <a:pt x="338" y="352"/>
                  <a:pt x="314" y="343"/>
                  <a:pt x="295" y="343"/>
                </a:cubicBezTo>
                <a:cubicBezTo>
                  <a:pt x="239" y="343"/>
                  <a:pt x="236" y="377"/>
                  <a:pt x="236" y="384"/>
                </a:cubicBezTo>
                <a:cubicBezTo>
                  <a:pt x="236" y="410"/>
                  <a:pt x="263" y="419"/>
                  <a:pt x="291" y="425"/>
                </a:cubicBezTo>
                <a:cubicBezTo>
                  <a:pt x="294" y="426"/>
                  <a:pt x="297" y="427"/>
                  <a:pt x="299" y="427"/>
                </a:cubicBezTo>
                <a:cubicBezTo>
                  <a:pt x="301" y="428"/>
                  <a:pt x="304" y="429"/>
                  <a:pt x="307" y="429"/>
                </a:cubicBezTo>
                <a:cubicBezTo>
                  <a:pt x="328" y="434"/>
                  <a:pt x="367" y="443"/>
                  <a:pt x="367" y="489"/>
                </a:cubicBezTo>
                <a:cubicBezTo>
                  <a:pt x="367" y="528"/>
                  <a:pt x="331" y="542"/>
                  <a:pt x="297" y="542"/>
                </a:cubicBezTo>
                <a:close/>
                <a:moveTo>
                  <a:pt x="302" y="582"/>
                </a:moveTo>
                <a:cubicBezTo>
                  <a:pt x="302" y="300"/>
                  <a:pt x="302" y="300"/>
                  <a:pt x="302" y="300"/>
                </a:cubicBezTo>
                <a:cubicBezTo>
                  <a:pt x="302" y="297"/>
                  <a:pt x="299" y="293"/>
                  <a:pt x="295" y="293"/>
                </a:cubicBezTo>
                <a:cubicBezTo>
                  <a:pt x="292" y="293"/>
                  <a:pt x="288" y="297"/>
                  <a:pt x="288" y="300"/>
                </a:cubicBezTo>
                <a:cubicBezTo>
                  <a:pt x="288" y="582"/>
                  <a:pt x="288" y="582"/>
                  <a:pt x="288" y="582"/>
                </a:cubicBezTo>
                <a:cubicBezTo>
                  <a:pt x="288" y="586"/>
                  <a:pt x="292" y="589"/>
                  <a:pt x="295" y="589"/>
                </a:cubicBezTo>
                <a:cubicBezTo>
                  <a:pt x="299" y="589"/>
                  <a:pt x="302" y="586"/>
                  <a:pt x="302" y="582"/>
                </a:cubicBezTo>
                <a:close/>
                <a:moveTo>
                  <a:pt x="364" y="219"/>
                </a:moveTo>
                <a:cubicBezTo>
                  <a:pt x="365" y="215"/>
                  <a:pt x="363" y="212"/>
                  <a:pt x="359" y="211"/>
                </a:cubicBezTo>
                <a:cubicBezTo>
                  <a:pt x="355" y="210"/>
                  <a:pt x="351" y="213"/>
                  <a:pt x="351" y="216"/>
                </a:cubicBezTo>
                <a:cubicBezTo>
                  <a:pt x="351" y="216"/>
                  <a:pt x="342" y="231"/>
                  <a:pt x="289" y="231"/>
                </a:cubicBezTo>
                <a:cubicBezTo>
                  <a:pt x="233" y="231"/>
                  <a:pt x="227" y="216"/>
                  <a:pt x="227" y="216"/>
                </a:cubicBezTo>
                <a:cubicBezTo>
                  <a:pt x="227" y="216"/>
                  <a:pt x="227" y="216"/>
                  <a:pt x="227" y="216"/>
                </a:cubicBezTo>
                <a:cubicBezTo>
                  <a:pt x="213" y="219"/>
                  <a:pt x="213" y="219"/>
                  <a:pt x="213" y="219"/>
                </a:cubicBezTo>
                <a:cubicBezTo>
                  <a:pt x="214" y="224"/>
                  <a:pt x="222" y="245"/>
                  <a:pt x="289" y="245"/>
                </a:cubicBezTo>
                <a:cubicBezTo>
                  <a:pt x="355" y="245"/>
                  <a:pt x="363" y="224"/>
                  <a:pt x="364" y="219"/>
                </a:cubicBezTo>
                <a:close/>
                <a:moveTo>
                  <a:pt x="577" y="462"/>
                </a:moveTo>
                <a:cubicBezTo>
                  <a:pt x="577" y="344"/>
                  <a:pt x="452" y="245"/>
                  <a:pt x="365" y="213"/>
                </a:cubicBezTo>
                <a:cubicBezTo>
                  <a:pt x="366" y="181"/>
                  <a:pt x="381" y="134"/>
                  <a:pt x="444" y="83"/>
                </a:cubicBezTo>
                <a:cubicBezTo>
                  <a:pt x="446" y="81"/>
                  <a:pt x="447" y="80"/>
                  <a:pt x="447" y="80"/>
                </a:cubicBezTo>
                <a:cubicBezTo>
                  <a:pt x="461" y="67"/>
                  <a:pt x="461" y="57"/>
                  <a:pt x="458" y="51"/>
                </a:cubicBezTo>
                <a:cubicBezTo>
                  <a:pt x="455" y="42"/>
                  <a:pt x="445" y="37"/>
                  <a:pt x="430" y="37"/>
                </a:cubicBezTo>
                <a:cubicBezTo>
                  <a:pt x="418" y="37"/>
                  <a:pt x="405" y="41"/>
                  <a:pt x="393" y="47"/>
                </a:cubicBezTo>
                <a:cubicBezTo>
                  <a:pt x="387" y="49"/>
                  <a:pt x="382" y="51"/>
                  <a:pt x="377" y="51"/>
                </a:cubicBezTo>
                <a:cubicBezTo>
                  <a:pt x="365" y="51"/>
                  <a:pt x="356" y="43"/>
                  <a:pt x="344" y="31"/>
                </a:cubicBezTo>
                <a:cubicBezTo>
                  <a:pt x="341" y="28"/>
                  <a:pt x="341" y="28"/>
                  <a:pt x="341" y="28"/>
                </a:cubicBezTo>
                <a:cubicBezTo>
                  <a:pt x="329" y="15"/>
                  <a:pt x="314" y="0"/>
                  <a:pt x="289" y="0"/>
                </a:cubicBezTo>
                <a:cubicBezTo>
                  <a:pt x="263" y="0"/>
                  <a:pt x="249" y="15"/>
                  <a:pt x="236" y="28"/>
                </a:cubicBezTo>
                <a:cubicBezTo>
                  <a:pt x="233" y="31"/>
                  <a:pt x="233" y="31"/>
                  <a:pt x="233" y="31"/>
                </a:cubicBezTo>
                <a:cubicBezTo>
                  <a:pt x="222" y="43"/>
                  <a:pt x="212" y="51"/>
                  <a:pt x="200" y="51"/>
                </a:cubicBezTo>
                <a:cubicBezTo>
                  <a:pt x="200" y="51"/>
                  <a:pt x="200" y="51"/>
                  <a:pt x="200" y="51"/>
                </a:cubicBezTo>
                <a:cubicBezTo>
                  <a:pt x="196" y="51"/>
                  <a:pt x="190" y="49"/>
                  <a:pt x="185" y="47"/>
                </a:cubicBezTo>
                <a:cubicBezTo>
                  <a:pt x="172" y="41"/>
                  <a:pt x="159" y="37"/>
                  <a:pt x="147" y="37"/>
                </a:cubicBezTo>
                <a:cubicBezTo>
                  <a:pt x="133" y="37"/>
                  <a:pt x="123" y="42"/>
                  <a:pt x="119" y="51"/>
                </a:cubicBezTo>
                <a:cubicBezTo>
                  <a:pt x="117" y="57"/>
                  <a:pt x="117" y="67"/>
                  <a:pt x="130" y="80"/>
                </a:cubicBezTo>
                <a:cubicBezTo>
                  <a:pt x="131" y="80"/>
                  <a:pt x="132" y="81"/>
                  <a:pt x="134" y="83"/>
                </a:cubicBezTo>
                <a:cubicBezTo>
                  <a:pt x="196" y="134"/>
                  <a:pt x="212" y="181"/>
                  <a:pt x="213" y="213"/>
                </a:cubicBezTo>
                <a:cubicBezTo>
                  <a:pt x="125" y="245"/>
                  <a:pt x="0" y="344"/>
                  <a:pt x="0" y="462"/>
                </a:cubicBezTo>
                <a:cubicBezTo>
                  <a:pt x="0" y="579"/>
                  <a:pt x="47" y="646"/>
                  <a:pt x="289" y="646"/>
                </a:cubicBezTo>
                <a:cubicBezTo>
                  <a:pt x="530" y="646"/>
                  <a:pt x="577" y="579"/>
                  <a:pt x="577" y="462"/>
                </a:cubicBezTo>
                <a:close/>
                <a:moveTo>
                  <a:pt x="179" y="59"/>
                </a:moveTo>
                <a:cubicBezTo>
                  <a:pt x="186" y="63"/>
                  <a:pt x="193" y="65"/>
                  <a:pt x="200" y="65"/>
                </a:cubicBezTo>
                <a:cubicBezTo>
                  <a:pt x="200" y="65"/>
                  <a:pt x="200" y="65"/>
                  <a:pt x="200" y="65"/>
                </a:cubicBezTo>
                <a:cubicBezTo>
                  <a:pt x="218" y="65"/>
                  <a:pt x="231" y="53"/>
                  <a:pt x="243" y="41"/>
                </a:cubicBezTo>
                <a:cubicBezTo>
                  <a:pt x="246" y="37"/>
                  <a:pt x="246" y="37"/>
                  <a:pt x="246" y="37"/>
                </a:cubicBezTo>
                <a:cubicBezTo>
                  <a:pt x="259" y="25"/>
                  <a:pt x="269" y="14"/>
                  <a:pt x="289" y="14"/>
                </a:cubicBezTo>
                <a:cubicBezTo>
                  <a:pt x="308" y="14"/>
                  <a:pt x="319" y="25"/>
                  <a:pt x="331" y="37"/>
                </a:cubicBezTo>
                <a:cubicBezTo>
                  <a:pt x="334" y="41"/>
                  <a:pt x="334" y="41"/>
                  <a:pt x="334" y="41"/>
                </a:cubicBezTo>
                <a:cubicBezTo>
                  <a:pt x="346" y="53"/>
                  <a:pt x="359" y="65"/>
                  <a:pt x="377" y="65"/>
                </a:cubicBezTo>
                <a:cubicBezTo>
                  <a:pt x="384" y="65"/>
                  <a:pt x="391" y="63"/>
                  <a:pt x="399" y="59"/>
                </a:cubicBezTo>
                <a:cubicBezTo>
                  <a:pt x="409" y="54"/>
                  <a:pt x="420" y="51"/>
                  <a:pt x="430" y="51"/>
                </a:cubicBezTo>
                <a:cubicBezTo>
                  <a:pt x="439" y="51"/>
                  <a:pt x="444" y="54"/>
                  <a:pt x="445" y="56"/>
                </a:cubicBezTo>
                <a:cubicBezTo>
                  <a:pt x="446" y="58"/>
                  <a:pt x="445" y="63"/>
                  <a:pt x="438" y="70"/>
                </a:cubicBezTo>
                <a:cubicBezTo>
                  <a:pt x="437" y="70"/>
                  <a:pt x="436" y="71"/>
                  <a:pt x="435" y="72"/>
                </a:cubicBezTo>
                <a:cubicBezTo>
                  <a:pt x="365" y="129"/>
                  <a:pt x="350" y="183"/>
                  <a:pt x="350" y="218"/>
                </a:cubicBezTo>
                <a:cubicBezTo>
                  <a:pt x="350" y="221"/>
                  <a:pt x="352" y="223"/>
                  <a:pt x="355" y="224"/>
                </a:cubicBezTo>
                <a:cubicBezTo>
                  <a:pt x="439" y="253"/>
                  <a:pt x="563" y="349"/>
                  <a:pt x="563" y="462"/>
                </a:cubicBezTo>
                <a:cubicBezTo>
                  <a:pt x="563" y="573"/>
                  <a:pt x="520" y="632"/>
                  <a:pt x="289" y="632"/>
                </a:cubicBezTo>
                <a:cubicBezTo>
                  <a:pt x="58" y="632"/>
                  <a:pt x="14" y="573"/>
                  <a:pt x="14" y="462"/>
                </a:cubicBezTo>
                <a:cubicBezTo>
                  <a:pt x="14" y="349"/>
                  <a:pt x="138" y="253"/>
                  <a:pt x="222" y="224"/>
                </a:cubicBezTo>
                <a:cubicBezTo>
                  <a:pt x="225" y="223"/>
                  <a:pt x="227" y="221"/>
                  <a:pt x="227" y="218"/>
                </a:cubicBezTo>
                <a:cubicBezTo>
                  <a:pt x="227" y="183"/>
                  <a:pt x="212" y="129"/>
                  <a:pt x="143" y="72"/>
                </a:cubicBezTo>
                <a:cubicBezTo>
                  <a:pt x="141" y="71"/>
                  <a:pt x="140" y="70"/>
                  <a:pt x="140" y="70"/>
                </a:cubicBezTo>
                <a:cubicBezTo>
                  <a:pt x="133" y="63"/>
                  <a:pt x="131" y="58"/>
                  <a:pt x="132" y="56"/>
                </a:cubicBezTo>
                <a:cubicBezTo>
                  <a:pt x="133" y="54"/>
                  <a:pt x="138" y="51"/>
                  <a:pt x="147" y="51"/>
                </a:cubicBezTo>
                <a:cubicBezTo>
                  <a:pt x="157" y="51"/>
                  <a:pt x="168" y="54"/>
                  <a:pt x="179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0" name="Oval 29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23" name="Freeform 114"/>
          <p:cNvSpPr>
            <a:spLocks noEditPoints="1"/>
          </p:cNvSpPr>
          <p:nvPr/>
        </p:nvSpPr>
        <p:spPr bwMode="auto">
          <a:xfrm>
            <a:off x="8448859" y="1742620"/>
            <a:ext cx="565953" cy="609468"/>
          </a:xfrm>
          <a:custGeom>
            <a:avLst/>
            <a:gdLst>
              <a:gd name="T0" fmla="*/ 442 w 548"/>
              <a:gd name="T1" fmla="*/ 53 h 591"/>
              <a:gd name="T2" fmla="*/ 413 w 548"/>
              <a:gd name="T3" fmla="*/ 0 h 591"/>
              <a:gd name="T4" fmla="*/ 384 w 548"/>
              <a:gd name="T5" fmla="*/ 53 h 591"/>
              <a:gd name="T6" fmla="*/ 163 w 548"/>
              <a:gd name="T7" fmla="*/ 29 h 591"/>
              <a:gd name="T8" fmla="*/ 105 w 548"/>
              <a:gd name="T9" fmla="*/ 29 h 591"/>
              <a:gd name="T10" fmla="*/ 7 w 548"/>
              <a:gd name="T11" fmla="*/ 53 h 591"/>
              <a:gd name="T12" fmla="*/ 0 w 548"/>
              <a:gd name="T13" fmla="*/ 584 h 591"/>
              <a:gd name="T14" fmla="*/ 541 w 548"/>
              <a:gd name="T15" fmla="*/ 591 h 591"/>
              <a:gd name="T16" fmla="*/ 548 w 548"/>
              <a:gd name="T17" fmla="*/ 60 h 591"/>
              <a:gd name="T18" fmla="*/ 398 w 548"/>
              <a:gd name="T19" fmla="*/ 29 h 591"/>
              <a:gd name="T20" fmla="*/ 428 w 548"/>
              <a:gd name="T21" fmla="*/ 29 h 591"/>
              <a:gd name="T22" fmla="*/ 413 w 548"/>
              <a:gd name="T23" fmla="*/ 106 h 591"/>
              <a:gd name="T24" fmla="*/ 398 w 548"/>
              <a:gd name="T25" fmla="*/ 29 h 591"/>
              <a:gd name="T26" fmla="*/ 134 w 548"/>
              <a:gd name="T27" fmla="*/ 14 h 591"/>
              <a:gd name="T28" fmla="*/ 149 w 548"/>
              <a:gd name="T29" fmla="*/ 92 h 591"/>
              <a:gd name="T30" fmla="*/ 119 w 548"/>
              <a:gd name="T31" fmla="*/ 92 h 591"/>
              <a:gd name="T32" fmla="*/ 105 w 548"/>
              <a:gd name="T33" fmla="*/ 67 h 591"/>
              <a:gd name="T34" fmla="*/ 134 w 548"/>
              <a:gd name="T35" fmla="*/ 120 h 591"/>
              <a:gd name="T36" fmla="*/ 163 w 548"/>
              <a:gd name="T37" fmla="*/ 67 h 591"/>
              <a:gd name="T38" fmla="*/ 384 w 548"/>
              <a:gd name="T39" fmla="*/ 92 h 591"/>
              <a:gd name="T40" fmla="*/ 442 w 548"/>
              <a:gd name="T41" fmla="*/ 92 h 591"/>
              <a:gd name="T42" fmla="*/ 534 w 548"/>
              <a:gd name="T43" fmla="*/ 67 h 591"/>
              <a:gd name="T44" fmla="*/ 14 w 548"/>
              <a:gd name="T45" fmla="*/ 177 h 591"/>
              <a:gd name="T46" fmla="*/ 105 w 548"/>
              <a:gd name="T47" fmla="*/ 67 h 591"/>
              <a:gd name="T48" fmla="*/ 14 w 548"/>
              <a:gd name="T49" fmla="*/ 191 h 591"/>
              <a:gd name="T50" fmla="*/ 534 w 548"/>
              <a:gd name="T51" fmla="*/ 577 h 591"/>
              <a:gd name="T52" fmla="*/ 436 w 548"/>
              <a:gd name="T53" fmla="*/ 260 h 591"/>
              <a:gd name="T54" fmla="*/ 223 w 548"/>
              <a:gd name="T55" fmla="*/ 521 h 591"/>
              <a:gd name="T56" fmla="*/ 218 w 548"/>
              <a:gd name="T57" fmla="*/ 520 h 591"/>
              <a:gd name="T58" fmla="*/ 113 w 548"/>
              <a:gd name="T59" fmla="*/ 417 h 591"/>
              <a:gd name="T60" fmla="*/ 221 w 548"/>
              <a:gd name="T61" fmla="*/ 504 h 591"/>
              <a:gd name="T62" fmla="*/ 435 w 548"/>
              <a:gd name="T63" fmla="*/ 25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548" h="591">
                <a:moveTo>
                  <a:pt x="541" y="53"/>
                </a:moveTo>
                <a:cubicBezTo>
                  <a:pt x="442" y="53"/>
                  <a:pt x="442" y="53"/>
                  <a:pt x="442" y="53"/>
                </a:cubicBezTo>
                <a:cubicBezTo>
                  <a:pt x="442" y="29"/>
                  <a:pt x="442" y="29"/>
                  <a:pt x="442" y="29"/>
                </a:cubicBezTo>
                <a:cubicBezTo>
                  <a:pt x="442" y="13"/>
                  <a:pt x="429" y="0"/>
                  <a:pt x="413" y="0"/>
                </a:cubicBezTo>
                <a:cubicBezTo>
                  <a:pt x="397" y="0"/>
                  <a:pt x="384" y="13"/>
                  <a:pt x="384" y="29"/>
                </a:cubicBezTo>
                <a:cubicBezTo>
                  <a:pt x="384" y="53"/>
                  <a:pt x="384" y="53"/>
                  <a:pt x="384" y="53"/>
                </a:cubicBezTo>
                <a:cubicBezTo>
                  <a:pt x="163" y="53"/>
                  <a:pt x="163" y="53"/>
                  <a:pt x="163" y="53"/>
                </a:cubicBezTo>
                <a:cubicBezTo>
                  <a:pt x="163" y="29"/>
                  <a:pt x="163" y="29"/>
                  <a:pt x="163" y="29"/>
                </a:cubicBezTo>
                <a:cubicBezTo>
                  <a:pt x="163" y="13"/>
                  <a:pt x="150" y="0"/>
                  <a:pt x="134" y="0"/>
                </a:cubicBezTo>
                <a:cubicBezTo>
                  <a:pt x="118" y="0"/>
                  <a:pt x="105" y="13"/>
                  <a:pt x="105" y="29"/>
                </a:cubicBezTo>
                <a:cubicBezTo>
                  <a:pt x="105" y="53"/>
                  <a:pt x="105" y="53"/>
                  <a:pt x="105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7"/>
                  <a:pt x="3" y="591"/>
                  <a:pt x="7" y="591"/>
                </a:cubicBezTo>
                <a:cubicBezTo>
                  <a:pt x="541" y="591"/>
                  <a:pt x="541" y="591"/>
                  <a:pt x="541" y="591"/>
                </a:cubicBezTo>
                <a:cubicBezTo>
                  <a:pt x="544" y="591"/>
                  <a:pt x="548" y="587"/>
                  <a:pt x="548" y="584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48" y="56"/>
                  <a:pt x="544" y="53"/>
                  <a:pt x="541" y="53"/>
                </a:cubicBezTo>
                <a:close/>
                <a:moveTo>
                  <a:pt x="398" y="29"/>
                </a:moveTo>
                <a:cubicBezTo>
                  <a:pt x="398" y="20"/>
                  <a:pt x="405" y="14"/>
                  <a:pt x="413" y="14"/>
                </a:cubicBezTo>
                <a:cubicBezTo>
                  <a:pt x="422" y="14"/>
                  <a:pt x="428" y="20"/>
                  <a:pt x="428" y="29"/>
                </a:cubicBezTo>
                <a:cubicBezTo>
                  <a:pt x="428" y="92"/>
                  <a:pt x="428" y="92"/>
                  <a:pt x="428" y="92"/>
                </a:cubicBezTo>
                <a:cubicBezTo>
                  <a:pt x="428" y="100"/>
                  <a:pt x="422" y="106"/>
                  <a:pt x="413" y="106"/>
                </a:cubicBezTo>
                <a:cubicBezTo>
                  <a:pt x="405" y="106"/>
                  <a:pt x="398" y="100"/>
                  <a:pt x="398" y="92"/>
                </a:cubicBezTo>
                <a:lnTo>
                  <a:pt x="398" y="29"/>
                </a:lnTo>
                <a:close/>
                <a:moveTo>
                  <a:pt x="119" y="29"/>
                </a:moveTo>
                <a:cubicBezTo>
                  <a:pt x="119" y="20"/>
                  <a:pt x="126" y="14"/>
                  <a:pt x="134" y="14"/>
                </a:cubicBezTo>
                <a:cubicBezTo>
                  <a:pt x="142" y="14"/>
                  <a:pt x="149" y="20"/>
                  <a:pt x="149" y="29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49" y="100"/>
                  <a:pt x="142" y="106"/>
                  <a:pt x="134" y="106"/>
                </a:cubicBezTo>
                <a:cubicBezTo>
                  <a:pt x="126" y="106"/>
                  <a:pt x="119" y="100"/>
                  <a:pt x="119" y="92"/>
                </a:cubicBezTo>
                <a:lnTo>
                  <a:pt x="119" y="29"/>
                </a:lnTo>
                <a:close/>
                <a:moveTo>
                  <a:pt x="105" y="67"/>
                </a:moveTo>
                <a:cubicBezTo>
                  <a:pt x="105" y="92"/>
                  <a:pt x="105" y="92"/>
                  <a:pt x="105" y="92"/>
                </a:cubicBezTo>
                <a:cubicBezTo>
                  <a:pt x="105" y="107"/>
                  <a:pt x="118" y="120"/>
                  <a:pt x="134" y="120"/>
                </a:cubicBezTo>
                <a:cubicBezTo>
                  <a:pt x="150" y="120"/>
                  <a:pt x="163" y="107"/>
                  <a:pt x="163" y="92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384" y="67"/>
                  <a:pt x="384" y="67"/>
                  <a:pt x="384" y="67"/>
                </a:cubicBezTo>
                <a:cubicBezTo>
                  <a:pt x="384" y="92"/>
                  <a:pt x="384" y="92"/>
                  <a:pt x="384" y="92"/>
                </a:cubicBezTo>
                <a:cubicBezTo>
                  <a:pt x="384" y="107"/>
                  <a:pt x="397" y="120"/>
                  <a:pt x="413" y="120"/>
                </a:cubicBezTo>
                <a:cubicBezTo>
                  <a:pt x="429" y="120"/>
                  <a:pt x="442" y="107"/>
                  <a:pt x="442" y="92"/>
                </a:cubicBezTo>
                <a:cubicBezTo>
                  <a:pt x="442" y="67"/>
                  <a:pt x="442" y="67"/>
                  <a:pt x="442" y="67"/>
                </a:cubicBezTo>
                <a:cubicBezTo>
                  <a:pt x="534" y="67"/>
                  <a:pt x="534" y="67"/>
                  <a:pt x="534" y="67"/>
                </a:cubicBezTo>
                <a:cubicBezTo>
                  <a:pt x="534" y="177"/>
                  <a:pt x="534" y="177"/>
                  <a:pt x="534" y="1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14" y="67"/>
                  <a:pt x="14" y="67"/>
                  <a:pt x="14" y="67"/>
                </a:cubicBezTo>
                <a:lnTo>
                  <a:pt x="105" y="67"/>
                </a:lnTo>
                <a:close/>
                <a:moveTo>
                  <a:pt x="14" y="577"/>
                </a:moveTo>
                <a:cubicBezTo>
                  <a:pt x="14" y="191"/>
                  <a:pt x="14" y="191"/>
                  <a:pt x="14" y="191"/>
                </a:cubicBezTo>
                <a:cubicBezTo>
                  <a:pt x="534" y="191"/>
                  <a:pt x="534" y="191"/>
                  <a:pt x="534" y="191"/>
                </a:cubicBezTo>
                <a:cubicBezTo>
                  <a:pt x="534" y="577"/>
                  <a:pt x="534" y="577"/>
                  <a:pt x="534" y="577"/>
                </a:cubicBezTo>
                <a:lnTo>
                  <a:pt x="14" y="577"/>
                </a:lnTo>
                <a:close/>
                <a:moveTo>
                  <a:pt x="436" y="260"/>
                </a:moveTo>
                <a:cubicBezTo>
                  <a:pt x="228" y="519"/>
                  <a:pt x="228" y="519"/>
                  <a:pt x="228" y="519"/>
                </a:cubicBezTo>
                <a:cubicBezTo>
                  <a:pt x="226" y="520"/>
                  <a:pt x="225" y="521"/>
                  <a:pt x="223" y="521"/>
                </a:cubicBezTo>
                <a:cubicBezTo>
                  <a:pt x="223" y="521"/>
                  <a:pt x="222" y="521"/>
                  <a:pt x="222" y="521"/>
                </a:cubicBezTo>
                <a:cubicBezTo>
                  <a:pt x="221" y="521"/>
                  <a:pt x="219" y="521"/>
                  <a:pt x="218" y="520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1" y="424"/>
                  <a:pt x="111" y="420"/>
                  <a:pt x="113" y="417"/>
                </a:cubicBezTo>
                <a:cubicBezTo>
                  <a:pt x="116" y="414"/>
                  <a:pt x="120" y="414"/>
                  <a:pt x="123" y="416"/>
                </a:cubicBezTo>
                <a:cubicBezTo>
                  <a:pt x="221" y="504"/>
                  <a:pt x="221" y="504"/>
                  <a:pt x="221" y="504"/>
                </a:cubicBezTo>
                <a:cubicBezTo>
                  <a:pt x="425" y="251"/>
                  <a:pt x="425" y="251"/>
                  <a:pt x="425" y="251"/>
                </a:cubicBezTo>
                <a:cubicBezTo>
                  <a:pt x="427" y="248"/>
                  <a:pt x="432" y="248"/>
                  <a:pt x="435" y="250"/>
                </a:cubicBezTo>
                <a:cubicBezTo>
                  <a:pt x="438" y="252"/>
                  <a:pt x="438" y="257"/>
                  <a:pt x="436" y="2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5" name="Oval 34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9" name="Freeform 116"/>
          <p:cNvSpPr>
            <a:spLocks noEditPoints="1"/>
          </p:cNvSpPr>
          <p:nvPr/>
        </p:nvSpPr>
        <p:spPr bwMode="auto">
          <a:xfrm>
            <a:off x="6737141" y="1742620"/>
            <a:ext cx="543267" cy="609468"/>
          </a:xfrm>
          <a:custGeom>
            <a:avLst/>
            <a:gdLst>
              <a:gd name="T0" fmla="*/ 430 w 525"/>
              <a:gd name="T1" fmla="*/ 53 h 591"/>
              <a:gd name="T2" fmla="*/ 402 w 525"/>
              <a:gd name="T3" fmla="*/ 0 h 591"/>
              <a:gd name="T4" fmla="*/ 373 w 525"/>
              <a:gd name="T5" fmla="*/ 53 h 591"/>
              <a:gd name="T6" fmla="*/ 151 w 525"/>
              <a:gd name="T7" fmla="*/ 29 h 591"/>
              <a:gd name="T8" fmla="*/ 93 w 525"/>
              <a:gd name="T9" fmla="*/ 29 h 591"/>
              <a:gd name="T10" fmla="*/ 7 w 525"/>
              <a:gd name="T11" fmla="*/ 53 h 591"/>
              <a:gd name="T12" fmla="*/ 0 w 525"/>
              <a:gd name="T13" fmla="*/ 584 h 591"/>
              <a:gd name="T14" fmla="*/ 518 w 525"/>
              <a:gd name="T15" fmla="*/ 591 h 591"/>
              <a:gd name="T16" fmla="*/ 525 w 525"/>
              <a:gd name="T17" fmla="*/ 60 h 591"/>
              <a:gd name="T18" fmla="*/ 387 w 525"/>
              <a:gd name="T19" fmla="*/ 29 h 591"/>
              <a:gd name="T20" fmla="*/ 416 w 525"/>
              <a:gd name="T21" fmla="*/ 29 h 591"/>
              <a:gd name="T22" fmla="*/ 402 w 525"/>
              <a:gd name="T23" fmla="*/ 107 h 591"/>
              <a:gd name="T24" fmla="*/ 387 w 525"/>
              <a:gd name="T25" fmla="*/ 29 h 591"/>
              <a:gd name="T26" fmla="*/ 122 w 525"/>
              <a:gd name="T27" fmla="*/ 14 h 591"/>
              <a:gd name="T28" fmla="*/ 137 w 525"/>
              <a:gd name="T29" fmla="*/ 92 h 591"/>
              <a:gd name="T30" fmla="*/ 107 w 525"/>
              <a:gd name="T31" fmla="*/ 92 h 591"/>
              <a:gd name="T32" fmla="*/ 511 w 525"/>
              <a:gd name="T33" fmla="*/ 577 h 591"/>
              <a:gd name="T34" fmla="*/ 14 w 525"/>
              <a:gd name="T35" fmla="*/ 177 h 591"/>
              <a:gd name="T36" fmla="*/ 511 w 525"/>
              <a:gd name="T37" fmla="*/ 577 h 591"/>
              <a:gd name="T38" fmla="*/ 14 w 525"/>
              <a:gd name="T39" fmla="*/ 163 h 591"/>
              <a:gd name="T40" fmla="*/ 93 w 525"/>
              <a:gd name="T41" fmla="*/ 67 h 591"/>
              <a:gd name="T42" fmla="*/ 122 w 525"/>
              <a:gd name="T43" fmla="*/ 121 h 591"/>
              <a:gd name="T44" fmla="*/ 151 w 525"/>
              <a:gd name="T45" fmla="*/ 67 h 591"/>
              <a:gd name="T46" fmla="*/ 373 w 525"/>
              <a:gd name="T47" fmla="*/ 92 h 591"/>
              <a:gd name="T48" fmla="*/ 430 w 525"/>
              <a:gd name="T49" fmla="*/ 92 h 591"/>
              <a:gd name="T50" fmla="*/ 511 w 525"/>
              <a:gd name="T51" fmla="*/ 67 h 591"/>
              <a:gd name="T52" fmla="*/ 62 w 525"/>
              <a:gd name="T53" fmla="*/ 521 h 591"/>
              <a:gd name="T54" fmla="*/ 469 w 525"/>
              <a:gd name="T55" fmla="*/ 514 h 591"/>
              <a:gd name="T56" fmla="*/ 462 w 525"/>
              <a:gd name="T57" fmla="*/ 234 h 591"/>
              <a:gd name="T58" fmla="*/ 55 w 525"/>
              <a:gd name="T59" fmla="*/ 241 h 591"/>
              <a:gd name="T60" fmla="*/ 62 w 525"/>
              <a:gd name="T61" fmla="*/ 521 h 591"/>
              <a:gd name="T62" fmla="*/ 455 w 525"/>
              <a:gd name="T63" fmla="*/ 248 h 591"/>
              <a:gd name="T64" fmla="*/ 366 w 525"/>
              <a:gd name="T65" fmla="*/ 325 h 591"/>
              <a:gd name="T66" fmla="*/ 366 w 525"/>
              <a:gd name="T67" fmla="*/ 339 h 591"/>
              <a:gd name="T68" fmla="*/ 455 w 525"/>
              <a:gd name="T69" fmla="*/ 414 h 591"/>
              <a:gd name="T70" fmla="*/ 366 w 525"/>
              <a:gd name="T71" fmla="*/ 339 h 591"/>
              <a:gd name="T72" fmla="*/ 455 w 525"/>
              <a:gd name="T73" fmla="*/ 428 h 591"/>
              <a:gd name="T74" fmla="*/ 366 w 525"/>
              <a:gd name="T75" fmla="*/ 507 h 591"/>
              <a:gd name="T76" fmla="*/ 266 w 525"/>
              <a:gd name="T77" fmla="*/ 248 h 591"/>
              <a:gd name="T78" fmla="*/ 352 w 525"/>
              <a:gd name="T79" fmla="*/ 325 h 591"/>
              <a:gd name="T80" fmla="*/ 266 w 525"/>
              <a:gd name="T81" fmla="*/ 248 h 591"/>
              <a:gd name="T82" fmla="*/ 352 w 525"/>
              <a:gd name="T83" fmla="*/ 339 h 591"/>
              <a:gd name="T84" fmla="*/ 266 w 525"/>
              <a:gd name="T85" fmla="*/ 414 h 591"/>
              <a:gd name="T86" fmla="*/ 266 w 525"/>
              <a:gd name="T87" fmla="*/ 428 h 591"/>
              <a:gd name="T88" fmla="*/ 352 w 525"/>
              <a:gd name="T89" fmla="*/ 507 h 591"/>
              <a:gd name="T90" fmla="*/ 266 w 525"/>
              <a:gd name="T91" fmla="*/ 428 h 591"/>
              <a:gd name="T92" fmla="*/ 252 w 525"/>
              <a:gd name="T93" fmla="*/ 248 h 591"/>
              <a:gd name="T94" fmla="*/ 165 w 525"/>
              <a:gd name="T95" fmla="*/ 325 h 591"/>
              <a:gd name="T96" fmla="*/ 165 w 525"/>
              <a:gd name="T97" fmla="*/ 339 h 591"/>
              <a:gd name="T98" fmla="*/ 252 w 525"/>
              <a:gd name="T99" fmla="*/ 414 h 591"/>
              <a:gd name="T100" fmla="*/ 165 w 525"/>
              <a:gd name="T101" fmla="*/ 339 h 591"/>
              <a:gd name="T102" fmla="*/ 252 w 525"/>
              <a:gd name="T103" fmla="*/ 428 h 591"/>
              <a:gd name="T104" fmla="*/ 165 w 525"/>
              <a:gd name="T105" fmla="*/ 507 h 591"/>
              <a:gd name="T106" fmla="*/ 69 w 525"/>
              <a:gd name="T107" fmla="*/ 248 h 591"/>
              <a:gd name="T108" fmla="*/ 151 w 525"/>
              <a:gd name="T109" fmla="*/ 325 h 591"/>
              <a:gd name="T110" fmla="*/ 69 w 525"/>
              <a:gd name="T111" fmla="*/ 248 h 591"/>
              <a:gd name="T112" fmla="*/ 151 w 525"/>
              <a:gd name="T113" fmla="*/ 339 h 591"/>
              <a:gd name="T114" fmla="*/ 69 w 525"/>
              <a:gd name="T115" fmla="*/ 414 h 591"/>
              <a:gd name="T116" fmla="*/ 69 w 525"/>
              <a:gd name="T117" fmla="*/ 428 h 591"/>
              <a:gd name="T118" fmla="*/ 151 w 525"/>
              <a:gd name="T119" fmla="*/ 507 h 591"/>
              <a:gd name="T120" fmla="*/ 69 w 525"/>
              <a:gd name="T121" fmla="*/ 428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25" h="591">
                <a:moveTo>
                  <a:pt x="518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8" y="591"/>
                  <a:pt x="518" y="591"/>
                  <a:pt x="518" y="591"/>
                </a:cubicBezTo>
                <a:cubicBezTo>
                  <a:pt x="521" y="591"/>
                  <a:pt x="525" y="588"/>
                  <a:pt x="525" y="584"/>
                </a:cubicBezTo>
                <a:cubicBezTo>
                  <a:pt x="525" y="60"/>
                  <a:pt x="525" y="60"/>
                  <a:pt x="525" y="60"/>
                </a:cubicBezTo>
                <a:cubicBezTo>
                  <a:pt x="525" y="56"/>
                  <a:pt x="521" y="53"/>
                  <a:pt x="518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511" y="577"/>
                </a:moveTo>
                <a:cubicBezTo>
                  <a:pt x="14" y="577"/>
                  <a:pt x="14" y="577"/>
                  <a:pt x="14" y="577"/>
                </a:cubicBezTo>
                <a:cubicBezTo>
                  <a:pt x="14" y="177"/>
                  <a:pt x="14" y="177"/>
                  <a:pt x="14" y="177"/>
                </a:cubicBezTo>
                <a:cubicBezTo>
                  <a:pt x="511" y="177"/>
                  <a:pt x="511" y="177"/>
                  <a:pt x="511" y="177"/>
                </a:cubicBezTo>
                <a:lnTo>
                  <a:pt x="511" y="577"/>
                </a:lnTo>
                <a:close/>
                <a:moveTo>
                  <a:pt x="511" y="163"/>
                </a:move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cubicBezTo>
                  <a:pt x="93" y="67"/>
                  <a:pt x="93" y="67"/>
                  <a:pt x="93" y="67"/>
                </a:cubicBez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1" y="67"/>
                  <a:pt x="511" y="67"/>
                  <a:pt x="511" y="67"/>
                </a:cubicBezTo>
                <a:lnTo>
                  <a:pt x="511" y="163"/>
                </a:lnTo>
                <a:close/>
                <a:moveTo>
                  <a:pt x="62" y="521"/>
                </a:moveTo>
                <a:cubicBezTo>
                  <a:pt x="462" y="521"/>
                  <a:pt x="462" y="521"/>
                  <a:pt x="462" y="521"/>
                </a:cubicBezTo>
                <a:cubicBezTo>
                  <a:pt x="466" y="521"/>
                  <a:pt x="469" y="518"/>
                  <a:pt x="469" y="514"/>
                </a:cubicBezTo>
                <a:cubicBezTo>
                  <a:pt x="469" y="241"/>
                  <a:pt x="469" y="241"/>
                  <a:pt x="469" y="241"/>
                </a:cubicBezTo>
                <a:cubicBezTo>
                  <a:pt x="469" y="237"/>
                  <a:pt x="466" y="234"/>
                  <a:pt x="462" y="234"/>
                </a:cubicBezTo>
                <a:cubicBezTo>
                  <a:pt x="62" y="234"/>
                  <a:pt x="62" y="234"/>
                  <a:pt x="62" y="234"/>
                </a:cubicBezTo>
                <a:cubicBezTo>
                  <a:pt x="58" y="234"/>
                  <a:pt x="55" y="237"/>
                  <a:pt x="55" y="241"/>
                </a:cubicBezTo>
                <a:cubicBezTo>
                  <a:pt x="55" y="514"/>
                  <a:pt x="55" y="514"/>
                  <a:pt x="55" y="514"/>
                </a:cubicBezTo>
                <a:cubicBezTo>
                  <a:pt x="55" y="518"/>
                  <a:pt x="58" y="521"/>
                  <a:pt x="62" y="521"/>
                </a:cubicBezTo>
                <a:close/>
                <a:moveTo>
                  <a:pt x="366" y="248"/>
                </a:moveTo>
                <a:cubicBezTo>
                  <a:pt x="455" y="248"/>
                  <a:pt x="455" y="248"/>
                  <a:pt x="455" y="248"/>
                </a:cubicBezTo>
                <a:cubicBezTo>
                  <a:pt x="455" y="325"/>
                  <a:pt x="455" y="325"/>
                  <a:pt x="455" y="325"/>
                </a:cubicBezTo>
                <a:cubicBezTo>
                  <a:pt x="366" y="325"/>
                  <a:pt x="366" y="325"/>
                  <a:pt x="366" y="325"/>
                </a:cubicBezTo>
                <a:lnTo>
                  <a:pt x="366" y="248"/>
                </a:lnTo>
                <a:close/>
                <a:moveTo>
                  <a:pt x="366" y="339"/>
                </a:moveTo>
                <a:cubicBezTo>
                  <a:pt x="455" y="339"/>
                  <a:pt x="455" y="339"/>
                  <a:pt x="455" y="339"/>
                </a:cubicBezTo>
                <a:cubicBezTo>
                  <a:pt x="455" y="414"/>
                  <a:pt x="455" y="414"/>
                  <a:pt x="455" y="414"/>
                </a:cubicBezTo>
                <a:cubicBezTo>
                  <a:pt x="366" y="414"/>
                  <a:pt x="366" y="414"/>
                  <a:pt x="366" y="414"/>
                </a:cubicBezTo>
                <a:lnTo>
                  <a:pt x="366" y="339"/>
                </a:lnTo>
                <a:close/>
                <a:moveTo>
                  <a:pt x="366" y="428"/>
                </a:moveTo>
                <a:cubicBezTo>
                  <a:pt x="455" y="428"/>
                  <a:pt x="455" y="428"/>
                  <a:pt x="455" y="428"/>
                </a:cubicBezTo>
                <a:cubicBezTo>
                  <a:pt x="455" y="507"/>
                  <a:pt x="455" y="507"/>
                  <a:pt x="455" y="507"/>
                </a:cubicBezTo>
                <a:cubicBezTo>
                  <a:pt x="366" y="507"/>
                  <a:pt x="366" y="507"/>
                  <a:pt x="366" y="507"/>
                </a:cubicBezTo>
                <a:lnTo>
                  <a:pt x="366" y="428"/>
                </a:lnTo>
                <a:close/>
                <a:moveTo>
                  <a:pt x="266" y="248"/>
                </a:moveTo>
                <a:cubicBezTo>
                  <a:pt x="352" y="248"/>
                  <a:pt x="352" y="248"/>
                  <a:pt x="352" y="248"/>
                </a:cubicBezTo>
                <a:cubicBezTo>
                  <a:pt x="352" y="325"/>
                  <a:pt x="352" y="325"/>
                  <a:pt x="352" y="325"/>
                </a:cubicBezTo>
                <a:cubicBezTo>
                  <a:pt x="266" y="325"/>
                  <a:pt x="266" y="325"/>
                  <a:pt x="266" y="325"/>
                </a:cubicBezTo>
                <a:lnTo>
                  <a:pt x="266" y="248"/>
                </a:lnTo>
                <a:close/>
                <a:moveTo>
                  <a:pt x="266" y="339"/>
                </a:moveTo>
                <a:cubicBezTo>
                  <a:pt x="352" y="339"/>
                  <a:pt x="352" y="339"/>
                  <a:pt x="352" y="339"/>
                </a:cubicBezTo>
                <a:cubicBezTo>
                  <a:pt x="352" y="414"/>
                  <a:pt x="352" y="414"/>
                  <a:pt x="352" y="414"/>
                </a:cubicBezTo>
                <a:cubicBezTo>
                  <a:pt x="266" y="414"/>
                  <a:pt x="266" y="414"/>
                  <a:pt x="266" y="414"/>
                </a:cubicBezTo>
                <a:lnTo>
                  <a:pt x="266" y="339"/>
                </a:lnTo>
                <a:close/>
                <a:moveTo>
                  <a:pt x="266" y="428"/>
                </a:moveTo>
                <a:cubicBezTo>
                  <a:pt x="352" y="428"/>
                  <a:pt x="352" y="428"/>
                  <a:pt x="352" y="428"/>
                </a:cubicBezTo>
                <a:cubicBezTo>
                  <a:pt x="352" y="507"/>
                  <a:pt x="352" y="507"/>
                  <a:pt x="352" y="507"/>
                </a:cubicBezTo>
                <a:cubicBezTo>
                  <a:pt x="266" y="507"/>
                  <a:pt x="266" y="507"/>
                  <a:pt x="266" y="507"/>
                </a:cubicBezTo>
                <a:lnTo>
                  <a:pt x="266" y="428"/>
                </a:lnTo>
                <a:close/>
                <a:moveTo>
                  <a:pt x="165" y="248"/>
                </a:moveTo>
                <a:cubicBezTo>
                  <a:pt x="252" y="248"/>
                  <a:pt x="252" y="248"/>
                  <a:pt x="252" y="248"/>
                </a:cubicBezTo>
                <a:cubicBezTo>
                  <a:pt x="252" y="325"/>
                  <a:pt x="252" y="325"/>
                  <a:pt x="252" y="325"/>
                </a:cubicBezTo>
                <a:cubicBezTo>
                  <a:pt x="165" y="325"/>
                  <a:pt x="165" y="325"/>
                  <a:pt x="165" y="325"/>
                </a:cubicBezTo>
                <a:lnTo>
                  <a:pt x="165" y="248"/>
                </a:lnTo>
                <a:close/>
                <a:moveTo>
                  <a:pt x="165" y="339"/>
                </a:moveTo>
                <a:cubicBezTo>
                  <a:pt x="252" y="339"/>
                  <a:pt x="252" y="339"/>
                  <a:pt x="252" y="339"/>
                </a:cubicBezTo>
                <a:cubicBezTo>
                  <a:pt x="252" y="414"/>
                  <a:pt x="252" y="414"/>
                  <a:pt x="252" y="414"/>
                </a:cubicBezTo>
                <a:cubicBezTo>
                  <a:pt x="165" y="414"/>
                  <a:pt x="165" y="414"/>
                  <a:pt x="165" y="414"/>
                </a:cubicBezTo>
                <a:lnTo>
                  <a:pt x="165" y="339"/>
                </a:lnTo>
                <a:close/>
                <a:moveTo>
                  <a:pt x="165" y="428"/>
                </a:moveTo>
                <a:cubicBezTo>
                  <a:pt x="252" y="428"/>
                  <a:pt x="252" y="428"/>
                  <a:pt x="252" y="428"/>
                </a:cubicBezTo>
                <a:cubicBezTo>
                  <a:pt x="252" y="507"/>
                  <a:pt x="252" y="507"/>
                  <a:pt x="252" y="507"/>
                </a:cubicBezTo>
                <a:cubicBezTo>
                  <a:pt x="165" y="507"/>
                  <a:pt x="165" y="507"/>
                  <a:pt x="165" y="507"/>
                </a:cubicBezTo>
                <a:lnTo>
                  <a:pt x="165" y="428"/>
                </a:lnTo>
                <a:close/>
                <a:moveTo>
                  <a:pt x="69" y="248"/>
                </a:moveTo>
                <a:cubicBezTo>
                  <a:pt x="151" y="248"/>
                  <a:pt x="151" y="248"/>
                  <a:pt x="151" y="248"/>
                </a:cubicBezTo>
                <a:cubicBezTo>
                  <a:pt x="151" y="325"/>
                  <a:pt x="151" y="325"/>
                  <a:pt x="151" y="325"/>
                </a:cubicBezTo>
                <a:cubicBezTo>
                  <a:pt x="69" y="325"/>
                  <a:pt x="69" y="325"/>
                  <a:pt x="69" y="325"/>
                </a:cubicBezTo>
                <a:lnTo>
                  <a:pt x="69" y="248"/>
                </a:lnTo>
                <a:close/>
                <a:moveTo>
                  <a:pt x="69" y="339"/>
                </a:moveTo>
                <a:cubicBezTo>
                  <a:pt x="151" y="339"/>
                  <a:pt x="151" y="339"/>
                  <a:pt x="151" y="339"/>
                </a:cubicBezTo>
                <a:cubicBezTo>
                  <a:pt x="151" y="414"/>
                  <a:pt x="151" y="414"/>
                  <a:pt x="151" y="414"/>
                </a:cubicBezTo>
                <a:cubicBezTo>
                  <a:pt x="69" y="414"/>
                  <a:pt x="69" y="414"/>
                  <a:pt x="69" y="414"/>
                </a:cubicBezTo>
                <a:lnTo>
                  <a:pt x="69" y="339"/>
                </a:lnTo>
                <a:close/>
                <a:moveTo>
                  <a:pt x="69" y="428"/>
                </a:moveTo>
                <a:cubicBezTo>
                  <a:pt x="151" y="428"/>
                  <a:pt x="151" y="428"/>
                  <a:pt x="151" y="428"/>
                </a:cubicBezTo>
                <a:cubicBezTo>
                  <a:pt x="151" y="507"/>
                  <a:pt x="151" y="507"/>
                  <a:pt x="151" y="507"/>
                </a:cubicBezTo>
                <a:cubicBezTo>
                  <a:pt x="69" y="507"/>
                  <a:pt x="69" y="507"/>
                  <a:pt x="69" y="507"/>
                </a:cubicBezTo>
                <a:lnTo>
                  <a:pt x="69" y="4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96" name="Oval 35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0" name="Freeform 117"/>
          <p:cNvSpPr>
            <a:spLocks noEditPoints="1"/>
          </p:cNvSpPr>
          <p:nvPr/>
        </p:nvSpPr>
        <p:spPr bwMode="auto">
          <a:xfrm>
            <a:off x="5014678" y="1742620"/>
            <a:ext cx="540879" cy="609468"/>
          </a:xfrm>
          <a:custGeom>
            <a:avLst/>
            <a:gdLst>
              <a:gd name="T0" fmla="*/ 430 w 524"/>
              <a:gd name="T1" fmla="*/ 53 h 591"/>
              <a:gd name="T2" fmla="*/ 402 w 524"/>
              <a:gd name="T3" fmla="*/ 0 h 591"/>
              <a:gd name="T4" fmla="*/ 373 w 524"/>
              <a:gd name="T5" fmla="*/ 53 h 591"/>
              <a:gd name="T6" fmla="*/ 151 w 524"/>
              <a:gd name="T7" fmla="*/ 29 h 591"/>
              <a:gd name="T8" fmla="*/ 93 w 524"/>
              <a:gd name="T9" fmla="*/ 29 h 591"/>
              <a:gd name="T10" fmla="*/ 7 w 524"/>
              <a:gd name="T11" fmla="*/ 53 h 591"/>
              <a:gd name="T12" fmla="*/ 0 w 524"/>
              <a:gd name="T13" fmla="*/ 584 h 591"/>
              <a:gd name="T14" fmla="*/ 517 w 524"/>
              <a:gd name="T15" fmla="*/ 591 h 591"/>
              <a:gd name="T16" fmla="*/ 524 w 524"/>
              <a:gd name="T17" fmla="*/ 60 h 591"/>
              <a:gd name="T18" fmla="*/ 387 w 524"/>
              <a:gd name="T19" fmla="*/ 29 h 591"/>
              <a:gd name="T20" fmla="*/ 416 w 524"/>
              <a:gd name="T21" fmla="*/ 29 h 591"/>
              <a:gd name="T22" fmla="*/ 402 w 524"/>
              <a:gd name="T23" fmla="*/ 107 h 591"/>
              <a:gd name="T24" fmla="*/ 387 w 524"/>
              <a:gd name="T25" fmla="*/ 29 h 591"/>
              <a:gd name="T26" fmla="*/ 122 w 524"/>
              <a:gd name="T27" fmla="*/ 14 h 591"/>
              <a:gd name="T28" fmla="*/ 137 w 524"/>
              <a:gd name="T29" fmla="*/ 92 h 591"/>
              <a:gd name="T30" fmla="*/ 107 w 524"/>
              <a:gd name="T31" fmla="*/ 92 h 591"/>
              <a:gd name="T32" fmla="*/ 93 w 524"/>
              <a:gd name="T33" fmla="*/ 67 h 591"/>
              <a:gd name="T34" fmla="*/ 122 w 524"/>
              <a:gd name="T35" fmla="*/ 121 h 591"/>
              <a:gd name="T36" fmla="*/ 151 w 524"/>
              <a:gd name="T37" fmla="*/ 67 h 591"/>
              <a:gd name="T38" fmla="*/ 373 w 524"/>
              <a:gd name="T39" fmla="*/ 92 h 591"/>
              <a:gd name="T40" fmla="*/ 430 w 524"/>
              <a:gd name="T41" fmla="*/ 92 h 591"/>
              <a:gd name="T42" fmla="*/ 510 w 524"/>
              <a:gd name="T43" fmla="*/ 67 h 591"/>
              <a:gd name="T44" fmla="*/ 14 w 524"/>
              <a:gd name="T45" fmla="*/ 163 h 591"/>
              <a:gd name="T46" fmla="*/ 93 w 524"/>
              <a:gd name="T47" fmla="*/ 67 h 591"/>
              <a:gd name="T48" fmla="*/ 14 w 524"/>
              <a:gd name="T49" fmla="*/ 177 h 591"/>
              <a:gd name="T50" fmla="*/ 510 w 524"/>
              <a:gd name="T51" fmla="*/ 577 h 591"/>
              <a:gd name="T52" fmla="*/ 175 w 524"/>
              <a:gd name="T53" fmla="*/ 256 h 591"/>
              <a:gd name="T54" fmla="*/ 168 w 524"/>
              <a:gd name="T55" fmla="*/ 522 h 591"/>
              <a:gd name="T56" fmla="*/ 161 w 524"/>
              <a:gd name="T57" fmla="*/ 279 h 591"/>
              <a:gd name="T58" fmla="*/ 81 w 524"/>
              <a:gd name="T59" fmla="*/ 306 h 591"/>
              <a:gd name="T60" fmla="*/ 162 w 524"/>
              <a:gd name="T61" fmla="*/ 254 h 591"/>
              <a:gd name="T62" fmla="*/ 175 w 524"/>
              <a:gd name="T63" fmla="*/ 256 h 591"/>
              <a:gd name="T64" fmla="*/ 420 w 524"/>
              <a:gd name="T65" fmla="*/ 514 h 591"/>
              <a:gd name="T66" fmla="*/ 247 w 524"/>
              <a:gd name="T67" fmla="*/ 512 h 591"/>
              <a:gd name="T68" fmla="*/ 265 w 524"/>
              <a:gd name="T69" fmla="*/ 458 h 591"/>
              <a:gd name="T70" fmla="*/ 363 w 524"/>
              <a:gd name="T71" fmla="*/ 385 h 591"/>
              <a:gd name="T72" fmla="*/ 335 w 524"/>
              <a:gd name="T73" fmla="*/ 260 h 591"/>
              <a:gd name="T74" fmla="*/ 257 w 524"/>
              <a:gd name="T75" fmla="*/ 348 h 591"/>
              <a:gd name="T76" fmla="*/ 270 w 524"/>
              <a:gd name="T77" fmla="*/ 276 h 591"/>
              <a:gd name="T78" fmla="*/ 415 w 524"/>
              <a:gd name="T79" fmla="*/ 318 h 591"/>
              <a:gd name="T80" fmla="*/ 343 w 524"/>
              <a:gd name="T81" fmla="*/ 415 h 591"/>
              <a:gd name="T82" fmla="*/ 261 w 524"/>
              <a:gd name="T83" fmla="*/ 500 h 591"/>
              <a:gd name="T84" fmla="*/ 427 w 524"/>
              <a:gd name="T85" fmla="*/ 50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4" h="591">
                <a:moveTo>
                  <a:pt x="517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7" y="591"/>
                  <a:pt x="517" y="591"/>
                  <a:pt x="517" y="591"/>
                </a:cubicBezTo>
                <a:cubicBezTo>
                  <a:pt x="521" y="591"/>
                  <a:pt x="524" y="588"/>
                  <a:pt x="524" y="584"/>
                </a:cubicBezTo>
                <a:cubicBezTo>
                  <a:pt x="524" y="60"/>
                  <a:pt x="524" y="60"/>
                  <a:pt x="524" y="60"/>
                </a:cubicBezTo>
                <a:cubicBezTo>
                  <a:pt x="524" y="56"/>
                  <a:pt x="521" y="53"/>
                  <a:pt x="517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93" y="67"/>
                </a:move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0" y="67"/>
                  <a:pt x="510" y="67"/>
                  <a:pt x="510" y="67"/>
                </a:cubicBezTo>
                <a:cubicBezTo>
                  <a:pt x="510" y="163"/>
                  <a:pt x="510" y="163"/>
                  <a:pt x="510" y="163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lnTo>
                  <a:pt x="93" y="67"/>
                </a:lnTo>
                <a:close/>
                <a:moveTo>
                  <a:pt x="14" y="577"/>
                </a:moveTo>
                <a:cubicBezTo>
                  <a:pt x="14" y="177"/>
                  <a:pt x="14" y="177"/>
                  <a:pt x="14" y="177"/>
                </a:cubicBezTo>
                <a:cubicBezTo>
                  <a:pt x="510" y="177"/>
                  <a:pt x="510" y="177"/>
                  <a:pt x="510" y="177"/>
                </a:cubicBezTo>
                <a:cubicBezTo>
                  <a:pt x="510" y="577"/>
                  <a:pt x="510" y="577"/>
                  <a:pt x="510" y="577"/>
                </a:cubicBezTo>
                <a:lnTo>
                  <a:pt x="14" y="577"/>
                </a:lnTo>
                <a:close/>
                <a:moveTo>
                  <a:pt x="175" y="256"/>
                </a:moveTo>
                <a:cubicBezTo>
                  <a:pt x="175" y="515"/>
                  <a:pt x="175" y="515"/>
                  <a:pt x="175" y="515"/>
                </a:cubicBezTo>
                <a:cubicBezTo>
                  <a:pt x="175" y="519"/>
                  <a:pt x="172" y="522"/>
                  <a:pt x="168" y="522"/>
                </a:cubicBezTo>
                <a:cubicBezTo>
                  <a:pt x="165" y="522"/>
                  <a:pt x="161" y="519"/>
                  <a:pt x="161" y="515"/>
                </a:cubicBezTo>
                <a:cubicBezTo>
                  <a:pt x="161" y="279"/>
                  <a:pt x="161" y="279"/>
                  <a:pt x="161" y="279"/>
                </a:cubicBezTo>
                <a:cubicBezTo>
                  <a:pt x="142" y="299"/>
                  <a:pt x="108" y="313"/>
                  <a:pt x="88" y="313"/>
                </a:cubicBezTo>
                <a:cubicBezTo>
                  <a:pt x="85" y="313"/>
                  <a:pt x="81" y="310"/>
                  <a:pt x="81" y="306"/>
                </a:cubicBezTo>
                <a:cubicBezTo>
                  <a:pt x="81" y="303"/>
                  <a:pt x="85" y="299"/>
                  <a:pt x="88" y="299"/>
                </a:cubicBezTo>
                <a:cubicBezTo>
                  <a:pt x="109" y="299"/>
                  <a:pt x="155" y="276"/>
                  <a:pt x="162" y="254"/>
                </a:cubicBezTo>
                <a:cubicBezTo>
                  <a:pt x="163" y="251"/>
                  <a:pt x="166" y="249"/>
                  <a:pt x="169" y="250"/>
                </a:cubicBezTo>
                <a:cubicBezTo>
                  <a:pt x="173" y="250"/>
                  <a:pt x="175" y="253"/>
                  <a:pt x="175" y="256"/>
                </a:cubicBezTo>
                <a:close/>
                <a:moveTo>
                  <a:pt x="427" y="507"/>
                </a:moveTo>
                <a:cubicBezTo>
                  <a:pt x="427" y="511"/>
                  <a:pt x="424" y="514"/>
                  <a:pt x="420" y="514"/>
                </a:cubicBezTo>
                <a:cubicBezTo>
                  <a:pt x="253" y="514"/>
                  <a:pt x="253" y="514"/>
                  <a:pt x="253" y="514"/>
                </a:cubicBezTo>
                <a:cubicBezTo>
                  <a:pt x="251" y="514"/>
                  <a:pt x="249" y="513"/>
                  <a:pt x="247" y="512"/>
                </a:cubicBezTo>
                <a:cubicBezTo>
                  <a:pt x="246" y="510"/>
                  <a:pt x="245" y="508"/>
                  <a:pt x="246" y="506"/>
                </a:cubicBezTo>
                <a:cubicBezTo>
                  <a:pt x="246" y="505"/>
                  <a:pt x="250" y="475"/>
                  <a:pt x="265" y="458"/>
                </a:cubicBezTo>
                <a:cubicBezTo>
                  <a:pt x="287" y="433"/>
                  <a:pt x="313" y="417"/>
                  <a:pt x="336" y="403"/>
                </a:cubicBezTo>
                <a:cubicBezTo>
                  <a:pt x="346" y="397"/>
                  <a:pt x="356" y="391"/>
                  <a:pt x="363" y="385"/>
                </a:cubicBezTo>
                <a:cubicBezTo>
                  <a:pt x="388" y="368"/>
                  <a:pt x="401" y="343"/>
                  <a:pt x="401" y="318"/>
                </a:cubicBezTo>
                <a:cubicBezTo>
                  <a:pt x="401" y="312"/>
                  <a:pt x="399" y="260"/>
                  <a:pt x="335" y="260"/>
                </a:cubicBezTo>
                <a:cubicBezTo>
                  <a:pt x="318" y="260"/>
                  <a:pt x="264" y="266"/>
                  <a:pt x="264" y="341"/>
                </a:cubicBezTo>
                <a:cubicBezTo>
                  <a:pt x="264" y="345"/>
                  <a:pt x="261" y="348"/>
                  <a:pt x="257" y="348"/>
                </a:cubicBezTo>
                <a:cubicBezTo>
                  <a:pt x="253" y="348"/>
                  <a:pt x="250" y="345"/>
                  <a:pt x="250" y="341"/>
                </a:cubicBezTo>
                <a:cubicBezTo>
                  <a:pt x="250" y="315"/>
                  <a:pt x="257" y="293"/>
                  <a:pt x="270" y="276"/>
                </a:cubicBezTo>
                <a:cubicBezTo>
                  <a:pt x="285" y="256"/>
                  <a:pt x="307" y="246"/>
                  <a:pt x="335" y="246"/>
                </a:cubicBezTo>
                <a:cubicBezTo>
                  <a:pt x="398" y="246"/>
                  <a:pt x="415" y="291"/>
                  <a:pt x="415" y="318"/>
                </a:cubicBezTo>
                <a:cubicBezTo>
                  <a:pt x="415" y="348"/>
                  <a:pt x="399" y="376"/>
                  <a:pt x="372" y="397"/>
                </a:cubicBezTo>
                <a:cubicBezTo>
                  <a:pt x="363" y="403"/>
                  <a:pt x="354" y="409"/>
                  <a:pt x="343" y="415"/>
                </a:cubicBezTo>
                <a:cubicBezTo>
                  <a:pt x="321" y="429"/>
                  <a:pt x="296" y="444"/>
                  <a:pt x="276" y="467"/>
                </a:cubicBezTo>
                <a:cubicBezTo>
                  <a:pt x="267" y="476"/>
                  <a:pt x="263" y="491"/>
                  <a:pt x="261" y="500"/>
                </a:cubicBezTo>
                <a:cubicBezTo>
                  <a:pt x="420" y="500"/>
                  <a:pt x="420" y="500"/>
                  <a:pt x="420" y="500"/>
                </a:cubicBezTo>
                <a:cubicBezTo>
                  <a:pt x="424" y="500"/>
                  <a:pt x="427" y="503"/>
                  <a:pt x="427" y="5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8" name="Oval 27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8" name="Freeform 135"/>
          <p:cNvSpPr>
            <a:spLocks noEditPoints="1"/>
          </p:cNvSpPr>
          <p:nvPr/>
        </p:nvSpPr>
        <p:spPr bwMode="auto">
          <a:xfrm>
            <a:off x="1536049" y="3333508"/>
            <a:ext cx="604697" cy="548640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87" name="Oval 26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1" name="Freeform 148"/>
          <p:cNvSpPr>
            <a:spLocks noEditPoints="1"/>
          </p:cNvSpPr>
          <p:nvPr/>
        </p:nvSpPr>
        <p:spPr bwMode="auto">
          <a:xfrm>
            <a:off x="3294295" y="3340068"/>
            <a:ext cx="535521" cy="535521"/>
          </a:xfrm>
          <a:custGeom>
            <a:avLst/>
            <a:gdLst>
              <a:gd name="T0" fmla="*/ 90 w 519"/>
              <a:gd name="T1" fmla="*/ 519 h 519"/>
              <a:gd name="T2" fmla="*/ 0 w 519"/>
              <a:gd name="T3" fmla="*/ 89 h 519"/>
              <a:gd name="T4" fmla="*/ 429 w 519"/>
              <a:gd name="T5" fmla="*/ 0 h 519"/>
              <a:gd name="T6" fmla="*/ 519 w 519"/>
              <a:gd name="T7" fmla="*/ 429 h 519"/>
              <a:gd name="T8" fmla="*/ 90 w 519"/>
              <a:gd name="T9" fmla="*/ 14 h 519"/>
              <a:gd name="T10" fmla="*/ 14 w 519"/>
              <a:gd name="T11" fmla="*/ 429 h 519"/>
              <a:gd name="T12" fmla="*/ 429 w 519"/>
              <a:gd name="T13" fmla="*/ 505 h 519"/>
              <a:gd name="T14" fmla="*/ 505 w 519"/>
              <a:gd name="T15" fmla="*/ 89 h 519"/>
              <a:gd name="T16" fmla="*/ 90 w 519"/>
              <a:gd name="T17" fmla="*/ 14 h 519"/>
              <a:gd name="T18" fmla="*/ 512 w 519"/>
              <a:gd name="T19" fmla="*/ 252 h 519"/>
              <a:gd name="T20" fmla="*/ 0 w 519"/>
              <a:gd name="T21" fmla="*/ 259 h 519"/>
              <a:gd name="T22" fmla="*/ 512 w 519"/>
              <a:gd name="T23" fmla="*/ 266 h 519"/>
              <a:gd name="T24" fmla="*/ 266 w 519"/>
              <a:gd name="T25" fmla="*/ 512 h 519"/>
              <a:gd name="T26" fmla="*/ 259 w 519"/>
              <a:gd name="T27" fmla="*/ 0 h 519"/>
              <a:gd name="T28" fmla="*/ 252 w 519"/>
              <a:gd name="T29" fmla="*/ 512 h 519"/>
              <a:gd name="T30" fmla="*/ 266 w 519"/>
              <a:gd name="T31" fmla="*/ 512 h 519"/>
              <a:gd name="T32" fmla="*/ 444 w 519"/>
              <a:gd name="T33" fmla="*/ 129 h 519"/>
              <a:gd name="T34" fmla="*/ 320 w 519"/>
              <a:gd name="T35" fmla="*/ 136 h 519"/>
              <a:gd name="T36" fmla="*/ 444 w 519"/>
              <a:gd name="T37" fmla="*/ 143 h 519"/>
              <a:gd name="T38" fmla="*/ 199 w 519"/>
              <a:gd name="T39" fmla="*/ 133 h 519"/>
              <a:gd name="T40" fmla="*/ 75 w 519"/>
              <a:gd name="T41" fmla="*/ 126 h 519"/>
              <a:gd name="T42" fmla="*/ 75 w 519"/>
              <a:gd name="T43" fmla="*/ 140 h 519"/>
              <a:gd name="T44" fmla="*/ 199 w 519"/>
              <a:gd name="T45" fmla="*/ 133 h 519"/>
              <a:gd name="T46" fmla="*/ 140 w 519"/>
              <a:gd name="T47" fmla="*/ 74 h 519"/>
              <a:gd name="T48" fmla="*/ 126 w 519"/>
              <a:gd name="T49" fmla="*/ 74 h 519"/>
              <a:gd name="T50" fmla="*/ 133 w 519"/>
              <a:gd name="T51" fmla="*/ 198 h 519"/>
              <a:gd name="T52" fmla="*/ 179 w 519"/>
              <a:gd name="T53" fmla="*/ 432 h 519"/>
              <a:gd name="T54" fmla="*/ 97 w 519"/>
              <a:gd name="T55" fmla="*/ 339 h 519"/>
              <a:gd name="T56" fmla="*/ 87 w 519"/>
              <a:gd name="T57" fmla="*/ 349 h 519"/>
              <a:gd name="T58" fmla="*/ 175 w 519"/>
              <a:gd name="T59" fmla="*/ 434 h 519"/>
              <a:gd name="T60" fmla="*/ 97 w 519"/>
              <a:gd name="T61" fmla="*/ 432 h 519"/>
              <a:gd name="T62" fmla="*/ 179 w 519"/>
              <a:gd name="T63" fmla="*/ 339 h 519"/>
              <a:gd name="T64" fmla="*/ 87 w 519"/>
              <a:gd name="T65" fmla="*/ 422 h 519"/>
              <a:gd name="T66" fmla="*/ 92 w 519"/>
              <a:gd name="T67" fmla="*/ 434 h 519"/>
              <a:gd name="T68" fmla="*/ 353 w 519"/>
              <a:gd name="T69" fmla="*/ 432 h 519"/>
              <a:gd name="T70" fmla="*/ 435 w 519"/>
              <a:gd name="T71" fmla="*/ 339 h 519"/>
              <a:gd name="T72" fmla="*/ 343 w 519"/>
              <a:gd name="T73" fmla="*/ 422 h 519"/>
              <a:gd name="T74" fmla="*/ 348 w 519"/>
              <a:gd name="T75" fmla="*/ 434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19" h="519">
                <a:moveTo>
                  <a:pt x="429" y="519"/>
                </a:moveTo>
                <a:cubicBezTo>
                  <a:pt x="90" y="519"/>
                  <a:pt x="90" y="519"/>
                  <a:pt x="90" y="519"/>
                </a:cubicBezTo>
                <a:cubicBezTo>
                  <a:pt x="40" y="519"/>
                  <a:pt x="0" y="478"/>
                  <a:pt x="0" y="42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40"/>
                  <a:pt x="40" y="0"/>
                  <a:pt x="90" y="0"/>
                </a:cubicBezTo>
                <a:cubicBezTo>
                  <a:pt x="429" y="0"/>
                  <a:pt x="429" y="0"/>
                  <a:pt x="429" y="0"/>
                </a:cubicBezTo>
                <a:cubicBezTo>
                  <a:pt x="479" y="0"/>
                  <a:pt x="519" y="40"/>
                  <a:pt x="519" y="89"/>
                </a:cubicBezTo>
                <a:cubicBezTo>
                  <a:pt x="519" y="429"/>
                  <a:pt x="519" y="429"/>
                  <a:pt x="519" y="429"/>
                </a:cubicBezTo>
                <a:cubicBezTo>
                  <a:pt x="519" y="478"/>
                  <a:pt x="479" y="519"/>
                  <a:pt x="429" y="519"/>
                </a:cubicBezTo>
                <a:close/>
                <a:moveTo>
                  <a:pt x="90" y="14"/>
                </a:moveTo>
                <a:cubicBezTo>
                  <a:pt x="48" y="14"/>
                  <a:pt x="14" y="47"/>
                  <a:pt x="14" y="89"/>
                </a:cubicBezTo>
                <a:cubicBezTo>
                  <a:pt x="14" y="429"/>
                  <a:pt x="14" y="429"/>
                  <a:pt x="14" y="429"/>
                </a:cubicBezTo>
                <a:cubicBezTo>
                  <a:pt x="14" y="471"/>
                  <a:pt x="48" y="505"/>
                  <a:pt x="90" y="505"/>
                </a:cubicBezTo>
                <a:cubicBezTo>
                  <a:pt x="429" y="505"/>
                  <a:pt x="429" y="505"/>
                  <a:pt x="429" y="505"/>
                </a:cubicBezTo>
                <a:cubicBezTo>
                  <a:pt x="471" y="505"/>
                  <a:pt x="505" y="471"/>
                  <a:pt x="505" y="429"/>
                </a:cubicBezTo>
                <a:cubicBezTo>
                  <a:pt x="505" y="89"/>
                  <a:pt x="505" y="89"/>
                  <a:pt x="505" y="89"/>
                </a:cubicBezTo>
                <a:cubicBezTo>
                  <a:pt x="505" y="47"/>
                  <a:pt x="471" y="14"/>
                  <a:pt x="429" y="14"/>
                </a:cubicBezTo>
                <a:lnTo>
                  <a:pt x="90" y="14"/>
                </a:lnTo>
                <a:close/>
                <a:moveTo>
                  <a:pt x="519" y="259"/>
                </a:moveTo>
                <a:cubicBezTo>
                  <a:pt x="519" y="255"/>
                  <a:pt x="516" y="252"/>
                  <a:pt x="512" y="252"/>
                </a:cubicBezTo>
                <a:cubicBezTo>
                  <a:pt x="7" y="252"/>
                  <a:pt x="7" y="252"/>
                  <a:pt x="7" y="252"/>
                </a:cubicBezTo>
                <a:cubicBezTo>
                  <a:pt x="3" y="252"/>
                  <a:pt x="0" y="255"/>
                  <a:pt x="0" y="259"/>
                </a:cubicBezTo>
                <a:cubicBezTo>
                  <a:pt x="0" y="263"/>
                  <a:pt x="3" y="266"/>
                  <a:pt x="7" y="266"/>
                </a:cubicBezTo>
                <a:cubicBezTo>
                  <a:pt x="512" y="266"/>
                  <a:pt x="512" y="266"/>
                  <a:pt x="512" y="266"/>
                </a:cubicBezTo>
                <a:cubicBezTo>
                  <a:pt x="516" y="266"/>
                  <a:pt x="519" y="263"/>
                  <a:pt x="519" y="259"/>
                </a:cubicBezTo>
                <a:close/>
                <a:moveTo>
                  <a:pt x="266" y="512"/>
                </a:moveTo>
                <a:cubicBezTo>
                  <a:pt x="266" y="7"/>
                  <a:pt x="266" y="7"/>
                  <a:pt x="266" y="7"/>
                </a:cubicBezTo>
                <a:cubicBezTo>
                  <a:pt x="266" y="3"/>
                  <a:pt x="263" y="0"/>
                  <a:pt x="259" y="0"/>
                </a:cubicBezTo>
                <a:cubicBezTo>
                  <a:pt x="256" y="0"/>
                  <a:pt x="252" y="3"/>
                  <a:pt x="252" y="7"/>
                </a:cubicBezTo>
                <a:cubicBezTo>
                  <a:pt x="252" y="512"/>
                  <a:pt x="252" y="512"/>
                  <a:pt x="252" y="512"/>
                </a:cubicBezTo>
                <a:cubicBezTo>
                  <a:pt x="252" y="516"/>
                  <a:pt x="256" y="519"/>
                  <a:pt x="259" y="519"/>
                </a:cubicBezTo>
                <a:cubicBezTo>
                  <a:pt x="263" y="519"/>
                  <a:pt x="266" y="516"/>
                  <a:pt x="266" y="512"/>
                </a:cubicBezTo>
                <a:close/>
                <a:moveTo>
                  <a:pt x="451" y="136"/>
                </a:moveTo>
                <a:cubicBezTo>
                  <a:pt x="451" y="132"/>
                  <a:pt x="448" y="129"/>
                  <a:pt x="444" y="129"/>
                </a:cubicBezTo>
                <a:cubicBezTo>
                  <a:pt x="327" y="129"/>
                  <a:pt x="327" y="129"/>
                  <a:pt x="327" y="129"/>
                </a:cubicBezTo>
                <a:cubicBezTo>
                  <a:pt x="323" y="129"/>
                  <a:pt x="320" y="132"/>
                  <a:pt x="320" y="136"/>
                </a:cubicBezTo>
                <a:cubicBezTo>
                  <a:pt x="320" y="140"/>
                  <a:pt x="323" y="143"/>
                  <a:pt x="327" y="143"/>
                </a:cubicBezTo>
                <a:cubicBezTo>
                  <a:pt x="444" y="143"/>
                  <a:pt x="444" y="143"/>
                  <a:pt x="444" y="143"/>
                </a:cubicBezTo>
                <a:cubicBezTo>
                  <a:pt x="448" y="143"/>
                  <a:pt x="451" y="140"/>
                  <a:pt x="451" y="136"/>
                </a:cubicBezTo>
                <a:close/>
                <a:moveTo>
                  <a:pt x="199" y="133"/>
                </a:moveTo>
                <a:cubicBezTo>
                  <a:pt x="199" y="129"/>
                  <a:pt x="196" y="126"/>
                  <a:pt x="192" y="126"/>
                </a:cubicBezTo>
                <a:cubicBezTo>
                  <a:pt x="75" y="126"/>
                  <a:pt x="75" y="126"/>
                  <a:pt x="75" y="126"/>
                </a:cubicBezTo>
                <a:cubicBezTo>
                  <a:pt x="71" y="126"/>
                  <a:pt x="68" y="129"/>
                  <a:pt x="68" y="133"/>
                </a:cubicBezTo>
                <a:cubicBezTo>
                  <a:pt x="68" y="137"/>
                  <a:pt x="71" y="140"/>
                  <a:pt x="75" y="140"/>
                </a:cubicBezTo>
                <a:cubicBezTo>
                  <a:pt x="192" y="140"/>
                  <a:pt x="192" y="140"/>
                  <a:pt x="192" y="140"/>
                </a:cubicBezTo>
                <a:cubicBezTo>
                  <a:pt x="196" y="140"/>
                  <a:pt x="199" y="137"/>
                  <a:pt x="199" y="133"/>
                </a:cubicBezTo>
                <a:close/>
                <a:moveTo>
                  <a:pt x="140" y="191"/>
                </a:moveTo>
                <a:cubicBezTo>
                  <a:pt x="140" y="74"/>
                  <a:pt x="140" y="74"/>
                  <a:pt x="140" y="74"/>
                </a:cubicBezTo>
                <a:cubicBezTo>
                  <a:pt x="140" y="70"/>
                  <a:pt x="137" y="67"/>
                  <a:pt x="133" y="67"/>
                </a:cubicBezTo>
                <a:cubicBezTo>
                  <a:pt x="129" y="67"/>
                  <a:pt x="126" y="70"/>
                  <a:pt x="126" y="74"/>
                </a:cubicBezTo>
                <a:cubicBezTo>
                  <a:pt x="126" y="191"/>
                  <a:pt x="126" y="191"/>
                  <a:pt x="126" y="191"/>
                </a:cubicBezTo>
                <a:cubicBezTo>
                  <a:pt x="126" y="195"/>
                  <a:pt x="129" y="198"/>
                  <a:pt x="133" y="198"/>
                </a:cubicBezTo>
                <a:cubicBezTo>
                  <a:pt x="137" y="198"/>
                  <a:pt x="140" y="195"/>
                  <a:pt x="140" y="191"/>
                </a:cubicBezTo>
                <a:close/>
                <a:moveTo>
                  <a:pt x="179" y="432"/>
                </a:moveTo>
                <a:cubicBezTo>
                  <a:pt x="182" y="429"/>
                  <a:pt x="182" y="425"/>
                  <a:pt x="179" y="422"/>
                </a:cubicBezTo>
                <a:cubicBezTo>
                  <a:pt x="97" y="339"/>
                  <a:pt x="97" y="339"/>
                  <a:pt x="97" y="339"/>
                </a:cubicBezTo>
                <a:cubicBezTo>
                  <a:pt x="94" y="336"/>
                  <a:pt x="90" y="336"/>
                  <a:pt x="87" y="339"/>
                </a:cubicBezTo>
                <a:cubicBezTo>
                  <a:pt x="84" y="342"/>
                  <a:pt x="84" y="346"/>
                  <a:pt x="87" y="349"/>
                </a:cubicBezTo>
                <a:cubicBezTo>
                  <a:pt x="170" y="432"/>
                  <a:pt x="170" y="432"/>
                  <a:pt x="170" y="432"/>
                </a:cubicBezTo>
                <a:cubicBezTo>
                  <a:pt x="171" y="433"/>
                  <a:pt x="173" y="434"/>
                  <a:pt x="175" y="434"/>
                </a:cubicBezTo>
                <a:cubicBezTo>
                  <a:pt x="176" y="434"/>
                  <a:pt x="178" y="433"/>
                  <a:pt x="179" y="432"/>
                </a:cubicBezTo>
                <a:close/>
                <a:moveTo>
                  <a:pt x="97" y="432"/>
                </a:moveTo>
                <a:cubicBezTo>
                  <a:pt x="179" y="349"/>
                  <a:pt x="179" y="349"/>
                  <a:pt x="179" y="349"/>
                </a:cubicBezTo>
                <a:cubicBezTo>
                  <a:pt x="182" y="346"/>
                  <a:pt x="182" y="342"/>
                  <a:pt x="179" y="339"/>
                </a:cubicBezTo>
                <a:cubicBezTo>
                  <a:pt x="177" y="336"/>
                  <a:pt x="172" y="336"/>
                  <a:pt x="170" y="339"/>
                </a:cubicBezTo>
                <a:cubicBezTo>
                  <a:pt x="87" y="422"/>
                  <a:pt x="87" y="422"/>
                  <a:pt x="87" y="422"/>
                </a:cubicBezTo>
                <a:cubicBezTo>
                  <a:pt x="84" y="425"/>
                  <a:pt x="84" y="429"/>
                  <a:pt x="87" y="432"/>
                </a:cubicBezTo>
                <a:cubicBezTo>
                  <a:pt x="88" y="433"/>
                  <a:pt x="90" y="434"/>
                  <a:pt x="92" y="434"/>
                </a:cubicBezTo>
                <a:cubicBezTo>
                  <a:pt x="94" y="434"/>
                  <a:pt x="95" y="433"/>
                  <a:pt x="97" y="432"/>
                </a:cubicBezTo>
                <a:close/>
                <a:moveTo>
                  <a:pt x="353" y="432"/>
                </a:moveTo>
                <a:cubicBezTo>
                  <a:pt x="435" y="349"/>
                  <a:pt x="435" y="349"/>
                  <a:pt x="435" y="349"/>
                </a:cubicBezTo>
                <a:cubicBezTo>
                  <a:pt x="438" y="346"/>
                  <a:pt x="438" y="342"/>
                  <a:pt x="435" y="339"/>
                </a:cubicBezTo>
                <a:cubicBezTo>
                  <a:pt x="433" y="336"/>
                  <a:pt x="428" y="336"/>
                  <a:pt x="425" y="339"/>
                </a:cubicBezTo>
                <a:cubicBezTo>
                  <a:pt x="343" y="422"/>
                  <a:pt x="343" y="422"/>
                  <a:pt x="343" y="422"/>
                </a:cubicBezTo>
                <a:cubicBezTo>
                  <a:pt x="340" y="425"/>
                  <a:pt x="340" y="429"/>
                  <a:pt x="343" y="432"/>
                </a:cubicBezTo>
                <a:cubicBezTo>
                  <a:pt x="344" y="433"/>
                  <a:pt x="346" y="434"/>
                  <a:pt x="348" y="434"/>
                </a:cubicBezTo>
                <a:cubicBezTo>
                  <a:pt x="349" y="434"/>
                  <a:pt x="351" y="433"/>
                  <a:pt x="353" y="4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681720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Business</a:t>
            </a:r>
            <a:endParaRPr lang="en-US" dirty="0"/>
          </a:p>
        </p:txBody>
      </p:sp>
      <p:sp>
        <p:nvSpPr>
          <p:cNvPr id="9228" name="Oval 50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6" name="Freeform 83"/>
          <p:cNvSpPr>
            <a:spLocks noEditPoints="1"/>
          </p:cNvSpPr>
          <p:nvPr/>
        </p:nvSpPr>
        <p:spPr bwMode="auto">
          <a:xfrm>
            <a:off x="3339618" y="4841504"/>
            <a:ext cx="480657" cy="653597"/>
          </a:xfrm>
          <a:custGeom>
            <a:avLst/>
            <a:gdLst>
              <a:gd name="T0" fmla="*/ 32 w 465"/>
              <a:gd name="T1" fmla="*/ 633 h 633"/>
              <a:gd name="T2" fmla="*/ 0 w 465"/>
              <a:gd name="T3" fmla="*/ 31 h 633"/>
              <a:gd name="T4" fmla="*/ 433 w 465"/>
              <a:gd name="T5" fmla="*/ 0 h 633"/>
              <a:gd name="T6" fmla="*/ 465 w 465"/>
              <a:gd name="T7" fmla="*/ 602 h 633"/>
              <a:gd name="T8" fmla="*/ 32 w 465"/>
              <a:gd name="T9" fmla="*/ 14 h 633"/>
              <a:gd name="T10" fmla="*/ 14 w 465"/>
              <a:gd name="T11" fmla="*/ 602 h 633"/>
              <a:gd name="T12" fmla="*/ 433 w 465"/>
              <a:gd name="T13" fmla="*/ 619 h 633"/>
              <a:gd name="T14" fmla="*/ 451 w 465"/>
              <a:gd name="T15" fmla="*/ 31 h 633"/>
              <a:gd name="T16" fmla="*/ 32 w 465"/>
              <a:gd name="T17" fmla="*/ 14 h 633"/>
              <a:gd name="T18" fmla="*/ 309 w 465"/>
              <a:gd name="T19" fmla="*/ 516 h 633"/>
              <a:gd name="T20" fmla="*/ 411 w 465"/>
              <a:gd name="T21" fmla="*/ 516 h 633"/>
              <a:gd name="T22" fmla="*/ 360 w 465"/>
              <a:gd name="T23" fmla="*/ 479 h 633"/>
              <a:gd name="T24" fmla="*/ 360 w 465"/>
              <a:gd name="T25" fmla="*/ 552 h 633"/>
              <a:gd name="T26" fmla="*/ 360 w 465"/>
              <a:gd name="T27" fmla="*/ 479 h 633"/>
              <a:gd name="T28" fmla="*/ 182 w 465"/>
              <a:gd name="T29" fmla="*/ 516 h 633"/>
              <a:gd name="T30" fmla="*/ 283 w 465"/>
              <a:gd name="T31" fmla="*/ 516 h 633"/>
              <a:gd name="T32" fmla="*/ 232 w 465"/>
              <a:gd name="T33" fmla="*/ 479 h 633"/>
              <a:gd name="T34" fmla="*/ 232 w 465"/>
              <a:gd name="T35" fmla="*/ 552 h 633"/>
              <a:gd name="T36" fmla="*/ 232 w 465"/>
              <a:gd name="T37" fmla="*/ 479 h 633"/>
              <a:gd name="T38" fmla="*/ 54 w 465"/>
              <a:gd name="T39" fmla="*/ 516 h 633"/>
              <a:gd name="T40" fmla="*/ 156 w 465"/>
              <a:gd name="T41" fmla="*/ 516 h 633"/>
              <a:gd name="T42" fmla="*/ 105 w 465"/>
              <a:gd name="T43" fmla="*/ 479 h 633"/>
              <a:gd name="T44" fmla="*/ 105 w 465"/>
              <a:gd name="T45" fmla="*/ 552 h 633"/>
              <a:gd name="T46" fmla="*/ 105 w 465"/>
              <a:gd name="T47" fmla="*/ 479 h 633"/>
              <a:gd name="T48" fmla="*/ 309 w 465"/>
              <a:gd name="T49" fmla="*/ 389 h 633"/>
              <a:gd name="T50" fmla="*/ 411 w 465"/>
              <a:gd name="T51" fmla="*/ 389 h 633"/>
              <a:gd name="T52" fmla="*/ 360 w 465"/>
              <a:gd name="T53" fmla="*/ 352 h 633"/>
              <a:gd name="T54" fmla="*/ 360 w 465"/>
              <a:gd name="T55" fmla="*/ 426 h 633"/>
              <a:gd name="T56" fmla="*/ 360 w 465"/>
              <a:gd name="T57" fmla="*/ 352 h 633"/>
              <a:gd name="T58" fmla="*/ 182 w 465"/>
              <a:gd name="T59" fmla="*/ 389 h 633"/>
              <a:gd name="T60" fmla="*/ 283 w 465"/>
              <a:gd name="T61" fmla="*/ 389 h 633"/>
              <a:gd name="T62" fmla="*/ 232 w 465"/>
              <a:gd name="T63" fmla="*/ 352 h 633"/>
              <a:gd name="T64" fmla="*/ 232 w 465"/>
              <a:gd name="T65" fmla="*/ 426 h 633"/>
              <a:gd name="T66" fmla="*/ 232 w 465"/>
              <a:gd name="T67" fmla="*/ 352 h 633"/>
              <a:gd name="T68" fmla="*/ 54 w 465"/>
              <a:gd name="T69" fmla="*/ 389 h 633"/>
              <a:gd name="T70" fmla="*/ 156 w 465"/>
              <a:gd name="T71" fmla="*/ 389 h 633"/>
              <a:gd name="T72" fmla="*/ 105 w 465"/>
              <a:gd name="T73" fmla="*/ 352 h 633"/>
              <a:gd name="T74" fmla="*/ 105 w 465"/>
              <a:gd name="T75" fmla="*/ 426 h 633"/>
              <a:gd name="T76" fmla="*/ 105 w 465"/>
              <a:gd name="T77" fmla="*/ 352 h 633"/>
              <a:gd name="T78" fmla="*/ 309 w 465"/>
              <a:gd name="T79" fmla="*/ 262 h 633"/>
              <a:gd name="T80" fmla="*/ 411 w 465"/>
              <a:gd name="T81" fmla="*/ 262 h 633"/>
              <a:gd name="T82" fmla="*/ 360 w 465"/>
              <a:gd name="T83" fmla="*/ 226 h 633"/>
              <a:gd name="T84" fmla="*/ 360 w 465"/>
              <a:gd name="T85" fmla="*/ 299 h 633"/>
              <a:gd name="T86" fmla="*/ 360 w 465"/>
              <a:gd name="T87" fmla="*/ 226 h 633"/>
              <a:gd name="T88" fmla="*/ 182 w 465"/>
              <a:gd name="T89" fmla="*/ 262 h 633"/>
              <a:gd name="T90" fmla="*/ 283 w 465"/>
              <a:gd name="T91" fmla="*/ 262 h 633"/>
              <a:gd name="T92" fmla="*/ 232 w 465"/>
              <a:gd name="T93" fmla="*/ 226 h 633"/>
              <a:gd name="T94" fmla="*/ 232 w 465"/>
              <a:gd name="T95" fmla="*/ 299 h 633"/>
              <a:gd name="T96" fmla="*/ 232 w 465"/>
              <a:gd name="T97" fmla="*/ 226 h 633"/>
              <a:gd name="T98" fmla="*/ 54 w 465"/>
              <a:gd name="T99" fmla="*/ 262 h 633"/>
              <a:gd name="T100" fmla="*/ 156 w 465"/>
              <a:gd name="T101" fmla="*/ 262 h 633"/>
              <a:gd name="T102" fmla="*/ 105 w 465"/>
              <a:gd name="T103" fmla="*/ 226 h 633"/>
              <a:gd name="T104" fmla="*/ 105 w 465"/>
              <a:gd name="T105" fmla="*/ 299 h 633"/>
              <a:gd name="T106" fmla="*/ 105 w 465"/>
              <a:gd name="T107" fmla="*/ 226 h 633"/>
              <a:gd name="T108" fmla="*/ 105 w 465"/>
              <a:gd name="T109" fmla="*/ 168 h 633"/>
              <a:gd name="T110" fmla="*/ 105 w 465"/>
              <a:gd name="T111" fmla="*/ 66 h 633"/>
              <a:gd name="T112" fmla="*/ 411 w 465"/>
              <a:gd name="T113" fmla="*/ 117 h 633"/>
              <a:gd name="T114" fmla="*/ 105 w 465"/>
              <a:gd name="T115" fmla="*/ 80 h 633"/>
              <a:gd name="T116" fmla="*/ 105 w 465"/>
              <a:gd name="T117" fmla="*/ 154 h 633"/>
              <a:gd name="T118" fmla="*/ 397 w 465"/>
              <a:gd name="T119" fmla="*/ 117 h 633"/>
              <a:gd name="T120" fmla="*/ 105 w 465"/>
              <a:gd name="T121" fmla="*/ 8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5" h="633">
                <a:moveTo>
                  <a:pt x="433" y="633"/>
                </a:moveTo>
                <a:cubicBezTo>
                  <a:pt x="32" y="633"/>
                  <a:pt x="32" y="633"/>
                  <a:pt x="32" y="633"/>
                </a:cubicBezTo>
                <a:cubicBezTo>
                  <a:pt x="14" y="633"/>
                  <a:pt x="0" y="619"/>
                  <a:pt x="0" y="60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4"/>
                  <a:pt x="14" y="0"/>
                  <a:pt x="32" y="0"/>
                </a:cubicBezTo>
                <a:cubicBezTo>
                  <a:pt x="433" y="0"/>
                  <a:pt x="433" y="0"/>
                  <a:pt x="433" y="0"/>
                </a:cubicBezTo>
                <a:cubicBezTo>
                  <a:pt x="451" y="0"/>
                  <a:pt x="465" y="14"/>
                  <a:pt x="465" y="31"/>
                </a:cubicBezTo>
                <a:cubicBezTo>
                  <a:pt x="465" y="602"/>
                  <a:pt x="465" y="602"/>
                  <a:pt x="465" y="602"/>
                </a:cubicBezTo>
                <a:cubicBezTo>
                  <a:pt x="465" y="619"/>
                  <a:pt x="451" y="633"/>
                  <a:pt x="433" y="633"/>
                </a:cubicBezTo>
                <a:close/>
                <a:moveTo>
                  <a:pt x="32" y="14"/>
                </a:moveTo>
                <a:cubicBezTo>
                  <a:pt x="22" y="14"/>
                  <a:pt x="14" y="22"/>
                  <a:pt x="14" y="31"/>
                </a:cubicBezTo>
                <a:cubicBezTo>
                  <a:pt x="14" y="602"/>
                  <a:pt x="14" y="602"/>
                  <a:pt x="14" y="602"/>
                </a:cubicBezTo>
                <a:cubicBezTo>
                  <a:pt x="14" y="611"/>
                  <a:pt x="22" y="619"/>
                  <a:pt x="32" y="619"/>
                </a:cubicBezTo>
                <a:cubicBezTo>
                  <a:pt x="433" y="619"/>
                  <a:pt x="433" y="619"/>
                  <a:pt x="433" y="619"/>
                </a:cubicBezTo>
                <a:cubicBezTo>
                  <a:pt x="443" y="619"/>
                  <a:pt x="451" y="611"/>
                  <a:pt x="451" y="602"/>
                </a:cubicBezTo>
                <a:cubicBezTo>
                  <a:pt x="451" y="31"/>
                  <a:pt x="451" y="31"/>
                  <a:pt x="451" y="31"/>
                </a:cubicBezTo>
                <a:cubicBezTo>
                  <a:pt x="451" y="22"/>
                  <a:pt x="443" y="14"/>
                  <a:pt x="433" y="14"/>
                </a:cubicBezTo>
                <a:lnTo>
                  <a:pt x="32" y="14"/>
                </a:lnTo>
                <a:close/>
                <a:moveTo>
                  <a:pt x="360" y="566"/>
                </a:moveTo>
                <a:cubicBezTo>
                  <a:pt x="332" y="566"/>
                  <a:pt x="309" y="544"/>
                  <a:pt x="309" y="516"/>
                </a:cubicBezTo>
                <a:cubicBezTo>
                  <a:pt x="309" y="488"/>
                  <a:pt x="332" y="465"/>
                  <a:pt x="360" y="465"/>
                </a:cubicBezTo>
                <a:cubicBezTo>
                  <a:pt x="388" y="465"/>
                  <a:pt x="411" y="488"/>
                  <a:pt x="411" y="516"/>
                </a:cubicBezTo>
                <a:cubicBezTo>
                  <a:pt x="411" y="544"/>
                  <a:pt x="388" y="566"/>
                  <a:pt x="360" y="566"/>
                </a:cubicBezTo>
                <a:close/>
                <a:moveTo>
                  <a:pt x="360" y="479"/>
                </a:moveTo>
                <a:cubicBezTo>
                  <a:pt x="340" y="479"/>
                  <a:pt x="323" y="495"/>
                  <a:pt x="323" y="516"/>
                </a:cubicBezTo>
                <a:cubicBezTo>
                  <a:pt x="323" y="536"/>
                  <a:pt x="340" y="552"/>
                  <a:pt x="360" y="552"/>
                </a:cubicBezTo>
                <a:cubicBezTo>
                  <a:pt x="380" y="552"/>
                  <a:pt x="397" y="536"/>
                  <a:pt x="397" y="516"/>
                </a:cubicBezTo>
                <a:cubicBezTo>
                  <a:pt x="397" y="495"/>
                  <a:pt x="380" y="479"/>
                  <a:pt x="360" y="479"/>
                </a:cubicBezTo>
                <a:close/>
                <a:moveTo>
                  <a:pt x="232" y="566"/>
                </a:moveTo>
                <a:cubicBezTo>
                  <a:pt x="204" y="566"/>
                  <a:pt x="182" y="544"/>
                  <a:pt x="182" y="516"/>
                </a:cubicBezTo>
                <a:cubicBezTo>
                  <a:pt x="182" y="488"/>
                  <a:pt x="204" y="465"/>
                  <a:pt x="232" y="465"/>
                </a:cubicBezTo>
                <a:cubicBezTo>
                  <a:pt x="260" y="465"/>
                  <a:pt x="283" y="488"/>
                  <a:pt x="283" y="516"/>
                </a:cubicBezTo>
                <a:cubicBezTo>
                  <a:pt x="283" y="544"/>
                  <a:pt x="260" y="566"/>
                  <a:pt x="232" y="566"/>
                </a:cubicBezTo>
                <a:close/>
                <a:moveTo>
                  <a:pt x="232" y="479"/>
                </a:moveTo>
                <a:cubicBezTo>
                  <a:pt x="212" y="479"/>
                  <a:pt x="196" y="495"/>
                  <a:pt x="196" y="516"/>
                </a:cubicBezTo>
                <a:cubicBezTo>
                  <a:pt x="196" y="536"/>
                  <a:pt x="212" y="552"/>
                  <a:pt x="232" y="552"/>
                </a:cubicBezTo>
                <a:cubicBezTo>
                  <a:pt x="253" y="552"/>
                  <a:pt x="269" y="536"/>
                  <a:pt x="269" y="516"/>
                </a:cubicBezTo>
                <a:cubicBezTo>
                  <a:pt x="269" y="495"/>
                  <a:pt x="253" y="479"/>
                  <a:pt x="232" y="479"/>
                </a:cubicBezTo>
                <a:close/>
                <a:moveTo>
                  <a:pt x="105" y="566"/>
                </a:moveTo>
                <a:cubicBezTo>
                  <a:pt x="77" y="566"/>
                  <a:pt x="54" y="544"/>
                  <a:pt x="54" y="516"/>
                </a:cubicBezTo>
                <a:cubicBezTo>
                  <a:pt x="54" y="488"/>
                  <a:pt x="77" y="465"/>
                  <a:pt x="105" y="465"/>
                </a:cubicBezTo>
                <a:cubicBezTo>
                  <a:pt x="133" y="465"/>
                  <a:pt x="156" y="488"/>
                  <a:pt x="156" y="516"/>
                </a:cubicBezTo>
                <a:cubicBezTo>
                  <a:pt x="156" y="544"/>
                  <a:pt x="133" y="566"/>
                  <a:pt x="105" y="566"/>
                </a:cubicBezTo>
                <a:close/>
                <a:moveTo>
                  <a:pt x="105" y="479"/>
                </a:moveTo>
                <a:cubicBezTo>
                  <a:pt x="85" y="479"/>
                  <a:pt x="68" y="495"/>
                  <a:pt x="68" y="516"/>
                </a:cubicBezTo>
                <a:cubicBezTo>
                  <a:pt x="68" y="536"/>
                  <a:pt x="85" y="552"/>
                  <a:pt x="105" y="552"/>
                </a:cubicBezTo>
                <a:cubicBezTo>
                  <a:pt x="125" y="552"/>
                  <a:pt x="142" y="536"/>
                  <a:pt x="142" y="516"/>
                </a:cubicBezTo>
                <a:cubicBezTo>
                  <a:pt x="142" y="495"/>
                  <a:pt x="125" y="479"/>
                  <a:pt x="105" y="479"/>
                </a:cubicBezTo>
                <a:close/>
                <a:moveTo>
                  <a:pt x="360" y="440"/>
                </a:moveTo>
                <a:cubicBezTo>
                  <a:pt x="332" y="440"/>
                  <a:pt x="309" y="417"/>
                  <a:pt x="309" y="389"/>
                </a:cubicBezTo>
                <a:cubicBezTo>
                  <a:pt x="309" y="361"/>
                  <a:pt x="332" y="338"/>
                  <a:pt x="360" y="338"/>
                </a:cubicBezTo>
                <a:cubicBezTo>
                  <a:pt x="388" y="338"/>
                  <a:pt x="411" y="361"/>
                  <a:pt x="411" y="389"/>
                </a:cubicBezTo>
                <a:cubicBezTo>
                  <a:pt x="411" y="417"/>
                  <a:pt x="388" y="440"/>
                  <a:pt x="360" y="440"/>
                </a:cubicBezTo>
                <a:close/>
                <a:moveTo>
                  <a:pt x="360" y="352"/>
                </a:moveTo>
                <a:cubicBezTo>
                  <a:pt x="340" y="352"/>
                  <a:pt x="323" y="369"/>
                  <a:pt x="323" y="389"/>
                </a:cubicBezTo>
                <a:cubicBezTo>
                  <a:pt x="323" y="409"/>
                  <a:pt x="340" y="426"/>
                  <a:pt x="360" y="426"/>
                </a:cubicBezTo>
                <a:cubicBezTo>
                  <a:pt x="380" y="426"/>
                  <a:pt x="397" y="409"/>
                  <a:pt x="397" y="389"/>
                </a:cubicBezTo>
                <a:cubicBezTo>
                  <a:pt x="397" y="369"/>
                  <a:pt x="380" y="352"/>
                  <a:pt x="360" y="352"/>
                </a:cubicBezTo>
                <a:close/>
                <a:moveTo>
                  <a:pt x="232" y="440"/>
                </a:moveTo>
                <a:cubicBezTo>
                  <a:pt x="204" y="440"/>
                  <a:pt x="182" y="417"/>
                  <a:pt x="182" y="389"/>
                </a:cubicBezTo>
                <a:cubicBezTo>
                  <a:pt x="182" y="361"/>
                  <a:pt x="204" y="338"/>
                  <a:pt x="232" y="338"/>
                </a:cubicBezTo>
                <a:cubicBezTo>
                  <a:pt x="260" y="338"/>
                  <a:pt x="283" y="361"/>
                  <a:pt x="283" y="389"/>
                </a:cubicBezTo>
                <a:cubicBezTo>
                  <a:pt x="283" y="417"/>
                  <a:pt x="260" y="440"/>
                  <a:pt x="232" y="440"/>
                </a:cubicBezTo>
                <a:close/>
                <a:moveTo>
                  <a:pt x="232" y="352"/>
                </a:moveTo>
                <a:cubicBezTo>
                  <a:pt x="212" y="352"/>
                  <a:pt x="196" y="369"/>
                  <a:pt x="196" y="389"/>
                </a:cubicBezTo>
                <a:cubicBezTo>
                  <a:pt x="196" y="409"/>
                  <a:pt x="212" y="426"/>
                  <a:pt x="232" y="426"/>
                </a:cubicBezTo>
                <a:cubicBezTo>
                  <a:pt x="253" y="426"/>
                  <a:pt x="269" y="409"/>
                  <a:pt x="269" y="389"/>
                </a:cubicBezTo>
                <a:cubicBezTo>
                  <a:pt x="269" y="369"/>
                  <a:pt x="253" y="352"/>
                  <a:pt x="232" y="352"/>
                </a:cubicBezTo>
                <a:close/>
                <a:moveTo>
                  <a:pt x="105" y="440"/>
                </a:moveTo>
                <a:cubicBezTo>
                  <a:pt x="77" y="440"/>
                  <a:pt x="54" y="417"/>
                  <a:pt x="54" y="389"/>
                </a:cubicBezTo>
                <a:cubicBezTo>
                  <a:pt x="54" y="361"/>
                  <a:pt x="77" y="338"/>
                  <a:pt x="105" y="338"/>
                </a:cubicBezTo>
                <a:cubicBezTo>
                  <a:pt x="133" y="338"/>
                  <a:pt x="156" y="361"/>
                  <a:pt x="156" y="389"/>
                </a:cubicBezTo>
                <a:cubicBezTo>
                  <a:pt x="156" y="417"/>
                  <a:pt x="133" y="440"/>
                  <a:pt x="105" y="440"/>
                </a:cubicBezTo>
                <a:close/>
                <a:moveTo>
                  <a:pt x="105" y="352"/>
                </a:moveTo>
                <a:cubicBezTo>
                  <a:pt x="85" y="352"/>
                  <a:pt x="68" y="369"/>
                  <a:pt x="68" y="389"/>
                </a:cubicBezTo>
                <a:cubicBezTo>
                  <a:pt x="68" y="409"/>
                  <a:pt x="85" y="426"/>
                  <a:pt x="105" y="426"/>
                </a:cubicBezTo>
                <a:cubicBezTo>
                  <a:pt x="125" y="426"/>
                  <a:pt x="142" y="409"/>
                  <a:pt x="142" y="389"/>
                </a:cubicBezTo>
                <a:cubicBezTo>
                  <a:pt x="142" y="369"/>
                  <a:pt x="125" y="352"/>
                  <a:pt x="105" y="352"/>
                </a:cubicBezTo>
                <a:close/>
                <a:moveTo>
                  <a:pt x="360" y="313"/>
                </a:moveTo>
                <a:cubicBezTo>
                  <a:pt x="332" y="313"/>
                  <a:pt x="309" y="290"/>
                  <a:pt x="309" y="262"/>
                </a:cubicBezTo>
                <a:cubicBezTo>
                  <a:pt x="309" y="234"/>
                  <a:pt x="332" y="212"/>
                  <a:pt x="360" y="212"/>
                </a:cubicBezTo>
                <a:cubicBezTo>
                  <a:pt x="388" y="212"/>
                  <a:pt x="411" y="234"/>
                  <a:pt x="411" y="262"/>
                </a:cubicBezTo>
                <a:cubicBezTo>
                  <a:pt x="411" y="290"/>
                  <a:pt x="388" y="313"/>
                  <a:pt x="360" y="313"/>
                </a:cubicBezTo>
                <a:close/>
                <a:moveTo>
                  <a:pt x="360" y="226"/>
                </a:moveTo>
                <a:cubicBezTo>
                  <a:pt x="340" y="226"/>
                  <a:pt x="323" y="242"/>
                  <a:pt x="323" y="262"/>
                </a:cubicBezTo>
                <a:cubicBezTo>
                  <a:pt x="323" y="283"/>
                  <a:pt x="340" y="299"/>
                  <a:pt x="360" y="299"/>
                </a:cubicBezTo>
                <a:cubicBezTo>
                  <a:pt x="380" y="299"/>
                  <a:pt x="397" y="283"/>
                  <a:pt x="397" y="262"/>
                </a:cubicBezTo>
                <a:cubicBezTo>
                  <a:pt x="397" y="242"/>
                  <a:pt x="380" y="226"/>
                  <a:pt x="360" y="226"/>
                </a:cubicBezTo>
                <a:close/>
                <a:moveTo>
                  <a:pt x="232" y="313"/>
                </a:moveTo>
                <a:cubicBezTo>
                  <a:pt x="204" y="313"/>
                  <a:pt x="182" y="290"/>
                  <a:pt x="182" y="262"/>
                </a:cubicBezTo>
                <a:cubicBezTo>
                  <a:pt x="182" y="234"/>
                  <a:pt x="204" y="212"/>
                  <a:pt x="232" y="212"/>
                </a:cubicBezTo>
                <a:cubicBezTo>
                  <a:pt x="260" y="212"/>
                  <a:pt x="283" y="234"/>
                  <a:pt x="283" y="262"/>
                </a:cubicBezTo>
                <a:cubicBezTo>
                  <a:pt x="283" y="290"/>
                  <a:pt x="260" y="313"/>
                  <a:pt x="232" y="313"/>
                </a:cubicBezTo>
                <a:close/>
                <a:moveTo>
                  <a:pt x="232" y="226"/>
                </a:moveTo>
                <a:cubicBezTo>
                  <a:pt x="212" y="226"/>
                  <a:pt x="196" y="242"/>
                  <a:pt x="196" y="262"/>
                </a:cubicBezTo>
                <a:cubicBezTo>
                  <a:pt x="196" y="283"/>
                  <a:pt x="212" y="299"/>
                  <a:pt x="232" y="299"/>
                </a:cubicBezTo>
                <a:cubicBezTo>
                  <a:pt x="253" y="299"/>
                  <a:pt x="269" y="283"/>
                  <a:pt x="269" y="262"/>
                </a:cubicBezTo>
                <a:cubicBezTo>
                  <a:pt x="269" y="242"/>
                  <a:pt x="253" y="226"/>
                  <a:pt x="232" y="226"/>
                </a:cubicBezTo>
                <a:close/>
                <a:moveTo>
                  <a:pt x="105" y="313"/>
                </a:moveTo>
                <a:cubicBezTo>
                  <a:pt x="77" y="313"/>
                  <a:pt x="54" y="290"/>
                  <a:pt x="54" y="262"/>
                </a:cubicBezTo>
                <a:cubicBezTo>
                  <a:pt x="54" y="234"/>
                  <a:pt x="77" y="212"/>
                  <a:pt x="105" y="212"/>
                </a:cubicBezTo>
                <a:cubicBezTo>
                  <a:pt x="133" y="212"/>
                  <a:pt x="156" y="234"/>
                  <a:pt x="156" y="262"/>
                </a:cubicBezTo>
                <a:cubicBezTo>
                  <a:pt x="156" y="290"/>
                  <a:pt x="133" y="313"/>
                  <a:pt x="105" y="313"/>
                </a:cubicBezTo>
                <a:close/>
                <a:moveTo>
                  <a:pt x="105" y="226"/>
                </a:moveTo>
                <a:cubicBezTo>
                  <a:pt x="85" y="226"/>
                  <a:pt x="68" y="242"/>
                  <a:pt x="68" y="262"/>
                </a:cubicBezTo>
                <a:cubicBezTo>
                  <a:pt x="68" y="283"/>
                  <a:pt x="85" y="299"/>
                  <a:pt x="105" y="299"/>
                </a:cubicBezTo>
                <a:cubicBezTo>
                  <a:pt x="125" y="299"/>
                  <a:pt x="142" y="283"/>
                  <a:pt x="142" y="262"/>
                </a:cubicBezTo>
                <a:cubicBezTo>
                  <a:pt x="142" y="242"/>
                  <a:pt x="125" y="226"/>
                  <a:pt x="105" y="226"/>
                </a:cubicBezTo>
                <a:close/>
                <a:moveTo>
                  <a:pt x="360" y="168"/>
                </a:moveTo>
                <a:cubicBezTo>
                  <a:pt x="105" y="168"/>
                  <a:pt x="105" y="168"/>
                  <a:pt x="105" y="168"/>
                </a:cubicBezTo>
                <a:cubicBezTo>
                  <a:pt x="77" y="168"/>
                  <a:pt x="54" y="145"/>
                  <a:pt x="54" y="117"/>
                </a:cubicBezTo>
                <a:cubicBezTo>
                  <a:pt x="54" y="89"/>
                  <a:pt x="77" y="66"/>
                  <a:pt x="105" y="66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88" y="66"/>
                  <a:pt x="411" y="89"/>
                  <a:pt x="411" y="117"/>
                </a:cubicBezTo>
                <a:cubicBezTo>
                  <a:pt x="411" y="145"/>
                  <a:pt x="388" y="168"/>
                  <a:pt x="360" y="168"/>
                </a:cubicBezTo>
                <a:close/>
                <a:moveTo>
                  <a:pt x="105" y="80"/>
                </a:moveTo>
                <a:cubicBezTo>
                  <a:pt x="85" y="80"/>
                  <a:pt x="68" y="97"/>
                  <a:pt x="68" y="117"/>
                </a:cubicBezTo>
                <a:cubicBezTo>
                  <a:pt x="68" y="137"/>
                  <a:pt x="85" y="154"/>
                  <a:pt x="105" y="154"/>
                </a:cubicBezTo>
                <a:cubicBezTo>
                  <a:pt x="360" y="154"/>
                  <a:pt x="360" y="154"/>
                  <a:pt x="360" y="154"/>
                </a:cubicBezTo>
                <a:cubicBezTo>
                  <a:pt x="380" y="154"/>
                  <a:pt x="397" y="137"/>
                  <a:pt x="397" y="117"/>
                </a:cubicBezTo>
                <a:cubicBezTo>
                  <a:pt x="397" y="97"/>
                  <a:pt x="380" y="80"/>
                  <a:pt x="360" y="80"/>
                </a:cubicBezTo>
                <a:lnTo>
                  <a:pt x="105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7" name="Oval 49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7" name="Freeform 84"/>
          <p:cNvSpPr>
            <a:spLocks noEditPoints="1"/>
          </p:cNvSpPr>
          <p:nvPr/>
        </p:nvSpPr>
        <p:spPr bwMode="auto">
          <a:xfrm>
            <a:off x="1518408" y="3377638"/>
            <a:ext cx="638787" cy="461574"/>
          </a:xfrm>
          <a:custGeom>
            <a:avLst/>
            <a:gdLst>
              <a:gd name="T0" fmla="*/ 611 w 618"/>
              <a:gd name="T1" fmla="*/ 447 h 447"/>
              <a:gd name="T2" fmla="*/ 450 w 618"/>
              <a:gd name="T3" fmla="*/ 447 h 447"/>
              <a:gd name="T4" fmla="*/ 443 w 618"/>
              <a:gd name="T5" fmla="*/ 440 h 447"/>
              <a:gd name="T6" fmla="*/ 443 w 618"/>
              <a:gd name="T7" fmla="*/ 7 h 447"/>
              <a:gd name="T8" fmla="*/ 450 w 618"/>
              <a:gd name="T9" fmla="*/ 0 h 447"/>
              <a:gd name="T10" fmla="*/ 611 w 618"/>
              <a:gd name="T11" fmla="*/ 0 h 447"/>
              <a:gd name="T12" fmla="*/ 618 w 618"/>
              <a:gd name="T13" fmla="*/ 7 h 447"/>
              <a:gd name="T14" fmla="*/ 618 w 618"/>
              <a:gd name="T15" fmla="*/ 440 h 447"/>
              <a:gd name="T16" fmla="*/ 611 w 618"/>
              <a:gd name="T17" fmla="*/ 447 h 447"/>
              <a:gd name="T18" fmla="*/ 457 w 618"/>
              <a:gd name="T19" fmla="*/ 433 h 447"/>
              <a:gd name="T20" fmla="*/ 604 w 618"/>
              <a:gd name="T21" fmla="*/ 433 h 447"/>
              <a:gd name="T22" fmla="*/ 604 w 618"/>
              <a:gd name="T23" fmla="*/ 14 h 447"/>
              <a:gd name="T24" fmla="*/ 457 w 618"/>
              <a:gd name="T25" fmla="*/ 14 h 447"/>
              <a:gd name="T26" fmla="*/ 457 w 618"/>
              <a:gd name="T27" fmla="*/ 433 h 447"/>
              <a:gd name="T28" fmla="*/ 389 w 618"/>
              <a:gd name="T29" fmla="*/ 447 h 447"/>
              <a:gd name="T30" fmla="*/ 228 w 618"/>
              <a:gd name="T31" fmla="*/ 447 h 447"/>
              <a:gd name="T32" fmla="*/ 221 w 618"/>
              <a:gd name="T33" fmla="*/ 440 h 447"/>
              <a:gd name="T34" fmla="*/ 221 w 618"/>
              <a:gd name="T35" fmla="*/ 110 h 447"/>
              <a:gd name="T36" fmla="*/ 228 w 618"/>
              <a:gd name="T37" fmla="*/ 103 h 447"/>
              <a:gd name="T38" fmla="*/ 389 w 618"/>
              <a:gd name="T39" fmla="*/ 103 h 447"/>
              <a:gd name="T40" fmla="*/ 396 w 618"/>
              <a:gd name="T41" fmla="*/ 110 h 447"/>
              <a:gd name="T42" fmla="*/ 396 w 618"/>
              <a:gd name="T43" fmla="*/ 440 h 447"/>
              <a:gd name="T44" fmla="*/ 389 w 618"/>
              <a:gd name="T45" fmla="*/ 447 h 447"/>
              <a:gd name="T46" fmla="*/ 235 w 618"/>
              <a:gd name="T47" fmla="*/ 433 h 447"/>
              <a:gd name="T48" fmla="*/ 382 w 618"/>
              <a:gd name="T49" fmla="*/ 433 h 447"/>
              <a:gd name="T50" fmla="*/ 382 w 618"/>
              <a:gd name="T51" fmla="*/ 117 h 447"/>
              <a:gd name="T52" fmla="*/ 235 w 618"/>
              <a:gd name="T53" fmla="*/ 117 h 447"/>
              <a:gd name="T54" fmla="*/ 235 w 618"/>
              <a:gd name="T55" fmla="*/ 433 h 447"/>
              <a:gd name="T56" fmla="*/ 168 w 618"/>
              <a:gd name="T57" fmla="*/ 447 h 447"/>
              <a:gd name="T58" fmla="*/ 7 w 618"/>
              <a:gd name="T59" fmla="*/ 447 h 447"/>
              <a:gd name="T60" fmla="*/ 0 w 618"/>
              <a:gd name="T61" fmla="*/ 440 h 447"/>
              <a:gd name="T62" fmla="*/ 0 w 618"/>
              <a:gd name="T63" fmla="*/ 224 h 447"/>
              <a:gd name="T64" fmla="*/ 7 w 618"/>
              <a:gd name="T65" fmla="*/ 217 h 447"/>
              <a:gd name="T66" fmla="*/ 168 w 618"/>
              <a:gd name="T67" fmla="*/ 217 h 447"/>
              <a:gd name="T68" fmla="*/ 175 w 618"/>
              <a:gd name="T69" fmla="*/ 224 h 447"/>
              <a:gd name="T70" fmla="*/ 175 w 618"/>
              <a:gd name="T71" fmla="*/ 440 h 447"/>
              <a:gd name="T72" fmla="*/ 168 w 618"/>
              <a:gd name="T73" fmla="*/ 447 h 447"/>
              <a:gd name="T74" fmla="*/ 14 w 618"/>
              <a:gd name="T75" fmla="*/ 433 h 447"/>
              <a:gd name="T76" fmla="*/ 161 w 618"/>
              <a:gd name="T77" fmla="*/ 433 h 447"/>
              <a:gd name="T78" fmla="*/ 161 w 618"/>
              <a:gd name="T79" fmla="*/ 231 h 447"/>
              <a:gd name="T80" fmla="*/ 14 w 618"/>
              <a:gd name="T81" fmla="*/ 231 h 447"/>
              <a:gd name="T82" fmla="*/ 14 w 618"/>
              <a:gd name="T83" fmla="*/ 433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8" h="447">
                <a:moveTo>
                  <a:pt x="611" y="447"/>
                </a:moveTo>
                <a:cubicBezTo>
                  <a:pt x="450" y="447"/>
                  <a:pt x="450" y="447"/>
                  <a:pt x="450" y="447"/>
                </a:cubicBezTo>
                <a:cubicBezTo>
                  <a:pt x="446" y="447"/>
                  <a:pt x="443" y="444"/>
                  <a:pt x="443" y="440"/>
                </a:cubicBezTo>
                <a:cubicBezTo>
                  <a:pt x="443" y="7"/>
                  <a:pt x="443" y="7"/>
                  <a:pt x="443" y="7"/>
                </a:cubicBezTo>
                <a:cubicBezTo>
                  <a:pt x="443" y="3"/>
                  <a:pt x="446" y="0"/>
                  <a:pt x="45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615" y="0"/>
                  <a:pt x="618" y="3"/>
                  <a:pt x="618" y="7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8" y="444"/>
                  <a:pt x="615" y="447"/>
                  <a:pt x="611" y="447"/>
                </a:cubicBezTo>
                <a:close/>
                <a:moveTo>
                  <a:pt x="457" y="433"/>
                </a:moveTo>
                <a:cubicBezTo>
                  <a:pt x="604" y="433"/>
                  <a:pt x="604" y="433"/>
                  <a:pt x="604" y="433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457" y="14"/>
                  <a:pt x="457" y="14"/>
                  <a:pt x="457" y="14"/>
                </a:cubicBezTo>
                <a:lnTo>
                  <a:pt x="457" y="433"/>
                </a:lnTo>
                <a:close/>
                <a:moveTo>
                  <a:pt x="389" y="447"/>
                </a:moveTo>
                <a:cubicBezTo>
                  <a:pt x="228" y="447"/>
                  <a:pt x="228" y="447"/>
                  <a:pt x="228" y="447"/>
                </a:cubicBezTo>
                <a:cubicBezTo>
                  <a:pt x="225" y="447"/>
                  <a:pt x="221" y="444"/>
                  <a:pt x="221" y="440"/>
                </a:cubicBezTo>
                <a:cubicBezTo>
                  <a:pt x="221" y="110"/>
                  <a:pt x="221" y="110"/>
                  <a:pt x="221" y="110"/>
                </a:cubicBezTo>
                <a:cubicBezTo>
                  <a:pt x="221" y="106"/>
                  <a:pt x="225" y="103"/>
                  <a:pt x="228" y="103"/>
                </a:cubicBezTo>
                <a:cubicBezTo>
                  <a:pt x="389" y="103"/>
                  <a:pt x="389" y="103"/>
                  <a:pt x="389" y="103"/>
                </a:cubicBezTo>
                <a:cubicBezTo>
                  <a:pt x="393" y="103"/>
                  <a:pt x="396" y="106"/>
                  <a:pt x="396" y="110"/>
                </a:cubicBezTo>
                <a:cubicBezTo>
                  <a:pt x="396" y="440"/>
                  <a:pt x="396" y="440"/>
                  <a:pt x="396" y="440"/>
                </a:cubicBezTo>
                <a:cubicBezTo>
                  <a:pt x="396" y="444"/>
                  <a:pt x="393" y="447"/>
                  <a:pt x="389" y="447"/>
                </a:cubicBezTo>
                <a:close/>
                <a:moveTo>
                  <a:pt x="235" y="433"/>
                </a:moveTo>
                <a:cubicBezTo>
                  <a:pt x="382" y="433"/>
                  <a:pt x="382" y="433"/>
                  <a:pt x="382" y="433"/>
                </a:cubicBezTo>
                <a:cubicBezTo>
                  <a:pt x="382" y="117"/>
                  <a:pt x="382" y="117"/>
                  <a:pt x="382" y="117"/>
                </a:cubicBezTo>
                <a:cubicBezTo>
                  <a:pt x="235" y="117"/>
                  <a:pt x="235" y="117"/>
                  <a:pt x="235" y="117"/>
                </a:cubicBezTo>
                <a:lnTo>
                  <a:pt x="235" y="433"/>
                </a:lnTo>
                <a:close/>
                <a:moveTo>
                  <a:pt x="168" y="447"/>
                </a:moveTo>
                <a:cubicBezTo>
                  <a:pt x="7" y="447"/>
                  <a:pt x="7" y="447"/>
                  <a:pt x="7" y="447"/>
                </a:cubicBezTo>
                <a:cubicBezTo>
                  <a:pt x="3" y="447"/>
                  <a:pt x="0" y="444"/>
                  <a:pt x="0" y="440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0"/>
                  <a:pt x="3" y="217"/>
                  <a:pt x="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72" y="217"/>
                  <a:pt x="175" y="220"/>
                  <a:pt x="175" y="224"/>
                </a:cubicBezTo>
                <a:cubicBezTo>
                  <a:pt x="175" y="440"/>
                  <a:pt x="175" y="440"/>
                  <a:pt x="175" y="440"/>
                </a:cubicBezTo>
                <a:cubicBezTo>
                  <a:pt x="175" y="444"/>
                  <a:pt x="172" y="447"/>
                  <a:pt x="168" y="447"/>
                </a:cubicBezTo>
                <a:close/>
                <a:moveTo>
                  <a:pt x="14" y="433"/>
                </a:moveTo>
                <a:cubicBezTo>
                  <a:pt x="161" y="433"/>
                  <a:pt x="161" y="433"/>
                  <a:pt x="161" y="433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4" y="231"/>
                  <a:pt x="14" y="231"/>
                  <a:pt x="14" y="231"/>
                </a:cubicBezTo>
                <a:lnTo>
                  <a:pt x="14" y="4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6" name="Oval 48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8" name="Freeform 85"/>
          <p:cNvSpPr>
            <a:spLocks noEditPoints="1"/>
          </p:cNvSpPr>
          <p:nvPr/>
        </p:nvSpPr>
        <p:spPr bwMode="auto">
          <a:xfrm>
            <a:off x="3241817" y="3258369"/>
            <a:ext cx="639285" cy="700113"/>
          </a:xfrm>
          <a:custGeom>
            <a:avLst/>
            <a:gdLst>
              <a:gd name="T0" fmla="*/ 309 w 619"/>
              <a:gd name="T1" fmla="*/ 679 h 679"/>
              <a:gd name="T2" fmla="*/ 0 w 619"/>
              <a:gd name="T3" fmla="*/ 369 h 679"/>
              <a:gd name="T4" fmla="*/ 304 w 619"/>
              <a:gd name="T5" fmla="*/ 60 h 679"/>
              <a:gd name="T6" fmla="*/ 309 w 619"/>
              <a:gd name="T7" fmla="*/ 62 h 679"/>
              <a:gd name="T8" fmla="*/ 312 w 619"/>
              <a:gd name="T9" fmla="*/ 67 h 679"/>
              <a:gd name="T10" fmla="*/ 312 w 619"/>
              <a:gd name="T11" fmla="*/ 365 h 679"/>
              <a:gd name="T12" fmla="*/ 561 w 619"/>
              <a:gd name="T13" fmla="*/ 201 h 679"/>
              <a:gd name="T14" fmla="*/ 566 w 619"/>
              <a:gd name="T15" fmla="*/ 200 h 679"/>
              <a:gd name="T16" fmla="*/ 571 w 619"/>
              <a:gd name="T17" fmla="*/ 203 h 679"/>
              <a:gd name="T18" fmla="*/ 619 w 619"/>
              <a:gd name="T19" fmla="*/ 369 h 679"/>
              <a:gd name="T20" fmla="*/ 309 w 619"/>
              <a:gd name="T21" fmla="*/ 679 h 679"/>
              <a:gd name="T22" fmla="*/ 298 w 619"/>
              <a:gd name="T23" fmla="*/ 74 h 679"/>
              <a:gd name="T24" fmla="*/ 14 w 619"/>
              <a:gd name="T25" fmla="*/ 369 h 679"/>
              <a:gd name="T26" fmla="*/ 309 w 619"/>
              <a:gd name="T27" fmla="*/ 665 h 679"/>
              <a:gd name="T28" fmla="*/ 605 w 619"/>
              <a:gd name="T29" fmla="*/ 369 h 679"/>
              <a:gd name="T30" fmla="*/ 563 w 619"/>
              <a:gd name="T31" fmla="*/ 217 h 679"/>
              <a:gd name="T32" fmla="*/ 308 w 619"/>
              <a:gd name="T33" fmla="*/ 384 h 679"/>
              <a:gd name="T34" fmla="*/ 301 w 619"/>
              <a:gd name="T35" fmla="*/ 384 h 679"/>
              <a:gd name="T36" fmla="*/ 298 w 619"/>
              <a:gd name="T37" fmla="*/ 378 h 679"/>
              <a:gd name="T38" fmla="*/ 298 w 619"/>
              <a:gd name="T39" fmla="*/ 74 h 679"/>
              <a:gd name="T40" fmla="*/ 348 w 619"/>
              <a:gd name="T41" fmla="*/ 308 h 679"/>
              <a:gd name="T42" fmla="*/ 345 w 619"/>
              <a:gd name="T43" fmla="*/ 307 h 679"/>
              <a:gd name="T44" fmla="*/ 341 w 619"/>
              <a:gd name="T45" fmla="*/ 301 h 679"/>
              <a:gd name="T46" fmla="*/ 341 w 619"/>
              <a:gd name="T47" fmla="*/ 7 h 679"/>
              <a:gd name="T48" fmla="*/ 343 w 619"/>
              <a:gd name="T49" fmla="*/ 2 h 679"/>
              <a:gd name="T50" fmla="*/ 348 w 619"/>
              <a:gd name="T51" fmla="*/ 0 h 679"/>
              <a:gd name="T52" fmla="*/ 599 w 619"/>
              <a:gd name="T53" fmla="*/ 135 h 679"/>
              <a:gd name="T54" fmla="*/ 600 w 619"/>
              <a:gd name="T55" fmla="*/ 141 h 679"/>
              <a:gd name="T56" fmla="*/ 597 w 619"/>
              <a:gd name="T57" fmla="*/ 145 h 679"/>
              <a:gd name="T58" fmla="*/ 352 w 619"/>
              <a:gd name="T59" fmla="*/ 307 h 679"/>
              <a:gd name="T60" fmla="*/ 348 w 619"/>
              <a:gd name="T61" fmla="*/ 308 h 679"/>
              <a:gd name="T62" fmla="*/ 355 w 619"/>
              <a:gd name="T63" fmla="*/ 14 h 679"/>
              <a:gd name="T64" fmla="*/ 355 w 619"/>
              <a:gd name="T65" fmla="*/ 288 h 679"/>
              <a:gd name="T66" fmla="*/ 583 w 619"/>
              <a:gd name="T67" fmla="*/ 137 h 679"/>
              <a:gd name="T68" fmla="*/ 355 w 619"/>
              <a:gd name="T69" fmla="*/ 14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19" h="679">
                <a:moveTo>
                  <a:pt x="309" y="679"/>
                </a:moveTo>
                <a:cubicBezTo>
                  <a:pt x="139" y="679"/>
                  <a:pt x="0" y="540"/>
                  <a:pt x="0" y="369"/>
                </a:cubicBezTo>
                <a:cubicBezTo>
                  <a:pt x="0" y="201"/>
                  <a:pt x="136" y="62"/>
                  <a:pt x="304" y="60"/>
                </a:cubicBezTo>
                <a:cubicBezTo>
                  <a:pt x="306" y="60"/>
                  <a:pt x="308" y="60"/>
                  <a:pt x="309" y="62"/>
                </a:cubicBezTo>
                <a:cubicBezTo>
                  <a:pt x="311" y="63"/>
                  <a:pt x="312" y="65"/>
                  <a:pt x="312" y="67"/>
                </a:cubicBezTo>
                <a:cubicBezTo>
                  <a:pt x="312" y="365"/>
                  <a:pt x="312" y="365"/>
                  <a:pt x="312" y="365"/>
                </a:cubicBezTo>
                <a:cubicBezTo>
                  <a:pt x="561" y="201"/>
                  <a:pt x="561" y="201"/>
                  <a:pt x="561" y="201"/>
                </a:cubicBezTo>
                <a:cubicBezTo>
                  <a:pt x="563" y="200"/>
                  <a:pt x="564" y="200"/>
                  <a:pt x="566" y="200"/>
                </a:cubicBezTo>
                <a:cubicBezTo>
                  <a:pt x="568" y="201"/>
                  <a:pt x="570" y="202"/>
                  <a:pt x="571" y="203"/>
                </a:cubicBezTo>
                <a:cubicBezTo>
                  <a:pt x="602" y="253"/>
                  <a:pt x="619" y="310"/>
                  <a:pt x="619" y="369"/>
                </a:cubicBezTo>
                <a:cubicBezTo>
                  <a:pt x="619" y="540"/>
                  <a:pt x="480" y="679"/>
                  <a:pt x="309" y="679"/>
                </a:cubicBezTo>
                <a:close/>
                <a:moveTo>
                  <a:pt x="298" y="74"/>
                </a:moveTo>
                <a:cubicBezTo>
                  <a:pt x="140" y="80"/>
                  <a:pt x="14" y="211"/>
                  <a:pt x="14" y="369"/>
                </a:cubicBezTo>
                <a:cubicBezTo>
                  <a:pt x="14" y="532"/>
                  <a:pt x="146" y="665"/>
                  <a:pt x="309" y="665"/>
                </a:cubicBezTo>
                <a:cubicBezTo>
                  <a:pt x="472" y="665"/>
                  <a:pt x="605" y="532"/>
                  <a:pt x="605" y="369"/>
                </a:cubicBezTo>
                <a:cubicBezTo>
                  <a:pt x="605" y="315"/>
                  <a:pt x="590" y="263"/>
                  <a:pt x="563" y="217"/>
                </a:cubicBezTo>
                <a:cubicBezTo>
                  <a:pt x="308" y="384"/>
                  <a:pt x="308" y="384"/>
                  <a:pt x="308" y="384"/>
                </a:cubicBezTo>
                <a:cubicBezTo>
                  <a:pt x="306" y="386"/>
                  <a:pt x="304" y="386"/>
                  <a:pt x="301" y="384"/>
                </a:cubicBezTo>
                <a:cubicBezTo>
                  <a:pt x="299" y="383"/>
                  <a:pt x="298" y="381"/>
                  <a:pt x="298" y="378"/>
                </a:cubicBezTo>
                <a:lnTo>
                  <a:pt x="298" y="74"/>
                </a:lnTo>
                <a:close/>
                <a:moveTo>
                  <a:pt x="348" y="308"/>
                </a:moveTo>
                <a:cubicBezTo>
                  <a:pt x="347" y="308"/>
                  <a:pt x="346" y="307"/>
                  <a:pt x="345" y="307"/>
                </a:cubicBezTo>
                <a:cubicBezTo>
                  <a:pt x="342" y="306"/>
                  <a:pt x="341" y="303"/>
                  <a:pt x="341" y="301"/>
                </a:cubicBezTo>
                <a:cubicBezTo>
                  <a:pt x="341" y="7"/>
                  <a:pt x="341" y="7"/>
                  <a:pt x="341" y="7"/>
                </a:cubicBezTo>
                <a:cubicBezTo>
                  <a:pt x="341" y="5"/>
                  <a:pt x="342" y="3"/>
                  <a:pt x="343" y="2"/>
                </a:cubicBezTo>
                <a:cubicBezTo>
                  <a:pt x="344" y="1"/>
                  <a:pt x="346" y="0"/>
                  <a:pt x="348" y="0"/>
                </a:cubicBezTo>
                <a:cubicBezTo>
                  <a:pt x="449" y="2"/>
                  <a:pt x="542" y="52"/>
                  <a:pt x="599" y="135"/>
                </a:cubicBezTo>
                <a:cubicBezTo>
                  <a:pt x="600" y="137"/>
                  <a:pt x="600" y="139"/>
                  <a:pt x="600" y="141"/>
                </a:cubicBezTo>
                <a:cubicBezTo>
                  <a:pt x="600" y="143"/>
                  <a:pt x="599" y="144"/>
                  <a:pt x="597" y="145"/>
                </a:cubicBezTo>
                <a:cubicBezTo>
                  <a:pt x="352" y="307"/>
                  <a:pt x="352" y="307"/>
                  <a:pt x="352" y="307"/>
                </a:cubicBezTo>
                <a:cubicBezTo>
                  <a:pt x="351" y="307"/>
                  <a:pt x="349" y="308"/>
                  <a:pt x="348" y="308"/>
                </a:cubicBezTo>
                <a:close/>
                <a:moveTo>
                  <a:pt x="355" y="14"/>
                </a:moveTo>
                <a:cubicBezTo>
                  <a:pt x="355" y="288"/>
                  <a:pt x="355" y="288"/>
                  <a:pt x="355" y="288"/>
                </a:cubicBezTo>
                <a:cubicBezTo>
                  <a:pt x="583" y="137"/>
                  <a:pt x="583" y="137"/>
                  <a:pt x="583" y="137"/>
                </a:cubicBezTo>
                <a:cubicBezTo>
                  <a:pt x="530" y="63"/>
                  <a:pt x="446" y="18"/>
                  <a:pt x="355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3" name="Oval 55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9" name="Freeform 86"/>
          <p:cNvSpPr>
            <a:spLocks noEditPoints="1"/>
          </p:cNvSpPr>
          <p:nvPr/>
        </p:nvSpPr>
        <p:spPr bwMode="auto">
          <a:xfrm>
            <a:off x="8434532" y="1718170"/>
            <a:ext cx="594609" cy="659561"/>
          </a:xfrm>
          <a:custGeom>
            <a:avLst/>
            <a:gdLst>
              <a:gd name="T0" fmla="*/ 208 w 575"/>
              <a:gd name="T1" fmla="*/ 639 h 639"/>
              <a:gd name="T2" fmla="*/ 201 w 575"/>
              <a:gd name="T3" fmla="*/ 373 h 639"/>
              <a:gd name="T4" fmla="*/ 369 w 575"/>
              <a:gd name="T5" fmla="*/ 366 h 639"/>
              <a:gd name="T6" fmla="*/ 376 w 575"/>
              <a:gd name="T7" fmla="*/ 632 h 639"/>
              <a:gd name="T8" fmla="*/ 215 w 575"/>
              <a:gd name="T9" fmla="*/ 625 h 639"/>
              <a:gd name="T10" fmla="*/ 362 w 575"/>
              <a:gd name="T11" fmla="*/ 380 h 639"/>
              <a:gd name="T12" fmla="*/ 215 w 575"/>
              <a:gd name="T13" fmla="*/ 625 h 639"/>
              <a:gd name="T14" fmla="*/ 10 w 575"/>
              <a:gd name="T15" fmla="*/ 639 h 639"/>
              <a:gd name="T16" fmla="*/ 3 w 575"/>
              <a:gd name="T17" fmla="*/ 503 h 639"/>
              <a:gd name="T18" fmla="*/ 170 w 575"/>
              <a:gd name="T19" fmla="*/ 496 h 639"/>
              <a:gd name="T20" fmla="*/ 177 w 575"/>
              <a:gd name="T21" fmla="*/ 632 h 639"/>
              <a:gd name="T22" fmla="*/ 17 w 575"/>
              <a:gd name="T23" fmla="*/ 625 h 639"/>
              <a:gd name="T24" fmla="*/ 163 w 575"/>
              <a:gd name="T25" fmla="*/ 510 h 639"/>
              <a:gd name="T26" fmla="*/ 17 w 575"/>
              <a:gd name="T27" fmla="*/ 625 h 639"/>
              <a:gd name="T28" fmla="*/ 5 w 575"/>
              <a:gd name="T29" fmla="*/ 411 h 639"/>
              <a:gd name="T30" fmla="*/ 292 w 575"/>
              <a:gd name="T31" fmla="*/ 47 h 639"/>
              <a:gd name="T32" fmla="*/ 256 w 575"/>
              <a:gd name="T33" fmla="*/ 4 h 639"/>
              <a:gd name="T34" fmla="*/ 417 w 575"/>
              <a:gd name="T35" fmla="*/ 0 h 639"/>
              <a:gd name="T36" fmla="*/ 424 w 575"/>
              <a:gd name="T37" fmla="*/ 163 h 639"/>
              <a:gd name="T38" fmla="*/ 412 w 575"/>
              <a:gd name="T39" fmla="*/ 168 h 639"/>
              <a:gd name="T40" fmla="*/ 31 w 575"/>
              <a:gd name="T41" fmla="*/ 414 h 639"/>
              <a:gd name="T42" fmla="*/ 279 w 575"/>
              <a:gd name="T43" fmla="*/ 14 h 639"/>
              <a:gd name="T44" fmla="*/ 307 w 575"/>
              <a:gd name="T45" fmla="*/ 51 h 639"/>
              <a:gd name="T46" fmla="*/ 16 w 575"/>
              <a:gd name="T47" fmla="*/ 402 h 639"/>
              <a:gd name="T48" fmla="*/ 22 w 575"/>
              <a:gd name="T49" fmla="*/ 403 h 639"/>
              <a:gd name="T50" fmla="*/ 383 w 575"/>
              <a:gd name="T51" fmla="*/ 118 h 639"/>
              <a:gd name="T52" fmla="*/ 410 w 575"/>
              <a:gd name="T53" fmla="*/ 14 h 639"/>
              <a:gd name="T54" fmla="*/ 568 w 575"/>
              <a:gd name="T55" fmla="*/ 639 h 639"/>
              <a:gd name="T56" fmla="*/ 400 w 575"/>
              <a:gd name="T57" fmla="*/ 632 h 639"/>
              <a:gd name="T58" fmla="*/ 407 w 575"/>
              <a:gd name="T59" fmla="*/ 238 h 639"/>
              <a:gd name="T60" fmla="*/ 575 w 575"/>
              <a:gd name="T61" fmla="*/ 245 h 639"/>
              <a:gd name="T62" fmla="*/ 568 w 575"/>
              <a:gd name="T63" fmla="*/ 639 h 639"/>
              <a:gd name="T64" fmla="*/ 561 w 575"/>
              <a:gd name="T65" fmla="*/ 625 h 639"/>
              <a:gd name="T66" fmla="*/ 414 w 575"/>
              <a:gd name="T67" fmla="*/ 252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575" h="639">
                <a:moveTo>
                  <a:pt x="369" y="639"/>
                </a:moveTo>
                <a:cubicBezTo>
                  <a:pt x="208" y="639"/>
                  <a:pt x="208" y="639"/>
                  <a:pt x="208" y="639"/>
                </a:cubicBezTo>
                <a:cubicBezTo>
                  <a:pt x="205" y="639"/>
                  <a:pt x="201" y="636"/>
                  <a:pt x="201" y="632"/>
                </a:cubicBezTo>
                <a:cubicBezTo>
                  <a:pt x="201" y="373"/>
                  <a:pt x="201" y="373"/>
                  <a:pt x="201" y="373"/>
                </a:cubicBezTo>
                <a:cubicBezTo>
                  <a:pt x="201" y="369"/>
                  <a:pt x="205" y="366"/>
                  <a:pt x="208" y="366"/>
                </a:cubicBezTo>
                <a:cubicBezTo>
                  <a:pt x="369" y="366"/>
                  <a:pt x="369" y="366"/>
                  <a:pt x="369" y="366"/>
                </a:cubicBezTo>
                <a:cubicBezTo>
                  <a:pt x="373" y="366"/>
                  <a:pt x="376" y="369"/>
                  <a:pt x="376" y="373"/>
                </a:cubicBezTo>
                <a:cubicBezTo>
                  <a:pt x="376" y="632"/>
                  <a:pt x="376" y="632"/>
                  <a:pt x="376" y="632"/>
                </a:cubicBezTo>
                <a:cubicBezTo>
                  <a:pt x="376" y="636"/>
                  <a:pt x="373" y="639"/>
                  <a:pt x="369" y="639"/>
                </a:cubicBezTo>
                <a:close/>
                <a:moveTo>
                  <a:pt x="215" y="625"/>
                </a:moveTo>
                <a:cubicBezTo>
                  <a:pt x="362" y="625"/>
                  <a:pt x="362" y="625"/>
                  <a:pt x="362" y="625"/>
                </a:cubicBezTo>
                <a:cubicBezTo>
                  <a:pt x="362" y="380"/>
                  <a:pt x="362" y="380"/>
                  <a:pt x="362" y="380"/>
                </a:cubicBezTo>
                <a:cubicBezTo>
                  <a:pt x="215" y="380"/>
                  <a:pt x="215" y="380"/>
                  <a:pt x="215" y="380"/>
                </a:cubicBezTo>
                <a:lnTo>
                  <a:pt x="215" y="625"/>
                </a:lnTo>
                <a:close/>
                <a:moveTo>
                  <a:pt x="170" y="639"/>
                </a:moveTo>
                <a:cubicBezTo>
                  <a:pt x="10" y="639"/>
                  <a:pt x="10" y="639"/>
                  <a:pt x="10" y="639"/>
                </a:cubicBezTo>
                <a:cubicBezTo>
                  <a:pt x="6" y="639"/>
                  <a:pt x="3" y="636"/>
                  <a:pt x="3" y="632"/>
                </a:cubicBezTo>
                <a:cubicBezTo>
                  <a:pt x="3" y="503"/>
                  <a:pt x="3" y="503"/>
                  <a:pt x="3" y="503"/>
                </a:cubicBezTo>
                <a:cubicBezTo>
                  <a:pt x="3" y="499"/>
                  <a:pt x="6" y="496"/>
                  <a:pt x="10" y="496"/>
                </a:cubicBezTo>
                <a:cubicBezTo>
                  <a:pt x="170" y="496"/>
                  <a:pt x="170" y="496"/>
                  <a:pt x="170" y="496"/>
                </a:cubicBezTo>
                <a:cubicBezTo>
                  <a:pt x="174" y="496"/>
                  <a:pt x="177" y="499"/>
                  <a:pt x="177" y="503"/>
                </a:cubicBezTo>
                <a:cubicBezTo>
                  <a:pt x="177" y="632"/>
                  <a:pt x="177" y="632"/>
                  <a:pt x="177" y="632"/>
                </a:cubicBezTo>
                <a:cubicBezTo>
                  <a:pt x="177" y="636"/>
                  <a:pt x="174" y="639"/>
                  <a:pt x="170" y="639"/>
                </a:cubicBezTo>
                <a:close/>
                <a:moveTo>
                  <a:pt x="17" y="625"/>
                </a:moveTo>
                <a:cubicBezTo>
                  <a:pt x="163" y="625"/>
                  <a:pt x="163" y="625"/>
                  <a:pt x="163" y="625"/>
                </a:cubicBezTo>
                <a:cubicBezTo>
                  <a:pt x="163" y="510"/>
                  <a:pt x="163" y="510"/>
                  <a:pt x="163" y="510"/>
                </a:cubicBezTo>
                <a:cubicBezTo>
                  <a:pt x="17" y="510"/>
                  <a:pt x="17" y="510"/>
                  <a:pt x="17" y="510"/>
                </a:cubicBezTo>
                <a:lnTo>
                  <a:pt x="17" y="625"/>
                </a:lnTo>
                <a:close/>
                <a:moveTo>
                  <a:pt x="19" y="418"/>
                </a:moveTo>
                <a:cubicBezTo>
                  <a:pt x="14" y="418"/>
                  <a:pt x="9" y="416"/>
                  <a:pt x="5" y="411"/>
                </a:cubicBezTo>
                <a:cubicBezTo>
                  <a:pt x="0" y="404"/>
                  <a:pt x="0" y="395"/>
                  <a:pt x="5" y="388"/>
                </a:cubicBezTo>
                <a:cubicBezTo>
                  <a:pt x="292" y="47"/>
                  <a:pt x="292" y="47"/>
                  <a:pt x="292" y="47"/>
                </a:cubicBezTo>
                <a:cubicBezTo>
                  <a:pt x="257" y="12"/>
                  <a:pt x="257" y="12"/>
                  <a:pt x="257" y="12"/>
                </a:cubicBezTo>
                <a:cubicBezTo>
                  <a:pt x="255" y="10"/>
                  <a:pt x="255" y="7"/>
                  <a:pt x="256" y="4"/>
                </a:cubicBezTo>
                <a:cubicBezTo>
                  <a:pt x="257" y="1"/>
                  <a:pt x="260" y="0"/>
                  <a:pt x="262" y="0"/>
                </a:cubicBezTo>
                <a:cubicBezTo>
                  <a:pt x="417" y="0"/>
                  <a:pt x="417" y="0"/>
                  <a:pt x="417" y="0"/>
                </a:cubicBezTo>
                <a:cubicBezTo>
                  <a:pt x="421" y="0"/>
                  <a:pt x="424" y="3"/>
                  <a:pt x="424" y="7"/>
                </a:cubicBezTo>
                <a:cubicBezTo>
                  <a:pt x="424" y="163"/>
                  <a:pt x="424" y="163"/>
                  <a:pt x="424" y="163"/>
                </a:cubicBezTo>
                <a:cubicBezTo>
                  <a:pt x="424" y="166"/>
                  <a:pt x="423" y="168"/>
                  <a:pt x="420" y="169"/>
                </a:cubicBezTo>
                <a:cubicBezTo>
                  <a:pt x="417" y="170"/>
                  <a:pt x="414" y="170"/>
                  <a:pt x="412" y="168"/>
                </a:cubicBezTo>
                <a:cubicBezTo>
                  <a:pt x="377" y="133"/>
                  <a:pt x="377" y="133"/>
                  <a:pt x="377" y="133"/>
                </a:cubicBezTo>
                <a:cubicBezTo>
                  <a:pt x="31" y="414"/>
                  <a:pt x="31" y="414"/>
                  <a:pt x="31" y="414"/>
                </a:cubicBezTo>
                <a:cubicBezTo>
                  <a:pt x="28" y="417"/>
                  <a:pt x="24" y="418"/>
                  <a:pt x="19" y="418"/>
                </a:cubicBezTo>
                <a:close/>
                <a:moveTo>
                  <a:pt x="279" y="14"/>
                </a:moveTo>
                <a:cubicBezTo>
                  <a:pt x="307" y="41"/>
                  <a:pt x="307" y="41"/>
                  <a:pt x="307" y="41"/>
                </a:cubicBezTo>
                <a:cubicBezTo>
                  <a:pt x="309" y="44"/>
                  <a:pt x="309" y="48"/>
                  <a:pt x="307" y="51"/>
                </a:cubicBezTo>
                <a:cubicBezTo>
                  <a:pt x="16" y="397"/>
                  <a:pt x="16" y="397"/>
                  <a:pt x="16" y="397"/>
                </a:cubicBezTo>
                <a:cubicBezTo>
                  <a:pt x="15" y="399"/>
                  <a:pt x="15" y="401"/>
                  <a:pt x="16" y="402"/>
                </a:cubicBezTo>
                <a:cubicBezTo>
                  <a:pt x="17" y="404"/>
                  <a:pt x="18" y="404"/>
                  <a:pt x="19" y="404"/>
                </a:cubicBezTo>
                <a:cubicBezTo>
                  <a:pt x="20" y="404"/>
                  <a:pt x="21" y="404"/>
                  <a:pt x="22" y="403"/>
                </a:cubicBezTo>
                <a:cubicBezTo>
                  <a:pt x="373" y="118"/>
                  <a:pt x="373" y="118"/>
                  <a:pt x="373" y="118"/>
                </a:cubicBezTo>
                <a:cubicBezTo>
                  <a:pt x="376" y="115"/>
                  <a:pt x="380" y="116"/>
                  <a:pt x="383" y="118"/>
                </a:cubicBezTo>
                <a:cubicBezTo>
                  <a:pt x="410" y="146"/>
                  <a:pt x="410" y="146"/>
                  <a:pt x="410" y="146"/>
                </a:cubicBezTo>
                <a:cubicBezTo>
                  <a:pt x="410" y="14"/>
                  <a:pt x="410" y="14"/>
                  <a:pt x="410" y="14"/>
                </a:cubicBezTo>
                <a:lnTo>
                  <a:pt x="279" y="14"/>
                </a:lnTo>
                <a:close/>
                <a:moveTo>
                  <a:pt x="568" y="639"/>
                </a:moveTo>
                <a:cubicBezTo>
                  <a:pt x="407" y="639"/>
                  <a:pt x="407" y="639"/>
                  <a:pt x="407" y="639"/>
                </a:cubicBezTo>
                <a:cubicBezTo>
                  <a:pt x="403" y="639"/>
                  <a:pt x="400" y="636"/>
                  <a:pt x="400" y="632"/>
                </a:cubicBezTo>
                <a:cubicBezTo>
                  <a:pt x="400" y="245"/>
                  <a:pt x="400" y="245"/>
                  <a:pt x="400" y="245"/>
                </a:cubicBezTo>
                <a:cubicBezTo>
                  <a:pt x="400" y="241"/>
                  <a:pt x="403" y="238"/>
                  <a:pt x="407" y="238"/>
                </a:cubicBezTo>
                <a:cubicBezTo>
                  <a:pt x="568" y="238"/>
                  <a:pt x="568" y="238"/>
                  <a:pt x="568" y="238"/>
                </a:cubicBezTo>
                <a:cubicBezTo>
                  <a:pt x="572" y="238"/>
                  <a:pt x="575" y="241"/>
                  <a:pt x="575" y="245"/>
                </a:cubicBezTo>
                <a:cubicBezTo>
                  <a:pt x="575" y="632"/>
                  <a:pt x="575" y="632"/>
                  <a:pt x="575" y="632"/>
                </a:cubicBezTo>
                <a:cubicBezTo>
                  <a:pt x="575" y="636"/>
                  <a:pt x="572" y="639"/>
                  <a:pt x="568" y="639"/>
                </a:cubicBezTo>
                <a:close/>
                <a:moveTo>
                  <a:pt x="414" y="625"/>
                </a:moveTo>
                <a:cubicBezTo>
                  <a:pt x="561" y="625"/>
                  <a:pt x="561" y="625"/>
                  <a:pt x="561" y="625"/>
                </a:cubicBezTo>
                <a:cubicBezTo>
                  <a:pt x="561" y="252"/>
                  <a:pt x="561" y="252"/>
                  <a:pt x="561" y="252"/>
                </a:cubicBezTo>
                <a:cubicBezTo>
                  <a:pt x="414" y="252"/>
                  <a:pt x="414" y="252"/>
                  <a:pt x="414" y="252"/>
                </a:cubicBezTo>
                <a:lnTo>
                  <a:pt x="414" y="62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2" name="Oval 54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0" name="Freeform 87"/>
          <p:cNvSpPr>
            <a:spLocks noEditPoints="1"/>
          </p:cNvSpPr>
          <p:nvPr/>
        </p:nvSpPr>
        <p:spPr bwMode="auto">
          <a:xfrm>
            <a:off x="10142668" y="1711014"/>
            <a:ext cx="625652" cy="672680"/>
          </a:xfrm>
          <a:custGeom>
            <a:avLst/>
            <a:gdLst>
              <a:gd name="T0" fmla="*/ 404 w 606"/>
              <a:gd name="T1" fmla="*/ 652 h 652"/>
              <a:gd name="T2" fmla="*/ 397 w 606"/>
              <a:gd name="T3" fmla="*/ 515 h 652"/>
              <a:gd name="T4" fmla="*/ 565 w 606"/>
              <a:gd name="T5" fmla="*/ 508 h 652"/>
              <a:gd name="T6" fmla="*/ 572 w 606"/>
              <a:gd name="T7" fmla="*/ 645 h 652"/>
              <a:gd name="T8" fmla="*/ 411 w 606"/>
              <a:gd name="T9" fmla="*/ 638 h 652"/>
              <a:gd name="T10" fmla="*/ 558 w 606"/>
              <a:gd name="T11" fmla="*/ 522 h 652"/>
              <a:gd name="T12" fmla="*/ 411 w 606"/>
              <a:gd name="T13" fmla="*/ 638 h 652"/>
              <a:gd name="T14" fmla="*/ 206 w 606"/>
              <a:gd name="T15" fmla="*/ 652 h 652"/>
              <a:gd name="T16" fmla="*/ 199 w 606"/>
              <a:gd name="T17" fmla="*/ 385 h 652"/>
              <a:gd name="T18" fmla="*/ 366 w 606"/>
              <a:gd name="T19" fmla="*/ 378 h 652"/>
              <a:gd name="T20" fmla="*/ 373 w 606"/>
              <a:gd name="T21" fmla="*/ 645 h 652"/>
              <a:gd name="T22" fmla="*/ 213 w 606"/>
              <a:gd name="T23" fmla="*/ 638 h 652"/>
              <a:gd name="T24" fmla="*/ 359 w 606"/>
              <a:gd name="T25" fmla="*/ 392 h 652"/>
              <a:gd name="T26" fmla="*/ 213 w 606"/>
              <a:gd name="T27" fmla="*/ 638 h 652"/>
              <a:gd name="T28" fmla="*/ 7 w 606"/>
              <a:gd name="T29" fmla="*/ 652 h 652"/>
              <a:gd name="T30" fmla="*/ 0 w 606"/>
              <a:gd name="T31" fmla="*/ 258 h 652"/>
              <a:gd name="T32" fmla="*/ 168 w 606"/>
              <a:gd name="T33" fmla="*/ 251 h 652"/>
              <a:gd name="T34" fmla="*/ 175 w 606"/>
              <a:gd name="T35" fmla="*/ 645 h 652"/>
              <a:gd name="T36" fmla="*/ 14 w 606"/>
              <a:gd name="T37" fmla="*/ 638 h 652"/>
              <a:gd name="T38" fmla="*/ 161 w 606"/>
              <a:gd name="T39" fmla="*/ 265 h 652"/>
              <a:gd name="T40" fmla="*/ 14 w 606"/>
              <a:gd name="T41" fmla="*/ 638 h 652"/>
              <a:gd name="T42" fmla="*/ 445 w 606"/>
              <a:gd name="T43" fmla="*/ 422 h 652"/>
              <a:gd name="T44" fmla="*/ 440 w 606"/>
              <a:gd name="T45" fmla="*/ 410 h 652"/>
              <a:gd name="T46" fmla="*/ 191 w 606"/>
              <a:gd name="T47" fmla="*/ 31 h 652"/>
              <a:gd name="T48" fmla="*/ 217 w 606"/>
              <a:gd name="T49" fmla="*/ 6 h 652"/>
              <a:gd name="T50" fmla="*/ 595 w 606"/>
              <a:gd name="T51" fmla="*/ 255 h 652"/>
              <a:gd name="T52" fmla="*/ 606 w 606"/>
              <a:gd name="T53" fmla="*/ 260 h 652"/>
              <a:gd name="T54" fmla="*/ 599 w 606"/>
              <a:gd name="T55" fmla="*/ 422 h 652"/>
              <a:gd name="T56" fmla="*/ 592 w 606"/>
              <a:gd name="T57" fmla="*/ 408 h 652"/>
              <a:gd name="T58" fmla="*/ 565 w 606"/>
              <a:gd name="T59" fmla="*/ 305 h 652"/>
              <a:gd name="T60" fmla="*/ 208 w 606"/>
              <a:gd name="T61" fmla="*/ 16 h 652"/>
              <a:gd name="T62" fmla="*/ 203 w 606"/>
              <a:gd name="T63" fmla="*/ 16 h 652"/>
              <a:gd name="T64" fmla="*/ 489 w 606"/>
              <a:gd name="T65" fmla="*/ 372 h 652"/>
              <a:gd name="T66" fmla="*/ 461 w 606"/>
              <a:gd name="T67" fmla="*/ 408 h 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06" h="652">
                <a:moveTo>
                  <a:pt x="565" y="652"/>
                </a:moveTo>
                <a:cubicBezTo>
                  <a:pt x="404" y="652"/>
                  <a:pt x="404" y="652"/>
                  <a:pt x="404" y="652"/>
                </a:cubicBezTo>
                <a:cubicBezTo>
                  <a:pt x="401" y="652"/>
                  <a:pt x="397" y="649"/>
                  <a:pt x="397" y="645"/>
                </a:cubicBezTo>
                <a:cubicBezTo>
                  <a:pt x="397" y="515"/>
                  <a:pt x="397" y="515"/>
                  <a:pt x="397" y="515"/>
                </a:cubicBezTo>
                <a:cubicBezTo>
                  <a:pt x="397" y="511"/>
                  <a:pt x="401" y="508"/>
                  <a:pt x="404" y="508"/>
                </a:cubicBezTo>
                <a:cubicBezTo>
                  <a:pt x="565" y="508"/>
                  <a:pt x="565" y="508"/>
                  <a:pt x="565" y="508"/>
                </a:cubicBezTo>
                <a:cubicBezTo>
                  <a:pt x="569" y="508"/>
                  <a:pt x="572" y="511"/>
                  <a:pt x="572" y="515"/>
                </a:cubicBezTo>
                <a:cubicBezTo>
                  <a:pt x="572" y="645"/>
                  <a:pt x="572" y="645"/>
                  <a:pt x="572" y="645"/>
                </a:cubicBezTo>
                <a:cubicBezTo>
                  <a:pt x="572" y="649"/>
                  <a:pt x="569" y="652"/>
                  <a:pt x="565" y="652"/>
                </a:cubicBezTo>
                <a:close/>
                <a:moveTo>
                  <a:pt x="411" y="638"/>
                </a:moveTo>
                <a:cubicBezTo>
                  <a:pt x="558" y="638"/>
                  <a:pt x="558" y="638"/>
                  <a:pt x="558" y="638"/>
                </a:cubicBezTo>
                <a:cubicBezTo>
                  <a:pt x="558" y="522"/>
                  <a:pt x="558" y="522"/>
                  <a:pt x="558" y="522"/>
                </a:cubicBezTo>
                <a:cubicBezTo>
                  <a:pt x="411" y="522"/>
                  <a:pt x="411" y="522"/>
                  <a:pt x="411" y="522"/>
                </a:cubicBezTo>
                <a:lnTo>
                  <a:pt x="411" y="638"/>
                </a:lnTo>
                <a:close/>
                <a:moveTo>
                  <a:pt x="366" y="652"/>
                </a:moveTo>
                <a:cubicBezTo>
                  <a:pt x="206" y="652"/>
                  <a:pt x="206" y="652"/>
                  <a:pt x="206" y="652"/>
                </a:cubicBezTo>
                <a:cubicBezTo>
                  <a:pt x="202" y="652"/>
                  <a:pt x="199" y="649"/>
                  <a:pt x="199" y="645"/>
                </a:cubicBezTo>
                <a:cubicBezTo>
                  <a:pt x="199" y="385"/>
                  <a:pt x="199" y="385"/>
                  <a:pt x="199" y="385"/>
                </a:cubicBezTo>
                <a:cubicBezTo>
                  <a:pt x="199" y="382"/>
                  <a:pt x="202" y="378"/>
                  <a:pt x="206" y="378"/>
                </a:cubicBezTo>
                <a:cubicBezTo>
                  <a:pt x="366" y="378"/>
                  <a:pt x="366" y="378"/>
                  <a:pt x="366" y="378"/>
                </a:cubicBezTo>
                <a:cubicBezTo>
                  <a:pt x="370" y="378"/>
                  <a:pt x="373" y="382"/>
                  <a:pt x="373" y="385"/>
                </a:cubicBezTo>
                <a:cubicBezTo>
                  <a:pt x="373" y="645"/>
                  <a:pt x="373" y="645"/>
                  <a:pt x="373" y="645"/>
                </a:cubicBezTo>
                <a:cubicBezTo>
                  <a:pt x="373" y="649"/>
                  <a:pt x="370" y="652"/>
                  <a:pt x="366" y="652"/>
                </a:cubicBezTo>
                <a:close/>
                <a:moveTo>
                  <a:pt x="213" y="638"/>
                </a:moveTo>
                <a:cubicBezTo>
                  <a:pt x="359" y="638"/>
                  <a:pt x="359" y="638"/>
                  <a:pt x="359" y="638"/>
                </a:cubicBezTo>
                <a:cubicBezTo>
                  <a:pt x="359" y="392"/>
                  <a:pt x="359" y="392"/>
                  <a:pt x="359" y="392"/>
                </a:cubicBezTo>
                <a:cubicBezTo>
                  <a:pt x="213" y="392"/>
                  <a:pt x="213" y="392"/>
                  <a:pt x="213" y="392"/>
                </a:cubicBezTo>
                <a:lnTo>
                  <a:pt x="213" y="638"/>
                </a:lnTo>
                <a:close/>
                <a:moveTo>
                  <a:pt x="168" y="652"/>
                </a:moveTo>
                <a:cubicBezTo>
                  <a:pt x="7" y="652"/>
                  <a:pt x="7" y="652"/>
                  <a:pt x="7" y="652"/>
                </a:cubicBezTo>
                <a:cubicBezTo>
                  <a:pt x="3" y="652"/>
                  <a:pt x="0" y="649"/>
                  <a:pt x="0" y="645"/>
                </a:cubicBezTo>
                <a:cubicBezTo>
                  <a:pt x="0" y="258"/>
                  <a:pt x="0" y="258"/>
                  <a:pt x="0" y="258"/>
                </a:cubicBezTo>
                <a:cubicBezTo>
                  <a:pt x="0" y="254"/>
                  <a:pt x="3" y="251"/>
                  <a:pt x="7" y="251"/>
                </a:cubicBezTo>
                <a:cubicBezTo>
                  <a:pt x="168" y="251"/>
                  <a:pt x="168" y="251"/>
                  <a:pt x="168" y="251"/>
                </a:cubicBezTo>
                <a:cubicBezTo>
                  <a:pt x="171" y="251"/>
                  <a:pt x="175" y="254"/>
                  <a:pt x="175" y="258"/>
                </a:cubicBezTo>
                <a:cubicBezTo>
                  <a:pt x="175" y="645"/>
                  <a:pt x="175" y="645"/>
                  <a:pt x="175" y="645"/>
                </a:cubicBezTo>
                <a:cubicBezTo>
                  <a:pt x="175" y="649"/>
                  <a:pt x="171" y="652"/>
                  <a:pt x="168" y="652"/>
                </a:cubicBezTo>
                <a:close/>
                <a:moveTo>
                  <a:pt x="14" y="638"/>
                </a:moveTo>
                <a:cubicBezTo>
                  <a:pt x="161" y="638"/>
                  <a:pt x="161" y="638"/>
                  <a:pt x="161" y="638"/>
                </a:cubicBezTo>
                <a:cubicBezTo>
                  <a:pt x="161" y="265"/>
                  <a:pt x="161" y="265"/>
                  <a:pt x="161" y="265"/>
                </a:cubicBezTo>
                <a:cubicBezTo>
                  <a:pt x="14" y="265"/>
                  <a:pt x="14" y="265"/>
                  <a:pt x="14" y="265"/>
                </a:cubicBezTo>
                <a:lnTo>
                  <a:pt x="14" y="638"/>
                </a:lnTo>
                <a:close/>
                <a:moveTo>
                  <a:pt x="599" y="422"/>
                </a:moveTo>
                <a:cubicBezTo>
                  <a:pt x="445" y="422"/>
                  <a:pt x="445" y="422"/>
                  <a:pt x="445" y="422"/>
                </a:cubicBezTo>
                <a:cubicBezTo>
                  <a:pt x="442" y="422"/>
                  <a:pt x="439" y="421"/>
                  <a:pt x="438" y="418"/>
                </a:cubicBezTo>
                <a:cubicBezTo>
                  <a:pt x="437" y="415"/>
                  <a:pt x="438" y="412"/>
                  <a:pt x="440" y="410"/>
                </a:cubicBezTo>
                <a:cubicBezTo>
                  <a:pt x="474" y="376"/>
                  <a:pt x="474" y="376"/>
                  <a:pt x="474" y="376"/>
                </a:cubicBezTo>
                <a:cubicBezTo>
                  <a:pt x="191" y="31"/>
                  <a:pt x="191" y="31"/>
                  <a:pt x="191" y="31"/>
                </a:cubicBezTo>
                <a:cubicBezTo>
                  <a:pt x="185" y="24"/>
                  <a:pt x="186" y="12"/>
                  <a:pt x="194" y="6"/>
                </a:cubicBezTo>
                <a:cubicBezTo>
                  <a:pt x="200" y="0"/>
                  <a:pt x="211" y="0"/>
                  <a:pt x="217" y="6"/>
                </a:cubicBezTo>
                <a:cubicBezTo>
                  <a:pt x="560" y="290"/>
                  <a:pt x="560" y="290"/>
                  <a:pt x="560" y="290"/>
                </a:cubicBezTo>
                <a:cubicBezTo>
                  <a:pt x="595" y="255"/>
                  <a:pt x="595" y="255"/>
                  <a:pt x="595" y="255"/>
                </a:cubicBezTo>
                <a:cubicBezTo>
                  <a:pt x="597" y="253"/>
                  <a:pt x="600" y="253"/>
                  <a:pt x="602" y="254"/>
                </a:cubicBezTo>
                <a:cubicBezTo>
                  <a:pt x="605" y="255"/>
                  <a:pt x="606" y="257"/>
                  <a:pt x="606" y="260"/>
                </a:cubicBezTo>
                <a:cubicBezTo>
                  <a:pt x="606" y="415"/>
                  <a:pt x="606" y="415"/>
                  <a:pt x="606" y="415"/>
                </a:cubicBezTo>
                <a:cubicBezTo>
                  <a:pt x="606" y="419"/>
                  <a:pt x="603" y="422"/>
                  <a:pt x="599" y="422"/>
                </a:cubicBezTo>
                <a:close/>
                <a:moveTo>
                  <a:pt x="461" y="408"/>
                </a:moveTo>
                <a:cubicBezTo>
                  <a:pt x="592" y="408"/>
                  <a:pt x="592" y="408"/>
                  <a:pt x="592" y="408"/>
                </a:cubicBezTo>
                <a:cubicBezTo>
                  <a:pt x="592" y="277"/>
                  <a:pt x="592" y="277"/>
                  <a:pt x="592" y="277"/>
                </a:cubicBezTo>
                <a:cubicBezTo>
                  <a:pt x="565" y="305"/>
                  <a:pt x="565" y="305"/>
                  <a:pt x="565" y="305"/>
                </a:cubicBezTo>
                <a:cubicBezTo>
                  <a:pt x="563" y="307"/>
                  <a:pt x="558" y="307"/>
                  <a:pt x="556" y="305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7" y="16"/>
                  <a:pt x="206" y="15"/>
                  <a:pt x="205" y="15"/>
                </a:cubicBezTo>
                <a:cubicBezTo>
                  <a:pt x="205" y="15"/>
                  <a:pt x="204" y="15"/>
                  <a:pt x="203" y="16"/>
                </a:cubicBezTo>
                <a:cubicBezTo>
                  <a:pt x="201" y="18"/>
                  <a:pt x="200" y="21"/>
                  <a:pt x="202" y="22"/>
                </a:cubicBezTo>
                <a:cubicBezTo>
                  <a:pt x="489" y="372"/>
                  <a:pt x="489" y="372"/>
                  <a:pt x="489" y="372"/>
                </a:cubicBezTo>
                <a:cubicBezTo>
                  <a:pt x="491" y="374"/>
                  <a:pt x="491" y="378"/>
                  <a:pt x="489" y="381"/>
                </a:cubicBezTo>
                <a:lnTo>
                  <a:pt x="461" y="4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0" name="Oval 52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1" name="Freeform 88"/>
          <p:cNvSpPr>
            <a:spLocks noEditPoints="1"/>
          </p:cNvSpPr>
          <p:nvPr/>
        </p:nvSpPr>
        <p:spPr bwMode="auto">
          <a:xfrm>
            <a:off x="10124522" y="3338279"/>
            <a:ext cx="663139" cy="540292"/>
          </a:xfrm>
          <a:custGeom>
            <a:avLst/>
            <a:gdLst>
              <a:gd name="T0" fmla="*/ 588 w 643"/>
              <a:gd name="T1" fmla="*/ 88 h 523"/>
              <a:gd name="T2" fmla="*/ 418 w 643"/>
              <a:gd name="T3" fmla="*/ 88 h 523"/>
              <a:gd name="T4" fmla="*/ 418 w 643"/>
              <a:gd name="T5" fmla="*/ 29 h 523"/>
              <a:gd name="T6" fmla="*/ 390 w 643"/>
              <a:gd name="T7" fmla="*/ 0 h 523"/>
              <a:gd name="T8" fmla="*/ 252 w 643"/>
              <a:gd name="T9" fmla="*/ 0 h 523"/>
              <a:gd name="T10" fmla="*/ 224 w 643"/>
              <a:gd name="T11" fmla="*/ 29 h 523"/>
              <a:gd name="T12" fmla="*/ 224 w 643"/>
              <a:gd name="T13" fmla="*/ 88 h 523"/>
              <a:gd name="T14" fmla="*/ 55 w 643"/>
              <a:gd name="T15" fmla="*/ 88 h 523"/>
              <a:gd name="T16" fmla="*/ 0 w 643"/>
              <a:gd name="T17" fmla="*/ 143 h 523"/>
              <a:gd name="T18" fmla="*/ 0 w 643"/>
              <a:gd name="T19" fmla="*/ 467 h 523"/>
              <a:gd name="T20" fmla="*/ 55 w 643"/>
              <a:gd name="T21" fmla="*/ 523 h 523"/>
              <a:gd name="T22" fmla="*/ 588 w 643"/>
              <a:gd name="T23" fmla="*/ 523 h 523"/>
              <a:gd name="T24" fmla="*/ 643 w 643"/>
              <a:gd name="T25" fmla="*/ 467 h 523"/>
              <a:gd name="T26" fmla="*/ 643 w 643"/>
              <a:gd name="T27" fmla="*/ 143 h 523"/>
              <a:gd name="T28" fmla="*/ 588 w 643"/>
              <a:gd name="T29" fmla="*/ 88 h 523"/>
              <a:gd name="T30" fmla="*/ 238 w 643"/>
              <a:gd name="T31" fmla="*/ 29 h 523"/>
              <a:gd name="T32" fmla="*/ 252 w 643"/>
              <a:gd name="T33" fmla="*/ 14 h 523"/>
              <a:gd name="T34" fmla="*/ 390 w 643"/>
              <a:gd name="T35" fmla="*/ 14 h 523"/>
              <a:gd name="T36" fmla="*/ 404 w 643"/>
              <a:gd name="T37" fmla="*/ 29 h 523"/>
              <a:gd name="T38" fmla="*/ 404 w 643"/>
              <a:gd name="T39" fmla="*/ 88 h 523"/>
              <a:gd name="T40" fmla="*/ 238 w 643"/>
              <a:gd name="T41" fmla="*/ 88 h 523"/>
              <a:gd name="T42" fmla="*/ 238 w 643"/>
              <a:gd name="T43" fmla="*/ 29 h 523"/>
              <a:gd name="T44" fmla="*/ 55 w 643"/>
              <a:gd name="T45" fmla="*/ 102 h 523"/>
              <a:gd name="T46" fmla="*/ 588 w 643"/>
              <a:gd name="T47" fmla="*/ 102 h 523"/>
              <a:gd name="T48" fmla="*/ 629 w 643"/>
              <a:gd name="T49" fmla="*/ 143 h 523"/>
              <a:gd name="T50" fmla="*/ 629 w 643"/>
              <a:gd name="T51" fmla="*/ 231 h 523"/>
              <a:gd name="T52" fmla="*/ 361 w 643"/>
              <a:gd name="T53" fmla="*/ 231 h 523"/>
              <a:gd name="T54" fmla="*/ 361 w 643"/>
              <a:gd name="T55" fmla="*/ 204 h 523"/>
              <a:gd name="T56" fmla="*/ 354 w 643"/>
              <a:gd name="T57" fmla="*/ 197 h 523"/>
              <a:gd name="T58" fmla="*/ 288 w 643"/>
              <a:gd name="T59" fmla="*/ 197 h 523"/>
              <a:gd name="T60" fmla="*/ 281 w 643"/>
              <a:gd name="T61" fmla="*/ 204 h 523"/>
              <a:gd name="T62" fmla="*/ 281 w 643"/>
              <a:gd name="T63" fmla="*/ 231 h 523"/>
              <a:gd name="T64" fmla="*/ 14 w 643"/>
              <a:gd name="T65" fmla="*/ 231 h 523"/>
              <a:gd name="T66" fmla="*/ 14 w 643"/>
              <a:gd name="T67" fmla="*/ 143 h 523"/>
              <a:gd name="T68" fmla="*/ 55 w 643"/>
              <a:gd name="T69" fmla="*/ 102 h 523"/>
              <a:gd name="T70" fmla="*/ 295 w 643"/>
              <a:gd name="T71" fmla="*/ 211 h 523"/>
              <a:gd name="T72" fmla="*/ 347 w 643"/>
              <a:gd name="T73" fmla="*/ 211 h 523"/>
              <a:gd name="T74" fmla="*/ 347 w 643"/>
              <a:gd name="T75" fmla="*/ 265 h 523"/>
              <a:gd name="T76" fmla="*/ 295 w 643"/>
              <a:gd name="T77" fmla="*/ 265 h 523"/>
              <a:gd name="T78" fmla="*/ 295 w 643"/>
              <a:gd name="T79" fmla="*/ 211 h 523"/>
              <a:gd name="T80" fmla="*/ 588 w 643"/>
              <a:gd name="T81" fmla="*/ 509 h 523"/>
              <a:gd name="T82" fmla="*/ 55 w 643"/>
              <a:gd name="T83" fmla="*/ 509 h 523"/>
              <a:gd name="T84" fmla="*/ 14 w 643"/>
              <a:gd name="T85" fmla="*/ 467 h 523"/>
              <a:gd name="T86" fmla="*/ 14 w 643"/>
              <a:gd name="T87" fmla="*/ 245 h 523"/>
              <a:gd name="T88" fmla="*/ 281 w 643"/>
              <a:gd name="T89" fmla="*/ 245 h 523"/>
              <a:gd name="T90" fmla="*/ 281 w 643"/>
              <a:gd name="T91" fmla="*/ 272 h 523"/>
              <a:gd name="T92" fmla="*/ 288 w 643"/>
              <a:gd name="T93" fmla="*/ 279 h 523"/>
              <a:gd name="T94" fmla="*/ 354 w 643"/>
              <a:gd name="T95" fmla="*/ 279 h 523"/>
              <a:gd name="T96" fmla="*/ 361 w 643"/>
              <a:gd name="T97" fmla="*/ 272 h 523"/>
              <a:gd name="T98" fmla="*/ 361 w 643"/>
              <a:gd name="T99" fmla="*/ 245 h 523"/>
              <a:gd name="T100" fmla="*/ 629 w 643"/>
              <a:gd name="T101" fmla="*/ 245 h 523"/>
              <a:gd name="T102" fmla="*/ 629 w 643"/>
              <a:gd name="T103" fmla="*/ 467 h 523"/>
              <a:gd name="T104" fmla="*/ 588 w 643"/>
              <a:gd name="T105" fmla="*/ 509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43" h="523">
                <a:moveTo>
                  <a:pt x="588" y="88"/>
                </a:moveTo>
                <a:cubicBezTo>
                  <a:pt x="418" y="88"/>
                  <a:pt x="418" y="88"/>
                  <a:pt x="418" y="88"/>
                </a:cubicBezTo>
                <a:cubicBezTo>
                  <a:pt x="418" y="29"/>
                  <a:pt x="418" y="29"/>
                  <a:pt x="418" y="29"/>
                </a:cubicBezTo>
                <a:cubicBezTo>
                  <a:pt x="418" y="13"/>
                  <a:pt x="406" y="0"/>
                  <a:pt x="390" y="0"/>
                </a:cubicBezTo>
                <a:cubicBezTo>
                  <a:pt x="252" y="0"/>
                  <a:pt x="252" y="0"/>
                  <a:pt x="252" y="0"/>
                </a:cubicBezTo>
                <a:cubicBezTo>
                  <a:pt x="237" y="0"/>
                  <a:pt x="224" y="13"/>
                  <a:pt x="224" y="29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55" y="88"/>
                  <a:pt x="55" y="88"/>
                  <a:pt x="55" y="88"/>
                </a:cubicBezTo>
                <a:cubicBezTo>
                  <a:pt x="25" y="88"/>
                  <a:pt x="0" y="112"/>
                  <a:pt x="0" y="143"/>
                </a:cubicBezTo>
                <a:cubicBezTo>
                  <a:pt x="0" y="467"/>
                  <a:pt x="0" y="467"/>
                  <a:pt x="0" y="467"/>
                </a:cubicBezTo>
                <a:cubicBezTo>
                  <a:pt x="0" y="498"/>
                  <a:pt x="25" y="523"/>
                  <a:pt x="55" y="523"/>
                </a:cubicBezTo>
                <a:cubicBezTo>
                  <a:pt x="588" y="523"/>
                  <a:pt x="588" y="523"/>
                  <a:pt x="588" y="523"/>
                </a:cubicBezTo>
                <a:cubicBezTo>
                  <a:pt x="618" y="523"/>
                  <a:pt x="643" y="498"/>
                  <a:pt x="643" y="467"/>
                </a:cubicBezTo>
                <a:cubicBezTo>
                  <a:pt x="643" y="143"/>
                  <a:pt x="643" y="143"/>
                  <a:pt x="643" y="143"/>
                </a:cubicBezTo>
                <a:cubicBezTo>
                  <a:pt x="643" y="112"/>
                  <a:pt x="618" y="88"/>
                  <a:pt x="588" y="88"/>
                </a:cubicBezTo>
                <a:close/>
                <a:moveTo>
                  <a:pt x="238" y="29"/>
                </a:moveTo>
                <a:cubicBezTo>
                  <a:pt x="238" y="21"/>
                  <a:pt x="245" y="14"/>
                  <a:pt x="252" y="14"/>
                </a:cubicBezTo>
                <a:cubicBezTo>
                  <a:pt x="390" y="14"/>
                  <a:pt x="390" y="14"/>
                  <a:pt x="390" y="14"/>
                </a:cubicBezTo>
                <a:cubicBezTo>
                  <a:pt x="398" y="14"/>
                  <a:pt x="404" y="21"/>
                  <a:pt x="404" y="29"/>
                </a:cubicBezTo>
                <a:cubicBezTo>
                  <a:pt x="404" y="88"/>
                  <a:pt x="404" y="88"/>
                  <a:pt x="404" y="88"/>
                </a:cubicBezTo>
                <a:cubicBezTo>
                  <a:pt x="238" y="88"/>
                  <a:pt x="238" y="88"/>
                  <a:pt x="238" y="88"/>
                </a:cubicBezTo>
                <a:lnTo>
                  <a:pt x="238" y="29"/>
                </a:lnTo>
                <a:close/>
                <a:moveTo>
                  <a:pt x="55" y="102"/>
                </a:moveTo>
                <a:cubicBezTo>
                  <a:pt x="588" y="102"/>
                  <a:pt x="588" y="102"/>
                  <a:pt x="588" y="102"/>
                </a:cubicBezTo>
                <a:cubicBezTo>
                  <a:pt x="610" y="102"/>
                  <a:pt x="629" y="120"/>
                  <a:pt x="629" y="143"/>
                </a:cubicBezTo>
                <a:cubicBezTo>
                  <a:pt x="629" y="231"/>
                  <a:pt x="629" y="231"/>
                  <a:pt x="629" y="231"/>
                </a:cubicBezTo>
                <a:cubicBezTo>
                  <a:pt x="361" y="231"/>
                  <a:pt x="361" y="231"/>
                  <a:pt x="361" y="231"/>
                </a:cubicBezTo>
                <a:cubicBezTo>
                  <a:pt x="361" y="204"/>
                  <a:pt x="361" y="204"/>
                  <a:pt x="361" y="204"/>
                </a:cubicBezTo>
                <a:cubicBezTo>
                  <a:pt x="361" y="200"/>
                  <a:pt x="358" y="197"/>
                  <a:pt x="354" y="197"/>
                </a:cubicBezTo>
                <a:cubicBezTo>
                  <a:pt x="288" y="197"/>
                  <a:pt x="288" y="197"/>
                  <a:pt x="288" y="197"/>
                </a:cubicBezTo>
                <a:cubicBezTo>
                  <a:pt x="284" y="197"/>
                  <a:pt x="281" y="200"/>
                  <a:pt x="281" y="204"/>
                </a:cubicBezTo>
                <a:cubicBezTo>
                  <a:pt x="281" y="231"/>
                  <a:pt x="281" y="231"/>
                  <a:pt x="281" y="231"/>
                </a:cubicBezTo>
                <a:cubicBezTo>
                  <a:pt x="14" y="231"/>
                  <a:pt x="14" y="231"/>
                  <a:pt x="14" y="231"/>
                </a:cubicBezTo>
                <a:cubicBezTo>
                  <a:pt x="14" y="143"/>
                  <a:pt x="14" y="143"/>
                  <a:pt x="14" y="143"/>
                </a:cubicBezTo>
                <a:cubicBezTo>
                  <a:pt x="14" y="120"/>
                  <a:pt x="32" y="102"/>
                  <a:pt x="55" y="102"/>
                </a:cubicBezTo>
                <a:close/>
                <a:moveTo>
                  <a:pt x="295" y="211"/>
                </a:moveTo>
                <a:cubicBezTo>
                  <a:pt x="347" y="211"/>
                  <a:pt x="347" y="211"/>
                  <a:pt x="347" y="211"/>
                </a:cubicBezTo>
                <a:cubicBezTo>
                  <a:pt x="347" y="265"/>
                  <a:pt x="347" y="265"/>
                  <a:pt x="347" y="265"/>
                </a:cubicBezTo>
                <a:cubicBezTo>
                  <a:pt x="295" y="265"/>
                  <a:pt x="295" y="265"/>
                  <a:pt x="295" y="265"/>
                </a:cubicBezTo>
                <a:lnTo>
                  <a:pt x="295" y="211"/>
                </a:lnTo>
                <a:close/>
                <a:moveTo>
                  <a:pt x="588" y="509"/>
                </a:moveTo>
                <a:cubicBezTo>
                  <a:pt x="55" y="509"/>
                  <a:pt x="55" y="509"/>
                  <a:pt x="55" y="509"/>
                </a:cubicBezTo>
                <a:cubicBezTo>
                  <a:pt x="32" y="509"/>
                  <a:pt x="14" y="490"/>
                  <a:pt x="14" y="467"/>
                </a:cubicBezTo>
                <a:cubicBezTo>
                  <a:pt x="14" y="245"/>
                  <a:pt x="14" y="245"/>
                  <a:pt x="14" y="245"/>
                </a:cubicBezTo>
                <a:cubicBezTo>
                  <a:pt x="281" y="245"/>
                  <a:pt x="281" y="245"/>
                  <a:pt x="281" y="245"/>
                </a:cubicBezTo>
                <a:cubicBezTo>
                  <a:pt x="281" y="272"/>
                  <a:pt x="281" y="272"/>
                  <a:pt x="281" y="272"/>
                </a:cubicBezTo>
                <a:cubicBezTo>
                  <a:pt x="281" y="276"/>
                  <a:pt x="284" y="279"/>
                  <a:pt x="288" y="279"/>
                </a:cubicBezTo>
                <a:cubicBezTo>
                  <a:pt x="354" y="279"/>
                  <a:pt x="354" y="279"/>
                  <a:pt x="354" y="279"/>
                </a:cubicBezTo>
                <a:cubicBezTo>
                  <a:pt x="358" y="279"/>
                  <a:pt x="361" y="276"/>
                  <a:pt x="361" y="272"/>
                </a:cubicBezTo>
                <a:cubicBezTo>
                  <a:pt x="361" y="245"/>
                  <a:pt x="361" y="245"/>
                  <a:pt x="361" y="245"/>
                </a:cubicBezTo>
                <a:cubicBezTo>
                  <a:pt x="629" y="245"/>
                  <a:pt x="629" y="245"/>
                  <a:pt x="629" y="245"/>
                </a:cubicBezTo>
                <a:cubicBezTo>
                  <a:pt x="629" y="467"/>
                  <a:pt x="629" y="467"/>
                  <a:pt x="629" y="467"/>
                </a:cubicBezTo>
                <a:cubicBezTo>
                  <a:pt x="629" y="490"/>
                  <a:pt x="610" y="509"/>
                  <a:pt x="588" y="5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1" name="Oval 53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2" name="Freeform 89"/>
          <p:cNvSpPr>
            <a:spLocks noEditPoints="1"/>
          </p:cNvSpPr>
          <p:nvPr/>
        </p:nvSpPr>
        <p:spPr bwMode="auto">
          <a:xfrm>
            <a:off x="8400864" y="3334701"/>
            <a:ext cx="663139" cy="546255"/>
          </a:xfrm>
          <a:custGeom>
            <a:avLst/>
            <a:gdLst>
              <a:gd name="T0" fmla="*/ 588 w 643"/>
              <a:gd name="T1" fmla="*/ 94 h 529"/>
              <a:gd name="T2" fmla="*/ 430 w 643"/>
              <a:gd name="T3" fmla="*/ 94 h 529"/>
              <a:gd name="T4" fmla="*/ 430 w 643"/>
              <a:gd name="T5" fmla="*/ 55 h 529"/>
              <a:gd name="T6" fmla="*/ 375 w 643"/>
              <a:gd name="T7" fmla="*/ 0 h 529"/>
              <a:gd name="T8" fmla="*/ 268 w 643"/>
              <a:gd name="T9" fmla="*/ 0 h 529"/>
              <a:gd name="T10" fmla="*/ 213 w 643"/>
              <a:gd name="T11" fmla="*/ 55 h 529"/>
              <a:gd name="T12" fmla="*/ 213 w 643"/>
              <a:gd name="T13" fmla="*/ 94 h 529"/>
              <a:gd name="T14" fmla="*/ 55 w 643"/>
              <a:gd name="T15" fmla="*/ 94 h 529"/>
              <a:gd name="T16" fmla="*/ 0 w 643"/>
              <a:gd name="T17" fmla="*/ 149 h 529"/>
              <a:gd name="T18" fmla="*/ 0 w 643"/>
              <a:gd name="T19" fmla="*/ 474 h 529"/>
              <a:gd name="T20" fmla="*/ 55 w 643"/>
              <a:gd name="T21" fmla="*/ 529 h 529"/>
              <a:gd name="T22" fmla="*/ 588 w 643"/>
              <a:gd name="T23" fmla="*/ 529 h 529"/>
              <a:gd name="T24" fmla="*/ 643 w 643"/>
              <a:gd name="T25" fmla="*/ 474 h 529"/>
              <a:gd name="T26" fmla="*/ 643 w 643"/>
              <a:gd name="T27" fmla="*/ 149 h 529"/>
              <a:gd name="T28" fmla="*/ 588 w 643"/>
              <a:gd name="T29" fmla="*/ 94 h 529"/>
              <a:gd name="T30" fmla="*/ 227 w 643"/>
              <a:gd name="T31" fmla="*/ 55 h 529"/>
              <a:gd name="T32" fmla="*/ 268 w 643"/>
              <a:gd name="T33" fmla="*/ 14 h 529"/>
              <a:gd name="T34" fmla="*/ 375 w 643"/>
              <a:gd name="T35" fmla="*/ 14 h 529"/>
              <a:gd name="T36" fmla="*/ 416 w 643"/>
              <a:gd name="T37" fmla="*/ 55 h 529"/>
              <a:gd name="T38" fmla="*/ 416 w 643"/>
              <a:gd name="T39" fmla="*/ 94 h 529"/>
              <a:gd name="T40" fmla="*/ 227 w 643"/>
              <a:gd name="T41" fmla="*/ 94 h 529"/>
              <a:gd name="T42" fmla="*/ 227 w 643"/>
              <a:gd name="T43" fmla="*/ 55 h 529"/>
              <a:gd name="T44" fmla="*/ 629 w 643"/>
              <a:gd name="T45" fmla="*/ 474 h 529"/>
              <a:gd name="T46" fmla="*/ 588 w 643"/>
              <a:gd name="T47" fmla="*/ 515 h 529"/>
              <a:gd name="T48" fmla="*/ 55 w 643"/>
              <a:gd name="T49" fmla="*/ 515 h 529"/>
              <a:gd name="T50" fmla="*/ 14 w 643"/>
              <a:gd name="T51" fmla="*/ 474 h 529"/>
              <a:gd name="T52" fmla="*/ 14 w 643"/>
              <a:gd name="T53" fmla="*/ 149 h 529"/>
              <a:gd name="T54" fmla="*/ 55 w 643"/>
              <a:gd name="T55" fmla="*/ 108 h 529"/>
              <a:gd name="T56" fmla="*/ 588 w 643"/>
              <a:gd name="T57" fmla="*/ 108 h 529"/>
              <a:gd name="T58" fmla="*/ 629 w 643"/>
              <a:gd name="T59" fmla="*/ 149 h 529"/>
              <a:gd name="T60" fmla="*/ 629 w 643"/>
              <a:gd name="T61" fmla="*/ 474 h 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43" h="529">
                <a:moveTo>
                  <a:pt x="588" y="94"/>
                </a:moveTo>
                <a:cubicBezTo>
                  <a:pt x="430" y="94"/>
                  <a:pt x="430" y="94"/>
                  <a:pt x="430" y="94"/>
                </a:cubicBezTo>
                <a:cubicBezTo>
                  <a:pt x="430" y="55"/>
                  <a:pt x="430" y="55"/>
                  <a:pt x="430" y="55"/>
                </a:cubicBezTo>
                <a:cubicBezTo>
                  <a:pt x="430" y="25"/>
                  <a:pt x="405" y="0"/>
                  <a:pt x="375" y="0"/>
                </a:cubicBezTo>
                <a:cubicBezTo>
                  <a:pt x="268" y="0"/>
                  <a:pt x="268" y="0"/>
                  <a:pt x="268" y="0"/>
                </a:cubicBezTo>
                <a:cubicBezTo>
                  <a:pt x="238" y="0"/>
                  <a:pt x="213" y="25"/>
                  <a:pt x="213" y="55"/>
                </a:cubicBezTo>
                <a:cubicBezTo>
                  <a:pt x="213" y="94"/>
                  <a:pt x="213" y="94"/>
                  <a:pt x="213" y="94"/>
                </a:cubicBezTo>
                <a:cubicBezTo>
                  <a:pt x="55" y="94"/>
                  <a:pt x="55" y="94"/>
                  <a:pt x="55" y="94"/>
                </a:cubicBezTo>
                <a:cubicBezTo>
                  <a:pt x="25" y="94"/>
                  <a:pt x="0" y="118"/>
                  <a:pt x="0" y="149"/>
                </a:cubicBezTo>
                <a:cubicBezTo>
                  <a:pt x="0" y="474"/>
                  <a:pt x="0" y="474"/>
                  <a:pt x="0" y="474"/>
                </a:cubicBezTo>
                <a:cubicBezTo>
                  <a:pt x="0" y="504"/>
                  <a:pt x="25" y="529"/>
                  <a:pt x="55" y="529"/>
                </a:cubicBezTo>
                <a:cubicBezTo>
                  <a:pt x="588" y="529"/>
                  <a:pt x="588" y="529"/>
                  <a:pt x="588" y="529"/>
                </a:cubicBezTo>
                <a:cubicBezTo>
                  <a:pt x="618" y="529"/>
                  <a:pt x="643" y="504"/>
                  <a:pt x="643" y="474"/>
                </a:cubicBezTo>
                <a:cubicBezTo>
                  <a:pt x="643" y="149"/>
                  <a:pt x="643" y="149"/>
                  <a:pt x="643" y="149"/>
                </a:cubicBezTo>
                <a:cubicBezTo>
                  <a:pt x="643" y="118"/>
                  <a:pt x="618" y="94"/>
                  <a:pt x="588" y="94"/>
                </a:cubicBezTo>
                <a:close/>
                <a:moveTo>
                  <a:pt x="227" y="55"/>
                </a:moveTo>
                <a:cubicBezTo>
                  <a:pt x="227" y="33"/>
                  <a:pt x="246" y="14"/>
                  <a:pt x="268" y="14"/>
                </a:cubicBezTo>
                <a:cubicBezTo>
                  <a:pt x="375" y="14"/>
                  <a:pt x="375" y="14"/>
                  <a:pt x="375" y="14"/>
                </a:cubicBezTo>
                <a:cubicBezTo>
                  <a:pt x="397" y="14"/>
                  <a:pt x="416" y="33"/>
                  <a:pt x="416" y="55"/>
                </a:cubicBezTo>
                <a:cubicBezTo>
                  <a:pt x="416" y="94"/>
                  <a:pt x="416" y="94"/>
                  <a:pt x="416" y="94"/>
                </a:cubicBezTo>
                <a:cubicBezTo>
                  <a:pt x="227" y="94"/>
                  <a:pt x="227" y="94"/>
                  <a:pt x="227" y="94"/>
                </a:cubicBezTo>
                <a:lnTo>
                  <a:pt x="227" y="55"/>
                </a:lnTo>
                <a:close/>
                <a:moveTo>
                  <a:pt x="629" y="474"/>
                </a:moveTo>
                <a:cubicBezTo>
                  <a:pt x="629" y="496"/>
                  <a:pt x="611" y="515"/>
                  <a:pt x="588" y="515"/>
                </a:cubicBezTo>
                <a:cubicBezTo>
                  <a:pt x="55" y="515"/>
                  <a:pt x="55" y="515"/>
                  <a:pt x="55" y="515"/>
                </a:cubicBezTo>
                <a:cubicBezTo>
                  <a:pt x="32" y="515"/>
                  <a:pt x="14" y="496"/>
                  <a:pt x="14" y="474"/>
                </a:cubicBezTo>
                <a:cubicBezTo>
                  <a:pt x="14" y="149"/>
                  <a:pt x="14" y="149"/>
                  <a:pt x="14" y="149"/>
                </a:cubicBezTo>
                <a:cubicBezTo>
                  <a:pt x="14" y="126"/>
                  <a:pt x="32" y="108"/>
                  <a:pt x="55" y="108"/>
                </a:cubicBezTo>
                <a:cubicBezTo>
                  <a:pt x="588" y="108"/>
                  <a:pt x="588" y="108"/>
                  <a:pt x="588" y="108"/>
                </a:cubicBezTo>
                <a:cubicBezTo>
                  <a:pt x="611" y="108"/>
                  <a:pt x="629" y="126"/>
                  <a:pt x="629" y="149"/>
                </a:cubicBezTo>
                <a:lnTo>
                  <a:pt x="629" y="4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4" name="Oval 46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194" name="Freeform 90"/>
          <p:cNvSpPr>
            <a:spLocks noEditPoints="1"/>
          </p:cNvSpPr>
          <p:nvPr/>
        </p:nvSpPr>
        <p:spPr bwMode="auto">
          <a:xfrm>
            <a:off x="6630691" y="3360940"/>
            <a:ext cx="756169" cy="494969"/>
          </a:xfrm>
          <a:custGeom>
            <a:avLst/>
            <a:gdLst>
              <a:gd name="T0" fmla="*/ 678 w 733"/>
              <a:gd name="T1" fmla="*/ 0 h 479"/>
              <a:gd name="T2" fmla="*/ 55 w 733"/>
              <a:gd name="T3" fmla="*/ 0 h 479"/>
              <a:gd name="T4" fmla="*/ 0 w 733"/>
              <a:gd name="T5" fmla="*/ 55 h 479"/>
              <a:gd name="T6" fmla="*/ 0 w 733"/>
              <a:gd name="T7" fmla="*/ 424 h 479"/>
              <a:gd name="T8" fmla="*/ 55 w 733"/>
              <a:gd name="T9" fmla="*/ 479 h 479"/>
              <a:gd name="T10" fmla="*/ 678 w 733"/>
              <a:gd name="T11" fmla="*/ 479 h 479"/>
              <a:gd name="T12" fmla="*/ 733 w 733"/>
              <a:gd name="T13" fmla="*/ 424 h 479"/>
              <a:gd name="T14" fmla="*/ 733 w 733"/>
              <a:gd name="T15" fmla="*/ 55 h 479"/>
              <a:gd name="T16" fmla="*/ 678 w 733"/>
              <a:gd name="T17" fmla="*/ 0 h 479"/>
              <a:gd name="T18" fmla="*/ 14 w 733"/>
              <a:gd name="T19" fmla="*/ 330 h 479"/>
              <a:gd name="T20" fmla="*/ 719 w 733"/>
              <a:gd name="T21" fmla="*/ 330 h 479"/>
              <a:gd name="T22" fmla="*/ 719 w 733"/>
              <a:gd name="T23" fmla="*/ 393 h 479"/>
              <a:gd name="T24" fmla="*/ 14 w 733"/>
              <a:gd name="T25" fmla="*/ 393 h 479"/>
              <a:gd name="T26" fmla="*/ 14 w 733"/>
              <a:gd name="T27" fmla="*/ 330 h 479"/>
              <a:gd name="T28" fmla="*/ 55 w 733"/>
              <a:gd name="T29" fmla="*/ 14 h 479"/>
              <a:gd name="T30" fmla="*/ 678 w 733"/>
              <a:gd name="T31" fmla="*/ 14 h 479"/>
              <a:gd name="T32" fmla="*/ 719 w 733"/>
              <a:gd name="T33" fmla="*/ 55 h 479"/>
              <a:gd name="T34" fmla="*/ 719 w 733"/>
              <a:gd name="T35" fmla="*/ 316 h 479"/>
              <a:gd name="T36" fmla="*/ 14 w 733"/>
              <a:gd name="T37" fmla="*/ 316 h 479"/>
              <a:gd name="T38" fmla="*/ 14 w 733"/>
              <a:gd name="T39" fmla="*/ 55 h 479"/>
              <a:gd name="T40" fmla="*/ 55 w 733"/>
              <a:gd name="T41" fmla="*/ 14 h 479"/>
              <a:gd name="T42" fmla="*/ 678 w 733"/>
              <a:gd name="T43" fmla="*/ 465 h 479"/>
              <a:gd name="T44" fmla="*/ 55 w 733"/>
              <a:gd name="T45" fmla="*/ 465 h 479"/>
              <a:gd name="T46" fmla="*/ 14 w 733"/>
              <a:gd name="T47" fmla="*/ 424 h 479"/>
              <a:gd name="T48" fmla="*/ 14 w 733"/>
              <a:gd name="T49" fmla="*/ 407 h 479"/>
              <a:gd name="T50" fmla="*/ 719 w 733"/>
              <a:gd name="T51" fmla="*/ 407 h 479"/>
              <a:gd name="T52" fmla="*/ 719 w 733"/>
              <a:gd name="T53" fmla="*/ 424 h 479"/>
              <a:gd name="T54" fmla="*/ 678 w 733"/>
              <a:gd name="T55" fmla="*/ 465 h 479"/>
              <a:gd name="T56" fmla="*/ 426 w 733"/>
              <a:gd name="T57" fmla="*/ 295 h 479"/>
              <a:gd name="T58" fmla="*/ 493 w 733"/>
              <a:gd name="T59" fmla="*/ 275 h 479"/>
              <a:gd name="T60" fmla="*/ 559 w 733"/>
              <a:gd name="T61" fmla="*/ 295 h 479"/>
              <a:gd name="T62" fmla="*/ 683 w 733"/>
              <a:gd name="T63" fmla="*/ 171 h 479"/>
              <a:gd name="T64" fmla="*/ 559 w 733"/>
              <a:gd name="T65" fmla="*/ 48 h 479"/>
              <a:gd name="T66" fmla="*/ 493 w 733"/>
              <a:gd name="T67" fmla="*/ 67 h 479"/>
              <a:gd name="T68" fmla="*/ 426 w 733"/>
              <a:gd name="T69" fmla="*/ 48 h 479"/>
              <a:gd name="T70" fmla="*/ 302 w 733"/>
              <a:gd name="T71" fmla="*/ 171 h 479"/>
              <a:gd name="T72" fmla="*/ 426 w 733"/>
              <a:gd name="T73" fmla="*/ 295 h 479"/>
              <a:gd name="T74" fmla="*/ 669 w 733"/>
              <a:gd name="T75" fmla="*/ 171 h 479"/>
              <a:gd name="T76" fmla="*/ 559 w 733"/>
              <a:gd name="T77" fmla="*/ 281 h 479"/>
              <a:gd name="T78" fmla="*/ 450 w 733"/>
              <a:gd name="T79" fmla="*/ 171 h 479"/>
              <a:gd name="T80" fmla="*/ 559 w 733"/>
              <a:gd name="T81" fmla="*/ 62 h 479"/>
              <a:gd name="T82" fmla="*/ 669 w 733"/>
              <a:gd name="T83" fmla="*/ 171 h 479"/>
              <a:gd name="T84" fmla="*/ 426 w 733"/>
              <a:gd name="T85" fmla="*/ 62 h 479"/>
              <a:gd name="T86" fmla="*/ 480 w 733"/>
              <a:gd name="T87" fmla="*/ 76 h 479"/>
              <a:gd name="T88" fmla="*/ 436 w 733"/>
              <a:gd name="T89" fmla="*/ 171 h 479"/>
              <a:gd name="T90" fmla="*/ 480 w 733"/>
              <a:gd name="T91" fmla="*/ 266 h 479"/>
              <a:gd name="T92" fmla="*/ 426 w 733"/>
              <a:gd name="T93" fmla="*/ 281 h 479"/>
              <a:gd name="T94" fmla="*/ 316 w 733"/>
              <a:gd name="T95" fmla="*/ 171 h 479"/>
              <a:gd name="T96" fmla="*/ 426 w 733"/>
              <a:gd name="T97" fmla="*/ 62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733" h="479">
                <a:moveTo>
                  <a:pt x="678" y="0"/>
                </a:moveTo>
                <a:cubicBezTo>
                  <a:pt x="55" y="0"/>
                  <a:pt x="55" y="0"/>
                  <a:pt x="55" y="0"/>
                </a:cubicBezTo>
                <a:cubicBezTo>
                  <a:pt x="25" y="0"/>
                  <a:pt x="0" y="24"/>
                  <a:pt x="0" y="55"/>
                </a:cubicBezTo>
                <a:cubicBezTo>
                  <a:pt x="0" y="424"/>
                  <a:pt x="0" y="424"/>
                  <a:pt x="0" y="424"/>
                </a:cubicBezTo>
                <a:cubicBezTo>
                  <a:pt x="0" y="455"/>
                  <a:pt x="25" y="479"/>
                  <a:pt x="55" y="479"/>
                </a:cubicBezTo>
                <a:cubicBezTo>
                  <a:pt x="678" y="479"/>
                  <a:pt x="678" y="479"/>
                  <a:pt x="678" y="479"/>
                </a:cubicBezTo>
                <a:cubicBezTo>
                  <a:pt x="708" y="479"/>
                  <a:pt x="733" y="455"/>
                  <a:pt x="733" y="424"/>
                </a:cubicBezTo>
                <a:cubicBezTo>
                  <a:pt x="733" y="55"/>
                  <a:pt x="733" y="55"/>
                  <a:pt x="733" y="55"/>
                </a:cubicBezTo>
                <a:cubicBezTo>
                  <a:pt x="733" y="24"/>
                  <a:pt x="708" y="0"/>
                  <a:pt x="678" y="0"/>
                </a:cubicBezTo>
                <a:close/>
                <a:moveTo>
                  <a:pt x="14" y="330"/>
                </a:moveTo>
                <a:cubicBezTo>
                  <a:pt x="719" y="330"/>
                  <a:pt x="719" y="330"/>
                  <a:pt x="719" y="330"/>
                </a:cubicBezTo>
                <a:cubicBezTo>
                  <a:pt x="719" y="393"/>
                  <a:pt x="719" y="393"/>
                  <a:pt x="719" y="393"/>
                </a:cubicBezTo>
                <a:cubicBezTo>
                  <a:pt x="14" y="393"/>
                  <a:pt x="14" y="393"/>
                  <a:pt x="14" y="393"/>
                </a:cubicBezTo>
                <a:lnTo>
                  <a:pt x="14" y="330"/>
                </a:lnTo>
                <a:close/>
                <a:moveTo>
                  <a:pt x="55" y="14"/>
                </a:moveTo>
                <a:cubicBezTo>
                  <a:pt x="678" y="14"/>
                  <a:pt x="678" y="14"/>
                  <a:pt x="678" y="14"/>
                </a:cubicBezTo>
                <a:cubicBezTo>
                  <a:pt x="701" y="14"/>
                  <a:pt x="719" y="32"/>
                  <a:pt x="719" y="55"/>
                </a:cubicBezTo>
                <a:cubicBezTo>
                  <a:pt x="719" y="316"/>
                  <a:pt x="719" y="316"/>
                  <a:pt x="719" y="316"/>
                </a:cubicBezTo>
                <a:cubicBezTo>
                  <a:pt x="14" y="316"/>
                  <a:pt x="14" y="316"/>
                  <a:pt x="14" y="316"/>
                </a:cubicBezTo>
                <a:cubicBezTo>
                  <a:pt x="14" y="55"/>
                  <a:pt x="14" y="55"/>
                  <a:pt x="14" y="55"/>
                </a:cubicBezTo>
                <a:cubicBezTo>
                  <a:pt x="14" y="32"/>
                  <a:pt x="32" y="14"/>
                  <a:pt x="55" y="14"/>
                </a:cubicBezTo>
                <a:close/>
                <a:moveTo>
                  <a:pt x="678" y="465"/>
                </a:moveTo>
                <a:cubicBezTo>
                  <a:pt x="55" y="465"/>
                  <a:pt x="55" y="465"/>
                  <a:pt x="55" y="465"/>
                </a:cubicBezTo>
                <a:cubicBezTo>
                  <a:pt x="32" y="465"/>
                  <a:pt x="14" y="447"/>
                  <a:pt x="14" y="424"/>
                </a:cubicBezTo>
                <a:cubicBezTo>
                  <a:pt x="14" y="407"/>
                  <a:pt x="14" y="407"/>
                  <a:pt x="14" y="407"/>
                </a:cubicBezTo>
                <a:cubicBezTo>
                  <a:pt x="719" y="407"/>
                  <a:pt x="719" y="407"/>
                  <a:pt x="719" y="407"/>
                </a:cubicBezTo>
                <a:cubicBezTo>
                  <a:pt x="719" y="424"/>
                  <a:pt x="719" y="424"/>
                  <a:pt x="719" y="424"/>
                </a:cubicBezTo>
                <a:cubicBezTo>
                  <a:pt x="719" y="447"/>
                  <a:pt x="701" y="465"/>
                  <a:pt x="678" y="465"/>
                </a:cubicBezTo>
                <a:close/>
                <a:moveTo>
                  <a:pt x="426" y="295"/>
                </a:moveTo>
                <a:cubicBezTo>
                  <a:pt x="450" y="295"/>
                  <a:pt x="473" y="288"/>
                  <a:pt x="493" y="275"/>
                </a:cubicBezTo>
                <a:cubicBezTo>
                  <a:pt x="512" y="288"/>
                  <a:pt x="535" y="295"/>
                  <a:pt x="559" y="295"/>
                </a:cubicBezTo>
                <a:cubicBezTo>
                  <a:pt x="628" y="295"/>
                  <a:pt x="683" y="240"/>
                  <a:pt x="683" y="171"/>
                </a:cubicBezTo>
                <a:cubicBezTo>
                  <a:pt x="683" y="103"/>
                  <a:pt x="628" y="48"/>
                  <a:pt x="559" y="48"/>
                </a:cubicBezTo>
                <a:cubicBezTo>
                  <a:pt x="535" y="48"/>
                  <a:pt x="512" y="55"/>
                  <a:pt x="493" y="67"/>
                </a:cubicBezTo>
                <a:cubicBezTo>
                  <a:pt x="473" y="54"/>
                  <a:pt x="450" y="48"/>
                  <a:pt x="426" y="48"/>
                </a:cubicBezTo>
                <a:cubicBezTo>
                  <a:pt x="357" y="48"/>
                  <a:pt x="302" y="103"/>
                  <a:pt x="302" y="171"/>
                </a:cubicBezTo>
                <a:cubicBezTo>
                  <a:pt x="302" y="240"/>
                  <a:pt x="357" y="295"/>
                  <a:pt x="426" y="295"/>
                </a:cubicBezTo>
                <a:close/>
                <a:moveTo>
                  <a:pt x="669" y="171"/>
                </a:moveTo>
                <a:cubicBezTo>
                  <a:pt x="669" y="232"/>
                  <a:pt x="620" y="281"/>
                  <a:pt x="559" y="281"/>
                </a:cubicBezTo>
                <a:cubicBezTo>
                  <a:pt x="499" y="281"/>
                  <a:pt x="450" y="232"/>
                  <a:pt x="450" y="171"/>
                </a:cubicBezTo>
                <a:cubicBezTo>
                  <a:pt x="450" y="111"/>
                  <a:pt x="499" y="62"/>
                  <a:pt x="559" y="62"/>
                </a:cubicBezTo>
                <a:cubicBezTo>
                  <a:pt x="620" y="62"/>
                  <a:pt x="669" y="111"/>
                  <a:pt x="669" y="171"/>
                </a:cubicBezTo>
                <a:close/>
                <a:moveTo>
                  <a:pt x="426" y="62"/>
                </a:moveTo>
                <a:cubicBezTo>
                  <a:pt x="445" y="62"/>
                  <a:pt x="464" y="67"/>
                  <a:pt x="480" y="76"/>
                </a:cubicBezTo>
                <a:cubicBezTo>
                  <a:pt x="453" y="99"/>
                  <a:pt x="436" y="133"/>
                  <a:pt x="436" y="171"/>
                </a:cubicBezTo>
                <a:cubicBezTo>
                  <a:pt x="436" y="209"/>
                  <a:pt x="453" y="244"/>
                  <a:pt x="480" y="266"/>
                </a:cubicBezTo>
                <a:cubicBezTo>
                  <a:pt x="464" y="276"/>
                  <a:pt x="445" y="281"/>
                  <a:pt x="426" y="281"/>
                </a:cubicBezTo>
                <a:cubicBezTo>
                  <a:pt x="365" y="281"/>
                  <a:pt x="316" y="232"/>
                  <a:pt x="316" y="171"/>
                </a:cubicBezTo>
                <a:cubicBezTo>
                  <a:pt x="316" y="111"/>
                  <a:pt x="365" y="62"/>
                  <a:pt x="426" y="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1" name="Oval 43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1" name="Freeform 92"/>
          <p:cNvSpPr>
            <a:spLocks noEditPoints="1"/>
          </p:cNvSpPr>
          <p:nvPr/>
        </p:nvSpPr>
        <p:spPr bwMode="auto">
          <a:xfrm>
            <a:off x="1497882" y="1707663"/>
            <a:ext cx="679837" cy="680576"/>
          </a:xfrm>
          <a:custGeom>
            <a:avLst/>
            <a:gdLst>
              <a:gd name="T0" fmla="*/ 652 w 659"/>
              <a:gd name="T1" fmla="*/ 0 h 658"/>
              <a:gd name="T2" fmla="*/ 361 w 659"/>
              <a:gd name="T3" fmla="*/ 2 h 658"/>
              <a:gd name="T4" fmla="*/ 0 w 659"/>
              <a:gd name="T5" fmla="*/ 366 h 658"/>
              <a:gd name="T6" fmla="*/ 288 w 659"/>
              <a:gd name="T7" fmla="*/ 656 h 658"/>
              <a:gd name="T8" fmla="*/ 298 w 659"/>
              <a:gd name="T9" fmla="*/ 656 h 658"/>
              <a:gd name="T10" fmla="*/ 659 w 659"/>
              <a:gd name="T11" fmla="*/ 292 h 658"/>
              <a:gd name="T12" fmla="*/ 293 w 659"/>
              <a:gd name="T13" fmla="*/ 641 h 658"/>
              <a:gd name="T14" fmla="*/ 369 w 659"/>
              <a:gd name="T15" fmla="*/ 14 h 658"/>
              <a:gd name="T16" fmla="*/ 645 w 659"/>
              <a:gd name="T17" fmla="*/ 289 h 658"/>
              <a:gd name="T18" fmla="*/ 515 w 659"/>
              <a:gd name="T19" fmla="*/ 81 h 658"/>
              <a:gd name="T20" fmla="*/ 452 w 659"/>
              <a:gd name="T21" fmla="*/ 144 h 658"/>
              <a:gd name="T22" fmla="*/ 515 w 659"/>
              <a:gd name="T23" fmla="*/ 206 h 658"/>
              <a:gd name="T24" fmla="*/ 515 w 659"/>
              <a:gd name="T25" fmla="*/ 206 h 658"/>
              <a:gd name="T26" fmla="*/ 577 w 659"/>
              <a:gd name="T27" fmla="*/ 144 h 658"/>
              <a:gd name="T28" fmla="*/ 549 w 659"/>
              <a:gd name="T29" fmla="*/ 178 h 658"/>
              <a:gd name="T30" fmla="*/ 515 w 659"/>
              <a:gd name="T31" fmla="*/ 199 h 658"/>
              <a:gd name="T32" fmla="*/ 480 w 659"/>
              <a:gd name="T33" fmla="*/ 178 h 658"/>
              <a:gd name="T34" fmla="*/ 480 w 659"/>
              <a:gd name="T35" fmla="*/ 110 h 658"/>
              <a:gd name="T36" fmla="*/ 563 w 659"/>
              <a:gd name="T37" fmla="*/ 144 h 658"/>
              <a:gd name="T38" fmla="*/ 428 w 659"/>
              <a:gd name="T39" fmla="*/ 264 h 658"/>
              <a:gd name="T40" fmla="*/ 441 w 659"/>
              <a:gd name="T41" fmla="*/ 349 h 658"/>
              <a:gd name="T42" fmla="*/ 418 w 659"/>
              <a:gd name="T43" fmla="*/ 274 h 658"/>
              <a:gd name="T44" fmla="*/ 305 w 659"/>
              <a:gd name="T45" fmla="*/ 275 h 658"/>
              <a:gd name="T46" fmla="*/ 361 w 659"/>
              <a:gd name="T47" fmla="*/ 341 h 658"/>
              <a:gd name="T48" fmla="*/ 352 w 659"/>
              <a:gd name="T49" fmla="*/ 341 h 658"/>
              <a:gd name="T50" fmla="*/ 279 w 659"/>
              <a:gd name="T51" fmla="*/ 297 h 658"/>
              <a:gd name="T52" fmla="*/ 323 w 659"/>
              <a:gd name="T53" fmla="*/ 370 h 658"/>
              <a:gd name="T54" fmla="*/ 318 w 659"/>
              <a:gd name="T55" fmla="*/ 382 h 658"/>
              <a:gd name="T56" fmla="*/ 257 w 659"/>
              <a:gd name="T57" fmla="*/ 324 h 658"/>
              <a:gd name="T58" fmla="*/ 324 w 659"/>
              <a:gd name="T59" fmla="*/ 453 h 658"/>
              <a:gd name="T60" fmla="*/ 326 w 659"/>
              <a:gd name="T61" fmla="*/ 466 h 658"/>
              <a:gd name="T62" fmla="*/ 247 w 659"/>
              <a:gd name="T63" fmla="*/ 445 h 658"/>
              <a:gd name="T64" fmla="*/ 226 w 659"/>
              <a:gd name="T65" fmla="*/ 293 h 658"/>
              <a:gd name="T66" fmla="*/ 236 w 659"/>
              <a:gd name="T67" fmla="*/ 283 h 658"/>
              <a:gd name="T68" fmla="*/ 269 w 659"/>
              <a:gd name="T69" fmla="*/ 287 h 658"/>
              <a:gd name="T70" fmla="*/ 264 w 659"/>
              <a:gd name="T71" fmla="*/ 254 h 658"/>
              <a:gd name="T72" fmla="*/ 274 w 659"/>
              <a:gd name="T73" fmla="*/ 244 h 658"/>
              <a:gd name="T74" fmla="*/ 352 w 659"/>
              <a:gd name="T75" fmla="*/ 239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59" h="658">
                <a:moveTo>
                  <a:pt x="659" y="7"/>
                </a:moveTo>
                <a:cubicBezTo>
                  <a:pt x="659" y="3"/>
                  <a:pt x="656" y="0"/>
                  <a:pt x="652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2" y="0"/>
                  <a:pt x="361" y="2"/>
                </a:cubicBezTo>
                <a:cubicBezTo>
                  <a:pt x="2" y="361"/>
                  <a:pt x="2" y="361"/>
                  <a:pt x="2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2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89" y="657"/>
                  <a:pt x="291" y="658"/>
                  <a:pt x="293" y="658"/>
                </a:cubicBezTo>
                <a:cubicBezTo>
                  <a:pt x="295" y="658"/>
                  <a:pt x="297" y="657"/>
                  <a:pt x="298" y="656"/>
                </a:cubicBezTo>
                <a:cubicBezTo>
                  <a:pt x="657" y="297"/>
                  <a:pt x="657" y="297"/>
                  <a:pt x="657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9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  <a:moveTo>
                  <a:pt x="515" y="81"/>
                </a:moveTo>
                <a:cubicBezTo>
                  <a:pt x="498" y="81"/>
                  <a:pt x="482" y="88"/>
                  <a:pt x="470" y="100"/>
                </a:cubicBezTo>
                <a:cubicBezTo>
                  <a:pt x="459" y="111"/>
                  <a:pt x="452" y="127"/>
                  <a:pt x="452" y="144"/>
                </a:cubicBezTo>
                <a:cubicBezTo>
                  <a:pt x="452" y="160"/>
                  <a:pt x="459" y="176"/>
                  <a:pt x="470" y="188"/>
                </a:cubicBezTo>
                <a:cubicBezTo>
                  <a:pt x="482" y="200"/>
                  <a:pt x="498" y="206"/>
                  <a:pt x="515" y="206"/>
                </a:cubicBezTo>
                <a:cubicBezTo>
                  <a:pt x="515" y="200"/>
                  <a:pt x="515" y="200"/>
                  <a:pt x="515" y="200"/>
                </a:cubicBezTo>
                <a:cubicBezTo>
                  <a:pt x="515" y="206"/>
                  <a:pt x="515" y="206"/>
                  <a:pt x="515" y="206"/>
                </a:cubicBezTo>
                <a:cubicBezTo>
                  <a:pt x="531" y="206"/>
                  <a:pt x="547" y="200"/>
                  <a:pt x="559" y="188"/>
                </a:cubicBezTo>
                <a:cubicBezTo>
                  <a:pt x="571" y="176"/>
                  <a:pt x="577" y="160"/>
                  <a:pt x="577" y="144"/>
                </a:cubicBezTo>
                <a:cubicBezTo>
                  <a:pt x="577" y="109"/>
                  <a:pt x="549" y="81"/>
                  <a:pt x="515" y="81"/>
                </a:cubicBezTo>
                <a:close/>
                <a:moveTo>
                  <a:pt x="549" y="178"/>
                </a:moveTo>
                <a:cubicBezTo>
                  <a:pt x="540" y="187"/>
                  <a:pt x="528" y="192"/>
                  <a:pt x="515" y="192"/>
                </a:cubicBezTo>
                <a:cubicBezTo>
                  <a:pt x="515" y="199"/>
                  <a:pt x="515" y="199"/>
                  <a:pt x="515" y="199"/>
                </a:cubicBezTo>
                <a:cubicBezTo>
                  <a:pt x="515" y="192"/>
                  <a:pt x="515" y="192"/>
                  <a:pt x="515" y="192"/>
                </a:cubicBezTo>
                <a:cubicBezTo>
                  <a:pt x="502" y="192"/>
                  <a:pt x="489" y="187"/>
                  <a:pt x="480" y="178"/>
                </a:cubicBezTo>
                <a:cubicBezTo>
                  <a:pt x="471" y="169"/>
                  <a:pt x="466" y="157"/>
                  <a:pt x="466" y="144"/>
                </a:cubicBezTo>
                <a:cubicBezTo>
                  <a:pt x="466" y="131"/>
                  <a:pt x="471" y="119"/>
                  <a:pt x="480" y="110"/>
                </a:cubicBezTo>
                <a:cubicBezTo>
                  <a:pt x="489" y="100"/>
                  <a:pt x="502" y="95"/>
                  <a:pt x="515" y="95"/>
                </a:cubicBezTo>
                <a:cubicBezTo>
                  <a:pt x="541" y="95"/>
                  <a:pt x="563" y="117"/>
                  <a:pt x="563" y="144"/>
                </a:cubicBezTo>
                <a:cubicBezTo>
                  <a:pt x="563" y="157"/>
                  <a:pt x="558" y="169"/>
                  <a:pt x="549" y="178"/>
                </a:cubicBezTo>
                <a:close/>
                <a:moveTo>
                  <a:pt x="428" y="264"/>
                </a:moveTo>
                <a:cubicBezTo>
                  <a:pt x="448" y="284"/>
                  <a:pt x="455" y="310"/>
                  <a:pt x="449" y="343"/>
                </a:cubicBezTo>
                <a:cubicBezTo>
                  <a:pt x="448" y="347"/>
                  <a:pt x="445" y="350"/>
                  <a:pt x="441" y="349"/>
                </a:cubicBezTo>
                <a:cubicBezTo>
                  <a:pt x="437" y="348"/>
                  <a:pt x="435" y="345"/>
                  <a:pt x="435" y="341"/>
                </a:cubicBezTo>
                <a:cubicBezTo>
                  <a:pt x="441" y="312"/>
                  <a:pt x="435" y="291"/>
                  <a:pt x="418" y="274"/>
                </a:cubicBezTo>
                <a:cubicBezTo>
                  <a:pt x="401" y="257"/>
                  <a:pt x="379" y="249"/>
                  <a:pt x="355" y="253"/>
                </a:cubicBezTo>
                <a:cubicBezTo>
                  <a:pt x="338" y="256"/>
                  <a:pt x="321" y="263"/>
                  <a:pt x="305" y="275"/>
                </a:cubicBezTo>
                <a:cubicBezTo>
                  <a:pt x="361" y="331"/>
                  <a:pt x="361" y="331"/>
                  <a:pt x="361" y="331"/>
                </a:cubicBezTo>
                <a:cubicBezTo>
                  <a:pt x="364" y="334"/>
                  <a:pt x="364" y="338"/>
                  <a:pt x="361" y="341"/>
                </a:cubicBezTo>
                <a:cubicBezTo>
                  <a:pt x="360" y="343"/>
                  <a:pt x="358" y="343"/>
                  <a:pt x="356" y="343"/>
                </a:cubicBezTo>
                <a:cubicBezTo>
                  <a:pt x="355" y="343"/>
                  <a:pt x="353" y="343"/>
                  <a:pt x="352" y="341"/>
                </a:cubicBezTo>
                <a:cubicBezTo>
                  <a:pt x="294" y="283"/>
                  <a:pt x="294" y="283"/>
                  <a:pt x="294" y="283"/>
                </a:cubicBezTo>
                <a:cubicBezTo>
                  <a:pt x="289" y="287"/>
                  <a:pt x="284" y="292"/>
                  <a:pt x="279" y="297"/>
                </a:cubicBezTo>
                <a:cubicBezTo>
                  <a:pt x="274" y="302"/>
                  <a:pt x="269" y="307"/>
                  <a:pt x="265" y="312"/>
                </a:cubicBezTo>
                <a:cubicBezTo>
                  <a:pt x="323" y="370"/>
                  <a:pt x="323" y="370"/>
                  <a:pt x="323" y="370"/>
                </a:cubicBezTo>
                <a:cubicBezTo>
                  <a:pt x="326" y="373"/>
                  <a:pt x="326" y="377"/>
                  <a:pt x="323" y="380"/>
                </a:cubicBezTo>
                <a:cubicBezTo>
                  <a:pt x="321" y="381"/>
                  <a:pt x="320" y="382"/>
                  <a:pt x="318" y="382"/>
                </a:cubicBezTo>
                <a:cubicBezTo>
                  <a:pt x="316" y="382"/>
                  <a:pt x="314" y="381"/>
                  <a:pt x="313" y="380"/>
                </a:cubicBezTo>
                <a:cubicBezTo>
                  <a:pt x="257" y="324"/>
                  <a:pt x="257" y="324"/>
                  <a:pt x="257" y="324"/>
                </a:cubicBezTo>
                <a:cubicBezTo>
                  <a:pt x="228" y="365"/>
                  <a:pt x="228" y="407"/>
                  <a:pt x="257" y="436"/>
                </a:cubicBezTo>
                <a:cubicBezTo>
                  <a:pt x="274" y="452"/>
                  <a:pt x="295" y="458"/>
                  <a:pt x="324" y="453"/>
                </a:cubicBezTo>
                <a:cubicBezTo>
                  <a:pt x="327" y="452"/>
                  <a:pt x="331" y="454"/>
                  <a:pt x="332" y="458"/>
                </a:cubicBezTo>
                <a:cubicBezTo>
                  <a:pt x="332" y="462"/>
                  <a:pt x="330" y="466"/>
                  <a:pt x="326" y="466"/>
                </a:cubicBezTo>
                <a:cubicBezTo>
                  <a:pt x="318" y="468"/>
                  <a:pt x="311" y="469"/>
                  <a:pt x="304" y="469"/>
                </a:cubicBezTo>
                <a:cubicBezTo>
                  <a:pt x="281" y="469"/>
                  <a:pt x="262" y="461"/>
                  <a:pt x="247" y="445"/>
                </a:cubicBezTo>
                <a:cubicBezTo>
                  <a:pt x="212" y="411"/>
                  <a:pt x="213" y="361"/>
                  <a:pt x="247" y="313"/>
                </a:cubicBezTo>
                <a:cubicBezTo>
                  <a:pt x="226" y="293"/>
                  <a:pt x="226" y="293"/>
                  <a:pt x="226" y="293"/>
                </a:cubicBezTo>
                <a:cubicBezTo>
                  <a:pt x="223" y="290"/>
                  <a:pt x="223" y="286"/>
                  <a:pt x="226" y="283"/>
                </a:cubicBezTo>
                <a:cubicBezTo>
                  <a:pt x="229" y="280"/>
                  <a:pt x="233" y="280"/>
                  <a:pt x="236" y="283"/>
                </a:cubicBezTo>
                <a:cubicBezTo>
                  <a:pt x="255" y="302"/>
                  <a:pt x="255" y="302"/>
                  <a:pt x="255" y="302"/>
                </a:cubicBezTo>
                <a:cubicBezTo>
                  <a:pt x="260" y="297"/>
                  <a:pt x="264" y="292"/>
                  <a:pt x="269" y="287"/>
                </a:cubicBezTo>
                <a:cubicBezTo>
                  <a:pt x="274" y="282"/>
                  <a:pt x="279" y="278"/>
                  <a:pt x="284" y="273"/>
                </a:cubicBezTo>
                <a:cubicBezTo>
                  <a:pt x="264" y="254"/>
                  <a:pt x="264" y="254"/>
                  <a:pt x="264" y="254"/>
                </a:cubicBezTo>
                <a:cubicBezTo>
                  <a:pt x="262" y="251"/>
                  <a:pt x="262" y="247"/>
                  <a:pt x="264" y="244"/>
                </a:cubicBezTo>
                <a:cubicBezTo>
                  <a:pt x="267" y="241"/>
                  <a:pt x="272" y="241"/>
                  <a:pt x="274" y="244"/>
                </a:cubicBezTo>
                <a:cubicBezTo>
                  <a:pt x="295" y="265"/>
                  <a:pt x="295" y="265"/>
                  <a:pt x="295" y="265"/>
                </a:cubicBezTo>
                <a:cubicBezTo>
                  <a:pt x="314" y="251"/>
                  <a:pt x="333" y="242"/>
                  <a:pt x="352" y="239"/>
                </a:cubicBezTo>
                <a:cubicBezTo>
                  <a:pt x="381" y="235"/>
                  <a:pt x="408" y="243"/>
                  <a:pt x="428" y="26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0" name="Oval 42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2" name="Freeform 93"/>
          <p:cNvSpPr>
            <a:spLocks noEditPoints="1"/>
          </p:cNvSpPr>
          <p:nvPr/>
        </p:nvSpPr>
        <p:spPr bwMode="auto">
          <a:xfrm>
            <a:off x="3221540" y="1707663"/>
            <a:ext cx="679837" cy="680576"/>
          </a:xfrm>
          <a:custGeom>
            <a:avLst/>
            <a:gdLst>
              <a:gd name="T0" fmla="*/ 651 w 659"/>
              <a:gd name="T1" fmla="*/ 0 h 658"/>
              <a:gd name="T2" fmla="*/ 361 w 659"/>
              <a:gd name="T3" fmla="*/ 2 h 658"/>
              <a:gd name="T4" fmla="*/ 0 w 659"/>
              <a:gd name="T5" fmla="*/ 366 h 658"/>
              <a:gd name="T6" fmla="*/ 288 w 659"/>
              <a:gd name="T7" fmla="*/ 656 h 658"/>
              <a:gd name="T8" fmla="*/ 298 w 659"/>
              <a:gd name="T9" fmla="*/ 656 h 658"/>
              <a:gd name="T10" fmla="*/ 659 w 659"/>
              <a:gd name="T11" fmla="*/ 292 h 658"/>
              <a:gd name="T12" fmla="*/ 293 w 659"/>
              <a:gd name="T13" fmla="*/ 641 h 658"/>
              <a:gd name="T14" fmla="*/ 369 w 659"/>
              <a:gd name="T15" fmla="*/ 14 h 658"/>
              <a:gd name="T16" fmla="*/ 645 w 659"/>
              <a:gd name="T17" fmla="*/ 289 h 658"/>
              <a:gd name="T18" fmla="*/ 514 w 659"/>
              <a:gd name="T19" fmla="*/ 81 h 658"/>
              <a:gd name="T20" fmla="*/ 452 w 659"/>
              <a:gd name="T21" fmla="*/ 144 h 658"/>
              <a:gd name="T22" fmla="*/ 514 w 659"/>
              <a:gd name="T23" fmla="*/ 200 h 658"/>
              <a:gd name="T24" fmla="*/ 559 w 659"/>
              <a:gd name="T25" fmla="*/ 188 h 658"/>
              <a:gd name="T26" fmla="*/ 514 w 659"/>
              <a:gd name="T27" fmla="*/ 81 h 658"/>
              <a:gd name="T28" fmla="*/ 514 w 659"/>
              <a:gd name="T29" fmla="*/ 192 h 658"/>
              <a:gd name="T30" fmla="*/ 514 w 659"/>
              <a:gd name="T31" fmla="*/ 192 h 658"/>
              <a:gd name="T32" fmla="*/ 480 w 659"/>
              <a:gd name="T33" fmla="*/ 110 h 658"/>
              <a:gd name="T34" fmla="*/ 563 w 659"/>
              <a:gd name="T35" fmla="*/ 144 h 658"/>
              <a:gd name="T36" fmla="*/ 403 w 659"/>
              <a:gd name="T37" fmla="*/ 266 h 658"/>
              <a:gd name="T38" fmla="*/ 423 w 659"/>
              <a:gd name="T39" fmla="*/ 236 h 658"/>
              <a:gd name="T40" fmla="*/ 393 w 659"/>
              <a:gd name="T41" fmla="*/ 256 h 658"/>
              <a:gd name="T42" fmla="*/ 308 w 659"/>
              <a:gd name="T43" fmla="*/ 248 h 658"/>
              <a:gd name="T44" fmla="*/ 315 w 659"/>
              <a:gd name="T45" fmla="*/ 334 h 658"/>
              <a:gd name="T46" fmla="*/ 225 w 659"/>
              <a:gd name="T47" fmla="*/ 325 h 658"/>
              <a:gd name="T48" fmla="*/ 211 w 659"/>
              <a:gd name="T49" fmla="*/ 326 h 658"/>
              <a:gd name="T50" fmla="*/ 215 w 659"/>
              <a:gd name="T51" fmla="*/ 435 h 658"/>
              <a:gd name="T52" fmla="*/ 219 w 659"/>
              <a:gd name="T53" fmla="*/ 447 h 658"/>
              <a:gd name="T54" fmla="*/ 253 w 659"/>
              <a:gd name="T55" fmla="*/ 416 h 658"/>
              <a:gd name="T56" fmla="*/ 336 w 659"/>
              <a:gd name="T57" fmla="*/ 425 h 658"/>
              <a:gd name="T58" fmla="*/ 333 w 659"/>
              <a:gd name="T59" fmla="*/ 336 h 658"/>
              <a:gd name="T60" fmla="*/ 418 w 659"/>
              <a:gd name="T61" fmla="*/ 332 h 658"/>
              <a:gd name="T62" fmla="*/ 431 w 659"/>
              <a:gd name="T63" fmla="*/ 329 h 658"/>
              <a:gd name="T64" fmla="*/ 317 w 659"/>
              <a:gd name="T65" fmla="*/ 258 h 658"/>
              <a:gd name="T66" fmla="*/ 383 w 659"/>
              <a:gd name="T67" fmla="*/ 266 h 658"/>
              <a:gd name="T68" fmla="*/ 317 w 659"/>
              <a:gd name="T69" fmla="*/ 258 h 658"/>
              <a:gd name="T70" fmla="*/ 326 w 659"/>
              <a:gd name="T71" fmla="*/ 415 h 658"/>
              <a:gd name="T72" fmla="*/ 323 w 659"/>
              <a:gd name="T73" fmla="*/ 346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59" h="658">
                <a:moveTo>
                  <a:pt x="658" y="7"/>
                </a:moveTo>
                <a:cubicBezTo>
                  <a:pt x="658" y="3"/>
                  <a:pt x="655" y="0"/>
                  <a:pt x="651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2" y="0"/>
                  <a:pt x="361" y="2"/>
                </a:cubicBezTo>
                <a:cubicBezTo>
                  <a:pt x="2" y="361"/>
                  <a:pt x="2" y="361"/>
                  <a:pt x="2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2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89" y="657"/>
                  <a:pt x="291" y="658"/>
                  <a:pt x="293" y="658"/>
                </a:cubicBezTo>
                <a:cubicBezTo>
                  <a:pt x="294" y="658"/>
                  <a:pt x="296" y="657"/>
                  <a:pt x="298" y="656"/>
                </a:cubicBezTo>
                <a:cubicBezTo>
                  <a:pt x="656" y="297"/>
                  <a:pt x="656" y="297"/>
                  <a:pt x="656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8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4" y="14"/>
                  <a:pt x="644" y="14"/>
                  <a:pt x="644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  <a:moveTo>
                  <a:pt x="514" y="81"/>
                </a:moveTo>
                <a:cubicBezTo>
                  <a:pt x="498" y="81"/>
                  <a:pt x="482" y="88"/>
                  <a:pt x="470" y="100"/>
                </a:cubicBezTo>
                <a:cubicBezTo>
                  <a:pt x="458" y="111"/>
                  <a:pt x="452" y="127"/>
                  <a:pt x="452" y="144"/>
                </a:cubicBezTo>
                <a:cubicBezTo>
                  <a:pt x="452" y="178"/>
                  <a:pt x="480" y="206"/>
                  <a:pt x="514" y="206"/>
                </a:cubicBezTo>
                <a:cubicBezTo>
                  <a:pt x="514" y="200"/>
                  <a:pt x="514" y="200"/>
                  <a:pt x="514" y="200"/>
                </a:cubicBezTo>
                <a:cubicBezTo>
                  <a:pt x="514" y="206"/>
                  <a:pt x="514" y="206"/>
                  <a:pt x="514" y="206"/>
                </a:cubicBezTo>
                <a:cubicBezTo>
                  <a:pt x="531" y="206"/>
                  <a:pt x="547" y="200"/>
                  <a:pt x="559" y="188"/>
                </a:cubicBezTo>
                <a:cubicBezTo>
                  <a:pt x="570" y="176"/>
                  <a:pt x="577" y="160"/>
                  <a:pt x="577" y="144"/>
                </a:cubicBezTo>
                <a:cubicBezTo>
                  <a:pt x="577" y="109"/>
                  <a:pt x="549" y="81"/>
                  <a:pt x="514" y="81"/>
                </a:cubicBezTo>
                <a:close/>
                <a:moveTo>
                  <a:pt x="549" y="178"/>
                </a:moveTo>
                <a:cubicBezTo>
                  <a:pt x="540" y="187"/>
                  <a:pt x="527" y="192"/>
                  <a:pt x="514" y="192"/>
                </a:cubicBezTo>
                <a:cubicBezTo>
                  <a:pt x="514" y="199"/>
                  <a:pt x="514" y="199"/>
                  <a:pt x="514" y="199"/>
                </a:cubicBezTo>
                <a:cubicBezTo>
                  <a:pt x="514" y="192"/>
                  <a:pt x="514" y="192"/>
                  <a:pt x="514" y="192"/>
                </a:cubicBezTo>
                <a:cubicBezTo>
                  <a:pt x="488" y="192"/>
                  <a:pt x="466" y="171"/>
                  <a:pt x="466" y="144"/>
                </a:cubicBezTo>
                <a:cubicBezTo>
                  <a:pt x="466" y="131"/>
                  <a:pt x="471" y="119"/>
                  <a:pt x="480" y="110"/>
                </a:cubicBezTo>
                <a:cubicBezTo>
                  <a:pt x="489" y="100"/>
                  <a:pt x="501" y="95"/>
                  <a:pt x="514" y="95"/>
                </a:cubicBezTo>
                <a:cubicBezTo>
                  <a:pt x="541" y="95"/>
                  <a:pt x="563" y="117"/>
                  <a:pt x="563" y="144"/>
                </a:cubicBezTo>
                <a:cubicBezTo>
                  <a:pt x="563" y="157"/>
                  <a:pt x="558" y="169"/>
                  <a:pt x="549" y="178"/>
                </a:cubicBezTo>
                <a:close/>
                <a:moveTo>
                  <a:pt x="403" y="266"/>
                </a:moveTo>
                <a:cubicBezTo>
                  <a:pt x="423" y="246"/>
                  <a:pt x="423" y="246"/>
                  <a:pt x="423" y="246"/>
                </a:cubicBezTo>
                <a:cubicBezTo>
                  <a:pt x="426" y="243"/>
                  <a:pt x="426" y="238"/>
                  <a:pt x="423" y="236"/>
                </a:cubicBezTo>
                <a:cubicBezTo>
                  <a:pt x="421" y="233"/>
                  <a:pt x="416" y="233"/>
                  <a:pt x="414" y="236"/>
                </a:cubicBezTo>
                <a:cubicBezTo>
                  <a:pt x="393" y="256"/>
                  <a:pt x="393" y="256"/>
                  <a:pt x="393" y="256"/>
                </a:cubicBezTo>
                <a:cubicBezTo>
                  <a:pt x="386" y="250"/>
                  <a:pt x="373" y="241"/>
                  <a:pt x="358" y="236"/>
                </a:cubicBezTo>
                <a:cubicBezTo>
                  <a:pt x="339" y="230"/>
                  <a:pt x="321" y="234"/>
                  <a:pt x="308" y="248"/>
                </a:cubicBezTo>
                <a:cubicBezTo>
                  <a:pt x="280" y="276"/>
                  <a:pt x="303" y="313"/>
                  <a:pt x="315" y="333"/>
                </a:cubicBezTo>
                <a:cubicBezTo>
                  <a:pt x="315" y="334"/>
                  <a:pt x="315" y="334"/>
                  <a:pt x="315" y="334"/>
                </a:cubicBezTo>
                <a:cubicBezTo>
                  <a:pt x="253" y="396"/>
                  <a:pt x="253" y="396"/>
                  <a:pt x="253" y="396"/>
                </a:cubicBezTo>
                <a:cubicBezTo>
                  <a:pt x="240" y="378"/>
                  <a:pt x="228" y="348"/>
                  <a:pt x="225" y="325"/>
                </a:cubicBezTo>
                <a:cubicBezTo>
                  <a:pt x="225" y="321"/>
                  <a:pt x="222" y="318"/>
                  <a:pt x="218" y="319"/>
                </a:cubicBezTo>
                <a:cubicBezTo>
                  <a:pt x="214" y="319"/>
                  <a:pt x="211" y="323"/>
                  <a:pt x="211" y="326"/>
                </a:cubicBezTo>
                <a:cubicBezTo>
                  <a:pt x="214" y="353"/>
                  <a:pt x="228" y="386"/>
                  <a:pt x="243" y="406"/>
                </a:cubicBezTo>
                <a:cubicBezTo>
                  <a:pt x="215" y="435"/>
                  <a:pt x="215" y="435"/>
                  <a:pt x="215" y="435"/>
                </a:cubicBezTo>
                <a:cubicBezTo>
                  <a:pt x="212" y="438"/>
                  <a:pt x="212" y="442"/>
                  <a:pt x="215" y="445"/>
                </a:cubicBezTo>
                <a:cubicBezTo>
                  <a:pt x="216" y="446"/>
                  <a:pt x="218" y="447"/>
                  <a:pt x="219" y="447"/>
                </a:cubicBezTo>
                <a:cubicBezTo>
                  <a:pt x="221" y="447"/>
                  <a:pt x="223" y="446"/>
                  <a:pt x="224" y="445"/>
                </a:cubicBezTo>
                <a:cubicBezTo>
                  <a:pt x="253" y="416"/>
                  <a:pt x="253" y="416"/>
                  <a:pt x="253" y="416"/>
                </a:cubicBezTo>
                <a:cubicBezTo>
                  <a:pt x="268" y="429"/>
                  <a:pt x="285" y="439"/>
                  <a:pt x="303" y="439"/>
                </a:cubicBezTo>
                <a:cubicBezTo>
                  <a:pt x="314" y="439"/>
                  <a:pt x="326" y="435"/>
                  <a:pt x="336" y="425"/>
                </a:cubicBezTo>
                <a:cubicBezTo>
                  <a:pt x="368" y="392"/>
                  <a:pt x="347" y="358"/>
                  <a:pt x="335" y="340"/>
                </a:cubicBezTo>
                <a:cubicBezTo>
                  <a:pt x="335" y="338"/>
                  <a:pt x="334" y="337"/>
                  <a:pt x="333" y="336"/>
                </a:cubicBezTo>
                <a:cubicBezTo>
                  <a:pt x="393" y="276"/>
                  <a:pt x="393" y="276"/>
                  <a:pt x="393" y="276"/>
                </a:cubicBezTo>
                <a:cubicBezTo>
                  <a:pt x="404" y="290"/>
                  <a:pt x="413" y="310"/>
                  <a:pt x="418" y="332"/>
                </a:cubicBezTo>
                <a:cubicBezTo>
                  <a:pt x="418" y="336"/>
                  <a:pt x="422" y="338"/>
                  <a:pt x="426" y="338"/>
                </a:cubicBezTo>
                <a:cubicBezTo>
                  <a:pt x="430" y="337"/>
                  <a:pt x="432" y="333"/>
                  <a:pt x="431" y="329"/>
                </a:cubicBezTo>
                <a:cubicBezTo>
                  <a:pt x="426" y="305"/>
                  <a:pt x="416" y="282"/>
                  <a:pt x="403" y="266"/>
                </a:cubicBezTo>
                <a:close/>
                <a:moveTo>
                  <a:pt x="317" y="258"/>
                </a:moveTo>
                <a:cubicBezTo>
                  <a:pt x="328" y="248"/>
                  <a:pt x="340" y="245"/>
                  <a:pt x="354" y="249"/>
                </a:cubicBezTo>
                <a:cubicBezTo>
                  <a:pt x="366" y="253"/>
                  <a:pt x="377" y="261"/>
                  <a:pt x="383" y="266"/>
                </a:cubicBezTo>
                <a:cubicBezTo>
                  <a:pt x="326" y="324"/>
                  <a:pt x="326" y="324"/>
                  <a:pt x="326" y="324"/>
                </a:cubicBezTo>
                <a:cubicBezTo>
                  <a:pt x="311" y="300"/>
                  <a:pt x="299" y="276"/>
                  <a:pt x="317" y="258"/>
                </a:cubicBezTo>
                <a:close/>
                <a:moveTo>
                  <a:pt x="323" y="347"/>
                </a:moveTo>
                <a:cubicBezTo>
                  <a:pt x="338" y="370"/>
                  <a:pt x="349" y="392"/>
                  <a:pt x="326" y="415"/>
                </a:cubicBezTo>
                <a:cubicBezTo>
                  <a:pt x="320" y="421"/>
                  <a:pt x="298" y="438"/>
                  <a:pt x="263" y="406"/>
                </a:cubicBezTo>
                <a:cubicBezTo>
                  <a:pt x="323" y="346"/>
                  <a:pt x="323" y="346"/>
                  <a:pt x="323" y="346"/>
                </a:cubicBezTo>
                <a:cubicBezTo>
                  <a:pt x="323" y="346"/>
                  <a:pt x="323" y="347"/>
                  <a:pt x="323" y="3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9" name="Oval 41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3" name="Freeform 94"/>
          <p:cNvSpPr>
            <a:spLocks noEditPoints="1"/>
          </p:cNvSpPr>
          <p:nvPr/>
        </p:nvSpPr>
        <p:spPr bwMode="auto">
          <a:xfrm>
            <a:off x="4945198" y="1707663"/>
            <a:ext cx="679837" cy="680576"/>
          </a:xfrm>
          <a:custGeom>
            <a:avLst/>
            <a:gdLst>
              <a:gd name="T0" fmla="*/ 428 w 659"/>
              <a:gd name="T1" fmla="*/ 343 h 658"/>
              <a:gd name="T2" fmla="*/ 421 w 659"/>
              <a:gd name="T3" fmla="*/ 357 h 658"/>
              <a:gd name="T4" fmla="*/ 414 w 659"/>
              <a:gd name="T5" fmla="*/ 343 h 658"/>
              <a:gd name="T6" fmla="*/ 329 w 659"/>
              <a:gd name="T7" fmla="*/ 293 h 658"/>
              <a:gd name="T8" fmla="*/ 358 w 659"/>
              <a:gd name="T9" fmla="*/ 380 h 658"/>
              <a:gd name="T10" fmla="*/ 353 w 659"/>
              <a:gd name="T11" fmla="*/ 392 h 658"/>
              <a:gd name="T12" fmla="*/ 290 w 659"/>
              <a:gd name="T13" fmla="*/ 332 h 658"/>
              <a:gd name="T14" fmla="*/ 312 w 659"/>
              <a:gd name="T15" fmla="*/ 467 h 658"/>
              <a:gd name="T16" fmla="*/ 307 w 659"/>
              <a:gd name="T17" fmla="*/ 479 h 658"/>
              <a:gd name="T18" fmla="*/ 193 w 659"/>
              <a:gd name="T19" fmla="*/ 369 h 658"/>
              <a:gd name="T20" fmla="*/ 203 w 659"/>
              <a:gd name="T21" fmla="*/ 359 h 658"/>
              <a:gd name="T22" fmla="*/ 280 w 659"/>
              <a:gd name="T23" fmla="*/ 322 h 658"/>
              <a:gd name="T24" fmla="*/ 260 w 659"/>
              <a:gd name="T25" fmla="*/ 292 h 658"/>
              <a:gd name="T26" fmla="*/ 290 w 659"/>
              <a:gd name="T27" fmla="*/ 312 h 658"/>
              <a:gd name="T28" fmla="*/ 407 w 659"/>
              <a:gd name="T29" fmla="*/ 281 h 658"/>
              <a:gd name="T30" fmla="*/ 657 w 659"/>
              <a:gd name="T31" fmla="*/ 297 h 658"/>
              <a:gd name="T32" fmla="*/ 293 w 659"/>
              <a:gd name="T33" fmla="*/ 658 h 658"/>
              <a:gd name="T34" fmla="*/ 2 w 659"/>
              <a:gd name="T35" fmla="*/ 370 h 658"/>
              <a:gd name="T36" fmla="*/ 2 w 659"/>
              <a:gd name="T37" fmla="*/ 361 h 658"/>
              <a:gd name="T38" fmla="*/ 366 w 659"/>
              <a:gd name="T39" fmla="*/ 0 h 658"/>
              <a:gd name="T40" fmla="*/ 659 w 659"/>
              <a:gd name="T41" fmla="*/ 7 h 658"/>
              <a:gd name="T42" fmla="*/ 645 w 659"/>
              <a:gd name="T43" fmla="*/ 289 h 658"/>
              <a:gd name="T44" fmla="*/ 369 w 659"/>
              <a:gd name="T45" fmla="*/ 14 h 658"/>
              <a:gd name="T46" fmla="*/ 293 w 659"/>
              <a:gd name="T47" fmla="*/ 641 h 658"/>
              <a:gd name="T48" fmla="*/ 577 w 659"/>
              <a:gd name="T49" fmla="*/ 144 h 658"/>
              <a:gd name="T50" fmla="*/ 528 w 659"/>
              <a:gd name="T51" fmla="*/ 205 h 658"/>
              <a:gd name="T52" fmla="*/ 523 w 659"/>
              <a:gd name="T53" fmla="*/ 206 h 658"/>
              <a:gd name="T54" fmla="*/ 519 w 659"/>
              <a:gd name="T55" fmla="*/ 206 h 658"/>
              <a:gd name="T56" fmla="*/ 511 w 659"/>
              <a:gd name="T57" fmla="*/ 206 h 658"/>
              <a:gd name="T58" fmla="*/ 506 w 659"/>
              <a:gd name="T59" fmla="*/ 206 h 658"/>
              <a:gd name="T60" fmla="*/ 501 w 659"/>
              <a:gd name="T61" fmla="*/ 205 h 658"/>
              <a:gd name="T62" fmla="*/ 453 w 659"/>
              <a:gd name="T63" fmla="*/ 151 h 658"/>
              <a:gd name="T64" fmla="*/ 452 w 659"/>
              <a:gd name="T65" fmla="*/ 144 h 658"/>
              <a:gd name="T66" fmla="*/ 452 w 659"/>
              <a:gd name="T67" fmla="*/ 144 h 658"/>
              <a:gd name="T68" fmla="*/ 470 w 659"/>
              <a:gd name="T69" fmla="*/ 100 h 658"/>
              <a:gd name="T70" fmla="*/ 577 w 659"/>
              <a:gd name="T71" fmla="*/ 144 h 658"/>
              <a:gd name="T72" fmla="*/ 563 w 659"/>
              <a:gd name="T73" fmla="*/ 144 h 658"/>
              <a:gd name="T74" fmla="*/ 480 w 659"/>
              <a:gd name="T75" fmla="*/ 110 h 658"/>
              <a:gd name="T76" fmla="*/ 466 w 659"/>
              <a:gd name="T77" fmla="*/ 149 h 658"/>
              <a:gd name="T78" fmla="*/ 500 w 659"/>
              <a:gd name="T79" fmla="*/ 190 h 658"/>
              <a:gd name="T80" fmla="*/ 504 w 659"/>
              <a:gd name="T81" fmla="*/ 191 h 658"/>
              <a:gd name="T82" fmla="*/ 508 w 659"/>
              <a:gd name="T83" fmla="*/ 192 h 658"/>
              <a:gd name="T84" fmla="*/ 511 w 659"/>
              <a:gd name="T85" fmla="*/ 192 h 658"/>
              <a:gd name="T86" fmla="*/ 519 w 659"/>
              <a:gd name="T87" fmla="*/ 192 h 658"/>
              <a:gd name="T88" fmla="*/ 522 w 659"/>
              <a:gd name="T89" fmla="*/ 192 h 658"/>
              <a:gd name="T90" fmla="*/ 525 w 659"/>
              <a:gd name="T91" fmla="*/ 191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59" h="658">
                <a:moveTo>
                  <a:pt x="407" y="281"/>
                </a:moveTo>
                <a:cubicBezTo>
                  <a:pt x="430" y="304"/>
                  <a:pt x="429" y="321"/>
                  <a:pt x="428" y="343"/>
                </a:cubicBezTo>
                <a:cubicBezTo>
                  <a:pt x="428" y="346"/>
                  <a:pt x="428" y="348"/>
                  <a:pt x="428" y="350"/>
                </a:cubicBezTo>
                <a:cubicBezTo>
                  <a:pt x="428" y="354"/>
                  <a:pt x="424" y="357"/>
                  <a:pt x="421" y="357"/>
                </a:cubicBezTo>
                <a:cubicBezTo>
                  <a:pt x="417" y="357"/>
                  <a:pt x="414" y="354"/>
                  <a:pt x="414" y="350"/>
                </a:cubicBezTo>
                <a:cubicBezTo>
                  <a:pt x="414" y="347"/>
                  <a:pt x="414" y="345"/>
                  <a:pt x="414" y="343"/>
                </a:cubicBezTo>
                <a:cubicBezTo>
                  <a:pt x="415" y="321"/>
                  <a:pt x="416" y="309"/>
                  <a:pt x="397" y="290"/>
                </a:cubicBezTo>
                <a:cubicBezTo>
                  <a:pt x="377" y="270"/>
                  <a:pt x="351" y="271"/>
                  <a:pt x="329" y="293"/>
                </a:cubicBezTo>
                <a:cubicBezTo>
                  <a:pt x="300" y="322"/>
                  <a:pt x="300" y="322"/>
                  <a:pt x="300" y="322"/>
                </a:cubicBezTo>
                <a:cubicBezTo>
                  <a:pt x="358" y="380"/>
                  <a:pt x="358" y="380"/>
                  <a:pt x="358" y="380"/>
                </a:cubicBezTo>
                <a:cubicBezTo>
                  <a:pt x="361" y="383"/>
                  <a:pt x="361" y="387"/>
                  <a:pt x="358" y="390"/>
                </a:cubicBezTo>
                <a:cubicBezTo>
                  <a:pt x="357" y="391"/>
                  <a:pt x="355" y="392"/>
                  <a:pt x="353" y="392"/>
                </a:cubicBezTo>
                <a:cubicBezTo>
                  <a:pt x="351" y="392"/>
                  <a:pt x="350" y="391"/>
                  <a:pt x="348" y="390"/>
                </a:cubicBezTo>
                <a:cubicBezTo>
                  <a:pt x="290" y="332"/>
                  <a:pt x="290" y="332"/>
                  <a:pt x="290" y="332"/>
                </a:cubicBezTo>
                <a:cubicBezTo>
                  <a:pt x="233" y="389"/>
                  <a:pt x="233" y="389"/>
                  <a:pt x="233" y="389"/>
                </a:cubicBezTo>
                <a:cubicBezTo>
                  <a:pt x="312" y="467"/>
                  <a:pt x="312" y="467"/>
                  <a:pt x="312" y="467"/>
                </a:cubicBezTo>
                <a:cubicBezTo>
                  <a:pt x="315" y="470"/>
                  <a:pt x="315" y="475"/>
                  <a:pt x="312" y="477"/>
                </a:cubicBezTo>
                <a:cubicBezTo>
                  <a:pt x="311" y="479"/>
                  <a:pt x="309" y="479"/>
                  <a:pt x="307" y="479"/>
                </a:cubicBezTo>
                <a:cubicBezTo>
                  <a:pt x="305" y="479"/>
                  <a:pt x="304" y="479"/>
                  <a:pt x="302" y="477"/>
                </a:cubicBezTo>
                <a:cubicBezTo>
                  <a:pt x="193" y="369"/>
                  <a:pt x="193" y="369"/>
                  <a:pt x="193" y="369"/>
                </a:cubicBezTo>
                <a:cubicBezTo>
                  <a:pt x="191" y="366"/>
                  <a:pt x="191" y="361"/>
                  <a:pt x="193" y="359"/>
                </a:cubicBezTo>
                <a:cubicBezTo>
                  <a:pt x="196" y="356"/>
                  <a:pt x="201" y="356"/>
                  <a:pt x="203" y="359"/>
                </a:cubicBezTo>
                <a:cubicBezTo>
                  <a:pt x="223" y="379"/>
                  <a:pt x="223" y="379"/>
                  <a:pt x="223" y="379"/>
                </a:cubicBezTo>
                <a:cubicBezTo>
                  <a:pt x="280" y="322"/>
                  <a:pt x="280" y="322"/>
                  <a:pt x="280" y="322"/>
                </a:cubicBezTo>
                <a:cubicBezTo>
                  <a:pt x="260" y="302"/>
                  <a:pt x="260" y="302"/>
                  <a:pt x="260" y="302"/>
                </a:cubicBezTo>
                <a:cubicBezTo>
                  <a:pt x="258" y="299"/>
                  <a:pt x="258" y="295"/>
                  <a:pt x="260" y="292"/>
                </a:cubicBezTo>
                <a:cubicBezTo>
                  <a:pt x="263" y="289"/>
                  <a:pt x="267" y="289"/>
                  <a:pt x="270" y="292"/>
                </a:cubicBezTo>
                <a:cubicBezTo>
                  <a:pt x="290" y="312"/>
                  <a:pt x="290" y="312"/>
                  <a:pt x="290" y="312"/>
                </a:cubicBezTo>
                <a:cubicBezTo>
                  <a:pt x="319" y="283"/>
                  <a:pt x="319" y="283"/>
                  <a:pt x="319" y="283"/>
                </a:cubicBezTo>
                <a:cubicBezTo>
                  <a:pt x="346" y="256"/>
                  <a:pt x="381" y="255"/>
                  <a:pt x="407" y="281"/>
                </a:cubicBezTo>
                <a:close/>
                <a:moveTo>
                  <a:pt x="659" y="292"/>
                </a:moveTo>
                <a:cubicBezTo>
                  <a:pt x="659" y="294"/>
                  <a:pt x="658" y="296"/>
                  <a:pt x="657" y="297"/>
                </a:cubicBezTo>
                <a:cubicBezTo>
                  <a:pt x="298" y="656"/>
                  <a:pt x="298" y="656"/>
                  <a:pt x="298" y="656"/>
                </a:cubicBezTo>
                <a:cubicBezTo>
                  <a:pt x="297" y="657"/>
                  <a:pt x="295" y="658"/>
                  <a:pt x="293" y="658"/>
                </a:cubicBezTo>
                <a:cubicBezTo>
                  <a:pt x="291" y="658"/>
                  <a:pt x="289" y="657"/>
                  <a:pt x="288" y="656"/>
                </a:cubicBezTo>
                <a:cubicBezTo>
                  <a:pt x="2" y="370"/>
                  <a:pt x="2" y="370"/>
                  <a:pt x="2" y="370"/>
                </a:cubicBezTo>
                <a:cubicBezTo>
                  <a:pt x="1" y="369"/>
                  <a:pt x="0" y="367"/>
                  <a:pt x="0" y="366"/>
                </a:cubicBezTo>
                <a:cubicBezTo>
                  <a:pt x="0" y="364"/>
                  <a:pt x="1" y="362"/>
                  <a:pt x="2" y="36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2" y="0"/>
                  <a:pt x="364" y="0"/>
                  <a:pt x="366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6" y="0"/>
                  <a:pt x="659" y="3"/>
                  <a:pt x="659" y="7"/>
                </a:cubicBezTo>
                <a:lnTo>
                  <a:pt x="659" y="292"/>
                </a:lnTo>
                <a:close/>
                <a:moveTo>
                  <a:pt x="645" y="289"/>
                </a:moveTo>
                <a:cubicBezTo>
                  <a:pt x="645" y="14"/>
                  <a:pt x="645" y="14"/>
                  <a:pt x="645" y="14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17" y="366"/>
                  <a:pt x="17" y="366"/>
                  <a:pt x="17" y="366"/>
                </a:cubicBezTo>
                <a:cubicBezTo>
                  <a:pt x="293" y="641"/>
                  <a:pt x="293" y="641"/>
                  <a:pt x="293" y="641"/>
                </a:cubicBezTo>
                <a:lnTo>
                  <a:pt x="645" y="289"/>
                </a:lnTo>
                <a:close/>
                <a:moveTo>
                  <a:pt x="577" y="144"/>
                </a:moveTo>
                <a:cubicBezTo>
                  <a:pt x="577" y="160"/>
                  <a:pt x="571" y="176"/>
                  <a:pt x="559" y="188"/>
                </a:cubicBezTo>
                <a:cubicBezTo>
                  <a:pt x="550" y="197"/>
                  <a:pt x="540" y="202"/>
                  <a:pt x="528" y="205"/>
                </a:cubicBezTo>
                <a:cubicBezTo>
                  <a:pt x="528" y="205"/>
                  <a:pt x="528" y="205"/>
                  <a:pt x="527" y="205"/>
                </a:cubicBezTo>
                <a:cubicBezTo>
                  <a:pt x="526" y="205"/>
                  <a:pt x="525" y="205"/>
                  <a:pt x="523" y="206"/>
                </a:cubicBezTo>
                <a:cubicBezTo>
                  <a:pt x="522" y="206"/>
                  <a:pt x="522" y="206"/>
                  <a:pt x="521" y="206"/>
                </a:cubicBezTo>
                <a:cubicBezTo>
                  <a:pt x="520" y="206"/>
                  <a:pt x="519" y="206"/>
                  <a:pt x="519" y="206"/>
                </a:cubicBezTo>
                <a:cubicBezTo>
                  <a:pt x="517" y="206"/>
                  <a:pt x="516" y="206"/>
                  <a:pt x="515" y="206"/>
                </a:cubicBezTo>
                <a:cubicBezTo>
                  <a:pt x="513" y="206"/>
                  <a:pt x="512" y="206"/>
                  <a:pt x="511" y="206"/>
                </a:cubicBezTo>
                <a:cubicBezTo>
                  <a:pt x="510" y="206"/>
                  <a:pt x="509" y="206"/>
                  <a:pt x="508" y="206"/>
                </a:cubicBezTo>
                <a:cubicBezTo>
                  <a:pt x="508" y="206"/>
                  <a:pt x="507" y="206"/>
                  <a:pt x="506" y="206"/>
                </a:cubicBezTo>
                <a:cubicBezTo>
                  <a:pt x="505" y="205"/>
                  <a:pt x="503" y="205"/>
                  <a:pt x="502" y="205"/>
                </a:cubicBezTo>
                <a:cubicBezTo>
                  <a:pt x="502" y="205"/>
                  <a:pt x="501" y="205"/>
                  <a:pt x="501" y="205"/>
                </a:cubicBezTo>
                <a:cubicBezTo>
                  <a:pt x="490" y="202"/>
                  <a:pt x="479" y="196"/>
                  <a:pt x="470" y="188"/>
                </a:cubicBezTo>
                <a:cubicBezTo>
                  <a:pt x="460" y="178"/>
                  <a:pt x="454" y="165"/>
                  <a:pt x="453" y="151"/>
                </a:cubicBezTo>
                <a:cubicBezTo>
                  <a:pt x="453" y="150"/>
                  <a:pt x="453" y="150"/>
                  <a:pt x="453" y="150"/>
                </a:cubicBezTo>
                <a:cubicBezTo>
                  <a:pt x="452" y="148"/>
                  <a:pt x="452" y="146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33"/>
                  <a:pt x="455" y="122"/>
                  <a:pt x="461" y="113"/>
                </a:cubicBezTo>
                <a:cubicBezTo>
                  <a:pt x="463" y="108"/>
                  <a:pt x="467" y="104"/>
                  <a:pt x="470" y="100"/>
                </a:cubicBezTo>
                <a:cubicBezTo>
                  <a:pt x="482" y="88"/>
                  <a:pt x="498" y="81"/>
                  <a:pt x="515" y="81"/>
                </a:cubicBezTo>
                <a:cubicBezTo>
                  <a:pt x="549" y="81"/>
                  <a:pt x="577" y="109"/>
                  <a:pt x="577" y="144"/>
                </a:cubicBezTo>
                <a:close/>
                <a:moveTo>
                  <a:pt x="525" y="191"/>
                </a:moveTo>
                <a:cubicBezTo>
                  <a:pt x="547" y="186"/>
                  <a:pt x="563" y="167"/>
                  <a:pt x="563" y="144"/>
                </a:cubicBezTo>
                <a:cubicBezTo>
                  <a:pt x="563" y="117"/>
                  <a:pt x="541" y="95"/>
                  <a:pt x="515" y="95"/>
                </a:cubicBezTo>
                <a:cubicBezTo>
                  <a:pt x="502" y="95"/>
                  <a:pt x="490" y="100"/>
                  <a:pt x="480" y="110"/>
                </a:cubicBezTo>
                <a:cubicBezTo>
                  <a:pt x="471" y="119"/>
                  <a:pt x="466" y="131"/>
                  <a:pt x="466" y="144"/>
                </a:cubicBezTo>
                <a:cubicBezTo>
                  <a:pt x="466" y="145"/>
                  <a:pt x="466" y="147"/>
                  <a:pt x="466" y="149"/>
                </a:cubicBezTo>
                <a:cubicBezTo>
                  <a:pt x="466" y="149"/>
                  <a:pt x="466" y="149"/>
                  <a:pt x="467" y="149"/>
                </a:cubicBezTo>
                <a:cubicBezTo>
                  <a:pt x="469" y="168"/>
                  <a:pt x="482" y="184"/>
                  <a:pt x="500" y="190"/>
                </a:cubicBezTo>
                <a:cubicBezTo>
                  <a:pt x="500" y="190"/>
                  <a:pt x="500" y="190"/>
                  <a:pt x="500" y="190"/>
                </a:cubicBezTo>
                <a:cubicBezTo>
                  <a:pt x="501" y="190"/>
                  <a:pt x="503" y="191"/>
                  <a:pt x="504" y="191"/>
                </a:cubicBezTo>
                <a:cubicBezTo>
                  <a:pt x="504" y="191"/>
                  <a:pt x="505" y="191"/>
                  <a:pt x="505" y="191"/>
                </a:cubicBezTo>
                <a:cubicBezTo>
                  <a:pt x="506" y="191"/>
                  <a:pt x="507" y="192"/>
                  <a:pt x="508" y="192"/>
                </a:cubicBezTo>
                <a:cubicBezTo>
                  <a:pt x="508" y="192"/>
                  <a:pt x="509" y="192"/>
                  <a:pt x="510" y="192"/>
                </a:cubicBezTo>
                <a:cubicBezTo>
                  <a:pt x="510" y="192"/>
                  <a:pt x="510" y="192"/>
                  <a:pt x="511" y="192"/>
                </a:cubicBezTo>
                <a:cubicBezTo>
                  <a:pt x="512" y="192"/>
                  <a:pt x="513" y="192"/>
                  <a:pt x="515" y="192"/>
                </a:cubicBezTo>
                <a:cubicBezTo>
                  <a:pt x="516" y="192"/>
                  <a:pt x="517" y="192"/>
                  <a:pt x="519" y="192"/>
                </a:cubicBezTo>
                <a:cubicBezTo>
                  <a:pt x="519" y="192"/>
                  <a:pt x="519" y="192"/>
                  <a:pt x="520" y="192"/>
                </a:cubicBezTo>
                <a:cubicBezTo>
                  <a:pt x="520" y="192"/>
                  <a:pt x="521" y="192"/>
                  <a:pt x="522" y="192"/>
                </a:cubicBezTo>
                <a:cubicBezTo>
                  <a:pt x="523" y="192"/>
                  <a:pt x="523" y="191"/>
                  <a:pt x="524" y="191"/>
                </a:cubicBezTo>
                <a:cubicBezTo>
                  <a:pt x="525" y="191"/>
                  <a:pt x="525" y="191"/>
                  <a:pt x="525" y="19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7" name="Oval 40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4" name="Freeform 95"/>
          <p:cNvSpPr>
            <a:spLocks noEditPoints="1"/>
          </p:cNvSpPr>
          <p:nvPr/>
        </p:nvSpPr>
        <p:spPr bwMode="auto">
          <a:xfrm>
            <a:off x="6668857" y="1707663"/>
            <a:ext cx="679837" cy="680576"/>
          </a:xfrm>
          <a:custGeom>
            <a:avLst/>
            <a:gdLst>
              <a:gd name="T0" fmla="*/ 652 w 659"/>
              <a:gd name="T1" fmla="*/ 0 h 658"/>
              <a:gd name="T2" fmla="*/ 361 w 659"/>
              <a:gd name="T3" fmla="*/ 2 h 658"/>
              <a:gd name="T4" fmla="*/ 0 w 659"/>
              <a:gd name="T5" fmla="*/ 366 h 658"/>
              <a:gd name="T6" fmla="*/ 288 w 659"/>
              <a:gd name="T7" fmla="*/ 656 h 658"/>
              <a:gd name="T8" fmla="*/ 298 w 659"/>
              <a:gd name="T9" fmla="*/ 656 h 658"/>
              <a:gd name="T10" fmla="*/ 659 w 659"/>
              <a:gd name="T11" fmla="*/ 292 h 658"/>
              <a:gd name="T12" fmla="*/ 293 w 659"/>
              <a:gd name="T13" fmla="*/ 641 h 658"/>
              <a:gd name="T14" fmla="*/ 369 w 659"/>
              <a:gd name="T15" fmla="*/ 14 h 658"/>
              <a:gd name="T16" fmla="*/ 645 w 659"/>
              <a:gd name="T17" fmla="*/ 289 h 658"/>
              <a:gd name="T18" fmla="*/ 515 w 659"/>
              <a:gd name="T19" fmla="*/ 81 h 658"/>
              <a:gd name="T20" fmla="*/ 471 w 659"/>
              <a:gd name="T21" fmla="*/ 100 h 658"/>
              <a:gd name="T22" fmla="*/ 452 w 659"/>
              <a:gd name="T23" fmla="*/ 144 h 658"/>
              <a:gd name="T24" fmla="*/ 452 w 659"/>
              <a:gd name="T25" fmla="*/ 144 h 658"/>
              <a:gd name="T26" fmla="*/ 515 w 659"/>
              <a:gd name="T27" fmla="*/ 206 h 658"/>
              <a:gd name="T28" fmla="*/ 521 w 659"/>
              <a:gd name="T29" fmla="*/ 206 h 658"/>
              <a:gd name="T30" fmla="*/ 527 w 659"/>
              <a:gd name="T31" fmla="*/ 205 h 658"/>
              <a:gd name="T32" fmla="*/ 559 w 659"/>
              <a:gd name="T33" fmla="*/ 188 h 658"/>
              <a:gd name="T34" fmla="*/ 515 w 659"/>
              <a:gd name="T35" fmla="*/ 81 h 658"/>
              <a:gd name="T36" fmla="*/ 522 w 659"/>
              <a:gd name="T37" fmla="*/ 192 h 658"/>
              <a:gd name="T38" fmla="*/ 519 w 659"/>
              <a:gd name="T39" fmla="*/ 192 h 658"/>
              <a:gd name="T40" fmla="*/ 471 w 659"/>
              <a:gd name="T41" fmla="*/ 164 h 658"/>
              <a:gd name="T42" fmla="*/ 481 w 659"/>
              <a:gd name="T43" fmla="*/ 110 h 658"/>
              <a:gd name="T44" fmla="*/ 563 w 659"/>
              <a:gd name="T45" fmla="*/ 144 h 658"/>
              <a:gd name="T46" fmla="*/ 525 w 659"/>
              <a:gd name="T47" fmla="*/ 191 h 658"/>
              <a:gd name="T48" fmla="*/ 455 w 659"/>
              <a:gd name="T49" fmla="*/ 318 h 658"/>
              <a:gd name="T50" fmla="*/ 363 w 659"/>
              <a:gd name="T51" fmla="*/ 384 h 658"/>
              <a:gd name="T52" fmla="*/ 358 w 659"/>
              <a:gd name="T53" fmla="*/ 396 h 658"/>
              <a:gd name="T54" fmla="*/ 314 w 659"/>
              <a:gd name="T55" fmla="*/ 355 h 658"/>
              <a:gd name="T56" fmla="*/ 334 w 659"/>
              <a:gd name="T57" fmla="*/ 413 h 658"/>
              <a:gd name="T58" fmla="*/ 329 w 659"/>
              <a:gd name="T59" fmla="*/ 425 h 658"/>
              <a:gd name="T60" fmla="*/ 285 w 659"/>
              <a:gd name="T61" fmla="*/ 384 h 658"/>
              <a:gd name="T62" fmla="*/ 238 w 659"/>
              <a:gd name="T63" fmla="*/ 428 h 658"/>
              <a:gd name="T64" fmla="*/ 233 w 659"/>
              <a:gd name="T65" fmla="*/ 416 h 658"/>
              <a:gd name="T66" fmla="*/ 236 w 659"/>
              <a:gd name="T67" fmla="*/ 335 h 658"/>
              <a:gd name="T68" fmla="*/ 246 w 659"/>
              <a:gd name="T69" fmla="*/ 325 h 658"/>
              <a:gd name="T70" fmla="*/ 304 w 659"/>
              <a:gd name="T71" fmla="*/ 345 h 658"/>
              <a:gd name="T72" fmla="*/ 265 w 659"/>
              <a:gd name="T73" fmla="*/ 296 h 658"/>
              <a:gd name="T74" fmla="*/ 312 w 659"/>
              <a:gd name="T75" fmla="*/ 333 h 658"/>
              <a:gd name="T76" fmla="*/ 349 w 659"/>
              <a:gd name="T77" fmla="*/ 199 h 658"/>
              <a:gd name="T78" fmla="*/ 327 w 659"/>
              <a:gd name="T79" fmla="*/ 332 h 658"/>
              <a:gd name="T80" fmla="*/ 460 w 659"/>
              <a:gd name="T81" fmla="*/ 310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659" h="658">
                <a:moveTo>
                  <a:pt x="659" y="7"/>
                </a:moveTo>
                <a:cubicBezTo>
                  <a:pt x="659" y="3"/>
                  <a:pt x="656" y="0"/>
                  <a:pt x="652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64" y="0"/>
                  <a:pt x="363" y="0"/>
                  <a:pt x="361" y="2"/>
                </a:cubicBezTo>
                <a:cubicBezTo>
                  <a:pt x="3" y="361"/>
                  <a:pt x="3" y="361"/>
                  <a:pt x="3" y="361"/>
                </a:cubicBezTo>
                <a:cubicBezTo>
                  <a:pt x="1" y="362"/>
                  <a:pt x="0" y="364"/>
                  <a:pt x="0" y="366"/>
                </a:cubicBezTo>
                <a:cubicBezTo>
                  <a:pt x="0" y="367"/>
                  <a:pt x="1" y="369"/>
                  <a:pt x="3" y="370"/>
                </a:cubicBezTo>
                <a:cubicBezTo>
                  <a:pt x="288" y="656"/>
                  <a:pt x="288" y="656"/>
                  <a:pt x="288" y="656"/>
                </a:cubicBezTo>
                <a:cubicBezTo>
                  <a:pt x="290" y="657"/>
                  <a:pt x="291" y="658"/>
                  <a:pt x="293" y="658"/>
                </a:cubicBezTo>
                <a:cubicBezTo>
                  <a:pt x="295" y="658"/>
                  <a:pt x="297" y="657"/>
                  <a:pt x="298" y="656"/>
                </a:cubicBezTo>
                <a:cubicBezTo>
                  <a:pt x="657" y="297"/>
                  <a:pt x="657" y="297"/>
                  <a:pt x="657" y="297"/>
                </a:cubicBezTo>
                <a:cubicBezTo>
                  <a:pt x="658" y="296"/>
                  <a:pt x="659" y="294"/>
                  <a:pt x="659" y="292"/>
                </a:cubicBezTo>
                <a:lnTo>
                  <a:pt x="659" y="7"/>
                </a:lnTo>
                <a:close/>
                <a:moveTo>
                  <a:pt x="293" y="641"/>
                </a:moveTo>
                <a:cubicBezTo>
                  <a:pt x="17" y="366"/>
                  <a:pt x="17" y="366"/>
                  <a:pt x="17" y="366"/>
                </a:cubicBezTo>
                <a:cubicBezTo>
                  <a:pt x="369" y="14"/>
                  <a:pt x="369" y="14"/>
                  <a:pt x="369" y="14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645" y="289"/>
                  <a:pt x="645" y="289"/>
                  <a:pt x="645" y="289"/>
                </a:cubicBezTo>
                <a:lnTo>
                  <a:pt x="293" y="641"/>
                </a:lnTo>
                <a:close/>
                <a:moveTo>
                  <a:pt x="515" y="81"/>
                </a:moveTo>
                <a:cubicBezTo>
                  <a:pt x="498" y="81"/>
                  <a:pt x="482" y="88"/>
                  <a:pt x="471" y="100"/>
                </a:cubicBezTo>
                <a:cubicBezTo>
                  <a:pt x="471" y="100"/>
                  <a:pt x="471" y="100"/>
                  <a:pt x="471" y="100"/>
                </a:cubicBezTo>
                <a:cubicBezTo>
                  <a:pt x="471" y="100"/>
                  <a:pt x="471" y="100"/>
                  <a:pt x="471" y="100"/>
                </a:cubicBezTo>
                <a:cubicBezTo>
                  <a:pt x="459" y="111"/>
                  <a:pt x="452" y="127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44"/>
                  <a:pt x="452" y="144"/>
                  <a:pt x="452" y="144"/>
                </a:cubicBezTo>
                <a:cubicBezTo>
                  <a:pt x="452" y="156"/>
                  <a:pt x="456" y="167"/>
                  <a:pt x="462" y="177"/>
                </a:cubicBezTo>
                <a:cubicBezTo>
                  <a:pt x="473" y="194"/>
                  <a:pt x="492" y="206"/>
                  <a:pt x="515" y="206"/>
                </a:cubicBezTo>
                <a:cubicBezTo>
                  <a:pt x="516" y="206"/>
                  <a:pt x="517" y="206"/>
                  <a:pt x="519" y="206"/>
                </a:cubicBezTo>
                <a:cubicBezTo>
                  <a:pt x="520" y="206"/>
                  <a:pt x="520" y="206"/>
                  <a:pt x="521" y="206"/>
                </a:cubicBezTo>
                <a:cubicBezTo>
                  <a:pt x="522" y="206"/>
                  <a:pt x="523" y="206"/>
                  <a:pt x="523" y="206"/>
                </a:cubicBezTo>
                <a:cubicBezTo>
                  <a:pt x="525" y="205"/>
                  <a:pt x="526" y="205"/>
                  <a:pt x="527" y="205"/>
                </a:cubicBezTo>
                <a:cubicBezTo>
                  <a:pt x="528" y="205"/>
                  <a:pt x="528" y="205"/>
                  <a:pt x="528" y="205"/>
                </a:cubicBezTo>
                <a:cubicBezTo>
                  <a:pt x="540" y="202"/>
                  <a:pt x="551" y="197"/>
                  <a:pt x="559" y="188"/>
                </a:cubicBezTo>
                <a:cubicBezTo>
                  <a:pt x="571" y="176"/>
                  <a:pt x="577" y="160"/>
                  <a:pt x="577" y="144"/>
                </a:cubicBezTo>
                <a:cubicBezTo>
                  <a:pt x="577" y="109"/>
                  <a:pt x="549" y="81"/>
                  <a:pt x="515" y="81"/>
                </a:cubicBezTo>
                <a:close/>
                <a:moveTo>
                  <a:pt x="525" y="191"/>
                </a:moveTo>
                <a:cubicBezTo>
                  <a:pt x="524" y="191"/>
                  <a:pt x="523" y="192"/>
                  <a:pt x="522" y="192"/>
                </a:cubicBezTo>
                <a:cubicBezTo>
                  <a:pt x="521" y="192"/>
                  <a:pt x="520" y="192"/>
                  <a:pt x="520" y="192"/>
                </a:cubicBezTo>
                <a:cubicBezTo>
                  <a:pt x="519" y="192"/>
                  <a:pt x="519" y="192"/>
                  <a:pt x="519" y="192"/>
                </a:cubicBezTo>
                <a:cubicBezTo>
                  <a:pt x="517" y="192"/>
                  <a:pt x="516" y="192"/>
                  <a:pt x="515" y="192"/>
                </a:cubicBezTo>
                <a:cubicBezTo>
                  <a:pt x="495" y="192"/>
                  <a:pt x="479" y="181"/>
                  <a:pt x="471" y="164"/>
                </a:cubicBezTo>
                <a:cubicBezTo>
                  <a:pt x="468" y="158"/>
                  <a:pt x="466" y="151"/>
                  <a:pt x="466" y="144"/>
                </a:cubicBezTo>
                <a:cubicBezTo>
                  <a:pt x="466" y="131"/>
                  <a:pt x="471" y="119"/>
                  <a:pt x="481" y="110"/>
                </a:cubicBezTo>
                <a:cubicBezTo>
                  <a:pt x="490" y="100"/>
                  <a:pt x="502" y="95"/>
                  <a:pt x="515" y="95"/>
                </a:cubicBezTo>
                <a:cubicBezTo>
                  <a:pt x="542" y="95"/>
                  <a:pt x="563" y="117"/>
                  <a:pt x="563" y="144"/>
                </a:cubicBezTo>
                <a:cubicBezTo>
                  <a:pt x="563" y="167"/>
                  <a:pt x="547" y="186"/>
                  <a:pt x="525" y="191"/>
                </a:cubicBezTo>
                <a:cubicBezTo>
                  <a:pt x="525" y="191"/>
                  <a:pt x="525" y="191"/>
                  <a:pt x="525" y="191"/>
                </a:cubicBezTo>
                <a:close/>
                <a:moveTo>
                  <a:pt x="460" y="310"/>
                </a:moveTo>
                <a:cubicBezTo>
                  <a:pt x="461" y="313"/>
                  <a:pt x="459" y="317"/>
                  <a:pt x="455" y="318"/>
                </a:cubicBezTo>
                <a:cubicBezTo>
                  <a:pt x="325" y="347"/>
                  <a:pt x="325" y="347"/>
                  <a:pt x="325" y="347"/>
                </a:cubicBezTo>
                <a:cubicBezTo>
                  <a:pt x="363" y="384"/>
                  <a:pt x="363" y="384"/>
                  <a:pt x="363" y="384"/>
                </a:cubicBezTo>
                <a:cubicBezTo>
                  <a:pt x="365" y="387"/>
                  <a:pt x="365" y="391"/>
                  <a:pt x="363" y="394"/>
                </a:cubicBezTo>
                <a:cubicBezTo>
                  <a:pt x="361" y="395"/>
                  <a:pt x="359" y="396"/>
                  <a:pt x="358" y="396"/>
                </a:cubicBezTo>
                <a:cubicBezTo>
                  <a:pt x="356" y="396"/>
                  <a:pt x="354" y="395"/>
                  <a:pt x="353" y="394"/>
                </a:cubicBezTo>
                <a:cubicBezTo>
                  <a:pt x="314" y="355"/>
                  <a:pt x="314" y="355"/>
                  <a:pt x="314" y="355"/>
                </a:cubicBezTo>
                <a:cubicBezTo>
                  <a:pt x="295" y="374"/>
                  <a:pt x="295" y="374"/>
                  <a:pt x="295" y="374"/>
                </a:cubicBezTo>
                <a:cubicBezTo>
                  <a:pt x="334" y="413"/>
                  <a:pt x="334" y="413"/>
                  <a:pt x="334" y="413"/>
                </a:cubicBezTo>
                <a:cubicBezTo>
                  <a:pt x="336" y="416"/>
                  <a:pt x="336" y="420"/>
                  <a:pt x="334" y="423"/>
                </a:cubicBezTo>
                <a:cubicBezTo>
                  <a:pt x="332" y="424"/>
                  <a:pt x="331" y="425"/>
                  <a:pt x="329" y="425"/>
                </a:cubicBezTo>
                <a:cubicBezTo>
                  <a:pt x="327" y="425"/>
                  <a:pt x="325" y="424"/>
                  <a:pt x="324" y="423"/>
                </a:cubicBezTo>
                <a:cubicBezTo>
                  <a:pt x="285" y="384"/>
                  <a:pt x="285" y="384"/>
                  <a:pt x="285" y="384"/>
                </a:cubicBezTo>
                <a:cubicBezTo>
                  <a:pt x="243" y="426"/>
                  <a:pt x="243" y="426"/>
                  <a:pt x="243" y="426"/>
                </a:cubicBezTo>
                <a:cubicBezTo>
                  <a:pt x="241" y="427"/>
                  <a:pt x="239" y="428"/>
                  <a:pt x="238" y="428"/>
                </a:cubicBezTo>
                <a:cubicBezTo>
                  <a:pt x="236" y="428"/>
                  <a:pt x="234" y="427"/>
                  <a:pt x="233" y="426"/>
                </a:cubicBezTo>
                <a:cubicBezTo>
                  <a:pt x="230" y="423"/>
                  <a:pt x="230" y="419"/>
                  <a:pt x="233" y="416"/>
                </a:cubicBezTo>
                <a:cubicBezTo>
                  <a:pt x="275" y="374"/>
                  <a:pt x="275" y="374"/>
                  <a:pt x="275" y="374"/>
                </a:cubicBezTo>
                <a:cubicBezTo>
                  <a:pt x="236" y="335"/>
                  <a:pt x="236" y="335"/>
                  <a:pt x="236" y="335"/>
                </a:cubicBezTo>
                <a:cubicBezTo>
                  <a:pt x="233" y="332"/>
                  <a:pt x="233" y="328"/>
                  <a:pt x="236" y="325"/>
                </a:cubicBezTo>
                <a:cubicBezTo>
                  <a:pt x="239" y="322"/>
                  <a:pt x="243" y="322"/>
                  <a:pt x="246" y="325"/>
                </a:cubicBezTo>
                <a:cubicBezTo>
                  <a:pt x="285" y="364"/>
                  <a:pt x="285" y="364"/>
                  <a:pt x="285" y="364"/>
                </a:cubicBezTo>
                <a:cubicBezTo>
                  <a:pt x="304" y="345"/>
                  <a:pt x="304" y="345"/>
                  <a:pt x="304" y="345"/>
                </a:cubicBezTo>
                <a:cubicBezTo>
                  <a:pt x="265" y="306"/>
                  <a:pt x="265" y="306"/>
                  <a:pt x="265" y="306"/>
                </a:cubicBezTo>
                <a:cubicBezTo>
                  <a:pt x="262" y="303"/>
                  <a:pt x="262" y="299"/>
                  <a:pt x="265" y="296"/>
                </a:cubicBezTo>
                <a:cubicBezTo>
                  <a:pt x="267" y="293"/>
                  <a:pt x="272" y="293"/>
                  <a:pt x="275" y="296"/>
                </a:cubicBezTo>
                <a:cubicBezTo>
                  <a:pt x="312" y="333"/>
                  <a:pt x="312" y="333"/>
                  <a:pt x="312" y="333"/>
                </a:cubicBezTo>
                <a:cubicBezTo>
                  <a:pt x="341" y="204"/>
                  <a:pt x="341" y="204"/>
                  <a:pt x="341" y="204"/>
                </a:cubicBezTo>
                <a:cubicBezTo>
                  <a:pt x="341" y="200"/>
                  <a:pt x="345" y="198"/>
                  <a:pt x="349" y="199"/>
                </a:cubicBezTo>
                <a:cubicBezTo>
                  <a:pt x="353" y="199"/>
                  <a:pt x="355" y="203"/>
                  <a:pt x="354" y="207"/>
                </a:cubicBezTo>
                <a:cubicBezTo>
                  <a:pt x="327" y="332"/>
                  <a:pt x="327" y="332"/>
                  <a:pt x="327" y="332"/>
                </a:cubicBezTo>
                <a:cubicBezTo>
                  <a:pt x="452" y="304"/>
                  <a:pt x="452" y="304"/>
                  <a:pt x="452" y="304"/>
                </a:cubicBezTo>
                <a:cubicBezTo>
                  <a:pt x="455" y="304"/>
                  <a:pt x="459" y="306"/>
                  <a:pt x="460" y="3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5" name="Oval 47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4" name="Freeform 105"/>
          <p:cNvSpPr>
            <a:spLocks noEditPoints="1"/>
          </p:cNvSpPr>
          <p:nvPr/>
        </p:nvSpPr>
        <p:spPr bwMode="auto">
          <a:xfrm>
            <a:off x="4886757" y="3378830"/>
            <a:ext cx="796721" cy="459188"/>
          </a:xfrm>
          <a:custGeom>
            <a:avLst/>
            <a:gdLst>
              <a:gd name="T0" fmla="*/ 751 w 773"/>
              <a:gd name="T1" fmla="*/ 6 h 445"/>
              <a:gd name="T2" fmla="*/ 751 w 773"/>
              <a:gd name="T3" fmla="*/ 5 h 445"/>
              <a:gd name="T4" fmla="*/ 750 w 773"/>
              <a:gd name="T5" fmla="*/ 3 h 445"/>
              <a:gd name="T6" fmla="*/ 749 w 773"/>
              <a:gd name="T7" fmla="*/ 2 h 445"/>
              <a:gd name="T8" fmla="*/ 747 w 773"/>
              <a:gd name="T9" fmla="*/ 1 h 445"/>
              <a:gd name="T10" fmla="*/ 747 w 773"/>
              <a:gd name="T11" fmla="*/ 1 h 445"/>
              <a:gd name="T12" fmla="*/ 745 w 773"/>
              <a:gd name="T13" fmla="*/ 0 h 445"/>
              <a:gd name="T14" fmla="*/ 744 w 773"/>
              <a:gd name="T15" fmla="*/ 0 h 445"/>
              <a:gd name="T16" fmla="*/ 742 w 773"/>
              <a:gd name="T17" fmla="*/ 1 h 445"/>
              <a:gd name="T18" fmla="*/ 740 w 773"/>
              <a:gd name="T19" fmla="*/ 2 h 445"/>
              <a:gd name="T20" fmla="*/ 626 w 773"/>
              <a:gd name="T21" fmla="*/ 87 h 445"/>
              <a:gd name="T22" fmla="*/ 634 w 773"/>
              <a:gd name="T23" fmla="*/ 99 h 445"/>
              <a:gd name="T24" fmla="*/ 649 w 773"/>
              <a:gd name="T25" fmla="*/ 211 h 445"/>
              <a:gd name="T26" fmla="*/ 581 w 773"/>
              <a:gd name="T27" fmla="*/ 234 h 445"/>
              <a:gd name="T28" fmla="*/ 484 w 773"/>
              <a:gd name="T29" fmla="*/ 165 h 445"/>
              <a:gd name="T30" fmla="*/ 374 w 773"/>
              <a:gd name="T31" fmla="*/ 165 h 445"/>
              <a:gd name="T32" fmla="*/ 331 w 773"/>
              <a:gd name="T33" fmla="*/ 338 h 445"/>
              <a:gd name="T34" fmla="*/ 281 w 773"/>
              <a:gd name="T35" fmla="*/ 345 h 445"/>
              <a:gd name="T36" fmla="*/ 205 w 773"/>
              <a:gd name="T37" fmla="*/ 210 h 445"/>
              <a:gd name="T38" fmla="*/ 95 w 773"/>
              <a:gd name="T39" fmla="*/ 210 h 445"/>
              <a:gd name="T40" fmla="*/ 2 w 773"/>
              <a:gd name="T41" fmla="*/ 385 h 445"/>
              <a:gd name="T42" fmla="*/ 8 w 773"/>
              <a:gd name="T43" fmla="*/ 397 h 445"/>
              <a:gd name="T44" fmla="*/ 120 w 773"/>
              <a:gd name="T45" fmla="*/ 256 h 445"/>
              <a:gd name="T46" fmla="*/ 181 w 773"/>
              <a:gd name="T47" fmla="*/ 255 h 445"/>
              <a:gd name="T48" fmla="*/ 258 w 773"/>
              <a:gd name="T49" fmla="*/ 390 h 445"/>
              <a:gd name="T50" fmla="*/ 368 w 773"/>
              <a:gd name="T51" fmla="*/ 390 h 445"/>
              <a:gd name="T52" fmla="*/ 406 w 773"/>
              <a:gd name="T53" fmla="*/ 215 h 445"/>
              <a:gd name="T54" fmla="*/ 478 w 773"/>
              <a:gd name="T55" fmla="*/ 191 h 445"/>
              <a:gd name="T56" fmla="*/ 573 w 773"/>
              <a:gd name="T57" fmla="*/ 261 h 445"/>
              <a:gd name="T58" fmla="*/ 683 w 773"/>
              <a:gd name="T59" fmla="*/ 261 h 445"/>
              <a:gd name="T60" fmla="*/ 741 w 773"/>
              <a:gd name="T61" fmla="*/ 33 h 445"/>
              <a:gd name="T62" fmla="*/ 765 w 773"/>
              <a:gd name="T63" fmla="*/ 160 h 445"/>
              <a:gd name="T64" fmla="*/ 772 w 773"/>
              <a:gd name="T65" fmla="*/ 152 h 445"/>
              <a:gd name="T66" fmla="*/ 150 w 773"/>
              <a:gd name="T67" fmla="*/ 169 h 445"/>
              <a:gd name="T68" fmla="*/ 177 w 773"/>
              <a:gd name="T69" fmla="*/ 240 h 445"/>
              <a:gd name="T70" fmla="*/ 177 w 773"/>
              <a:gd name="T71" fmla="*/ 240 h 445"/>
              <a:gd name="T72" fmla="*/ 109 w 773"/>
              <a:gd name="T73" fmla="*/ 210 h 445"/>
              <a:gd name="T74" fmla="*/ 313 w 773"/>
              <a:gd name="T75" fmla="*/ 431 h 445"/>
              <a:gd name="T76" fmla="*/ 313 w 773"/>
              <a:gd name="T77" fmla="*/ 349 h 445"/>
              <a:gd name="T78" fmla="*/ 429 w 773"/>
              <a:gd name="T79" fmla="*/ 206 h 445"/>
              <a:gd name="T80" fmla="*/ 429 w 773"/>
              <a:gd name="T81" fmla="*/ 124 h 445"/>
              <a:gd name="T82" fmla="*/ 429 w 773"/>
              <a:gd name="T83" fmla="*/ 206 h 445"/>
              <a:gd name="T84" fmla="*/ 628 w 773"/>
              <a:gd name="T85" fmla="*/ 302 h 445"/>
              <a:gd name="T86" fmla="*/ 628 w 773"/>
              <a:gd name="T87" fmla="*/ 22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3" h="445">
                <a:moveTo>
                  <a:pt x="772" y="152"/>
                </a:move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5"/>
                  <a:pt x="751" y="5"/>
                </a:cubicBezTo>
                <a:cubicBezTo>
                  <a:pt x="751" y="5"/>
                  <a:pt x="751" y="4"/>
                  <a:pt x="751" y="4"/>
                </a:cubicBezTo>
                <a:cubicBezTo>
                  <a:pt x="750" y="4"/>
                  <a:pt x="750" y="4"/>
                  <a:pt x="750" y="3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2"/>
                  <a:pt x="749" y="2"/>
                </a:cubicBezTo>
                <a:cubicBezTo>
                  <a:pt x="749" y="2"/>
                  <a:pt x="749" y="2"/>
                  <a:pt x="749" y="2"/>
                </a:cubicBezTo>
                <a:cubicBezTo>
                  <a:pt x="748" y="1"/>
                  <a:pt x="748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6" y="1"/>
                  <a:pt x="746" y="1"/>
                  <a:pt x="745" y="0"/>
                </a:cubicBezTo>
                <a:cubicBezTo>
                  <a:pt x="745" y="0"/>
                  <a:pt x="745" y="0"/>
                  <a:pt x="745" y="0"/>
                </a:cubicBezTo>
                <a:cubicBezTo>
                  <a:pt x="745" y="0"/>
                  <a:pt x="744" y="0"/>
                  <a:pt x="744" y="0"/>
                </a:cubicBezTo>
                <a:cubicBezTo>
                  <a:pt x="744" y="0"/>
                  <a:pt x="743" y="0"/>
                  <a:pt x="743" y="0"/>
                </a:cubicBezTo>
                <a:cubicBezTo>
                  <a:pt x="743" y="1"/>
                  <a:pt x="742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1"/>
                  <a:pt x="741" y="1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3" y="90"/>
                  <a:pt x="622" y="94"/>
                  <a:pt x="625" y="97"/>
                </a:cubicBezTo>
                <a:cubicBezTo>
                  <a:pt x="627" y="100"/>
                  <a:pt x="631" y="101"/>
                  <a:pt x="634" y="99"/>
                </a:cubicBezTo>
                <a:cubicBezTo>
                  <a:pt x="728" y="29"/>
                  <a:pt x="728" y="29"/>
                  <a:pt x="728" y="29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3" y="208"/>
                  <a:pt x="636" y="206"/>
                  <a:pt x="628" y="206"/>
                </a:cubicBezTo>
                <a:cubicBezTo>
                  <a:pt x="608" y="206"/>
                  <a:pt x="590" y="218"/>
                  <a:pt x="581" y="234"/>
                </a:cubicBezTo>
                <a:cubicBezTo>
                  <a:pt x="482" y="177"/>
                  <a:pt x="482" y="177"/>
                  <a:pt x="482" y="177"/>
                </a:cubicBezTo>
                <a:cubicBezTo>
                  <a:pt x="483" y="173"/>
                  <a:pt x="484" y="169"/>
                  <a:pt x="484" y="165"/>
                </a:cubicBezTo>
                <a:cubicBezTo>
                  <a:pt x="484" y="135"/>
                  <a:pt x="459" y="110"/>
                  <a:pt x="429" y="110"/>
                </a:cubicBezTo>
                <a:cubicBezTo>
                  <a:pt x="398" y="110"/>
                  <a:pt x="374" y="135"/>
                  <a:pt x="374" y="165"/>
                </a:cubicBezTo>
                <a:cubicBezTo>
                  <a:pt x="374" y="183"/>
                  <a:pt x="382" y="198"/>
                  <a:pt x="394" y="20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25" y="336"/>
                  <a:pt x="319" y="335"/>
                  <a:pt x="313" y="335"/>
                </a:cubicBezTo>
                <a:cubicBezTo>
                  <a:pt x="301" y="335"/>
                  <a:pt x="290" y="338"/>
                  <a:pt x="281" y="345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200" y="236"/>
                  <a:pt x="205" y="223"/>
                  <a:pt x="205" y="210"/>
                </a:cubicBezTo>
                <a:cubicBezTo>
                  <a:pt x="205" y="179"/>
                  <a:pt x="180" y="155"/>
                  <a:pt x="150" y="155"/>
                </a:cubicBezTo>
                <a:cubicBezTo>
                  <a:pt x="119" y="155"/>
                  <a:pt x="95" y="179"/>
                  <a:pt x="95" y="210"/>
                </a:cubicBezTo>
                <a:cubicBezTo>
                  <a:pt x="95" y="224"/>
                  <a:pt x="100" y="237"/>
                  <a:pt x="109" y="247"/>
                </a:cubicBezTo>
                <a:cubicBezTo>
                  <a:pt x="2" y="385"/>
                  <a:pt x="2" y="385"/>
                  <a:pt x="2" y="385"/>
                </a:cubicBezTo>
                <a:cubicBezTo>
                  <a:pt x="0" y="388"/>
                  <a:pt x="1" y="393"/>
                  <a:pt x="4" y="395"/>
                </a:cubicBezTo>
                <a:cubicBezTo>
                  <a:pt x="5" y="396"/>
                  <a:pt x="7" y="397"/>
                  <a:pt x="8" y="397"/>
                </a:cubicBezTo>
                <a:cubicBezTo>
                  <a:pt x="10" y="397"/>
                  <a:pt x="12" y="396"/>
                  <a:pt x="14" y="394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128" y="262"/>
                  <a:pt x="139" y="265"/>
                  <a:pt x="150" y="265"/>
                </a:cubicBezTo>
                <a:cubicBezTo>
                  <a:pt x="161" y="265"/>
                  <a:pt x="172" y="261"/>
                  <a:pt x="181" y="255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63" y="364"/>
                  <a:pt x="258" y="376"/>
                  <a:pt x="258" y="390"/>
                </a:cubicBezTo>
                <a:cubicBezTo>
                  <a:pt x="258" y="420"/>
                  <a:pt x="283" y="445"/>
                  <a:pt x="313" y="445"/>
                </a:cubicBezTo>
                <a:cubicBezTo>
                  <a:pt x="343" y="445"/>
                  <a:pt x="368" y="420"/>
                  <a:pt x="368" y="390"/>
                </a:cubicBezTo>
                <a:cubicBezTo>
                  <a:pt x="368" y="371"/>
                  <a:pt x="358" y="354"/>
                  <a:pt x="344" y="344"/>
                </a:cubicBezTo>
                <a:cubicBezTo>
                  <a:pt x="406" y="215"/>
                  <a:pt x="406" y="215"/>
                  <a:pt x="406" y="215"/>
                </a:cubicBezTo>
                <a:cubicBezTo>
                  <a:pt x="413" y="219"/>
                  <a:pt x="421" y="220"/>
                  <a:pt x="429" y="220"/>
                </a:cubicBezTo>
                <a:cubicBezTo>
                  <a:pt x="450" y="220"/>
                  <a:pt x="468" y="208"/>
                  <a:pt x="478" y="191"/>
                </a:cubicBezTo>
                <a:cubicBezTo>
                  <a:pt x="575" y="247"/>
                  <a:pt x="575" y="247"/>
                  <a:pt x="575" y="247"/>
                </a:cubicBezTo>
                <a:cubicBezTo>
                  <a:pt x="574" y="252"/>
                  <a:pt x="573" y="256"/>
                  <a:pt x="573" y="261"/>
                </a:cubicBezTo>
                <a:cubicBezTo>
                  <a:pt x="573" y="292"/>
                  <a:pt x="598" y="316"/>
                  <a:pt x="628" y="316"/>
                </a:cubicBezTo>
                <a:cubicBezTo>
                  <a:pt x="659" y="316"/>
                  <a:pt x="683" y="292"/>
                  <a:pt x="683" y="261"/>
                </a:cubicBezTo>
                <a:cubicBezTo>
                  <a:pt x="683" y="244"/>
                  <a:pt x="675" y="228"/>
                  <a:pt x="662" y="218"/>
                </a:cubicBezTo>
                <a:cubicBezTo>
                  <a:pt x="741" y="33"/>
                  <a:pt x="741" y="33"/>
                  <a:pt x="741" y="33"/>
                </a:cubicBezTo>
                <a:cubicBezTo>
                  <a:pt x="758" y="154"/>
                  <a:pt x="758" y="154"/>
                  <a:pt x="758" y="154"/>
                </a:cubicBezTo>
                <a:cubicBezTo>
                  <a:pt x="759" y="158"/>
                  <a:pt x="762" y="160"/>
                  <a:pt x="765" y="160"/>
                </a:cubicBezTo>
                <a:cubicBezTo>
                  <a:pt x="766" y="160"/>
                  <a:pt x="766" y="160"/>
                  <a:pt x="766" y="160"/>
                </a:cubicBezTo>
                <a:cubicBezTo>
                  <a:pt x="770" y="160"/>
                  <a:pt x="773" y="156"/>
                  <a:pt x="772" y="152"/>
                </a:cubicBezTo>
                <a:close/>
                <a:moveTo>
                  <a:pt x="109" y="210"/>
                </a:moveTo>
                <a:cubicBezTo>
                  <a:pt x="109" y="187"/>
                  <a:pt x="127" y="169"/>
                  <a:pt x="150" y="169"/>
                </a:cubicBezTo>
                <a:cubicBezTo>
                  <a:pt x="172" y="169"/>
                  <a:pt x="191" y="187"/>
                  <a:pt x="191" y="210"/>
                </a:cubicBezTo>
                <a:cubicBezTo>
                  <a:pt x="191" y="222"/>
                  <a:pt x="186" y="233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0" y="247"/>
                  <a:pt x="160" y="251"/>
                  <a:pt x="150" y="251"/>
                </a:cubicBezTo>
                <a:cubicBezTo>
                  <a:pt x="127" y="251"/>
                  <a:pt x="109" y="232"/>
                  <a:pt x="109" y="210"/>
                </a:cubicBezTo>
                <a:close/>
                <a:moveTo>
                  <a:pt x="354" y="390"/>
                </a:moveTo>
                <a:cubicBezTo>
                  <a:pt x="354" y="412"/>
                  <a:pt x="336" y="431"/>
                  <a:pt x="313" y="431"/>
                </a:cubicBezTo>
                <a:cubicBezTo>
                  <a:pt x="290" y="431"/>
                  <a:pt x="272" y="412"/>
                  <a:pt x="272" y="390"/>
                </a:cubicBezTo>
                <a:cubicBezTo>
                  <a:pt x="272" y="367"/>
                  <a:pt x="290" y="349"/>
                  <a:pt x="313" y="349"/>
                </a:cubicBezTo>
                <a:cubicBezTo>
                  <a:pt x="336" y="349"/>
                  <a:pt x="354" y="367"/>
                  <a:pt x="354" y="390"/>
                </a:cubicBezTo>
                <a:close/>
                <a:moveTo>
                  <a:pt x="429" y="206"/>
                </a:moveTo>
                <a:cubicBezTo>
                  <a:pt x="406" y="206"/>
                  <a:pt x="388" y="188"/>
                  <a:pt x="388" y="165"/>
                </a:cubicBezTo>
                <a:cubicBezTo>
                  <a:pt x="388" y="143"/>
                  <a:pt x="406" y="124"/>
                  <a:pt x="429" y="124"/>
                </a:cubicBezTo>
                <a:cubicBezTo>
                  <a:pt x="451" y="124"/>
                  <a:pt x="470" y="143"/>
                  <a:pt x="470" y="165"/>
                </a:cubicBezTo>
                <a:cubicBezTo>
                  <a:pt x="470" y="188"/>
                  <a:pt x="451" y="206"/>
                  <a:pt x="429" y="206"/>
                </a:cubicBezTo>
                <a:close/>
                <a:moveTo>
                  <a:pt x="669" y="261"/>
                </a:moveTo>
                <a:cubicBezTo>
                  <a:pt x="669" y="284"/>
                  <a:pt x="651" y="302"/>
                  <a:pt x="628" y="302"/>
                </a:cubicBezTo>
                <a:cubicBezTo>
                  <a:pt x="606" y="302"/>
                  <a:pt x="587" y="284"/>
                  <a:pt x="587" y="261"/>
                </a:cubicBezTo>
                <a:cubicBezTo>
                  <a:pt x="587" y="239"/>
                  <a:pt x="606" y="220"/>
                  <a:pt x="628" y="220"/>
                </a:cubicBezTo>
                <a:cubicBezTo>
                  <a:pt x="651" y="220"/>
                  <a:pt x="669" y="239"/>
                  <a:pt x="669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3" name="Oval 65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6" name="Freeform 107"/>
          <p:cNvSpPr>
            <a:spLocks noEditPoints="1"/>
          </p:cNvSpPr>
          <p:nvPr/>
        </p:nvSpPr>
        <p:spPr bwMode="auto">
          <a:xfrm>
            <a:off x="4880951" y="4957563"/>
            <a:ext cx="814303" cy="421480"/>
          </a:xfrm>
          <a:custGeom>
            <a:avLst/>
            <a:gdLst>
              <a:gd name="T0" fmla="*/ 731 w 788"/>
              <a:gd name="T1" fmla="*/ 0 h 407"/>
              <a:gd name="T2" fmla="*/ 683 w 788"/>
              <a:gd name="T3" fmla="*/ 67 h 407"/>
              <a:gd name="T4" fmla="*/ 642 w 788"/>
              <a:gd name="T5" fmla="*/ 227 h 407"/>
              <a:gd name="T6" fmla="*/ 588 w 788"/>
              <a:gd name="T7" fmla="*/ 245 h 407"/>
              <a:gd name="T8" fmla="*/ 489 w 788"/>
              <a:gd name="T9" fmla="*/ 157 h 407"/>
              <a:gd name="T10" fmla="*/ 442 w 788"/>
              <a:gd name="T11" fmla="*/ 123 h 407"/>
              <a:gd name="T12" fmla="*/ 394 w 788"/>
              <a:gd name="T13" fmla="*/ 190 h 407"/>
              <a:gd name="T14" fmla="*/ 326 w 788"/>
              <a:gd name="T15" fmla="*/ 311 h 407"/>
              <a:gd name="T16" fmla="*/ 300 w 788"/>
              <a:gd name="T17" fmla="*/ 304 h 407"/>
              <a:gd name="T18" fmla="*/ 254 w 788"/>
              <a:gd name="T19" fmla="*/ 334 h 407"/>
              <a:gd name="T20" fmla="*/ 148 w 788"/>
              <a:gd name="T21" fmla="*/ 281 h 407"/>
              <a:gd name="T22" fmla="*/ 100 w 788"/>
              <a:gd name="T23" fmla="*/ 247 h 407"/>
              <a:gd name="T24" fmla="*/ 52 w 788"/>
              <a:gd name="T25" fmla="*/ 314 h 407"/>
              <a:gd name="T26" fmla="*/ 3 w 788"/>
              <a:gd name="T27" fmla="*/ 396 h 407"/>
              <a:gd name="T28" fmla="*/ 8 w 788"/>
              <a:gd name="T29" fmla="*/ 407 h 407"/>
              <a:gd name="T30" fmla="*/ 72 w 788"/>
              <a:gd name="T31" fmla="*/ 339 h 407"/>
              <a:gd name="T32" fmla="*/ 100 w 788"/>
              <a:gd name="T33" fmla="*/ 348 h 407"/>
              <a:gd name="T34" fmla="*/ 146 w 788"/>
              <a:gd name="T35" fmla="*/ 318 h 407"/>
              <a:gd name="T36" fmla="*/ 252 w 788"/>
              <a:gd name="T37" fmla="*/ 371 h 407"/>
              <a:gd name="T38" fmla="*/ 300 w 788"/>
              <a:gd name="T39" fmla="*/ 405 h 407"/>
              <a:gd name="T40" fmla="*/ 348 w 788"/>
              <a:gd name="T41" fmla="*/ 338 h 407"/>
              <a:gd name="T42" fmla="*/ 417 w 788"/>
              <a:gd name="T43" fmla="*/ 218 h 407"/>
              <a:gd name="T44" fmla="*/ 442 w 788"/>
              <a:gd name="T45" fmla="*/ 224 h 407"/>
              <a:gd name="T46" fmla="*/ 581 w 788"/>
              <a:gd name="T47" fmla="*/ 258 h 407"/>
              <a:gd name="T48" fmla="*/ 628 w 788"/>
              <a:gd name="T49" fmla="*/ 326 h 407"/>
              <a:gd name="T50" fmla="*/ 655 w 788"/>
              <a:gd name="T51" fmla="*/ 233 h 407"/>
              <a:gd name="T52" fmla="*/ 731 w 788"/>
              <a:gd name="T53" fmla="*/ 101 h 407"/>
              <a:gd name="T54" fmla="*/ 753 w 788"/>
              <a:gd name="T55" fmla="*/ 5 h 407"/>
              <a:gd name="T56" fmla="*/ 84 w 788"/>
              <a:gd name="T57" fmla="*/ 330 h 407"/>
              <a:gd name="T58" fmla="*/ 75 w 788"/>
              <a:gd name="T59" fmla="*/ 325 h 407"/>
              <a:gd name="T60" fmla="*/ 65 w 788"/>
              <a:gd name="T61" fmla="*/ 309 h 407"/>
              <a:gd name="T62" fmla="*/ 100 w 788"/>
              <a:gd name="T63" fmla="*/ 261 h 407"/>
              <a:gd name="T64" fmla="*/ 134 w 788"/>
              <a:gd name="T65" fmla="*/ 286 h 407"/>
              <a:gd name="T66" fmla="*/ 100 w 788"/>
              <a:gd name="T67" fmla="*/ 334 h 407"/>
              <a:gd name="T68" fmla="*/ 300 w 788"/>
              <a:gd name="T69" fmla="*/ 391 h 407"/>
              <a:gd name="T70" fmla="*/ 266 w 788"/>
              <a:gd name="T71" fmla="*/ 367 h 407"/>
              <a:gd name="T72" fmla="*/ 300 w 788"/>
              <a:gd name="T73" fmla="*/ 318 h 407"/>
              <a:gd name="T74" fmla="*/ 335 w 788"/>
              <a:gd name="T75" fmla="*/ 343 h 407"/>
              <a:gd name="T76" fmla="*/ 442 w 788"/>
              <a:gd name="T77" fmla="*/ 210 h 407"/>
              <a:gd name="T78" fmla="*/ 407 w 788"/>
              <a:gd name="T79" fmla="*/ 186 h 407"/>
              <a:gd name="T80" fmla="*/ 442 w 788"/>
              <a:gd name="T81" fmla="*/ 137 h 407"/>
              <a:gd name="T82" fmla="*/ 476 w 788"/>
              <a:gd name="T83" fmla="*/ 162 h 407"/>
              <a:gd name="T84" fmla="*/ 442 w 788"/>
              <a:gd name="T85" fmla="*/ 210 h 407"/>
              <a:gd name="T86" fmla="*/ 628 w 788"/>
              <a:gd name="T87" fmla="*/ 312 h 407"/>
              <a:gd name="T88" fmla="*/ 595 w 788"/>
              <a:gd name="T89" fmla="*/ 260 h 407"/>
              <a:gd name="T90" fmla="*/ 644 w 788"/>
              <a:gd name="T91" fmla="*/ 243 h 407"/>
              <a:gd name="T92" fmla="*/ 764 w 788"/>
              <a:gd name="T93" fmla="*/ 67 h 407"/>
              <a:gd name="T94" fmla="*/ 715 w 788"/>
              <a:gd name="T95" fmla="*/ 83 h 407"/>
              <a:gd name="T96" fmla="*/ 698 w 788"/>
              <a:gd name="T97" fmla="*/ 35 h 407"/>
              <a:gd name="T98" fmla="*/ 747 w 788"/>
              <a:gd name="T99" fmla="*/ 18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8" h="407">
                <a:moveTo>
                  <a:pt x="753" y="5"/>
                </a:moveTo>
                <a:cubicBezTo>
                  <a:pt x="746" y="2"/>
                  <a:pt x="738" y="0"/>
                  <a:pt x="731" y="0"/>
                </a:cubicBezTo>
                <a:cubicBezTo>
                  <a:pt x="711" y="0"/>
                  <a:pt x="694" y="11"/>
                  <a:pt x="685" y="29"/>
                </a:cubicBezTo>
                <a:cubicBezTo>
                  <a:pt x="679" y="41"/>
                  <a:pt x="679" y="54"/>
                  <a:pt x="683" y="67"/>
                </a:cubicBezTo>
                <a:cubicBezTo>
                  <a:pt x="687" y="78"/>
                  <a:pt x="694" y="86"/>
                  <a:pt x="703" y="93"/>
                </a:cubicBezTo>
                <a:cubicBezTo>
                  <a:pt x="642" y="227"/>
                  <a:pt x="642" y="227"/>
                  <a:pt x="642" y="227"/>
                </a:cubicBezTo>
                <a:cubicBezTo>
                  <a:pt x="638" y="226"/>
                  <a:pt x="633" y="225"/>
                  <a:pt x="628" y="225"/>
                </a:cubicBezTo>
                <a:cubicBezTo>
                  <a:pt x="612" y="225"/>
                  <a:pt x="597" y="233"/>
                  <a:pt x="588" y="245"/>
                </a:cubicBezTo>
                <a:cubicBezTo>
                  <a:pt x="489" y="192"/>
                  <a:pt x="489" y="192"/>
                  <a:pt x="489" y="192"/>
                </a:cubicBezTo>
                <a:cubicBezTo>
                  <a:pt x="493" y="181"/>
                  <a:pt x="493" y="169"/>
                  <a:pt x="489" y="157"/>
                </a:cubicBezTo>
                <a:cubicBezTo>
                  <a:pt x="484" y="142"/>
                  <a:pt x="472" y="130"/>
                  <a:pt x="456" y="125"/>
                </a:cubicBezTo>
                <a:cubicBezTo>
                  <a:pt x="451" y="124"/>
                  <a:pt x="447" y="123"/>
                  <a:pt x="442" y="123"/>
                </a:cubicBezTo>
                <a:cubicBezTo>
                  <a:pt x="425" y="123"/>
                  <a:pt x="410" y="131"/>
                  <a:pt x="401" y="144"/>
                </a:cubicBezTo>
                <a:cubicBezTo>
                  <a:pt x="391" y="158"/>
                  <a:pt x="389" y="175"/>
                  <a:pt x="394" y="190"/>
                </a:cubicBezTo>
                <a:cubicBezTo>
                  <a:pt x="396" y="198"/>
                  <a:pt x="401" y="204"/>
                  <a:pt x="406" y="209"/>
                </a:cubicBezTo>
                <a:cubicBezTo>
                  <a:pt x="326" y="311"/>
                  <a:pt x="326" y="311"/>
                  <a:pt x="326" y="311"/>
                </a:cubicBezTo>
                <a:cubicBezTo>
                  <a:pt x="322" y="309"/>
                  <a:pt x="318" y="308"/>
                  <a:pt x="314" y="306"/>
                </a:cubicBezTo>
                <a:cubicBezTo>
                  <a:pt x="310" y="305"/>
                  <a:pt x="305" y="304"/>
                  <a:pt x="300" y="304"/>
                </a:cubicBezTo>
                <a:cubicBezTo>
                  <a:pt x="284" y="304"/>
                  <a:pt x="268" y="312"/>
                  <a:pt x="259" y="325"/>
                </a:cubicBezTo>
                <a:cubicBezTo>
                  <a:pt x="257" y="328"/>
                  <a:pt x="255" y="331"/>
                  <a:pt x="254" y="334"/>
                </a:cubicBezTo>
                <a:cubicBezTo>
                  <a:pt x="150" y="305"/>
                  <a:pt x="150" y="305"/>
                  <a:pt x="150" y="305"/>
                </a:cubicBezTo>
                <a:cubicBezTo>
                  <a:pt x="151" y="297"/>
                  <a:pt x="150" y="289"/>
                  <a:pt x="148" y="281"/>
                </a:cubicBezTo>
                <a:cubicBezTo>
                  <a:pt x="143" y="268"/>
                  <a:pt x="134" y="258"/>
                  <a:pt x="122" y="252"/>
                </a:cubicBezTo>
                <a:cubicBezTo>
                  <a:pt x="115" y="249"/>
                  <a:pt x="108" y="247"/>
                  <a:pt x="100" y="247"/>
                </a:cubicBezTo>
                <a:cubicBezTo>
                  <a:pt x="80" y="247"/>
                  <a:pt x="63" y="258"/>
                  <a:pt x="54" y="275"/>
                </a:cubicBezTo>
                <a:cubicBezTo>
                  <a:pt x="48" y="288"/>
                  <a:pt x="48" y="301"/>
                  <a:pt x="52" y="314"/>
                </a:cubicBezTo>
                <a:cubicBezTo>
                  <a:pt x="54" y="320"/>
                  <a:pt x="57" y="325"/>
                  <a:pt x="61" y="330"/>
                </a:cubicBezTo>
                <a:cubicBezTo>
                  <a:pt x="3" y="396"/>
                  <a:pt x="3" y="396"/>
                  <a:pt x="3" y="396"/>
                </a:cubicBezTo>
                <a:cubicBezTo>
                  <a:pt x="0" y="398"/>
                  <a:pt x="0" y="403"/>
                  <a:pt x="3" y="405"/>
                </a:cubicBezTo>
                <a:cubicBezTo>
                  <a:pt x="5" y="407"/>
                  <a:pt x="6" y="407"/>
                  <a:pt x="8" y="407"/>
                </a:cubicBezTo>
                <a:cubicBezTo>
                  <a:pt x="10" y="407"/>
                  <a:pt x="12" y="406"/>
                  <a:pt x="13" y="405"/>
                </a:cubicBezTo>
                <a:cubicBezTo>
                  <a:pt x="72" y="339"/>
                  <a:pt x="72" y="339"/>
                  <a:pt x="72" y="339"/>
                </a:cubicBezTo>
                <a:cubicBezTo>
                  <a:pt x="74" y="341"/>
                  <a:pt x="76" y="342"/>
                  <a:pt x="78" y="343"/>
                </a:cubicBezTo>
                <a:cubicBezTo>
                  <a:pt x="85" y="346"/>
                  <a:pt x="92" y="348"/>
                  <a:pt x="100" y="348"/>
                </a:cubicBezTo>
                <a:cubicBezTo>
                  <a:pt x="119" y="348"/>
                  <a:pt x="137" y="337"/>
                  <a:pt x="145" y="320"/>
                </a:cubicBezTo>
                <a:cubicBezTo>
                  <a:pt x="145" y="319"/>
                  <a:pt x="146" y="319"/>
                  <a:pt x="146" y="318"/>
                </a:cubicBezTo>
                <a:cubicBezTo>
                  <a:pt x="250" y="348"/>
                  <a:pt x="250" y="348"/>
                  <a:pt x="250" y="348"/>
                </a:cubicBezTo>
                <a:cubicBezTo>
                  <a:pt x="249" y="356"/>
                  <a:pt x="250" y="364"/>
                  <a:pt x="252" y="371"/>
                </a:cubicBezTo>
                <a:cubicBezTo>
                  <a:pt x="258" y="387"/>
                  <a:pt x="270" y="399"/>
                  <a:pt x="286" y="403"/>
                </a:cubicBezTo>
                <a:cubicBezTo>
                  <a:pt x="291" y="405"/>
                  <a:pt x="295" y="405"/>
                  <a:pt x="300" y="405"/>
                </a:cubicBezTo>
                <a:cubicBezTo>
                  <a:pt x="316" y="405"/>
                  <a:pt x="332" y="397"/>
                  <a:pt x="341" y="384"/>
                </a:cubicBezTo>
                <a:cubicBezTo>
                  <a:pt x="351" y="371"/>
                  <a:pt x="353" y="354"/>
                  <a:pt x="348" y="338"/>
                </a:cubicBezTo>
                <a:cubicBezTo>
                  <a:pt x="345" y="331"/>
                  <a:pt x="342" y="325"/>
                  <a:pt x="337" y="320"/>
                </a:cubicBezTo>
                <a:cubicBezTo>
                  <a:pt x="417" y="218"/>
                  <a:pt x="417" y="218"/>
                  <a:pt x="417" y="218"/>
                </a:cubicBezTo>
                <a:cubicBezTo>
                  <a:pt x="420" y="220"/>
                  <a:pt x="424" y="221"/>
                  <a:pt x="428" y="222"/>
                </a:cubicBezTo>
                <a:cubicBezTo>
                  <a:pt x="432" y="224"/>
                  <a:pt x="437" y="224"/>
                  <a:pt x="442" y="224"/>
                </a:cubicBezTo>
                <a:cubicBezTo>
                  <a:pt x="458" y="224"/>
                  <a:pt x="473" y="217"/>
                  <a:pt x="482" y="204"/>
                </a:cubicBezTo>
                <a:cubicBezTo>
                  <a:pt x="581" y="258"/>
                  <a:pt x="581" y="258"/>
                  <a:pt x="581" y="258"/>
                </a:cubicBezTo>
                <a:cubicBezTo>
                  <a:pt x="572" y="282"/>
                  <a:pt x="582" y="309"/>
                  <a:pt x="606" y="321"/>
                </a:cubicBezTo>
                <a:cubicBezTo>
                  <a:pt x="613" y="324"/>
                  <a:pt x="620" y="326"/>
                  <a:pt x="628" y="326"/>
                </a:cubicBezTo>
                <a:cubicBezTo>
                  <a:pt x="647" y="326"/>
                  <a:pt x="665" y="315"/>
                  <a:pt x="673" y="298"/>
                </a:cubicBezTo>
                <a:cubicBezTo>
                  <a:pt x="685" y="274"/>
                  <a:pt x="677" y="247"/>
                  <a:pt x="655" y="233"/>
                </a:cubicBezTo>
                <a:cubicBezTo>
                  <a:pt x="715" y="99"/>
                  <a:pt x="715" y="99"/>
                  <a:pt x="715" y="99"/>
                </a:cubicBezTo>
                <a:cubicBezTo>
                  <a:pt x="720" y="100"/>
                  <a:pt x="725" y="101"/>
                  <a:pt x="731" y="101"/>
                </a:cubicBezTo>
                <a:cubicBezTo>
                  <a:pt x="750" y="101"/>
                  <a:pt x="768" y="90"/>
                  <a:pt x="776" y="73"/>
                </a:cubicBezTo>
                <a:cubicBezTo>
                  <a:pt x="788" y="48"/>
                  <a:pt x="778" y="17"/>
                  <a:pt x="753" y="5"/>
                </a:cubicBezTo>
                <a:close/>
                <a:moveTo>
                  <a:pt x="100" y="334"/>
                </a:moveTo>
                <a:cubicBezTo>
                  <a:pt x="94" y="334"/>
                  <a:pt x="89" y="333"/>
                  <a:pt x="84" y="330"/>
                </a:cubicBezTo>
                <a:cubicBezTo>
                  <a:pt x="81" y="329"/>
                  <a:pt x="78" y="327"/>
                  <a:pt x="75" y="325"/>
                </a:cubicBezTo>
                <a:cubicBezTo>
                  <a:pt x="75" y="325"/>
                  <a:pt x="75" y="325"/>
                  <a:pt x="75" y="325"/>
                </a:cubicBezTo>
                <a:cubicBezTo>
                  <a:pt x="75" y="325"/>
                  <a:pt x="75" y="325"/>
                  <a:pt x="75" y="325"/>
                </a:cubicBezTo>
                <a:cubicBezTo>
                  <a:pt x="71" y="321"/>
                  <a:pt x="67" y="315"/>
                  <a:pt x="65" y="309"/>
                </a:cubicBezTo>
                <a:cubicBezTo>
                  <a:pt x="62" y="300"/>
                  <a:pt x="63" y="290"/>
                  <a:pt x="67" y="282"/>
                </a:cubicBezTo>
                <a:cubicBezTo>
                  <a:pt x="73" y="269"/>
                  <a:pt x="86" y="261"/>
                  <a:pt x="100" y="261"/>
                </a:cubicBezTo>
                <a:cubicBezTo>
                  <a:pt x="105" y="261"/>
                  <a:pt x="111" y="262"/>
                  <a:pt x="116" y="265"/>
                </a:cubicBezTo>
                <a:cubicBezTo>
                  <a:pt x="125" y="269"/>
                  <a:pt x="131" y="276"/>
                  <a:pt x="134" y="286"/>
                </a:cubicBezTo>
                <a:cubicBezTo>
                  <a:pt x="137" y="295"/>
                  <a:pt x="137" y="305"/>
                  <a:pt x="133" y="314"/>
                </a:cubicBezTo>
                <a:cubicBezTo>
                  <a:pt x="126" y="326"/>
                  <a:pt x="114" y="334"/>
                  <a:pt x="100" y="334"/>
                </a:cubicBezTo>
                <a:close/>
                <a:moveTo>
                  <a:pt x="330" y="376"/>
                </a:moveTo>
                <a:cubicBezTo>
                  <a:pt x="323" y="386"/>
                  <a:pt x="312" y="391"/>
                  <a:pt x="300" y="391"/>
                </a:cubicBezTo>
                <a:cubicBezTo>
                  <a:pt x="297" y="391"/>
                  <a:pt x="293" y="391"/>
                  <a:pt x="290" y="390"/>
                </a:cubicBezTo>
                <a:cubicBezTo>
                  <a:pt x="278" y="386"/>
                  <a:pt x="270" y="378"/>
                  <a:pt x="266" y="367"/>
                </a:cubicBezTo>
                <a:cubicBezTo>
                  <a:pt x="262" y="355"/>
                  <a:pt x="264" y="343"/>
                  <a:pt x="271" y="333"/>
                </a:cubicBezTo>
                <a:cubicBezTo>
                  <a:pt x="277" y="324"/>
                  <a:pt x="288" y="318"/>
                  <a:pt x="300" y="318"/>
                </a:cubicBezTo>
                <a:cubicBezTo>
                  <a:pt x="304" y="318"/>
                  <a:pt x="307" y="319"/>
                  <a:pt x="310" y="320"/>
                </a:cubicBezTo>
                <a:cubicBezTo>
                  <a:pt x="322" y="323"/>
                  <a:pt x="331" y="332"/>
                  <a:pt x="335" y="343"/>
                </a:cubicBezTo>
                <a:cubicBezTo>
                  <a:pt x="339" y="354"/>
                  <a:pt x="337" y="366"/>
                  <a:pt x="330" y="376"/>
                </a:cubicBezTo>
                <a:close/>
                <a:moveTo>
                  <a:pt x="442" y="210"/>
                </a:moveTo>
                <a:cubicBezTo>
                  <a:pt x="438" y="210"/>
                  <a:pt x="435" y="210"/>
                  <a:pt x="432" y="209"/>
                </a:cubicBezTo>
                <a:cubicBezTo>
                  <a:pt x="420" y="205"/>
                  <a:pt x="411" y="197"/>
                  <a:pt x="407" y="186"/>
                </a:cubicBezTo>
                <a:cubicBezTo>
                  <a:pt x="403" y="174"/>
                  <a:pt x="405" y="162"/>
                  <a:pt x="412" y="152"/>
                </a:cubicBezTo>
                <a:cubicBezTo>
                  <a:pt x="419" y="143"/>
                  <a:pt x="430" y="137"/>
                  <a:pt x="442" y="137"/>
                </a:cubicBezTo>
                <a:cubicBezTo>
                  <a:pt x="445" y="137"/>
                  <a:pt x="449" y="138"/>
                  <a:pt x="452" y="139"/>
                </a:cubicBezTo>
                <a:cubicBezTo>
                  <a:pt x="463" y="142"/>
                  <a:pt x="472" y="151"/>
                  <a:pt x="476" y="162"/>
                </a:cubicBezTo>
                <a:cubicBezTo>
                  <a:pt x="480" y="173"/>
                  <a:pt x="478" y="185"/>
                  <a:pt x="471" y="195"/>
                </a:cubicBezTo>
                <a:cubicBezTo>
                  <a:pt x="465" y="205"/>
                  <a:pt x="454" y="210"/>
                  <a:pt x="442" y="210"/>
                </a:cubicBezTo>
                <a:close/>
                <a:moveTo>
                  <a:pt x="661" y="292"/>
                </a:moveTo>
                <a:cubicBezTo>
                  <a:pt x="655" y="304"/>
                  <a:pt x="642" y="312"/>
                  <a:pt x="628" y="312"/>
                </a:cubicBezTo>
                <a:cubicBezTo>
                  <a:pt x="622" y="312"/>
                  <a:pt x="617" y="311"/>
                  <a:pt x="612" y="308"/>
                </a:cubicBezTo>
                <a:cubicBezTo>
                  <a:pt x="594" y="299"/>
                  <a:pt x="586" y="278"/>
                  <a:pt x="595" y="260"/>
                </a:cubicBezTo>
                <a:cubicBezTo>
                  <a:pt x="601" y="247"/>
                  <a:pt x="614" y="239"/>
                  <a:pt x="628" y="239"/>
                </a:cubicBezTo>
                <a:cubicBezTo>
                  <a:pt x="634" y="239"/>
                  <a:pt x="639" y="240"/>
                  <a:pt x="644" y="243"/>
                </a:cubicBezTo>
                <a:cubicBezTo>
                  <a:pt x="662" y="252"/>
                  <a:pt x="670" y="273"/>
                  <a:pt x="661" y="292"/>
                </a:cubicBezTo>
                <a:close/>
                <a:moveTo>
                  <a:pt x="764" y="67"/>
                </a:moveTo>
                <a:cubicBezTo>
                  <a:pt x="757" y="79"/>
                  <a:pt x="745" y="87"/>
                  <a:pt x="731" y="87"/>
                </a:cubicBezTo>
                <a:cubicBezTo>
                  <a:pt x="725" y="87"/>
                  <a:pt x="720" y="86"/>
                  <a:pt x="715" y="83"/>
                </a:cubicBezTo>
                <a:cubicBezTo>
                  <a:pt x="706" y="79"/>
                  <a:pt x="699" y="72"/>
                  <a:pt x="696" y="63"/>
                </a:cubicBezTo>
                <a:cubicBezTo>
                  <a:pt x="693" y="53"/>
                  <a:pt x="694" y="43"/>
                  <a:pt x="698" y="35"/>
                </a:cubicBezTo>
                <a:cubicBezTo>
                  <a:pt x="704" y="22"/>
                  <a:pt x="717" y="14"/>
                  <a:pt x="731" y="14"/>
                </a:cubicBezTo>
                <a:cubicBezTo>
                  <a:pt x="736" y="14"/>
                  <a:pt x="742" y="15"/>
                  <a:pt x="747" y="18"/>
                </a:cubicBezTo>
                <a:cubicBezTo>
                  <a:pt x="765" y="27"/>
                  <a:pt x="772" y="49"/>
                  <a:pt x="764" y="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2" name="Oval 64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17" name="Freeform 108"/>
          <p:cNvSpPr>
            <a:spLocks noEditPoints="1"/>
          </p:cNvSpPr>
          <p:nvPr/>
        </p:nvSpPr>
        <p:spPr bwMode="auto">
          <a:xfrm>
            <a:off x="6598638" y="4957563"/>
            <a:ext cx="813110" cy="421480"/>
          </a:xfrm>
          <a:custGeom>
            <a:avLst/>
            <a:gdLst>
              <a:gd name="T0" fmla="*/ 727 w 788"/>
              <a:gd name="T1" fmla="*/ 330 h 407"/>
              <a:gd name="T2" fmla="*/ 688 w 788"/>
              <a:gd name="T3" fmla="*/ 247 h 407"/>
              <a:gd name="T4" fmla="*/ 641 w 788"/>
              <a:gd name="T5" fmla="*/ 281 h 407"/>
              <a:gd name="T6" fmla="*/ 534 w 788"/>
              <a:gd name="T7" fmla="*/ 334 h 407"/>
              <a:gd name="T8" fmla="*/ 488 w 788"/>
              <a:gd name="T9" fmla="*/ 304 h 407"/>
              <a:gd name="T10" fmla="*/ 463 w 788"/>
              <a:gd name="T11" fmla="*/ 311 h 407"/>
              <a:gd name="T12" fmla="*/ 394 w 788"/>
              <a:gd name="T13" fmla="*/ 190 h 407"/>
              <a:gd name="T14" fmla="*/ 346 w 788"/>
              <a:gd name="T15" fmla="*/ 123 h 407"/>
              <a:gd name="T16" fmla="*/ 299 w 788"/>
              <a:gd name="T17" fmla="*/ 157 h 407"/>
              <a:gd name="T18" fmla="*/ 201 w 788"/>
              <a:gd name="T19" fmla="*/ 245 h 407"/>
              <a:gd name="T20" fmla="*/ 146 w 788"/>
              <a:gd name="T21" fmla="*/ 227 h 407"/>
              <a:gd name="T22" fmla="*/ 105 w 788"/>
              <a:gd name="T23" fmla="*/ 67 h 407"/>
              <a:gd name="T24" fmla="*/ 57 w 788"/>
              <a:gd name="T25" fmla="*/ 0 h 407"/>
              <a:gd name="T26" fmla="*/ 12 w 788"/>
              <a:gd name="T27" fmla="*/ 73 h 407"/>
              <a:gd name="T28" fmla="*/ 57 w 788"/>
              <a:gd name="T29" fmla="*/ 101 h 407"/>
              <a:gd name="T30" fmla="*/ 133 w 788"/>
              <a:gd name="T31" fmla="*/ 233 h 407"/>
              <a:gd name="T32" fmla="*/ 160 w 788"/>
              <a:gd name="T33" fmla="*/ 326 h 407"/>
              <a:gd name="T34" fmla="*/ 182 w 788"/>
              <a:gd name="T35" fmla="*/ 321 h 407"/>
              <a:gd name="T36" fmla="*/ 306 w 788"/>
              <a:gd name="T37" fmla="*/ 204 h 407"/>
              <a:gd name="T38" fmla="*/ 346 w 788"/>
              <a:gd name="T39" fmla="*/ 224 h 407"/>
              <a:gd name="T40" fmla="*/ 371 w 788"/>
              <a:gd name="T41" fmla="*/ 218 h 407"/>
              <a:gd name="T42" fmla="*/ 440 w 788"/>
              <a:gd name="T43" fmla="*/ 338 h 407"/>
              <a:gd name="T44" fmla="*/ 488 w 788"/>
              <a:gd name="T45" fmla="*/ 405 h 407"/>
              <a:gd name="T46" fmla="*/ 502 w 788"/>
              <a:gd name="T47" fmla="*/ 403 h 407"/>
              <a:gd name="T48" fmla="*/ 538 w 788"/>
              <a:gd name="T49" fmla="*/ 348 h 407"/>
              <a:gd name="T50" fmla="*/ 643 w 788"/>
              <a:gd name="T51" fmla="*/ 320 h 407"/>
              <a:gd name="T52" fmla="*/ 688 w 788"/>
              <a:gd name="T53" fmla="*/ 348 h 407"/>
              <a:gd name="T54" fmla="*/ 716 w 788"/>
              <a:gd name="T55" fmla="*/ 339 h 407"/>
              <a:gd name="T56" fmla="*/ 780 w 788"/>
              <a:gd name="T57" fmla="*/ 407 h 407"/>
              <a:gd name="T58" fmla="*/ 786 w 788"/>
              <a:gd name="T59" fmla="*/ 396 h 407"/>
              <a:gd name="T60" fmla="*/ 25 w 788"/>
              <a:gd name="T61" fmla="*/ 67 h 407"/>
              <a:gd name="T62" fmla="*/ 57 w 788"/>
              <a:gd name="T63" fmla="*/ 14 h 407"/>
              <a:gd name="T64" fmla="*/ 92 w 788"/>
              <a:gd name="T65" fmla="*/ 63 h 407"/>
              <a:gd name="T66" fmla="*/ 57 w 788"/>
              <a:gd name="T67" fmla="*/ 87 h 407"/>
              <a:gd name="T68" fmla="*/ 160 w 788"/>
              <a:gd name="T69" fmla="*/ 312 h 407"/>
              <a:gd name="T70" fmla="*/ 127 w 788"/>
              <a:gd name="T71" fmla="*/ 292 h 407"/>
              <a:gd name="T72" fmla="*/ 160 w 788"/>
              <a:gd name="T73" fmla="*/ 239 h 407"/>
              <a:gd name="T74" fmla="*/ 176 w 788"/>
              <a:gd name="T75" fmla="*/ 308 h 407"/>
              <a:gd name="T76" fmla="*/ 346 w 788"/>
              <a:gd name="T77" fmla="*/ 210 h 407"/>
              <a:gd name="T78" fmla="*/ 317 w 788"/>
              <a:gd name="T79" fmla="*/ 195 h 407"/>
              <a:gd name="T80" fmla="*/ 336 w 788"/>
              <a:gd name="T81" fmla="*/ 139 h 407"/>
              <a:gd name="T82" fmla="*/ 376 w 788"/>
              <a:gd name="T83" fmla="*/ 152 h 407"/>
              <a:gd name="T84" fmla="*/ 357 w 788"/>
              <a:gd name="T85" fmla="*/ 209 h 407"/>
              <a:gd name="T86" fmla="*/ 498 w 788"/>
              <a:gd name="T87" fmla="*/ 390 h 407"/>
              <a:gd name="T88" fmla="*/ 488 w 788"/>
              <a:gd name="T89" fmla="*/ 391 h 407"/>
              <a:gd name="T90" fmla="*/ 453 w 788"/>
              <a:gd name="T91" fmla="*/ 343 h 407"/>
              <a:gd name="T92" fmla="*/ 488 w 788"/>
              <a:gd name="T93" fmla="*/ 318 h 407"/>
              <a:gd name="T94" fmla="*/ 523 w 788"/>
              <a:gd name="T95" fmla="*/ 367 h 407"/>
              <a:gd name="T96" fmla="*/ 656 w 788"/>
              <a:gd name="T97" fmla="*/ 314 h 407"/>
              <a:gd name="T98" fmla="*/ 672 w 788"/>
              <a:gd name="T99" fmla="*/ 265 h 407"/>
              <a:gd name="T100" fmla="*/ 721 w 788"/>
              <a:gd name="T101" fmla="*/ 282 h 407"/>
              <a:gd name="T102" fmla="*/ 688 w 788"/>
              <a:gd name="T103" fmla="*/ 334 h 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788" h="407">
                <a:moveTo>
                  <a:pt x="786" y="396"/>
                </a:moveTo>
                <a:cubicBezTo>
                  <a:pt x="727" y="330"/>
                  <a:pt x="727" y="330"/>
                  <a:pt x="727" y="330"/>
                </a:cubicBezTo>
                <a:cubicBezTo>
                  <a:pt x="739" y="315"/>
                  <a:pt x="743" y="294"/>
                  <a:pt x="734" y="275"/>
                </a:cubicBezTo>
                <a:cubicBezTo>
                  <a:pt x="725" y="258"/>
                  <a:pt x="708" y="247"/>
                  <a:pt x="688" y="247"/>
                </a:cubicBezTo>
                <a:cubicBezTo>
                  <a:pt x="681" y="247"/>
                  <a:pt x="673" y="249"/>
                  <a:pt x="666" y="252"/>
                </a:cubicBezTo>
                <a:cubicBezTo>
                  <a:pt x="654" y="258"/>
                  <a:pt x="645" y="268"/>
                  <a:pt x="641" y="281"/>
                </a:cubicBezTo>
                <a:cubicBezTo>
                  <a:pt x="638" y="289"/>
                  <a:pt x="637" y="297"/>
                  <a:pt x="638" y="305"/>
                </a:cubicBezTo>
                <a:cubicBezTo>
                  <a:pt x="534" y="334"/>
                  <a:pt x="534" y="334"/>
                  <a:pt x="534" y="334"/>
                </a:cubicBezTo>
                <a:cubicBezTo>
                  <a:pt x="533" y="331"/>
                  <a:pt x="531" y="328"/>
                  <a:pt x="529" y="325"/>
                </a:cubicBezTo>
                <a:cubicBezTo>
                  <a:pt x="520" y="312"/>
                  <a:pt x="504" y="304"/>
                  <a:pt x="488" y="304"/>
                </a:cubicBezTo>
                <a:cubicBezTo>
                  <a:pt x="483" y="304"/>
                  <a:pt x="478" y="305"/>
                  <a:pt x="474" y="306"/>
                </a:cubicBezTo>
                <a:cubicBezTo>
                  <a:pt x="470" y="308"/>
                  <a:pt x="466" y="309"/>
                  <a:pt x="463" y="311"/>
                </a:cubicBezTo>
                <a:cubicBezTo>
                  <a:pt x="382" y="209"/>
                  <a:pt x="382" y="209"/>
                  <a:pt x="382" y="209"/>
                </a:cubicBezTo>
                <a:cubicBezTo>
                  <a:pt x="388" y="204"/>
                  <a:pt x="392" y="198"/>
                  <a:pt x="394" y="190"/>
                </a:cubicBezTo>
                <a:cubicBezTo>
                  <a:pt x="400" y="175"/>
                  <a:pt x="397" y="158"/>
                  <a:pt x="387" y="144"/>
                </a:cubicBezTo>
                <a:cubicBezTo>
                  <a:pt x="378" y="131"/>
                  <a:pt x="363" y="123"/>
                  <a:pt x="346" y="123"/>
                </a:cubicBezTo>
                <a:cubicBezTo>
                  <a:pt x="342" y="123"/>
                  <a:pt x="337" y="124"/>
                  <a:pt x="332" y="125"/>
                </a:cubicBezTo>
                <a:cubicBezTo>
                  <a:pt x="316" y="130"/>
                  <a:pt x="304" y="142"/>
                  <a:pt x="299" y="157"/>
                </a:cubicBezTo>
                <a:cubicBezTo>
                  <a:pt x="295" y="169"/>
                  <a:pt x="295" y="181"/>
                  <a:pt x="299" y="192"/>
                </a:cubicBezTo>
                <a:cubicBezTo>
                  <a:pt x="201" y="245"/>
                  <a:pt x="201" y="245"/>
                  <a:pt x="201" y="245"/>
                </a:cubicBezTo>
                <a:cubicBezTo>
                  <a:pt x="191" y="233"/>
                  <a:pt x="176" y="225"/>
                  <a:pt x="160" y="225"/>
                </a:cubicBezTo>
                <a:cubicBezTo>
                  <a:pt x="155" y="225"/>
                  <a:pt x="150" y="226"/>
                  <a:pt x="146" y="227"/>
                </a:cubicBezTo>
                <a:cubicBezTo>
                  <a:pt x="85" y="93"/>
                  <a:pt x="85" y="93"/>
                  <a:pt x="85" y="93"/>
                </a:cubicBezTo>
                <a:cubicBezTo>
                  <a:pt x="95" y="86"/>
                  <a:pt x="102" y="78"/>
                  <a:pt x="105" y="67"/>
                </a:cubicBezTo>
                <a:cubicBezTo>
                  <a:pt x="110" y="54"/>
                  <a:pt x="109" y="41"/>
                  <a:pt x="103" y="29"/>
                </a:cubicBezTo>
                <a:cubicBezTo>
                  <a:pt x="94" y="11"/>
                  <a:pt x="77" y="0"/>
                  <a:pt x="57" y="0"/>
                </a:cubicBezTo>
                <a:cubicBezTo>
                  <a:pt x="50" y="0"/>
                  <a:pt x="42" y="2"/>
                  <a:pt x="35" y="5"/>
                </a:cubicBezTo>
                <a:cubicBezTo>
                  <a:pt x="10" y="17"/>
                  <a:pt x="0" y="48"/>
                  <a:pt x="12" y="73"/>
                </a:cubicBezTo>
                <a:cubicBezTo>
                  <a:pt x="21" y="90"/>
                  <a:pt x="38" y="101"/>
                  <a:pt x="57" y="101"/>
                </a:cubicBezTo>
                <a:cubicBezTo>
                  <a:pt x="57" y="101"/>
                  <a:pt x="57" y="101"/>
                  <a:pt x="57" y="101"/>
                </a:cubicBezTo>
                <a:cubicBezTo>
                  <a:pt x="63" y="101"/>
                  <a:pt x="68" y="100"/>
                  <a:pt x="73" y="99"/>
                </a:cubicBezTo>
                <a:cubicBezTo>
                  <a:pt x="133" y="233"/>
                  <a:pt x="133" y="233"/>
                  <a:pt x="133" y="233"/>
                </a:cubicBezTo>
                <a:cubicBezTo>
                  <a:pt x="112" y="247"/>
                  <a:pt x="103" y="274"/>
                  <a:pt x="115" y="298"/>
                </a:cubicBezTo>
                <a:cubicBezTo>
                  <a:pt x="123" y="315"/>
                  <a:pt x="141" y="326"/>
                  <a:pt x="160" y="326"/>
                </a:cubicBezTo>
                <a:cubicBezTo>
                  <a:pt x="160" y="326"/>
                  <a:pt x="160" y="326"/>
                  <a:pt x="160" y="326"/>
                </a:cubicBezTo>
                <a:cubicBezTo>
                  <a:pt x="168" y="326"/>
                  <a:pt x="175" y="324"/>
                  <a:pt x="182" y="321"/>
                </a:cubicBezTo>
                <a:cubicBezTo>
                  <a:pt x="206" y="309"/>
                  <a:pt x="216" y="282"/>
                  <a:pt x="207" y="258"/>
                </a:cubicBezTo>
                <a:cubicBezTo>
                  <a:pt x="306" y="204"/>
                  <a:pt x="306" y="204"/>
                  <a:pt x="306" y="204"/>
                </a:cubicBezTo>
                <a:cubicBezTo>
                  <a:pt x="315" y="217"/>
                  <a:pt x="330" y="224"/>
                  <a:pt x="346" y="224"/>
                </a:cubicBezTo>
                <a:cubicBezTo>
                  <a:pt x="346" y="224"/>
                  <a:pt x="346" y="224"/>
                  <a:pt x="346" y="224"/>
                </a:cubicBezTo>
                <a:cubicBezTo>
                  <a:pt x="351" y="224"/>
                  <a:pt x="356" y="224"/>
                  <a:pt x="361" y="222"/>
                </a:cubicBezTo>
                <a:cubicBezTo>
                  <a:pt x="364" y="221"/>
                  <a:pt x="368" y="220"/>
                  <a:pt x="371" y="218"/>
                </a:cubicBezTo>
                <a:cubicBezTo>
                  <a:pt x="452" y="320"/>
                  <a:pt x="452" y="320"/>
                  <a:pt x="452" y="320"/>
                </a:cubicBezTo>
                <a:cubicBezTo>
                  <a:pt x="447" y="325"/>
                  <a:pt x="443" y="331"/>
                  <a:pt x="440" y="338"/>
                </a:cubicBezTo>
                <a:cubicBezTo>
                  <a:pt x="435" y="354"/>
                  <a:pt x="437" y="371"/>
                  <a:pt x="447" y="384"/>
                </a:cubicBezTo>
                <a:cubicBezTo>
                  <a:pt x="456" y="397"/>
                  <a:pt x="472" y="405"/>
                  <a:pt x="488" y="405"/>
                </a:cubicBezTo>
                <a:cubicBezTo>
                  <a:pt x="488" y="405"/>
                  <a:pt x="488" y="405"/>
                  <a:pt x="488" y="405"/>
                </a:cubicBezTo>
                <a:cubicBezTo>
                  <a:pt x="493" y="405"/>
                  <a:pt x="498" y="405"/>
                  <a:pt x="502" y="403"/>
                </a:cubicBezTo>
                <a:cubicBezTo>
                  <a:pt x="518" y="399"/>
                  <a:pt x="530" y="387"/>
                  <a:pt x="536" y="371"/>
                </a:cubicBezTo>
                <a:cubicBezTo>
                  <a:pt x="538" y="364"/>
                  <a:pt x="539" y="356"/>
                  <a:pt x="538" y="348"/>
                </a:cubicBezTo>
                <a:cubicBezTo>
                  <a:pt x="642" y="318"/>
                  <a:pt x="642" y="318"/>
                  <a:pt x="642" y="318"/>
                </a:cubicBezTo>
                <a:cubicBezTo>
                  <a:pt x="643" y="319"/>
                  <a:pt x="643" y="319"/>
                  <a:pt x="643" y="320"/>
                </a:cubicBezTo>
                <a:cubicBezTo>
                  <a:pt x="652" y="337"/>
                  <a:pt x="669" y="348"/>
                  <a:pt x="688" y="348"/>
                </a:cubicBezTo>
                <a:cubicBezTo>
                  <a:pt x="688" y="348"/>
                  <a:pt x="688" y="348"/>
                  <a:pt x="688" y="348"/>
                </a:cubicBezTo>
                <a:cubicBezTo>
                  <a:pt x="696" y="348"/>
                  <a:pt x="704" y="346"/>
                  <a:pt x="711" y="343"/>
                </a:cubicBezTo>
                <a:cubicBezTo>
                  <a:pt x="713" y="342"/>
                  <a:pt x="715" y="341"/>
                  <a:pt x="716" y="339"/>
                </a:cubicBezTo>
                <a:cubicBezTo>
                  <a:pt x="775" y="405"/>
                  <a:pt x="775" y="405"/>
                  <a:pt x="775" y="405"/>
                </a:cubicBezTo>
                <a:cubicBezTo>
                  <a:pt x="776" y="406"/>
                  <a:pt x="778" y="407"/>
                  <a:pt x="780" y="407"/>
                </a:cubicBezTo>
                <a:cubicBezTo>
                  <a:pt x="782" y="407"/>
                  <a:pt x="784" y="407"/>
                  <a:pt x="785" y="405"/>
                </a:cubicBezTo>
                <a:cubicBezTo>
                  <a:pt x="788" y="403"/>
                  <a:pt x="788" y="398"/>
                  <a:pt x="786" y="396"/>
                </a:cubicBezTo>
                <a:close/>
                <a:moveTo>
                  <a:pt x="57" y="87"/>
                </a:moveTo>
                <a:cubicBezTo>
                  <a:pt x="43" y="87"/>
                  <a:pt x="31" y="79"/>
                  <a:pt x="25" y="67"/>
                </a:cubicBezTo>
                <a:cubicBezTo>
                  <a:pt x="16" y="49"/>
                  <a:pt x="23" y="27"/>
                  <a:pt x="41" y="18"/>
                </a:cubicBezTo>
                <a:cubicBezTo>
                  <a:pt x="46" y="15"/>
                  <a:pt x="52" y="14"/>
                  <a:pt x="57" y="14"/>
                </a:cubicBezTo>
                <a:cubicBezTo>
                  <a:pt x="71" y="14"/>
                  <a:pt x="84" y="22"/>
                  <a:pt x="90" y="35"/>
                </a:cubicBezTo>
                <a:cubicBezTo>
                  <a:pt x="94" y="43"/>
                  <a:pt x="95" y="53"/>
                  <a:pt x="92" y="63"/>
                </a:cubicBezTo>
                <a:cubicBezTo>
                  <a:pt x="89" y="72"/>
                  <a:pt x="82" y="79"/>
                  <a:pt x="73" y="83"/>
                </a:cubicBezTo>
                <a:cubicBezTo>
                  <a:pt x="68" y="86"/>
                  <a:pt x="63" y="87"/>
                  <a:pt x="57" y="87"/>
                </a:cubicBezTo>
                <a:close/>
                <a:moveTo>
                  <a:pt x="176" y="308"/>
                </a:moveTo>
                <a:cubicBezTo>
                  <a:pt x="171" y="311"/>
                  <a:pt x="166" y="312"/>
                  <a:pt x="160" y="312"/>
                </a:cubicBezTo>
                <a:cubicBezTo>
                  <a:pt x="160" y="312"/>
                  <a:pt x="160" y="312"/>
                  <a:pt x="160" y="312"/>
                </a:cubicBezTo>
                <a:cubicBezTo>
                  <a:pt x="146" y="312"/>
                  <a:pt x="133" y="304"/>
                  <a:pt x="127" y="292"/>
                </a:cubicBezTo>
                <a:cubicBezTo>
                  <a:pt x="118" y="273"/>
                  <a:pt x="126" y="252"/>
                  <a:pt x="144" y="243"/>
                </a:cubicBezTo>
                <a:cubicBezTo>
                  <a:pt x="149" y="240"/>
                  <a:pt x="155" y="239"/>
                  <a:pt x="160" y="239"/>
                </a:cubicBezTo>
                <a:cubicBezTo>
                  <a:pt x="174" y="239"/>
                  <a:pt x="187" y="247"/>
                  <a:pt x="193" y="260"/>
                </a:cubicBezTo>
                <a:cubicBezTo>
                  <a:pt x="202" y="278"/>
                  <a:pt x="194" y="299"/>
                  <a:pt x="176" y="308"/>
                </a:cubicBezTo>
                <a:close/>
                <a:moveTo>
                  <a:pt x="357" y="209"/>
                </a:moveTo>
                <a:cubicBezTo>
                  <a:pt x="353" y="210"/>
                  <a:pt x="350" y="210"/>
                  <a:pt x="346" y="210"/>
                </a:cubicBezTo>
                <a:cubicBezTo>
                  <a:pt x="346" y="210"/>
                  <a:pt x="346" y="210"/>
                  <a:pt x="346" y="210"/>
                </a:cubicBezTo>
                <a:cubicBezTo>
                  <a:pt x="335" y="210"/>
                  <a:pt x="324" y="205"/>
                  <a:pt x="317" y="195"/>
                </a:cubicBezTo>
                <a:cubicBezTo>
                  <a:pt x="310" y="185"/>
                  <a:pt x="308" y="173"/>
                  <a:pt x="312" y="162"/>
                </a:cubicBezTo>
                <a:cubicBezTo>
                  <a:pt x="316" y="151"/>
                  <a:pt x="325" y="142"/>
                  <a:pt x="336" y="139"/>
                </a:cubicBezTo>
                <a:cubicBezTo>
                  <a:pt x="340" y="138"/>
                  <a:pt x="343" y="137"/>
                  <a:pt x="346" y="137"/>
                </a:cubicBezTo>
                <a:cubicBezTo>
                  <a:pt x="358" y="137"/>
                  <a:pt x="369" y="143"/>
                  <a:pt x="376" y="152"/>
                </a:cubicBezTo>
                <a:cubicBezTo>
                  <a:pt x="383" y="162"/>
                  <a:pt x="385" y="174"/>
                  <a:pt x="381" y="186"/>
                </a:cubicBezTo>
                <a:cubicBezTo>
                  <a:pt x="377" y="197"/>
                  <a:pt x="368" y="205"/>
                  <a:pt x="357" y="209"/>
                </a:cubicBezTo>
                <a:close/>
                <a:moveTo>
                  <a:pt x="523" y="367"/>
                </a:moveTo>
                <a:cubicBezTo>
                  <a:pt x="519" y="378"/>
                  <a:pt x="510" y="386"/>
                  <a:pt x="498" y="390"/>
                </a:cubicBezTo>
                <a:cubicBezTo>
                  <a:pt x="495" y="391"/>
                  <a:pt x="491" y="391"/>
                  <a:pt x="488" y="391"/>
                </a:cubicBezTo>
                <a:cubicBezTo>
                  <a:pt x="488" y="391"/>
                  <a:pt x="488" y="391"/>
                  <a:pt x="488" y="391"/>
                </a:cubicBezTo>
                <a:cubicBezTo>
                  <a:pt x="476" y="391"/>
                  <a:pt x="465" y="386"/>
                  <a:pt x="458" y="376"/>
                </a:cubicBezTo>
                <a:cubicBezTo>
                  <a:pt x="451" y="366"/>
                  <a:pt x="450" y="354"/>
                  <a:pt x="453" y="343"/>
                </a:cubicBezTo>
                <a:cubicBezTo>
                  <a:pt x="457" y="332"/>
                  <a:pt x="466" y="323"/>
                  <a:pt x="478" y="320"/>
                </a:cubicBezTo>
                <a:cubicBezTo>
                  <a:pt x="481" y="319"/>
                  <a:pt x="484" y="318"/>
                  <a:pt x="488" y="318"/>
                </a:cubicBezTo>
                <a:cubicBezTo>
                  <a:pt x="500" y="318"/>
                  <a:pt x="511" y="324"/>
                  <a:pt x="518" y="333"/>
                </a:cubicBezTo>
                <a:cubicBezTo>
                  <a:pt x="525" y="343"/>
                  <a:pt x="526" y="355"/>
                  <a:pt x="523" y="367"/>
                </a:cubicBezTo>
                <a:close/>
                <a:moveTo>
                  <a:pt x="688" y="334"/>
                </a:moveTo>
                <a:cubicBezTo>
                  <a:pt x="674" y="334"/>
                  <a:pt x="662" y="326"/>
                  <a:pt x="656" y="314"/>
                </a:cubicBezTo>
                <a:cubicBezTo>
                  <a:pt x="651" y="305"/>
                  <a:pt x="651" y="295"/>
                  <a:pt x="654" y="286"/>
                </a:cubicBezTo>
                <a:cubicBezTo>
                  <a:pt x="657" y="276"/>
                  <a:pt x="664" y="269"/>
                  <a:pt x="672" y="265"/>
                </a:cubicBezTo>
                <a:cubicBezTo>
                  <a:pt x="677" y="262"/>
                  <a:pt x="683" y="261"/>
                  <a:pt x="688" y="261"/>
                </a:cubicBezTo>
                <a:cubicBezTo>
                  <a:pt x="702" y="261"/>
                  <a:pt x="715" y="269"/>
                  <a:pt x="721" y="282"/>
                </a:cubicBezTo>
                <a:cubicBezTo>
                  <a:pt x="730" y="300"/>
                  <a:pt x="722" y="322"/>
                  <a:pt x="704" y="330"/>
                </a:cubicBezTo>
                <a:cubicBezTo>
                  <a:pt x="699" y="333"/>
                  <a:pt x="694" y="334"/>
                  <a:pt x="688" y="3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9" name="Oval 51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2" name="Freeform 119"/>
          <p:cNvSpPr>
            <a:spLocks noEditPoints="1"/>
          </p:cNvSpPr>
          <p:nvPr/>
        </p:nvSpPr>
        <p:spPr bwMode="auto">
          <a:xfrm>
            <a:off x="1532471" y="4953618"/>
            <a:ext cx="610660" cy="430564"/>
          </a:xfrm>
          <a:custGeom>
            <a:avLst/>
            <a:gdLst>
              <a:gd name="T0" fmla="*/ 413 w 591"/>
              <a:gd name="T1" fmla="*/ 93 h 417"/>
              <a:gd name="T2" fmla="*/ 377 w 591"/>
              <a:gd name="T3" fmla="*/ 100 h 417"/>
              <a:gd name="T4" fmla="*/ 264 w 591"/>
              <a:gd name="T5" fmla="*/ 93 h 417"/>
              <a:gd name="T6" fmla="*/ 229 w 591"/>
              <a:gd name="T7" fmla="*/ 100 h 417"/>
              <a:gd name="T8" fmla="*/ 116 w 591"/>
              <a:gd name="T9" fmla="*/ 93 h 417"/>
              <a:gd name="T10" fmla="*/ 66 w 591"/>
              <a:gd name="T11" fmla="*/ 316 h 417"/>
              <a:gd name="T12" fmla="*/ 179 w 591"/>
              <a:gd name="T13" fmla="*/ 323 h 417"/>
              <a:gd name="T14" fmla="*/ 215 w 591"/>
              <a:gd name="T15" fmla="*/ 316 h 417"/>
              <a:gd name="T16" fmla="*/ 327 w 591"/>
              <a:gd name="T17" fmla="*/ 323 h 417"/>
              <a:gd name="T18" fmla="*/ 363 w 591"/>
              <a:gd name="T19" fmla="*/ 316 h 417"/>
              <a:gd name="T20" fmla="*/ 476 w 591"/>
              <a:gd name="T21" fmla="*/ 323 h 417"/>
              <a:gd name="T22" fmla="*/ 525 w 591"/>
              <a:gd name="T23" fmla="*/ 100 h 417"/>
              <a:gd name="T24" fmla="*/ 179 w 591"/>
              <a:gd name="T25" fmla="*/ 309 h 417"/>
              <a:gd name="T26" fmla="*/ 80 w 591"/>
              <a:gd name="T27" fmla="*/ 142 h 417"/>
              <a:gd name="T28" fmla="*/ 215 w 591"/>
              <a:gd name="T29" fmla="*/ 107 h 417"/>
              <a:gd name="T30" fmla="*/ 215 w 591"/>
              <a:gd name="T31" fmla="*/ 274 h 417"/>
              <a:gd name="T32" fmla="*/ 327 w 591"/>
              <a:gd name="T33" fmla="*/ 309 h 417"/>
              <a:gd name="T34" fmla="*/ 229 w 591"/>
              <a:gd name="T35" fmla="*/ 274 h 417"/>
              <a:gd name="T36" fmla="*/ 264 w 591"/>
              <a:gd name="T37" fmla="*/ 107 h 417"/>
              <a:gd name="T38" fmla="*/ 363 w 591"/>
              <a:gd name="T39" fmla="*/ 142 h 417"/>
              <a:gd name="T40" fmla="*/ 327 w 591"/>
              <a:gd name="T41" fmla="*/ 309 h 417"/>
              <a:gd name="T42" fmla="*/ 476 w 591"/>
              <a:gd name="T43" fmla="*/ 309 h 417"/>
              <a:gd name="T44" fmla="*/ 377 w 591"/>
              <a:gd name="T45" fmla="*/ 274 h 417"/>
              <a:gd name="T46" fmla="*/ 413 w 591"/>
              <a:gd name="T47" fmla="*/ 107 h 417"/>
              <a:gd name="T48" fmla="*/ 511 w 591"/>
              <a:gd name="T49" fmla="*/ 274 h 417"/>
              <a:gd name="T50" fmla="*/ 179 w 591"/>
              <a:gd name="T51" fmla="*/ 236 h 417"/>
              <a:gd name="T52" fmla="*/ 116 w 591"/>
              <a:gd name="T53" fmla="*/ 236 h 417"/>
              <a:gd name="T54" fmla="*/ 130 w 591"/>
              <a:gd name="T55" fmla="*/ 236 h 417"/>
              <a:gd name="T56" fmla="*/ 165 w 591"/>
              <a:gd name="T57" fmla="*/ 236 h 417"/>
              <a:gd name="T58" fmla="*/ 172 w 591"/>
              <a:gd name="T59" fmla="*/ 149 h 417"/>
              <a:gd name="T60" fmla="*/ 269 w 591"/>
              <a:gd name="T61" fmla="*/ 208 h 417"/>
              <a:gd name="T62" fmla="*/ 325 w 591"/>
              <a:gd name="T63" fmla="*/ 245 h 417"/>
              <a:gd name="T64" fmla="*/ 334 w 591"/>
              <a:gd name="T65" fmla="*/ 256 h 417"/>
              <a:gd name="T66" fmla="*/ 255 w 591"/>
              <a:gd name="T67" fmla="*/ 208 h 417"/>
              <a:gd name="T68" fmla="*/ 334 w 591"/>
              <a:gd name="T69" fmla="*/ 160 h 417"/>
              <a:gd name="T70" fmla="*/ 325 w 591"/>
              <a:gd name="T71" fmla="*/ 171 h 417"/>
              <a:gd name="T72" fmla="*/ 269 w 591"/>
              <a:gd name="T73" fmla="*/ 208 h 417"/>
              <a:gd name="T74" fmla="*/ 406 w 591"/>
              <a:gd name="T75" fmla="*/ 255 h 417"/>
              <a:gd name="T76" fmla="*/ 452 w 591"/>
              <a:gd name="T77" fmla="*/ 262 h 417"/>
              <a:gd name="T78" fmla="*/ 467 w 591"/>
              <a:gd name="T79" fmla="*/ 205 h 417"/>
              <a:gd name="T80" fmla="*/ 445 w 591"/>
              <a:gd name="T81" fmla="*/ 154 h 417"/>
              <a:gd name="T82" fmla="*/ 406 w 591"/>
              <a:gd name="T83" fmla="*/ 161 h 417"/>
              <a:gd name="T84" fmla="*/ 445 w 591"/>
              <a:gd name="T85" fmla="*/ 168 h 417"/>
              <a:gd name="T86" fmla="*/ 445 w 591"/>
              <a:gd name="T87" fmla="*/ 201 h 417"/>
              <a:gd name="T88" fmla="*/ 420 w 591"/>
              <a:gd name="T89" fmla="*/ 168 h 417"/>
              <a:gd name="T90" fmla="*/ 452 w 591"/>
              <a:gd name="T91" fmla="*/ 215 h 417"/>
              <a:gd name="T92" fmla="*/ 452 w 591"/>
              <a:gd name="T93" fmla="*/ 248 h 417"/>
              <a:gd name="T94" fmla="*/ 420 w 591"/>
              <a:gd name="T95" fmla="*/ 215 h 417"/>
              <a:gd name="T96" fmla="*/ 47 w 591"/>
              <a:gd name="T97" fmla="*/ 0 h 417"/>
              <a:gd name="T98" fmla="*/ 0 w 591"/>
              <a:gd name="T99" fmla="*/ 369 h 417"/>
              <a:gd name="T100" fmla="*/ 544 w 591"/>
              <a:gd name="T101" fmla="*/ 417 h 417"/>
              <a:gd name="T102" fmla="*/ 591 w 591"/>
              <a:gd name="T103" fmla="*/ 48 h 417"/>
              <a:gd name="T104" fmla="*/ 577 w 591"/>
              <a:gd name="T105" fmla="*/ 369 h 417"/>
              <a:gd name="T106" fmla="*/ 47 w 591"/>
              <a:gd name="T107" fmla="*/ 403 h 417"/>
              <a:gd name="T108" fmla="*/ 14 w 591"/>
              <a:gd name="T109" fmla="*/ 48 h 417"/>
              <a:gd name="T110" fmla="*/ 544 w 591"/>
              <a:gd name="T111" fmla="*/ 14 h 417"/>
              <a:gd name="T112" fmla="*/ 577 w 591"/>
              <a:gd name="T113" fmla="*/ 369 h 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91" h="417">
                <a:moveTo>
                  <a:pt x="518" y="93"/>
                </a:moveTo>
                <a:cubicBezTo>
                  <a:pt x="413" y="93"/>
                  <a:pt x="413" y="93"/>
                  <a:pt x="413" y="93"/>
                </a:cubicBezTo>
                <a:cubicBezTo>
                  <a:pt x="399" y="93"/>
                  <a:pt x="386" y="98"/>
                  <a:pt x="377" y="108"/>
                </a:cubicBezTo>
                <a:cubicBezTo>
                  <a:pt x="377" y="100"/>
                  <a:pt x="377" y="100"/>
                  <a:pt x="377" y="100"/>
                </a:cubicBezTo>
                <a:cubicBezTo>
                  <a:pt x="377" y="96"/>
                  <a:pt x="374" y="93"/>
                  <a:pt x="370" y="93"/>
                </a:cubicBezTo>
                <a:cubicBezTo>
                  <a:pt x="264" y="93"/>
                  <a:pt x="264" y="93"/>
                  <a:pt x="264" y="93"/>
                </a:cubicBezTo>
                <a:cubicBezTo>
                  <a:pt x="250" y="93"/>
                  <a:pt x="238" y="98"/>
                  <a:pt x="229" y="108"/>
                </a:cubicBezTo>
                <a:cubicBezTo>
                  <a:pt x="229" y="100"/>
                  <a:pt x="229" y="100"/>
                  <a:pt x="229" y="100"/>
                </a:cubicBezTo>
                <a:cubicBezTo>
                  <a:pt x="229" y="96"/>
                  <a:pt x="225" y="93"/>
                  <a:pt x="222" y="93"/>
                </a:cubicBezTo>
                <a:cubicBezTo>
                  <a:pt x="116" y="93"/>
                  <a:pt x="116" y="93"/>
                  <a:pt x="116" y="93"/>
                </a:cubicBezTo>
                <a:cubicBezTo>
                  <a:pt x="88" y="93"/>
                  <a:pt x="66" y="115"/>
                  <a:pt x="66" y="142"/>
                </a:cubicBezTo>
                <a:cubicBezTo>
                  <a:pt x="66" y="316"/>
                  <a:pt x="66" y="316"/>
                  <a:pt x="66" y="316"/>
                </a:cubicBezTo>
                <a:cubicBezTo>
                  <a:pt x="66" y="320"/>
                  <a:pt x="69" y="323"/>
                  <a:pt x="73" y="323"/>
                </a:cubicBezTo>
                <a:cubicBezTo>
                  <a:pt x="179" y="323"/>
                  <a:pt x="179" y="323"/>
                  <a:pt x="179" y="323"/>
                </a:cubicBezTo>
                <a:cubicBezTo>
                  <a:pt x="193" y="323"/>
                  <a:pt x="205" y="318"/>
                  <a:pt x="215" y="308"/>
                </a:cubicBezTo>
                <a:cubicBezTo>
                  <a:pt x="215" y="316"/>
                  <a:pt x="215" y="316"/>
                  <a:pt x="215" y="316"/>
                </a:cubicBezTo>
                <a:cubicBezTo>
                  <a:pt x="215" y="320"/>
                  <a:pt x="218" y="323"/>
                  <a:pt x="222" y="323"/>
                </a:cubicBezTo>
                <a:cubicBezTo>
                  <a:pt x="327" y="323"/>
                  <a:pt x="327" y="323"/>
                  <a:pt x="327" y="323"/>
                </a:cubicBezTo>
                <a:cubicBezTo>
                  <a:pt x="341" y="323"/>
                  <a:pt x="354" y="318"/>
                  <a:pt x="363" y="308"/>
                </a:cubicBezTo>
                <a:cubicBezTo>
                  <a:pt x="363" y="316"/>
                  <a:pt x="363" y="316"/>
                  <a:pt x="363" y="316"/>
                </a:cubicBezTo>
                <a:cubicBezTo>
                  <a:pt x="363" y="320"/>
                  <a:pt x="366" y="323"/>
                  <a:pt x="370" y="323"/>
                </a:cubicBezTo>
                <a:cubicBezTo>
                  <a:pt x="476" y="323"/>
                  <a:pt x="476" y="323"/>
                  <a:pt x="476" y="323"/>
                </a:cubicBezTo>
                <a:cubicBezTo>
                  <a:pt x="503" y="323"/>
                  <a:pt x="525" y="301"/>
                  <a:pt x="525" y="274"/>
                </a:cubicBezTo>
                <a:cubicBezTo>
                  <a:pt x="525" y="100"/>
                  <a:pt x="525" y="100"/>
                  <a:pt x="525" y="100"/>
                </a:cubicBezTo>
                <a:cubicBezTo>
                  <a:pt x="525" y="96"/>
                  <a:pt x="522" y="93"/>
                  <a:pt x="518" y="93"/>
                </a:cubicBezTo>
                <a:close/>
                <a:moveTo>
                  <a:pt x="179" y="309"/>
                </a:moveTo>
                <a:cubicBezTo>
                  <a:pt x="80" y="309"/>
                  <a:pt x="80" y="309"/>
                  <a:pt x="80" y="309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23"/>
                  <a:pt x="96" y="107"/>
                  <a:pt x="116" y="107"/>
                </a:cubicBezTo>
                <a:cubicBezTo>
                  <a:pt x="215" y="107"/>
                  <a:pt x="215" y="107"/>
                  <a:pt x="215" y="107"/>
                </a:cubicBezTo>
                <a:cubicBezTo>
                  <a:pt x="215" y="142"/>
                  <a:pt x="215" y="142"/>
                  <a:pt x="215" y="142"/>
                </a:cubicBezTo>
                <a:cubicBezTo>
                  <a:pt x="215" y="274"/>
                  <a:pt x="215" y="274"/>
                  <a:pt x="215" y="274"/>
                </a:cubicBezTo>
                <a:cubicBezTo>
                  <a:pt x="215" y="293"/>
                  <a:pt x="198" y="309"/>
                  <a:pt x="179" y="309"/>
                </a:cubicBezTo>
                <a:close/>
                <a:moveTo>
                  <a:pt x="327" y="309"/>
                </a:moveTo>
                <a:cubicBezTo>
                  <a:pt x="229" y="309"/>
                  <a:pt x="229" y="309"/>
                  <a:pt x="229" y="309"/>
                </a:cubicBezTo>
                <a:cubicBezTo>
                  <a:pt x="229" y="274"/>
                  <a:pt x="229" y="274"/>
                  <a:pt x="229" y="274"/>
                </a:cubicBezTo>
                <a:cubicBezTo>
                  <a:pt x="229" y="142"/>
                  <a:pt x="229" y="142"/>
                  <a:pt x="229" y="142"/>
                </a:cubicBezTo>
                <a:cubicBezTo>
                  <a:pt x="229" y="123"/>
                  <a:pt x="245" y="107"/>
                  <a:pt x="264" y="107"/>
                </a:cubicBezTo>
                <a:cubicBezTo>
                  <a:pt x="363" y="107"/>
                  <a:pt x="363" y="107"/>
                  <a:pt x="363" y="107"/>
                </a:cubicBezTo>
                <a:cubicBezTo>
                  <a:pt x="363" y="142"/>
                  <a:pt x="363" y="142"/>
                  <a:pt x="363" y="142"/>
                </a:cubicBezTo>
                <a:cubicBezTo>
                  <a:pt x="363" y="274"/>
                  <a:pt x="363" y="274"/>
                  <a:pt x="363" y="274"/>
                </a:cubicBezTo>
                <a:cubicBezTo>
                  <a:pt x="363" y="293"/>
                  <a:pt x="347" y="309"/>
                  <a:pt x="327" y="309"/>
                </a:cubicBezTo>
                <a:close/>
                <a:moveTo>
                  <a:pt x="511" y="274"/>
                </a:moveTo>
                <a:cubicBezTo>
                  <a:pt x="511" y="293"/>
                  <a:pt x="495" y="309"/>
                  <a:pt x="476" y="309"/>
                </a:cubicBezTo>
                <a:cubicBezTo>
                  <a:pt x="377" y="309"/>
                  <a:pt x="377" y="309"/>
                  <a:pt x="377" y="309"/>
                </a:cubicBezTo>
                <a:cubicBezTo>
                  <a:pt x="377" y="274"/>
                  <a:pt x="377" y="274"/>
                  <a:pt x="377" y="274"/>
                </a:cubicBezTo>
                <a:cubicBezTo>
                  <a:pt x="377" y="142"/>
                  <a:pt x="377" y="142"/>
                  <a:pt x="377" y="142"/>
                </a:cubicBezTo>
                <a:cubicBezTo>
                  <a:pt x="377" y="123"/>
                  <a:pt x="393" y="107"/>
                  <a:pt x="413" y="107"/>
                </a:cubicBezTo>
                <a:cubicBezTo>
                  <a:pt x="511" y="107"/>
                  <a:pt x="511" y="107"/>
                  <a:pt x="511" y="107"/>
                </a:cubicBezTo>
                <a:lnTo>
                  <a:pt x="511" y="274"/>
                </a:lnTo>
                <a:close/>
                <a:moveTo>
                  <a:pt x="179" y="156"/>
                </a:moveTo>
                <a:cubicBezTo>
                  <a:pt x="179" y="236"/>
                  <a:pt x="179" y="236"/>
                  <a:pt x="179" y="236"/>
                </a:cubicBezTo>
                <a:cubicBezTo>
                  <a:pt x="179" y="253"/>
                  <a:pt x="165" y="267"/>
                  <a:pt x="147" y="267"/>
                </a:cubicBezTo>
                <a:cubicBezTo>
                  <a:pt x="130" y="267"/>
                  <a:pt x="116" y="253"/>
                  <a:pt x="116" y="236"/>
                </a:cubicBezTo>
                <a:cubicBezTo>
                  <a:pt x="116" y="232"/>
                  <a:pt x="119" y="229"/>
                  <a:pt x="123" y="229"/>
                </a:cubicBezTo>
                <a:cubicBezTo>
                  <a:pt x="127" y="229"/>
                  <a:pt x="130" y="232"/>
                  <a:pt x="130" y="236"/>
                </a:cubicBezTo>
                <a:cubicBezTo>
                  <a:pt x="130" y="245"/>
                  <a:pt x="138" y="253"/>
                  <a:pt x="147" y="253"/>
                </a:cubicBezTo>
                <a:cubicBezTo>
                  <a:pt x="157" y="253"/>
                  <a:pt x="165" y="245"/>
                  <a:pt x="165" y="236"/>
                </a:cubicBezTo>
                <a:cubicBezTo>
                  <a:pt x="165" y="156"/>
                  <a:pt x="165" y="156"/>
                  <a:pt x="165" y="156"/>
                </a:cubicBezTo>
                <a:cubicBezTo>
                  <a:pt x="165" y="152"/>
                  <a:pt x="168" y="149"/>
                  <a:pt x="172" y="149"/>
                </a:cubicBezTo>
                <a:cubicBezTo>
                  <a:pt x="175" y="149"/>
                  <a:pt x="179" y="152"/>
                  <a:pt x="179" y="156"/>
                </a:cubicBezTo>
                <a:close/>
                <a:moveTo>
                  <a:pt x="269" y="208"/>
                </a:moveTo>
                <a:cubicBezTo>
                  <a:pt x="269" y="233"/>
                  <a:pt x="285" y="253"/>
                  <a:pt x="305" y="253"/>
                </a:cubicBezTo>
                <a:cubicBezTo>
                  <a:pt x="312" y="253"/>
                  <a:pt x="319" y="250"/>
                  <a:pt x="325" y="245"/>
                </a:cubicBezTo>
                <a:cubicBezTo>
                  <a:pt x="328" y="242"/>
                  <a:pt x="332" y="243"/>
                  <a:pt x="335" y="246"/>
                </a:cubicBezTo>
                <a:cubicBezTo>
                  <a:pt x="337" y="249"/>
                  <a:pt x="337" y="253"/>
                  <a:pt x="334" y="256"/>
                </a:cubicBezTo>
                <a:cubicBezTo>
                  <a:pt x="326" y="263"/>
                  <a:pt x="315" y="267"/>
                  <a:pt x="305" y="267"/>
                </a:cubicBezTo>
                <a:cubicBezTo>
                  <a:pt x="277" y="267"/>
                  <a:pt x="255" y="240"/>
                  <a:pt x="255" y="208"/>
                </a:cubicBezTo>
                <a:cubicBezTo>
                  <a:pt x="255" y="176"/>
                  <a:pt x="277" y="149"/>
                  <a:pt x="305" y="149"/>
                </a:cubicBezTo>
                <a:cubicBezTo>
                  <a:pt x="315" y="149"/>
                  <a:pt x="326" y="153"/>
                  <a:pt x="334" y="160"/>
                </a:cubicBezTo>
                <a:cubicBezTo>
                  <a:pt x="337" y="163"/>
                  <a:pt x="337" y="167"/>
                  <a:pt x="335" y="170"/>
                </a:cubicBezTo>
                <a:cubicBezTo>
                  <a:pt x="332" y="173"/>
                  <a:pt x="328" y="174"/>
                  <a:pt x="325" y="171"/>
                </a:cubicBezTo>
                <a:cubicBezTo>
                  <a:pt x="319" y="166"/>
                  <a:pt x="312" y="163"/>
                  <a:pt x="305" y="163"/>
                </a:cubicBezTo>
                <a:cubicBezTo>
                  <a:pt x="285" y="163"/>
                  <a:pt x="269" y="183"/>
                  <a:pt x="269" y="208"/>
                </a:cubicBezTo>
                <a:close/>
                <a:moveTo>
                  <a:pt x="406" y="161"/>
                </a:moveTo>
                <a:cubicBezTo>
                  <a:pt x="406" y="255"/>
                  <a:pt x="406" y="255"/>
                  <a:pt x="406" y="255"/>
                </a:cubicBezTo>
                <a:cubicBezTo>
                  <a:pt x="406" y="259"/>
                  <a:pt x="409" y="262"/>
                  <a:pt x="413" y="262"/>
                </a:cubicBezTo>
                <a:cubicBezTo>
                  <a:pt x="452" y="262"/>
                  <a:pt x="452" y="262"/>
                  <a:pt x="452" y="262"/>
                </a:cubicBezTo>
                <a:cubicBezTo>
                  <a:pt x="469" y="262"/>
                  <a:pt x="483" y="248"/>
                  <a:pt x="483" y="232"/>
                </a:cubicBezTo>
                <a:cubicBezTo>
                  <a:pt x="483" y="220"/>
                  <a:pt x="476" y="210"/>
                  <a:pt x="467" y="205"/>
                </a:cubicBezTo>
                <a:cubicBezTo>
                  <a:pt x="472" y="200"/>
                  <a:pt x="475" y="192"/>
                  <a:pt x="475" y="184"/>
                </a:cubicBezTo>
                <a:cubicBezTo>
                  <a:pt x="475" y="168"/>
                  <a:pt x="461" y="154"/>
                  <a:pt x="445" y="154"/>
                </a:cubicBezTo>
                <a:cubicBezTo>
                  <a:pt x="413" y="154"/>
                  <a:pt x="413" y="154"/>
                  <a:pt x="413" y="154"/>
                </a:cubicBezTo>
                <a:cubicBezTo>
                  <a:pt x="409" y="154"/>
                  <a:pt x="406" y="157"/>
                  <a:pt x="406" y="161"/>
                </a:cubicBezTo>
                <a:close/>
                <a:moveTo>
                  <a:pt x="420" y="168"/>
                </a:moveTo>
                <a:cubicBezTo>
                  <a:pt x="445" y="168"/>
                  <a:pt x="445" y="168"/>
                  <a:pt x="445" y="168"/>
                </a:cubicBezTo>
                <a:cubicBezTo>
                  <a:pt x="454" y="168"/>
                  <a:pt x="461" y="175"/>
                  <a:pt x="461" y="184"/>
                </a:cubicBezTo>
                <a:cubicBezTo>
                  <a:pt x="461" y="193"/>
                  <a:pt x="454" y="201"/>
                  <a:pt x="445" y="201"/>
                </a:cubicBezTo>
                <a:cubicBezTo>
                  <a:pt x="420" y="201"/>
                  <a:pt x="420" y="201"/>
                  <a:pt x="420" y="201"/>
                </a:cubicBezTo>
                <a:lnTo>
                  <a:pt x="420" y="168"/>
                </a:lnTo>
                <a:close/>
                <a:moveTo>
                  <a:pt x="420" y="215"/>
                </a:moveTo>
                <a:cubicBezTo>
                  <a:pt x="452" y="215"/>
                  <a:pt x="452" y="215"/>
                  <a:pt x="452" y="215"/>
                </a:cubicBezTo>
                <a:cubicBezTo>
                  <a:pt x="461" y="215"/>
                  <a:pt x="469" y="223"/>
                  <a:pt x="469" y="232"/>
                </a:cubicBezTo>
                <a:cubicBezTo>
                  <a:pt x="469" y="241"/>
                  <a:pt x="461" y="248"/>
                  <a:pt x="452" y="248"/>
                </a:cubicBezTo>
                <a:cubicBezTo>
                  <a:pt x="420" y="248"/>
                  <a:pt x="420" y="248"/>
                  <a:pt x="420" y="248"/>
                </a:cubicBezTo>
                <a:lnTo>
                  <a:pt x="420" y="215"/>
                </a:lnTo>
                <a:close/>
                <a:moveTo>
                  <a:pt x="544" y="0"/>
                </a:moveTo>
                <a:cubicBezTo>
                  <a:pt x="47" y="0"/>
                  <a:pt x="47" y="0"/>
                  <a:pt x="47" y="0"/>
                </a:cubicBezTo>
                <a:cubicBezTo>
                  <a:pt x="21" y="0"/>
                  <a:pt x="0" y="22"/>
                  <a:pt x="0" y="48"/>
                </a:cubicBezTo>
                <a:cubicBezTo>
                  <a:pt x="0" y="369"/>
                  <a:pt x="0" y="369"/>
                  <a:pt x="0" y="369"/>
                </a:cubicBezTo>
                <a:cubicBezTo>
                  <a:pt x="0" y="395"/>
                  <a:pt x="21" y="417"/>
                  <a:pt x="47" y="417"/>
                </a:cubicBezTo>
                <a:cubicBezTo>
                  <a:pt x="544" y="417"/>
                  <a:pt x="544" y="417"/>
                  <a:pt x="544" y="417"/>
                </a:cubicBezTo>
                <a:cubicBezTo>
                  <a:pt x="570" y="417"/>
                  <a:pt x="591" y="395"/>
                  <a:pt x="591" y="369"/>
                </a:cubicBezTo>
                <a:cubicBezTo>
                  <a:pt x="591" y="48"/>
                  <a:pt x="591" y="48"/>
                  <a:pt x="591" y="48"/>
                </a:cubicBezTo>
                <a:cubicBezTo>
                  <a:pt x="591" y="22"/>
                  <a:pt x="570" y="0"/>
                  <a:pt x="544" y="0"/>
                </a:cubicBezTo>
                <a:close/>
                <a:moveTo>
                  <a:pt x="577" y="369"/>
                </a:moveTo>
                <a:cubicBezTo>
                  <a:pt x="577" y="387"/>
                  <a:pt x="562" y="403"/>
                  <a:pt x="544" y="403"/>
                </a:cubicBezTo>
                <a:cubicBezTo>
                  <a:pt x="47" y="403"/>
                  <a:pt x="47" y="403"/>
                  <a:pt x="47" y="403"/>
                </a:cubicBezTo>
                <a:cubicBezTo>
                  <a:pt x="29" y="403"/>
                  <a:pt x="14" y="387"/>
                  <a:pt x="14" y="369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30"/>
                  <a:pt x="29" y="14"/>
                  <a:pt x="47" y="14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62" y="14"/>
                  <a:pt x="577" y="30"/>
                  <a:pt x="577" y="48"/>
                </a:cubicBezTo>
                <a:lnTo>
                  <a:pt x="577" y="36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7" name="Oval 59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9" name="Freeform 146"/>
          <p:cNvSpPr>
            <a:spLocks noEditPoints="1"/>
          </p:cNvSpPr>
          <p:nvPr/>
        </p:nvSpPr>
        <p:spPr bwMode="auto">
          <a:xfrm>
            <a:off x="8403488" y="4883535"/>
            <a:ext cx="656696" cy="562371"/>
          </a:xfrm>
          <a:custGeom>
            <a:avLst/>
            <a:gdLst>
              <a:gd name="T0" fmla="*/ 85 w 636"/>
              <a:gd name="T1" fmla="*/ 159 h 544"/>
              <a:gd name="T2" fmla="*/ 308 w 636"/>
              <a:gd name="T3" fmla="*/ 544 h 544"/>
              <a:gd name="T4" fmla="*/ 532 w 636"/>
              <a:gd name="T5" fmla="*/ 159 h 544"/>
              <a:gd name="T6" fmla="*/ 226 w 636"/>
              <a:gd name="T7" fmla="*/ 353 h 544"/>
              <a:gd name="T8" fmla="*/ 308 w 636"/>
              <a:gd name="T9" fmla="*/ 240 h 544"/>
              <a:gd name="T10" fmla="*/ 391 w 636"/>
              <a:gd name="T11" fmla="*/ 353 h 544"/>
              <a:gd name="T12" fmla="*/ 308 w 636"/>
              <a:gd name="T13" fmla="*/ 530 h 544"/>
              <a:gd name="T14" fmla="*/ 399 w 636"/>
              <a:gd name="T15" fmla="*/ 515 h 544"/>
              <a:gd name="T16" fmla="*/ 405 w 636"/>
              <a:gd name="T17" fmla="*/ 350 h 544"/>
              <a:gd name="T18" fmla="*/ 308 w 636"/>
              <a:gd name="T19" fmla="*/ 226 h 544"/>
              <a:gd name="T20" fmla="*/ 212 w 636"/>
              <a:gd name="T21" fmla="*/ 350 h 544"/>
              <a:gd name="T22" fmla="*/ 218 w 636"/>
              <a:gd name="T23" fmla="*/ 515 h 544"/>
              <a:gd name="T24" fmla="*/ 98 w 636"/>
              <a:gd name="T25" fmla="*/ 164 h 544"/>
              <a:gd name="T26" fmla="*/ 530 w 636"/>
              <a:gd name="T27" fmla="*/ 197 h 544"/>
              <a:gd name="T28" fmla="*/ 442 w 636"/>
              <a:gd name="T29" fmla="*/ 192 h 544"/>
              <a:gd name="T30" fmla="*/ 445 w 636"/>
              <a:gd name="T31" fmla="*/ 237 h 544"/>
              <a:gd name="T32" fmla="*/ 442 w 636"/>
              <a:gd name="T33" fmla="*/ 223 h 544"/>
              <a:gd name="T34" fmla="*/ 445 w 636"/>
              <a:gd name="T35" fmla="*/ 206 h 544"/>
              <a:gd name="T36" fmla="*/ 442 w 636"/>
              <a:gd name="T37" fmla="*/ 223 h 544"/>
              <a:gd name="T38" fmla="*/ 143 w 636"/>
              <a:gd name="T39" fmla="*/ 208 h 544"/>
              <a:gd name="T40" fmla="*/ 211 w 636"/>
              <a:gd name="T41" fmla="*/ 235 h 544"/>
              <a:gd name="T42" fmla="*/ 204 w 636"/>
              <a:gd name="T43" fmla="*/ 222 h 544"/>
              <a:gd name="T44" fmla="*/ 157 w 636"/>
              <a:gd name="T45" fmla="*/ 208 h 544"/>
              <a:gd name="T46" fmla="*/ 206 w 636"/>
              <a:gd name="T47" fmla="*/ 221 h 544"/>
              <a:gd name="T48" fmla="*/ 28 w 636"/>
              <a:gd name="T49" fmla="*/ 132 h 544"/>
              <a:gd name="T50" fmla="*/ 132 w 636"/>
              <a:gd name="T51" fmla="*/ 28 h 544"/>
              <a:gd name="T52" fmla="*/ 132 w 636"/>
              <a:gd name="T53" fmla="*/ 51 h 544"/>
              <a:gd name="T54" fmla="*/ 38 w 636"/>
              <a:gd name="T55" fmla="*/ 38 h 544"/>
              <a:gd name="T56" fmla="*/ 50 w 636"/>
              <a:gd name="T57" fmla="*/ 131 h 544"/>
              <a:gd name="T58" fmla="*/ 43 w 636"/>
              <a:gd name="T59" fmla="*/ 143 h 544"/>
              <a:gd name="T60" fmla="*/ 589 w 636"/>
              <a:gd name="T61" fmla="*/ 144 h 544"/>
              <a:gd name="T62" fmla="*/ 598 w 636"/>
              <a:gd name="T63" fmla="*/ 122 h 544"/>
              <a:gd name="T64" fmla="*/ 556 w 636"/>
              <a:gd name="T65" fmla="*/ 21 h 544"/>
              <a:gd name="T66" fmla="*/ 494 w 636"/>
              <a:gd name="T67" fmla="*/ 54 h 544"/>
              <a:gd name="T68" fmla="*/ 607 w 636"/>
              <a:gd name="T69" fmla="*/ 28 h 544"/>
              <a:gd name="T70" fmla="*/ 321 w 636"/>
              <a:gd name="T71" fmla="*/ 413 h 544"/>
              <a:gd name="T72" fmla="*/ 344 w 636"/>
              <a:gd name="T73" fmla="*/ 348 h 544"/>
              <a:gd name="T74" fmla="*/ 270 w 636"/>
              <a:gd name="T75" fmla="*/ 315 h 544"/>
              <a:gd name="T76" fmla="*/ 307 w 636"/>
              <a:gd name="T77" fmla="*/ 385 h 544"/>
              <a:gd name="T78" fmla="*/ 262 w 636"/>
              <a:gd name="T79" fmla="*/ 458 h 544"/>
              <a:gd name="T80" fmla="*/ 314 w 636"/>
              <a:gd name="T81" fmla="*/ 426 h 544"/>
              <a:gd name="T82" fmla="*/ 367 w 636"/>
              <a:gd name="T83" fmla="*/ 458 h 544"/>
              <a:gd name="T84" fmla="*/ 314 w 636"/>
              <a:gd name="T85" fmla="*/ 319 h 544"/>
              <a:gd name="T86" fmla="*/ 314 w 636"/>
              <a:gd name="T87" fmla="*/ 366 h 5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36" h="544">
                <a:moveTo>
                  <a:pt x="532" y="159"/>
                </a:moveTo>
                <a:cubicBezTo>
                  <a:pt x="518" y="115"/>
                  <a:pt x="470" y="41"/>
                  <a:pt x="308" y="41"/>
                </a:cubicBezTo>
                <a:cubicBezTo>
                  <a:pt x="147" y="41"/>
                  <a:pt x="99" y="115"/>
                  <a:pt x="85" y="159"/>
                </a:cubicBezTo>
                <a:cubicBezTo>
                  <a:pt x="81" y="170"/>
                  <a:pt x="77" y="181"/>
                  <a:pt x="73" y="193"/>
                </a:cubicBezTo>
                <a:cubicBezTo>
                  <a:pt x="46" y="275"/>
                  <a:pt x="11" y="377"/>
                  <a:pt x="66" y="429"/>
                </a:cubicBezTo>
                <a:cubicBezTo>
                  <a:pt x="128" y="487"/>
                  <a:pt x="198" y="544"/>
                  <a:pt x="308" y="544"/>
                </a:cubicBezTo>
                <a:cubicBezTo>
                  <a:pt x="419" y="544"/>
                  <a:pt x="489" y="487"/>
                  <a:pt x="551" y="429"/>
                </a:cubicBezTo>
                <a:cubicBezTo>
                  <a:pt x="606" y="377"/>
                  <a:pt x="571" y="275"/>
                  <a:pt x="543" y="193"/>
                </a:cubicBezTo>
                <a:cubicBezTo>
                  <a:pt x="540" y="181"/>
                  <a:pt x="536" y="170"/>
                  <a:pt x="532" y="159"/>
                </a:cubicBezTo>
                <a:close/>
                <a:moveTo>
                  <a:pt x="221" y="497"/>
                </a:moveTo>
                <a:cubicBezTo>
                  <a:pt x="198" y="467"/>
                  <a:pt x="207" y="427"/>
                  <a:pt x="210" y="415"/>
                </a:cubicBezTo>
                <a:cubicBezTo>
                  <a:pt x="216" y="393"/>
                  <a:pt x="221" y="371"/>
                  <a:pt x="226" y="353"/>
                </a:cubicBezTo>
                <a:cubicBezTo>
                  <a:pt x="231" y="333"/>
                  <a:pt x="235" y="316"/>
                  <a:pt x="239" y="302"/>
                </a:cubicBezTo>
                <a:cubicBezTo>
                  <a:pt x="240" y="299"/>
                  <a:pt x="241" y="296"/>
                  <a:pt x="242" y="293"/>
                </a:cubicBezTo>
                <a:cubicBezTo>
                  <a:pt x="248" y="267"/>
                  <a:pt x="256" y="240"/>
                  <a:pt x="308" y="240"/>
                </a:cubicBezTo>
                <a:cubicBezTo>
                  <a:pt x="361" y="240"/>
                  <a:pt x="368" y="267"/>
                  <a:pt x="375" y="293"/>
                </a:cubicBezTo>
                <a:cubicBezTo>
                  <a:pt x="376" y="296"/>
                  <a:pt x="377" y="299"/>
                  <a:pt x="378" y="302"/>
                </a:cubicBezTo>
                <a:cubicBezTo>
                  <a:pt x="382" y="316"/>
                  <a:pt x="386" y="333"/>
                  <a:pt x="391" y="353"/>
                </a:cubicBezTo>
                <a:cubicBezTo>
                  <a:pt x="396" y="371"/>
                  <a:pt x="401" y="393"/>
                  <a:pt x="407" y="415"/>
                </a:cubicBezTo>
                <a:cubicBezTo>
                  <a:pt x="410" y="427"/>
                  <a:pt x="419" y="467"/>
                  <a:pt x="396" y="497"/>
                </a:cubicBezTo>
                <a:cubicBezTo>
                  <a:pt x="379" y="519"/>
                  <a:pt x="350" y="530"/>
                  <a:pt x="308" y="530"/>
                </a:cubicBezTo>
                <a:cubicBezTo>
                  <a:pt x="267" y="530"/>
                  <a:pt x="238" y="519"/>
                  <a:pt x="221" y="497"/>
                </a:cubicBezTo>
                <a:close/>
                <a:moveTo>
                  <a:pt x="542" y="418"/>
                </a:moveTo>
                <a:cubicBezTo>
                  <a:pt x="501" y="457"/>
                  <a:pt x="456" y="495"/>
                  <a:pt x="399" y="515"/>
                </a:cubicBezTo>
                <a:cubicBezTo>
                  <a:pt x="402" y="512"/>
                  <a:pt x="404" y="509"/>
                  <a:pt x="407" y="506"/>
                </a:cubicBezTo>
                <a:cubicBezTo>
                  <a:pt x="434" y="471"/>
                  <a:pt x="424" y="425"/>
                  <a:pt x="420" y="412"/>
                </a:cubicBezTo>
                <a:cubicBezTo>
                  <a:pt x="414" y="389"/>
                  <a:pt x="409" y="368"/>
                  <a:pt x="405" y="350"/>
                </a:cubicBezTo>
                <a:cubicBezTo>
                  <a:pt x="400" y="329"/>
                  <a:pt x="396" y="312"/>
                  <a:pt x="391" y="298"/>
                </a:cubicBezTo>
                <a:cubicBezTo>
                  <a:pt x="391" y="295"/>
                  <a:pt x="390" y="292"/>
                  <a:pt x="389" y="289"/>
                </a:cubicBezTo>
                <a:cubicBezTo>
                  <a:pt x="382" y="263"/>
                  <a:pt x="372" y="226"/>
                  <a:pt x="308" y="226"/>
                </a:cubicBezTo>
                <a:cubicBezTo>
                  <a:pt x="245" y="226"/>
                  <a:pt x="235" y="263"/>
                  <a:pt x="228" y="289"/>
                </a:cubicBezTo>
                <a:cubicBezTo>
                  <a:pt x="227" y="292"/>
                  <a:pt x="226" y="295"/>
                  <a:pt x="225" y="298"/>
                </a:cubicBezTo>
                <a:cubicBezTo>
                  <a:pt x="221" y="312"/>
                  <a:pt x="217" y="329"/>
                  <a:pt x="212" y="350"/>
                </a:cubicBezTo>
                <a:cubicBezTo>
                  <a:pt x="208" y="368"/>
                  <a:pt x="203" y="389"/>
                  <a:pt x="196" y="412"/>
                </a:cubicBezTo>
                <a:cubicBezTo>
                  <a:pt x="193" y="425"/>
                  <a:pt x="183" y="471"/>
                  <a:pt x="210" y="506"/>
                </a:cubicBezTo>
                <a:cubicBezTo>
                  <a:pt x="212" y="509"/>
                  <a:pt x="215" y="512"/>
                  <a:pt x="218" y="515"/>
                </a:cubicBezTo>
                <a:cubicBezTo>
                  <a:pt x="161" y="495"/>
                  <a:pt x="116" y="457"/>
                  <a:pt x="75" y="418"/>
                </a:cubicBezTo>
                <a:cubicBezTo>
                  <a:pt x="27" y="373"/>
                  <a:pt x="60" y="276"/>
                  <a:pt x="87" y="197"/>
                </a:cubicBezTo>
                <a:cubicBezTo>
                  <a:pt x="91" y="185"/>
                  <a:pt x="94" y="174"/>
                  <a:pt x="98" y="164"/>
                </a:cubicBezTo>
                <a:cubicBezTo>
                  <a:pt x="111" y="123"/>
                  <a:pt x="156" y="55"/>
                  <a:pt x="308" y="55"/>
                </a:cubicBezTo>
                <a:cubicBezTo>
                  <a:pt x="461" y="55"/>
                  <a:pt x="506" y="123"/>
                  <a:pt x="519" y="164"/>
                </a:cubicBezTo>
                <a:cubicBezTo>
                  <a:pt x="523" y="174"/>
                  <a:pt x="526" y="185"/>
                  <a:pt x="530" y="197"/>
                </a:cubicBezTo>
                <a:cubicBezTo>
                  <a:pt x="557" y="276"/>
                  <a:pt x="590" y="373"/>
                  <a:pt x="542" y="418"/>
                </a:cubicBezTo>
                <a:close/>
                <a:moveTo>
                  <a:pt x="455" y="191"/>
                </a:moveTo>
                <a:cubicBezTo>
                  <a:pt x="451" y="191"/>
                  <a:pt x="447" y="191"/>
                  <a:pt x="442" y="192"/>
                </a:cubicBezTo>
                <a:cubicBezTo>
                  <a:pt x="424" y="196"/>
                  <a:pt x="405" y="207"/>
                  <a:pt x="405" y="221"/>
                </a:cubicBezTo>
                <a:cubicBezTo>
                  <a:pt x="405" y="232"/>
                  <a:pt x="416" y="239"/>
                  <a:pt x="432" y="239"/>
                </a:cubicBezTo>
                <a:cubicBezTo>
                  <a:pt x="436" y="239"/>
                  <a:pt x="441" y="238"/>
                  <a:pt x="445" y="237"/>
                </a:cubicBezTo>
                <a:cubicBezTo>
                  <a:pt x="463" y="234"/>
                  <a:pt x="482" y="223"/>
                  <a:pt x="482" y="208"/>
                </a:cubicBezTo>
                <a:cubicBezTo>
                  <a:pt x="482" y="198"/>
                  <a:pt x="471" y="191"/>
                  <a:pt x="455" y="191"/>
                </a:cubicBezTo>
                <a:close/>
                <a:moveTo>
                  <a:pt x="442" y="223"/>
                </a:moveTo>
                <a:cubicBezTo>
                  <a:pt x="439" y="224"/>
                  <a:pt x="435" y="225"/>
                  <a:pt x="432" y="225"/>
                </a:cubicBezTo>
                <a:cubicBezTo>
                  <a:pt x="423" y="225"/>
                  <a:pt x="419" y="222"/>
                  <a:pt x="419" y="221"/>
                </a:cubicBezTo>
                <a:cubicBezTo>
                  <a:pt x="419" y="217"/>
                  <a:pt x="429" y="209"/>
                  <a:pt x="445" y="206"/>
                </a:cubicBezTo>
                <a:cubicBezTo>
                  <a:pt x="448" y="205"/>
                  <a:pt x="452" y="205"/>
                  <a:pt x="455" y="205"/>
                </a:cubicBezTo>
                <a:cubicBezTo>
                  <a:pt x="464" y="205"/>
                  <a:pt x="468" y="208"/>
                  <a:pt x="468" y="208"/>
                </a:cubicBezTo>
                <a:cubicBezTo>
                  <a:pt x="468" y="212"/>
                  <a:pt x="458" y="220"/>
                  <a:pt x="442" y="223"/>
                </a:cubicBezTo>
                <a:close/>
                <a:moveTo>
                  <a:pt x="183" y="192"/>
                </a:moveTo>
                <a:cubicBezTo>
                  <a:pt x="179" y="191"/>
                  <a:pt x="174" y="191"/>
                  <a:pt x="170" y="191"/>
                </a:cubicBezTo>
                <a:cubicBezTo>
                  <a:pt x="154" y="191"/>
                  <a:pt x="143" y="198"/>
                  <a:pt x="143" y="208"/>
                </a:cubicBezTo>
                <a:cubicBezTo>
                  <a:pt x="143" y="223"/>
                  <a:pt x="162" y="234"/>
                  <a:pt x="180" y="237"/>
                </a:cubicBezTo>
                <a:cubicBezTo>
                  <a:pt x="185" y="238"/>
                  <a:pt x="189" y="239"/>
                  <a:pt x="193" y="239"/>
                </a:cubicBezTo>
                <a:cubicBezTo>
                  <a:pt x="200" y="239"/>
                  <a:pt x="206" y="237"/>
                  <a:pt x="211" y="235"/>
                </a:cubicBezTo>
                <a:cubicBezTo>
                  <a:pt x="217" y="232"/>
                  <a:pt x="220" y="227"/>
                  <a:pt x="220" y="221"/>
                </a:cubicBezTo>
                <a:cubicBezTo>
                  <a:pt x="220" y="207"/>
                  <a:pt x="202" y="196"/>
                  <a:pt x="183" y="192"/>
                </a:cubicBezTo>
                <a:close/>
                <a:moveTo>
                  <a:pt x="204" y="222"/>
                </a:moveTo>
                <a:cubicBezTo>
                  <a:pt x="203" y="223"/>
                  <a:pt x="200" y="225"/>
                  <a:pt x="193" y="225"/>
                </a:cubicBezTo>
                <a:cubicBezTo>
                  <a:pt x="190" y="225"/>
                  <a:pt x="187" y="224"/>
                  <a:pt x="183" y="223"/>
                </a:cubicBezTo>
                <a:cubicBezTo>
                  <a:pt x="167" y="220"/>
                  <a:pt x="157" y="212"/>
                  <a:pt x="157" y="208"/>
                </a:cubicBezTo>
                <a:cubicBezTo>
                  <a:pt x="157" y="208"/>
                  <a:pt x="161" y="205"/>
                  <a:pt x="170" y="205"/>
                </a:cubicBezTo>
                <a:cubicBezTo>
                  <a:pt x="174" y="205"/>
                  <a:pt x="177" y="205"/>
                  <a:pt x="180" y="206"/>
                </a:cubicBezTo>
                <a:cubicBezTo>
                  <a:pt x="196" y="209"/>
                  <a:pt x="206" y="217"/>
                  <a:pt x="206" y="221"/>
                </a:cubicBezTo>
                <a:cubicBezTo>
                  <a:pt x="206" y="221"/>
                  <a:pt x="205" y="222"/>
                  <a:pt x="204" y="222"/>
                </a:cubicBezTo>
                <a:close/>
                <a:moveTo>
                  <a:pt x="43" y="143"/>
                </a:moveTo>
                <a:cubicBezTo>
                  <a:pt x="38" y="140"/>
                  <a:pt x="33" y="136"/>
                  <a:pt x="28" y="132"/>
                </a:cubicBezTo>
                <a:cubicBezTo>
                  <a:pt x="0" y="103"/>
                  <a:pt x="0" y="57"/>
                  <a:pt x="28" y="28"/>
                </a:cubicBezTo>
                <a:cubicBezTo>
                  <a:pt x="42" y="15"/>
                  <a:pt x="61" y="7"/>
                  <a:pt x="80" y="7"/>
                </a:cubicBezTo>
                <a:cubicBezTo>
                  <a:pt x="100" y="7"/>
                  <a:pt x="118" y="15"/>
                  <a:pt x="132" y="28"/>
                </a:cubicBezTo>
                <a:cubicBezTo>
                  <a:pt x="137" y="33"/>
                  <a:pt x="141" y="39"/>
                  <a:pt x="144" y="44"/>
                </a:cubicBezTo>
                <a:cubicBezTo>
                  <a:pt x="146" y="48"/>
                  <a:pt x="145" y="52"/>
                  <a:pt x="141" y="54"/>
                </a:cubicBezTo>
                <a:cubicBezTo>
                  <a:pt x="138" y="56"/>
                  <a:pt x="134" y="55"/>
                  <a:pt x="132" y="51"/>
                </a:cubicBezTo>
                <a:cubicBezTo>
                  <a:pt x="129" y="47"/>
                  <a:pt x="126" y="42"/>
                  <a:pt x="122" y="38"/>
                </a:cubicBezTo>
                <a:cubicBezTo>
                  <a:pt x="111" y="27"/>
                  <a:pt x="96" y="21"/>
                  <a:pt x="80" y="21"/>
                </a:cubicBezTo>
                <a:cubicBezTo>
                  <a:pt x="64" y="21"/>
                  <a:pt x="49" y="27"/>
                  <a:pt x="38" y="38"/>
                </a:cubicBezTo>
                <a:cubicBezTo>
                  <a:pt x="27" y="49"/>
                  <a:pt x="21" y="64"/>
                  <a:pt x="21" y="80"/>
                </a:cubicBezTo>
                <a:cubicBezTo>
                  <a:pt x="21" y="96"/>
                  <a:pt x="27" y="111"/>
                  <a:pt x="38" y="122"/>
                </a:cubicBezTo>
                <a:cubicBezTo>
                  <a:pt x="42" y="126"/>
                  <a:pt x="46" y="129"/>
                  <a:pt x="50" y="131"/>
                </a:cubicBezTo>
                <a:cubicBezTo>
                  <a:pt x="54" y="133"/>
                  <a:pt x="55" y="138"/>
                  <a:pt x="53" y="141"/>
                </a:cubicBezTo>
                <a:cubicBezTo>
                  <a:pt x="51" y="143"/>
                  <a:pt x="49" y="144"/>
                  <a:pt x="47" y="144"/>
                </a:cubicBezTo>
                <a:cubicBezTo>
                  <a:pt x="46" y="144"/>
                  <a:pt x="44" y="144"/>
                  <a:pt x="43" y="143"/>
                </a:cubicBezTo>
                <a:close/>
                <a:moveTo>
                  <a:pt x="607" y="132"/>
                </a:moveTo>
                <a:cubicBezTo>
                  <a:pt x="603" y="136"/>
                  <a:pt x="598" y="140"/>
                  <a:pt x="593" y="143"/>
                </a:cubicBezTo>
                <a:cubicBezTo>
                  <a:pt x="591" y="144"/>
                  <a:pt x="590" y="144"/>
                  <a:pt x="589" y="144"/>
                </a:cubicBezTo>
                <a:cubicBezTo>
                  <a:pt x="587" y="144"/>
                  <a:pt x="584" y="143"/>
                  <a:pt x="583" y="141"/>
                </a:cubicBezTo>
                <a:cubicBezTo>
                  <a:pt x="581" y="138"/>
                  <a:pt x="582" y="133"/>
                  <a:pt x="586" y="131"/>
                </a:cubicBezTo>
                <a:cubicBezTo>
                  <a:pt x="590" y="129"/>
                  <a:pt x="594" y="126"/>
                  <a:pt x="598" y="122"/>
                </a:cubicBezTo>
                <a:cubicBezTo>
                  <a:pt x="609" y="111"/>
                  <a:pt x="615" y="96"/>
                  <a:pt x="615" y="80"/>
                </a:cubicBezTo>
                <a:cubicBezTo>
                  <a:pt x="615" y="64"/>
                  <a:pt x="609" y="49"/>
                  <a:pt x="598" y="38"/>
                </a:cubicBezTo>
                <a:cubicBezTo>
                  <a:pt x="586" y="27"/>
                  <a:pt x="571" y="21"/>
                  <a:pt x="556" y="21"/>
                </a:cubicBezTo>
                <a:cubicBezTo>
                  <a:pt x="540" y="21"/>
                  <a:pt x="525" y="27"/>
                  <a:pt x="514" y="38"/>
                </a:cubicBezTo>
                <a:cubicBezTo>
                  <a:pt x="510" y="42"/>
                  <a:pt x="507" y="47"/>
                  <a:pt x="504" y="51"/>
                </a:cubicBezTo>
                <a:cubicBezTo>
                  <a:pt x="502" y="55"/>
                  <a:pt x="498" y="56"/>
                  <a:pt x="494" y="54"/>
                </a:cubicBezTo>
                <a:cubicBezTo>
                  <a:pt x="491" y="52"/>
                  <a:pt x="490" y="48"/>
                  <a:pt x="492" y="44"/>
                </a:cubicBezTo>
                <a:cubicBezTo>
                  <a:pt x="495" y="39"/>
                  <a:pt x="499" y="33"/>
                  <a:pt x="504" y="28"/>
                </a:cubicBezTo>
                <a:cubicBezTo>
                  <a:pt x="532" y="0"/>
                  <a:pt x="579" y="0"/>
                  <a:pt x="607" y="28"/>
                </a:cubicBezTo>
                <a:cubicBezTo>
                  <a:pt x="636" y="57"/>
                  <a:pt x="636" y="103"/>
                  <a:pt x="607" y="132"/>
                </a:cubicBezTo>
                <a:close/>
                <a:moveTo>
                  <a:pt x="366" y="449"/>
                </a:moveTo>
                <a:cubicBezTo>
                  <a:pt x="321" y="413"/>
                  <a:pt x="321" y="413"/>
                  <a:pt x="321" y="413"/>
                </a:cubicBezTo>
                <a:cubicBezTo>
                  <a:pt x="321" y="386"/>
                  <a:pt x="321" y="386"/>
                  <a:pt x="321" y="386"/>
                </a:cubicBezTo>
                <a:cubicBezTo>
                  <a:pt x="321" y="386"/>
                  <a:pt x="321" y="386"/>
                  <a:pt x="321" y="385"/>
                </a:cubicBezTo>
                <a:cubicBezTo>
                  <a:pt x="321" y="377"/>
                  <a:pt x="335" y="360"/>
                  <a:pt x="344" y="348"/>
                </a:cubicBezTo>
                <a:cubicBezTo>
                  <a:pt x="357" y="331"/>
                  <a:pt x="362" y="323"/>
                  <a:pt x="359" y="316"/>
                </a:cubicBezTo>
                <a:cubicBezTo>
                  <a:pt x="358" y="313"/>
                  <a:pt x="355" y="305"/>
                  <a:pt x="314" y="305"/>
                </a:cubicBezTo>
                <a:cubicBezTo>
                  <a:pt x="275" y="305"/>
                  <a:pt x="271" y="313"/>
                  <a:pt x="270" y="315"/>
                </a:cubicBezTo>
                <a:cubicBezTo>
                  <a:pt x="265" y="323"/>
                  <a:pt x="273" y="334"/>
                  <a:pt x="287" y="352"/>
                </a:cubicBezTo>
                <a:cubicBezTo>
                  <a:pt x="295" y="363"/>
                  <a:pt x="307" y="378"/>
                  <a:pt x="307" y="385"/>
                </a:cubicBezTo>
                <a:cubicBezTo>
                  <a:pt x="307" y="385"/>
                  <a:pt x="307" y="385"/>
                  <a:pt x="307" y="385"/>
                </a:cubicBezTo>
                <a:cubicBezTo>
                  <a:pt x="307" y="413"/>
                  <a:pt x="307" y="413"/>
                  <a:pt x="307" y="413"/>
                </a:cubicBezTo>
                <a:cubicBezTo>
                  <a:pt x="263" y="449"/>
                  <a:pt x="263" y="449"/>
                  <a:pt x="263" y="449"/>
                </a:cubicBezTo>
                <a:cubicBezTo>
                  <a:pt x="260" y="451"/>
                  <a:pt x="259" y="455"/>
                  <a:pt x="262" y="458"/>
                </a:cubicBezTo>
                <a:cubicBezTo>
                  <a:pt x="263" y="460"/>
                  <a:pt x="265" y="461"/>
                  <a:pt x="267" y="461"/>
                </a:cubicBezTo>
                <a:cubicBezTo>
                  <a:pt x="269" y="461"/>
                  <a:pt x="270" y="461"/>
                  <a:pt x="272" y="460"/>
                </a:cubicBezTo>
                <a:cubicBezTo>
                  <a:pt x="314" y="426"/>
                  <a:pt x="314" y="426"/>
                  <a:pt x="314" y="426"/>
                </a:cubicBezTo>
                <a:cubicBezTo>
                  <a:pt x="357" y="460"/>
                  <a:pt x="357" y="460"/>
                  <a:pt x="357" y="460"/>
                </a:cubicBezTo>
                <a:cubicBezTo>
                  <a:pt x="359" y="461"/>
                  <a:pt x="360" y="461"/>
                  <a:pt x="362" y="461"/>
                </a:cubicBezTo>
                <a:cubicBezTo>
                  <a:pt x="364" y="461"/>
                  <a:pt x="366" y="460"/>
                  <a:pt x="367" y="458"/>
                </a:cubicBezTo>
                <a:cubicBezTo>
                  <a:pt x="370" y="455"/>
                  <a:pt x="369" y="451"/>
                  <a:pt x="366" y="449"/>
                </a:cubicBezTo>
                <a:close/>
                <a:moveTo>
                  <a:pt x="283" y="322"/>
                </a:moveTo>
                <a:cubicBezTo>
                  <a:pt x="288" y="321"/>
                  <a:pt x="298" y="319"/>
                  <a:pt x="314" y="319"/>
                </a:cubicBezTo>
                <a:cubicBezTo>
                  <a:pt x="329" y="319"/>
                  <a:pt x="340" y="321"/>
                  <a:pt x="345" y="322"/>
                </a:cubicBezTo>
                <a:cubicBezTo>
                  <a:pt x="343" y="326"/>
                  <a:pt x="337" y="334"/>
                  <a:pt x="333" y="340"/>
                </a:cubicBezTo>
                <a:cubicBezTo>
                  <a:pt x="326" y="348"/>
                  <a:pt x="319" y="358"/>
                  <a:pt x="314" y="366"/>
                </a:cubicBezTo>
                <a:cubicBezTo>
                  <a:pt x="310" y="359"/>
                  <a:pt x="304" y="351"/>
                  <a:pt x="298" y="343"/>
                </a:cubicBezTo>
                <a:cubicBezTo>
                  <a:pt x="293" y="337"/>
                  <a:pt x="285" y="327"/>
                  <a:pt x="283" y="3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6" name="Oval 58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0" name="Freeform 147"/>
          <p:cNvSpPr>
            <a:spLocks noEditPoints="1"/>
          </p:cNvSpPr>
          <p:nvPr/>
        </p:nvSpPr>
        <p:spPr bwMode="auto">
          <a:xfrm>
            <a:off x="10160302" y="4826223"/>
            <a:ext cx="591577" cy="682964"/>
          </a:xfrm>
          <a:custGeom>
            <a:avLst/>
            <a:gdLst>
              <a:gd name="T0" fmla="*/ 184 w 573"/>
              <a:gd name="T1" fmla="*/ 291 h 661"/>
              <a:gd name="T2" fmla="*/ 194 w 573"/>
              <a:gd name="T3" fmla="*/ 360 h 661"/>
              <a:gd name="T4" fmla="*/ 224 w 573"/>
              <a:gd name="T5" fmla="*/ 338 h 661"/>
              <a:gd name="T6" fmla="*/ 194 w 573"/>
              <a:gd name="T7" fmla="*/ 346 h 661"/>
              <a:gd name="T8" fmla="*/ 184 w 573"/>
              <a:gd name="T9" fmla="*/ 305 h 661"/>
              <a:gd name="T10" fmla="*/ 194 w 573"/>
              <a:gd name="T11" fmla="*/ 346 h 661"/>
              <a:gd name="T12" fmla="*/ 367 w 573"/>
              <a:gd name="T13" fmla="*/ 301 h 661"/>
              <a:gd name="T14" fmla="*/ 379 w 573"/>
              <a:gd name="T15" fmla="*/ 360 h 661"/>
              <a:gd name="T16" fmla="*/ 389 w 573"/>
              <a:gd name="T17" fmla="*/ 291 h 661"/>
              <a:gd name="T18" fmla="*/ 363 w 573"/>
              <a:gd name="T19" fmla="*/ 343 h 661"/>
              <a:gd name="T20" fmla="*/ 400 w 573"/>
              <a:gd name="T21" fmla="*/ 311 h 661"/>
              <a:gd name="T22" fmla="*/ 436 w 573"/>
              <a:gd name="T23" fmla="*/ 221 h 661"/>
              <a:gd name="T24" fmla="*/ 486 w 573"/>
              <a:gd name="T25" fmla="*/ 176 h 661"/>
              <a:gd name="T26" fmla="*/ 493 w 573"/>
              <a:gd name="T27" fmla="*/ 189 h 661"/>
              <a:gd name="T28" fmla="*/ 515 w 573"/>
              <a:gd name="T29" fmla="*/ 6 h 661"/>
              <a:gd name="T30" fmla="*/ 286 w 573"/>
              <a:gd name="T31" fmla="*/ 125 h 661"/>
              <a:gd name="T32" fmla="*/ 58 w 573"/>
              <a:gd name="T33" fmla="*/ 6 h 661"/>
              <a:gd name="T34" fmla="*/ 79 w 573"/>
              <a:gd name="T35" fmla="*/ 189 h 661"/>
              <a:gd name="T36" fmla="*/ 86 w 573"/>
              <a:gd name="T37" fmla="*/ 176 h 661"/>
              <a:gd name="T38" fmla="*/ 190 w 573"/>
              <a:gd name="T39" fmla="*/ 145 h 661"/>
              <a:gd name="T40" fmla="*/ 3 w 573"/>
              <a:gd name="T41" fmla="*/ 328 h 661"/>
              <a:gd name="T42" fmla="*/ 25 w 573"/>
              <a:gd name="T43" fmla="*/ 332 h 661"/>
              <a:gd name="T44" fmla="*/ 141 w 573"/>
              <a:gd name="T45" fmla="*/ 424 h 661"/>
              <a:gd name="T46" fmla="*/ 175 w 573"/>
              <a:gd name="T47" fmla="*/ 599 h 661"/>
              <a:gd name="T48" fmla="*/ 398 w 573"/>
              <a:gd name="T49" fmla="*/ 599 h 661"/>
              <a:gd name="T50" fmla="*/ 434 w 573"/>
              <a:gd name="T51" fmla="*/ 419 h 661"/>
              <a:gd name="T52" fmla="*/ 548 w 573"/>
              <a:gd name="T53" fmla="*/ 332 h 661"/>
              <a:gd name="T54" fmla="*/ 570 w 573"/>
              <a:gd name="T55" fmla="*/ 328 h 661"/>
              <a:gd name="T56" fmla="*/ 384 w 573"/>
              <a:gd name="T57" fmla="*/ 599 h 661"/>
              <a:gd name="T58" fmla="*/ 189 w 573"/>
              <a:gd name="T59" fmla="*/ 599 h 661"/>
              <a:gd name="T60" fmla="*/ 214 w 573"/>
              <a:gd name="T61" fmla="*/ 535 h 661"/>
              <a:gd name="T62" fmla="*/ 313 w 573"/>
              <a:gd name="T63" fmla="*/ 518 h 661"/>
              <a:gd name="T64" fmla="*/ 457 w 573"/>
              <a:gd name="T65" fmla="*/ 277 h 661"/>
              <a:gd name="T66" fmla="*/ 448 w 573"/>
              <a:gd name="T67" fmla="*/ 384 h 661"/>
              <a:gd name="T68" fmla="*/ 313 w 573"/>
              <a:gd name="T69" fmla="*/ 504 h 661"/>
              <a:gd name="T70" fmla="*/ 151 w 573"/>
              <a:gd name="T71" fmla="*/ 414 h 661"/>
              <a:gd name="T72" fmla="*/ 124 w 573"/>
              <a:gd name="T73" fmla="*/ 272 h 661"/>
              <a:gd name="T74" fmla="*/ 18 w 573"/>
              <a:gd name="T75" fmla="*/ 319 h 661"/>
              <a:gd name="T76" fmla="*/ 148 w 573"/>
              <a:gd name="T77" fmla="*/ 229 h 661"/>
              <a:gd name="T78" fmla="*/ 430 w 573"/>
              <a:gd name="T79" fmla="*/ 234 h 661"/>
              <a:gd name="T80" fmla="*/ 552 w 573"/>
              <a:gd name="T81" fmla="*/ 318 h 661"/>
              <a:gd name="T82" fmla="*/ 252 w 573"/>
              <a:gd name="T83" fmla="*/ 613 h 661"/>
              <a:gd name="T84" fmla="*/ 252 w 573"/>
              <a:gd name="T85" fmla="*/ 599 h 661"/>
              <a:gd name="T86" fmla="*/ 266 w 573"/>
              <a:gd name="T87" fmla="*/ 582 h 661"/>
              <a:gd name="T88" fmla="*/ 293 w 573"/>
              <a:gd name="T89" fmla="*/ 582 h 661"/>
              <a:gd name="T90" fmla="*/ 321 w 573"/>
              <a:gd name="T91" fmla="*/ 551 h 661"/>
              <a:gd name="T92" fmla="*/ 321 w 573"/>
              <a:gd name="T93" fmla="*/ 565 h 6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73" h="661">
                <a:moveTo>
                  <a:pt x="206" y="301"/>
                </a:moveTo>
                <a:cubicBezTo>
                  <a:pt x="206" y="300"/>
                  <a:pt x="204" y="298"/>
                  <a:pt x="203" y="297"/>
                </a:cubicBezTo>
                <a:cubicBezTo>
                  <a:pt x="197" y="293"/>
                  <a:pt x="191" y="291"/>
                  <a:pt x="184" y="291"/>
                </a:cubicBezTo>
                <a:cubicBezTo>
                  <a:pt x="173" y="291"/>
                  <a:pt x="163" y="297"/>
                  <a:pt x="160" y="306"/>
                </a:cubicBezTo>
                <a:cubicBezTo>
                  <a:pt x="155" y="316"/>
                  <a:pt x="155" y="343"/>
                  <a:pt x="173" y="354"/>
                </a:cubicBezTo>
                <a:cubicBezTo>
                  <a:pt x="178" y="358"/>
                  <a:pt x="186" y="360"/>
                  <a:pt x="194" y="360"/>
                </a:cubicBezTo>
                <a:cubicBezTo>
                  <a:pt x="194" y="360"/>
                  <a:pt x="194" y="360"/>
                  <a:pt x="194" y="360"/>
                </a:cubicBezTo>
                <a:cubicBezTo>
                  <a:pt x="207" y="360"/>
                  <a:pt x="222" y="355"/>
                  <a:pt x="226" y="346"/>
                </a:cubicBezTo>
                <a:cubicBezTo>
                  <a:pt x="227" y="343"/>
                  <a:pt x="227" y="340"/>
                  <a:pt x="224" y="338"/>
                </a:cubicBezTo>
                <a:cubicBezTo>
                  <a:pt x="217" y="330"/>
                  <a:pt x="211" y="322"/>
                  <a:pt x="206" y="301"/>
                </a:cubicBezTo>
                <a:close/>
                <a:moveTo>
                  <a:pt x="194" y="346"/>
                </a:moveTo>
                <a:cubicBezTo>
                  <a:pt x="194" y="346"/>
                  <a:pt x="194" y="346"/>
                  <a:pt x="194" y="346"/>
                </a:cubicBezTo>
                <a:cubicBezTo>
                  <a:pt x="190" y="346"/>
                  <a:pt x="185" y="346"/>
                  <a:pt x="180" y="343"/>
                </a:cubicBezTo>
                <a:cubicBezTo>
                  <a:pt x="169" y="335"/>
                  <a:pt x="170" y="317"/>
                  <a:pt x="173" y="311"/>
                </a:cubicBezTo>
                <a:cubicBezTo>
                  <a:pt x="173" y="309"/>
                  <a:pt x="178" y="305"/>
                  <a:pt x="184" y="305"/>
                </a:cubicBezTo>
                <a:cubicBezTo>
                  <a:pt x="187" y="305"/>
                  <a:pt x="190" y="306"/>
                  <a:pt x="193" y="308"/>
                </a:cubicBezTo>
                <a:cubicBezTo>
                  <a:pt x="197" y="323"/>
                  <a:pt x="202" y="334"/>
                  <a:pt x="210" y="343"/>
                </a:cubicBezTo>
                <a:cubicBezTo>
                  <a:pt x="206" y="344"/>
                  <a:pt x="201" y="346"/>
                  <a:pt x="194" y="346"/>
                </a:cubicBezTo>
                <a:close/>
                <a:moveTo>
                  <a:pt x="389" y="291"/>
                </a:moveTo>
                <a:cubicBezTo>
                  <a:pt x="382" y="291"/>
                  <a:pt x="376" y="293"/>
                  <a:pt x="370" y="297"/>
                </a:cubicBezTo>
                <a:cubicBezTo>
                  <a:pt x="368" y="298"/>
                  <a:pt x="367" y="300"/>
                  <a:pt x="367" y="301"/>
                </a:cubicBezTo>
                <a:cubicBezTo>
                  <a:pt x="362" y="322"/>
                  <a:pt x="356" y="330"/>
                  <a:pt x="348" y="338"/>
                </a:cubicBezTo>
                <a:cubicBezTo>
                  <a:pt x="346" y="340"/>
                  <a:pt x="346" y="343"/>
                  <a:pt x="347" y="346"/>
                </a:cubicBezTo>
                <a:cubicBezTo>
                  <a:pt x="350" y="355"/>
                  <a:pt x="366" y="360"/>
                  <a:pt x="379" y="360"/>
                </a:cubicBezTo>
                <a:cubicBezTo>
                  <a:pt x="387" y="360"/>
                  <a:pt x="394" y="358"/>
                  <a:pt x="400" y="354"/>
                </a:cubicBezTo>
                <a:cubicBezTo>
                  <a:pt x="418" y="343"/>
                  <a:pt x="418" y="316"/>
                  <a:pt x="413" y="306"/>
                </a:cubicBezTo>
                <a:cubicBezTo>
                  <a:pt x="410" y="297"/>
                  <a:pt x="400" y="291"/>
                  <a:pt x="389" y="291"/>
                </a:cubicBezTo>
                <a:close/>
                <a:moveTo>
                  <a:pt x="393" y="343"/>
                </a:moveTo>
                <a:cubicBezTo>
                  <a:pt x="388" y="346"/>
                  <a:pt x="382" y="346"/>
                  <a:pt x="379" y="346"/>
                </a:cubicBezTo>
                <a:cubicBezTo>
                  <a:pt x="372" y="346"/>
                  <a:pt x="367" y="344"/>
                  <a:pt x="363" y="343"/>
                </a:cubicBezTo>
                <a:cubicBezTo>
                  <a:pt x="371" y="334"/>
                  <a:pt x="376" y="323"/>
                  <a:pt x="380" y="308"/>
                </a:cubicBezTo>
                <a:cubicBezTo>
                  <a:pt x="383" y="306"/>
                  <a:pt x="386" y="305"/>
                  <a:pt x="389" y="305"/>
                </a:cubicBezTo>
                <a:cubicBezTo>
                  <a:pt x="395" y="305"/>
                  <a:pt x="399" y="309"/>
                  <a:pt x="400" y="311"/>
                </a:cubicBezTo>
                <a:cubicBezTo>
                  <a:pt x="403" y="317"/>
                  <a:pt x="404" y="335"/>
                  <a:pt x="393" y="343"/>
                </a:cubicBezTo>
                <a:close/>
                <a:moveTo>
                  <a:pt x="447" y="223"/>
                </a:moveTo>
                <a:cubicBezTo>
                  <a:pt x="443" y="222"/>
                  <a:pt x="440" y="221"/>
                  <a:pt x="436" y="221"/>
                </a:cubicBezTo>
                <a:cubicBezTo>
                  <a:pt x="423" y="183"/>
                  <a:pt x="406" y="160"/>
                  <a:pt x="383" y="145"/>
                </a:cubicBezTo>
                <a:cubicBezTo>
                  <a:pt x="464" y="140"/>
                  <a:pt x="508" y="85"/>
                  <a:pt x="524" y="30"/>
                </a:cubicBezTo>
                <a:cubicBezTo>
                  <a:pt x="552" y="100"/>
                  <a:pt x="526" y="154"/>
                  <a:pt x="486" y="176"/>
                </a:cubicBezTo>
                <a:cubicBezTo>
                  <a:pt x="483" y="178"/>
                  <a:pt x="482" y="183"/>
                  <a:pt x="484" y="186"/>
                </a:cubicBezTo>
                <a:cubicBezTo>
                  <a:pt x="485" y="188"/>
                  <a:pt x="487" y="190"/>
                  <a:pt x="490" y="190"/>
                </a:cubicBezTo>
                <a:cubicBezTo>
                  <a:pt x="491" y="190"/>
                  <a:pt x="492" y="189"/>
                  <a:pt x="493" y="189"/>
                </a:cubicBezTo>
                <a:cubicBezTo>
                  <a:pt x="542" y="161"/>
                  <a:pt x="573" y="92"/>
                  <a:pt x="528" y="4"/>
                </a:cubicBezTo>
                <a:cubicBezTo>
                  <a:pt x="527" y="2"/>
                  <a:pt x="524" y="0"/>
                  <a:pt x="521" y="1"/>
                </a:cubicBezTo>
                <a:cubicBezTo>
                  <a:pt x="518" y="1"/>
                  <a:pt x="516" y="3"/>
                  <a:pt x="515" y="6"/>
                </a:cubicBezTo>
                <a:cubicBezTo>
                  <a:pt x="511" y="30"/>
                  <a:pt x="485" y="146"/>
                  <a:pt x="345" y="131"/>
                </a:cubicBezTo>
                <a:cubicBezTo>
                  <a:pt x="345" y="131"/>
                  <a:pt x="345" y="131"/>
                  <a:pt x="345" y="131"/>
                </a:cubicBezTo>
                <a:cubicBezTo>
                  <a:pt x="327" y="127"/>
                  <a:pt x="308" y="125"/>
                  <a:pt x="286" y="125"/>
                </a:cubicBezTo>
                <a:cubicBezTo>
                  <a:pt x="265" y="125"/>
                  <a:pt x="245" y="127"/>
                  <a:pt x="228" y="131"/>
                </a:cubicBezTo>
                <a:cubicBezTo>
                  <a:pt x="228" y="131"/>
                  <a:pt x="228" y="131"/>
                  <a:pt x="228" y="131"/>
                </a:cubicBezTo>
                <a:cubicBezTo>
                  <a:pt x="88" y="146"/>
                  <a:pt x="62" y="30"/>
                  <a:pt x="58" y="6"/>
                </a:cubicBezTo>
                <a:cubicBezTo>
                  <a:pt x="57" y="3"/>
                  <a:pt x="55" y="1"/>
                  <a:pt x="52" y="1"/>
                </a:cubicBezTo>
                <a:cubicBezTo>
                  <a:pt x="49" y="0"/>
                  <a:pt x="46" y="2"/>
                  <a:pt x="45" y="4"/>
                </a:cubicBezTo>
                <a:cubicBezTo>
                  <a:pt x="0" y="92"/>
                  <a:pt x="31" y="161"/>
                  <a:pt x="79" y="189"/>
                </a:cubicBezTo>
                <a:cubicBezTo>
                  <a:pt x="81" y="189"/>
                  <a:pt x="82" y="190"/>
                  <a:pt x="83" y="190"/>
                </a:cubicBezTo>
                <a:cubicBezTo>
                  <a:pt x="85" y="190"/>
                  <a:pt x="88" y="188"/>
                  <a:pt x="89" y="186"/>
                </a:cubicBezTo>
                <a:cubicBezTo>
                  <a:pt x="91" y="183"/>
                  <a:pt x="90" y="178"/>
                  <a:pt x="86" y="176"/>
                </a:cubicBezTo>
                <a:cubicBezTo>
                  <a:pt x="47" y="154"/>
                  <a:pt x="21" y="100"/>
                  <a:pt x="49" y="29"/>
                </a:cubicBezTo>
                <a:cubicBezTo>
                  <a:pt x="55" y="50"/>
                  <a:pt x="67" y="79"/>
                  <a:pt x="91" y="103"/>
                </a:cubicBezTo>
                <a:cubicBezTo>
                  <a:pt x="117" y="129"/>
                  <a:pt x="150" y="143"/>
                  <a:pt x="190" y="145"/>
                </a:cubicBezTo>
                <a:cubicBezTo>
                  <a:pt x="167" y="160"/>
                  <a:pt x="150" y="183"/>
                  <a:pt x="137" y="221"/>
                </a:cubicBezTo>
                <a:cubicBezTo>
                  <a:pt x="133" y="221"/>
                  <a:pt x="130" y="222"/>
                  <a:pt x="126" y="223"/>
                </a:cubicBezTo>
                <a:cubicBezTo>
                  <a:pt x="74" y="230"/>
                  <a:pt x="10" y="240"/>
                  <a:pt x="3" y="328"/>
                </a:cubicBezTo>
                <a:cubicBezTo>
                  <a:pt x="3" y="331"/>
                  <a:pt x="4" y="333"/>
                  <a:pt x="5" y="334"/>
                </a:cubicBezTo>
                <a:cubicBezTo>
                  <a:pt x="7" y="336"/>
                  <a:pt x="10" y="336"/>
                  <a:pt x="12" y="336"/>
                </a:cubicBezTo>
                <a:cubicBezTo>
                  <a:pt x="25" y="332"/>
                  <a:pt x="25" y="332"/>
                  <a:pt x="25" y="332"/>
                </a:cubicBezTo>
                <a:cubicBezTo>
                  <a:pt x="63" y="320"/>
                  <a:pt x="92" y="311"/>
                  <a:pt x="109" y="301"/>
                </a:cubicBezTo>
                <a:cubicBezTo>
                  <a:pt x="101" y="339"/>
                  <a:pt x="98" y="366"/>
                  <a:pt x="113" y="391"/>
                </a:cubicBezTo>
                <a:cubicBezTo>
                  <a:pt x="118" y="401"/>
                  <a:pt x="129" y="412"/>
                  <a:pt x="141" y="424"/>
                </a:cubicBezTo>
                <a:cubicBezTo>
                  <a:pt x="168" y="449"/>
                  <a:pt x="200" y="481"/>
                  <a:pt x="206" y="523"/>
                </a:cubicBezTo>
                <a:cubicBezTo>
                  <a:pt x="187" y="539"/>
                  <a:pt x="175" y="563"/>
                  <a:pt x="175" y="589"/>
                </a:cubicBezTo>
                <a:cubicBezTo>
                  <a:pt x="175" y="599"/>
                  <a:pt x="175" y="599"/>
                  <a:pt x="175" y="599"/>
                </a:cubicBezTo>
                <a:cubicBezTo>
                  <a:pt x="175" y="633"/>
                  <a:pt x="203" y="661"/>
                  <a:pt x="237" y="661"/>
                </a:cubicBezTo>
                <a:cubicBezTo>
                  <a:pt x="336" y="661"/>
                  <a:pt x="336" y="661"/>
                  <a:pt x="336" y="661"/>
                </a:cubicBezTo>
                <a:cubicBezTo>
                  <a:pt x="370" y="661"/>
                  <a:pt x="398" y="633"/>
                  <a:pt x="398" y="599"/>
                </a:cubicBezTo>
                <a:cubicBezTo>
                  <a:pt x="398" y="589"/>
                  <a:pt x="398" y="589"/>
                  <a:pt x="398" y="589"/>
                </a:cubicBezTo>
                <a:cubicBezTo>
                  <a:pt x="398" y="565"/>
                  <a:pt x="388" y="543"/>
                  <a:pt x="372" y="528"/>
                </a:cubicBezTo>
                <a:cubicBezTo>
                  <a:pt x="377" y="471"/>
                  <a:pt x="409" y="442"/>
                  <a:pt x="434" y="419"/>
                </a:cubicBezTo>
                <a:cubicBezTo>
                  <a:pt x="445" y="409"/>
                  <a:pt x="455" y="401"/>
                  <a:pt x="460" y="391"/>
                </a:cubicBezTo>
                <a:cubicBezTo>
                  <a:pt x="474" y="366"/>
                  <a:pt x="472" y="339"/>
                  <a:pt x="463" y="301"/>
                </a:cubicBezTo>
                <a:cubicBezTo>
                  <a:pt x="481" y="311"/>
                  <a:pt x="510" y="320"/>
                  <a:pt x="548" y="332"/>
                </a:cubicBezTo>
                <a:cubicBezTo>
                  <a:pt x="561" y="336"/>
                  <a:pt x="561" y="336"/>
                  <a:pt x="561" y="336"/>
                </a:cubicBezTo>
                <a:cubicBezTo>
                  <a:pt x="563" y="336"/>
                  <a:pt x="566" y="336"/>
                  <a:pt x="567" y="334"/>
                </a:cubicBezTo>
                <a:cubicBezTo>
                  <a:pt x="569" y="333"/>
                  <a:pt x="570" y="331"/>
                  <a:pt x="570" y="328"/>
                </a:cubicBezTo>
                <a:cubicBezTo>
                  <a:pt x="563" y="240"/>
                  <a:pt x="499" y="230"/>
                  <a:pt x="447" y="223"/>
                </a:cubicBezTo>
                <a:close/>
                <a:moveTo>
                  <a:pt x="384" y="589"/>
                </a:moveTo>
                <a:cubicBezTo>
                  <a:pt x="384" y="599"/>
                  <a:pt x="384" y="599"/>
                  <a:pt x="384" y="599"/>
                </a:cubicBezTo>
                <a:cubicBezTo>
                  <a:pt x="384" y="625"/>
                  <a:pt x="362" y="647"/>
                  <a:pt x="336" y="647"/>
                </a:cubicBezTo>
                <a:cubicBezTo>
                  <a:pt x="237" y="647"/>
                  <a:pt x="237" y="647"/>
                  <a:pt x="237" y="647"/>
                </a:cubicBezTo>
                <a:cubicBezTo>
                  <a:pt x="211" y="647"/>
                  <a:pt x="189" y="625"/>
                  <a:pt x="189" y="599"/>
                </a:cubicBezTo>
                <a:cubicBezTo>
                  <a:pt x="189" y="589"/>
                  <a:pt x="189" y="589"/>
                  <a:pt x="189" y="589"/>
                </a:cubicBezTo>
                <a:cubicBezTo>
                  <a:pt x="189" y="567"/>
                  <a:pt x="199" y="548"/>
                  <a:pt x="213" y="535"/>
                </a:cubicBezTo>
                <a:cubicBezTo>
                  <a:pt x="214" y="535"/>
                  <a:pt x="214" y="535"/>
                  <a:pt x="214" y="535"/>
                </a:cubicBezTo>
                <a:cubicBezTo>
                  <a:pt x="217" y="535"/>
                  <a:pt x="219" y="533"/>
                  <a:pt x="220" y="530"/>
                </a:cubicBezTo>
                <a:cubicBezTo>
                  <a:pt x="232" y="522"/>
                  <a:pt x="245" y="518"/>
                  <a:pt x="260" y="518"/>
                </a:cubicBezTo>
                <a:cubicBezTo>
                  <a:pt x="313" y="518"/>
                  <a:pt x="313" y="518"/>
                  <a:pt x="313" y="518"/>
                </a:cubicBezTo>
                <a:cubicBezTo>
                  <a:pt x="352" y="518"/>
                  <a:pt x="384" y="550"/>
                  <a:pt x="384" y="589"/>
                </a:cubicBezTo>
                <a:close/>
                <a:moveTo>
                  <a:pt x="552" y="318"/>
                </a:moveTo>
                <a:cubicBezTo>
                  <a:pt x="509" y="306"/>
                  <a:pt x="461" y="291"/>
                  <a:pt x="457" y="277"/>
                </a:cubicBezTo>
                <a:cubicBezTo>
                  <a:pt x="456" y="273"/>
                  <a:pt x="453" y="271"/>
                  <a:pt x="449" y="272"/>
                </a:cubicBezTo>
                <a:cubicBezTo>
                  <a:pt x="445" y="273"/>
                  <a:pt x="443" y="277"/>
                  <a:pt x="444" y="281"/>
                </a:cubicBezTo>
                <a:cubicBezTo>
                  <a:pt x="456" y="328"/>
                  <a:pt x="463" y="358"/>
                  <a:pt x="448" y="384"/>
                </a:cubicBezTo>
                <a:cubicBezTo>
                  <a:pt x="444" y="392"/>
                  <a:pt x="435" y="400"/>
                  <a:pt x="425" y="409"/>
                </a:cubicBezTo>
                <a:cubicBezTo>
                  <a:pt x="400" y="431"/>
                  <a:pt x="367" y="461"/>
                  <a:pt x="359" y="517"/>
                </a:cubicBezTo>
                <a:cubicBezTo>
                  <a:pt x="346" y="509"/>
                  <a:pt x="330" y="504"/>
                  <a:pt x="313" y="504"/>
                </a:cubicBezTo>
                <a:cubicBezTo>
                  <a:pt x="260" y="504"/>
                  <a:pt x="260" y="504"/>
                  <a:pt x="260" y="504"/>
                </a:cubicBezTo>
                <a:cubicBezTo>
                  <a:pt x="245" y="504"/>
                  <a:pt x="231" y="508"/>
                  <a:pt x="218" y="515"/>
                </a:cubicBezTo>
                <a:cubicBezTo>
                  <a:pt x="210" y="471"/>
                  <a:pt x="176" y="438"/>
                  <a:pt x="151" y="414"/>
                </a:cubicBezTo>
                <a:cubicBezTo>
                  <a:pt x="139" y="402"/>
                  <a:pt x="129" y="392"/>
                  <a:pt x="125" y="384"/>
                </a:cubicBezTo>
                <a:cubicBezTo>
                  <a:pt x="110" y="358"/>
                  <a:pt x="117" y="328"/>
                  <a:pt x="129" y="281"/>
                </a:cubicBezTo>
                <a:cubicBezTo>
                  <a:pt x="130" y="277"/>
                  <a:pt x="128" y="273"/>
                  <a:pt x="124" y="272"/>
                </a:cubicBezTo>
                <a:cubicBezTo>
                  <a:pt x="120" y="271"/>
                  <a:pt x="116" y="273"/>
                  <a:pt x="115" y="277"/>
                </a:cubicBezTo>
                <a:cubicBezTo>
                  <a:pt x="112" y="291"/>
                  <a:pt x="64" y="306"/>
                  <a:pt x="21" y="318"/>
                </a:cubicBezTo>
                <a:cubicBezTo>
                  <a:pt x="18" y="319"/>
                  <a:pt x="18" y="319"/>
                  <a:pt x="18" y="319"/>
                </a:cubicBezTo>
                <a:cubicBezTo>
                  <a:pt x="28" y="251"/>
                  <a:pt x="79" y="244"/>
                  <a:pt x="128" y="236"/>
                </a:cubicBezTo>
                <a:cubicBezTo>
                  <a:pt x="133" y="236"/>
                  <a:pt x="138" y="235"/>
                  <a:pt x="143" y="234"/>
                </a:cubicBezTo>
                <a:cubicBezTo>
                  <a:pt x="146" y="234"/>
                  <a:pt x="148" y="232"/>
                  <a:pt x="148" y="229"/>
                </a:cubicBezTo>
                <a:cubicBezTo>
                  <a:pt x="173" y="154"/>
                  <a:pt x="216" y="139"/>
                  <a:pt x="286" y="139"/>
                </a:cubicBezTo>
                <a:cubicBezTo>
                  <a:pt x="357" y="139"/>
                  <a:pt x="400" y="154"/>
                  <a:pt x="424" y="229"/>
                </a:cubicBezTo>
                <a:cubicBezTo>
                  <a:pt x="425" y="232"/>
                  <a:pt x="427" y="234"/>
                  <a:pt x="430" y="234"/>
                </a:cubicBezTo>
                <a:cubicBezTo>
                  <a:pt x="435" y="235"/>
                  <a:pt x="440" y="236"/>
                  <a:pt x="445" y="236"/>
                </a:cubicBezTo>
                <a:cubicBezTo>
                  <a:pt x="494" y="244"/>
                  <a:pt x="545" y="251"/>
                  <a:pt x="555" y="319"/>
                </a:cubicBezTo>
                <a:lnTo>
                  <a:pt x="552" y="318"/>
                </a:lnTo>
                <a:close/>
                <a:moveTo>
                  <a:pt x="252" y="551"/>
                </a:moveTo>
                <a:cubicBezTo>
                  <a:pt x="236" y="551"/>
                  <a:pt x="224" y="564"/>
                  <a:pt x="224" y="582"/>
                </a:cubicBezTo>
                <a:cubicBezTo>
                  <a:pt x="224" y="600"/>
                  <a:pt x="236" y="613"/>
                  <a:pt x="252" y="613"/>
                </a:cubicBezTo>
                <a:cubicBezTo>
                  <a:pt x="268" y="613"/>
                  <a:pt x="280" y="600"/>
                  <a:pt x="280" y="582"/>
                </a:cubicBezTo>
                <a:cubicBezTo>
                  <a:pt x="280" y="564"/>
                  <a:pt x="268" y="551"/>
                  <a:pt x="252" y="551"/>
                </a:cubicBezTo>
                <a:close/>
                <a:moveTo>
                  <a:pt x="252" y="599"/>
                </a:moveTo>
                <a:cubicBezTo>
                  <a:pt x="244" y="599"/>
                  <a:pt x="238" y="593"/>
                  <a:pt x="238" y="582"/>
                </a:cubicBezTo>
                <a:cubicBezTo>
                  <a:pt x="238" y="572"/>
                  <a:pt x="244" y="565"/>
                  <a:pt x="252" y="565"/>
                </a:cubicBezTo>
                <a:cubicBezTo>
                  <a:pt x="260" y="565"/>
                  <a:pt x="266" y="572"/>
                  <a:pt x="266" y="582"/>
                </a:cubicBezTo>
                <a:cubicBezTo>
                  <a:pt x="266" y="593"/>
                  <a:pt x="260" y="599"/>
                  <a:pt x="252" y="599"/>
                </a:cubicBezTo>
                <a:close/>
                <a:moveTo>
                  <a:pt x="321" y="551"/>
                </a:moveTo>
                <a:cubicBezTo>
                  <a:pt x="305" y="551"/>
                  <a:pt x="293" y="564"/>
                  <a:pt x="293" y="582"/>
                </a:cubicBezTo>
                <a:cubicBezTo>
                  <a:pt x="293" y="600"/>
                  <a:pt x="305" y="613"/>
                  <a:pt x="321" y="613"/>
                </a:cubicBezTo>
                <a:cubicBezTo>
                  <a:pt x="337" y="613"/>
                  <a:pt x="348" y="600"/>
                  <a:pt x="348" y="582"/>
                </a:cubicBezTo>
                <a:cubicBezTo>
                  <a:pt x="348" y="564"/>
                  <a:pt x="337" y="551"/>
                  <a:pt x="321" y="551"/>
                </a:cubicBezTo>
                <a:close/>
                <a:moveTo>
                  <a:pt x="321" y="599"/>
                </a:moveTo>
                <a:cubicBezTo>
                  <a:pt x="312" y="599"/>
                  <a:pt x="307" y="593"/>
                  <a:pt x="307" y="582"/>
                </a:cubicBezTo>
                <a:cubicBezTo>
                  <a:pt x="307" y="572"/>
                  <a:pt x="312" y="565"/>
                  <a:pt x="321" y="565"/>
                </a:cubicBezTo>
                <a:cubicBezTo>
                  <a:pt x="329" y="565"/>
                  <a:pt x="334" y="572"/>
                  <a:pt x="334" y="582"/>
                </a:cubicBezTo>
                <a:cubicBezTo>
                  <a:pt x="334" y="593"/>
                  <a:pt x="329" y="599"/>
                  <a:pt x="321" y="5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545108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Business</a:t>
            </a:r>
            <a:endParaRPr lang="en-US" dirty="0"/>
          </a:p>
        </p:txBody>
      </p:sp>
      <p:sp>
        <p:nvSpPr>
          <p:cNvPr id="6146" name="Oval 70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0" name="Freeform 91"/>
          <p:cNvSpPr>
            <a:spLocks noEditPoints="1"/>
          </p:cNvSpPr>
          <p:nvPr/>
        </p:nvSpPr>
        <p:spPr bwMode="auto">
          <a:xfrm>
            <a:off x="3184567" y="4791598"/>
            <a:ext cx="753784" cy="753410"/>
          </a:xfrm>
          <a:custGeom>
            <a:avLst/>
            <a:gdLst>
              <a:gd name="T0" fmla="*/ 730 w 730"/>
              <a:gd name="T1" fmla="*/ 364 h 729"/>
              <a:gd name="T2" fmla="*/ 677 w 730"/>
              <a:gd name="T3" fmla="*/ 176 h 729"/>
              <a:gd name="T4" fmla="*/ 53 w 730"/>
              <a:gd name="T5" fmla="*/ 176 h 729"/>
              <a:gd name="T6" fmla="*/ 0 w 730"/>
              <a:gd name="T7" fmla="*/ 364 h 729"/>
              <a:gd name="T8" fmla="*/ 53 w 730"/>
              <a:gd name="T9" fmla="*/ 553 h 729"/>
              <a:gd name="T10" fmla="*/ 677 w 730"/>
              <a:gd name="T11" fmla="*/ 553 h 729"/>
              <a:gd name="T12" fmla="*/ 14 w 730"/>
              <a:gd name="T13" fmla="*/ 371 h 729"/>
              <a:gd name="T14" fmla="*/ 191 w 730"/>
              <a:gd name="T15" fmla="*/ 541 h 729"/>
              <a:gd name="T16" fmla="*/ 14 w 730"/>
              <a:gd name="T17" fmla="*/ 371 h 729"/>
              <a:gd name="T18" fmla="*/ 191 w 730"/>
              <a:gd name="T19" fmla="*/ 187 h 729"/>
              <a:gd name="T20" fmla="*/ 14 w 730"/>
              <a:gd name="T21" fmla="*/ 357 h 729"/>
              <a:gd name="T22" fmla="*/ 716 w 730"/>
              <a:gd name="T23" fmla="*/ 357 h 729"/>
              <a:gd name="T24" fmla="*/ 539 w 730"/>
              <a:gd name="T25" fmla="*/ 187 h 729"/>
              <a:gd name="T26" fmla="*/ 716 w 730"/>
              <a:gd name="T27" fmla="*/ 357 h 729"/>
              <a:gd name="T28" fmla="*/ 372 w 730"/>
              <a:gd name="T29" fmla="*/ 357 h 729"/>
              <a:gd name="T30" fmla="*/ 525 w 730"/>
              <a:gd name="T31" fmla="*/ 187 h 729"/>
              <a:gd name="T32" fmla="*/ 372 w 730"/>
              <a:gd name="T33" fmla="*/ 173 h 729"/>
              <a:gd name="T34" fmla="*/ 520 w 730"/>
              <a:gd name="T35" fmla="*/ 173 h 729"/>
              <a:gd name="T36" fmla="*/ 358 w 730"/>
              <a:gd name="T37" fmla="*/ 173 h 729"/>
              <a:gd name="T38" fmla="*/ 358 w 730"/>
              <a:gd name="T39" fmla="*/ 14 h 729"/>
              <a:gd name="T40" fmla="*/ 358 w 730"/>
              <a:gd name="T41" fmla="*/ 187 h 729"/>
              <a:gd name="T42" fmla="*/ 180 w 730"/>
              <a:gd name="T43" fmla="*/ 357 h 729"/>
              <a:gd name="T44" fmla="*/ 358 w 730"/>
              <a:gd name="T45" fmla="*/ 187 h 729"/>
              <a:gd name="T46" fmla="*/ 358 w 730"/>
              <a:gd name="T47" fmla="*/ 371 h 729"/>
              <a:gd name="T48" fmla="*/ 205 w 730"/>
              <a:gd name="T49" fmla="*/ 541 h 729"/>
              <a:gd name="T50" fmla="*/ 358 w 730"/>
              <a:gd name="T51" fmla="*/ 555 h 729"/>
              <a:gd name="T52" fmla="*/ 210 w 730"/>
              <a:gd name="T53" fmla="*/ 555 h 729"/>
              <a:gd name="T54" fmla="*/ 372 w 730"/>
              <a:gd name="T55" fmla="*/ 555 h 729"/>
              <a:gd name="T56" fmla="*/ 372 w 730"/>
              <a:gd name="T57" fmla="*/ 715 h 729"/>
              <a:gd name="T58" fmla="*/ 372 w 730"/>
              <a:gd name="T59" fmla="*/ 541 h 729"/>
              <a:gd name="T60" fmla="*/ 550 w 730"/>
              <a:gd name="T61" fmla="*/ 371 h 729"/>
              <a:gd name="T62" fmla="*/ 372 w 730"/>
              <a:gd name="T63" fmla="*/ 541 h 729"/>
              <a:gd name="T64" fmla="*/ 716 w 730"/>
              <a:gd name="T65" fmla="*/ 371 h 729"/>
              <a:gd name="T66" fmla="*/ 539 w 730"/>
              <a:gd name="T67" fmla="*/ 541 h 729"/>
              <a:gd name="T68" fmla="*/ 659 w 730"/>
              <a:gd name="T69" fmla="*/ 173 h 729"/>
              <a:gd name="T70" fmla="*/ 507 w 730"/>
              <a:gd name="T71" fmla="*/ 108 h 729"/>
              <a:gd name="T72" fmla="*/ 659 w 730"/>
              <a:gd name="T73" fmla="*/ 173 h 729"/>
              <a:gd name="T74" fmla="*/ 223 w 730"/>
              <a:gd name="T75" fmla="*/ 108 h 729"/>
              <a:gd name="T76" fmla="*/ 71 w 730"/>
              <a:gd name="T77" fmla="*/ 173 h 729"/>
              <a:gd name="T78" fmla="*/ 71 w 730"/>
              <a:gd name="T79" fmla="*/ 555 h 729"/>
              <a:gd name="T80" fmla="*/ 223 w 730"/>
              <a:gd name="T81" fmla="*/ 621 h 729"/>
              <a:gd name="T82" fmla="*/ 71 w 730"/>
              <a:gd name="T83" fmla="*/ 555 h 729"/>
              <a:gd name="T84" fmla="*/ 507 w 730"/>
              <a:gd name="T85" fmla="*/ 621 h 729"/>
              <a:gd name="T86" fmla="*/ 659 w 730"/>
              <a:gd name="T87" fmla="*/ 555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30" h="729">
                <a:moveTo>
                  <a:pt x="678" y="551"/>
                </a:moveTo>
                <a:cubicBezTo>
                  <a:pt x="711" y="496"/>
                  <a:pt x="730" y="432"/>
                  <a:pt x="730" y="364"/>
                </a:cubicBezTo>
                <a:cubicBezTo>
                  <a:pt x="730" y="296"/>
                  <a:pt x="711" y="233"/>
                  <a:pt x="678" y="178"/>
                </a:cubicBezTo>
                <a:cubicBezTo>
                  <a:pt x="678" y="177"/>
                  <a:pt x="678" y="177"/>
                  <a:pt x="677" y="176"/>
                </a:cubicBezTo>
                <a:cubicBezTo>
                  <a:pt x="613" y="70"/>
                  <a:pt x="497" y="0"/>
                  <a:pt x="365" y="0"/>
                </a:cubicBezTo>
                <a:cubicBezTo>
                  <a:pt x="233" y="0"/>
                  <a:pt x="117" y="70"/>
                  <a:pt x="53" y="176"/>
                </a:cubicBezTo>
                <a:cubicBezTo>
                  <a:pt x="52" y="177"/>
                  <a:pt x="52" y="177"/>
                  <a:pt x="51" y="178"/>
                </a:cubicBezTo>
                <a:cubicBezTo>
                  <a:pt x="19" y="233"/>
                  <a:pt x="0" y="296"/>
                  <a:pt x="0" y="364"/>
                </a:cubicBezTo>
                <a:cubicBezTo>
                  <a:pt x="0" y="432"/>
                  <a:pt x="19" y="496"/>
                  <a:pt x="51" y="551"/>
                </a:cubicBezTo>
                <a:cubicBezTo>
                  <a:pt x="52" y="552"/>
                  <a:pt x="52" y="552"/>
                  <a:pt x="53" y="553"/>
                </a:cubicBezTo>
                <a:cubicBezTo>
                  <a:pt x="117" y="658"/>
                  <a:pt x="233" y="729"/>
                  <a:pt x="365" y="729"/>
                </a:cubicBezTo>
                <a:cubicBezTo>
                  <a:pt x="497" y="729"/>
                  <a:pt x="613" y="658"/>
                  <a:pt x="677" y="553"/>
                </a:cubicBezTo>
                <a:cubicBezTo>
                  <a:pt x="678" y="552"/>
                  <a:pt x="678" y="552"/>
                  <a:pt x="678" y="551"/>
                </a:cubicBezTo>
                <a:close/>
                <a:moveTo>
                  <a:pt x="14" y="371"/>
                </a:moveTo>
                <a:cubicBezTo>
                  <a:pt x="166" y="371"/>
                  <a:pt x="166" y="371"/>
                  <a:pt x="166" y="371"/>
                </a:cubicBezTo>
                <a:cubicBezTo>
                  <a:pt x="166" y="432"/>
                  <a:pt x="175" y="490"/>
                  <a:pt x="191" y="541"/>
                </a:cubicBezTo>
                <a:cubicBezTo>
                  <a:pt x="62" y="541"/>
                  <a:pt x="62" y="541"/>
                  <a:pt x="62" y="541"/>
                </a:cubicBezTo>
                <a:cubicBezTo>
                  <a:pt x="33" y="491"/>
                  <a:pt x="15" y="433"/>
                  <a:pt x="14" y="371"/>
                </a:cubicBezTo>
                <a:close/>
                <a:moveTo>
                  <a:pt x="62" y="187"/>
                </a:moveTo>
                <a:cubicBezTo>
                  <a:pt x="191" y="187"/>
                  <a:pt x="191" y="187"/>
                  <a:pt x="191" y="187"/>
                </a:cubicBezTo>
                <a:cubicBezTo>
                  <a:pt x="175" y="239"/>
                  <a:pt x="166" y="297"/>
                  <a:pt x="166" y="357"/>
                </a:cubicBezTo>
                <a:cubicBezTo>
                  <a:pt x="14" y="357"/>
                  <a:pt x="14" y="357"/>
                  <a:pt x="14" y="357"/>
                </a:cubicBezTo>
                <a:cubicBezTo>
                  <a:pt x="15" y="296"/>
                  <a:pt x="33" y="238"/>
                  <a:pt x="62" y="187"/>
                </a:cubicBezTo>
                <a:close/>
                <a:moveTo>
                  <a:pt x="716" y="357"/>
                </a:moveTo>
                <a:cubicBezTo>
                  <a:pt x="564" y="357"/>
                  <a:pt x="564" y="357"/>
                  <a:pt x="564" y="357"/>
                </a:cubicBezTo>
                <a:cubicBezTo>
                  <a:pt x="563" y="297"/>
                  <a:pt x="555" y="239"/>
                  <a:pt x="539" y="187"/>
                </a:cubicBezTo>
                <a:cubicBezTo>
                  <a:pt x="668" y="187"/>
                  <a:pt x="668" y="187"/>
                  <a:pt x="668" y="187"/>
                </a:cubicBezTo>
                <a:cubicBezTo>
                  <a:pt x="697" y="238"/>
                  <a:pt x="714" y="296"/>
                  <a:pt x="716" y="357"/>
                </a:cubicBezTo>
                <a:close/>
                <a:moveTo>
                  <a:pt x="550" y="357"/>
                </a:moveTo>
                <a:cubicBezTo>
                  <a:pt x="372" y="357"/>
                  <a:pt x="372" y="357"/>
                  <a:pt x="372" y="357"/>
                </a:cubicBezTo>
                <a:cubicBezTo>
                  <a:pt x="372" y="187"/>
                  <a:pt x="372" y="187"/>
                  <a:pt x="372" y="187"/>
                </a:cubicBezTo>
                <a:cubicBezTo>
                  <a:pt x="525" y="187"/>
                  <a:pt x="525" y="187"/>
                  <a:pt x="525" y="187"/>
                </a:cubicBezTo>
                <a:cubicBezTo>
                  <a:pt x="540" y="238"/>
                  <a:pt x="549" y="296"/>
                  <a:pt x="550" y="357"/>
                </a:cubicBezTo>
                <a:close/>
                <a:moveTo>
                  <a:pt x="372" y="173"/>
                </a:moveTo>
                <a:cubicBezTo>
                  <a:pt x="372" y="14"/>
                  <a:pt x="372" y="14"/>
                  <a:pt x="372" y="14"/>
                </a:cubicBezTo>
                <a:cubicBezTo>
                  <a:pt x="434" y="18"/>
                  <a:pt x="488" y="81"/>
                  <a:pt x="520" y="173"/>
                </a:cubicBezTo>
                <a:lnTo>
                  <a:pt x="372" y="173"/>
                </a:lnTo>
                <a:close/>
                <a:moveTo>
                  <a:pt x="358" y="173"/>
                </a:moveTo>
                <a:cubicBezTo>
                  <a:pt x="210" y="173"/>
                  <a:pt x="210" y="173"/>
                  <a:pt x="210" y="173"/>
                </a:cubicBezTo>
                <a:cubicBezTo>
                  <a:pt x="241" y="81"/>
                  <a:pt x="296" y="18"/>
                  <a:pt x="358" y="14"/>
                </a:cubicBezTo>
                <a:lnTo>
                  <a:pt x="358" y="173"/>
                </a:lnTo>
                <a:close/>
                <a:moveTo>
                  <a:pt x="358" y="187"/>
                </a:moveTo>
                <a:cubicBezTo>
                  <a:pt x="358" y="357"/>
                  <a:pt x="358" y="357"/>
                  <a:pt x="358" y="357"/>
                </a:cubicBezTo>
                <a:cubicBezTo>
                  <a:pt x="180" y="357"/>
                  <a:pt x="180" y="357"/>
                  <a:pt x="180" y="357"/>
                </a:cubicBezTo>
                <a:cubicBezTo>
                  <a:pt x="180" y="296"/>
                  <a:pt x="190" y="238"/>
                  <a:pt x="205" y="187"/>
                </a:cubicBezTo>
                <a:lnTo>
                  <a:pt x="358" y="187"/>
                </a:lnTo>
                <a:close/>
                <a:moveTo>
                  <a:pt x="180" y="371"/>
                </a:moveTo>
                <a:cubicBezTo>
                  <a:pt x="358" y="371"/>
                  <a:pt x="358" y="371"/>
                  <a:pt x="358" y="371"/>
                </a:cubicBezTo>
                <a:cubicBezTo>
                  <a:pt x="358" y="541"/>
                  <a:pt x="358" y="541"/>
                  <a:pt x="358" y="541"/>
                </a:cubicBezTo>
                <a:cubicBezTo>
                  <a:pt x="205" y="541"/>
                  <a:pt x="205" y="541"/>
                  <a:pt x="205" y="541"/>
                </a:cubicBezTo>
                <a:cubicBezTo>
                  <a:pt x="190" y="491"/>
                  <a:pt x="180" y="433"/>
                  <a:pt x="180" y="371"/>
                </a:cubicBezTo>
                <a:close/>
                <a:moveTo>
                  <a:pt x="358" y="555"/>
                </a:moveTo>
                <a:cubicBezTo>
                  <a:pt x="358" y="715"/>
                  <a:pt x="358" y="715"/>
                  <a:pt x="358" y="715"/>
                </a:cubicBezTo>
                <a:cubicBezTo>
                  <a:pt x="296" y="710"/>
                  <a:pt x="241" y="648"/>
                  <a:pt x="210" y="555"/>
                </a:cubicBezTo>
                <a:lnTo>
                  <a:pt x="358" y="555"/>
                </a:lnTo>
                <a:close/>
                <a:moveTo>
                  <a:pt x="372" y="555"/>
                </a:moveTo>
                <a:cubicBezTo>
                  <a:pt x="520" y="555"/>
                  <a:pt x="520" y="555"/>
                  <a:pt x="520" y="555"/>
                </a:cubicBezTo>
                <a:cubicBezTo>
                  <a:pt x="488" y="648"/>
                  <a:pt x="434" y="710"/>
                  <a:pt x="372" y="715"/>
                </a:cubicBezTo>
                <a:lnTo>
                  <a:pt x="372" y="555"/>
                </a:lnTo>
                <a:close/>
                <a:moveTo>
                  <a:pt x="372" y="541"/>
                </a:moveTo>
                <a:cubicBezTo>
                  <a:pt x="372" y="371"/>
                  <a:pt x="372" y="371"/>
                  <a:pt x="372" y="371"/>
                </a:cubicBezTo>
                <a:cubicBezTo>
                  <a:pt x="550" y="371"/>
                  <a:pt x="550" y="371"/>
                  <a:pt x="550" y="371"/>
                </a:cubicBezTo>
                <a:cubicBezTo>
                  <a:pt x="549" y="433"/>
                  <a:pt x="540" y="491"/>
                  <a:pt x="525" y="541"/>
                </a:cubicBezTo>
                <a:lnTo>
                  <a:pt x="372" y="541"/>
                </a:lnTo>
                <a:close/>
                <a:moveTo>
                  <a:pt x="564" y="371"/>
                </a:moveTo>
                <a:cubicBezTo>
                  <a:pt x="716" y="371"/>
                  <a:pt x="716" y="371"/>
                  <a:pt x="716" y="371"/>
                </a:cubicBezTo>
                <a:cubicBezTo>
                  <a:pt x="714" y="433"/>
                  <a:pt x="697" y="491"/>
                  <a:pt x="668" y="541"/>
                </a:cubicBezTo>
                <a:cubicBezTo>
                  <a:pt x="539" y="541"/>
                  <a:pt x="539" y="541"/>
                  <a:pt x="539" y="541"/>
                </a:cubicBezTo>
                <a:cubicBezTo>
                  <a:pt x="555" y="490"/>
                  <a:pt x="563" y="432"/>
                  <a:pt x="564" y="371"/>
                </a:cubicBezTo>
                <a:close/>
                <a:moveTo>
                  <a:pt x="659" y="173"/>
                </a:moveTo>
                <a:cubicBezTo>
                  <a:pt x="535" y="173"/>
                  <a:pt x="535" y="173"/>
                  <a:pt x="535" y="173"/>
                </a:cubicBezTo>
                <a:cubicBezTo>
                  <a:pt x="527" y="150"/>
                  <a:pt x="518" y="128"/>
                  <a:pt x="507" y="108"/>
                </a:cubicBezTo>
                <a:cubicBezTo>
                  <a:pt x="485" y="68"/>
                  <a:pt x="459" y="38"/>
                  <a:pt x="431" y="20"/>
                </a:cubicBezTo>
                <a:cubicBezTo>
                  <a:pt x="526" y="38"/>
                  <a:pt x="608" y="95"/>
                  <a:pt x="659" y="173"/>
                </a:cubicBezTo>
                <a:close/>
                <a:moveTo>
                  <a:pt x="299" y="20"/>
                </a:moveTo>
                <a:cubicBezTo>
                  <a:pt x="270" y="38"/>
                  <a:pt x="244" y="68"/>
                  <a:pt x="223" y="108"/>
                </a:cubicBezTo>
                <a:cubicBezTo>
                  <a:pt x="212" y="128"/>
                  <a:pt x="203" y="150"/>
                  <a:pt x="195" y="173"/>
                </a:cubicBezTo>
                <a:cubicBezTo>
                  <a:pt x="71" y="173"/>
                  <a:pt x="71" y="173"/>
                  <a:pt x="71" y="173"/>
                </a:cubicBezTo>
                <a:cubicBezTo>
                  <a:pt x="122" y="95"/>
                  <a:pt x="204" y="38"/>
                  <a:pt x="299" y="20"/>
                </a:cubicBezTo>
                <a:close/>
                <a:moveTo>
                  <a:pt x="71" y="555"/>
                </a:moveTo>
                <a:cubicBezTo>
                  <a:pt x="195" y="555"/>
                  <a:pt x="195" y="555"/>
                  <a:pt x="195" y="555"/>
                </a:cubicBezTo>
                <a:cubicBezTo>
                  <a:pt x="203" y="579"/>
                  <a:pt x="212" y="601"/>
                  <a:pt x="223" y="621"/>
                </a:cubicBezTo>
                <a:cubicBezTo>
                  <a:pt x="244" y="661"/>
                  <a:pt x="270" y="691"/>
                  <a:pt x="299" y="709"/>
                </a:cubicBezTo>
                <a:cubicBezTo>
                  <a:pt x="204" y="691"/>
                  <a:pt x="122" y="634"/>
                  <a:pt x="71" y="555"/>
                </a:cubicBezTo>
                <a:close/>
                <a:moveTo>
                  <a:pt x="431" y="709"/>
                </a:moveTo>
                <a:cubicBezTo>
                  <a:pt x="459" y="691"/>
                  <a:pt x="485" y="661"/>
                  <a:pt x="507" y="621"/>
                </a:cubicBezTo>
                <a:cubicBezTo>
                  <a:pt x="518" y="601"/>
                  <a:pt x="527" y="579"/>
                  <a:pt x="535" y="555"/>
                </a:cubicBezTo>
                <a:cubicBezTo>
                  <a:pt x="659" y="555"/>
                  <a:pt x="659" y="555"/>
                  <a:pt x="659" y="555"/>
                </a:cubicBezTo>
                <a:cubicBezTo>
                  <a:pt x="608" y="634"/>
                  <a:pt x="526" y="691"/>
                  <a:pt x="431" y="7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9" name="Oval 71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205" name="Freeform 96"/>
          <p:cNvSpPr>
            <a:spLocks noEditPoints="1"/>
          </p:cNvSpPr>
          <p:nvPr/>
        </p:nvSpPr>
        <p:spPr bwMode="auto">
          <a:xfrm>
            <a:off x="1460909" y="4765330"/>
            <a:ext cx="753784" cy="805946"/>
          </a:xfrm>
          <a:custGeom>
            <a:avLst/>
            <a:gdLst>
              <a:gd name="T0" fmla="*/ 730 w 730"/>
              <a:gd name="T1" fmla="*/ 386 h 780"/>
              <a:gd name="T2" fmla="*/ 677 w 730"/>
              <a:gd name="T3" fmla="*/ 198 h 780"/>
              <a:gd name="T4" fmla="*/ 476 w 730"/>
              <a:gd name="T5" fmla="*/ 46 h 780"/>
              <a:gd name="T6" fmla="*/ 659 w 730"/>
              <a:gd name="T7" fmla="*/ 195 h 780"/>
              <a:gd name="T8" fmla="*/ 523 w 730"/>
              <a:gd name="T9" fmla="*/ 163 h 780"/>
              <a:gd name="T10" fmla="*/ 510 w 730"/>
              <a:gd name="T11" fmla="*/ 169 h 780"/>
              <a:gd name="T12" fmla="*/ 372 w 730"/>
              <a:gd name="T13" fmla="*/ 195 h 780"/>
              <a:gd name="T14" fmla="*/ 365 w 730"/>
              <a:gd name="T15" fmla="*/ 22 h 780"/>
              <a:gd name="T16" fmla="*/ 52 w 730"/>
              <a:gd name="T17" fmla="*/ 200 h 780"/>
              <a:gd name="T18" fmla="*/ 52 w 730"/>
              <a:gd name="T19" fmla="*/ 574 h 780"/>
              <a:gd name="T20" fmla="*/ 247 w 730"/>
              <a:gd name="T21" fmla="*/ 732 h 780"/>
              <a:gd name="T22" fmla="*/ 256 w 730"/>
              <a:gd name="T23" fmla="*/ 727 h 780"/>
              <a:gd name="T24" fmla="*/ 71 w 730"/>
              <a:gd name="T25" fmla="*/ 577 h 780"/>
              <a:gd name="T26" fmla="*/ 207 w 730"/>
              <a:gd name="T27" fmla="*/ 608 h 780"/>
              <a:gd name="T28" fmla="*/ 216 w 730"/>
              <a:gd name="T29" fmla="*/ 612 h 780"/>
              <a:gd name="T30" fmla="*/ 210 w 730"/>
              <a:gd name="T31" fmla="*/ 577 h 780"/>
              <a:gd name="T32" fmla="*/ 358 w 730"/>
              <a:gd name="T33" fmla="*/ 744 h 780"/>
              <a:gd name="T34" fmla="*/ 677 w 730"/>
              <a:gd name="T35" fmla="*/ 575 h 780"/>
              <a:gd name="T36" fmla="*/ 564 w 730"/>
              <a:gd name="T37" fmla="*/ 393 h 780"/>
              <a:gd name="T38" fmla="*/ 668 w 730"/>
              <a:gd name="T39" fmla="*/ 563 h 780"/>
              <a:gd name="T40" fmla="*/ 564 w 730"/>
              <a:gd name="T41" fmla="*/ 393 h 780"/>
              <a:gd name="T42" fmla="*/ 372 w 730"/>
              <a:gd name="T43" fmla="*/ 563 h 780"/>
              <a:gd name="T44" fmla="*/ 550 w 730"/>
              <a:gd name="T45" fmla="*/ 393 h 780"/>
              <a:gd name="T46" fmla="*/ 668 w 730"/>
              <a:gd name="T47" fmla="*/ 209 h 780"/>
              <a:gd name="T48" fmla="*/ 564 w 730"/>
              <a:gd name="T49" fmla="*/ 379 h 780"/>
              <a:gd name="T50" fmla="*/ 668 w 730"/>
              <a:gd name="T51" fmla="*/ 209 h 780"/>
              <a:gd name="T52" fmla="*/ 550 w 730"/>
              <a:gd name="T53" fmla="*/ 379 h 780"/>
              <a:gd name="T54" fmla="*/ 372 w 730"/>
              <a:gd name="T55" fmla="*/ 209 h 780"/>
              <a:gd name="T56" fmla="*/ 14 w 730"/>
              <a:gd name="T57" fmla="*/ 379 h 780"/>
              <a:gd name="T58" fmla="*/ 191 w 730"/>
              <a:gd name="T59" fmla="*/ 209 h 780"/>
              <a:gd name="T60" fmla="*/ 14 w 730"/>
              <a:gd name="T61" fmla="*/ 379 h 780"/>
              <a:gd name="T62" fmla="*/ 358 w 730"/>
              <a:gd name="T63" fmla="*/ 209 h 780"/>
              <a:gd name="T64" fmla="*/ 180 w 730"/>
              <a:gd name="T65" fmla="*/ 379 h 780"/>
              <a:gd name="T66" fmla="*/ 210 w 730"/>
              <a:gd name="T67" fmla="*/ 195 h 780"/>
              <a:gd name="T68" fmla="*/ 358 w 730"/>
              <a:gd name="T69" fmla="*/ 195 h 780"/>
              <a:gd name="T70" fmla="*/ 299 w 730"/>
              <a:gd name="T71" fmla="*/ 42 h 780"/>
              <a:gd name="T72" fmla="*/ 195 w 730"/>
              <a:gd name="T73" fmla="*/ 195 h 780"/>
              <a:gd name="T74" fmla="*/ 299 w 730"/>
              <a:gd name="T75" fmla="*/ 42 h 780"/>
              <a:gd name="T76" fmla="*/ 14 w 730"/>
              <a:gd name="T77" fmla="*/ 393 h 780"/>
              <a:gd name="T78" fmla="*/ 191 w 730"/>
              <a:gd name="T79" fmla="*/ 563 h 780"/>
              <a:gd name="T80" fmla="*/ 205 w 730"/>
              <a:gd name="T81" fmla="*/ 563 h 780"/>
              <a:gd name="T82" fmla="*/ 358 w 730"/>
              <a:gd name="T83" fmla="*/ 393 h 780"/>
              <a:gd name="T84" fmla="*/ 205 w 730"/>
              <a:gd name="T85" fmla="*/ 563 h 780"/>
              <a:gd name="T86" fmla="*/ 372 w 730"/>
              <a:gd name="T87" fmla="*/ 737 h 780"/>
              <a:gd name="T88" fmla="*/ 520 w 730"/>
              <a:gd name="T89" fmla="*/ 577 h 780"/>
              <a:gd name="T90" fmla="*/ 507 w 730"/>
              <a:gd name="T91" fmla="*/ 643 h 780"/>
              <a:gd name="T92" fmla="*/ 659 w 730"/>
              <a:gd name="T93" fmla="*/ 577 h 780"/>
              <a:gd name="T94" fmla="*/ 324 w 730"/>
              <a:gd name="T95" fmla="*/ 740 h 780"/>
              <a:gd name="T96" fmla="*/ 321 w 730"/>
              <a:gd name="T97" fmla="*/ 752 h 780"/>
              <a:gd name="T98" fmla="*/ 194 w 730"/>
              <a:gd name="T99" fmla="*/ 780 h 780"/>
              <a:gd name="T100" fmla="*/ 193 w 730"/>
              <a:gd name="T101" fmla="*/ 766 h 780"/>
              <a:gd name="T102" fmla="*/ 227 w 730"/>
              <a:gd name="T103" fmla="*/ 653 h 780"/>
              <a:gd name="T104" fmla="*/ 238 w 730"/>
              <a:gd name="T105" fmla="*/ 643 h 780"/>
              <a:gd name="T106" fmla="*/ 416 w 730"/>
              <a:gd name="T107" fmla="*/ 38 h 780"/>
              <a:gd name="T108" fmla="*/ 420 w 730"/>
              <a:gd name="T109" fmla="*/ 27 h 780"/>
              <a:gd name="T110" fmla="*/ 540 w 730"/>
              <a:gd name="T111" fmla="*/ 7 h 780"/>
              <a:gd name="T112" fmla="*/ 435 w 730"/>
              <a:gd name="T113" fmla="*/ 38 h 780"/>
              <a:gd name="T114" fmla="*/ 504 w 730"/>
              <a:gd name="T115" fmla="*/ 125 h 780"/>
              <a:gd name="T116" fmla="*/ 494 w 730"/>
              <a:gd name="T117" fmla="*/ 125 h 7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730" h="780">
                <a:moveTo>
                  <a:pt x="678" y="573"/>
                </a:moveTo>
                <a:cubicBezTo>
                  <a:pt x="711" y="518"/>
                  <a:pt x="730" y="454"/>
                  <a:pt x="730" y="386"/>
                </a:cubicBezTo>
                <a:cubicBezTo>
                  <a:pt x="730" y="319"/>
                  <a:pt x="711" y="255"/>
                  <a:pt x="678" y="200"/>
                </a:cubicBezTo>
                <a:cubicBezTo>
                  <a:pt x="678" y="199"/>
                  <a:pt x="678" y="199"/>
                  <a:pt x="677" y="198"/>
                </a:cubicBezTo>
                <a:cubicBezTo>
                  <a:pt x="634" y="127"/>
                  <a:pt x="567" y="70"/>
                  <a:pt x="485" y="42"/>
                </a:cubicBezTo>
                <a:cubicBezTo>
                  <a:pt x="481" y="41"/>
                  <a:pt x="477" y="42"/>
                  <a:pt x="476" y="46"/>
                </a:cubicBezTo>
                <a:cubicBezTo>
                  <a:pt x="475" y="50"/>
                  <a:pt x="476" y="54"/>
                  <a:pt x="480" y="55"/>
                </a:cubicBezTo>
                <a:cubicBezTo>
                  <a:pt x="556" y="81"/>
                  <a:pt x="618" y="131"/>
                  <a:pt x="659" y="195"/>
                </a:cubicBezTo>
                <a:cubicBezTo>
                  <a:pt x="535" y="195"/>
                  <a:pt x="535" y="195"/>
                  <a:pt x="535" y="195"/>
                </a:cubicBezTo>
                <a:cubicBezTo>
                  <a:pt x="531" y="184"/>
                  <a:pt x="527" y="174"/>
                  <a:pt x="523" y="163"/>
                </a:cubicBezTo>
                <a:cubicBezTo>
                  <a:pt x="521" y="160"/>
                  <a:pt x="517" y="158"/>
                  <a:pt x="514" y="159"/>
                </a:cubicBezTo>
                <a:cubicBezTo>
                  <a:pt x="510" y="161"/>
                  <a:pt x="508" y="165"/>
                  <a:pt x="510" y="169"/>
                </a:cubicBezTo>
                <a:cubicBezTo>
                  <a:pt x="514" y="177"/>
                  <a:pt x="517" y="186"/>
                  <a:pt x="520" y="195"/>
                </a:cubicBezTo>
                <a:cubicBezTo>
                  <a:pt x="372" y="195"/>
                  <a:pt x="372" y="195"/>
                  <a:pt x="372" y="195"/>
                </a:cubicBezTo>
                <a:cubicBezTo>
                  <a:pt x="372" y="29"/>
                  <a:pt x="372" y="29"/>
                  <a:pt x="372" y="29"/>
                </a:cubicBezTo>
                <a:cubicBezTo>
                  <a:pt x="372" y="25"/>
                  <a:pt x="369" y="22"/>
                  <a:pt x="365" y="22"/>
                </a:cubicBezTo>
                <a:cubicBezTo>
                  <a:pt x="233" y="22"/>
                  <a:pt x="117" y="92"/>
                  <a:pt x="53" y="198"/>
                </a:cubicBezTo>
                <a:cubicBezTo>
                  <a:pt x="52" y="199"/>
                  <a:pt x="52" y="199"/>
                  <a:pt x="52" y="200"/>
                </a:cubicBezTo>
                <a:cubicBezTo>
                  <a:pt x="19" y="255"/>
                  <a:pt x="0" y="318"/>
                  <a:pt x="0" y="386"/>
                </a:cubicBezTo>
                <a:cubicBezTo>
                  <a:pt x="0" y="454"/>
                  <a:pt x="19" y="519"/>
                  <a:pt x="52" y="574"/>
                </a:cubicBezTo>
                <a:cubicBezTo>
                  <a:pt x="52" y="574"/>
                  <a:pt x="52" y="574"/>
                  <a:pt x="52" y="574"/>
                </a:cubicBezTo>
                <a:cubicBezTo>
                  <a:pt x="96" y="646"/>
                  <a:pt x="164" y="703"/>
                  <a:pt x="247" y="732"/>
                </a:cubicBezTo>
                <a:cubicBezTo>
                  <a:pt x="248" y="732"/>
                  <a:pt x="248" y="732"/>
                  <a:pt x="249" y="732"/>
                </a:cubicBezTo>
                <a:cubicBezTo>
                  <a:pt x="252" y="732"/>
                  <a:pt x="255" y="730"/>
                  <a:pt x="256" y="727"/>
                </a:cubicBezTo>
                <a:cubicBezTo>
                  <a:pt x="257" y="724"/>
                  <a:pt x="255" y="720"/>
                  <a:pt x="251" y="718"/>
                </a:cubicBezTo>
                <a:cubicBezTo>
                  <a:pt x="175" y="692"/>
                  <a:pt x="113" y="642"/>
                  <a:pt x="71" y="577"/>
                </a:cubicBezTo>
                <a:cubicBezTo>
                  <a:pt x="195" y="577"/>
                  <a:pt x="195" y="577"/>
                  <a:pt x="195" y="577"/>
                </a:cubicBezTo>
                <a:cubicBezTo>
                  <a:pt x="199" y="588"/>
                  <a:pt x="202" y="598"/>
                  <a:pt x="207" y="608"/>
                </a:cubicBezTo>
                <a:cubicBezTo>
                  <a:pt x="208" y="611"/>
                  <a:pt x="210" y="612"/>
                  <a:pt x="213" y="612"/>
                </a:cubicBezTo>
                <a:cubicBezTo>
                  <a:pt x="214" y="612"/>
                  <a:pt x="215" y="612"/>
                  <a:pt x="216" y="612"/>
                </a:cubicBezTo>
                <a:cubicBezTo>
                  <a:pt x="219" y="610"/>
                  <a:pt x="221" y="606"/>
                  <a:pt x="219" y="603"/>
                </a:cubicBezTo>
                <a:cubicBezTo>
                  <a:pt x="216" y="594"/>
                  <a:pt x="213" y="586"/>
                  <a:pt x="210" y="577"/>
                </a:cubicBezTo>
                <a:cubicBezTo>
                  <a:pt x="358" y="577"/>
                  <a:pt x="358" y="577"/>
                  <a:pt x="358" y="577"/>
                </a:cubicBezTo>
                <a:cubicBezTo>
                  <a:pt x="358" y="744"/>
                  <a:pt x="358" y="744"/>
                  <a:pt x="358" y="744"/>
                </a:cubicBezTo>
                <a:cubicBezTo>
                  <a:pt x="358" y="748"/>
                  <a:pt x="361" y="751"/>
                  <a:pt x="365" y="751"/>
                </a:cubicBezTo>
                <a:cubicBezTo>
                  <a:pt x="497" y="751"/>
                  <a:pt x="613" y="680"/>
                  <a:pt x="677" y="575"/>
                </a:cubicBezTo>
                <a:cubicBezTo>
                  <a:pt x="678" y="574"/>
                  <a:pt x="678" y="574"/>
                  <a:pt x="678" y="573"/>
                </a:cubicBezTo>
                <a:close/>
                <a:moveTo>
                  <a:pt x="564" y="393"/>
                </a:moveTo>
                <a:cubicBezTo>
                  <a:pt x="716" y="393"/>
                  <a:pt x="716" y="393"/>
                  <a:pt x="716" y="393"/>
                </a:cubicBezTo>
                <a:cubicBezTo>
                  <a:pt x="714" y="455"/>
                  <a:pt x="697" y="513"/>
                  <a:pt x="668" y="563"/>
                </a:cubicBezTo>
                <a:cubicBezTo>
                  <a:pt x="539" y="563"/>
                  <a:pt x="539" y="563"/>
                  <a:pt x="539" y="563"/>
                </a:cubicBezTo>
                <a:cubicBezTo>
                  <a:pt x="555" y="512"/>
                  <a:pt x="564" y="454"/>
                  <a:pt x="564" y="393"/>
                </a:cubicBezTo>
                <a:close/>
                <a:moveTo>
                  <a:pt x="525" y="563"/>
                </a:moveTo>
                <a:cubicBezTo>
                  <a:pt x="372" y="563"/>
                  <a:pt x="372" y="563"/>
                  <a:pt x="372" y="563"/>
                </a:cubicBezTo>
                <a:cubicBezTo>
                  <a:pt x="372" y="393"/>
                  <a:pt x="372" y="393"/>
                  <a:pt x="372" y="393"/>
                </a:cubicBezTo>
                <a:cubicBezTo>
                  <a:pt x="550" y="393"/>
                  <a:pt x="550" y="393"/>
                  <a:pt x="550" y="393"/>
                </a:cubicBezTo>
                <a:cubicBezTo>
                  <a:pt x="550" y="455"/>
                  <a:pt x="540" y="513"/>
                  <a:pt x="525" y="563"/>
                </a:cubicBezTo>
                <a:close/>
                <a:moveTo>
                  <a:pt x="668" y="209"/>
                </a:moveTo>
                <a:cubicBezTo>
                  <a:pt x="697" y="260"/>
                  <a:pt x="714" y="318"/>
                  <a:pt x="716" y="379"/>
                </a:cubicBezTo>
                <a:cubicBezTo>
                  <a:pt x="564" y="379"/>
                  <a:pt x="564" y="379"/>
                  <a:pt x="564" y="379"/>
                </a:cubicBezTo>
                <a:cubicBezTo>
                  <a:pt x="564" y="319"/>
                  <a:pt x="555" y="261"/>
                  <a:pt x="539" y="209"/>
                </a:cubicBezTo>
                <a:lnTo>
                  <a:pt x="668" y="209"/>
                </a:lnTo>
                <a:close/>
                <a:moveTo>
                  <a:pt x="525" y="209"/>
                </a:moveTo>
                <a:cubicBezTo>
                  <a:pt x="541" y="261"/>
                  <a:pt x="550" y="319"/>
                  <a:pt x="550" y="379"/>
                </a:cubicBezTo>
                <a:cubicBezTo>
                  <a:pt x="372" y="379"/>
                  <a:pt x="372" y="379"/>
                  <a:pt x="372" y="379"/>
                </a:cubicBezTo>
                <a:cubicBezTo>
                  <a:pt x="372" y="209"/>
                  <a:pt x="372" y="209"/>
                  <a:pt x="372" y="209"/>
                </a:cubicBezTo>
                <a:lnTo>
                  <a:pt x="525" y="209"/>
                </a:lnTo>
                <a:close/>
                <a:moveTo>
                  <a:pt x="14" y="379"/>
                </a:moveTo>
                <a:cubicBezTo>
                  <a:pt x="16" y="318"/>
                  <a:pt x="33" y="260"/>
                  <a:pt x="62" y="209"/>
                </a:cubicBezTo>
                <a:cubicBezTo>
                  <a:pt x="191" y="209"/>
                  <a:pt x="191" y="209"/>
                  <a:pt x="191" y="209"/>
                </a:cubicBezTo>
                <a:cubicBezTo>
                  <a:pt x="175" y="261"/>
                  <a:pt x="166" y="319"/>
                  <a:pt x="166" y="379"/>
                </a:cubicBezTo>
                <a:lnTo>
                  <a:pt x="14" y="379"/>
                </a:lnTo>
                <a:close/>
                <a:moveTo>
                  <a:pt x="205" y="209"/>
                </a:moveTo>
                <a:cubicBezTo>
                  <a:pt x="358" y="209"/>
                  <a:pt x="358" y="209"/>
                  <a:pt x="358" y="209"/>
                </a:cubicBezTo>
                <a:cubicBezTo>
                  <a:pt x="358" y="379"/>
                  <a:pt x="358" y="379"/>
                  <a:pt x="358" y="379"/>
                </a:cubicBezTo>
                <a:cubicBezTo>
                  <a:pt x="180" y="379"/>
                  <a:pt x="180" y="379"/>
                  <a:pt x="180" y="379"/>
                </a:cubicBezTo>
                <a:cubicBezTo>
                  <a:pt x="180" y="318"/>
                  <a:pt x="190" y="260"/>
                  <a:pt x="205" y="209"/>
                </a:cubicBezTo>
                <a:close/>
                <a:moveTo>
                  <a:pt x="210" y="195"/>
                </a:moveTo>
                <a:cubicBezTo>
                  <a:pt x="242" y="103"/>
                  <a:pt x="296" y="40"/>
                  <a:pt x="358" y="36"/>
                </a:cubicBezTo>
                <a:cubicBezTo>
                  <a:pt x="358" y="195"/>
                  <a:pt x="358" y="195"/>
                  <a:pt x="358" y="195"/>
                </a:cubicBezTo>
                <a:lnTo>
                  <a:pt x="210" y="195"/>
                </a:lnTo>
                <a:close/>
                <a:moveTo>
                  <a:pt x="299" y="42"/>
                </a:moveTo>
                <a:cubicBezTo>
                  <a:pt x="271" y="60"/>
                  <a:pt x="245" y="90"/>
                  <a:pt x="223" y="130"/>
                </a:cubicBezTo>
                <a:cubicBezTo>
                  <a:pt x="212" y="150"/>
                  <a:pt x="203" y="172"/>
                  <a:pt x="195" y="195"/>
                </a:cubicBezTo>
                <a:cubicBezTo>
                  <a:pt x="71" y="195"/>
                  <a:pt x="71" y="195"/>
                  <a:pt x="71" y="195"/>
                </a:cubicBezTo>
                <a:cubicBezTo>
                  <a:pt x="122" y="117"/>
                  <a:pt x="204" y="60"/>
                  <a:pt x="299" y="42"/>
                </a:cubicBezTo>
                <a:close/>
                <a:moveTo>
                  <a:pt x="62" y="563"/>
                </a:moveTo>
                <a:cubicBezTo>
                  <a:pt x="33" y="513"/>
                  <a:pt x="16" y="455"/>
                  <a:pt x="14" y="393"/>
                </a:cubicBezTo>
                <a:cubicBezTo>
                  <a:pt x="166" y="393"/>
                  <a:pt x="166" y="393"/>
                  <a:pt x="166" y="393"/>
                </a:cubicBezTo>
                <a:cubicBezTo>
                  <a:pt x="166" y="454"/>
                  <a:pt x="175" y="512"/>
                  <a:pt x="191" y="563"/>
                </a:cubicBezTo>
                <a:lnTo>
                  <a:pt x="62" y="563"/>
                </a:lnTo>
                <a:close/>
                <a:moveTo>
                  <a:pt x="205" y="563"/>
                </a:moveTo>
                <a:cubicBezTo>
                  <a:pt x="189" y="512"/>
                  <a:pt x="180" y="454"/>
                  <a:pt x="180" y="393"/>
                </a:cubicBezTo>
                <a:cubicBezTo>
                  <a:pt x="358" y="393"/>
                  <a:pt x="358" y="393"/>
                  <a:pt x="358" y="393"/>
                </a:cubicBezTo>
                <a:cubicBezTo>
                  <a:pt x="358" y="563"/>
                  <a:pt x="358" y="563"/>
                  <a:pt x="358" y="563"/>
                </a:cubicBezTo>
                <a:lnTo>
                  <a:pt x="205" y="563"/>
                </a:lnTo>
                <a:close/>
                <a:moveTo>
                  <a:pt x="520" y="577"/>
                </a:moveTo>
                <a:cubicBezTo>
                  <a:pt x="488" y="670"/>
                  <a:pt x="434" y="732"/>
                  <a:pt x="372" y="737"/>
                </a:cubicBezTo>
                <a:cubicBezTo>
                  <a:pt x="372" y="577"/>
                  <a:pt x="372" y="577"/>
                  <a:pt x="372" y="577"/>
                </a:cubicBezTo>
                <a:lnTo>
                  <a:pt x="520" y="577"/>
                </a:lnTo>
                <a:close/>
                <a:moveTo>
                  <a:pt x="431" y="731"/>
                </a:moveTo>
                <a:cubicBezTo>
                  <a:pt x="459" y="713"/>
                  <a:pt x="485" y="683"/>
                  <a:pt x="507" y="643"/>
                </a:cubicBezTo>
                <a:cubicBezTo>
                  <a:pt x="518" y="623"/>
                  <a:pt x="527" y="601"/>
                  <a:pt x="535" y="577"/>
                </a:cubicBezTo>
                <a:cubicBezTo>
                  <a:pt x="659" y="577"/>
                  <a:pt x="659" y="577"/>
                  <a:pt x="659" y="577"/>
                </a:cubicBezTo>
                <a:cubicBezTo>
                  <a:pt x="608" y="656"/>
                  <a:pt x="526" y="713"/>
                  <a:pt x="431" y="731"/>
                </a:cubicBezTo>
                <a:close/>
                <a:moveTo>
                  <a:pt x="324" y="740"/>
                </a:moveTo>
                <a:cubicBezTo>
                  <a:pt x="326" y="742"/>
                  <a:pt x="327" y="745"/>
                  <a:pt x="326" y="747"/>
                </a:cubicBezTo>
                <a:cubicBezTo>
                  <a:pt x="325" y="749"/>
                  <a:pt x="323" y="751"/>
                  <a:pt x="321" y="752"/>
                </a:cubicBezTo>
                <a:cubicBezTo>
                  <a:pt x="196" y="780"/>
                  <a:pt x="196" y="780"/>
                  <a:pt x="196" y="780"/>
                </a:cubicBezTo>
                <a:cubicBezTo>
                  <a:pt x="195" y="780"/>
                  <a:pt x="195" y="780"/>
                  <a:pt x="194" y="780"/>
                </a:cubicBezTo>
                <a:cubicBezTo>
                  <a:pt x="191" y="780"/>
                  <a:pt x="188" y="778"/>
                  <a:pt x="187" y="775"/>
                </a:cubicBezTo>
                <a:cubicBezTo>
                  <a:pt x="186" y="771"/>
                  <a:pt x="189" y="767"/>
                  <a:pt x="193" y="766"/>
                </a:cubicBezTo>
                <a:cubicBezTo>
                  <a:pt x="306" y="741"/>
                  <a:pt x="306" y="741"/>
                  <a:pt x="306" y="741"/>
                </a:cubicBezTo>
                <a:cubicBezTo>
                  <a:pt x="227" y="653"/>
                  <a:pt x="227" y="653"/>
                  <a:pt x="227" y="653"/>
                </a:cubicBezTo>
                <a:cubicBezTo>
                  <a:pt x="225" y="650"/>
                  <a:pt x="225" y="646"/>
                  <a:pt x="228" y="643"/>
                </a:cubicBezTo>
                <a:cubicBezTo>
                  <a:pt x="231" y="640"/>
                  <a:pt x="235" y="641"/>
                  <a:pt x="238" y="643"/>
                </a:cubicBezTo>
                <a:lnTo>
                  <a:pt x="324" y="740"/>
                </a:lnTo>
                <a:close/>
                <a:moveTo>
                  <a:pt x="416" y="38"/>
                </a:moveTo>
                <a:cubicBezTo>
                  <a:pt x="415" y="36"/>
                  <a:pt x="414" y="34"/>
                  <a:pt x="415" y="31"/>
                </a:cubicBezTo>
                <a:cubicBezTo>
                  <a:pt x="415" y="29"/>
                  <a:pt x="417" y="27"/>
                  <a:pt x="420" y="27"/>
                </a:cubicBezTo>
                <a:cubicBezTo>
                  <a:pt x="532" y="1"/>
                  <a:pt x="532" y="1"/>
                  <a:pt x="532" y="1"/>
                </a:cubicBezTo>
                <a:cubicBezTo>
                  <a:pt x="536" y="0"/>
                  <a:pt x="539" y="3"/>
                  <a:pt x="540" y="7"/>
                </a:cubicBezTo>
                <a:cubicBezTo>
                  <a:pt x="541" y="10"/>
                  <a:pt x="539" y="14"/>
                  <a:pt x="535" y="15"/>
                </a:cubicBezTo>
                <a:cubicBezTo>
                  <a:pt x="435" y="38"/>
                  <a:pt x="435" y="38"/>
                  <a:pt x="435" y="38"/>
                </a:cubicBezTo>
                <a:cubicBezTo>
                  <a:pt x="504" y="115"/>
                  <a:pt x="504" y="115"/>
                  <a:pt x="504" y="115"/>
                </a:cubicBezTo>
                <a:cubicBezTo>
                  <a:pt x="507" y="118"/>
                  <a:pt x="506" y="123"/>
                  <a:pt x="504" y="125"/>
                </a:cubicBezTo>
                <a:cubicBezTo>
                  <a:pt x="502" y="127"/>
                  <a:pt x="501" y="127"/>
                  <a:pt x="499" y="127"/>
                </a:cubicBezTo>
                <a:cubicBezTo>
                  <a:pt x="497" y="127"/>
                  <a:pt x="495" y="126"/>
                  <a:pt x="494" y="125"/>
                </a:cubicBezTo>
                <a:lnTo>
                  <a:pt x="416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6" name="Oval 68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2" name="Freeform 129"/>
          <p:cNvSpPr>
            <a:spLocks noEditPoints="1"/>
          </p:cNvSpPr>
          <p:nvPr/>
        </p:nvSpPr>
        <p:spPr bwMode="auto">
          <a:xfrm>
            <a:off x="3210806" y="3266717"/>
            <a:ext cx="701305" cy="683415"/>
          </a:xfrm>
          <a:custGeom>
            <a:avLst/>
            <a:gdLst>
              <a:gd name="T0" fmla="*/ 209 w 679"/>
              <a:gd name="T1" fmla="*/ 265 h 663"/>
              <a:gd name="T2" fmla="*/ 314 w 679"/>
              <a:gd name="T3" fmla="*/ 265 h 663"/>
              <a:gd name="T4" fmla="*/ 262 w 679"/>
              <a:gd name="T5" fmla="*/ 201 h 663"/>
              <a:gd name="T6" fmla="*/ 262 w 679"/>
              <a:gd name="T7" fmla="*/ 329 h 663"/>
              <a:gd name="T8" fmla="*/ 262 w 679"/>
              <a:gd name="T9" fmla="*/ 201 h 663"/>
              <a:gd name="T10" fmla="*/ 365 w 679"/>
              <a:gd name="T11" fmla="*/ 398 h 663"/>
              <a:gd name="T12" fmla="*/ 470 w 679"/>
              <a:gd name="T13" fmla="*/ 398 h 663"/>
              <a:gd name="T14" fmla="*/ 417 w 679"/>
              <a:gd name="T15" fmla="*/ 335 h 663"/>
              <a:gd name="T16" fmla="*/ 417 w 679"/>
              <a:gd name="T17" fmla="*/ 462 h 663"/>
              <a:gd name="T18" fmla="*/ 417 w 679"/>
              <a:gd name="T19" fmla="*/ 335 h 663"/>
              <a:gd name="T20" fmla="*/ 423 w 679"/>
              <a:gd name="T21" fmla="*/ 198 h 663"/>
              <a:gd name="T22" fmla="*/ 411 w 679"/>
              <a:gd name="T23" fmla="*/ 191 h 663"/>
              <a:gd name="T24" fmla="*/ 258 w 679"/>
              <a:gd name="T25" fmla="*/ 475 h 663"/>
              <a:gd name="T26" fmla="*/ 268 w 679"/>
              <a:gd name="T27" fmla="*/ 472 h 663"/>
              <a:gd name="T28" fmla="*/ 410 w 679"/>
              <a:gd name="T29" fmla="*/ 661 h 663"/>
              <a:gd name="T30" fmla="*/ 269 w 679"/>
              <a:gd name="T31" fmla="*/ 661 h 663"/>
              <a:gd name="T32" fmla="*/ 212 w 679"/>
              <a:gd name="T33" fmla="*/ 597 h 663"/>
              <a:gd name="T34" fmla="*/ 126 w 679"/>
              <a:gd name="T35" fmla="*/ 592 h 663"/>
              <a:gd name="T36" fmla="*/ 38 w 679"/>
              <a:gd name="T37" fmla="*/ 482 h 663"/>
              <a:gd name="T38" fmla="*/ 52 w 679"/>
              <a:gd name="T39" fmla="*/ 397 h 663"/>
              <a:gd name="T40" fmla="*/ 2 w 679"/>
              <a:gd name="T41" fmla="*/ 327 h 663"/>
              <a:gd name="T42" fmla="*/ 34 w 679"/>
              <a:gd name="T43" fmla="*/ 189 h 663"/>
              <a:gd name="T44" fmla="*/ 109 w 679"/>
              <a:gd name="T45" fmla="*/ 148 h 663"/>
              <a:gd name="T46" fmla="*/ 133 w 679"/>
              <a:gd name="T47" fmla="*/ 65 h 663"/>
              <a:gd name="T48" fmla="*/ 260 w 679"/>
              <a:gd name="T49" fmla="*/ 4 h 663"/>
              <a:gd name="T50" fmla="*/ 339 w 679"/>
              <a:gd name="T51" fmla="*/ 37 h 663"/>
              <a:gd name="T52" fmla="*/ 419 w 679"/>
              <a:gd name="T53" fmla="*/ 4 h 663"/>
              <a:gd name="T54" fmla="*/ 546 w 679"/>
              <a:gd name="T55" fmla="*/ 65 h 663"/>
              <a:gd name="T56" fmla="*/ 570 w 679"/>
              <a:gd name="T57" fmla="*/ 148 h 663"/>
              <a:gd name="T58" fmla="*/ 645 w 679"/>
              <a:gd name="T59" fmla="*/ 189 h 663"/>
              <a:gd name="T60" fmla="*/ 677 w 679"/>
              <a:gd name="T61" fmla="*/ 327 h 663"/>
              <a:gd name="T62" fmla="*/ 626 w 679"/>
              <a:gd name="T63" fmla="*/ 397 h 663"/>
              <a:gd name="T64" fmla="*/ 641 w 679"/>
              <a:gd name="T65" fmla="*/ 482 h 663"/>
              <a:gd name="T66" fmla="*/ 553 w 679"/>
              <a:gd name="T67" fmla="*/ 592 h 663"/>
              <a:gd name="T68" fmla="*/ 546 w 679"/>
              <a:gd name="T69" fmla="*/ 598 h 663"/>
              <a:gd name="T70" fmla="*/ 419 w 679"/>
              <a:gd name="T71" fmla="*/ 659 h 663"/>
              <a:gd name="T72" fmla="*/ 215 w 679"/>
              <a:gd name="T73" fmla="*/ 583 h 663"/>
              <a:gd name="T74" fmla="*/ 268 w 679"/>
              <a:gd name="T75" fmla="*/ 646 h 663"/>
              <a:gd name="T76" fmla="*/ 343 w 679"/>
              <a:gd name="T77" fmla="*/ 612 h 663"/>
              <a:gd name="T78" fmla="*/ 458 w 679"/>
              <a:gd name="T79" fmla="*/ 585 h 663"/>
              <a:gd name="T80" fmla="*/ 541 w 679"/>
              <a:gd name="T81" fmla="*/ 584 h 663"/>
              <a:gd name="T82" fmla="*/ 561 w 679"/>
              <a:gd name="T83" fmla="*/ 504 h 663"/>
              <a:gd name="T84" fmla="*/ 612 w 679"/>
              <a:gd name="T85" fmla="*/ 397 h 663"/>
              <a:gd name="T86" fmla="*/ 662 w 679"/>
              <a:gd name="T87" fmla="*/ 332 h 663"/>
              <a:gd name="T88" fmla="*/ 612 w 679"/>
              <a:gd name="T89" fmla="*/ 266 h 663"/>
              <a:gd name="T90" fmla="*/ 561 w 679"/>
              <a:gd name="T91" fmla="*/ 159 h 663"/>
              <a:gd name="T92" fmla="*/ 541 w 679"/>
              <a:gd name="T93" fmla="*/ 79 h 663"/>
              <a:gd name="T94" fmla="*/ 458 w 679"/>
              <a:gd name="T95" fmla="*/ 78 h 663"/>
              <a:gd name="T96" fmla="*/ 343 w 679"/>
              <a:gd name="T97" fmla="*/ 51 h 663"/>
              <a:gd name="T98" fmla="*/ 268 w 679"/>
              <a:gd name="T99" fmla="*/ 17 h 663"/>
              <a:gd name="T100" fmla="*/ 215 w 679"/>
              <a:gd name="T101" fmla="*/ 80 h 663"/>
              <a:gd name="T102" fmla="*/ 138 w 679"/>
              <a:gd name="T103" fmla="*/ 79 h 663"/>
              <a:gd name="T104" fmla="*/ 118 w 679"/>
              <a:gd name="T105" fmla="*/ 159 h 663"/>
              <a:gd name="T106" fmla="*/ 67 w 679"/>
              <a:gd name="T107" fmla="*/ 266 h 663"/>
              <a:gd name="T108" fmla="*/ 17 w 679"/>
              <a:gd name="T109" fmla="*/ 332 h 663"/>
              <a:gd name="T110" fmla="*/ 67 w 679"/>
              <a:gd name="T111" fmla="*/ 397 h 663"/>
              <a:gd name="T112" fmla="*/ 118 w 679"/>
              <a:gd name="T113" fmla="*/ 504 h 663"/>
              <a:gd name="T114" fmla="*/ 138 w 679"/>
              <a:gd name="T115" fmla="*/ 584 h 663"/>
              <a:gd name="T116" fmla="*/ 215 w 679"/>
              <a:gd name="T117" fmla="*/ 583 h 6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679" h="663">
                <a:moveTo>
                  <a:pt x="262" y="343"/>
                </a:moveTo>
                <a:cubicBezTo>
                  <a:pt x="232" y="343"/>
                  <a:pt x="209" y="308"/>
                  <a:pt x="209" y="265"/>
                </a:cubicBezTo>
                <a:cubicBezTo>
                  <a:pt x="209" y="221"/>
                  <a:pt x="232" y="187"/>
                  <a:pt x="262" y="187"/>
                </a:cubicBezTo>
                <a:cubicBezTo>
                  <a:pt x="291" y="187"/>
                  <a:pt x="314" y="221"/>
                  <a:pt x="314" y="265"/>
                </a:cubicBezTo>
                <a:cubicBezTo>
                  <a:pt x="314" y="308"/>
                  <a:pt x="291" y="343"/>
                  <a:pt x="262" y="343"/>
                </a:cubicBezTo>
                <a:close/>
                <a:moveTo>
                  <a:pt x="262" y="201"/>
                </a:moveTo>
                <a:cubicBezTo>
                  <a:pt x="241" y="201"/>
                  <a:pt x="223" y="230"/>
                  <a:pt x="223" y="265"/>
                </a:cubicBezTo>
                <a:cubicBezTo>
                  <a:pt x="223" y="299"/>
                  <a:pt x="241" y="329"/>
                  <a:pt x="262" y="329"/>
                </a:cubicBezTo>
                <a:cubicBezTo>
                  <a:pt x="282" y="329"/>
                  <a:pt x="300" y="299"/>
                  <a:pt x="300" y="265"/>
                </a:cubicBezTo>
                <a:cubicBezTo>
                  <a:pt x="300" y="230"/>
                  <a:pt x="282" y="201"/>
                  <a:pt x="262" y="201"/>
                </a:cubicBezTo>
                <a:close/>
                <a:moveTo>
                  <a:pt x="417" y="476"/>
                </a:moveTo>
                <a:cubicBezTo>
                  <a:pt x="388" y="476"/>
                  <a:pt x="365" y="442"/>
                  <a:pt x="365" y="398"/>
                </a:cubicBezTo>
                <a:cubicBezTo>
                  <a:pt x="365" y="355"/>
                  <a:pt x="388" y="321"/>
                  <a:pt x="417" y="321"/>
                </a:cubicBezTo>
                <a:cubicBezTo>
                  <a:pt x="447" y="321"/>
                  <a:pt x="470" y="355"/>
                  <a:pt x="470" y="398"/>
                </a:cubicBezTo>
                <a:cubicBezTo>
                  <a:pt x="470" y="442"/>
                  <a:pt x="447" y="476"/>
                  <a:pt x="417" y="476"/>
                </a:cubicBezTo>
                <a:close/>
                <a:moveTo>
                  <a:pt x="417" y="335"/>
                </a:moveTo>
                <a:cubicBezTo>
                  <a:pt x="396" y="335"/>
                  <a:pt x="379" y="364"/>
                  <a:pt x="379" y="398"/>
                </a:cubicBezTo>
                <a:cubicBezTo>
                  <a:pt x="379" y="433"/>
                  <a:pt x="396" y="462"/>
                  <a:pt x="417" y="462"/>
                </a:cubicBezTo>
                <a:cubicBezTo>
                  <a:pt x="438" y="462"/>
                  <a:pt x="456" y="433"/>
                  <a:pt x="456" y="398"/>
                </a:cubicBezTo>
                <a:cubicBezTo>
                  <a:pt x="456" y="364"/>
                  <a:pt x="438" y="335"/>
                  <a:pt x="417" y="335"/>
                </a:cubicBezTo>
                <a:close/>
                <a:moveTo>
                  <a:pt x="268" y="472"/>
                </a:moveTo>
                <a:cubicBezTo>
                  <a:pt x="423" y="198"/>
                  <a:pt x="423" y="198"/>
                  <a:pt x="423" y="198"/>
                </a:cubicBezTo>
                <a:cubicBezTo>
                  <a:pt x="425" y="194"/>
                  <a:pt x="424" y="190"/>
                  <a:pt x="421" y="188"/>
                </a:cubicBezTo>
                <a:cubicBezTo>
                  <a:pt x="417" y="186"/>
                  <a:pt x="413" y="187"/>
                  <a:pt x="411" y="191"/>
                </a:cubicBezTo>
                <a:cubicBezTo>
                  <a:pt x="256" y="466"/>
                  <a:pt x="256" y="466"/>
                  <a:pt x="256" y="466"/>
                </a:cubicBezTo>
                <a:cubicBezTo>
                  <a:pt x="254" y="469"/>
                  <a:pt x="255" y="473"/>
                  <a:pt x="258" y="475"/>
                </a:cubicBezTo>
                <a:cubicBezTo>
                  <a:pt x="259" y="476"/>
                  <a:pt x="261" y="476"/>
                  <a:pt x="262" y="476"/>
                </a:cubicBezTo>
                <a:cubicBezTo>
                  <a:pt x="264" y="476"/>
                  <a:pt x="266" y="475"/>
                  <a:pt x="268" y="472"/>
                </a:cubicBezTo>
                <a:close/>
                <a:moveTo>
                  <a:pt x="413" y="662"/>
                </a:moveTo>
                <a:cubicBezTo>
                  <a:pt x="412" y="662"/>
                  <a:pt x="411" y="662"/>
                  <a:pt x="410" y="661"/>
                </a:cubicBezTo>
                <a:cubicBezTo>
                  <a:pt x="339" y="626"/>
                  <a:pt x="339" y="626"/>
                  <a:pt x="339" y="626"/>
                </a:cubicBezTo>
                <a:cubicBezTo>
                  <a:pt x="269" y="661"/>
                  <a:pt x="269" y="661"/>
                  <a:pt x="269" y="661"/>
                </a:cubicBezTo>
                <a:cubicBezTo>
                  <a:pt x="266" y="663"/>
                  <a:pt x="262" y="662"/>
                  <a:pt x="260" y="659"/>
                </a:cubicBezTo>
                <a:cubicBezTo>
                  <a:pt x="212" y="597"/>
                  <a:pt x="212" y="597"/>
                  <a:pt x="212" y="597"/>
                </a:cubicBezTo>
                <a:cubicBezTo>
                  <a:pt x="133" y="598"/>
                  <a:pt x="133" y="598"/>
                  <a:pt x="133" y="598"/>
                </a:cubicBezTo>
                <a:cubicBezTo>
                  <a:pt x="129" y="598"/>
                  <a:pt x="126" y="596"/>
                  <a:pt x="126" y="592"/>
                </a:cubicBezTo>
                <a:cubicBezTo>
                  <a:pt x="109" y="515"/>
                  <a:pt x="109" y="515"/>
                  <a:pt x="109" y="515"/>
                </a:cubicBezTo>
                <a:cubicBezTo>
                  <a:pt x="38" y="482"/>
                  <a:pt x="38" y="482"/>
                  <a:pt x="38" y="482"/>
                </a:cubicBezTo>
                <a:cubicBezTo>
                  <a:pt x="35" y="480"/>
                  <a:pt x="33" y="477"/>
                  <a:pt x="34" y="474"/>
                </a:cubicBezTo>
                <a:cubicBezTo>
                  <a:pt x="52" y="397"/>
                  <a:pt x="52" y="397"/>
                  <a:pt x="52" y="397"/>
                </a:cubicBezTo>
                <a:cubicBezTo>
                  <a:pt x="2" y="336"/>
                  <a:pt x="2" y="336"/>
                  <a:pt x="2" y="336"/>
                </a:cubicBezTo>
                <a:cubicBezTo>
                  <a:pt x="0" y="333"/>
                  <a:pt x="0" y="330"/>
                  <a:pt x="2" y="327"/>
                </a:cubicBezTo>
                <a:cubicBezTo>
                  <a:pt x="52" y="266"/>
                  <a:pt x="52" y="266"/>
                  <a:pt x="52" y="266"/>
                </a:cubicBezTo>
                <a:cubicBezTo>
                  <a:pt x="34" y="189"/>
                  <a:pt x="34" y="189"/>
                  <a:pt x="34" y="189"/>
                </a:cubicBezTo>
                <a:cubicBezTo>
                  <a:pt x="33" y="186"/>
                  <a:pt x="35" y="183"/>
                  <a:pt x="38" y="181"/>
                </a:cubicBezTo>
                <a:cubicBezTo>
                  <a:pt x="109" y="148"/>
                  <a:pt x="109" y="148"/>
                  <a:pt x="109" y="148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6" y="68"/>
                  <a:pt x="129" y="65"/>
                  <a:pt x="133" y="65"/>
                </a:cubicBezTo>
                <a:cubicBezTo>
                  <a:pt x="212" y="66"/>
                  <a:pt x="212" y="66"/>
                  <a:pt x="212" y="66"/>
                </a:cubicBezTo>
                <a:cubicBezTo>
                  <a:pt x="260" y="4"/>
                  <a:pt x="260" y="4"/>
                  <a:pt x="260" y="4"/>
                </a:cubicBezTo>
                <a:cubicBezTo>
                  <a:pt x="262" y="1"/>
                  <a:pt x="266" y="0"/>
                  <a:pt x="269" y="2"/>
                </a:cubicBezTo>
                <a:cubicBezTo>
                  <a:pt x="339" y="37"/>
                  <a:pt x="339" y="37"/>
                  <a:pt x="339" y="37"/>
                </a:cubicBezTo>
                <a:cubicBezTo>
                  <a:pt x="410" y="2"/>
                  <a:pt x="410" y="2"/>
                  <a:pt x="410" y="2"/>
                </a:cubicBezTo>
                <a:cubicBezTo>
                  <a:pt x="413" y="0"/>
                  <a:pt x="417" y="1"/>
                  <a:pt x="419" y="4"/>
                </a:cubicBezTo>
                <a:cubicBezTo>
                  <a:pt x="467" y="66"/>
                  <a:pt x="467" y="66"/>
                  <a:pt x="467" y="66"/>
                </a:cubicBezTo>
                <a:cubicBezTo>
                  <a:pt x="546" y="65"/>
                  <a:pt x="546" y="65"/>
                  <a:pt x="546" y="65"/>
                </a:cubicBezTo>
                <a:cubicBezTo>
                  <a:pt x="549" y="65"/>
                  <a:pt x="552" y="68"/>
                  <a:pt x="553" y="71"/>
                </a:cubicBezTo>
                <a:cubicBezTo>
                  <a:pt x="570" y="148"/>
                  <a:pt x="570" y="148"/>
                  <a:pt x="570" y="148"/>
                </a:cubicBezTo>
                <a:cubicBezTo>
                  <a:pt x="641" y="181"/>
                  <a:pt x="641" y="181"/>
                  <a:pt x="641" y="181"/>
                </a:cubicBezTo>
                <a:cubicBezTo>
                  <a:pt x="644" y="183"/>
                  <a:pt x="646" y="186"/>
                  <a:pt x="645" y="189"/>
                </a:cubicBezTo>
                <a:cubicBezTo>
                  <a:pt x="626" y="266"/>
                  <a:pt x="626" y="266"/>
                  <a:pt x="626" y="266"/>
                </a:cubicBezTo>
                <a:cubicBezTo>
                  <a:pt x="677" y="327"/>
                  <a:pt x="677" y="327"/>
                  <a:pt x="677" y="327"/>
                </a:cubicBezTo>
                <a:cubicBezTo>
                  <a:pt x="679" y="330"/>
                  <a:pt x="679" y="333"/>
                  <a:pt x="677" y="336"/>
                </a:cubicBezTo>
                <a:cubicBezTo>
                  <a:pt x="626" y="397"/>
                  <a:pt x="626" y="397"/>
                  <a:pt x="626" y="397"/>
                </a:cubicBezTo>
                <a:cubicBezTo>
                  <a:pt x="645" y="474"/>
                  <a:pt x="645" y="474"/>
                  <a:pt x="645" y="474"/>
                </a:cubicBezTo>
                <a:cubicBezTo>
                  <a:pt x="646" y="477"/>
                  <a:pt x="644" y="480"/>
                  <a:pt x="641" y="482"/>
                </a:cubicBezTo>
                <a:cubicBezTo>
                  <a:pt x="570" y="515"/>
                  <a:pt x="570" y="515"/>
                  <a:pt x="570" y="515"/>
                </a:cubicBezTo>
                <a:cubicBezTo>
                  <a:pt x="553" y="592"/>
                  <a:pt x="553" y="592"/>
                  <a:pt x="553" y="592"/>
                </a:cubicBezTo>
                <a:cubicBezTo>
                  <a:pt x="552" y="596"/>
                  <a:pt x="550" y="598"/>
                  <a:pt x="546" y="598"/>
                </a:cubicBezTo>
                <a:cubicBezTo>
                  <a:pt x="546" y="598"/>
                  <a:pt x="546" y="598"/>
                  <a:pt x="546" y="598"/>
                </a:cubicBezTo>
                <a:cubicBezTo>
                  <a:pt x="467" y="597"/>
                  <a:pt x="467" y="597"/>
                  <a:pt x="467" y="597"/>
                </a:cubicBezTo>
                <a:cubicBezTo>
                  <a:pt x="419" y="659"/>
                  <a:pt x="419" y="659"/>
                  <a:pt x="419" y="659"/>
                </a:cubicBezTo>
                <a:cubicBezTo>
                  <a:pt x="417" y="661"/>
                  <a:pt x="415" y="662"/>
                  <a:pt x="413" y="662"/>
                </a:cubicBezTo>
                <a:close/>
                <a:moveTo>
                  <a:pt x="215" y="583"/>
                </a:moveTo>
                <a:cubicBezTo>
                  <a:pt x="217" y="583"/>
                  <a:pt x="219" y="584"/>
                  <a:pt x="221" y="585"/>
                </a:cubicBezTo>
                <a:cubicBezTo>
                  <a:pt x="268" y="646"/>
                  <a:pt x="268" y="646"/>
                  <a:pt x="268" y="646"/>
                </a:cubicBezTo>
                <a:cubicBezTo>
                  <a:pt x="336" y="612"/>
                  <a:pt x="336" y="612"/>
                  <a:pt x="336" y="612"/>
                </a:cubicBezTo>
                <a:cubicBezTo>
                  <a:pt x="338" y="611"/>
                  <a:pt x="341" y="611"/>
                  <a:pt x="343" y="612"/>
                </a:cubicBezTo>
                <a:cubicBezTo>
                  <a:pt x="411" y="646"/>
                  <a:pt x="411" y="646"/>
                  <a:pt x="411" y="646"/>
                </a:cubicBezTo>
                <a:cubicBezTo>
                  <a:pt x="458" y="585"/>
                  <a:pt x="458" y="585"/>
                  <a:pt x="458" y="585"/>
                </a:cubicBezTo>
                <a:cubicBezTo>
                  <a:pt x="460" y="584"/>
                  <a:pt x="461" y="583"/>
                  <a:pt x="464" y="583"/>
                </a:cubicBezTo>
                <a:cubicBezTo>
                  <a:pt x="541" y="584"/>
                  <a:pt x="541" y="584"/>
                  <a:pt x="541" y="584"/>
                </a:cubicBezTo>
                <a:cubicBezTo>
                  <a:pt x="557" y="509"/>
                  <a:pt x="557" y="509"/>
                  <a:pt x="557" y="509"/>
                </a:cubicBezTo>
                <a:cubicBezTo>
                  <a:pt x="557" y="507"/>
                  <a:pt x="559" y="505"/>
                  <a:pt x="561" y="504"/>
                </a:cubicBezTo>
                <a:cubicBezTo>
                  <a:pt x="630" y="472"/>
                  <a:pt x="630" y="472"/>
                  <a:pt x="630" y="472"/>
                </a:cubicBezTo>
                <a:cubicBezTo>
                  <a:pt x="612" y="397"/>
                  <a:pt x="612" y="397"/>
                  <a:pt x="612" y="397"/>
                </a:cubicBezTo>
                <a:cubicBezTo>
                  <a:pt x="611" y="395"/>
                  <a:pt x="612" y="393"/>
                  <a:pt x="613" y="391"/>
                </a:cubicBezTo>
                <a:cubicBezTo>
                  <a:pt x="662" y="332"/>
                  <a:pt x="662" y="332"/>
                  <a:pt x="662" y="332"/>
                </a:cubicBezTo>
                <a:cubicBezTo>
                  <a:pt x="613" y="272"/>
                  <a:pt x="613" y="272"/>
                  <a:pt x="613" y="272"/>
                </a:cubicBezTo>
                <a:cubicBezTo>
                  <a:pt x="612" y="271"/>
                  <a:pt x="611" y="268"/>
                  <a:pt x="612" y="266"/>
                </a:cubicBezTo>
                <a:cubicBezTo>
                  <a:pt x="630" y="192"/>
                  <a:pt x="630" y="192"/>
                  <a:pt x="630" y="192"/>
                </a:cubicBezTo>
                <a:cubicBezTo>
                  <a:pt x="561" y="159"/>
                  <a:pt x="561" y="159"/>
                  <a:pt x="561" y="159"/>
                </a:cubicBezTo>
                <a:cubicBezTo>
                  <a:pt x="559" y="158"/>
                  <a:pt x="557" y="157"/>
                  <a:pt x="557" y="154"/>
                </a:cubicBezTo>
                <a:cubicBezTo>
                  <a:pt x="541" y="79"/>
                  <a:pt x="541" y="79"/>
                  <a:pt x="541" y="79"/>
                </a:cubicBezTo>
                <a:cubicBezTo>
                  <a:pt x="464" y="80"/>
                  <a:pt x="464" y="80"/>
                  <a:pt x="464" y="80"/>
                </a:cubicBezTo>
                <a:cubicBezTo>
                  <a:pt x="462" y="80"/>
                  <a:pt x="460" y="79"/>
                  <a:pt x="458" y="78"/>
                </a:cubicBezTo>
                <a:cubicBezTo>
                  <a:pt x="411" y="17"/>
                  <a:pt x="411" y="17"/>
                  <a:pt x="411" y="17"/>
                </a:cubicBezTo>
                <a:cubicBezTo>
                  <a:pt x="343" y="51"/>
                  <a:pt x="343" y="51"/>
                  <a:pt x="343" y="51"/>
                </a:cubicBezTo>
                <a:cubicBezTo>
                  <a:pt x="341" y="52"/>
                  <a:pt x="338" y="52"/>
                  <a:pt x="336" y="51"/>
                </a:cubicBezTo>
                <a:cubicBezTo>
                  <a:pt x="268" y="17"/>
                  <a:pt x="268" y="17"/>
                  <a:pt x="268" y="17"/>
                </a:cubicBezTo>
                <a:cubicBezTo>
                  <a:pt x="221" y="78"/>
                  <a:pt x="221" y="78"/>
                  <a:pt x="221" y="78"/>
                </a:cubicBezTo>
                <a:cubicBezTo>
                  <a:pt x="219" y="79"/>
                  <a:pt x="217" y="80"/>
                  <a:pt x="215" y="80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138" y="79"/>
                  <a:pt x="138" y="79"/>
                  <a:pt x="138" y="79"/>
                </a:cubicBezTo>
                <a:cubicBezTo>
                  <a:pt x="122" y="154"/>
                  <a:pt x="122" y="154"/>
                  <a:pt x="122" y="154"/>
                </a:cubicBezTo>
                <a:cubicBezTo>
                  <a:pt x="122" y="157"/>
                  <a:pt x="120" y="158"/>
                  <a:pt x="118" y="159"/>
                </a:cubicBezTo>
                <a:cubicBezTo>
                  <a:pt x="49" y="192"/>
                  <a:pt x="49" y="192"/>
                  <a:pt x="49" y="192"/>
                </a:cubicBezTo>
                <a:cubicBezTo>
                  <a:pt x="67" y="266"/>
                  <a:pt x="67" y="266"/>
                  <a:pt x="67" y="266"/>
                </a:cubicBezTo>
                <a:cubicBezTo>
                  <a:pt x="67" y="268"/>
                  <a:pt x="67" y="271"/>
                  <a:pt x="65" y="272"/>
                </a:cubicBezTo>
                <a:cubicBezTo>
                  <a:pt x="17" y="332"/>
                  <a:pt x="17" y="332"/>
                  <a:pt x="17" y="332"/>
                </a:cubicBezTo>
                <a:cubicBezTo>
                  <a:pt x="65" y="391"/>
                  <a:pt x="65" y="391"/>
                  <a:pt x="65" y="391"/>
                </a:cubicBezTo>
                <a:cubicBezTo>
                  <a:pt x="67" y="393"/>
                  <a:pt x="67" y="395"/>
                  <a:pt x="67" y="397"/>
                </a:cubicBezTo>
                <a:cubicBezTo>
                  <a:pt x="49" y="472"/>
                  <a:pt x="49" y="472"/>
                  <a:pt x="49" y="472"/>
                </a:cubicBezTo>
                <a:cubicBezTo>
                  <a:pt x="118" y="504"/>
                  <a:pt x="118" y="504"/>
                  <a:pt x="118" y="504"/>
                </a:cubicBezTo>
                <a:cubicBezTo>
                  <a:pt x="120" y="505"/>
                  <a:pt x="122" y="507"/>
                  <a:pt x="122" y="509"/>
                </a:cubicBezTo>
                <a:cubicBezTo>
                  <a:pt x="138" y="584"/>
                  <a:pt x="138" y="584"/>
                  <a:pt x="138" y="584"/>
                </a:cubicBezTo>
                <a:cubicBezTo>
                  <a:pt x="215" y="583"/>
                  <a:pt x="215" y="583"/>
                  <a:pt x="215" y="583"/>
                </a:cubicBezTo>
                <a:cubicBezTo>
                  <a:pt x="215" y="583"/>
                  <a:pt x="215" y="583"/>
                  <a:pt x="215" y="5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1" name="Oval 63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3" name="Freeform 130"/>
          <p:cNvSpPr>
            <a:spLocks noEditPoints="1"/>
          </p:cNvSpPr>
          <p:nvPr/>
        </p:nvSpPr>
        <p:spPr bwMode="auto">
          <a:xfrm>
            <a:off x="4829507" y="1849748"/>
            <a:ext cx="896907" cy="396406"/>
          </a:xfrm>
          <a:custGeom>
            <a:avLst/>
            <a:gdLst>
              <a:gd name="T0" fmla="*/ 869 w 869"/>
              <a:gd name="T1" fmla="*/ 6 h 384"/>
              <a:gd name="T2" fmla="*/ 868 w 869"/>
              <a:gd name="T3" fmla="*/ 4 h 384"/>
              <a:gd name="T4" fmla="*/ 868 w 869"/>
              <a:gd name="T5" fmla="*/ 3 h 384"/>
              <a:gd name="T6" fmla="*/ 867 w 869"/>
              <a:gd name="T7" fmla="*/ 2 h 384"/>
              <a:gd name="T8" fmla="*/ 866 w 869"/>
              <a:gd name="T9" fmla="*/ 2 h 384"/>
              <a:gd name="T10" fmla="*/ 865 w 869"/>
              <a:gd name="T11" fmla="*/ 1 h 384"/>
              <a:gd name="T12" fmla="*/ 864 w 869"/>
              <a:gd name="T13" fmla="*/ 0 h 384"/>
              <a:gd name="T14" fmla="*/ 863 w 869"/>
              <a:gd name="T15" fmla="*/ 0 h 384"/>
              <a:gd name="T16" fmla="*/ 862 w 869"/>
              <a:gd name="T17" fmla="*/ 0 h 384"/>
              <a:gd name="T18" fmla="*/ 263 w 869"/>
              <a:gd name="T19" fmla="*/ 0 h 384"/>
              <a:gd name="T20" fmla="*/ 261 w 869"/>
              <a:gd name="T21" fmla="*/ 0 h 384"/>
              <a:gd name="T22" fmla="*/ 260 w 869"/>
              <a:gd name="T23" fmla="*/ 0 h 384"/>
              <a:gd name="T24" fmla="*/ 259 w 869"/>
              <a:gd name="T25" fmla="*/ 1 h 384"/>
              <a:gd name="T26" fmla="*/ 258 w 869"/>
              <a:gd name="T27" fmla="*/ 2 h 384"/>
              <a:gd name="T28" fmla="*/ 258 w 869"/>
              <a:gd name="T29" fmla="*/ 2 h 384"/>
              <a:gd name="T30" fmla="*/ 257 w 869"/>
              <a:gd name="T31" fmla="*/ 3 h 384"/>
              <a:gd name="T32" fmla="*/ 256 w 869"/>
              <a:gd name="T33" fmla="*/ 4 h 384"/>
              <a:gd name="T34" fmla="*/ 256 w 869"/>
              <a:gd name="T35" fmla="*/ 6 h 384"/>
              <a:gd name="T36" fmla="*/ 256 w 869"/>
              <a:gd name="T37" fmla="*/ 7 h 384"/>
              <a:gd name="T38" fmla="*/ 263 w 869"/>
              <a:gd name="T39" fmla="*/ 384 h 384"/>
              <a:gd name="T40" fmla="*/ 869 w 869"/>
              <a:gd name="T41" fmla="*/ 377 h 384"/>
              <a:gd name="T42" fmla="*/ 869 w 869"/>
              <a:gd name="T43" fmla="*/ 6 h 384"/>
              <a:gd name="T44" fmla="*/ 442 w 869"/>
              <a:gd name="T45" fmla="*/ 169 h 384"/>
              <a:gd name="T46" fmla="*/ 270 w 869"/>
              <a:gd name="T47" fmla="*/ 22 h 384"/>
              <a:gd name="T48" fmla="*/ 843 w 869"/>
              <a:gd name="T49" fmla="*/ 14 h 384"/>
              <a:gd name="T50" fmla="*/ 515 w 869"/>
              <a:gd name="T51" fmla="*/ 214 h 384"/>
              <a:gd name="T52" fmla="*/ 855 w 869"/>
              <a:gd name="T53" fmla="*/ 22 h 384"/>
              <a:gd name="T54" fmla="*/ 683 w 869"/>
              <a:gd name="T55" fmla="*/ 168 h 384"/>
              <a:gd name="T56" fmla="*/ 270 w 869"/>
              <a:gd name="T57" fmla="*/ 370 h 384"/>
              <a:gd name="T58" fmla="*/ 453 w 869"/>
              <a:gd name="T59" fmla="*/ 178 h 384"/>
              <a:gd name="T60" fmla="*/ 561 w 869"/>
              <a:gd name="T61" fmla="*/ 244 h 384"/>
              <a:gd name="T62" fmla="*/ 672 w 869"/>
              <a:gd name="T63" fmla="*/ 177 h 384"/>
              <a:gd name="T64" fmla="*/ 855 w 869"/>
              <a:gd name="T65" fmla="*/ 370 h 384"/>
              <a:gd name="T66" fmla="*/ 204 w 869"/>
              <a:gd name="T67" fmla="*/ 7 h 384"/>
              <a:gd name="T68" fmla="*/ 7 w 869"/>
              <a:gd name="T69" fmla="*/ 14 h 384"/>
              <a:gd name="T70" fmla="*/ 7 w 869"/>
              <a:gd name="T71" fmla="*/ 0 h 384"/>
              <a:gd name="T72" fmla="*/ 204 w 869"/>
              <a:gd name="T73" fmla="*/ 7 h 384"/>
              <a:gd name="T74" fmla="*/ 197 w 869"/>
              <a:gd name="T75" fmla="*/ 95 h 384"/>
              <a:gd name="T76" fmla="*/ 58 w 869"/>
              <a:gd name="T77" fmla="*/ 88 h 384"/>
              <a:gd name="T78" fmla="*/ 197 w 869"/>
              <a:gd name="T79" fmla="*/ 81 h 384"/>
              <a:gd name="T80" fmla="*/ 204 w 869"/>
              <a:gd name="T81" fmla="*/ 169 h 384"/>
              <a:gd name="T82" fmla="*/ 142 w 869"/>
              <a:gd name="T83" fmla="*/ 176 h 384"/>
              <a:gd name="T84" fmla="*/ 142 w 869"/>
              <a:gd name="T85" fmla="*/ 162 h 384"/>
              <a:gd name="T86" fmla="*/ 204 w 869"/>
              <a:gd name="T87" fmla="*/ 169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69" h="384">
                <a:moveTo>
                  <a:pt x="869" y="6"/>
                </a:moveTo>
                <a:cubicBezTo>
                  <a:pt x="869" y="6"/>
                  <a:pt x="869" y="6"/>
                  <a:pt x="869" y="6"/>
                </a:cubicBezTo>
                <a:cubicBezTo>
                  <a:pt x="869" y="6"/>
                  <a:pt x="869" y="5"/>
                  <a:pt x="869" y="5"/>
                </a:cubicBezTo>
                <a:cubicBezTo>
                  <a:pt x="868" y="5"/>
                  <a:pt x="868" y="5"/>
                  <a:pt x="868" y="4"/>
                </a:cubicBezTo>
                <a:cubicBezTo>
                  <a:pt x="868" y="4"/>
                  <a:pt x="868" y="4"/>
                  <a:pt x="868" y="4"/>
                </a:cubicBezTo>
                <a:cubicBezTo>
                  <a:pt x="868" y="4"/>
                  <a:pt x="868" y="3"/>
                  <a:pt x="868" y="3"/>
                </a:cubicBezTo>
                <a:cubicBezTo>
                  <a:pt x="868" y="3"/>
                  <a:pt x="867" y="3"/>
                  <a:pt x="867" y="3"/>
                </a:cubicBezTo>
                <a:cubicBezTo>
                  <a:pt x="867" y="3"/>
                  <a:pt x="867" y="2"/>
                  <a:pt x="867" y="2"/>
                </a:cubicBezTo>
                <a:cubicBezTo>
                  <a:pt x="867" y="2"/>
                  <a:pt x="867" y="2"/>
                  <a:pt x="867" y="2"/>
                </a:cubicBezTo>
                <a:cubicBezTo>
                  <a:pt x="867" y="2"/>
                  <a:pt x="867" y="2"/>
                  <a:pt x="866" y="2"/>
                </a:cubicBezTo>
                <a:cubicBezTo>
                  <a:pt x="866" y="1"/>
                  <a:pt x="866" y="1"/>
                  <a:pt x="866" y="1"/>
                </a:cubicBezTo>
                <a:cubicBezTo>
                  <a:pt x="866" y="1"/>
                  <a:pt x="865" y="1"/>
                  <a:pt x="865" y="1"/>
                </a:cubicBezTo>
                <a:cubicBezTo>
                  <a:pt x="865" y="1"/>
                  <a:pt x="865" y="1"/>
                  <a:pt x="865" y="1"/>
                </a:cubicBezTo>
                <a:cubicBezTo>
                  <a:pt x="864" y="0"/>
                  <a:pt x="864" y="0"/>
                  <a:pt x="864" y="0"/>
                </a:cubicBezTo>
                <a:cubicBezTo>
                  <a:pt x="864" y="0"/>
                  <a:pt x="864" y="0"/>
                  <a:pt x="863" y="0"/>
                </a:cubicBezTo>
                <a:cubicBezTo>
                  <a:pt x="863" y="0"/>
                  <a:pt x="863" y="0"/>
                  <a:pt x="863" y="0"/>
                </a:cubicBezTo>
                <a:cubicBezTo>
                  <a:pt x="863" y="0"/>
                  <a:pt x="862" y="0"/>
                  <a:pt x="862" y="0"/>
                </a:cubicBezTo>
                <a:cubicBezTo>
                  <a:pt x="862" y="0"/>
                  <a:pt x="862" y="0"/>
                  <a:pt x="862" y="0"/>
                </a:cubicBezTo>
                <a:cubicBezTo>
                  <a:pt x="263" y="0"/>
                  <a:pt x="263" y="0"/>
                  <a:pt x="263" y="0"/>
                </a:cubicBezTo>
                <a:cubicBezTo>
                  <a:pt x="263" y="0"/>
                  <a:pt x="263" y="0"/>
                  <a:pt x="263" y="0"/>
                </a:cubicBezTo>
                <a:cubicBezTo>
                  <a:pt x="262" y="0"/>
                  <a:pt x="262" y="0"/>
                  <a:pt x="262" y="0"/>
                </a:cubicBezTo>
                <a:cubicBezTo>
                  <a:pt x="262" y="0"/>
                  <a:pt x="261" y="0"/>
                  <a:pt x="261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0" y="1"/>
                  <a:pt x="260" y="1"/>
                  <a:pt x="259" y="1"/>
                </a:cubicBezTo>
                <a:cubicBezTo>
                  <a:pt x="259" y="1"/>
                  <a:pt x="259" y="1"/>
                  <a:pt x="259" y="1"/>
                </a:cubicBezTo>
                <a:cubicBezTo>
                  <a:pt x="259" y="1"/>
                  <a:pt x="258" y="1"/>
                  <a:pt x="258" y="2"/>
                </a:cubicBezTo>
                <a:cubicBezTo>
                  <a:pt x="258" y="2"/>
                  <a:pt x="258" y="2"/>
                  <a:pt x="258" y="2"/>
                </a:cubicBezTo>
                <a:cubicBezTo>
                  <a:pt x="258" y="2"/>
                  <a:pt x="258" y="2"/>
                  <a:pt x="258" y="2"/>
                </a:cubicBezTo>
                <a:cubicBezTo>
                  <a:pt x="258" y="2"/>
                  <a:pt x="258" y="2"/>
                  <a:pt x="258" y="2"/>
                </a:cubicBezTo>
                <a:cubicBezTo>
                  <a:pt x="257" y="2"/>
                  <a:pt x="257" y="3"/>
                  <a:pt x="257" y="3"/>
                </a:cubicBezTo>
                <a:cubicBezTo>
                  <a:pt x="257" y="3"/>
                  <a:pt x="257" y="3"/>
                  <a:pt x="257" y="3"/>
                </a:cubicBezTo>
                <a:cubicBezTo>
                  <a:pt x="257" y="3"/>
                  <a:pt x="257" y="4"/>
                  <a:pt x="257" y="4"/>
                </a:cubicBezTo>
                <a:cubicBezTo>
                  <a:pt x="257" y="4"/>
                  <a:pt x="256" y="4"/>
                  <a:pt x="256" y="4"/>
                </a:cubicBezTo>
                <a:cubicBezTo>
                  <a:pt x="256" y="5"/>
                  <a:pt x="256" y="5"/>
                  <a:pt x="256" y="5"/>
                </a:cubicBezTo>
                <a:cubicBezTo>
                  <a:pt x="256" y="5"/>
                  <a:pt x="256" y="6"/>
                  <a:pt x="256" y="6"/>
                </a:cubicBezTo>
                <a:cubicBezTo>
                  <a:pt x="256" y="6"/>
                  <a:pt x="256" y="6"/>
                  <a:pt x="256" y="6"/>
                </a:cubicBezTo>
                <a:cubicBezTo>
                  <a:pt x="256" y="7"/>
                  <a:pt x="256" y="7"/>
                  <a:pt x="256" y="7"/>
                </a:cubicBezTo>
                <a:cubicBezTo>
                  <a:pt x="256" y="377"/>
                  <a:pt x="256" y="377"/>
                  <a:pt x="256" y="377"/>
                </a:cubicBezTo>
                <a:cubicBezTo>
                  <a:pt x="256" y="380"/>
                  <a:pt x="259" y="384"/>
                  <a:pt x="263" y="384"/>
                </a:cubicBezTo>
                <a:cubicBezTo>
                  <a:pt x="862" y="384"/>
                  <a:pt x="862" y="384"/>
                  <a:pt x="862" y="384"/>
                </a:cubicBezTo>
                <a:cubicBezTo>
                  <a:pt x="866" y="384"/>
                  <a:pt x="869" y="380"/>
                  <a:pt x="869" y="377"/>
                </a:cubicBezTo>
                <a:cubicBezTo>
                  <a:pt x="869" y="7"/>
                  <a:pt x="869" y="7"/>
                  <a:pt x="869" y="7"/>
                </a:cubicBezTo>
                <a:cubicBezTo>
                  <a:pt x="869" y="7"/>
                  <a:pt x="869" y="7"/>
                  <a:pt x="869" y="6"/>
                </a:cubicBezTo>
                <a:close/>
                <a:moveTo>
                  <a:pt x="270" y="22"/>
                </a:moveTo>
                <a:cubicBezTo>
                  <a:pt x="442" y="169"/>
                  <a:pt x="442" y="169"/>
                  <a:pt x="442" y="169"/>
                </a:cubicBezTo>
                <a:cubicBezTo>
                  <a:pt x="270" y="315"/>
                  <a:pt x="270" y="315"/>
                  <a:pt x="270" y="315"/>
                </a:cubicBezTo>
                <a:lnTo>
                  <a:pt x="270" y="22"/>
                </a:lnTo>
                <a:close/>
                <a:moveTo>
                  <a:pt x="282" y="14"/>
                </a:moveTo>
                <a:cubicBezTo>
                  <a:pt x="843" y="14"/>
                  <a:pt x="843" y="14"/>
                  <a:pt x="843" y="14"/>
                </a:cubicBezTo>
                <a:cubicBezTo>
                  <a:pt x="607" y="214"/>
                  <a:pt x="607" y="214"/>
                  <a:pt x="607" y="214"/>
                </a:cubicBezTo>
                <a:cubicBezTo>
                  <a:pt x="582" y="235"/>
                  <a:pt x="541" y="235"/>
                  <a:pt x="515" y="214"/>
                </a:cubicBezTo>
                <a:lnTo>
                  <a:pt x="282" y="14"/>
                </a:lnTo>
                <a:close/>
                <a:moveTo>
                  <a:pt x="855" y="22"/>
                </a:moveTo>
                <a:cubicBezTo>
                  <a:pt x="855" y="315"/>
                  <a:pt x="855" y="315"/>
                  <a:pt x="855" y="315"/>
                </a:cubicBezTo>
                <a:cubicBezTo>
                  <a:pt x="683" y="168"/>
                  <a:pt x="683" y="168"/>
                  <a:pt x="683" y="168"/>
                </a:cubicBezTo>
                <a:lnTo>
                  <a:pt x="855" y="22"/>
                </a:lnTo>
                <a:close/>
                <a:moveTo>
                  <a:pt x="270" y="370"/>
                </a:moveTo>
                <a:cubicBezTo>
                  <a:pt x="270" y="333"/>
                  <a:pt x="270" y="333"/>
                  <a:pt x="270" y="333"/>
                </a:cubicBezTo>
                <a:cubicBezTo>
                  <a:pt x="453" y="178"/>
                  <a:pt x="453" y="178"/>
                  <a:pt x="453" y="178"/>
                </a:cubicBezTo>
                <a:cubicBezTo>
                  <a:pt x="506" y="224"/>
                  <a:pt x="506" y="224"/>
                  <a:pt x="506" y="224"/>
                </a:cubicBezTo>
                <a:cubicBezTo>
                  <a:pt x="521" y="237"/>
                  <a:pt x="541" y="244"/>
                  <a:pt x="561" y="244"/>
                </a:cubicBezTo>
                <a:cubicBezTo>
                  <a:pt x="581" y="244"/>
                  <a:pt x="601" y="237"/>
                  <a:pt x="616" y="224"/>
                </a:cubicBezTo>
                <a:cubicBezTo>
                  <a:pt x="672" y="177"/>
                  <a:pt x="672" y="177"/>
                  <a:pt x="672" y="177"/>
                </a:cubicBezTo>
                <a:cubicBezTo>
                  <a:pt x="855" y="333"/>
                  <a:pt x="855" y="333"/>
                  <a:pt x="855" y="333"/>
                </a:cubicBezTo>
                <a:cubicBezTo>
                  <a:pt x="855" y="370"/>
                  <a:pt x="855" y="370"/>
                  <a:pt x="855" y="370"/>
                </a:cubicBezTo>
                <a:lnTo>
                  <a:pt x="270" y="370"/>
                </a:lnTo>
                <a:close/>
                <a:moveTo>
                  <a:pt x="204" y="7"/>
                </a:moveTo>
                <a:cubicBezTo>
                  <a:pt x="204" y="11"/>
                  <a:pt x="201" y="14"/>
                  <a:pt x="19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3" y="14"/>
                  <a:pt x="0" y="11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197" y="0"/>
                  <a:pt x="197" y="0"/>
                  <a:pt x="197" y="0"/>
                </a:cubicBezTo>
                <a:cubicBezTo>
                  <a:pt x="201" y="0"/>
                  <a:pt x="204" y="3"/>
                  <a:pt x="204" y="7"/>
                </a:cubicBezTo>
                <a:close/>
                <a:moveTo>
                  <a:pt x="204" y="88"/>
                </a:moveTo>
                <a:cubicBezTo>
                  <a:pt x="204" y="92"/>
                  <a:pt x="201" y="95"/>
                  <a:pt x="197" y="95"/>
                </a:cubicBezTo>
                <a:cubicBezTo>
                  <a:pt x="65" y="95"/>
                  <a:pt x="65" y="95"/>
                  <a:pt x="65" y="95"/>
                </a:cubicBezTo>
                <a:cubicBezTo>
                  <a:pt x="61" y="95"/>
                  <a:pt x="58" y="92"/>
                  <a:pt x="58" y="88"/>
                </a:cubicBezTo>
                <a:cubicBezTo>
                  <a:pt x="58" y="84"/>
                  <a:pt x="61" y="81"/>
                  <a:pt x="65" y="81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201" y="81"/>
                  <a:pt x="204" y="84"/>
                  <a:pt x="204" y="88"/>
                </a:cubicBezTo>
                <a:close/>
                <a:moveTo>
                  <a:pt x="204" y="169"/>
                </a:moveTo>
                <a:cubicBezTo>
                  <a:pt x="204" y="173"/>
                  <a:pt x="201" y="176"/>
                  <a:pt x="197" y="176"/>
                </a:cubicBezTo>
                <a:cubicBezTo>
                  <a:pt x="142" y="176"/>
                  <a:pt x="142" y="176"/>
                  <a:pt x="142" y="176"/>
                </a:cubicBezTo>
                <a:cubicBezTo>
                  <a:pt x="139" y="176"/>
                  <a:pt x="135" y="173"/>
                  <a:pt x="135" y="169"/>
                </a:cubicBezTo>
                <a:cubicBezTo>
                  <a:pt x="135" y="165"/>
                  <a:pt x="139" y="162"/>
                  <a:pt x="142" y="162"/>
                </a:cubicBezTo>
                <a:cubicBezTo>
                  <a:pt x="197" y="162"/>
                  <a:pt x="197" y="162"/>
                  <a:pt x="197" y="162"/>
                </a:cubicBezTo>
                <a:cubicBezTo>
                  <a:pt x="201" y="162"/>
                  <a:pt x="204" y="165"/>
                  <a:pt x="204" y="1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0" name="Oval 62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4" name="Freeform 131"/>
          <p:cNvSpPr>
            <a:spLocks noEditPoints="1"/>
          </p:cNvSpPr>
          <p:nvPr/>
        </p:nvSpPr>
        <p:spPr bwMode="auto">
          <a:xfrm>
            <a:off x="6692711" y="1849748"/>
            <a:ext cx="632129" cy="396406"/>
          </a:xfrm>
          <a:custGeom>
            <a:avLst/>
            <a:gdLst>
              <a:gd name="T0" fmla="*/ 613 w 613"/>
              <a:gd name="T1" fmla="*/ 6 h 384"/>
              <a:gd name="T2" fmla="*/ 612 w 613"/>
              <a:gd name="T3" fmla="*/ 4 h 384"/>
              <a:gd name="T4" fmla="*/ 612 w 613"/>
              <a:gd name="T5" fmla="*/ 3 h 384"/>
              <a:gd name="T6" fmla="*/ 611 w 613"/>
              <a:gd name="T7" fmla="*/ 2 h 384"/>
              <a:gd name="T8" fmla="*/ 610 w 613"/>
              <a:gd name="T9" fmla="*/ 2 h 384"/>
              <a:gd name="T10" fmla="*/ 609 w 613"/>
              <a:gd name="T11" fmla="*/ 1 h 384"/>
              <a:gd name="T12" fmla="*/ 608 w 613"/>
              <a:gd name="T13" fmla="*/ 0 h 384"/>
              <a:gd name="T14" fmla="*/ 607 w 613"/>
              <a:gd name="T15" fmla="*/ 0 h 384"/>
              <a:gd name="T16" fmla="*/ 606 w 613"/>
              <a:gd name="T17" fmla="*/ 0 h 384"/>
              <a:gd name="T18" fmla="*/ 7 w 613"/>
              <a:gd name="T19" fmla="*/ 0 h 384"/>
              <a:gd name="T20" fmla="*/ 5 w 613"/>
              <a:gd name="T21" fmla="*/ 0 h 384"/>
              <a:gd name="T22" fmla="*/ 4 w 613"/>
              <a:gd name="T23" fmla="*/ 0 h 384"/>
              <a:gd name="T24" fmla="*/ 3 w 613"/>
              <a:gd name="T25" fmla="*/ 1 h 384"/>
              <a:gd name="T26" fmla="*/ 2 w 613"/>
              <a:gd name="T27" fmla="*/ 2 h 384"/>
              <a:gd name="T28" fmla="*/ 2 w 613"/>
              <a:gd name="T29" fmla="*/ 2 h 384"/>
              <a:gd name="T30" fmla="*/ 1 w 613"/>
              <a:gd name="T31" fmla="*/ 3 h 384"/>
              <a:gd name="T32" fmla="*/ 0 w 613"/>
              <a:gd name="T33" fmla="*/ 4 h 384"/>
              <a:gd name="T34" fmla="*/ 0 w 613"/>
              <a:gd name="T35" fmla="*/ 6 h 384"/>
              <a:gd name="T36" fmla="*/ 0 w 613"/>
              <a:gd name="T37" fmla="*/ 7 h 384"/>
              <a:gd name="T38" fmla="*/ 7 w 613"/>
              <a:gd name="T39" fmla="*/ 384 h 384"/>
              <a:gd name="T40" fmla="*/ 613 w 613"/>
              <a:gd name="T41" fmla="*/ 377 h 384"/>
              <a:gd name="T42" fmla="*/ 613 w 613"/>
              <a:gd name="T43" fmla="*/ 6 h 384"/>
              <a:gd name="T44" fmla="*/ 186 w 613"/>
              <a:gd name="T45" fmla="*/ 169 h 384"/>
              <a:gd name="T46" fmla="*/ 14 w 613"/>
              <a:gd name="T47" fmla="*/ 22 h 384"/>
              <a:gd name="T48" fmla="*/ 587 w 613"/>
              <a:gd name="T49" fmla="*/ 14 h 384"/>
              <a:gd name="T50" fmla="*/ 259 w 613"/>
              <a:gd name="T51" fmla="*/ 214 h 384"/>
              <a:gd name="T52" fmla="*/ 599 w 613"/>
              <a:gd name="T53" fmla="*/ 22 h 384"/>
              <a:gd name="T54" fmla="*/ 427 w 613"/>
              <a:gd name="T55" fmla="*/ 168 h 384"/>
              <a:gd name="T56" fmla="*/ 14 w 613"/>
              <a:gd name="T57" fmla="*/ 370 h 384"/>
              <a:gd name="T58" fmla="*/ 197 w 613"/>
              <a:gd name="T59" fmla="*/ 178 h 384"/>
              <a:gd name="T60" fmla="*/ 305 w 613"/>
              <a:gd name="T61" fmla="*/ 244 h 384"/>
              <a:gd name="T62" fmla="*/ 416 w 613"/>
              <a:gd name="T63" fmla="*/ 177 h 384"/>
              <a:gd name="T64" fmla="*/ 599 w 613"/>
              <a:gd name="T65" fmla="*/ 370 h 3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13" h="384">
                <a:moveTo>
                  <a:pt x="613" y="6"/>
                </a:moveTo>
                <a:cubicBezTo>
                  <a:pt x="613" y="6"/>
                  <a:pt x="613" y="6"/>
                  <a:pt x="613" y="6"/>
                </a:cubicBezTo>
                <a:cubicBezTo>
                  <a:pt x="613" y="6"/>
                  <a:pt x="613" y="5"/>
                  <a:pt x="613" y="5"/>
                </a:cubicBezTo>
                <a:cubicBezTo>
                  <a:pt x="612" y="5"/>
                  <a:pt x="612" y="5"/>
                  <a:pt x="612" y="4"/>
                </a:cubicBezTo>
                <a:cubicBezTo>
                  <a:pt x="612" y="4"/>
                  <a:pt x="612" y="4"/>
                  <a:pt x="612" y="4"/>
                </a:cubicBezTo>
                <a:cubicBezTo>
                  <a:pt x="612" y="4"/>
                  <a:pt x="612" y="3"/>
                  <a:pt x="612" y="3"/>
                </a:cubicBezTo>
                <a:cubicBezTo>
                  <a:pt x="612" y="3"/>
                  <a:pt x="611" y="3"/>
                  <a:pt x="611" y="3"/>
                </a:cubicBezTo>
                <a:cubicBezTo>
                  <a:pt x="611" y="3"/>
                  <a:pt x="611" y="2"/>
                  <a:pt x="611" y="2"/>
                </a:cubicBezTo>
                <a:cubicBezTo>
                  <a:pt x="611" y="2"/>
                  <a:pt x="611" y="2"/>
                  <a:pt x="611" y="2"/>
                </a:cubicBezTo>
                <a:cubicBezTo>
                  <a:pt x="611" y="2"/>
                  <a:pt x="611" y="2"/>
                  <a:pt x="610" y="2"/>
                </a:cubicBezTo>
                <a:cubicBezTo>
                  <a:pt x="610" y="1"/>
                  <a:pt x="610" y="1"/>
                  <a:pt x="610" y="1"/>
                </a:cubicBezTo>
                <a:cubicBezTo>
                  <a:pt x="610" y="1"/>
                  <a:pt x="610" y="1"/>
                  <a:pt x="609" y="1"/>
                </a:cubicBezTo>
                <a:cubicBezTo>
                  <a:pt x="609" y="1"/>
                  <a:pt x="609" y="1"/>
                  <a:pt x="609" y="1"/>
                </a:cubicBezTo>
                <a:cubicBezTo>
                  <a:pt x="609" y="0"/>
                  <a:pt x="608" y="0"/>
                  <a:pt x="608" y="0"/>
                </a:cubicBezTo>
                <a:cubicBezTo>
                  <a:pt x="608" y="0"/>
                  <a:pt x="608" y="0"/>
                  <a:pt x="607" y="0"/>
                </a:cubicBezTo>
                <a:cubicBezTo>
                  <a:pt x="607" y="0"/>
                  <a:pt x="607" y="0"/>
                  <a:pt x="607" y="0"/>
                </a:cubicBezTo>
                <a:cubicBezTo>
                  <a:pt x="607" y="0"/>
                  <a:pt x="606" y="0"/>
                  <a:pt x="606" y="0"/>
                </a:cubicBezTo>
                <a:cubicBezTo>
                  <a:pt x="606" y="0"/>
                  <a:pt x="606" y="0"/>
                  <a:pt x="606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6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1"/>
                  <a:pt x="4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5"/>
                  <a:pt x="0" y="5"/>
                  <a:pt x="0" y="5"/>
                </a:cubicBezTo>
                <a:cubicBezTo>
                  <a:pt x="0" y="5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7"/>
                  <a:pt x="0" y="7"/>
                  <a:pt x="0" y="7"/>
                </a:cubicBezTo>
                <a:cubicBezTo>
                  <a:pt x="0" y="377"/>
                  <a:pt x="0" y="377"/>
                  <a:pt x="0" y="377"/>
                </a:cubicBezTo>
                <a:cubicBezTo>
                  <a:pt x="0" y="380"/>
                  <a:pt x="3" y="384"/>
                  <a:pt x="7" y="384"/>
                </a:cubicBezTo>
                <a:cubicBezTo>
                  <a:pt x="606" y="384"/>
                  <a:pt x="606" y="384"/>
                  <a:pt x="606" y="384"/>
                </a:cubicBezTo>
                <a:cubicBezTo>
                  <a:pt x="610" y="384"/>
                  <a:pt x="613" y="380"/>
                  <a:pt x="613" y="377"/>
                </a:cubicBezTo>
                <a:cubicBezTo>
                  <a:pt x="613" y="7"/>
                  <a:pt x="613" y="7"/>
                  <a:pt x="613" y="7"/>
                </a:cubicBezTo>
                <a:cubicBezTo>
                  <a:pt x="613" y="7"/>
                  <a:pt x="613" y="7"/>
                  <a:pt x="613" y="6"/>
                </a:cubicBezTo>
                <a:close/>
                <a:moveTo>
                  <a:pt x="14" y="22"/>
                </a:moveTo>
                <a:cubicBezTo>
                  <a:pt x="186" y="169"/>
                  <a:pt x="186" y="169"/>
                  <a:pt x="186" y="169"/>
                </a:cubicBezTo>
                <a:cubicBezTo>
                  <a:pt x="14" y="315"/>
                  <a:pt x="14" y="315"/>
                  <a:pt x="14" y="315"/>
                </a:cubicBezTo>
                <a:lnTo>
                  <a:pt x="14" y="22"/>
                </a:lnTo>
                <a:close/>
                <a:moveTo>
                  <a:pt x="26" y="14"/>
                </a:moveTo>
                <a:cubicBezTo>
                  <a:pt x="587" y="14"/>
                  <a:pt x="587" y="14"/>
                  <a:pt x="587" y="14"/>
                </a:cubicBezTo>
                <a:cubicBezTo>
                  <a:pt x="351" y="214"/>
                  <a:pt x="351" y="214"/>
                  <a:pt x="351" y="214"/>
                </a:cubicBezTo>
                <a:cubicBezTo>
                  <a:pt x="326" y="235"/>
                  <a:pt x="285" y="235"/>
                  <a:pt x="259" y="214"/>
                </a:cubicBezTo>
                <a:lnTo>
                  <a:pt x="26" y="14"/>
                </a:lnTo>
                <a:close/>
                <a:moveTo>
                  <a:pt x="599" y="22"/>
                </a:moveTo>
                <a:cubicBezTo>
                  <a:pt x="599" y="315"/>
                  <a:pt x="599" y="315"/>
                  <a:pt x="599" y="315"/>
                </a:cubicBezTo>
                <a:cubicBezTo>
                  <a:pt x="427" y="168"/>
                  <a:pt x="427" y="168"/>
                  <a:pt x="427" y="168"/>
                </a:cubicBezTo>
                <a:lnTo>
                  <a:pt x="599" y="22"/>
                </a:lnTo>
                <a:close/>
                <a:moveTo>
                  <a:pt x="14" y="370"/>
                </a:moveTo>
                <a:cubicBezTo>
                  <a:pt x="14" y="333"/>
                  <a:pt x="14" y="333"/>
                  <a:pt x="14" y="333"/>
                </a:cubicBezTo>
                <a:cubicBezTo>
                  <a:pt x="197" y="178"/>
                  <a:pt x="197" y="178"/>
                  <a:pt x="197" y="178"/>
                </a:cubicBezTo>
                <a:cubicBezTo>
                  <a:pt x="250" y="224"/>
                  <a:pt x="250" y="224"/>
                  <a:pt x="250" y="224"/>
                </a:cubicBezTo>
                <a:cubicBezTo>
                  <a:pt x="265" y="237"/>
                  <a:pt x="285" y="244"/>
                  <a:pt x="305" y="244"/>
                </a:cubicBezTo>
                <a:cubicBezTo>
                  <a:pt x="325" y="244"/>
                  <a:pt x="345" y="237"/>
                  <a:pt x="360" y="224"/>
                </a:cubicBezTo>
                <a:cubicBezTo>
                  <a:pt x="416" y="177"/>
                  <a:pt x="416" y="177"/>
                  <a:pt x="416" y="177"/>
                </a:cubicBezTo>
                <a:cubicBezTo>
                  <a:pt x="599" y="333"/>
                  <a:pt x="599" y="333"/>
                  <a:pt x="599" y="333"/>
                </a:cubicBezTo>
                <a:cubicBezTo>
                  <a:pt x="599" y="370"/>
                  <a:pt x="599" y="370"/>
                  <a:pt x="599" y="370"/>
                </a:cubicBezTo>
                <a:lnTo>
                  <a:pt x="14" y="3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4" name="Oval 56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5" name="Freeform 132"/>
          <p:cNvSpPr>
            <a:spLocks noEditPoints="1"/>
          </p:cNvSpPr>
          <p:nvPr/>
        </p:nvSpPr>
        <p:spPr bwMode="auto">
          <a:xfrm>
            <a:off x="3285947" y="1773332"/>
            <a:ext cx="551025" cy="548043"/>
          </a:xfrm>
          <a:custGeom>
            <a:avLst/>
            <a:gdLst>
              <a:gd name="T0" fmla="*/ 534 w 534"/>
              <a:gd name="T1" fmla="*/ 207 h 531"/>
              <a:gd name="T2" fmla="*/ 534 w 534"/>
              <a:gd name="T3" fmla="*/ 206 h 531"/>
              <a:gd name="T4" fmla="*/ 534 w 534"/>
              <a:gd name="T5" fmla="*/ 205 h 531"/>
              <a:gd name="T6" fmla="*/ 534 w 534"/>
              <a:gd name="T7" fmla="*/ 204 h 531"/>
              <a:gd name="T8" fmla="*/ 534 w 534"/>
              <a:gd name="T9" fmla="*/ 204 h 531"/>
              <a:gd name="T10" fmla="*/ 533 w 534"/>
              <a:gd name="T11" fmla="*/ 203 h 531"/>
              <a:gd name="T12" fmla="*/ 533 w 534"/>
              <a:gd name="T13" fmla="*/ 203 h 531"/>
              <a:gd name="T14" fmla="*/ 533 w 534"/>
              <a:gd name="T15" fmla="*/ 202 h 531"/>
              <a:gd name="T16" fmla="*/ 532 w 534"/>
              <a:gd name="T17" fmla="*/ 202 h 531"/>
              <a:gd name="T18" fmla="*/ 532 w 534"/>
              <a:gd name="T19" fmla="*/ 202 h 531"/>
              <a:gd name="T20" fmla="*/ 317 w 534"/>
              <a:gd name="T21" fmla="*/ 18 h 531"/>
              <a:gd name="T22" fmla="*/ 268 w 534"/>
              <a:gd name="T23" fmla="*/ 0 h 531"/>
              <a:gd name="T24" fmla="*/ 220 w 534"/>
              <a:gd name="T25" fmla="*/ 18 h 531"/>
              <a:gd name="T26" fmla="*/ 3 w 534"/>
              <a:gd name="T27" fmla="*/ 202 h 531"/>
              <a:gd name="T28" fmla="*/ 3 w 534"/>
              <a:gd name="T29" fmla="*/ 202 h 531"/>
              <a:gd name="T30" fmla="*/ 2 w 534"/>
              <a:gd name="T31" fmla="*/ 202 h 531"/>
              <a:gd name="T32" fmla="*/ 2 w 534"/>
              <a:gd name="T33" fmla="*/ 203 h 531"/>
              <a:gd name="T34" fmla="*/ 2 w 534"/>
              <a:gd name="T35" fmla="*/ 203 h 531"/>
              <a:gd name="T36" fmla="*/ 1 w 534"/>
              <a:gd name="T37" fmla="*/ 204 h 531"/>
              <a:gd name="T38" fmla="*/ 1 w 534"/>
              <a:gd name="T39" fmla="*/ 204 h 531"/>
              <a:gd name="T40" fmla="*/ 1 w 534"/>
              <a:gd name="T41" fmla="*/ 205 h 531"/>
              <a:gd name="T42" fmla="*/ 1 w 534"/>
              <a:gd name="T43" fmla="*/ 206 h 531"/>
              <a:gd name="T44" fmla="*/ 1 w 534"/>
              <a:gd name="T45" fmla="*/ 207 h 531"/>
              <a:gd name="T46" fmla="*/ 0 w 534"/>
              <a:gd name="T47" fmla="*/ 207 h 531"/>
              <a:gd name="T48" fmla="*/ 0 w 534"/>
              <a:gd name="T49" fmla="*/ 524 h 531"/>
              <a:gd name="T50" fmla="*/ 7 w 534"/>
              <a:gd name="T51" fmla="*/ 531 h 531"/>
              <a:gd name="T52" fmla="*/ 527 w 534"/>
              <a:gd name="T53" fmla="*/ 531 h 531"/>
              <a:gd name="T54" fmla="*/ 534 w 534"/>
              <a:gd name="T55" fmla="*/ 524 h 531"/>
              <a:gd name="T56" fmla="*/ 534 w 534"/>
              <a:gd name="T57" fmla="*/ 207 h 531"/>
              <a:gd name="T58" fmla="*/ 534 w 534"/>
              <a:gd name="T59" fmla="*/ 207 h 531"/>
              <a:gd name="T60" fmla="*/ 520 w 534"/>
              <a:gd name="T61" fmla="*/ 472 h 531"/>
              <a:gd name="T62" fmla="*/ 374 w 534"/>
              <a:gd name="T63" fmla="*/ 347 h 531"/>
              <a:gd name="T64" fmla="*/ 520 w 534"/>
              <a:gd name="T65" fmla="*/ 222 h 531"/>
              <a:gd name="T66" fmla="*/ 520 w 534"/>
              <a:gd name="T67" fmla="*/ 472 h 531"/>
              <a:gd name="T68" fmla="*/ 229 w 534"/>
              <a:gd name="T69" fmla="*/ 28 h 531"/>
              <a:gd name="T70" fmla="*/ 268 w 534"/>
              <a:gd name="T71" fmla="*/ 14 h 531"/>
              <a:gd name="T72" fmla="*/ 308 w 534"/>
              <a:gd name="T73" fmla="*/ 28 h 531"/>
              <a:gd name="T74" fmla="*/ 517 w 534"/>
              <a:gd name="T75" fmla="*/ 207 h 531"/>
              <a:gd name="T76" fmla="*/ 363 w 534"/>
              <a:gd name="T77" fmla="*/ 337 h 531"/>
              <a:gd name="T78" fmla="*/ 317 w 534"/>
              <a:gd name="T79" fmla="*/ 298 h 531"/>
              <a:gd name="T80" fmla="*/ 220 w 534"/>
              <a:gd name="T81" fmla="*/ 298 h 531"/>
              <a:gd name="T82" fmla="*/ 172 w 534"/>
              <a:gd name="T83" fmla="*/ 339 h 531"/>
              <a:gd name="T84" fmla="*/ 18 w 534"/>
              <a:gd name="T85" fmla="*/ 207 h 531"/>
              <a:gd name="T86" fmla="*/ 229 w 534"/>
              <a:gd name="T87" fmla="*/ 28 h 531"/>
              <a:gd name="T88" fmla="*/ 14 w 534"/>
              <a:gd name="T89" fmla="*/ 222 h 531"/>
              <a:gd name="T90" fmla="*/ 161 w 534"/>
              <a:gd name="T91" fmla="*/ 348 h 531"/>
              <a:gd name="T92" fmla="*/ 14 w 534"/>
              <a:gd name="T93" fmla="*/ 472 h 531"/>
              <a:gd name="T94" fmla="*/ 14 w 534"/>
              <a:gd name="T95" fmla="*/ 222 h 531"/>
              <a:gd name="T96" fmla="*/ 14 w 534"/>
              <a:gd name="T97" fmla="*/ 517 h 531"/>
              <a:gd name="T98" fmla="*/ 14 w 534"/>
              <a:gd name="T99" fmla="*/ 491 h 531"/>
              <a:gd name="T100" fmla="*/ 229 w 534"/>
              <a:gd name="T101" fmla="*/ 309 h 531"/>
              <a:gd name="T102" fmla="*/ 308 w 534"/>
              <a:gd name="T103" fmla="*/ 309 h 531"/>
              <a:gd name="T104" fmla="*/ 520 w 534"/>
              <a:gd name="T105" fmla="*/ 491 h 531"/>
              <a:gd name="T106" fmla="*/ 520 w 534"/>
              <a:gd name="T107" fmla="*/ 517 h 531"/>
              <a:gd name="T108" fmla="*/ 14 w 534"/>
              <a:gd name="T109" fmla="*/ 517 h 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34" h="531">
                <a:moveTo>
                  <a:pt x="534" y="207"/>
                </a:moveTo>
                <a:cubicBezTo>
                  <a:pt x="534" y="206"/>
                  <a:pt x="534" y="206"/>
                  <a:pt x="534" y="206"/>
                </a:cubicBezTo>
                <a:cubicBezTo>
                  <a:pt x="534" y="206"/>
                  <a:pt x="534" y="205"/>
                  <a:pt x="534" y="205"/>
                </a:cubicBezTo>
                <a:cubicBezTo>
                  <a:pt x="534" y="205"/>
                  <a:pt x="534" y="205"/>
                  <a:pt x="534" y="204"/>
                </a:cubicBezTo>
                <a:cubicBezTo>
                  <a:pt x="534" y="204"/>
                  <a:pt x="534" y="204"/>
                  <a:pt x="534" y="204"/>
                </a:cubicBezTo>
                <a:cubicBezTo>
                  <a:pt x="534" y="204"/>
                  <a:pt x="533" y="203"/>
                  <a:pt x="533" y="203"/>
                </a:cubicBezTo>
                <a:cubicBezTo>
                  <a:pt x="533" y="203"/>
                  <a:pt x="533" y="203"/>
                  <a:pt x="533" y="203"/>
                </a:cubicBezTo>
                <a:cubicBezTo>
                  <a:pt x="533" y="203"/>
                  <a:pt x="533" y="202"/>
                  <a:pt x="533" y="202"/>
                </a:cubicBezTo>
                <a:cubicBezTo>
                  <a:pt x="533" y="202"/>
                  <a:pt x="532" y="202"/>
                  <a:pt x="532" y="202"/>
                </a:cubicBezTo>
                <a:cubicBezTo>
                  <a:pt x="532" y="202"/>
                  <a:pt x="532" y="202"/>
                  <a:pt x="532" y="202"/>
                </a:cubicBezTo>
                <a:cubicBezTo>
                  <a:pt x="317" y="18"/>
                  <a:pt x="317" y="18"/>
                  <a:pt x="317" y="18"/>
                </a:cubicBezTo>
                <a:cubicBezTo>
                  <a:pt x="304" y="6"/>
                  <a:pt x="287" y="0"/>
                  <a:pt x="268" y="0"/>
                </a:cubicBezTo>
                <a:cubicBezTo>
                  <a:pt x="250" y="0"/>
                  <a:pt x="233" y="6"/>
                  <a:pt x="220" y="18"/>
                </a:cubicBezTo>
                <a:cubicBezTo>
                  <a:pt x="3" y="202"/>
                  <a:pt x="3" y="202"/>
                  <a:pt x="3" y="202"/>
                </a:cubicBezTo>
                <a:cubicBezTo>
                  <a:pt x="3" y="202"/>
                  <a:pt x="3" y="202"/>
                  <a:pt x="3" y="202"/>
                </a:cubicBezTo>
                <a:cubicBezTo>
                  <a:pt x="2" y="202"/>
                  <a:pt x="2" y="202"/>
                  <a:pt x="2" y="202"/>
                </a:cubicBezTo>
                <a:cubicBezTo>
                  <a:pt x="2" y="202"/>
                  <a:pt x="2" y="203"/>
                  <a:pt x="2" y="203"/>
                </a:cubicBezTo>
                <a:cubicBezTo>
                  <a:pt x="2" y="203"/>
                  <a:pt x="2" y="203"/>
                  <a:pt x="2" y="203"/>
                </a:cubicBezTo>
                <a:cubicBezTo>
                  <a:pt x="2" y="203"/>
                  <a:pt x="1" y="204"/>
                  <a:pt x="1" y="204"/>
                </a:cubicBezTo>
                <a:cubicBezTo>
                  <a:pt x="1" y="204"/>
                  <a:pt x="1" y="204"/>
                  <a:pt x="1" y="204"/>
                </a:cubicBezTo>
                <a:cubicBezTo>
                  <a:pt x="1" y="205"/>
                  <a:pt x="1" y="205"/>
                  <a:pt x="1" y="205"/>
                </a:cubicBezTo>
                <a:cubicBezTo>
                  <a:pt x="1" y="205"/>
                  <a:pt x="1" y="206"/>
                  <a:pt x="1" y="206"/>
                </a:cubicBezTo>
                <a:cubicBezTo>
                  <a:pt x="1" y="206"/>
                  <a:pt x="1" y="206"/>
                  <a:pt x="1" y="207"/>
                </a:cubicBezTo>
                <a:cubicBezTo>
                  <a:pt x="1" y="207"/>
                  <a:pt x="0" y="207"/>
                  <a:pt x="0" y="207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528"/>
                  <a:pt x="4" y="531"/>
                  <a:pt x="7" y="531"/>
                </a:cubicBezTo>
                <a:cubicBezTo>
                  <a:pt x="527" y="531"/>
                  <a:pt x="527" y="531"/>
                  <a:pt x="527" y="531"/>
                </a:cubicBezTo>
                <a:cubicBezTo>
                  <a:pt x="531" y="531"/>
                  <a:pt x="534" y="528"/>
                  <a:pt x="534" y="524"/>
                </a:cubicBezTo>
                <a:cubicBezTo>
                  <a:pt x="534" y="207"/>
                  <a:pt x="534" y="207"/>
                  <a:pt x="534" y="207"/>
                </a:cubicBezTo>
                <a:cubicBezTo>
                  <a:pt x="534" y="207"/>
                  <a:pt x="534" y="207"/>
                  <a:pt x="534" y="207"/>
                </a:cubicBezTo>
                <a:close/>
                <a:moveTo>
                  <a:pt x="520" y="472"/>
                </a:moveTo>
                <a:cubicBezTo>
                  <a:pt x="374" y="347"/>
                  <a:pt x="374" y="347"/>
                  <a:pt x="374" y="347"/>
                </a:cubicBezTo>
                <a:cubicBezTo>
                  <a:pt x="520" y="222"/>
                  <a:pt x="520" y="222"/>
                  <a:pt x="520" y="222"/>
                </a:cubicBezTo>
                <a:lnTo>
                  <a:pt x="520" y="472"/>
                </a:lnTo>
                <a:close/>
                <a:moveTo>
                  <a:pt x="229" y="28"/>
                </a:moveTo>
                <a:cubicBezTo>
                  <a:pt x="240" y="19"/>
                  <a:pt x="254" y="14"/>
                  <a:pt x="268" y="14"/>
                </a:cubicBezTo>
                <a:cubicBezTo>
                  <a:pt x="283" y="14"/>
                  <a:pt x="297" y="19"/>
                  <a:pt x="308" y="28"/>
                </a:cubicBezTo>
                <a:cubicBezTo>
                  <a:pt x="517" y="207"/>
                  <a:pt x="517" y="207"/>
                  <a:pt x="517" y="207"/>
                </a:cubicBezTo>
                <a:cubicBezTo>
                  <a:pt x="363" y="337"/>
                  <a:pt x="363" y="337"/>
                  <a:pt x="363" y="337"/>
                </a:cubicBezTo>
                <a:cubicBezTo>
                  <a:pt x="317" y="298"/>
                  <a:pt x="317" y="298"/>
                  <a:pt x="317" y="298"/>
                </a:cubicBezTo>
                <a:cubicBezTo>
                  <a:pt x="290" y="275"/>
                  <a:pt x="247" y="275"/>
                  <a:pt x="220" y="298"/>
                </a:cubicBezTo>
                <a:cubicBezTo>
                  <a:pt x="172" y="339"/>
                  <a:pt x="172" y="339"/>
                  <a:pt x="172" y="339"/>
                </a:cubicBezTo>
                <a:cubicBezTo>
                  <a:pt x="18" y="207"/>
                  <a:pt x="18" y="207"/>
                  <a:pt x="18" y="207"/>
                </a:cubicBezTo>
                <a:lnTo>
                  <a:pt x="229" y="28"/>
                </a:lnTo>
                <a:close/>
                <a:moveTo>
                  <a:pt x="14" y="222"/>
                </a:moveTo>
                <a:cubicBezTo>
                  <a:pt x="161" y="348"/>
                  <a:pt x="161" y="348"/>
                  <a:pt x="161" y="348"/>
                </a:cubicBezTo>
                <a:cubicBezTo>
                  <a:pt x="14" y="472"/>
                  <a:pt x="14" y="472"/>
                  <a:pt x="14" y="472"/>
                </a:cubicBezTo>
                <a:lnTo>
                  <a:pt x="14" y="222"/>
                </a:lnTo>
                <a:close/>
                <a:moveTo>
                  <a:pt x="14" y="517"/>
                </a:moveTo>
                <a:cubicBezTo>
                  <a:pt x="14" y="491"/>
                  <a:pt x="14" y="491"/>
                  <a:pt x="14" y="491"/>
                </a:cubicBezTo>
                <a:cubicBezTo>
                  <a:pt x="229" y="309"/>
                  <a:pt x="229" y="309"/>
                  <a:pt x="229" y="309"/>
                </a:cubicBezTo>
                <a:cubicBezTo>
                  <a:pt x="251" y="290"/>
                  <a:pt x="286" y="290"/>
                  <a:pt x="308" y="309"/>
                </a:cubicBezTo>
                <a:cubicBezTo>
                  <a:pt x="520" y="491"/>
                  <a:pt x="520" y="491"/>
                  <a:pt x="520" y="491"/>
                </a:cubicBezTo>
                <a:cubicBezTo>
                  <a:pt x="520" y="517"/>
                  <a:pt x="520" y="517"/>
                  <a:pt x="520" y="517"/>
                </a:cubicBezTo>
                <a:lnTo>
                  <a:pt x="14" y="5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5" name="Oval 57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6" name="Freeform 133"/>
          <p:cNvSpPr>
            <a:spLocks noEditPoints="1"/>
          </p:cNvSpPr>
          <p:nvPr/>
        </p:nvSpPr>
        <p:spPr bwMode="auto">
          <a:xfrm>
            <a:off x="1562288" y="1767362"/>
            <a:ext cx="551025" cy="554013"/>
          </a:xfrm>
          <a:custGeom>
            <a:avLst/>
            <a:gdLst>
              <a:gd name="T0" fmla="*/ 534 w 534"/>
              <a:gd name="T1" fmla="*/ 211 h 536"/>
              <a:gd name="T2" fmla="*/ 533 w 534"/>
              <a:gd name="T3" fmla="*/ 209 h 536"/>
              <a:gd name="T4" fmla="*/ 532 w 534"/>
              <a:gd name="T5" fmla="*/ 208 h 536"/>
              <a:gd name="T6" fmla="*/ 532 w 534"/>
              <a:gd name="T7" fmla="*/ 207 h 536"/>
              <a:gd name="T8" fmla="*/ 531 w 534"/>
              <a:gd name="T9" fmla="*/ 207 h 536"/>
              <a:gd name="T10" fmla="*/ 465 w 534"/>
              <a:gd name="T11" fmla="*/ 93 h 536"/>
              <a:gd name="T12" fmla="*/ 391 w 534"/>
              <a:gd name="T13" fmla="*/ 86 h 536"/>
              <a:gd name="T14" fmla="*/ 219 w 534"/>
              <a:gd name="T15" fmla="*/ 23 h 536"/>
              <a:gd name="T16" fmla="*/ 76 w 534"/>
              <a:gd name="T17" fmla="*/ 86 h 536"/>
              <a:gd name="T18" fmla="*/ 69 w 534"/>
              <a:gd name="T19" fmla="*/ 150 h 536"/>
              <a:gd name="T20" fmla="*/ 2 w 534"/>
              <a:gd name="T21" fmla="*/ 207 h 536"/>
              <a:gd name="T22" fmla="*/ 1 w 534"/>
              <a:gd name="T23" fmla="*/ 208 h 536"/>
              <a:gd name="T24" fmla="*/ 1 w 534"/>
              <a:gd name="T25" fmla="*/ 209 h 536"/>
              <a:gd name="T26" fmla="*/ 0 w 534"/>
              <a:gd name="T27" fmla="*/ 210 h 536"/>
              <a:gd name="T28" fmla="*/ 0 w 534"/>
              <a:gd name="T29" fmla="*/ 212 h 536"/>
              <a:gd name="T30" fmla="*/ 0 w 534"/>
              <a:gd name="T31" fmla="*/ 529 h 536"/>
              <a:gd name="T32" fmla="*/ 527 w 534"/>
              <a:gd name="T33" fmla="*/ 536 h 536"/>
              <a:gd name="T34" fmla="*/ 534 w 534"/>
              <a:gd name="T35" fmla="*/ 212 h 536"/>
              <a:gd name="T36" fmla="*/ 520 w 534"/>
              <a:gd name="T37" fmla="*/ 227 h 536"/>
              <a:gd name="T38" fmla="*/ 373 w 534"/>
              <a:gd name="T39" fmla="*/ 352 h 536"/>
              <a:gd name="T40" fmla="*/ 516 w 534"/>
              <a:gd name="T41" fmla="*/ 212 h 536"/>
              <a:gd name="T42" fmla="*/ 465 w 534"/>
              <a:gd name="T43" fmla="*/ 168 h 536"/>
              <a:gd name="T44" fmla="*/ 228 w 534"/>
              <a:gd name="T45" fmla="*/ 33 h 536"/>
              <a:gd name="T46" fmla="*/ 369 w 534"/>
              <a:gd name="T47" fmla="*/ 86 h 536"/>
              <a:gd name="T48" fmla="*/ 228 w 534"/>
              <a:gd name="T49" fmla="*/ 33 h 536"/>
              <a:gd name="T50" fmla="*/ 451 w 534"/>
              <a:gd name="T51" fmla="*/ 267 h 536"/>
              <a:gd name="T52" fmla="*/ 316 w 534"/>
              <a:gd name="T53" fmla="*/ 303 h 536"/>
              <a:gd name="T54" fmla="*/ 171 w 534"/>
              <a:gd name="T55" fmla="*/ 344 h 536"/>
              <a:gd name="T56" fmla="*/ 83 w 534"/>
              <a:gd name="T57" fmla="*/ 100 h 536"/>
              <a:gd name="T58" fmla="*/ 14 w 534"/>
              <a:gd name="T59" fmla="*/ 227 h 536"/>
              <a:gd name="T60" fmla="*/ 14 w 534"/>
              <a:gd name="T61" fmla="*/ 477 h 536"/>
              <a:gd name="T62" fmla="*/ 69 w 534"/>
              <a:gd name="T63" fmla="*/ 256 h 536"/>
              <a:gd name="T64" fmla="*/ 69 w 534"/>
              <a:gd name="T65" fmla="*/ 169 h 536"/>
              <a:gd name="T66" fmla="*/ 14 w 534"/>
              <a:gd name="T67" fmla="*/ 522 h 536"/>
              <a:gd name="T68" fmla="*/ 228 w 534"/>
              <a:gd name="T69" fmla="*/ 314 h 536"/>
              <a:gd name="T70" fmla="*/ 520 w 534"/>
              <a:gd name="T71" fmla="*/ 496 h 536"/>
              <a:gd name="T72" fmla="*/ 14 w 534"/>
              <a:gd name="T73" fmla="*/ 522 h 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34" h="536">
                <a:moveTo>
                  <a:pt x="534" y="212"/>
                </a:moveTo>
                <a:cubicBezTo>
                  <a:pt x="534" y="211"/>
                  <a:pt x="534" y="211"/>
                  <a:pt x="534" y="211"/>
                </a:cubicBezTo>
                <a:cubicBezTo>
                  <a:pt x="533" y="211"/>
                  <a:pt x="533" y="210"/>
                  <a:pt x="533" y="210"/>
                </a:cubicBezTo>
                <a:cubicBezTo>
                  <a:pt x="533" y="210"/>
                  <a:pt x="533" y="210"/>
                  <a:pt x="533" y="209"/>
                </a:cubicBezTo>
                <a:cubicBezTo>
                  <a:pt x="533" y="209"/>
                  <a:pt x="533" y="209"/>
                  <a:pt x="533" y="209"/>
                </a:cubicBezTo>
                <a:cubicBezTo>
                  <a:pt x="533" y="209"/>
                  <a:pt x="533" y="208"/>
                  <a:pt x="532" y="208"/>
                </a:cubicBezTo>
                <a:cubicBezTo>
                  <a:pt x="532" y="208"/>
                  <a:pt x="532" y="208"/>
                  <a:pt x="532" y="208"/>
                </a:cubicBezTo>
                <a:cubicBezTo>
                  <a:pt x="532" y="208"/>
                  <a:pt x="532" y="207"/>
                  <a:pt x="532" y="207"/>
                </a:cubicBezTo>
                <a:cubicBezTo>
                  <a:pt x="532" y="207"/>
                  <a:pt x="532" y="207"/>
                  <a:pt x="532" y="207"/>
                </a:cubicBezTo>
                <a:cubicBezTo>
                  <a:pt x="531" y="207"/>
                  <a:pt x="531" y="207"/>
                  <a:pt x="531" y="207"/>
                </a:cubicBezTo>
                <a:cubicBezTo>
                  <a:pt x="465" y="150"/>
                  <a:pt x="465" y="150"/>
                  <a:pt x="465" y="150"/>
                </a:cubicBezTo>
                <a:cubicBezTo>
                  <a:pt x="465" y="93"/>
                  <a:pt x="465" y="93"/>
                  <a:pt x="465" y="93"/>
                </a:cubicBezTo>
                <a:cubicBezTo>
                  <a:pt x="465" y="89"/>
                  <a:pt x="461" y="86"/>
                  <a:pt x="458" y="86"/>
                </a:cubicBezTo>
                <a:cubicBezTo>
                  <a:pt x="391" y="86"/>
                  <a:pt x="391" y="86"/>
                  <a:pt x="391" y="86"/>
                </a:cubicBezTo>
                <a:cubicBezTo>
                  <a:pt x="316" y="23"/>
                  <a:pt x="316" y="23"/>
                  <a:pt x="316" y="23"/>
                </a:cubicBezTo>
                <a:cubicBezTo>
                  <a:pt x="289" y="0"/>
                  <a:pt x="246" y="0"/>
                  <a:pt x="219" y="23"/>
                </a:cubicBezTo>
                <a:cubicBezTo>
                  <a:pt x="144" y="86"/>
                  <a:pt x="144" y="86"/>
                  <a:pt x="144" y="86"/>
                </a:cubicBezTo>
                <a:cubicBezTo>
                  <a:pt x="76" y="86"/>
                  <a:pt x="76" y="86"/>
                  <a:pt x="76" y="86"/>
                </a:cubicBezTo>
                <a:cubicBezTo>
                  <a:pt x="72" y="86"/>
                  <a:pt x="69" y="89"/>
                  <a:pt x="69" y="93"/>
                </a:cubicBezTo>
                <a:cubicBezTo>
                  <a:pt x="69" y="150"/>
                  <a:pt x="69" y="150"/>
                  <a:pt x="69" y="150"/>
                </a:cubicBezTo>
                <a:cubicBezTo>
                  <a:pt x="2" y="207"/>
                  <a:pt x="2" y="207"/>
                  <a:pt x="2" y="207"/>
                </a:cubicBezTo>
                <a:cubicBezTo>
                  <a:pt x="2" y="207"/>
                  <a:pt x="2" y="207"/>
                  <a:pt x="2" y="207"/>
                </a:cubicBezTo>
                <a:cubicBezTo>
                  <a:pt x="2" y="207"/>
                  <a:pt x="2" y="207"/>
                  <a:pt x="1" y="207"/>
                </a:cubicBezTo>
                <a:cubicBezTo>
                  <a:pt x="1" y="207"/>
                  <a:pt x="1" y="208"/>
                  <a:pt x="1" y="208"/>
                </a:cubicBezTo>
                <a:cubicBezTo>
                  <a:pt x="1" y="208"/>
                  <a:pt x="1" y="208"/>
                  <a:pt x="1" y="208"/>
                </a:cubicBezTo>
                <a:cubicBezTo>
                  <a:pt x="1" y="208"/>
                  <a:pt x="1" y="209"/>
                  <a:pt x="1" y="209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10"/>
                  <a:pt x="0" y="210"/>
                  <a:pt x="0" y="210"/>
                </a:cubicBezTo>
                <a:cubicBezTo>
                  <a:pt x="0" y="210"/>
                  <a:pt x="0" y="211"/>
                  <a:pt x="0" y="211"/>
                </a:cubicBezTo>
                <a:cubicBezTo>
                  <a:pt x="0" y="211"/>
                  <a:pt x="0" y="211"/>
                  <a:pt x="0" y="212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529"/>
                  <a:pt x="0" y="529"/>
                  <a:pt x="0" y="529"/>
                </a:cubicBezTo>
                <a:cubicBezTo>
                  <a:pt x="0" y="533"/>
                  <a:pt x="3" y="536"/>
                  <a:pt x="7" y="536"/>
                </a:cubicBezTo>
                <a:cubicBezTo>
                  <a:pt x="527" y="536"/>
                  <a:pt x="527" y="536"/>
                  <a:pt x="527" y="536"/>
                </a:cubicBezTo>
                <a:cubicBezTo>
                  <a:pt x="530" y="536"/>
                  <a:pt x="534" y="533"/>
                  <a:pt x="534" y="529"/>
                </a:cubicBezTo>
                <a:cubicBezTo>
                  <a:pt x="534" y="212"/>
                  <a:pt x="534" y="212"/>
                  <a:pt x="534" y="212"/>
                </a:cubicBezTo>
                <a:cubicBezTo>
                  <a:pt x="534" y="212"/>
                  <a:pt x="534" y="212"/>
                  <a:pt x="534" y="212"/>
                </a:cubicBezTo>
                <a:close/>
                <a:moveTo>
                  <a:pt x="520" y="227"/>
                </a:moveTo>
                <a:cubicBezTo>
                  <a:pt x="520" y="477"/>
                  <a:pt x="520" y="477"/>
                  <a:pt x="520" y="477"/>
                </a:cubicBezTo>
                <a:cubicBezTo>
                  <a:pt x="373" y="352"/>
                  <a:pt x="373" y="352"/>
                  <a:pt x="373" y="352"/>
                </a:cubicBezTo>
                <a:lnTo>
                  <a:pt x="520" y="227"/>
                </a:lnTo>
                <a:close/>
                <a:moveTo>
                  <a:pt x="516" y="212"/>
                </a:moveTo>
                <a:cubicBezTo>
                  <a:pt x="465" y="255"/>
                  <a:pt x="465" y="255"/>
                  <a:pt x="465" y="255"/>
                </a:cubicBezTo>
                <a:cubicBezTo>
                  <a:pt x="465" y="168"/>
                  <a:pt x="465" y="168"/>
                  <a:pt x="465" y="168"/>
                </a:cubicBezTo>
                <a:lnTo>
                  <a:pt x="516" y="212"/>
                </a:lnTo>
                <a:close/>
                <a:moveTo>
                  <a:pt x="228" y="33"/>
                </a:moveTo>
                <a:cubicBezTo>
                  <a:pt x="250" y="15"/>
                  <a:pt x="285" y="15"/>
                  <a:pt x="307" y="33"/>
                </a:cubicBezTo>
                <a:cubicBezTo>
                  <a:pt x="369" y="86"/>
                  <a:pt x="369" y="86"/>
                  <a:pt x="369" y="86"/>
                </a:cubicBezTo>
                <a:cubicBezTo>
                  <a:pt x="166" y="86"/>
                  <a:pt x="166" y="86"/>
                  <a:pt x="166" y="86"/>
                </a:cubicBezTo>
                <a:lnTo>
                  <a:pt x="228" y="33"/>
                </a:lnTo>
                <a:close/>
                <a:moveTo>
                  <a:pt x="451" y="100"/>
                </a:moveTo>
                <a:cubicBezTo>
                  <a:pt x="451" y="267"/>
                  <a:pt x="451" y="267"/>
                  <a:pt x="451" y="267"/>
                </a:cubicBezTo>
                <a:cubicBezTo>
                  <a:pt x="362" y="342"/>
                  <a:pt x="362" y="342"/>
                  <a:pt x="362" y="342"/>
                </a:cubicBezTo>
                <a:cubicBezTo>
                  <a:pt x="316" y="303"/>
                  <a:pt x="316" y="303"/>
                  <a:pt x="316" y="303"/>
                </a:cubicBezTo>
                <a:cubicBezTo>
                  <a:pt x="289" y="280"/>
                  <a:pt x="246" y="280"/>
                  <a:pt x="219" y="303"/>
                </a:cubicBezTo>
                <a:cubicBezTo>
                  <a:pt x="171" y="344"/>
                  <a:pt x="171" y="344"/>
                  <a:pt x="171" y="344"/>
                </a:cubicBezTo>
                <a:cubicBezTo>
                  <a:pt x="83" y="268"/>
                  <a:pt x="83" y="268"/>
                  <a:pt x="83" y="268"/>
                </a:cubicBezTo>
                <a:cubicBezTo>
                  <a:pt x="83" y="100"/>
                  <a:pt x="83" y="100"/>
                  <a:pt x="83" y="100"/>
                </a:cubicBezTo>
                <a:lnTo>
                  <a:pt x="451" y="100"/>
                </a:lnTo>
                <a:close/>
                <a:moveTo>
                  <a:pt x="14" y="227"/>
                </a:moveTo>
                <a:cubicBezTo>
                  <a:pt x="161" y="353"/>
                  <a:pt x="161" y="353"/>
                  <a:pt x="161" y="353"/>
                </a:cubicBezTo>
                <a:cubicBezTo>
                  <a:pt x="14" y="477"/>
                  <a:pt x="14" y="477"/>
                  <a:pt x="14" y="477"/>
                </a:cubicBezTo>
                <a:lnTo>
                  <a:pt x="14" y="227"/>
                </a:lnTo>
                <a:close/>
                <a:moveTo>
                  <a:pt x="69" y="256"/>
                </a:moveTo>
                <a:cubicBezTo>
                  <a:pt x="18" y="212"/>
                  <a:pt x="18" y="212"/>
                  <a:pt x="18" y="212"/>
                </a:cubicBezTo>
                <a:cubicBezTo>
                  <a:pt x="69" y="169"/>
                  <a:pt x="69" y="169"/>
                  <a:pt x="69" y="169"/>
                </a:cubicBezTo>
                <a:lnTo>
                  <a:pt x="69" y="256"/>
                </a:lnTo>
                <a:close/>
                <a:moveTo>
                  <a:pt x="14" y="522"/>
                </a:moveTo>
                <a:cubicBezTo>
                  <a:pt x="14" y="496"/>
                  <a:pt x="14" y="496"/>
                  <a:pt x="14" y="496"/>
                </a:cubicBezTo>
                <a:cubicBezTo>
                  <a:pt x="228" y="314"/>
                  <a:pt x="228" y="314"/>
                  <a:pt x="228" y="314"/>
                </a:cubicBezTo>
                <a:cubicBezTo>
                  <a:pt x="250" y="295"/>
                  <a:pt x="285" y="295"/>
                  <a:pt x="307" y="314"/>
                </a:cubicBezTo>
                <a:cubicBezTo>
                  <a:pt x="520" y="496"/>
                  <a:pt x="520" y="496"/>
                  <a:pt x="520" y="496"/>
                </a:cubicBezTo>
                <a:cubicBezTo>
                  <a:pt x="520" y="522"/>
                  <a:pt x="520" y="522"/>
                  <a:pt x="520" y="522"/>
                </a:cubicBezTo>
                <a:lnTo>
                  <a:pt x="14" y="5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3" name="Oval 80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7" name="Freeform 134"/>
          <p:cNvSpPr>
            <a:spLocks noEditPoints="1"/>
          </p:cNvSpPr>
          <p:nvPr/>
        </p:nvSpPr>
        <p:spPr bwMode="auto">
          <a:xfrm>
            <a:off x="8435726" y="1736061"/>
            <a:ext cx="593415" cy="623780"/>
          </a:xfrm>
          <a:custGeom>
            <a:avLst/>
            <a:gdLst>
              <a:gd name="T0" fmla="*/ 63 w 574"/>
              <a:gd name="T1" fmla="*/ 361 h 605"/>
              <a:gd name="T2" fmla="*/ 56 w 574"/>
              <a:gd name="T3" fmla="*/ 239 h 605"/>
              <a:gd name="T4" fmla="*/ 49 w 574"/>
              <a:gd name="T5" fmla="*/ 361 h 605"/>
              <a:gd name="T6" fmla="*/ 0 w 574"/>
              <a:gd name="T7" fmla="*/ 368 h 605"/>
              <a:gd name="T8" fmla="*/ 7 w 574"/>
              <a:gd name="T9" fmla="*/ 484 h 605"/>
              <a:gd name="T10" fmla="*/ 49 w 574"/>
              <a:gd name="T11" fmla="*/ 598 h 605"/>
              <a:gd name="T12" fmla="*/ 63 w 574"/>
              <a:gd name="T13" fmla="*/ 598 h 605"/>
              <a:gd name="T14" fmla="*/ 105 w 574"/>
              <a:gd name="T15" fmla="*/ 484 h 605"/>
              <a:gd name="T16" fmla="*/ 112 w 574"/>
              <a:gd name="T17" fmla="*/ 368 h 605"/>
              <a:gd name="T18" fmla="*/ 98 w 574"/>
              <a:gd name="T19" fmla="*/ 470 h 605"/>
              <a:gd name="T20" fmla="*/ 14 w 574"/>
              <a:gd name="T21" fmla="*/ 375 h 605"/>
              <a:gd name="T22" fmla="*/ 98 w 574"/>
              <a:gd name="T23" fmla="*/ 470 h 605"/>
              <a:gd name="T24" fmla="*/ 217 w 574"/>
              <a:gd name="T25" fmla="*/ 224 h 605"/>
              <a:gd name="T26" fmla="*/ 210 w 574"/>
              <a:gd name="T27" fmla="*/ 103 h 605"/>
              <a:gd name="T28" fmla="*/ 203 w 574"/>
              <a:gd name="T29" fmla="*/ 224 h 605"/>
              <a:gd name="T30" fmla="*/ 154 w 574"/>
              <a:gd name="T31" fmla="*/ 231 h 605"/>
              <a:gd name="T32" fmla="*/ 161 w 574"/>
              <a:gd name="T33" fmla="*/ 348 h 605"/>
              <a:gd name="T34" fmla="*/ 203 w 574"/>
              <a:gd name="T35" fmla="*/ 462 h 605"/>
              <a:gd name="T36" fmla="*/ 217 w 574"/>
              <a:gd name="T37" fmla="*/ 462 h 605"/>
              <a:gd name="T38" fmla="*/ 259 w 574"/>
              <a:gd name="T39" fmla="*/ 348 h 605"/>
              <a:gd name="T40" fmla="*/ 266 w 574"/>
              <a:gd name="T41" fmla="*/ 231 h 605"/>
              <a:gd name="T42" fmla="*/ 252 w 574"/>
              <a:gd name="T43" fmla="*/ 334 h 605"/>
              <a:gd name="T44" fmla="*/ 168 w 574"/>
              <a:gd name="T45" fmla="*/ 238 h 605"/>
              <a:gd name="T46" fmla="*/ 252 w 574"/>
              <a:gd name="T47" fmla="*/ 334 h 605"/>
              <a:gd name="T48" fmla="*/ 371 w 574"/>
              <a:gd name="T49" fmla="*/ 279 h 605"/>
              <a:gd name="T50" fmla="*/ 364 w 574"/>
              <a:gd name="T51" fmla="*/ 158 h 605"/>
              <a:gd name="T52" fmla="*/ 357 w 574"/>
              <a:gd name="T53" fmla="*/ 279 h 605"/>
              <a:gd name="T54" fmla="*/ 308 w 574"/>
              <a:gd name="T55" fmla="*/ 286 h 605"/>
              <a:gd name="T56" fmla="*/ 315 w 574"/>
              <a:gd name="T57" fmla="*/ 402 h 605"/>
              <a:gd name="T58" fmla="*/ 357 w 574"/>
              <a:gd name="T59" fmla="*/ 516 h 605"/>
              <a:gd name="T60" fmla="*/ 371 w 574"/>
              <a:gd name="T61" fmla="*/ 516 h 605"/>
              <a:gd name="T62" fmla="*/ 413 w 574"/>
              <a:gd name="T63" fmla="*/ 402 h 605"/>
              <a:gd name="T64" fmla="*/ 420 w 574"/>
              <a:gd name="T65" fmla="*/ 286 h 605"/>
              <a:gd name="T66" fmla="*/ 406 w 574"/>
              <a:gd name="T67" fmla="*/ 388 h 605"/>
              <a:gd name="T68" fmla="*/ 322 w 574"/>
              <a:gd name="T69" fmla="*/ 293 h 605"/>
              <a:gd name="T70" fmla="*/ 406 w 574"/>
              <a:gd name="T71" fmla="*/ 388 h 605"/>
              <a:gd name="T72" fmla="*/ 525 w 574"/>
              <a:gd name="T73" fmla="*/ 121 h 605"/>
              <a:gd name="T74" fmla="*/ 518 w 574"/>
              <a:gd name="T75" fmla="*/ 0 h 605"/>
              <a:gd name="T76" fmla="*/ 511 w 574"/>
              <a:gd name="T77" fmla="*/ 121 h 605"/>
              <a:gd name="T78" fmla="*/ 462 w 574"/>
              <a:gd name="T79" fmla="*/ 128 h 605"/>
              <a:gd name="T80" fmla="*/ 469 w 574"/>
              <a:gd name="T81" fmla="*/ 245 h 605"/>
              <a:gd name="T82" fmla="*/ 511 w 574"/>
              <a:gd name="T83" fmla="*/ 359 h 605"/>
              <a:gd name="T84" fmla="*/ 525 w 574"/>
              <a:gd name="T85" fmla="*/ 359 h 605"/>
              <a:gd name="T86" fmla="*/ 567 w 574"/>
              <a:gd name="T87" fmla="*/ 245 h 605"/>
              <a:gd name="T88" fmla="*/ 574 w 574"/>
              <a:gd name="T89" fmla="*/ 128 h 605"/>
              <a:gd name="T90" fmla="*/ 560 w 574"/>
              <a:gd name="T91" fmla="*/ 231 h 605"/>
              <a:gd name="T92" fmla="*/ 476 w 574"/>
              <a:gd name="T93" fmla="*/ 135 h 605"/>
              <a:gd name="T94" fmla="*/ 560 w 574"/>
              <a:gd name="T95" fmla="*/ 23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74" h="605">
                <a:moveTo>
                  <a:pt x="105" y="361"/>
                </a:moveTo>
                <a:cubicBezTo>
                  <a:pt x="63" y="361"/>
                  <a:pt x="63" y="361"/>
                  <a:pt x="63" y="361"/>
                </a:cubicBezTo>
                <a:cubicBezTo>
                  <a:pt x="63" y="246"/>
                  <a:pt x="63" y="246"/>
                  <a:pt x="63" y="246"/>
                </a:cubicBezTo>
                <a:cubicBezTo>
                  <a:pt x="63" y="243"/>
                  <a:pt x="60" y="239"/>
                  <a:pt x="56" y="239"/>
                </a:cubicBezTo>
                <a:cubicBezTo>
                  <a:pt x="52" y="239"/>
                  <a:pt x="49" y="243"/>
                  <a:pt x="49" y="246"/>
                </a:cubicBezTo>
                <a:cubicBezTo>
                  <a:pt x="49" y="361"/>
                  <a:pt x="49" y="361"/>
                  <a:pt x="49" y="361"/>
                </a:cubicBezTo>
                <a:cubicBezTo>
                  <a:pt x="7" y="361"/>
                  <a:pt x="7" y="361"/>
                  <a:pt x="7" y="361"/>
                </a:cubicBezTo>
                <a:cubicBezTo>
                  <a:pt x="3" y="361"/>
                  <a:pt x="0" y="364"/>
                  <a:pt x="0" y="368"/>
                </a:cubicBezTo>
                <a:cubicBezTo>
                  <a:pt x="0" y="477"/>
                  <a:pt x="0" y="477"/>
                  <a:pt x="0" y="477"/>
                </a:cubicBezTo>
                <a:cubicBezTo>
                  <a:pt x="0" y="481"/>
                  <a:pt x="3" y="484"/>
                  <a:pt x="7" y="484"/>
                </a:cubicBezTo>
                <a:cubicBezTo>
                  <a:pt x="49" y="484"/>
                  <a:pt x="49" y="484"/>
                  <a:pt x="49" y="484"/>
                </a:cubicBezTo>
                <a:cubicBezTo>
                  <a:pt x="49" y="598"/>
                  <a:pt x="49" y="598"/>
                  <a:pt x="49" y="598"/>
                </a:cubicBezTo>
                <a:cubicBezTo>
                  <a:pt x="49" y="602"/>
                  <a:pt x="52" y="605"/>
                  <a:pt x="56" y="605"/>
                </a:cubicBezTo>
                <a:cubicBezTo>
                  <a:pt x="60" y="605"/>
                  <a:pt x="63" y="602"/>
                  <a:pt x="63" y="598"/>
                </a:cubicBezTo>
                <a:cubicBezTo>
                  <a:pt x="63" y="484"/>
                  <a:pt x="63" y="484"/>
                  <a:pt x="63" y="484"/>
                </a:cubicBezTo>
                <a:cubicBezTo>
                  <a:pt x="105" y="484"/>
                  <a:pt x="105" y="484"/>
                  <a:pt x="105" y="484"/>
                </a:cubicBezTo>
                <a:cubicBezTo>
                  <a:pt x="109" y="484"/>
                  <a:pt x="112" y="481"/>
                  <a:pt x="112" y="477"/>
                </a:cubicBezTo>
                <a:cubicBezTo>
                  <a:pt x="112" y="368"/>
                  <a:pt x="112" y="368"/>
                  <a:pt x="112" y="368"/>
                </a:cubicBezTo>
                <a:cubicBezTo>
                  <a:pt x="112" y="364"/>
                  <a:pt x="109" y="361"/>
                  <a:pt x="105" y="361"/>
                </a:cubicBezTo>
                <a:close/>
                <a:moveTo>
                  <a:pt x="98" y="470"/>
                </a:moveTo>
                <a:cubicBezTo>
                  <a:pt x="14" y="470"/>
                  <a:pt x="14" y="470"/>
                  <a:pt x="14" y="470"/>
                </a:cubicBezTo>
                <a:cubicBezTo>
                  <a:pt x="14" y="375"/>
                  <a:pt x="14" y="375"/>
                  <a:pt x="14" y="375"/>
                </a:cubicBezTo>
                <a:cubicBezTo>
                  <a:pt x="98" y="375"/>
                  <a:pt x="98" y="375"/>
                  <a:pt x="98" y="375"/>
                </a:cubicBezTo>
                <a:lnTo>
                  <a:pt x="98" y="470"/>
                </a:lnTo>
                <a:close/>
                <a:moveTo>
                  <a:pt x="259" y="224"/>
                </a:moveTo>
                <a:cubicBezTo>
                  <a:pt x="217" y="224"/>
                  <a:pt x="217" y="224"/>
                  <a:pt x="217" y="224"/>
                </a:cubicBezTo>
                <a:cubicBezTo>
                  <a:pt x="217" y="110"/>
                  <a:pt x="217" y="110"/>
                  <a:pt x="217" y="110"/>
                </a:cubicBezTo>
                <a:cubicBezTo>
                  <a:pt x="217" y="106"/>
                  <a:pt x="214" y="103"/>
                  <a:pt x="210" y="103"/>
                </a:cubicBezTo>
                <a:cubicBezTo>
                  <a:pt x="206" y="103"/>
                  <a:pt x="203" y="106"/>
                  <a:pt x="203" y="110"/>
                </a:cubicBezTo>
                <a:cubicBezTo>
                  <a:pt x="203" y="224"/>
                  <a:pt x="203" y="224"/>
                  <a:pt x="203" y="224"/>
                </a:cubicBezTo>
                <a:cubicBezTo>
                  <a:pt x="161" y="224"/>
                  <a:pt x="161" y="224"/>
                  <a:pt x="161" y="224"/>
                </a:cubicBezTo>
                <a:cubicBezTo>
                  <a:pt x="157" y="224"/>
                  <a:pt x="154" y="227"/>
                  <a:pt x="154" y="231"/>
                </a:cubicBezTo>
                <a:cubicBezTo>
                  <a:pt x="154" y="341"/>
                  <a:pt x="154" y="341"/>
                  <a:pt x="154" y="341"/>
                </a:cubicBezTo>
                <a:cubicBezTo>
                  <a:pt x="154" y="344"/>
                  <a:pt x="157" y="348"/>
                  <a:pt x="161" y="348"/>
                </a:cubicBezTo>
                <a:cubicBezTo>
                  <a:pt x="203" y="348"/>
                  <a:pt x="203" y="348"/>
                  <a:pt x="203" y="348"/>
                </a:cubicBezTo>
                <a:cubicBezTo>
                  <a:pt x="203" y="462"/>
                  <a:pt x="203" y="462"/>
                  <a:pt x="203" y="462"/>
                </a:cubicBezTo>
                <a:cubicBezTo>
                  <a:pt x="203" y="466"/>
                  <a:pt x="206" y="469"/>
                  <a:pt x="210" y="469"/>
                </a:cubicBezTo>
                <a:cubicBezTo>
                  <a:pt x="214" y="469"/>
                  <a:pt x="217" y="466"/>
                  <a:pt x="217" y="462"/>
                </a:cubicBezTo>
                <a:cubicBezTo>
                  <a:pt x="217" y="348"/>
                  <a:pt x="217" y="348"/>
                  <a:pt x="217" y="348"/>
                </a:cubicBezTo>
                <a:cubicBezTo>
                  <a:pt x="259" y="348"/>
                  <a:pt x="259" y="348"/>
                  <a:pt x="259" y="348"/>
                </a:cubicBezTo>
                <a:cubicBezTo>
                  <a:pt x="263" y="348"/>
                  <a:pt x="266" y="344"/>
                  <a:pt x="266" y="341"/>
                </a:cubicBezTo>
                <a:cubicBezTo>
                  <a:pt x="266" y="231"/>
                  <a:pt x="266" y="231"/>
                  <a:pt x="266" y="231"/>
                </a:cubicBezTo>
                <a:cubicBezTo>
                  <a:pt x="266" y="227"/>
                  <a:pt x="263" y="224"/>
                  <a:pt x="259" y="224"/>
                </a:cubicBezTo>
                <a:close/>
                <a:moveTo>
                  <a:pt x="252" y="334"/>
                </a:moveTo>
                <a:cubicBezTo>
                  <a:pt x="168" y="334"/>
                  <a:pt x="168" y="334"/>
                  <a:pt x="168" y="334"/>
                </a:cubicBezTo>
                <a:cubicBezTo>
                  <a:pt x="168" y="238"/>
                  <a:pt x="168" y="238"/>
                  <a:pt x="168" y="238"/>
                </a:cubicBezTo>
                <a:cubicBezTo>
                  <a:pt x="252" y="238"/>
                  <a:pt x="252" y="238"/>
                  <a:pt x="252" y="238"/>
                </a:cubicBezTo>
                <a:lnTo>
                  <a:pt x="252" y="334"/>
                </a:lnTo>
                <a:close/>
                <a:moveTo>
                  <a:pt x="413" y="279"/>
                </a:moveTo>
                <a:cubicBezTo>
                  <a:pt x="371" y="279"/>
                  <a:pt x="371" y="279"/>
                  <a:pt x="371" y="279"/>
                </a:cubicBezTo>
                <a:cubicBezTo>
                  <a:pt x="371" y="165"/>
                  <a:pt x="371" y="165"/>
                  <a:pt x="371" y="165"/>
                </a:cubicBezTo>
                <a:cubicBezTo>
                  <a:pt x="371" y="161"/>
                  <a:pt x="368" y="158"/>
                  <a:pt x="364" y="158"/>
                </a:cubicBezTo>
                <a:cubicBezTo>
                  <a:pt x="360" y="158"/>
                  <a:pt x="357" y="161"/>
                  <a:pt x="357" y="165"/>
                </a:cubicBezTo>
                <a:cubicBezTo>
                  <a:pt x="357" y="279"/>
                  <a:pt x="357" y="279"/>
                  <a:pt x="357" y="279"/>
                </a:cubicBezTo>
                <a:cubicBezTo>
                  <a:pt x="315" y="279"/>
                  <a:pt x="315" y="279"/>
                  <a:pt x="315" y="279"/>
                </a:cubicBezTo>
                <a:cubicBezTo>
                  <a:pt x="311" y="279"/>
                  <a:pt x="308" y="282"/>
                  <a:pt x="308" y="286"/>
                </a:cubicBezTo>
                <a:cubicBezTo>
                  <a:pt x="308" y="395"/>
                  <a:pt x="308" y="395"/>
                  <a:pt x="308" y="395"/>
                </a:cubicBezTo>
                <a:cubicBezTo>
                  <a:pt x="308" y="399"/>
                  <a:pt x="311" y="402"/>
                  <a:pt x="315" y="402"/>
                </a:cubicBezTo>
                <a:cubicBezTo>
                  <a:pt x="357" y="402"/>
                  <a:pt x="357" y="402"/>
                  <a:pt x="357" y="402"/>
                </a:cubicBezTo>
                <a:cubicBezTo>
                  <a:pt x="357" y="516"/>
                  <a:pt x="357" y="516"/>
                  <a:pt x="357" y="516"/>
                </a:cubicBezTo>
                <a:cubicBezTo>
                  <a:pt x="357" y="520"/>
                  <a:pt x="360" y="523"/>
                  <a:pt x="364" y="523"/>
                </a:cubicBezTo>
                <a:cubicBezTo>
                  <a:pt x="368" y="523"/>
                  <a:pt x="371" y="520"/>
                  <a:pt x="371" y="516"/>
                </a:cubicBezTo>
                <a:cubicBezTo>
                  <a:pt x="371" y="402"/>
                  <a:pt x="371" y="402"/>
                  <a:pt x="371" y="402"/>
                </a:cubicBezTo>
                <a:cubicBezTo>
                  <a:pt x="413" y="402"/>
                  <a:pt x="413" y="402"/>
                  <a:pt x="413" y="402"/>
                </a:cubicBezTo>
                <a:cubicBezTo>
                  <a:pt x="417" y="402"/>
                  <a:pt x="420" y="399"/>
                  <a:pt x="420" y="395"/>
                </a:cubicBezTo>
                <a:cubicBezTo>
                  <a:pt x="420" y="286"/>
                  <a:pt x="420" y="286"/>
                  <a:pt x="420" y="286"/>
                </a:cubicBezTo>
                <a:cubicBezTo>
                  <a:pt x="420" y="282"/>
                  <a:pt x="417" y="279"/>
                  <a:pt x="413" y="279"/>
                </a:cubicBezTo>
                <a:close/>
                <a:moveTo>
                  <a:pt x="406" y="388"/>
                </a:moveTo>
                <a:cubicBezTo>
                  <a:pt x="322" y="388"/>
                  <a:pt x="322" y="388"/>
                  <a:pt x="322" y="388"/>
                </a:cubicBezTo>
                <a:cubicBezTo>
                  <a:pt x="322" y="293"/>
                  <a:pt x="322" y="293"/>
                  <a:pt x="322" y="293"/>
                </a:cubicBezTo>
                <a:cubicBezTo>
                  <a:pt x="406" y="293"/>
                  <a:pt x="406" y="293"/>
                  <a:pt x="406" y="293"/>
                </a:cubicBezTo>
                <a:lnTo>
                  <a:pt x="406" y="388"/>
                </a:lnTo>
                <a:close/>
                <a:moveTo>
                  <a:pt x="567" y="121"/>
                </a:moveTo>
                <a:cubicBezTo>
                  <a:pt x="525" y="121"/>
                  <a:pt x="525" y="121"/>
                  <a:pt x="525" y="121"/>
                </a:cubicBezTo>
                <a:cubicBezTo>
                  <a:pt x="525" y="7"/>
                  <a:pt x="525" y="7"/>
                  <a:pt x="525" y="7"/>
                </a:cubicBezTo>
                <a:cubicBezTo>
                  <a:pt x="525" y="3"/>
                  <a:pt x="522" y="0"/>
                  <a:pt x="518" y="0"/>
                </a:cubicBezTo>
                <a:cubicBezTo>
                  <a:pt x="514" y="0"/>
                  <a:pt x="511" y="3"/>
                  <a:pt x="511" y="7"/>
                </a:cubicBezTo>
                <a:cubicBezTo>
                  <a:pt x="511" y="121"/>
                  <a:pt x="511" y="121"/>
                  <a:pt x="511" y="121"/>
                </a:cubicBezTo>
                <a:cubicBezTo>
                  <a:pt x="469" y="121"/>
                  <a:pt x="469" y="121"/>
                  <a:pt x="469" y="121"/>
                </a:cubicBezTo>
                <a:cubicBezTo>
                  <a:pt x="465" y="121"/>
                  <a:pt x="462" y="125"/>
                  <a:pt x="462" y="128"/>
                </a:cubicBezTo>
                <a:cubicBezTo>
                  <a:pt x="462" y="238"/>
                  <a:pt x="462" y="238"/>
                  <a:pt x="462" y="238"/>
                </a:cubicBezTo>
                <a:cubicBezTo>
                  <a:pt x="462" y="241"/>
                  <a:pt x="465" y="245"/>
                  <a:pt x="469" y="245"/>
                </a:cubicBezTo>
                <a:cubicBezTo>
                  <a:pt x="511" y="245"/>
                  <a:pt x="511" y="245"/>
                  <a:pt x="511" y="245"/>
                </a:cubicBezTo>
                <a:cubicBezTo>
                  <a:pt x="511" y="359"/>
                  <a:pt x="511" y="359"/>
                  <a:pt x="511" y="359"/>
                </a:cubicBezTo>
                <a:cubicBezTo>
                  <a:pt x="511" y="363"/>
                  <a:pt x="514" y="366"/>
                  <a:pt x="518" y="366"/>
                </a:cubicBezTo>
                <a:cubicBezTo>
                  <a:pt x="522" y="366"/>
                  <a:pt x="525" y="363"/>
                  <a:pt x="525" y="359"/>
                </a:cubicBezTo>
                <a:cubicBezTo>
                  <a:pt x="525" y="245"/>
                  <a:pt x="525" y="245"/>
                  <a:pt x="525" y="245"/>
                </a:cubicBezTo>
                <a:cubicBezTo>
                  <a:pt x="567" y="245"/>
                  <a:pt x="567" y="245"/>
                  <a:pt x="567" y="245"/>
                </a:cubicBezTo>
                <a:cubicBezTo>
                  <a:pt x="571" y="245"/>
                  <a:pt x="574" y="241"/>
                  <a:pt x="574" y="238"/>
                </a:cubicBezTo>
                <a:cubicBezTo>
                  <a:pt x="574" y="128"/>
                  <a:pt x="574" y="128"/>
                  <a:pt x="574" y="128"/>
                </a:cubicBezTo>
                <a:cubicBezTo>
                  <a:pt x="574" y="125"/>
                  <a:pt x="571" y="121"/>
                  <a:pt x="567" y="121"/>
                </a:cubicBezTo>
                <a:close/>
                <a:moveTo>
                  <a:pt x="560" y="231"/>
                </a:moveTo>
                <a:cubicBezTo>
                  <a:pt x="476" y="231"/>
                  <a:pt x="476" y="231"/>
                  <a:pt x="476" y="231"/>
                </a:cubicBezTo>
                <a:cubicBezTo>
                  <a:pt x="476" y="135"/>
                  <a:pt x="476" y="135"/>
                  <a:pt x="476" y="135"/>
                </a:cubicBezTo>
                <a:cubicBezTo>
                  <a:pt x="560" y="135"/>
                  <a:pt x="560" y="135"/>
                  <a:pt x="560" y="135"/>
                </a:cubicBezTo>
                <a:lnTo>
                  <a:pt x="560" y="23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7" name="Oval 74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9" name="Freeform 136"/>
          <p:cNvSpPr>
            <a:spLocks noEditPoints="1"/>
          </p:cNvSpPr>
          <p:nvPr/>
        </p:nvSpPr>
        <p:spPr bwMode="auto">
          <a:xfrm>
            <a:off x="10137892" y="1784961"/>
            <a:ext cx="636399" cy="525979"/>
          </a:xfrm>
          <a:custGeom>
            <a:avLst/>
            <a:gdLst>
              <a:gd name="T0" fmla="*/ 100 w 616"/>
              <a:gd name="T1" fmla="*/ 285 h 509"/>
              <a:gd name="T2" fmla="*/ 323 w 616"/>
              <a:gd name="T3" fmla="*/ 422 h 509"/>
              <a:gd name="T4" fmla="*/ 323 w 616"/>
              <a:gd name="T5" fmla="*/ 278 h 509"/>
              <a:gd name="T6" fmla="*/ 114 w 616"/>
              <a:gd name="T7" fmla="*/ 292 h 509"/>
              <a:gd name="T8" fmla="*/ 612 w 616"/>
              <a:gd name="T9" fmla="*/ 188 h 509"/>
              <a:gd name="T10" fmla="*/ 555 w 616"/>
              <a:gd name="T11" fmla="*/ 4 h 509"/>
              <a:gd name="T12" fmla="*/ 554 w 616"/>
              <a:gd name="T13" fmla="*/ 3 h 509"/>
              <a:gd name="T14" fmla="*/ 553 w 616"/>
              <a:gd name="T15" fmla="*/ 1 h 509"/>
              <a:gd name="T16" fmla="*/ 551 w 616"/>
              <a:gd name="T17" fmla="*/ 1 h 509"/>
              <a:gd name="T18" fmla="*/ 549 w 616"/>
              <a:gd name="T19" fmla="*/ 0 h 509"/>
              <a:gd name="T20" fmla="*/ 308 w 616"/>
              <a:gd name="T21" fmla="*/ 0 h 509"/>
              <a:gd name="T22" fmla="*/ 147 w 616"/>
              <a:gd name="T23" fmla="*/ 0 h 509"/>
              <a:gd name="T24" fmla="*/ 66 w 616"/>
              <a:gd name="T25" fmla="*/ 0 h 509"/>
              <a:gd name="T26" fmla="*/ 64 w 616"/>
              <a:gd name="T27" fmla="*/ 1 h 509"/>
              <a:gd name="T28" fmla="*/ 62 w 616"/>
              <a:gd name="T29" fmla="*/ 2 h 509"/>
              <a:gd name="T30" fmla="*/ 61 w 616"/>
              <a:gd name="T31" fmla="*/ 4 h 509"/>
              <a:gd name="T32" fmla="*/ 60 w 616"/>
              <a:gd name="T33" fmla="*/ 5 h 509"/>
              <a:gd name="T34" fmla="*/ 27 w 616"/>
              <a:gd name="T35" fmla="*/ 242 h 509"/>
              <a:gd name="T36" fmla="*/ 582 w 616"/>
              <a:gd name="T37" fmla="*/ 509 h 509"/>
              <a:gd name="T38" fmla="*/ 606 w 616"/>
              <a:gd name="T39" fmla="*/ 229 h 509"/>
              <a:gd name="T40" fmla="*/ 464 w 616"/>
              <a:gd name="T41" fmla="*/ 232 h 509"/>
              <a:gd name="T42" fmla="*/ 463 w 616"/>
              <a:gd name="T43" fmla="*/ 14 h 509"/>
              <a:gd name="T44" fmla="*/ 391 w 616"/>
              <a:gd name="T45" fmla="*/ 219 h 509"/>
              <a:gd name="T46" fmla="*/ 315 w 616"/>
              <a:gd name="T47" fmla="*/ 14 h 509"/>
              <a:gd name="T48" fmla="*/ 391 w 616"/>
              <a:gd name="T49" fmla="*/ 219 h 509"/>
              <a:gd name="T50" fmla="*/ 257 w 616"/>
              <a:gd name="T51" fmla="*/ 232 h 509"/>
              <a:gd name="T52" fmla="*/ 234 w 616"/>
              <a:gd name="T53" fmla="*/ 14 h 509"/>
              <a:gd name="T54" fmla="*/ 117 w 616"/>
              <a:gd name="T55" fmla="*/ 192 h 509"/>
              <a:gd name="T56" fmla="*/ 202 w 616"/>
              <a:gd name="T57" fmla="*/ 190 h 509"/>
              <a:gd name="T58" fmla="*/ 117 w 616"/>
              <a:gd name="T59" fmla="*/ 192 h 509"/>
              <a:gd name="T60" fmla="*/ 72 w 616"/>
              <a:gd name="T61" fmla="*/ 14 h 509"/>
              <a:gd name="T62" fmla="*/ 48 w 616"/>
              <a:gd name="T63" fmla="*/ 232 h 509"/>
              <a:gd name="T64" fmla="*/ 392 w 616"/>
              <a:gd name="T65" fmla="*/ 495 h 509"/>
              <a:gd name="T66" fmla="*/ 503 w 616"/>
              <a:gd name="T67" fmla="*/ 495 h 509"/>
              <a:gd name="T68" fmla="*/ 517 w 616"/>
              <a:gd name="T69" fmla="*/ 285 h 509"/>
              <a:gd name="T70" fmla="*/ 378 w 616"/>
              <a:gd name="T71" fmla="*/ 285 h 509"/>
              <a:gd name="T72" fmla="*/ 41 w 616"/>
              <a:gd name="T73" fmla="*/ 246 h 509"/>
              <a:gd name="T74" fmla="*/ 113 w 616"/>
              <a:gd name="T75" fmla="*/ 229 h 509"/>
              <a:gd name="T76" fmla="*/ 215 w 616"/>
              <a:gd name="T77" fmla="*/ 229 h 509"/>
              <a:gd name="T78" fmla="*/ 308 w 616"/>
              <a:gd name="T79" fmla="*/ 217 h 509"/>
              <a:gd name="T80" fmla="*/ 410 w 616"/>
              <a:gd name="T81" fmla="*/ 217 h 509"/>
              <a:gd name="T82" fmla="*/ 511 w 616"/>
              <a:gd name="T83" fmla="*/ 217 h 509"/>
              <a:gd name="T84" fmla="*/ 575 w 616"/>
              <a:gd name="T85" fmla="*/ 495 h 509"/>
              <a:gd name="T86" fmla="*/ 513 w 616"/>
              <a:gd name="T87" fmla="*/ 189 h 509"/>
              <a:gd name="T88" fmla="*/ 598 w 616"/>
              <a:gd name="T89" fmla="*/ 192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16" h="509">
                <a:moveTo>
                  <a:pt x="323" y="278"/>
                </a:moveTo>
                <a:cubicBezTo>
                  <a:pt x="107" y="278"/>
                  <a:pt x="107" y="278"/>
                  <a:pt x="107" y="278"/>
                </a:cubicBezTo>
                <a:cubicBezTo>
                  <a:pt x="104" y="278"/>
                  <a:pt x="100" y="282"/>
                  <a:pt x="100" y="285"/>
                </a:cubicBezTo>
                <a:cubicBezTo>
                  <a:pt x="100" y="415"/>
                  <a:pt x="100" y="415"/>
                  <a:pt x="100" y="415"/>
                </a:cubicBezTo>
                <a:cubicBezTo>
                  <a:pt x="100" y="419"/>
                  <a:pt x="104" y="422"/>
                  <a:pt x="107" y="422"/>
                </a:cubicBezTo>
                <a:cubicBezTo>
                  <a:pt x="323" y="422"/>
                  <a:pt x="323" y="422"/>
                  <a:pt x="323" y="422"/>
                </a:cubicBezTo>
                <a:cubicBezTo>
                  <a:pt x="327" y="422"/>
                  <a:pt x="330" y="419"/>
                  <a:pt x="330" y="415"/>
                </a:cubicBezTo>
                <a:cubicBezTo>
                  <a:pt x="330" y="285"/>
                  <a:pt x="330" y="285"/>
                  <a:pt x="330" y="285"/>
                </a:cubicBezTo>
                <a:cubicBezTo>
                  <a:pt x="330" y="282"/>
                  <a:pt x="327" y="278"/>
                  <a:pt x="323" y="278"/>
                </a:cubicBezTo>
                <a:close/>
                <a:moveTo>
                  <a:pt x="316" y="408"/>
                </a:moveTo>
                <a:cubicBezTo>
                  <a:pt x="114" y="408"/>
                  <a:pt x="114" y="408"/>
                  <a:pt x="114" y="408"/>
                </a:cubicBezTo>
                <a:cubicBezTo>
                  <a:pt x="114" y="292"/>
                  <a:pt x="114" y="292"/>
                  <a:pt x="114" y="292"/>
                </a:cubicBezTo>
                <a:cubicBezTo>
                  <a:pt x="316" y="292"/>
                  <a:pt x="316" y="292"/>
                  <a:pt x="316" y="292"/>
                </a:cubicBezTo>
                <a:lnTo>
                  <a:pt x="316" y="408"/>
                </a:lnTo>
                <a:close/>
                <a:moveTo>
                  <a:pt x="612" y="188"/>
                </a:move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5" y="4"/>
                  <a:pt x="555" y="4"/>
                </a:cubicBezTo>
                <a:cubicBezTo>
                  <a:pt x="555" y="4"/>
                  <a:pt x="555" y="4"/>
                  <a:pt x="555" y="4"/>
                </a:cubicBezTo>
                <a:cubicBezTo>
                  <a:pt x="555" y="3"/>
                  <a:pt x="555" y="3"/>
                  <a:pt x="555" y="3"/>
                </a:cubicBezTo>
                <a:cubicBezTo>
                  <a:pt x="555" y="3"/>
                  <a:pt x="554" y="3"/>
                  <a:pt x="554" y="3"/>
                </a:cubicBezTo>
                <a:cubicBezTo>
                  <a:pt x="554" y="2"/>
                  <a:pt x="554" y="2"/>
                  <a:pt x="554" y="2"/>
                </a:cubicBezTo>
                <a:cubicBezTo>
                  <a:pt x="554" y="2"/>
                  <a:pt x="553" y="2"/>
                  <a:pt x="553" y="2"/>
                </a:cubicBezTo>
                <a:cubicBezTo>
                  <a:pt x="553" y="2"/>
                  <a:pt x="553" y="1"/>
                  <a:pt x="553" y="1"/>
                </a:cubicBezTo>
                <a:cubicBezTo>
                  <a:pt x="552" y="1"/>
                  <a:pt x="552" y="1"/>
                  <a:pt x="552" y="1"/>
                </a:cubicBezTo>
                <a:cubicBezTo>
                  <a:pt x="552" y="1"/>
                  <a:pt x="552" y="1"/>
                  <a:pt x="551" y="1"/>
                </a:cubicBezTo>
                <a:cubicBezTo>
                  <a:pt x="551" y="1"/>
                  <a:pt x="551" y="1"/>
                  <a:pt x="551" y="1"/>
                </a:cubicBezTo>
                <a:cubicBezTo>
                  <a:pt x="551" y="0"/>
                  <a:pt x="550" y="0"/>
                  <a:pt x="550" y="0"/>
                </a:cubicBezTo>
                <a:cubicBezTo>
                  <a:pt x="550" y="0"/>
                  <a:pt x="550" y="0"/>
                  <a:pt x="549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6" y="0"/>
                  <a:pt x="66" y="0"/>
                </a:cubicBezTo>
                <a:cubicBezTo>
                  <a:pt x="66" y="0"/>
                  <a:pt x="66" y="0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3" y="1"/>
                  <a:pt x="63" y="2"/>
                  <a:pt x="63" y="2"/>
                </a:cubicBezTo>
                <a:cubicBezTo>
                  <a:pt x="63" y="2"/>
                  <a:pt x="63" y="2"/>
                  <a:pt x="62" y="2"/>
                </a:cubicBezTo>
                <a:cubicBezTo>
                  <a:pt x="62" y="2"/>
                  <a:pt x="62" y="2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1" y="3"/>
                  <a:pt x="61" y="3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4"/>
                  <a:pt x="61" y="5"/>
                  <a:pt x="61" y="5"/>
                </a:cubicBezTo>
                <a:cubicBezTo>
                  <a:pt x="61" y="5"/>
                  <a:pt x="60" y="5"/>
                  <a:pt x="60" y="5"/>
                </a:cubicBezTo>
                <a:cubicBezTo>
                  <a:pt x="5" y="188"/>
                  <a:pt x="5" y="188"/>
                  <a:pt x="5" y="188"/>
                </a:cubicBezTo>
                <a:cubicBezTo>
                  <a:pt x="0" y="203"/>
                  <a:pt x="2" y="218"/>
                  <a:pt x="10" y="229"/>
                </a:cubicBezTo>
                <a:cubicBezTo>
                  <a:pt x="15" y="235"/>
                  <a:pt x="20" y="239"/>
                  <a:pt x="27" y="242"/>
                </a:cubicBezTo>
                <a:cubicBezTo>
                  <a:pt x="27" y="502"/>
                  <a:pt x="27" y="502"/>
                  <a:pt x="27" y="502"/>
                </a:cubicBezTo>
                <a:cubicBezTo>
                  <a:pt x="27" y="506"/>
                  <a:pt x="30" y="509"/>
                  <a:pt x="34" y="509"/>
                </a:cubicBezTo>
                <a:cubicBezTo>
                  <a:pt x="582" y="509"/>
                  <a:pt x="582" y="509"/>
                  <a:pt x="582" y="509"/>
                </a:cubicBezTo>
                <a:cubicBezTo>
                  <a:pt x="586" y="509"/>
                  <a:pt x="589" y="506"/>
                  <a:pt x="589" y="502"/>
                </a:cubicBezTo>
                <a:cubicBezTo>
                  <a:pt x="589" y="242"/>
                  <a:pt x="589" y="242"/>
                  <a:pt x="589" y="242"/>
                </a:cubicBezTo>
                <a:cubicBezTo>
                  <a:pt x="596" y="239"/>
                  <a:pt x="602" y="235"/>
                  <a:pt x="606" y="229"/>
                </a:cubicBezTo>
                <a:cubicBezTo>
                  <a:pt x="614" y="218"/>
                  <a:pt x="616" y="203"/>
                  <a:pt x="612" y="188"/>
                </a:cubicBezTo>
                <a:close/>
                <a:moveTo>
                  <a:pt x="493" y="220"/>
                </a:moveTo>
                <a:cubicBezTo>
                  <a:pt x="486" y="228"/>
                  <a:pt x="476" y="232"/>
                  <a:pt x="464" y="232"/>
                </a:cubicBezTo>
                <a:cubicBezTo>
                  <a:pt x="439" y="232"/>
                  <a:pt x="417" y="213"/>
                  <a:pt x="414" y="190"/>
                </a:cubicBezTo>
                <a:cubicBezTo>
                  <a:pt x="396" y="14"/>
                  <a:pt x="396" y="14"/>
                  <a:pt x="396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99" y="192"/>
                  <a:pt x="499" y="192"/>
                  <a:pt x="499" y="192"/>
                </a:cubicBezTo>
                <a:cubicBezTo>
                  <a:pt x="501" y="202"/>
                  <a:pt x="499" y="212"/>
                  <a:pt x="493" y="220"/>
                </a:cubicBezTo>
                <a:close/>
                <a:moveTo>
                  <a:pt x="391" y="219"/>
                </a:moveTo>
                <a:cubicBezTo>
                  <a:pt x="383" y="228"/>
                  <a:pt x="373" y="232"/>
                  <a:pt x="360" y="232"/>
                </a:cubicBezTo>
                <a:cubicBezTo>
                  <a:pt x="336" y="232"/>
                  <a:pt x="315" y="213"/>
                  <a:pt x="315" y="190"/>
                </a:cubicBezTo>
                <a:cubicBezTo>
                  <a:pt x="315" y="14"/>
                  <a:pt x="315" y="14"/>
                  <a:pt x="315" y="14"/>
                </a:cubicBezTo>
                <a:cubicBezTo>
                  <a:pt x="382" y="14"/>
                  <a:pt x="382" y="14"/>
                  <a:pt x="382" y="14"/>
                </a:cubicBezTo>
                <a:cubicBezTo>
                  <a:pt x="400" y="191"/>
                  <a:pt x="400" y="191"/>
                  <a:pt x="400" y="191"/>
                </a:cubicBezTo>
                <a:cubicBezTo>
                  <a:pt x="401" y="201"/>
                  <a:pt x="398" y="211"/>
                  <a:pt x="391" y="219"/>
                </a:cubicBezTo>
                <a:close/>
                <a:moveTo>
                  <a:pt x="301" y="190"/>
                </a:moveTo>
                <a:cubicBezTo>
                  <a:pt x="301" y="201"/>
                  <a:pt x="297" y="212"/>
                  <a:pt x="288" y="220"/>
                </a:cubicBezTo>
                <a:cubicBezTo>
                  <a:pt x="280" y="228"/>
                  <a:pt x="269" y="232"/>
                  <a:pt x="257" y="232"/>
                </a:cubicBezTo>
                <a:cubicBezTo>
                  <a:pt x="244" y="232"/>
                  <a:pt x="233" y="228"/>
                  <a:pt x="226" y="219"/>
                </a:cubicBezTo>
                <a:cubicBezTo>
                  <a:pt x="219" y="211"/>
                  <a:pt x="216" y="201"/>
                  <a:pt x="217" y="191"/>
                </a:cubicBezTo>
                <a:cubicBezTo>
                  <a:pt x="234" y="14"/>
                  <a:pt x="234" y="14"/>
                  <a:pt x="234" y="14"/>
                </a:cubicBezTo>
                <a:cubicBezTo>
                  <a:pt x="301" y="14"/>
                  <a:pt x="301" y="14"/>
                  <a:pt x="301" y="14"/>
                </a:cubicBezTo>
                <a:lnTo>
                  <a:pt x="301" y="190"/>
                </a:lnTo>
                <a:close/>
                <a:moveTo>
                  <a:pt x="117" y="192"/>
                </a:moveTo>
                <a:cubicBezTo>
                  <a:pt x="153" y="14"/>
                  <a:pt x="153" y="14"/>
                  <a:pt x="153" y="14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02" y="190"/>
                  <a:pt x="202" y="190"/>
                  <a:pt x="202" y="190"/>
                </a:cubicBezTo>
                <a:cubicBezTo>
                  <a:pt x="200" y="213"/>
                  <a:pt x="177" y="232"/>
                  <a:pt x="152" y="232"/>
                </a:cubicBezTo>
                <a:cubicBezTo>
                  <a:pt x="140" y="232"/>
                  <a:pt x="130" y="228"/>
                  <a:pt x="123" y="220"/>
                </a:cubicBezTo>
                <a:cubicBezTo>
                  <a:pt x="117" y="212"/>
                  <a:pt x="115" y="202"/>
                  <a:pt x="117" y="192"/>
                </a:cubicBezTo>
                <a:close/>
                <a:moveTo>
                  <a:pt x="22" y="220"/>
                </a:moveTo>
                <a:cubicBezTo>
                  <a:pt x="16" y="213"/>
                  <a:pt x="15" y="203"/>
                  <a:pt x="18" y="192"/>
                </a:cubicBezTo>
                <a:cubicBezTo>
                  <a:pt x="72" y="14"/>
                  <a:pt x="72" y="14"/>
                  <a:pt x="72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99" y="212"/>
                  <a:pt x="73" y="232"/>
                  <a:pt x="48" y="232"/>
                </a:cubicBezTo>
                <a:cubicBezTo>
                  <a:pt x="37" y="232"/>
                  <a:pt x="27" y="228"/>
                  <a:pt x="22" y="220"/>
                </a:cubicBezTo>
                <a:close/>
                <a:moveTo>
                  <a:pt x="503" y="495"/>
                </a:moveTo>
                <a:cubicBezTo>
                  <a:pt x="392" y="495"/>
                  <a:pt x="392" y="495"/>
                  <a:pt x="392" y="495"/>
                </a:cubicBezTo>
                <a:cubicBezTo>
                  <a:pt x="392" y="292"/>
                  <a:pt x="392" y="292"/>
                  <a:pt x="392" y="292"/>
                </a:cubicBezTo>
                <a:cubicBezTo>
                  <a:pt x="503" y="292"/>
                  <a:pt x="503" y="292"/>
                  <a:pt x="503" y="292"/>
                </a:cubicBezTo>
                <a:lnTo>
                  <a:pt x="503" y="495"/>
                </a:lnTo>
                <a:close/>
                <a:moveTo>
                  <a:pt x="575" y="495"/>
                </a:moveTo>
                <a:cubicBezTo>
                  <a:pt x="517" y="495"/>
                  <a:pt x="517" y="495"/>
                  <a:pt x="517" y="495"/>
                </a:cubicBezTo>
                <a:cubicBezTo>
                  <a:pt x="517" y="285"/>
                  <a:pt x="517" y="285"/>
                  <a:pt x="517" y="285"/>
                </a:cubicBezTo>
                <a:cubicBezTo>
                  <a:pt x="517" y="282"/>
                  <a:pt x="514" y="278"/>
                  <a:pt x="510" y="278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1" y="278"/>
                  <a:pt x="378" y="282"/>
                  <a:pt x="378" y="285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41" y="495"/>
                  <a:pt x="41" y="495"/>
                  <a:pt x="41" y="495"/>
                </a:cubicBezTo>
                <a:cubicBezTo>
                  <a:pt x="41" y="246"/>
                  <a:pt x="41" y="246"/>
                  <a:pt x="41" y="246"/>
                </a:cubicBezTo>
                <a:cubicBezTo>
                  <a:pt x="43" y="246"/>
                  <a:pt x="46" y="246"/>
                  <a:pt x="48" y="246"/>
                </a:cubicBezTo>
                <a:cubicBezTo>
                  <a:pt x="71" y="246"/>
                  <a:pt x="92" y="234"/>
                  <a:pt x="106" y="217"/>
                </a:cubicBezTo>
                <a:cubicBezTo>
                  <a:pt x="107" y="221"/>
                  <a:pt x="110" y="225"/>
                  <a:pt x="113" y="229"/>
                </a:cubicBezTo>
                <a:cubicBezTo>
                  <a:pt x="122" y="240"/>
                  <a:pt x="136" y="246"/>
                  <a:pt x="152" y="246"/>
                </a:cubicBezTo>
                <a:cubicBezTo>
                  <a:pt x="175" y="246"/>
                  <a:pt x="196" y="234"/>
                  <a:pt x="207" y="216"/>
                </a:cubicBezTo>
                <a:cubicBezTo>
                  <a:pt x="209" y="221"/>
                  <a:pt x="212" y="225"/>
                  <a:pt x="215" y="229"/>
                </a:cubicBezTo>
                <a:cubicBezTo>
                  <a:pt x="226" y="240"/>
                  <a:pt x="241" y="246"/>
                  <a:pt x="257" y="246"/>
                </a:cubicBezTo>
                <a:cubicBezTo>
                  <a:pt x="272" y="246"/>
                  <a:pt x="287" y="240"/>
                  <a:pt x="298" y="230"/>
                </a:cubicBezTo>
                <a:cubicBezTo>
                  <a:pt x="302" y="226"/>
                  <a:pt x="306" y="221"/>
                  <a:pt x="308" y="217"/>
                </a:cubicBezTo>
                <a:cubicBezTo>
                  <a:pt x="318" y="234"/>
                  <a:pt x="338" y="246"/>
                  <a:pt x="360" y="246"/>
                </a:cubicBezTo>
                <a:cubicBezTo>
                  <a:pt x="376" y="246"/>
                  <a:pt x="391" y="240"/>
                  <a:pt x="401" y="229"/>
                </a:cubicBezTo>
                <a:cubicBezTo>
                  <a:pt x="405" y="225"/>
                  <a:pt x="407" y="221"/>
                  <a:pt x="410" y="217"/>
                </a:cubicBezTo>
                <a:cubicBezTo>
                  <a:pt x="421" y="234"/>
                  <a:pt x="442" y="246"/>
                  <a:pt x="464" y="246"/>
                </a:cubicBezTo>
                <a:cubicBezTo>
                  <a:pt x="480" y="246"/>
                  <a:pt x="495" y="240"/>
                  <a:pt x="504" y="229"/>
                </a:cubicBezTo>
                <a:cubicBezTo>
                  <a:pt x="507" y="225"/>
                  <a:pt x="509" y="221"/>
                  <a:pt x="511" y="217"/>
                </a:cubicBezTo>
                <a:cubicBezTo>
                  <a:pt x="524" y="234"/>
                  <a:pt x="546" y="246"/>
                  <a:pt x="568" y="246"/>
                </a:cubicBezTo>
                <a:cubicBezTo>
                  <a:pt x="570" y="246"/>
                  <a:pt x="573" y="246"/>
                  <a:pt x="575" y="246"/>
                </a:cubicBezTo>
                <a:lnTo>
                  <a:pt x="575" y="495"/>
                </a:lnTo>
                <a:close/>
                <a:moveTo>
                  <a:pt x="595" y="220"/>
                </a:moveTo>
                <a:cubicBezTo>
                  <a:pt x="589" y="228"/>
                  <a:pt x="579" y="232"/>
                  <a:pt x="568" y="232"/>
                </a:cubicBezTo>
                <a:cubicBezTo>
                  <a:pt x="543" y="232"/>
                  <a:pt x="518" y="212"/>
                  <a:pt x="513" y="189"/>
                </a:cubicBezTo>
                <a:cubicBezTo>
                  <a:pt x="477" y="14"/>
                  <a:pt x="477" y="14"/>
                  <a:pt x="477" y="14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98" y="192"/>
                  <a:pt x="598" y="192"/>
                  <a:pt x="598" y="192"/>
                </a:cubicBezTo>
                <a:cubicBezTo>
                  <a:pt x="601" y="203"/>
                  <a:pt x="600" y="213"/>
                  <a:pt x="595" y="2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7" name="Oval 69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0" name="Freeform 137"/>
          <p:cNvSpPr>
            <a:spLocks noEditPoints="1"/>
          </p:cNvSpPr>
          <p:nvPr/>
        </p:nvSpPr>
        <p:spPr bwMode="auto">
          <a:xfrm>
            <a:off x="1521990" y="3335893"/>
            <a:ext cx="629235" cy="543869"/>
          </a:xfrm>
          <a:custGeom>
            <a:avLst/>
            <a:gdLst>
              <a:gd name="T0" fmla="*/ 560 w 609"/>
              <a:gd name="T1" fmla="*/ 6 h 527"/>
              <a:gd name="T2" fmla="*/ 483 w 609"/>
              <a:gd name="T3" fmla="*/ 0 h 527"/>
              <a:gd name="T4" fmla="*/ 127 w 609"/>
              <a:gd name="T5" fmla="*/ 0 h 527"/>
              <a:gd name="T6" fmla="*/ 57 w 609"/>
              <a:gd name="T7" fmla="*/ 0 h 527"/>
              <a:gd name="T8" fmla="*/ 1 w 609"/>
              <a:gd name="T9" fmla="*/ 238 h 527"/>
              <a:gd name="T10" fmla="*/ 8 w 609"/>
              <a:gd name="T11" fmla="*/ 247 h 527"/>
              <a:gd name="T12" fmla="*/ 31 w 609"/>
              <a:gd name="T13" fmla="*/ 520 h 527"/>
              <a:gd name="T14" fmla="*/ 400 w 609"/>
              <a:gd name="T15" fmla="*/ 527 h 527"/>
              <a:gd name="T16" fmla="*/ 407 w 609"/>
              <a:gd name="T17" fmla="*/ 314 h 527"/>
              <a:gd name="T18" fmla="*/ 508 w 609"/>
              <a:gd name="T19" fmla="*/ 520 h 527"/>
              <a:gd name="T20" fmla="*/ 572 w 609"/>
              <a:gd name="T21" fmla="*/ 527 h 527"/>
              <a:gd name="T22" fmla="*/ 579 w 609"/>
              <a:gd name="T23" fmla="*/ 247 h 527"/>
              <a:gd name="T24" fmla="*/ 602 w 609"/>
              <a:gd name="T25" fmla="*/ 247 h 527"/>
              <a:gd name="T26" fmla="*/ 609 w 609"/>
              <a:gd name="T27" fmla="*/ 237 h 527"/>
              <a:gd name="T28" fmla="*/ 205 w 609"/>
              <a:gd name="T29" fmla="*/ 14 h 527"/>
              <a:gd name="T30" fmla="*/ 255 w 609"/>
              <a:gd name="T31" fmla="*/ 233 h 527"/>
              <a:gd name="T32" fmla="*/ 100 w 609"/>
              <a:gd name="T33" fmla="*/ 233 h 527"/>
              <a:gd name="T34" fmla="*/ 191 w 609"/>
              <a:gd name="T35" fmla="*/ 14 h 527"/>
              <a:gd name="T36" fmla="*/ 100 w 609"/>
              <a:gd name="T37" fmla="*/ 233 h 527"/>
              <a:gd name="T38" fmla="*/ 334 w 609"/>
              <a:gd name="T39" fmla="*/ 14 h 527"/>
              <a:gd name="T40" fmla="*/ 269 w 609"/>
              <a:gd name="T41" fmla="*/ 233 h 527"/>
              <a:gd name="T42" fmla="*/ 354 w 609"/>
              <a:gd name="T43" fmla="*/ 233 h 527"/>
              <a:gd name="T44" fmla="*/ 405 w 609"/>
              <a:gd name="T45" fmla="*/ 14 h 527"/>
              <a:gd name="T46" fmla="*/ 354 w 609"/>
              <a:gd name="T47" fmla="*/ 233 h 527"/>
              <a:gd name="T48" fmla="*/ 419 w 609"/>
              <a:gd name="T49" fmla="*/ 14 h 527"/>
              <a:gd name="T50" fmla="*/ 510 w 609"/>
              <a:gd name="T51" fmla="*/ 233 h 527"/>
              <a:gd name="T52" fmla="*/ 62 w 609"/>
              <a:gd name="T53" fmla="*/ 14 h 527"/>
              <a:gd name="T54" fmla="*/ 86 w 609"/>
              <a:gd name="T55" fmla="*/ 233 h 527"/>
              <a:gd name="T56" fmla="*/ 62 w 609"/>
              <a:gd name="T57" fmla="*/ 14 h 527"/>
              <a:gd name="T58" fmla="*/ 522 w 609"/>
              <a:gd name="T59" fmla="*/ 513 h 527"/>
              <a:gd name="T60" fmla="*/ 515 w 609"/>
              <a:gd name="T61" fmla="*/ 300 h 527"/>
              <a:gd name="T62" fmla="*/ 393 w 609"/>
              <a:gd name="T63" fmla="*/ 307 h 527"/>
              <a:gd name="T64" fmla="*/ 45 w 609"/>
              <a:gd name="T65" fmla="*/ 513 h 527"/>
              <a:gd name="T66" fmla="*/ 565 w 609"/>
              <a:gd name="T67" fmla="*/ 247 h 527"/>
              <a:gd name="T68" fmla="*/ 524 w 609"/>
              <a:gd name="T69" fmla="*/ 233 h 527"/>
              <a:gd name="T70" fmla="*/ 547 w 609"/>
              <a:gd name="T71" fmla="*/ 14 h 527"/>
              <a:gd name="T72" fmla="*/ 524 w 609"/>
              <a:gd name="T73" fmla="*/ 233 h 527"/>
              <a:gd name="T74" fmla="*/ 92 w 609"/>
              <a:gd name="T75" fmla="*/ 300 h 527"/>
              <a:gd name="T76" fmla="*/ 85 w 609"/>
              <a:gd name="T77" fmla="*/ 460 h 527"/>
              <a:gd name="T78" fmla="*/ 344 w 609"/>
              <a:gd name="T79" fmla="*/ 467 h 527"/>
              <a:gd name="T80" fmla="*/ 351 w 609"/>
              <a:gd name="T81" fmla="*/ 307 h 527"/>
              <a:gd name="T82" fmla="*/ 337 w 609"/>
              <a:gd name="T83" fmla="*/ 453 h 527"/>
              <a:gd name="T84" fmla="*/ 99 w 609"/>
              <a:gd name="T85" fmla="*/ 314 h 527"/>
              <a:gd name="T86" fmla="*/ 337 w 609"/>
              <a:gd name="T87" fmla="*/ 453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09" h="527">
                <a:moveTo>
                  <a:pt x="609" y="237"/>
                </a:moveTo>
                <a:cubicBezTo>
                  <a:pt x="560" y="6"/>
                  <a:pt x="560" y="6"/>
                  <a:pt x="560" y="6"/>
                </a:cubicBezTo>
                <a:cubicBezTo>
                  <a:pt x="559" y="2"/>
                  <a:pt x="556" y="0"/>
                  <a:pt x="553" y="0"/>
                </a:cubicBezTo>
                <a:cubicBezTo>
                  <a:pt x="483" y="0"/>
                  <a:pt x="483" y="0"/>
                  <a:pt x="483" y="0"/>
                </a:cubicBezTo>
                <a:cubicBezTo>
                  <a:pt x="483" y="0"/>
                  <a:pt x="483" y="0"/>
                  <a:pt x="483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3" y="0"/>
                  <a:pt x="51" y="2"/>
                  <a:pt x="50" y="6"/>
                </a:cubicBezTo>
                <a:cubicBezTo>
                  <a:pt x="1" y="238"/>
                  <a:pt x="1" y="238"/>
                  <a:pt x="1" y="238"/>
                </a:cubicBezTo>
                <a:cubicBezTo>
                  <a:pt x="0" y="240"/>
                  <a:pt x="1" y="242"/>
                  <a:pt x="2" y="244"/>
                </a:cubicBezTo>
                <a:cubicBezTo>
                  <a:pt x="3" y="246"/>
                  <a:pt x="5" y="247"/>
                  <a:pt x="8" y="247"/>
                </a:cubicBezTo>
                <a:cubicBezTo>
                  <a:pt x="31" y="247"/>
                  <a:pt x="31" y="247"/>
                  <a:pt x="31" y="247"/>
                </a:cubicBezTo>
                <a:cubicBezTo>
                  <a:pt x="31" y="520"/>
                  <a:pt x="31" y="520"/>
                  <a:pt x="31" y="520"/>
                </a:cubicBezTo>
                <a:cubicBezTo>
                  <a:pt x="31" y="524"/>
                  <a:pt x="34" y="527"/>
                  <a:pt x="38" y="527"/>
                </a:cubicBezTo>
                <a:cubicBezTo>
                  <a:pt x="400" y="527"/>
                  <a:pt x="400" y="527"/>
                  <a:pt x="400" y="527"/>
                </a:cubicBezTo>
                <a:cubicBezTo>
                  <a:pt x="404" y="527"/>
                  <a:pt x="407" y="524"/>
                  <a:pt x="407" y="520"/>
                </a:cubicBezTo>
                <a:cubicBezTo>
                  <a:pt x="407" y="314"/>
                  <a:pt x="407" y="314"/>
                  <a:pt x="407" y="314"/>
                </a:cubicBezTo>
                <a:cubicBezTo>
                  <a:pt x="508" y="314"/>
                  <a:pt x="508" y="314"/>
                  <a:pt x="508" y="314"/>
                </a:cubicBezTo>
                <a:cubicBezTo>
                  <a:pt x="508" y="520"/>
                  <a:pt x="508" y="520"/>
                  <a:pt x="508" y="520"/>
                </a:cubicBezTo>
                <a:cubicBezTo>
                  <a:pt x="508" y="524"/>
                  <a:pt x="511" y="527"/>
                  <a:pt x="515" y="527"/>
                </a:cubicBezTo>
                <a:cubicBezTo>
                  <a:pt x="572" y="527"/>
                  <a:pt x="572" y="527"/>
                  <a:pt x="572" y="527"/>
                </a:cubicBezTo>
                <a:cubicBezTo>
                  <a:pt x="576" y="527"/>
                  <a:pt x="579" y="524"/>
                  <a:pt x="579" y="520"/>
                </a:cubicBezTo>
                <a:cubicBezTo>
                  <a:pt x="579" y="247"/>
                  <a:pt x="579" y="247"/>
                  <a:pt x="579" y="247"/>
                </a:cubicBezTo>
                <a:cubicBezTo>
                  <a:pt x="602" y="247"/>
                  <a:pt x="602" y="247"/>
                  <a:pt x="602" y="247"/>
                </a:cubicBezTo>
                <a:cubicBezTo>
                  <a:pt x="602" y="247"/>
                  <a:pt x="602" y="247"/>
                  <a:pt x="602" y="247"/>
                </a:cubicBezTo>
                <a:cubicBezTo>
                  <a:pt x="606" y="247"/>
                  <a:pt x="609" y="243"/>
                  <a:pt x="609" y="240"/>
                </a:cubicBezTo>
                <a:cubicBezTo>
                  <a:pt x="609" y="239"/>
                  <a:pt x="609" y="238"/>
                  <a:pt x="609" y="237"/>
                </a:cubicBezTo>
                <a:close/>
                <a:moveTo>
                  <a:pt x="185" y="233"/>
                </a:moveTo>
                <a:cubicBezTo>
                  <a:pt x="205" y="14"/>
                  <a:pt x="205" y="14"/>
                  <a:pt x="205" y="14"/>
                </a:cubicBezTo>
                <a:cubicBezTo>
                  <a:pt x="262" y="14"/>
                  <a:pt x="262" y="14"/>
                  <a:pt x="262" y="14"/>
                </a:cubicBezTo>
                <a:cubicBezTo>
                  <a:pt x="255" y="233"/>
                  <a:pt x="255" y="233"/>
                  <a:pt x="255" y="233"/>
                </a:cubicBezTo>
                <a:lnTo>
                  <a:pt x="185" y="233"/>
                </a:lnTo>
                <a:close/>
                <a:moveTo>
                  <a:pt x="100" y="233"/>
                </a:moveTo>
                <a:cubicBezTo>
                  <a:pt x="133" y="14"/>
                  <a:pt x="133" y="14"/>
                  <a:pt x="133" y="14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71" y="233"/>
                  <a:pt x="171" y="233"/>
                  <a:pt x="171" y="233"/>
                </a:cubicBezTo>
                <a:lnTo>
                  <a:pt x="100" y="233"/>
                </a:lnTo>
                <a:close/>
                <a:moveTo>
                  <a:pt x="276" y="14"/>
                </a:moveTo>
                <a:cubicBezTo>
                  <a:pt x="334" y="14"/>
                  <a:pt x="334" y="14"/>
                  <a:pt x="334" y="14"/>
                </a:cubicBezTo>
                <a:cubicBezTo>
                  <a:pt x="340" y="233"/>
                  <a:pt x="340" y="233"/>
                  <a:pt x="340" y="233"/>
                </a:cubicBezTo>
                <a:cubicBezTo>
                  <a:pt x="269" y="233"/>
                  <a:pt x="269" y="233"/>
                  <a:pt x="269" y="233"/>
                </a:cubicBezTo>
                <a:lnTo>
                  <a:pt x="276" y="14"/>
                </a:lnTo>
                <a:close/>
                <a:moveTo>
                  <a:pt x="354" y="233"/>
                </a:moveTo>
                <a:cubicBezTo>
                  <a:pt x="348" y="14"/>
                  <a:pt x="348" y="14"/>
                  <a:pt x="348" y="14"/>
                </a:cubicBezTo>
                <a:cubicBezTo>
                  <a:pt x="405" y="14"/>
                  <a:pt x="405" y="14"/>
                  <a:pt x="405" y="14"/>
                </a:cubicBezTo>
                <a:cubicBezTo>
                  <a:pt x="425" y="233"/>
                  <a:pt x="425" y="233"/>
                  <a:pt x="425" y="233"/>
                </a:cubicBezTo>
                <a:lnTo>
                  <a:pt x="354" y="233"/>
                </a:lnTo>
                <a:close/>
                <a:moveTo>
                  <a:pt x="439" y="233"/>
                </a:moveTo>
                <a:cubicBezTo>
                  <a:pt x="419" y="14"/>
                  <a:pt x="419" y="14"/>
                  <a:pt x="419" y="14"/>
                </a:cubicBezTo>
                <a:cubicBezTo>
                  <a:pt x="477" y="14"/>
                  <a:pt x="477" y="14"/>
                  <a:pt x="477" y="14"/>
                </a:cubicBezTo>
                <a:cubicBezTo>
                  <a:pt x="510" y="233"/>
                  <a:pt x="510" y="233"/>
                  <a:pt x="510" y="233"/>
                </a:cubicBezTo>
                <a:lnTo>
                  <a:pt x="439" y="233"/>
                </a:lnTo>
                <a:close/>
                <a:moveTo>
                  <a:pt x="62" y="14"/>
                </a:moveTo>
                <a:cubicBezTo>
                  <a:pt x="119" y="14"/>
                  <a:pt x="119" y="14"/>
                  <a:pt x="119" y="14"/>
                </a:cubicBezTo>
                <a:cubicBezTo>
                  <a:pt x="86" y="233"/>
                  <a:pt x="86" y="233"/>
                  <a:pt x="86" y="233"/>
                </a:cubicBezTo>
                <a:cubicBezTo>
                  <a:pt x="16" y="233"/>
                  <a:pt x="16" y="233"/>
                  <a:pt x="16" y="233"/>
                </a:cubicBezTo>
                <a:lnTo>
                  <a:pt x="62" y="14"/>
                </a:lnTo>
                <a:close/>
                <a:moveTo>
                  <a:pt x="565" y="513"/>
                </a:moveTo>
                <a:cubicBezTo>
                  <a:pt x="522" y="513"/>
                  <a:pt x="522" y="513"/>
                  <a:pt x="522" y="513"/>
                </a:cubicBezTo>
                <a:cubicBezTo>
                  <a:pt x="522" y="307"/>
                  <a:pt x="522" y="307"/>
                  <a:pt x="522" y="307"/>
                </a:cubicBezTo>
                <a:cubicBezTo>
                  <a:pt x="522" y="303"/>
                  <a:pt x="519" y="300"/>
                  <a:pt x="515" y="300"/>
                </a:cubicBezTo>
                <a:cubicBezTo>
                  <a:pt x="400" y="300"/>
                  <a:pt x="400" y="300"/>
                  <a:pt x="400" y="300"/>
                </a:cubicBezTo>
                <a:cubicBezTo>
                  <a:pt x="396" y="300"/>
                  <a:pt x="393" y="303"/>
                  <a:pt x="393" y="307"/>
                </a:cubicBezTo>
                <a:cubicBezTo>
                  <a:pt x="393" y="513"/>
                  <a:pt x="393" y="513"/>
                  <a:pt x="393" y="513"/>
                </a:cubicBezTo>
                <a:cubicBezTo>
                  <a:pt x="45" y="513"/>
                  <a:pt x="45" y="513"/>
                  <a:pt x="45" y="513"/>
                </a:cubicBezTo>
                <a:cubicBezTo>
                  <a:pt x="45" y="247"/>
                  <a:pt x="45" y="247"/>
                  <a:pt x="45" y="247"/>
                </a:cubicBezTo>
                <a:cubicBezTo>
                  <a:pt x="565" y="247"/>
                  <a:pt x="565" y="247"/>
                  <a:pt x="565" y="247"/>
                </a:cubicBezTo>
                <a:lnTo>
                  <a:pt x="565" y="513"/>
                </a:lnTo>
                <a:close/>
                <a:moveTo>
                  <a:pt x="524" y="233"/>
                </a:moveTo>
                <a:cubicBezTo>
                  <a:pt x="491" y="14"/>
                  <a:pt x="491" y="14"/>
                  <a:pt x="491" y="14"/>
                </a:cubicBezTo>
                <a:cubicBezTo>
                  <a:pt x="547" y="14"/>
                  <a:pt x="547" y="14"/>
                  <a:pt x="547" y="14"/>
                </a:cubicBezTo>
                <a:cubicBezTo>
                  <a:pt x="594" y="233"/>
                  <a:pt x="594" y="233"/>
                  <a:pt x="594" y="233"/>
                </a:cubicBezTo>
                <a:lnTo>
                  <a:pt x="524" y="233"/>
                </a:lnTo>
                <a:close/>
                <a:moveTo>
                  <a:pt x="344" y="300"/>
                </a:moveTo>
                <a:cubicBezTo>
                  <a:pt x="92" y="300"/>
                  <a:pt x="92" y="300"/>
                  <a:pt x="92" y="300"/>
                </a:cubicBezTo>
                <a:cubicBezTo>
                  <a:pt x="88" y="300"/>
                  <a:pt x="85" y="303"/>
                  <a:pt x="85" y="307"/>
                </a:cubicBezTo>
                <a:cubicBezTo>
                  <a:pt x="85" y="460"/>
                  <a:pt x="85" y="460"/>
                  <a:pt x="85" y="460"/>
                </a:cubicBezTo>
                <a:cubicBezTo>
                  <a:pt x="85" y="464"/>
                  <a:pt x="88" y="467"/>
                  <a:pt x="92" y="467"/>
                </a:cubicBezTo>
                <a:cubicBezTo>
                  <a:pt x="344" y="467"/>
                  <a:pt x="344" y="467"/>
                  <a:pt x="344" y="467"/>
                </a:cubicBezTo>
                <a:cubicBezTo>
                  <a:pt x="348" y="467"/>
                  <a:pt x="351" y="464"/>
                  <a:pt x="351" y="460"/>
                </a:cubicBezTo>
                <a:cubicBezTo>
                  <a:pt x="351" y="307"/>
                  <a:pt x="351" y="307"/>
                  <a:pt x="351" y="307"/>
                </a:cubicBezTo>
                <a:cubicBezTo>
                  <a:pt x="351" y="303"/>
                  <a:pt x="348" y="300"/>
                  <a:pt x="344" y="300"/>
                </a:cubicBezTo>
                <a:close/>
                <a:moveTo>
                  <a:pt x="337" y="453"/>
                </a:moveTo>
                <a:cubicBezTo>
                  <a:pt x="99" y="453"/>
                  <a:pt x="99" y="453"/>
                  <a:pt x="99" y="453"/>
                </a:cubicBezTo>
                <a:cubicBezTo>
                  <a:pt x="99" y="314"/>
                  <a:pt x="99" y="314"/>
                  <a:pt x="99" y="314"/>
                </a:cubicBezTo>
                <a:cubicBezTo>
                  <a:pt x="337" y="314"/>
                  <a:pt x="337" y="314"/>
                  <a:pt x="337" y="314"/>
                </a:cubicBezTo>
                <a:lnTo>
                  <a:pt x="337" y="4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2" name="Oval 72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1" name="Freeform 138"/>
          <p:cNvSpPr>
            <a:spLocks noEditPoints="1"/>
          </p:cNvSpPr>
          <p:nvPr/>
        </p:nvSpPr>
        <p:spPr bwMode="auto">
          <a:xfrm>
            <a:off x="10046997" y="3198885"/>
            <a:ext cx="818189" cy="819079"/>
          </a:xfrm>
          <a:custGeom>
            <a:avLst/>
            <a:gdLst>
              <a:gd name="T0" fmla="*/ 417 w 793"/>
              <a:gd name="T1" fmla="*/ 113 h 792"/>
              <a:gd name="T2" fmla="*/ 793 w 793"/>
              <a:gd name="T3" fmla="*/ 396 h 792"/>
              <a:gd name="T4" fmla="*/ 773 w 793"/>
              <a:gd name="T5" fmla="*/ 273 h 792"/>
              <a:gd name="T6" fmla="*/ 425 w 793"/>
              <a:gd name="T7" fmla="*/ 1 h 792"/>
              <a:gd name="T8" fmla="*/ 369 w 793"/>
              <a:gd name="T9" fmla="*/ 1 h 792"/>
              <a:gd name="T10" fmla="*/ 29 w 793"/>
              <a:gd name="T11" fmla="*/ 251 h 792"/>
              <a:gd name="T12" fmla="*/ 2 w 793"/>
              <a:gd name="T13" fmla="*/ 392 h 792"/>
              <a:gd name="T14" fmla="*/ 105 w 793"/>
              <a:gd name="T15" fmla="*/ 662 h 792"/>
              <a:gd name="T16" fmla="*/ 587 w 793"/>
              <a:gd name="T17" fmla="*/ 647 h 792"/>
              <a:gd name="T18" fmla="*/ 695 w 793"/>
              <a:gd name="T19" fmla="*/ 600 h 792"/>
              <a:gd name="T20" fmla="*/ 233 w 793"/>
              <a:gd name="T21" fmla="*/ 714 h 792"/>
              <a:gd name="T22" fmla="*/ 206 w 793"/>
              <a:gd name="T23" fmla="*/ 634 h 792"/>
              <a:gd name="T24" fmla="*/ 23 w 793"/>
              <a:gd name="T25" fmla="*/ 319 h 792"/>
              <a:gd name="T26" fmla="*/ 16 w 793"/>
              <a:gd name="T27" fmla="*/ 403 h 792"/>
              <a:gd name="T28" fmla="*/ 134 w 793"/>
              <a:gd name="T29" fmla="*/ 425 h 792"/>
              <a:gd name="T30" fmla="*/ 35 w 793"/>
              <a:gd name="T31" fmla="*/ 276 h 792"/>
              <a:gd name="T32" fmla="*/ 273 w 793"/>
              <a:gd name="T33" fmla="*/ 195 h 792"/>
              <a:gd name="T34" fmla="*/ 116 w 793"/>
              <a:gd name="T35" fmla="*/ 374 h 792"/>
              <a:gd name="T36" fmla="*/ 254 w 793"/>
              <a:gd name="T37" fmla="*/ 648 h 792"/>
              <a:gd name="T38" fmla="*/ 226 w 793"/>
              <a:gd name="T39" fmla="*/ 55 h 792"/>
              <a:gd name="T40" fmla="*/ 443 w 793"/>
              <a:gd name="T41" fmla="*/ 17 h 792"/>
              <a:gd name="T42" fmla="*/ 335 w 793"/>
              <a:gd name="T43" fmla="*/ 115 h 792"/>
              <a:gd name="T44" fmla="*/ 764 w 793"/>
              <a:gd name="T45" fmla="*/ 289 h 792"/>
              <a:gd name="T46" fmla="*/ 676 w 793"/>
              <a:gd name="T47" fmla="*/ 524 h 792"/>
              <a:gd name="T48" fmla="*/ 547 w 793"/>
              <a:gd name="T49" fmla="*/ 438 h 792"/>
              <a:gd name="T50" fmla="*/ 477 w 793"/>
              <a:gd name="T51" fmla="*/ 266 h 792"/>
              <a:gd name="T52" fmla="*/ 573 w 793"/>
              <a:gd name="T53" fmla="*/ 295 h 792"/>
              <a:gd name="T54" fmla="*/ 671 w 793"/>
              <a:gd name="T55" fmla="*/ 297 h 792"/>
              <a:gd name="T56" fmla="*/ 567 w 793"/>
              <a:gd name="T57" fmla="*/ 202 h 792"/>
              <a:gd name="T58" fmla="*/ 502 w 793"/>
              <a:gd name="T59" fmla="*/ 240 h 792"/>
              <a:gd name="T60" fmla="*/ 526 w 793"/>
              <a:gd name="T61" fmla="*/ 182 h 792"/>
              <a:gd name="T62" fmla="*/ 728 w 793"/>
              <a:gd name="T63" fmla="*/ 389 h 792"/>
              <a:gd name="T64" fmla="*/ 308 w 793"/>
              <a:gd name="T65" fmla="*/ 612 h 792"/>
              <a:gd name="T66" fmla="*/ 266 w 793"/>
              <a:gd name="T67" fmla="*/ 144 h 792"/>
              <a:gd name="T68" fmla="*/ 292 w 793"/>
              <a:gd name="T69" fmla="*/ 130 h 792"/>
              <a:gd name="T70" fmla="*/ 517 w 793"/>
              <a:gd name="T71" fmla="*/ 123 h 792"/>
              <a:gd name="T72" fmla="*/ 426 w 793"/>
              <a:gd name="T73" fmla="*/ 72 h 792"/>
              <a:gd name="T74" fmla="*/ 461 w 793"/>
              <a:gd name="T75" fmla="*/ 259 h 792"/>
              <a:gd name="T76" fmla="*/ 477 w 793"/>
              <a:gd name="T77" fmla="*/ 153 h 792"/>
              <a:gd name="T78" fmla="*/ 404 w 793"/>
              <a:gd name="T79" fmla="*/ 389 h 792"/>
              <a:gd name="T80" fmla="*/ 390 w 793"/>
              <a:gd name="T81" fmla="*/ 273 h 792"/>
              <a:gd name="T82" fmla="*/ 492 w 793"/>
              <a:gd name="T83" fmla="*/ 168 h 792"/>
              <a:gd name="T84" fmla="*/ 460 w 793"/>
              <a:gd name="T85" fmla="*/ 149 h 792"/>
              <a:gd name="T86" fmla="*/ 523 w 793"/>
              <a:gd name="T87" fmla="*/ 168 h 792"/>
              <a:gd name="T88" fmla="*/ 390 w 793"/>
              <a:gd name="T89" fmla="*/ 130 h 792"/>
              <a:gd name="T90" fmla="*/ 206 w 793"/>
              <a:gd name="T91" fmla="*/ 273 h 792"/>
              <a:gd name="T92" fmla="*/ 154 w 793"/>
              <a:gd name="T93" fmla="*/ 333 h 792"/>
              <a:gd name="T94" fmla="*/ 430 w 793"/>
              <a:gd name="T95" fmla="*/ 403 h 792"/>
              <a:gd name="T96" fmla="*/ 404 w 793"/>
              <a:gd name="T97" fmla="*/ 403 h 792"/>
              <a:gd name="T98" fmla="*/ 550 w 793"/>
              <a:gd name="T99" fmla="*/ 244 h 792"/>
              <a:gd name="T100" fmla="*/ 571 w 793"/>
              <a:gd name="T101" fmla="*/ 255 h 792"/>
              <a:gd name="T102" fmla="*/ 596 w 793"/>
              <a:gd name="T103" fmla="*/ 253 h 792"/>
              <a:gd name="T104" fmla="*/ 661 w 793"/>
              <a:gd name="T105" fmla="*/ 287 h 792"/>
              <a:gd name="T106" fmla="*/ 529 w 793"/>
              <a:gd name="T107" fmla="*/ 96 h 792"/>
              <a:gd name="T108" fmla="*/ 404 w 793"/>
              <a:gd name="T109" fmla="*/ 662 h 792"/>
              <a:gd name="T110" fmla="*/ 556 w 793"/>
              <a:gd name="T111" fmla="*/ 570 h 792"/>
              <a:gd name="T112" fmla="*/ 712 w 793"/>
              <a:gd name="T113" fmla="*/ 533 h 792"/>
              <a:gd name="T114" fmla="*/ 697 w 793"/>
              <a:gd name="T115" fmla="*/ 486 h 792"/>
              <a:gd name="T116" fmla="*/ 222 w 793"/>
              <a:gd name="T117" fmla="*/ 723 h 792"/>
              <a:gd name="T118" fmla="*/ 547 w 793"/>
              <a:gd name="T119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93" h="792">
                <a:moveTo>
                  <a:pt x="417" y="113"/>
                </a:moveTo>
                <a:cubicBezTo>
                  <a:pt x="421" y="123"/>
                  <a:pt x="440" y="126"/>
                  <a:pt x="449" y="126"/>
                </a:cubicBezTo>
                <a:cubicBezTo>
                  <a:pt x="449" y="126"/>
                  <a:pt x="449" y="126"/>
                  <a:pt x="449" y="126"/>
                </a:cubicBezTo>
                <a:cubicBezTo>
                  <a:pt x="458" y="126"/>
                  <a:pt x="464" y="124"/>
                  <a:pt x="468" y="119"/>
                </a:cubicBezTo>
                <a:cubicBezTo>
                  <a:pt x="470" y="116"/>
                  <a:pt x="471" y="112"/>
                  <a:pt x="469" y="108"/>
                </a:cubicBezTo>
                <a:cubicBezTo>
                  <a:pt x="466" y="97"/>
                  <a:pt x="458" y="91"/>
                  <a:pt x="446" y="91"/>
                </a:cubicBezTo>
                <a:cubicBezTo>
                  <a:pt x="437" y="91"/>
                  <a:pt x="426" y="95"/>
                  <a:pt x="419" y="101"/>
                </a:cubicBezTo>
                <a:cubicBezTo>
                  <a:pt x="416" y="105"/>
                  <a:pt x="415" y="109"/>
                  <a:pt x="417" y="113"/>
                </a:cubicBezTo>
                <a:close/>
                <a:moveTo>
                  <a:pt x="446" y="105"/>
                </a:moveTo>
                <a:cubicBezTo>
                  <a:pt x="453" y="105"/>
                  <a:pt x="455" y="108"/>
                  <a:pt x="456" y="111"/>
                </a:cubicBezTo>
                <a:cubicBezTo>
                  <a:pt x="455" y="112"/>
                  <a:pt x="453" y="112"/>
                  <a:pt x="449" y="112"/>
                </a:cubicBezTo>
                <a:cubicBezTo>
                  <a:pt x="449" y="112"/>
                  <a:pt x="449" y="112"/>
                  <a:pt x="449" y="112"/>
                </a:cubicBezTo>
                <a:cubicBezTo>
                  <a:pt x="443" y="112"/>
                  <a:pt x="436" y="110"/>
                  <a:pt x="432" y="109"/>
                </a:cubicBezTo>
                <a:cubicBezTo>
                  <a:pt x="436" y="107"/>
                  <a:pt x="441" y="105"/>
                  <a:pt x="446" y="105"/>
                </a:cubicBezTo>
                <a:close/>
                <a:moveTo>
                  <a:pt x="771" y="527"/>
                </a:moveTo>
                <a:cubicBezTo>
                  <a:pt x="785" y="486"/>
                  <a:pt x="793" y="442"/>
                  <a:pt x="793" y="396"/>
                </a:cubicBezTo>
                <a:cubicBezTo>
                  <a:pt x="793" y="371"/>
                  <a:pt x="790" y="346"/>
                  <a:pt x="786" y="321"/>
                </a:cubicBezTo>
                <a:cubicBezTo>
                  <a:pt x="786" y="321"/>
                  <a:pt x="786" y="321"/>
                  <a:pt x="786" y="321"/>
                </a:cubicBezTo>
                <a:cubicBezTo>
                  <a:pt x="786" y="321"/>
                  <a:pt x="786" y="320"/>
                  <a:pt x="786" y="320"/>
                </a:cubicBezTo>
                <a:cubicBezTo>
                  <a:pt x="785" y="315"/>
                  <a:pt x="783" y="310"/>
                  <a:pt x="782" y="305"/>
                </a:cubicBezTo>
                <a:cubicBezTo>
                  <a:pt x="782" y="303"/>
                  <a:pt x="782" y="302"/>
                  <a:pt x="781" y="301"/>
                </a:cubicBezTo>
                <a:cubicBezTo>
                  <a:pt x="780" y="296"/>
                  <a:pt x="779" y="292"/>
                  <a:pt x="778" y="287"/>
                </a:cubicBezTo>
                <a:cubicBezTo>
                  <a:pt x="777" y="285"/>
                  <a:pt x="777" y="283"/>
                  <a:pt x="776" y="281"/>
                </a:cubicBezTo>
                <a:cubicBezTo>
                  <a:pt x="775" y="278"/>
                  <a:pt x="774" y="275"/>
                  <a:pt x="773" y="273"/>
                </a:cubicBezTo>
                <a:cubicBezTo>
                  <a:pt x="772" y="269"/>
                  <a:pt x="771" y="265"/>
                  <a:pt x="769" y="261"/>
                </a:cubicBezTo>
                <a:cubicBezTo>
                  <a:pt x="769" y="260"/>
                  <a:pt x="769" y="259"/>
                  <a:pt x="768" y="258"/>
                </a:cubicBezTo>
                <a:cubicBezTo>
                  <a:pt x="742" y="186"/>
                  <a:pt x="694" y="123"/>
                  <a:pt x="631" y="77"/>
                </a:cubicBezTo>
                <a:cubicBezTo>
                  <a:pt x="631" y="77"/>
                  <a:pt x="630" y="76"/>
                  <a:pt x="630" y="76"/>
                </a:cubicBezTo>
                <a:cubicBezTo>
                  <a:pt x="578" y="38"/>
                  <a:pt x="517" y="13"/>
                  <a:pt x="451" y="4"/>
                </a:cubicBezTo>
                <a:cubicBezTo>
                  <a:pt x="451" y="4"/>
                  <a:pt x="451" y="4"/>
                  <a:pt x="451" y="4"/>
                </a:cubicBezTo>
                <a:cubicBezTo>
                  <a:pt x="450" y="4"/>
                  <a:pt x="450" y="4"/>
                  <a:pt x="450" y="4"/>
                </a:cubicBezTo>
                <a:cubicBezTo>
                  <a:pt x="442" y="3"/>
                  <a:pt x="433" y="2"/>
                  <a:pt x="425" y="1"/>
                </a:cubicBezTo>
                <a:cubicBezTo>
                  <a:pt x="424" y="1"/>
                  <a:pt x="423" y="1"/>
                  <a:pt x="423" y="1"/>
                </a:cubicBezTo>
                <a:cubicBezTo>
                  <a:pt x="419" y="1"/>
                  <a:pt x="416" y="1"/>
                  <a:pt x="412" y="1"/>
                </a:cubicBezTo>
                <a:cubicBezTo>
                  <a:pt x="411" y="1"/>
                  <a:pt x="410" y="1"/>
                  <a:pt x="410" y="1"/>
                </a:cubicBezTo>
                <a:cubicBezTo>
                  <a:pt x="405" y="0"/>
                  <a:pt x="401" y="0"/>
                  <a:pt x="397" y="0"/>
                </a:cubicBezTo>
                <a:cubicBezTo>
                  <a:pt x="394" y="0"/>
                  <a:pt x="390" y="0"/>
                  <a:pt x="387" y="0"/>
                </a:cubicBezTo>
                <a:cubicBezTo>
                  <a:pt x="385" y="1"/>
                  <a:pt x="383" y="1"/>
                  <a:pt x="381" y="1"/>
                </a:cubicBezTo>
                <a:cubicBezTo>
                  <a:pt x="380" y="1"/>
                  <a:pt x="378" y="1"/>
                  <a:pt x="376" y="1"/>
                </a:cubicBezTo>
                <a:cubicBezTo>
                  <a:pt x="374" y="1"/>
                  <a:pt x="371" y="1"/>
                  <a:pt x="369" y="1"/>
                </a:cubicBezTo>
                <a:cubicBezTo>
                  <a:pt x="368" y="1"/>
                  <a:pt x="367" y="1"/>
                  <a:pt x="366" y="2"/>
                </a:cubicBezTo>
                <a:cubicBezTo>
                  <a:pt x="363" y="2"/>
                  <a:pt x="360" y="2"/>
                  <a:pt x="357" y="2"/>
                </a:cubicBezTo>
                <a:cubicBezTo>
                  <a:pt x="357" y="2"/>
                  <a:pt x="357" y="2"/>
                  <a:pt x="357" y="2"/>
                </a:cubicBezTo>
                <a:cubicBezTo>
                  <a:pt x="310" y="7"/>
                  <a:pt x="265" y="20"/>
                  <a:pt x="223" y="41"/>
                </a:cubicBezTo>
                <a:cubicBezTo>
                  <a:pt x="223" y="41"/>
                  <a:pt x="222" y="41"/>
                  <a:pt x="222" y="41"/>
                </a:cubicBezTo>
                <a:cubicBezTo>
                  <a:pt x="206" y="49"/>
                  <a:pt x="190" y="58"/>
                  <a:pt x="175" y="69"/>
                </a:cubicBezTo>
                <a:cubicBezTo>
                  <a:pt x="175" y="69"/>
                  <a:pt x="175" y="69"/>
                  <a:pt x="175" y="69"/>
                </a:cubicBezTo>
                <a:cubicBezTo>
                  <a:pt x="109" y="114"/>
                  <a:pt x="58" y="177"/>
                  <a:pt x="29" y="251"/>
                </a:cubicBezTo>
                <a:cubicBezTo>
                  <a:pt x="29" y="251"/>
                  <a:pt x="29" y="252"/>
                  <a:pt x="28" y="253"/>
                </a:cubicBezTo>
                <a:cubicBezTo>
                  <a:pt x="27" y="258"/>
                  <a:pt x="25" y="262"/>
                  <a:pt x="23" y="267"/>
                </a:cubicBezTo>
                <a:cubicBezTo>
                  <a:pt x="22" y="269"/>
                  <a:pt x="22" y="271"/>
                  <a:pt x="21" y="273"/>
                </a:cubicBezTo>
                <a:cubicBezTo>
                  <a:pt x="20" y="277"/>
                  <a:pt x="19" y="280"/>
                  <a:pt x="18" y="283"/>
                </a:cubicBezTo>
                <a:cubicBezTo>
                  <a:pt x="17" y="286"/>
                  <a:pt x="16" y="289"/>
                  <a:pt x="15" y="292"/>
                </a:cubicBezTo>
                <a:cubicBezTo>
                  <a:pt x="15" y="293"/>
                  <a:pt x="15" y="295"/>
                  <a:pt x="14" y="296"/>
                </a:cubicBezTo>
                <a:cubicBezTo>
                  <a:pt x="14" y="296"/>
                  <a:pt x="14" y="296"/>
                  <a:pt x="14" y="296"/>
                </a:cubicBezTo>
                <a:cubicBezTo>
                  <a:pt x="6" y="327"/>
                  <a:pt x="2" y="359"/>
                  <a:pt x="2" y="392"/>
                </a:cubicBezTo>
                <a:cubicBezTo>
                  <a:pt x="1" y="393"/>
                  <a:pt x="0" y="394"/>
                  <a:pt x="0" y="396"/>
                </a:cubicBezTo>
                <a:cubicBezTo>
                  <a:pt x="0" y="397"/>
                  <a:pt x="1" y="399"/>
                  <a:pt x="2" y="400"/>
                </a:cubicBezTo>
                <a:cubicBezTo>
                  <a:pt x="2" y="444"/>
                  <a:pt x="10" y="486"/>
                  <a:pt x="23" y="525"/>
                </a:cubicBezTo>
                <a:cubicBezTo>
                  <a:pt x="23" y="525"/>
                  <a:pt x="23" y="525"/>
                  <a:pt x="23" y="526"/>
                </a:cubicBezTo>
                <a:cubicBezTo>
                  <a:pt x="23" y="528"/>
                  <a:pt x="24" y="529"/>
                  <a:pt x="25" y="531"/>
                </a:cubicBezTo>
                <a:cubicBezTo>
                  <a:pt x="42" y="577"/>
                  <a:pt x="67" y="619"/>
                  <a:pt x="98" y="655"/>
                </a:cubicBezTo>
                <a:cubicBezTo>
                  <a:pt x="98" y="655"/>
                  <a:pt x="98" y="655"/>
                  <a:pt x="98" y="655"/>
                </a:cubicBezTo>
                <a:cubicBezTo>
                  <a:pt x="98" y="659"/>
                  <a:pt x="101" y="662"/>
                  <a:pt x="105" y="662"/>
                </a:cubicBezTo>
                <a:cubicBezTo>
                  <a:pt x="177" y="742"/>
                  <a:pt x="281" y="792"/>
                  <a:pt x="397" y="792"/>
                </a:cubicBezTo>
                <a:cubicBezTo>
                  <a:pt x="569" y="792"/>
                  <a:pt x="715" y="682"/>
                  <a:pt x="770" y="529"/>
                </a:cubicBezTo>
                <a:cubicBezTo>
                  <a:pt x="770" y="528"/>
                  <a:pt x="771" y="527"/>
                  <a:pt x="771" y="527"/>
                </a:cubicBezTo>
                <a:close/>
                <a:moveTo>
                  <a:pt x="684" y="648"/>
                </a:moveTo>
                <a:cubicBezTo>
                  <a:pt x="553" y="648"/>
                  <a:pt x="553" y="648"/>
                  <a:pt x="553" y="648"/>
                </a:cubicBezTo>
                <a:cubicBezTo>
                  <a:pt x="555" y="643"/>
                  <a:pt x="557" y="637"/>
                  <a:pt x="559" y="632"/>
                </a:cubicBezTo>
                <a:cubicBezTo>
                  <a:pt x="560" y="634"/>
                  <a:pt x="562" y="636"/>
                  <a:pt x="563" y="638"/>
                </a:cubicBezTo>
                <a:cubicBezTo>
                  <a:pt x="569" y="644"/>
                  <a:pt x="577" y="647"/>
                  <a:pt x="587" y="647"/>
                </a:cubicBezTo>
                <a:cubicBezTo>
                  <a:pt x="587" y="647"/>
                  <a:pt x="587" y="647"/>
                  <a:pt x="587" y="647"/>
                </a:cubicBezTo>
                <a:cubicBezTo>
                  <a:pt x="594" y="647"/>
                  <a:pt x="600" y="646"/>
                  <a:pt x="608" y="644"/>
                </a:cubicBezTo>
                <a:cubicBezTo>
                  <a:pt x="661" y="630"/>
                  <a:pt x="680" y="578"/>
                  <a:pt x="689" y="533"/>
                </a:cubicBezTo>
                <a:cubicBezTo>
                  <a:pt x="695" y="533"/>
                  <a:pt x="695" y="533"/>
                  <a:pt x="695" y="533"/>
                </a:cubicBezTo>
                <a:cubicBezTo>
                  <a:pt x="688" y="546"/>
                  <a:pt x="684" y="564"/>
                  <a:pt x="683" y="564"/>
                </a:cubicBezTo>
                <a:cubicBezTo>
                  <a:pt x="679" y="583"/>
                  <a:pt x="681" y="594"/>
                  <a:pt x="689" y="598"/>
                </a:cubicBezTo>
                <a:cubicBezTo>
                  <a:pt x="691" y="599"/>
                  <a:pt x="693" y="600"/>
                  <a:pt x="695" y="600"/>
                </a:cubicBezTo>
                <a:cubicBezTo>
                  <a:pt x="695" y="600"/>
                  <a:pt x="695" y="600"/>
                  <a:pt x="695" y="600"/>
                </a:cubicBezTo>
                <a:cubicBezTo>
                  <a:pt x="713" y="600"/>
                  <a:pt x="723" y="562"/>
                  <a:pt x="725" y="544"/>
                </a:cubicBezTo>
                <a:cubicBezTo>
                  <a:pt x="726" y="540"/>
                  <a:pt x="726" y="536"/>
                  <a:pt x="726" y="533"/>
                </a:cubicBezTo>
                <a:cubicBezTo>
                  <a:pt x="754" y="533"/>
                  <a:pt x="754" y="533"/>
                  <a:pt x="754" y="533"/>
                </a:cubicBezTo>
                <a:cubicBezTo>
                  <a:pt x="737" y="575"/>
                  <a:pt x="713" y="614"/>
                  <a:pt x="684" y="648"/>
                </a:cubicBezTo>
                <a:close/>
                <a:moveTo>
                  <a:pt x="244" y="710"/>
                </a:moveTo>
                <a:cubicBezTo>
                  <a:pt x="248" y="717"/>
                  <a:pt x="248" y="720"/>
                  <a:pt x="248" y="721"/>
                </a:cubicBezTo>
                <a:cubicBezTo>
                  <a:pt x="248" y="721"/>
                  <a:pt x="247" y="721"/>
                  <a:pt x="246" y="721"/>
                </a:cubicBezTo>
                <a:cubicBezTo>
                  <a:pt x="242" y="721"/>
                  <a:pt x="236" y="718"/>
                  <a:pt x="233" y="714"/>
                </a:cubicBezTo>
                <a:cubicBezTo>
                  <a:pt x="224" y="704"/>
                  <a:pt x="221" y="684"/>
                  <a:pt x="221" y="662"/>
                </a:cubicBezTo>
                <a:cubicBezTo>
                  <a:pt x="245" y="662"/>
                  <a:pt x="245" y="662"/>
                  <a:pt x="245" y="662"/>
                </a:cubicBezTo>
                <a:cubicBezTo>
                  <a:pt x="237" y="678"/>
                  <a:pt x="234" y="694"/>
                  <a:pt x="244" y="710"/>
                </a:cubicBezTo>
                <a:close/>
                <a:moveTo>
                  <a:pt x="41" y="533"/>
                </a:moveTo>
                <a:cubicBezTo>
                  <a:pt x="159" y="533"/>
                  <a:pt x="159" y="533"/>
                  <a:pt x="159" y="533"/>
                </a:cubicBezTo>
                <a:cubicBezTo>
                  <a:pt x="166" y="543"/>
                  <a:pt x="176" y="552"/>
                  <a:pt x="185" y="559"/>
                </a:cubicBezTo>
                <a:cubicBezTo>
                  <a:pt x="190" y="564"/>
                  <a:pt x="196" y="569"/>
                  <a:pt x="199" y="573"/>
                </a:cubicBezTo>
                <a:cubicBezTo>
                  <a:pt x="206" y="582"/>
                  <a:pt x="206" y="608"/>
                  <a:pt x="206" y="634"/>
                </a:cubicBezTo>
                <a:cubicBezTo>
                  <a:pt x="206" y="638"/>
                  <a:pt x="206" y="643"/>
                  <a:pt x="206" y="648"/>
                </a:cubicBezTo>
                <a:cubicBezTo>
                  <a:pt x="111" y="648"/>
                  <a:pt x="111" y="648"/>
                  <a:pt x="111" y="648"/>
                </a:cubicBezTo>
                <a:cubicBezTo>
                  <a:pt x="81" y="614"/>
                  <a:pt x="57" y="575"/>
                  <a:pt x="41" y="533"/>
                </a:cubicBezTo>
                <a:close/>
                <a:moveTo>
                  <a:pt x="23" y="319"/>
                </a:moveTo>
                <a:cubicBezTo>
                  <a:pt x="30" y="332"/>
                  <a:pt x="34" y="343"/>
                  <a:pt x="35" y="351"/>
                </a:cubicBezTo>
                <a:cubicBezTo>
                  <a:pt x="38" y="365"/>
                  <a:pt x="55" y="377"/>
                  <a:pt x="74" y="389"/>
                </a:cubicBezTo>
                <a:cubicBezTo>
                  <a:pt x="16" y="389"/>
                  <a:pt x="16" y="389"/>
                  <a:pt x="16" y="389"/>
                </a:cubicBezTo>
                <a:cubicBezTo>
                  <a:pt x="16" y="365"/>
                  <a:pt x="19" y="341"/>
                  <a:pt x="23" y="319"/>
                </a:cubicBezTo>
                <a:close/>
                <a:moveTo>
                  <a:pt x="97" y="403"/>
                </a:moveTo>
                <a:cubicBezTo>
                  <a:pt x="109" y="411"/>
                  <a:pt x="119" y="419"/>
                  <a:pt x="120" y="425"/>
                </a:cubicBezTo>
                <a:cubicBezTo>
                  <a:pt x="120" y="443"/>
                  <a:pt x="136" y="444"/>
                  <a:pt x="144" y="444"/>
                </a:cubicBezTo>
                <a:cubicBezTo>
                  <a:pt x="146" y="444"/>
                  <a:pt x="149" y="444"/>
                  <a:pt x="151" y="444"/>
                </a:cubicBezTo>
                <a:cubicBezTo>
                  <a:pt x="151" y="445"/>
                  <a:pt x="151" y="447"/>
                  <a:pt x="150" y="450"/>
                </a:cubicBezTo>
                <a:cubicBezTo>
                  <a:pt x="140" y="480"/>
                  <a:pt x="142" y="502"/>
                  <a:pt x="150" y="519"/>
                </a:cubicBezTo>
                <a:cubicBezTo>
                  <a:pt x="36" y="519"/>
                  <a:pt x="36" y="519"/>
                  <a:pt x="36" y="519"/>
                </a:cubicBezTo>
                <a:cubicBezTo>
                  <a:pt x="23" y="482"/>
                  <a:pt x="16" y="443"/>
                  <a:pt x="16" y="403"/>
                </a:cubicBezTo>
                <a:lnTo>
                  <a:pt x="97" y="403"/>
                </a:lnTo>
                <a:close/>
                <a:moveTo>
                  <a:pt x="220" y="634"/>
                </a:moveTo>
                <a:cubicBezTo>
                  <a:pt x="220" y="603"/>
                  <a:pt x="220" y="577"/>
                  <a:pt x="210" y="564"/>
                </a:cubicBezTo>
                <a:cubicBezTo>
                  <a:pt x="206" y="559"/>
                  <a:pt x="200" y="554"/>
                  <a:pt x="194" y="549"/>
                </a:cubicBezTo>
                <a:cubicBezTo>
                  <a:pt x="171" y="529"/>
                  <a:pt x="146" y="507"/>
                  <a:pt x="163" y="454"/>
                </a:cubicBezTo>
                <a:cubicBezTo>
                  <a:pt x="165" y="449"/>
                  <a:pt x="167" y="442"/>
                  <a:pt x="162" y="436"/>
                </a:cubicBezTo>
                <a:cubicBezTo>
                  <a:pt x="158" y="430"/>
                  <a:pt x="150" y="430"/>
                  <a:pt x="144" y="430"/>
                </a:cubicBezTo>
                <a:cubicBezTo>
                  <a:pt x="134" y="429"/>
                  <a:pt x="134" y="428"/>
                  <a:pt x="134" y="425"/>
                </a:cubicBezTo>
                <a:cubicBezTo>
                  <a:pt x="133" y="412"/>
                  <a:pt x="120" y="401"/>
                  <a:pt x="103" y="390"/>
                </a:cubicBezTo>
                <a:cubicBezTo>
                  <a:pt x="103" y="390"/>
                  <a:pt x="103" y="390"/>
                  <a:pt x="103" y="390"/>
                </a:cubicBezTo>
                <a:cubicBezTo>
                  <a:pt x="98" y="387"/>
                  <a:pt x="94" y="384"/>
                  <a:pt x="89" y="382"/>
                </a:cubicBezTo>
                <a:cubicBezTo>
                  <a:pt x="72" y="371"/>
                  <a:pt x="51" y="358"/>
                  <a:pt x="49" y="349"/>
                </a:cubicBezTo>
                <a:cubicBezTo>
                  <a:pt x="47" y="336"/>
                  <a:pt x="40" y="319"/>
                  <a:pt x="29" y="297"/>
                </a:cubicBezTo>
                <a:cubicBezTo>
                  <a:pt x="29" y="296"/>
                  <a:pt x="29" y="295"/>
                  <a:pt x="30" y="293"/>
                </a:cubicBezTo>
                <a:cubicBezTo>
                  <a:pt x="30" y="291"/>
                  <a:pt x="31" y="288"/>
                  <a:pt x="32" y="285"/>
                </a:cubicBezTo>
                <a:cubicBezTo>
                  <a:pt x="33" y="282"/>
                  <a:pt x="34" y="279"/>
                  <a:pt x="35" y="276"/>
                </a:cubicBezTo>
                <a:cubicBezTo>
                  <a:pt x="36" y="274"/>
                  <a:pt x="36" y="273"/>
                  <a:pt x="37" y="271"/>
                </a:cubicBezTo>
                <a:cubicBezTo>
                  <a:pt x="38" y="266"/>
                  <a:pt x="40" y="262"/>
                  <a:pt x="42" y="257"/>
                </a:cubicBezTo>
                <a:cubicBezTo>
                  <a:pt x="42" y="257"/>
                  <a:pt x="42" y="256"/>
                  <a:pt x="42" y="256"/>
                </a:cubicBezTo>
                <a:cubicBezTo>
                  <a:pt x="70" y="186"/>
                  <a:pt x="118" y="126"/>
                  <a:pt x="178" y="84"/>
                </a:cubicBezTo>
                <a:cubicBezTo>
                  <a:pt x="208" y="107"/>
                  <a:pt x="230" y="127"/>
                  <a:pt x="246" y="144"/>
                </a:cubicBezTo>
                <a:cubicBezTo>
                  <a:pt x="246" y="144"/>
                  <a:pt x="247" y="144"/>
                  <a:pt x="247" y="144"/>
                </a:cubicBezTo>
                <a:cubicBezTo>
                  <a:pt x="271" y="168"/>
                  <a:pt x="281" y="184"/>
                  <a:pt x="279" y="191"/>
                </a:cubicBezTo>
                <a:cubicBezTo>
                  <a:pt x="279" y="193"/>
                  <a:pt x="276" y="194"/>
                  <a:pt x="273" y="195"/>
                </a:cubicBezTo>
                <a:cubicBezTo>
                  <a:pt x="212" y="206"/>
                  <a:pt x="173" y="230"/>
                  <a:pt x="158" y="263"/>
                </a:cubicBezTo>
                <a:cubicBezTo>
                  <a:pt x="150" y="280"/>
                  <a:pt x="152" y="297"/>
                  <a:pt x="154" y="309"/>
                </a:cubicBezTo>
                <a:cubicBezTo>
                  <a:pt x="154" y="312"/>
                  <a:pt x="155" y="317"/>
                  <a:pt x="154" y="319"/>
                </a:cubicBezTo>
                <a:cubicBezTo>
                  <a:pt x="153" y="319"/>
                  <a:pt x="152" y="319"/>
                  <a:pt x="150" y="311"/>
                </a:cubicBezTo>
                <a:cubicBezTo>
                  <a:pt x="148" y="300"/>
                  <a:pt x="143" y="282"/>
                  <a:pt x="117" y="282"/>
                </a:cubicBezTo>
                <a:cubicBezTo>
                  <a:pt x="83" y="282"/>
                  <a:pt x="71" y="310"/>
                  <a:pt x="71" y="334"/>
                </a:cubicBezTo>
                <a:cubicBezTo>
                  <a:pt x="71" y="344"/>
                  <a:pt x="75" y="354"/>
                  <a:pt x="83" y="361"/>
                </a:cubicBezTo>
                <a:cubicBezTo>
                  <a:pt x="91" y="369"/>
                  <a:pt x="103" y="374"/>
                  <a:pt x="116" y="374"/>
                </a:cubicBezTo>
                <a:cubicBezTo>
                  <a:pt x="124" y="374"/>
                  <a:pt x="127" y="384"/>
                  <a:pt x="131" y="399"/>
                </a:cubicBezTo>
                <a:cubicBezTo>
                  <a:pt x="134" y="411"/>
                  <a:pt x="138" y="424"/>
                  <a:pt x="150" y="424"/>
                </a:cubicBezTo>
                <a:cubicBezTo>
                  <a:pt x="154" y="424"/>
                  <a:pt x="160" y="422"/>
                  <a:pt x="168" y="421"/>
                </a:cubicBezTo>
                <a:cubicBezTo>
                  <a:pt x="179" y="418"/>
                  <a:pt x="192" y="415"/>
                  <a:pt x="207" y="415"/>
                </a:cubicBezTo>
                <a:cubicBezTo>
                  <a:pt x="219" y="415"/>
                  <a:pt x="229" y="417"/>
                  <a:pt x="239" y="422"/>
                </a:cubicBezTo>
                <a:cubicBezTo>
                  <a:pt x="290" y="444"/>
                  <a:pt x="370" y="494"/>
                  <a:pt x="351" y="539"/>
                </a:cubicBezTo>
                <a:cubicBezTo>
                  <a:pt x="342" y="559"/>
                  <a:pt x="320" y="581"/>
                  <a:pt x="298" y="602"/>
                </a:cubicBezTo>
                <a:cubicBezTo>
                  <a:pt x="282" y="617"/>
                  <a:pt x="266" y="633"/>
                  <a:pt x="254" y="648"/>
                </a:cubicBezTo>
                <a:cubicBezTo>
                  <a:pt x="220" y="648"/>
                  <a:pt x="220" y="648"/>
                  <a:pt x="220" y="648"/>
                </a:cubicBezTo>
                <a:cubicBezTo>
                  <a:pt x="220" y="643"/>
                  <a:pt x="220" y="638"/>
                  <a:pt x="220" y="634"/>
                </a:cubicBezTo>
                <a:close/>
                <a:moveTo>
                  <a:pt x="226" y="55"/>
                </a:moveTo>
                <a:cubicBezTo>
                  <a:pt x="261" y="68"/>
                  <a:pt x="262" y="75"/>
                  <a:pt x="262" y="75"/>
                </a:cubicBezTo>
                <a:cubicBezTo>
                  <a:pt x="262" y="80"/>
                  <a:pt x="264" y="87"/>
                  <a:pt x="267" y="94"/>
                </a:cubicBezTo>
                <a:cubicBezTo>
                  <a:pt x="261" y="104"/>
                  <a:pt x="255" y="115"/>
                  <a:pt x="249" y="127"/>
                </a:cubicBezTo>
                <a:cubicBezTo>
                  <a:pt x="234" y="112"/>
                  <a:pt x="214" y="94"/>
                  <a:pt x="190" y="75"/>
                </a:cubicBezTo>
                <a:cubicBezTo>
                  <a:pt x="202" y="68"/>
                  <a:pt x="214" y="61"/>
                  <a:pt x="226" y="55"/>
                </a:cubicBezTo>
                <a:close/>
                <a:moveTo>
                  <a:pt x="397" y="14"/>
                </a:moveTo>
                <a:cubicBezTo>
                  <a:pt x="401" y="14"/>
                  <a:pt x="405" y="14"/>
                  <a:pt x="408" y="14"/>
                </a:cubicBezTo>
                <a:cubicBezTo>
                  <a:pt x="409" y="15"/>
                  <a:pt x="410" y="15"/>
                  <a:pt x="411" y="15"/>
                </a:cubicBezTo>
                <a:cubicBezTo>
                  <a:pt x="414" y="15"/>
                  <a:pt x="417" y="15"/>
                  <a:pt x="419" y="15"/>
                </a:cubicBezTo>
                <a:cubicBezTo>
                  <a:pt x="420" y="15"/>
                  <a:pt x="421" y="15"/>
                  <a:pt x="422" y="15"/>
                </a:cubicBezTo>
                <a:cubicBezTo>
                  <a:pt x="425" y="15"/>
                  <a:pt x="428" y="16"/>
                  <a:pt x="431" y="16"/>
                </a:cubicBezTo>
                <a:cubicBezTo>
                  <a:pt x="432" y="16"/>
                  <a:pt x="432" y="16"/>
                  <a:pt x="433" y="16"/>
                </a:cubicBezTo>
                <a:cubicBezTo>
                  <a:pt x="436" y="16"/>
                  <a:pt x="439" y="17"/>
                  <a:pt x="443" y="17"/>
                </a:cubicBezTo>
                <a:cubicBezTo>
                  <a:pt x="443" y="17"/>
                  <a:pt x="443" y="17"/>
                  <a:pt x="444" y="17"/>
                </a:cubicBezTo>
                <a:cubicBezTo>
                  <a:pt x="444" y="19"/>
                  <a:pt x="444" y="20"/>
                  <a:pt x="444" y="21"/>
                </a:cubicBezTo>
                <a:cubicBezTo>
                  <a:pt x="444" y="21"/>
                  <a:pt x="444" y="21"/>
                  <a:pt x="444" y="21"/>
                </a:cubicBezTo>
                <a:cubicBezTo>
                  <a:pt x="443" y="25"/>
                  <a:pt x="442" y="27"/>
                  <a:pt x="441" y="27"/>
                </a:cubicBezTo>
                <a:cubicBezTo>
                  <a:pt x="432" y="31"/>
                  <a:pt x="413" y="40"/>
                  <a:pt x="412" y="71"/>
                </a:cubicBezTo>
                <a:cubicBezTo>
                  <a:pt x="411" y="84"/>
                  <a:pt x="399" y="87"/>
                  <a:pt x="378" y="91"/>
                </a:cubicBezTo>
                <a:cubicBezTo>
                  <a:pt x="371" y="92"/>
                  <a:pt x="364" y="93"/>
                  <a:pt x="358" y="95"/>
                </a:cubicBezTo>
                <a:cubicBezTo>
                  <a:pt x="345" y="99"/>
                  <a:pt x="340" y="108"/>
                  <a:pt x="335" y="115"/>
                </a:cubicBezTo>
                <a:cubicBezTo>
                  <a:pt x="331" y="122"/>
                  <a:pt x="328" y="127"/>
                  <a:pt x="319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318" y="127"/>
                  <a:pt x="318" y="127"/>
                  <a:pt x="318" y="127"/>
                </a:cubicBezTo>
                <a:cubicBezTo>
                  <a:pt x="299" y="127"/>
                  <a:pt x="276" y="90"/>
                  <a:pt x="276" y="75"/>
                </a:cubicBezTo>
                <a:cubicBezTo>
                  <a:pt x="276" y="68"/>
                  <a:pt x="272" y="59"/>
                  <a:pt x="244" y="47"/>
                </a:cubicBezTo>
                <a:cubicBezTo>
                  <a:pt x="291" y="26"/>
                  <a:pt x="343" y="14"/>
                  <a:pt x="397" y="14"/>
                </a:cubicBezTo>
                <a:close/>
                <a:moveTo>
                  <a:pt x="761" y="281"/>
                </a:moveTo>
                <a:cubicBezTo>
                  <a:pt x="762" y="283"/>
                  <a:pt x="763" y="286"/>
                  <a:pt x="764" y="289"/>
                </a:cubicBezTo>
                <a:cubicBezTo>
                  <a:pt x="765" y="293"/>
                  <a:pt x="766" y="297"/>
                  <a:pt x="767" y="301"/>
                </a:cubicBezTo>
                <a:cubicBezTo>
                  <a:pt x="767" y="302"/>
                  <a:pt x="767" y="303"/>
                  <a:pt x="768" y="304"/>
                </a:cubicBezTo>
                <a:cubicBezTo>
                  <a:pt x="769" y="309"/>
                  <a:pt x="770" y="314"/>
                  <a:pt x="771" y="318"/>
                </a:cubicBezTo>
                <a:cubicBezTo>
                  <a:pt x="771" y="319"/>
                  <a:pt x="771" y="319"/>
                  <a:pt x="771" y="319"/>
                </a:cubicBezTo>
                <a:cubicBezTo>
                  <a:pt x="709" y="355"/>
                  <a:pt x="688" y="454"/>
                  <a:pt x="683" y="484"/>
                </a:cubicBezTo>
                <a:cubicBezTo>
                  <a:pt x="682" y="488"/>
                  <a:pt x="681" y="492"/>
                  <a:pt x="681" y="497"/>
                </a:cubicBezTo>
                <a:cubicBezTo>
                  <a:pt x="679" y="505"/>
                  <a:pt x="678" y="514"/>
                  <a:pt x="676" y="524"/>
                </a:cubicBezTo>
                <a:cubicBezTo>
                  <a:pt x="676" y="524"/>
                  <a:pt x="676" y="524"/>
                  <a:pt x="676" y="524"/>
                </a:cubicBezTo>
                <a:cubicBezTo>
                  <a:pt x="668" y="567"/>
                  <a:pt x="652" y="618"/>
                  <a:pt x="605" y="631"/>
                </a:cubicBezTo>
                <a:cubicBezTo>
                  <a:pt x="598" y="632"/>
                  <a:pt x="592" y="633"/>
                  <a:pt x="587" y="633"/>
                </a:cubicBezTo>
                <a:cubicBezTo>
                  <a:pt x="587" y="633"/>
                  <a:pt x="587" y="633"/>
                  <a:pt x="587" y="633"/>
                </a:cubicBezTo>
                <a:cubicBezTo>
                  <a:pt x="581" y="633"/>
                  <a:pt x="577" y="632"/>
                  <a:pt x="574" y="629"/>
                </a:cubicBezTo>
                <a:cubicBezTo>
                  <a:pt x="567" y="621"/>
                  <a:pt x="568" y="604"/>
                  <a:pt x="569" y="589"/>
                </a:cubicBezTo>
                <a:cubicBezTo>
                  <a:pt x="570" y="582"/>
                  <a:pt x="570" y="576"/>
                  <a:pt x="570" y="570"/>
                </a:cubicBezTo>
                <a:cubicBezTo>
                  <a:pt x="570" y="565"/>
                  <a:pt x="570" y="560"/>
                  <a:pt x="570" y="554"/>
                </a:cubicBezTo>
                <a:cubicBezTo>
                  <a:pt x="569" y="517"/>
                  <a:pt x="569" y="463"/>
                  <a:pt x="547" y="438"/>
                </a:cubicBezTo>
                <a:cubicBezTo>
                  <a:pt x="541" y="431"/>
                  <a:pt x="533" y="428"/>
                  <a:pt x="524" y="428"/>
                </a:cubicBezTo>
                <a:cubicBezTo>
                  <a:pt x="517" y="428"/>
                  <a:pt x="511" y="429"/>
                  <a:pt x="504" y="431"/>
                </a:cubicBezTo>
                <a:cubicBezTo>
                  <a:pt x="498" y="433"/>
                  <a:pt x="491" y="435"/>
                  <a:pt x="485" y="435"/>
                </a:cubicBezTo>
                <a:cubicBezTo>
                  <a:pt x="478" y="435"/>
                  <a:pt x="469" y="433"/>
                  <a:pt x="458" y="420"/>
                </a:cubicBezTo>
                <a:cubicBezTo>
                  <a:pt x="437" y="395"/>
                  <a:pt x="429" y="370"/>
                  <a:pt x="432" y="345"/>
                </a:cubicBezTo>
                <a:cubicBezTo>
                  <a:pt x="438" y="305"/>
                  <a:pt x="474" y="279"/>
                  <a:pt x="474" y="279"/>
                </a:cubicBezTo>
                <a:cubicBezTo>
                  <a:pt x="477" y="278"/>
                  <a:pt x="478" y="275"/>
                  <a:pt x="478" y="273"/>
                </a:cubicBezTo>
                <a:cubicBezTo>
                  <a:pt x="477" y="272"/>
                  <a:pt x="477" y="269"/>
                  <a:pt x="477" y="266"/>
                </a:cubicBezTo>
                <a:cubicBezTo>
                  <a:pt x="477" y="266"/>
                  <a:pt x="477" y="266"/>
                  <a:pt x="477" y="266"/>
                </a:cubicBezTo>
                <a:cubicBezTo>
                  <a:pt x="478" y="266"/>
                  <a:pt x="493" y="268"/>
                  <a:pt x="506" y="268"/>
                </a:cubicBezTo>
                <a:cubicBezTo>
                  <a:pt x="506" y="268"/>
                  <a:pt x="506" y="268"/>
                  <a:pt x="506" y="268"/>
                </a:cubicBezTo>
                <a:cubicBezTo>
                  <a:pt x="514" y="268"/>
                  <a:pt x="520" y="267"/>
                  <a:pt x="524" y="265"/>
                </a:cubicBezTo>
                <a:cubicBezTo>
                  <a:pt x="529" y="262"/>
                  <a:pt x="542" y="258"/>
                  <a:pt x="550" y="258"/>
                </a:cubicBezTo>
                <a:cubicBezTo>
                  <a:pt x="552" y="258"/>
                  <a:pt x="553" y="258"/>
                  <a:pt x="554" y="258"/>
                </a:cubicBezTo>
                <a:cubicBezTo>
                  <a:pt x="554" y="259"/>
                  <a:pt x="553" y="261"/>
                  <a:pt x="553" y="263"/>
                </a:cubicBezTo>
                <a:cubicBezTo>
                  <a:pt x="552" y="271"/>
                  <a:pt x="549" y="288"/>
                  <a:pt x="573" y="295"/>
                </a:cubicBezTo>
                <a:cubicBezTo>
                  <a:pt x="577" y="296"/>
                  <a:pt x="580" y="297"/>
                  <a:pt x="583" y="297"/>
                </a:cubicBezTo>
                <a:cubicBezTo>
                  <a:pt x="583" y="297"/>
                  <a:pt x="583" y="297"/>
                  <a:pt x="583" y="297"/>
                </a:cubicBezTo>
                <a:cubicBezTo>
                  <a:pt x="587" y="298"/>
                  <a:pt x="590" y="298"/>
                  <a:pt x="594" y="298"/>
                </a:cubicBezTo>
                <a:cubicBezTo>
                  <a:pt x="601" y="298"/>
                  <a:pt x="607" y="297"/>
                  <a:pt x="612" y="296"/>
                </a:cubicBezTo>
                <a:cubicBezTo>
                  <a:pt x="616" y="295"/>
                  <a:pt x="620" y="294"/>
                  <a:pt x="624" y="294"/>
                </a:cubicBezTo>
                <a:cubicBezTo>
                  <a:pt x="627" y="295"/>
                  <a:pt x="631" y="296"/>
                  <a:pt x="636" y="297"/>
                </a:cubicBezTo>
                <a:cubicBezTo>
                  <a:pt x="643" y="299"/>
                  <a:pt x="651" y="302"/>
                  <a:pt x="658" y="302"/>
                </a:cubicBezTo>
                <a:cubicBezTo>
                  <a:pt x="664" y="302"/>
                  <a:pt x="668" y="300"/>
                  <a:pt x="671" y="297"/>
                </a:cubicBezTo>
                <a:cubicBezTo>
                  <a:pt x="675" y="293"/>
                  <a:pt x="676" y="288"/>
                  <a:pt x="676" y="281"/>
                </a:cubicBezTo>
                <a:cubicBezTo>
                  <a:pt x="675" y="260"/>
                  <a:pt x="658" y="258"/>
                  <a:pt x="648" y="256"/>
                </a:cubicBezTo>
                <a:cubicBezTo>
                  <a:pt x="643" y="255"/>
                  <a:pt x="638" y="255"/>
                  <a:pt x="636" y="253"/>
                </a:cubicBezTo>
                <a:cubicBezTo>
                  <a:pt x="633" y="249"/>
                  <a:pt x="630" y="247"/>
                  <a:pt x="626" y="247"/>
                </a:cubicBezTo>
                <a:cubicBezTo>
                  <a:pt x="620" y="247"/>
                  <a:pt x="617" y="252"/>
                  <a:pt x="614" y="256"/>
                </a:cubicBezTo>
                <a:cubicBezTo>
                  <a:pt x="612" y="253"/>
                  <a:pt x="610" y="249"/>
                  <a:pt x="608" y="246"/>
                </a:cubicBezTo>
                <a:cubicBezTo>
                  <a:pt x="594" y="223"/>
                  <a:pt x="582" y="204"/>
                  <a:pt x="568" y="203"/>
                </a:cubicBezTo>
                <a:cubicBezTo>
                  <a:pt x="568" y="203"/>
                  <a:pt x="567" y="202"/>
                  <a:pt x="567" y="202"/>
                </a:cubicBezTo>
                <a:cubicBezTo>
                  <a:pt x="563" y="202"/>
                  <a:pt x="560" y="204"/>
                  <a:pt x="558" y="207"/>
                </a:cubicBezTo>
                <a:cubicBezTo>
                  <a:pt x="556" y="210"/>
                  <a:pt x="556" y="214"/>
                  <a:pt x="557" y="218"/>
                </a:cubicBezTo>
                <a:cubicBezTo>
                  <a:pt x="554" y="216"/>
                  <a:pt x="551" y="215"/>
                  <a:pt x="547" y="215"/>
                </a:cubicBezTo>
                <a:cubicBezTo>
                  <a:pt x="541" y="214"/>
                  <a:pt x="536" y="214"/>
                  <a:pt x="533" y="214"/>
                </a:cubicBezTo>
                <a:cubicBezTo>
                  <a:pt x="526" y="214"/>
                  <a:pt x="522" y="215"/>
                  <a:pt x="516" y="217"/>
                </a:cubicBezTo>
                <a:cubicBezTo>
                  <a:pt x="513" y="218"/>
                  <a:pt x="513" y="218"/>
                  <a:pt x="513" y="218"/>
                </a:cubicBezTo>
                <a:cubicBezTo>
                  <a:pt x="501" y="221"/>
                  <a:pt x="502" y="230"/>
                  <a:pt x="502" y="234"/>
                </a:cubicBezTo>
                <a:cubicBezTo>
                  <a:pt x="503" y="236"/>
                  <a:pt x="503" y="237"/>
                  <a:pt x="502" y="240"/>
                </a:cubicBezTo>
                <a:cubicBezTo>
                  <a:pt x="501" y="242"/>
                  <a:pt x="494" y="244"/>
                  <a:pt x="490" y="245"/>
                </a:cubicBezTo>
                <a:cubicBezTo>
                  <a:pt x="484" y="246"/>
                  <a:pt x="477" y="248"/>
                  <a:pt x="473" y="253"/>
                </a:cubicBezTo>
                <a:cubicBezTo>
                  <a:pt x="472" y="249"/>
                  <a:pt x="471" y="246"/>
                  <a:pt x="469" y="244"/>
                </a:cubicBezTo>
                <a:cubicBezTo>
                  <a:pt x="469" y="242"/>
                  <a:pt x="470" y="239"/>
                  <a:pt x="473" y="235"/>
                </a:cubicBezTo>
                <a:cubicBezTo>
                  <a:pt x="477" y="231"/>
                  <a:pt x="481" y="229"/>
                  <a:pt x="484" y="229"/>
                </a:cubicBezTo>
                <a:cubicBezTo>
                  <a:pt x="492" y="229"/>
                  <a:pt x="498" y="223"/>
                  <a:pt x="499" y="216"/>
                </a:cubicBezTo>
                <a:cubicBezTo>
                  <a:pt x="499" y="209"/>
                  <a:pt x="495" y="201"/>
                  <a:pt x="486" y="198"/>
                </a:cubicBezTo>
                <a:cubicBezTo>
                  <a:pt x="495" y="192"/>
                  <a:pt x="511" y="184"/>
                  <a:pt x="526" y="182"/>
                </a:cubicBezTo>
                <a:cubicBezTo>
                  <a:pt x="535" y="180"/>
                  <a:pt x="541" y="176"/>
                  <a:pt x="545" y="169"/>
                </a:cubicBezTo>
                <a:cubicBezTo>
                  <a:pt x="551" y="156"/>
                  <a:pt x="541" y="136"/>
                  <a:pt x="529" y="116"/>
                </a:cubicBezTo>
                <a:cubicBezTo>
                  <a:pt x="528" y="114"/>
                  <a:pt x="528" y="114"/>
                  <a:pt x="528" y="113"/>
                </a:cubicBezTo>
                <a:cubicBezTo>
                  <a:pt x="531" y="108"/>
                  <a:pt x="547" y="99"/>
                  <a:pt x="625" y="90"/>
                </a:cubicBezTo>
                <a:cubicBezTo>
                  <a:pt x="686" y="135"/>
                  <a:pt x="733" y="199"/>
                  <a:pt x="759" y="273"/>
                </a:cubicBezTo>
                <a:cubicBezTo>
                  <a:pt x="759" y="276"/>
                  <a:pt x="760" y="278"/>
                  <a:pt x="761" y="281"/>
                </a:cubicBezTo>
                <a:close/>
                <a:moveTo>
                  <a:pt x="779" y="389"/>
                </a:moveTo>
                <a:cubicBezTo>
                  <a:pt x="728" y="389"/>
                  <a:pt x="728" y="389"/>
                  <a:pt x="728" y="389"/>
                </a:cubicBezTo>
                <a:cubicBezTo>
                  <a:pt x="741" y="364"/>
                  <a:pt x="756" y="345"/>
                  <a:pt x="774" y="334"/>
                </a:cubicBezTo>
                <a:cubicBezTo>
                  <a:pt x="777" y="352"/>
                  <a:pt x="779" y="370"/>
                  <a:pt x="779" y="389"/>
                </a:cubicBezTo>
                <a:close/>
                <a:moveTo>
                  <a:pt x="364" y="544"/>
                </a:moveTo>
                <a:cubicBezTo>
                  <a:pt x="366" y="540"/>
                  <a:pt x="367" y="536"/>
                  <a:pt x="367" y="533"/>
                </a:cubicBezTo>
                <a:cubicBezTo>
                  <a:pt x="390" y="533"/>
                  <a:pt x="390" y="533"/>
                  <a:pt x="390" y="533"/>
                </a:cubicBezTo>
                <a:cubicBezTo>
                  <a:pt x="390" y="648"/>
                  <a:pt x="390" y="648"/>
                  <a:pt x="390" y="648"/>
                </a:cubicBezTo>
                <a:cubicBezTo>
                  <a:pt x="272" y="648"/>
                  <a:pt x="272" y="648"/>
                  <a:pt x="272" y="648"/>
                </a:cubicBezTo>
                <a:cubicBezTo>
                  <a:pt x="282" y="636"/>
                  <a:pt x="295" y="624"/>
                  <a:pt x="308" y="612"/>
                </a:cubicBezTo>
                <a:cubicBezTo>
                  <a:pt x="331" y="590"/>
                  <a:pt x="354" y="567"/>
                  <a:pt x="364" y="544"/>
                </a:cubicBezTo>
                <a:close/>
                <a:moveTo>
                  <a:pt x="368" y="519"/>
                </a:moveTo>
                <a:cubicBezTo>
                  <a:pt x="360" y="462"/>
                  <a:pt x="258" y="415"/>
                  <a:pt x="245" y="409"/>
                </a:cubicBezTo>
                <a:cubicBezTo>
                  <a:pt x="239" y="406"/>
                  <a:pt x="232" y="404"/>
                  <a:pt x="225" y="403"/>
                </a:cubicBezTo>
                <a:cubicBezTo>
                  <a:pt x="390" y="403"/>
                  <a:pt x="390" y="403"/>
                  <a:pt x="390" y="403"/>
                </a:cubicBezTo>
                <a:cubicBezTo>
                  <a:pt x="390" y="519"/>
                  <a:pt x="390" y="519"/>
                  <a:pt x="390" y="519"/>
                </a:cubicBezTo>
                <a:lnTo>
                  <a:pt x="368" y="519"/>
                </a:lnTo>
                <a:close/>
                <a:moveTo>
                  <a:pt x="266" y="144"/>
                </a:moveTo>
                <a:cubicBezTo>
                  <a:pt x="390" y="144"/>
                  <a:pt x="390" y="144"/>
                  <a:pt x="390" y="144"/>
                </a:cubicBezTo>
                <a:cubicBezTo>
                  <a:pt x="390" y="259"/>
                  <a:pt x="390" y="259"/>
                  <a:pt x="390" y="259"/>
                </a:cubicBezTo>
                <a:cubicBezTo>
                  <a:pt x="222" y="259"/>
                  <a:pt x="222" y="259"/>
                  <a:pt x="222" y="259"/>
                </a:cubicBezTo>
                <a:cubicBezTo>
                  <a:pt x="225" y="246"/>
                  <a:pt x="228" y="233"/>
                  <a:pt x="231" y="221"/>
                </a:cubicBezTo>
                <a:cubicBezTo>
                  <a:pt x="244" y="216"/>
                  <a:pt x="259" y="212"/>
                  <a:pt x="276" y="208"/>
                </a:cubicBezTo>
                <a:cubicBezTo>
                  <a:pt x="288" y="206"/>
                  <a:pt x="292" y="200"/>
                  <a:pt x="293" y="195"/>
                </a:cubicBezTo>
                <a:cubicBezTo>
                  <a:pt x="296" y="183"/>
                  <a:pt x="287" y="167"/>
                  <a:pt x="266" y="144"/>
                </a:cubicBezTo>
                <a:close/>
                <a:moveTo>
                  <a:pt x="292" y="130"/>
                </a:moveTo>
                <a:cubicBezTo>
                  <a:pt x="263" y="130"/>
                  <a:pt x="263" y="130"/>
                  <a:pt x="263" y="130"/>
                </a:cubicBezTo>
                <a:cubicBezTo>
                  <a:pt x="267" y="123"/>
                  <a:pt x="271" y="115"/>
                  <a:pt x="274" y="109"/>
                </a:cubicBezTo>
                <a:cubicBezTo>
                  <a:pt x="279" y="116"/>
                  <a:pt x="285" y="124"/>
                  <a:pt x="292" y="130"/>
                </a:cubicBezTo>
                <a:close/>
                <a:moveTo>
                  <a:pt x="447" y="40"/>
                </a:moveTo>
                <a:cubicBezTo>
                  <a:pt x="450" y="38"/>
                  <a:pt x="453" y="36"/>
                  <a:pt x="454" y="33"/>
                </a:cubicBezTo>
                <a:cubicBezTo>
                  <a:pt x="477" y="48"/>
                  <a:pt x="499" y="72"/>
                  <a:pt x="518" y="104"/>
                </a:cubicBezTo>
                <a:cubicBezTo>
                  <a:pt x="517" y="105"/>
                  <a:pt x="516" y="106"/>
                  <a:pt x="516" y="107"/>
                </a:cubicBezTo>
                <a:cubicBezTo>
                  <a:pt x="514" y="111"/>
                  <a:pt x="513" y="116"/>
                  <a:pt x="517" y="123"/>
                </a:cubicBezTo>
                <a:cubicBezTo>
                  <a:pt x="518" y="125"/>
                  <a:pt x="519" y="127"/>
                  <a:pt x="520" y="130"/>
                </a:cubicBezTo>
                <a:cubicBezTo>
                  <a:pt x="496" y="130"/>
                  <a:pt x="496" y="130"/>
                  <a:pt x="496" y="130"/>
                </a:cubicBezTo>
                <a:cubicBezTo>
                  <a:pt x="492" y="129"/>
                  <a:pt x="488" y="128"/>
                  <a:pt x="483" y="127"/>
                </a:cubicBezTo>
                <a:cubicBezTo>
                  <a:pt x="482" y="127"/>
                  <a:pt x="482" y="127"/>
                  <a:pt x="481" y="127"/>
                </a:cubicBezTo>
                <a:cubicBezTo>
                  <a:pt x="477" y="127"/>
                  <a:pt x="475" y="128"/>
                  <a:pt x="473" y="130"/>
                </a:cubicBezTo>
                <a:cubicBezTo>
                  <a:pt x="404" y="130"/>
                  <a:pt x="404" y="130"/>
                  <a:pt x="404" y="130"/>
                </a:cubicBezTo>
                <a:cubicBezTo>
                  <a:pt x="404" y="99"/>
                  <a:pt x="404" y="99"/>
                  <a:pt x="404" y="99"/>
                </a:cubicBezTo>
                <a:cubicBezTo>
                  <a:pt x="416" y="94"/>
                  <a:pt x="425" y="87"/>
                  <a:pt x="426" y="72"/>
                </a:cubicBezTo>
                <a:cubicBezTo>
                  <a:pt x="426" y="49"/>
                  <a:pt x="438" y="44"/>
                  <a:pt x="447" y="40"/>
                </a:cubicBezTo>
                <a:close/>
                <a:moveTo>
                  <a:pt x="477" y="210"/>
                </a:moveTo>
                <a:cubicBezTo>
                  <a:pt x="482" y="211"/>
                  <a:pt x="484" y="212"/>
                  <a:pt x="484" y="213"/>
                </a:cubicBezTo>
                <a:cubicBezTo>
                  <a:pt x="485" y="214"/>
                  <a:pt x="485" y="214"/>
                  <a:pt x="485" y="214"/>
                </a:cubicBezTo>
                <a:cubicBezTo>
                  <a:pt x="485" y="215"/>
                  <a:pt x="485" y="215"/>
                  <a:pt x="484" y="215"/>
                </a:cubicBezTo>
                <a:cubicBezTo>
                  <a:pt x="473" y="215"/>
                  <a:pt x="462" y="225"/>
                  <a:pt x="457" y="234"/>
                </a:cubicBezTo>
                <a:cubicBezTo>
                  <a:pt x="453" y="244"/>
                  <a:pt x="455" y="249"/>
                  <a:pt x="458" y="252"/>
                </a:cubicBezTo>
                <a:cubicBezTo>
                  <a:pt x="459" y="253"/>
                  <a:pt x="460" y="256"/>
                  <a:pt x="461" y="259"/>
                </a:cubicBezTo>
                <a:cubicBezTo>
                  <a:pt x="404" y="259"/>
                  <a:pt x="404" y="259"/>
                  <a:pt x="404" y="259"/>
                </a:cubicBezTo>
                <a:cubicBezTo>
                  <a:pt x="404" y="144"/>
                  <a:pt x="404" y="144"/>
                  <a:pt x="404" y="144"/>
                </a:cubicBezTo>
                <a:cubicBezTo>
                  <a:pt x="447" y="144"/>
                  <a:pt x="447" y="144"/>
                  <a:pt x="447" y="144"/>
                </a:cubicBezTo>
                <a:cubicBezTo>
                  <a:pt x="445" y="147"/>
                  <a:pt x="444" y="151"/>
                  <a:pt x="444" y="154"/>
                </a:cubicBezTo>
                <a:cubicBezTo>
                  <a:pt x="443" y="165"/>
                  <a:pt x="448" y="174"/>
                  <a:pt x="457" y="176"/>
                </a:cubicBezTo>
                <a:cubicBezTo>
                  <a:pt x="458" y="176"/>
                  <a:pt x="459" y="176"/>
                  <a:pt x="460" y="176"/>
                </a:cubicBezTo>
                <a:cubicBezTo>
                  <a:pt x="468" y="176"/>
                  <a:pt x="475" y="170"/>
                  <a:pt x="476" y="160"/>
                </a:cubicBezTo>
                <a:cubicBezTo>
                  <a:pt x="477" y="158"/>
                  <a:pt x="477" y="155"/>
                  <a:pt x="477" y="153"/>
                </a:cubicBezTo>
                <a:cubicBezTo>
                  <a:pt x="478" y="155"/>
                  <a:pt x="480" y="156"/>
                  <a:pt x="482" y="158"/>
                </a:cubicBezTo>
                <a:cubicBezTo>
                  <a:pt x="482" y="159"/>
                  <a:pt x="481" y="159"/>
                  <a:pt x="481" y="160"/>
                </a:cubicBezTo>
                <a:cubicBezTo>
                  <a:pt x="476" y="167"/>
                  <a:pt x="470" y="176"/>
                  <a:pt x="474" y="183"/>
                </a:cubicBezTo>
                <a:cubicBezTo>
                  <a:pt x="475" y="184"/>
                  <a:pt x="476" y="185"/>
                  <a:pt x="478" y="187"/>
                </a:cubicBezTo>
                <a:cubicBezTo>
                  <a:pt x="471" y="191"/>
                  <a:pt x="467" y="196"/>
                  <a:pt x="467" y="201"/>
                </a:cubicBezTo>
                <a:cubicBezTo>
                  <a:pt x="467" y="202"/>
                  <a:pt x="468" y="209"/>
                  <a:pt x="477" y="210"/>
                </a:cubicBezTo>
                <a:close/>
                <a:moveTo>
                  <a:pt x="424" y="389"/>
                </a:moveTo>
                <a:cubicBezTo>
                  <a:pt x="404" y="389"/>
                  <a:pt x="404" y="389"/>
                  <a:pt x="404" y="389"/>
                </a:cubicBezTo>
                <a:cubicBezTo>
                  <a:pt x="404" y="273"/>
                  <a:pt x="404" y="273"/>
                  <a:pt x="404" y="273"/>
                </a:cubicBezTo>
                <a:cubicBezTo>
                  <a:pt x="459" y="273"/>
                  <a:pt x="459" y="273"/>
                  <a:pt x="459" y="273"/>
                </a:cubicBezTo>
                <a:cubicBezTo>
                  <a:pt x="447" y="284"/>
                  <a:pt x="423" y="308"/>
                  <a:pt x="418" y="343"/>
                </a:cubicBezTo>
                <a:cubicBezTo>
                  <a:pt x="416" y="358"/>
                  <a:pt x="418" y="374"/>
                  <a:pt x="424" y="389"/>
                </a:cubicBezTo>
                <a:close/>
                <a:moveTo>
                  <a:pt x="390" y="389"/>
                </a:moveTo>
                <a:cubicBezTo>
                  <a:pt x="210" y="389"/>
                  <a:pt x="210" y="389"/>
                  <a:pt x="210" y="389"/>
                </a:cubicBezTo>
                <a:cubicBezTo>
                  <a:pt x="210" y="350"/>
                  <a:pt x="214" y="311"/>
                  <a:pt x="220" y="273"/>
                </a:cubicBezTo>
                <a:cubicBezTo>
                  <a:pt x="390" y="273"/>
                  <a:pt x="390" y="273"/>
                  <a:pt x="390" y="273"/>
                </a:cubicBezTo>
                <a:lnTo>
                  <a:pt x="390" y="389"/>
                </a:lnTo>
                <a:close/>
                <a:moveTo>
                  <a:pt x="494" y="144"/>
                </a:moveTo>
                <a:cubicBezTo>
                  <a:pt x="493" y="145"/>
                  <a:pt x="493" y="146"/>
                  <a:pt x="493" y="147"/>
                </a:cubicBezTo>
                <a:cubicBezTo>
                  <a:pt x="492" y="147"/>
                  <a:pt x="492" y="147"/>
                  <a:pt x="491" y="147"/>
                </a:cubicBezTo>
                <a:cubicBezTo>
                  <a:pt x="490" y="147"/>
                  <a:pt x="489" y="145"/>
                  <a:pt x="487" y="144"/>
                </a:cubicBezTo>
                <a:lnTo>
                  <a:pt x="494" y="144"/>
                </a:lnTo>
                <a:close/>
                <a:moveTo>
                  <a:pt x="488" y="175"/>
                </a:moveTo>
                <a:cubicBezTo>
                  <a:pt x="489" y="172"/>
                  <a:pt x="491" y="170"/>
                  <a:pt x="492" y="168"/>
                </a:cubicBezTo>
                <a:cubicBezTo>
                  <a:pt x="493" y="167"/>
                  <a:pt x="494" y="166"/>
                  <a:pt x="494" y="165"/>
                </a:cubicBezTo>
                <a:cubicBezTo>
                  <a:pt x="496" y="168"/>
                  <a:pt x="498" y="170"/>
                  <a:pt x="500" y="172"/>
                </a:cubicBezTo>
                <a:cubicBezTo>
                  <a:pt x="498" y="173"/>
                  <a:pt x="494" y="174"/>
                  <a:pt x="488" y="175"/>
                </a:cubicBezTo>
                <a:close/>
                <a:moveTo>
                  <a:pt x="463" y="158"/>
                </a:moveTo>
                <a:cubicBezTo>
                  <a:pt x="462" y="160"/>
                  <a:pt x="461" y="162"/>
                  <a:pt x="460" y="162"/>
                </a:cubicBezTo>
                <a:cubicBezTo>
                  <a:pt x="460" y="162"/>
                  <a:pt x="460" y="162"/>
                  <a:pt x="460" y="162"/>
                </a:cubicBezTo>
                <a:cubicBezTo>
                  <a:pt x="459" y="162"/>
                  <a:pt x="458" y="160"/>
                  <a:pt x="458" y="159"/>
                </a:cubicBezTo>
                <a:cubicBezTo>
                  <a:pt x="457" y="154"/>
                  <a:pt x="459" y="149"/>
                  <a:pt x="460" y="149"/>
                </a:cubicBezTo>
                <a:cubicBezTo>
                  <a:pt x="462" y="149"/>
                  <a:pt x="463" y="153"/>
                  <a:pt x="463" y="158"/>
                </a:cubicBezTo>
                <a:close/>
                <a:moveTo>
                  <a:pt x="516" y="170"/>
                </a:moveTo>
                <a:cubicBezTo>
                  <a:pt x="515" y="165"/>
                  <a:pt x="512" y="161"/>
                  <a:pt x="508" y="160"/>
                </a:cubicBezTo>
                <a:cubicBezTo>
                  <a:pt x="506" y="158"/>
                  <a:pt x="506" y="152"/>
                  <a:pt x="507" y="150"/>
                </a:cubicBezTo>
                <a:cubicBezTo>
                  <a:pt x="508" y="148"/>
                  <a:pt x="509" y="146"/>
                  <a:pt x="509" y="144"/>
                </a:cubicBezTo>
                <a:cubicBezTo>
                  <a:pt x="528" y="144"/>
                  <a:pt x="528" y="144"/>
                  <a:pt x="528" y="144"/>
                </a:cubicBezTo>
                <a:cubicBezTo>
                  <a:pt x="531" y="152"/>
                  <a:pt x="534" y="159"/>
                  <a:pt x="532" y="164"/>
                </a:cubicBezTo>
                <a:cubicBezTo>
                  <a:pt x="531" y="166"/>
                  <a:pt x="528" y="167"/>
                  <a:pt x="523" y="168"/>
                </a:cubicBezTo>
                <a:cubicBezTo>
                  <a:pt x="521" y="168"/>
                  <a:pt x="519" y="169"/>
                  <a:pt x="516" y="170"/>
                </a:cubicBezTo>
                <a:close/>
                <a:moveTo>
                  <a:pt x="390" y="130"/>
                </a:moveTo>
                <a:cubicBezTo>
                  <a:pt x="342" y="130"/>
                  <a:pt x="342" y="130"/>
                  <a:pt x="342" y="130"/>
                </a:cubicBezTo>
                <a:cubicBezTo>
                  <a:pt x="344" y="127"/>
                  <a:pt x="346" y="125"/>
                  <a:pt x="347" y="122"/>
                </a:cubicBezTo>
                <a:cubicBezTo>
                  <a:pt x="351" y="116"/>
                  <a:pt x="354" y="111"/>
                  <a:pt x="362" y="108"/>
                </a:cubicBezTo>
                <a:cubicBezTo>
                  <a:pt x="367" y="107"/>
                  <a:pt x="374" y="105"/>
                  <a:pt x="380" y="104"/>
                </a:cubicBezTo>
                <a:cubicBezTo>
                  <a:pt x="383" y="104"/>
                  <a:pt x="387" y="103"/>
                  <a:pt x="390" y="103"/>
                </a:cubicBezTo>
                <a:lnTo>
                  <a:pt x="390" y="130"/>
                </a:lnTo>
                <a:close/>
                <a:moveTo>
                  <a:pt x="208" y="259"/>
                </a:moveTo>
                <a:cubicBezTo>
                  <a:pt x="176" y="259"/>
                  <a:pt x="176" y="259"/>
                  <a:pt x="176" y="259"/>
                </a:cubicBezTo>
                <a:cubicBezTo>
                  <a:pt x="184" y="247"/>
                  <a:pt x="197" y="237"/>
                  <a:pt x="215" y="228"/>
                </a:cubicBezTo>
                <a:cubicBezTo>
                  <a:pt x="212" y="238"/>
                  <a:pt x="210" y="249"/>
                  <a:pt x="208" y="259"/>
                </a:cubicBezTo>
                <a:close/>
                <a:moveTo>
                  <a:pt x="165" y="328"/>
                </a:moveTo>
                <a:cubicBezTo>
                  <a:pt x="170" y="323"/>
                  <a:pt x="169" y="316"/>
                  <a:pt x="167" y="307"/>
                </a:cubicBezTo>
                <a:cubicBezTo>
                  <a:pt x="166" y="297"/>
                  <a:pt x="165" y="286"/>
                  <a:pt x="169" y="273"/>
                </a:cubicBezTo>
                <a:cubicBezTo>
                  <a:pt x="206" y="273"/>
                  <a:pt x="206" y="273"/>
                  <a:pt x="206" y="273"/>
                </a:cubicBezTo>
                <a:cubicBezTo>
                  <a:pt x="200" y="311"/>
                  <a:pt x="196" y="350"/>
                  <a:pt x="196" y="389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39" y="375"/>
                  <a:pt x="133" y="360"/>
                  <a:pt x="116" y="360"/>
                </a:cubicBezTo>
                <a:cubicBezTo>
                  <a:pt x="107" y="360"/>
                  <a:pt x="98" y="357"/>
                  <a:pt x="92" y="351"/>
                </a:cubicBezTo>
                <a:cubicBezTo>
                  <a:pt x="89" y="348"/>
                  <a:pt x="85" y="342"/>
                  <a:pt x="85" y="335"/>
                </a:cubicBezTo>
                <a:cubicBezTo>
                  <a:pt x="85" y="325"/>
                  <a:pt x="88" y="296"/>
                  <a:pt x="117" y="296"/>
                </a:cubicBezTo>
                <a:cubicBezTo>
                  <a:pt x="132" y="296"/>
                  <a:pt x="134" y="303"/>
                  <a:pt x="137" y="314"/>
                </a:cubicBezTo>
                <a:cubicBezTo>
                  <a:pt x="139" y="321"/>
                  <a:pt x="142" y="333"/>
                  <a:pt x="154" y="333"/>
                </a:cubicBezTo>
                <a:cubicBezTo>
                  <a:pt x="159" y="333"/>
                  <a:pt x="162" y="331"/>
                  <a:pt x="165" y="328"/>
                </a:cubicBezTo>
                <a:close/>
                <a:moveTo>
                  <a:pt x="186" y="403"/>
                </a:moveTo>
                <a:cubicBezTo>
                  <a:pt x="178" y="404"/>
                  <a:pt x="171" y="406"/>
                  <a:pt x="165" y="407"/>
                </a:cubicBezTo>
                <a:cubicBezTo>
                  <a:pt x="159" y="409"/>
                  <a:pt x="153" y="410"/>
                  <a:pt x="150" y="410"/>
                </a:cubicBezTo>
                <a:cubicBezTo>
                  <a:pt x="149" y="409"/>
                  <a:pt x="148" y="406"/>
                  <a:pt x="147" y="403"/>
                </a:cubicBezTo>
                <a:lnTo>
                  <a:pt x="186" y="403"/>
                </a:lnTo>
                <a:close/>
                <a:moveTo>
                  <a:pt x="404" y="403"/>
                </a:moveTo>
                <a:cubicBezTo>
                  <a:pt x="430" y="403"/>
                  <a:pt x="430" y="403"/>
                  <a:pt x="430" y="403"/>
                </a:cubicBezTo>
                <a:cubicBezTo>
                  <a:pt x="434" y="412"/>
                  <a:pt x="440" y="420"/>
                  <a:pt x="447" y="429"/>
                </a:cubicBezTo>
                <a:cubicBezTo>
                  <a:pt x="458" y="442"/>
                  <a:pt x="470" y="449"/>
                  <a:pt x="485" y="449"/>
                </a:cubicBezTo>
                <a:cubicBezTo>
                  <a:pt x="493" y="449"/>
                  <a:pt x="501" y="446"/>
                  <a:pt x="508" y="445"/>
                </a:cubicBezTo>
                <a:cubicBezTo>
                  <a:pt x="514" y="443"/>
                  <a:pt x="519" y="442"/>
                  <a:pt x="524" y="442"/>
                </a:cubicBezTo>
                <a:cubicBezTo>
                  <a:pt x="529" y="442"/>
                  <a:pt x="533" y="443"/>
                  <a:pt x="537" y="448"/>
                </a:cubicBezTo>
                <a:cubicBezTo>
                  <a:pt x="549" y="462"/>
                  <a:pt x="553" y="491"/>
                  <a:pt x="555" y="519"/>
                </a:cubicBezTo>
                <a:cubicBezTo>
                  <a:pt x="404" y="519"/>
                  <a:pt x="404" y="519"/>
                  <a:pt x="404" y="519"/>
                </a:cubicBezTo>
                <a:lnTo>
                  <a:pt x="404" y="403"/>
                </a:lnTo>
                <a:close/>
                <a:moveTo>
                  <a:pt x="516" y="232"/>
                </a:moveTo>
                <a:cubicBezTo>
                  <a:pt x="516" y="232"/>
                  <a:pt x="516" y="231"/>
                  <a:pt x="516" y="231"/>
                </a:cubicBezTo>
                <a:cubicBezTo>
                  <a:pt x="516" y="231"/>
                  <a:pt x="517" y="231"/>
                  <a:pt x="517" y="231"/>
                </a:cubicBezTo>
                <a:cubicBezTo>
                  <a:pt x="520" y="230"/>
                  <a:pt x="520" y="230"/>
                  <a:pt x="520" y="230"/>
                </a:cubicBezTo>
                <a:cubicBezTo>
                  <a:pt x="529" y="227"/>
                  <a:pt x="530" y="227"/>
                  <a:pt x="546" y="228"/>
                </a:cubicBezTo>
                <a:cubicBezTo>
                  <a:pt x="552" y="229"/>
                  <a:pt x="555" y="234"/>
                  <a:pt x="559" y="241"/>
                </a:cubicBezTo>
                <a:cubicBezTo>
                  <a:pt x="560" y="243"/>
                  <a:pt x="561" y="245"/>
                  <a:pt x="562" y="247"/>
                </a:cubicBezTo>
                <a:cubicBezTo>
                  <a:pt x="559" y="245"/>
                  <a:pt x="555" y="244"/>
                  <a:pt x="550" y="244"/>
                </a:cubicBezTo>
                <a:cubicBezTo>
                  <a:pt x="539" y="244"/>
                  <a:pt x="523" y="249"/>
                  <a:pt x="517" y="253"/>
                </a:cubicBezTo>
                <a:cubicBezTo>
                  <a:pt x="517" y="253"/>
                  <a:pt x="515" y="254"/>
                  <a:pt x="506" y="254"/>
                </a:cubicBezTo>
                <a:cubicBezTo>
                  <a:pt x="506" y="254"/>
                  <a:pt x="506" y="254"/>
                  <a:pt x="506" y="254"/>
                </a:cubicBezTo>
                <a:cubicBezTo>
                  <a:pt x="505" y="254"/>
                  <a:pt x="505" y="254"/>
                  <a:pt x="505" y="254"/>
                </a:cubicBezTo>
                <a:cubicBezTo>
                  <a:pt x="509" y="252"/>
                  <a:pt x="512" y="250"/>
                  <a:pt x="514" y="246"/>
                </a:cubicBezTo>
                <a:cubicBezTo>
                  <a:pt x="517" y="240"/>
                  <a:pt x="517" y="235"/>
                  <a:pt x="516" y="232"/>
                </a:cubicBezTo>
                <a:close/>
                <a:moveTo>
                  <a:pt x="567" y="252"/>
                </a:moveTo>
                <a:cubicBezTo>
                  <a:pt x="568" y="254"/>
                  <a:pt x="569" y="255"/>
                  <a:pt x="571" y="255"/>
                </a:cubicBezTo>
                <a:cubicBezTo>
                  <a:pt x="573" y="264"/>
                  <a:pt x="574" y="272"/>
                  <a:pt x="576" y="281"/>
                </a:cubicBezTo>
                <a:cubicBezTo>
                  <a:pt x="565" y="278"/>
                  <a:pt x="566" y="273"/>
                  <a:pt x="567" y="265"/>
                </a:cubicBezTo>
                <a:cubicBezTo>
                  <a:pt x="568" y="261"/>
                  <a:pt x="568" y="256"/>
                  <a:pt x="567" y="252"/>
                </a:cubicBezTo>
                <a:close/>
                <a:moveTo>
                  <a:pt x="590" y="284"/>
                </a:moveTo>
                <a:cubicBezTo>
                  <a:pt x="589" y="273"/>
                  <a:pt x="587" y="262"/>
                  <a:pt x="585" y="251"/>
                </a:cubicBezTo>
                <a:cubicBezTo>
                  <a:pt x="587" y="245"/>
                  <a:pt x="583" y="239"/>
                  <a:pt x="578" y="228"/>
                </a:cubicBezTo>
                <a:cubicBezTo>
                  <a:pt x="577" y="226"/>
                  <a:pt x="575" y="224"/>
                  <a:pt x="574" y="221"/>
                </a:cubicBezTo>
                <a:cubicBezTo>
                  <a:pt x="582" y="229"/>
                  <a:pt x="591" y="245"/>
                  <a:pt x="596" y="253"/>
                </a:cubicBezTo>
                <a:cubicBezTo>
                  <a:pt x="601" y="261"/>
                  <a:pt x="604" y="266"/>
                  <a:pt x="607" y="269"/>
                </a:cubicBezTo>
                <a:cubicBezTo>
                  <a:pt x="609" y="272"/>
                  <a:pt x="612" y="272"/>
                  <a:pt x="614" y="272"/>
                </a:cubicBezTo>
                <a:cubicBezTo>
                  <a:pt x="614" y="272"/>
                  <a:pt x="614" y="272"/>
                  <a:pt x="614" y="272"/>
                </a:cubicBezTo>
                <a:cubicBezTo>
                  <a:pt x="620" y="272"/>
                  <a:pt x="623" y="267"/>
                  <a:pt x="625" y="264"/>
                </a:cubicBezTo>
                <a:cubicBezTo>
                  <a:pt x="626" y="263"/>
                  <a:pt x="626" y="263"/>
                  <a:pt x="626" y="262"/>
                </a:cubicBezTo>
                <a:cubicBezTo>
                  <a:pt x="632" y="268"/>
                  <a:pt x="639" y="269"/>
                  <a:pt x="646" y="270"/>
                </a:cubicBezTo>
                <a:cubicBezTo>
                  <a:pt x="658" y="272"/>
                  <a:pt x="662" y="273"/>
                  <a:pt x="662" y="282"/>
                </a:cubicBezTo>
                <a:cubicBezTo>
                  <a:pt x="662" y="285"/>
                  <a:pt x="662" y="286"/>
                  <a:pt x="661" y="287"/>
                </a:cubicBezTo>
                <a:cubicBezTo>
                  <a:pt x="661" y="288"/>
                  <a:pt x="660" y="288"/>
                  <a:pt x="658" y="288"/>
                </a:cubicBezTo>
                <a:cubicBezTo>
                  <a:pt x="653" y="288"/>
                  <a:pt x="646" y="286"/>
                  <a:pt x="640" y="284"/>
                </a:cubicBezTo>
                <a:cubicBezTo>
                  <a:pt x="635" y="282"/>
                  <a:pt x="630" y="281"/>
                  <a:pt x="626" y="280"/>
                </a:cubicBezTo>
                <a:cubicBezTo>
                  <a:pt x="625" y="280"/>
                  <a:pt x="623" y="280"/>
                  <a:pt x="622" y="280"/>
                </a:cubicBezTo>
                <a:cubicBezTo>
                  <a:pt x="617" y="280"/>
                  <a:pt x="612" y="281"/>
                  <a:pt x="608" y="282"/>
                </a:cubicBezTo>
                <a:cubicBezTo>
                  <a:pt x="604" y="283"/>
                  <a:pt x="599" y="284"/>
                  <a:pt x="594" y="284"/>
                </a:cubicBezTo>
                <a:cubicBezTo>
                  <a:pt x="593" y="284"/>
                  <a:pt x="592" y="284"/>
                  <a:pt x="590" y="284"/>
                </a:cubicBezTo>
                <a:close/>
                <a:moveTo>
                  <a:pt x="529" y="96"/>
                </a:moveTo>
                <a:cubicBezTo>
                  <a:pt x="509" y="62"/>
                  <a:pt x="485" y="35"/>
                  <a:pt x="460" y="19"/>
                </a:cubicBezTo>
                <a:cubicBezTo>
                  <a:pt x="514" y="28"/>
                  <a:pt x="564" y="49"/>
                  <a:pt x="608" y="78"/>
                </a:cubicBezTo>
                <a:cubicBezTo>
                  <a:pt x="568" y="83"/>
                  <a:pt x="543" y="88"/>
                  <a:pt x="529" y="96"/>
                </a:cubicBezTo>
                <a:close/>
                <a:moveTo>
                  <a:pt x="390" y="662"/>
                </a:moveTo>
                <a:cubicBezTo>
                  <a:pt x="390" y="777"/>
                  <a:pt x="390" y="777"/>
                  <a:pt x="390" y="777"/>
                </a:cubicBezTo>
                <a:cubicBezTo>
                  <a:pt x="343" y="774"/>
                  <a:pt x="297" y="732"/>
                  <a:pt x="263" y="662"/>
                </a:cubicBezTo>
                <a:lnTo>
                  <a:pt x="390" y="662"/>
                </a:lnTo>
                <a:close/>
                <a:moveTo>
                  <a:pt x="404" y="662"/>
                </a:moveTo>
                <a:cubicBezTo>
                  <a:pt x="531" y="662"/>
                  <a:pt x="531" y="662"/>
                  <a:pt x="531" y="662"/>
                </a:cubicBezTo>
                <a:cubicBezTo>
                  <a:pt x="498" y="732"/>
                  <a:pt x="453" y="774"/>
                  <a:pt x="404" y="777"/>
                </a:cubicBezTo>
                <a:lnTo>
                  <a:pt x="404" y="662"/>
                </a:lnTo>
                <a:close/>
                <a:moveTo>
                  <a:pt x="404" y="648"/>
                </a:moveTo>
                <a:cubicBezTo>
                  <a:pt x="404" y="533"/>
                  <a:pt x="404" y="533"/>
                  <a:pt x="404" y="533"/>
                </a:cubicBezTo>
                <a:cubicBezTo>
                  <a:pt x="555" y="533"/>
                  <a:pt x="555" y="533"/>
                  <a:pt x="555" y="533"/>
                </a:cubicBezTo>
                <a:cubicBezTo>
                  <a:pt x="555" y="540"/>
                  <a:pt x="556" y="547"/>
                  <a:pt x="556" y="554"/>
                </a:cubicBezTo>
                <a:cubicBezTo>
                  <a:pt x="556" y="560"/>
                  <a:pt x="556" y="566"/>
                  <a:pt x="556" y="570"/>
                </a:cubicBezTo>
                <a:cubicBezTo>
                  <a:pt x="556" y="575"/>
                  <a:pt x="556" y="582"/>
                  <a:pt x="555" y="588"/>
                </a:cubicBezTo>
                <a:cubicBezTo>
                  <a:pt x="555" y="593"/>
                  <a:pt x="554" y="598"/>
                  <a:pt x="554" y="603"/>
                </a:cubicBezTo>
                <a:cubicBezTo>
                  <a:pt x="549" y="619"/>
                  <a:pt x="544" y="634"/>
                  <a:pt x="538" y="648"/>
                </a:cubicBezTo>
                <a:lnTo>
                  <a:pt x="404" y="648"/>
                </a:lnTo>
                <a:close/>
                <a:moveTo>
                  <a:pt x="704" y="572"/>
                </a:moveTo>
                <a:cubicBezTo>
                  <a:pt x="700" y="580"/>
                  <a:pt x="697" y="584"/>
                  <a:pt x="695" y="585"/>
                </a:cubicBezTo>
                <a:cubicBezTo>
                  <a:pt x="695" y="582"/>
                  <a:pt x="695" y="574"/>
                  <a:pt x="699" y="561"/>
                </a:cubicBezTo>
                <a:cubicBezTo>
                  <a:pt x="703" y="547"/>
                  <a:pt x="708" y="537"/>
                  <a:pt x="712" y="533"/>
                </a:cubicBezTo>
                <a:cubicBezTo>
                  <a:pt x="712" y="540"/>
                  <a:pt x="710" y="557"/>
                  <a:pt x="704" y="572"/>
                </a:cubicBezTo>
                <a:close/>
                <a:moveTo>
                  <a:pt x="720" y="519"/>
                </a:moveTo>
                <a:cubicBezTo>
                  <a:pt x="719" y="518"/>
                  <a:pt x="718" y="517"/>
                  <a:pt x="716" y="517"/>
                </a:cubicBezTo>
                <a:cubicBezTo>
                  <a:pt x="715" y="517"/>
                  <a:pt x="715" y="517"/>
                  <a:pt x="714" y="517"/>
                </a:cubicBezTo>
                <a:cubicBezTo>
                  <a:pt x="711" y="517"/>
                  <a:pt x="709" y="517"/>
                  <a:pt x="707" y="519"/>
                </a:cubicBezTo>
                <a:cubicBezTo>
                  <a:pt x="691" y="519"/>
                  <a:pt x="691" y="519"/>
                  <a:pt x="691" y="519"/>
                </a:cubicBezTo>
                <a:cubicBezTo>
                  <a:pt x="693" y="512"/>
                  <a:pt x="694" y="505"/>
                  <a:pt x="695" y="499"/>
                </a:cubicBezTo>
                <a:cubicBezTo>
                  <a:pt x="695" y="494"/>
                  <a:pt x="696" y="490"/>
                  <a:pt x="697" y="486"/>
                </a:cubicBezTo>
                <a:cubicBezTo>
                  <a:pt x="699" y="473"/>
                  <a:pt x="706" y="438"/>
                  <a:pt x="721" y="404"/>
                </a:cubicBezTo>
                <a:cubicBezTo>
                  <a:pt x="721" y="404"/>
                  <a:pt x="721" y="403"/>
                  <a:pt x="721" y="403"/>
                </a:cubicBezTo>
                <a:cubicBezTo>
                  <a:pt x="779" y="403"/>
                  <a:pt x="779" y="403"/>
                  <a:pt x="779" y="403"/>
                </a:cubicBezTo>
                <a:cubicBezTo>
                  <a:pt x="778" y="443"/>
                  <a:pt x="771" y="482"/>
                  <a:pt x="759" y="519"/>
                </a:cubicBezTo>
                <a:lnTo>
                  <a:pt x="720" y="519"/>
                </a:lnTo>
                <a:close/>
                <a:moveTo>
                  <a:pt x="124" y="662"/>
                </a:moveTo>
                <a:cubicBezTo>
                  <a:pt x="207" y="662"/>
                  <a:pt x="207" y="662"/>
                  <a:pt x="207" y="662"/>
                </a:cubicBezTo>
                <a:cubicBezTo>
                  <a:pt x="207" y="687"/>
                  <a:pt x="210" y="710"/>
                  <a:pt x="222" y="723"/>
                </a:cubicBezTo>
                <a:cubicBezTo>
                  <a:pt x="228" y="730"/>
                  <a:pt x="237" y="735"/>
                  <a:pt x="246" y="735"/>
                </a:cubicBezTo>
                <a:cubicBezTo>
                  <a:pt x="252" y="735"/>
                  <a:pt x="257" y="732"/>
                  <a:pt x="260" y="728"/>
                </a:cubicBezTo>
                <a:cubicBezTo>
                  <a:pt x="263" y="722"/>
                  <a:pt x="262" y="713"/>
                  <a:pt x="256" y="703"/>
                </a:cubicBezTo>
                <a:cubicBezTo>
                  <a:pt x="251" y="695"/>
                  <a:pt x="251" y="685"/>
                  <a:pt x="254" y="676"/>
                </a:cubicBezTo>
                <a:cubicBezTo>
                  <a:pt x="277" y="721"/>
                  <a:pt x="304" y="753"/>
                  <a:pt x="334" y="772"/>
                </a:cubicBezTo>
                <a:cubicBezTo>
                  <a:pt x="253" y="759"/>
                  <a:pt x="179" y="719"/>
                  <a:pt x="124" y="662"/>
                </a:cubicBezTo>
                <a:close/>
                <a:moveTo>
                  <a:pt x="460" y="773"/>
                </a:moveTo>
                <a:cubicBezTo>
                  <a:pt x="493" y="751"/>
                  <a:pt x="523" y="714"/>
                  <a:pt x="547" y="662"/>
                </a:cubicBezTo>
                <a:cubicBezTo>
                  <a:pt x="671" y="662"/>
                  <a:pt x="671" y="662"/>
                  <a:pt x="671" y="662"/>
                </a:cubicBezTo>
                <a:cubicBezTo>
                  <a:pt x="615" y="719"/>
                  <a:pt x="542" y="759"/>
                  <a:pt x="460" y="7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6" name="Oval 73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2" name="Freeform 139"/>
          <p:cNvSpPr>
            <a:spLocks noEditPoints="1"/>
          </p:cNvSpPr>
          <p:nvPr/>
        </p:nvSpPr>
        <p:spPr bwMode="auto">
          <a:xfrm>
            <a:off x="8324531" y="3198288"/>
            <a:ext cx="815804" cy="819079"/>
          </a:xfrm>
          <a:custGeom>
            <a:avLst/>
            <a:gdLst>
              <a:gd name="T0" fmla="*/ 440 w 791"/>
              <a:gd name="T1" fmla="*/ 319 h 792"/>
              <a:gd name="T2" fmla="*/ 459 w 791"/>
              <a:gd name="T3" fmla="*/ 356 h 792"/>
              <a:gd name="T4" fmla="*/ 427 w 791"/>
              <a:gd name="T5" fmla="*/ 310 h 792"/>
              <a:gd name="T6" fmla="*/ 768 w 791"/>
              <a:gd name="T7" fmla="*/ 263 h 792"/>
              <a:gd name="T8" fmla="*/ 0 w 791"/>
              <a:gd name="T9" fmla="*/ 396 h 792"/>
              <a:gd name="T10" fmla="*/ 6 w 791"/>
              <a:gd name="T11" fmla="*/ 464 h 792"/>
              <a:gd name="T12" fmla="*/ 20 w 791"/>
              <a:gd name="T13" fmla="*/ 521 h 792"/>
              <a:gd name="T14" fmla="*/ 691 w 791"/>
              <a:gd name="T15" fmla="*/ 658 h 792"/>
              <a:gd name="T16" fmla="*/ 551 w 791"/>
              <a:gd name="T17" fmla="*/ 648 h 792"/>
              <a:gd name="T18" fmla="*/ 649 w 791"/>
              <a:gd name="T19" fmla="*/ 637 h 792"/>
              <a:gd name="T20" fmla="*/ 220 w 791"/>
              <a:gd name="T21" fmla="*/ 533 h 792"/>
              <a:gd name="T22" fmla="*/ 61 w 791"/>
              <a:gd name="T23" fmla="*/ 426 h 792"/>
              <a:gd name="T24" fmla="*/ 110 w 791"/>
              <a:gd name="T25" fmla="*/ 246 h 792"/>
              <a:gd name="T26" fmla="*/ 51 w 791"/>
              <a:gd name="T27" fmla="*/ 389 h 792"/>
              <a:gd name="T28" fmla="*/ 183 w 791"/>
              <a:gd name="T29" fmla="*/ 374 h 792"/>
              <a:gd name="T30" fmla="*/ 255 w 791"/>
              <a:gd name="T31" fmla="*/ 317 h 792"/>
              <a:gd name="T32" fmla="*/ 388 w 791"/>
              <a:gd name="T33" fmla="*/ 476 h 792"/>
              <a:gd name="T34" fmla="*/ 388 w 791"/>
              <a:gd name="T35" fmla="*/ 370 h 792"/>
              <a:gd name="T36" fmla="*/ 383 w 791"/>
              <a:gd name="T37" fmla="*/ 446 h 792"/>
              <a:gd name="T38" fmla="*/ 529 w 791"/>
              <a:gd name="T39" fmla="*/ 130 h 792"/>
              <a:gd name="T40" fmla="*/ 504 w 791"/>
              <a:gd name="T41" fmla="*/ 86 h 792"/>
              <a:gd name="T42" fmla="*/ 591 w 791"/>
              <a:gd name="T43" fmla="*/ 491 h 792"/>
              <a:gd name="T44" fmla="*/ 757 w 791"/>
              <a:gd name="T45" fmla="*/ 519 h 792"/>
              <a:gd name="T46" fmla="*/ 475 w 791"/>
              <a:gd name="T47" fmla="*/ 601 h 792"/>
              <a:gd name="T48" fmla="*/ 403 w 791"/>
              <a:gd name="T49" fmla="*/ 554 h 792"/>
              <a:gd name="T50" fmla="*/ 538 w 791"/>
              <a:gd name="T51" fmla="*/ 536 h 792"/>
              <a:gd name="T52" fmla="*/ 402 w 791"/>
              <a:gd name="T53" fmla="*/ 392 h 792"/>
              <a:gd name="T54" fmla="*/ 399 w 791"/>
              <a:gd name="T55" fmla="*/ 382 h 792"/>
              <a:gd name="T56" fmla="*/ 551 w 791"/>
              <a:gd name="T57" fmla="*/ 425 h 792"/>
              <a:gd name="T58" fmla="*/ 566 w 791"/>
              <a:gd name="T59" fmla="*/ 476 h 792"/>
              <a:gd name="T60" fmla="*/ 513 w 791"/>
              <a:gd name="T61" fmla="*/ 500 h 792"/>
              <a:gd name="T62" fmla="*/ 571 w 791"/>
              <a:gd name="T63" fmla="*/ 463 h 792"/>
              <a:gd name="T64" fmla="*/ 578 w 791"/>
              <a:gd name="T65" fmla="*/ 460 h 792"/>
              <a:gd name="T66" fmla="*/ 757 w 791"/>
              <a:gd name="T67" fmla="*/ 273 h 792"/>
              <a:gd name="T68" fmla="*/ 509 w 791"/>
              <a:gd name="T69" fmla="*/ 192 h 792"/>
              <a:gd name="T70" fmla="*/ 503 w 791"/>
              <a:gd name="T71" fmla="*/ 145 h 792"/>
              <a:gd name="T72" fmla="*/ 475 w 791"/>
              <a:gd name="T73" fmla="*/ 194 h 792"/>
              <a:gd name="T74" fmla="*/ 468 w 791"/>
              <a:gd name="T75" fmla="*/ 211 h 792"/>
              <a:gd name="T76" fmla="*/ 523 w 791"/>
              <a:gd name="T77" fmla="*/ 166 h 792"/>
              <a:gd name="T78" fmla="*/ 445 w 791"/>
              <a:gd name="T79" fmla="*/ 239 h 792"/>
              <a:gd name="T80" fmla="*/ 464 w 791"/>
              <a:gd name="T81" fmla="*/ 212 h 792"/>
              <a:gd name="T82" fmla="*/ 583 w 791"/>
              <a:gd name="T83" fmla="*/ 389 h 792"/>
              <a:gd name="T84" fmla="*/ 261 w 791"/>
              <a:gd name="T85" fmla="*/ 662 h 792"/>
              <a:gd name="T86" fmla="*/ 525 w 791"/>
              <a:gd name="T87" fmla="*/ 672 h 792"/>
              <a:gd name="T88" fmla="*/ 409 w 791"/>
              <a:gd name="T89" fmla="*/ 631 h 792"/>
              <a:gd name="T90" fmla="*/ 536 w 791"/>
              <a:gd name="T91" fmla="*/ 648 h 792"/>
              <a:gd name="T92" fmla="*/ 413 w 791"/>
              <a:gd name="T93" fmla="*/ 15 h 792"/>
              <a:gd name="T94" fmla="*/ 484 w 791"/>
              <a:gd name="T95" fmla="*/ 25 h 792"/>
              <a:gd name="T96" fmla="*/ 545 w 791"/>
              <a:gd name="T97" fmla="*/ 83 h 792"/>
              <a:gd name="T98" fmla="*/ 486 w 791"/>
              <a:gd name="T99" fmla="*/ 142 h 792"/>
              <a:gd name="T100" fmla="*/ 418 w 791"/>
              <a:gd name="T101" fmla="*/ 202 h 792"/>
              <a:gd name="T102" fmla="*/ 344 w 791"/>
              <a:gd name="T103" fmla="*/ 315 h 792"/>
              <a:gd name="T104" fmla="*/ 277 w 791"/>
              <a:gd name="T105" fmla="*/ 392 h 792"/>
              <a:gd name="T106" fmla="*/ 169 w 791"/>
              <a:gd name="T107" fmla="*/ 338 h 792"/>
              <a:gd name="T108" fmla="*/ 94 w 791"/>
              <a:gd name="T109" fmla="*/ 272 h 792"/>
              <a:gd name="T110" fmla="*/ 64 w 791"/>
              <a:gd name="T111" fmla="*/ 497 h 792"/>
              <a:gd name="T112" fmla="*/ 33 w 791"/>
              <a:gd name="T113" fmla="*/ 468 h 792"/>
              <a:gd name="T114" fmla="*/ 30 w 791"/>
              <a:gd name="T115" fmla="*/ 505 h 792"/>
              <a:gd name="T116" fmla="*/ 15 w 791"/>
              <a:gd name="T117" fmla="*/ 433 h 792"/>
              <a:gd name="T118" fmla="*/ 252 w 791"/>
              <a:gd name="T119" fmla="*/ 674 h 792"/>
              <a:gd name="T120" fmla="*/ 605 w 791"/>
              <a:gd name="T121" fmla="*/ 662 h 792"/>
              <a:gd name="T122" fmla="*/ 669 w 791"/>
              <a:gd name="T123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1" h="792">
                <a:moveTo>
                  <a:pt x="421" y="339"/>
                </a:moveTo>
                <a:cubicBezTo>
                  <a:pt x="426" y="344"/>
                  <a:pt x="427" y="345"/>
                  <a:pt x="426" y="347"/>
                </a:cubicBezTo>
                <a:cubicBezTo>
                  <a:pt x="424" y="353"/>
                  <a:pt x="425" y="358"/>
                  <a:pt x="428" y="362"/>
                </a:cubicBezTo>
                <a:cubicBezTo>
                  <a:pt x="432" y="367"/>
                  <a:pt x="440" y="370"/>
                  <a:pt x="451" y="370"/>
                </a:cubicBezTo>
                <a:cubicBezTo>
                  <a:pt x="454" y="370"/>
                  <a:pt x="457" y="370"/>
                  <a:pt x="460" y="370"/>
                </a:cubicBezTo>
                <a:cubicBezTo>
                  <a:pt x="467" y="369"/>
                  <a:pt x="472" y="365"/>
                  <a:pt x="473" y="359"/>
                </a:cubicBezTo>
                <a:cubicBezTo>
                  <a:pt x="475" y="345"/>
                  <a:pt x="454" y="325"/>
                  <a:pt x="441" y="320"/>
                </a:cubicBezTo>
                <a:cubicBezTo>
                  <a:pt x="440" y="319"/>
                  <a:pt x="440" y="319"/>
                  <a:pt x="440" y="319"/>
                </a:cubicBezTo>
                <a:cubicBezTo>
                  <a:pt x="439" y="318"/>
                  <a:pt x="440" y="315"/>
                  <a:pt x="441" y="313"/>
                </a:cubicBezTo>
                <a:cubicBezTo>
                  <a:pt x="442" y="308"/>
                  <a:pt x="445" y="298"/>
                  <a:pt x="436" y="292"/>
                </a:cubicBezTo>
                <a:cubicBezTo>
                  <a:pt x="428" y="287"/>
                  <a:pt x="421" y="288"/>
                  <a:pt x="416" y="295"/>
                </a:cubicBezTo>
                <a:cubicBezTo>
                  <a:pt x="410" y="302"/>
                  <a:pt x="410" y="316"/>
                  <a:pt x="413" y="325"/>
                </a:cubicBezTo>
                <a:cubicBezTo>
                  <a:pt x="415" y="331"/>
                  <a:pt x="418" y="335"/>
                  <a:pt x="421" y="339"/>
                </a:cubicBezTo>
                <a:close/>
                <a:moveTo>
                  <a:pt x="436" y="333"/>
                </a:moveTo>
                <a:cubicBezTo>
                  <a:pt x="446" y="336"/>
                  <a:pt x="458" y="350"/>
                  <a:pt x="459" y="356"/>
                </a:cubicBezTo>
                <a:cubicBezTo>
                  <a:pt x="459" y="356"/>
                  <a:pt x="459" y="356"/>
                  <a:pt x="459" y="356"/>
                </a:cubicBezTo>
                <a:cubicBezTo>
                  <a:pt x="456" y="356"/>
                  <a:pt x="454" y="356"/>
                  <a:pt x="451" y="356"/>
                </a:cubicBezTo>
                <a:cubicBezTo>
                  <a:pt x="443" y="356"/>
                  <a:pt x="440" y="355"/>
                  <a:pt x="439" y="354"/>
                </a:cubicBezTo>
                <a:cubicBezTo>
                  <a:pt x="439" y="353"/>
                  <a:pt x="439" y="352"/>
                  <a:pt x="439" y="352"/>
                </a:cubicBezTo>
                <a:cubicBezTo>
                  <a:pt x="442" y="343"/>
                  <a:pt x="438" y="337"/>
                  <a:pt x="434" y="332"/>
                </a:cubicBezTo>
                <a:cubicBezTo>
                  <a:pt x="435" y="332"/>
                  <a:pt x="436" y="333"/>
                  <a:pt x="436" y="333"/>
                </a:cubicBezTo>
                <a:close/>
                <a:moveTo>
                  <a:pt x="427" y="303"/>
                </a:moveTo>
                <a:cubicBezTo>
                  <a:pt x="427" y="303"/>
                  <a:pt x="428" y="304"/>
                  <a:pt x="428" y="304"/>
                </a:cubicBezTo>
                <a:cubicBezTo>
                  <a:pt x="428" y="305"/>
                  <a:pt x="428" y="308"/>
                  <a:pt x="427" y="310"/>
                </a:cubicBezTo>
                <a:cubicBezTo>
                  <a:pt x="427" y="312"/>
                  <a:pt x="426" y="315"/>
                  <a:pt x="426" y="319"/>
                </a:cubicBezTo>
                <a:cubicBezTo>
                  <a:pt x="424" y="313"/>
                  <a:pt x="426" y="305"/>
                  <a:pt x="427" y="303"/>
                </a:cubicBezTo>
                <a:close/>
                <a:moveTo>
                  <a:pt x="691" y="658"/>
                </a:moveTo>
                <a:cubicBezTo>
                  <a:pt x="724" y="621"/>
                  <a:pt x="751" y="577"/>
                  <a:pt x="768" y="529"/>
                </a:cubicBezTo>
                <a:cubicBezTo>
                  <a:pt x="768" y="528"/>
                  <a:pt x="769" y="528"/>
                  <a:pt x="769" y="527"/>
                </a:cubicBezTo>
                <a:cubicBezTo>
                  <a:pt x="783" y="486"/>
                  <a:pt x="791" y="442"/>
                  <a:pt x="791" y="396"/>
                </a:cubicBezTo>
                <a:cubicBezTo>
                  <a:pt x="791" y="350"/>
                  <a:pt x="783" y="306"/>
                  <a:pt x="769" y="265"/>
                </a:cubicBezTo>
                <a:cubicBezTo>
                  <a:pt x="769" y="264"/>
                  <a:pt x="768" y="264"/>
                  <a:pt x="768" y="263"/>
                </a:cubicBezTo>
                <a:cubicBezTo>
                  <a:pt x="751" y="215"/>
                  <a:pt x="724" y="171"/>
                  <a:pt x="691" y="133"/>
                </a:cubicBezTo>
                <a:cubicBezTo>
                  <a:pt x="691" y="133"/>
                  <a:pt x="690" y="132"/>
                  <a:pt x="689" y="131"/>
                </a:cubicBezTo>
                <a:cubicBezTo>
                  <a:pt x="651" y="89"/>
                  <a:pt x="604" y="55"/>
                  <a:pt x="551" y="32"/>
                </a:cubicBezTo>
                <a:cubicBezTo>
                  <a:pt x="551" y="32"/>
                  <a:pt x="550" y="32"/>
                  <a:pt x="550" y="32"/>
                </a:cubicBezTo>
                <a:cubicBezTo>
                  <a:pt x="504" y="12"/>
                  <a:pt x="456" y="2"/>
                  <a:pt x="406" y="0"/>
                </a:cubicBezTo>
                <a:cubicBezTo>
                  <a:pt x="406" y="0"/>
                  <a:pt x="406" y="0"/>
                  <a:pt x="406" y="0"/>
                </a:cubicBezTo>
                <a:cubicBezTo>
                  <a:pt x="402" y="0"/>
                  <a:pt x="399" y="0"/>
                  <a:pt x="395" y="0"/>
                </a:cubicBezTo>
                <a:cubicBezTo>
                  <a:pt x="177" y="0"/>
                  <a:pt x="0" y="178"/>
                  <a:pt x="0" y="396"/>
                </a:cubicBezTo>
                <a:cubicBezTo>
                  <a:pt x="0" y="400"/>
                  <a:pt x="0" y="404"/>
                  <a:pt x="0" y="408"/>
                </a:cubicBezTo>
                <a:cubicBezTo>
                  <a:pt x="0" y="409"/>
                  <a:pt x="0" y="411"/>
                  <a:pt x="0" y="412"/>
                </a:cubicBezTo>
                <a:cubicBezTo>
                  <a:pt x="0" y="415"/>
                  <a:pt x="0" y="418"/>
                  <a:pt x="0" y="421"/>
                </a:cubicBezTo>
                <a:cubicBezTo>
                  <a:pt x="1" y="422"/>
                  <a:pt x="1" y="423"/>
                  <a:pt x="1" y="424"/>
                </a:cubicBezTo>
                <a:cubicBezTo>
                  <a:pt x="1" y="433"/>
                  <a:pt x="2" y="441"/>
                  <a:pt x="3" y="449"/>
                </a:cubicBezTo>
                <a:cubicBezTo>
                  <a:pt x="3" y="450"/>
                  <a:pt x="3" y="451"/>
                  <a:pt x="4" y="451"/>
                </a:cubicBezTo>
                <a:cubicBezTo>
                  <a:pt x="4" y="455"/>
                  <a:pt x="5" y="459"/>
                  <a:pt x="5" y="462"/>
                </a:cubicBezTo>
                <a:cubicBezTo>
                  <a:pt x="5" y="463"/>
                  <a:pt x="5" y="463"/>
                  <a:pt x="6" y="464"/>
                </a:cubicBezTo>
                <a:cubicBezTo>
                  <a:pt x="6" y="468"/>
                  <a:pt x="7" y="472"/>
                  <a:pt x="8" y="476"/>
                </a:cubicBezTo>
                <a:cubicBezTo>
                  <a:pt x="8" y="477"/>
                  <a:pt x="8" y="477"/>
                  <a:pt x="8" y="477"/>
                </a:cubicBezTo>
                <a:cubicBezTo>
                  <a:pt x="9" y="481"/>
                  <a:pt x="10" y="485"/>
                  <a:pt x="10" y="488"/>
                </a:cubicBezTo>
                <a:cubicBezTo>
                  <a:pt x="11" y="489"/>
                  <a:pt x="11" y="491"/>
                  <a:pt x="11" y="492"/>
                </a:cubicBezTo>
                <a:cubicBezTo>
                  <a:pt x="12" y="494"/>
                  <a:pt x="13" y="497"/>
                  <a:pt x="14" y="500"/>
                </a:cubicBezTo>
                <a:cubicBezTo>
                  <a:pt x="14" y="501"/>
                  <a:pt x="14" y="503"/>
                  <a:pt x="15" y="504"/>
                </a:cubicBezTo>
                <a:cubicBezTo>
                  <a:pt x="16" y="507"/>
                  <a:pt x="17" y="511"/>
                  <a:pt x="18" y="514"/>
                </a:cubicBezTo>
                <a:cubicBezTo>
                  <a:pt x="18" y="516"/>
                  <a:pt x="19" y="518"/>
                  <a:pt x="20" y="521"/>
                </a:cubicBezTo>
                <a:cubicBezTo>
                  <a:pt x="20" y="522"/>
                  <a:pt x="21" y="523"/>
                  <a:pt x="21" y="524"/>
                </a:cubicBezTo>
                <a:cubicBezTo>
                  <a:pt x="30" y="551"/>
                  <a:pt x="42" y="577"/>
                  <a:pt x="57" y="601"/>
                </a:cubicBezTo>
                <a:cubicBezTo>
                  <a:pt x="57" y="602"/>
                  <a:pt x="58" y="602"/>
                  <a:pt x="58" y="602"/>
                </a:cubicBezTo>
                <a:cubicBezTo>
                  <a:pt x="70" y="622"/>
                  <a:pt x="84" y="641"/>
                  <a:pt x="100" y="659"/>
                </a:cubicBezTo>
                <a:cubicBezTo>
                  <a:pt x="100" y="659"/>
                  <a:pt x="101" y="660"/>
                  <a:pt x="102" y="661"/>
                </a:cubicBezTo>
                <a:cubicBezTo>
                  <a:pt x="174" y="741"/>
                  <a:pt x="279" y="792"/>
                  <a:pt x="395" y="792"/>
                </a:cubicBezTo>
                <a:cubicBezTo>
                  <a:pt x="512" y="792"/>
                  <a:pt x="617" y="741"/>
                  <a:pt x="689" y="661"/>
                </a:cubicBezTo>
                <a:cubicBezTo>
                  <a:pt x="690" y="660"/>
                  <a:pt x="691" y="659"/>
                  <a:pt x="691" y="658"/>
                </a:cubicBezTo>
                <a:close/>
                <a:moveTo>
                  <a:pt x="652" y="610"/>
                </a:moveTo>
                <a:cubicBezTo>
                  <a:pt x="649" y="606"/>
                  <a:pt x="644" y="604"/>
                  <a:pt x="639" y="606"/>
                </a:cubicBezTo>
                <a:cubicBezTo>
                  <a:pt x="635" y="609"/>
                  <a:pt x="634" y="613"/>
                  <a:pt x="632" y="618"/>
                </a:cubicBezTo>
                <a:cubicBezTo>
                  <a:pt x="632" y="620"/>
                  <a:pt x="631" y="623"/>
                  <a:pt x="630" y="626"/>
                </a:cubicBezTo>
                <a:cubicBezTo>
                  <a:pt x="628" y="629"/>
                  <a:pt x="626" y="633"/>
                  <a:pt x="624" y="637"/>
                </a:cubicBezTo>
                <a:cubicBezTo>
                  <a:pt x="622" y="642"/>
                  <a:pt x="620" y="645"/>
                  <a:pt x="620" y="647"/>
                </a:cubicBezTo>
                <a:cubicBezTo>
                  <a:pt x="620" y="648"/>
                  <a:pt x="620" y="648"/>
                  <a:pt x="620" y="648"/>
                </a:cubicBezTo>
                <a:cubicBezTo>
                  <a:pt x="551" y="648"/>
                  <a:pt x="551" y="648"/>
                  <a:pt x="551" y="648"/>
                </a:cubicBezTo>
                <a:cubicBezTo>
                  <a:pt x="551" y="646"/>
                  <a:pt x="552" y="645"/>
                  <a:pt x="553" y="643"/>
                </a:cubicBezTo>
                <a:cubicBezTo>
                  <a:pt x="563" y="639"/>
                  <a:pt x="573" y="632"/>
                  <a:pt x="581" y="622"/>
                </a:cubicBezTo>
                <a:cubicBezTo>
                  <a:pt x="593" y="609"/>
                  <a:pt x="598" y="593"/>
                  <a:pt x="596" y="579"/>
                </a:cubicBezTo>
                <a:cubicBezTo>
                  <a:pt x="594" y="569"/>
                  <a:pt x="590" y="550"/>
                  <a:pt x="585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5" y="575"/>
                  <a:pt x="711" y="614"/>
                  <a:pt x="682" y="648"/>
                </a:cubicBezTo>
                <a:cubicBezTo>
                  <a:pt x="640" y="648"/>
                  <a:pt x="640" y="648"/>
                  <a:pt x="640" y="648"/>
                </a:cubicBezTo>
                <a:cubicBezTo>
                  <a:pt x="644" y="644"/>
                  <a:pt x="648" y="639"/>
                  <a:pt x="649" y="637"/>
                </a:cubicBezTo>
                <a:cubicBezTo>
                  <a:pt x="653" y="632"/>
                  <a:pt x="655" y="617"/>
                  <a:pt x="652" y="610"/>
                </a:cubicBezTo>
                <a:close/>
                <a:moveTo>
                  <a:pt x="69" y="594"/>
                </a:moveTo>
                <a:cubicBezTo>
                  <a:pt x="61" y="570"/>
                  <a:pt x="54" y="550"/>
                  <a:pt x="49" y="533"/>
                </a:cubicBezTo>
                <a:cubicBezTo>
                  <a:pt x="206" y="533"/>
                  <a:pt x="206" y="533"/>
                  <a:pt x="206" y="533"/>
                </a:cubicBezTo>
                <a:cubicBezTo>
                  <a:pt x="214" y="574"/>
                  <a:pt x="225" y="613"/>
                  <a:pt x="240" y="648"/>
                </a:cubicBezTo>
                <a:cubicBezTo>
                  <a:pt x="109" y="648"/>
                  <a:pt x="109" y="648"/>
                  <a:pt x="109" y="648"/>
                </a:cubicBezTo>
                <a:cubicBezTo>
                  <a:pt x="94" y="631"/>
                  <a:pt x="81" y="613"/>
                  <a:pt x="69" y="594"/>
                </a:cubicBezTo>
                <a:close/>
                <a:moveTo>
                  <a:pt x="220" y="533"/>
                </a:moveTo>
                <a:cubicBezTo>
                  <a:pt x="388" y="533"/>
                  <a:pt x="388" y="533"/>
                  <a:pt x="388" y="533"/>
                </a:cubicBezTo>
                <a:cubicBezTo>
                  <a:pt x="388" y="545"/>
                  <a:pt x="388" y="545"/>
                  <a:pt x="388" y="545"/>
                </a:cubicBezTo>
                <a:cubicBezTo>
                  <a:pt x="378" y="549"/>
                  <a:pt x="369" y="555"/>
                  <a:pt x="371" y="567"/>
                </a:cubicBezTo>
                <a:cubicBezTo>
                  <a:pt x="377" y="608"/>
                  <a:pt x="384" y="621"/>
                  <a:pt x="388" y="626"/>
                </a:cubicBezTo>
                <a:cubicBezTo>
                  <a:pt x="388" y="648"/>
                  <a:pt x="388" y="648"/>
                  <a:pt x="388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0" y="614"/>
                  <a:pt x="228" y="575"/>
                  <a:pt x="220" y="533"/>
                </a:cubicBezTo>
                <a:close/>
                <a:moveTo>
                  <a:pt x="61" y="426"/>
                </a:moveTo>
                <a:cubicBezTo>
                  <a:pt x="64" y="439"/>
                  <a:pt x="68" y="461"/>
                  <a:pt x="66" y="475"/>
                </a:cubicBezTo>
                <a:cubicBezTo>
                  <a:pt x="65" y="481"/>
                  <a:pt x="64" y="483"/>
                  <a:pt x="64" y="483"/>
                </a:cubicBezTo>
                <a:cubicBezTo>
                  <a:pt x="58" y="478"/>
                  <a:pt x="58" y="445"/>
                  <a:pt x="61" y="426"/>
                </a:cubicBezTo>
                <a:close/>
                <a:moveTo>
                  <a:pt x="51" y="389"/>
                </a:moveTo>
                <a:cubicBezTo>
                  <a:pt x="54" y="382"/>
                  <a:pt x="58" y="374"/>
                  <a:pt x="61" y="366"/>
                </a:cubicBezTo>
                <a:cubicBezTo>
                  <a:pt x="89" y="303"/>
                  <a:pt x="106" y="280"/>
                  <a:pt x="107" y="279"/>
                </a:cubicBezTo>
                <a:cubicBezTo>
                  <a:pt x="107" y="278"/>
                  <a:pt x="108" y="277"/>
                  <a:pt x="108" y="276"/>
                </a:cubicBezTo>
                <a:cubicBezTo>
                  <a:pt x="108" y="275"/>
                  <a:pt x="109" y="260"/>
                  <a:pt x="110" y="246"/>
                </a:cubicBezTo>
                <a:cubicBezTo>
                  <a:pt x="119" y="249"/>
                  <a:pt x="128" y="251"/>
                  <a:pt x="134" y="251"/>
                </a:cubicBezTo>
                <a:cubicBezTo>
                  <a:pt x="140" y="264"/>
                  <a:pt x="142" y="269"/>
                  <a:pt x="144" y="271"/>
                </a:cubicBezTo>
                <a:cubicBezTo>
                  <a:pt x="144" y="273"/>
                  <a:pt x="145" y="277"/>
                  <a:pt x="145" y="281"/>
                </a:cubicBezTo>
                <a:cubicBezTo>
                  <a:pt x="152" y="337"/>
                  <a:pt x="157" y="354"/>
                  <a:pt x="168" y="354"/>
                </a:cubicBezTo>
                <a:cubicBezTo>
                  <a:pt x="170" y="354"/>
                  <a:pt x="172" y="353"/>
                  <a:pt x="173" y="352"/>
                </a:cubicBezTo>
                <a:cubicBezTo>
                  <a:pt x="169" y="362"/>
                  <a:pt x="168" y="376"/>
                  <a:pt x="170" y="385"/>
                </a:cubicBezTo>
                <a:cubicBezTo>
                  <a:pt x="170" y="386"/>
                  <a:pt x="171" y="388"/>
                  <a:pt x="171" y="389"/>
                </a:cubicBezTo>
                <a:lnTo>
                  <a:pt x="51" y="389"/>
                </a:lnTo>
                <a:close/>
                <a:moveTo>
                  <a:pt x="195" y="348"/>
                </a:moveTo>
                <a:cubicBezTo>
                  <a:pt x="193" y="344"/>
                  <a:pt x="190" y="341"/>
                  <a:pt x="186" y="341"/>
                </a:cubicBezTo>
                <a:cubicBezTo>
                  <a:pt x="185" y="341"/>
                  <a:pt x="184" y="341"/>
                  <a:pt x="183" y="341"/>
                </a:cubicBezTo>
                <a:cubicBezTo>
                  <a:pt x="187" y="335"/>
                  <a:pt x="189" y="328"/>
                  <a:pt x="191" y="321"/>
                </a:cubicBezTo>
                <a:cubicBezTo>
                  <a:pt x="192" y="315"/>
                  <a:pt x="194" y="310"/>
                  <a:pt x="196" y="305"/>
                </a:cubicBezTo>
                <a:cubicBezTo>
                  <a:pt x="196" y="304"/>
                  <a:pt x="198" y="302"/>
                  <a:pt x="200" y="299"/>
                </a:cubicBezTo>
                <a:cubicBezTo>
                  <a:pt x="198" y="315"/>
                  <a:pt x="196" y="331"/>
                  <a:pt x="195" y="348"/>
                </a:cubicBezTo>
                <a:close/>
                <a:moveTo>
                  <a:pt x="183" y="374"/>
                </a:moveTo>
                <a:cubicBezTo>
                  <a:pt x="183" y="369"/>
                  <a:pt x="184" y="363"/>
                  <a:pt x="185" y="360"/>
                </a:cubicBezTo>
                <a:cubicBezTo>
                  <a:pt x="187" y="368"/>
                  <a:pt x="187" y="380"/>
                  <a:pt x="184" y="384"/>
                </a:cubicBezTo>
                <a:cubicBezTo>
                  <a:pt x="184" y="383"/>
                  <a:pt x="183" y="380"/>
                  <a:pt x="183" y="374"/>
                </a:cubicBezTo>
                <a:close/>
                <a:moveTo>
                  <a:pt x="216" y="287"/>
                </a:moveTo>
                <a:cubicBezTo>
                  <a:pt x="228" y="279"/>
                  <a:pt x="242" y="272"/>
                  <a:pt x="250" y="272"/>
                </a:cubicBezTo>
                <a:cubicBezTo>
                  <a:pt x="251" y="272"/>
                  <a:pt x="252" y="272"/>
                  <a:pt x="252" y="272"/>
                </a:cubicBezTo>
                <a:cubicBezTo>
                  <a:pt x="257" y="273"/>
                  <a:pt x="257" y="293"/>
                  <a:pt x="254" y="311"/>
                </a:cubicBezTo>
                <a:cubicBezTo>
                  <a:pt x="253" y="313"/>
                  <a:pt x="254" y="316"/>
                  <a:pt x="255" y="317"/>
                </a:cubicBezTo>
                <a:cubicBezTo>
                  <a:pt x="256" y="319"/>
                  <a:pt x="258" y="320"/>
                  <a:pt x="260" y="320"/>
                </a:cubicBezTo>
                <a:cubicBezTo>
                  <a:pt x="261" y="320"/>
                  <a:pt x="283" y="321"/>
                  <a:pt x="288" y="338"/>
                </a:cubicBezTo>
                <a:cubicBezTo>
                  <a:pt x="290" y="344"/>
                  <a:pt x="289" y="345"/>
                  <a:pt x="283" y="350"/>
                </a:cubicBezTo>
                <a:cubicBezTo>
                  <a:pt x="276" y="356"/>
                  <a:pt x="265" y="365"/>
                  <a:pt x="263" y="389"/>
                </a:cubicBezTo>
                <a:cubicBezTo>
                  <a:pt x="208" y="389"/>
                  <a:pt x="208" y="389"/>
                  <a:pt x="208" y="389"/>
                </a:cubicBezTo>
                <a:cubicBezTo>
                  <a:pt x="208" y="354"/>
                  <a:pt x="211" y="320"/>
                  <a:pt x="216" y="287"/>
                </a:cubicBezTo>
                <a:close/>
                <a:moveTo>
                  <a:pt x="264" y="403"/>
                </a:moveTo>
                <a:cubicBezTo>
                  <a:pt x="274" y="439"/>
                  <a:pt x="335" y="462"/>
                  <a:pt x="388" y="476"/>
                </a:cubicBezTo>
                <a:cubicBezTo>
                  <a:pt x="388" y="519"/>
                  <a:pt x="388" y="519"/>
                  <a:pt x="388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8" y="443"/>
                  <a:pt x="208" y="403"/>
                </a:cubicBezTo>
                <a:lnTo>
                  <a:pt x="264" y="403"/>
                </a:lnTo>
                <a:close/>
                <a:moveTo>
                  <a:pt x="358" y="299"/>
                </a:moveTo>
                <a:cubicBezTo>
                  <a:pt x="357" y="285"/>
                  <a:pt x="357" y="285"/>
                  <a:pt x="367" y="284"/>
                </a:cubicBezTo>
                <a:cubicBezTo>
                  <a:pt x="373" y="283"/>
                  <a:pt x="381" y="282"/>
                  <a:pt x="388" y="279"/>
                </a:cubicBezTo>
                <a:cubicBezTo>
                  <a:pt x="388" y="370"/>
                  <a:pt x="388" y="370"/>
                  <a:pt x="388" y="370"/>
                </a:cubicBezTo>
                <a:cubicBezTo>
                  <a:pt x="372" y="374"/>
                  <a:pt x="354" y="388"/>
                  <a:pt x="354" y="388"/>
                </a:cubicBezTo>
                <a:cubicBezTo>
                  <a:pt x="351" y="390"/>
                  <a:pt x="350" y="393"/>
                  <a:pt x="351" y="396"/>
                </a:cubicBezTo>
                <a:cubicBezTo>
                  <a:pt x="355" y="406"/>
                  <a:pt x="368" y="439"/>
                  <a:pt x="386" y="440"/>
                </a:cubicBezTo>
                <a:cubicBezTo>
                  <a:pt x="386" y="440"/>
                  <a:pt x="386" y="440"/>
                  <a:pt x="387" y="440"/>
                </a:cubicBezTo>
                <a:cubicBezTo>
                  <a:pt x="387" y="440"/>
                  <a:pt x="387" y="440"/>
                  <a:pt x="387" y="440"/>
                </a:cubicBezTo>
                <a:cubicBezTo>
                  <a:pt x="387" y="440"/>
                  <a:pt x="388" y="440"/>
                  <a:pt x="388" y="440"/>
                </a:cubicBezTo>
                <a:cubicBezTo>
                  <a:pt x="388" y="450"/>
                  <a:pt x="388" y="450"/>
                  <a:pt x="388" y="450"/>
                </a:cubicBezTo>
                <a:cubicBezTo>
                  <a:pt x="387" y="449"/>
                  <a:pt x="385" y="448"/>
                  <a:pt x="383" y="446"/>
                </a:cubicBezTo>
                <a:cubicBezTo>
                  <a:pt x="363" y="432"/>
                  <a:pt x="328" y="407"/>
                  <a:pt x="322" y="391"/>
                </a:cubicBezTo>
                <a:cubicBezTo>
                  <a:pt x="315" y="371"/>
                  <a:pt x="315" y="357"/>
                  <a:pt x="316" y="352"/>
                </a:cubicBezTo>
                <a:cubicBezTo>
                  <a:pt x="317" y="353"/>
                  <a:pt x="319" y="355"/>
                  <a:pt x="323" y="359"/>
                </a:cubicBezTo>
                <a:cubicBezTo>
                  <a:pt x="329" y="366"/>
                  <a:pt x="334" y="369"/>
                  <a:pt x="340" y="369"/>
                </a:cubicBezTo>
                <a:cubicBezTo>
                  <a:pt x="358" y="369"/>
                  <a:pt x="358" y="339"/>
                  <a:pt x="358" y="315"/>
                </a:cubicBezTo>
                <a:cubicBezTo>
                  <a:pt x="359" y="309"/>
                  <a:pt x="358" y="304"/>
                  <a:pt x="358" y="299"/>
                </a:cubicBezTo>
                <a:close/>
                <a:moveTo>
                  <a:pt x="504" y="86"/>
                </a:moveTo>
                <a:cubicBezTo>
                  <a:pt x="513" y="99"/>
                  <a:pt x="522" y="114"/>
                  <a:pt x="529" y="130"/>
                </a:cubicBezTo>
                <a:cubicBezTo>
                  <a:pt x="517" y="130"/>
                  <a:pt x="517" y="130"/>
                  <a:pt x="517" y="130"/>
                </a:cubicBezTo>
                <a:cubicBezTo>
                  <a:pt x="515" y="126"/>
                  <a:pt x="514" y="122"/>
                  <a:pt x="513" y="120"/>
                </a:cubicBezTo>
                <a:cubicBezTo>
                  <a:pt x="506" y="105"/>
                  <a:pt x="502" y="102"/>
                  <a:pt x="498" y="102"/>
                </a:cubicBezTo>
                <a:cubicBezTo>
                  <a:pt x="494" y="102"/>
                  <a:pt x="491" y="105"/>
                  <a:pt x="491" y="109"/>
                </a:cubicBezTo>
                <a:cubicBezTo>
                  <a:pt x="491" y="110"/>
                  <a:pt x="491" y="112"/>
                  <a:pt x="492" y="113"/>
                </a:cubicBezTo>
                <a:cubicBezTo>
                  <a:pt x="489" y="110"/>
                  <a:pt x="486" y="107"/>
                  <a:pt x="482" y="104"/>
                </a:cubicBezTo>
                <a:cubicBezTo>
                  <a:pt x="476" y="100"/>
                  <a:pt x="475" y="97"/>
                  <a:pt x="475" y="96"/>
                </a:cubicBezTo>
                <a:cubicBezTo>
                  <a:pt x="476" y="93"/>
                  <a:pt x="484" y="88"/>
                  <a:pt x="504" y="86"/>
                </a:cubicBezTo>
                <a:close/>
                <a:moveTo>
                  <a:pt x="752" y="259"/>
                </a:moveTo>
                <a:cubicBezTo>
                  <a:pt x="584" y="259"/>
                  <a:pt x="584" y="259"/>
                  <a:pt x="584" y="259"/>
                </a:cubicBezTo>
                <a:cubicBezTo>
                  <a:pt x="576" y="218"/>
                  <a:pt x="565" y="178"/>
                  <a:pt x="551" y="144"/>
                </a:cubicBezTo>
                <a:cubicBezTo>
                  <a:pt x="682" y="144"/>
                  <a:pt x="682" y="144"/>
                  <a:pt x="682" y="144"/>
                </a:cubicBezTo>
                <a:cubicBezTo>
                  <a:pt x="711" y="178"/>
                  <a:pt x="735" y="217"/>
                  <a:pt x="752" y="259"/>
                </a:cubicBezTo>
                <a:close/>
                <a:moveTo>
                  <a:pt x="757" y="519"/>
                </a:moveTo>
                <a:cubicBezTo>
                  <a:pt x="587" y="519"/>
                  <a:pt x="587" y="519"/>
                  <a:pt x="587" y="519"/>
                </a:cubicBezTo>
                <a:cubicBezTo>
                  <a:pt x="588" y="509"/>
                  <a:pt x="590" y="500"/>
                  <a:pt x="591" y="491"/>
                </a:cubicBezTo>
                <a:cubicBezTo>
                  <a:pt x="594" y="492"/>
                  <a:pt x="596" y="493"/>
                  <a:pt x="599" y="493"/>
                </a:cubicBezTo>
                <a:cubicBezTo>
                  <a:pt x="599" y="493"/>
                  <a:pt x="599" y="493"/>
                  <a:pt x="599" y="493"/>
                </a:cubicBezTo>
                <a:cubicBezTo>
                  <a:pt x="604" y="493"/>
                  <a:pt x="608" y="490"/>
                  <a:pt x="610" y="485"/>
                </a:cubicBezTo>
                <a:cubicBezTo>
                  <a:pt x="613" y="475"/>
                  <a:pt x="604" y="469"/>
                  <a:pt x="599" y="467"/>
                </a:cubicBezTo>
                <a:cubicBezTo>
                  <a:pt x="597" y="465"/>
                  <a:pt x="595" y="464"/>
                  <a:pt x="594" y="463"/>
                </a:cubicBezTo>
                <a:cubicBezTo>
                  <a:pt x="595" y="443"/>
                  <a:pt x="596" y="423"/>
                  <a:pt x="597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6" y="443"/>
                  <a:pt x="769" y="482"/>
                  <a:pt x="757" y="519"/>
                </a:cubicBezTo>
                <a:close/>
                <a:moveTo>
                  <a:pt x="552" y="628"/>
                </a:moveTo>
                <a:cubicBezTo>
                  <a:pt x="552" y="628"/>
                  <a:pt x="552" y="628"/>
                  <a:pt x="551" y="628"/>
                </a:cubicBezTo>
                <a:cubicBezTo>
                  <a:pt x="548" y="626"/>
                  <a:pt x="544" y="628"/>
                  <a:pt x="542" y="632"/>
                </a:cubicBezTo>
                <a:cubicBezTo>
                  <a:pt x="542" y="632"/>
                  <a:pt x="542" y="632"/>
                  <a:pt x="542" y="632"/>
                </a:cubicBezTo>
                <a:cubicBezTo>
                  <a:pt x="538" y="633"/>
                  <a:pt x="534" y="634"/>
                  <a:pt x="530" y="633"/>
                </a:cubicBezTo>
                <a:cubicBezTo>
                  <a:pt x="514" y="633"/>
                  <a:pt x="506" y="623"/>
                  <a:pt x="499" y="615"/>
                </a:cubicBezTo>
                <a:cubicBezTo>
                  <a:pt x="493" y="608"/>
                  <a:pt x="487" y="601"/>
                  <a:pt x="479" y="601"/>
                </a:cubicBezTo>
                <a:cubicBezTo>
                  <a:pt x="477" y="601"/>
                  <a:pt x="476" y="601"/>
                  <a:pt x="475" y="601"/>
                </a:cubicBezTo>
                <a:cubicBezTo>
                  <a:pt x="471" y="602"/>
                  <a:pt x="466" y="604"/>
                  <a:pt x="460" y="606"/>
                </a:cubicBezTo>
                <a:cubicBezTo>
                  <a:pt x="446" y="610"/>
                  <a:pt x="427" y="617"/>
                  <a:pt x="409" y="617"/>
                </a:cubicBezTo>
                <a:cubicBezTo>
                  <a:pt x="405" y="617"/>
                  <a:pt x="401" y="616"/>
                  <a:pt x="398" y="616"/>
                </a:cubicBezTo>
                <a:cubicBezTo>
                  <a:pt x="395" y="612"/>
                  <a:pt x="390" y="596"/>
                  <a:pt x="384" y="565"/>
                </a:cubicBezTo>
                <a:cubicBezTo>
                  <a:pt x="384" y="562"/>
                  <a:pt x="387" y="560"/>
                  <a:pt x="393" y="558"/>
                </a:cubicBezTo>
                <a:cubicBezTo>
                  <a:pt x="394" y="558"/>
                  <a:pt x="394" y="558"/>
                  <a:pt x="395" y="558"/>
                </a:cubicBezTo>
                <a:cubicBezTo>
                  <a:pt x="398" y="558"/>
                  <a:pt x="400" y="557"/>
                  <a:pt x="401" y="555"/>
                </a:cubicBezTo>
                <a:cubicBezTo>
                  <a:pt x="402" y="555"/>
                  <a:pt x="403" y="555"/>
                  <a:pt x="403" y="554"/>
                </a:cubicBezTo>
                <a:cubicBezTo>
                  <a:pt x="415" y="550"/>
                  <a:pt x="429" y="546"/>
                  <a:pt x="438" y="535"/>
                </a:cubicBezTo>
                <a:cubicBezTo>
                  <a:pt x="452" y="518"/>
                  <a:pt x="466" y="500"/>
                  <a:pt x="483" y="496"/>
                </a:cubicBezTo>
                <a:cubicBezTo>
                  <a:pt x="484" y="496"/>
                  <a:pt x="486" y="496"/>
                  <a:pt x="487" y="496"/>
                </a:cubicBezTo>
                <a:cubicBezTo>
                  <a:pt x="496" y="496"/>
                  <a:pt x="500" y="505"/>
                  <a:pt x="500" y="506"/>
                </a:cubicBezTo>
                <a:cubicBezTo>
                  <a:pt x="500" y="507"/>
                  <a:pt x="501" y="508"/>
                  <a:pt x="502" y="509"/>
                </a:cubicBezTo>
                <a:cubicBezTo>
                  <a:pt x="504" y="511"/>
                  <a:pt x="524" y="530"/>
                  <a:pt x="534" y="535"/>
                </a:cubicBezTo>
                <a:cubicBezTo>
                  <a:pt x="535" y="536"/>
                  <a:pt x="537" y="536"/>
                  <a:pt x="538" y="536"/>
                </a:cubicBezTo>
                <a:cubicBezTo>
                  <a:pt x="538" y="536"/>
                  <a:pt x="538" y="536"/>
                  <a:pt x="538" y="536"/>
                </a:cubicBezTo>
                <a:cubicBezTo>
                  <a:pt x="548" y="536"/>
                  <a:pt x="550" y="525"/>
                  <a:pt x="552" y="513"/>
                </a:cubicBezTo>
                <a:cubicBezTo>
                  <a:pt x="552" y="508"/>
                  <a:pt x="554" y="501"/>
                  <a:pt x="555" y="497"/>
                </a:cubicBezTo>
                <a:cubicBezTo>
                  <a:pt x="563" y="507"/>
                  <a:pt x="577" y="552"/>
                  <a:pt x="582" y="582"/>
                </a:cubicBezTo>
                <a:cubicBezTo>
                  <a:pt x="584" y="591"/>
                  <a:pt x="579" y="603"/>
                  <a:pt x="570" y="613"/>
                </a:cubicBezTo>
                <a:cubicBezTo>
                  <a:pt x="565" y="620"/>
                  <a:pt x="559" y="625"/>
                  <a:pt x="552" y="628"/>
                </a:cubicBezTo>
                <a:close/>
                <a:moveTo>
                  <a:pt x="399" y="382"/>
                </a:moveTo>
                <a:cubicBezTo>
                  <a:pt x="401" y="382"/>
                  <a:pt x="402" y="382"/>
                  <a:pt x="402" y="386"/>
                </a:cubicBezTo>
                <a:cubicBezTo>
                  <a:pt x="402" y="388"/>
                  <a:pt x="402" y="390"/>
                  <a:pt x="402" y="392"/>
                </a:cubicBezTo>
                <a:cubicBezTo>
                  <a:pt x="401" y="393"/>
                  <a:pt x="400" y="394"/>
                  <a:pt x="400" y="396"/>
                </a:cubicBezTo>
                <a:cubicBezTo>
                  <a:pt x="400" y="397"/>
                  <a:pt x="400" y="398"/>
                  <a:pt x="401" y="399"/>
                </a:cubicBezTo>
                <a:cubicBezTo>
                  <a:pt x="399" y="410"/>
                  <a:pt x="396" y="419"/>
                  <a:pt x="392" y="424"/>
                </a:cubicBezTo>
                <a:cubicBezTo>
                  <a:pt x="389" y="426"/>
                  <a:pt x="387" y="426"/>
                  <a:pt x="387" y="426"/>
                </a:cubicBezTo>
                <a:cubicBezTo>
                  <a:pt x="387" y="426"/>
                  <a:pt x="387" y="426"/>
                  <a:pt x="387" y="426"/>
                </a:cubicBezTo>
                <a:cubicBezTo>
                  <a:pt x="386" y="426"/>
                  <a:pt x="386" y="426"/>
                  <a:pt x="386" y="426"/>
                </a:cubicBezTo>
                <a:cubicBezTo>
                  <a:pt x="382" y="426"/>
                  <a:pt x="373" y="412"/>
                  <a:pt x="366" y="396"/>
                </a:cubicBezTo>
                <a:cubicBezTo>
                  <a:pt x="375" y="390"/>
                  <a:pt x="390" y="382"/>
                  <a:pt x="399" y="382"/>
                </a:cubicBezTo>
                <a:close/>
                <a:moveTo>
                  <a:pt x="402" y="478"/>
                </a:moveTo>
                <a:cubicBezTo>
                  <a:pt x="407" y="478"/>
                  <a:pt x="408" y="474"/>
                  <a:pt x="409" y="473"/>
                </a:cubicBezTo>
                <a:cubicBezTo>
                  <a:pt x="410" y="469"/>
                  <a:pt x="408" y="466"/>
                  <a:pt x="402" y="461"/>
                </a:cubicBezTo>
                <a:cubicBezTo>
                  <a:pt x="402" y="433"/>
                  <a:pt x="402" y="433"/>
                  <a:pt x="402" y="433"/>
                </a:cubicBezTo>
                <a:cubicBezTo>
                  <a:pt x="408" y="426"/>
                  <a:pt x="412" y="416"/>
                  <a:pt x="414" y="403"/>
                </a:cubicBezTo>
                <a:cubicBezTo>
                  <a:pt x="583" y="403"/>
                  <a:pt x="583" y="403"/>
                  <a:pt x="583" y="403"/>
                </a:cubicBezTo>
                <a:cubicBezTo>
                  <a:pt x="582" y="415"/>
                  <a:pt x="582" y="428"/>
                  <a:pt x="581" y="440"/>
                </a:cubicBezTo>
                <a:cubicBezTo>
                  <a:pt x="574" y="433"/>
                  <a:pt x="563" y="429"/>
                  <a:pt x="551" y="425"/>
                </a:cubicBezTo>
                <a:cubicBezTo>
                  <a:pt x="530" y="417"/>
                  <a:pt x="499" y="410"/>
                  <a:pt x="491" y="408"/>
                </a:cubicBezTo>
                <a:cubicBezTo>
                  <a:pt x="490" y="408"/>
                  <a:pt x="489" y="408"/>
                  <a:pt x="489" y="408"/>
                </a:cubicBezTo>
                <a:cubicBezTo>
                  <a:pt x="485" y="408"/>
                  <a:pt x="481" y="410"/>
                  <a:pt x="480" y="414"/>
                </a:cubicBezTo>
                <a:cubicBezTo>
                  <a:pt x="477" y="427"/>
                  <a:pt x="513" y="450"/>
                  <a:pt x="513" y="451"/>
                </a:cubicBezTo>
                <a:cubicBezTo>
                  <a:pt x="519" y="454"/>
                  <a:pt x="519" y="458"/>
                  <a:pt x="519" y="463"/>
                </a:cubicBezTo>
                <a:cubicBezTo>
                  <a:pt x="520" y="468"/>
                  <a:pt x="520" y="478"/>
                  <a:pt x="532" y="479"/>
                </a:cubicBezTo>
                <a:cubicBezTo>
                  <a:pt x="538" y="479"/>
                  <a:pt x="544" y="478"/>
                  <a:pt x="550" y="477"/>
                </a:cubicBezTo>
                <a:cubicBezTo>
                  <a:pt x="556" y="476"/>
                  <a:pt x="562" y="475"/>
                  <a:pt x="566" y="476"/>
                </a:cubicBezTo>
                <a:cubicBezTo>
                  <a:pt x="569" y="477"/>
                  <a:pt x="573" y="480"/>
                  <a:pt x="577" y="483"/>
                </a:cubicBezTo>
                <a:cubicBezTo>
                  <a:pt x="578" y="483"/>
                  <a:pt x="578" y="483"/>
                  <a:pt x="578" y="483"/>
                </a:cubicBezTo>
                <a:cubicBezTo>
                  <a:pt x="577" y="490"/>
                  <a:pt x="576" y="497"/>
                  <a:pt x="575" y="505"/>
                </a:cubicBezTo>
                <a:cubicBezTo>
                  <a:pt x="567" y="486"/>
                  <a:pt x="561" y="482"/>
                  <a:pt x="556" y="482"/>
                </a:cubicBezTo>
                <a:cubicBezTo>
                  <a:pt x="556" y="482"/>
                  <a:pt x="555" y="482"/>
                  <a:pt x="555" y="482"/>
                </a:cubicBezTo>
                <a:cubicBezTo>
                  <a:pt x="543" y="482"/>
                  <a:pt x="540" y="497"/>
                  <a:pt x="538" y="510"/>
                </a:cubicBezTo>
                <a:cubicBezTo>
                  <a:pt x="537" y="513"/>
                  <a:pt x="537" y="517"/>
                  <a:pt x="536" y="520"/>
                </a:cubicBezTo>
                <a:cubicBezTo>
                  <a:pt x="529" y="515"/>
                  <a:pt x="518" y="505"/>
                  <a:pt x="513" y="500"/>
                </a:cubicBezTo>
                <a:cubicBezTo>
                  <a:pt x="510" y="495"/>
                  <a:pt x="503" y="482"/>
                  <a:pt x="487" y="482"/>
                </a:cubicBezTo>
                <a:cubicBezTo>
                  <a:pt x="485" y="482"/>
                  <a:pt x="483" y="482"/>
                  <a:pt x="480" y="483"/>
                </a:cubicBezTo>
                <a:cubicBezTo>
                  <a:pt x="462" y="486"/>
                  <a:pt x="447" y="502"/>
                  <a:pt x="433" y="519"/>
                </a:cubicBezTo>
                <a:cubicBezTo>
                  <a:pt x="433" y="519"/>
                  <a:pt x="433" y="519"/>
                  <a:pt x="432" y="519"/>
                </a:cubicBezTo>
                <a:cubicBezTo>
                  <a:pt x="402" y="519"/>
                  <a:pt x="402" y="519"/>
                  <a:pt x="402" y="519"/>
                </a:cubicBezTo>
                <a:lnTo>
                  <a:pt x="402" y="478"/>
                </a:lnTo>
                <a:close/>
                <a:moveTo>
                  <a:pt x="580" y="467"/>
                </a:moveTo>
                <a:cubicBezTo>
                  <a:pt x="576" y="466"/>
                  <a:pt x="573" y="464"/>
                  <a:pt x="571" y="463"/>
                </a:cubicBezTo>
                <a:cubicBezTo>
                  <a:pt x="568" y="462"/>
                  <a:pt x="565" y="461"/>
                  <a:pt x="561" y="461"/>
                </a:cubicBezTo>
                <a:cubicBezTo>
                  <a:pt x="556" y="461"/>
                  <a:pt x="552" y="462"/>
                  <a:pt x="547" y="463"/>
                </a:cubicBezTo>
                <a:cubicBezTo>
                  <a:pt x="542" y="464"/>
                  <a:pt x="538" y="465"/>
                  <a:pt x="534" y="465"/>
                </a:cubicBezTo>
                <a:cubicBezTo>
                  <a:pt x="534" y="464"/>
                  <a:pt x="533" y="463"/>
                  <a:pt x="533" y="462"/>
                </a:cubicBezTo>
                <a:cubicBezTo>
                  <a:pt x="533" y="456"/>
                  <a:pt x="532" y="446"/>
                  <a:pt x="521" y="439"/>
                </a:cubicBezTo>
                <a:cubicBezTo>
                  <a:pt x="515" y="435"/>
                  <a:pt x="508" y="430"/>
                  <a:pt x="503" y="425"/>
                </a:cubicBezTo>
                <a:cubicBezTo>
                  <a:pt x="515" y="428"/>
                  <a:pt x="533" y="432"/>
                  <a:pt x="546" y="438"/>
                </a:cubicBezTo>
                <a:cubicBezTo>
                  <a:pt x="569" y="446"/>
                  <a:pt x="577" y="452"/>
                  <a:pt x="578" y="460"/>
                </a:cubicBezTo>
                <a:cubicBezTo>
                  <a:pt x="578" y="463"/>
                  <a:pt x="579" y="465"/>
                  <a:pt x="580" y="467"/>
                </a:cubicBezTo>
                <a:close/>
                <a:moveTo>
                  <a:pt x="420" y="533"/>
                </a:moveTo>
                <a:cubicBezTo>
                  <a:pt x="415" y="536"/>
                  <a:pt x="408" y="538"/>
                  <a:pt x="402" y="540"/>
                </a:cubicBezTo>
                <a:cubicBezTo>
                  <a:pt x="402" y="533"/>
                  <a:pt x="402" y="533"/>
                  <a:pt x="402" y="533"/>
                </a:cubicBezTo>
                <a:lnTo>
                  <a:pt x="420" y="533"/>
                </a:lnTo>
                <a:close/>
                <a:moveTo>
                  <a:pt x="597" y="389"/>
                </a:moveTo>
                <a:cubicBezTo>
                  <a:pt x="596" y="349"/>
                  <a:pt x="593" y="310"/>
                  <a:pt x="587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69" y="310"/>
                  <a:pt x="776" y="349"/>
                  <a:pt x="777" y="389"/>
                </a:cubicBezTo>
                <a:lnTo>
                  <a:pt x="597" y="389"/>
                </a:lnTo>
                <a:close/>
                <a:moveTo>
                  <a:pt x="539" y="119"/>
                </a:moveTo>
                <a:cubicBezTo>
                  <a:pt x="534" y="107"/>
                  <a:pt x="527" y="96"/>
                  <a:pt x="520" y="85"/>
                </a:cubicBezTo>
                <a:cubicBezTo>
                  <a:pt x="526" y="85"/>
                  <a:pt x="530" y="87"/>
                  <a:pt x="532" y="90"/>
                </a:cubicBezTo>
                <a:cubicBezTo>
                  <a:pt x="539" y="97"/>
                  <a:pt x="540" y="111"/>
                  <a:pt x="539" y="119"/>
                </a:cubicBezTo>
                <a:close/>
                <a:moveTo>
                  <a:pt x="506" y="193"/>
                </a:moveTo>
                <a:cubicBezTo>
                  <a:pt x="507" y="193"/>
                  <a:pt x="508" y="193"/>
                  <a:pt x="509" y="192"/>
                </a:cubicBezTo>
                <a:cubicBezTo>
                  <a:pt x="508" y="193"/>
                  <a:pt x="507" y="193"/>
                  <a:pt x="506" y="194"/>
                </a:cubicBezTo>
                <a:lnTo>
                  <a:pt x="506" y="193"/>
                </a:lnTo>
                <a:close/>
                <a:moveTo>
                  <a:pt x="500" y="146"/>
                </a:moveTo>
                <a:cubicBezTo>
                  <a:pt x="502" y="138"/>
                  <a:pt x="502" y="125"/>
                  <a:pt x="493" y="114"/>
                </a:cubicBezTo>
                <a:cubicBezTo>
                  <a:pt x="493" y="115"/>
                  <a:pt x="494" y="115"/>
                  <a:pt x="494" y="115"/>
                </a:cubicBezTo>
                <a:cubicBezTo>
                  <a:pt x="497" y="119"/>
                  <a:pt x="504" y="135"/>
                  <a:pt x="506" y="140"/>
                </a:cubicBezTo>
                <a:cubicBezTo>
                  <a:pt x="505" y="141"/>
                  <a:pt x="505" y="141"/>
                  <a:pt x="505" y="141"/>
                </a:cubicBezTo>
                <a:cubicBezTo>
                  <a:pt x="504" y="142"/>
                  <a:pt x="504" y="144"/>
                  <a:pt x="503" y="145"/>
                </a:cubicBezTo>
                <a:cubicBezTo>
                  <a:pt x="503" y="146"/>
                  <a:pt x="503" y="147"/>
                  <a:pt x="503" y="148"/>
                </a:cubicBezTo>
                <a:cubicBezTo>
                  <a:pt x="501" y="149"/>
                  <a:pt x="498" y="151"/>
                  <a:pt x="497" y="155"/>
                </a:cubicBezTo>
                <a:cubicBezTo>
                  <a:pt x="495" y="160"/>
                  <a:pt x="498" y="167"/>
                  <a:pt x="504" y="174"/>
                </a:cubicBezTo>
                <a:cubicBezTo>
                  <a:pt x="505" y="175"/>
                  <a:pt x="505" y="176"/>
                  <a:pt x="505" y="177"/>
                </a:cubicBezTo>
                <a:cubicBezTo>
                  <a:pt x="505" y="177"/>
                  <a:pt x="504" y="179"/>
                  <a:pt x="500" y="181"/>
                </a:cubicBezTo>
                <a:cubicBezTo>
                  <a:pt x="499" y="181"/>
                  <a:pt x="498" y="182"/>
                  <a:pt x="497" y="182"/>
                </a:cubicBezTo>
                <a:cubicBezTo>
                  <a:pt x="495" y="184"/>
                  <a:pt x="485" y="190"/>
                  <a:pt x="481" y="191"/>
                </a:cubicBezTo>
                <a:cubicBezTo>
                  <a:pt x="479" y="191"/>
                  <a:pt x="477" y="193"/>
                  <a:pt x="475" y="194"/>
                </a:cubicBezTo>
                <a:cubicBezTo>
                  <a:pt x="473" y="185"/>
                  <a:pt x="466" y="176"/>
                  <a:pt x="461" y="171"/>
                </a:cubicBezTo>
                <a:cubicBezTo>
                  <a:pt x="460" y="170"/>
                  <a:pt x="458" y="168"/>
                  <a:pt x="459" y="166"/>
                </a:cubicBezTo>
                <a:cubicBezTo>
                  <a:pt x="460" y="164"/>
                  <a:pt x="463" y="162"/>
                  <a:pt x="468" y="162"/>
                </a:cubicBezTo>
                <a:cubicBezTo>
                  <a:pt x="470" y="162"/>
                  <a:pt x="472" y="162"/>
                  <a:pt x="473" y="162"/>
                </a:cubicBezTo>
                <a:cubicBezTo>
                  <a:pt x="485" y="165"/>
                  <a:pt x="496" y="158"/>
                  <a:pt x="500" y="146"/>
                </a:cubicBezTo>
                <a:close/>
                <a:moveTo>
                  <a:pt x="464" y="212"/>
                </a:moveTo>
                <a:cubicBezTo>
                  <a:pt x="464" y="212"/>
                  <a:pt x="465" y="212"/>
                  <a:pt x="465" y="212"/>
                </a:cubicBezTo>
                <a:cubicBezTo>
                  <a:pt x="466" y="212"/>
                  <a:pt x="467" y="212"/>
                  <a:pt x="468" y="211"/>
                </a:cubicBezTo>
                <a:cubicBezTo>
                  <a:pt x="468" y="213"/>
                  <a:pt x="468" y="216"/>
                  <a:pt x="469" y="217"/>
                </a:cubicBezTo>
                <a:cubicBezTo>
                  <a:pt x="471" y="223"/>
                  <a:pt x="475" y="224"/>
                  <a:pt x="477" y="225"/>
                </a:cubicBezTo>
                <a:cubicBezTo>
                  <a:pt x="477" y="225"/>
                  <a:pt x="477" y="225"/>
                  <a:pt x="478" y="225"/>
                </a:cubicBezTo>
                <a:cubicBezTo>
                  <a:pt x="484" y="225"/>
                  <a:pt x="488" y="218"/>
                  <a:pt x="492" y="212"/>
                </a:cubicBezTo>
                <a:cubicBezTo>
                  <a:pt x="494" y="209"/>
                  <a:pt x="494" y="209"/>
                  <a:pt x="500" y="208"/>
                </a:cubicBezTo>
                <a:cubicBezTo>
                  <a:pt x="502" y="208"/>
                  <a:pt x="504" y="208"/>
                  <a:pt x="507" y="208"/>
                </a:cubicBezTo>
                <a:cubicBezTo>
                  <a:pt x="523" y="205"/>
                  <a:pt x="529" y="187"/>
                  <a:pt x="527" y="178"/>
                </a:cubicBezTo>
                <a:cubicBezTo>
                  <a:pt x="527" y="174"/>
                  <a:pt x="525" y="170"/>
                  <a:pt x="523" y="166"/>
                </a:cubicBezTo>
                <a:cubicBezTo>
                  <a:pt x="529" y="165"/>
                  <a:pt x="535" y="164"/>
                  <a:pt x="537" y="157"/>
                </a:cubicBezTo>
                <a:cubicBezTo>
                  <a:pt x="537" y="155"/>
                  <a:pt x="537" y="152"/>
                  <a:pt x="535" y="150"/>
                </a:cubicBezTo>
                <a:cubicBezTo>
                  <a:pt x="534" y="148"/>
                  <a:pt x="530" y="145"/>
                  <a:pt x="527" y="144"/>
                </a:cubicBezTo>
                <a:cubicBezTo>
                  <a:pt x="536" y="144"/>
                  <a:pt x="536" y="144"/>
                  <a:pt x="536" y="144"/>
                </a:cubicBezTo>
                <a:cubicBezTo>
                  <a:pt x="550" y="178"/>
                  <a:pt x="562" y="217"/>
                  <a:pt x="570" y="259"/>
                </a:cubicBezTo>
                <a:cubicBezTo>
                  <a:pt x="453" y="259"/>
                  <a:pt x="453" y="259"/>
                  <a:pt x="453" y="259"/>
                </a:cubicBezTo>
                <a:cubicBezTo>
                  <a:pt x="455" y="257"/>
                  <a:pt x="455" y="255"/>
                  <a:pt x="455" y="252"/>
                </a:cubicBezTo>
                <a:cubicBezTo>
                  <a:pt x="456" y="245"/>
                  <a:pt x="452" y="240"/>
                  <a:pt x="445" y="239"/>
                </a:cubicBezTo>
                <a:cubicBezTo>
                  <a:pt x="444" y="239"/>
                  <a:pt x="444" y="239"/>
                  <a:pt x="444" y="239"/>
                </a:cubicBezTo>
                <a:cubicBezTo>
                  <a:pt x="442" y="239"/>
                  <a:pt x="441" y="239"/>
                  <a:pt x="440" y="239"/>
                </a:cubicBezTo>
                <a:cubicBezTo>
                  <a:pt x="448" y="224"/>
                  <a:pt x="438" y="208"/>
                  <a:pt x="430" y="194"/>
                </a:cubicBezTo>
                <a:cubicBezTo>
                  <a:pt x="426" y="189"/>
                  <a:pt x="421" y="181"/>
                  <a:pt x="422" y="179"/>
                </a:cubicBezTo>
                <a:cubicBezTo>
                  <a:pt x="422" y="179"/>
                  <a:pt x="422" y="178"/>
                  <a:pt x="424" y="178"/>
                </a:cubicBezTo>
                <a:cubicBezTo>
                  <a:pt x="425" y="177"/>
                  <a:pt x="427" y="177"/>
                  <a:pt x="428" y="177"/>
                </a:cubicBezTo>
                <a:cubicBezTo>
                  <a:pt x="435" y="177"/>
                  <a:pt x="440" y="185"/>
                  <a:pt x="446" y="196"/>
                </a:cubicBezTo>
                <a:cubicBezTo>
                  <a:pt x="451" y="204"/>
                  <a:pt x="455" y="212"/>
                  <a:pt x="464" y="212"/>
                </a:cubicBezTo>
                <a:close/>
                <a:moveTo>
                  <a:pt x="429" y="259"/>
                </a:moveTo>
                <a:cubicBezTo>
                  <a:pt x="424" y="259"/>
                  <a:pt x="424" y="259"/>
                  <a:pt x="424" y="259"/>
                </a:cubicBezTo>
                <a:cubicBezTo>
                  <a:pt x="426" y="258"/>
                  <a:pt x="427" y="256"/>
                  <a:pt x="429" y="255"/>
                </a:cubicBezTo>
                <a:cubicBezTo>
                  <a:pt x="429" y="256"/>
                  <a:pt x="429" y="256"/>
                  <a:pt x="429" y="257"/>
                </a:cubicBezTo>
                <a:cubicBezTo>
                  <a:pt x="429" y="258"/>
                  <a:pt x="429" y="259"/>
                  <a:pt x="429" y="259"/>
                </a:cubicBezTo>
                <a:close/>
                <a:moveTo>
                  <a:pt x="403" y="273"/>
                </a:moveTo>
                <a:cubicBezTo>
                  <a:pt x="573" y="273"/>
                  <a:pt x="573" y="273"/>
                  <a:pt x="573" y="273"/>
                </a:cubicBezTo>
                <a:cubicBezTo>
                  <a:pt x="579" y="310"/>
                  <a:pt x="582" y="349"/>
                  <a:pt x="583" y="389"/>
                </a:cubicBezTo>
                <a:cubicBezTo>
                  <a:pt x="416" y="389"/>
                  <a:pt x="416" y="389"/>
                  <a:pt x="416" y="389"/>
                </a:cubicBezTo>
                <a:cubicBezTo>
                  <a:pt x="416" y="388"/>
                  <a:pt x="416" y="387"/>
                  <a:pt x="416" y="386"/>
                </a:cubicBezTo>
                <a:cubicBezTo>
                  <a:pt x="416" y="376"/>
                  <a:pt x="411" y="370"/>
                  <a:pt x="402" y="368"/>
                </a:cubicBezTo>
                <a:cubicBezTo>
                  <a:pt x="402" y="274"/>
                  <a:pt x="402" y="274"/>
                  <a:pt x="402" y="274"/>
                </a:cubicBezTo>
                <a:cubicBezTo>
                  <a:pt x="402" y="274"/>
                  <a:pt x="402" y="273"/>
                  <a:pt x="403" y="273"/>
                </a:cubicBezTo>
                <a:close/>
                <a:moveTo>
                  <a:pt x="388" y="662"/>
                </a:moveTo>
                <a:cubicBezTo>
                  <a:pt x="388" y="777"/>
                  <a:pt x="388" y="777"/>
                  <a:pt x="388" y="777"/>
                </a:cubicBezTo>
                <a:cubicBezTo>
                  <a:pt x="339" y="774"/>
                  <a:pt x="294" y="730"/>
                  <a:pt x="261" y="662"/>
                </a:cubicBezTo>
                <a:lnTo>
                  <a:pt x="388" y="662"/>
                </a:lnTo>
                <a:close/>
                <a:moveTo>
                  <a:pt x="402" y="662"/>
                </a:moveTo>
                <a:cubicBezTo>
                  <a:pt x="502" y="662"/>
                  <a:pt x="502" y="662"/>
                  <a:pt x="502" y="662"/>
                </a:cubicBezTo>
                <a:cubicBezTo>
                  <a:pt x="499" y="668"/>
                  <a:pt x="501" y="677"/>
                  <a:pt x="503" y="682"/>
                </a:cubicBezTo>
                <a:cubicBezTo>
                  <a:pt x="506" y="689"/>
                  <a:pt x="508" y="693"/>
                  <a:pt x="512" y="694"/>
                </a:cubicBezTo>
                <a:cubicBezTo>
                  <a:pt x="481" y="745"/>
                  <a:pt x="443" y="774"/>
                  <a:pt x="402" y="777"/>
                </a:cubicBezTo>
                <a:lnTo>
                  <a:pt x="402" y="662"/>
                </a:lnTo>
                <a:close/>
                <a:moveTo>
                  <a:pt x="525" y="672"/>
                </a:moveTo>
                <a:cubicBezTo>
                  <a:pt x="522" y="674"/>
                  <a:pt x="518" y="677"/>
                  <a:pt x="517" y="678"/>
                </a:cubicBezTo>
                <a:cubicBezTo>
                  <a:pt x="516" y="676"/>
                  <a:pt x="515" y="672"/>
                  <a:pt x="514" y="670"/>
                </a:cubicBezTo>
                <a:cubicBezTo>
                  <a:pt x="516" y="670"/>
                  <a:pt x="518" y="670"/>
                  <a:pt x="521" y="670"/>
                </a:cubicBezTo>
                <a:cubicBezTo>
                  <a:pt x="523" y="670"/>
                  <a:pt x="524" y="670"/>
                  <a:pt x="525" y="670"/>
                </a:cubicBezTo>
                <a:cubicBezTo>
                  <a:pt x="525" y="670"/>
                  <a:pt x="525" y="671"/>
                  <a:pt x="525" y="672"/>
                </a:cubicBezTo>
                <a:close/>
                <a:moveTo>
                  <a:pt x="402" y="648"/>
                </a:moveTo>
                <a:cubicBezTo>
                  <a:pt x="402" y="630"/>
                  <a:pt x="402" y="630"/>
                  <a:pt x="402" y="630"/>
                </a:cubicBezTo>
                <a:cubicBezTo>
                  <a:pt x="404" y="631"/>
                  <a:pt x="406" y="631"/>
                  <a:pt x="409" y="631"/>
                </a:cubicBezTo>
                <a:cubicBezTo>
                  <a:pt x="429" y="631"/>
                  <a:pt x="450" y="624"/>
                  <a:pt x="465" y="619"/>
                </a:cubicBezTo>
                <a:cubicBezTo>
                  <a:pt x="470" y="617"/>
                  <a:pt x="475" y="616"/>
                  <a:pt x="478" y="615"/>
                </a:cubicBezTo>
                <a:cubicBezTo>
                  <a:pt x="478" y="615"/>
                  <a:pt x="478" y="615"/>
                  <a:pt x="479" y="615"/>
                </a:cubicBezTo>
                <a:cubicBezTo>
                  <a:pt x="481" y="615"/>
                  <a:pt x="485" y="619"/>
                  <a:pt x="488" y="624"/>
                </a:cubicBezTo>
                <a:cubicBezTo>
                  <a:pt x="496" y="633"/>
                  <a:pt x="507" y="646"/>
                  <a:pt x="529" y="647"/>
                </a:cubicBezTo>
                <a:cubicBezTo>
                  <a:pt x="530" y="647"/>
                  <a:pt x="531" y="647"/>
                  <a:pt x="532" y="647"/>
                </a:cubicBezTo>
                <a:cubicBezTo>
                  <a:pt x="533" y="647"/>
                  <a:pt x="535" y="647"/>
                  <a:pt x="536" y="647"/>
                </a:cubicBezTo>
                <a:cubicBezTo>
                  <a:pt x="536" y="648"/>
                  <a:pt x="536" y="648"/>
                  <a:pt x="536" y="648"/>
                </a:cubicBezTo>
                <a:lnTo>
                  <a:pt x="402" y="648"/>
                </a:lnTo>
                <a:close/>
                <a:moveTo>
                  <a:pt x="669" y="130"/>
                </a:moveTo>
                <a:cubicBezTo>
                  <a:pt x="553" y="130"/>
                  <a:pt x="553" y="130"/>
                  <a:pt x="553" y="130"/>
                </a:cubicBezTo>
                <a:cubicBezTo>
                  <a:pt x="554" y="128"/>
                  <a:pt x="555" y="126"/>
                  <a:pt x="556" y="124"/>
                </a:cubicBezTo>
                <a:cubicBezTo>
                  <a:pt x="560" y="112"/>
                  <a:pt x="560" y="87"/>
                  <a:pt x="556" y="50"/>
                </a:cubicBezTo>
                <a:cubicBezTo>
                  <a:pt x="598" y="69"/>
                  <a:pt x="636" y="97"/>
                  <a:pt x="669" y="130"/>
                </a:cubicBezTo>
                <a:close/>
                <a:moveTo>
                  <a:pt x="395" y="14"/>
                </a:moveTo>
                <a:cubicBezTo>
                  <a:pt x="401" y="14"/>
                  <a:pt x="407" y="14"/>
                  <a:pt x="413" y="15"/>
                </a:cubicBezTo>
                <a:cubicBezTo>
                  <a:pt x="414" y="15"/>
                  <a:pt x="414" y="15"/>
                  <a:pt x="415" y="15"/>
                </a:cubicBezTo>
                <a:cubicBezTo>
                  <a:pt x="420" y="15"/>
                  <a:pt x="425" y="15"/>
                  <a:pt x="431" y="16"/>
                </a:cubicBezTo>
                <a:cubicBezTo>
                  <a:pt x="432" y="16"/>
                  <a:pt x="433" y="16"/>
                  <a:pt x="434" y="16"/>
                </a:cubicBezTo>
                <a:cubicBezTo>
                  <a:pt x="439" y="17"/>
                  <a:pt x="443" y="17"/>
                  <a:pt x="448" y="18"/>
                </a:cubicBezTo>
                <a:cubicBezTo>
                  <a:pt x="450" y="18"/>
                  <a:pt x="452" y="18"/>
                  <a:pt x="453" y="19"/>
                </a:cubicBezTo>
                <a:cubicBezTo>
                  <a:pt x="457" y="19"/>
                  <a:pt x="462" y="20"/>
                  <a:pt x="466" y="21"/>
                </a:cubicBezTo>
                <a:cubicBezTo>
                  <a:pt x="468" y="21"/>
                  <a:pt x="470" y="22"/>
                  <a:pt x="472" y="22"/>
                </a:cubicBezTo>
                <a:cubicBezTo>
                  <a:pt x="476" y="23"/>
                  <a:pt x="480" y="24"/>
                  <a:pt x="484" y="25"/>
                </a:cubicBezTo>
                <a:cubicBezTo>
                  <a:pt x="486" y="25"/>
                  <a:pt x="489" y="26"/>
                  <a:pt x="492" y="27"/>
                </a:cubicBezTo>
                <a:cubicBezTo>
                  <a:pt x="495" y="28"/>
                  <a:pt x="498" y="28"/>
                  <a:pt x="501" y="29"/>
                </a:cubicBezTo>
                <a:cubicBezTo>
                  <a:pt x="505" y="30"/>
                  <a:pt x="508" y="31"/>
                  <a:pt x="511" y="32"/>
                </a:cubicBezTo>
                <a:cubicBezTo>
                  <a:pt x="514" y="33"/>
                  <a:pt x="516" y="34"/>
                  <a:pt x="519" y="35"/>
                </a:cubicBezTo>
                <a:cubicBezTo>
                  <a:pt x="523" y="36"/>
                  <a:pt x="527" y="38"/>
                  <a:pt x="531" y="39"/>
                </a:cubicBezTo>
                <a:cubicBezTo>
                  <a:pt x="532" y="40"/>
                  <a:pt x="534" y="40"/>
                  <a:pt x="536" y="41"/>
                </a:cubicBezTo>
                <a:cubicBezTo>
                  <a:pt x="538" y="42"/>
                  <a:pt x="539" y="43"/>
                  <a:pt x="541" y="43"/>
                </a:cubicBezTo>
                <a:cubicBezTo>
                  <a:pt x="543" y="58"/>
                  <a:pt x="544" y="71"/>
                  <a:pt x="545" y="83"/>
                </a:cubicBezTo>
                <a:cubicBezTo>
                  <a:pt x="544" y="82"/>
                  <a:pt x="543" y="81"/>
                  <a:pt x="542" y="80"/>
                </a:cubicBezTo>
                <a:cubicBezTo>
                  <a:pt x="537" y="74"/>
                  <a:pt x="529" y="71"/>
                  <a:pt x="520" y="71"/>
                </a:cubicBezTo>
                <a:cubicBezTo>
                  <a:pt x="519" y="71"/>
                  <a:pt x="519" y="71"/>
                  <a:pt x="519" y="71"/>
                </a:cubicBezTo>
                <a:cubicBezTo>
                  <a:pt x="516" y="71"/>
                  <a:pt x="512" y="71"/>
                  <a:pt x="508" y="72"/>
                </a:cubicBezTo>
                <a:cubicBezTo>
                  <a:pt x="507" y="72"/>
                  <a:pt x="507" y="72"/>
                  <a:pt x="507" y="72"/>
                </a:cubicBezTo>
                <a:cubicBezTo>
                  <a:pt x="490" y="73"/>
                  <a:pt x="466" y="78"/>
                  <a:pt x="462" y="92"/>
                </a:cubicBezTo>
                <a:cubicBezTo>
                  <a:pt x="460" y="97"/>
                  <a:pt x="461" y="106"/>
                  <a:pt x="474" y="116"/>
                </a:cubicBezTo>
                <a:cubicBezTo>
                  <a:pt x="487" y="124"/>
                  <a:pt x="488" y="135"/>
                  <a:pt x="486" y="142"/>
                </a:cubicBezTo>
                <a:cubicBezTo>
                  <a:pt x="486" y="143"/>
                  <a:pt x="484" y="149"/>
                  <a:pt x="478" y="149"/>
                </a:cubicBezTo>
                <a:cubicBezTo>
                  <a:pt x="477" y="149"/>
                  <a:pt x="477" y="149"/>
                  <a:pt x="476" y="149"/>
                </a:cubicBezTo>
                <a:cubicBezTo>
                  <a:pt x="462" y="146"/>
                  <a:pt x="450" y="151"/>
                  <a:pt x="446" y="161"/>
                </a:cubicBezTo>
                <a:cubicBezTo>
                  <a:pt x="445" y="164"/>
                  <a:pt x="444" y="167"/>
                  <a:pt x="445" y="170"/>
                </a:cubicBezTo>
                <a:cubicBezTo>
                  <a:pt x="440" y="166"/>
                  <a:pt x="435" y="163"/>
                  <a:pt x="428" y="163"/>
                </a:cubicBezTo>
                <a:cubicBezTo>
                  <a:pt x="425" y="163"/>
                  <a:pt x="423" y="163"/>
                  <a:pt x="420" y="164"/>
                </a:cubicBezTo>
                <a:cubicBezTo>
                  <a:pt x="414" y="166"/>
                  <a:pt x="410" y="169"/>
                  <a:pt x="409" y="173"/>
                </a:cubicBezTo>
                <a:cubicBezTo>
                  <a:pt x="405" y="182"/>
                  <a:pt x="411" y="191"/>
                  <a:pt x="418" y="202"/>
                </a:cubicBezTo>
                <a:cubicBezTo>
                  <a:pt x="425" y="213"/>
                  <a:pt x="432" y="225"/>
                  <a:pt x="428" y="234"/>
                </a:cubicBezTo>
                <a:cubicBezTo>
                  <a:pt x="421" y="245"/>
                  <a:pt x="410" y="254"/>
                  <a:pt x="398" y="260"/>
                </a:cubicBezTo>
                <a:cubicBezTo>
                  <a:pt x="398" y="260"/>
                  <a:pt x="398" y="260"/>
                  <a:pt x="398" y="260"/>
                </a:cubicBezTo>
                <a:cubicBezTo>
                  <a:pt x="396" y="261"/>
                  <a:pt x="395" y="262"/>
                  <a:pt x="393" y="262"/>
                </a:cubicBezTo>
                <a:cubicBezTo>
                  <a:pt x="393" y="263"/>
                  <a:pt x="392" y="263"/>
                  <a:pt x="392" y="263"/>
                </a:cubicBezTo>
                <a:cubicBezTo>
                  <a:pt x="383" y="267"/>
                  <a:pt x="373" y="269"/>
                  <a:pt x="365" y="270"/>
                </a:cubicBezTo>
                <a:cubicBezTo>
                  <a:pt x="341" y="273"/>
                  <a:pt x="343" y="287"/>
                  <a:pt x="344" y="300"/>
                </a:cubicBezTo>
                <a:cubicBezTo>
                  <a:pt x="344" y="305"/>
                  <a:pt x="345" y="309"/>
                  <a:pt x="344" y="315"/>
                </a:cubicBezTo>
                <a:cubicBezTo>
                  <a:pt x="344" y="338"/>
                  <a:pt x="343" y="352"/>
                  <a:pt x="340" y="355"/>
                </a:cubicBezTo>
                <a:cubicBezTo>
                  <a:pt x="339" y="355"/>
                  <a:pt x="337" y="354"/>
                  <a:pt x="333" y="349"/>
                </a:cubicBezTo>
                <a:cubicBezTo>
                  <a:pt x="326" y="341"/>
                  <a:pt x="320" y="338"/>
                  <a:pt x="314" y="338"/>
                </a:cubicBezTo>
                <a:cubicBezTo>
                  <a:pt x="310" y="338"/>
                  <a:pt x="307" y="339"/>
                  <a:pt x="305" y="343"/>
                </a:cubicBezTo>
                <a:cubicBezTo>
                  <a:pt x="296" y="355"/>
                  <a:pt x="307" y="389"/>
                  <a:pt x="309" y="395"/>
                </a:cubicBezTo>
                <a:cubicBezTo>
                  <a:pt x="316" y="416"/>
                  <a:pt x="350" y="440"/>
                  <a:pt x="375" y="458"/>
                </a:cubicBezTo>
                <a:cubicBezTo>
                  <a:pt x="376" y="458"/>
                  <a:pt x="376" y="458"/>
                  <a:pt x="376" y="458"/>
                </a:cubicBezTo>
                <a:cubicBezTo>
                  <a:pt x="312" y="440"/>
                  <a:pt x="276" y="416"/>
                  <a:pt x="277" y="392"/>
                </a:cubicBezTo>
                <a:cubicBezTo>
                  <a:pt x="278" y="373"/>
                  <a:pt x="285" y="367"/>
                  <a:pt x="292" y="361"/>
                </a:cubicBezTo>
                <a:cubicBezTo>
                  <a:pt x="298" y="356"/>
                  <a:pt x="306" y="349"/>
                  <a:pt x="302" y="334"/>
                </a:cubicBezTo>
                <a:cubicBezTo>
                  <a:pt x="296" y="315"/>
                  <a:pt x="279" y="309"/>
                  <a:pt x="269" y="307"/>
                </a:cubicBezTo>
                <a:cubicBezTo>
                  <a:pt x="275" y="267"/>
                  <a:pt x="261" y="260"/>
                  <a:pt x="256" y="258"/>
                </a:cubicBezTo>
                <a:cubicBezTo>
                  <a:pt x="254" y="258"/>
                  <a:pt x="252" y="258"/>
                  <a:pt x="250" y="258"/>
                </a:cubicBezTo>
                <a:cubicBezTo>
                  <a:pt x="230" y="258"/>
                  <a:pt x="190" y="284"/>
                  <a:pt x="183" y="299"/>
                </a:cubicBezTo>
                <a:cubicBezTo>
                  <a:pt x="180" y="305"/>
                  <a:pt x="179" y="311"/>
                  <a:pt x="177" y="317"/>
                </a:cubicBezTo>
                <a:cubicBezTo>
                  <a:pt x="175" y="325"/>
                  <a:pt x="173" y="333"/>
                  <a:pt x="169" y="338"/>
                </a:cubicBezTo>
                <a:cubicBezTo>
                  <a:pt x="166" y="330"/>
                  <a:pt x="163" y="310"/>
                  <a:pt x="159" y="279"/>
                </a:cubicBezTo>
                <a:cubicBezTo>
                  <a:pt x="157" y="267"/>
                  <a:pt x="157" y="266"/>
                  <a:pt x="156" y="264"/>
                </a:cubicBezTo>
                <a:cubicBezTo>
                  <a:pt x="155" y="262"/>
                  <a:pt x="149" y="251"/>
                  <a:pt x="144" y="242"/>
                </a:cubicBezTo>
                <a:cubicBezTo>
                  <a:pt x="143" y="240"/>
                  <a:pt x="141" y="238"/>
                  <a:pt x="139" y="238"/>
                </a:cubicBezTo>
                <a:cubicBezTo>
                  <a:pt x="133" y="237"/>
                  <a:pt x="115" y="234"/>
                  <a:pt x="107" y="229"/>
                </a:cubicBezTo>
                <a:cubicBezTo>
                  <a:pt x="104" y="228"/>
                  <a:pt x="102" y="227"/>
                  <a:pt x="99" y="229"/>
                </a:cubicBezTo>
                <a:cubicBezTo>
                  <a:pt x="97" y="230"/>
                  <a:pt x="96" y="232"/>
                  <a:pt x="96" y="235"/>
                </a:cubicBezTo>
                <a:cubicBezTo>
                  <a:pt x="96" y="248"/>
                  <a:pt x="95" y="266"/>
                  <a:pt x="94" y="272"/>
                </a:cubicBezTo>
                <a:cubicBezTo>
                  <a:pt x="90" y="279"/>
                  <a:pt x="73" y="304"/>
                  <a:pt x="48" y="360"/>
                </a:cubicBezTo>
                <a:cubicBezTo>
                  <a:pt x="39" y="383"/>
                  <a:pt x="34" y="415"/>
                  <a:pt x="33" y="450"/>
                </a:cubicBezTo>
                <a:cubicBezTo>
                  <a:pt x="34" y="435"/>
                  <a:pt x="39" y="420"/>
                  <a:pt x="46" y="402"/>
                </a:cubicBezTo>
                <a:cubicBezTo>
                  <a:pt x="47" y="403"/>
                  <a:pt x="48" y="403"/>
                  <a:pt x="50" y="403"/>
                </a:cubicBezTo>
                <a:cubicBezTo>
                  <a:pt x="54" y="403"/>
                  <a:pt x="54" y="403"/>
                  <a:pt x="54" y="403"/>
                </a:cubicBezTo>
                <a:cubicBezTo>
                  <a:pt x="51" y="406"/>
                  <a:pt x="48" y="412"/>
                  <a:pt x="46" y="429"/>
                </a:cubicBezTo>
                <a:cubicBezTo>
                  <a:pt x="45" y="443"/>
                  <a:pt x="44" y="458"/>
                  <a:pt x="46" y="469"/>
                </a:cubicBezTo>
                <a:cubicBezTo>
                  <a:pt x="48" y="488"/>
                  <a:pt x="54" y="497"/>
                  <a:pt x="64" y="497"/>
                </a:cubicBezTo>
                <a:cubicBezTo>
                  <a:pt x="64" y="497"/>
                  <a:pt x="64" y="497"/>
                  <a:pt x="65" y="497"/>
                </a:cubicBezTo>
                <a:cubicBezTo>
                  <a:pt x="76" y="496"/>
                  <a:pt x="81" y="483"/>
                  <a:pt x="80" y="459"/>
                </a:cubicBezTo>
                <a:cubicBezTo>
                  <a:pt x="80" y="459"/>
                  <a:pt x="77" y="413"/>
                  <a:pt x="65" y="403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4" y="443"/>
                  <a:pt x="198" y="482"/>
                  <a:pt x="204" y="519"/>
                </a:cubicBezTo>
                <a:cubicBezTo>
                  <a:pt x="46" y="519"/>
                  <a:pt x="46" y="519"/>
                  <a:pt x="46" y="519"/>
                </a:cubicBezTo>
                <a:cubicBezTo>
                  <a:pt x="45" y="519"/>
                  <a:pt x="45" y="519"/>
                  <a:pt x="44" y="519"/>
                </a:cubicBezTo>
                <a:cubicBezTo>
                  <a:pt x="38" y="498"/>
                  <a:pt x="35" y="482"/>
                  <a:pt x="33" y="468"/>
                </a:cubicBezTo>
                <a:cubicBezTo>
                  <a:pt x="34" y="487"/>
                  <a:pt x="36" y="506"/>
                  <a:pt x="39" y="526"/>
                </a:cubicBezTo>
                <a:cubicBezTo>
                  <a:pt x="39" y="526"/>
                  <a:pt x="39" y="526"/>
                  <a:pt x="39" y="526"/>
                </a:cubicBezTo>
                <a:cubicBezTo>
                  <a:pt x="39" y="526"/>
                  <a:pt x="39" y="527"/>
                  <a:pt x="39" y="527"/>
                </a:cubicBezTo>
                <a:cubicBezTo>
                  <a:pt x="39" y="530"/>
                  <a:pt x="40" y="533"/>
                  <a:pt x="40" y="536"/>
                </a:cubicBezTo>
                <a:cubicBezTo>
                  <a:pt x="40" y="535"/>
                  <a:pt x="39" y="533"/>
                  <a:pt x="39" y="532"/>
                </a:cubicBezTo>
                <a:cubicBezTo>
                  <a:pt x="38" y="529"/>
                  <a:pt x="37" y="526"/>
                  <a:pt x="36" y="523"/>
                </a:cubicBezTo>
                <a:cubicBezTo>
                  <a:pt x="35" y="521"/>
                  <a:pt x="34" y="520"/>
                  <a:pt x="34" y="518"/>
                </a:cubicBezTo>
                <a:cubicBezTo>
                  <a:pt x="32" y="513"/>
                  <a:pt x="31" y="509"/>
                  <a:pt x="30" y="505"/>
                </a:cubicBezTo>
                <a:cubicBezTo>
                  <a:pt x="29" y="504"/>
                  <a:pt x="29" y="503"/>
                  <a:pt x="28" y="501"/>
                </a:cubicBezTo>
                <a:cubicBezTo>
                  <a:pt x="27" y="496"/>
                  <a:pt x="26" y="492"/>
                  <a:pt x="25" y="487"/>
                </a:cubicBezTo>
                <a:cubicBezTo>
                  <a:pt x="24" y="486"/>
                  <a:pt x="24" y="485"/>
                  <a:pt x="24" y="484"/>
                </a:cubicBezTo>
                <a:cubicBezTo>
                  <a:pt x="23" y="479"/>
                  <a:pt x="22" y="474"/>
                  <a:pt x="21" y="469"/>
                </a:cubicBezTo>
                <a:cubicBezTo>
                  <a:pt x="21" y="468"/>
                  <a:pt x="20" y="467"/>
                  <a:pt x="20" y="467"/>
                </a:cubicBezTo>
                <a:cubicBezTo>
                  <a:pt x="19" y="461"/>
                  <a:pt x="18" y="456"/>
                  <a:pt x="18" y="451"/>
                </a:cubicBezTo>
                <a:cubicBezTo>
                  <a:pt x="18" y="450"/>
                  <a:pt x="17" y="450"/>
                  <a:pt x="17" y="449"/>
                </a:cubicBezTo>
                <a:cubicBezTo>
                  <a:pt x="17" y="444"/>
                  <a:pt x="16" y="438"/>
                  <a:pt x="15" y="433"/>
                </a:cubicBezTo>
                <a:cubicBezTo>
                  <a:pt x="15" y="432"/>
                  <a:pt x="15" y="432"/>
                  <a:pt x="15" y="431"/>
                </a:cubicBezTo>
                <a:cubicBezTo>
                  <a:pt x="15" y="426"/>
                  <a:pt x="14" y="420"/>
                  <a:pt x="14" y="414"/>
                </a:cubicBezTo>
                <a:cubicBezTo>
                  <a:pt x="14" y="414"/>
                  <a:pt x="14" y="414"/>
                  <a:pt x="14" y="413"/>
                </a:cubicBezTo>
                <a:cubicBezTo>
                  <a:pt x="14" y="407"/>
                  <a:pt x="14" y="402"/>
                  <a:pt x="14" y="396"/>
                </a:cubicBezTo>
                <a:cubicBezTo>
                  <a:pt x="14" y="186"/>
                  <a:pt x="185" y="14"/>
                  <a:pt x="395" y="14"/>
                </a:cubicBezTo>
                <a:close/>
                <a:moveTo>
                  <a:pt x="122" y="662"/>
                </a:moveTo>
                <a:cubicBezTo>
                  <a:pt x="246" y="662"/>
                  <a:pt x="246" y="662"/>
                  <a:pt x="246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2" y="753"/>
                  <a:pt x="333" y="772"/>
                </a:cubicBezTo>
                <a:cubicBezTo>
                  <a:pt x="251" y="759"/>
                  <a:pt x="178" y="719"/>
                  <a:pt x="122" y="662"/>
                </a:cubicBezTo>
                <a:close/>
                <a:moveTo>
                  <a:pt x="458" y="772"/>
                </a:moveTo>
                <a:cubicBezTo>
                  <a:pt x="487" y="754"/>
                  <a:pt x="514" y="723"/>
                  <a:pt x="536" y="680"/>
                </a:cubicBezTo>
                <a:cubicBezTo>
                  <a:pt x="541" y="676"/>
                  <a:pt x="544" y="671"/>
                  <a:pt x="543" y="667"/>
                </a:cubicBezTo>
                <a:cubicBezTo>
                  <a:pt x="543" y="666"/>
                  <a:pt x="543" y="666"/>
                  <a:pt x="543" y="666"/>
                </a:cubicBezTo>
                <a:cubicBezTo>
                  <a:pt x="544" y="664"/>
                  <a:pt x="544" y="663"/>
                  <a:pt x="545" y="662"/>
                </a:cubicBezTo>
                <a:cubicBezTo>
                  <a:pt x="605" y="662"/>
                  <a:pt x="605" y="662"/>
                  <a:pt x="605" y="662"/>
                </a:cubicBezTo>
                <a:cubicBezTo>
                  <a:pt x="603" y="663"/>
                  <a:pt x="600" y="665"/>
                  <a:pt x="597" y="667"/>
                </a:cubicBezTo>
                <a:cubicBezTo>
                  <a:pt x="594" y="669"/>
                  <a:pt x="592" y="670"/>
                  <a:pt x="589" y="672"/>
                </a:cubicBezTo>
                <a:cubicBezTo>
                  <a:pt x="585" y="674"/>
                  <a:pt x="585" y="674"/>
                  <a:pt x="585" y="674"/>
                </a:cubicBezTo>
                <a:cubicBezTo>
                  <a:pt x="570" y="684"/>
                  <a:pt x="561" y="689"/>
                  <a:pt x="565" y="697"/>
                </a:cubicBezTo>
                <a:cubicBezTo>
                  <a:pt x="566" y="700"/>
                  <a:pt x="570" y="702"/>
                  <a:pt x="574" y="702"/>
                </a:cubicBezTo>
                <a:cubicBezTo>
                  <a:pt x="585" y="702"/>
                  <a:pt x="613" y="684"/>
                  <a:pt x="619" y="673"/>
                </a:cubicBezTo>
                <a:cubicBezTo>
                  <a:pt x="622" y="668"/>
                  <a:pt x="621" y="664"/>
                  <a:pt x="619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40" y="759"/>
                  <a:pt x="458" y="77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4" name="Oval 66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3" name="Freeform 140"/>
          <p:cNvSpPr>
            <a:spLocks noEditPoints="1"/>
          </p:cNvSpPr>
          <p:nvPr/>
        </p:nvSpPr>
        <p:spPr bwMode="auto">
          <a:xfrm>
            <a:off x="6600873" y="3198885"/>
            <a:ext cx="815804" cy="819079"/>
          </a:xfrm>
          <a:custGeom>
            <a:avLst/>
            <a:gdLst>
              <a:gd name="T0" fmla="*/ 418 w 791"/>
              <a:gd name="T1" fmla="*/ 262 h 792"/>
              <a:gd name="T2" fmla="*/ 402 w 791"/>
              <a:gd name="T3" fmla="*/ 292 h 792"/>
              <a:gd name="T4" fmla="*/ 527 w 791"/>
              <a:gd name="T5" fmla="*/ 280 h 792"/>
              <a:gd name="T6" fmla="*/ 370 w 791"/>
              <a:gd name="T7" fmla="*/ 236 h 792"/>
              <a:gd name="T8" fmla="*/ 453 w 791"/>
              <a:gd name="T9" fmla="*/ 288 h 792"/>
              <a:gd name="T10" fmla="*/ 494 w 791"/>
              <a:gd name="T11" fmla="*/ 281 h 792"/>
              <a:gd name="T12" fmla="*/ 757 w 791"/>
              <a:gd name="T13" fmla="*/ 235 h 792"/>
              <a:gd name="T14" fmla="*/ 467 w 791"/>
              <a:gd name="T15" fmla="*/ 7 h 792"/>
              <a:gd name="T16" fmla="*/ 395 w 791"/>
              <a:gd name="T17" fmla="*/ 0 h 792"/>
              <a:gd name="T18" fmla="*/ 225 w 791"/>
              <a:gd name="T19" fmla="*/ 39 h 792"/>
              <a:gd name="T20" fmla="*/ 15 w 791"/>
              <a:gd name="T21" fmla="*/ 285 h 792"/>
              <a:gd name="T22" fmla="*/ 2 w 791"/>
              <a:gd name="T23" fmla="*/ 350 h 792"/>
              <a:gd name="T24" fmla="*/ 0 w 791"/>
              <a:gd name="T25" fmla="*/ 419 h 792"/>
              <a:gd name="T26" fmla="*/ 167 w 791"/>
              <a:gd name="T27" fmla="*/ 719 h 792"/>
              <a:gd name="T28" fmla="*/ 71 w 791"/>
              <a:gd name="T29" fmla="*/ 597 h 792"/>
              <a:gd name="T30" fmla="*/ 14 w 791"/>
              <a:gd name="T31" fmla="*/ 382 h 792"/>
              <a:gd name="T32" fmla="*/ 18 w 791"/>
              <a:gd name="T33" fmla="*/ 336 h 792"/>
              <a:gd name="T34" fmla="*/ 122 w 791"/>
              <a:gd name="T35" fmla="*/ 524 h 792"/>
              <a:gd name="T36" fmla="*/ 117 w 791"/>
              <a:gd name="T37" fmla="*/ 177 h 792"/>
              <a:gd name="T38" fmla="*/ 101 w 791"/>
              <a:gd name="T39" fmla="*/ 153 h 792"/>
              <a:gd name="T40" fmla="*/ 198 w 791"/>
              <a:gd name="T41" fmla="*/ 69 h 792"/>
              <a:gd name="T42" fmla="*/ 248 w 791"/>
              <a:gd name="T43" fmla="*/ 68 h 792"/>
              <a:gd name="T44" fmla="*/ 221 w 791"/>
              <a:gd name="T45" fmla="*/ 77 h 792"/>
              <a:gd name="T46" fmla="*/ 443 w 791"/>
              <a:gd name="T47" fmla="*/ 17 h 792"/>
              <a:gd name="T48" fmla="*/ 300 w 791"/>
              <a:gd name="T49" fmla="*/ 86 h 792"/>
              <a:gd name="T50" fmla="*/ 263 w 791"/>
              <a:gd name="T51" fmla="*/ 64 h 792"/>
              <a:gd name="T52" fmla="*/ 757 w 791"/>
              <a:gd name="T53" fmla="*/ 519 h 792"/>
              <a:gd name="T54" fmla="*/ 732 w 791"/>
              <a:gd name="T55" fmla="*/ 273 h 792"/>
              <a:gd name="T56" fmla="*/ 725 w 791"/>
              <a:gd name="T57" fmla="*/ 259 h 792"/>
              <a:gd name="T58" fmla="*/ 642 w 791"/>
              <a:gd name="T59" fmla="*/ 315 h 792"/>
              <a:gd name="T60" fmla="*/ 602 w 791"/>
              <a:gd name="T61" fmla="*/ 392 h 792"/>
              <a:gd name="T62" fmla="*/ 591 w 791"/>
              <a:gd name="T63" fmla="*/ 419 h 792"/>
              <a:gd name="T64" fmla="*/ 454 w 791"/>
              <a:gd name="T65" fmla="*/ 677 h 792"/>
              <a:gd name="T66" fmla="*/ 323 w 791"/>
              <a:gd name="T67" fmla="*/ 460 h 792"/>
              <a:gd name="T68" fmla="*/ 310 w 791"/>
              <a:gd name="T69" fmla="*/ 240 h 792"/>
              <a:gd name="T70" fmla="*/ 434 w 791"/>
              <a:gd name="T71" fmla="*/ 180 h 792"/>
              <a:gd name="T72" fmla="*/ 400 w 791"/>
              <a:gd name="T73" fmla="*/ 104 h 792"/>
              <a:gd name="T74" fmla="*/ 79 w 791"/>
              <a:gd name="T75" fmla="*/ 444 h 792"/>
              <a:gd name="T76" fmla="*/ 322 w 791"/>
              <a:gd name="T77" fmla="*/ 97 h 792"/>
              <a:gd name="T78" fmla="*/ 305 w 791"/>
              <a:gd name="T79" fmla="*/ 115 h 792"/>
              <a:gd name="T80" fmla="*/ 479 w 791"/>
              <a:gd name="T81" fmla="*/ 76 h 792"/>
              <a:gd name="T82" fmla="*/ 327 w 791"/>
              <a:gd name="T83" fmla="*/ 122 h 792"/>
              <a:gd name="T84" fmla="*/ 381 w 791"/>
              <a:gd name="T85" fmla="*/ 164 h 792"/>
              <a:gd name="T86" fmla="*/ 337 w 791"/>
              <a:gd name="T87" fmla="*/ 189 h 792"/>
              <a:gd name="T88" fmla="*/ 255 w 791"/>
              <a:gd name="T89" fmla="*/ 144 h 792"/>
              <a:gd name="T90" fmla="*/ 360 w 791"/>
              <a:gd name="T91" fmla="*/ 168 h 792"/>
              <a:gd name="T92" fmla="*/ 330 w 791"/>
              <a:gd name="T93" fmla="*/ 176 h 792"/>
              <a:gd name="T94" fmla="*/ 229 w 791"/>
              <a:gd name="T95" fmla="*/ 389 h 792"/>
              <a:gd name="T96" fmla="*/ 325 w 791"/>
              <a:gd name="T97" fmla="*/ 474 h 792"/>
              <a:gd name="T98" fmla="*/ 402 w 791"/>
              <a:gd name="T99" fmla="*/ 567 h 792"/>
              <a:gd name="T100" fmla="*/ 423 w 791"/>
              <a:gd name="T101" fmla="*/ 165 h 792"/>
              <a:gd name="T102" fmla="*/ 240 w 791"/>
              <a:gd name="T103" fmla="*/ 648 h 792"/>
              <a:gd name="T104" fmla="*/ 220 w 791"/>
              <a:gd name="T105" fmla="*/ 533 h 792"/>
              <a:gd name="T106" fmla="*/ 458 w 791"/>
              <a:gd name="T107" fmla="*/ 691 h 792"/>
              <a:gd name="T108" fmla="*/ 536 w 791"/>
              <a:gd name="T109" fmla="*/ 648 h 792"/>
              <a:gd name="T110" fmla="*/ 570 w 791"/>
              <a:gd name="T111" fmla="*/ 592 h 792"/>
              <a:gd name="T112" fmla="*/ 669 w 791"/>
              <a:gd name="T113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1" h="792">
                <a:moveTo>
                  <a:pt x="495" y="267"/>
                </a:moveTo>
                <a:cubicBezTo>
                  <a:pt x="495" y="267"/>
                  <a:pt x="495" y="267"/>
                  <a:pt x="494" y="267"/>
                </a:cubicBezTo>
                <a:cubicBezTo>
                  <a:pt x="489" y="267"/>
                  <a:pt x="472" y="265"/>
                  <a:pt x="463" y="264"/>
                </a:cubicBezTo>
                <a:cubicBezTo>
                  <a:pt x="453" y="252"/>
                  <a:pt x="430" y="223"/>
                  <a:pt x="413" y="223"/>
                </a:cubicBezTo>
                <a:cubicBezTo>
                  <a:pt x="413" y="223"/>
                  <a:pt x="412" y="223"/>
                  <a:pt x="411" y="223"/>
                </a:cubicBezTo>
                <a:cubicBezTo>
                  <a:pt x="404" y="224"/>
                  <a:pt x="402" y="228"/>
                  <a:pt x="402" y="230"/>
                </a:cubicBezTo>
                <a:cubicBezTo>
                  <a:pt x="400" y="238"/>
                  <a:pt x="407" y="244"/>
                  <a:pt x="417" y="252"/>
                </a:cubicBezTo>
                <a:cubicBezTo>
                  <a:pt x="419" y="254"/>
                  <a:pt x="422" y="256"/>
                  <a:pt x="424" y="258"/>
                </a:cubicBezTo>
                <a:cubicBezTo>
                  <a:pt x="423" y="259"/>
                  <a:pt x="420" y="261"/>
                  <a:pt x="418" y="262"/>
                </a:cubicBezTo>
                <a:cubicBezTo>
                  <a:pt x="413" y="249"/>
                  <a:pt x="392" y="233"/>
                  <a:pt x="379" y="224"/>
                </a:cubicBezTo>
                <a:cubicBezTo>
                  <a:pt x="376" y="223"/>
                  <a:pt x="373" y="222"/>
                  <a:pt x="370" y="222"/>
                </a:cubicBezTo>
                <a:cubicBezTo>
                  <a:pt x="351" y="222"/>
                  <a:pt x="330" y="258"/>
                  <a:pt x="324" y="269"/>
                </a:cubicBezTo>
                <a:cubicBezTo>
                  <a:pt x="323" y="270"/>
                  <a:pt x="323" y="272"/>
                  <a:pt x="323" y="273"/>
                </a:cubicBezTo>
                <a:cubicBezTo>
                  <a:pt x="323" y="278"/>
                  <a:pt x="327" y="290"/>
                  <a:pt x="346" y="290"/>
                </a:cubicBezTo>
                <a:cubicBezTo>
                  <a:pt x="361" y="290"/>
                  <a:pt x="381" y="283"/>
                  <a:pt x="391" y="279"/>
                </a:cubicBezTo>
                <a:cubicBezTo>
                  <a:pt x="391" y="279"/>
                  <a:pt x="391" y="279"/>
                  <a:pt x="391" y="279"/>
                </a:cubicBezTo>
                <a:cubicBezTo>
                  <a:pt x="391" y="279"/>
                  <a:pt x="392" y="279"/>
                  <a:pt x="392" y="279"/>
                </a:cubicBezTo>
                <a:cubicBezTo>
                  <a:pt x="394" y="279"/>
                  <a:pt x="399" y="287"/>
                  <a:pt x="402" y="292"/>
                </a:cubicBezTo>
                <a:cubicBezTo>
                  <a:pt x="407" y="301"/>
                  <a:pt x="412" y="310"/>
                  <a:pt x="421" y="315"/>
                </a:cubicBezTo>
                <a:cubicBezTo>
                  <a:pt x="424" y="317"/>
                  <a:pt x="428" y="318"/>
                  <a:pt x="432" y="318"/>
                </a:cubicBezTo>
                <a:cubicBezTo>
                  <a:pt x="432" y="318"/>
                  <a:pt x="432" y="318"/>
                  <a:pt x="432" y="318"/>
                </a:cubicBezTo>
                <a:cubicBezTo>
                  <a:pt x="445" y="318"/>
                  <a:pt x="455" y="308"/>
                  <a:pt x="463" y="299"/>
                </a:cubicBezTo>
                <a:cubicBezTo>
                  <a:pt x="465" y="300"/>
                  <a:pt x="468" y="301"/>
                  <a:pt x="471" y="302"/>
                </a:cubicBezTo>
                <a:cubicBezTo>
                  <a:pt x="480" y="306"/>
                  <a:pt x="492" y="310"/>
                  <a:pt x="503" y="310"/>
                </a:cubicBezTo>
                <a:cubicBezTo>
                  <a:pt x="503" y="310"/>
                  <a:pt x="503" y="310"/>
                  <a:pt x="503" y="310"/>
                </a:cubicBezTo>
                <a:cubicBezTo>
                  <a:pt x="514" y="310"/>
                  <a:pt x="521" y="305"/>
                  <a:pt x="524" y="300"/>
                </a:cubicBezTo>
                <a:cubicBezTo>
                  <a:pt x="531" y="291"/>
                  <a:pt x="529" y="284"/>
                  <a:pt x="527" y="280"/>
                </a:cubicBezTo>
                <a:cubicBezTo>
                  <a:pt x="521" y="267"/>
                  <a:pt x="498" y="266"/>
                  <a:pt x="497" y="266"/>
                </a:cubicBezTo>
                <a:cubicBezTo>
                  <a:pt x="496" y="266"/>
                  <a:pt x="495" y="267"/>
                  <a:pt x="495" y="267"/>
                </a:cubicBezTo>
                <a:close/>
                <a:moveTo>
                  <a:pt x="403" y="269"/>
                </a:moveTo>
                <a:cubicBezTo>
                  <a:pt x="400" y="267"/>
                  <a:pt x="396" y="265"/>
                  <a:pt x="392" y="265"/>
                </a:cubicBezTo>
                <a:cubicBezTo>
                  <a:pt x="390" y="265"/>
                  <a:pt x="388" y="265"/>
                  <a:pt x="387" y="266"/>
                </a:cubicBezTo>
                <a:cubicBezTo>
                  <a:pt x="386" y="266"/>
                  <a:pt x="386" y="266"/>
                  <a:pt x="386" y="266"/>
                </a:cubicBezTo>
                <a:cubicBezTo>
                  <a:pt x="377" y="269"/>
                  <a:pt x="358" y="276"/>
                  <a:pt x="346" y="276"/>
                </a:cubicBezTo>
                <a:cubicBezTo>
                  <a:pt x="340" y="276"/>
                  <a:pt x="338" y="274"/>
                  <a:pt x="337" y="273"/>
                </a:cubicBezTo>
                <a:cubicBezTo>
                  <a:pt x="348" y="255"/>
                  <a:pt x="363" y="236"/>
                  <a:pt x="370" y="236"/>
                </a:cubicBezTo>
                <a:cubicBezTo>
                  <a:pt x="370" y="236"/>
                  <a:pt x="371" y="236"/>
                  <a:pt x="371" y="236"/>
                </a:cubicBezTo>
                <a:cubicBezTo>
                  <a:pt x="391" y="250"/>
                  <a:pt x="403" y="262"/>
                  <a:pt x="405" y="267"/>
                </a:cubicBezTo>
                <a:cubicBezTo>
                  <a:pt x="404" y="268"/>
                  <a:pt x="404" y="268"/>
                  <a:pt x="403" y="269"/>
                </a:cubicBezTo>
                <a:close/>
                <a:moveTo>
                  <a:pt x="515" y="286"/>
                </a:moveTo>
                <a:cubicBezTo>
                  <a:pt x="515" y="287"/>
                  <a:pt x="515" y="289"/>
                  <a:pt x="513" y="292"/>
                </a:cubicBezTo>
                <a:cubicBezTo>
                  <a:pt x="511" y="294"/>
                  <a:pt x="509" y="296"/>
                  <a:pt x="503" y="296"/>
                </a:cubicBezTo>
                <a:cubicBezTo>
                  <a:pt x="494" y="296"/>
                  <a:pt x="484" y="292"/>
                  <a:pt x="476" y="289"/>
                </a:cubicBezTo>
                <a:cubicBezTo>
                  <a:pt x="469" y="286"/>
                  <a:pt x="465" y="285"/>
                  <a:pt x="461" y="285"/>
                </a:cubicBezTo>
                <a:cubicBezTo>
                  <a:pt x="456" y="285"/>
                  <a:pt x="454" y="287"/>
                  <a:pt x="453" y="288"/>
                </a:cubicBezTo>
                <a:cubicBezTo>
                  <a:pt x="446" y="298"/>
                  <a:pt x="438" y="304"/>
                  <a:pt x="432" y="304"/>
                </a:cubicBezTo>
                <a:cubicBezTo>
                  <a:pt x="431" y="304"/>
                  <a:pt x="429" y="304"/>
                  <a:pt x="428" y="303"/>
                </a:cubicBezTo>
                <a:cubicBezTo>
                  <a:pt x="422" y="300"/>
                  <a:pt x="418" y="292"/>
                  <a:pt x="414" y="285"/>
                </a:cubicBezTo>
                <a:cubicBezTo>
                  <a:pt x="413" y="284"/>
                  <a:pt x="412" y="282"/>
                  <a:pt x="411" y="281"/>
                </a:cubicBezTo>
                <a:cubicBezTo>
                  <a:pt x="418" y="279"/>
                  <a:pt x="432" y="271"/>
                  <a:pt x="436" y="266"/>
                </a:cubicBezTo>
                <a:cubicBezTo>
                  <a:pt x="438" y="263"/>
                  <a:pt x="440" y="261"/>
                  <a:pt x="439" y="258"/>
                </a:cubicBezTo>
                <a:cubicBezTo>
                  <a:pt x="444" y="263"/>
                  <a:pt x="449" y="269"/>
                  <a:pt x="453" y="275"/>
                </a:cubicBezTo>
                <a:cubicBezTo>
                  <a:pt x="454" y="276"/>
                  <a:pt x="456" y="277"/>
                  <a:pt x="458" y="278"/>
                </a:cubicBezTo>
                <a:cubicBezTo>
                  <a:pt x="459" y="278"/>
                  <a:pt x="487" y="281"/>
                  <a:pt x="494" y="281"/>
                </a:cubicBezTo>
                <a:cubicBezTo>
                  <a:pt x="496" y="281"/>
                  <a:pt x="496" y="281"/>
                  <a:pt x="497" y="280"/>
                </a:cubicBezTo>
                <a:cubicBezTo>
                  <a:pt x="497" y="280"/>
                  <a:pt x="497" y="280"/>
                  <a:pt x="497" y="280"/>
                </a:cubicBezTo>
                <a:cubicBezTo>
                  <a:pt x="504" y="280"/>
                  <a:pt x="513" y="283"/>
                  <a:pt x="515" y="286"/>
                </a:cubicBezTo>
                <a:close/>
                <a:moveTo>
                  <a:pt x="691" y="658"/>
                </a:moveTo>
                <a:cubicBezTo>
                  <a:pt x="724" y="621"/>
                  <a:pt x="751" y="577"/>
                  <a:pt x="768" y="529"/>
                </a:cubicBezTo>
                <a:cubicBezTo>
                  <a:pt x="768" y="528"/>
                  <a:pt x="769" y="527"/>
                  <a:pt x="769" y="527"/>
                </a:cubicBezTo>
                <a:cubicBezTo>
                  <a:pt x="783" y="486"/>
                  <a:pt x="791" y="442"/>
                  <a:pt x="791" y="396"/>
                </a:cubicBezTo>
                <a:cubicBezTo>
                  <a:pt x="791" y="339"/>
                  <a:pt x="779" y="285"/>
                  <a:pt x="757" y="236"/>
                </a:cubicBezTo>
                <a:cubicBezTo>
                  <a:pt x="757" y="236"/>
                  <a:pt x="757" y="235"/>
                  <a:pt x="757" y="235"/>
                </a:cubicBezTo>
                <a:cubicBezTo>
                  <a:pt x="709" y="128"/>
                  <a:pt x="616" y="48"/>
                  <a:pt x="505" y="16"/>
                </a:cubicBezTo>
                <a:cubicBezTo>
                  <a:pt x="504" y="16"/>
                  <a:pt x="504" y="15"/>
                  <a:pt x="503" y="15"/>
                </a:cubicBezTo>
                <a:cubicBezTo>
                  <a:pt x="501" y="15"/>
                  <a:pt x="498" y="14"/>
                  <a:pt x="496" y="13"/>
                </a:cubicBezTo>
                <a:cubicBezTo>
                  <a:pt x="495" y="13"/>
                  <a:pt x="494" y="13"/>
                  <a:pt x="493" y="12"/>
                </a:cubicBezTo>
                <a:cubicBezTo>
                  <a:pt x="490" y="12"/>
                  <a:pt x="488" y="11"/>
                  <a:pt x="486" y="11"/>
                </a:cubicBezTo>
                <a:cubicBezTo>
                  <a:pt x="484" y="10"/>
                  <a:pt x="483" y="10"/>
                  <a:pt x="482" y="10"/>
                </a:cubicBezTo>
                <a:cubicBezTo>
                  <a:pt x="480" y="10"/>
                  <a:pt x="479" y="9"/>
                  <a:pt x="477" y="9"/>
                </a:cubicBezTo>
                <a:cubicBezTo>
                  <a:pt x="477" y="9"/>
                  <a:pt x="477" y="9"/>
                  <a:pt x="477" y="9"/>
                </a:cubicBezTo>
                <a:cubicBezTo>
                  <a:pt x="474" y="8"/>
                  <a:pt x="471" y="8"/>
                  <a:pt x="467" y="7"/>
                </a:cubicBezTo>
                <a:cubicBezTo>
                  <a:pt x="467" y="7"/>
                  <a:pt x="467" y="7"/>
                  <a:pt x="467" y="7"/>
                </a:cubicBezTo>
                <a:cubicBezTo>
                  <a:pt x="467" y="7"/>
                  <a:pt x="466" y="7"/>
                  <a:pt x="466" y="7"/>
                </a:cubicBezTo>
                <a:cubicBezTo>
                  <a:pt x="461" y="6"/>
                  <a:pt x="456" y="5"/>
                  <a:pt x="451" y="4"/>
                </a:cubicBezTo>
                <a:cubicBezTo>
                  <a:pt x="450" y="4"/>
                  <a:pt x="449" y="4"/>
                  <a:pt x="448" y="4"/>
                </a:cubicBezTo>
                <a:cubicBezTo>
                  <a:pt x="443" y="3"/>
                  <a:pt x="438" y="3"/>
                  <a:pt x="432" y="2"/>
                </a:cubicBezTo>
                <a:cubicBezTo>
                  <a:pt x="432" y="2"/>
                  <a:pt x="431" y="2"/>
                  <a:pt x="430" y="2"/>
                </a:cubicBezTo>
                <a:cubicBezTo>
                  <a:pt x="425" y="1"/>
                  <a:pt x="419" y="1"/>
                  <a:pt x="414" y="1"/>
                </a:cubicBezTo>
                <a:cubicBezTo>
                  <a:pt x="413" y="1"/>
                  <a:pt x="413" y="1"/>
                  <a:pt x="412" y="1"/>
                </a:cubicBezTo>
                <a:cubicBezTo>
                  <a:pt x="407" y="0"/>
                  <a:pt x="401" y="0"/>
                  <a:pt x="395" y="0"/>
                </a:cubicBezTo>
                <a:cubicBezTo>
                  <a:pt x="392" y="0"/>
                  <a:pt x="388" y="0"/>
                  <a:pt x="385" y="0"/>
                </a:cubicBezTo>
                <a:cubicBezTo>
                  <a:pt x="383" y="1"/>
                  <a:pt x="381" y="1"/>
                  <a:pt x="379" y="1"/>
                </a:cubicBezTo>
                <a:cubicBezTo>
                  <a:pt x="378" y="1"/>
                  <a:pt x="376" y="1"/>
                  <a:pt x="374" y="1"/>
                </a:cubicBezTo>
                <a:cubicBezTo>
                  <a:pt x="372" y="1"/>
                  <a:pt x="369" y="1"/>
                  <a:pt x="367" y="1"/>
                </a:cubicBezTo>
                <a:cubicBezTo>
                  <a:pt x="366" y="1"/>
                  <a:pt x="365" y="1"/>
                  <a:pt x="364" y="2"/>
                </a:cubicBezTo>
                <a:cubicBezTo>
                  <a:pt x="361" y="2"/>
                  <a:pt x="358" y="2"/>
                  <a:pt x="355" y="2"/>
                </a:cubicBezTo>
                <a:cubicBezTo>
                  <a:pt x="355" y="2"/>
                  <a:pt x="355" y="2"/>
                  <a:pt x="355" y="2"/>
                </a:cubicBezTo>
                <a:cubicBezTo>
                  <a:pt x="310" y="7"/>
                  <a:pt x="267" y="19"/>
                  <a:pt x="226" y="38"/>
                </a:cubicBezTo>
                <a:cubicBezTo>
                  <a:pt x="226" y="38"/>
                  <a:pt x="226" y="39"/>
                  <a:pt x="225" y="39"/>
                </a:cubicBezTo>
                <a:cubicBezTo>
                  <a:pt x="215" y="44"/>
                  <a:pt x="205" y="49"/>
                  <a:pt x="195" y="55"/>
                </a:cubicBezTo>
                <a:cubicBezTo>
                  <a:pt x="195" y="55"/>
                  <a:pt x="195" y="55"/>
                  <a:pt x="194" y="55"/>
                </a:cubicBezTo>
                <a:cubicBezTo>
                  <a:pt x="140" y="87"/>
                  <a:pt x="93" y="133"/>
                  <a:pt x="59" y="187"/>
                </a:cubicBezTo>
                <a:cubicBezTo>
                  <a:pt x="59" y="187"/>
                  <a:pt x="59" y="187"/>
                  <a:pt x="59" y="188"/>
                </a:cubicBezTo>
                <a:cubicBezTo>
                  <a:pt x="44" y="211"/>
                  <a:pt x="32" y="237"/>
                  <a:pt x="23" y="263"/>
                </a:cubicBezTo>
                <a:cubicBezTo>
                  <a:pt x="22" y="264"/>
                  <a:pt x="22" y="264"/>
                  <a:pt x="22" y="265"/>
                </a:cubicBezTo>
                <a:cubicBezTo>
                  <a:pt x="20" y="270"/>
                  <a:pt x="19" y="275"/>
                  <a:pt x="17" y="280"/>
                </a:cubicBezTo>
                <a:cubicBezTo>
                  <a:pt x="17" y="280"/>
                  <a:pt x="17" y="280"/>
                  <a:pt x="17" y="280"/>
                </a:cubicBezTo>
                <a:cubicBezTo>
                  <a:pt x="16" y="282"/>
                  <a:pt x="16" y="284"/>
                  <a:pt x="15" y="285"/>
                </a:cubicBezTo>
                <a:cubicBezTo>
                  <a:pt x="15" y="287"/>
                  <a:pt x="15" y="288"/>
                  <a:pt x="14" y="290"/>
                </a:cubicBezTo>
                <a:cubicBezTo>
                  <a:pt x="13" y="292"/>
                  <a:pt x="13" y="294"/>
                  <a:pt x="12" y="297"/>
                </a:cubicBezTo>
                <a:cubicBezTo>
                  <a:pt x="11" y="300"/>
                  <a:pt x="11" y="303"/>
                  <a:pt x="10" y="307"/>
                </a:cubicBezTo>
                <a:cubicBezTo>
                  <a:pt x="9" y="309"/>
                  <a:pt x="9" y="310"/>
                  <a:pt x="9" y="312"/>
                </a:cubicBezTo>
                <a:cubicBezTo>
                  <a:pt x="8" y="315"/>
                  <a:pt x="8" y="317"/>
                  <a:pt x="7" y="320"/>
                </a:cubicBezTo>
                <a:cubicBezTo>
                  <a:pt x="7" y="321"/>
                  <a:pt x="6" y="323"/>
                  <a:pt x="6" y="325"/>
                </a:cubicBezTo>
                <a:cubicBezTo>
                  <a:pt x="5" y="328"/>
                  <a:pt x="5" y="332"/>
                  <a:pt x="4" y="336"/>
                </a:cubicBezTo>
                <a:cubicBezTo>
                  <a:pt x="4" y="337"/>
                  <a:pt x="4" y="338"/>
                  <a:pt x="4" y="340"/>
                </a:cubicBezTo>
                <a:cubicBezTo>
                  <a:pt x="3" y="343"/>
                  <a:pt x="3" y="346"/>
                  <a:pt x="2" y="350"/>
                </a:cubicBezTo>
                <a:cubicBezTo>
                  <a:pt x="2" y="351"/>
                  <a:pt x="2" y="352"/>
                  <a:pt x="2" y="353"/>
                </a:cubicBezTo>
                <a:cubicBezTo>
                  <a:pt x="1" y="358"/>
                  <a:pt x="1" y="362"/>
                  <a:pt x="1" y="366"/>
                </a:cubicBezTo>
                <a:cubicBezTo>
                  <a:pt x="1" y="367"/>
                  <a:pt x="1" y="367"/>
                  <a:pt x="1" y="368"/>
                </a:cubicBezTo>
                <a:cubicBezTo>
                  <a:pt x="0" y="372"/>
                  <a:pt x="0" y="375"/>
                  <a:pt x="0" y="379"/>
                </a:cubicBezTo>
                <a:cubicBezTo>
                  <a:pt x="0" y="380"/>
                  <a:pt x="0" y="382"/>
                  <a:pt x="0" y="383"/>
                </a:cubicBezTo>
                <a:cubicBezTo>
                  <a:pt x="0" y="387"/>
                  <a:pt x="0" y="392"/>
                  <a:pt x="0" y="396"/>
                </a:cubicBezTo>
                <a:cubicBezTo>
                  <a:pt x="0" y="400"/>
                  <a:pt x="0" y="404"/>
                  <a:pt x="0" y="407"/>
                </a:cubicBezTo>
                <a:cubicBezTo>
                  <a:pt x="0" y="408"/>
                  <a:pt x="0" y="409"/>
                  <a:pt x="0" y="410"/>
                </a:cubicBezTo>
                <a:cubicBezTo>
                  <a:pt x="0" y="413"/>
                  <a:pt x="0" y="416"/>
                  <a:pt x="0" y="419"/>
                </a:cubicBezTo>
                <a:cubicBezTo>
                  <a:pt x="0" y="420"/>
                  <a:pt x="0" y="420"/>
                  <a:pt x="0" y="421"/>
                </a:cubicBezTo>
                <a:cubicBezTo>
                  <a:pt x="1" y="425"/>
                  <a:pt x="1" y="428"/>
                  <a:pt x="1" y="431"/>
                </a:cubicBezTo>
                <a:cubicBezTo>
                  <a:pt x="1" y="432"/>
                  <a:pt x="1" y="432"/>
                  <a:pt x="1" y="432"/>
                </a:cubicBezTo>
                <a:cubicBezTo>
                  <a:pt x="7" y="492"/>
                  <a:pt x="26" y="548"/>
                  <a:pt x="55" y="598"/>
                </a:cubicBezTo>
                <a:cubicBezTo>
                  <a:pt x="55" y="598"/>
                  <a:pt x="55" y="598"/>
                  <a:pt x="55" y="598"/>
                </a:cubicBezTo>
                <a:cubicBezTo>
                  <a:pt x="57" y="601"/>
                  <a:pt x="59" y="604"/>
                  <a:pt x="60" y="606"/>
                </a:cubicBezTo>
                <a:cubicBezTo>
                  <a:pt x="61" y="607"/>
                  <a:pt x="61" y="608"/>
                  <a:pt x="62" y="609"/>
                </a:cubicBezTo>
                <a:cubicBezTo>
                  <a:pt x="63" y="610"/>
                  <a:pt x="64" y="611"/>
                  <a:pt x="64" y="613"/>
                </a:cubicBezTo>
                <a:cubicBezTo>
                  <a:pt x="91" y="654"/>
                  <a:pt x="126" y="690"/>
                  <a:pt x="167" y="719"/>
                </a:cubicBezTo>
                <a:cubicBezTo>
                  <a:pt x="167" y="719"/>
                  <a:pt x="167" y="719"/>
                  <a:pt x="168" y="719"/>
                </a:cubicBezTo>
                <a:cubicBezTo>
                  <a:pt x="232" y="765"/>
                  <a:pt x="311" y="792"/>
                  <a:pt x="395" y="792"/>
                </a:cubicBezTo>
                <a:cubicBezTo>
                  <a:pt x="512" y="792"/>
                  <a:pt x="616" y="741"/>
                  <a:pt x="689" y="661"/>
                </a:cubicBezTo>
                <a:cubicBezTo>
                  <a:pt x="690" y="660"/>
                  <a:pt x="691" y="659"/>
                  <a:pt x="691" y="658"/>
                </a:cubicBezTo>
                <a:close/>
                <a:moveTo>
                  <a:pt x="79" y="610"/>
                </a:moveTo>
                <a:cubicBezTo>
                  <a:pt x="79" y="610"/>
                  <a:pt x="79" y="609"/>
                  <a:pt x="79" y="609"/>
                </a:cubicBezTo>
                <a:cubicBezTo>
                  <a:pt x="77" y="607"/>
                  <a:pt x="76" y="605"/>
                  <a:pt x="75" y="604"/>
                </a:cubicBezTo>
                <a:cubicBezTo>
                  <a:pt x="74" y="602"/>
                  <a:pt x="73" y="601"/>
                  <a:pt x="73" y="600"/>
                </a:cubicBezTo>
                <a:cubicBezTo>
                  <a:pt x="72" y="599"/>
                  <a:pt x="71" y="598"/>
                  <a:pt x="71" y="597"/>
                </a:cubicBezTo>
                <a:cubicBezTo>
                  <a:pt x="69" y="594"/>
                  <a:pt x="68" y="592"/>
                  <a:pt x="67" y="590"/>
                </a:cubicBezTo>
                <a:cubicBezTo>
                  <a:pt x="67" y="590"/>
                  <a:pt x="66" y="589"/>
                  <a:pt x="66" y="589"/>
                </a:cubicBezTo>
                <a:cubicBezTo>
                  <a:pt x="36" y="537"/>
                  <a:pt x="18" y="478"/>
                  <a:pt x="14" y="417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14" y="414"/>
                  <a:pt x="14" y="411"/>
                  <a:pt x="14" y="407"/>
                </a:cubicBezTo>
                <a:cubicBezTo>
                  <a:pt x="14" y="407"/>
                  <a:pt x="14" y="407"/>
                  <a:pt x="14" y="406"/>
                </a:cubicBezTo>
                <a:cubicBezTo>
                  <a:pt x="14" y="403"/>
                  <a:pt x="14" y="399"/>
                  <a:pt x="14" y="396"/>
                </a:cubicBezTo>
                <a:cubicBezTo>
                  <a:pt x="14" y="393"/>
                  <a:pt x="14" y="389"/>
                  <a:pt x="14" y="386"/>
                </a:cubicBezTo>
                <a:cubicBezTo>
                  <a:pt x="14" y="385"/>
                  <a:pt x="14" y="384"/>
                  <a:pt x="14" y="382"/>
                </a:cubicBezTo>
                <a:cubicBezTo>
                  <a:pt x="14" y="380"/>
                  <a:pt x="14" y="378"/>
                  <a:pt x="14" y="376"/>
                </a:cubicBezTo>
                <a:cubicBezTo>
                  <a:pt x="14" y="374"/>
                  <a:pt x="14" y="373"/>
                  <a:pt x="14" y="371"/>
                </a:cubicBezTo>
                <a:cubicBezTo>
                  <a:pt x="15" y="370"/>
                  <a:pt x="15" y="368"/>
                  <a:pt x="15" y="366"/>
                </a:cubicBezTo>
                <a:cubicBezTo>
                  <a:pt x="15" y="364"/>
                  <a:pt x="15" y="362"/>
                  <a:pt x="15" y="361"/>
                </a:cubicBezTo>
                <a:cubicBezTo>
                  <a:pt x="15" y="359"/>
                  <a:pt x="16" y="357"/>
                  <a:pt x="16" y="356"/>
                </a:cubicBezTo>
                <a:cubicBezTo>
                  <a:pt x="16" y="354"/>
                  <a:pt x="16" y="352"/>
                  <a:pt x="16" y="351"/>
                </a:cubicBezTo>
                <a:cubicBezTo>
                  <a:pt x="17" y="349"/>
                  <a:pt x="17" y="347"/>
                  <a:pt x="17" y="346"/>
                </a:cubicBezTo>
                <a:cubicBezTo>
                  <a:pt x="17" y="344"/>
                  <a:pt x="17" y="342"/>
                  <a:pt x="18" y="340"/>
                </a:cubicBezTo>
                <a:cubicBezTo>
                  <a:pt x="18" y="339"/>
                  <a:pt x="18" y="338"/>
                  <a:pt x="18" y="336"/>
                </a:cubicBezTo>
                <a:cubicBezTo>
                  <a:pt x="19" y="334"/>
                  <a:pt x="19" y="332"/>
                  <a:pt x="19" y="330"/>
                </a:cubicBezTo>
                <a:cubicBezTo>
                  <a:pt x="19" y="329"/>
                  <a:pt x="20" y="328"/>
                  <a:pt x="20" y="327"/>
                </a:cubicBezTo>
                <a:cubicBezTo>
                  <a:pt x="20" y="325"/>
                  <a:pt x="21" y="322"/>
                  <a:pt x="21" y="320"/>
                </a:cubicBezTo>
                <a:cubicBezTo>
                  <a:pt x="21" y="319"/>
                  <a:pt x="22" y="319"/>
                  <a:pt x="22" y="318"/>
                </a:cubicBezTo>
                <a:cubicBezTo>
                  <a:pt x="22" y="316"/>
                  <a:pt x="22" y="315"/>
                  <a:pt x="23" y="313"/>
                </a:cubicBezTo>
                <a:cubicBezTo>
                  <a:pt x="34" y="366"/>
                  <a:pt x="49" y="425"/>
                  <a:pt x="67" y="452"/>
                </a:cubicBezTo>
                <a:cubicBezTo>
                  <a:pt x="85" y="479"/>
                  <a:pt x="102" y="487"/>
                  <a:pt x="113" y="492"/>
                </a:cubicBezTo>
                <a:cubicBezTo>
                  <a:pt x="123" y="497"/>
                  <a:pt x="125" y="498"/>
                  <a:pt x="124" y="509"/>
                </a:cubicBezTo>
                <a:cubicBezTo>
                  <a:pt x="124" y="513"/>
                  <a:pt x="123" y="518"/>
                  <a:pt x="122" y="524"/>
                </a:cubicBezTo>
                <a:cubicBezTo>
                  <a:pt x="122" y="524"/>
                  <a:pt x="122" y="524"/>
                  <a:pt x="122" y="524"/>
                </a:cubicBezTo>
                <a:cubicBezTo>
                  <a:pt x="121" y="525"/>
                  <a:pt x="121" y="527"/>
                  <a:pt x="121" y="528"/>
                </a:cubicBezTo>
                <a:cubicBezTo>
                  <a:pt x="115" y="555"/>
                  <a:pt x="107" y="595"/>
                  <a:pt x="129" y="652"/>
                </a:cubicBezTo>
                <a:cubicBezTo>
                  <a:pt x="129" y="653"/>
                  <a:pt x="129" y="654"/>
                  <a:pt x="129" y="655"/>
                </a:cubicBezTo>
                <a:cubicBezTo>
                  <a:pt x="129" y="658"/>
                  <a:pt x="131" y="661"/>
                  <a:pt x="133" y="662"/>
                </a:cubicBezTo>
                <a:cubicBezTo>
                  <a:pt x="136" y="668"/>
                  <a:pt x="139" y="675"/>
                  <a:pt x="143" y="682"/>
                </a:cubicBezTo>
                <a:cubicBezTo>
                  <a:pt x="119" y="661"/>
                  <a:pt x="98" y="637"/>
                  <a:pt x="79" y="610"/>
                </a:cubicBezTo>
                <a:close/>
                <a:moveTo>
                  <a:pt x="70" y="196"/>
                </a:moveTo>
                <a:cubicBezTo>
                  <a:pt x="90" y="190"/>
                  <a:pt x="105" y="184"/>
                  <a:pt x="117" y="177"/>
                </a:cubicBezTo>
                <a:cubicBezTo>
                  <a:pt x="124" y="172"/>
                  <a:pt x="133" y="168"/>
                  <a:pt x="142" y="164"/>
                </a:cubicBezTo>
                <a:cubicBezTo>
                  <a:pt x="155" y="158"/>
                  <a:pt x="168" y="152"/>
                  <a:pt x="180" y="144"/>
                </a:cubicBezTo>
                <a:cubicBezTo>
                  <a:pt x="181" y="144"/>
                  <a:pt x="181" y="144"/>
                  <a:pt x="182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25" y="178"/>
                  <a:pt x="214" y="218"/>
                  <a:pt x="206" y="259"/>
                </a:cubicBezTo>
                <a:cubicBezTo>
                  <a:pt x="39" y="259"/>
                  <a:pt x="39" y="259"/>
                  <a:pt x="39" y="259"/>
                </a:cubicBezTo>
                <a:cubicBezTo>
                  <a:pt x="47" y="237"/>
                  <a:pt x="58" y="216"/>
                  <a:pt x="70" y="196"/>
                </a:cubicBezTo>
                <a:close/>
                <a:moveTo>
                  <a:pt x="101" y="154"/>
                </a:moveTo>
                <a:cubicBezTo>
                  <a:pt x="101" y="154"/>
                  <a:pt x="101" y="153"/>
                  <a:pt x="101" y="153"/>
                </a:cubicBezTo>
                <a:cubicBezTo>
                  <a:pt x="105" y="149"/>
                  <a:pt x="109" y="144"/>
                  <a:pt x="112" y="140"/>
                </a:cubicBezTo>
                <a:cubicBezTo>
                  <a:pt x="113" y="140"/>
                  <a:pt x="113" y="139"/>
                  <a:pt x="114" y="139"/>
                </a:cubicBezTo>
                <a:cubicBezTo>
                  <a:pt x="117" y="135"/>
                  <a:pt x="121" y="130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41" y="111"/>
                  <a:pt x="157" y="97"/>
                  <a:pt x="174" y="85"/>
                </a:cubicBezTo>
                <a:cubicBezTo>
                  <a:pt x="174" y="85"/>
                  <a:pt x="174" y="85"/>
                  <a:pt x="175" y="85"/>
                </a:cubicBezTo>
                <a:cubicBezTo>
                  <a:pt x="179" y="81"/>
                  <a:pt x="184" y="78"/>
                  <a:pt x="189" y="75"/>
                </a:cubicBezTo>
                <a:cubicBezTo>
                  <a:pt x="189" y="75"/>
                  <a:pt x="190" y="74"/>
                  <a:pt x="190" y="74"/>
                </a:cubicBezTo>
                <a:cubicBezTo>
                  <a:pt x="193" y="72"/>
                  <a:pt x="196" y="71"/>
                  <a:pt x="198" y="69"/>
                </a:cubicBezTo>
                <a:cubicBezTo>
                  <a:pt x="203" y="73"/>
                  <a:pt x="206" y="77"/>
                  <a:pt x="208" y="81"/>
                </a:cubicBezTo>
                <a:cubicBezTo>
                  <a:pt x="209" y="87"/>
                  <a:pt x="207" y="94"/>
                  <a:pt x="201" y="103"/>
                </a:cubicBezTo>
                <a:cubicBezTo>
                  <a:pt x="183" y="130"/>
                  <a:pt x="159" y="141"/>
                  <a:pt x="137" y="151"/>
                </a:cubicBezTo>
                <a:cubicBezTo>
                  <a:pt x="127" y="155"/>
                  <a:pt x="118" y="160"/>
                  <a:pt x="109" y="165"/>
                </a:cubicBezTo>
                <a:cubicBezTo>
                  <a:pt x="103" y="169"/>
                  <a:pt x="93" y="173"/>
                  <a:pt x="83" y="177"/>
                </a:cubicBezTo>
                <a:cubicBezTo>
                  <a:pt x="88" y="169"/>
                  <a:pt x="94" y="161"/>
                  <a:pt x="101" y="154"/>
                </a:cubicBezTo>
                <a:close/>
                <a:moveTo>
                  <a:pt x="229" y="52"/>
                </a:moveTo>
                <a:cubicBezTo>
                  <a:pt x="244" y="59"/>
                  <a:pt x="249" y="64"/>
                  <a:pt x="249" y="66"/>
                </a:cubicBezTo>
                <a:cubicBezTo>
                  <a:pt x="249" y="66"/>
                  <a:pt x="249" y="67"/>
                  <a:pt x="248" y="68"/>
                </a:cubicBezTo>
                <a:cubicBezTo>
                  <a:pt x="236" y="77"/>
                  <a:pt x="215" y="101"/>
                  <a:pt x="220" y="116"/>
                </a:cubicBezTo>
                <a:cubicBezTo>
                  <a:pt x="221" y="119"/>
                  <a:pt x="224" y="125"/>
                  <a:pt x="234" y="12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35" y="125"/>
                  <a:pt x="235" y="125"/>
                  <a:pt x="236" y="125"/>
                </a:cubicBezTo>
                <a:cubicBezTo>
                  <a:pt x="241" y="125"/>
                  <a:pt x="245" y="124"/>
                  <a:pt x="250" y="122"/>
                </a:cubicBezTo>
                <a:cubicBezTo>
                  <a:pt x="248" y="125"/>
                  <a:pt x="247" y="127"/>
                  <a:pt x="246" y="130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202" y="124"/>
                  <a:pt x="208" y="118"/>
                  <a:pt x="213" y="111"/>
                </a:cubicBezTo>
                <a:cubicBezTo>
                  <a:pt x="221" y="99"/>
                  <a:pt x="224" y="87"/>
                  <a:pt x="221" y="77"/>
                </a:cubicBezTo>
                <a:cubicBezTo>
                  <a:pt x="220" y="72"/>
                  <a:pt x="216" y="66"/>
                  <a:pt x="211" y="62"/>
                </a:cubicBezTo>
                <a:cubicBezTo>
                  <a:pt x="217" y="58"/>
                  <a:pt x="223" y="55"/>
                  <a:pt x="229" y="52"/>
                </a:cubicBezTo>
                <a:close/>
                <a:moveTo>
                  <a:pt x="395" y="14"/>
                </a:moveTo>
                <a:cubicBezTo>
                  <a:pt x="400" y="14"/>
                  <a:pt x="405" y="14"/>
                  <a:pt x="410" y="15"/>
                </a:cubicBezTo>
                <a:cubicBezTo>
                  <a:pt x="411" y="15"/>
                  <a:pt x="412" y="15"/>
                  <a:pt x="412" y="15"/>
                </a:cubicBezTo>
                <a:cubicBezTo>
                  <a:pt x="417" y="15"/>
                  <a:pt x="422" y="15"/>
                  <a:pt x="427" y="16"/>
                </a:cubicBezTo>
                <a:cubicBezTo>
                  <a:pt x="427" y="16"/>
                  <a:pt x="428" y="16"/>
                  <a:pt x="429" y="16"/>
                </a:cubicBezTo>
                <a:cubicBezTo>
                  <a:pt x="433" y="16"/>
                  <a:pt x="438" y="17"/>
                  <a:pt x="443" y="17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8" y="18"/>
                  <a:pt x="453" y="19"/>
                  <a:pt x="457" y="19"/>
                </a:cubicBezTo>
                <a:cubicBezTo>
                  <a:pt x="458" y="19"/>
                  <a:pt x="459" y="20"/>
                  <a:pt x="459" y="20"/>
                </a:cubicBezTo>
                <a:cubicBezTo>
                  <a:pt x="459" y="20"/>
                  <a:pt x="459" y="20"/>
                  <a:pt x="459" y="21"/>
                </a:cubicBezTo>
                <a:cubicBezTo>
                  <a:pt x="455" y="27"/>
                  <a:pt x="445" y="32"/>
                  <a:pt x="436" y="35"/>
                </a:cubicBezTo>
                <a:cubicBezTo>
                  <a:pt x="427" y="37"/>
                  <a:pt x="412" y="41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86" y="57"/>
                  <a:pt x="381" y="61"/>
                  <a:pt x="376" y="65"/>
                </a:cubicBezTo>
                <a:cubicBezTo>
                  <a:pt x="358" y="78"/>
                  <a:pt x="340" y="81"/>
                  <a:pt x="320" y="83"/>
                </a:cubicBezTo>
                <a:cubicBezTo>
                  <a:pt x="314" y="84"/>
                  <a:pt x="307" y="85"/>
                  <a:pt x="300" y="86"/>
                </a:cubicBezTo>
                <a:cubicBezTo>
                  <a:pt x="288" y="89"/>
                  <a:pt x="277" y="94"/>
                  <a:pt x="266" y="100"/>
                </a:cubicBezTo>
                <a:cubicBezTo>
                  <a:pt x="265" y="100"/>
                  <a:pt x="263" y="101"/>
                  <a:pt x="261" y="102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2" y="106"/>
                  <a:pt x="244" y="110"/>
                  <a:pt x="235" y="111"/>
                </a:cubicBezTo>
                <a:cubicBezTo>
                  <a:pt x="235" y="111"/>
                  <a:pt x="234" y="111"/>
                  <a:pt x="234" y="111"/>
                </a:cubicBezTo>
                <a:cubicBezTo>
                  <a:pt x="234" y="111"/>
                  <a:pt x="234" y="111"/>
                  <a:pt x="234" y="111"/>
                </a:cubicBezTo>
                <a:cubicBezTo>
                  <a:pt x="234" y="111"/>
                  <a:pt x="233" y="111"/>
                  <a:pt x="233" y="111"/>
                </a:cubicBezTo>
                <a:cubicBezTo>
                  <a:pt x="233" y="106"/>
                  <a:pt x="243" y="89"/>
                  <a:pt x="256" y="79"/>
                </a:cubicBezTo>
                <a:cubicBezTo>
                  <a:pt x="263" y="74"/>
                  <a:pt x="263" y="68"/>
                  <a:pt x="263" y="64"/>
                </a:cubicBezTo>
                <a:cubicBezTo>
                  <a:pt x="263" y="62"/>
                  <a:pt x="262" y="54"/>
                  <a:pt x="246" y="45"/>
                </a:cubicBezTo>
                <a:cubicBezTo>
                  <a:pt x="292" y="25"/>
                  <a:pt x="342" y="14"/>
                  <a:pt x="395" y="14"/>
                </a:cubicBezTo>
                <a:close/>
                <a:moveTo>
                  <a:pt x="757" y="519"/>
                </a:moveTo>
                <a:cubicBezTo>
                  <a:pt x="583" y="519"/>
                  <a:pt x="583" y="519"/>
                  <a:pt x="583" y="519"/>
                </a:cubicBezTo>
                <a:cubicBezTo>
                  <a:pt x="586" y="510"/>
                  <a:pt x="590" y="502"/>
                  <a:pt x="596" y="495"/>
                </a:cubicBezTo>
                <a:cubicBezTo>
                  <a:pt x="611" y="476"/>
                  <a:pt x="637" y="413"/>
                  <a:pt x="632" y="403"/>
                </a:cubicBezTo>
                <a:cubicBezTo>
                  <a:pt x="632" y="403"/>
                  <a:pt x="632" y="403"/>
                  <a:pt x="632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6" y="443"/>
                  <a:pt x="769" y="482"/>
                  <a:pt x="757" y="519"/>
                </a:cubicBezTo>
                <a:close/>
                <a:moveTo>
                  <a:pt x="652" y="328"/>
                </a:moveTo>
                <a:cubicBezTo>
                  <a:pt x="652" y="321"/>
                  <a:pt x="660" y="316"/>
                  <a:pt x="665" y="314"/>
                </a:cubicBezTo>
                <a:cubicBezTo>
                  <a:pt x="673" y="332"/>
                  <a:pt x="692" y="376"/>
                  <a:pt x="707" y="389"/>
                </a:cubicBezTo>
                <a:cubicBezTo>
                  <a:pt x="621" y="389"/>
                  <a:pt x="621" y="389"/>
                  <a:pt x="621" y="389"/>
                </a:cubicBezTo>
                <a:cubicBezTo>
                  <a:pt x="636" y="369"/>
                  <a:pt x="654" y="342"/>
                  <a:pt x="652" y="328"/>
                </a:cubicBezTo>
                <a:close/>
                <a:moveTo>
                  <a:pt x="730" y="389"/>
                </a:moveTo>
                <a:cubicBezTo>
                  <a:pt x="735" y="382"/>
                  <a:pt x="734" y="369"/>
                  <a:pt x="733" y="365"/>
                </a:cubicBezTo>
                <a:cubicBezTo>
                  <a:pt x="727" y="329"/>
                  <a:pt x="724" y="286"/>
                  <a:pt x="729" y="278"/>
                </a:cubicBezTo>
                <a:cubicBezTo>
                  <a:pt x="730" y="276"/>
                  <a:pt x="731" y="275"/>
                  <a:pt x="732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69" y="310"/>
                  <a:pt x="776" y="349"/>
                  <a:pt x="777" y="389"/>
                </a:cubicBezTo>
                <a:lnTo>
                  <a:pt x="730" y="389"/>
                </a:lnTo>
                <a:close/>
                <a:moveTo>
                  <a:pt x="752" y="259"/>
                </a:moveTo>
                <a:cubicBezTo>
                  <a:pt x="742" y="259"/>
                  <a:pt x="742" y="259"/>
                  <a:pt x="742" y="259"/>
                </a:cubicBezTo>
                <a:cubicBezTo>
                  <a:pt x="744" y="257"/>
                  <a:pt x="746" y="254"/>
                  <a:pt x="749" y="252"/>
                </a:cubicBezTo>
                <a:cubicBezTo>
                  <a:pt x="750" y="254"/>
                  <a:pt x="751" y="257"/>
                  <a:pt x="752" y="259"/>
                </a:cubicBezTo>
                <a:close/>
                <a:moveTo>
                  <a:pt x="742" y="237"/>
                </a:moveTo>
                <a:cubicBezTo>
                  <a:pt x="736" y="244"/>
                  <a:pt x="730" y="252"/>
                  <a:pt x="725" y="259"/>
                </a:cubicBezTo>
                <a:cubicBezTo>
                  <a:pt x="723" y="259"/>
                  <a:pt x="723" y="259"/>
                  <a:pt x="723" y="259"/>
                </a:cubicBezTo>
                <a:cubicBezTo>
                  <a:pt x="719" y="259"/>
                  <a:pt x="716" y="263"/>
                  <a:pt x="716" y="266"/>
                </a:cubicBezTo>
                <a:cubicBezTo>
                  <a:pt x="716" y="268"/>
                  <a:pt x="716" y="269"/>
                  <a:pt x="717" y="270"/>
                </a:cubicBezTo>
                <a:cubicBezTo>
                  <a:pt x="706" y="287"/>
                  <a:pt x="717" y="354"/>
                  <a:pt x="719" y="367"/>
                </a:cubicBezTo>
                <a:cubicBezTo>
                  <a:pt x="720" y="372"/>
                  <a:pt x="720" y="378"/>
                  <a:pt x="719" y="380"/>
                </a:cubicBezTo>
                <a:cubicBezTo>
                  <a:pt x="719" y="380"/>
                  <a:pt x="718" y="380"/>
                  <a:pt x="718" y="379"/>
                </a:cubicBezTo>
                <a:cubicBezTo>
                  <a:pt x="708" y="373"/>
                  <a:pt x="687" y="331"/>
                  <a:pt x="676" y="302"/>
                </a:cubicBezTo>
                <a:cubicBezTo>
                  <a:pt x="674" y="299"/>
                  <a:pt x="671" y="297"/>
                  <a:pt x="667" y="298"/>
                </a:cubicBezTo>
                <a:cubicBezTo>
                  <a:pt x="659" y="300"/>
                  <a:pt x="647" y="306"/>
                  <a:pt x="642" y="315"/>
                </a:cubicBezTo>
                <a:cubicBezTo>
                  <a:pt x="629" y="320"/>
                  <a:pt x="629" y="320"/>
                  <a:pt x="629" y="320"/>
                </a:cubicBezTo>
                <a:cubicBezTo>
                  <a:pt x="584" y="300"/>
                  <a:pt x="584" y="300"/>
                  <a:pt x="584" y="300"/>
                </a:cubicBezTo>
                <a:cubicBezTo>
                  <a:pt x="581" y="299"/>
                  <a:pt x="577" y="300"/>
                  <a:pt x="575" y="304"/>
                </a:cubicBezTo>
                <a:cubicBezTo>
                  <a:pt x="573" y="307"/>
                  <a:pt x="575" y="312"/>
                  <a:pt x="579" y="313"/>
                </a:cubicBezTo>
                <a:cubicBezTo>
                  <a:pt x="626" y="334"/>
                  <a:pt x="626" y="334"/>
                  <a:pt x="626" y="334"/>
                </a:cubicBezTo>
                <a:cubicBezTo>
                  <a:pt x="627" y="334"/>
                  <a:pt x="628" y="334"/>
                  <a:pt x="629" y="334"/>
                </a:cubicBezTo>
                <a:cubicBezTo>
                  <a:pt x="630" y="334"/>
                  <a:pt x="630" y="334"/>
                  <a:pt x="631" y="334"/>
                </a:cubicBezTo>
                <a:cubicBezTo>
                  <a:pt x="638" y="331"/>
                  <a:pt x="638" y="331"/>
                  <a:pt x="638" y="331"/>
                </a:cubicBezTo>
                <a:cubicBezTo>
                  <a:pt x="637" y="342"/>
                  <a:pt x="619" y="368"/>
                  <a:pt x="602" y="392"/>
                </a:cubicBezTo>
                <a:cubicBezTo>
                  <a:pt x="602" y="392"/>
                  <a:pt x="602" y="392"/>
                  <a:pt x="601" y="392"/>
                </a:cubicBezTo>
                <a:cubicBezTo>
                  <a:pt x="600" y="394"/>
                  <a:pt x="598" y="397"/>
                  <a:pt x="596" y="399"/>
                </a:cubicBezTo>
                <a:cubicBezTo>
                  <a:pt x="595" y="400"/>
                  <a:pt x="594" y="402"/>
                  <a:pt x="595" y="404"/>
                </a:cubicBezTo>
                <a:cubicBezTo>
                  <a:pt x="592" y="405"/>
                  <a:pt x="589" y="405"/>
                  <a:pt x="587" y="403"/>
                </a:cubicBezTo>
                <a:cubicBezTo>
                  <a:pt x="579" y="394"/>
                  <a:pt x="528" y="328"/>
                  <a:pt x="528" y="328"/>
                </a:cubicBezTo>
                <a:cubicBezTo>
                  <a:pt x="526" y="325"/>
                  <a:pt x="521" y="324"/>
                  <a:pt x="518" y="327"/>
                </a:cubicBezTo>
                <a:cubicBezTo>
                  <a:pt x="515" y="329"/>
                  <a:pt x="515" y="333"/>
                  <a:pt x="517" y="336"/>
                </a:cubicBezTo>
                <a:cubicBezTo>
                  <a:pt x="519" y="339"/>
                  <a:pt x="568" y="402"/>
                  <a:pt x="577" y="412"/>
                </a:cubicBezTo>
                <a:cubicBezTo>
                  <a:pt x="581" y="417"/>
                  <a:pt x="586" y="419"/>
                  <a:pt x="591" y="419"/>
                </a:cubicBezTo>
                <a:cubicBezTo>
                  <a:pt x="597" y="419"/>
                  <a:pt x="604" y="416"/>
                  <a:pt x="610" y="412"/>
                </a:cubicBezTo>
                <a:cubicBezTo>
                  <a:pt x="612" y="413"/>
                  <a:pt x="615" y="413"/>
                  <a:pt x="618" y="414"/>
                </a:cubicBezTo>
                <a:cubicBezTo>
                  <a:pt x="613" y="430"/>
                  <a:pt x="599" y="468"/>
                  <a:pt x="585" y="486"/>
                </a:cubicBezTo>
                <a:cubicBezTo>
                  <a:pt x="564" y="513"/>
                  <a:pt x="558" y="546"/>
                  <a:pt x="568" y="568"/>
                </a:cubicBezTo>
                <a:cubicBezTo>
                  <a:pt x="569" y="570"/>
                  <a:pt x="569" y="571"/>
                  <a:pt x="569" y="573"/>
                </a:cubicBezTo>
                <a:cubicBezTo>
                  <a:pt x="566" y="580"/>
                  <a:pt x="554" y="586"/>
                  <a:pt x="548" y="588"/>
                </a:cubicBezTo>
                <a:cubicBezTo>
                  <a:pt x="546" y="589"/>
                  <a:pt x="545" y="590"/>
                  <a:pt x="544" y="591"/>
                </a:cubicBezTo>
                <a:cubicBezTo>
                  <a:pt x="540" y="598"/>
                  <a:pt x="526" y="620"/>
                  <a:pt x="525" y="631"/>
                </a:cubicBezTo>
                <a:cubicBezTo>
                  <a:pt x="520" y="639"/>
                  <a:pt x="472" y="672"/>
                  <a:pt x="454" y="677"/>
                </a:cubicBezTo>
                <a:cubicBezTo>
                  <a:pt x="444" y="680"/>
                  <a:pt x="441" y="675"/>
                  <a:pt x="432" y="657"/>
                </a:cubicBezTo>
                <a:cubicBezTo>
                  <a:pt x="430" y="654"/>
                  <a:pt x="429" y="650"/>
                  <a:pt x="427" y="647"/>
                </a:cubicBezTo>
                <a:cubicBezTo>
                  <a:pt x="413" y="621"/>
                  <a:pt x="409" y="599"/>
                  <a:pt x="416" y="589"/>
                </a:cubicBezTo>
                <a:cubicBezTo>
                  <a:pt x="428" y="574"/>
                  <a:pt x="414" y="558"/>
                  <a:pt x="403" y="546"/>
                </a:cubicBezTo>
                <a:cubicBezTo>
                  <a:pt x="400" y="542"/>
                  <a:pt x="397" y="539"/>
                  <a:pt x="395" y="536"/>
                </a:cubicBezTo>
                <a:cubicBezTo>
                  <a:pt x="392" y="532"/>
                  <a:pt x="392" y="529"/>
                  <a:pt x="394" y="522"/>
                </a:cubicBezTo>
                <a:cubicBezTo>
                  <a:pt x="395" y="513"/>
                  <a:pt x="397" y="501"/>
                  <a:pt x="391" y="481"/>
                </a:cubicBezTo>
                <a:cubicBezTo>
                  <a:pt x="384" y="461"/>
                  <a:pt x="366" y="459"/>
                  <a:pt x="351" y="459"/>
                </a:cubicBezTo>
                <a:cubicBezTo>
                  <a:pt x="342" y="459"/>
                  <a:pt x="333" y="459"/>
                  <a:pt x="323" y="460"/>
                </a:cubicBezTo>
                <a:cubicBezTo>
                  <a:pt x="312" y="461"/>
                  <a:pt x="299" y="463"/>
                  <a:pt x="285" y="463"/>
                </a:cubicBezTo>
                <a:cubicBezTo>
                  <a:pt x="280" y="463"/>
                  <a:pt x="276" y="463"/>
                  <a:pt x="271" y="462"/>
                </a:cubicBezTo>
                <a:cubicBezTo>
                  <a:pt x="262" y="462"/>
                  <a:pt x="255" y="458"/>
                  <a:pt x="250" y="451"/>
                </a:cubicBezTo>
                <a:cubicBezTo>
                  <a:pt x="237" y="433"/>
                  <a:pt x="238" y="393"/>
                  <a:pt x="252" y="342"/>
                </a:cubicBezTo>
                <a:cubicBezTo>
                  <a:pt x="259" y="318"/>
                  <a:pt x="297" y="295"/>
                  <a:pt x="312" y="288"/>
                </a:cubicBezTo>
                <a:cubicBezTo>
                  <a:pt x="313" y="288"/>
                  <a:pt x="314" y="287"/>
                  <a:pt x="315" y="285"/>
                </a:cubicBezTo>
                <a:cubicBezTo>
                  <a:pt x="319" y="278"/>
                  <a:pt x="318" y="272"/>
                  <a:pt x="316" y="269"/>
                </a:cubicBezTo>
                <a:cubicBezTo>
                  <a:pt x="313" y="262"/>
                  <a:pt x="308" y="259"/>
                  <a:pt x="303" y="257"/>
                </a:cubicBezTo>
                <a:cubicBezTo>
                  <a:pt x="303" y="251"/>
                  <a:pt x="305" y="242"/>
                  <a:pt x="310" y="240"/>
                </a:cubicBezTo>
                <a:cubicBezTo>
                  <a:pt x="315" y="238"/>
                  <a:pt x="322" y="237"/>
                  <a:pt x="327" y="237"/>
                </a:cubicBezTo>
                <a:cubicBezTo>
                  <a:pt x="336" y="236"/>
                  <a:pt x="342" y="236"/>
                  <a:pt x="345" y="231"/>
                </a:cubicBezTo>
                <a:cubicBezTo>
                  <a:pt x="346" y="229"/>
                  <a:pt x="347" y="225"/>
                  <a:pt x="344" y="221"/>
                </a:cubicBezTo>
                <a:cubicBezTo>
                  <a:pt x="344" y="220"/>
                  <a:pt x="343" y="216"/>
                  <a:pt x="346" y="212"/>
                </a:cubicBezTo>
                <a:cubicBezTo>
                  <a:pt x="348" y="208"/>
                  <a:pt x="352" y="206"/>
                  <a:pt x="356" y="207"/>
                </a:cubicBezTo>
                <a:cubicBezTo>
                  <a:pt x="358" y="207"/>
                  <a:pt x="359" y="207"/>
                  <a:pt x="361" y="207"/>
                </a:cubicBezTo>
                <a:cubicBezTo>
                  <a:pt x="376" y="207"/>
                  <a:pt x="385" y="194"/>
                  <a:pt x="388" y="188"/>
                </a:cubicBezTo>
                <a:cubicBezTo>
                  <a:pt x="395" y="186"/>
                  <a:pt x="412" y="179"/>
                  <a:pt x="426" y="179"/>
                </a:cubicBezTo>
                <a:cubicBezTo>
                  <a:pt x="429" y="179"/>
                  <a:pt x="432" y="179"/>
                  <a:pt x="434" y="180"/>
                </a:cubicBezTo>
                <a:cubicBezTo>
                  <a:pt x="441" y="181"/>
                  <a:pt x="446" y="180"/>
                  <a:pt x="448" y="175"/>
                </a:cubicBezTo>
                <a:cubicBezTo>
                  <a:pt x="452" y="167"/>
                  <a:pt x="445" y="150"/>
                  <a:pt x="426" y="125"/>
                </a:cubicBezTo>
                <a:cubicBezTo>
                  <a:pt x="425" y="123"/>
                  <a:pt x="422" y="122"/>
                  <a:pt x="419" y="122"/>
                </a:cubicBezTo>
                <a:cubicBezTo>
                  <a:pt x="416" y="123"/>
                  <a:pt x="414" y="125"/>
                  <a:pt x="414" y="128"/>
                </a:cubicBezTo>
                <a:cubicBezTo>
                  <a:pt x="410" y="159"/>
                  <a:pt x="410" y="159"/>
                  <a:pt x="410" y="159"/>
                </a:cubicBezTo>
                <a:cubicBezTo>
                  <a:pt x="400" y="155"/>
                  <a:pt x="385" y="149"/>
                  <a:pt x="381" y="139"/>
                </a:cubicBezTo>
                <a:cubicBezTo>
                  <a:pt x="379" y="135"/>
                  <a:pt x="381" y="129"/>
                  <a:pt x="386" y="121"/>
                </a:cubicBezTo>
                <a:cubicBezTo>
                  <a:pt x="390" y="115"/>
                  <a:pt x="394" y="110"/>
                  <a:pt x="399" y="105"/>
                </a:cubicBezTo>
                <a:cubicBezTo>
                  <a:pt x="400" y="105"/>
                  <a:pt x="400" y="105"/>
                  <a:pt x="400" y="104"/>
                </a:cubicBezTo>
                <a:cubicBezTo>
                  <a:pt x="412" y="94"/>
                  <a:pt x="425" y="87"/>
                  <a:pt x="431" y="87"/>
                </a:cubicBezTo>
                <a:cubicBezTo>
                  <a:pt x="431" y="87"/>
                  <a:pt x="431" y="87"/>
                  <a:pt x="431" y="87"/>
                </a:cubicBezTo>
                <a:cubicBezTo>
                  <a:pt x="435" y="87"/>
                  <a:pt x="440" y="90"/>
                  <a:pt x="445" y="92"/>
                </a:cubicBezTo>
                <a:cubicBezTo>
                  <a:pt x="451" y="95"/>
                  <a:pt x="458" y="99"/>
                  <a:pt x="466" y="99"/>
                </a:cubicBezTo>
                <a:cubicBezTo>
                  <a:pt x="475" y="99"/>
                  <a:pt x="483" y="94"/>
                  <a:pt x="490" y="85"/>
                </a:cubicBezTo>
                <a:cubicBezTo>
                  <a:pt x="505" y="66"/>
                  <a:pt x="497" y="42"/>
                  <a:pt x="490" y="26"/>
                </a:cubicBezTo>
                <a:cubicBezTo>
                  <a:pt x="602" y="55"/>
                  <a:pt x="695" y="134"/>
                  <a:pt x="742" y="237"/>
                </a:cubicBezTo>
                <a:close/>
                <a:moveTo>
                  <a:pt x="119" y="480"/>
                </a:moveTo>
                <a:cubicBezTo>
                  <a:pt x="109" y="475"/>
                  <a:pt x="95" y="468"/>
                  <a:pt x="79" y="444"/>
                </a:cubicBezTo>
                <a:cubicBezTo>
                  <a:pt x="73" y="435"/>
                  <a:pt x="67" y="421"/>
                  <a:pt x="61" y="403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4" y="443"/>
                  <a:pt x="198" y="482"/>
                  <a:pt x="204" y="519"/>
                </a:cubicBezTo>
                <a:cubicBezTo>
                  <a:pt x="137" y="519"/>
                  <a:pt x="137" y="519"/>
                  <a:pt x="137" y="519"/>
                </a:cubicBezTo>
                <a:cubicBezTo>
                  <a:pt x="138" y="516"/>
                  <a:pt x="138" y="513"/>
                  <a:pt x="138" y="510"/>
                </a:cubicBezTo>
                <a:cubicBezTo>
                  <a:pt x="139" y="490"/>
                  <a:pt x="129" y="485"/>
                  <a:pt x="119" y="480"/>
                </a:cubicBezTo>
                <a:close/>
                <a:moveTo>
                  <a:pt x="273" y="112"/>
                </a:moveTo>
                <a:cubicBezTo>
                  <a:pt x="282" y="107"/>
                  <a:pt x="292" y="102"/>
                  <a:pt x="303" y="100"/>
                </a:cubicBezTo>
                <a:cubicBezTo>
                  <a:pt x="309" y="99"/>
                  <a:pt x="316" y="98"/>
                  <a:pt x="322" y="97"/>
                </a:cubicBezTo>
                <a:cubicBezTo>
                  <a:pt x="341" y="94"/>
                  <a:pt x="363" y="92"/>
                  <a:pt x="384" y="76"/>
                </a:cubicBezTo>
                <a:cubicBezTo>
                  <a:pt x="386" y="75"/>
                  <a:pt x="387" y="74"/>
                  <a:pt x="388" y="73"/>
                </a:cubicBezTo>
                <a:cubicBezTo>
                  <a:pt x="388" y="97"/>
                  <a:pt x="388" y="97"/>
                  <a:pt x="388" y="97"/>
                </a:cubicBezTo>
                <a:cubicBezTo>
                  <a:pt x="383" y="102"/>
                  <a:pt x="378" y="108"/>
                  <a:pt x="374" y="113"/>
                </a:cubicBezTo>
                <a:cubicBezTo>
                  <a:pt x="370" y="120"/>
                  <a:pt x="368" y="125"/>
                  <a:pt x="367" y="130"/>
                </a:cubicBezTo>
                <a:cubicBezTo>
                  <a:pt x="342" y="130"/>
                  <a:pt x="342" y="130"/>
                  <a:pt x="342" y="130"/>
                </a:cubicBezTo>
                <a:cubicBezTo>
                  <a:pt x="343" y="127"/>
                  <a:pt x="344" y="124"/>
                  <a:pt x="343" y="120"/>
                </a:cubicBezTo>
                <a:cubicBezTo>
                  <a:pt x="341" y="112"/>
                  <a:pt x="334" y="107"/>
                  <a:pt x="325" y="107"/>
                </a:cubicBezTo>
                <a:cubicBezTo>
                  <a:pt x="318" y="107"/>
                  <a:pt x="310" y="110"/>
                  <a:pt x="305" y="115"/>
                </a:cubicBezTo>
                <a:cubicBezTo>
                  <a:pt x="302" y="118"/>
                  <a:pt x="301" y="122"/>
                  <a:pt x="302" y="125"/>
                </a:cubicBezTo>
                <a:cubicBezTo>
                  <a:pt x="303" y="127"/>
                  <a:pt x="304" y="129"/>
                  <a:pt x="306" y="130"/>
                </a:cubicBezTo>
                <a:cubicBezTo>
                  <a:pt x="261" y="130"/>
                  <a:pt x="261" y="130"/>
                  <a:pt x="261" y="130"/>
                </a:cubicBezTo>
                <a:cubicBezTo>
                  <a:pt x="264" y="124"/>
                  <a:pt x="267" y="119"/>
                  <a:pt x="270" y="113"/>
                </a:cubicBezTo>
                <a:cubicBezTo>
                  <a:pt x="271" y="113"/>
                  <a:pt x="272" y="112"/>
                  <a:pt x="273" y="112"/>
                </a:cubicBezTo>
                <a:close/>
                <a:moveTo>
                  <a:pt x="440" y="48"/>
                </a:moveTo>
                <a:cubicBezTo>
                  <a:pt x="451" y="45"/>
                  <a:pt x="465" y="38"/>
                  <a:pt x="471" y="27"/>
                </a:cubicBezTo>
                <a:cubicBezTo>
                  <a:pt x="472" y="26"/>
                  <a:pt x="472" y="25"/>
                  <a:pt x="473" y="24"/>
                </a:cubicBezTo>
                <a:cubicBezTo>
                  <a:pt x="479" y="34"/>
                  <a:pt x="492" y="60"/>
                  <a:pt x="479" y="76"/>
                </a:cubicBezTo>
                <a:cubicBezTo>
                  <a:pt x="473" y="84"/>
                  <a:pt x="469" y="85"/>
                  <a:pt x="466" y="85"/>
                </a:cubicBezTo>
                <a:cubicBezTo>
                  <a:pt x="461" y="85"/>
                  <a:pt x="456" y="82"/>
                  <a:pt x="451" y="80"/>
                </a:cubicBezTo>
                <a:cubicBezTo>
                  <a:pt x="445" y="76"/>
                  <a:pt x="439" y="73"/>
                  <a:pt x="432" y="73"/>
                </a:cubicBezTo>
                <a:cubicBezTo>
                  <a:pt x="424" y="72"/>
                  <a:pt x="413" y="77"/>
                  <a:pt x="402" y="8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419" y="54"/>
                  <a:pt x="432" y="50"/>
                  <a:pt x="440" y="48"/>
                </a:cubicBezTo>
                <a:close/>
                <a:moveTo>
                  <a:pt x="322" y="122"/>
                </a:moveTo>
                <a:cubicBezTo>
                  <a:pt x="325" y="121"/>
                  <a:pt x="327" y="121"/>
                  <a:pt x="328" y="122"/>
                </a:cubicBezTo>
                <a:cubicBezTo>
                  <a:pt x="328" y="122"/>
                  <a:pt x="327" y="122"/>
                  <a:pt x="327" y="122"/>
                </a:cubicBezTo>
                <a:cubicBezTo>
                  <a:pt x="325" y="122"/>
                  <a:pt x="324" y="122"/>
                  <a:pt x="322" y="122"/>
                </a:cubicBezTo>
                <a:close/>
                <a:moveTo>
                  <a:pt x="368" y="144"/>
                </a:moveTo>
                <a:cubicBezTo>
                  <a:pt x="368" y="144"/>
                  <a:pt x="368" y="145"/>
                  <a:pt x="368" y="145"/>
                </a:cubicBezTo>
                <a:cubicBezTo>
                  <a:pt x="374" y="157"/>
                  <a:pt x="387" y="165"/>
                  <a:pt x="398" y="170"/>
                </a:cubicBezTo>
                <a:cubicBezTo>
                  <a:pt x="388" y="173"/>
                  <a:pt x="381" y="176"/>
                  <a:pt x="380" y="176"/>
                </a:cubicBezTo>
                <a:cubicBezTo>
                  <a:pt x="379" y="177"/>
                  <a:pt x="378" y="178"/>
                  <a:pt x="377" y="180"/>
                </a:cubicBezTo>
                <a:cubicBezTo>
                  <a:pt x="376" y="179"/>
                  <a:pt x="375" y="178"/>
                  <a:pt x="374" y="178"/>
                </a:cubicBezTo>
                <a:cubicBezTo>
                  <a:pt x="375" y="177"/>
                  <a:pt x="375" y="175"/>
                  <a:pt x="376" y="174"/>
                </a:cubicBezTo>
                <a:cubicBezTo>
                  <a:pt x="382" y="171"/>
                  <a:pt x="381" y="166"/>
                  <a:pt x="381" y="164"/>
                </a:cubicBezTo>
                <a:cubicBezTo>
                  <a:pt x="379" y="157"/>
                  <a:pt x="370" y="155"/>
                  <a:pt x="356" y="153"/>
                </a:cubicBezTo>
                <a:cubicBezTo>
                  <a:pt x="356" y="153"/>
                  <a:pt x="355" y="153"/>
                  <a:pt x="354" y="153"/>
                </a:cubicBezTo>
                <a:cubicBezTo>
                  <a:pt x="346" y="153"/>
                  <a:pt x="342" y="158"/>
                  <a:pt x="342" y="163"/>
                </a:cubicBezTo>
                <a:cubicBezTo>
                  <a:pt x="340" y="161"/>
                  <a:pt x="338" y="160"/>
                  <a:pt x="336" y="159"/>
                </a:cubicBezTo>
                <a:cubicBezTo>
                  <a:pt x="335" y="159"/>
                  <a:pt x="333" y="159"/>
                  <a:pt x="332" y="159"/>
                </a:cubicBezTo>
                <a:cubicBezTo>
                  <a:pt x="321" y="159"/>
                  <a:pt x="312" y="170"/>
                  <a:pt x="311" y="179"/>
                </a:cubicBezTo>
                <a:cubicBezTo>
                  <a:pt x="311" y="186"/>
                  <a:pt x="315" y="192"/>
                  <a:pt x="323" y="193"/>
                </a:cubicBezTo>
                <a:cubicBezTo>
                  <a:pt x="323" y="193"/>
                  <a:pt x="324" y="193"/>
                  <a:pt x="325" y="193"/>
                </a:cubicBezTo>
                <a:cubicBezTo>
                  <a:pt x="330" y="193"/>
                  <a:pt x="334" y="192"/>
                  <a:pt x="337" y="189"/>
                </a:cubicBezTo>
                <a:cubicBezTo>
                  <a:pt x="336" y="191"/>
                  <a:pt x="335" y="194"/>
                  <a:pt x="336" y="196"/>
                </a:cubicBezTo>
                <a:cubicBezTo>
                  <a:pt x="337" y="197"/>
                  <a:pt x="337" y="198"/>
                  <a:pt x="338" y="199"/>
                </a:cubicBezTo>
                <a:cubicBezTo>
                  <a:pt x="336" y="201"/>
                  <a:pt x="335" y="203"/>
                  <a:pt x="333" y="205"/>
                </a:cubicBezTo>
                <a:cubicBezTo>
                  <a:pt x="330" y="210"/>
                  <a:pt x="329" y="217"/>
                  <a:pt x="330" y="223"/>
                </a:cubicBezTo>
                <a:cubicBezTo>
                  <a:pt x="329" y="223"/>
                  <a:pt x="327" y="223"/>
                  <a:pt x="326" y="223"/>
                </a:cubicBezTo>
                <a:cubicBezTo>
                  <a:pt x="320" y="224"/>
                  <a:pt x="311" y="224"/>
                  <a:pt x="305" y="227"/>
                </a:cubicBezTo>
                <a:cubicBezTo>
                  <a:pt x="291" y="232"/>
                  <a:pt x="289" y="249"/>
                  <a:pt x="289" y="259"/>
                </a:cubicBezTo>
                <a:cubicBezTo>
                  <a:pt x="220" y="259"/>
                  <a:pt x="220" y="259"/>
                  <a:pt x="220" y="259"/>
                </a:cubicBezTo>
                <a:cubicBezTo>
                  <a:pt x="228" y="217"/>
                  <a:pt x="240" y="178"/>
                  <a:pt x="255" y="144"/>
                </a:cubicBezTo>
                <a:lnTo>
                  <a:pt x="368" y="144"/>
                </a:lnTo>
                <a:close/>
                <a:moveTo>
                  <a:pt x="346" y="175"/>
                </a:moveTo>
                <a:cubicBezTo>
                  <a:pt x="346" y="175"/>
                  <a:pt x="346" y="174"/>
                  <a:pt x="346" y="174"/>
                </a:cubicBezTo>
                <a:cubicBezTo>
                  <a:pt x="346" y="175"/>
                  <a:pt x="347" y="176"/>
                  <a:pt x="348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7" y="178"/>
                  <a:pt x="345" y="180"/>
                  <a:pt x="344" y="181"/>
                </a:cubicBezTo>
                <a:cubicBezTo>
                  <a:pt x="345" y="179"/>
                  <a:pt x="345" y="177"/>
                  <a:pt x="346" y="175"/>
                </a:cubicBezTo>
                <a:close/>
                <a:moveTo>
                  <a:pt x="363" y="169"/>
                </a:moveTo>
                <a:cubicBezTo>
                  <a:pt x="362" y="168"/>
                  <a:pt x="361" y="168"/>
                  <a:pt x="360" y="168"/>
                </a:cubicBezTo>
                <a:cubicBezTo>
                  <a:pt x="360" y="168"/>
                  <a:pt x="360" y="168"/>
                  <a:pt x="359" y="168"/>
                </a:cubicBezTo>
                <a:cubicBezTo>
                  <a:pt x="361" y="168"/>
                  <a:pt x="362" y="168"/>
                  <a:pt x="363" y="168"/>
                </a:cubicBezTo>
                <a:cubicBezTo>
                  <a:pt x="363" y="169"/>
                  <a:pt x="363" y="169"/>
                  <a:pt x="363" y="169"/>
                </a:cubicBezTo>
                <a:close/>
                <a:moveTo>
                  <a:pt x="361" y="184"/>
                </a:moveTo>
                <a:cubicBezTo>
                  <a:pt x="362" y="185"/>
                  <a:pt x="362" y="186"/>
                  <a:pt x="363" y="187"/>
                </a:cubicBezTo>
                <a:cubicBezTo>
                  <a:pt x="361" y="187"/>
                  <a:pt x="360" y="187"/>
                  <a:pt x="357" y="188"/>
                </a:cubicBezTo>
                <a:cubicBezTo>
                  <a:pt x="359" y="187"/>
                  <a:pt x="360" y="185"/>
                  <a:pt x="361" y="184"/>
                </a:cubicBezTo>
                <a:close/>
                <a:moveTo>
                  <a:pt x="332" y="173"/>
                </a:moveTo>
                <a:cubicBezTo>
                  <a:pt x="332" y="174"/>
                  <a:pt x="331" y="175"/>
                  <a:pt x="330" y="176"/>
                </a:cubicBezTo>
                <a:cubicBezTo>
                  <a:pt x="329" y="177"/>
                  <a:pt x="328" y="179"/>
                  <a:pt x="326" y="179"/>
                </a:cubicBezTo>
                <a:cubicBezTo>
                  <a:pt x="326" y="178"/>
                  <a:pt x="327" y="177"/>
                  <a:pt x="328" y="175"/>
                </a:cubicBezTo>
                <a:cubicBezTo>
                  <a:pt x="329" y="174"/>
                  <a:pt x="331" y="173"/>
                  <a:pt x="332" y="173"/>
                </a:cubicBezTo>
                <a:close/>
                <a:moveTo>
                  <a:pt x="297" y="273"/>
                </a:moveTo>
                <a:cubicBezTo>
                  <a:pt x="298" y="273"/>
                  <a:pt x="300" y="273"/>
                  <a:pt x="301" y="272"/>
                </a:cubicBezTo>
                <a:cubicBezTo>
                  <a:pt x="302" y="272"/>
                  <a:pt x="303" y="273"/>
                  <a:pt x="303" y="274"/>
                </a:cubicBezTo>
                <a:cubicBezTo>
                  <a:pt x="303" y="275"/>
                  <a:pt x="304" y="275"/>
                  <a:pt x="303" y="277"/>
                </a:cubicBezTo>
                <a:cubicBezTo>
                  <a:pt x="292" y="283"/>
                  <a:pt x="247" y="307"/>
                  <a:pt x="239" y="338"/>
                </a:cubicBezTo>
                <a:cubicBezTo>
                  <a:pt x="234" y="354"/>
                  <a:pt x="231" y="372"/>
                  <a:pt x="229" y="389"/>
                </a:cubicBezTo>
                <a:cubicBezTo>
                  <a:pt x="208" y="389"/>
                  <a:pt x="208" y="389"/>
                  <a:pt x="208" y="389"/>
                </a:cubicBezTo>
                <a:cubicBezTo>
                  <a:pt x="208" y="349"/>
                  <a:pt x="212" y="310"/>
                  <a:pt x="218" y="273"/>
                </a:cubicBezTo>
                <a:lnTo>
                  <a:pt x="297" y="273"/>
                </a:lnTo>
                <a:close/>
                <a:moveTo>
                  <a:pt x="208" y="403"/>
                </a:moveTo>
                <a:cubicBezTo>
                  <a:pt x="227" y="403"/>
                  <a:pt x="227" y="403"/>
                  <a:pt x="227" y="403"/>
                </a:cubicBezTo>
                <a:cubicBezTo>
                  <a:pt x="226" y="425"/>
                  <a:pt x="229" y="445"/>
                  <a:pt x="239" y="459"/>
                </a:cubicBezTo>
                <a:cubicBezTo>
                  <a:pt x="246" y="469"/>
                  <a:pt x="257" y="475"/>
                  <a:pt x="270" y="476"/>
                </a:cubicBezTo>
                <a:cubicBezTo>
                  <a:pt x="275" y="477"/>
                  <a:pt x="280" y="477"/>
                  <a:pt x="285" y="477"/>
                </a:cubicBezTo>
                <a:cubicBezTo>
                  <a:pt x="299" y="477"/>
                  <a:pt x="313" y="475"/>
                  <a:pt x="325" y="474"/>
                </a:cubicBezTo>
                <a:cubicBezTo>
                  <a:pt x="334" y="473"/>
                  <a:pt x="343" y="473"/>
                  <a:pt x="351" y="473"/>
                </a:cubicBezTo>
                <a:cubicBezTo>
                  <a:pt x="369" y="473"/>
                  <a:pt x="374" y="478"/>
                  <a:pt x="377" y="486"/>
                </a:cubicBezTo>
                <a:cubicBezTo>
                  <a:pt x="383" y="501"/>
                  <a:pt x="381" y="510"/>
                  <a:pt x="380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8" y="443"/>
                  <a:pt x="208" y="403"/>
                </a:cubicBezTo>
                <a:close/>
                <a:moveTo>
                  <a:pt x="402" y="567"/>
                </a:moveTo>
                <a:cubicBezTo>
                  <a:pt x="406" y="573"/>
                  <a:pt x="408" y="577"/>
                  <a:pt x="405" y="581"/>
                </a:cubicBezTo>
                <a:cubicBezTo>
                  <a:pt x="404" y="582"/>
                  <a:pt x="403" y="584"/>
                  <a:pt x="402" y="586"/>
                </a:cubicBezTo>
                <a:lnTo>
                  <a:pt x="402" y="567"/>
                </a:lnTo>
                <a:close/>
                <a:moveTo>
                  <a:pt x="402" y="623"/>
                </a:moveTo>
                <a:cubicBezTo>
                  <a:pt x="405" y="633"/>
                  <a:pt x="409" y="641"/>
                  <a:pt x="412" y="648"/>
                </a:cubicBezTo>
                <a:cubicBezTo>
                  <a:pt x="402" y="648"/>
                  <a:pt x="402" y="648"/>
                  <a:pt x="402" y="648"/>
                </a:cubicBezTo>
                <a:lnTo>
                  <a:pt x="402" y="623"/>
                </a:lnTo>
                <a:close/>
                <a:moveTo>
                  <a:pt x="423" y="165"/>
                </a:moveTo>
                <a:cubicBezTo>
                  <a:pt x="425" y="149"/>
                  <a:pt x="425" y="149"/>
                  <a:pt x="425" y="149"/>
                </a:cubicBezTo>
                <a:cubicBezTo>
                  <a:pt x="429" y="155"/>
                  <a:pt x="433" y="162"/>
                  <a:pt x="434" y="166"/>
                </a:cubicBezTo>
                <a:cubicBezTo>
                  <a:pt x="432" y="165"/>
                  <a:pt x="429" y="165"/>
                  <a:pt x="426" y="165"/>
                </a:cubicBezTo>
                <a:cubicBezTo>
                  <a:pt x="425" y="165"/>
                  <a:pt x="424" y="165"/>
                  <a:pt x="423" y="165"/>
                </a:cubicBezTo>
                <a:close/>
                <a:moveTo>
                  <a:pt x="204" y="273"/>
                </a:moveTo>
                <a:cubicBezTo>
                  <a:pt x="198" y="310"/>
                  <a:pt x="194" y="349"/>
                  <a:pt x="194" y="389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48" y="361"/>
                  <a:pt x="39" y="325"/>
                  <a:pt x="31" y="282"/>
                </a:cubicBezTo>
                <a:cubicBezTo>
                  <a:pt x="32" y="279"/>
                  <a:pt x="33" y="276"/>
                  <a:pt x="34" y="273"/>
                </a:cubicBezTo>
                <a:lnTo>
                  <a:pt x="204" y="273"/>
                </a:lnTo>
                <a:close/>
                <a:moveTo>
                  <a:pt x="134" y="533"/>
                </a:moveTo>
                <a:cubicBezTo>
                  <a:pt x="206" y="533"/>
                  <a:pt x="206" y="533"/>
                  <a:pt x="206" y="533"/>
                </a:cubicBezTo>
                <a:cubicBezTo>
                  <a:pt x="214" y="574"/>
                  <a:pt x="225" y="613"/>
                  <a:pt x="240" y="648"/>
                </a:cubicBezTo>
                <a:cubicBezTo>
                  <a:pt x="143" y="648"/>
                  <a:pt x="143" y="648"/>
                  <a:pt x="143" y="648"/>
                </a:cubicBezTo>
                <a:cubicBezTo>
                  <a:pt x="122" y="595"/>
                  <a:pt x="129" y="558"/>
                  <a:pt x="134" y="533"/>
                </a:cubicBezTo>
                <a:close/>
                <a:moveTo>
                  <a:pt x="220" y="533"/>
                </a:moveTo>
                <a:cubicBezTo>
                  <a:pt x="379" y="533"/>
                  <a:pt x="379" y="533"/>
                  <a:pt x="379" y="533"/>
                </a:cubicBezTo>
                <a:cubicBezTo>
                  <a:pt x="379" y="536"/>
                  <a:pt x="380" y="540"/>
                  <a:pt x="383" y="544"/>
                </a:cubicBezTo>
                <a:cubicBezTo>
                  <a:pt x="385" y="546"/>
                  <a:pt x="386" y="548"/>
                  <a:pt x="388" y="550"/>
                </a:cubicBezTo>
                <a:cubicBezTo>
                  <a:pt x="388" y="648"/>
                  <a:pt x="388" y="648"/>
                  <a:pt x="388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0" y="614"/>
                  <a:pt x="228" y="575"/>
                  <a:pt x="220" y="533"/>
                </a:cubicBezTo>
                <a:close/>
                <a:moveTo>
                  <a:pt x="388" y="662"/>
                </a:moveTo>
                <a:cubicBezTo>
                  <a:pt x="388" y="777"/>
                  <a:pt x="388" y="777"/>
                  <a:pt x="388" y="777"/>
                </a:cubicBezTo>
                <a:cubicBezTo>
                  <a:pt x="339" y="774"/>
                  <a:pt x="294" y="730"/>
                  <a:pt x="261" y="662"/>
                </a:cubicBezTo>
                <a:lnTo>
                  <a:pt x="388" y="662"/>
                </a:lnTo>
                <a:close/>
                <a:moveTo>
                  <a:pt x="402" y="662"/>
                </a:moveTo>
                <a:cubicBezTo>
                  <a:pt x="419" y="662"/>
                  <a:pt x="419" y="662"/>
                  <a:pt x="419" y="662"/>
                </a:cubicBezTo>
                <a:cubicBezTo>
                  <a:pt x="419" y="662"/>
                  <a:pt x="419" y="663"/>
                  <a:pt x="419" y="663"/>
                </a:cubicBezTo>
                <a:cubicBezTo>
                  <a:pt x="427" y="678"/>
                  <a:pt x="433" y="692"/>
                  <a:pt x="449" y="692"/>
                </a:cubicBezTo>
                <a:cubicBezTo>
                  <a:pt x="452" y="692"/>
                  <a:pt x="455" y="691"/>
                  <a:pt x="458" y="691"/>
                </a:cubicBezTo>
                <a:cubicBezTo>
                  <a:pt x="470" y="687"/>
                  <a:pt x="491" y="675"/>
                  <a:pt x="505" y="665"/>
                </a:cubicBezTo>
                <a:cubicBezTo>
                  <a:pt x="506" y="664"/>
                  <a:pt x="508" y="663"/>
                  <a:pt x="509" y="662"/>
                </a:cubicBezTo>
                <a:cubicBezTo>
                  <a:pt x="529" y="662"/>
                  <a:pt x="529" y="662"/>
                  <a:pt x="529" y="662"/>
                </a:cubicBezTo>
                <a:cubicBezTo>
                  <a:pt x="496" y="732"/>
                  <a:pt x="450" y="774"/>
                  <a:pt x="402" y="777"/>
                </a:cubicBezTo>
                <a:lnTo>
                  <a:pt x="402" y="662"/>
                </a:lnTo>
                <a:close/>
                <a:moveTo>
                  <a:pt x="528" y="648"/>
                </a:moveTo>
                <a:cubicBezTo>
                  <a:pt x="539" y="638"/>
                  <a:pt x="539" y="634"/>
                  <a:pt x="539" y="632"/>
                </a:cubicBezTo>
                <a:cubicBezTo>
                  <a:pt x="539" y="628"/>
                  <a:pt x="545" y="617"/>
                  <a:pt x="552" y="605"/>
                </a:cubicBezTo>
                <a:cubicBezTo>
                  <a:pt x="547" y="621"/>
                  <a:pt x="541" y="635"/>
                  <a:pt x="536" y="648"/>
                </a:cubicBezTo>
                <a:lnTo>
                  <a:pt x="528" y="648"/>
                </a:lnTo>
                <a:close/>
                <a:moveTo>
                  <a:pt x="570" y="592"/>
                </a:moveTo>
                <a:cubicBezTo>
                  <a:pt x="575" y="588"/>
                  <a:pt x="579" y="584"/>
                  <a:pt x="582" y="579"/>
                </a:cubicBezTo>
                <a:cubicBezTo>
                  <a:pt x="584" y="573"/>
                  <a:pt x="584" y="567"/>
                  <a:pt x="581" y="561"/>
                </a:cubicBezTo>
                <a:cubicBezTo>
                  <a:pt x="577" y="554"/>
                  <a:pt x="576" y="544"/>
                  <a:pt x="579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5" y="575"/>
                  <a:pt x="711" y="614"/>
                  <a:pt x="682" y="648"/>
                </a:cubicBezTo>
                <a:cubicBezTo>
                  <a:pt x="551" y="648"/>
                  <a:pt x="551" y="648"/>
                  <a:pt x="551" y="648"/>
                </a:cubicBezTo>
                <a:cubicBezTo>
                  <a:pt x="558" y="631"/>
                  <a:pt x="565" y="612"/>
                  <a:pt x="570" y="592"/>
                </a:cubicBezTo>
                <a:close/>
                <a:moveTo>
                  <a:pt x="175" y="708"/>
                </a:moveTo>
                <a:cubicBezTo>
                  <a:pt x="164" y="691"/>
                  <a:pt x="155" y="676"/>
                  <a:pt x="149" y="662"/>
                </a:cubicBezTo>
                <a:cubicBezTo>
                  <a:pt x="246" y="662"/>
                  <a:pt x="246" y="662"/>
                  <a:pt x="246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2" y="753"/>
                  <a:pt x="333" y="772"/>
                </a:cubicBezTo>
                <a:cubicBezTo>
                  <a:pt x="275" y="763"/>
                  <a:pt x="221" y="740"/>
                  <a:pt x="175" y="708"/>
                </a:cubicBezTo>
                <a:close/>
                <a:moveTo>
                  <a:pt x="457" y="773"/>
                </a:moveTo>
                <a:cubicBezTo>
                  <a:pt x="491" y="751"/>
                  <a:pt x="521" y="713"/>
                  <a:pt x="545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39" y="759"/>
                  <a:pt x="457" y="7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5" name="Oval 67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4" name="Freeform 141"/>
          <p:cNvSpPr>
            <a:spLocks noEditPoints="1"/>
          </p:cNvSpPr>
          <p:nvPr/>
        </p:nvSpPr>
        <p:spPr bwMode="auto">
          <a:xfrm>
            <a:off x="4877215" y="3198885"/>
            <a:ext cx="816997" cy="819079"/>
          </a:xfrm>
          <a:custGeom>
            <a:avLst/>
            <a:gdLst>
              <a:gd name="T0" fmla="*/ 472 w 792"/>
              <a:gd name="T1" fmla="*/ 296 h 792"/>
              <a:gd name="T2" fmla="*/ 690 w 792"/>
              <a:gd name="T3" fmla="*/ 661 h 792"/>
              <a:gd name="T4" fmla="*/ 100 w 792"/>
              <a:gd name="T5" fmla="*/ 658 h 792"/>
              <a:gd name="T6" fmla="*/ 100 w 792"/>
              <a:gd name="T7" fmla="*/ 133 h 792"/>
              <a:gd name="T8" fmla="*/ 287 w 792"/>
              <a:gd name="T9" fmla="*/ 16 h 792"/>
              <a:gd name="T10" fmla="*/ 326 w 792"/>
              <a:gd name="T11" fmla="*/ 7 h 792"/>
              <a:gd name="T12" fmla="*/ 369 w 792"/>
              <a:gd name="T13" fmla="*/ 1 h 792"/>
              <a:gd name="T14" fmla="*/ 430 w 792"/>
              <a:gd name="T15" fmla="*/ 2 h 792"/>
              <a:gd name="T16" fmla="*/ 480 w 792"/>
              <a:gd name="T17" fmla="*/ 9 h 792"/>
              <a:gd name="T18" fmla="*/ 529 w 792"/>
              <a:gd name="T19" fmla="*/ 23 h 792"/>
              <a:gd name="T20" fmla="*/ 769 w 792"/>
              <a:gd name="T21" fmla="*/ 265 h 792"/>
              <a:gd name="T22" fmla="*/ 110 w 792"/>
              <a:gd name="T23" fmla="*/ 648 h 792"/>
              <a:gd name="T24" fmla="*/ 195 w 792"/>
              <a:gd name="T25" fmla="*/ 389 h 792"/>
              <a:gd name="T26" fmla="*/ 218 w 792"/>
              <a:gd name="T27" fmla="*/ 210 h 792"/>
              <a:gd name="T28" fmla="*/ 232 w 792"/>
              <a:gd name="T29" fmla="*/ 67 h 792"/>
              <a:gd name="T30" fmla="*/ 272 w 792"/>
              <a:gd name="T31" fmla="*/ 286 h 792"/>
              <a:gd name="T32" fmla="*/ 439 w 792"/>
              <a:gd name="T33" fmla="*/ 379 h 792"/>
              <a:gd name="T34" fmla="*/ 326 w 792"/>
              <a:gd name="T35" fmla="*/ 312 h 792"/>
              <a:gd name="T36" fmla="*/ 399 w 792"/>
              <a:gd name="T37" fmla="*/ 241 h 792"/>
              <a:gd name="T38" fmla="*/ 452 w 792"/>
              <a:gd name="T39" fmla="*/ 200 h 792"/>
              <a:gd name="T40" fmla="*/ 422 w 792"/>
              <a:gd name="T41" fmla="*/ 110 h 792"/>
              <a:gd name="T42" fmla="*/ 487 w 792"/>
              <a:gd name="T43" fmla="*/ 48 h 792"/>
              <a:gd name="T44" fmla="*/ 521 w 792"/>
              <a:gd name="T45" fmla="*/ 35 h 792"/>
              <a:gd name="T46" fmla="*/ 475 w 792"/>
              <a:gd name="T47" fmla="*/ 23 h 792"/>
              <a:gd name="T48" fmla="*/ 428 w 792"/>
              <a:gd name="T49" fmla="*/ 16 h 792"/>
              <a:gd name="T50" fmla="*/ 374 w 792"/>
              <a:gd name="T51" fmla="*/ 15 h 792"/>
              <a:gd name="T52" fmla="*/ 341 w 792"/>
              <a:gd name="T53" fmla="*/ 18 h 792"/>
              <a:gd name="T54" fmla="*/ 308 w 792"/>
              <a:gd name="T55" fmla="*/ 24 h 792"/>
              <a:gd name="T56" fmla="*/ 585 w 792"/>
              <a:gd name="T57" fmla="*/ 259 h 792"/>
              <a:gd name="T58" fmla="*/ 719 w 792"/>
              <a:gd name="T59" fmla="*/ 460 h 792"/>
              <a:gd name="T60" fmla="*/ 403 w 792"/>
              <a:gd name="T61" fmla="*/ 519 h 792"/>
              <a:gd name="T62" fmla="*/ 482 w 792"/>
              <a:gd name="T63" fmla="*/ 533 h 792"/>
              <a:gd name="T64" fmla="*/ 221 w 792"/>
              <a:gd name="T65" fmla="*/ 259 h 792"/>
              <a:gd name="T66" fmla="*/ 389 w 792"/>
              <a:gd name="T67" fmla="*/ 366 h 792"/>
              <a:gd name="T68" fmla="*/ 219 w 792"/>
              <a:gd name="T69" fmla="*/ 273 h 792"/>
              <a:gd name="T70" fmla="*/ 423 w 792"/>
              <a:gd name="T71" fmla="*/ 389 h 792"/>
              <a:gd name="T72" fmla="*/ 495 w 792"/>
              <a:gd name="T73" fmla="*/ 373 h 792"/>
              <a:gd name="T74" fmla="*/ 457 w 792"/>
              <a:gd name="T75" fmla="*/ 273 h 792"/>
              <a:gd name="T76" fmla="*/ 403 w 792"/>
              <a:gd name="T77" fmla="*/ 303 h 792"/>
              <a:gd name="T78" fmla="*/ 403 w 792"/>
              <a:gd name="T79" fmla="*/ 259 h 792"/>
              <a:gd name="T80" fmla="*/ 359 w 792"/>
              <a:gd name="T81" fmla="*/ 259 h 792"/>
              <a:gd name="T82" fmla="*/ 389 w 792"/>
              <a:gd name="T83" fmla="*/ 306 h 792"/>
              <a:gd name="T84" fmla="*/ 587 w 792"/>
              <a:gd name="T85" fmla="*/ 273 h 792"/>
              <a:gd name="T86" fmla="*/ 464 w 792"/>
              <a:gd name="T87" fmla="*/ 207 h 792"/>
              <a:gd name="T88" fmla="*/ 389 w 792"/>
              <a:gd name="T89" fmla="*/ 76 h 792"/>
              <a:gd name="T90" fmla="*/ 436 w 792"/>
              <a:gd name="T91" fmla="*/ 90 h 792"/>
              <a:gd name="T92" fmla="*/ 403 w 792"/>
              <a:gd name="T93" fmla="*/ 67 h 792"/>
              <a:gd name="T94" fmla="*/ 14 w 792"/>
              <a:gd name="T95" fmla="*/ 403 h 792"/>
              <a:gd name="T96" fmla="*/ 262 w 792"/>
              <a:gd name="T97" fmla="*/ 662 h 792"/>
              <a:gd name="T98" fmla="*/ 446 w 792"/>
              <a:gd name="T99" fmla="*/ 734 h 792"/>
              <a:gd name="T100" fmla="*/ 674 w 792"/>
              <a:gd name="T101" fmla="*/ 536 h 792"/>
              <a:gd name="T102" fmla="*/ 560 w 792"/>
              <a:gd name="T103" fmla="*/ 383 h 792"/>
              <a:gd name="T104" fmla="*/ 483 w 792"/>
              <a:gd name="T105" fmla="*/ 392 h 792"/>
              <a:gd name="T106" fmla="*/ 490 w 792"/>
              <a:gd name="T107" fmla="*/ 521 h 792"/>
              <a:gd name="T108" fmla="*/ 470 w 792"/>
              <a:gd name="T109" fmla="*/ 741 h 792"/>
              <a:gd name="T110" fmla="*/ 682 w 792"/>
              <a:gd name="T111" fmla="*/ 648 h 792"/>
              <a:gd name="T112" fmla="*/ 542 w 792"/>
              <a:gd name="T113" fmla="*/ 79 h 792"/>
              <a:gd name="T114" fmla="*/ 123 w 792"/>
              <a:gd name="T115" fmla="*/ 130 h 792"/>
              <a:gd name="T116" fmla="*/ 333 w 792"/>
              <a:gd name="T117" fmla="*/ 772 h 792"/>
              <a:gd name="T118" fmla="*/ 560 w 792"/>
              <a:gd name="T119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92" h="792">
                <a:moveTo>
                  <a:pt x="516" y="332"/>
                </a:moveTo>
                <a:cubicBezTo>
                  <a:pt x="508" y="328"/>
                  <a:pt x="499" y="323"/>
                  <a:pt x="493" y="321"/>
                </a:cubicBezTo>
                <a:cubicBezTo>
                  <a:pt x="487" y="319"/>
                  <a:pt x="482" y="317"/>
                  <a:pt x="477" y="316"/>
                </a:cubicBezTo>
                <a:cubicBezTo>
                  <a:pt x="464" y="312"/>
                  <a:pt x="459" y="310"/>
                  <a:pt x="459" y="304"/>
                </a:cubicBezTo>
                <a:cubicBezTo>
                  <a:pt x="459" y="301"/>
                  <a:pt x="460" y="298"/>
                  <a:pt x="465" y="297"/>
                </a:cubicBezTo>
                <a:cubicBezTo>
                  <a:pt x="466" y="296"/>
                  <a:pt x="469" y="296"/>
                  <a:pt x="472" y="296"/>
                </a:cubicBezTo>
                <a:cubicBezTo>
                  <a:pt x="489" y="296"/>
                  <a:pt x="535" y="306"/>
                  <a:pt x="543" y="331"/>
                </a:cubicBezTo>
                <a:cubicBezTo>
                  <a:pt x="544" y="333"/>
                  <a:pt x="543" y="336"/>
                  <a:pt x="542" y="337"/>
                </a:cubicBezTo>
                <a:cubicBezTo>
                  <a:pt x="541" y="339"/>
                  <a:pt x="538" y="340"/>
                  <a:pt x="536" y="340"/>
                </a:cubicBezTo>
                <a:cubicBezTo>
                  <a:pt x="536" y="340"/>
                  <a:pt x="536" y="340"/>
                  <a:pt x="536" y="340"/>
                </a:cubicBezTo>
                <a:cubicBezTo>
                  <a:pt x="533" y="340"/>
                  <a:pt x="529" y="339"/>
                  <a:pt x="516" y="332"/>
                </a:cubicBezTo>
                <a:close/>
                <a:moveTo>
                  <a:pt x="690" y="661"/>
                </a:moveTo>
                <a:cubicBezTo>
                  <a:pt x="617" y="741"/>
                  <a:pt x="512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396" y="792"/>
                  <a:pt x="396" y="792"/>
                  <a:pt x="396" y="792"/>
                </a:cubicBezTo>
                <a:cubicBezTo>
                  <a:pt x="279" y="792"/>
                  <a:pt x="175" y="741"/>
                  <a:pt x="102" y="661"/>
                </a:cubicBezTo>
                <a:cubicBezTo>
                  <a:pt x="101" y="660"/>
                  <a:pt x="101" y="659"/>
                  <a:pt x="100" y="658"/>
                </a:cubicBezTo>
                <a:cubicBezTo>
                  <a:pt x="67" y="621"/>
                  <a:pt x="40" y="577"/>
                  <a:pt x="23" y="529"/>
                </a:cubicBezTo>
                <a:cubicBezTo>
                  <a:pt x="23" y="528"/>
                  <a:pt x="23" y="527"/>
                  <a:pt x="22" y="527"/>
                </a:cubicBezTo>
                <a:cubicBezTo>
                  <a:pt x="8" y="486"/>
                  <a:pt x="0" y="442"/>
                  <a:pt x="0" y="396"/>
                </a:cubicBezTo>
                <a:cubicBezTo>
                  <a:pt x="0" y="350"/>
                  <a:pt x="8" y="306"/>
                  <a:pt x="22" y="265"/>
                </a:cubicBezTo>
                <a:cubicBezTo>
                  <a:pt x="23" y="264"/>
                  <a:pt x="23" y="264"/>
                  <a:pt x="23" y="263"/>
                </a:cubicBezTo>
                <a:cubicBezTo>
                  <a:pt x="40" y="215"/>
                  <a:pt x="67" y="171"/>
                  <a:pt x="100" y="133"/>
                </a:cubicBezTo>
                <a:cubicBezTo>
                  <a:pt x="101" y="133"/>
                  <a:pt x="101" y="132"/>
                  <a:pt x="102" y="131"/>
                </a:cubicBezTo>
                <a:cubicBezTo>
                  <a:pt x="125" y="105"/>
                  <a:pt x="152" y="83"/>
                  <a:pt x="181" y="64"/>
                </a:cubicBezTo>
                <a:cubicBezTo>
                  <a:pt x="181" y="64"/>
                  <a:pt x="182" y="63"/>
                  <a:pt x="182" y="63"/>
                </a:cubicBezTo>
                <a:cubicBezTo>
                  <a:pt x="212" y="44"/>
                  <a:pt x="244" y="29"/>
                  <a:pt x="277" y="19"/>
                </a:cubicBezTo>
                <a:cubicBezTo>
                  <a:pt x="278" y="18"/>
                  <a:pt x="279" y="18"/>
                  <a:pt x="280" y="18"/>
                </a:cubicBezTo>
                <a:cubicBezTo>
                  <a:pt x="282" y="17"/>
                  <a:pt x="285" y="16"/>
                  <a:pt x="287" y="16"/>
                </a:cubicBezTo>
                <a:cubicBezTo>
                  <a:pt x="289" y="15"/>
                  <a:pt x="291" y="15"/>
                  <a:pt x="292" y="14"/>
                </a:cubicBezTo>
                <a:cubicBezTo>
                  <a:pt x="295" y="13"/>
                  <a:pt x="299" y="12"/>
                  <a:pt x="302" y="12"/>
                </a:cubicBezTo>
                <a:cubicBezTo>
                  <a:pt x="304" y="11"/>
                  <a:pt x="307" y="10"/>
                  <a:pt x="309" y="10"/>
                </a:cubicBezTo>
                <a:cubicBezTo>
                  <a:pt x="311" y="10"/>
                  <a:pt x="312" y="9"/>
                  <a:pt x="314" y="9"/>
                </a:cubicBezTo>
                <a:cubicBezTo>
                  <a:pt x="317" y="8"/>
                  <a:pt x="320" y="8"/>
                  <a:pt x="323" y="7"/>
                </a:cubicBezTo>
                <a:cubicBezTo>
                  <a:pt x="324" y="7"/>
                  <a:pt x="325" y="7"/>
                  <a:pt x="326" y="7"/>
                </a:cubicBezTo>
                <a:cubicBezTo>
                  <a:pt x="330" y="6"/>
                  <a:pt x="334" y="5"/>
                  <a:pt x="338" y="5"/>
                </a:cubicBezTo>
                <a:cubicBezTo>
                  <a:pt x="339" y="4"/>
                  <a:pt x="340" y="4"/>
                  <a:pt x="341" y="4"/>
                </a:cubicBezTo>
                <a:cubicBezTo>
                  <a:pt x="345" y="4"/>
                  <a:pt x="348" y="3"/>
                  <a:pt x="351" y="3"/>
                </a:cubicBezTo>
                <a:cubicBezTo>
                  <a:pt x="352" y="3"/>
                  <a:pt x="353" y="3"/>
                  <a:pt x="354" y="3"/>
                </a:cubicBezTo>
                <a:cubicBezTo>
                  <a:pt x="358" y="2"/>
                  <a:pt x="362" y="2"/>
                  <a:pt x="367" y="1"/>
                </a:cubicBezTo>
                <a:cubicBezTo>
                  <a:pt x="368" y="1"/>
                  <a:pt x="368" y="1"/>
                  <a:pt x="369" y="1"/>
                </a:cubicBezTo>
                <a:cubicBezTo>
                  <a:pt x="373" y="1"/>
                  <a:pt x="376" y="1"/>
                  <a:pt x="380" y="1"/>
                </a:cubicBezTo>
                <a:cubicBezTo>
                  <a:pt x="381" y="1"/>
                  <a:pt x="382" y="1"/>
                  <a:pt x="383" y="1"/>
                </a:cubicBezTo>
                <a:cubicBezTo>
                  <a:pt x="387" y="0"/>
                  <a:pt x="392" y="0"/>
                  <a:pt x="396" y="0"/>
                </a:cubicBezTo>
                <a:cubicBezTo>
                  <a:pt x="401" y="0"/>
                  <a:pt x="407" y="0"/>
                  <a:pt x="412" y="1"/>
                </a:cubicBezTo>
                <a:cubicBezTo>
                  <a:pt x="413" y="1"/>
                  <a:pt x="414" y="1"/>
                  <a:pt x="415" y="1"/>
                </a:cubicBezTo>
                <a:cubicBezTo>
                  <a:pt x="420" y="1"/>
                  <a:pt x="425" y="1"/>
                  <a:pt x="430" y="2"/>
                </a:cubicBezTo>
                <a:cubicBezTo>
                  <a:pt x="431" y="2"/>
                  <a:pt x="432" y="2"/>
                  <a:pt x="433" y="2"/>
                </a:cubicBezTo>
                <a:cubicBezTo>
                  <a:pt x="438" y="3"/>
                  <a:pt x="443" y="3"/>
                  <a:pt x="447" y="4"/>
                </a:cubicBezTo>
                <a:cubicBezTo>
                  <a:pt x="449" y="4"/>
                  <a:pt x="450" y="4"/>
                  <a:pt x="451" y="4"/>
                </a:cubicBezTo>
                <a:cubicBezTo>
                  <a:pt x="456" y="5"/>
                  <a:pt x="460" y="6"/>
                  <a:pt x="464" y="6"/>
                </a:cubicBezTo>
                <a:cubicBezTo>
                  <a:pt x="466" y="7"/>
                  <a:pt x="468" y="7"/>
                  <a:pt x="469" y="7"/>
                </a:cubicBezTo>
                <a:cubicBezTo>
                  <a:pt x="473" y="8"/>
                  <a:pt x="477" y="9"/>
                  <a:pt x="480" y="9"/>
                </a:cubicBezTo>
                <a:cubicBezTo>
                  <a:pt x="482" y="10"/>
                  <a:pt x="484" y="10"/>
                  <a:pt x="485" y="11"/>
                </a:cubicBezTo>
                <a:cubicBezTo>
                  <a:pt x="489" y="11"/>
                  <a:pt x="493" y="12"/>
                  <a:pt x="497" y="13"/>
                </a:cubicBezTo>
                <a:cubicBezTo>
                  <a:pt x="499" y="14"/>
                  <a:pt x="501" y="15"/>
                  <a:pt x="503" y="15"/>
                </a:cubicBezTo>
                <a:cubicBezTo>
                  <a:pt x="507" y="16"/>
                  <a:pt x="511" y="17"/>
                  <a:pt x="514" y="18"/>
                </a:cubicBezTo>
                <a:cubicBezTo>
                  <a:pt x="517" y="19"/>
                  <a:pt x="519" y="20"/>
                  <a:pt x="521" y="21"/>
                </a:cubicBezTo>
                <a:cubicBezTo>
                  <a:pt x="524" y="22"/>
                  <a:pt x="527" y="23"/>
                  <a:pt x="529" y="23"/>
                </a:cubicBezTo>
                <a:cubicBezTo>
                  <a:pt x="531" y="24"/>
                  <a:pt x="533" y="25"/>
                  <a:pt x="534" y="25"/>
                </a:cubicBezTo>
                <a:cubicBezTo>
                  <a:pt x="535" y="25"/>
                  <a:pt x="535" y="25"/>
                  <a:pt x="535" y="26"/>
                </a:cubicBezTo>
                <a:cubicBezTo>
                  <a:pt x="595" y="48"/>
                  <a:pt x="648" y="85"/>
                  <a:pt x="690" y="131"/>
                </a:cubicBezTo>
                <a:cubicBezTo>
                  <a:pt x="690" y="132"/>
                  <a:pt x="691" y="133"/>
                  <a:pt x="692" y="133"/>
                </a:cubicBezTo>
                <a:cubicBezTo>
                  <a:pt x="725" y="171"/>
                  <a:pt x="751" y="215"/>
                  <a:pt x="769" y="263"/>
                </a:cubicBezTo>
                <a:cubicBezTo>
                  <a:pt x="769" y="264"/>
                  <a:pt x="769" y="264"/>
                  <a:pt x="769" y="265"/>
                </a:cubicBezTo>
                <a:cubicBezTo>
                  <a:pt x="784" y="306"/>
                  <a:pt x="792" y="350"/>
                  <a:pt x="792" y="396"/>
                </a:cubicBezTo>
                <a:cubicBezTo>
                  <a:pt x="792" y="442"/>
                  <a:pt x="784" y="486"/>
                  <a:pt x="769" y="527"/>
                </a:cubicBezTo>
                <a:cubicBezTo>
                  <a:pt x="769" y="527"/>
                  <a:pt x="769" y="528"/>
                  <a:pt x="769" y="529"/>
                </a:cubicBezTo>
                <a:cubicBezTo>
                  <a:pt x="751" y="577"/>
                  <a:pt x="725" y="621"/>
                  <a:pt x="692" y="659"/>
                </a:cubicBezTo>
                <a:cubicBezTo>
                  <a:pt x="691" y="659"/>
                  <a:pt x="690" y="660"/>
                  <a:pt x="690" y="661"/>
                </a:cubicBezTo>
                <a:close/>
                <a:moveTo>
                  <a:pt x="110" y="648"/>
                </a:moveTo>
                <a:cubicBezTo>
                  <a:pt x="240" y="648"/>
                  <a:pt x="240" y="648"/>
                  <a:pt x="240" y="648"/>
                </a:cubicBezTo>
                <a:cubicBezTo>
                  <a:pt x="226" y="613"/>
                  <a:pt x="214" y="574"/>
                  <a:pt x="207" y="533"/>
                </a:cubicBezTo>
                <a:cubicBezTo>
                  <a:pt x="39" y="533"/>
                  <a:pt x="39" y="533"/>
                  <a:pt x="39" y="533"/>
                </a:cubicBezTo>
                <a:cubicBezTo>
                  <a:pt x="56" y="575"/>
                  <a:pt x="80" y="614"/>
                  <a:pt x="110" y="648"/>
                </a:cubicBezTo>
                <a:close/>
                <a:moveTo>
                  <a:pt x="14" y="389"/>
                </a:moveTo>
                <a:cubicBezTo>
                  <a:pt x="195" y="389"/>
                  <a:pt x="195" y="389"/>
                  <a:pt x="195" y="389"/>
                </a:cubicBezTo>
                <a:cubicBezTo>
                  <a:pt x="195" y="350"/>
                  <a:pt x="198" y="311"/>
                  <a:pt x="204" y="273"/>
                </a:cubicBezTo>
                <a:cubicBezTo>
                  <a:pt x="34" y="273"/>
                  <a:pt x="34" y="273"/>
                  <a:pt x="34" y="273"/>
                </a:cubicBezTo>
                <a:cubicBezTo>
                  <a:pt x="22" y="310"/>
                  <a:pt x="15" y="349"/>
                  <a:pt x="14" y="389"/>
                </a:cubicBezTo>
                <a:close/>
                <a:moveTo>
                  <a:pt x="39" y="259"/>
                </a:moveTo>
                <a:cubicBezTo>
                  <a:pt x="207" y="259"/>
                  <a:pt x="207" y="259"/>
                  <a:pt x="207" y="259"/>
                </a:cubicBezTo>
                <a:cubicBezTo>
                  <a:pt x="210" y="242"/>
                  <a:pt x="214" y="226"/>
                  <a:pt x="218" y="210"/>
                </a:cubicBezTo>
                <a:cubicBezTo>
                  <a:pt x="215" y="185"/>
                  <a:pt x="216" y="161"/>
                  <a:pt x="219" y="150"/>
                </a:cubicBezTo>
                <a:cubicBezTo>
                  <a:pt x="219" y="148"/>
                  <a:pt x="220" y="146"/>
                  <a:pt x="220" y="144"/>
                </a:cubicBezTo>
                <a:cubicBezTo>
                  <a:pt x="110" y="144"/>
                  <a:pt x="110" y="144"/>
                  <a:pt x="110" y="144"/>
                </a:cubicBezTo>
                <a:cubicBezTo>
                  <a:pt x="80" y="178"/>
                  <a:pt x="56" y="217"/>
                  <a:pt x="39" y="259"/>
                </a:cubicBezTo>
                <a:close/>
                <a:moveTo>
                  <a:pt x="220" y="57"/>
                </a:moveTo>
                <a:cubicBezTo>
                  <a:pt x="227" y="59"/>
                  <a:pt x="231" y="63"/>
                  <a:pt x="232" y="67"/>
                </a:cubicBezTo>
                <a:cubicBezTo>
                  <a:pt x="242" y="91"/>
                  <a:pt x="238" y="132"/>
                  <a:pt x="232" y="153"/>
                </a:cubicBezTo>
                <a:cubicBezTo>
                  <a:pt x="230" y="165"/>
                  <a:pt x="229" y="188"/>
                  <a:pt x="232" y="210"/>
                </a:cubicBezTo>
                <a:cubicBezTo>
                  <a:pt x="232" y="210"/>
                  <a:pt x="232" y="210"/>
                  <a:pt x="232" y="210"/>
                </a:cubicBezTo>
                <a:cubicBezTo>
                  <a:pt x="234" y="231"/>
                  <a:pt x="239" y="250"/>
                  <a:pt x="246" y="260"/>
                </a:cubicBezTo>
                <a:cubicBezTo>
                  <a:pt x="249" y="260"/>
                  <a:pt x="251" y="262"/>
                  <a:pt x="252" y="265"/>
                </a:cubicBezTo>
                <a:cubicBezTo>
                  <a:pt x="259" y="271"/>
                  <a:pt x="265" y="278"/>
                  <a:pt x="272" y="286"/>
                </a:cubicBezTo>
                <a:cubicBezTo>
                  <a:pt x="285" y="301"/>
                  <a:pt x="298" y="317"/>
                  <a:pt x="322" y="326"/>
                </a:cubicBezTo>
                <a:cubicBezTo>
                  <a:pt x="330" y="329"/>
                  <a:pt x="337" y="332"/>
                  <a:pt x="345" y="334"/>
                </a:cubicBezTo>
                <a:cubicBezTo>
                  <a:pt x="364" y="341"/>
                  <a:pt x="383" y="348"/>
                  <a:pt x="398" y="355"/>
                </a:cubicBezTo>
                <a:cubicBezTo>
                  <a:pt x="399" y="355"/>
                  <a:pt x="399" y="355"/>
                  <a:pt x="399" y="356"/>
                </a:cubicBezTo>
                <a:cubicBezTo>
                  <a:pt x="412" y="362"/>
                  <a:pt x="422" y="368"/>
                  <a:pt x="427" y="374"/>
                </a:cubicBezTo>
                <a:cubicBezTo>
                  <a:pt x="429" y="377"/>
                  <a:pt x="433" y="378"/>
                  <a:pt x="439" y="379"/>
                </a:cubicBezTo>
                <a:cubicBezTo>
                  <a:pt x="434" y="377"/>
                  <a:pt x="432" y="373"/>
                  <a:pt x="431" y="368"/>
                </a:cubicBezTo>
                <a:cubicBezTo>
                  <a:pt x="431" y="363"/>
                  <a:pt x="415" y="340"/>
                  <a:pt x="409" y="330"/>
                </a:cubicBezTo>
                <a:cubicBezTo>
                  <a:pt x="405" y="324"/>
                  <a:pt x="402" y="320"/>
                  <a:pt x="400" y="318"/>
                </a:cubicBezTo>
                <a:cubicBezTo>
                  <a:pt x="397" y="318"/>
                  <a:pt x="392" y="320"/>
                  <a:pt x="387" y="321"/>
                </a:cubicBezTo>
                <a:cubicBezTo>
                  <a:pt x="375" y="325"/>
                  <a:pt x="361" y="329"/>
                  <a:pt x="349" y="329"/>
                </a:cubicBezTo>
                <a:cubicBezTo>
                  <a:pt x="331" y="329"/>
                  <a:pt x="327" y="319"/>
                  <a:pt x="326" y="312"/>
                </a:cubicBezTo>
                <a:cubicBezTo>
                  <a:pt x="324" y="297"/>
                  <a:pt x="329" y="278"/>
                  <a:pt x="339" y="263"/>
                </a:cubicBezTo>
                <a:cubicBezTo>
                  <a:pt x="339" y="263"/>
                  <a:pt x="339" y="262"/>
                  <a:pt x="339" y="262"/>
                </a:cubicBezTo>
                <a:cubicBezTo>
                  <a:pt x="341" y="259"/>
                  <a:pt x="343" y="256"/>
                  <a:pt x="345" y="254"/>
                </a:cubicBezTo>
                <a:cubicBezTo>
                  <a:pt x="358" y="239"/>
                  <a:pt x="373" y="234"/>
                  <a:pt x="389" y="238"/>
                </a:cubicBezTo>
                <a:cubicBezTo>
                  <a:pt x="392" y="238"/>
                  <a:pt x="395" y="239"/>
                  <a:pt x="398" y="240"/>
                </a:cubicBezTo>
                <a:cubicBezTo>
                  <a:pt x="398" y="241"/>
                  <a:pt x="399" y="241"/>
                  <a:pt x="399" y="241"/>
                </a:cubicBezTo>
                <a:cubicBezTo>
                  <a:pt x="414" y="247"/>
                  <a:pt x="426" y="256"/>
                  <a:pt x="435" y="263"/>
                </a:cubicBezTo>
                <a:cubicBezTo>
                  <a:pt x="437" y="264"/>
                  <a:pt x="440" y="266"/>
                  <a:pt x="442" y="267"/>
                </a:cubicBezTo>
                <a:cubicBezTo>
                  <a:pt x="440" y="263"/>
                  <a:pt x="437" y="258"/>
                  <a:pt x="435" y="254"/>
                </a:cubicBezTo>
                <a:cubicBezTo>
                  <a:pt x="429" y="242"/>
                  <a:pt x="425" y="233"/>
                  <a:pt x="428" y="227"/>
                </a:cubicBezTo>
                <a:cubicBezTo>
                  <a:pt x="429" y="225"/>
                  <a:pt x="432" y="222"/>
                  <a:pt x="436" y="222"/>
                </a:cubicBezTo>
                <a:cubicBezTo>
                  <a:pt x="440" y="220"/>
                  <a:pt x="447" y="208"/>
                  <a:pt x="452" y="200"/>
                </a:cubicBezTo>
                <a:cubicBezTo>
                  <a:pt x="462" y="182"/>
                  <a:pt x="473" y="164"/>
                  <a:pt x="487" y="159"/>
                </a:cubicBezTo>
                <a:cubicBezTo>
                  <a:pt x="496" y="156"/>
                  <a:pt x="519" y="149"/>
                  <a:pt x="522" y="139"/>
                </a:cubicBezTo>
                <a:cubicBezTo>
                  <a:pt x="523" y="136"/>
                  <a:pt x="521" y="132"/>
                  <a:pt x="518" y="127"/>
                </a:cubicBezTo>
                <a:cubicBezTo>
                  <a:pt x="504" y="110"/>
                  <a:pt x="472" y="87"/>
                  <a:pt x="456" y="87"/>
                </a:cubicBezTo>
                <a:cubicBezTo>
                  <a:pt x="452" y="87"/>
                  <a:pt x="450" y="88"/>
                  <a:pt x="450" y="93"/>
                </a:cubicBezTo>
                <a:cubicBezTo>
                  <a:pt x="447" y="104"/>
                  <a:pt x="437" y="110"/>
                  <a:pt x="422" y="110"/>
                </a:cubicBezTo>
                <a:cubicBezTo>
                  <a:pt x="404" y="110"/>
                  <a:pt x="375" y="100"/>
                  <a:pt x="371" y="84"/>
                </a:cubicBezTo>
                <a:cubicBezTo>
                  <a:pt x="370" y="79"/>
                  <a:pt x="370" y="70"/>
                  <a:pt x="383" y="63"/>
                </a:cubicBezTo>
                <a:cubicBezTo>
                  <a:pt x="388" y="60"/>
                  <a:pt x="392" y="57"/>
                  <a:pt x="397" y="55"/>
                </a:cubicBezTo>
                <a:cubicBezTo>
                  <a:pt x="415" y="44"/>
                  <a:pt x="428" y="36"/>
                  <a:pt x="445" y="36"/>
                </a:cubicBezTo>
                <a:cubicBezTo>
                  <a:pt x="451" y="36"/>
                  <a:pt x="458" y="38"/>
                  <a:pt x="467" y="40"/>
                </a:cubicBezTo>
                <a:cubicBezTo>
                  <a:pt x="473" y="42"/>
                  <a:pt x="480" y="45"/>
                  <a:pt x="487" y="48"/>
                </a:cubicBezTo>
                <a:cubicBezTo>
                  <a:pt x="489" y="47"/>
                  <a:pt x="492" y="47"/>
                  <a:pt x="494" y="49"/>
                </a:cubicBezTo>
                <a:cubicBezTo>
                  <a:pt x="494" y="50"/>
                  <a:pt x="495" y="51"/>
                  <a:pt x="496" y="52"/>
                </a:cubicBezTo>
                <a:cubicBezTo>
                  <a:pt x="499" y="54"/>
                  <a:pt x="503" y="55"/>
                  <a:pt x="507" y="57"/>
                </a:cubicBezTo>
                <a:cubicBezTo>
                  <a:pt x="517" y="62"/>
                  <a:pt x="527" y="67"/>
                  <a:pt x="532" y="68"/>
                </a:cubicBezTo>
                <a:cubicBezTo>
                  <a:pt x="533" y="63"/>
                  <a:pt x="531" y="51"/>
                  <a:pt x="526" y="37"/>
                </a:cubicBezTo>
                <a:cubicBezTo>
                  <a:pt x="525" y="37"/>
                  <a:pt x="523" y="36"/>
                  <a:pt x="521" y="35"/>
                </a:cubicBezTo>
                <a:cubicBezTo>
                  <a:pt x="519" y="35"/>
                  <a:pt x="517" y="34"/>
                  <a:pt x="516" y="34"/>
                </a:cubicBezTo>
                <a:cubicBezTo>
                  <a:pt x="512" y="33"/>
                  <a:pt x="509" y="32"/>
                  <a:pt x="506" y="31"/>
                </a:cubicBezTo>
                <a:cubicBezTo>
                  <a:pt x="503" y="30"/>
                  <a:pt x="501" y="29"/>
                  <a:pt x="498" y="28"/>
                </a:cubicBezTo>
                <a:cubicBezTo>
                  <a:pt x="496" y="28"/>
                  <a:pt x="494" y="27"/>
                  <a:pt x="492" y="27"/>
                </a:cubicBezTo>
                <a:cubicBezTo>
                  <a:pt x="488" y="26"/>
                  <a:pt x="485" y="25"/>
                  <a:pt x="481" y="24"/>
                </a:cubicBezTo>
                <a:cubicBezTo>
                  <a:pt x="479" y="23"/>
                  <a:pt x="477" y="23"/>
                  <a:pt x="475" y="23"/>
                </a:cubicBezTo>
                <a:cubicBezTo>
                  <a:pt x="472" y="22"/>
                  <a:pt x="468" y="21"/>
                  <a:pt x="464" y="20"/>
                </a:cubicBezTo>
                <a:cubicBezTo>
                  <a:pt x="462" y="20"/>
                  <a:pt x="461" y="20"/>
                  <a:pt x="459" y="20"/>
                </a:cubicBezTo>
                <a:cubicBezTo>
                  <a:pt x="456" y="19"/>
                  <a:pt x="452" y="18"/>
                  <a:pt x="448" y="18"/>
                </a:cubicBezTo>
                <a:cubicBezTo>
                  <a:pt x="447" y="18"/>
                  <a:pt x="446" y="18"/>
                  <a:pt x="445" y="17"/>
                </a:cubicBezTo>
                <a:cubicBezTo>
                  <a:pt x="440" y="17"/>
                  <a:pt x="436" y="16"/>
                  <a:pt x="431" y="16"/>
                </a:cubicBezTo>
                <a:cubicBezTo>
                  <a:pt x="430" y="16"/>
                  <a:pt x="429" y="16"/>
                  <a:pt x="428" y="16"/>
                </a:cubicBezTo>
                <a:cubicBezTo>
                  <a:pt x="423" y="15"/>
                  <a:pt x="418" y="15"/>
                  <a:pt x="414" y="15"/>
                </a:cubicBezTo>
                <a:cubicBezTo>
                  <a:pt x="413" y="15"/>
                  <a:pt x="412" y="15"/>
                  <a:pt x="411" y="15"/>
                </a:cubicBezTo>
                <a:cubicBezTo>
                  <a:pt x="406" y="14"/>
                  <a:pt x="401" y="14"/>
                  <a:pt x="396" y="14"/>
                </a:cubicBezTo>
                <a:cubicBezTo>
                  <a:pt x="392" y="14"/>
                  <a:pt x="389" y="14"/>
                  <a:pt x="385" y="14"/>
                </a:cubicBezTo>
                <a:cubicBezTo>
                  <a:pt x="384" y="15"/>
                  <a:pt x="383" y="15"/>
                  <a:pt x="382" y="15"/>
                </a:cubicBezTo>
                <a:cubicBezTo>
                  <a:pt x="379" y="15"/>
                  <a:pt x="377" y="15"/>
                  <a:pt x="374" y="15"/>
                </a:cubicBezTo>
                <a:cubicBezTo>
                  <a:pt x="373" y="15"/>
                  <a:pt x="372" y="15"/>
                  <a:pt x="370" y="15"/>
                </a:cubicBezTo>
                <a:cubicBezTo>
                  <a:pt x="368" y="15"/>
                  <a:pt x="366" y="16"/>
                  <a:pt x="363" y="16"/>
                </a:cubicBezTo>
                <a:cubicBezTo>
                  <a:pt x="362" y="16"/>
                  <a:pt x="361" y="16"/>
                  <a:pt x="359" y="16"/>
                </a:cubicBezTo>
                <a:cubicBezTo>
                  <a:pt x="357" y="16"/>
                  <a:pt x="355" y="17"/>
                  <a:pt x="353" y="17"/>
                </a:cubicBezTo>
                <a:cubicBezTo>
                  <a:pt x="351" y="17"/>
                  <a:pt x="350" y="17"/>
                  <a:pt x="349" y="17"/>
                </a:cubicBezTo>
                <a:cubicBezTo>
                  <a:pt x="346" y="18"/>
                  <a:pt x="344" y="18"/>
                  <a:pt x="341" y="18"/>
                </a:cubicBezTo>
                <a:cubicBezTo>
                  <a:pt x="340" y="18"/>
                  <a:pt x="339" y="19"/>
                  <a:pt x="338" y="19"/>
                </a:cubicBezTo>
                <a:cubicBezTo>
                  <a:pt x="335" y="19"/>
                  <a:pt x="331" y="20"/>
                  <a:pt x="328" y="20"/>
                </a:cubicBezTo>
                <a:cubicBezTo>
                  <a:pt x="327" y="21"/>
                  <a:pt x="325" y="21"/>
                  <a:pt x="323" y="21"/>
                </a:cubicBezTo>
                <a:cubicBezTo>
                  <a:pt x="322" y="22"/>
                  <a:pt x="320" y="22"/>
                  <a:pt x="318" y="22"/>
                </a:cubicBezTo>
                <a:cubicBezTo>
                  <a:pt x="316" y="23"/>
                  <a:pt x="314" y="23"/>
                  <a:pt x="312" y="24"/>
                </a:cubicBezTo>
                <a:cubicBezTo>
                  <a:pt x="311" y="24"/>
                  <a:pt x="310" y="24"/>
                  <a:pt x="308" y="24"/>
                </a:cubicBezTo>
                <a:cubicBezTo>
                  <a:pt x="306" y="25"/>
                  <a:pt x="304" y="26"/>
                  <a:pt x="302" y="26"/>
                </a:cubicBezTo>
                <a:cubicBezTo>
                  <a:pt x="301" y="26"/>
                  <a:pt x="300" y="27"/>
                  <a:pt x="299" y="27"/>
                </a:cubicBezTo>
                <a:cubicBezTo>
                  <a:pt x="271" y="34"/>
                  <a:pt x="245" y="44"/>
                  <a:pt x="220" y="57"/>
                </a:cubicBezTo>
                <a:close/>
                <a:moveTo>
                  <a:pt x="682" y="144"/>
                </a:moveTo>
                <a:cubicBezTo>
                  <a:pt x="551" y="144"/>
                  <a:pt x="551" y="144"/>
                  <a:pt x="551" y="144"/>
                </a:cubicBezTo>
                <a:cubicBezTo>
                  <a:pt x="566" y="178"/>
                  <a:pt x="577" y="217"/>
                  <a:pt x="585" y="259"/>
                </a:cubicBezTo>
                <a:cubicBezTo>
                  <a:pt x="752" y="259"/>
                  <a:pt x="752" y="259"/>
                  <a:pt x="752" y="259"/>
                </a:cubicBezTo>
                <a:cubicBezTo>
                  <a:pt x="736" y="217"/>
                  <a:pt x="712" y="178"/>
                  <a:pt x="682" y="144"/>
                </a:cubicBezTo>
                <a:close/>
                <a:moveTo>
                  <a:pt x="777" y="403"/>
                </a:moveTo>
                <a:cubicBezTo>
                  <a:pt x="625" y="403"/>
                  <a:pt x="625" y="403"/>
                  <a:pt x="625" y="403"/>
                </a:cubicBezTo>
                <a:cubicBezTo>
                  <a:pt x="626" y="403"/>
                  <a:pt x="626" y="404"/>
                  <a:pt x="627" y="404"/>
                </a:cubicBezTo>
                <a:cubicBezTo>
                  <a:pt x="678" y="429"/>
                  <a:pt x="712" y="446"/>
                  <a:pt x="719" y="460"/>
                </a:cubicBezTo>
                <a:cubicBezTo>
                  <a:pt x="723" y="471"/>
                  <a:pt x="715" y="493"/>
                  <a:pt x="701" y="519"/>
                </a:cubicBezTo>
                <a:cubicBezTo>
                  <a:pt x="757" y="519"/>
                  <a:pt x="757" y="519"/>
                  <a:pt x="757" y="519"/>
                </a:cubicBezTo>
                <a:cubicBezTo>
                  <a:pt x="770" y="482"/>
                  <a:pt x="777" y="443"/>
                  <a:pt x="777" y="403"/>
                </a:cubicBezTo>
                <a:close/>
                <a:moveTo>
                  <a:pt x="473" y="403"/>
                </a:moveTo>
                <a:cubicBezTo>
                  <a:pt x="403" y="403"/>
                  <a:pt x="403" y="403"/>
                  <a:pt x="403" y="403"/>
                </a:cubicBezTo>
                <a:cubicBezTo>
                  <a:pt x="403" y="519"/>
                  <a:pt x="403" y="519"/>
                  <a:pt x="403" y="519"/>
                </a:cubicBezTo>
                <a:cubicBezTo>
                  <a:pt x="468" y="519"/>
                  <a:pt x="468" y="519"/>
                  <a:pt x="468" y="519"/>
                </a:cubicBezTo>
                <a:cubicBezTo>
                  <a:pt x="456" y="507"/>
                  <a:pt x="447" y="495"/>
                  <a:pt x="445" y="479"/>
                </a:cubicBezTo>
                <a:cubicBezTo>
                  <a:pt x="442" y="457"/>
                  <a:pt x="454" y="439"/>
                  <a:pt x="463" y="424"/>
                </a:cubicBezTo>
                <a:cubicBezTo>
                  <a:pt x="470" y="414"/>
                  <a:pt x="474" y="407"/>
                  <a:pt x="473" y="403"/>
                </a:cubicBezTo>
                <a:close/>
                <a:moveTo>
                  <a:pt x="512" y="584"/>
                </a:moveTo>
                <a:cubicBezTo>
                  <a:pt x="510" y="562"/>
                  <a:pt x="496" y="547"/>
                  <a:pt x="482" y="533"/>
                </a:cubicBezTo>
                <a:cubicBezTo>
                  <a:pt x="403" y="533"/>
                  <a:pt x="403" y="533"/>
                  <a:pt x="403" y="533"/>
                </a:cubicBezTo>
                <a:cubicBezTo>
                  <a:pt x="403" y="648"/>
                  <a:pt x="403" y="648"/>
                  <a:pt x="403" y="648"/>
                </a:cubicBezTo>
                <a:cubicBezTo>
                  <a:pt x="492" y="648"/>
                  <a:pt x="492" y="648"/>
                  <a:pt x="492" y="648"/>
                </a:cubicBezTo>
                <a:cubicBezTo>
                  <a:pt x="504" y="625"/>
                  <a:pt x="514" y="602"/>
                  <a:pt x="512" y="584"/>
                </a:cubicBezTo>
                <a:close/>
                <a:moveTo>
                  <a:pt x="224" y="244"/>
                </a:moveTo>
                <a:cubicBezTo>
                  <a:pt x="223" y="249"/>
                  <a:pt x="222" y="254"/>
                  <a:pt x="221" y="259"/>
                </a:cubicBezTo>
                <a:cubicBezTo>
                  <a:pt x="230" y="259"/>
                  <a:pt x="230" y="259"/>
                  <a:pt x="230" y="259"/>
                </a:cubicBezTo>
                <a:cubicBezTo>
                  <a:pt x="228" y="255"/>
                  <a:pt x="226" y="250"/>
                  <a:pt x="224" y="244"/>
                </a:cubicBezTo>
                <a:close/>
                <a:moveTo>
                  <a:pt x="219" y="273"/>
                </a:moveTo>
                <a:cubicBezTo>
                  <a:pt x="212" y="311"/>
                  <a:pt x="209" y="350"/>
                  <a:pt x="209" y="389"/>
                </a:cubicBezTo>
                <a:cubicBezTo>
                  <a:pt x="389" y="389"/>
                  <a:pt x="389" y="389"/>
                  <a:pt x="389" y="389"/>
                </a:cubicBezTo>
                <a:cubicBezTo>
                  <a:pt x="389" y="366"/>
                  <a:pt x="389" y="366"/>
                  <a:pt x="389" y="366"/>
                </a:cubicBezTo>
                <a:cubicBezTo>
                  <a:pt x="374" y="360"/>
                  <a:pt x="357" y="354"/>
                  <a:pt x="340" y="348"/>
                </a:cubicBezTo>
                <a:cubicBezTo>
                  <a:pt x="332" y="345"/>
                  <a:pt x="325" y="342"/>
                  <a:pt x="318" y="339"/>
                </a:cubicBezTo>
                <a:cubicBezTo>
                  <a:pt x="290" y="329"/>
                  <a:pt x="274" y="311"/>
                  <a:pt x="261" y="295"/>
                </a:cubicBezTo>
                <a:cubicBezTo>
                  <a:pt x="254" y="287"/>
                  <a:pt x="248" y="279"/>
                  <a:pt x="241" y="274"/>
                </a:cubicBezTo>
                <a:cubicBezTo>
                  <a:pt x="241" y="274"/>
                  <a:pt x="241" y="274"/>
                  <a:pt x="240" y="273"/>
                </a:cubicBezTo>
                <a:lnTo>
                  <a:pt x="219" y="273"/>
                </a:lnTo>
                <a:close/>
                <a:moveTo>
                  <a:pt x="209" y="403"/>
                </a:moveTo>
                <a:cubicBezTo>
                  <a:pt x="209" y="443"/>
                  <a:pt x="212" y="482"/>
                  <a:pt x="218" y="519"/>
                </a:cubicBezTo>
                <a:cubicBezTo>
                  <a:pt x="389" y="519"/>
                  <a:pt x="389" y="519"/>
                  <a:pt x="389" y="519"/>
                </a:cubicBezTo>
                <a:cubicBezTo>
                  <a:pt x="389" y="403"/>
                  <a:pt x="389" y="403"/>
                  <a:pt x="389" y="403"/>
                </a:cubicBezTo>
                <a:lnTo>
                  <a:pt x="209" y="403"/>
                </a:lnTo>
                <a:close/>
                <a:moveTo>
                  <a:pt x="423" y="389"/>
                </a:moveTo>
                <a:cubicBezTo>
                  <a:pt x="420" y="387"/>
                  <a:pt x="417" y="385"/>
                  <a:pt x="415" y="383"/>
                </a:cubicBezTo>
                <a:cubicBezTo>
                  <a:pt x="413" y="380"/>
                  <a:pt x="409" y="376"/>
                  <a:pt x="403" y="373"/>
                </a:cubicBezTo>
                <a:cubicBezTo>
                  <a:pt x="403" y="389"/>
                  <a:pt x="403" y="389"/>
                  <a:pt x="403" y="389"/>
                </a:cubicBezTo>
                <a:lnTo>
                  <a:pt x="423" y="389"/>
                </a:lnTo>
                <a:close/>
                <a:moveTo>
                  <a:pt x="467" y="369"/>
                </a:moveTo>
                <a:cubicBezTo>
                  <a:pt x="477" y="370"/>
                  <a:pt x="487" y="371"/>
                  <a:pt x="495" y="373"/>
                </a:cubicBezTo>
                <a:cubicBezTo>
                  <a:pt x="497" y="374"/>
                  <a:pt x="503" y="372"/>
                  <a:pt x="509" y="369"/>
                </a:cubicBezTo>
                <a:cubicBezTo>
                  <a:pt x="517" y="364"/>
                  <a:pt x="527" y="359"/>
                  <a:pt x="539" y="359"/>
                </a:cubicBezTo>
                <a:cubicBezTo>
                  <a:pt x="549" y="359"/>
                  <a:pt x="560" y="364"/>
                  <a:pt x="569" y="373"/>
                </a:cubicBezTo>
                <a:cubicBezTo>
                  <a:pt x="572" y="375"/>
                  <a:pt x="577" y="378"/>
                  <a:pt x="583" y="382"/>
                </a:cubicBezTo>
                <a:cubicBezTo>
                  <a:pt x="582" y="344"/>
                  <a:pt x="579" y="308"/>
                  <a:pt x="573" y="273"/>
                </a:cubicBezTo>
                <a:cubicBezTo>
                  <a:pt x="457" y="273"/>
                  <a:pt x="457" y="273"/>
                  <a:pt x="457" y="273"/>
                </a:cubicBezTo>
                <a:cubicBezTo>
                  <a:pt x="457" y="275"/>
                  <a:pt x="456" y="277"/>
                  <a:pt x="456" y="279"/>
                </a:cubicBezTo>
                <a:cubicBezTo>
                  <a:pt x="454" y="282"/>
                  <a:pt x="450" y="284"/>
                  <a:pt x="447" y="284"/>
                </a:cubicBezTo>
                <a:cubicBezTo>
                  <a:pt x="441" y="284"/>
                  <a:pt x="435" y="280"/>
                  <a:pt x="427" y="274"/>
                </a:cubicBezTo>
                <a:cubicBezTo>
                  <a:pt x="427" y="274"/>
                  <a:pt x="426" y="274"/>
                  <a:pt x="426" y="273"/>
                </a:cubicBezTo>
                <a:cubicBezTo>
                  <a:pt x="403" y="273"/>
                  <a:pt x="403" y="273"/>
                  <a:pt x="403" y="273"/>
                </a:cubicBezTo>
                <a:cubicBezTo>
                  <a:pt x="403" y="303"/>
                  <a:pt x="403" y="303"/>
                  <a:pt x="403" y="303"/>
                </a:cubicBezTo>
                <a:cubicBezTo>
                  <a:pt x="408" y="304"/>
                  <a:pt x="410" y="307"/>
                  <a:pt x="411" y="308"/>
                </a:cubicBezTo>
                <a:cubicBezTo>
                  <a:pt x="412" y="310"/>
                  <a:pt x="416" y="317"/>
                  <a:pt x="420" y="322"/>
                </a:cubicBezTo>
                <a:cubicBezTo>
                  <a:pt x="434" y="342"/>
                  <a:pt x="444" y="357"/>
                  <a:pt x="445" y="366"/>
                </a:cubicBezTo>
                <a:cubicBezTo>
                  <a:pt x="448" y="368"/>
                  <a:pt x="460" y="369"/>
                  <a:pt x="467" y="369"/>
                </a:cubicBezTo>
                <a:close/>
                <a:moveTo>
                  <a:pt x="403" y="258"/>
                </a:moveTo>
                <a:cubicBezTo>
                  <a:pt x="403" y="259"/>
                  <a:pt x="403" y="259"/>
                  <a:pt x="403" y="259"/>
                </a:cubicBezTo>
                <a:cubicBezTo>
                  <a:pt x="406" y="259"/>
                  <a:pt x="406" y="259"/>
                  <a:pt x="406" y="259"/>
                </a:cubicBezTo>
                <a:cubicBezTo>
                  <a:pt x="405" y="259"/>
                  <a:pt x="404" y="258"/>
                  <a:pt x="403" y="258"/>
                </a:cubicBezTo>
                <a:close/>
                <a:moveTo>
                  <a:pt x="389" y="252"/>
                </a:moveTo>
                <a:cubicBezTo>
                  <a:pt x="388" y="252"/>
                  <a:pt x="387" y="252"/>
                  <a:pt x="386" y="251"/>
                </a:cubicBezTo>
                <a:cubicBezTo>
                  <a:pt x="384" y="251"/>
                  <a:pt x="381" y="250"/>
                  <a:pt x="379" y="250"/>
                </a:cubicBezTo>
                <a:cubicBezTo>
                  <a:pt x="371" y="250"/>
                  <a:pt x="364" y="255"/>
                  <a:pt x="359" y="259"/>
                </a:cubicBezTo>
                <a:cubicBezTo>
                  <a:pt x="389" y="259"/>
                  <a:pt x="389" y="259"/>
                  <a:pt x="389" y="259"/>
                </a:cubicBezTo>
                <a:lnTo>
                  <a:pt x="389" y="252"/>
                </a:lnTo>
                <a:close/>
                <a:moveTo>
                  <a:pt x="340" y="310"/>
                </a:moveTo>
                <a:cubicBezTo>
                  <a:pt x="340" y="312"/>
                  <a:pt x="341" y="315"/>
                  <a:pt x="349" y="315"/>
                </a:cubicBezTo>
                <a:cubicBezTo>
                  <a:pt x="359" y="315"/>
                  <a:pt x="372" y="311"/>
                  <a:pt x="383" y="308"/>
                </a:cubicBezTo>
                <a:cubicBezTo>
                  <a:pt x="385" y="307"/>
                  <a:pt x="387" y="307"/>
                  <a:pt x="389" y="306"/>
                </a:cubicBezTo>
                <a:cubicBezTo>
                  <a:pt x="389" y="273"/>
                  <a:pt x="389" y="273"/>
                  <a:pt x="389" y="273"/>
                </a:cubicBezTo>
                <a:cubicBezTo>
                  <a:pt x="349" y="273"/>
                  <a:pt x="349" y="273"/>
                  <a:pt x="349" y="273"/>
                </a:cubicBezTo>
                <a:cubicBezTo>
                  <a:pt x="342" y="285"/>
                  <a:pt x="339" y="300"/>
                  <a:pt x="340" y="310"/>
                </a:cubicBezTo>
                <a:close/>
                <a:moveTo>
                  <a:pt x="777" y="389"/>
                </a:moveTo>
                <a:cubicBezTo>
                  <a:pt x="777" y="349"/>
                  <a:pt x="770" y="310"/>
                  <a:pt x="757" y="273"/>
                </a:cubicBezTo>
                <a:cubicBezTo>
                  <a:pt x="587" y="273"/>
                  <a:pt x="587" y="273"/>
                  <a:pt x="587" y="273"/>
                </a:cubicBezTo>
                <a:cubicBezTo>
                  <a:pt x="593" y="310"/>
                  <a:pt x="597" y="349"/>
                  <a:pt x="597" y="389"/>
                </a:cubicBezTo>
                <a:lnTo>
                  <a:pt x="777" y="389"/>
                </a:lnTo>
                <a:close/>
                <a:moveTo>
                  <a:pt x="536" y="144"/>
                </a:moveTo>
                <a:cubicBezTo>
                  <a:pt x="535" y="144"/>
                  <a:pt x="535" y="144"/>
                  <a:pt x="535" y="144"/>
                </a:cubicBezTo>
                <a:cubicBezTo>
                  <a:pt x="530" y="158"/>
                  <a:pt x="511" y="166"/>
                  <a:pt x="491" y="173"/>
                </a:cubicBezTo>
                <a:cubicBezTo>
                  <a:pt x="482" y="175"/>
                  <a:pt x="472" y="194"/>
                  <a:pt x="464" y="207"/>
                </a:cubicBezTo>
                <a:cubicBezTo>
                  <a:pt x="456" y="221"/>
                  <a:pt x="449" y="231"/>
                  <a:pt x="442" y="235"/>
                </a:cubicBezTo>
                <a:cubicBezTo>
                  <a:pt x="443" y="238"/>
                  <a:pt x="446" y="244"/>
                  <a:pt x="448" y="248"/>
                </a:cubicBezTo>
                <a:cubicBezTo>
                  <a:pt x="450" y="252"/>
                  <a:pt x="452" y="256"/>
                  <a:pt x="453" y="259"/>
                </a:cubicBezTo>
                <a:cubicBezTo>
                  <a:pt x="571" y="259"/>
                  <a:pt x="571" y="259"/>
                  <a:pt x="571" y="259"/>
                </a:cubicBezTo>
                <a:cubicBezTo>
                  <a:pt x="563" y="217"/>
                  <a:pt x="551" y="178"/>
                  <a:pt x="536" y="144"/>
                </a:cubicBezTo>
                <a:close/>
                <a:moveTo>
                  <a:pt x="389" y="76"/>
                </a:moveTo>
                <a:cubicBezTo>
                  <a:pt x="387" y="77"/>
                  <a:pt x="384" y="79"/>
                  <a:pt x="385" y="80"/>
                </a:cubicBezTo>
                <a:cubicBezTo>
                  <a:pt x="385" y="82"/>
                  <a:pt x="387" y="84"/>
                  <a:pt x="389" y="85"/>
                </a:cubicBezTo>
                <a:lnTo>
                  <a:pt x="389" y="76"/>
                </a:lnTo>
                <a:close/>
                <a:moveTo>
                  <a:pt x="403" y="93"/>
                </a:moveTo>
                <a:cubicBezTo>
                  <a:pt x="409" y="95"/>
                  <a:pt x="415" y="96"/>
                  <a:pt x="422" y="96"/>
                </a:cubicBezTo>
                <a:cubicBezTo>
                  <a:pt x="427" y="96"/>
                  <a:pt x="435" y="95"/>
                  <a:pt x="436" y="90"/>
                </a:cubicBezTo>
                <a:cubicBezTo>
                  <a:pt x="438" y="79"/>
                  <a:pt x="445" y="73"/>
                  <a:pt x="456" y="73"/>
                </a:cubicBezTo>
                <a:cubicBezTo>
                  <a:pt x="474" y="73"/>
                  <a:pt x="500" y="91"/>
                  <a:pt x="518" y="107"/>
                </a:cubicBezTo>
                <a:cubicBezTo>
                  <a:pt x="508" y="91"/>
                  <a:pt x="498" y="76"/>
                  <a:pt x="487" y="63"/>
                </a:cubicBezTo>
                <a:cubicBezTo>
                  <a:pt x="479" y="59"/>
                  <a:pt x="471" y="56"/>
                  <a:pt x="463" y="53"/>
                </a:cubicBezTo>
                <a:cubicBezTo>
                  <a:pt x="439" y="46"/>
                  <a:pt x="428" y="52"/>
                  <a:pt x="404" y="67"/>
                </a:cubicBezTo>
                <a:cubicBezTo>
                  <a:pt x="403" y="67"/>
                  <a:pt x="403" y="67"/>
                  <a:pt x="403" y="67"/>
                </a:cubicBezTo>
                <a:lnTo>
                  <a:pt x="403" y="93"/>
                </a:lnTo>
                <a:close/>
                <a:moveTo>
                  <a:pt x="14" y="403"/>
                </a:moveTo>
                <a:cubicBezTo>
                  <a:pt x="15" y="443"/>
                  <a:pt x="22" y="482"/>
                  <a:pt x="34" y="519"/>
                </a:cubicBezTo>
                <a:cubicBezTo>
                  <a:pt x="204" y="519"/>
                  <a:pt x="204" y="519"/>
                  <a:pt x="204" y="519"/>
                </a:cubicBezTo>
                <a:cubicBezTo>
                  <a:pt x="198" y="482"/>
                  <a:pt x="195" y="443"/>
                  <a:pt x="195" y="403"/>
                </a:cubicBezTo>
                <a:lnTo>
                  <a:pt x="14" y="403"/>
                </a:lnTo>
                <a:close/>
                <a:moveTo>
                  <a:pt x="255" y="648"/>
                </a:moveTo>
                <a:cubicBezTo>
                  <a:pt x="389" y="648"/>
                  <a:pt x="389" y="648"/>
                  <a:pt x="389" y="648"/>
                </a:cubicBezTo>
                <a:cubicBezTo>
                  <a:pt x="389" y="533"/>
                  <a:pt x="389" y="533"/>
                  <a:pt x="389" y="533"/>
                </a:cubicBezTo>
                <a:cubicBezTo>
                  <a:pt x="221" y="533"/>
                  <a:pt x="221" y="533"/>
                  <a:pt x="221" y="533"/>
                </a:cubicBezTo>
                <a:cubicBezTo>
                  <a:pt x="229" y="575"/>
                  <a:pt x="241" y="614"/>
                  <a:pt x="255" y="648"/>
                </a:cubicBezTo>
                <a:close/>
                <a:moveTo>
                  <a:pt x="262" y="662"/>
                </a:moveTo>
                <a:cubicBezTo>
                  <a:pt x="294" y="730"/>
                  <a:pt x="339" y="774"/>
                  <a:pt x="389" y="777"/>
                </a:cubicBezTo>
                <a:cubicBezTo>
                  <a:pt x="389" y="662"/>
                  <a:pt x="389" y="662"/>
                  <a:pt x="389" y="662"/>
                </a:cubicBezTo>
                <a:lnTo>
                  <a:pt x="262" y="662"/>
                </a:lnTo>
                <a:close/>
                <a:moveTo>
                  <a:pt x="403" y="777"/>
                </a:moveTo>
                <a:cubicBezTo>
                  <a:pt x="422" y="776"/>
                  <a:pt x="441" y="768"/>
                  <a:pt x="459" y="755"/>
                </a:cubicBezTo>
                <a:cubicBezTo>
                  <a:pt x="452" y="752"/>
                  <a:pt x="447" y="745"/>
                  <a:pt x="446" y="734"/>
                </a:cubicBezTo>
                <a:cubicBezTo>
                  <a:pt x="446" y="724"/>
                  <a:pt x="455" y="709"/>
                  <a:pt x="471" y="683"/>
                </a:cubicBezTo>
                <a:cubicBezTo>
                  <a:pt x="475" y="676"/>
                  <a:pt x="479" y="669"/>
                  <a:pt x="484" y="662"/>
                </a:cubicBezTo>
                <a:cubicBezTo>
                  <a:pt x="403" y="662"/>
                  <a:pt x="403" y="662"/>
                  <a:pt x="403" y="662"/>
                </a:cubicBezTo>
                <a:lnTo>
                  <a:pt x="403" y="777"/>
                </a:lnTo>
                <a:close/>
                <a:moveTo>
                  <a:pt x="618" y="603"/>
                </a:moveTo>
                <a:cubicBezTo>
                  <a:pt x="628" y="598"/>
                  <a:pt x="652" y="569"/>
                  <a:pt x="674" y="536"/>
                </a:cubicBezTo>
                <a:cubicBezTo>
                  <a:pt x="700" y="496"/>
                  <a:pt x="708" y="471"/>
                  <a:pt x="706" y="466"/>
                </a:cubicBezTo>
                <a:cubicBezTo>
                  <a:pt x="701" y="456"/>
                  <a:pt x="653" y="432"/>
                  <a:pt x="621" y="416"/>
                </a:cubicBezTo>
                <a:cubicBezTo>
                  <a:pt x="611" y="411"/>
                  <a:pt x="601" y="407"/>
                  <a:pt x="593" y="403"/>
                </a:cubicBezTo>
                <a:cubicBezTo>
                  <a:pt x="592" y="403"/>
                  <a:pt x="591" y="403"/>
                  <a:pt x="590" y="403"/>
                </a:cubicBezTo>
                <a:cubicBezTo>
                  <a:pt x="587" y="403"/>
                  <a:pt x="584" y="401"/>
                  <a:pt x="583" y="398"/>
                </a:cubicBezTo>
                <a:cubicBezTo>
                  <a:pt x="573" y="392"/>
                  <a:pt x="564" y="387"/>
                  <a:pt x="560" y="383"/>
                </a:cubicBezTo>
                <a:cubicBezTo>
                  <a:pt x="553" y="376"/>
                  <a:pt x="546" y="373"/>
                  <a:pt x="539" y="373"/>
                </a:cubicBezTo>
                <a:cubicBezTo>
                  <a:pt x="530" y="373"/>
                  <a:pt x="523" y="377"/>
                  <a:pt x="515" y="381"/>
                </a:cubicBezTo>
                <a:cubicBezTo>
                  <a:pt x="509" y="384"/>
                  <a:pt x="502" y="388"/>
                  <a:pt x="496" y="388"/>
                </a:cubicBezTo>
                <a:cubicBezTo>
                  <a:pt x="494" y="388"/>
                  <a:pt x="491" y="387"/>
                  <a:pt x="489" y="387"/>
                </a:cubicBezTo>
                <a:cubicBezTo>
                  <a:pt x="486" y="385"/>
                  <a:pt x="480" y="384"/>
                  <a:pt x="474" y="384"/>
                </a:cubicBezTo>
                <a:cubicBezTo>
                  <a:pt x="477" y="386"/>
                  <a:pt x="481" y="388"/>
                  <a:pt x="483" y="392"/>
                </a:cubicBezTo>
                <a:cubicBezTo>
                  <a:pt x="483" y="392"/>
                  <a:pt x="483" y="392"/>
                  <a:pt x="483" y="392"/>
                </a:cubicBezTo>
                <a:cubicBezTo>
                  <a:pt x="484" y="392"/>
                  <a:pt x="484" y="392"/>
                  <a:pt x="484" y="392"/>
                </a:cubicBezTo>
                <a:cubicBezTo>
                  <a:pt x="493" y="405"/>
                  <a:pt x="484" y="419"/>
                  <a:pt x="475" y="432"/>
                </a:cubicBezTo>
                <a:cubicBezTo>
                  <a:pt x="466" y="445"/>
                  <a:pt x="456" y="460"/>
                  <a:pt x="458" y="477"/>
                </a:cubicBezTo>
                <a:cubicBezTo>
                  <a:pt x="461" y="492"/>
                  <a:pt x="473" y="505"/>
                  <a:pt x="487" y="518"/>
                </a:cubicBezTo>
                <a:cubicBezTo>
                  <a:pt x="488" y="519"/>
                  <a:pt x="489" y="520"/>
                  <a:pt x="490" y="521"/>
                </a:cubicBezTo>
                <a:cubicBezTo>
                  <a:pt x="490" y="521"/>
                  <a:pt x="490" y="521"/>
                  <a:pt x="490" y="521"/>
                </a:cubicBezTo>
                <a:cubicBezTo>
                  <a:pt x="506" y="537"/>
                  <a:pt x="523" y="555"/>
                  <a:pt x="526" y="583"/>
                </a:cubicBezTo>
                <a:cubicBezTo>
                  <a:pt x="530" y="614"/>
                  <a:pt x="504" y="657"/>
                  <a:pt x="483" y="690"/>
                </a:cubicBezTo>
                <a:cubicBezTo>
                  <a:pt x="472" y="708"/>
                  <a:pt x="460" y="727"/>
                  <a:pt x="460" y="734"/>
                </a:cubicBezTo>
                <a:cubicBezTo>
                  <a:pt x="461" y="739"/>
                  <a:pt x="463" y="743"/>
                  <a:pt x="466" y="743"/>
                </a:cubicBezTo>
                <a:cubicBezTo>
                  <a:pt x="467" y="743"/>
                  <a:pt x="469" y="742"/>
                  <a:pt x="470" y="741"/>
                </a:cubicBezTo>
                <a:cubicBezTo>
                  <a:pt x="471" y="739"/>
                  <a:pt x="472" y="736"/>
                  <a:pt x="472" y="732"/>
                </a:cubicBezTo>
                <a:cubicBezTo>
                  <a:pt x="471" y="723"/>
                  <a:pt x="482" y="713"/>
                  <a:pt x="503" y="694"/>
                </a:cubicBezTo>
                <a:cubicBezTo>
                  <a:pt x="509" y="689"/>
                  <a:pt x="515" y="684"/>
                  <a:pt x="521" y="678"/>
                </a:cubicBezTo>
                <a:cubicBezTo>
                  <a:pt x="553" y="648"/>
                  <a:pt x="600" y="611"/>
                  <a:pt x="618" y="603"/>
                </a:cubicBezTo>
                <a:close/>
                <a:moveTo>
                  <a:pt x="577" y="648"/>
                </a:moveTo>
                <a:cubicBezTo>
                  <a:pt x="682" y="648"/>
                  <a:pt x="682" y="648"/>
                  <a:pt x="682" y="648"/>
                </a:cubicBezTo>
                <a:cubicBezTo>
                  <a:pt x="712" y="614"/>
                  <a:pt x="736" y="575"/>
                  <a:pt x="752" y="533"/>
                </a:cubicBezTo>
                <a:cubicBezTo>
                  <a:pt x="693" y="533"/>
                  <a:pt x="693" y="533"/>
                  <a:pt x="693" y="533"/>
                </a:cubicBezTo>
                <a:cubicBezTo>
                  <a:pt x="670" y="570"/>
                  <a:pt x="638" y="609"/>
                  <a:pt x="624" y="616"/>
                </a:cubicBezTo>
                <a:cubicBezTo>
                  <a:pt x="615" y="620"/>
                  <a:pt x="598" y="632"/>
                  <a:pt x="577" y="648"/>
                </a:cubicBezTo>
                <a:close/>
                <a:moveTo>
                  <a:pt x="543" y="44"/>
                </a:moveTo>
                <a:cubicBezTo>
                  <a:pt x="547" y="58"/>
                  <a:pt x="549" y="73"/>
                  <a:pt x="542" y="79"/>
                </a:cubicBezTo>
                <a:cubicBezTo>
                  <a:pt x="540" y="81"/>
                  <a:pt x="537" y="82"/>
                  <a:pt x="533" y="82"/>
                </a:cubicBezTo>
                <a:cubicBezTo>
                  <a:pt x="529" y="82"/>
                  <a:pt x="522" y="80"/>
                  <a:pt x="515" y="77"/>
                </a:cubicBezTo>
                <a:cubicBezTo>
                  <a:pt x="526" y="92"/>
                  <a:pt x="536" y="110"/>
                  <a:pt x="545" y="130"/>
                </a:cubicBezTo>
                <a:cubicBezTo>
                  <a:pt x="669" y="130"/>
                  <a:pt x="669" y="130"/>
                  <a:pt x="669" y="130"/>
                </a:cubicBezTo>
                <a:cubicBezTo>
                  <a:pt x="634" y="93"/>
                  <a:pt x="591" y="64"/>
                  <a:pt x="543" y="44"/>
                </a:cubicBezTo>
                <a:close/>
                <a:moveTo>
                  <a:pt x="123" y="130"/>
                </a:moveTo>
                <a:cubicBezTo>
                  <a:pt x="222" y="130"/>
                  <a:pt x="222" y="130"/>
                  <a:pt x="222" y="130"/>
                </a:cubicBezTo>
                <a:cubicBezTo>
                  <a:pt x="225" y="109"/>
                  <a:pt x="224" y="85"/>
                  <a:pt x="219" y="72"/>
                </a:cubicBezTo>
                <a:cubicBezTo>
                  <a:pt x="219" y="71"/>
                  <a:pt x="217" y="70"/>
                  <a:pt x="213" y="70"/>
                </a:cubicBezTo>
                <a:cubicBezTo>
                  <a:pt x="207" y="70"/>
                  <a:pt x="199" y="72"/>
                  <a:pt x="189" y="75"/>
                </a:cubicBezTo>
                <a:cubicBezTo>
                  <a:pt x="165" y="91"/>
                  <a:pt x="143" y="109"/>
                  <a:pt x="123" y="130"/>
                </a:cubicBezTo>
                <a:close/>
                <a:moveTo>
                  <a:pt x="333" y="772"/>
                </a:moveTo>
                <a:cubicBezTo>
                  <a:pt x="303" y="753"/>
                  <a:pt x="275" y="720"/>
                  <a:pt x="252" y="674"/>
                </a:cubicBezTo>
                <a:cubicBezTo>
                  <a:pt x="250" y="670"/>
                  <a:pt x="248" y="666"/>
                  <a:pt x="247" y="662"/>
                </a:cubicBezTo>
                <a:cubicBezTo>
                  <a:pt x="123" y="662"/>
                  <a:pt x="123" y="662"/>
                  <a:pt x="123" y="662"/>
                </a:cubicBezTo>
                <a:cubicBezTo>
                  <a:pt x="178" y="719"/>
                  <a:pt x="251" y="759"/>
                  <a:pt x="333" y="772"/>
                </a:cubicBezTo>
                <a:close/>
                <a:moveTo>
                  <a:pt x="669" y="662"/>
                </a:moveTo>
                <a:cubicBezTo>
                  <a:pt x="560" y="662"/>
                  <a:pt x="560" y="662"/>
                  <a:pt x="560" y="662"/>
                </a:cubicBezTo>
                <a:cubicBezTo>
                  <a:pt x="551" y="670"/>
                  <a:pt x="541" y="678"/>
                  <a:pt x="533" y="686"/>
                </a:cubicBezTo>
                <a:cubicBezTo>
                  <a:pt x="511" y="726"/>
                  <a:pt x="485" y="755"/>
                  <a:pt x="458" y="773"/>
                </a:cubicBezTo>
                <a:cubicBezTo>
                  <a:pt x="540" y="759"/>
                  <a:pt x="613" y="719"/>
                  <a:pt x="669" y="66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1" name="Oval 78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2" name="Freeform 149"/>
          <p:cNvSpPr>
            <a:spLocks noEditPoints="1"/>
          </p:cNvSpPr>
          <p:nvPr/>
        </p:nvSpPr>
        <p:spPr bwMode="auto">
          <a:xfrm>
            <a:off x="6767850" y="4873983"/>
            <a:ext cx="481849" cy="587445"/>
          </a:xfrm>
          <a:custGeom>
            <a:avLst/>
            <a:gdLst>
              <a:gd name="T0" fmla="*/ 463 w 467"/>
              <a:gd name="T1" fmla="*/ 291 h 569"/>
              <a:gd name="T2" fmla="*/ 452 w 467"/>
              <a:gd name="T3" fmla="*/ 291 h 569"/>
              <a:gd name="T4" fmla="*/ 359 w 467"/>
              <a:gd name="T5" fmla="*/ 291 h 569"/>
              <a:gd name="T6" fmla="*/ 348 w 467"/>
              <a:gd name="T7" fmla="*/ 291 h 569"/>
              <a:gd name="T8" fmla="*/ 394 w 467"/>
              <a:gd name="T9" fmla="*/ 233 h 569"/>
              <a:gd name="T10" fmla="*/ 348 w 467"/>
              <a:gd name="T11" fmla="*/ 176 h 569"/>
              <a:gd name="T12" fmla="*/ 406 w 467"/>
              <a:gd name="T13" fmla="*/ 222 h 569"/>
              <a:gd name="T14" fmla="*/ 463 w 467"/>
              <a:gd name="T15" fmla="*/ 176 h 569"/>
              <a:gd name="T16" fmla="*/ 417 w 467"/>
              <a:gd name="T17" fmla="*/ 233 h 569"/>
              <a:gd name="T18" fmla="*/ 340 w 467"/>
              <a:gd name="T19" fmla="*/ 3 h 569"/>
              <a:gd name="T20" fmla="*/ 282 w 467"/>
              <a:gd name="T21" fmla="*/ 50 h 569"/>
              <a:gd name="T22" fmla="*/ 224 w 467"/>
              <a:gd name="T23" fmla="*/ 3 h 569"/>
              <a:gd name="T24" fmla="*/ 271 w 467"/>
              <a:gd name="T25" fmla="*/ 61 h 569"/>
              <a:gd name="T26" fmla="*/ 224 w 467"/>
              <a:gd name="T27" fmla="*/ 119 h 569"/>
              <a:gd name="T28" fmla="*/ 236 w 467"/>
              <a:gd name="T29" fmla="*/ 119 h 569"/>
              <a:gd name="T30" fmla="*/ 328 w 467"/>
              <a:gd name="T31" fmla="*/ 119 h 569"/>
              <a:gd name="T32" fmla="*/ 340 w 467"/>
              <a:gd name="T33" fmla="*/ 119 h 569"/>
              <a:gd name="T34" fmla="*/ 293 w 467"/>
              <a:gd name="T35" fmla="*/ 61 h 569"/>
              <a:gd name="T36" fmla="*/ 340 w 467"/>
              <a:gd name="T37" fmla="*/ 3 h 569"/>
              <a:gd name="T38" fmla="*/ 108 w 467"/>
              <a:gd name="T39" fmla="*/ 348 h 569"/>
              <a:gd name="T40" fmla="*/ 15 w 467"/>
              <a:gd name="T41" fmla="*/ 348 h 569"/>
              <a:gd name="T42" fmla="*/ 3 w 467"/>
              <a:gd name="T43" fmla="*/ 359 h 569"/>
              <a:gd name="T44" fmla="*/ 3 w 467"/>
              <a:gd name="T45" fmla="*/ 452 h 569"/>
              <a:gd name="T46" fmla="*/ 9 w 467"/>
              <a:gd name="T47" fmla="*/ 466 h 569"/>
              <a:gd name="T48" fmla="*/ 61 w 467"/>
              <a:gd name="T49" fmla="*/ 417 h 569"/>
              <a:gd name="T50" fmla="*/ 113 w 467"/>
              <a:gd name="T51" fmla="*/ 466 h 569"/>
              <a:gd name="T52" fmla="*/ 119 w 467"/>
              <a:gd name="T53" fmla="*/ 452 h 569"/>
              <a:gd name="T54" fmla="*/ 119 w 467"/>
              <a:gd name="T55" fmla="*/ 359 h 569"/>
              <a:gd name="T56" fmla="*/ 332 w 467"/>
              <a:gd name="T57" fmla="*/ 509 h 569"/>
              <a:gd name="T58" fmla="*/ 212 w 467"/>
              <a:gd name="T59" fmla="*/ 509 h 569"/>
              <a:gd name="T60" fmla="*/ 264 w 467"/>
              <a:gd name="T61" fmla="*/ 374 h 569"/>
              <a:gd name="T62" fmla="*/ 42 w 467"/>
              <a:gd name="T63" fmla="*/ 254 h 569"/>
              <a:gd name="T64" fmla="*/ 26 w 467"/>
              <a:gd name="T65" fmla="*/ 254 h 569"/>
              <a:gd name="T66" fmla="*/ 26 w 467"/>
              <a:gd name="T67" fmla="*/ 131 h 569"/>
              <a:gd name="T68" fmla="*/ 27 w 467"/>
              <a:gd name="T69" fmla="*/ 130 h 569"/>
              <a:gd name="T70" fmla="*/ 28 w 467"/>
              <a:gd name="T71" fmla="*/ 128 h 569"/>
              <a:gd name="T72" fmla="*/ 30 w 467"/>
              <a:gd name="T73" fmla="*/ 126 h 569"/>
              <a:gd name="T74" fmla="*/ 32 w 467"/>
              <a:gd name="T75" fmla="*/ 125 h 569"/>
              <a:gd name="T76" fmla="*/ 34 w 467"/>
              <a:gd name="T77" fmla="*/ 125 h 569"/>
              <a:gd name="T78" fmla="*/ 34 w 467"/>
              <a:gd name="T79" fmla="*/ 125 h 569"/>
              <a:gd name="T80" fmla="*/ 34 w 467"/>
              <a:gd name="T81" fmla="*/ 125 h 569"/>
              <a:gd name="T82" fmla="*/ 163 w 467"/>
              <a:gd name="T83" fmla="*/ 133 h 569"/>
              <a:gd name="T84" fmla="*/ 53 w 467"/>
              <a:gd name="T85" fmla="*/ 141 h 569"/>
              <a:gd name="T86" fmla="*/ 280 w 467"/>
              <a:gd name="T87" fmla="*/ 371 h 569"/>
              <a:gd name="T88" fmla="*/ 332 w 467"/>
              <a:gd name="T89" fmla="*/ 509 h 569"/>
              <a:gd name="T90" fmla="*/ 272 w 467"/>
              <a:gd name="T91" fmla="*/ 466 h 569"/>
              <a:gd name="T92" fmla="*/ 272 w 467"/>
              <a:gd name="T93" fmla="*/ 55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7" h="569">
                <a:moveTo>
                  <a:pt x="463" y="280"/>
                </a:moveTo>
                <a:cubicBezTo>
                  <a:pt x="467" y="283"/>
                  <a:pt x="467" y="288"/>
                  <a:pt x="463" y="291"/>
                </a:cubicBezTo>
                <a:cubicBezTo>
                  <a:pt x="462" y="293"/>
                  <a:pt x="460" y="294"/>
                  <a:pt x="458" y="294"/>
                </a:cubicBezTo>
                <a:cubicBezTo>
                  <a:pt x="456" y="294"/>
                  <a:pt x="454" y="293"/>
                  <a:pt x="452" y="291"/>
                </a:cubicBezTo>
                <a:cubicBezTo>
                  <a:pt x="406" y="245"/>
                  <a:pt x="406" y="245"/>
                  <a:pt x="406" y="245"/>
                </a:cubicBezTo>
                <a:cubicBezTo>
                  <a:pt x="359" y="291"/>
                  <a:pt x="359" y="291"/>
                  <a:pt x="359" y="291"/>
                </a:cubicBezTo>
                <a:cubicBezTo>
                  <a:pt x="358" y="293"/>
                  <a:pt x="356" y="294"/>
                  <a:pt x="354" y="294"/>
                </a:cubicBezTo>
                <a:cubicBezTo>
                  <a:pt x="352" y="294"/>
                  <a:pt x="349" y="293"/>
                  <a:pt x="348" y="291"/>
                </a:cubicBezTo>
                <a:cubicBezTo>
                  <a:pt x="345" y="288"/>
                  <a:pt x="345" y="283"/>
                  <a:pt x="348" y="280"/>
                </a:cubicBezTo>
                <a:cubicBezTo>
                  <a:pt x="394" y="233"/>
                  <a:pt x="394" y="233"/>
                  <a:pt x="394" y="233"/>
                </a:cubicBezTo>
                <a:cubicBezTo>
                  <a:pt x="348" y="187"/>
                  <a:pt x="348" y="187"/>
                  <a:pt x="348" y="187"/>
                </a:cubicBezTo>
                <a:cubicBezTo>
                  <a:pt x="345" y="184"/>
                  <a:pt x="345" y="179"/>
                  <a:pt x="348" y="176"/>
                </a:cubicBezTo>
                <a:cubicBezTo>
                  <a:pt x="351" y="173"/>
                  <a:pt x="356" y="173"/>
                  <a:pt x="359" y="176"/>
                </a:cubicBezTo>
                <a:cubicBezTo>
                  <a:pt x="406" y="222"/>
                  <a:pt x="406" y="222"/>
                  <a:pt x="406" y="222"/>
                </a:cubicBezTo>
                <a:cubicBezTo>
                  <a:pt x="452" y="176"/>
                  <a:pt x="452" y="176"/>
                  <a:pt x="452" y="176"/>
                </a:cubicBezTo>
                <a:cubicBezTo>
                  <a:pt x="455" y="173"/>
                  <a:pt x="460" y="173"/>
                  <a:pt x="463" y="176"/>
                </a:cubicBezTo>
                <a:cubicBezTo>
                  <a:pt x="467" y="179"/>
                  <a:pt x="467" y="184"/>
                  <a:pt x="463" y="187"/>
                </a:cubicBezTo>
                <a:cubicBezTo>
                  <a:pt x="417" y="233"/>
                  <a:pt x="417" y="233"/>
                  <a:pt x="417" y="233"/>
                </a:cubicBezTo>
                <a:lnTo>
                  <a:pt x="463" y="280"/>
                </a:lnTo>
                <a:close/>
                <a:moveTo>
                  <a:pt x="340" y="3"/>
                </a:moveTo>
                <a:cubicBezTo>
                  <a:pt x="337" y="0"/>
                  <a:pt x="332" y="0"/>
                  <a:pt x="328" y="3"/>
                </a:cubicBezTo>
                <a:cubicBezTo>
                  <a:pt x="282" y="50"/>
                  <a:pt x="282" y="50"/>
                  <a:pt x="282" y="50"/>
                </a:cubicBezTo>
                <a:cubicBezTo>
                  <a:pt x="236" y="3"/>
                  <a:pt x="236" y="3"/>
                  <a:pt x="236" y="3"/>
                </a:cubicBezTo>
                <a:cubicBezTo>
                  <a:pt x="232" y="0"/>
                  <a:pt x="227" y="0"/>
                  <a:pt x="224" y="3"/>
                </a:cubicBezTo>
                <a:cubicBezTo>
                  <a:pt x="221" y="6"/>
                  <a:pt x="221" y="12"/>
                  <a:pt x="224" y="15"/>
                </a:cubicBezTo>
                <a:cubicBezTo>
                  <a:pt x="271" y="61"/>
                  <a:pt x="271" y="61"/>
                  <a:pt x="271" y="61"/>
                </a:cubicBezTo>
                <a:cubicBezTo>
                  <a:pt x="224" y="108"/>
                  <a:pt x="224" y="108"/>
                  <a:pt x="224" y="108"/>
                </a:cubicBezTo>
                <a:cubicBezTo>
                  <a:pt x="221" y="111"/>
                  <a:pt x="221" y="116"/>
                  <a:pt x="224" y="119"/>
                </a:cubicBezTo>
                <a:cubicBezTo>
                  <a:pt x="226" y="120"/>
                  <a:pt x="228" y="121"/>
                  <a:pt x="230" y="121"/>
                </a:cubicBezTo>
                <a:cubicBezTo>
                  <a:pt x="232" y="121"/>
                  <a:pt x="234" y="120"/>
                  <a:pt x="236" y="119"/>
                </a:cubicBezTo>
                <a:cubicBezTo>
                  <a:pt x="282" y="72"/>
                  <a:pt x="282" y="72"/>
                  <a:pt x="282" y="72"/>
                </a:cubicBezTo>
                <a:cubicBezTo>
                  <a:pt x="328" y="119"/>
                  <a:pt x="328" y="119"/>
                  <a:pt x="328" y="119"/>
                </a:cubicBezTo>
                <a:cubicBezTo>
                  <a:pt x="330" y="120"/>
                  <a:pt x="332" y="121"/>
                  <a:pt x="334" y="121"/>
                </a:cubicBezTo>
                <a:cubicBezTo>
                  <a:pt x="336" y="121"/>
                  <a:pt x="338" y="120"/>
                  <a:pt x="340" y="119"/>
                </a:cubicBezTo>
                <a:cubicBezTo>
                  <a:pt x="343" y="116"/>
                  <a:pt x="343" y="111"/>
                  <a:pt x="340" y="108"/>
                </a:cubicBezTo>
                <a:cubicBezTo>
                  <a:pt x="293" y="61"/>
                  <a:pt x="293" y="61"/>
                  <a:pt x="293" y="61"/>
                </a:cubicBezTo>
                <a:cubicBezTo>
                  <a:pt x="340" y="15"/>
                  <a:pt x="340" y="15"/>
                  <a:pt x="340" y="15"/>
                </a:cubicBezTo>
                <a:cubicBezTo>
                  <a:pt x="343" y="12"/>
                  <a:pt x="343" y="6"/>
                  <a:pt x="340" y="3"/>
                </a:cubicBezTo>
                <a:close/>
                <a:moveTo>
                  <a:pt x="119" y="348"/>
                </a:moveTo>
                <a:cubicBezTo>
                  <a:pt x="116" y="345"/>
                  <a:pt x="111" y="345"/>
                  <a:pt x="108" y="34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15" y="348"/>
                  <a:pt x="15" y="348"/>
                  <a:pt x="15" y="348"/>
                </a:cubicBezTo>
                <a:cubicBezTo>
                  <a:pt x="11" y="345"/>
                  <a:pt x="6" y="345"/>
                  <a:pt x="3" y="348"/>
                </a:cubicBezTo>
                <a:cubicBezTo>
                  <a:pt x="0" y="351"/>
                  <a:pt x="0" y="356"/>
                  <a:pt x="3" y="359"/>
                </a:cubicBezTo>
                <a:cubicBezTo>
                  <a:pt x="50" y="406"/>
                  <a:pt x="50" y="406"/>
                  <a:pt x="50" y="406"/>
                </a:cubicBezTo>
                <a:cubicBezTo>
                  <a:pt x="3" y="452"/>
                  <a:pt x="3" y="452"/>
                  <a:pt x="3" y="452"/>
                </a:cubicBezTo>
                <a:cubicBezTo>
                  <a:pt x="0" y="455"/>
                  <a:pt x="0" y="460"/>
                  <a:pt x="3" y="463"/>
                </a:cubicBezTo>
                <a:cubicBezTo>
                  <a:pt x="5" y="465"/>
                  <a:pt x="7" y="466"/>
                  <a:pt x="9" y="466"/>
                </a:cubicBezTo>
                <a:cubicBezTo>
                  <a:pt x="11" y="466"/>
                  <a:pt x="13" y="465"/>
                  <a:pt x="15" y="463"/>
                </a:cubicBezTo>
                <a:cubicBezTo>
                  <a:pt x="61" y="417"/>
                  <a:pt x="61" y="417"/>
                  <a:pt x="61" y="417"/>
                </a:cubicBezTo>
                <a:cubicBezTo>
                  <a:pt x="108" y="463"/>
                  <a:pt x="108" y="463"/>
                  <a:pt x="108" y="463"/>
                </a:cubicBezTo>
                <a:cubicBezTo>
                  <a:pt x="109" y="465"/>
                  <a:pt x="111" y="466"/>
                  <a:pt x="113" y="466"/>
                </a:cubicBezTo>
                <a:cubicBezTo>
                  <a:pt x="115" y="466"/>
                  <a:pt x="117" y="465"/>
                  <a:pt x="119" y="463"/>
                </a:cubicBezTo>
                <a:cubicBezTo>
                  <a:pt x="122" y="460"/>
                  <a:pt x="122" y="455"/>
                  <a:pt x="119" y="452"/>
                </a:cubicBezTo>
                <a:cubicBezTo>
                  <a:pt x="72" y="406"/>
                  <a:pt x="72" y="406"/>
                  <a:pt x="72" y="406"/>
                </a:cubicBezTo>
                <a:cubicBezTo>
                  <a:pt x="119" y="359"/>
                  <a:pt x="119" y="359"/>
                  <a:pt x="119" y="359"/>
                </a:cubicBezTo>
                <a:cubicBezTo>
                  <a:pt x="122" y="356"/>
                  <a:pt x="122" y="351"/>
                  <a:pt x="119" y="348"/>
                </a:cubicBezTo>
                <a:close/>
                <a:moveTo>
                  <a:pt x="332" y="509"/>
                </a:moveTo>
                <a:cubicBezTo>
                  <a:pt x="332" y="542"/>
                  <a:pt x="305" y="569"/>
                  <a:pt x="272" y="569"/>
                </a:cubicBezTo>
                <a:cubicBezTo>
                  <a:pt x="239" y="569"/>
                  <a:pt x="212" y="542"/>
                  <a:pt x="212" y="509"/>
                </a:cubicBezTo>
                <a:cubicBezTo>
                  <a:pt x="212" y="479"/>
                  <a:pt x="235" y="454"/>
                  <a:pt x="264" y="450"/>
                </a:cubicBezTo>
                <a:cubicBezTo>
                  <a:pt x="264" y="374"/>
                  <a:pt x="264" y="374"/>
                  <a:pt x="264" y="374"/>
                </a:cubicBezTo>
                <a:cubicBezTo>
                  <a:pt x="42" y="152"/>
                  <a:pt x="42" y="152"/>
                  <a:pt x="42" y="152"/>
                </a:cubicBezTo>
                <a:cubicBezTo>
                  <a:pt x="42" y="254"/>
                  <a:pt x="42" y="254"/>
                  <a:pt x="42" y="254"/>
                </a:cubicBezTo>
                <a:cubicBezTo>
                  <a:pt x="42" y="258"/>
                  <a:pt x="39" y="262"/>
                  <a:pt x="34" y="262"/>
                </a:cubicBezTo>
                <a:cubicBezTo>
                  <a:pt x="30" y="262"/>
                  <a:pt x="26" y="258"/>
                  <a:pt x="26" y="254"/>
                </a:cubicBezTo>
                <a:cubicBezTo>
                  <a:pt x="26" y="133"/>
                  <a:pt x="26" y="133"/>
                  <a:pt x="26" y="133"/>
                </a:cubicBezTo>
                <a:cubicBezTo>
                  <a:pt x="26" y="132"/>
                  <a:pt x="26" y="132"/>
                  <a:pt x="26" y="131"/>
                </a:cubicBezTo>
                <a:cubicBezTo>
                  <a:pt x="26" y="131"/>
                  <a:pt x="26" y="131"/>
                  <a:pt x="27" y="131"/>
                </a:cubicBezTo>
                <a:cubicBezTo>
                  <a:pt x="27" y="130"/>
                  <a:pt x="27" y="130"/>
                  <a:pt x="27" y="130"/>
                </a:cubicBezTo>
                <a:cubicBezTo>
                  <a:pt x="27" y="130"/>
                  <a:pt x="27" y="129"/>
                  <a:pt x="27" y="129"/>
                </a:cubicBezTo>
                <a:cubicBezTo>
                  <a:pt x="27" y="129"/>
                  <a:pt x="27" y="129"/>
                  <a:pt x="28" y="128"/>
                </a:cubicBezTo>
                <a:cubicBezTo>
                  <a:pt x="28" y="128"/>
                  <a:pt x="29" y="127"/>
                  <a:pt x="30" y="12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31" y="125"/>
                  <a:pt x="32" y="125"/>
                  <a:pt x="32" y="125"/>
                </a:cubicBezTo>
                <a:cubicBezTo>
                  <a:pt x="32" y="125"/>
                  <a:pt x="32" y="125"/>
                  <a:pt x="33" y="125"/>
                </a:cubicBezTo>
                <a:cubicBezTo>
                  <a:pt x="33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34" y="125"/>
                  <a:pt x="34" y="125"/>
                  <a:pt x="34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9" y="125"/>
                  <a:pt x="163" y="129"/>
                  <a:pt x="163" y="133"/>
                </a:cubicBezTo>
                <a:cubicBezTo>
                  <a:pt x="163" y="137"/>
                  <a:pt x="159" y="141"/>
                  <a:pt x="155" y="141"/>
                </a:cubicBezTo>
                <a:cubicBezTo>
                  <a:pt x="53" y="141"/>
                  <a:pt x="53" y="141"/>
                  <a:pt x="53" y="141"/>
                </a:cubicBezTo>
                <a:cubicBezTo>
                  <a:pt x="278" y="365"/>
                  <a:pt x="278" y="365"/>
                  <a:pt x="278" y="365"/>
                </a:cubicBezTo>
                <a:cubicBezTo>
                  <a:pt x="279" y="367"/>
                  <a:pt x="280" y="369"/>
                  <a:pt x="280" y="371"/>
                </a:cubicBezTo>
                <a:cubicBezTo>
                  <a:pt x="280" y="450"/>
                  <a:pt x="280" y="450"/>
                  <a:pt x="280" y="450"/>
                </a:cubicBezTo>
                <a:cubicBezTo>
                  <a:pt x="309" y="454"/>
                  <a:pt x="332" y="479"/>
                  <a:pt x="332" y="509"/>
                </a:cubicBezTo>
                <a:close/>
                <a:moveTo>
                  <a:pt x="316" y="509"/>
                </a:moveTo>
                <a:cubicBezTo>
                  <a:pt x="316" y="485"/>
                  <a:pt x="296" y="466"/>
                  <a:pt x="272" y="466"/>
                </a:cubicBezTo>
                <a:cubicBezTo>
                  <a:pt x="248" y="466"/>
                  <a:pt x="228" y="485"/>
                  <a:pt x="228" y="509"/>
                </a:cubicBezTo>
                <a:cubicBezTo>
                  <a:pt x="228" y="533"/>
                  <a:pt x="248" y="553"/>
                  <a:pt x="272" y="553"/>
                </a:cubicBezTo>
                <a:cubicBezTo>
                  <a:pt x="296" y="553"/>
                  <a:pt x="316" y="533"/>
                  <a:pt x="316" y="5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0" name="Oval 77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3" name="Freeform 150"/>
          <p:cNvSpPr>
            <a:spLocks noEditPoints="1"/>
          </p:cNvSpPr>
          <p:nvPr/>
        </p:nvSpPr>
        <p:spPr bwMode="auto">
          <a:xfrm>
            <a:off x="8472425" y="4870129"/>
            <a:ext cx="521208" cy="525979"/>
          </a:xfrm>
          <a:custGeom>
            <a:avLst/>
            <a:gdLst>
              <a:gd name="T0" fmla="*/ 104 w 505"/>
              <a:gd name="T1" fmla="*/ 461 h 510"/>
              <a:gd name="T2" fmla="*/ 207 w 505"/>
              <a:gd name="T3" fmla="*/ 151 h 510"/>
              <a:gd name="T4" fmla="*/ 120 w 505"/>
              <a:gd name="T5" fmla="*/ 167 h 510"/>
              <a:gd name="T6" fmla="*/ 450 w 505"/>
              <a:gd name="T7" fmla="*/ 167 h 510"/>
              <a:gd name="T8" fmla="*/ 423 w 505"/>
              <a:gd name="T9" fmla="*/ 151 h 510"/>
              <a:gd name="T10" fmla="*/ 466 w 505"/>
              <a:gd name="T11" fmla="*/ 461 h 510"/>
              <a:gd name="T12" fmla="*/ 505 w 505"/>
              <a:gd name="T13" fmla="*/ 156 h 510"/>
              <a:gd name="T14" fmla="*/ 459 w 505"/>
              <a:gd name="T15" fmla="*/ 126 h 510"/>
              <a:gd name="T16" fmla="*/ 459 w 505"/>
              <a:gd name="T17" fmla="*/ 494 h 510"/>
              <a:gd name="T18" fmla="*/ 17 w 505"/>
              <a:gd name="T19" fmla="*/ 156 h 510"/>
              <a:gd name="T20" fmla="*/ 256 w 505"/>
              <a:gd name="T21" fmla="*/ 118 h 510"/>
              <a:gd name="T22" fmla="*/ 1 w 505"/>
              <a:gd name="T23" fmla="*/ 156 h 510"/>
              <a:gd name="T24" fmla="*/ 459 w 505"/>
              <a:gd name="T25" fmla="*/ 510 h 510"/>
              <a:gd name="T26" fmla="*/ 80 w 505"/>
              <a:gd name="T27" fmla="*/ 181 h 510"/>
              <a:gd name="T28" fmla="*/ 0 w 505"/>
              <a:gd name="T29" fmla="*/ 181 h 510"/>
              <a:gd name="T30" fmla="*/ 72 w 505"/>
              <a:gd name="T31" fmla="*/ 447 h 510"/>
              <a:gd name="T32" fmla="*/ 64 w 505"/>
              <a:gd name="T33" fmla="*/ 189 h 510"/>
              <a:gd name="T34" fmla="*/ 16 w 505"/>
              <a:gd name="T35" fmla="*/ 189 h 510"/>
              <a:gd name="T36" fmla="*/ 8 w 505"/>
              <a:gd name="T37" fmla="*/ 257 h 510"/>
              <a:gd name="T38" fmla="*/ 72 w 505"/>
              <a:gd name="T39" fmla="*/ 273 h 510"/>
              <a:gd name="T40" fmla="*/ 72 w 505"/>
              <a:gd name="T41" fmla="*/ 340 h 510"/>
              <a:gd name="T42" fmla="*/ 8 w 505"/>
              <a:gd name="T43" fmla="*/ 356 h 510"/>
              <a:gd name="T44" fmla="*/ 80 w 505"/>
              <a:gd name="T45" fmla="*/ 353 h 510"/>
              <a:gd name="T46" fmla="*/ 0 w 505"/>
              <a:gd name="T47" fmla="*/ 353 h 510"/>
              <a:gd name="T48" fmla="*/ 80 w 505"/>
              <a:gd name="T49" fmla="*/ 353 h 510"/>
              <a:gd name="T50" fmla="*/ 473 w 505"/>
              <a:gd name="T51" fmla="*/ 42 h 510"/>
              <a:gd name="T52" fmla="*/ 401 w 505"/>
              <a:gd name="T53" fmla="*/ 12 h 510"/>
              <a:gd name="T54" fmla="*/ 206 w 505"/>
              <a:gd name="T55" fmla="*/ 218 h 510"/>
              <a:gd name="T56" fmla="*/ 266 w 505"/>
              <a:gd name="T57" fmla="*/ 267 h 510"/>
              <a:gd name="T58" fmla="*/ 449 w 505"/>
              <a:gd name="T59" fmla="*/ 24 h 510"/>
              <a:gd name="T60" fmla="*/ 260 w 505"/>
              <a:gd name="T61" fmla="*/ 250 h 510"/>
              <a:gd name="T62" fmla="*/ 399 w 505"/>
              <a:gd name="T63" fmla="*/ 134 h 510"/>
              <a:gd name="T64" fmla="*/ 339 w 505"/>
              <a:gd name="T65" fmla="*/ 74 h 510"/>
              <a:gd name="T66" fmla="*/ 393 w 505"/>
              <a:gd name="T67" fmla="*/ 136 h 510"/>
              <a:gd name="T68" fmla="*/ 452 w 505"/>
              <a:gd name="T69" fmla="*/ 69 h 510"/>
              <a:gd name="T70" fmla="*/ 392 w 505"/>
              <a:gd name="T71" fmla="*/ 32 h 510"/>
              <a:gd name="T72" fmla="*/ 452 w 505"/>
              <a:gd name="T73" fmla="*/ 81 h 510"/>
              <a:gd name="T74" fmla="*/ 268 w 505"/>
              <a:gd name="T75" fmla="*/ 259 h 510"/>
              <a:gd name="T76" fmla="*/ 219 w 505"/>
              <a:gd name="T77" fmla="*/ 215 h 510"/>
              <a:gd name="T78" fmla="*/ 188 w 505"/>
              <a:gd name="T79" fmla="*/ 275 h 510"/>
              <a:gd name="T80" fmla="*/ 198 w 505"/>
              <a:gd name="T81" fmla="*/ 285 h 510"/>
              <a:gd name="T82" fmla="*/ 201 w 505"/>
              <a:gd name="T83" fmla="*/ 271 h 510"/>
              <a:gd name="T84" fmla="*/ 174 w 505"/>
              <a:gd name="T85" fmla="*/ 299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05" h="510">
                <a:moveTo>
                  <a:pt x="458" y="469"/>
                </a:moveTo>
                <a:cubicBezTo>
                  <a:pt x="112" y="469"/>
                  <a:pt x="112" y="469"/>
                  <a:pt x="112" y="469"/>
                </a:cubicBezTo>
                <a:cubicBezTo>
                  <a:pt x="108" y="469"/>
                  <a:pt x="104" y="465"/>
                  <a:pt x="104" y="461"/>
                </a:cubicBezTo>
                <a:cubicBezTo>
                  <a:pt x="104" y="159"/>
                  <a:pt x="104" y="159"/>
                  <a:pt x="104" y="159"/>
                </a:cubicBezTo>
                <a:cubicBezTo>
                  <a:pt x="104" y="155"/>
                  <a:pt x="108" y="151"/>
                  <a:pt x="112" y="151"/>
                </a:cubicBezTo>
                <a:cubicBezTo>
                  <a:pt x="207" y="151"/>
                  <a:pt x="207" y="151"/>
                  <a:pt x="207" y="151"/>
                </a:cubicBezTo>
                <a:cubicBezTo>
                  <a:pt x="212" y="151"/>
                  <a:pt x="215" y="155"/>
                  <a:pt x="215" y="159"/>
                </a:cubicBezTo>
                <a:cubicBezTo>
                  <a:pt x="215" y="164"/>
                  <a:pt x="212" y="167"/>
                  <a:pt x="207" y="167"/>
                </a:cubicBezTo>
                <a:cubicBezTo>
                  <a:pt x="120" y="167"/>
                  <a:pt x="120" y="167"/>
                  <a:pt x="120" y="167"/>
                </a:cubicBezTo>
                <a:cubicBezTo>
                  <a:pt x="120" y="453"/>
                  <a:pt x="120" y="453"/>
                  <a:pt x="120" y="453"/>
                </a:cubicBezTo>
                <a:cubicBezTo>
                  <a:pt x="450" y="453"/>
                  <a:pt x="450" y="453"/>
                  <a:pt x="450" y="453"/>
                </a:cubicBezTo>
                <a:cubicBezTo>
                  <a:pt x="450" y="167"/>
                  <a:pt x="450" y="167"/>
                  <a:pt x="450" y="167"/>
                </a:cubicBezTo>
                <a:cubicBezTo>
                  <a:pt x="423" y="167"/>
                  <a:pt x="423" y="167"/>
                  <a:pt x="423" y="167"/>
                </a:cubicBezTo>
                <a:cubicBezTo>
                  <a:pt x="418" y="167"/>
                  <a:pt x="415" y="164"/>
                  <a:pt x="415" y="159"/>
                </a:cubicBezTo>
                <a:cubicBezTo>
                  <a:pt x="415" y="155"/>
                  <a:pt x="418" y="151"/>
                  <a:pt x="423" y="151"/>
                </a:cubicBezTo>
                <a:cubicBezTo>
                  <a:pt x="458" y="151"/>
                  <a:pt x="458" y="151"/>
                  <a:pt x="458" y="151"/>
                </a:cubicBezTo>
                <a:cubicBezTo>
                  <a:pt x="462" y="151"/>
                  <a:pt x="466" y="155"/>
                  <a:pt x="466" y="159"/>
                </a:cubicBezTo>
                <a:cubicBezTo>
                  <a:pt x="466" y="461"/>
                  <a:pt x="466" y="461"/>
                  <a:pt x="466" y="461"/>
                </a:cubicBezTo>
                <a:cubicBezTo>
                  <a:pt x="466" y="465"/>
                  <a:pt x="462" y="469"/>
                  <a:pt x="458" y="469"/>
                </a:cubicBezTo>
                <a:close/>
                <a:moveTo>
                  <a:pt x="505" y="464"/>
                </a:moveTo>
                <a:cubicBezTo>
                  <a:pt x="505" y="156"/>
                  <a:pt x="505" y="156"/>
                  <a:pt x="505" y="156"/>
                </a:cubicBezTo>
                <a:cubicBezTo>
                  <a:pt x="505" y="130"/>
                  <a:pt x="484" y="110"/>
                  <a:pt x="459" y="110"/>
                </a:cubicBezTo>
                <a:cubicBezTo>
                  <a:pt x="454" y="110"/>
                  <a:pt x="451" y="113"/>
                  <a:pt x="451" y="118"/>
                </a:cubicBezTo>
                <a:cubicBezTo>
                  <a:pt x="451" y="122"/>
                  <a:pt x="454" y="126"/>
                  <a:pt x="459" y="126"/>
                </a:cubicBezTo>
                <a:cubicBezTo>
                  <a:pt x="475" y="126"/>
                  <a:pt x="489" y="139"/>
                  <a:pt x="489" y="156"/>
                </a:cubicBezTo>
                <a:cubicBezTo>
                  <a:pt x="489" y="464"/>
                  <a:pt x="489" y="464"/>
                  <a:pt x="489" y="464"/>
                </a:cubicBezTo>
                <a:cubicBezTo>
                  <a:pt x="489" y="481"/>
                  <a:pt x="475" y="494"/>
                  <a:pt x="459" y="494"/>
                </a:cubicBezTo>
                <a:cubicBezTo>
                  <a:pt x="47" y="494"/>
                  <a:pt x="47" y="494"/>
                  <a:pt x="47" y="494"/>
                </a:cubicBezTo>
                <a:cubicBezTo>
                  <a:pt x="31" y="494"/>
                  <a:pt x="17" y="481"/>
                  <a:pt x="17" y="464"/>
                </a:cubicBezTo>
                <a:cubicBezTo>
                  <a:pt x="17" y="156"/>
                  <a:pt x="17" y="156"/>
                  <a:pt x="17" y="156"/>
                </a:cubicBezTo>
                <a:cubicBezTo>
                  <a:pt x="17" y="139"/>
                  <a:pt x="31" y="126"/>
                  <a:pt x="47" y="126"/>
                </a:cubicBezTo>
                <a:cubicBezTo>
                  <a:pt x="248" y="126"/>
                  <a:pt x="248" y="126"/>
                  <a:pt x="248" y="126"/>
                </a:cubicBezTo>
                <a:cubicBezTo>
                  <a:pt x="253" y="126"/>
                  <a:pt x="256" y="122"/>
                  <a:pt x="256" y="118"/>
                </a:cubicBezTo>
                <a:cubicBezTo>
                  <a:pt x="256" y="113"/>
                  <a:pt x="253" y="110"/>
                  <a:pt x="248" y="11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22" y="110"/>
                  <a:pt x="1" y="130"/>
                  <a:pt x="1" y="156"/>
                </a:cubicBezTo>
                <a:cubicBezTo>
                  <a:pt x="1" y="464"/>
                  <a:pt x="1" y="464"/>
                  <a:pt x="1" y="464"/>
                </a:cubicBezTo>
                <a:cubicBezTo>
                  <a:pt x="1" y="490"/>
                  <a:pt x="22" y="510"/>
                  <a:pt x="47" y="510"/>
                </a:cubicBezTo>
                <a:cubicBezTo>
                  <a:pt x="459" y="510"/>
                  <a:pt x="459" y="510"/>
                  <a:pt x="459" y="510"/>
                </a:cubicBezTo>
                <a:cubicBezTo>
                  <a:pt x="484" y="510"/>
                  <a:pt x="505" y="490"/>
                  <a:pt x="505" y="464"/>
                </a:cubicBezTo>
                <a:close/>
                <a:moveTo>
                  <a:pt x="80" y="439"/>
                </a:moveTo>
                <a:cubicBezTo>
                  <a:pt x="80" y="181"/>
                  <a:pt x="80" y="181"/>
                  <a:pt x="80" y="181"/>
                </a:cubicBezTo>
                <a:cubicBezTo>
                  <a:pt x="80" y="177"/>
                  <a:pt x="76" y="173"/>
                  <a:pt x="72" y="173"/>
                </a:cubicBezTo>
                <a:cubicBezTo>
                  <a:pt x="8" y="173"/>
                  <a:pt x="8" y="173"/>
                  <a:pt x="8" y="173"/>
                </a:cubicBezTo>
                <a:cubicBezTo>
                  <a:pt x="4" y="173"/>
                  <a:pt x="0" y="177"/>
                  <a:pt x="0" y="181"/>
                </a:cubicBezTo>
                <a:cubicBezTo>
                  <a:pt x="0" y="439"/>
                  <a:pt x="0" y="439"/>
                  <a:pt x="0" y="439"/>
                </a:cubicBezTo>
                <a:cubicBezTo>
                  <a:pt x="0" y="443"/>
                  <a:pt x="4" y="447"/>
                  <a:pt x="8" y="447"/>
                </a:cubicBezTo>
                <a:cubicBezTo>
                  <a:pt x="72" y="447"/>
                  <a:pt x="72" y="447"/>
                  <a:pt x="72" y="447"/>
                </a:cubicBezTo>
                <a:cubicBezTo>
                  <a:pt x="76" y="447"/>
                  <a:pt x="80" y="443"/>
                  <a:pt x="80" y="439"/>
                </a:cubicBezTo>
                <a:close/>
                <a:moveTo>
                  <a:pt x="16" y="189"/>
                </a:moveTo>
                <a:cubicBezTo>
                  <a:pt x="64" y="189"/>
                  <a:pt x="64" y="189"/>
                  <a:pt x="64" y="189"/>
                </a:cubicBezTo>
                <a:cubicBezTo>
                  <a:pt x="64" y="431"/>
                  <a:pt x="64" y="431"/>
                  <a:pt x="64" y="431"/>
                </a:cubicBezTo>
                <a:cubicBezTo>
                  <a:pt x="16" y="431"/>
                  <a:pt x="16" y="431"/>
                  <a:pt x="16" y="431"/>
                </a:cubicBezTo>
                <a:lnTo>
                  <a:pt x="16" y="189"/>
                </a:lnTo>
                <a:close/>
                <a:moveTo>
                  <a:pt x="80" y="265"/>
                </a:moveTo>
                <a:cubicBezTo>
                  <a:pt x="80" y="261"/>
                  <a:pt x="76" y="257"/>
                  <a:pt x="72" y="257"/>
                </a:cubicBezTo>
                <a:cubicBezTo>
                  <a:pt x="8" y="257"/>
                  <a:pt x="8" y="257"/>
                  <a:pt x="8" y="257"/>
                </a:cubicBezTo>
                <a:cubicBezTo>
                  <a:pt x="4" y="257"/>
                  <a:pt x="0" y="261"/>
                  <a:pt x="0" y="265"/>
                </a:cubicBezTo>
                <a:cubicBezTo>
                  <a:pt x="0" y="270"/>
                  <a:pt x="4" y="273"/>
                  <a:pt x="8" y="273"/>
                </a:cubicBezTo>
                <a:cubicBezTo>
                  <a:pt x="72" y="273"/>
                  <a:pt x="72" y="273"/>
                  <a:pt x="72" y="273"/>
                </a:cubicBezTo>
                <a:cubicBezTo>
                  <a:pt x="76" y="273"/>
                  <a:pt x="80" y="270"/>
                  <a:pt x="80" y="265"/>
                </a:cubicBezTo>
                <a:close/>
                <a:moveTo>
                  <a:pt x="80" y="348"/>
                </a:moveTo>
                <a:cubicBezTo>
                  <a:pt x="80" y="344"/>
                  <a:pt x="76" y="340"/>
                  <a:pt x="72" y="340"/>
                </a:cubicBezTo>
                <a:cubicBezTo>
                  <a:pt x="8" y="340"/>
                  <a:pt x="8" y="340"/>
                  <a:pt x="8" y="340"/>
                </a:cubicBezTo>
                <a:cubicBezTo>
                  <a:pt x="4" y="340"/>
                  <a:pt x="0" y="344"/>
                  <a:pt x="0" y="348"/>
                </a:cubicBezTo>
                <a:cubicBezTo>
                  <a:pt x="0" y="353"/>
                  <a:pt x="4" y="356"/>
                  <a:pt x="8" y="356"/>
                </a:cubicBezTo>
                <a:cubicBezTo>
                  <a:pt x="72" y="356"/>
                  <a:pt x="72" y="356"/>
                  <a:pt x="72" y="356"/>
                </a:cubicBezTo>
                <a:cubicBezTo>
                  <a:pt x="76" y="356"/>
                  <a:pt x="80" y="353"/>
                  <a:pt x="80" y="348"/>
                </a:cubicBezTo>
                <a:close/>
                <a:moveTo>
                  <a:pt x="80" y="353"/>
                </a:moveTo>
                <a:cubicBezTo>
                  <a:pt x="80" y="348"/>
                  <a:pt x="76" y="345"/>
                  <a:pt x="72" y="345"/>
                </a:cubicBezTo>
                <a:cubicBezTo>
                  <a:pt x="8" y="345"/>
                  <a:pt x="8" y="345"/>
                  <a:pt x="8" y="345"/>
                </a:cubicBezTo>
                <a:cubicBezTo>
                  <a:pt x="4" y="345"/>
                  <a:pt x="0" y="348"/>
                  <a:pt x="0" y="353"/>
                </a:cubicBezTo>
                <a:cubicBezTo>
                  <a:pt x="0" y="357"/>
                  <a:pt x="4" y="361"/>
                  <a:pt x="8" y="361"/>
                </a:cubicBezTo>
                <a:cubicBezTo>
                  <a:pt x="72" y="361"/>
                  <a:pt x="72" y="361"/>
                  <a:pt x="72" y="361"/>
                </a:cubicBezTo>
                <a:cubicBezTo>
                  <a:pt x="76" y="361"/>
                  <a:pt x="80" y="357"/>
                  <a:pt x="80" y="353"/>
                </a:cubicBezTo>
                <a:close/>
                <a:moveTo>
                  <a:pt x="266" y="267"/>
                </a:moveTo>
                <a:cubicBezTo>
                  <a:pt x="460" y="72"/>
                  <a:pt x="460" y="72"/>
                  <a:pt x="460" y="72"/>
                </a:cubicBezTo>
                <a:cubicBezTo>
                  <a:pt x="468" y="64"/>
                  <a:pt x="473" y="53"/>
                  <a:pt x="473" y="42"/>
                </a:cubicBezTo>
                <a:cubicBezTo>
                  <a:pt x="473" y="31"/>
                  <a:pt x="468" y="20"/>
                  <a:pt x="460" y="12"/>
                </a:cubicBezTo>
                <a:cubicBezTo>
                  <a:pt x="452" y="4"/>
                  <a:pt x="442" y="0"/>
                  <a:pt x="431" y="0"/>
                </a:cubicBezTo>
                <a:cubicBezTo>
                  <a:pt x="419" y="0"/>
                  <a:pt x="409" y="4"/>
                  <a:pt x="401" y="12"/>
                </a:cubicBezTo>
                <a:cubicBezTo>
                  <a:pt x="206" y="207"/>
                  <a:pt x="206" y="207"/>
                  <a:pt x="206" y="207"/>
                </a:cubicBezTo>
                <a:cubicBezTo>
                  <a:pt x="204" y="209"/>
                  <a:pt x="204" y="211"/>
                  <a:pt x="204" y="213"/>
                </a:cubicBezTo>
                <a:cubicBezTo>
                  <a:pt x="204" y="215"/>
                  <a:pt x="204" y="217"/>
                  <a:pt x="206" y="218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6" y="268"/>
                  <a:pt x="258" y="269"/>
                  <a:pt x="260" y="269"/>
                </a:cubicBezTo>
                <a:cubicBezTo>
                  <a:pt x="262" y="269"/>
                  <a:pt x="264" y="268"/>
                  <a:pt x="266" y="267"/>
                </a:cubicBezTo>
                <a:close/>
                <a:moveTo>
                  <a:pt x="412" y="24"/>
                </a:moveTo>
                <a:cubicBezTo>
                  <a:pt x="417" y="19"/>
                  <a:pt x="424" y="16"/>
                  <a:pt x="431" y="16"/>
                </a:cubicBezTo>
                <a:cubicBezTo>
                  <a:pt x="438" y="16"/>
                  <a:pt x="444" y="19"/>
                  <a:pt x="449" y="24"/>
                </a:cubicBezTo>
                <a:cubicBezTo>
                  <a:pt x="454" y="29"/>
                  <a:pt x="457" y="35"/>
                  <a:pt x="457" y="42"/>
                </a:cubicBezTo>
                <a:cubicBezTo>
                  <a:pt x="457" y="49"/>
                  <a:pt x="454" y="56"/>
                  <a:pt x="449" y="61"/>
                </a:cubicBezTo>
                <a:cubicBezTo>
                  <a:pt x="260" y="250"/>
                  <a:pt x="260" y="250"/>
                  <a:pt x="260" y="250"/>
                </a:cubicBezTo>
                <a:cubicBezTo>
                  <a:pt x="223" y="213"/>
                  <a:pt x="223" y="213"/>
                  <a:pt x="223" y="213"/>
                </a:cubicBezTo>
                <a:lnTo>
                  <a:pt x="412" y="24"/>
                </a:lnTo>
                <a:close/>
                <a:moveTo>
                  <a:pt x="399" y="134"/>
                </a:moveTo>
                <a:cubicBezTo>
                  <a:pt x="402" y="131"/>
                  <a:pt x="402" y="126"/>
                  <a:pt x="399" y="123"/>
                </a:cubicBezTo>
                <a:cubicBezTo>
                  <a:pt x="350" y="74"/>
                  <a:pt x="350" y="74"/>
                  <a:pt x="350" y="74"/>
                </a:cubicBezTo>
                <a:cubicBezTo>
                  <a:pt x="347" y="71"/>
                  <a:pt x="342" y="71"/>
                  <a:pt x="339" y="74"/>
                </a:cubicBezTo>
                <a:cubicBezTo>
                  <a:pt x="336" y="77"/>
                  <a:pt x="336" y="82"/>
                  <a:pt x="339" y="86"/>
                </a:cubicBezTo>
                <a:cubicBezTo>
                  <a:pt x="387" y="134"/>
                  <a:pt x="387" y="134"/>
                  <a:pt x="387" y="134"/>
                </a:cubicBezTo>
                <a:cubicBezTo>
                  <a:pt x="389" y="135"/>
                  <a:pt x="391" y="136"/>
                  <a:pt x="393" y="136"/>
                </a:cubicBezTo>
                <a:cubicBezTo>
                  <a:pt x="395" y="136"/>
                  <a:pt x="397" y="135"/>
                  <a:pt x="399" y="134"/>
                </a:cubicBezTo>
                <a:close/>
                <a:moveTo>
                  <a:pt x="452" y="81"/>
                </a:moveTo>
                <a:cubicBezTo>
                  <a:pt x="455" y="78"/>
                  <a:pt x="455" y="73"/>
                  <a:pt x="452" y="69"/>
                </a:cubicBezTo>
                <a:cubicBezTo>
                  <a:pt x="403" y="21"/>
                  <a:pt x="403" y="21"/>
                  <a:pt x="403" y="21"/>
                </a:cubicBezTo>
                <a:cubicBezTo>
                  <a:pt x="400" y="18"/>
                  <a:pt x="395" y="18"/>
                  <a:pt x="392" y="21"/>
                </a:cubicBezTo>
                <a:cubicBezTo>
                  <a:pt x="389" y="24"/>
                  <a:pt x="389" y="29"/>
                  <a:pt x="392" y="32"/>
                </a:cubicBezTo>
                <a:cubicBezTo>
                  <a:pt x="440" y="81"/>
                  <a:pt x="440" y="81"/>
                  <a:pt x="440" y="81"/>
                </a:cubicBezTo>
                <a:cubicBezTo>
                  <a:pt x="442" y="82"/>
                  <a:pt x="444" y="83"/>
                  <a:pt x="446" y="83"/>
                </a:cubicBezTo>
                <a:cubicBezTo>
                  <a:pt x="448" y="83"/>
                  <a:pt x="450" y="82"/>
                  <a:pt x="452" y="81"/>
                </a:cubicBezTo>
                <a:close/>
                <a:moveTo>
                  <a:pt x="198" y="285"/>
                </a:moveTo>
                <a:cubicBezTo>
                  <a:pt x="262" y="269"/>
                  <a:pt x="262" y="269"/>
                  <a:pt x="262" y="269"/>
                </a:cubicBezTo>
                <a:cubicBezTo>
                  <a:pt x="266" y="268"/>
                  <a:pt x="269" y="264"/>
                  <a:pt x="268" y="259"/>
                </a:cubicBezTo>
                <a:cubicBezTo>
                  <a:pt x="267" y="255"/>
                  <a:pt x="262" y="252"/>
                  <a:pt x="258" y="253"/>
                </a:cubicBezTo>
                <a:cubicBezTo>
                  <a:pt x="207" y="266"/>
                  <a:pt x="207" y="266"/>
                  <a:pt x="207" y="266"/>
                </a:cubicBezTo>
                <a:cubicBezTo>
                  <a:pt x="219" y="215"/>
                  <a:pt x="219" y="215"/>
                  <a:pt x="219" y="215"/>
                </a:cubicBezTo>
                <a:cubicBezTo>
                  <a:pt x="220" y="210"/>
                  <a:pt x="218" y="206"/>
                  <a:pt x="214" y="205"/>
                </a:cubicBezTo>
                <a:cubicBezTo>
                  <a:pt x="209" y="204"/>
                  <a:pt x="205" y="207"/>
                  <a:pt x="204" y="211"/>
                </a:cubicBezTo>
                <a:cubicBezTo>
                  <a:pt x="188" y="275"/>
                  <a:pt x="188" y="275"/>
                  <a:pt x="188" y="275"/>
                </a:cubicBezTo>
                <a:cubicBezTo>
                  <a:pt x="187" y="278"/>
                  <a:pt x="188" y="281"/>
                  <a:pt x="190" y="283"/>
                </a:cubicBezTo>
                <a:cubicBezTo>
                  <a:pt x="192" y="284"/>
                  <a:pt x="194" y="285"/>
                  <a:pt x="196" y="285"/>
                </a:cubicBezTo>
                <a:cubicBezTo>
                  <a:pt x="196" y="285"/>
                  <a:pt x="197" y="285"/>
                  <a:pt x="198" y="285"/>
                </a:cubicBezTo>
                <a:close/>
                <a:moveTo>
                  <a:pt x="185" y="299"/>
                </a:moveTo>
                <a:cubicBezTo>
                  <a:pt x="201" y="283"/>
                  <a:pt x="201" y="283"/>
                  <a:pt x="201" y="283"/>
                </a:cubicBezTo>
                <a:cubicBezTo>
                  <a:pt x="205" y="279"/>
                  <a:pt x="205" y="274"/>
                  <a:pt x="201" y="271"/>
                </a:cubicBezTo>
                <a:cubicBezTo>
                  <a:pt x="198" y="268"/>
                  <a:pt x="193" y="268"/>
                  <a:pt x="190" y="271"/>
                </a:cubicBezTo>
                <a:cubicBezTo>
                  <a:pt x="174" y="288"/>
                  <a:pt x="174" y="288"/>
                  <a:pt x="174" y="288"/>
                </a:cubicBezTo>
                <a:cubicBezTo>
                  <a:pt x="171" y="291"/>
                  <a:pt x="171" y="296"/>
                  <a:pt x="174" y="299"/>
                </a:cubicBezTo>
                <a:cubicBezTo>
                  <a:pt x="175" y="301"/>
                  <a:pt x="177" y="301"/>
                  <a:pt x="179" y="301"/>
                </a:cubicBezTo>
                <a:cubicBezTo>
                  <a:pt x="181" y="301"/>
                  <a:pt x="183" y="301"/>
                  <a:pt x="185" y="29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9" name="Oval 76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5" name="Freeform 152"/>
          <p:cNvSpPr>
            <a:spLocks noEditPoints="1"/>
          </p:cNvSpPr>
          <p:nvPr/>
        </p:nvSpPr>
        <p:spPr bwMode="auto">
          <a:xfrm>
            <a:off x="10187734" y="4892791"/>
            <a:ext cx="536713" cy="525979"/>
          </a:xfrm>
          <a:custGeom>
            <a:avLst/>
            <a:gdLst>
              <a:gd name="T0" fmla="*/ 396 w 520"/>
              <a:gd name="T1" fmla="*/ 294 h 510"/>
              <a:gd name="T2" fmla="*/ 385 w 520"/>
              <a:gd name="T3" fmla="*/ 283 h 510"/>
              <a:gd name="T4" fmla="*/ 370 w 520"/>
              <a:gd name="T5" fmla="*/ 297 h 510"/>
              <a:gd name="T6" fmla="*/ 342 w 520"/>
              <a:gd name="T7" fmla="*/ 326 h 510"/>
              <a:gd name="T8" fmla="*/ 414 w 520"/>
              <a:gd name="T9" fmla="*/ 161 h 510"/>
              <a:gd name="T10" fmla="*/ 491 w 520"/>
              <a:gd name="T11" fmla="*/ 140 h 510"/>
              <a:gd name="T12" fmla="*/ 506 w 520"/>
              <a:gd name="T13" fmla="*/ 52 h 510"/>
              <a:gd name="T14" fmla="*/ 465 w 520"/>
              <a:gd name="T15" fmla="*/ 88 h 510"/>
              <a:gd name="T16" fmla="*/ 428 w 520"/>
              <a:gd name="T17" fmla="*/ 50 h 510"/>
              <a:gd name="T18" fmla="*/ 463 w 520"/>
              <a:gd name="T19" fmla="*/ 9 h 510"/>
              <a:gd name="T20" fmla="*/ 433 w 520"/>
              <a:gd name="T21" fmla="*/ 0 h 510"/>
              <a:gd name="T22" fmla="*/ 354 w 520"/>
              <a:gd name="T23" fmla="*/ 101 h 510"/>
              <a:gd name="T24" fmla="*/ 123 w 520"/>
              <a:gd name="T25" fmla="*/ 107 h 510"/>
              <a:gd name="T26" fmla="*/ 133 w 520"/>
              <a:gd name="T27" fmla="*/ 85 h 510"/>
              <a:gd name="T28" fmla="*/ 45 w 520"/>
              <a:gd name="T29" fmla="*/ 8 h 510"/>
              <a:gd name="T30" fmla="*/ 11 w 520"/>
              <a:gd name="T31" fmla="*/ 45 h 510"/>
              <a:gd name="T32" fmla="*/ 90 w 520"/>
              <a:gd name="T33" fmla="*/ 128 h 510"/>
              <a:gd name="T34" fmla="*/ 102 w 520"/>
              <a:gd name="T35" fmla="*/ 128 h 510"/>
              <a:gd name="T36" fmla="*/ 224 w 520"/>
              <a:gd name="T37" fmla="*/ 230 h 510"/>
              <a:gd name="T38" fmla="*/ 87 w 520"/>
              <a:gd name="T39" fmla="*/ 346 h 510"/>
              <a:gd name="T40" fmla="*/ 9 w 520"/>
              <a:gd name="T41" fmla="*/ 452 h 510"/>
              <a:gd name="T42" fmla="*/ 22 w 520"/>
              <a:gd name="T43" fmla="*/ 455 h 510"/>
              <a:gd name="T44" fmla="*/ 85 w 520"/>
              <a:gd name="T45" fmla="*/ 430 h 510"/>
              <a:gd name="T46" fmla="*/ 60 w 520"/>
              <a:gd name="T47" fmla="*/ 493 h 510"/>
              <a:gd name="T48" fmla="*/ 63 w 520"/>
              <a:gd name="T49" fmla="*/ 506 h 510"/>
              <a:gd name="T50" fmla="*/ 145 w 520"/>
              <a:gd name="T51" fmla="*/ 486 h 510"/>
              <a:gd name="T52" fmla="*/ 285 w 520"/>
              <a:gd name="T53" fmla="*/ 291 h 510"/>
              <a:gd name="T54" fmla="*/ 288 w 520"/>
              <a:gd name="T55" fmla="*/ 380 h 510"/>
              <a:gd name="T56" fmla="*/ 293 w 520"/>
              <a:gd name="T57" fmla="*/ 394 h 510"/>
              <a:gd name="T58" fmla="*/ 308 w 520"/>
              <a:gd name="T59" fmla="*/ 382 h 510"/>
              <a:gd name="T60" fmla="*/ 452 w 520"/>
              <a:gd name="T61" fmla="*/ 502 h 510"/>
              <a:gd name="T62" fmla="*/ 508 w 520"/>
              <a:gd name="T63" fmla="*/ 447 h 510"/>
              <a:gd name="T64" fmla="*/ 387 w 520"/>
              <a:gd name="T65" fmla="*/ 303 h 510"/>
              <a:gd name="T66" fmla="*/ 30 w 520"/>
              <a:gd name="T67" fmla="*/ 45 h 510"/>
              <a:gd name="T68" fmla="*/ 116 w 520"/>
              <a:gd name="T69" fmla="*/ 91 h 510"/>
              <a:gd name="T70" fmla="*/ 150 w 520"/>
              <a:gd name="T71" fmla="*/ 409 h 510"/>
              <a:gd name="T72" fmla="*/ 87 w 520"/>
              <a:gd name="T73" fmla="*/ 494 h 510"/>
              <a:gd name="T74" fmla="*/ 107 w 520"/>
              <a:gd name="T75" fmla="*/ 468 h 510"/>
              <a:gd name="T76" fmla="*/ 99 w 520"/>
              <a:gd name="T77" fmla="*/ 421 h 510"/>
              <a:gd name="T78" fmla="*/ 54 w 520"/>
              <a:gd name="T79" fmla="*/ 406 h 510"/>
              <a:gd name="T80" fmla="*/ 21 w 520"/>
              <a:gd name="T81" fmla="*/ 433 h 510"/>
              <a:gd name="T82" fmla="*/ 87 w 520"/>
              <a:gd name="T83" fmla="*/ 362 h 510"/>
              <a:gd name="T84" fmla="*/ 114 w 520"/>
              <a:gd name="T85" fmla="*/ 363 h 510"/>
              <a:gd name="T86" fmla="*/ 370 w 520"/>
              <a:gd name="T87" fmla="*/ 101 h 510"/>
              <a:gd name="T88" fmla="*/ 433 w 520"/>
              <a:gd name="T89" fmla="*/ 16 h 510"/>
              <a:gd name="T90" fmla="*/ 413 w 520"/>
              <a:gd name="T91" fmla="*/ 42 h 510"/>
              <a:gd name="T92" fmla="*/ 421 w 520"/>
              <a:gd name="T93" fmla="*/ 88 h 510"/>
              <a:gd name="T94" fmla="*/ 466 w 520"/>
              <a:gd name="T95" fmla="*/ 104 h 510"/>
              <a:gd name="T96" fmla="*/ 499 w 520"/>
              <a:gd name="T97" fmla="*/ 76 h 510"/>
              <a:gd name="T98" fmla="*/ 433 w 520"/>
              <a:gd name="T99" fmla="*/ 147 h 510"/>
              <a:gd name="T100" fmla="*/ 406 w 520"/>
              <a:gd name="T101" fmla="*/ 147 h 510"/>
              <a:gd name="T102" fmla="*/ 150 w 520"/>
              <a:gd name="T103" fmla="*/ 409 h 510"/>
              <a:gd name="T104" fmla="*/ 424 w 520"/>
              <a:gd name="T105" fmla="*/ 475 h 510"/>
              <a:gd name="T106" fmla="*/ 376 w 520"/>
              <a:gd name="T107" fmla="*/ 314 h 510"/>
              <a:gd name="T108" fmla="*/ 492 w 520"/>
              <a:gd name="T109" fmla="*/ 44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20" h="510">
                <a:moveTo>
                  <a:pt x="387" y="303"/>
                </a:moveTo>
                <a:cubicBezTo>
                  <a:pt x="396" y="294"/>
                  <a:pt x="396" y="294"/>
                  <a:pt x="396" y="294"/>
                </a:cubicBezTo>
                <a:cubicBezTo>
                  <a:pt x="399" y="291"/>
                  <a:pt x="399" y="286"/>
                  <a:pt x="396" y="283"/>
                </a:cubicBezTo>
                <a:cubicBezTo>
                  <a:pt x="393" y="279"/>
                  <a:pt x="388" y="279"/>
                  <a:pt x="385" y="283"/>
                </a:cubicBezTo>
                <a:cubicBezTo>
                  <a:pt x="370" y="297"/>
                  <a:pt x="370" y="297"/>
                  <a:pt x="370" y="297"/>
                </a:cubicBezTo>
                <a:cubicBezTo>
                  <a:pt x="370" y="297"/>
                  <a:pt x="370" y="297"/>
                  <a:pt x="370" y="297"/>
                </a:cubicBezTo>
                <a:cubicBezTo>
                  <a:pt x="370" y="297"/>
                  <a:pt x="370" y="297"/>
                  <a:pt x="370" y="297"/>
                </a:cubicBezTo>
                <a:cubicBezTo>
                  <a:pt x="342" y="326"/>
                  <a:pt x="342" y="326"/>
                  <a:pt x="342" y="326"/>
                </a:cubicBezTo>
                <a:cubicBezTo>
                  <a:pt x="296" y="280"/>
                  <a:pt x="296" y="280"/>
                  <a:pt x="296" y="280"/>
                </a:cubicBezTo>
                <a:cubicBezTo>
                  <a:pt x="414" y="161"/>
                  <a:pt x="414" y="161"/>
                  <a:pt x="414" y="161"/>
                </a:cubicBezTo>
                <a:cubicBezTo>
                  <a:pt x="421" y="163"/>
                  <a:pt x="427" y="163"/>
                  <a:pt x="433" y="163"/>
                </a:cubicBezTo>
                <a:cubicBezTo>
                  <a:pt x="455" y="163"/>
                  <a:pt x="476" y="155"/>
                  <a:pt x="491" y="140"/>
                </a:cubicBezTo>
                <a:cubicBezTo>
                  <a:pt x="513" y="118"/>
                  <a:pt x="520" y="87"/>
                  <a:pt x="512" y="58"/>
                </a:cubicBezTo>
                <a:cubicBezTo>
                  <a:pt x="511" y="55"/>
                  <a:pt x="509" y="53"/>
                  <a:pt x="506" y="52"/>
                </a:cubicBezTo>
                <a:cubicBezTo>
                  <a:pt x="503" y="52"/>
                  <a:pt x="500" y="53"/>
                  <a:pt x="498" y="55"/>
                </a:cubicBezTo>
                <a:cubicBezTo>
                  <a:pt x="465" y="88"/>
                  <a:pt x="465" y="88"/>
                  <a:pt x="465" y="88"/>
                </a:cubicBezTo>
                <a:cubicBezTo>
                  <a:pt x="435" y="80"/>
                  <a:pt x="435" y="80"/>
                  <a:pt x="435" y="80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61" y="17"/>
                  <a:pt x="461" y="17"/>
                  <a:pt x="461" y="17"/>
                </a:cubicBezTo>
                <a:cubicBezTo>
                  <a:pt x="463" y="15"/>
                  <a:pt x="463" y="12"/>
                  <a:pt x="463" y="9"/>
                </a:cubicBezTo>
                <a:cubicBezTo>
                  <a:pt x="462" y="6"/>
                  <a:pt x="460" y="4"/>
                  <a:pt x="457" y="3"/>
                </a:cubicBezTo>
                <a:cubicBezTo>
                  <a:pt x="449" y="1"/>
                  <a:pt x="441" y="0"/>
                  <a:pt x="433" y="0"/>
                </a:cubicBezTo>
                <a:cubicBezTo>
                  <a:pt x="411" y="0"/>
                  <a:pt x="391" y="8"/>
                  <a:pt x="376" y="24"/>
                </a:cubicBezTo>
                <a:cubicBezTo>
                  <a:pt x="355" y="44"/>
                  <a:pt x="347" y="73"/>
                  <a:pt x="354" y="101"/>
                </a:cubicBezTo>
                <a:cubicBezTo>
                  <a:pt x="236" y="219"/>
                  <a:pt x="236" y="219"/>
                  <a:pt x="236" y="219"/>
                </a:cubicBezTo>
                <a:cubicBezTo>
                  <a:pt x="123" y="107"/>
                  <a:pt x="123" y="107"/>
                  <a:pt x="123" y="107"/>
                </a:cubicBezTo>
                <a:cubicBezTo>
                  <a:pt x="133" y="97"/>
                  <a:pt x="133" y="97"/>
                  <a:pt x="133" y="97"/>
                </a:cubicBezTo>
                <a:cubicBezTo>
                  <a:pt x="137" y="93"/>
                  <a:pt x="137" y="88"/>
                  <a:pt x="133" y="85"/>
                </a:cubicBezTo>
                <a:cubicBezTo>
                  <a:pt x="56" y="8"/>
                  <a:pt x="56" y="8"/>
                  <a:pt x="56" y="8"/>
                </a:cubicBezTo>
                <a:cubicBezTo>
                  <a:pt x="53" y="5"/>
                  <a:pt x="48" y="5"/>
                  <a:pt x="45" y="8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41"/>
                  <a:pt x="11" y="43"/>
                  <a:pt x="11" y="45"/>
                </a:cubicBezTo>
                <a:cubicBezTo>
                  <a:pt x="11" y="47"/>
                  <a:pt x="12" y="50"/>
                  <a:pt x="13" y="51"/>
                </a:cubicBezTo>
                <a:cubicBezTo>
                  <a:pt x="90" y="128"/>
                  <a:pt x="90" y="128"/>
                  <a:pt x="90" y="128"/>
                </a:cubicBezTo>
                <a:cubicBezTo>
                  <a:pt x="92" y="130"/>
                  <a:pt x="94" y="131"/>
                  <a:pt x="96" y="131"/>
                </a:cubicBezTo>
                <a:cubicBezTo>
                  <a:pt x="98" y="131"/>
                  <a:pt x="100" y="130"/>
                  <a:pt x="102" y="128"/>
                </a:cubicBezTo>
                <a:cubicBezTo>
                  <a:pt x="112" y="118"/>
                  <a:pt x="112" y="118"/>
                  <a:pt x="112" y="118"/>
                </a:cubicBezTo>
                <a:cubicBezTo>
                  <a:pt x="224" y="230"/>
                  <a:pt x="224" y="230"/>
                  <a:pt x="224" y="230"/>
                </a:cubicBezTo>
                <a:cubicBezTo>
                  <a:pt x="106" y="349"/>
                  <a:pt x="106" y="349"/>
                  <a:pt x="106" y="349"/>
                </a:cubicBezTo>
                <a:cubicBezTo>
                  <a:pt x="100" y="347"/>
                  <a:pt x="93" y="346"/>
                  <a:pt x="87" y="346"/>
                </a:cubicBezTo>
                <a:cubicBezTo>
                  <a:pt x="65" y="346"/>
                  <a:pt x="44" y="355"/>
                  <a:pt x="29" y="370"/>
                </a:cubicBezTo>
                <a:cubicBezTo>
                  <a:pt x="8" y="392"/>
                  <a:pt x="0" y="423"/>
                  <a:pt x="9" y="452"/>
                </a:cubicBezTo>
                <a:cubicBezTo>
                  <a:pt x="9" y="455"/>
                  <a:pt x="12" y="457"/>
                  <a:pt x="14" y="457"/>
                </a:cubicBezTo>
                <a:cubicBezTo>
                  <a:pt x="17" y="458"/>
                  <a:pt x="20" y="457"/>
                  <a:pt x="22" y="455"/>
                </a:cubicBezTo>
                <a:cubicBezTo>
                  <a:pt x="55" y="422"/>
                  <a:pt x="55" y="422"/>
                  <a:pt x="55" y="422"/>
                </a:cubicBezTo>
                <a:cubicBezTo>
                  <a:pt x="85" y="430"/>
                  <a:pt x="85" y="430"/>
                  <a:pt x="85" y="430"/>
                </a:cubicBezTo>
                <a:cubicBezTo>
                  <a:pt x="93" y="460"/>
                  <a:pt x="93" y="460"/>
                  <a:pt x="93" y="460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5"/>
                  <a:pt x="57" y="498"/>
                  <a:pt x="58" y="501"/>
                </a:cubicBezTo>
                <a:cubicBezTo>
                  <a:pt x="58" y="503"/>
                  <a:pt x="60" y="506"/>
                  <a:pt x="63" y="506"/>
                </a:cubicBezTo>
                <a:cubicBezTo>
                  <a:pt x="71" y="509"/>
                  <a:pt x="79" y="510"/>
                  <a:pt x="87" y="510"/>
                </a:cubicBezTo>
                <a:cubicBezTo>
                  <a:pt x="109" y="510"/>
                  <a:pt x="129" y="502"/>
                  <a:pt x="145" y="486"/>
                </a:cubicBezTo>
                <a:cubicBezTo>
                  <a:pt x="165" y="466"/>
                  <a:pt x="173" y="437"/>
                  <a:pt x="166" y="409"/>
                </a:cubicBezTo>
                <a:cubicBezTo>
                  <a:pt x="285" y="291"/>
                  <a:pt x="285" y="291"/>
                  <a:pt x="285" y="291"/>
                </a:cubicBezTo>
                <a:cubicBezTo>
                  <a:pt x="331" y="337"/>
                  <a:pt x="331" y="337"/>
                  <a:pt x="331" y="337"/>
                </a:cubicBezTo>
                <a:cubicBezTo>
                  <a:pt x="288" y="380"/>
                  <a:pt x="288" y="380"/>
                  <a:pt x="288" y="380"/>
                </a:cubicBezTo>
                <a:cubicBezTo>
                  <a:pt x="285" y="383"/>
                  <a:pt x="285" y="388"/>
                  <a:pt x="288" y="391"/>
                </a:cubicBezTo>
                <a:cubicBezTo>
                  <a:pt x="289" y="393"/>
                  <a:pt x="291" y="394"/>
                  <a:pt x="293" y="394"/>
                </a:cubicBezTo>
                <a:cubicBezTo>
                  <a:pt x="295" y="394"/>
                  <a:pt x="298" y="393"/>
                  <a:pt x="299" y="391"/>
                </a:cubicBezTo>
                <a:cubicBezTo>
                  <a:pt x="308" y="382"/>
                  <a:pt x="308" y="382"/>
                  <a:pt x="308" y="382"/>
                </a:cubicBezTo>
                <a:cubicBezTo>
                  <a:pt x="412" y="486"/>
                  <a:pt x="412" y="486"/>
                  <a:pt x="412" y="486"/>
                </a:cubicBezTo>
                <a:cubicBezTo>
                  <a:pt x="423" y="497"/>
                  <a:pt x="437" y="502"/>
                  <a:pt x="452" y="502"/>
                </a:cubicBezTo>
                <a:cubicBezTo>
                  <a:pt x="466" y="502"/>
                  <a:pt x="480" y="497"/>
                  <a:pt x="491" y="486"/>
                </a:cubicBezTo>
                <a:cubicBezTo>
                  <a:pt x="502" y="475"/>
                  <a:pt x="508" y="461"/>
                  <a:pt x="508" y="447"/>
                </a:cubicBezTo>
                <a:cubicBezTo>
                  <a:pt x="508" y="432"/>
                  <a:pt x="502" y="418"/>
                  <a:pt x="491" y="407"/>
                </a:cubicBezTo>
                <a:lnTo>
                  <a:pt x="387" y="303"/>
                </a:lnTo>
                <a:close/>
                <a:moveTo>
                  <a:pt x="96" y="111"/>
                </a:moveTo>
                <a:cubicBezTo>
                  <a:pt x="30" y="45"/>
                  <a:pt x="30" y="45"/>
                  <a:pt x="30" y="45"/>
                </a:cubicBezTo>
                <a:cubicBezTo>
                  <a:pt x="51" y="25"/>
                  <a:pt x="51" y="25"/>
                  <a:pt x="51" y="25"/>
                </a:cubicBezTo>
                <a:cubicBezTo>
                  <a:pt x="116" y="91"/>
                  <a:pt x="116" y="91"/>
                  <a:pt x="116" y="91"/>
                </a:cubicBezTo>
                <a:lnTo>
                  <a:pt x="96" y="111"/>
                </a:lnTo>
                <a:close/>
                <a:moveTo>
                  <a:pt x="150" y="409"/>
                </a:moveTo>
                <a:cubicBezTo>
                  <a:pt x="157" y="432"/>
                  <a:pt x="151" y="458"/>
                  <a:pt x="133" y="475"/>
                </a:cubicBezTo>
                <a:cubicBezTo>
                  <a:pt x="121" y="487"/>
                  <a:pt x="104" y="494"/>
                  <a:pt x="87" y="494"/>
                </a:cubicBezTo>
                <a:cubicBezTo>
                  <a:pt x="85" y="494"/>
                  <a:pt x="83" y="494"/>
                  <a:pt x="82" y="494"/>
                </a:cubicBezTo>
                <a:cubicBezTo>
                  <a:pt x="107" y="468"/>
                  <a:pt x="107" y="468"/>
                  <a:pt x="107" y="468"/>
                </a:cubicBezTo>
                <a:cubicBezTo>
                  <a:pt x="109" y="466"/>
                  <a:pt x="110" y="463"/>
                  <a:pt x="109" y="461"/>
                </a:cubicBezTo>
                <a:cubicBezTo>
                  <a:pt x="99" y="421"/>
                  <a:pt x="99" y="421"/>
                  <a:pt x="99" y="421"/>
                </a:cubicBezTo>
                <a:cubicBezTo>
                  <a:pt x="99" y="419"/>
                  <a:pt x="96" y="416"/>
                  <a:pt x="94" y="416"/>
                </a:cubicBezTo>
                <a:cubicBezTo>
                  <a:pt x="54" y="406"/>
                  <a:pt x="54" y="406"/>
                  <a:pt x="54" y="406"/>
                </a:cubicBezTo>
                <a:cubicBezTo>
                  <a:pt x="52" y="405"/>
                  <a:pt x="49" y="406"/>
                  <a:pt x="47" y="408"/>
                </a:cubicBezTo>
                <a:cubicBezTo>
                  <a:pt x="21" y="433"/>
                  <a:pt x="21" y="433"/>
                  <a:pt x="21" y="433"/>
                </a:cubicBezTo>
                <a:cubicBezTo>
                  <a:pt x="20" y="414"/>
                  <a:pt x="27" y="395"/>
                  <a:pt x="40" y="382"/>
                </a:cubicBezTo>
                <a:cubicBezTo>
                  <a:pt x="53" y="369"/>
                  <a:pt x="69" y="362"/>
                  <a:pt x="87" y="362"/>
                </a:cubicBezTo>
                <a:cubicBezTo>
                  <a:pt x="93" y="362"/>
                  <a:pt x="100" y="363"/>
                  <a:pt x="106" y="365"/>
                </a:cubicBezTo>
                <a:cubicBezTo>
                  <a:pt x="109" y="366"/>
                  <a:pt x="112" y="365"/>
                  <a:pt x="114" y="363"/>
                </a:cubicBezTo>
                <a:cubicBezTo>
                  <a:pt x="368" y="109"/>
                  <a:pt x="368" y="109"/>
                  <a:pt x="368" y="109"/>
                </a:cubicBezTo>
                <a:cubicBezTo>
                  <a:pt x="371" y="107"/>
                  <a:pt x="371" y="104"/>
                  <a:pt x="370" y="101"/>
                </a:cubicBezTo>
                <a:cubicBezTo>
                  <a:pt x="363" y="78"/>
                  <a:pt x="370" y="52"/>
                  <a:pt x="387" y="35"/>
                </a:cubicBezTo>
                <a:cubicBezTo>
                  <a:pt x="399" y="23"/>
                  <a:pt x="416" y="16"/>
                  <a:pt x="433" y="16"/>
                </a:cubicBezTo>
                <a:cubicBezTo>
                  <a:pt x="435" y="16"/>
                  <a:pt x="437" y="16"/>
                  <a:pt x="439" y="16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11" y="44"/>
                  <a:pt x="410" y="47"/>
                  <a:pt x="411" y="49"/>
                </a:cubicBezTo>
                <a:cubicBezTo>
                  <a:pt x="421" y="88"/>
                  <a:pt x="421" y="88"/>
                  <a:pt x="421" y="88"/>
                </a:cubicBezTo>
                <a:cubicBezTo>
                  <a:pt x="421" y="91"/>
                  <a:pt x="424" y="94"/>
                  <a:pt x="427" y="94"/>
                </a:cubicBezTo>
                <a:cubicBezTo>
                  <a:pt x="466" y="104"/>
                  <a:pt x="466" y="104"/>
                  <a:pt x="466" y="104"/>
                </a:cubicBezTo>
                <a:cubicBezTo>
                  <a:pt x="469" y="105"/>
                  <a:pt x="471" y="104"/>
                  <a:pt x="473" y="102"/>
                </a:cubicBezTo>
                <a:cubicBezTo>
                  <a:pt x="499" y="76"/>
                  <a:pt x="499" y="76"/>
                  <a:pt x="499" y="76"/>
                </a:cubicBezTo>
                <a:cubicBezTo>
                  <a:pt x="500" y="95"/>
                  <a:pt x="494" y="114"/>
                  <a:pt x="480" y="128"/>
                </a:cubicBezTo>
                <a:cubicBezTo>
                  <a:pt x="467" y="141"/>
                  <a:pt x="451" y="147"/>
                  <a:pt x="433" y="147"/>
                </a:cubicBezTo>
                <a:cubicBezTo>
                  <a:pt x="427" y="147"/>
                  <a:pt x="420" y="147"/>
                  <a:pt x="414" y="145"/>
                </a:cubicBezTo>
                <a:cubicBezTo>
                  <a:pt x="411" y="144"/>
                  <a:pt x="408" y="145"/>
                  <a:pt x="406" y="147"/>
                </a:cubicBezTo>
                <a:cubicBezTo>
                  <a:pt x="152" y="401"/>
                  <a:pt x="152" y="401"/>
                  <a:pt x="152" y="401"/>
                </a:cubicBezTo>
                <a:cubicBezTo>
                  <a:pt x="150" y="403"/>
                  <a:pt x="149" y="406"/>
                  <a:pt x="150" y="409"/>
                </a:cubicBezTo>
                <a:close/>
                <a:moveTo>
                  <a:pt x="480" y="475"/>
                </a:moveTo>
                <a:cubicBezTo>
                  <a:pt x="464" y="490"/>
                  <a:pt x="439" y="490"/>
                  <a:pt x="424" y="475"/>
                </a:cubicBezTo>
                <a:cubicBezTo>
                  <a:pt x="320" y="371"/>
                  <a:pt x="320" y="371"/>
                  <a:pt x="320" y="371"/>
                </a:cubicBezTo>
                <a:cubicBezTo>
                  <a:pt x="376" y="314"/>
                  <a:pt x="376" y="314"/>
                  <a:pt x="376" y="314"/>
                </a:cubicBezTo>
                <a:cubicBezTo>
                  <a:pt x="480" y="418"/>
                  <a:pt x="480" y="418"/>
                  <a:pt x="480" y="418"/>
                </a:cubicBezTo>
                <a:cubicBezTo>
                  <a:pt x="487" y="426"/>
                  <a:pt x="492" y="436"/>
                  <a:pt x="492" y="447"/>
                </a:cubicBezTo>
                <a:cubicBezTo>
                  <a:pt x="492" y="457"/>
                  <a:pt x="487" y="467"/>
                  <a:pt x="480" y="4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2" name="Oval 79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6" name="Freeform 153"/>
          <p:cNvSpPr>
            <a:spLocks noEditPoints="1"/>
          </p:cNvSpPr>
          <p:nvPr/>
        </p:nvSpPr>
        <p:spPr bwMode="auto">
          <a:xfrm>
            <a:off x="4960704" y="4854624"/>
            <a:ext cx="648826" cy="534328"/>
          </a:xfrm>
          <a:custGeom>
            <a:avLst/>
            <a:gdLst>
              <a:gd name="T0" fmla="*/ 0 w 629"/>
              <a:gd name="T1" fmla="*/ 517 h 517"/>
              <a:gd name="T2" fmla="*/ 315 w 629"/>
              <a:gd name="T3" fmla="*/ 0 h 517"/>
              <a:gd name="T4" fmla="*/ 629 w 629"/>
              <a:gd name="T5" fmla="*/ 517 h 517"/>
              <a:gd name="T6" fmla="*/ 0 w 629"/>
              <a:gd name="T7" fmla="*/ 517 h 517"/>
              <a:gd name="T8" fmla="*/ 315 w 629"/>
              <a:gd name="T9" fmla="*/ 408 h 517"/>
              <a:gd name="T10" fmla="*/ 290 w 629"/>
              <a:gd name="T11" fmla="*/ 433 h 517"/>
              <a:gd name="T12" fmla="*/ 315 w 629"/>
              <a:gd name="T13" fmla="*/ 457 h 517"/>
              <a:gd name="T14" fmla="*/ 339 w 629"/>
              <a:gd name="T15" fmla="*/ 433 h 517"/>
              <a:gd name="T16" fmla="*/ 315 w 629"/>
              <a:gd name="T17" fmla="*/ 408 h 517"/>
              <a:gd name="T18" fmla="*/ 290 w 629"/>
              <a:gd name="T19" fmla="*/ 367 h 517"/>
              <a:gd name="T20" fmla="*/ 315 w 629"/>
              <a:gd name="T21" fmla="*/ 391 h 517"/>
              <a:gd name="T22" fmla="*/ 339 w 629"/>
              <a:gd name="T23" fmla="*/ 367 h 517"/>
              <a:gd name="T24" fmla="*/ 339 w 629"/>
              <a:gd name="T25" fmla="*/ 200 h 517"/>
              <a:gd name="T26" fmla="*/ 315 w 629"/>
              <a:gd name="T27" fmla="*/ 176 h 517"/>
              <a:gd name="T28" fmla="*/ 290 w 629"/>
              <a:gd name="T29" fmla="*/ 200 h 517"/>
              <a:gd name="T30" fmla="*/ 290 w 629"/>
              <a:gd name="T31" fmla="*/ 367 h 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29" h="517">
                <a:moveTo>
                  <a:pt x="0" y="517"/>
                </a:moveTo>
                <a:cubicBezTo>
                  <a:pt x="315" y="0"/>
                  <a:pt x="315" y="0"/>
                  <a:pt x="315" y="0"/>
                </a:cubicBezTo>
                <a:cubicBezTo>
                  <a:pt x="629" y="517"/>
                  <a:pt x="629" y="517"/>
                  <a:pt x="629" y="517"/>
                </a:cubicBezTo>
                <a:lnTo>
                  <a:pt x="0" y="517"/>
                </a:lnTo>
                <a:close/>
                <a:moveTo>
                  <a:pt x="315" y="408"/>
                </a:moveTo>
                <a:cubicBezTo>
                  <a:pt x="301" y="408"/>
                  <a:pt x="290" y="419"/>
                  <a:pt x="290" y="433"/>
                </a:cubicBezTo>
                <a:cubicBezTo>
                  <a:pt x="290" y="446"/>
                  <a:pt x="301" y="457"/>
                  <a:pt x="315" y="457"/>
                </a:cubicBezTo>
                <a:cubicBezTo>
                  <a:pt x="328" y="457"/>
                  <a:pt x="339" y="446"/>
                  <a:pt x="339" y="433"/>
                </a:cubicBezTo>
                <a:cubicBezTo>
                  <a:pt x="339" y="419"/>
                  <a:pt x="328" y="408"/>
                  <a:pt x="315" y="408"/>
                </a:cubicBezTo>
                <a:close/>
                <a:moveTo>
                  <a:pt x="290" y="367"/>
                </a:moveTo>
                <a:cubicBezTo>
                  <a:pt x="290" y="380"/>
                  <a:pt x="301" y="391"/>
                  <a:pt x="315" y="391"/>
                </a:cubicBezTo>
                <a:cubicBezTo>
                  <a:pt x="328" y="391"/>
                  <a:pt x="339" y="380"/>
                  <a:pt x="339" y="367"/>
                </a:cubicBezTo>
                <a:cubicBezTo>
                  <a:pt x="339" y="200"/>
                  <a:pt x="339" y="200"/>
                  <a:pt x="339" y="200"/>
                </a:cubicBezTo>
                <a:cubicBezTo>
                  <a:pt x="339" y="187"/>
                  <a:pt x="328" y="176"/>
                  <a:pt x="315" y="176"/>
                </a:cubicBezTo>
                <a:cubicBezTo>
                  <a:pt x="301" y="176"/>
                  <a:pt x="290" y="187"/>
                  <a:pt x="290" y="200"/>
                </a:cubicBezTo>
                <a:lnTo>
                  <a:pt x="290" y="367"/>
                </a:lnTo>
                <a:close/>
              </a:path>
            </a:pathLst>
          </a:custGeom>
          <a:noFill/>
          <a:ln w="19050" cap="rnd">
            <a:solidFill>
              <a:srgbClr val="FFFFFF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40885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General</a:t>
            </a:r>
            <a:endParaRPr lang="en-US" dirty="0"/>
          </a:p>
        </p:txBody>
      </p:sp>
      <p:sp>
        <p:nvSpPr>
          <p:cNvPr id="25" name="Oval 26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9" name="Freeform 76"/>
          <p:cNvSpPr>
            <a:spLocks noEditPoints="1"/>
          </p:cNvSpPr>
          <p:nvPr/>
        </p:nvSpPr>
        <p:spPr bwMode="auto">
          <a:xfrm>
            <a:off x="3313649" y="4883887"/>
            <a:ext cx="494468" cy="654214"/>
          </a:xfrm>
          <a:custGeom>
            <a:avLst/>
            <a:gdLst>
              <a:gd name="T0" fmla="*/ 328 w 479"/>
              <a:gd name="T1" fmla="*/ 438 h 633"/>
              <a:gd name="T2" fmla="*/ 152 w 479"/>
              <a:gd name="T3" fmla="*/ 438 h 633"/>
              <a:gd name="T4" fmla="*/ 129 w 479"/>
              <a:gd name="T5" fmla="*/ 422 h 633"/>
              <a:gd name="T6" fmla="*/ 75 w 479"/>
              <a:gd name="T7" fmla="*/ 254 h 633"/>
              <a:gd name="T8" fmla="*/ 84 w 479"/>
              <a:gd name="T9" fmla="*/ 228 h 633"/>
              <a:gd name="T10" fmla="*/ 226 w 479"/>
              <a:gd name="T11" fmla="*/ 125 h 633"/>
              <a:gd name="T12" fmla="*/ 254 w 479"/>
              <a:gd name="T13" fmla="*/ 125 h 633"/>
              <a:gd name="T14" fmla="*/ 396 w 479"/>
              <a:gd name="T15" fmla="*/ 228 h 633"/>
              <a:gd name="T16" fmla="*/ 405 w 479"/>
              <a:gd name="T17" fmla="*/ 254 h 633"/>
              <a:gd name="T18" fmla="*/ 350 w 479"/>
              <a:gd name="T19" fmla="*/ 422 h 633"/>
              <a:gd name="T20" fmla="*/ 335 w 479"/>
              <a:gd name="T21" fmla="*/ 440 h 633"/>
              <a:gd name="T22" fmla="*/ 243 w 479"/>
              <a:gd name="T23" fmla="*/ 378 h 633"/>
              <a:gd name="T24" fmla="*/ 336 w 479"/>
              <a:gd name="T25" fmla="*/ 425 h 633"/>
              <a:gd name="T26" fmla="*/ 319 w 479"/>
              <a:gd name="T27" fmla="*/ 323 h 633"/>
              <a:gd name="T28" fmla="*/ 395 w 479"/>
              <a:gd name="T29" fmla="*/ 244 h 633"/>
              <a:gd name="T30" fmla="*/ 394 w 479"/>
              <a:gd name="T31" fmla="*/ 242 h 633"/>
              <a:gd name="T32" fmla="*/ 287 w 479"/>
              <a:gd name="T33" fmla="*/ 223 h 633"/>
              <a:gd name="T34" fmla="*/ 238 w 479"/>
              <a:gd name="T35" fmla="*/ 131 h 633"/>
              <a:gd name="T36" fmla="*/ 188 w 479"/>
              <a:gd name="T37" fmla="*/ 227 h 633"/>
              <a:gd name="T38" fmla="*/ 84 w 479"/>
              <a:gd name="T39" fmla="*/ 243 h 633"/>
              <a:gd name="T40" fmla="*/ 159 w 479"/>
              <a:gd name="T41" fmla="*/ 316 h 633"/>
              <a:gd name="T42" fmla="*/ 143 w 479"/>
              <a:gd name="T43" fmla="*/ 424 h 633"/>
              <a:gd name="T44" fmla="*/ 145 w 479"/>
              <a:gd name="T45" fmla="*/ 426 h 633"/>
              <a:gd name="T46" fmla="*/ 240 w 479"/>
              <a:gd name="T47" fmla="*/ 377 h 633"/>
              <a:gd name="T48" fmla="*/ 238 w 479"/>
              <a:gd name="T49" fmla="*/ 633 h 633"/>
              <a:gd name="T50" fmla="*/ 0 w 479"/>
              <a:gd name="T51" fmla="*/ 435 h 633"/>
              <a:gd name="T52" fmla="*/ 5 w 479"/>
              <a:gd name="T53" fmla="*/ 39 h 633"/>
              <a:gd name="T54" fmla="*/ 474 w 479"/>
              <a:gd name="T55" fmla="*/ 39 h 633"/>
              <a:gd name="T56" fmla="*/ 479 w 479"/>
              <a:gd name="T57" fmla="*/ 435 h 633"/>
              <a:gd name="T58" fmla="*/ 241 w 479"/>
              <a:gd name="T59" fmla="*/ 633 h 633"/>
              <a:gd name="T60" fmla="*/ 14 w 479"/>
              <a:gd name="T61" fmla="*/ 51 h 633"/>
              <a:gd name="T62" fmla="*/ 111 w 479"/>
              <a:gd name="T63" fmla="*/ 542 h 633"/>
              <a:gd name="T64" fmla="*/ 465 w 479"/>
              <a:gd name="T65" fmla="*/ 435 h 633"/>
              <a:gd name="T66" fmla="*/ 240 w 479"/>
              <a:gd name="T67" fmla="*/ 14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79" h="633">
                <a:moveTo>
                  <a:pt x="335" y="440"/>
                </a:moveTo>
                <a:cubicBezTo>
                  <a:pt x="332" y="440"/>
                  <a:pt x="330" y="439"/>
                  <a:pt x="328" y="438"/>
                </a:cubicBezTo>
                <a:cubicBezTo>
                  <a:pt x="240" y="392"/>
                  <a:pt x="240" y="392"/>
                  <a:pt x="240" y="392"/>
                </a:cubicBezTo>
                <a:cubicBezTo>
                  <a:pt x="152" y="438"/>
                  <a:pt x="152" y="438"/>
                  <a:pt x="152" y="438"/>
                </a:cubicBezTo>
                <a:cubicBezTo>
                  <a:pt x="147" y="441"/>
                  <a:pt x="140" y="440"/>
                  <a:pt x="136" y="437"/>
                </a:cubicBezTo>
                <a:cubicBezTo>
                  <a:pt x="131" y="433"/>
                  <a:pt x="128" y="428"/>
                  <a:pt x="129" y="422"/>
                </a:cubicBezTo>
                <a:cubicBezTo>
                  <a:pt x="146" y="324"/>
                  <a:pt x="146" y="324"/>
                  <a:pt x="146" y="324"/>
                </a:cubicBezTo>
                <a:cubicBezTo>
                  <a:pt x="75" y="254"/>
                  <a:pt x="75" y="254"/>
                  <a:pt x="75" y="254"/>
                </a:cubicBezTo>
                <a:cubicBezTo>
                  <a:pt x="71" y="250"/>
                  <a:pt x="69" y="244"/>
                  <a:pt x="71" y="239"/>
                </a:cubicBezTo>
                <a:cubicBezTo>
                  <a:pt x="73" y="233"/>
                  <a:pt x="78" y="229"/>
                  <a:pt x="84" y="228"/>
                </a:cubicBezTo>
                <a:cubicBezTo>
                  <a:pt x="182" y="214"/>
                  <a:pt x="182" y="214"/>
                  <a:pt x="182" y="214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28" y="119"/>
                  <a:pt x="234" y="116"/>
                  <a:pt x="240" y="116"/>
                </a:cubicBezTo>
                <a:cubicBezTo>
                  <a:pt x="246" y="116"/>
                  <a:pt x="251" y="119"/>
                  <a:pt x="254" y="125"/>
                </a:cubicBezTo>
                <a:cubicBezTo>
                  <a:pt x="298" y="214"/>
                  <a:pt x="298" y="214"/>
                  <a:pt x="298" y="214"/>
                </a:cubicBezTo>
                <a:cubicBezTo>
                  <a:pt x="396" y="228"/>
                  <a:pt x="396" y="228"/>
                  <a:pt x="396" y="228"/>
                </a:cubicBezTo>
                <a:cubicBezTo>
                  <a:pt x="402" y="229"/>
                  <a:pt x="407" y="233"/>
                  <a:pt x="408" y="239"/>
                </a:cubicBezTo>
                <a:cubicBezTo>
                  <a:pt x="410" y="244"/>
                  <a:pt x="409" y="250"/>
                  <a:pt x="405" y="254"/>
                </a:cubicBezTo>
                <a:cubicBezTo>
                  <a:pt x="333" y="324"/>
                  <a:pt x="333" y="324"/>
                  <a:pt x="333" y="324"/>
                </a:cubicBezTo>
                <a:cubicBezTo>
                  <a:pt x="350" y="422"/>
                  <a:pt x="350" y="422"/>
                  <a:pt x="350" y="422"/>
                </a:cubicBezTo>
                <a:cubicBezTo>
                  <a:pt x="351" y="427"/>
                  <a:pt x="349" y="433"/>
                  <a:pt x="344" y="437"/>
                </a:cubicBezTo>
                <a:cubicBezTo>
                  <a:pt x="341" y="439"/>
                  <a:pt x="338" y="440"/>
                  <a:pt x="335" y="440"/>
                </a:cubicBezTo>
                <a:close/>
                <a:moveTo>
                  <a:pt x="240" y="377"/>
                </a:moveTo>
                <a:cubicBezTo>
                  <a:pt x="241" y="377"/>
                  <a:pt x="242" y="377"/>
                  <a:pt x="243" y="378"/>
                </a:cubicBezTo>
                <a:cubicBezTo>
                  <a:pt x="334" y="426"/>
                  <a:pt x="334" y="426"/>
                  <a:pt x="334" y="426"/>
                </a:cubicBezTo>
                <a:cubicBezTo>
                  <a:pt x="335" y="426"/>
                  <a:pt x="335" y="426"/>
                  <a:pt x="336" y="425"/>
                </a:cubicBezTo>
                <a:cubicBezTo>
                  <a:pt x="336" y="425"/>
                  <a:pt x="336" y="425"/>
                  <a:pt x="336" y="424"/>
                </a:cubicBezTo>
                <a:cubicBezTo>
                  <a:pt x="319" y="323"/>
                  <a:pt x="319" y="323"/>
                  <a:pt x="319" y="323"/>
                </a:cubicBezTo>
                <a:cubicBezTo>
                  <a:pt x="319" y="320"/>
                  <a:pt x="319" y="318"/>
                  <a:pt x="321" y="316"/>
                </a:cubicBezTo>
                <a:cubicBezTo>
                  <a:pt x="395" y="244"/>
                  <a:pt x="395" y="244"/>
                  <a:pt x="395" y="244"/>
                </a:cubicBezTo>
                <a:cubicBezTo>
                  <a:pt x="395" y="244"/>
                  <a:pt x="395" y="243"/>
                  <a:pt x="395" y="243"/>
                </a:cubicBezTo>
                <a:cubicBezTo>
                  <a:pt x="395" y="242"/>
                  <a:pt x="394" y="242"/>
                  <a:pt x="394" y="242"/>
                </a:cubicBezTo>
                <a:cubicBezTo>
                  <a:pt x="292" y="227"/>
                  <a:pt x="292" y="227"/>
                  <a:pt x="292" y="227"/>
                </a:cubicBezTo>
                <a:cubicBezTo>
                  <a:pt x="290" y="227"/>
                  <a:pt x="288" y="225"/>
                  <a:pt x="287" y="223"/>
                </a:cubicBezTo>
                <a:cubicBezTo>
                  <a:pt x="241" y="131"/>
                  <a:pt x="241" y="131"/>
                  <a:pt x="241" y="131"/>
                </a:cubicBezTo>
                <a:cubicBezTo>
                  <a:pt x="241" y="130"/>
                  <a:pt x="239" y="130"/>
                  <a:pt x="238" y="131"/>
                </a:cubicBezTo>
                <a:cubicBezTo>
                  <a:pt x="193" y="223"/>
                  <a:pt x="193" y="223"/>
                  <a:pt x="193" y="223"/>
                </a:cubicBezTo>
                <a:cubicBezTo>
                  <a:pt x="192" y="225"/>
                  <a:pt x="190" y="227"/>
                  <a:pt x="188" y="227"/>
                </a:cubicBezTo>
                <a:cubicBezTo>
                  <a:pt x="86" y="242"/>
                  <a:pt x="86" y="242"/>
                  <a:pt x="86" y="242"/>
                </a:cubicBezTo>
                <a:cubicBezTo>
                  <a:pt x="85" y="242"/>
                  <a:pt x="85" y="242"/>
                  <a:pt x="84" y="243"/>
                </a:cubicBezTo>
                <a:cubicBezTo>
                  <a:pt x="84" y="243"/>
                  <a:pt x="84" y="244"/>
                  <a:pt x="85" y="244"/>
                </a:cubicBezTo>
                <a:cubicBezTo>
                  <a:pt x="159" y="316"/>
                  <a:pt x="159" y="316"/>
                  <a:pt x="159" y="316"/>
                </a:cubicBezTo>
                <a:cubicBezTo>
                  <a:pt x="160" y="318"/>
                  <a:pt x="161" y="320"/>
                  <a:pt x="161" y="323"/>
                </a:cubicBezTo>
                <a:cubicBezTo>
                  <a:pt x="143" y="424"/>
                  <a:pt x="143" y="424"/>
                  <a:pt x="143" y="424"/>
                </a:cubicBezTo>
                <a:cubicBezTo>
                  <a:pt x="143" y="425"/>
                  <a:pt x="143" y="425"/>
                  <a:pt x="144" y="425"/>
                </a:cubicBezTo>
                <a:cubicBezTo>
                  <a:pt x="144" y="426"/>
                  <a:pt x="145" y="426"/>
                  <a:pt x="145" y="426"/>
                </a:cubicBezTo>
                <a:cubicBezTo>
                  <a:pt x="236" y="378"/>
                  <a:pt x="236" y="378"/>
                  <a:pt x="236" y="378"/>
                </a:cubicBezTo>
                <a:cubicBezTo>
                  <a:pt x="238" y="377"/>
                  <a:pt x="239" y="377"/>
                  <a:pt x="240" y="377"/>
                </a:cubicBezTo>
                <a:close/>
                <a:moveTo>
                  <a:pt x="240" y="633"/>
                </a:moveTo>
                <a:cubicBezTo>
                  <a:pt x="239" y="633"/>
                  <a:pt x="239" y="633"/>
                  <a:pt x="238" y="633"/>
                </a:cubicBezTo>
                <a:cubicBezTo>
                  <a:pt x="215" y="628"/>
                  <a:pt x="155" y="593"/>
                  <a:pt x="103" y="553"/>
                </a:cubicBezTo>
                <a:cubicBezTo>
                  <a:pt x="14" y="486"/>
                  <a:pt x="0" y="450"/>
                  <a:pt x="0" y="435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3"/>
                  <a:pt x="2" y="40"/>
                  <a:pt x="5" y="39"/>
                </a:cubicBezTo>
                <a:cubicBezTo>
                  <a:pt x="92" y="13"/>
                  <a:pt x="168" y="0"/>
                  <a:pt x="240" y="0"/>
                </a:cubicBezTo>
                <a:cubicBezTo>
                  <a:pt x="327" y="0"/>
                  <a:pt x="415" y="21"/>
                  <a:pt x="474" y="39"/>
                </a:cubicBezTo>
                <a:cubicBezTo>
                  <a:pt x="477" y="40"/>
                  <a:pt x="479" y="43"/>
                  <a:pt x="479" y="46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77"/>
                  <a:pt x="422" y="526"/>
                  <a:pt x="374" y="560"/>
                </a:cubicBezTo>
                <a:cubicBezTo>
                  <a:pt x="321" y="598"/>
                  <a:pt x="261" y="629"/>
                  <a:pt x="241" y="633"/>
                </a:cubicBezTo>
                <a:cubicBezTo>
                  <a:pt x="241" y="633"/>
                  <a:pt x="240" y="633"/>
                  <a:pt x="240" y="633"/>
                </a:cubicBezTo>
                <a:close/>
                <a:moveTo>
                  <a:pt x="14" y="51"/>
                </a:moveTo>
                <a:cubicBezTo>
                  <a:pt x="14" y="435"/>
                  <a:pt x="14" y="435"/>
                  <a:pt x="14" y="435"/>
                </a:cubicBezTo>
                <a:cubicBezTo>
                  <a:pt x="14" y="456"/>
                  <a:pt x="51" y="496"/>
                  <a:pt x="111" y="542"/>
                </a:cubicBezTo>
                <a:cubicBezTo>
                  <a:pt x="166" y="583"/>
                  <a:pt x="220" y="614"/>
                  <a:pt x="240" y="619"/>
                </a:cubicBezTo>
                <a:cubicBezTo>
                  <a:pt x="281" y="609"/>
                  <a:pt x="465" y="499"/>
                  <a:pt x="465" y="435"/>
                </a:cubicBezTo>
                <a:cubicBezTo>
                  <a:pt x="465" y="51"/>
                  <a:pt x="465" y="51"/>
                  <a:pt x="465" y="51"/>
                </a:cubicBezTo>
                <a:cubicBezTo>
                  <a:pt x="407" y="34"/>
                  <a:pt x="323" y="14"/>
                  <a:pt x="240" y="14"/>
                </a:cubicBezTo>
                <a:cubicBezTo>
                  <a:pt x="171" y="14"/>
                  <a:pt x="97" y="26"/>
                  <a:pt x="14" y="5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7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6" name="Freeform 88"/>
          <p:cNvSpPr>
            <a:spLocks noEditPoints="1"/>
          </p:cNvSpPr>
          <p:nvPr/>
        </p:nvSpPr>
        <p:spPr bwMode="auto">
          <a:xfrm>
            <a:off x="4945317" y="1864089"/>
            <a:ext cx="680752" cy="367681"/>
          </a:xfrm>
          <a:custGeom>
            <a:avLst/>
            <a:gdLst>
              <a:gd name="T0" fmla="*/ 658 w 658"/>
              <a:gd name="T1" fmla="*/ 7 h 356"/>
              <a:gd name="T2" fmla="*/ 651 w 658"/>
              <a:gd name="T3" fmla="*/ 0 h 356"/>
              <a:gd name="T4" fmla="*/ 126 w 658"/>
              <a:gd name="T5" fmla="*/ 0 h 356"/>
              <a:gd name="T6" fmla="*/ 119 w 658"/>
              <a:gd name="T7" fmla="*/ 7 h 356"/>
              <a:gd name="T8" fmla="*/ 119 w 658"/>
              <a:gd name="T9" fmla="*/ 23 h 356"/>
              <a:gd name="T10" fmla="*/ 7 w 658"/>
              <a:gd name="T11" fmla="*/ 23 h 356"/>
              <a:gd name="T12" fmla="*/ 0 w 658"/>
              <a:gd name="T13" fmla="*/ 30 h 356"/>
              <a:gd name="T14" fmla="*/ 87 w 658"/>
              <a:gd name="T15" fmla="*/ 116 h 356"/>
              <a:gd name="T16" fmla="*/ 119 w 658"/>
              <a:gd name="T17" fmla="*/ 116 h 356"/>
              <a:gd name="T18" fmla="*/ 119 w 658"/>
              <a:gd name="T19" fmla="*/ 136 h 356"/>
              <a:gd name="T20" fmla="*/ 126 w 658"/>
              <a:gd name="T21" fmla="*/ 143 h 356"/>
              <a:gd name="T22" fmla="*/ 249 w 658"/>
              <a:gd name="T23" fmla="*/ 143 h 356"/>
              <a:gd name="T24" fmla="*/ 126 w 658"/>
              <a:gd name="T25" fmla="*/ 259 h 356"/>
              <a:gd name="T26" fmla="*/ 119 w 658"/>
              <a:gd name="T27" fmla="*/ 266 h 356"/>
              <a:gd name="T28" fmla="*/ 119 w 658"/>
              <a:gd name="T29" fmla="*/ 349 h 356"/>
              <a:gd name="T30" fmla="*/ 126 w 658"/>
              <a:gd name="T31" fmla="*/ 356 h 356"/>
              <a:gd name="T32" fmla="*/ 236 w 658"/>
              <a:gd name="T33" fmla="*/ 356 h 356"/>
              <a:gd name="T34" fmla="*/ 243 w 658"/>
              <a:gd name="T35" fmla="*/ 352 h 356"/>
              <a:gd name="T36" fmla="*/ 349 w 658"/>
              <a:gd name="T37" fmla="*/ 291 h 356"/>
              <a:gd name="T38" fmla="*/ 455 w 658"/>
              <a:gd name="T39" fmla="*/ 352 h 356"/>
              <a:gd name="T40" fmla="*/ 461 w 658"/>
              <a:gd name="T41" fmla="*/ 356 h 356"/>
              <a:gd name="T42" fmla="*/ 578 w 658"/>
              <a:gd name="T43" fmla="*/ 356 h 356"/>
              <a:gd name="T44" fmla="*/ 585 w 658"/>
              <a:gd name="T45" fmla="*/ 349 h 356"/>
              <a:gd name="T46" fmla="*/ 585 w 658"/>
              <a:gd name="T47" fmla="*/ 266 h 356"/>
              <a:gd name="T48" fmla="*/ 578 w 658"/>
              <a:gd name="T49" fmla="*/ 259 h 356"/>
              <a:gd name="T50" fmla="*/ 455 w 658"/>
              <a:gd name="T51" fmla="*/ 143 h 356"/>
              <a:gd name="T52" fmla="*/ 521 w 658"/>
              <a:gd name="T53" fmla="*/ 143 h 356"/>
              <a:gd name="T54" fmla="*/ 658 w 658"/>
              <a:gd name="T55" fmla="*/ 7 h 356"/>
              <a:gd name="T56" fmla="*/ 87 w 658"/>
              <a:gd name="T57" fmla="*/ 102 h 356"/>
              <a:gd name="T58" fmla="*/ 15 w 658"/>
              <a:gd name="T59" fmla="*/ 37 h 356"/>
              <a:gd name="T60" fmla="*/ 119 w 658"/>
              <a:gd name="T61" fmla="*/ 37 h 356"/>
              <a:gd name="T62" fmla="*/ 119 w 658"/>
              <a:gd name="T63" fmla="*/ 102 h 356"/>
              <a:gd name="T64" fmla="*/ 87 w 658"/>
              <a:gd name="T65" fmla="*/ 102 h 356"/>
              <a:gd name="T66" fmla="*/ 133 w 658"/>
              <a:gd name="T67" fmla="*/ 14 h 356"/>
              <a:gd name="T68" fmla="*/ 643 w 658"/>
              <a:gd name="T69" fmla="*/ 14 h 356"/>
              <a:gd name="T70" fmla="*/ 521 w 658"/>
              <a:gd name="T71" fmla="*/ 129 h 356"/>
              <a:gd name="T72" fmla="*/ 133 w 658"/>
              <a:gd name="T73" fmla="*/ 129 h 356"/>
              <a:gd name="T74" fmla="*/ 133 w 658"/>
              <a:gd name="T75" fmla="*/ 14 h 356"/>
              <a:gd name="T76" fmla="*/ 571 w 658"/>
              <a:gd name="T77" fmla="*/ 273 h 356"/>
              <a:gd name="T78" fmla="*/ 571 w 658"/>
              <a:gd name="T79" fmla="*/ 342 h 356"/>
              <a:gd name="T80" fmla="*/ 465 w 658"/>
              <a:gd name="T81" fmla="*/ 342 h 356"/>
              <a:gd name="T82" fmla="*/ 349 w 658"/>
              <a:gd name="T83" fmla="*/ 277 h 356"/>
              <a:gd name="T84" fmla="*/ 233 w 658"/>
              <a:gd name="T85" fmla="*/ 342 h 356"/>
              <a:gd name="T86" fmla="*/ 133 w 658"/>
              <a:gd name="T87" fmla="*/ 342 h 356"/>
              <a:gd name="T88" fmla="*/ 133 w 658"/>
              <a:gd name="T89" fmla="*/ 273 h 356"/>
              <a:gd name="T90" fmla="*/ 263 w 658"/>
              <a:gd name="T91" fmla="*/ 143 h 356"/>
              <a:gd name="T92" fmla="*/ 441 w 658"/>
              <a:gd name="T93" fmla="*/ 143 h 356"/>
              <a:gd name="T94" fmla="*/ 571 w 658"/>
              <a:gd name="T95" fmla="*/ 273 h 3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58" h="356">
                <a:moveTo>
                  <a:pt x="658" y="7"/>
                </a:moveTo>
                <a:cubicBezTo>
                  <a:pt x="658" y="3"/>
                  <a:pt x="654" y="0"/>
                  <a:pt x="651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2" y="0"/>
                  <a:pt x="119" y="3"/>
                  <a:pt x="119" y="7"/>
                </a:cubicBezTo>
                <a:cubicBezTo>
                  <a:pt x="119" y="23"/>
                  <a:pt x="119" y="23"/>
                  <a:pt x="119" y="23"/>
                </a:cubicBezTo>
                <a:cubicBezTo>
                  <a:pt x="7" y="23"/>
                  <a:pt x="7" y="23"/>
                  <a:pt x="7" y="23"/>
                </a:cubicBezTo>
                <a:cubicBezTo>
                  <a:pt x="3" y="23"/>
                  <a:pt x="0" y="26"/>
                  <a:pt x="0" y="30"/>
                </a:cubicBezTo>
                <a:cubicBezTo>
                  <a:pt x="0" y="78"/>
                  <a:pt x="39" y="116"/>
                  <a:pt x="87" y="116"/>
                </a:cubicBezTo>
                <a:cubicBezTo>
                  <a:pt x="119" y="116"/>
                  <a:pt x="119" y="116"/>
                  <a:pt x="119" y="116"/>
                </a:cubicBezTo>
                <a:cubicBezTo>
                  <a:pt x="119" y="136"/>
                  <a:pt x="119" y="136"/>
                  <a:pt x="119" y="136"/>
                </a:cubicBezTo>
                <a:cubicBezTo>
                  <a:pt x="119" y="140"/>
                  <a:pt x="122" y="143"/>
                  <a:pt x="126" y="143"/>
                </a:cubicBezTo>
                <a:cubicBezTo>
                  <a:pt x="249" y="143"/>
                  <a:pt x="249" y="143"/>
                  <a:pt x="249" y="143"/>
                </a:cubicBezTo>
                <a:cubicBezTo>
                  <a:pt x="245" y="208"/>
                  <a:pt x="191" y="259"/>
                  <a:pt x="126" y="259"/>
                </a:cubicBezTo>
                <a:cubicBezTo>
                  <a:pt x="122" y="259"/>
                  <a:pt x="119" y="262"/>
                  <a:pt x="119" y="266"/>
                </a:cubicBezTo>
                <a:cubicBezTo>
                  <a:pt x="119" y="349"/>
                  <a:pt x="119" y="349"/>
                  <a:pt x="119" y="349"/>
                </a:cubicBezTo>
                <a:cubicBezTo>
                  <a:pt x="119" y="353"/>
                  <a:pt x="122" y="356"/>
                  <a:pt x="126" y="356"/>
                </a:cubicBezTo>
                <a:cubicBezTo>
                  <a:pt x="236" y="356"/>
                  <a:pt x="236" y="356"/>
                  <a:pt x="236" y="356"/>
                </a:cubicBezTo>
                <a:cubicBezTo>
                  <a:pt x="239" y="356"/>
                  <a:pt x="241" y="355"/>
                  <a:pt x="243" y="352"/>
                </a:cubicBezTo>
                <a:cubicBezTo>
                  <a:pt x="264" y="314"/>
                  <a:pt x="305" y="291"/>
                  <a:pt x="349" y="291"/>
                </a:cubicBezTo>
                <a:cubicBezTo>
                  <a:pt x="393" y="291"/>
                  <a:pt x="433" y="314"/>
                  <a:pt x="455" y="352"/>
                </a:cubicBezTo>
                <a:cubicBezTo>
                  <a:pt x="457" y="355"/>
                  <a:pt x="459" y="356"/>
                  <a:pt x="461" y="356"/>
                </a:cubicBezTo>
                <a:cubicBezTo>
                  <a:pt x="578" y="356"/>
                  <a:pt x="578" y="356"/>
                  <a:pt x="578" y="356"/>
                </a:cubicBezTo>
                <a:cubicBezTo>
                  <a:pt x="581" y="356"/>
                  <a:pt x="585" y="353"/>
                  <a:pt x="585" y="349"/>
                </a:cubicBezTo>
                <a:cubicBezTo>
                  <a:pt x="585" y="266"/>
                  <a:pt x="585" y="266"/>
                  <a:pt x="585" y="266"/>
                </a:cubicBezTo>
                <a:cubicBezTo>
                  <a:pt x="585" y="262"/>
                  <a:pt x="581" y="259"/>
                  <a:pt x="578" y="259"/>
                </a:cubicBezTo>
                <a:cubicBezTo>
                  <a:pt x="512" y="259"/>
                  <a:pt x="459" y="208"/>
                  <a:pt x="455" y="143"/>
                </a:cubicBezTo>
                <a:cubicBezTo>
                  <a:pt x="521" y="143"/>
                  <a:pt x="521" y="143"/>
                  <a:pt x="521" y="143"/>
                </a:cubicBezTo>
                <a:cubicBezTo>
                  <a:pt x="596" y="143"/>
                  <a:pt x="658" y="82"/>
                  <a:pt x="658" y="7"/>
                </a:cubicBezTo>
                <a:close/>
                <a:moveTo>
                  <a:pt x="87" y="102"/>
                </a:moveTo>
                <a:cubicBezTo>
                  <a:pt x="49" y="102"/>
                  <a:pt x="18" y="74"/>
                  <a:pt x="15" y="37"/>
                </a:cubicBezTo>
                <a:cubicBezTo>
                  <a:pt x="119" y="37"/>
                  <a:pt x="119" y="37"/>
                  <a:pt x="119" y="37"/>
                </a:cubicBezTo>
                <a:cubicBezTo>
                  <a:pt x="119" y="102"/>
                  <a:pt x="119" y="102"/>
                  <a:pt x="119" y="102"/>
                </a:cubicBezTo>
                <a:lnTo>
                  <a:pt x="87" y="102"/>
                </a:lnTo>
                <a:close/>
                <a:moveTo>
                  <a:pt x="133" y="14"/>
                </a:moveTo>
                <a:cubicBezTo>
                  <a:pt x="643" y="14"/>
                  <a:pt x="643" y="14"/>
                  <a:pt x="643" y="14"/>
                </a:cubicBezTo>
                <a:cubicBezTo>
                  <a:pt x="640" y="78"/>
                  <a:pt x="586" y="129"/>
                  <a:pt x="521" y="129"/>
                </a:cubicBezTo>
                <a:cubicBezTo>
                  <a:pt x="133" y="129"/>
                  <a:pt x="133" y="129"/>
                  <a:pt x="133" y="129"/>
                </a:cubicBezTo>
                <a:lnTo>
                  <a:pt x="133" y="14"/>
                </a:lnTo>
                <a:close/>
                <a:moveTo>
                  <a:pt x="571" y="273"/>
                </a:moveTo>
                <a:cubicBezTo>
                  <a:pt x="571" y="342"/>
                  <a:pt x="571" y="342"/>
                  <a:pt x="571" y="342"/>
                </a:cubicBezTo>
                <a:cubicBezTo>
                  <a:pt x="465" y="342"/>
                  <a:pt x="465" y="342"/>
                  <a:pt x="465" y="342"/>
                </a:cubicBezTo>
                <a:cubicBezTo>
                  <a:pt x="441" y="302"/>
                  <a:pt x="396" y="277"/>
                  <a:pt x="349" y="277"/>
                </a:cubicBezTo>
                <a:cubicBezTo>
                  <a:pt x="302" y="277"/>
                  <a:pt x="257" y="302"/>
                  <a:pt x="233" y="342"/>
                </a:cubicBezTo>
                <a:cubicBezTo>
                  <a:pt x="133" y="342"/>
                  <a:pt x="133" y="342"/>
                  <a:pt x="133" y="342"/>
                </a:cubicBezTo>
                <a:cubicBezTo>
                  <a:pt x="133" y="273"/>
                  <a:pt x="133" y="273"/>
                  <a:pt x="133" y="273"/>
                </a:cubicBezTo>
                <a:cubicBezTo>
                  <a:pt x="203" y="269"/>
                  <a:pt x="259" y="213"/>
                  <a:pt x="263" y="143"/>
                </a:cubicBezTo>
                <a:cubicBezTo>
                  <a:pt x="441" y="143"/>
                  <a:pt x="441" y="143"/>
                  <a:pt x="441" y="143"/>
                </a:cubicBezTo>
                <a:cubicBezTo>
                  <a:pt x="445" y="213"/>
                  <a:pt x="501" y="269"/>
                  <a:pt x="571" y="2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Oval 31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7" name="Freeform 89"/>
          <p:cNvSpPr>
            <a:spLocks noEditPoints="1"/>
          </p:cNvSpPr>
          <p:nvPr/>
        </p:nvSpPr>
        <p:spPr bwMode="auto">
          <a:xfrm>
            <a:off x="8414592" y="4864272"/>
            <a:ext cx="598202" cy="608062"/>
          </a:xfrm>
          <a:custGeom>
            <a:avLst/>
            <a:gdLst>
              <a:gd name="T0" fmla="*/ 482 w 580"/>
              <a:gd name="T1" fmla="*/ 395 h 589"/>
              <a:gd name="T2" fmla="*/ 399 w 580"/>
              <a:gd name="T3" fmla="*/ 442 h 589"/>
              <a:gd name="T4" fmla="*/ 186 w 580"/>
              <a:gd name="T5" fmla="*/ 333 h 589"/>
              <a:gd name="T6" fmla="*/ 194 w 580"/>
              <a:gd name="T7" fmla="*/ 295 h 589"/>
              <a:gd name="T8" fmla="*/ 186 w 580"/>
              <a:gd name="T9" fmla="*/ 257 h 589"/>
              <a:gd name="T10" fmla="*/ 399 w 580"/>
              <a:gd name="T11" fmla="*/ 147 h 589"/>
              <a:gd name="T12" fmla="*/ 482 w 580"/>
              <a:gd name="T13" fmla="*/ 194 h 589"/>
              <a:gd name="T14" fmla="*/ 580 w 580"/>
              <a:gd name="T15" fmla="*/ 97 h 589"/>
              <a:gd name="T16" fmla="*/ 482 w 580"/>
              <a:gd name="T17" fmla="*/ 0 h 589"/>
              <a:gd name="T18" fmla="*/ 385 w 580"/>
              <a:gd name="T19" fmla="*/ 97 h 589"/>
              <a:gd name="T20" fmla="*/ 393 w 580"/>
              <a:gd name="T21" fmla="*/ 135 h 589"/>
              <a:gd name="T22" fmla="*/ 180 w 580"/>
              <a:gd name="T23" fmla="*/ 244 h 589"/>
              <a:gd name="T24" fmla="*/ 97 w 580"/>
              <a:gd name="T25" fmla="*/ 197 h 589"/>
              <a:gd name="T26" fmla="*/ 0 w 580"/>
              <a:gd name="T27" fmla="*/ 295 h 589"/>
              <a:gd name="T28" fmla="*/ 97 w 580"/>
              <a:gd name="T29" fmla="*/ 392 h 589"/>
              <a:gd name="T30" fmla="*/ 180 w 580"/>
              <a:gd name="T31" fmla="*/ 345 h 589"/>
              <a:gd name="T32" fmla="*/ 393 w 580"/>
              <a:gd name="T33" fmla="*/ 454 h 589"/>
              <a:gd name="T34" fmla="*/ 385 w 580"/>
              <a:gd name="T35" fmla="*/ 492 h 589"/>
              <a:gd name="T36" fmla="*/ 482 w 580"/>
              <a:gd name="T37" fmla="*/ 589 h 589"/>
              <a:gd name="T38" fmla="*/ 580 w 580"/>
              <a:gd name="T39" fmla="*/ 492 h 589"/>
              <a:gd name="T40" fmla="*/ 482 w 580"/>
              <a:gd name="T41" fmla="*/ 395 h 589"/>
              <a:gd name="T42" fmla="*/ 482 w 580"/>
              <a:gd name="T43" fmla="*/ 14 h 589"/>
              <a:gd name="T44" fmla="*/ 566 w 580"/>
              <a:gd name="T45" fmla="*/ 97 h 589"/>
              <a:gd name="T46" fmla="*/ 482 w 580"/>
              <a:gd name="T47" fmla="*/ 180 h 589"/>
              <a:gd name="T48" fmla="*/ 399 w 580"/>
              <a:gd name="T49" fmla="*/ 97 h 589"/>
              <a:gd name="T50" fmla="*/ 482 w 580"/>
              <a:gd name="T51" fmla="*/ 14 h 589"/>
              <a:gd name="T52" fmla="*/ 97 w 580"/>
              <a:gd name="T53" fmla="*/ 378 h 589"/>
              <a:gd name="T54" fmla="*/ 14 w 580"/>
              <a:gd name="T55" fmla="*/ 295 h 589"/>
              <a:gd name="T56" fmla="*/ 97 w 580"/>
              <a:gd name="T57" fmla="*/ 211 h 589"/>
              <a:gd name="T58" fmla="*/ 180 w 580"/>
              <a:gd name="T59" fmla="*/ 295 h 589"/>
              <a:gd name="T60" fmla="*/ 97 w 580"/>
              <a:gd name="T61" fmla="*/ 378 h 589"/>
              <a:gd name="T62" fmla="*/ 482 w 580"/>
              <a:gd name="T63" fmla="*/ 575 h 589"/>
              <a:gd name="T64" fmla="*/ 399 w 580"/>
              <a:gd name="T65" fmla="*/ 492 h 589"/>
              <a:gd name="T66" fmla="*/ 482 w 580"/>
              <a:gd name="T67" fmla="*/ 409 h 589"/>
              <a:gd name="T68" fmla="*/ 566 w 580"/>
              <a:gd name="T69" fmla="*/ 492 h 589"/>
              <a:gd name="T70" fmla="*/ 482 w 580"/>
              <a:gd name="T71" fmla="*/ 575 h 5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80" h="589">
                <a:moveTo>
                  <a:pt x="482" y="395"/>
                </a:moveTo>
                <a:cubicBezTo>
                  <a:pt x="447" y="395"/>
                  <a:pt x="416" y="414"/>
                  <a:pt x="399" y="442"/>
                </a:cubicBezTo>
                <a:cubicBezTo>
                  <a:pt x="186" y="333"/>
                  <a:pt x="186" y="333"/>
                  <a:pt x="186" y="333"/>
                </a:cubicBezTo>
                <a:cubicBezTo>
                  <a:pt x="191" y="321"/>
                  <a:pt x="194" y="308"/>
                  <a:pt x="194" y="295"/>
                </a:cubicBezTo>
                <a:cubicBezTo>
                  <a:pt x="194" y="281"/>
                  <a:pt x="191" y="268"/>
                  <a:pt x="186" y="257"/>
                </a:cubicBezTo>
                <a:cubicBezTo>
                  <a:pt x="399" y="147"/>
                  <a:pt x="399" y="147"/>
                  <a:pt x="399" y="147"/>
                </a:cubicBezTo>
                <a:cubicBezTo>
                  <a:pt x="416" y="175"/>
                  <a:pt x="447" y="194"/>
                  <a:pt x="482" y="194"/>
                </a:cubicBezTo>
                <a:cubicBezTo>
                  <a:pt x="536" y="194"/>
                  <a:pt x="580" y="150"/>
                  <a:pt x="580" y="97"/>
                </a:cubicBezTo>
                <a:cubicBezTo>
                  <a:pt x="580" y="43"/>
                  <a:pt x="536" y="0"/>
                  <a:pt x="482" y="0"/>
                </a:cubicBezTo>
                <a:cubicBezTo>
                  <a:pt x="429" y="0"/>
                  <a:pt x="385" y="43"/>
                  <a:pt x="385" y="97"/>
                </a:cubicBezTo>
                <a:cubicBezTo>
                  <a:pt x="385" y="110"/>
                  <a:pt x="388" y="123"/>
                  <a:pt x="393" y="135"/>
                </a:cubicBezTo>
                <a:cubicBezTo>
                  <a:pt x="180" y="244"/>
                  <a:pt x="180" y="244"/>
                  <a:pt x="180" y="244"/>
                </a:cubicBezTo>
                <a:cubicBezTo>
                  <a:pt x="163" y="216"/>
                  <a:pt x="132" y="197"/>
                  <a:pt x="97" y="197"/>
                </a:cubicBezTo>
                <a:cubicBezTo>
                  <a:pt x="43" y="197"/>
                  <a:pt x="0" y="241"/>
                  <a:pt x="0" y="295"/>
                </a:cubicBezTo>
                <a:cubicBezTo>
                  <a:pt x="0" y="348"/>
                  <a:pt x="43" y="392"/>
                  <a:pt x="97" y="392"/>
                </a:cubicBezTo>
                <a:cubicBezTo>
                  <a:pt x="132" y="392"/>
                  <a:pt x="163" y="373"/>
                  <a:pt x="180" y="345"/>
                </a:cubicBezTo>
                <a:cubicBezTo>
                  <a:pt x="393" y="454"/>
                  <a:pt x="393" y="454"/>
                  <a:pt x="393" y="454"/>
                </a:cubicBezTo>
                <a:cubicBezTo>
                  <a:pt x="388" y="466"/>
                  <a:pt x="385" y="479"/>
                  <a:pt x="385" y="492"/>
                </a:cubicBezTo>
                <a:cubicBezTo>
                  <a:pt x="385" y="546"/>
                  <a:pt x="429" y="589"/>
                  <a:pt x="482" y="589"/>
                </a:cubicBezTo>
                <a:cubicBezTo>
                  <a:pt x="536" y="589"/>
                  <a:pt x="580" y="546"/>
                  <a:pt x="580" y="492"/>
                </a:cubicBezTo>
                <a:cubicBezTo>
                  <a:pt x="580" y="439"/>
                  <a:pt x="536" y="395"/>
                  <a:pt x="482" y="395"/>
                </a:cubicBezTo>
                <a:close/>
                <a:moveTo>
                  <a:pt x="482" y="14"/>
                </a:moveTo>
                <a:cubicBezTo>
                  <a:pt x="528" y="14"/>
                  <a:pt x="566" y="51"/>
                  <a:pt x="566" y="97"/>
                </a:cubicBezTo>
                <a:cubicBezTo>
                  <a:pt x="566" y="143"/>
                  <a:pt x="528" y="180"/>
                  <a:pt x="482" y="180"/>
                </a:cubicBezTo>
                <a:cubicBezTo>
                  <a:pt x="436" y="180"/>
                  <a:pt x="399" y="143"/>
                  <a:pt x="399" y="97"/>
                </a:cubicBezTo>
                <a:cubicBezTo>
                  <a:pt x="399" y="51"/>
                  <a:pt x="436" y="14"/>
                  <a:pt x="482" y="14"/>
                </a:cubicBezTo>
                <a:close/>
                <a:moveTo>
                  <a:pt x="97" y="378"/>
                </a:moveTo>
                <a:cubicBezTo>
                  <a:pt x="51" y="378"/>
                  <a:pt x="14" y="341"/>
                  <a:pt x="14" y="295"/>
                </a:cubicBezTo>
                <a:cubicBezTo>
                  <a:pt x="14" y="249"/>
                  <a:pt x="51" y="211"/>
                  <a:pt x="97" y="211"/>
                </a:cubicBezTo>
                <a:cubicBezTo>
                  <a:pt x="143" y="211"/>
                  <a:pt x="180" y="249"/>
                  <a:pt x="180" y="295"/>
                </a:cubicBezTo>
                <a:cubicBezTo>
                  <a:pt x="180" y="341"/>
                  <a:pt x="143" y="378"/>
                  <a:pt x="97" y="378"/>
                </a:cubicBezTo>
                <a:close/>
                <a:moveTo>
                  <a:pt x="482" y="575"/>
                </a:moveTo>
                <a:cubicBezTo>
                  <a:pt x="436" y="575"/>
                  <a:pt x="399" y="538"/>
                  <a:pt x="399" y="492"/>
                </a:cubicBezTo>
                <a:cubicBezTo>
                  <a:pt x="399" y="446"/>
                  <a:pt x="436" y="409"/>
                  <a:pt x="482" y="409"/>
                </a:cubicBezTo>
                <a:cubicBezTo>
                  <a:pt x="528" y="409"/>
                  <a:pt x="566" y="446"/>
                  <a:pt x="566" y="492"/>
                </a:cubicBezTo>
                <a:cubicBezTo>
                  <a:pt x="566" y="538"/>
                  <a:pt x="528" y="575"/>
                  <a:pt x="482" y="5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9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9" name="Freeform 91"/>
          <p:cNvSpPr>
            <a:spLocks noEditPoints="1"/>
          </p:cNvSpPr>
          <p:nvPr/>
        </p:nvSpPr>
        <p:spPr bwMode="auto">
          <a:xfrm>
            <a:off x="4993778" y="3315066"/>
            <a:ext cx="581524" cy="585523"/>
          </a:xfrm>
          <a:custGeom>
            <a:avLst/>
            <a:gdLst>
              <a:gd name="T0" fmla="*/ 560 w 563"/>
              <a:gd name="T1" fmla="*/ 276 h 567"/>
              <a:gd name="T2" fmla="*/ 512 w 563"/>
              <a:gd name="T3" fmla="*/ 229 h 567"/>
              <a:gd name="T4" fmla="*/ 512 w 563"/>
              <a:gd name="T5" fmla="*/ 229 h 567"/>
              <a:gd name="T6" fmla="*/ 464 w 563"/>
              <a:gd name="T7" fmla="*/ 180 h 567"/>
              <a:gd name="T8" fmla="*/ 464 w 563"/>
              <a:gd name="T9" fmla="*/ 36 h 567"/>
              <a:gd name="T10" fmla="*/ 457 w 563"/>
              <a:gd name="T11" fmla="*/ 29 h 567"/>
              <a:gd name="T12" fmla="*/ 385 w 563"/>
              <a:gd name="T13" fmla="*/ 29 h 567"/>
              <a:gd name="T14" fmla="*/ 378 w 563"/>
              <a:gd name="T15" fmla="*/ 36 h 567"/>
              <a:gd name="T16" fmla="*/ 378 w 563"/>
              <a:gd name="T17" fmla="*/ 94 h 567"/>
              <a:gd name="T18" fmla="*/ 286 w 563"/>
              <a:gd name="T19" fmla="*/ 2 h 567"/>
              <a:gd name="T20" fmla="*/ 276 w 563"/>
              <a:gd name="T21" fmla="*/ 2 h 567"/>
              <a:gd name="T22" fmla="*/ 50 w 563"/>
              <a:gd name="T23" fmla="*/ 229 h 567"/>
              <a:gd name="T24" fmla="*/ 50 w 563"/>
              <a:gd name="T25" fmla="*/ 229 h 567"/>
              <a:gd name="T26" fmla="*/ 2 w 563"/>
              <a:gd name="T27" fmla="*/ 276 h 567"/>
              <a:gd name="T28" fmla="*/ 2 w 563"/>
              <a:gd name="T29" fmla="*/ 286 h 567"/>
              <a:gd name="T30" fmla="*/ 12 w 563"/>
              <a:gd name="T31" fmla="*/ 286 h 567"/>
              <a:gd name="T32" fmla="*/ 48 w 563"/>
              <a:gd name="T33" fmla="*/ 251 h 567"/>
              <a:gd name="T34" fmla="*/ 48 w 563"/>
              <a:gd name="T35" fmla="*/ 560 h 567"/>
              <a:gd name="T36" fmla="*/ 50 w 563"/>
              <a:gd name="T37" fmla="*/ 565 h 567"/>
              <a:gd name="T38" fmla="*/ 55 w 563"/>
              <a:gd name="T39" fmla="*/ 567 h 567"/>
              <a:gd name="T40" fmla="*/ 209 w 563"/>
              <a:gd name="T41" fmla="*/ 567 h 567"/>
              <a:gd name="T42" fmla="*/ 216 w 563"/>
              <a:gd name="T43" fmla="*/ 560 h 567"/>
              <a:gd name="T44" fmla="*/ 216 w 563"/>
              <a:gd name="T45" fmla="*/ 324 h 567"/>
              <a:gd name="T46" fmla="*/ 346 w 563"/>
              <a:gd name="T47" fmla="*/ 324 h 567"/>
              <a:gd name="T48" fmla="*/ 346 w 563"/>
              <a:gd name="T49" fmla="*/ 560 h 567"/>
              <a:gd name="T50" fmla="*/ 353 w 563"/>
              <a:gd name="T51" fmla="*/ 567 h 567"/>
              <a:gd name="T52" fmla="*/ 508 w 563"/>
              <a:gd name="T53" fmla="*/ 567 h 567"/>
              <a:gd name="T54" fmla="*/ 512 w 563"/>
              <a:gd name="T55" fmla="*/ 565 h 567"/>
              <a:gd name="T56" fmla="*/ 515 w 563"/>
              <a:gd name="T57" fmla="*/ 560 h 567"/>
              <a:gd name="T58" fmla="*/ 515 w 563"/>
              <a:gd name="T59" fmla="*/ 251 h 567"/>
              <a:gd name="T60" fmla="*/ 550 w 563"/>
              <a:gd name="T61" fmla="*/ 286 h 567"/>
              <a:gd name="T62" fmla="*/ 555 w 563"/>
              <a:gd name="T63" fmla="*/ 288 h 567"/>
              <a:gd name="T64" fmla="*/ 560 w 563"/>
              <a:gd name="T65" fmla="*/ 286 h 567"/>
              <a:gd name="T66" fmla="*/ 560 w 563"/>
              <a:gd name="T67" fmla="*/ 276 h 567"/>
              <a:gd name="T68" fmla="*/ 392 w 563"/>
              <a:gd name="T69" fmla="*/ 43 h 567"/>
              <a:gd name="T70" fmla="*/ 450 w 563"/>
              <a:gd name="T71" fmla="*/ 43 h 567"/>
              <a:gd name="T72" fmla="*/ 450 w 563"/>
              <a:gd name="T73" fmla="*/ 166 h 567"/>
              <a:gd name="T74" fmla="*/ 392 w 563"/>
              <a:gd name="T75" fmla="*/ 108 h 567"/>
              <a:gd name="T76" fmla="*/ 392 w 563"/>
              <a:gd name="T77" fmla="*/ 43 h 567"/>
              <a:gd name="T78" fmla="*/ 501 w 563"/>
              <a:gd name="T79" fmla="*/ 553 h 567"/>
              <a:gd name="T80" fmla="*/ 360 w 563"/>
              <a:gd name="T81" fmla="*/ 553 h 567"/>
              <a:gd name="T82" fmla="*/ 360 w 563"/>
              <a:gd name="T83" fmla="*/ 317 h 567"/>
              <a:gd name="T84" fmla="*/ 353 w 563"/>
              <a:gd name="T85" fmla="*/ 310 h 567"/>
              <a:gd name="T86" fmla="*/ 209 w 563"/>
              <a:gd name="T87" fmla="*/ 310 h 567"/>
              <a:gd name="T88" fmla="*/ 202 w 563"/>
              <a:gd name="T89" fmla="*/ 317 h 567"/>
              <a:gd name="T90" fmla="*/ 202 w 563"/>
              <a:gd name="T91" fmla="*/ 553 h 567"/>
              <a:gd name="T92" fmla="*/ 62 w 563"/>
              <a:gd name="T93" fmla="*/ 553 h 567"/>
              <a:gd name="T94" fmla="*/ 62 w 563"/>
              <a:gd name="T95" fmla="*/ 237 h 567"/>
              <a:gd name="T96" fmla="*/ 281 w 563"/>
              <a:gd name="T97" fmla="*/ 17 h 567"/>
              <a:gd name="T98" fmla="*/ 380 w 563"/>
              <a:gd name="T99" fmla="*/ 116 h 567"/>
              <a:gd name="T100" fmla="*/ 380 w 563"/>
              <a:gd name="T101" fmla="*/ 116 h 567"/>
              <a:gd name="T102" fmla="*/ 452 w 563"/>
              <a:gd name="T103" fmla="*/ 188 h 567"/>
              <a:gd name="T104" fmla="*/ 452 w 563"/>
              <a:gd name="T105" fmla="*/ 188 h 567"/>
              <a:gd name="T106" fmla="*/ 501 w 563"/>
              <a:gd name="T107" fmla="*/ 237 h 567"/>
              <a:gd name="T108" fmla="*/ 501 w 563"/>
              <a:gd name="T109" fmla="*/ 553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63" h="567">
                <a:moveTo>
                  <a:pt x="560" y="276"/>
                </a:moveTo>
                <a:cubicBezTo>
                  <a:pt x="512" y="229"/>
                  <a:pt x="512" y="229"/>
                  <a:pt x="512" y="229"/>
                </a:cubicBezTo>
                <a:cubicBezTo>
                  <a:pt x="512" y="229"/>
                  <a:pt x="512" y="229"/>
                  <a:pt x="512" y="229"/>
                </a:cubicBezTo>
                <a:cubicBezTo>
                  <a:pt x="464" y="180"/>
                  <a:pt x="464" y="180"/>
                  <a:pt x="464" y="180"/>
                </a:cubicBezTo>
                <a:cubicBezTo>
                  <a:pt x="464" y="36"/>
                  <a:pt x="464" y="36"/>
                  <a:pt x="464" y="36"/>
                </a:cubicBezTo>
                <a:cubicBezTo>
                  <a:pt x="464" y="32"/>
                  <a:pt x="461" y="29"/>
                  <a:pt x="457" y="29"/>
                </a:cubicBezTo>
                <a:cubicBezTo>
                  <a:pt x="385" y="29"/>
                  <a:pt x="385" y="29"/>
                  <a:pt x="385" y="29"/>
                </a:cubicBezTo>
                <a:cubicBezTo>
                  <a:pt x="381" y="29"/>
                  <a:pt x="378" y="32"/>
                  <a:pt x="378" y="36"/>
                </a:cubicBezTo>
                <a:cubicBezTo>
                  <a:pt x="378" y="94"/>
                  <a:pt x="378" y="94"/>
                  <a:pt x="378" y="94"/>
                </a:cubicBezTo>
                <a:cubicBezTo>
                  <a:pt x="286" y="2"/>
                  <a:pt x="286" y="2"/>
                  <a:pt x="286" y="2"/>
                </a:cubicBezTo>
                <a:cubicBezTo>
                  <a:pt x="284" y="0"/>
                  <a:pt x="279" y="0"/>
                  <a:pt x="276" y="2"/>
                </a:cubicBezTo>
                <a:cubicBezTo>
                  <a:pt x="50" y="229"/>
                  <a:pt x="50" y="229"/>
                  <a:pt x="50" y="229"/>
                </a:cubicBezTo>
                <a:cubicBezTo>
                  <a:pt x="50" y="229"/>
                  <a:pt x="50" y="229"/>
                  <a:pt x="50" y="229"/>
                </a:cubicBezTo>
                <a:cubicBezTo>
                  <a:pt x="2" y="276"/>
                  <a:pt x="2" y="276"/>
                  <a:pt x="2" y="276"/>
                </a:cubicBezTo>
                <a:cubicBezTo>
                  <a:pt x="0" y="279"/>
                  <a:pt x="0" y="283"/>
                  <a:pt x="2" y="286"/>
                </a:cubicBezTo>
                <a:cubicBezTo>
                  <a:pt x="5" y="289"/>
                  <a:pt x="10" y="289"/>
                  <a:pt x="12" y="286"/>
                </a:cubicBezTo>
                <a:cubicBezTo>
                  <a:pt x="48" y="251"/>
                  <a:pt x="48" y="251"/>
                  <a:pt x="48" y="251"/>
                </a:cubicBezTo>
                <a:cubicBezTo>
                  <a:pt x="48" y="560"/>
                  <a:pt x="48" y="560"/>
                  <a:pt x="48" y="560"/>
                </a:cubicBezTo>
                <a:cubicBezTo>
                  <a:pt x="48" y="562"/>
                  <a:pt x="49" y="564"/>
                  <a:pt x="50" y="565"/>
                </a:cubicBezTo>
                <a:cubicBezTo>
                  <a:pt x="51" y="566"/>
                  <a:pt x="53" y="567"/>
                  <a:pt x="55" y="567"/>
                </a:cubicBezTo>
                <a:cubicBezTo>
                  <a:pt x="209" y="567"/>
                  <a:pt x="209" y="567"/>
                  <a:pt x="209" y="567"/>
                </a:cubicBezTo>
                <a:cubicBezTo>
                  <a:pt x="213" y="567"/>
                  <a:pt x="216" y="564"/>
                  <a:pt x="216" y="560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346" y="324"/>
                  <a:pt x="346" y="324"/>
                  <a:pt x="346" y="324"/>
                </a:cubicBezTo>
                <a:cubicBezTo>
                  <a:pt x="346" y="560"/>
                  <a:pt x="346" y="560"/>
                  <a:pt x="346" y="560"/>
                </a:cubicBezTo>
                <a:cubicBezTo>
                  <a:pt x="346" y="564"/>
                  <a:pt x="350" y="567"/>
                  <a:pt x="353" y="567"/>
                </a:cubicBezTo>
                <a:cubicBezTo>
                  <a:pt x="508" y="567"/>
                  <a:pt x="508" y="567"/>
                  <a:pt x="508" y="567"/>
                </a:cubicBezTo>
                <a:cubicBezTo>
                  <a:pt x="509" y="567"/>
                  <a:pt x="511" y="566"/>
                  <a:pt x="512" y="565"/>
                </a:cubicBezTo>
                <a:cubicBezTo>
                  <a:pt x="514" y="564"/>
                  <a:pt x="515" y="562"/>
                  <a:pt x="515" y="560"/>
                </a:cubicBezTo>
                <a:cubicBezTo>
                  <a:pt x="515" y="251"/>
                  <a:pt x="515" y="251"/>
                  <a:pt x="515" y="251"/>
                </a:cubicBezTo>
                <a:cubicBezTo>
                  <a:pt x="550" y="286"/>
                  <a:pt x="550" y="286"/>
                  <a:pt x="550" y="286"/>
                </a:cubicBezTo>
                <a:cubicBezTo>
                  <a:pt x="552" y="288"/>
                  <a:pt x="553" y="288"/>
                  <a:pt x="555" y="288"/>
                </a:cubicBezTo>
                <a:cubicBezTo>
                  <a:pt x="557" y="288"/>
                  <a:pt x="559" y="288"/>
                  <a:pt x="560" y="286"/>
                </a:cubicBezTo>
                <a:cubicBezTo>
                  <a:pt x="563" y="283"/>
                  <a:pt x="563" y="279"/>
                  <a:pt x="560" y="276"/>
                </a:cubicBezTo>
                <a:close/>
                <a:moveTo>
                  <a:pt x="392" y="43"/>
                </a:moveTo>
                <a:cubicBezTo>
                  <a:pt x="450" y="43"/>
                  <a:pt x="450" y="43"/>
                  <a:pt x="450" y="43"/>
                </a:cubicBezTo>
                <a:cubicBezTo>
                  <a:pt x="450" y="166"/>
                  <a:pt x="450" y="166"/>
                  <a:pt x="450" y="166"/>
                </a:cubicBezTo>
                <a:cubicBezTo>
                  <a:pt x="392" y="108"/>
                  <a:pt x="392" y="108"/>
                  <a:pt x="392" y="108"/>
                </a:cubicBezTo>
                <a:lnTo>
                  <a:pt x="392" y="43"/>
                </a:lnTo>
                <a:close/>
                <a:moveTo>
                  <a:pt x="501" y="553"/>
                </a:moveTo>
                <a:cubicBezTo>
                  <a:pt x="360" y="553"/>
                  <a:pt x="360" y="553"/>
                  <a:pt x="360" y="553"/>
                </a:cubicBezTo>
                <a:cubicBezTo>
                  <a:pt x="360" y="317"/>
                  <a:pt x="360" y="317"/>
                  <a:pt x="360" y="317"/>
                </a:cubicBezTo>
                <a:cubicBezTo>
                  <a:pt x="360" y="313"/>
                  <a:pt x="357" y="310"/>
                  <a:pt x="353" y="310"/>
                </a:cubicBezTo>
                <a:cubicBezTo>
                  <a:pt x="209" y="310"/>
                  <a:pt x="209" y="310"/>
                  <a:pt x="209" y="310"/>
                </a:cubicBezTo>
                <a:cubicBezTo>
                  <a:pt x="205" y="310"/>
                  <a:pt x="202" y="313"/>
                  <a:pt x="202" y="317"/>
                </a:cubicBezTo>
                <a:cubicBezTo>
                  <a:pt x="202" y="553"/>
                  <a:pt x="202" y="553"/>
                  <a:pt x="202" y="553"/>
                </a:cubicBezTo>
                <a:cubicBezTo>
                  <a:pt x="62" y="553"/>
                  <a:pt x="62" y="553"/>
                  <a:pt x="62" y="553"/>
                </a:cubicBezTo>
                <a:cubicBezTo>
                  <a:pt x="62" y="237"/>
                  <a:pt x="62" y="237"/>
                  <a:pt x="62" y="237"/>
                </a:cubicBezTo>
                <a:cubicBezTo>
                  <a:pt x="281" y="17"/>
                  <a:pt x="281" y="17"/>
                  <a:pt x="281" y="17"/>
                </a:cubicBezTo>
                <a:cubicBezTo>
                  <a:pt x="380" y="116"/>
                  <a:pt x="380" y="116"/>
                  <a:pt x="380" y="116"/>
                </a:cubicBezTo>
                <a:cubicBezTo>
                  <a:pt x="380" y="116"/>
                  <a:pt x="380" y="116"/>
                  <a:pt x="380" y="116"/>
                </a:cubicBezTo>
                <a:cubicBezTo>
                  <a:pt x="452" y="188"/>
                  <a:pt x="452" y="188"/>
                  <a:pt x="452" y="188"/>
                </a:cubicBezTo>
                <a:cubicBezTo>
                  <a:pt x="452" y="188"/>
                  <a:pt x="452" y="188"/>
                  <a:pt x="452" y="188"/>
                </a:cubicBezTo>
                <a:cubicBezTo>
                  <a:pt x="501" y="237"/>
                  <a:pt x="501" y="237"/>
                  <a:pt x="501" y="237"/>
                </a:cubicBezTo>
                <a:lnTo>
                  <a:pt x="501" y="5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6" name="Freeform 33"/>
          <p:cNvSpPr>
            <a:spLocks/>
          </p:cNvSpPr>
          <p:nvPr/>
        </p:nvSpPr>
        <p:spPr bwMode="auto">
          <a:xfrm>
            <a:off x="8183793" y="3059188"/>
            <a:ext cx="1097280" cy="1097280"/>
          </a:xfrm>
          <a:custGeom>
            <a:avLst/>
            <a:gdLst>
              <a:gd name="T0" fmla="*/ 12 w 1087"/>
              <a:gd name="T1" fmla="*/ 520 h 1087"/>
              <a:gd name="T2" fmla="*/ 566 w 1087"/>
              <a:gd name="T3" fmla="*/ 13 h 1087"/>
              <a:gd name="T4" fmla="*/ 1074 w 1087"/>
              <a:gd name="T5" fmla="*/ 567 h 1087"/>
              <a:gd name="T6" fmla="*/ 520 w 1087"/>
              <a:gd name="T7" fmla="*/ 1074 h 1087"/>
              <a:gd name="T8" fmla="*/ 12 w 1087"/>
              <a:gd name="T9" fmla="*/ 520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87" h="1087">
                <a:moveTo>
                  <a:pt x="12" y="520"/>
                </a:moveTo>
                <a:cubicBezTo>
                  <a:pt x="25" y="227"/>
                  <a:pt x="273" y="0"/>
                  <a:pt x="566" y="13"/>
                </a:cubicBezTo>
                <a:cubicBezTo>
                  <a:pt x="859" y="25"/>
                  <a:pt x="1087" y="273"/>
                  <a:pt x="1074" y="567"/>
                </a:cubicBezTo>
                <a:cubicBezTo>
                  <a:pt x="1061" y="860"/>
                  <a:pt x="813" y="1087"/>
                  <a:pt x="520" y="1074"/>
                </a:cubicBezTo>
                <a:cubicBezTo>
                  <a:pt x="227" y="1062"/>
                  <a:pt x="0" y="814"/>
                  <a:pt x="12" y="5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1" name="Freeform 99"/>
          <p:cNvSpPr>
            <a:spLocks noEditPoints="1"/>
          </p:cNvSpPr>
          <p:nvPr/>
        </p:nvSpPr>
        <p:spPr bwMode="auto">
          <a:xfrm>
            <a:off x="8370996" y="3246391"/>
            <a:ext cx="721746" cy="722874"/>
          </a:xfrm>
          <a:custGeom>
            <a:avLst/>
            <a:gdLst>
              <a:gd name="T0" fmla="*/ 0 w 714"/>
              <a:gd name="T1" fmla="*/ 357 h 715"/>
              <a:gd name="T2" fmla="*/ 714 w 714"/>
              <a:gd name="T3" fmla="*/ 357 h 715"/>
              <a:gd name="T4" fmla="*/ 357 w 714"/>
              <a:gd name="T5" fmla="*/ 14 h 715"/>
              <a:gd name="T6" fmla="*/ 357 w 714"/>
              <a:gd name="T7" fmla="*/ 701 h 715"/>
              <a:gd name="T8" fmla="*/ 357 w 714"/>
              <a:gd name="T9" fmla="*/ 14 h 715"/>
              <a:gd name="T10" fmla="*/ 272 w 714"/>
              <a:gd name="T11" fmla="*/ 358 h 715"/>
              <a:gd name="T12" fmla="*/ 442 w 714"/>
              <a:gd name="T13" fmla="*/ 358 h 715"/>
              <a:gd name="T14" fmla="*/ 357 w 714"/>
              <a:gd name="T15" fmla="*/ 287 h 715"/>
              <a:gd name="T16" fmla="*/ 357 w 714"/>
              <a:gd name="T17" fmla="*/ 428 h 715"/>
              <a:gd name="T18" fmla="*/ 357 w 714"/>
              <a:gd name="T19" fmla="*/ 287 h 715"/>
              <a:gd name="T20" fmla="*/ 364 w 714"/>
              <a:gd name="T21" fmla="*/ 7 h 715"/>
              <a:gd name="T22" fmla="*/ 350 w 714"/>
              <a:gd name="T23" fmla="*/ 7 h 715"/>
              <a:gd name="T24" fmla="*/ 357 w 714"/>
              <a:gd name="T25" fmla="*/ 111 h 715"/>
              <a:gd name="T26" fmla="*/ 364 w 714"/>
              <a:gd name="T27" fmla="*/ 708 h 715"/>
              <a:gd name="T28" fmla="*/ 357 w 714"/>
              <a:gd name="T29" fmla="*/ 604 h 715"/>
              <a:gd name="T30" fmla="*/ 350 w 714"/>
              <a:gd name="T31" fmla="*/ 708 h 715"/>
              <a:gd name="T32" fmla="*/ 364 w 714"/>
              <a:gd name="T33" fmla="*/ 708 h 715"/>
              <a:gd name="T34" fmla="*/ 707 w 714"/>
              <a:gd name="T35" fmla="*/ 351 h 715"/>
              <a:gd name="T36" fmla="*/ 603 w 714"/>
              <a:gd name="T37" fmla="*/ 358 h 715"/>
              <a:gd name="T38" fmla="*/ 707 w 714"/>
              <a:gd name="T39" fmla="*/ 365 h 715"/>
              <a:gd name="T40" fmla="*/ 111 w 714"/>
              <a:gd name="T41" fmla="*/ 358 h 715"/>
              <a:gd name="T42" fmla="*/ 7 w 714"/>
              <a:gd name="T43" fmla="*/ 351 h 715"/>
              <a:gd name="T44" fmla="*/ 7 w 714"/>
              <a:gd name="T45" fmla="*/ 365 h 715"/>
              <a:gd name="T46" fmla="*/ 111 w 714"/>
              <a:gd name="T47" fmla="*/ 358 h 715"/>
              <a:gd name="T48" fmla="*/ 364 w 714"/>
              <a:gd name="T49" fmla="*/ 249 h 715"/>
              <a:gd name="T50" fmla="*/ 350 w 714"/>
              <a:gd name="T51" fmla="*/ 249 h 715"/>
              <a:gd name="T52" fmla="*/ 357 w 714"/>
              <a:gd name="T53" fmla="*/ 286 h 715"/>
              <a:gd name="T54" fmla="*/ 364 w 714"/>
              <a:gd name="T55" fmla="*/ 466 h 715"/>
              <a:gd name="T56" fmla="*/ 357 w 714"/>
              <a:gd name="T57" fmla="*/ 429 h 715"/>
              <a:gd name="T58" fmla="*/ 350 w 714"/>
              <a:gd name="T59" fmla="*/ 466 h 715"/>
              <a:gd name="T60" fmla="*/ 364 w 714"/>
              <a:gd name="T61" fmla="*/ 466 h 715"/>
              <a:gd name="T62" fmla="*/ 466 w 714"/>
              <a:gd name="T63" fmla="*/ 351 h 715"/>
              <a:gd name="T64" fmla="*/ 429 w 714"/>
              <a:gd name="T65" fmla="*/ 358 h 715"/>
              <a:gd name="T66" fmla="*/ 466 w 714"/>
              <a:gd name="T67" fmla="*/ 365 h 715"/>
              <a:gd name="T68" fmla="*/ 286 w 714"/>
              <a:gd name="T69" fmla="*/ 358 h 715"/>
              <a:gd name="T70" fmla="*/ 249 w 714"/>
              <a:gd name="T71" fmla="*/ 351 h 715"/>
              <a:gd name="T72" fmla="*/ 249 w 714"/>
              <a:gd name="T73" fmla="*/ 365 h 715"/>
              <a:gd name="T74" fmla="*/ 286 w 714"/>
              <a:gd name="T75" fmla="*/ 358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14" h="715">
                <a:moveTo>
                  <a:pt x="357" y="715"/>
                </a:moveTo>
                <a:cubicBezTo>
                  <a:pt x="160" y="715"/>
                  <a:pt x="0" y="554"/>
                  <a:pt x="0" y="357"/>
                </a:cubicBezTo>
                <a:cubicBezTo>
                  <a:pt x="0" y="161"/>
                  <a:pt x="160" y="0"/>
                  <a:pt x="357" y="0"/>
                </a:cubicBezTo>
                <a:cubicBezTo>
                  <a:pt x="554" y="0"/>
                  <a:pt x="714" y="161"/>
                  <a:pt x="714" y="357"/>
                </a:cubicBezTo>
                <a:cubicBezTo>
                  <a:pt x="714" y="554"/>
                  <a:pt x="554" y="715"/>
                  <a:pt x="357" y="715"/>
                </a:cubicBezTo>
                <a:close/>
                <a:moveTo>
                  <a:pt x="357" y="14"/>
                </a:moveTo>
                <a:cubicBezTo>
                  <a:pt x="168" y="14"/>
                  <a:pt x="14" y="168"/>
                  <a:pt x="14" y="357"/>
                </a:cubicBezTo>
                <a:cubicBezTo>
                  <a:pt x="14" y="547"/>
                  <a:pt x="168" y="701"/>
                  <a:pt x="357" y="701"/>
                </a:cubicBezTo>
                <a:cubicBezTo>
                  <a:pt x="546" y="701"/>
                  <a:pt x="700" y="547"/>
                  <a:pt x="700" y="357"/>
                </a:cubicBezTo>
                <a:cubicBezTo>
                  <a:pt x="700" y="168"/>
                  <a:pt x="546" y="14"/>
                  <a:pt x="357" y="14"/>
                </a:cubicBezTo>
                <a:close/>
                <a:moveTo>
                  <a:pt x="357" y="442"/>
                </a:moveTo>
                <a:cubicBezTo>
                  <a:pt x="310" y="442"/>
                  <a:pt x="272" y="404"/>
                  <a:pt x="272" y="358"/>
                </a:cubicBezTo>
                <a:cubicBezTo>
                  <a:pt x="272" y="311"/>
                  <a:pt x="310" y="273"/>
                  <a:pt x="357" y="273"/>
                </a:cubicBezTo>
                <a:cubicBezTo>
                  <a:pt x="404" y="273"/>
                  <a:pt x="442" y="311"/>
                  <a:pt x="442" y="358"/>
                </a:cubicBezTo>
                <a:cubicBezTo>
                  <a:pt x="442" y="404"/>
                  <a:pt x="404" y="442"/>
                  <a:pt x="357" y="442"/>
                </a:cubicBezTo>
                <a:close/>
                <a:moveTo>
                  <a:pt x="357" y="287"/>
                </a:moveTo>
                <a:cubicBezTo>
                  <a:pt x="318" y="287"/>
                  <a:pt x="286" y="318"/>
                  <a:pt x="286" y="358"/>
                </a:cubicBezTo>
                <a:cubicBezTo>
                  <a:pt x="286" y="397"/>
                  <a:pt x="318" y="428"/>
                  <a:pt x="357" y="428"/>
                </a:cubicBezTo>
                <a:cubicBezTo>
                  <a:pt x="396" y="428"/>
                  <a:pt x="428" y="397"/>
                  <a:pt x="428" y="358"/>
                </a:cubicBezTo>
                <a:cubicBezTo>
                  <a:pt x="428" y="318"/>
                  <a:pt x="396" y="287"/>
                  <a:pt x="357" y="287"/>
                </a:cubicBezTo>
                <a:close/>
                <a:moveTo>
                  <a:pt x="364" y="104"/>
                </a:moveTo>
                <a:cubicBezTo>
                  <a:pt x="364" y="7"/>
                  <a:pt x="364" y="7"/>
                  <a:pt x="364" y="7"/>
                </a:cubicBezTo>
                <a:cubicBezTo>
                  <a:pt x="364" y="4"/>
                  <a:pt x="361" y="0"/>
                  <a:pt x="357" y="0"/>
                </a:cubicBezTo>
                <a:cubicBezTo>
                  <a:pt x="353" y="0"/>
                  <a:pt x="350" y="4"/>
                  <a:pt x="350" y="7"/>
                </a:cubicBezTo>
                <a:cubicBezTo>
                  <a:pt x="350" y="104"/>
                  <a:pt x="350" y="104"/>
                  <a:pt x="350" y="104"/>
                </a:cubicBezTo>
                <a:cubicBezTo>
                  <a:pt x="350" y="108"/>
                  <a:pt x="353" y="111"/>
                  <a:pt x="357" y="111"/>
                </a:cubicBezTo>
                <a:cubicBezTo>
                  <a:pt x="361" y="111"/>
                  <a:pt x="364" y="108"/>
                  <a:pt x="364" y="104"/>
                </a:cubicBezTo>
                <a:close/>
                <a:moveTo>
                  <a:pt x="364" y="708"/>
                </a:moveTo>
                <a:cubicBezTo>
                  <a:pt x="364" y="611"/>
                  <a:pt x="364" y="611"/>
                  <a:pt x="364" y="611"/>
                </a:cubicBezTo>
                <a:cubicBezTo>
                  <a:pt x="364" y="607"/>
                  <a:pt x="361" y="604"/>
                  <a:pt x="357" y="604"/>
                </a:cubicBezTo>
                <a:cubicBezTo>
                  <a:pt x="353" y="604"/>
                  <a:pt x="350" y="607"/>
                  <a:pt x="350" y="611"/>
                </a:cubicBezTo>
                <a:cubicBezTo>
                  <a:pt x="350" y="708"/>
                  <a:pt x="350" y="708"/>
                  <a:pt x="350" y="708"/>
                </a:cubicBezTo>
                <a:cubicBezTo>
                  <a:pt x="350" y="711"/>
                  <a:pt x="353" y="715"/>
                  <a:pt x="357" y="715"/>
                </a:cubicBezTo>
                <a:cubicBezTo>
                  <a:pt x="361" y="715"/>
                  <a:pt x="364" y="711"/>
                  <a:pt x="364" y="708"/>
                </a:cubicBezTo>
                <a:close/>
                <a:moveTo>
                  <a:pt x="714" y="358"/>
                </a:moveTo>
                <a:cubicBezTo>
                  <a:pt x="714" y="354"/>
                  <a:pt x="711" y="351"/>
                  <a:pt x="707" y="351"/>
                </a:cubicBezTo>
                <a:cubicBezTo>
                  <a:pt x="610" y="351"/>
                  <a:pt x="610" y="351"/>
                  <a:pt x="610" y="351"/>
                </a:cubicBezTo>
                <a:cubicBezTo>
                  <a:pt x="606" y="351"/>
                  <a:pt x="603" y="354"/>
                  <a:pt x="603" y="358"/>
                </a:cubicBezTo>
                <a:cubicBezTo>
                  <a:pt x="603" y="361"/>
                  <a:pt x="606" y="365"/>
                  <a:pt x="610" y="365"/>
                </a:cubicBezTo>
                <a:cubicBezTo>
                  <a:pt x="707" y="365"/>
                  <a:pt x="707" y="365"/>
                  <a:pt x="707" y="365"/>
                </a:cubicBezTo>
                <a:cubicBezTo>
                  <a:pt x="711" y="365"/>
                  <a:pt x="714" y="361"/>
                  <a:pt x="714" y="358"/>
                </a:cubicBezTo>
                <a:close/>
                <a:moveTo>
                  <a:pt x="111" y="358"/>
                </a:moveTo>
                <a:cubicBezTo>
                  <a:pt x="111" y="354"/>
                  <a:pt x="108" y="351"/>
                  <a:pt x="104" y="351"/>
                </a:cubicBezTo>
                <a:cubicBezTo>
                  <a:pt x="7" y="351"/>
                  <a:pt x="7" y="351"/>
                  <a:pt x="7" y="351"/>
                </a:cubicBezTo>
                <a:cubicBezTo>
                  <a:pt x="3" y="351"/>
                  <a:pt x="0" y="354"/>
                  <a:pt x="0" y="358"/>
                </a:cubicBezTo>
                <a:cubicBezTo>
                  <a:pt x="0" y="361"/>
                  <a:pt x="3" y="365"/>
                  <a:pt x="7" y="365"/>
                </a:cubicBezTo>
                <a:cubicBezTo>
                  <a:pt x="104" y="365"/>
                  <a:pt x="104" y="365"/>
                  <a:pt x="104" y="365"/>
                </a:cubicBezTo>
                <a:cubicBezTo>
                  <a:pt x="108" y="365"/>
                  <a:pt x="111" y="361"/>
                  <a:pt x="111" y="358"/>
                </a:cubicBezTo>
                <a:close/>
                <a:moveTo>
                  <a:pt x="364" y="279"/>
                </a:moveTo>
                <a:cubicBezTo>
                  <a:pt x="364" y="249"/>
                  <a:pt x="364" y="249"/>
                  <a:pt x="364" y="249"/>
                </a:cubicBezTo>
                <a:cubicBezTo>
                  <a:pt x="364" y="245"/>
                  <a:pt x="361" y="242"/>
                  <a:pt x="357" y="242"/>
                </a:cubicBezTo>
                <a:cubicBezTo>
                  <a:pt x="353" y="242"/>
                  <a:pt x="350" y="245"/>
                  <a:pt x="350" y="249"/>
                </a:cubicBezTo>
                <a:cubicBezTo>
                  <a:pt x="350" y="279"/>
                  <a:pt x="350" y="279"/>
                  <a:pt x="350" y="279"/>
                </a:cubicBezTo>
                <a:cubicBezTo>
                  <a:pt x="350" y="283"/>
                  <a:pt x="353" y="286"/>
                  <a:pt x="357" y="286"/>
                </a:cubicBezTo>
                <a:cubicBezTo>
                  <a:pt x="361" y="286"/>
                  <a:pt x="364" y="283"/>
                  <a:pt x="364" y="279"/>
                </a:cubicBezTo>
                <a:close/>
                <a:moveTo>
                  <a:pt x="364" y="466"/>
                </a:moveTo>
                <a:cubicBezTo>
                  <a:pt x="364" y="436"/>
                  <a:pt x="364" y="436"/>
                  <a:pt x="364" y="436"/>
                </a:cubicBezTo>
                <a:cubicBezTo>
                  <a:pt x="364" y="432"/>
                  <a:pt x="361" y="429"/>
                  <a:pt x="357" y="429"/>
                </a:cubicBezTo>
                <a:cubicBezTo>
                  <a:pt x="353" y="429"/>
                  <a:pt x="350" y="432"/>
                  <a:pt x="350" y="436"/>
                </a:cubicBezTo>
                <a:cubicBezTo>
                  <a:pt x="350" y="466"/>
                  <a:pt x="350" y="466"/>
                  <a:pt x="350" y="466"/>
                </a:cubicBezTo>
                <a:cubicBezTo>
                  <a:pt x="350" y="470"/>
                  <a:pt x="353" y="473"/>
                  <a:pt x="357" y="473"/>
                </a:cubicBezTo>
                <a:cubicBezTo>
                  <a:pt x="361" y="473"/>
                  <a:pt x="364" y="470"/>
                  <a:pt x="364" y="466"/>
                </a:cubicBezTo>
                <a:close/>
                <a:moveTo>
                  <a:pt x="473" y="358"/>
                </a:moveTo>
                <a:cubicBezTo>
                  <a:pt x="473" y="354"/>
                  <a:pt x="470" y="351"/>
                  <a:pt x="466" y="351"/>
                </a:cubicBezTo>
                <a:cubicBezTo>
                  <a:pt x="436" y="351"/>
                  <a:pt x="436" y="351"/>
                  <a:pt x="436" y="351"/>
                </a:cubicBezTo>
                <a:cubicBezTo>
                  <a:pt x="432" y="351"/>
                  <a:pt x="429" y="354"/>
                  <a:pt x="429" y="358"/>
                </a:cubicBezTo>
                <a:cubicBezTo>
                  <a:pt x="429" y="361"/>
                  <a:pt x="432" y="365"/>
                  <a:pt x="436" y="365"/>
                </a:cubicBezTo>
                <a:cubicBezTo>
                  <a:pt x="466" y="365"/>
                  <a:pt x="466" y="365"/>
                  <a:pt x="466" y="365"/>
                </a:cubicBezTo>
                <a:cubicBezTo>
                  <a:pt x="470" y="365"/>
                  <a:pt x="473" y="361"/>
                  <a:pt x="473" y="358"/>
                </a:cubicBezTo>
                <a:close/>
                <a:moveTo>
                  <a:pt x="286" y="358"/>
                </a:moveTo>
                <a:cubicBezTo>
                  <a:pt x="286" y="354"/>
                  <a:pt x="282" y="351"/>
                  <a:pt x="279" y="351"/>
                </a:cubicBezTo>
                <a:cubicBezTo>
                  <a:pt x="249" y="351"/>
                  <a:pt x="249" y="351"/>
                  <a:pt x="249" y="351"/>
                </a:cubicBezTo>
                <a:cubicBezTo>
                  <a:pt x="245" y="351"/>
                  <a:pt x="242" y="354"/>
                  <a:pt x="242" y="358"/>
                </a:cubicBezTo>
                <a:cubicBezTo>
                  <a:pt x="242" y="361"/>
                  <a:pt x="245" y="365"/>
                  <a:pt x="249" y="365"/>
                </a:cubicBezTo>
                <a:cubicBezTo>
                  <a:pt x="279" y="365"/>
                  <a:pt x="279" y="365"/>
                  <a:pt x="279" y="365"/>
                </a:cubicBezTo>
                <a:cubicBezTo>
                  <a:pt x="282" y="365"/>
                  <a:pt x="286" y="361"/>
                  <a:pt x="286" y="35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Oval 16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9" name="Freeform 102"/>
          <p:cNvSpPr>
            <a:spLocks noEditPoints="1"/>
          </p:cNvSpPr>
          <p:nvPr/>
        </p:nvSpPr>
        <p:spPr bwMode="auto">
          <a:xfrm>
            <a:off x="6711403" y="1715404"/>
            <a:ext cx="594744" cy="632781"/>
          </a:xfrm>
          <a:custGeom>
            <a:avLst/>
            <a:gdLst>
              <a:gd name="T0" fmla="*/ 160 w 576"/>
              <a:gd name="T1" fmla="*/ 333 h 613"/>
              <a:gd name="T2" fmla="*/ 251 w 576"/>
              <a:gd name="T3" fmla="*/ 413 h 613"/>
              <a:gd name="T4" fmla="*/ 174 w 576"/>
              <a:gd name="T5" fmla="*/ 340 h 613"/>
              <a:gd name="T6" fmla="*/ 50 w 576"/>
              <a:gd name="T7" fmla="*/ 326 h 613"/>
              <a:gd name="T8" fmla="*/ 126 w 576"/>
              <a:gd name="T9" fmla="*/ 420 h 613"/>
              <a:gd name="T10" fmla="*/ 119 w 576"/>
              <a:gd name="T11" fmla="*/ 406 h 613"/>
              <a:gd name="T12" fmla="*/ 119 w 576"/>
              <a:gd name="T13" fmla="*/ 406 h 613"/>
              <a:gd name="T14" fmla="*/ 251 w 576"/>
              <a:gd name="T15" fmla="*/ 199 h 613"/>
              <a:gd name="T16" fmla="*/ 160 w 576"/>
              <a:gd name="T17" fmla="*/ 279 h 613"/>
              <a:gd name="T18" fmla="*/ 237 w 576"/>
              <a:gd name="T19" fmla="*/ 272 h 613"/>
              <a:gd name="T20" fmla="*/ 50 w 576"/>
              <a:gd name="T21" fmla="*/ 192 h 613"/>
              <a:gd name="T22" fmla="*/ 126 w 576"/>
              <a:gd name="T23" fmla="*/ 286 h 613"/>
              <a:gd name="T24" fmla="*/ 119 w 576"/>
              <a:gd name="T25" fmla="*/ 272 h 613"/>
              <a:gd name="T26" fmla="*/ 119 w 576"/>
              <a:gd name="T27" fmla="*/ 272 h 613"/>
              <a:gd name="T28" fmla="*/ 43 w 576"/>
              <a:gd name="T29" fmla="*/ 549 h 613"/>
              <a:gd name="T30" fmla="*/ 133 w 576"/>
              <a:gd name="T31" fmla="*/ 468 h 613"/>
              <a:gd name="T32" fmla="*/ 57 w 576"/>
              <a:gd name="T33" fmla="*/ 475 h 613"/>
              <a:gd name="T34" fmla="*/ 288 w 576"/>
              <a:gd name="T35" fmla="*/ 0 h 613"/>
              <a:gd name="T36" fmla="*/ 0 w 576"/>
              <a:gd name="T37" fmla="*/ 153 h 613"/>
              <a:gd name="T38" fmla="*/ 174 w 576"/>
              <a:gd name="T39" fmla="*/ 606 h 613"/>
              <a:gd name="T40" fmla="*/ 244 w 576"/>
              <a:gd name="T41" fmla="*/ 613 h 613"/>
              <a:gd name="T42" fmla="*/ 456 w 576"/>
              <a:gd name="T43" fmla="*/ 475 h 613"/>
              <a:gd name="T44" fmla="*/ 569 w 576"/>
              <a:gd name="T45" fmla="*/ 613 h 613"/>
              <a:gd name="T46" fmla="*/ 244 w 576"/>
              <a:gd name="T47" fmla="*/ 461 h 613"/>
              <a:gd name="T48" fmla="*/ 14 w 576"/>
              <a:gd name="T49" fmla="*/ 599 h 613"/>
              <a:gd name="T50" fmla="*/ 251 w 576"/>
              <a:gd name="T51" fmla="*/ 599 h 613"/>
              <a:gd name="T52" fmla="*/ 532 w 576"/>
              <a:gd name="T53" fmla="*/ 599 h 613"/>
              <a:gd name="T54" fmla="*/ 442 w 576"/>
              <a:gd name="T55" fmla="*/ 468 h 613"/>
              <a:gd name="T56" fmla="*/ 295 w 576"/>
              <a:gd name="T57" fmla="*/ 14 h 613"/>
              <a:gd name="T58" fmla="*/ 525 w 576"/>
              <a:gd name="T59" fmla="*/ 420 h 613"/>
              <a:gd name="T60" fmla="*/ 449 w 576"/>
              <a:gd name="T61" fmla="*/ 326 h 613"/>
              <a:gd name="T62" fmla="*/ 456 w 576"/>
              <a:gd name="T63" fmla="*/ 340 h 613"/>
              <a:gd name="T64" fmla="*/ 456 w 576"/>
              <a:gd name="T65" fmla="*/ 340 h 613"/>
              <a:gd name="T66" fmla="*/ 414 w 576"/>
              <a:gd name="T67" fmla="*/ 333 h 613"/>
              <a:gd name="T68" fmla="*/ 324 w 576"/>
              <a:gd name="T69" fmla="*/ 413 h 613"/>
              <a:gd name="T70" fmla="*/ 400 w 576"/>
              <a:gd name="T71" fmla="*/ 406 h 613"/>
              <a:gd name="T72" fmla="*/ 525 w 576"/>
              <a:gd name="T73" fmla="*/ 286 h 613"/>
              <a:gd name="T74" fmla="*/ 449 w 576"/>
              <a:gd name="T75" fmla="*/ 192 h 613"/>
              <a:gd name="T76" fmla="*/ 456 w 576"/>
              <a:gd name="T77" fmla="*/ 206 h 613"/>
              <a:gd name="T78" fmla="*/ 456 w 576"/>
              <a:gd name="T79" fmla="*/ 206 h 613"/>
              <a:gd name="T80" fmla="*/ 414 w 576"/>
              <a:gd name="T81" fmla="*/ 199 h 613"/>
              <a:gd name="T82" fmla="*/ 324 w 576"/>
              <a:gd name="T83" fmla="*/ 279 h 613"/>
              <a:gd name="T84" fmla="*/ 400 w 576"/>
              <a:gd name="T85" fmla="*/ 272 h 613"/>
              <a:gd name="T86" fmla="*/ 525 w 576"/>
              <a:gd name="T87" fmla="*/ 153 h 613"/>
              <a:gd name="T88" fmla="*/ 449 w 576"/>
              <a:gd name="T89" fmla="*/ 59 h 613"/>
              <a:gd name="T90" fmla="*/ 456 w 576"/>
              <a:gd name="T91" fmla="*/ 73 h 613"/>
              <a:gd name="T92" fmla="*/ 456 w 576"/>
              <a:gd name="T93" fmla="*/ 73 h 613"/>
              <a:gd name="T94" fmla="*/ 414 w 576"/>
              <a:gd name="T95" fmla="*/ 66 h 613"/>
              <a:gd name="T96" fmla="*/ 324 w 576"/>
              <a:gd name="T97" fmla="*/ 146 h 613"/>
              <a:gd name="T98" fmla="*/ 400 w 576"/>
              <a:gd name="T99" fmla="*/ 139 h 613"/>
              <a:gd name="T100" fmla="*/ 407 w 576"/>
              <a:gd name="T101" fmla="*/ 556 h 613"/>
              <a:gd name="T102" fmla="*/ 331 w 576"/>
              <a:gd name="T103" fmla="*/ 461 h 613"/>
              <a:gd name="T104" fmla="*/ 338 w 576"/>
              <a:gd name="T105" fmla="*/ 475 h 613"/>
              <a:gd name="T106" fmla="*/ 338 w 576"/>
              <a:gd name="T107" fmla="*/ 475 h 6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576" h="613">
                <a:moveTo>
                  <a:pt x="251" y="333"/>
                </a:moveTo>
                <a:cubicBezTo>
                  <a:pt x="251" y="329"/>
                  <a:pt x="248" y="326"/>
                  <a:pt x="244" y="326"/>
                </a:cubicBezTo>
                <a:cubicBezTo>
                  <a:pt x="167" y="326"/>
                  <a:pt x="167" y="326"/>
                  <a:pt x="167" y="326"/>
                </a:cubicBezTo>
                <a:cubicBezTo>
                  <a:pt x="164" y="326"/>
                  <a:pt x="160" y="329"/>
                  <a:pt x="160" y="333"/>
                </a:cubicBezTo>
                <a:cubicBezTo>
                  <a:pt x="160" y="413"/>
                  <a:pt x="160" y="413"/>
                  <a:pt x="160" y="413"/>
                </a:cubicBezTo>
                <a:cubicBezTo>
                  <a:pt x="160" y="417"/>
                  <a:pt x="164" y="420"/>
                  <a:pt x="167" y="420"/>
                </a:cubicBezTo>
                <a:cubicBezTo>
                  <a:pt x="244" y="420"/>
                  <a:pt x="244" y="420"/>
                  <a:pt x="244" y="420"/>
                </a:cubicBezTo>
                <a:cubicBezTo>
                  <a:pt x="248" y="420"/>
                  <a:pt x="251" y="417"/>
                  <a:pt x="251" y="413"/>
                </a:cubicBezTo>
                <a:lnTo>
                  <a:pt x="251" y="333"/>
                </a:lnTo>
                <a:close/>
                <a:moveTo>
                  <a:pt x="237" y="406"/>
                </a:moveTo>
                <a:cubicBezTo>
                  <a:pt x="174" y="406"/>
                  <a:pt x="174" y="406"/>
                  <a:pt x="174" y="406"/>
                </a:cubicBezTo>
                <a:cubicBezTo>
                  <a:pt x="174" y="340"/>
                  <a:pt x="174" y="340"/>
                  <a:pt x="174" y="340"/>
                </a:cubicBezTo>
                <a:cubicBezTo>
                  <a:pt x="237" y="340"/>
                  <a:pt x="237" y="340"/>
                  <a:pt x="237" y="340"/>
                </a:cubicBezTo>
                <a:lnTo>
                  <a:pt x="237" y="406"/>
                </a:lnTo>
                <a:close/>
                <a:moveTo>
                  <a:pt x="126" y="326"/>
                </a:moveTo>
                <a:cubicBezTo>
                  <a:pt x="50" y="326"/>
                  <a:pt x="50" y="326"/>
                  <a:pt x="50" y="326"/>
                </a:cubicBezTo>
                <a:cubicBezTo>
                  <a:pt x="46" y="326"/>
                  <a:pt x="43" y="329"/>
                  <a:pt x="43" y="333"/>
                </a:cubicBezTo>
                <a:cubicBezTo>
                  <a:pt x="43" y="413"/>
                  <a:pt x="43" y="413"/>
                  <a:pt x="43" y="413"/>
                </a:cubicBezTo>
                <a:cubicBezTo>
                  <a:pt x="43" y="417"/>
                  <a:pt x="46" y="420"/>
                  <a:pt x="50" y="420"/>
                </a:cubicBezTo>
                <a:cubicBezTo>
                  <a:pt x="126" y="420"/>
                  <a:pt x="126" y="420"/>
                  <a:pt x="126" y="420"/>
                </a:cubicBezTo>
                <a:cubicBezTo>
                  <a:pt x="130" y="420"/>
                  <a:pt x="133" y="417"/>
                  <a:pt x="133" y="413"/>
                </a:cubicBezTo>
                <a:cubicBezTo>
                  <a:pt x="133" y="333"/>
                  <a:pt x="133" y="333"/>
                  <a:pt x="133" y="333"/>
                </a:cubicBezTo>
                <a:cubicBezTo>
                  <a:pt x="133" y="329"/>
                  <a:pt x="130" y="326"/>
                  <a:pt x="126" y="326"/>
                </a:cubicBezTo>
                <a:close/>
                <a:moveTo>
                  <a:pt x="119" y="406"/>
                </a:moveTo>
                <a:cubicBezTo>
                  <a:pt x="57" y="406"/>
                  <a:pt x="57" y="406"/>
                  <a:pt x="57" y="406"/>
                </a:cubicBezTo>
                <a:cubicBezTo>
                  <a:pt x="57" y="340"/>
                  <a:pt x="57" y="340"/>
                  <a:pt x="57" y="340"/>
                </a:cubicBezTo>
                <a:cubicBezTo>
                  <a:pt x="119" y="340"/>
                  <a:pt x="119" y="340"/>
                  <a:pt x="119" y="340"/>
                </a:cubicBezTo>
                <a:lnTo>
                  <a:pt x="119" y="406"/>
                </a:lnTo>
                <a:close/>
                <a:moveTo>
                  <a:pt x="167" y="286"/>
                </a:moveTo>
                <a:cubicBezTo>
                  <a:pt x="244" y="286"/>
                  <a:pt x="244" y="286"/>
                  <a:pt x="244" y="286"/>
                </a:cubicBezTo>
                <a:cubicBezTo>
                  <a:pt x="248" y="286"/>
                  <a:pt x="251" y="283"/>
                  <a:pt x="251" y="279"/>
                </a:cubicBezTo>
                <a:cubicBezTo>
                  <a:pt x="251" y="199"/>
                  <a:pt x="251" y="199"/>
                  <a:pt x="251" y="199"/>
                </a:cubicBezTo>
                <a:cubicBezTo>
                  <a:pt x="251" y="195"/>
                  <a:pt x="248" y="192"/>
                  <a:pt x="244" y="192"/>
                </a:cubicBezTo>
                <a:cubicBezTo>
                  <a:pt x="167" y="192"/>
                  <a:pt x="167" y="192"/>
                  <a:pt x="167" y="192"/>
                </a:cubicBezTo>
                <a:cubicBezTo>
                  <a:pt x="164" y="192"/>
                  <a:pt x="160" y="195"/>
                  <a:pt x="160" y="199"/>
                </a:cubicBezTo>
                <a:cubicBezTo>
                  <a:pt x="160" y="279"/>
                  <a:pt x="160" y="279"/>
                  <a:pt x="160" y="279"/>
                </a:cubicBezTo>
                <a:cubicBezTo>
                  <a:pt x="160" y="283"/>
                  <a:pt x="164" y="286"/>
                  <a:pt x="167" y="286"/>
                </a:cubicBezTo>
                <a:close/>
                <a:moveTo>
                  <a:pt x="174" y="206"/>
                </a:moveTo>
                <a:cubicBezTo>
                  <a:pt x="237" y="206"/>
                  <a:pt x="237" y="206"/>
                  <a:pt x="237" y="206"/>
                </a:cubicBezTo>
                <a:cubicBezTo>
                  <a:pt x="237" y="272"/>
                  <a:pt x="237" y="272"/>
                  <a:pt x="237" y="272"/>
                </a:cubicBezTo>
                <a:cubicBezTo>
                  <a:pt x="174" y="272"/>
                  <a:pt x="174" y="272"/>
                  <a:pt x="174" y="272"/>
                </a:cubicBezTo>
                <a:lnTo>
                  <a:pt x="174" y="206"/>
                </a:lnTo>
                <a:close/>
                <a:moveTo>
                  <a:pt x="126" y="192"/>
                </a:moveTo>
                <a:cubicBezTo>
                  <a:pt x="50" y="192"/>
                  <a:pt x="50" y="192"/>
                  <a:pt x="50" y="192"/>
                </a:cubicBezTo>
                <a:cubicBezTo>
                  <a:pt x="46" y="192"/>
                  <a:pt x="43" y="195"/>
                  <a:pt x="43" y="199"/>
                </a:cubicBezTo>
                <a:cubicBezTo>
                  <a:pt x="43" y="279"/>
                  <a:pt x="43" y="279"/>
                  <a:pt x="43" y="279"/>
                </a:cubicBezTo>
                <a:cubicBezTo>
                  <a:pt x="43" y="283"/>
                  <a:pt x="46" y="286"/>
                  <a:pt x="50" y="286"/>
                </a:cubicBezTo>
                <a:cubicBezTo>
                  <a:pt x="126" y="286"/>
                  <a:pt x="126" y="286"/>
                  <a:pt x="126" y="286"/>
                </a:cubicBezTo>
                <a:cubicBezTo>
                  <a:pt x="130" y="286"/>
                  <a:pt x="133" y="283"/>
                  <a:pt x="133" y="27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3" y="195"/>
                  <a:pt x="130" y="192"/>
                  <a:pt x="126" y="192"/>
                </a:cubicBezTo>
                <a:close/>
                <a:moveTo>
                  <a:pt x="119" y="272"/>
                </a:moveTo>
                <a:cubicBezTo>
                  <a:pt x="57" y="272"/>
                  <a:pt x="57" y="272"/>
                  <a:pt x="57" y="272"/>
                </a:cubicBezTo>
                <a:cubicBezTo>
                  <a:pt x="57" y="206"/>
                  <a:pt x="57" y="206"/>
                  <a:pt x="57" y="206"/>
                </a:cubicBezTo>
                <a:cubicBezTo>
                  <a:pt x="119" y="206"/>
                  <a:pt x="119" y="206"/>
                  <a:pt x="119" y="206"/>
                </a:cubicBezTo>
                <a:lnTo>
                  <a:pt x="119" y="272"/>
                </a:lnTo>
                <a:close/>
                <a:moveTo>
                  <a:pt x="126" y="461"/>
                </a:moveTo>
                <a:cubicBezTo>
                  <a:pt x="50" y="461"/>
                  <a:pt x="50" y="461"/>
                  <a:pt x="50" y="461"/>
                </a:cubicBezTo>
                <a:cubicBezTo>
                  <a:pt x="46" y="461"/>
                  <a:pt x="43" y="465"/>
                  <a:pt x="43" y="468"/>
                </a:cubicBezTo>
                <a:cubicBezTo>
                  <a:pt x="43" y="549"/>
                  <a:pt x="43" y="549"/>
                  <a:pt x="43" y="549"/>
                </a:cubicBezTo>
                <a:cubicBezTo>
                  <a:pt x="43" y="553"/>
                  <a:pt x="46" y="556"/>
                  <a:pt x="50" y="556"/>
                </a:cubicBezTo>
                <a:cubicBezTo>
                  <a:pt x="126" y="556"/>
                  <a:pt x="126" y="556"/>
                  <a:pt x="126" y="556"/>
                </a:cubicBezTo>
                <a:cubicBezTo>
                  <a:pt x="130" y="556"/>
                  <a:pt x="133" y="553"/>
                  <a:pt x="133" y="549"/>
                </a:cubicBezTo>
                <a:cubicBezTo>
                  <a:pt x="133" y="468"/>
                  <a:pt x="133" y="468"/>
                  <a:pt x="133" y="468"/>
                </a:cubicBezTo>
                <a:cubicBezTo>
                  <a:pt x="133" y="465"/>
                  <a:pt x="130" y="461"/>
                  <a:pt x="126" y="461"/>
                </a:cubicBezTo>
                <a:close/>
                <a:moveTo>
                  <a:pt x="119" y="542"/>
                </a:moveTo>
                <a:cubicBezTo>
                  <a:pt x="57" y="542"/>
                  <a:pt x="57" y="542"/>
                  <a:pt x="57" y="542"/>
                </a:cubicBezTo>
                <a:cubicBezTo>
                  <a:pt x="57" y="475"/>
                  <a:pt x="57" y="475"/>
                  <a:pt x="57" y="475"/>
                </a:cubicBezTo>
                <a:cubicBezTo>
                  <a:pt x="119" y="475"/>
                  <a:pt x="119" y="475"/>
                  <a:pt x="119" y="475"/>
                </a:cubicBezTo>
                <a:lnTo>
                  <a:pt x="119" y="542"/>
                </a:lnTo>
                <a:close/>
                <a:moveTo>
                  <a:pt x="569" y="0"/>
                </a:moveTo>
                <a:cubicBezTo>
                  <a:pt x="288" y="0"/>
                  <a:pt x="288" y="0"/>
                  <a:pt x="288" y="0"/>
                </a:cubicBezTo>
                <a:cubicBezTo>
                  <a:pt x="284" y="0"/>
                  <a:pt x="281" y="3"/>
                  <a:pt x="281" y="7"/>
                </a:cubicBezTo>
                <a:cubicBezTo>
                  <a:pt x="281" y="146"/>
                  <a:pt x="281" y="146"/>
                  <a:pt x="281" y="146"/>
                </a:cubicBezTo>
                <a:cubicBezTo>
                  <a:pt x="7" y="146"/>
                  <a:pt x="7" y="146"/>
                  <a:pt x="7" y="146"/>
                </a:cubicBezTo>
                <a:cubicBezTo>
                  <a:pt x="3" y="146"/>
                  <a:pt x="0" y="149"/>
                  <a:pt x="0" y="153"/>
                </a:cubicBezTo>
                <a:cubicBezTo>
                  <a:pt x="0" y="606"/>
                  <a:pt x="0" y="606"/>
                  <a:pt x="0" y="606"/>
                </a:cubicBezTo>
                <a:cubicBezTo>
                  <a:pt x="0" y="609"/>
                  <a:pt x="3" y="613"/>
                  <a:pt x="7" y="613"/>
                </a:cubicBezTo>
                <a:cubicBezTo>
                  <a:pt x="167" y="613"/>
                  <a:pt x="167" y="613"/>
                  <a:pt x="167" y="613"/>
                </a:cubicBezTo>
                <a:cubicBezTo>
                  <a:pt x="171" y="613"/>
                  <a:pt x="174" y="609"/>
                  <a:pt x="174" y="606"/>
                </a:cubicBezTo>
                <a:cubicBezTo>
                  <a:pt x="174" y="475"/>
                  <a:pt x="174" y="475"/>
                  <a:pt x="174" y="475"/>
                </a:cubicBezTo>
                <a:cubicBezTo>
                  <a:pt x="237" y="475"/>
                  <a:pt x="237" y="475"/>
                  <a:pt x="237" y="475"/>
                </a:cubicBezTo>
                <a:cubicBezTo>
                  <a:pt x="237" y="606"/>
                  <a:pt x="237" y="606"/>
                  <a:pt x="237" y="606"/>
                </a:cubicBezTo>
                <a:cubicBezTo>
                  <a:pt x="237" y="609"/>
                  <a:pt x="240" y="613"/>
                  <a:pt x="244" y="613"/>
                </a:cubicBezTo>
                <a:cubicBezTo>
                  <a:pt x="288" y="613"/>
                  <a:pt x="288" y="613"/>
                  <a:pt x="288" y="613"/>
                </a:cubicBezTo>
                <a:cubicBezTo>
                  <a:pt x="449" y="613"/>
                  <a:pt x="449" y="613"/>
                  <a:pt x="449" y="613"/>
                </a:cubicBezTo>
                <a:cubicBezTo>
                  <a:pt x="453" y="613"/>
                  <a:pt x="456" y="609"/>
                  <a:pt x="456" y="606"/>
                </a:cubicBezTo>
                <a:cubicBezTo>
                  <a:pt x="456" y="475"/>
                  <a:pt x="456" y="475"/>
                  <a:pt x="456" y="475"/>
                </a:cubicBezTo>
                <a:cubicBezTo>
                  <a:pt x="518" y="475"/>
                  <a:pt x="518" y="475"/>
                  <a:pt x="518" y="475"/>
                </a:cubicBezTo>
                <a:cubicBezTo>
                  <a:pt x="518" y="606"/>
                  <a:pt x="518" y="606"/>
                  <a:pt x="518" y="606"/>
                </a:cubicBezTo>
                <a:cubicBezTo>
                  <a:pt x="518" y="609"/>
                  <a:pt x="521" y="613"/>
                  <a:pt x="525" y="613"/>
                </a:cubicBezTo>
                <a:cubicBezTo>
                  <a:pt x="569" y="613"/>
                  <a:pt x="569" y="613"/>
                  <a:pt x="569" y="613"/>
                </a:cubicBezTo>
                <a:cubicBezTo>
                  <a:pt x="573" y="613"/>
                  <a:pt x="576" y="609"/>
                  <a:pt x="576" y="606"/>
                </a:cubicBezTo>
                <a:cubicBezTo>
                  <a:pt x="576" y="7"/>
                  <a:pt x="576" y="7"/>
                  <a:pt x="576" y="7"/>
                </a:cubicBezTo>
                <a:cubicBezTo>
                  <a:pt x="576" y="3"/>
                  <a:pt x="573" y="0"/>
                  <a:pt x="569" y="0"/>
                </a:cubicBezTo>
                <a:close/>
                <a:moveTo>
                  <a:pt x="244" y="461"/>
                </a:moveTo>
                <a:cubicBezTo>
                  <a:pt x="167" y="461"/>
                  <a:pt x="167" y="461"/>
                  <a:pt x="167" y="461"/>
                </a:cubicBezTo>
                <a:cubicBezTo>
                  <a:pt x="164" y="461"/>
                  <a:pt x="160" y="465"/>
                  <a:pt x="160" y="468"/>
                </a:cubicBezTo>
                <a:cubicBezTo>
                  <a:pt x="160" y="599"/>
                  <a:pt x="160" y="599"/>
                  <a:pt x="160" y="599"/>
                </a:cubicBezTo>
                <a:cubicBezTo>
                  <a:pt x="14" y="599"/>
                  <a:pt x="14" y="599"/>
                  <a:pt x="14" y="599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281" y="160"/>
                  <a:pt x="281" y="160"/>
                  <a:pt x="281" y="160"/>
                </a:cubicBezTo>
                <a:cubicBezTo>
                  <a:pt x="281" y="599"/>
                  <a:pt x="281" y="599"/>
                  <a:pt x="281" y="599"/>
                </a:cubicBezTo>
                <a:cubicBezTo>
                  <a:pt x="251" y="599"/>
                  <a:pt x="251" y="599"/>
                  <a:pt x="251" y="599"/>
                </a:cubicBezTo>
                <a:cubicBezTo>
                  <a:pt x="251" y="468"/>
                  <a:pt x="251" y="468"/>
                  <a:pt x="251" y="468"/>
                </a:cubicBezTo>
                <a:cubicBezTo>
                  <a:pt x="251" y="465"/>
                  <a:pt x="248" y="461"/>
                  <a:pt x="244" y="461"/>
                </a:cubicBezTo>
                <a:close/>
                <a:moveTo>
                  <a:pt x="562" y="599"/>
                </a:moveTo>
                <a:cubicBezTo>
                  <a:pt x="532" y="599"/>
                  <a:pt x="532" y="599"/>
                  <a:pt x="532" y="599"/>
                </a:cubicBezTo>
                <a:cubicBezTo>
                  <a:pt x="532" y="468"/>
                  <a:pt x="532" y="468"/>
                  <a:pt x="532" y="468"/>
                </a:cubicBezTo>
                <a:cubicBezTo>
                  <a:pt x="532" y="465"/>
                  <a:pt x="529" y="461"/>
                  <a:pt x="525" y="461"/>
                </a:cubicBezTo>
                <a:cubicBezTo>
                  <a:pt x="449" y="461"/>
                  <a:pt x="449" y="461"/>
                  <a:pt x="449" y="461"/>
                </a:cubicBezTo>
                <a:cubicBezTo>
                  <a:pt x="445" y="461"/>
                  <a:pt x="442" y="465"/>
                  <a:pt x="442" y="468"/>
                </a:cubicBezTo>
                <a:cubicBezTo>
                  <a:pt x="442" y="599"/>
                  <a:pt x="442" y="599"/>
                  <a:pt x="442" y="599"/>
                </a:cubicBezTo>
                <a:cubicBezTo>
                  <a:pt x="295" y="599"/>
                  <a:pt x="295" y="599"/>
                  <a:pt x="295" y="599"/>
                </a:cubicBezTo>
                <a:cubicBezTo>
                  <a:pt x="295" y="153"/>
                  <a:pt x="295" y="153"/>
                  <a:pt x="295" y="153"/>
                </a:cubicBezTo>
                <a:cubicBezTo>
                  <a:pt x="295" y="14"/>
                  <a:pt x="295" y="14"/>
                  <a:pt x="295" y="14"/>
                </a:cubicBezTo>
                <a:cubicBezTo>
                  <a:pt x="562" y="14"/>
                  <a:pt x="562" y="14"/>
                  <a:pt x="562" y="14"/>
                </a:cubicBezTo>
                <a:lnTo>
                  <a:pt x="562" y="599"/>
                </a:lnTo>
                <a:close/>
                <a:moveTo>
                  <a:pt x="449" y="420"/>
                </a:moveTo>
                <a:cubicBezTo>
                  <a:pt x="525" y="420"/>
                  <a:pt x="525" y="420"/>
                  <a:pt x="525" y="420"/>
                </a:cubicBezTo>
                <a:cubicBezTo>
                  <a:pt x="529" y="420"/>
                  <a:pt x="532" y="417"/>
                  <a:pt x="532" y="413"/>
                </a:cubicBezTo>
                <a:cubicBezTo>
                  <a:pt x="532" y="333"/>
                  <a:pt x="532" y="333"/>
                  <a:pt x="532" y="333"/>
                </a:cubicBezTo>
                <a:cubicBezTo>
                  <a:pt x="532" y="329"/>
                  <a:pt x="529" y="326"/>
                  <a:pt x="525" y="326"/>
                </a:cubicBezTo>
                <a:cubicBezTo>
                  <a:pt x="449" y="326"/>
                  <a:pt x="449" y="326"/>
                  <a:pt x="449" y="326"/>
                </a:cubicBezTo>
                <a:cubicBezTo>
                  <a:pt x="445" y="326"/>
                  <a:pt x="442" y="329"/>
                  <a:pt x="442" y="333"/>
                </a:cubicBezTo>
                <a:cubicBezTo>
                  <a:pt x="442" y="413"/>
                  <a:pt x="442" y="413"/>
                  <a:pt x="442" y="413"/>
                </a:cubicBezTo>
                <a:cubicBezTo>
                  <a:pt x="442" y="417"/>
                  <a:pt x="445" y="420"/>
                  <a:pt x="449" y="420"/>
                </a:cubicBezTo>
                <a:close/>
                <a:moveTo>
                  <a:pt x="456" y="340"/>
                </a:moveTo>
                <a:cubicBezTo>
                  <a:pt x="518" y="340"/>
                  <a:pt x="518" y="340"/>
                  <a:pt x="518" y="340"/>
                </a:cubicBezTo>
                <a:cubicBezTo>
                  <a:pt x="518" y="406"/>
                  <a:pt x="518" y="406"/>
                  <a:pt x="518" y="406"/>
                </a:cubicBezTo>
                <a:cubicBezTo>
                  <a:pt x="456" y="406"/>
                  <a:pt x="456" y="406"/>
                  <a:pt x="456" y="406"/>
                </a:cubicBezTo>
                <a:lnTo>
                  <a:pt x="456" y="340"/>
                </a:lnTo>
                <a:close/>
                <a:moveTo>
                  <a:pt x="331" y="420"/>
                </a:moveTo>
                <a:cubicBezTo>
                  <a:pt x="407" y="420"/>
                  <a:pt x="407" y="420"/>
                  <a:pt x="407" y="420"/>
                </a:cubicBezTo>
                <a:cubicBezTo>
                  <a:pt x="411" y="420"/>
                  <a:pt x="414" y="417"/>
                  <a:pt x="414" y="413"/>
                </a:cubicBezTo>
                <a:cubicBezTo>
                  <a:pt x="414" y="333"/>
                  <a:pt x="414" y="333"/>
                  <a:pt x="414" y="333"/>
                </a:cubicBezTo>
                <a:cubicBezTo>
                  <a:pt x="414" y="329"/>
                  <a:pt x="411" y="326"/>
                  <a:pt x="407" y="326"/>
                </a:cubicBezTo>
                <a:cubicBezTo>
                  <a:pt x="331" y="326"/>
                  <a:pt x="331" y="326"/>
                  <a:pt x="331" y="326"/>
                </a:cubicBezTo>
                <a:cubicBezTo>
                  <a:pt x="327" y="326"/>
                  <a:pt x="324" y="329"/>
                  <a:pt x="324" y="333"/>
                </a:cubicBezTo>
                <a:cubicBezTo>
                  <a:pt x="324" y="413"/>
                  <a:pt x="324" y="413"/>
                  <a:pt x="324" y="413"/>
                </a:cubicBezTo>
                <a:cubicBezTo>
                  <a:pt x="324" y="417"/>
                  <a:pt x="327" y="420"/>
                  <a:pt x="331" y="420"/>
                </a:cubicBezTo>
                <a:close/>
                <a:moveTo>
                  <a:pt x="338" y="340"/>
                </a:moveTo>
                <a:cubicBezTo>
                  <a:pt x="400" y="340"/>
                  <a:pt x="400" y="340"/>
                  <a:pt x="400" y="340"/>
                </a:cubicBezTo>
                <a:cubicBezTo>
                  <a:pt x="400" y="406"/>
                  <a:pt x="400" y="406"/>
                  <a:pt x="400" y="406"/>
                </a:cubicBezTo>
                <a:cubicBezTo>
                  <a:pt x="338" y="406"/>
                  <a:pt x="338" y="406"/>
                  <a:pt x="338" y="406"/>
                </a:cubicBezTo>
                <a:lnTo>
                  <a:pt x="338" y="340"/>
                </a:lnTo>
                <a:close/>
                <a:moveTo>
                  <a:pt x="449" y="286"/>
                </a:moveTo>
                <a:cubicBezTo>
                  <a:pt x="525" y="286"/>
                  <a:pt x="525" y="286"/>
                  <a:pt x="525" y="286"/>
                </a:cubicBezTo>
                <a:cubicBezTo>
                  <a:pt x="529" y="286"/>
                  <a:pt x="532" y="283"/>
                  <a:pt x="532" y="279"/>
                </a:cubicBezTo>
                <a:cubicBezTo>
                  <a:pt x="532" y="199"/>
                  <a:pt x="532" y="199"/>
                  <a:pt x="532" y="199"/>
                </a:cubicBezTo>
                <a:cubicBezTo>
                  <a:pt x="532" y="195"/>
                  <a:pt x="529" y="192"/>
                  <a:pt x="525" y="192"/>
                </a:cubicBezTo>
                <a:cubicBezTo>
                  <a:pt x="449" y="192"/>
                  <a:pt x="449" y="192"/>
                  <a:pt x="449" y="192"/>
                </a:cubicBezTo>
                <a:cubicBezTo>
                  <a:pt x="445" y="192"/>
                  <a:pt x="442" y="195"/>
                  <a:pt x="442" y="199"/>
                </a:cubicBezTo>
                <a:cubicBezTo>
                  <a:pt x="442" y="279"/>
                  <a:pt x="442" y="279"/>
                  <a:pt x="442" y="279"/>
                </a:cubicBezTo>
                <a:cubicBezTo>
                  <a:pt x="442" y="283"/>
                  <a:pt x="445" y="286"/>
                  <a:pt x="449" y="286"/>
                </a:cubicBezTo>
                <a:close/>
                <a:moveTo>
                  <a:pt x="456" y="206"/>
                </a:moveTo>
                <a:cubicBezTo>
                  <a:pt x="518" y="206"/>
                  <a:pt x="518" y="206"/>
                  <a:pt x="518" y="206"/>
                </a:cubicBezTo>
                <a:cubicBezTo>
                  <a:pt x="518" y="272"/>
                  <a:pt x="518" y="272"/>
                  <a:pt x="518" y="272"/>
                </a:cubicBezTo>
                <a:cubicBezTo>
                  <a:pt x="456" y="272"/>
                  <a:pt x="456" y="272"/>
                  <a:pt x="456" y="272"/>
                </a:cubicBezTo>
                <a:lnTo>
                  <a:pt x="456" y="206"/>
                </a:lnTo>
                <a:close/>
                <a:moveTo>
                  <a:pt x="331" y="286"/>
                </a:moveTo>
                <a:cubicBezTo>
                  <a:pt x="407" y="286"/>
                  <a:pt x="407" y="286"/>
                  <a:pt x="407" y="286"/>
                </a:cubicBezTo>
                <a:cubicBezTo>
                  <a:pt x="411" y="286"/>
                  <a:pt x="414" y="283"/>
                  <a:pt x="414" y="279"/>
                </a:cubicBezTo>
                <a:cubicBezTo>
                  <a:pt x="414" y="199"/>
                  <a:pt x="414" y="199"/>
                  <a:pt x="414" y="199"/>
                </a:cubicBezTo>
                <a:cubicBezTo>
                  <a:pt x="414" y="195"/>
                  <a:pt x="411" y="192"/>
                  <a:pt x="407" y="192"/>
                </a:cubicBezTo>
                <a:cubicBezTo>
                  <a:pt x="331" y="192"/>
                  <a:pt x="331" y="192"/>
                  <a:pt x="331" y="192"/>
                </a:cubicBezTo>
                <a:cubicBezTo>
                  <a:pt x="327" y="192"/>
                  <a:pt x="324" y="195"/>
                  <a:pt x="324" y="199"/>
                </a:cubicBezTo>
                <a:cubicBezTo>
                  <a:pt x="324" y="279"/>
                  <a:pt x="324" y="279"/>
                  <a:pt x="324" y="279"/>
                </a:cubicBezTo>
                <a:cubicBezTo>
                  <a:pt x="324" y="283"/>
                  <a:pt x="327" y="286"/>
                  <a:pt x="331" y="286"/>
                </a:cubicBezTo>
                <a:close/>
                <a:moveTo>
                  <a:pt x="338" y="206"/>
                </a:moveTo>
                <a:cubicBezTo>
                  <a:pt x="400" y="206"/>
                  <a:pt x="400" y="206"/>
                  <a:pt x="400" y="206"/>
                </a:cubicBezTo>
                <a:cubicBezTo>
                  <a:pt x="400" y="272"/>
                  <a:pt x="400" y="272"/>
                  <a:pt x="400" y="272"/>
                </a:cubicBezTo>
                <a:cubicBezTo>
                  <a:pt x="338" y="272"/>
                  <a:pt x="338" y="272"/>
                  <a:pt x="338" y="272"/>
                </a:cubicBezTo>
                <a:lnTo>
                  <a:pt x="338" y="206"/>
                </a:lnTo>
                <a:close/>
                <a:moveTo>
                  <a:pt x="449" y="153"/>
                </a:moveTo>
                <a:cubicBezTo>
                  <a:pt x="525" y="153"/>
                  <a:pt x="525" y="153"/>
                  <a:pt x="525" y="153"/>
                </a:cubicBezTo>
                <a:cubicBezTo>
                  <a:pt x="529" y="153"/>
                  <a:pt x="532" y="150"/>
                  <a:pt x="532" y="146"/>
                </a:cubicBezTo>
                <a:cubicBezTo>
                  <a:pt x="532" y="66"/>
                  <a:pt x="532" y="66"/>
                  <a:pt x="532" y="66"/>
                </a:cubicBezTo>
                <a:cubicBezTo>
                  <a:pt x="532" y="62"/>
                  <a:pt x="529" y="59"/>
                  <a:pt x="525" y="59"/>
                </a:cubicBezTo>
                <a:cubicBezTo>
                  <a:pt x="449" y="59"/>
                  <a:pt x="449" y="59"/>
                  <a:pt x="449" y="59"/>
                </a:cubicBezTo>
                <a:cubicBezTo>
                  <a:pt x="445" y="59"/>
                  <a:pt x="442" y="62"/>
                  <a:pt x="442" y="66"/>
                </a:cubicBezTo>
                <a:cubicBezTo>
                  <a:pt x="442" y="146"/>
                  <a:pt x="442" y="146"/>
                  <a:pt x="442" y="146"/>
                </a:cubicBezTo>
                <a:cubicBezTo>
                  <a:pt x="442" y="150"/>
                  <a:pt x="445" y="153"/>
                  <a:pt x="449" y="153"/>
                </a:cubicBezTo>
                <a:close/>
                <a:moveTo>
                  <a:pt x="456" y="73"/>
                </a:moveTo>
                <a:cubicBezTo>
                  <a:pt x="518" y="73"/>
                  <a:pt x="518" y="73"/>
                  <a:pt x="518" y="73"/>
                </a:cubicBezTo>
                <a:cubicBezTo>
                  <a:pt x="518" y="139"/>
                  <a:pt x="518" y="139"/>
                  <a:pt x="518" y="139"/>
                </a:cubicBezTo>
                <a:cubicBezTo>
                  <a:pt x="456" y="139"/>
                  <a:pt x="456" y="139"/>
                  <a:pt x="456" y="139"/>
                </a:cubicBezTo>
                <a:lnTo>
                  <a:pt x="456" y="73"/>
                </a:lnTo>
                <a:close/>
                <a:moveTo>
                  <a:pt x="331" y="153"/>
                </a:moveTo>
                <a:cubicBezTo>
                  <a:pt x="407" y="153"/>
                  <a:pt x="407" y="153"/>
                  <a:pt x="407" y="153"/>
                </a:cubicBezTo>
                <a:cubicBezTo>
                  <a:pt x="411" y="153"/>
                  <a:pt x="414" y="150"/>
                  <a:pt x="414" y="146"/>
                </a:cubicBezTo>
                <a:cubicBezTo>
                  <a:pt x="414" y="66"/>
                  <a:pt x="414" y="66"/>
                  <a:pt x="414" y="66"/>
                </a:cubicBezTo>
                <a:cubicBezTo>
                  <a:pt x="414" y="62"/>
                  <a:pt x="411" y="59"/>
                  <a:pt x="407" y="59"/>
                </a:cubicBezTo>
                <a:cubicBezTo>
                  <a:pt x="331" y="59"/>
                  <a:pt x="331" y="59"/>
                  <a:pt x="331" y="59"/>
                </a:cubicBezTo>
                <a:cubicBezTo>
                  <a:pt x="327" y="59"/>
                  <a:pt x="324" y="62"/>
                  <a:pt x="324" y="66"/>
                </a:cubicBezTo>
                <a:cubicBezTo>
                  <a:pt x="324" y="146"/>
                  <a:pt x="324" y="146"/>
                  <a:pt x="324" y="146"/>
                </a:cubicBezTo>
                <a:cubicBezTo>
                  <a:pt x="324" y="150"/>
                  <a:pt x="327" y="153"/>
                  <a:pt x="331" y="153"/>
                </a:cubicBezTo>
                <a:close/>
                <a:moveTo>
                  <a:pt x="338" y="73"/>
                </a:moveTo>
                <a:cubicBezTo>
                  <a:pt x="400" y="73"/>
                  <a:pt x="400" y="73"/>
                  <a:pt x="400" y="73"/>
                </a:cubicBezTo>
                <a:cubicBezTo>
                  <a:pt x="400" y="139"/>
                  <a:pt x="400" y="139"/>
                  <a:pt x="400" y="139"/>
                </a:cubicBezTo>
                <a:cubicBezTo>
                  <a:pt x="338" y="139"/>
                  <a:pt x="338" y="139"/>
                  <a:pt x="338" y="139"/>
                </a:cubicBezTo>
                <a:lnTo>
                  <a:pt x="338" y="73"/>
                </a:lnTo>
                <a:close/>
                <a:moveTo>
                  <a:pt x="331" y="556"/>
                </a:moveTo>
                <a:cubicBezTo>
                  <a:pt x="407" y="556"/>
                  <a:pt x="407" y="556"/>
                  <a:pt x="407" y="556"/>
                </a:cubicBezTo>
                <a:cubicBezTo>
                  <a:pt x="411" y="556"/>
                  <a:pt x="414" y="553"/>
                  <a:pt x="414" y="549"/>
                </a:cubicBezTo>
                <a:cubicBezTo>
                  <a:pt x="414" y="468"/>
                  <a:pt x="414" y="468"/>
                  <a:pt x="414" y="468"/>
                </a:cubicBezTo>
                <a:cubicBezTo>
                  <a:pt x="414" y="465"/>
                  <a:pt x="411" y="461"/>
                  <a:pt x="407" y="461"/>
                </a:cubicBezTo>
                <a:cubicBezTo>
                  <a:pt x="331" y="461"/>
                  <a:pt x="331" y="461"/>
                  <a:pt x="331" y="461"/>
                </a:cubicBezTo>
                <a:cubicBezTo>
                  <a:pt x="327" y="461"/>
                  <a:pt x="324" y="465"/>
                  <a:pt x="324" y="468"/>
                </a:cubicBezTo>
                <a:cubicBezTo>
                  <a:pt x="324" y="549"/>
                  <a:pt x="324" y="549"/>
                  <a:pt x="324" y="549"/>
                </a:cubicBezTo>
                <a:cubicBezTo>
                  <a:pt x="324" y="553"/>
                  <a:pt x="327" y="556"/>
                  <a:pt x="331" y="556"/>
                </a:cubicBezTo>
                <a:close/>
                <a:moveTo>
                  <a:pt x="338" y="475"/>
                </a:moveTo>
                <a:cubicBezTo>
                  <a:pt x="400" y="475"/>
                  <a:pt x="400" y="475"/>
                  <a:pt x="400" y="475"/>
                </a:cubicBezTo>
                <a:cubicBezTo>
                  <a:pt x="400" y="542"/>
                  <a:pt x="400" y="542"/>
                  <a:pt x="400" y="542"/>
                </a:cubicBezTo>
                <a:cubicBezTo>
                  <a:pt x="338" y="542"/>
                  <a:pt x="338" y="542"/>
                  <a:pt x="338" y="542"/>
                </a:cubicBezTo>
                <a:lnTo>
                  <a:pt x="338" y="47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5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0" name="Freeform 103"/>
          <p:cNvSpPr>
            <a:spLocks noEditPoints="1"/>
          </p:cNvSpPr>
          <p:nvPr/>
        </p:nvSpPr>
        <p:spPr bwMode="auto">
          <a:xfrm>
            <a:off x="8399331" y="1713099"/>
            <a:ext cx="666206" cy="624712"/>
          </a:xfrm>
          <a:custGeom>
            <a:avLst/>
            <a:gdLst>
              <a:gd name="T0" fmla="*/ 265 w 646"/>
              <a:gd name="T1" fmla="*/ 338 h 605"/>
              <a:gd name="T2" fmla="*/ 375 w 646"/>
              <a:gd name="T3" fmla="*/ 345 h 605"/>
              <a:gd name="T4" fmla="*/ 382 w 646"/>
              <a:gd name="T5" fmla="*/ 229 h 605"/>
              <a:gd name="T6" fmla="*/ 272 w 646"/>
              <a:gd name="T7" fmla="*/ 222 h 605"/>
              <a:gd name="T8" fmla="*/ 279 w 646"/>
              <a:gd name="T9" fmla="*/ 236 h 605"/>
              <a:gd name="T10" fmla="*/ 368 w 646"/>
              <a:gd name="T11" fmla="*/ 331 h 605"/>
              <a:gd name="T12" fmla="*/ 279 w 646"/>
              <a:gd name="T13" fmla="*/ 236 h 605"/>
              <a:gd name="T14" fmla="*/ 527 w 646"/>
              <a:gd name="T15" fmla="*/ 345 h 605"/>
              <a:gd name="T16" fmla="*/ 534 w 646"/>
              <a:gd name="T17" fmla="*/ 229 h 605"/>
              <a:gd name="T18" fmla="*/ 424 w 646"/>
              <a:gd name="T19" fmla="*/ 222 h 605"/>
              <a:gd name="T20" fmla="*/ 417 w 646"/>
              <a:gd name="T21" fmla="*/ 338 h 605"/>
              <a:gd name="T22" fmla="*/ 431 w 646"/>
              <a:gd name="T23" fmla="*/ 236 h 605"/>
              <a:gd name="T24" fmla="*/ 520 w 646"/>
              <a:gd name="T25" fmla="*/ 331 h 605"/>
              <a:gd name="T26" fmla="*/ 431 w 646"/>
              <a:gd name="T27" fmla="*/ 236 h 605"/>
              <a:gd name="T28" fmla="*/ 113 w 646"/>
              <a:gd name="T29" fmla="*/ 222 h 605"/>
              <a:gd name="T30" fmla="*/ 106 w 646"/>
              <a:gd name="T31" fmla="*/ 338 h 605"/>
              <a:gd name="T32" fmla="*/ 216 w 646"/>
              <a:gd name="T33" fmla="*/ 345 h 605"/>
              <a:gd name="T34" fmla="*/ 223 w 646"/>
              <a:gd name="T35" fmla="*/ 229 h 605"/>
              <a:gd name="T36" fmla="*/ 209 w 646"/>
              <a:gd name="T37" fmla="*/ 331 h 605"/>
              <a:gd name="T38" fmla="*/ 120 w 646"/>
              <a:gd name="T39" fmla="*/ 236 h 605"/>
              <a:gd name="T40" fmla="*/ 209 w 646"/>
              <a:gd name="T41" fmla="*/ 331 h 605"/>
              <a:gd name="T42" fmla="*/ 527 w 646"/>
              <a:gd name="T43" fmla="*/ 528 h 605"/>
              <a:gd name="T44" fmla="*/ 534 w 646"/>
              <a:gd name="T45" fmla="*/ 413 h 605"/>
              <a:gd name="T46" fmla="*/ 424 w 646"/>
              <a:gd name="T47" fmla="*/ 406 h 605"/>
              <a:gd name="T48" fmla="*/ 417 w 646"/>
              <a:gd name="T49" fmla="*/ 521 h 605"/>
              <a:gd name="T50" fmla="*/ 431 w 646"/>
              <a:gd name="T51" fmla="*/ 420 h 605"/>
              <a:gd name="T52" fmla="*/ 520 w 646"/>
              <a:gd name="T53" fmla="*/ 514 h 605"/>
              <a:gd name="T54" fmla="*/ 431 w 646"/>
              <a:gd name="T55" fmla="*/ 420 h 605"/>
              <a:gd name="T56" fmla="*/ 113 w 646"/>
              <a:gd name="T57" fmla="*/ 406 h 605"/>
              <a:gd name="T58" fmla="*/ 106 w 646"/>
              <a:gd name="T59" fmla="*/ 521 h 605"/>
              <a:gd name="T60" fmla="*/ 216 w 646"/>
              <a:gd name="T61" fmla="*/ 528 h 605"/>
              <a:gd name="T62" fmla="*/ 223 w 646"/>
              <a:gd name="T63" fmla="*/ 413 h 605"/>
              <a:gd name="T64" fmla="*/ 209 w 646"/>
              <a:gd name="T65" fmla="*/ 514 h 605"/>
              <a:gd name="T66" fmla="*/ 120 w 646"/>
              <a:gd name="T67" fmla="*/ 420 h 605"/>
              <a:gd name="T68" fmla="*/ 209 w 646"/>
              <a:gd name="T69" fmla="*/ 514 h 605"/>
              <a:gd name="T70" fmla="*/ 327 w 646"/>
              <a:gd name="T71" fmla="*/ 2 h 605"/>
              <a:gd name="T72" fmla="*/ 5 w 646"/>
              <a:gd name="T73" fmla="*/ 193 h 605"/>
              <a:gd name="T74" fmla="*/ 12 w 646"/>
              <a:gd name="T75" fmla="*/ 205 h 605"/>
              <a:gd name="T76" fmla="*/ 47 w 646"/>
              <a:gd name="T77" fmla="*/ 598 h 605"/>
              <a:gd name="T78" fmla="*/ 272 w 646"/>
              <a:gd name="T79" fmla="*/ 605 h 605"/>
              <a:gd name="T80" fmla="*/ 279 w 646"/>
              <a:gd name="T81" fmla="*/ 420 h 605"/>
              <a:gd name="T82" fmla="*/ 368 w 646"/>
              <a:gd name="T83" fmla="*/ 598 h 605"/>
              <a:gd name="T84" fmla="*/ 592 w 646"/>
              <a:gd name="T85" fmla="*/ 605 h 605"/>
              <a:gd name="T86" fmla="*/ 599 w 646"/>
              <a:gd name="T87" fmla="*/ 183 h 605"/>
              <a:gd name="T88" fmla="*/ 638 w 646"/>
              <a:gd name="T89" fmla="*/ 206 h 605"/>
              <a:gd name="T90" fmla="*/ 642 w 646"/>
              <a:gd name="T91" fmla="*/ 193 h 605"/>
              <a:gd name="T92" fmla="*/ 382 w 646"/>
              <a:gd name="T93" fmla="*/ 591 h 605"/>
              <a:gd name="T94" fmla="*/ 375 w 646"/>
              <a:gd name="T95" fmla="*/ 406 h 605"/>
              <a:gd name="T96" fmla="*/ 265 w 646"/>
              <a:gd name="T97" fmla="*/ 413 h 605"/>
              <a:gd name="T98" fmla="*/ 61 w 646"/>
              <a:gd name="T99" fmla="*/ 591 h 605"/>
              <a:gd name="T100" fmla="*/ 323 w 646"/>
              <a:gd name="T101" fmla="*/ 16 h 605"/>
              <a:gd name="T102" fmla="*/ 585 w 646"/>
              <a:gd name="T103" fmla="*/ 591 h 6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46" h="605">
                <a:moveTo>
                  <a:pt x="265" y="229"/>
                </a:moveTo>
                <a:cubicBezTo>
                  <a:pt x="265" y="338"/>
                  <a:pt x="265" y="338"/>
                  <a:pt x="265" y="338"/>
                </a:cubicBezTo>
                <a:cubicBezTo>
                  <a:pt x="265" y="342"/>
                  <a:pt x="268" y="345"/>
                  <a:pt x="272" y="345"/>
                </a:cubicBezTo>
                <a:cubicBezTo>
                  <a:pt x="375" y="345"/>
                  <a:pt x="375" y="345"/>
                  <a:pt x="375" y="345"/>
                </a:cubicBezTo>
                <a:cubicBezTo>
                  <a:pt x="379" y="345"/>
                  <a:pt x="382" y="342"/>
                  <a:pt x="382" y="338"/>
                </a:cubicBezTo>
                <a:cubicBezTo>
                  <a:pt x="382" y="229"/>
                  <a:pt x="382" y="229"/>
                  <a:pt x="382" y="229"/>
                </a:cubicBezTo>
                <a:cubicBezTo>
                  <a:pt x="382" y="226"/>
                  <a:pt x="379" y="222"/>
                  <a:pt x="375" y="222"/>
                </a:cubicBezTo>
                <a:cubicBezTo>
                  <a:pt x="272" y="222"/>
                  <a:pt x="272" y="222"/>
                  <a:pt x="272" y="222"/>
                </a:cubicBezTo>
                <a:cubicBezTo>
                  <a:pt x="268" y="222"/>
                  <a:pt x="265" y="226"/>
                  <a:pt x="265" y="229"/>
                </a:cubicBezTo>
                <a:close/>
                <a:moveTo>
                  <a:pt x="279" y="236"/>
                </a:moveTo>
                <a:cubicBezTo>
                  <a:pt x="368" y="236"/>
                  <a:pt x="368" y="236"/>
                  <a:pt x="368" y="236"/>
                </a:cubicBezTo>
                <a:cubicBezTo>
                  <a:pt x="368" y="331"/>
                  <a:pt x="368" y="331"/>
                  <a:pt x="368" y="331"/>
                </a:cubicBezTo>
                <a:cubicBezTo>
                  <a:pt x="279" y="331"/>
                  <a:pt x="279" y="331"/>
                  <a:pt x="279" y="331"/>
                </a:cubicBezTo>
                <a:lnTo>
                  <a:pt x="279" y="236"/>
                </a:lnTo>
                <a:close/>
                <a:moveTo>
                  <a:pt x="424" y="345"/>
                </a:moveTo>
                <a:cubicBezTo>
                  <a:pt x="527" y="345"/>
                  <a:pt x="527" y="345"/>
                  <a:pt x="527" y="345"/>
                </a:cubicBezTo>
                <a:cubicBezTo>
                  <a:pt x="531" y="345"/>
                  <a:pt x="534" y="342"/>
                  <a:pt x="534" y="338"/>
                </a:cubicBezTo>
                <a:cubicBezTo>
                  <a:pt x="534" y="229"/>
                  <a:pt x="534" y="229"/>
                  <a:pt x="534" y="229"/>
                </a:cubicBezTo>
                <a:cubicBezTo>
                  <a:pt x="534" y="226"/>
                  <a:pt x="531" y="222"/>
                  <a:pt x="527" y="222"/>
                </a:cubicBezTo>
                <a:cubicBezTo>
                  <a:pt x="424" y="222"/>
                  <a:pt x="424" y="222"/>
                  <a:pt x="424" y="222"/>
                </a:cubicBezTo>
                <a:cubicBezTo>
                  <a:pt x="420" y="222"/>
                  <a:pt x="417" y="226"/>
                  <a:pt x="417" y="229"/>
                </a:cubicBezTo>
                <a:cubicBezTo>
                  <a:pt x="417" y="338"/>
                  <a:pt x="417" y="338"/>
                  <a:pt x="417" y="338"/>
                </a:cubicBezTo>
                <a:cubicBezTo>
                  <a:pt x="417" y="342"/>
                  <a:pt x="420" y="345"/>
                  <a:pt x="424" y="345"/>
                </a:cubicBezTo>
                <a:close/>
                <a:moveTo>
                  <a:pt x="431" y="236"/>
                </a:moveTo>
                <a:cubicBezTo>
                  <a:pt x="520" y="236"/>
                  <a:pt x="520" y="236"/>
                  <a:pt x="520" y="236"/>
                </a:cubicBezTo>
                <a:cubicBezTo>
                  <a:pt x="520" y="331"/>
                  <a:pt x="520" y="331"/>
                  <a:pt x="520" y="331"/>
                </a:cubicBezTo>
                <a:cubicBezTo>
                  <a:pt x="431" y="331"/>
                  <a:pt x="431" y="331"/>
                  <a:pt x="431" y="331"/>
                </a:cubicBezTo>
                <a:lnTo>
                  <a:pt x="431" y="236"/>
                </a:lnTo>
                <a:close/>
                <a:moveTo>
                  <a:pt x="216" y="222"/>
                </a:moveTo>
                <a:cubicBezTo>
                  <a:pt x="113" y="222"/>
                  <a:pt x="113" y="222"/>
                  <a:pt x="113" y="222"/>
                </a:cubicBezTo>
                <a:cubicBezTo>
                  <a:pt x="109" y="222"/>
                  <a:pt x="106" y="226"/>
                  <a:pt x="106" y="229"/>
                </a:cubicBezTo>
                <a:cubicBezTo>
                  <a:pt x="106" y="338"/>
                  <a:pt x="106" y="338"/>
                  <a:pt x="106" y="338"/>
                </a:cubicBezTo>
                <a:cubicBezTo>
                  <a:pt x="106" y="342"/>
                  <a:pt x="109" y="345"/>
                  <a:pt x="113" y="345"/>
                </a:cubicBezTo>
                <a:cubicBezTo>
                  <a:pt x="216" y="345"/>
                  <a:pt x="216" y="345"/>
                  <a:pt x="216" y="345"/>
                </a:cubicBezTo>
                <a:cubicBezTo>
                  <a:pt x="220" y="345"/>
                  <a:pt x="223" y="342"/>
                  <a:pt x="223" y="338"/>
                </a:cubicBezTo>
                <a:cubicBezTo>
                  <a:pt x="223" y="229"/>
                  <a:pt x="223" y="229"/>
                  <a:pt x="223" y="229"/>
                </a:cubicBezTo>
                <a:cubicBezTo>
                  <a:pt x="223" y="226"/>
                  <a:pt x="220" y="222"/>
                  <a:pt x="216" y="222"/>
                </a:cubicBezTo>
                <a:close/>
                <a:moveTo>
                  <a:pt x="209" y="331"/>
                </a:moveTo>
                <a:cubicBezTo>
                  <a:pt x="120" y="331"/>
                  <a:pt x="120" y="331"/>
                  <a:pt x="120" y="331"/>
                </a:cubicBezTo>
                <a:cubicBezTo>
                  <a:pt x="120" y="236"/>
                  <a:pt x="120" y="236"/>
                  <a:pt x="120" y="236"/>
                </a:cubicBezTo>
                <a:cubicBezTo>
                  <a:pt x="209" y="236"/>
                  <a:pt x="209" y="236"/>
                  <a:pt x="209" y="236"/>
                </a:cubicBezTo>
                <a:lnTo>
                  <a:pt x="209" y="331"/>
                </a:lnTo>
                <a:close/>
                <a:moveTo>
                  <a:pt x="424" y="528"/>
                </a:moveTo>
                <a:cubicBezTo>
                  <a:pt x="527" y="528"/>
                  <a:pt x="527" y="528"/>
                  <a:pt x="527" y="528"/>
                </a:cubicBezTo>
                <a:cubicBezTo>
                  <a:pt x="531" y="528"/>
                  <a:pt x="534" y="525"/>
                  <a:pt x="534" y="521"/>
                </a:cubicBezTo>
                <a:cubicBezTo>
                  <a:pt x="534" y="413"/>
                  <a:pt x="534" y="413"/>
                  <a:pt x="534" y="413"/>
                </a:cubicBezTo>
                <a:cubicBezTo>
                  <a:pt x="534" y="409"/>
                  <a:pt x="531" y="406"/>
                  <a:pt x="527" y="406"/>
                </a:cubicBezTo>
                <a:cubicBezTo>
                  <a:pt x="424" y="406"/>
                  <a:pt x="424" y="406"/>
                  <a:pt x="424" y="406"/>
                </a:cubicBezTo>
                <a:cubicBezTo>
                  <a:pt x="420" y="406"/>
                  <a:pt x="417" y="409"/>
                  <a:pt x="417" y="413"/>
                </a:cubicBezTo>
                <a:cubicBezTo>
                  <a:pt x="417" y="521"/>
                  <a:pt x="417" y="521"/>
                  <a:pt x="417" y="521"/>
                </a:cubicBezTo>
                <a:cubicBezTo>
                  <a:pt x="417" y="525"/>
                  <a:pt x="420" y="528"/>
                  <a:pt x="424" y="528"/>
                </a:cubicBezTo>
                <a:close/>
                <a:moveTo>
                  <a:pt x="431" y="420"/>
                </a:moveTo>
                <a:cubicBezTo>
                  <a:pt x="520" y="420"/>
                  <a:pt x="520" y="420"/>
                  <a:pt x="520" y="420"/>
                </a:cubicBezTo>
                <a:cubicBezTo>
                  <a:pt x="520" y="514"/>
                  <a:pt x="520" y="514"/>
                  <a:pt x="520" y="514"/>
                </a:cubicBezTo>
                <a:cubicBezTo>
                  <a:pt x="431" y="514"/>
                  <a:pt x="431" y="514"/>
                  <a:pt x="431" y="514"/>
                </a:cubicBezTo>
                <a:lnTo>
                  <a:pt x="431" y="420"/>
                </a:lnTo>
                <a:close/>
                <a:moveTo>
                  <a:pt x="216" y="406"/>
                </a:moveTo>
                <a:cubicBezTo>
                  <a:pt x="113" y="406"/>
                  <a:pt x="113" y="406"/>
                  <a:pt x="113" y="406"/>
                </a:cubicBezTo>
                <a:cubicBezTo>
                  <a:pt x="109" y="406"/>
                  <a:pt x="106" y="409"/>
                  <a:pt x="106" y="413"/>
                </a:cubicBezTo>
                <a:cubicBezTo>
                  <a:pt x="106" y="521"/>
                  <a:pt x="106" y="521"/>
                  <a:pt x="106" y="521"/>
                </a:cubicBezTo>
                <a:cubicBezTo>
                  <a:pt x="106" y="525"/>
                  <a:pt x="109" y="528"/>
                  <a:pt x="113" y="528"/>
                </a:cubicBezTo>
                <a:cubicBezTo>
                  <a:pt x="216" y="528"/>
                  <a:pt x="216" y="528"/>
                  <a:pt x="216" y="528"/>
                </a:cubicBezTo>
                <a:cubicBezTo>
                  <a:pt x="220" y="528"/>
                  <a:pt x="223" y="525"/>
                  <a:pt x="223" y="521"/>
                </a:cubicBezTo>
                <a:cubicBezTo>
                  <a:pt x="223" y="413"/>
                  <a:pt x="223" y="413"/>
                  <a:pt x="223" y="413"/>
                </a:cubicBezTo>
                <a:cubicBezTo>
                  <a:pt x="223" y="409"/>
                  <a:pt x="220" y="406"/>
                  <a:pt x="216" y="406"/>
                </a:cubicBezTo>
                <a:close/>
                <a:moveTo>
                  <a:pt x="209" y="514"/>
                </a:moveTo>
                <a:cubicBezTo>
                  <a:pt x="120" y="514"/>
                  <a:pt x="120" y="514"/>
                  <a:pt x="120" y="514"/>
                </a:cubicBezTo>
                <a:cubicBezTo>
                  <a:pt x="120" y="420"/>
                  <a:pt x="120" y="420"/>
                  <a:pt x="120" y="420"/>
                </a:cubicBezTo>
                <a:cubicBezTo>
                  <a:pt x="209" y="420"/>
                  <a:pt x="209" y="420"/>
                  <a:pt x="209" y="420"/>
                </a:cubicBezTo>
                <a:lnTo>
                  <a:pt x="209" y="514"/>
                </a:lnTo>
                <a:close/>
                <a:moveTo>
                  <a:pt x="642" y="193"/>
                </a:moveTo>
                <a:cubicBezTo>
                  <a:pt x="327" y="2"/>
                  <a:pt x="327" y="2"/>
                  <a:pt x="327" y="2"/>
                </a:cubicBezTo>
                <a:cubicBezTo>
                  <a:pt x="325" y="0"/>
                  <a:pt x="322" y="0"/>
                  <a:pt x="320" y="2"/>
                </a:cubicBezTo>
                <a:cubicBezTo>
                  <a:pt x="5" y="193"/>
                  <a:pt x="5" y="193"/>
                  <a:pt x="5" y="193"/>
                </a:cubicBezTo>
                <a:cubicBezTo>
                  <a:pt x="1" y="195"/>
                  <a:pt x="0" y="199"/>
                  <a:pt x="2" y="202"/>
                </a:cubicBezTo>
                <a:cubicBezTo>
                  <a:pt x="4" y="206"/>
                  <a:pt x="9" y="207"/>
                  <a:pt x="12" y="205"/>
                </a:cubicBezTo>
                <a:cubicBezTo>
                  <a:pt x="47" y="183"/>
                  <a:pt x="47" y="183"/>
                  <a:pt x="47" y="183"/>
                </a:cubicBezTo>
                <a:cubicBezTo>
                  <a:pt x="47" y="598"/>
                  <a:pt x="47" y="598"/>
                  <a:pt x="47" y="598"/>
                </a:cubicBezTo>
                <a:cubicBezTo>
                  <a:pt x="47" y="602"/>
                  <a:pt x="50" y="605"/>
                  <a:pt x="54" y="605"/>
                </a:cubicBezTo>
                <a:cubicBezTo>
                  <a:pt x="272" y="605"/>
                  <a:pt x="272" y="605"/>
                  <a:pt x="272" y="605"/>
                </a:cubicBezTo>
                <a:cubicBezTo>
                  <a:pt x="276" y="605"/>
                  <a:pt x="279" y="602"/>
                  <a:pt x="279" y="598"/>
                </a:cubicBezTo>
                <a:cubicBezTo>
                  <a:pt x="279" y="420"/>
                  <a:pt x="279" y="420"/>
                  <a:pt x="279" y="420"/>
                </a:cubicBezTo>
                <a:cubicBezTo>
                  <a:pt x="368" y="420"/>
                  <a:pt x="368" y="420"/>
                  <a:pt x="368" y="420"/>
                </a:cubicBezTo>
                <a:cubicBezTo>
                  <a:pt x="368" y="598"/>
                  <a:pt x="368" y="598"/>
                  <a:pt x="368" y="598"/>
                </a:cubicBezTo>
                <a:cubicBezTo>
                  <a:pt x="368" y="602"/>
                  <a:pt x="371" y="605"/>
                  <a:pt x="375" y="605"/>
                </a:cubicBezTo>
                <a:cubicBezTo>
                  <a:pt x="592" y="605"/>
                  <a:pt x="592" y="605"/>
                  <a:pt x="592" y="605"/>
                </a:cubicBezTo>
                <a:cubicBezTo>
                  <a:pt x="596" y="605"/>
                  <a:pt x="599" y="602"/>
                  <a:pt x="599" y="598"/>
                </a:cubicBezTo>
                <a:cubicBezTo>
                  <a:pt x="599" y="183"/>
                  <a:pt x="599" y="183"/>
                  <a:pt x="599" y="183"/>
                </a:cubicBezTo>
                <a:cubicBezTo>
                  <a:pt x="635" y="205"/>
                  <a:pt x="635" y="205"/>
                  <a:pt x="635" y="205"/>
                </a:cubicBezTo>
                <a:cubicBezTo>
                  <a:pt x="636" y="205"/>
                  <a:pt x="637" y="206"/>
                  <a:pt x="638" y="206"/>
                </a:cubicBezTo>
                <a:cubicBezTo>
                  <a:pt x="641" y="206"/>
                  <a:pt x="643" y="204"/>
                  <a:pt x="644" y="202"/>
                </a:cubicBezTo>
                <a:cubicBezTo>
                  <a:pt x="646" y="199"/>
                  <a:pt x="645" y="195"/>
                  <a:pt x="642" y="193"/>
                </a:cubicBezTo>
                <a:close/>
                <a:moveTo>
                  <a:pt x="585" y="591"/>
                </a:moveTo>
                <a:cubicBezTo>
                  <a:pt x="382" y="591"/>
                  <a:pt x="382" y="591"/>
                  <a:pt x="382" y="591"/>
                </a:cubicBezTo>
                <a:cubicBezTo>
                  <a:pt x="382" y="413"/>
                  <a:pt x="382" y="413"/>
                  <a:pt x="382" y="413"/>
                </a:cubicBezTo>
                <a:cubicBezTo>
                  <a:pt x="382" y="409"/>
                  <a:pt x="379" y="406"/>
                  <a:pt x="375" y="406"/>
                </a:cubicBezTo>
                <a:cubicBezTo>
                  <a:pt x="272" y="406"/>
                  <a:pt x="272" y="406"/>
                  <a:pt x="272" y="406"/>
                </a:cubicBezTo>
                <a:cubicBezTo>
                  <a:pt x="268" y="406"/>
                  <a:pt x="265" y="409"/>
                  <a:pt x="265" y="413"/>
                </a:cubicBezTo>
                <a:cubicBezTo>
                  <a:pt x="265" y="591"/>
                  <a:pt x="265" y="591"/>
                  <a:pt x="265" y="591"/>
                </a:cubicBezTo>
                <a:cubicBezTo>
                  <a:pt x="61" y="591"/>
                  <a:pt x="61" y="591"/>
                  <a:pt x="61" y="591"/>
                </a:cubicBezTo>
                <a:cubicBezTo>
                  <a:pt x="61" y="175"/>
                  <a:pt x="61" y="175"/>
                  <a:pt x="61" y="175"/>
                </a:cubicBezTo>
                <a:cubicBezTo>
                  <a:pt x="323" y="16"/>
                  <a:pt x="323" y="16"/>
                  <a:pt x="323" y="16"/>
                </a:cubicBezTo>
                <a:cubicBezTo>
                  <a:pt x="585" y="175"/>
                  <a:pt x="585" y="175"/>
                  <a:pt x="585" y="175"/>
                </a:cubicBezTo>
                <a:lnTo>
                  <a:pt x="585" y="59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Oval 27"/>
          <p:cNvSpPr>
            <a:spLocks noChangeArrowheads="1"/>
          </p:cNvSpPr>
          <p:nvPr/>
        </p:nvSpPr>
        <p:spPr bwMode="auto">
          <a:xfrm>
            <a:off x="1289160" y="461966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2" name="Freeform 105"/>
          <p:cNvSpPr>
            <a:spLocks noEditPoints="1"/>
          </p:cNvSpPr>
          <p:nvPr/>
        </p:nvSpPr>
        <p:spPr bwMode="auto">
          <a:xfrm>
            <a:off x="1591458" y="4883890"/>
            <a:ext cx="493834" cy="654214"/>
          </a:xfrm>
          <a:custGeom>
            <a:avLst/>
            <a:gdLst>
              <a:gd name="T0" fmla="*/ 473 w 478"/>
              <a:gd name="T1" fmla="*/ 39 h 633"/>
              <a:gd name="T2" fmla="*/ 239 w 478"/>
              <a:gd name="T3" fmla="*/ 0 h 633"/>
              <a:gd name="T4" fmla="*/ 239 w 478"/>
              <a:gd name="T5" fmla="*/ 0 h 633"/>
              <a:gd name="T6" fmla="*/ 239 w 478"/>
              <a:gd name="T7" fmla="*/ 0 h 633"/>
              <a:gd name="T8" fmla="*/ 239 w 478"/>
              <a:gd name="T9" fmla="*/ 0 h 633"/>
              <a:gd name="T10" fmla="*/ 193 w 478"/>
              <a:gd name="T11" fmla="*/ 2 h 633"/>
              <a:gd name="T12" fmla="*/ 192 w 478"/>
              <a:gd name="T13" fmla="*/ 2 h 633"/>
              <a:gd name="T14" fmla="*/ 192 w 478"/>
              <a:gd name="T15" fmla="*/ 2 h 633"/>
              <a:gd name="T16" fmla="*/ 191 w 478"/>
              <a:gd name="T17" fmla="*/ 2 h 633"/>
              <a:gd name="T18" fmla="*/ 145 w 478"/>
              <a:gd name="T19" fmla="*/ 7 h 633"/>
              <a:gd name="T20" fmla="*/ 144 w 478"/>
              <a:gd name="T21" fmla="*/ 7 h 633"/>
              <a:gd name="T22" fmla="*/ 98 w 478"/>
              <a:gd name="T23" fmla="*/ 15 h 633"/>
              <a:gd name="T24" fmla="*/ 98 w 478"/>
              <a:gd name="T25" fmla="*/ 15 h 633"/>
              <a:gd name="T26" fmla="*/ 52 w 478"/>
              <a:gd name="T27" fmla="*/ 26 h 633"/>
              <a:gd name="T28" fmla="*/ 51 w 478"/>
              <a:gd name="T29" fmla="*/ 26 h 633"/>
              <a:gd name="T30" fmla="*/ 4 w 478"/>
              <a:gd name="T31" fmla="*/ 39 h 633"/>
              <a:gd name="T32" fmla="*/ 0 w 478"/>
              <a:gd name="T33" fmla="*/ 46 h 633"/>
              <a:gd name="T34" fmla="*/ 0 w 478"/>
              <a:gd name="T35" fmla="*/ 435 h 633"/>
              <a:gd name="T36" fmla="*/ 102 w 478"/>
              <a:gd name="T37" fmla="*/ 553 h 633"/>
              <a:gd name="T38" fmla="*/ 142 w 478"/>
              <a:gd name="T39" fmla="*/ 582 h 633"/>
              <a:gd name="T40" fmla="*/ 142 w 478"/>
              <a:gd name="T41" fmla="*/ 582 h 633"/>
              <a:gd name="T42" fmla="*/ 238 w 478"/>
              <a:gd name="T43" fmla="*/ 633 h 633"/>
              <a:gd name="T44" fmla="*/ 238 w 478"/>
              <a:gd name="T45" fmla="*/ 633 h 633"/>
              <a:gd name="T46" fmla="*/ 239 w 478"/>
              <a:gd name="T47" fmla="*/ 633 h 633"/>
              <a:gd name="T48" fmla="*/ 239 w 478"/>
              <a:gd name="T49" fmla="*/ 633 h 633"/>
              <a:gd name="T50" fmla="*/ 239 w 478"/>
              <a:gd name="T51" fmla="*/ 633 h 633"/>
              <a:gd name="T52" fmla="*/ 239 w 478"/>
              <a:gd name="T53" fmla="*/ 633 h 633"/>
              <a:gd name="T54" fmla="*/ 241 w 478"/>
              <a:gd name="T55" fmla="*/ 633 h 633"/>
              <a:gd name="T56" fmla="*/ 373 w 478"/>
              <a:gd name="T57" fmla="*/ 560 h 633"/>
              <a:gd name="T58" fmla="*/ 478 w 478"/>
              <a:gd name="T59" fmla="*/ 435 h 633"/>
              <a:gd name="T60" fmla="*/ 478 w 478"/>
              <a:gd name="T61" fmla="*/ 46 h 633"/>
              <a:gd name="T62" fmla="*/ 473 w 478"/>
              <a:gd name="T63" fmla="*/ 39 h 633"/>
              <a:gd name="T64" fmla="*/ 199 w 478"/>
              <a:gd name="T65" fmla="*/ 15 h 633"/>
              <a:gd name="T66" fmla="*/ 232 w 478"/>
              <a:gd name="T67" fmla="*/ 14 h 633"/>
              <a:gd name="T68" fmla="*/ 232 w 478"/>
              <a:gd name="T69" fmla="*/ 617 h 633"/>
              <a:gd name="T70" fmla="*/ 200 w 478"/>
              <a:gd name="T71" fmla="*/ 601 h 633"/>
              <a:gd name="T72" fmla="*/ 199 w 478"/>
              <a:gd name="T73" fmla="*/ 15 h 633"/>
              <a:gd name="T74" fmla="*/ 186 w 478"/>
              <a:gd name="T75" fmla="*/ 593 h 633"/>
              <a:gd name="T76" fmla="*/ 153 w 478"/>
              <a:gd name="T77" fmla="*/ 572 h 633"/>
              <a:gd name="T78" fmla="*/ 153 w 478"/>
              <a:gd name="T79" fmla="*/ 20 h 633"/>
              <a:gd name="T80" fmla="*/ 185 w 478"/>
              <a:gd name="T81" fmla="*/ 17 h 633"/>
              <a:gd name="T82" fmla="*/ 186 w 478"/>
              <a:gd name="T83" fmla="*/ 593 h 633"/>
              <a:gd name="T84" fmla="*/ 60 w 478"/>
              <a:gd name="T85" fmla="*/ 38 h 633"/>
              <a:gd name="T86" fmla="*/ 92 w 478"/>
              <a:gd name="T87" fmla="*/ 31 h 633"/>
              <a:gd name="T88" fmla="*/ 93 w 478"/>
              <a:gd name="T89" fmla="*/ 528 h 633"/>
              <a:gd name="T90" fmla="*/ 60 w 478"/>
              <a:gd name="T91" fmla="*/ 500 h 633"/>
              <a:gd name="T92" fmla="*/ 60 w 478"/>
              <a:gd name="T93" fmla="*/ 38 h 633"/>
              <a:gd name="T94" fmla="*/ 14 w 478"/>
              <a:gd name="T95" fmla="*/ 435 h 633"/>
              <a:gd name="T96" fmla="*/ 14 w 478"/>
              <a:gd name="T97" fmla="*/ 51 h 633"/>
              <a:gd name="T98" fmla="*/ 46 w 478"/>
              <a:gd name="T99" fmla="*/ 42 h 633"/>
              <a:gd name="T100" fmla="*/ 46 w 478"/>
              <a:gd name="T101" fmla="*/ 487 h 633"/>
              <a:gd name="T102" fmla="*/ 14 w 478"/>
              <a:gd name="T103" fmla="*/ 435 h 633"/>
              <a:gd name="T104" fmla="*/ 107 w 478"/>
              <a:gd name="T105" fmla="*/ 539 h 633"/>
              <a:gd name="T106" fmla="*/ 106 w 478"/>
              <a:gd name="T107" fmla="*/ 28 h 633"/>
              <a:gd name="T108" fmla="*/ 139 w 478"/>
              <a:gd name="T109" fmla="*/ 22 h 633"/>
              <a:gd name="T110" fmla="*/ 139 w 478"/>
              <a:gd name="T111" fmla="*/ 563 h 633"/>
              <a:gd name="T112" fmla="*/ 111 w 478"/>
              <a:gd name="T113" fmla="*/ 542 h 633"/>
              <a:gd name="T114" fmla="*/ 107 w 478"/>
              <a:gd name="T115" fmla="*/ 539 h 633"/>
              <a:gd name="T116" fmla="*/ 464 w 478"/>
              <a:gd name="T117" fmla="*/ 435 h 633"/>
              <a:gd name="T118" fmla="*/ 246 w 478"/>
              <a:gd name="T119" fmla="*/ 617 h 633"/>
              <a:gd name="T120" fmla="*/ 246 w 478"/>
              <a:gd name="T121" fmla="*/ 14 h 633"/>
              <a:gd name="T122" fmla="*/ 464 w 478"/>
              <a:gd name="T123" fmla="*/ 51 h 633"/>
              <a:gd name="T124" fmla="*/ 464 w 478"/>
              <a:gd name="T125" fmla="*/ 435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8" h="633">
                <a:moveTo>
                  <a:pt x="473" y="39"/>
                </a:moveTo>
                <a:cubicBezTo>
                  <a:pt x="414" y="21"/>
                  <a:pt x="326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24" y="0"/>
                  <a:pt x="208" y="1"/>
                  <a:pt x="193" y="2"/>
                </a:cubicBezTo>
                <a:cubicBezTo>
                  <a:pt x="193" y="2"/>
                  <a:pt x="192" y="2"/>
                  <a:pt x="192" y="2"/>
                </a:cubicBezTo>
                <a:cubicBezTo>
                  <a:pt x="192" y="2"/>
                  <a:pt x="192" y="2"/>
                  <a:pt x="192" y="2"/>
                </a:cubicBezTo>
                <a:cubicBezTo>
                  <a:pt x="192" y="2"/>
                  <a:pt x="192" y="2"/>
                  <a:pt x="191" y="2"/>
                </a:cubicBezTo>
                <a:cubicBezTo>
                  <a:pt x="176" y="3"/>
                  <a:pt x="160" y="5"/>
                  <a:pt x="145" y="7"/>
                </a:cubicBezTo>
                <a:cubicBezTo>
                  <a:pt x="145" y="7"/>
                  <a:pt x="145" y="7"/>
                  <a:pt x="144" y="7"/>
                </a:cubicBezTo>
                <a:cubicBezTo>
                  <a:pt x="129" y="9"/>
                  <a:pt x="114" y="12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83" y="18"/>
                  <a:pt x="67" y="22"/>
                  <a:pt x="52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36" y="30"/>
                  <a:pt x="20" y="34"/>
                  <a:pt x="4" y="39"/>
                </a:cubicBezTo>
                <a:cubicBezTo>
                  <a:pt x="2" y="40"/>
                  <a:pt x="0" y="43"/>
                  <a:pt x="0" y="46"/>
                </a:cubicBezTo>
                <a:cubicBezTo>
                  <a:pt x="0" y="435"/>
                  <a:pt x="0" y="435"/>
                  <a:pt x="0" y="435"/>
                </a:cubicBezTo>
                <a:cubicBezTo>
                  <a:pt x="0" y="450"/>
                  <a:pt x="13" y="486"/>
                  <a:pt x="102" y="553"/>
                </a:cubicBezTo>
                <a:cubicBezTo>
                  <a:pt x="115" y="563"/>
                  <a:pt x="129" y="573"/>
                  <a:pt x="142" y="582"/>
                </a:cubicBezTo>
                <a:cubicBezTo>
                  <a:pt x="142" y="582"/>
                  <a:pt x="142" y="582"/>
                  <a:pt x="142" y="582"/>
                </a:cubicBezTo>
                <a:cubicBezTo>
                  <a:pt x="182" y="609"/>
                  <a:pt x="220" y="629"/>
                  <a:pt x="238" y="633"/>
                </a:cubicBezTo>
                <a:cubicBezTo>
                  <a:pt x="238" y="633"/>
                  <a:pt x="238" y="633"/>
                  <a:pt x="238" y="633"/>
                </a:cubicBezTo>
                <a:cubicBezTo>
                  <a:pt x="238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40" y="633"/>
                  <a:pt x="240" y="633"/>
                  <a:pt x="241" y="633"/>
                </a:cubicBezTo>
                <a:cubicBezTo>
                  <a:pt x="261" y="629"/>
                  <a:pt x="320" y="598"/>
                  <a:pt x="373" y="560"/>
                </a:cubicBezTo>
                <a:cubicBezTo>
                  <a:pt x="421" y="526"/>
                  <a:pt x="478" y="477"/>
                  <a:pt x="478" y="435"/>
                </a:cubicBezTo>
                <a:cubicBezTo>
                  <a:pt x="478" y="46"/>
                  <a:pt x="478" y="46"/>
                  <a:pt x="478" y="46"/>
                </a:cubicBezTo>
                <a:cubicBezTo>
                  <a:pt x="478" y="43"/>
                  <a:pt x="476" y="40"/>
                  <a:pt x="473" y="39"/>
                </a:cubicBezTo>
                <a:close/>
                <a:moveTo>
                  <a:pt x="199" y="15"/>
                </a:moveTo>
                <a:cubicBezTo>
                  <a:pt x="210" y="15"/>
                  <a:pt x="221" y="14"/>
                  <a:pt x="232" y="14"/>
                </a:cubicBezTo>
                <a:cubicBezTo>
                  <a:pt x="232" y="617"/>
                  <a:pt x="232" y="617"/>
                  <a:pt x="232" y="617"/>
                </a:cubicBezTo>
                <a:cubicBezTo>
                  <a:pt x="224" y="614"/>
                  <a:pt x="213" y="608"/>
                  <a:pt x="200" y="601"/>
                </a:cubicBezTo>
                <a:lnTo>
                  <a:pt x="199" y="15"/>
                </a:lnTo>
                <a:close/>
                <a:moveTo>
                  <a:pt x="186" y="593"/>
                </a:moveTo>
                <a:cubicBezTo>
                  <a:pt x="175" y="587"/>
                  <a:pt x="165" y="580"/>
                  <a:pt x="153" y="572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64" y="19"/>
                  <a:pt x="175" y="17"/>
                  <a:pt x="185" y="17"/>
                </a:cubicBezTo>
                <a:lnTo>
                  <a:pt x="186" y="593"/>
                </a:lnTo>
                <a:close/>
                <a:moveTo>
                  <a:pt x="60" y="38"/>
                </a:moveTo>
                <a:cubicBezTo>
                  <a:pt x="71" y="35"/>
                  <a:pt x="82" y="33"/>
                  <a:pt x="92" y="31"/>
                </a:cubicBezTo>
                <a:cubicBezTo>
                  <a:pt x="93" y="528"/>
                  <a:pt x="93" y="528"/>
                  <a:pt x="93" y="528"/>
                </a:cubicBezTo>
                <a:cubicBezTo>
                  <a:pt x="81" y="518"/>
                  <a:pt x="70" y="509"/>
                  <a:pt x="60" y="500"/>
                </a:cubicBezTo>
                <a:lnTo>
                  <a:pt x="60" y="38"/>
                </a:lnTo>
                <a:close/>
                <a:moveTo>
                  <a:pt x="14" y="435"/>
                </a:moveTo>
                <a:cubicBezTo>
                  <a:pt x="14" y="51"/>
                  <a:pt x="14" y="51"/>
                  <a:pt x="14" y="51"/>
                </a:cubicBezTo>
                <a:cubicBezTo>
                  <a:pt x="24" y="48"/>
                  <a:pt x="35" y="45"/>
                  <a:pt x="46" y="42"/>
                </a:cubicBezTo>
                <a:cubicBezTo>
                  <a:pt x="46" y="487"/>
                  <a:pt x="46" y="487"/>
                  <a:pt x="46" y="487"/>
                </a:cubicBezTo>
                <a:cubicBezTo>
                  <a:pt x="25" y="465"/>
                  <a:pt x="14" y="447"/>
                  <a:pt x="14" y="435"/>
                </a:cubicBezTo>
                <a:close/>
                <a:moveTo>
                  <a:pt x="107" y="539"/>
                </a:moveTo>
                <a:cubicBezTo>
                  <a:pt x="106" y="28"/>
                  <a:pt x="106" y="28"/>
                  <a:pt x="106" y="28"/>
                </a:cubicBezTo>
                <a:cubicBezTo>
                  <a:pt x="117" y="26"/>
                  <a:pt x="128" y="24"/>
                  <a:pt x="139" y="22"/>
                </a:cubicBezTo>
                <a:cubicBezTo>
                  <a:pt x="139" y="563"/>
                  <a:pt x="139" y="563"/>
                  <a:pt x="139" y="563"/>
                </a:cubicBezTo>
                <a:cubicBezTo>
                  <a:pt x="130" y="556"/>
                  <a:pt x="120" y="549"/>
                  <a:pt x="111" y="542"/>
                </a:cubicBezTo>
                <a:cubicBezTo>
                  <a:pt x="109" y="541"/>
                  <a:pt x="108" y="540"/>
                  <a:pt x="107" y="539"/>
                </a:cubicBezTo>
                <a:close/>
                <a:moveTo>
                  <a:pt x="464" y="435"/>
                </a:moveTo>
                <a:cubicBezTo>
                  <a:pt x="464" y="496"/>
                  <a:pt x="297" y="598"/>
                  <a:pt x="246" y="617"/>
                </a:cubicBezTo>
                <a:cubicBezTo>
                  <a:pt x="246" y="14"/>
                  <a:pt x="246" y="14"/>
                  <a:pt x="246" y="14"/>
                </a:cubicBezTo>
                <a:cubicBezTo>
                  <a:pt x="327" y="15"/>
                  <a:pt x="408" y="34"/>
                  <a:pt x="464" y="51"/>
                </a:cubicBezTo>
                <a:lnTo>
                  <a:pt x="464" y="4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Oval 20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3" name="Freeform 106"/>
          <p:cNvSpPr>
            <a:spLocks noEditPoints="1"/>
          </p:cNvSpPr>
          <p:nvPr/>
        </p:nvSpPr>
        <p:spPr bwMode="auto">
          <a:xfrm>
            <a:off x="3306734" y="3274725"/>
            <a:ext cx="508299" cy="666206"/>
          </a:xfrm>
          <a:custGeom>
            <a:avLst/>
            <a:gdLst>
              <a:gd name="T0" fmla="*/ 451 w 493"/>
              <a:gd name="T1" fmla="*/ 579 h 646"/>
              <a:gd name="T2" fmla="*/ 285 w 493"/>
              <a:gd name="T3" fmla="*/ 321 h 646"/>
              <a:gd name="T4" fmla="*/ 419 w 493"/>
              <a:gd name="T5" fmla="*/ 174 h 646"/>
              <a:gd name="T6" fmla="*/ 424 w 493"/>
              <a:gd name="T7" fmla="*/ 165 h 646"/>
              <a:gd name="T8" fmla="*/ 460 w 493"/>
              <a:gd name="T9" fmla="*/ 67 h 646"/>
              <a:gd name="T10" fmla="*/ 460 w 493"/>
              <a:gd name="T11" fmla="*/ 0 h 646"/>
              <a:gd name="T12" fmla="*/ 0 w 493"/>
              <a:gd name="T13" fmla="*/ 33 h 646"/>
              <a:gd name="T14" fmla="*/ 44 w 493"/>
              <a:gd name="T15" fmla="*/ 67 h 646"/>
              <a:gd name="T16" fmla="*/ 73 w 493"/>
              <a:gd name="T17" fmla="*/ 166 h 646"/>
              <a:gd name="T18" fmla="*/ 211 w 493"/>
              <a:gd name="T19" fmla="*/ 317 h 646"/>
              <a:gd name="T20" fmla="*/ 211 w 493"/>
              <a:gd name="T21" fmla="*/ 332 h 646"/>
              <a:gd name="T22" fmla="*/ 34 w 493"/>
              <a:gd name="T23" fmla="*/ 579 h 646"/>
              <a:gd name="T24" fmla="*/ 34 w 493"/>
              <a:gd name="T25" fmla="*/ 646 h 646"/>
              <a:gd name="T26" fmla="*/ 493 w 493"/>
              <a:gd name="T27" fmla="*/ 612 h 646"/>
              <a:gd name="T28" fmla="*/ 404 w 493"/>
              <a:gd name="T29" fmla="*/ 479 h 646"/>
              <a:gd name="T30" fmla="*/ 285 w 493"/>
              <a:gd name="T31" fmla="*/ 348 h 646"/>
              <a:gd name="T32" fmla="*/ 14 w 493"/>
              <a:gd name="T33" fmla="*/ 33 h 646"/>
              <a:gd name="T34" fmla="*/ 460 w 493"/>
              <a:gd name="T35" fmla="*/ 14 h 646"/>
              <a:gd name="T36" fmla="*/ 460 w 493"/>
              <a:gd name="T37" fmla="*/ 53 h 646"/>
              <a:gd name="T38" fmla="*/ 14 w 493"/>
              <a:gd name="T39" fmla="*/ 33 h 646"/>
              <a:gd name="T40" fmla="*/ 412 w 493"/>
              <a:gd name="T41" fmla="*/ 156 h 646"/>
              <a:gd name="T42" fmla="*/ 85 w 493"/>
              <a:gd name="T43" fmla="*/ 156 h 646"/>
              <a:gd name="T44" fmla="*/ 439 w 493"/>
              <a:gd name="T45" fmla="*/ 67 h 646"/>
              <a:gd name="T46" fmla="*/ 211 w 493"/>
              <a:gd name="T47" fmla="*/ 490 h 646"/>
              <a:gd name="T48" fmla="*/ 211 w 493"/>
              <a:gd name="T49" fmla="*/ 348 h 646"/>
              <a:gd name="T50" fmla="*/ 156 w 493"/>
              <a:gd name="T51" fmla="*/ 509 h 646"/>
              <a:gd name="T52" fmla="*/ 219 w 493"/>
              <a:gd name="T53" fmla="*/ 503 h 646"/>
              <a:gd name="T54" fmla="*/ 225 w 493"/>
              <a:gd name="T55" fmla="*/ 336 h 646"/>
              <a:gd name="T56" fmla="*/ 225 w 493"/>
              <a:gd name="T57" fmla="*/ 313 h 646"/>
              <a:gd name="T58" fmla="*/ 94 w 493"/>
              <a:gd name="T59" fmla="*/ 175 h 646"/>
              <a:gd name="T60" fmla="*/ 259 w 493"/>
              <a:gd name="T61" fmla="*/ 169 h 646"/>
              <a:gd name="T62" fmla="*/ 274 w 493"/>
              <a:gd name="T63" fmla="*/ 307 h 646"/>
              <a:gd name="T64" fmla="*/ 271 w 493"/>
              <a:gd name="T65" fmla="*/ 321 h 646"/>
              <a:gd name="T66" fmla="*/ 271 w 493"/>
              <a:gd name="T67" fmla="*/ 483 h 646"/>
              <a:gd name="T68" fmla="*/ 278 w 493"/>
              <a:gd name="T69" fmla="*/ 493 h 646"/>
              <a:gd name="T70" fmla="*/ 437 w 493"/>
              <a:gd name="T71" fmla="*/ 579 h 646"/>
              <a:gd name="T72" fmla="*/ 84 w 493"/>
              <a:gd name="T73" fmla="*/ 495 h 646"/>
              <a:gd name="T74" fmla="*/ 34 w 493"/>
              <a:gd name="T75" fmla="*/ 632 h 646"/>
              <a:gd name="T76" fmla="*/ 34 w 493"/>
              <a:gd name="T77" fmla="*/ 593 h 646"/>
              <a:gd name="T78" fmla="*/ 479 w 493"/>
              <a:gd name="T79" fmla="*/ 612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93" h="646">
                <a:moveTo>
                  <a:pt x="460" y="579"/>
                </a:moveTo>
                <a:cubicBezTo>
                  <a:pt x="451" y="579"/>
                  <a:pt x="451" y="579"/>
                  <a:pt x="451" y="579"/>
                </a:cubicBezTo>
                <a:cubicBezTo>
                  <a:pt x="435" y="462"/>
                  <a:pt x="357" y="372"/>
                  <a:pt x="285" y="332"/>
                </a:cubicBezTo>
                <a:cubicBezTo>
                  <a:pt x="285" y="321"/>
                  <a:pt x="285" y="321"/>
                  <a:pt x="285" y="321"/>
                </a:cubicBezTo>
                <a:cubicBezTo>
                  <a:pt x="285" y="317"/>
                  <a:pt x="285" y="317"/>
                  <a:pt x="285" y="317"/>
                </a:cubicBezTo>
                <a:cubicBezTo>
                  <a:pt x="334" y="291"/>
                  <a:pt x="385" y="241"/>
                  <a:pt x="419" y="174"/>
                </a:cubicBezTo>
                <a:cubicBezTo>
                  <a:pt x="421" y="174"/>
                  <a:pt x="422" y="173"/>
                  <a:pt x="423" y="172"/>
                </a:cubicBezTo>
                <a:cubicBezTo>
                  <a:pt x="424" y="170"/>
                  <a:pt x="424" y="167"/>
                  <a:pt x="424" y="165"/>
                </a:cubicBezTo>
                <a:cubicBezTo>
                  <a:pt x="438" y="135"/>
                  <a:pt x="448" y="102"/>
                  <a:pt x="453" y="67"/>
                </a:cubicBezTo>
                <a:cubicBezTo>
                  <a:pt x="460" y="67"/>
                  <a:pt x="460" y="67"/>
                  <a:pt x="460" y="67"/>
                </a:cubicBezTo>
                <a:cubicBezTo>
                  <a:pt x="478" y="67"/>
                  <a:pt x="493" y="52"/>
                  <a:pt x="493" y="33"/>
                </a:cubicBezTo>
                <a:cubicBezTo>
                  <a:pt x="493" y="15"/>
                  <a:pt x="478" y="0"/>
                  <a:pt x="460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5"/>
                  <a:pt x="0" y="33"/>
                </a:cubicBezTo>
                <a:cubicBezTo>
                  <a:pt x="0" y="52"/>
                  <a:pt x="15" y="67"/>
                  <a:pt x="34" y="67"/>
                </a:cubicBezTo>
                <a:cubicBezTo>
                  <a:pt x="44" y="67"/>
                  <a:pt x="44" y="67"/>
                  <a:pt x="44" y="67"/>
                </a:cubicBezTo>
                <a:cubicBezTo>
                  <a:pt x="48" y="100"/>
                  <a:pt x="58" y="130"/>
                  <a:pt x="70" y="158"/>
                </a:cubicBezTo>
                <a:cubicBezTo>
                  <a:pt x="69" y="161"/>
                  <a:pt x="70" y="165"/>
                  <a:pt x="73" y="166"/>
                </a:cubicBezTo>
                <a:cubicBezTo>
                  <a:pt x="73" y="166"/>
                  <a:pt x="74" y="167"/>
                  <a:pt x="74" y="167"/>
                </a:cubicBezTo>
                <a:cubicBezTo>
                  <a:pt x="107" y="237"/>
                  <a:pt x="160" y="290"/>
                  <a:pt x="211" y="317"/>
                </a:cubicBezTo>
                <a:cubicBezTo>
                  <a:pt x="211" y="330"/>
                  <a:pt x="211" y="330"/>
                  <a:pt x="211" y="330"/>
                </a:cubicBezTo>
                <a:cubicBezTo>
                  <a:pt x="211" y="332"/>
                  <a:pt x="211" y="332"/>
                  <a:pt x="211" y="332"/>
                </a:cubicBezTo>
                <a:cubicBezTo>
                  <a:pt x="140" y="371"/>
                  <a:pt x="62" y="462"/>
                  <a:pt x="44" y="579"/>
                </a:cubicBezTo>
                <a:cubicBezTo>
                  <a:pt x="34" y="579"/>
                  <a:pt x="34" y="579"/>
                  <a:pt x="34" y="579"/>
                </a:cubicBezTo>
                <a:cubicBezTo>
                  <a:pt x="15" y="579"/>
                  <a:pt x="0" y="594"/>
                  <a:pt x="0" y="612"/>
                </a:cubicBezTo>
                <a:cubicBezTo>
                  <a:pt x="0" y="631"/>
                  <a:pt x="15" y="646"/>
                  <a:pt x="34" y="646"/>
                </a:cubicBezTo>
                <a:cubicBezTo>
                  <a:pt x="460" y="646"/>
                  <a:pt x="460" y="646"/>
                  <a:pt x="460" y="646"/>
                </a:cubicBezTo>
                <a:cubicBezTo>
                  <a:pt x="478" y="646"/>
                  <a:pt x="493" y="631"/>
                  <a:pt x="493" y="612"/>
                </a:cubicBezTo>
                <a:cubicBezTo>
                  <a:pt x="493" y="594"/>
                  <a:pt x="478" y="579"/>
                  <a:pt x="460" y="579"/>
                </a:cubicBezTo>
                <a:close/>
                <a:moveTo>
                  <a:pt x="404" y="479"/>
                </a:moveTo>
                <a:cubicBezTo>
                  <a:pt x="371" y="466"/>
                  <a:pt x="329" y="470"/>
                  <a:pt x="285" y="478"/>
                </a:cubicBezTo>
                <a:cubicBezTo>
                  <a:pt x="285" y="348"/>
                  <a:pt x="285" y="348"/>
                  <a:pt x="285" y="348"/>
                </a:cubicBezTo>
                <a:cubicBezTo>
                  <a:pt x="328" y="374"/>
                  <a:pt x="373" y="420"/>
                  <a:pt x="404" y="479"/>
                </a:cubicBezTo>
                <a:close/>
                <a:moveTo>
                  <a:pt x="14" y="33"/>
                </a:moveTo>
                <a:cubicBezTo>
                  <a:pt x="14" y="23"/>
                  <a:pt x="23" y="14"/>
                  <a:pt x="34" y="14"/>
                </a:cubicBezTo>
                <a:cubicBezTo>
                  <a:pt x="460" y="14"/>
                  <a:pt x="460" y="14"/>
                  <a:pt x="460" y="14"/>
                </a:cubicBezTo>
                <a:cubicBezTo>
                  <a:pt x="471" y="14"/>
                  <a:pt x="479" y="23"/>
                  <a:pt x="479" y="33"/>
                </a:cubicBezTo>
                <a:cubicBezTo>
                  <a:pt x="479" y="44"/>
                  <a:pt x="471" y="53"/>
                  <a:pt x="460" y="53"/>
                </a:cubicBezTo>
                <a:cubicBezTo>
                  <a:pt x="34" y="53"/>
                  <a:pt x="34" y="53"/>
                  <a:pt x="34" y="53"/>
                </a:cubicBezTo>
                <a:cubicBezTo>
                  <a:pt x="23" y="53"/>
                  <a:pt x="14" y="44"/>
                  <a:pt x="14" y="33"/>
                </a:cubicBezTo>
                <a:close/>
                <a:moveTo>
                  <a:pt x="439" y="67"/>
                </a:moveTo>
                <a:cubicBezTo>
                  <a:pt x="434" y="99"/>
                  <a:pt x="425" y="129"/>
                  <a:pt x="412" y="156"/>
                </a:cubicBezTo>
                <a:cubicBezTo>
                  <a:pt x="372" y="134"/>
                  <a:pt x="315" y="145"/>
                  <a:pt x="256" y="156"/>
                </a:cubicBezTo>
                <a:cubicBezTo>
                  <a:pt x="196" y="167"/>
                  <a:pt x="134" y="178"/>
                  <a:pt x="85" y="156"/>
                </a:cubicBezTo>
                <a:cubicBezTo>
                  <a:pt x="72" y="129"/>
                  <a:pt x="63" y="99"/>
                  <a:pt x="58" y="67"/>
                </a:cubicBezTo>
                <a:lnTo>
                  <a:pt x="439" y="67"/>
                </a:lnTo>
                <a:close/>
                <a:moveTo>
                  <a:pt x="211" y="348"/>
                </a:moveTo>
                <a:cubicBezTo>
                  <a:pt x="211" y="490"/>
                  <a:pt x="211" y="490"/>
                  <a:pt x="211" y="490"/>
                </a:cubicBezTo>
                <a:cubicBezTo>
                  <a:pt x="171" y="496"/>
                  <a:pt x="127" y="499"/>
                  <a:pt x="90" y="483"/>
                </a:cubicBezTo>
                <a:cubicBezTo>
                  <a:pt x="121" y="422"/>
                  <a:pt x="168" y="374"/>
                  <a:pt x="211" y="348"/>
                </a:cubicBezTo>
                <a:close/>
                <a:moveTo>
                  <a:pt x="84" y="495"/>
                </a:moveTo>
                <a:cubicBezTo>
                  <a:pt x="107" y="505"/>
                  <a:pt x="131" y="509"/>
                  <a:pt x="156" y="509"/>
                </a:cubicBezTo>
                <a:cubicBezTo>
                  <a:pt x="178" y="509"/>
                  <a:pt x="199" y="506"/>
                  <a:pt x="219" y="503"/>
                </a:cubicBezTo>
                <a:cubicBezTo>
                  <a:pt x="219" y="503"/>
                  <a:pt x="219" y="503"/>
                  <a:pt x="219" y="503"/>
                </a:cubicBezTo>
                <a:cubicBezTo>
                  <a:pt x="222" y="503"/>
                  <a:pt x="225" y="500"/>
                  <a:pt x="225" y="496"/>
                </a:cubicBezTo>
                <a:cubicBezTo>
                  <a:pt x="225" y="336"/>
                  <a:pt x="225" y="336"/>
                  <a:pt x="225" y="336"/>
                </a:cubicBezTo>
                <a:cubicBezTo>
                  <a:pt x="225" y="330"/>
                  <a:pt x="225" y="330"/>
                  <a:pt x="225" y="330"/>
                </a:cubicBezTo>
                <a:cubicBezTo>
                  <a:pt x="225" y="313"/>
                  <a:pt x="225" y="313"/>
                  <a:pt x="225" y="313"/>
                </a:cubicBezTo>
                <a:cubicBezTo>
                  <a:pt x="225" y="311"/>
                  <a:pt x="224" y="308"/>
                  <a:pt x="221" y="307"/>
                </a:cubicBezTo>
                <a:cubicBezTo>
                  <a:pt x="177" y="284"/>
                  <a:pt x="127" y="237"/>
                  <a:pt x="94" y="175"/>
                </a:cubicBezTo>
                <a:cubicBezTo>
                  <a:pt x="112" y="180"/>
                  <a:pt x="131" y="183"/>
                  <a:pt x="151" y="183"/>
                </a:cubicBezTo>
                <a:cubicBezTo>
                  <a:pt x="186" y="183"/>
                  <a:pt x="223" y="176"/>
                  <a:pt x="259" y="169"/>
                </a:cubicBezTo>
                <a:cubicBezTo>
                  <a:pt x="316" y="159"/>
                  <a:pt x="370" y="149"/>
                  <a:pt x="406" y="169"/>
                </a:cubicBezTo>
                <a:cubicBezTo>
                  <a:pt x="372" y="234"/>
                  <a:pt x="321" y="283"/>
                  <a:pt x="274" y="307"/>
                </a:cubicBezTo>
                <a:cubicBezTo>
                  <a:pt x="272" y="308"/>
                  <a:pt x="271" y="311"/>
                  <a:pt x="271" y="313"/>
                </a:cubicBezTo>
                <a:cubicBezTo>
                  <a:pt x="271" y="321"/>
                  <a:pt x="271" y="321"/>
                  <a:pt x="271" y="321"/>
                </a:cubicBezTo>
                <a:cubicBezTo>
                  <a:pt x="271" y="336"/>
                  <a:pt x="271" y="336"/>
                  <a:pt x="271" y="336"/>
                </a:cubicBezTo>
                <a:cubicBezTo>
                  <a:pt x="271" y="483"/>
                  <a:pt x="271" y="483"/>
                  <a:pt x="271" y="483"/>
                </a:cubicBezTo>
                <a:cubicBezTo>
                  <a:pt x="270" y="484"/>
                  <a:pt x="270" y="486"/>
                  <a:pt x="270" y="487"/>
                </a:cubicBezTo>
                <a:cubicBezTo>
                  <a:pt x="271" y="491"/>
                  <a:pt x="274" y="494"/>
                  <a:pt x="278" y="493"/>
                </a:cubicBezTo>
                <a:cubicBezTo>
                  <a:pt x="331" y="484"/>
                  <a:pt x="381" y="477"/>
                  <a:pt x="414" y="499"/>
                </a:cubicBezTo>
                <a:cubicBezTo>
                  <a:pt x="425" y="524"/>
                  <a:pt x="433" y="551"/>
                  <a:pt x="437" y="579"/>
                </a:cubicBezTo>
                <a:cubicBezTo>
                  <a:pt x="58" y="579"/>
                  <a:pt x="58" y="579"/>
                  <a:pt x="58" y="579"/>
                </a:cubicBezTo>
                <a:cubicBezTo>
                  <a:pt x="63" y="549"/>
                  <a:pt x="72" y="521"/>
                  <a:pt x="84" y="495"/>
                </a:cubicBezTo>
                <a:close/>
                <a:moveTo>
                  <a:pt x="460" y="632"/>
                </a:moveTo>
                <a:cubicBezTo>
                  <a:pt x="34" y="632"/>
                  <a:pt x="34" y="632"/>
                  <a:pt x="34" y="632"/>
                </a:cubicBezTo>
                <a:cubicBezTo>
                  <a:pt x="23" y="632"/>
                  <a:pt x="14" y="623"/>
                  <a:pt x="14" y="612"/>
                </a:cubicBezTo>
                <a:cubicBezTo>
                  <a:pt x="14" y="601"/>
                  <a:pt x="23" y="593"/>
                  <a:pt x="34" y="593"/>
                </a:cubicBezTo>
                <a:cubicBezTo>
                  <a:pt x="460" y="593"/>
                  <a:pt x="460" y="593"/>
                  <a:pt x="460" y="593"/>
                </a:cubicBezTo>
                <a:cubicBezTo>
                  <a:pt x="471" y="593"/>
                  <a:pt x="479" y="601"/>
                  <a:pt x="479" y="612"/>
                </a:cubicBezTo>
                <a:cubicBezTo>
                  <a:pt x="479" y="623"/>
                  <a:pt x="471" y="632"/>
                  <a:pt x="460" y="6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Oval 23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6" name="Freeform 109"/>
          <p:cNvSpPr>
            <a:spLocks noEditPoints="1"/>
          </p:cNvSpPr>
          <p:nvPr/>
        </p:nvSpPr>
        <p:spPr bwMode="auto">
          <a:xfrm>
            <a:off x="1479540" y="1690046"/>
            <a:ext cx="715366" cy="714615"/>
          </a:xfrm>
          <a:custGeom>
            <a:avLst/>
            <a:gdLst>
              <a:gd name="T0" fmla="*/ 431 w 692"/>
              <a:gd name="T1" fmla="*/ 165 h 693"/>
              <a:gd name="T2" fmla="*/ 350 w 692"/>
              <a:gd name="T3" fmla="*/ 245 h 693"/>
              <a:gd name="T4" fmla="*/ 349 w 692"/>
              <a:gd name="T5" fmla="*/ 246 h 693"/>
              <a:gd name="T6" fmla="*/ 348 w 692"/>
              <a:gd name="T7" fmla="*/ 246 h 693"/>
              <a:gd name="T8" fmla="*/ 345 w 692"/>
              <a:gd name="T9" fmla="*/ 246 h 693"/>
              <a:gd name="T10" fmla="*/ 343 w 692"/>
              <a:gd name="T11" fmla="*/ 246 h 693"/>
              <a:gd name="T12" fmla="*/ 342 w 692"/>
              <a:gd name="T13" fmla="*/ 245 h 693"/>
              <a:gd name="T14" fmla="*/ 262 w 692"/>
              <a:gd name="T15" fmla="*/ 165 h 693"/>
              <a:gd name="T16" fmla="*/ 272 w 692"/>
              <a:gd name="T17" fmla="*/ 155 h 693"/>
              <a:gd name="T18" fmla="*/ 339 w 692"/>
              <a:gd name="T19" fmla="*/ 7 h 693"/>
              <a:gd name="T20" fmla="*/ 353 w 692"/>
              <a:gd name="T21" fmla="*/ 7 h 693"/>
              <a:gd name="T22" fmla="*/ 421 w 692"/>
              <a:gd name="T23" fmla="*/ 155 h 693"/>
              <a:gd name="T24" fmla="*/ 351 w 692"/>
              <a:gd name="T25" fmla="*/ 449 h 693"/>
              <a:gd name="T26" fmla="*/ 341 w 692"/>
              <a:gd name="T27" fmla="*/ 449 h 693"/>
              <a:gd name="T28" fmla="*/ 262 w 692"/>
              <a:gd name="T29" fmla="*/ 539 h 693"/>
              <a:gd name="T30" fmla="*/ 339 w 692"/>
              <a:gd name="T31" fmla="*/ 471 h 693"/>
              <a:gd name="T32" fmla="*/ 346 w 692"/>
              <a:gd name="T33" fmla="*/ 693 h 693"/>
              <a:gd name="T34" fmla="*/ 353 w 692"/>
              <a:gd name="T35" fmla="*/ 471 h 693"/>
              <a:gd name="T36" fmla="*/ 426 w 692"/>
              <a:gd name="T37" fmla="*/ 541 h 693"/>
              <a:gd name="T38" fmla="*/ 431 w 692"/>
              <a:gd name="T39" fmla="*/ 529 h 693"/>
              <a:gd name="T40" fmla="*/ 685 w 692"/>
              <a:gd name="T41" fmla="*/ 340 h 693"/>
              <a:gd name="T42" fmla="*/ 538 w 692"/>
              <a:gd name="T43" fmla="*/ 272 h 693"/>
              <a:gd name="T44" fmla="*/ 528 w 692"/>
              <a:gd name="T45" fmla="*/ 262 h 693"/>
              <a:gd name="T46" fmla="*/ 448 w 692"/>
              <a:gd name="T47" fmla="*/ 343 h 693"/>
              <a:gd name="T48" fmla="*/ 447 w 692"/>
              <a:gd name="T49" fmla="*/ 344 h 693"/>
              <a:gd name="T50" fmla="*/ 447 w 692"/>
              <a:gd name="T51" fmla="*/ 345 h 693"/>
              <a:gd name="T52" fmla="*/ 447 w 692"/>
              <a:gd name="T53" fmla="*/ 348 h 693"/>
              <a:gd name="T54" fmla="*/ 447 w 692"/>
              <a:gd name="T55" fmla="*/ 349 h 693"/>
              <a:gd name="T56" fmla="*/ 448 w 692"/>
              <a:gd name="T57" fmla="*/ 351 h 693"/>
              <a:gd name="T58" fmla="*/ 528 w 692"/>
              <a:gd name="T59" fmla="*/ 431 h 693"/>
              <a:gd name="T60" fmla="*/ 538 w 692"/>
              <a:gd name="T61" fmla="*/ 431 h 693"/>
              <a:gd name="T62" fmla="*/ 471 w 692"/>
              <a:gd name="T63" fmla="*/ 354 h 693"/>
              <a:gd name="T64" fmla="*/ 692 w 692"/>
              <a:gd name="T65" fmla="*/ 347 h 693"/>
              <a:gd name="T66" fmla="*/ 245 w 692"/>
              <a:gd name="T67" fmla="*/ 349 h 693"/>
              <a:gd name="T68" fmla="*/ 246 w 692"/>
              <a:gd name="T69" fmla="*/ 348 h 693"/>
              <a:gd name="T70" fmla="*/ 246 w 692"/>
              <a:gd name="T71" fmla="*/ 345 h 693"/>
              <a:gd name="T72" fmla="*/ 245 w 692"/>
              <a:gd name="T73" fmla="*/ 344 h 693"/>
              <a:gd name="T74" fmla="*/ 244 w 692"/>
              <a:gd name="T75" fmla="*/ 343 h 693"/>
              <a:gd name="T76" fmla="*/ 164 w 692"/>
              <a:gd name="T77" fmla="*/ 262 h 693"/>
              <a:gd name="T78" fmla="*/ 154 w 692"/>
              <a:gd name="T79" fmla="*/ 272 h 693"/>
              <a:gd name="T80" fmla="*/ 7 w 692"/>
              <a:gd name="T81" fmla="*/ 340 h 693"/>
              <a:gd name="T82" fmla="*/ 7 w 692"/>
              <a:gd name="T83" fmla="*/ 354 h 693"/>
              <a:gd name="T84" fmla="*/ 154 w 692"/>
              <a:gd name="T85" fmla="*/ 421 h 693"/>
              <a:gd name="T86" fmla="*/ 159 w 692"/>
              <a:gd name="T87" fmla="*/ 433 h 693"/>
              <a:gd name="T88" fmla="*/ 244 w 692"/>
              <a:gd name="T89" fmla="*/ 352 h 693"/>
              <a:gd name="T90" fmla="*/ 245 w 692"/>
              <a:gd name="T91" fmla="*/ 350 h 693"/>
              <a:gd name="T92" fmla="*/ 346 w 692"/>
              <a:gd name="T93" fmla="*/ 371 h 693"/>
              <a:gd name="T94" fmla="*/ 346 w 692"/>
              <a:gd name="T95" fmla="*/ 323 h 693"/>
              <a:gd name="T96" fmla="*/ 346 w 692"/>
              <a:gd name="T97" fmla="*/ 371 h 693"/>
              <a:gd name="T98" fmla="*/ 356 w 692"/>
              <a:gd name="T99" fmla="*/ 347 h 693"/>
              <a:gd name="T100" fmla="*/ 336 w 692"/>
              <a:gd name="T101" fmla="*/ 347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92" h="693">
                <a:moveTo>
                  <a:pt x="431" y="155"/>
                </a:moveTo>
                <a:cubicBezTo>
                  <a:pt x="433" y="158"/>
                  <a:pt x="433" y="162"/>
                  <a:pt x="431" y="165"/>
                </a:cubicBezTo>
                <a:cubicBezTo>
                  <a:pt x="351" y="244"/>
                  <a:pt x="351" y="244"/>
                  <a:pt x="351" y="244"/>
                </a:cubicBezTo>
                <a:cubicBezTo>
                  <a:pt x="351" y="245"/>
                  <a:pt x="350" y="245"/>
                  <a:pt x="350" y="245"/>
                </a:cubicBezTo>
                <a:cubicBezTo>
                  <a:pt x="350" y="245"/>
                  <a:pt x="350" y="245"/>
                  <a:pt x="350" y="245"/>
                </a:cubicBezTo>
                <a:cubicBezTo>
                  <a:pt x="349" y="246"/>
                  <a:pt x="349" y="246"/>
                  <a:pt x="349" y="246"/>
                </a:cubicBezTo>
                <a:cubicBezTo>
                  <a:pt x="349" y="246"/>
                  <a:pt x="348" y="246"/>
                  <a:pt x="348" y="246"/>
                </a:cubicBezTo>
                <a:cubicBezTo>
                  <a:pt x="348" y="246"/>
                  <a:pt x="348" y="246"/>
                  <a:pt x="348" y="246"/>
                </a:cubicBezTo>
                <a:cubicBezTo>
                  <a:pt x="347" y="246"/>
                  <a:pt x="347" y="246"/>
                  <a:pt x="346" y="246"/>
                </a:cubicBezTo>
                <a:cubicBezTo>
                  <a:pt x="346" y="246"/>
                  <a:pt x="345" y="246"/>
                  <a:pt x="345" y="246"/>
                </a:cubicBezTo>
                <a:cubicBezTo>
                  <a:pt x="345" y="246"/>
                  <a:pt x="344" y="246"/>
                  <a:pt x="344" y="246"/>
                </a:cubicBezTo>
                <a:cubicBezTo>
                  <a:pt x="344" y="246"/>
                  <a:pt x="344" y="246"/>
                  <a:pt x="343" y="246"/>
                </a:cubicBezTo>
                <a:cubicBezTo>
                  <a:pt x="343" y="246"/>
                  <a:pt x="343" y="246"/>
                  <a:pt x="343" y="245"/>
                </a:cubicBezTo>
                <a:cubicBezTo>
                  <a:pt x="343" y="245"/>
                  <a:pt x="342" y="245"/>
                  <a:pt x="342" y="245"/>
                </a:cubicBezTo>
                <a:cubicBezTo>
                  <a:pt x="342" y="245"/>
                  <a:pt x="342" y="245"/>
                  <a:pt x="341" y="244"/>
                </a:cubicBezTo>
                <a:cubicBezTo>
                  <a:pt x="262" y="165"/>
                  <a:pt x="262" y="165"/>
                  <a:pt x="262" y="165"/>
                </a:cubicBezTo>
                <a:cubicBezTo>
                  <a:pt x="259" y="162"/>
                  <a:pt x="259" y="158"/>
                  <a:pt x="262" y="155"/>
                </a:cubicBezTo>
                <a:cubicBezTo>
                  <a:pt x="264" y="152"/>
                  <a:pt x="269" y="152"/>
                  <a:pt x="272" y="155"/>
                </a:cubicBezTo>
                <a:cubicBezTo>
                  <a:pt x="339" y="222"/>
                  <a:pt x="339" y="222"/>
                  <a:pt x="339" y="222"/>
                </a:cubicBezTo>
                <a:cubicBezTo>
                  <a:pt x="339" y="7"/>
                  <a:pt x="339" y="7"/>
                  <a:pt x="339" y="7"/>
                </a:cubicBezTo>
                <a:cubicBezTo>
                  <a:pt x="339" y="4"/>
                  <a:pt x="342" y="0"/>
                  <a:pt x="346" y="0"/>
                </a:cubicBezTo>
                <a:cubicBezTo>
                  <a:pt x="350" y="0"/>
                  <a:pt x="353" y="4"/>
                  <a:pt x="353" y="7"/>
                </a:cubicBezTo>
                <a:cubicBezTo>
                  <a:pt x="353" y="222"/>
                  <a:pt x="353" y="222"/>
                  <a:pt x="353" y="222"/>
                </a:cubicBezTo>
                <a:cubicBezTo>
                  <a:pt x="421" y="155"/>
                  <a:pt x="421" y="155"/>
                  <a:pt x="421" y="155"/>
                </a:cubicBezTo>
                <a:cubicBezTo>
                  <a:pt x="423" y="152"/>
                  <a:pt x="428" y="152"/>
                  <a:pt x="431" y="155"/>
                </a:cubicBezTo>
                <a:close/>
                <a:moveTo>
                  <a:pt x="351" y="449"/>
                </a:moveTo>
                <a:cubicBezTo>
                  <a:pt x="350" y="448"/>
                  <a:pt x="348" y="447"/>
                  <a:pt x="346" y="447"/>
                </a:cubicBezTo>
                <a:cubicBezTo>
                  <a:pt x="344" y="447"/>
                  <a:pt x="342" y="448"/>
                  <a:pt x="341" y="449"/>
                </a:cubicBezTo>
                <a:cubicBezTo>
                  <a:pt x="262" y="529"/>
                  <a:pt x="262" y="529"/>
                  <a:pt x="262" y="529"/>
                </a:cubicBezTo>
                <a:cubicBezTo>
                  <a:pt x="259" y="532"/>
                  <a:pt x="259" y="536"/>
                  <a:pt x="262" y="539"/>
                </a:cubicBezTo>
                <a:cubicBezTo>
                  <a:pt x="264" y="542"/>
                  <a:pt x="269" y="542"/>
                  <a:pt x="272" y="539"/>
                </a:cubicBezTo>
                <a:cubicBezTo>
                  <a:pt x="339" y="471"/>
                  <a:pt x="339" y="471"/>
                  <a:pt x="339" y="471"/>
                </a:cubicBezTo>
                <a:cubicBezTo>
                  <a:pt x="339" y="686"/>
                  <a:pt x="339" y="686"/>
                  <a:pt x="339" y="686"/>
                </a:cubicBezTo>
                <a:cubicBezTo>
                  <a:pt x="339" y="690"/>
                  <a:pt x="342" y="693"/>
                  <a:pt x="346" y="693"/>
                </a:cubicBezTo>
                <a:cubicBezTo>
                  <a:pt x="350" y="693"/>
                  <a:pt x="353" y="690"/>
                  <a:pt x="353" y="686"/>
                </a:cubicBezTo>
                <a:cubicBezTo>
                  <a:pt x="353" y="471"/>
                  <a:pt x="353" y="471"/>
                  <a:pt x="353" y="471"/>
                </a:cubicBezTo>
                <a:cubicBezTo>
                  <a:pt x="421" y="539"/>
                  <a:pt x="421" y="539"/>
                  <a:pt x="421" y="539"/>
                </a:cubicBezTo>
                <a:cubicBezTo>
                  <a:pt x="422" y="540"/>
                  <a:pt x="424" y="541"/>
                  <a:pt x="426" y="541"/>
                </a:cubicBezTo>
                <a:cubicBezTo>
                  <a:pt x="427" y="541"/>
                  <a:pt x="429" y="540"/>
                  <a:pt x="431" y="539"/>
                </a:cubicBezTo>
                <a:cubicBezTo>
                  <a:pt x="433" y="536"/>
                  <a:pt x="433" y="532"/>
                  <a:pt x="431" y="529"/>
                </a:cubicBezTo>
                <a:lnTo>
                  <a:pt x="351" y="449"/>
                </a:lnTo>
                <a:close/>
                <a:moveTo>
                  <a:pt x="685" y="340"/>
                </a:moveTo>
                <a:cubicBezTo>
                  <a:pt x="471" y="340"/>
                  <a:pt x="471" y="340"/>
                  <a:pt x="471" y="340"/>
                </a:cubicBezTo>
                <a:cubicBezTo>
                  <a:pt x="538" y="272"/>
                  <a:pt x="538" y="272"/>
                  <a:pt x="538" y="272"/>
                </a:cubicBezTo>
                <a:cubicBezTo>
                  <a:pt x="541" y="269"/>
                  <a:pt x="541" y="265"/>
                  <a:pt x="538" y="262"/>
                </a:cubicBezTo>
                <a:cubicBezTo>
                  <a:pt x="535" y="260"/>
                  <a:pt x="531" y="260"/>
                  <a:pt x="528" y="262"/>
                </a:cubicBezTo>
                <a:cubicBezTo>
                  <a:pt x="449" y="342"/>
                  <a:pt x="449" y="342"/>
                  <a:pt x="449" y="342"/>
                </a:cubicBezTo>
                <a:cubicBezTo>
                  <a:pt x="448" y="342"/>
                  <a:pt x="448" y="343"/>
                  <a:pt x="448" y="343"/>
                </a:cubicBezTo>
                <a:cubicBezTo>
                  <a:pt x="448" y="343"/>
                  <a:pt x="448" y="343"/>
                  <a:pt x="448" y="343"/>
                </a:cubicBezTo>
                <a:cubicBezTo>
                  <a:pt x="448" y="343"/>
                  <a:pt x="447" y="344"/>
                  <a:pt x="447" y="344"/>
                </a:cubicBezTo>
                <a:cubicBezTo>
                  <a:pt x="447" y="344"/>
                  <a:pt x="447" y="344"/>
                  <a:pt x="447" y="344"/>
                </a:cubicBezTo>
                <a:cubicBezTo>
                  <a:pt x="447" y="345"/>
                  <a:pt x="447" y="345"/>
                  <a:pt x="447" y="345"/>
                </a:cubicBezTo>
                <a:cubicBezTo>
                  <a:pt x="447" y="346"/>
                  <a:pt x="447" y="346"/>
                  <a:pt x="447" y="347"/>
                </a:cubicBezTo>
                <a:cubicBezTo>
                  <a:pt x="447" y="347"/>
                  <a:pt x="447" y="348"/>
                  <a:pt x="447" y="348"/>
                </a:cubicBezTo>
                <a:cubicBezTo>
                  <a:pt x="447" y="349"/>
                  <a:pt x="447" y="349"/>
                  <a:pt x="447" y="349"/>
                </a:cubicBezTo>
                <a:cubicBezTo>
                  <a:pt x="447" y="349"/>
                  <a:pt x="447" y="349"/>
                  <a:pt x="447" y="349"/>
                </a:cubicBezTo>
                <a:cubicBezTo>
                  <a:pt x="447" y="350"/>
                  <a:pt x="448" y="350"/>
                  <a:pt x="448" y="351"/>
                </a:cubicBezTo>
                <a:cubicBezTo>
                  <a:pt x="448" y="351"/>
                  <a:pt x="448" y="351"/>
                  <a:pt x="448" y="351"/>
                </a:cubicBezTo>
                <a:cubicBezTo>
                  <a:pt x="448" y="351"/>
                  <a:pt x="448" y="351"/>
                  <a:pt x="449" y="352"/>
                </a:cubicBezTo>
                <a:cubicBezTo>
                  <a:pt x="528" y="431"/>
                  <a:pt x="528" y="431"/>
                  <a:pt x="528" y="431"/>
                </a:cubicBezTo>
                <a:cubicBezTo>
                  <a:pt x="530" y="433"/>
                  <a:pt x="531" y="433"/>
                  <a:pt x="533" y="433"/>
                </a:cubicBezTo>
                <a:cubicBezTo>
                  <a:pt x="535" y="433"/>
                  <a:pt x="537" y="433"/>
                  <a:pt x="538" y="431"/>
                </a:cubicBezTo>
                <a:cubicBezTo>
                  <a:pt x="541" y="429"/>
                  <a:pt x="541" y="424"/>
                  <a:pt x="538" y="421"/>
                </a:cubicBezTo>
                <a:cubicBezTo>
                  <a:pt x="471" y="354"/>
                  <a:pt x="471" y="354"/>
                  <a:pt x="471" y="354"/>
                </a:cubicBezTo>
                <a:cubicBezTo>
                  <a:pt x="685" y="354"/>
                  <a:pt x="685" y="354"/>
                  <a:pt x="685" y="354"/>
                </a:cubicBezTo>
                <a:cubicBezTo>
                  <a:pt x="689" y="354"/>
                  <a:pt x="692" y="351"/>
                  <a:pt x="692" y="347"/>
                </a:cubicBezTo>
                <a:cubicBezTo>
                  <a:pt x="692" y="343"/>
                  <a:pt x="689" y="340"/>
                  <a:pt x="685" y="340"/>
                </a:cubicBezTo>
                <a:close/>
                <a:moveTo>
                  <a:pt x="245" y="349"/>
                </a:moveTo>
                <a:cubicBezTo>
                  <a:pt x="245" y="349"/>
                  <a:pt x="245" y="349"/>
                  <a:pt x="245" y="349"/>
                </a:cubicBezTo>
                <a:cubicBezTo>
                  <a:pt x="245" y="349"/>
                  <a:pt x="245" y="349"/>
                  <a:pt x="246" y="348"/>
                </a:cubicBezTo>
                <a:cubicBezTo>
                  <a:pt x="246" y="348"/>
                  <a:pt x="246" y="347"/>
                  <a:pt x="246" y="347"/>
                </a:cubicBezTo>
                <a:cubicBezTo>
                  <a:pt x="246" y="346"/>
                  <a:pt x="246" y="346"/>
                  <a:pt x="246" y="345"/>
                </a:cubicBezTo>
                <a:cubicBezTo>
                  <a:pt x="245" y="345"/>
                  <a:pt x="245" y="345"/>
                  <a:pt x="245" y="344"/>
                </a:cubicBezTo>
                <a:cubicBezTo>
                  <a:pt x="245" y="344"/>
                  <a:pt x="245" y="344"/>
                  <a:pt x="245" y="344"/>
                </a:cubicBezTo>
                <a:cubicBezTo>
                  <a:pt x="245" y="344"/>
                  <a:pt x="245" y="343"/>
                  <a:pt x="245" y="343"/>
                </a:cubicBezTo>
                <a:cubicBezTo>
                  <a:pt x="245" y="343"/>
                  <a:pt x="245" y="343"/>
                  <a:pt x="244" y="343"/>
                </a:cubicBezTo>
                <a:cubicBezTo>
                  <a:pt x="244" y="343"/>
                  <a:pt x="244" y="342"/>
                  <a:pt x="244" y="342"/>
                </a:cubicBezTo>
                <a:cubicBezTo>
                  <a:pt x="164" y="262"/>
                  <a:pt x="164" y="262"/>
                  <a:pt x="164" y="262"/>
                </a:cubicBezTo>
                <a:cubicBezTo>
                  <a:pt x="161" y="260"/>
                  <a:pt x="157" y="260"/>
                  <a:pt x="154" y="262"/>
                </a:cubicBezTo>
                <a:cubicBezTo>
                  <a:pt x="151" y="265"/>
                  <a:pt x="151" y="269"/>
                  <a:pt x="154" y="272"/>
                </a:cubicBezTo>
                <a:cubicBezTo>
                  <a:pt x="222" y="340"/>
                  <a:pt x="222" y="340"/>
                  <a:pt x="222" y="340"/>
                </a:cubicBezTo>
                <a:cubicBezTo>
                  <a:pt x="7" y="340"/>
                  <a:pt x="7" y="340"/>
                  <a:pt x="7" y="340"/>
                </a:cubicBezTo>
                <a:cubicBezTo>
                  <a:pt x="3" y="340"/>
                  <a:pt x="0" y="343"/>
                  <a:pt x="0" y="347"/>
                </a:cubicBezTo>
                <a:cubicBezTo>
                  <a:pt x="0" y="351"/>
                  <a:pt x="3" y="354"/>
                  <a:pt x="7" y="354"/>
                </a:cubicBezTo>
                <a:cubicBezTo>
                  <a:pt x="222" y="354"/>
                  <a:pt x="222" y="354"/>
                  <a:pt x="222" y="354"/>
                </a:cubicBezTo>
                <a:cubicBezTo>
                  <a:pt x="154" y="421"/>
                  <a:pt x="154" y="421"/>
                  <a:pt x="154" y="421"/>
                </a:cubicBezTo>
                <a:cubicBezTo>
                  <a:pt x="151" y="424"/>
                  <a:pt x="151" y="429"/>
                  <a:pt x="154" y="431"/>
                </a:cubicBezTo>
                <a:cubicBezTo>
                  <a:pt x="156" y="433"/>
                  <a:pt x="157" y="433"/>
                  <a:pt x="159" y="433"/>
                </a:cubicBezTo>
                <a:cubicBezTo>
                  <a:pt x="161" y="433"/>
                  <a:pt x="163" y="433"/>
                  <a:pt x="164" y="431"/>
                </a:cubicBezTo>
                <a:cubicBezTo>
                  <a:pt x="244" y="352"/>
                  <a:pt x="244" y="352"/>
                  <a:pt x="244" y="352"/>
                </a:cubicBezTo>
                <a:cubicBezTo>
                  <a:pt x="244" y="351"/>
                  <a:pt x="244" y="351"/>
                  <a:pt x="244" y="351"/>
                </a:cubicBezTo>
                <a:cubicBezTo>
                  <a:pt x="245" y="351"/>
                  <a:pt x="245" y="351"/>
                  <a:pt x="245" y="350"/>
                </a:cubicBezTo>
                <a:cubicBezTo>
                  <a:pt x="245" y="350"/>
                  <a:pt x="245" y="350"/>
                  <a:pt x="245" y="349"/>
                </a:cubicBezTo>
                <a:close/>
                <a:moveTo>
                  <a:pt x="346" y="371"/>
                </a:moveTo>
                <a:cubicBezTo>
                  <a:pt x="333" y="371"/>
                  <a:pt x="322" y="360"/>
                  <a:pt x="322" y="347"/>
                </a:cubicBezTo>
                <a:cubicBezTo>
                  <a:pt x="322" y="333"/>
                  <a:pt x="333" y="323"/>
                  <a:pt x="346" y="323"/>
                </a:cubicBezTo>
                <a:cubicBezTo>
                  <a:pt x="359" y="323"/>
                  <a:pt x="370" y="333"/>
                  <a:pt x="370" y="347"/>
                </a:cubicBezTo>
                <a:cubicBezTo>
                  <a:pt x="370" y="360"/>
                  <a:pt x="359" y="371"/>
                  <a:pt x="346" y="371"/>
                </a:cubicBezTo>
                <a:close/>
                <a:moveTo>
                  <a:pt x="346" y="357"/>
                </a:moveTo>
                <a:cubicBezTo>
                  <a:pt x="352" y="357"/>
                  <a:pt x="356" y="352"/>
                  <a:pt x="356" y="347"/>
                </a:cubicBezTo>
                <a:cubicBezTo>
                  <a:pt x="356" y="341"/>
                  <a:pt x="352" y="337"/>
                  <a:pt x="346" y="337"/>
                </a:cubicBezTo>
                <a:cubicBezTo>
                  <a:pt x="341" y="337"/>
                  <a:pt x="336" y="341"/>
                  <a:pt x="336" y="347"/>
                </a:cubicBezTo>
                <a:cubicBezTo>
                  <a:pt x="336" y="352"/>
                  <a:pt x="341" y="357"/>
                  <a:pt x="346" y="3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Oval 22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7" name="Freeform 110"/>
          <p:cNvSpPr>
            <a:spLocks noEditPoints="1"/>
          </p:cNvSpPr>
          <p:nvPr/>
        </p:nvSpPr>
        <p:spPr bwMode="auto">
          <a:xfrm>
            <a:off x="3204151" y="1690046"/>
            <a:ext cx="714615" cy="714615"/>
          </a:xfrm>
          <a:custGeom>
            <a:avLst/>
            <a:gdLst>
              <a:gd name="T0" fmla="*/ 431 w 693"/>
              <a:gd name="T1" fmla="*/ 92 h 693"/>
              <a:gd name="T2" fmla="*/ 353 w 693"/>
              <a:gd name="T3" fmla="*/ 24 h 693"/>
              <a:gd name="T4" fmla="*/ 346 w 693"/>
              <a:gd name="T5" fmla="*/ 246 h 693"/>
              <a:gd name="T6" fmla="*/ 339 w 693"/>
              <a:gd name="T7" fmla="*/ 24 h 693"/>
              <a:gd name="T8" fmla="*/ 267 w 693"/>
              <a:gd name="T9" fmla="*/ 94 h 693"/>
              <a:gd name="T10" fmla="*/ 262 w 693"/>
              <a:gd name="T11" fmla="*/ 82 h 693"/>
              <a:gd name="T12" fmla="*/ 343 w 693"/>
              <a:gd name="T13" fmla="*/ 2 h 693"/>
              <a:gd name="T14" fmla="*/ 344 w 693"/>
              <a:gd name="T15" fmla="*/ 1 h 693"/>
              <a:gd name="T16" fmla="*/ 345 w 693"/>
              <a:gd name="T17" fmla="*/ 1 h 693"/>
              <a:gd name="T18" fmla="*/ 348 w 693"/>
              <a:gd name="T19" fmla="*/ 1 h 693"/>
              <a:gd name="T20" fmla="*/ 349 w 693"/>
              <a:gd name="T21" fmla="*/ 1 h 693"/>
              <a:gd name="T22" fmla="*/ 350 w 693"/>
              <a:gd name="T23" fmla="*/ 2 h 693"/>
              <a:gd name="T24" fmla="*/ 431 w 693"/>
              <a:gd name="T25" fmla="*/ 82 h 693"/>
              <a:gd name="T26" fmla="*/ 353 w 693"/>
              <a:gd name="T27" fmla="*/ 669 h 693"/>
              <a:gd name="T28" fmla="*/ 346 w 693"/>
              <a:gd name="T29" fmla="*/ 447 h 693"/>
              <a:gd name="T30" fmla="*/ 339 w 693"/>
              <a:gd name="T31" fmla="*/ 669 h 693"/>
              <a:gd name="T32" fmla="*/ 262 w 693"/>
              <a:gd name="T33" fmla="*/ 602 h 693"/>
              <a:gd name="T34" fmla="*/ 342 w 693"/>
              <a:gd name="T35" fmla="*/ 691 h 693"/>
              <a:gd name="T36" fmla="*/ 343 w 693"/>
              <a:gd name="T37" fmla="*/ 692 h 693"/>
              <a:gd name="T38" fmla="*/ 344 w 693"/>
              <a:gd name="T39" fmla="*/ 693 h 693"/>
              <a:gd name="T40" fmla="*/ 346 w 693"/>
              <a:gd name="T41" fmla="*/ 693 h 693"/>
              <a:gd name="T42" fmla="*/ 349 w 693"/>
              <a:gd name="T43" fmla="*/ 693 h 693"/>
              <a:gd name="T44" fmla="*/ 350 w 693"/>
              <a:gd name="T45" fmla="*/ 692 h 693"/>
              <a:gd name="T46" fmla="*/ 351 w 693"/>
              <a:gd name="T47" fmla="*/ 691 h 693"/>
              <a:gd name="T48" fmla="*/ 431 w 693"/>
              <a:gd name="T49" fmla="*/ 602 h 693"/>
              <a:gd name="T50" fmla="*/ 692 w 693"/>
              <a:gd name="T51" fmla="*/ 351 h 693"/>
              <a:gd name="T52" fmla="*/ 692 w 693"/>
              <a:gd name="T53" fmla="*/ 349 h 693"/>
              <a:gd name="T54" fmla="*/ 693 w 693"/>
              <a:gd name="T55" fmla="*/ 348 h 693"/>
              <a:gd name="T56" fmla="*/ 693 w 693"/>
              <a:gd name="T57" fmla="*/ 345 h 693"/>
              <a:gd name="T58" fmla="*/ 692 w 693"/>
              <a:gd name="T59" fmla="*/ 344 h 693"/>
              <a:gd name="T60" fmla="*/ 692 w 693"/>
              <a:gd name="T61" fmla="*/ 343 h 693"/>
              <a:gd name="T62" fmla="*/ 611 w 693"/>
              <a:gd name="T63" fmla="*/ 262 h 693"/>
              <a:gd name="T64" fmla="*/ 601 w 693"/>
              <a:gd name="T65" fmla="*/ 272 h 693"/>
              <a:gd name="T66" fmla="*/ 454 w 693"/>
              <a:gd name="T67" fmla="*/ 340 h 693"/>
              <a:gd name="T68" fmla="*/ 454 w 693"/>
              <a:gd name="T69" fmla="*/ 354 h 693"/>
              <a:gd name="T70" fmla="*/ 601 w 693"/>
              <a:gd name="T71" fmla="*/ 421 h 693"/>
              <a:gd name="T72" fmla="*/ 606 w 693"/>
              <a:gd name="T73" fmla="*/ 433 h 693"/>
              <a:gd name="T74" fmla="*/ 691 w 693"/>
              <a:gd name="T75" fmla="*/ 352 h 693"/>
              <a:gd name="T76" fmla="*/ 239 w 693"/>
              <a:gd name="T77" fmla="*/ 340 h 693"/>
              <a:gd name="T78" fmla="*/ 92 w 693"/>
              <a:gd name="T79" fmla="*/ 272 h 693"/>
              <a:gd name="T80" fmla="*/ 82 w 693"/>
              <a:gd name="T81" fmla="*/ 262 h 693"/>
              <a:gd name="T82" fmla="*/ 1 w 693"/>
              <a:gd name="T83" fmla="*/ 343 h 693"/>
              <a:gd name="T84" fmla="*/ 1 w 693"/>
              <a:gd name="T85" fmla="*/ 344 h 693"/>
              <a:gd name="T86" fmla="*/ 0 w 693"/>
              <a:gd name="T87" fmla="*/ 345 h 693"/>
              <a:gd name="T88" fmla="*/ 0 w 693"/>
              <a:gd name="T89" fmla="*/ 349 h 693"/>
              <a:gd name="T90" fmla="*/ 1 w 693"/>
              <a:gd name="T91" fmla="*/ 350 h 693"/>
              <a:gd name="T92" fmla="*/ 2 w 693"/>
              <a:gd name="T93" fmla="*/ 352 h 693"/>
              <a:gd name="T94" fmla="*/ 87 w 693"/>
              <a:gd name="T95" fmla="*/ 433 h 693"/>
              <a:gd name="T96" fmla="*/ 92 w 693"/>
              <a:gd name="T97" fmla="*/ 421 h 693"/>
              <a:gd name="T98" fmla="*/ 239 w 693"/>
              <a:gd name="T99" fmla="*/ 354 h 693"/>
              <a:gd name="T100" fmla="*/ 239 w 693"/>
              <a:gd name="T101" fmla="*/ 340 h 693"/>
              <a:gd name="T102" fmla="*/ 322 w 693"/>
              <a:gd name="T103" fmla="*/ 347 h 693"/>
              <a:gd name="T104" fmla="*/ 371 w 693"/>
              <a:gd name="T105" fmla="*/ 347 h 693"/>
              <a:gd name="T106" fmla="*/ 346 w 693"/>
              <a:gd name="T107" fmla="*/ 357 h 693"/>
              <a:gd name="T108" fmla="*/ 346 w 693"/>
              <a:gd name="T109" fmla="*/ 337 h 693"/>
              <a:gd name="T110" fmla="*/ 346 w 693"/>
              <a:gd name="T111" fmla="*/ 357 h 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693" h="693">
                <a:moveTo>
                  <a:pt x="431" y="82"/>
                </a:moveTo>
                <a:cubicBezTo>
                  <a:pt x="434" y="85"/>
                  <a:pt x="434" y="89"/>
                  <a:pt x="431" y="92"/>
                </a:cubicBezTo>
                <a:cubicBezTo>
                  <a:pt x="428" y="95"/>
                  <a:pt x="424" y="95"/>
                  <a:pt x="421" y="92"/>
                </a:cubicBezTo>
                <a:cubicBezTo>
                  <a:pt x="353" y="24"/>
                  <a:pt x="353" y="24"/>
                  <a:pt x="353" y="24"/>
                </a:cubicBezTo>
                <a:cubicBezTo>
                  <a:pt x="353" y="239"/>
                  <a:pt x="353" y="239"/>
                  <a:pt x="353" y="239"/>
                </a:cubicBezTo>
                <a:cubicBezTo>
                  <a:pt x="353" y="243"/>
                  <a:pt x="350" y="246"/>
                  <a:pt x="346" y="246"/>
                </a:cubicBezTo>
                <a:cubicBezTo>
                  <a:pt x="343" y="246"/>
                  <a:pt x="339" y="243"/>
                  <a:pt x="339" y="239"/>
                </a:cubicBezTo>
                <a:cubicBezTo>
                  <a:pt x="339" y="24"/>
                  <a:pt x="339" y="24"/>
                  <a:pt x="339" y="24"/>
                </a:cubicBezTo>
                <a:cubicBezTo>
                  <a:pt x="272" y="92"/>
                  <a:pt x="272" y="92"/>
                  <a:pt x="272" y="92"/>
                </a:cubicBezTo>
                <a:cubicBezTo>
                  <a:pt x="271" y="93"/>
                  <a:pt x="269" y="94"/>
                  <a:pt x="267" y="94"/>
                </a:cubicBezTo>
                <a:cubicBezTo>
                  <a:pt x="265" y="94"/>
                  <a:pt x="263" y="93"/>
                  <a:pt x="262" y="92"/>
                </a:cubicBezTo>
                <a:cubicBezTo>
                  <a:pt x="259" y="89"/>
                  <a:pt x="259" y="85"/>
                  <a:pt x="262" y="82"/>
                </a:cubicBezTo>
                <a:cubicBezTo>
                  <a:pt x="342" y="3"/>
                  <a:pt x="342" y="3"/>
                  <a:pt x="342" y="3"/>
                </a:cubicBezTo>
                <a:cubicBezTo>
                  <a:pt x="342" y="2"/>
                  <a:pt x="342" y="2"/>
                  <a:pt x="343" y="2"/>
                </a:cubicBezTo>
                <a:cubicBezTo>
                  <a:pt x="343" y="2"/>
                  <a:pt x="343" y="2"/>
                  <a:pt x="343" y="2"/>
                </a:cubicBezTo>
                <a:cubicBezTo>
                  <a:pt x="343" y="1"/>
                  <a:pt x="343" y="1"/>
                  <a:pt x="344" y="1"/>
                </a:cubicBezTo>
                <a:cubicBezTo>
                  <a:pt x="344" y="1"/>
                  <a:pt x="344" y="1"/>
                  <a:pt x="344" y="1"/>
                </a:cubicBezTo>
                <a:cubicBezTo>
                  <a:pt x="344" y="1"/>
                  <a:pt x="345" y="1"/>
                  <a:pt x="345" y="1"/>
                </a:cubicBezTo>
                <a:cubicBezTo>
                  <a:pt x="346" y="1"/>
                  <a:pt x="346" y="0"/>
                  <a:pt x="346" y="0"/>
                </a:cubicBezTo>
                <a:cubicBezTo>
                  <a:pt x="347" y="0"/>
                  <a:pt x="347" y="1"/>
                  <a:pt x="348" y="1"/>
                </a:cubicBezTo>
                <a:cubicBezTo>
                  <a:pt x="348" y="1"/>
                  <a:pt x="348" y="1"/>
                  <a:pt x="349" y="1"/>
                </a:cubicBezTo>
                <a:cubicBezTo>
                  <a:pt x="349" y="1"/>
                  <a:pt x="349" y="1"/>
                  <a:pt x="349" y="1"/>
                </a:cubicBezTo>
                <a:cubicBezTo>
                  <a:pt x="350" y="1"/>
                  <a:pt x="350" y="1"/>
                  <a:pt x="350" y="2"/>
                </a:cubicBezTo>
                <a:cubicBezTo>
                  <a:pt x="350" y="2"/>
                  <a:pt x="350" y="2"/>
                  <a:pt x="350" y="2"/>
                </a:cubicBezTo>
                <a:cubicBezTo>
                  <a:pt x="351" y="2"/>
                  <a:pt x="351" y="2"/>
                  <a:pt x="351" y="3"/>
                </a:cubicBezTo>
                <a:lnTo>
                  <a:pt x="431" y="82"/>
                </a:lnTo>
                <a:close/>
                <a:moveTo>
                  <a:pt x="421" y="602"/>
                </a:moveTo>
                <a:cubicBezTo>
                  <a:pt x="353" y="669"/>
                  <a:pt x="353" y="669"/>
                  <a:pt x="353" y="669"/>
                </a:cubicBezTo>
                <a:cubicBezTo>
                  <a:pt x="353" y="454"/>
                  <a:pt x="353" y="454"/>
                  <a:pt x="353" y="454"/>
                </a:cubicBezTo>
                <a:cubicBezTo>
                  <a:pt x="353" y="450"/>
                  <a:pt x="350" y="447"/>
                  <a:pt x="346" y="447"/>
                </a:cubicBezTo>
                <a:cubicBezTo>
                  <a:pt x="343" y="447"/>
                  <a:pt x="339" y="450"/>
                  <a:pt x="339" y="454"/>
                </a:cubicBezTo>
                <a:cubicBezTo>
                  <a:pt x="339" y="669"/>
                  <a:pt x="339" y="669"/>
                  <a:pt x="339" y="669"/>
                </a:cubicBezTo>
                <a:cubicBezTo>
                  <a:pt x="272" y="602"/>
                  <a:pt x="272" y="602"/>
                  <a:pt x="272" y="602"/>
                </a:cubicBezTo>
                <a:cubicBezTo>
                  <a:pt x="269" y="599"/>
                  <a:pt x="265" y="599"/>
                  <a:pt x="262" y="602"/>
                </a:cubicBezTo>
                <a:cubicBezTo>
                  <a:pt x="259" y="604"/>
                  <a:pt x="259" y="609"/>
                  <a:pt x="262" y="612"/>
                </a:cubicBezTo>
                <a:cubicBezTo>
                  <a:pt x="342" y="691"/>
                  <a:pt x="342" y="691"/>
                  <a:pt x="342" y="691"/>
                </a:cubicBezTo>
                <a:cubicBezTo>
                  <a:pt x="342" y="691"/>
                  <a:pt x="342" y="692"/>
                  <a:pt x="343" y="692"/>
                </a:cubicBezTo>
                <a:cubicBezTo>
                  <a:pt x="343" y="692"/>
                  <a:pt x="343" y="692"/>
                  <a:pt x="343" y="692"/>
                </a:cubicBezTo>
                <a:cubicBezTo>
                  <a:pt x="343" y="692"/>
                  <a:pt x="343" y="692"/>
                  <a:pt x="344" y="693"/>
                </a:cubicBezTo>
                <a:cubicBezTo>
                  <a:pt x="344" y="693"/>
                  <a:pt x="344" y="693"/>
                  <a:pt x="344" y="693"/>
                </a:cubicBezTo>
                <a:cubicBezTo>
                  <a:pt x="344" y="693"/>
                  <a:pt x="345" y="693"/>
                  <a:pt x="345" y="693"/>
                </a:cubicBezTo>
                <a:cubicBezTo>
                  <a:pt x="346" y="693"/>
                  <a:pt x="346" y="693"/>
                  <a:pt x="346" y="693"/>
                </a:cubicBezTo>
                <a:cubicBezTo>
                  <a:pt x="347" y="693"/>
                  <a:pt x="347" y="693"/>
                  <a:pt x="348" y="693"/>
                </a:cubicBezTo>
                <a:cubicBezTo>
                  <a:pt x="348" y="693"/>
                  <a:pt x="348" y="693"/>
                  <a:pt x="349" y="693"/>
                </a:cubicBezTo>
                <a:cubicBezTo>
                  <a:pt x="349" y="693"/>
                  <a:pt x="349" y="693"/>
                  <a:pt x="349" y="693"/>
                </a:cubicBezTo>
                <a:cubicBezTo>
                  <a:pt x="350" y="692"/>
                  <a:pt x="350" y="692"/>
                  <a:pt x="350" y="692"/>
                </a:cubicBezTo>
                <a:cubicBezTo>
                  <a:pt x="350" y="692"/>
                  <a:pt x="350" y="692"/>
                  <a:pt x="350" y="692"/>
                </a:cubicBezTo>
                <a:cubicBezTo>
                  <a:pt x="351" y="692"/>
                  <a:pt x="351" y="691"/>
                  <a:pt x="351" y="691"/>
                </a:cubicBezTo>
                <a:cubicBezTo>
                  <a:pt x="431" y="612"/>
                  <a:pt x="431" y="612"/>
                  <a:pt x="431" y="612"/>
                </a:cubicBezTo>
                <a:cubicBezTo>
                  <a:pt x="434" y="609"/>
                  <a:pt x="434" y="604"/>
                  <a:pt x="431" y="602"/>
                </a:cubicBezTo>
                <a:cubicBezTo>
                  <a:pt x="428" y="599"/>
                  <a:pt x="424" y="599"/>
                  <a:pt x="421" y="602"/>
                </a:cubicBezTo>
                <a:close/>
                <a:moveTo>
                  <a:pt x="692" y="351"/>
                </a:moveTo>
                <a:cubicBezTo>
                  <a:pt x="692" y="351"/>
                  <a:pt x="692" y="351"/>
                  <a:pt x="692" y="351"/>
                </a:cubicBezTo>
                <a:cubicBezTo>
                  <a:pt x="692" y="350"/>
                  <a:pt x="692" y="350"/>
                  <a:pt x="692" y="349"/>
                </a:cubicBezTo>
                <a:cubicBezTo>
                  <a:pt x="692" y="349"/>
                  <a:pt x="692" y="349"/>
                  <a:pt x="692" y="349"/>
                </a:cubicBezTo>
                <a:cubicBezTo>
                  <a:pt x="692" y="349"/>
                  <a:pt x="693" y="349"/>
                  <a:pt x="693" y="348"/>
                </a:cubicBezTo>
                <a:cubicBezTo>
                  <a:pt x="693" y="348"/>
                  <a:pt x="693" y="347"/>
                  <a:pt x="693" y="347"/>
                </a:cubicBezTo>
                <a:cubicBezTo>
                  <a:pt x="693" y="346"/>
                  <a:pt x="693" y="346"/>
                  <a:pt x="693" y="345"/>
                </a:cubicBezTo>
                <a:cubicBezTo>
                  <a:pt x="693" y="345"/>
                  <a:pt x="692" y="345"/>
                  <a:pt x="692" y="344"/>
                </a:cubicBezTo>
                <a:cubicBezTo>
                  <a:pt x="692" y="344"/>
                  <a:pt x="692" y="344"/>
                  <a:pt x="692" y="344"/>
                </a:cubicBezTo>
                <a:cubicBezTo>
                  <a:pt x="692" y="344"/>
                  <a:pt x="692" y="343"/>
                  <a:pt x="692" y="343"/>
                </a:cubicBezTo>
                <a:cubicBezTo>
                  <a:pt x="692" y="343"/>
                  <a:pt x="692" y="343"/>
                  <a:pt x="692" y="343"/>
                </a:cubicBezTo>
                <a:cubicBezTo>
                  <a:pt x="691" y="343"/>
                  <a:pt x="691" y="342"/>
                  <a:pt x="691" y="342"/>
                </a:cubicBezTo>
                <a:cubicBezTo>
                  <a:pt x="611" y="262"/>
                  <a:pt x="611" y="262"/>
                  <a:pt x="611" y="262"/>
                </a:cubicBezTo>
                <a:cubicBezTo>
                  <a:pt x="608" y="260"/>
                  <a:pt x="604" y="260"/>
                  <a:pt x="601" y="262"/>
                </a:cubicBezTo>
                <a:cubicBezTo>
                  <a:pt x="599" y="265"/>
                  <a:pt x="599" y="269"/>
                  <a:pt x="601" y="272"/>
                </a:cubicBezTo>
                <a:cubicBezTo>
                  <a:pt x="669" y="340"/>
                  <a:pt x="669" y="340"/>
                  <a:pt x="669" y="340"/>
                </a:cubicBezTo>
                <a:cubicBezTo>
                  <a:pt x="454" y="340"/>
                  <a:pt x="454" y="340"/>
                  <a:pt x="454" y="340"/>
                </a:cubicBezTo>
                <a:cubicBezTo>
                  <a:pt x="450" y="340"/>
                  <a:pt x="447" y="343"/>
                  <a:pt x="447" y="347"/>
                </a:cubicBezTo>
                <a:cubicBezTo>
                  <a:pt x="447" y="351"/>
                  <a:pt x="450" y="354"/>
                  <a:pt x="454" y="354"/>
                </a:cubicBezTo>
                <a:cubicBezTo>
                  <a:pt x="669" y="354"/>
                  <a:pt x="669" y="354"/>
                  <a:pt x="669" y="354"/>
                </a:cubicBezTo>
                <a:cubicBezTo>
                  <a:pt x="601" y="421"/>
                  <a:pt x="601" y="421"/>
                  <a:pt x="601" y="421"/>
                </a:cubicBezTo>
                <a:cubicBezTo>
                  <a:pt x="599" y="424"/>
                  <a:pt x="599" y="429"/>
                  <a:pt x="601" y="431"/>
                </a:cubicBezTo>
                <a:cubicBezTo>
                  <a:pt x="603" y="433"/>
                  <a:pt x="604" y="433"/>
                  <a:pt x="606" y="433"/>
                </a:cubicBezTo>
                <a:cubicBezTo>
                  <a:pt x="608" y="433"/>
                  <a:pt x="610" y="433"/>
                  <a:pt x="611" y="431"/>
                </a:cubicBezTo>
                <a:cubicBezTo>
                  <a:pt x="691" y="352"/>
                  <a:pt x="691" y="352"/>
                  <a:pt x="691" y="352"/>
                </a:cubicBezTo>
                <a:cubicBezTo>
                  <a:pt x="691" y="351"/>
                  <a:pt x="691" y="351"/>
                  <a:pt x="692" y="351"/>
                </a:cubicBezTo>
                <a:close/>
                <a:moveTo>
                  <a:pt x="239" y="340"/>
                </a:moveTo>
                <a:cubicBezTo>
                  <a:pt x="24" y="340"/>
                  <a:pt x="24" y="340"/>
                  <a:pt x="24" y="340"/>
                </a:cubicBezTo>
                <a:cubicBezTo>
                  <a:pt x="92" y="272"/>
                  <a:pt x="92" y="272"/>
                  <a:pt x="92" y="272"/>
                </a:cubicBezTo>
                <a:cubicBezTo>
                  <a:pt x="94" y="269"/>
                  <a:pt x="94" y="265"/>
                  <a:pt x="92" y="262"/>
                </a:cubicBezTo>
                <a:cubicBezTo>
                  <a:pt x="89" y="260"/>
                  <a:pt x="84" y="260"/>
                  <a:pt x="82" y="262"/>
                </a:cubicBezTo>
                <a:cubicBezTo>
                  <a:pt x="2" y="342"/>
                  <a:pt x="2" y="342"/>
                  <a:pt x="2" y="342"/>
                </a:cubicBezTo>
                <a:cubicBezTo>
                  <a:pt x="2" y="342"/>
                  <a:pt x="2" y="343"/>
                  <a:pt x="1" y="343"/>
                </a:cubicBezTo>
                <a:cubicBezTo>
                  <a:pt x="1" y="343"/>
                  <a:pt x="1" y="343"/>
                  <a:pt x="1" y="343"/>
                </a:cubicBezTo>
                <a:cubicBezTo>
                  <a:pt x="1" y="344"/>
                  <a:pt x="1" y="344"/>
                  <a:pt x="1" y="344"/>
                </a:cubicBezTo>
                <a:cubicBezTo>
                  <a:pt x="1" y="344"/>
                  <a:pt x="1" y="345"/>
                  <a:pt x="0" y="345"/>
                </a:cubicBezTo>
                <a:cubicBezTo>
                  <a:pt x="0" y="345"/>
                  <a:pt x="0" y="345"/>
                  <a:pt x="0" y="345"/>
                </a:cubicBezTo>
                <a:cubicBezTo>
                  <a:pt x="0" y="346"/>
                  <a:pt x="0" y="347"/>
                  <a:pt x="0" y="348"/>
                </a:cubicBezTo>
                <a:cubicBezTo>
                  <a:pt x="0" y="348"/>
                  <a:pt x="0" y="349"/>
                  <a:pt x="0" y="349"/>
                </a:cubicBezTo>
                <a:cubicBezTo>
                  <a:pt x="1" y="349"/>
                  <a:pt x="1" y="349"/>
                  <a:pt x="1" y="349"/>
                </a:cubicBezTo>
                <a:cubicBezTo>
                  <a:pt x="1" y="350"/>
                  <a:pt x="1" y="350"/>
                  <a:pt x="1" y="350"/>
                </a:cubicBezTo>
                <a:cubicBezTo>
                  <a:pt x="1" y="350"/>
                  <a:pt x="1" y="351"/>
                  <a:pt x="1" y="351"/>
                </a:cubicBezTo>
                <a:cubicBezTo>
                  <a:pt x="2" y="351"/>
                  <a:pt x="2" y="351"/>
                  <a:pt x="2" y="352"/>
                </a:cubicBezTo>
                <a:cubicBezTo>
                  <a:pt x="82" y="431"/>
                  <a:pt x="82" y="431"/>
                  <a:pt x="82" y="431"/>
                </a:cubicBezTo>
                <a:cubicBezTo>
                  <a:pt x="83" y="433"/>
                  <a:pt x="85" y="433"/>
                  <a:pt x="87" y="433"/>
                </a:cubicBezTo>
                <a:cubicBezTo>
                  <a:pt x="88" y="433"/>
                  <a:pt x="90" y="433"/>
                  <a:pt x="92" y="431"/>
                </a:cubicBezTo>
                <a:cubicBezTo>
                  <a:pt x="94" y="429"/>
                  <a:pt x="94" y="424"/>
                  <a:pt x="92" y="421"/>
                </a:cubicBezTo>
                <a:cubicBezTo>
                  <a:pt x="24" y="354"/>
                  <a:pt x="24" y="354"/>
                  <a:pt x="24" y="354"/>
                </a:cubicBezTo>
                <a:cubicBezTo>
                  <a:pt x="239" y="354"/>
                  <a:pt x="239" y="354"/>
                  <a:pt x="239" y="354"/>
                </a:cubicBezTo>
                <a:cubicBezTo>
                  <a:pt x="243" y="354"/>
                  <a:pt x="246" y="351"/>
                  <a:pt x="246" y="347"/>
                </a:cubicBezTo>
                <a:cubicBezTo>
                  <a:pt x="246" y="343"/>
                  <a:pt x="243" y="340"/>
                  <a:pt x="239" y="340"/>
                </a:cubicBezTo>
                <a:close/>
                <a:moveTo>
                  <a:pt x="346" y="371"/>
                </a:moveTo>
                <a:cubicBezTo>
                  <a:pt x="333" y="371"/>
                  <a:pt x="322" y="360"/>
                  <a:pt x="322" y="347"/>
                </a:cubicBezTo>
                <a:cubicBezTo>
                  <a:pt x="322" y="333"/>
                  <a:pt x="333" y="323"/>
                  <a:pt x="346" y="323"/>
                </a:cubicBezTo>
                <a:cubicBezTo>
                  <a:pt x="360" y="323"/>
                  <a:pt x="371" y="333"/>
                  <a:pt x="371" y="347"/>
                </a:cubicBezTo>
                <a:cubicBezTo>
                  <a:pt x="371" y="360"/>
                  <a:pt x="360" y="371"/>
                  <a:pt x="346" y="371"/>
                </a:cubicBezTo>
                <a:close/>
                <a:moveTo>
                  <a:pt x="346" y="357"/>
                </a:moveTo>
                <a:cubicBezTo>
                  <a:pt x="352" y="357"/>
                  <a:pt x="357" y="352"/>
                  <a:pt x="357" y="347"/>
                </a:cubicBezTo>
                <a:cubicBezTo>
                  <a:pt x="357" y="341"/>
                  <a:pt x="352" y="337"/>
                  <a:pt x="346" y="337"/>
                </a:cubicBezTo>
                <a:cubicBezTo>
                  <a:pt x="341" y="337"/>
                  <a:pt x="336" y="341"/>
                  <a:pt x="336" y="347"/>
                </a:cubicBezTo>
                <a:cubicBezTo>
                  <a:pt x="336" y="352"/>
                  <a:pt x="341" y="357"/>
                  <a:pt x="346" y="3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Oval 14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0" name="Freeform 113"/>
          <p:cNvSpPr>
            <a:spLocks noEditPoints="1"/>
          </p:cNvSpPr>
          <p:nvPr/>
        </p:nvSpPr>
        <p:spPr bwMode="auto">
          <a:xfrm>
            <a:off x="10161024" y="1753439"/>
            <a:ext cx="600508" cy="586676"/>
          </a:xfrm>
          <a:custGeom>
            <a:avLst/>
            <a:gdLst>
              <a:gd name="T0" fmla="*/ 530 w 582"/>
              <a:gd name="T1" fmla="*/ 0 h 569"/>
              <a:gd name="T2" fmla="*/ 237 w 582"/>
              <a:gd name="T3" fmla="*/ 196 h 569"/>
              <a:gd name="T4" fmla="*/ 44 w 582"/>
              <a:gd name="T5" fmla="*/ 285 h 569"/>
              <a:gd name="T6" fmla="*/ 52 w 582"/>
              <a:gd name="T7" fmla="*/ 295 h 569"/>
              <a:gd name="T8" fmla="*/ 138 w 582"/>
              <a:gd name="T9" fmla="*/ 305 h 569"/>
              <a:gd name="T10" fmla="*/ 109 w 582"/>
              <a:gd name="T11" fmla="*/ 362 h 569"/>
              <a:gd name="T12" fmla="*/ 197 w 582"/>
              <a:gd name="T13" fmla="*/ 466 h 569"/>
              <a:gd name="T14" fmla="*/ 238 w 582"/>
              <a:gd name="T15" fmla="*/ 432 h 569"/>
              <a:gd name="T16" fmla="*/ 265 w 582"/>
              <a:gd name="T17" fmla="*/ 432 h 569"/>
              <a:gd name="T18" fmla="*/ 275 w 582"/>
              <a:gd name="T19" fmla="*/ 518 h 569"/>
              <a:gd name="T20" fmla="*/ 282 w 582"/>
              <a:gd name="T21" fmla="*/ 527 h 569"/>
              <a:gd name="T22" fmla="*/ 366 w 582"/>
              <a:gd name="T23" fmla="*/ 454 h 569"/>
              <a:gd name="T24" fmla="*/ 481 w 582"/>
              <a:gd name="T25" fmla="*/ 235 h 569"/>
              <a:gd name="T26" fmla="*/ 63 w 582"/>
              <a:gd name="T27" fmla="*/ 278 h 569"/>
              <a:gd name="T28" fmla="*/ 225 w 582"/>
              <a:gd name="T29" fmla="*/ 210 h 569"/>
              <a:gd name="T30" fmla="*/ 63 w 582"/>
              <a:gd name="T31" fmla="*/ 278 h 569"/>
              <a:gd name="T32" fmla="*/ 149 w 582"/>
              <a:gd name="T33" fmla="*/ 421 h 569"/>
              <a:gd name="T34" fmla="*/ 145 w 582"/>
              <a:gd name="T35" fmla="*/ 345 h 569"/>
              <a:gd name="T36" fmla="*/ 225 w 582"/>
              <a:gd name="T37" fmla="*/ 425 h 569"/>
              <a:gd name="T38" fmla="*/ 353 w 582"/>
              <a:gd name="T39" fmla="*/ 449 h 569"/>
              <a:gd name="T40" fmla="*/ 285 w 582"/>
              <a:gd name="T41" fmla="*/ 414 h 569"/>
              <a:gd name="T42" fmla="*/ 353 w 582"/>
              <a:gd name="T43" fmla="*/ 449 h 569"/>
              <a:gd name="T44" fmla="*/ 271 w 582"/>
              <a:gd name="T45" fmla="*/ 407 h 569"/>
              <a:gd name="T46" fmla="*/ 254 w 582"/>
              <a:gd name="T47" fmla="*/ 422 h 569"/>
              <a:gd name="T48" fmla="*/ 149 w 582"/>
              <a:gd name="T49" fmla="*/ 314 h 569"/>
              <a:gd name="T50" fmla="*/ 163 w 582"/>
              <a:gd name="T51" fmla="*/ 298 h 569"/>
              <a:gd name="T52" fmla="*/ 530 w 582"/>
              <a:gd name="T53" fmla="*/ 14 h 569"/>
              <a:gd name="T54" fmla="*/ 472 w 582"/>
              <a:gd name="T55" fmla="*/ 225 h 569"/>
              <a:gd name="T56" fmla="*/ 396 w 582"/>
              <a:gd name="T57" fmla="*/ 126 h 569"/>
              <a:gd name="T58" fmla="*/ 363 w 582"/>
              <a:gd name="T59" fmla="*/ 207 h 569"/>
              <a:gd name="T60" fmla="*/ 430 w 582"/>
              <a:gd name="T61" fmla="*/ 207 h 569"/>
              <a:gd name="T62" fmla="*/ 396 w 582"/>
              <a:gd name="T63" fmla="*/ 126 h 569"/>
              <a:gd name="T64" fmla="*/ 396 w 582"/>
              <a:gd name="T65" fmla="*/ 207 h 569"/>
              <a:gd name="T66" fmla="*/ 373 w 582"/>
              <a:gd name="T67" fmla="*/ 150 h 569"/>
              <a:gd name="T68" fmla="*/ 420 w 582"/>
              <a:gd name="T69" fmla="*/ 150 h 569"/>
              <a:gd name="T70" fmla="*/ 149 w 582"/>
              <a:gd name="T71" fmla="*/ 468 h 569"/>
              <a:gd name="T72" fmla="*/ 53 w 582"/>
              <a:gd name="T73" fmla="*/ 560 h 569"/>
              <a:gd name="T74" fmla="*/ 8 w 582"/>
              <a:gd name="T75" fmla="*/ 569 h 569"/>
              <a:gd name="T76" fmla="*/ 1 w 582"/>
              <a:gd name="T77" fmla="*/ 560 h 569"/>
              <a:gd name="T78" fmla="*/ 38 w 582"/>
              <a:gd name="T79" fmla="*/ 442 h 569"/>
              <a:gd name="T80" fmla="*/ 107 w 582"/>
              <a:gd name="T81" fmla="*/ 430 h 569"/>
              <a:gd name="T82" fmla="*/ 48 w 582"/>
              <a:gd name="T83" fmla="*/ 452 h 569"/>
              <a:gd name="T84" fmla="*/ 18 w 582"/>
              <a:gd name="T85" fmla="*/ 552 h 569"/>
              <a:gd name="T86" fmla="*/ 118 w 582"/>
              <a:gd name="T87" fmla="*/ 522 h 569"/>
              <a:gd name="T88" fmla="*/ 140 w 582"/>
              <a:gd name="T89" fmla="*/ 463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82" h="569">
                <a:moveTo>
                  <a:pt x="562" y="8"/>
                </a:moveTo>
                <a:cubicBezTo>
                  <a:pt x="556" y="3"/>
                  <a:pt x="546" y="0"/>
                  <a:pt x="530" y="0"/>
                </a:cubicBezTo>
                <a:cubicBezTo>
                  <a:pt x="493" y="0"/>
                  <a:pt x="405" y="19"/>
                  <a:pt x="335" y="89"/>
                </a:cubicBezTo>
                <a:cubicBezTo>
                  <a:pt x="237" y="196"/>
                  <a:pt x="237" y="196"/>
                  <a:pt x="237" y="196"/>
                </a:cubicBezTo>
                <a:cubicBezTo>
                  <a:pt x="221" y="195"/>
                  <a:pt x="153" y="191"/>
                  <a:pt x="117" y="205"/>
                </a:cubicBezTo>
                <a:cubicBezTo>
                  <a:pt x="74" y="220"/>
                  <a:pt x="45" y="283"/>
                  <a:pt x="44" y="285"/>
                </a:cubicBezTo>
                <a:cubicBezTo>
                  <a:pt x="42" y="288"/>
                  <a:pt x="43" y="291"/>
                  <a:pt x="45" y="293"/>
                </a:cubicBezTo>
                <a:cubicBezTo>
                  <a:pt x="46" y="295"/>
                  <a:pt x="49" y="296"/>
                  <a:pt x="52" y="295"/>
                </a:cubicBezTo>
                <a:cubicBezTo>
                  <a:pt x="90" y="283"/>
                  <a:pt x="128" y="292"/>
                  <a:pt x="145" y="297"/>
                </a:cubicBezTo>
                <a:cubicBezTo>
                  <a:pt x="138" y="305"/>
                  <a:pt x="138" y="305"/>
                  <a:pt x="138" y="305"/>
                </a:cubicBezTo>
                <a:cubicBezTo>
                  <a:pt x="133" y="311"/>
                  <a:pt x="134" y="321"/>
                  <a:pt x="138" y="332"/>
                </a:cubicBezTo>
                <a:cubicBezTo>
                  <a:pt x="109" y="362"/>
                  <a:pt x="109" y="362"/>
                  <a:pt x="109" y="362"/>
                </a:cubicBezTo>
                <a:cubicBezTo>
                  <a:pt x="96" y="376"/>
                  <a:pt x="115" y="407"/>
                  <a:pt x="139" y="431"/>
                </a:cubicBezTo>
                <a:cubicBezTo>
                  <a:pt x="158" y="449"/>
                  <a:pt x="181" y="466"/>
                  <a:pt x="197" y="466"/>
                </a:cubicBezTo>
                <a:cubicBezTo>
                  <a:pt x="201" y="466"/>
                  <a:pt x="205" y="464"/>
                  <a:pt x="208" y="461"/>
                </a:cubicBezTo>
                <a:cubicBezTo>
                  <a:pt x="238" y="432"/>
                  <a:pt x="238" y="432"/>
                  <a:pt x="238" y="432"/>
                </a:cubicBezTo>
                <a:cubicBezTo>
                  <a:pt x="244" y="434"/>
                  <a:pt x="250" y="436"/>
                  <a:pt x="254" y="436"/>
                </a:cubicBezTo>
                <a:cubicBezTo>
                  <a:pt x="260" y="436"/>
                  <a:pt x="263" y="433"/>
                  <a:pt x="265" y="432"/>
                </a:cubicBezTo>
                <a:cubicBezTo>
                  <a:pt x="274" y="424"/>
                  <a:pt x="274" y="424"/>
                  <a:pt x="274" y="424"/>
                </a:cubicBezTo>
                <a:cubicBezTo>
                  <a:pt x="279" y="442"/>
                  <a:pt x="287" y="480"/>
                  <a:pt x="275" y="518"/>
                </a:cubicBezTo>
                <a:cubicBezTo>
                  <a:pt x="275" y="521"/>
                  <a:pt x="275" y="524"/>
                  <a:pt x="277" y="526"/>
                </a:cubicBezTo>
                <a:cubicBezTo>
                  <a:pt x="279" y="527"/>
                  <a:pt x="280" y="527"/>
                  <a:pt x="282" y="527"/>
                </a:cubicBezTo>
                <a:cubicBezTo>
                  <a:pt x="283" y="527"/>
                  <a:pt x="284" y="527"/>
                  <a:pt x="285" y="527"/>
                </a:cubicBezTo>
                <a:cubicBezTo>
                  <a:pt x="288" y="526"/>
                  <a:pt x="350" y="496"/>
                  <a:pt x="366" y="454"/>
                </a:cubicBezTo>
                <a:cubicBezTo>
                  <a:pt x="379" y="417"/>
                  <a:pt x="375" y="349"/>
                  <a:pt x="374" y="333"/>
                </a:cubicBezTo>
                <a:cubicBezTo>
                  <a:pt x="481" y="235"/>
                  <a:pt x="481" y="235"/>
                  <a:pt x="481" y="235"/>
                </a:cubicBezTo>
                <a:cubicBezTo>
                  <a:pt x="565" y="151"/>
                  <a:pt x="582" y="28"/>
                  <a:pt x="562" y="8"/>
                </a:cubicBezTo>
                <a:close/>
                <a:moveTo>
                  <a:pt x="63" y="278"/>
                </a:moveTo>
                <a:cubicBezTo>
                  <a:pt x="74" y="259"/>
                  <a:pt x="95" y="227"/>
                  <a:pt x="121" y="218"/>
                </a:cubicBezTo>
                <a:cubicBezTo>
                  <a:pt x="150" y="207"/>
                  <a:pt x="200" y="208"/>
                  <a:pt x="225" y="210"/>
                </a:cubicBezTo>
                <a:cubicBezTo>
                  <a:pt x="156" y="286"/>
                  <a:pt x="156" y="286"/>
                  <a:pt x="156" y="286"/>
                </a:cubicBezTo>
                <a:cubicBezTo>
                  <a:pt x="143" y="281"/>
                  <a:pt x="105" y="270"/>
                  <a:pt x="63" y="278"/>
                </a:cubicBezTo>
                <a:close/>
                <a:moveTo>
                  <a:pt x="199" y="451"/>
                </a:moveTo>
                <a:cubicBezTo>
                  <a:pt x="195" y="454"/>
                  <a:pt x="174" y="446"/>
                  <a:pt x="149" y="421"/>
                </a:cubicBezTo>
                <a:cubicBezTo>
                  <a:pt x="124" y="396"/>
                  <a:pt x="116" y="375"/>
                  <a:pt x="119" y="372"/>
                </a:cubicBezTo>
                <a:cubicBezTo>
                  <a:pt x="145" y="345"/>
                  <a:pt x="145" y="345"/>
                  <a:pt x="145" y="345"/>
                </a:cubicBezTo>
                <a:cubicBezTo>
                  <a:pt x="155" y="361"/>
                  <a:pt x="169" y="377"/>
                  <a:pt x="181" y="389"/>
                </a:cubicBezTo>
                <a:cubicBezTo>
                  <a:pt x="196" y="404"/>
                  <a:pt x="212" y="417"/>
                  <a:pt x="225" y="425"/>
                </a:cubicBezTo>
                <a:lnTo>
                  <a:pt x="199" y="451"/>
                </a:lnTo>
                <a:close/>
                <a:moveTo>
                  <a:pt x="353" y="449"/>
                </a:moveTo>
                <a:cubicBezTo>
                  <a:pt x="343" y="475"/>
                  <a:pt x="311" y="496"/>
                  <a:pt x="293" y="507"/>
                </a:cubicBezTo>
                <a:cubicBezTo>
                  <a:pt x="301" y="465"/>
                  <a:pt x="290" y="427"/>
                  <a:pt x="285" y="414"/>
                </a:cubicBezTo>
                <a:cubicBezTo>
                  <a:pt x="361" y="345"/>
                  <a:pt x="361" y="345"/>
                  <a:pt x="361" y="345"/>
                </a:cubicBezTo>
                <a:cubicBezTo>
                  <a:pt x="362" y="370"/>
                  <a:pt x="363" y="421"/>
                  <a:pt x="353" y="449"/>
                </a:cubicBezTo>
                <a:close/>
                <a:moveTo>
                  <a:pt x="273" y="406"/>
                </a:moveTo>
                <a:cubicBezTo>
                  <a:pt x="272" y="406"/>
                  <a:pt x="272" y="407"/>
                  <a:pt x="271" y="407"/>
                </a:cubicBezTo>
                <a:cubicBezTo>
                  <a:pt x="256" y="421"/>
                  <a:pt x="256" y="421"/>
                  <a:pt x="256" y="421"/>
                </a:cubicBezTo>
                <a:cubicBezTo>
                  <a:pt x="256" y="421"/>
                  <a:pt x="255" y="422"/>
                  <a:pt x="254" y="422"/>
                </a:cubicBezTo>
                <a:cubicBezTo>
                  <a:pt x="244" y="422"/>
                  <a:pt x="219" y="407"/>
                  <a:pt x="191" y="379"/>
                </a:cubicBezTo>
                <a:cubicBezTo>
                  <a:pt x="158" y="346"/>
                  <a:pt x="146" y="319"/>
                  <a:pt x="149" y="314"/>
                </a:cubicBezTo>
                <a:cubicBezTo>
                  <a:pt x="162" y="299"/>
                  <a:pt x="162" y="299"/>
                  <a:pt x="162" y="299"/>
                </a:cubicBezTo>
                <a:cubicBezTo>
                  <a:pt x="163" y="299"/>
                  <a:pt x="163" y="299"/>
                  <a:pt x="163" y="298"/>
                </a:cubicBezTo>
                <a:cubicBezTo>
                  <a:pt x="345" y="98"/>
                  <a:pt x="345" y="98"/>
                  <a:pt x="345" y="98"/>
                </a:cubicBezTo>
                <a:cubicBezTo>
                  <a:pt x="407" y="37"/>
                  <a:pt x="490" y="14"/>
                  <a:pt x="530" y="14"/>
                </a:cubicBezTo>
                <a:cubicBezTo>
                  <a:pt x="544" y="14"/>
                  <a:pt x="550" y="17"/>
                  <a:pt x="552" y="18"/>
                </a:cubicBezTo>
                <a:cubicBezTo>
                  <a:pt x="565" y="31"/>
                  <a:pt x="552" y="144"/>
                  <a:pt x="472" y="225"/>
                </a:cubicBezTo>
                <a:lnTo>
                  <a:pt x="273" y="406"/>
                </a:lnTo>
                <a:close/>
                <a:moveTo>
                  <a:pt x="396" y="126"/>
                </a:moveTo>
                <a:cubicBezTo>
                  <a:pt x="384" y="126"/>
                  <a:pt x="372" y="131"/>
                  <a:pt x="363" y="140"/>
                </a:cubicBezTo>
                <a:cubicBezTo>
                  <a:pt x="344" y="158"/>
                  <a:pt x="344" y="189"/>
                  <a:pt x="363" y="207"/>
                </a:cubicBezTo>
                <a:cubicBezTo>
                  <a:pt x="372" y="216"/>
                  <a:pt x="384" y="221"/>
                  <a:pt x="396" y="221"/>
                </a:cubicBezTo>
                <a:cubicBezTo>
                  <a:pt x="409" y="221"/>
                  <a:pt x="421" y="216"/>
                  <a:pt x="430" y="207"/>
                </a:cubicBezTo>
                <a:cubicBezTo>
                  <a:pt x="449" y="189"/>
                  <a:pt x="449" y="158"/>
                  <a:pt x="430" y="140"/>
                </a:cubicBezTo>
                <a:cubicBezTo>
                  <a:pt x="421" y="131"/>
                  <a:pt x="409" y="126"/>
                  <a:pt x="396" y="126"/>
                </a:cubicBezTo>
                <a:close/>
                <a:moveTo>
                  <a:pt x="420" y="197"/>
                </a:moveTo>
                <a:cubicBezTo>
                  <a:pt x="414" y="204"/>
                  <a:pt x="405" y="207"/>
                  <a:pt x="396" y="207"/>
                </a:cubicBezTo>
                <a:cubicBezTo>
                  <a:pt x="387" y="207"/>
                  <a:pt x="379" y="204"/>
                  <a:pt x="373" y="197"/>
                </a:cubicBezTo>
                <a:cubicBezTo>
                  <a:pt x="359" y="184"/>
                  <a:pt x="359" y="163"/>
                  <a:pt x="373" y="150"/>
                </a:cubicBezTo>
                <a:cubicBezTo>
                  <a:pt x="379" y="143"/>
                  <a:pt x="387" y="140"/>
                  <a:pt x="396" y="140"/>
                </a:cubicBezTo>
                <a:cubicBezTo>
                  <a:pt x="405" y="140"/>
                  <a:pt x="414" y="143"/>
                  <a:pt x="420" y="150"/>
                </a:cubicBezTo>
                <a:cubicBezTo>
                  <a:pt x="433" y="163"/>
                  <a:pt x="433" y="184"/>
                  <a:pt x="420" y="197"/>
                </a:cubicBezTo>
                <a:close/>
                <a:moveTo>
                  <a:pt x="149" y="468"/>
                </a:moveTo>
                <a:cubicBezTo>
                  <a:pt x="154" y="490"/>
                  <a:pt x="147" y="513"/>
                  <a:pt x="128" y="532"/>
                </a:cubicBezTo>
                <a:cubicBezTo>
                  <a:pt x="108" y="552"/>
                  <a:pt x="80" y="556"/>
                  <a:pt x="53" y="560"/>
                </a:cubicBezTo>
                <a:cubicBezTo>
                  <a:pt x="38" y="562"/>
                  <a:pt x="23" y="564"/>
                  <a:pt x="10" y="569"/>
                </a:cubicBezTo>
                <a:cubicBezTo>
                  <a:pt x="9" y="569"/>
                  <a:pt x="9" y="569"/>
                  <a:pt x="8" y="569"/>
                </a:cubicBezTo>
                <a:cubicBezTo>
                  <a:pt x="6" y="569"/>
                  <a:pt x="4" y="569"/>
                  <a:pt x="3" y="567"/>
                </a:cubicBezTo>
                <a:cubicBezTo>
                  <a:pt x="1" y="566"/>
                  <a:pt x="0" y="563"/>
                  <a:pt x="1" y="560"/>
                </a:cubicBezTo>
                <a:cubicBezTo>
                  <a:pt x="4" y="549"/>
                  <a:pt x="6" y="536"/>
                  <a:pt x="8" y="523"/>
                </a:cubicBezTo>
                <a:cubicBezTo>
                  <a:pt x="13" y="494"/>
                  <a:pt x="17" y="463"/>
                  <a:pt x="38" y="442"/>
                </a:cubicBezTo>
                <a:cubicBezTo>
                  <a:pt x="57" y="423"/>
                  <a:pt x="80" y="416"/>
                  <a:pt x="102" y="422"/>
                </a:cubicBezTo>
                <a:cubicBezTo>
                  <a:pt x="105" y="423"/>
                  <a:pt x="108" y="426"/>
                  <a:pt x="107" y="430"/>
                </a:cubicBezTo>
                <a:cubicBezTo>
                  <a:pt x="106" y="434"/>
                  <a:pt x="102" y="436"/>
                  <a:pt x="98" y="435"/>
                </a:cubicBezTo>
                <a:cubicBezTo>
                  <a:pt x="81" y="431"/>
                  <a:pt x="64" y="436"/>
                  <a:pt x="48" y="452"/>
                </a:cubicBezTo>
                <a:cubicBezTo>
                  <a:pt x="30" y="470"/>
                  <a:pt x="26" y="498"/>
                  <a:pt x="22" y="525"/>
                </a:cubicBezTo>
                <a:cubicBezTo>
                  <a:pt x="21" y="534"/>
                  <a:pt x="19" y="543"/>
                  <a:pt x="18" y="552"/>
                </a:cubicBezTo>
                <a:cubicBezTo>
                  <a:pt x="29" y="549"/>
                  <a:pt x="40" y="547"/>
                  <a:pt x="51" y="546"/>
                </a:cubicBezTo>
                <a:cubicBezTo>
                  <a:pt x="77" y="542"/>
                  <a:pt x="101" y="538"/>
                  <a:pt x="118" y="522"/>
                </a:cubicBezTo>
                <a:cubicBezTo>
                  <a:pt x="134" y="506"/>
                  <a:pt x="140" y="489"/>
                  <a:pt x="135" y="472"/>
                </a:cubicBezTo>
                <a:cubicBezTo>
                  <a:pt x="134" y="468"/>
                  <a:pt x="136" y="464"/>
                  <a:pt x="140" y="463"/>
                </a:cubicBezTo>
                <a:cubicBezTo>
                  <a:pt x="144" y="462"/>
                  <a:pt x="148" y="465"/>
                  <a:pt x="149" y="4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Oval 18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1" name="Freeform 114"/>
          <p:cNvSpPr>
            <a:spLocks noEditPoints="1"/>
          </p:cNvSpPr>
          <p:nvPr/>
        </p:nvSpPr>
        <p:spPr bwMode="auto">
          <a:xfrm>
            <a:off x="6646857" y="3279335"/>
            <a:ext cx="723836" cy="658138"/>
          </a:xfrm>
          <a:custGeom>
            <a:avLst/>
            <a:gdLst>
              <a:gd name="T0" fmla="*/ 589 w 701"/>
              <a:gd name="T1" fmla="*/ 526 h 638"/>
              <a:gd name="T2" fmla="*/ 375 w 701"/>
              <a:gd name="T3" fmla="*/ 310 h 638"/>
              <a:gd name="T4" fmla="*/ 436 w 701"/>
              <a:gd name="T5" fmla="*/ 280 h 638"/>
              <a:gd name="T6" fmla="*/ 563 w 701"/>
              <a:gd name="T7" fmla="*/ 257 h 638"/>
              <a:gd name="T8" fmla="*/ 432 w 701"/>
              <a:gd name="T9" fmla="*/ 257 h 638"/>
              <a:gd name="T10" fmla="*/ 371 w 701"/>
              <a:gd name="T11" fmla="*/ 282 h 638"/>
              <a:gd name="T12" fmla="*/ 382 w 701"/>
              <a:gd name="T13" fmla="*/ 128 h 638"/>
              <a:gd name="T14" fmla="*/ 469 w 701"/>
              <a:gd name="T15" fmla="*/ 66 h 638"/>
              <a:gd name="T16" fmla="*/ 338 w 701"/>
              <a:gd name="T17" fmla="*/ 66 h 638"/>
              <a:gd name="T18" fmla="*/ 319 w 701"/>
              <a:gd name="T19" fmla="*/ 229 h 638"/>
              <a:gd name="T20" fmla="*/ 206 w 701"/>
              <a:gd name="T21" fmla="*/ 283 h 638"/>
              <a:gd name="T22" fmla="*/ 131 w 701"/>
              <a:gd name="T23" fmla="*/ 257 h 638"/>
              <a:gd name="T24" fmla="*/ 0 w 701"/>
              <a:gd name="T25" fmla="*/ 257 h 638"/>
              <a:gd name="T26" fmla="*/ 127 w 701"/>
              <a:gd name="T27" fmla="*/ 280 h 638"/>
              <a:gd name="T28" fmla="*/ 201 w 701"/>
              <a:gd name="T29" fmla="*/ 310 h 638"/>
              <a:gd name="T30" fmla="*/ 210 w 701"/>
              <a:gd name="T31" fmla="*/ 472 h 638"/>
              <a:gd name="T32" fmla="*/ 131 w 701"/>
              <a:gd name="T33" fmla="*/ 536 h 638"/>
              <a:gd name="T34" fmla="*/ 262 w 701"/>
              <a:gd name="T35" fmla="*/ 536 h 638"/>
              <a:gd name="T36" fmla="*/ 259 w 701"/>
              <a:gd name="T37" fmla="*/ 392 h 638"/>
              <a:gd name="T38" fmla="*/ 348 w 701"/>
              <a:gd name="T39" fmla="*/ 374 h 638"/>
              <a:gd name="T40" fmla="*/ 570 w 701"/>
              <a:gd name="T41" fmla="*/ 572 h 638"/>
              <a:gd name="T42" fmla="*/ 701 w 701"/>
              <a:gd name="T43" fmla="*/ 572 h 638"/>
              <a:gd name="T44" fmla="*/ 498 w 701"/>
              <a:gd name="T45" fmla="*/ 206 h 638"/>
              <a:gd name="T46" fmla="*/ 498 w 701"/>
              <a:gd name="T47" fmla="*/ 309 h 638"/>
              <a:gd name="T48" fmla="*/ 448 w 701"/>
              <a:gd name="T49" fmla="*/ 270 h 638"/>
              <a:gd name="T50" fmla="*/ 446 w 701"/>
              <a:gd name="T51" fmla="*/ 257 h 638"/>
              <a:gd name="T52" fmla="*/ 352 w 701"/>
              <a:gd name="T53" fmla="*/ 66 h 638"/>
              <a:gd name="T54" fmla="*/ 455 w 701"/>
              <a:gd name="T55" fmla="*/ 66 h 638"/>
              <a:gd name="T56" fmla="*/ 352 w 701"/>
              <a:gd name="T57" fmla="*/ 66 h 638"/>
              <a:gd name="T58" fmla="*/ 14 w 701"/>
              <a:gd name="T59" fmla="*/ 257 h 638"/>
              <a:gd name="T60" fmla="*/ 117 w 701"/>
              <a:gd name="T61" fmla="*/ 257 h 638"/>
              <a:gd name="T62" fmla="*/ 248 w 701"/>
              <a:gd name="T63" fmla="*/ 536 h 638"/>
              <a:gd name="T64" fmla="*/ 145 w 701"/>
              <a:gd name="T65" fmla="*/ 536 h 638"/>
              <a:gd name="T66" fmla="*/ 248 w 701"/>
              <a:gd name="T67" fmla="*/ 536 h 638"/>
              <a:gd name="T68" fmla="*/ 288 w 701"/>
              <a:gd name="T69" fmla="*/ 237 h 638"/>
              <a:gd name="T70" fmla="*/ 288 w 701"/>
              <a:gd name="T71" fmla="*/ 383 h 638"/>
              <a:gd name="T72" fmla="*/ 636 w 701"/>
              <a:gd name="T73" fmla="*/ 624 h 638"/>
              <a:gd name="T74" fmla="*/ 636 w 701"/>
              <a:gd name="T75" fmla="*/ 520 h 638"/>
              <a:gd name="T76" fmla="*/ 636 w 701"/>
              <a:gd name="T77" fmla="*/ 624 h 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01" h="638">
                <a:moveTo>
                  <a:pt x="636" y="506"/>
                </a:moveTo>
                <a:cubicBezTo>
                  <a:pt x="617" y="506"/>
                  <a:pt x="600" y="514"/>
                  <a:pt x="589" y="526"/>
                </a:cubicBezTo>
                <a:cubicBezTo>
                  <a:pt x="357" y="363"/>
                  <a:pt x="357" y="363"/>
                  <a:pt x="357" y="363"/>
                </a:cubicBezTo>
                <a:cubicBezTo>
                  <a:pt x="369" y="349"/>
                  <a:pt x="375" y="330"/>
                  <a:pt x="375" y="310"/>
                </a:cubicBezTo>
                <a:cubicBezTo>
                  <a:pt x="375" y="305"/>
                  <a:pt x="375" y="300"/>
                  <a:pt x="374" y="296"/>
                </a:cubicBezTo>
                <a:cubicBezTo>
                  <a:pt x="436" y="280"/>
                  <a:pt x="436" y="280"/>
                  <a:pt x="436" y="280"/>
                </a:cubicBezTo>
                <a:cubicBezTo>
                  <a:pt x="445" y="305"/>
                  <a:pt x="469" y="323"/>
                  <a:pt x="498" y="323"/>
                </a:cubicBezTo>
                <a:cubicBezTo>
                  <a:pt x="534" y="323"/>
                  <a:pt x="563" y="294"/>
                  <a:pt x="563" y="257"/>
                </a:cubicBezTo>
                <a:cubicBezTo>
                  <a:pt x="563" y="221"/>
                  <a:pt x="534" y="192"/>
                  <a:pt x="498" y="192"/>
                </a:cubicBezTo>
                <a:cubicBezTo>
                  <a:pt x="461" y="192"/>
                  <a:pt x="432" y="221"/>
                  <a:pt x="432" y="257"/>
                </a:cubicBezTo>
                <a:cubicBezTo>
                  <a:pt x="432" y="261"/>
                  <a:pt x="432" y="264"/>
                  <a:pt x="433" y="267"/>
                </a:cubicBezTo>
                <a:cubicBezTo>
                  <a:pt x="371" y="282"/>
                  <a:pt x="371" y="282"/>
                  <a:pt x="371" y="282"/>
                </a:cubicBezTo>
                <a:cubicBezTo>
                  <a:pt x="364" y="262"/>
                  <a:pt x="350" y="245"/>
                  <a:pt x="332" y="235"/>
                </a:cubicBezTo>
                <a:cubicBezTo>
                  <a:pt x="382" y="128"/>
                  <a:pt x="382" y="128"/>
                  <a:pt x="382" y="128"/>
                </a:cubicBezTo>
                <a:cubicBezTo>
                  <a:pt x="389" y="130"/>
                  <a:pt x="396" y="131"/>
                  <a:pt x="403" y="131"/>
                </a:cubicBezTo>
                <a:cubicBezTo>
                  <a:pt x="440" y="131"/>
                  <a:pt x="469" y="102"/>
                  <a:pt x="469" y="66"/>
                </a:cubicBezTo>
                <a:cubicBezTo>
                  <a:pt x="469" y="29"/>
                  <a:pt x="440" y="0"/>
                  <a:pt x="403" y="0"/>
                </a:cubicBezTo>
                <a:cubicBezTo>
                  <a:pt x="367" y="0"/>
                  <a:pt x="338" y="29"/>
                  <a:pt x="338" y="66"/>
                </a:cubicBezTo>
                <a:cubicBezTo>
                  <a:pt x="338" y="89"/>
                  <a:pt x="350" y="110"/>
                  <a:pt x="369" y="122"/>
                </a:cubicBezTo>
                <a:cubicBezTo>
                  <a:pt x="319" y="229"/>
                  <a:pt x="319" y="229"/>
                  <a:pt x="319" y="229"/>
                </a:cubicBezTo>
                <a:cubicBezTo>
                  <a:pt x="309" y="225"/>
                  <a:pt x="299" y="223"/>
                  <a:pt x="288" y="223"/>
                </a:cubicBezTo>
                <a:cubicBezTo>
                  <a:pt x="250" y="223"/>
                  <a:pt x="217" y="248"/>
                  <a:pt x="206" y="283"/>
                </a:cubicBezTo>
                <a:cubicBezTo>
                  <a:pt x="130" y="266"/>
                  <a:pt x="130" y="266"/>
                  <a:pt x="130" y="266"/>
                </a:cubicBezTo>
                <a:cubicBezTo>
                  <a:pt x="131" y="263"/>
                  <a:pt x="131" y="260"/>
                  <a:pt x="131" y="257"/>
                </a:cubicBezTo>
                <a:cubicBezTo>
                  <a:pt x="131" y="221"/>
                  <a:pt x="102" y="192"/>
                  <a:pt x="65" y="192"/>
                </a:cubicBezTo>
                <a:cubicBezTo>
                  <a:pt x="29" y="192"/>
                  <a:pt x="0" y="221"/>
                  <a:pt x="0" y="257"/>
                </a:cubicBezTo>
                <a:cubicBezTo>
                  <a:pt x="0" y="294"/>
                  <a:pt x="29" y="323"/>
                  <a:pt x="65" y="323"/>
                </a:cubicBezTo>
                <a:cubicBezTo>
                  <a:pt x="94" y="323"/>
                  <a:pt x="118" y="305"/>
                  <a:pt x="127" y="280"/>
                </a:cubicBezTo>
                <a:cubicBezTo>
                  <a:pt x="202" y="297"/>
                  <a:pt x="202" y="297"/>
                  <a:pt x="202" y="297"/>
                </a:cubicBezTo>
                <a:cubicBezTo>
                  <a:pt x="201" y="301"/>
                  <a:pt x="201" y="306"/>
                  <a:pt x="201" y="310"/>
                </a:cubicBezTo>
                <a:cubicBezTo>
                  <a:pt x="201" y="343"/>
                  <a:pt x="219" y="371"/>
                  <a:pt x="246" y="386"/>
                </a:cubicBezTo>
                <a:cubicBezTo>
                  <a:pt x="210" y="472"/>
                  <a:pt x="210" y="472"/>
                  <a:pt x="210" y="472"/>
                </a:cubicBezTo>
                <a:cubicBezTo>
                  <a:pt x="206" y="471"/>
                  <a:pt x="201" y="470"/>
                  <a:pt x="196" y="470"/>
                </a:cubicBezTo>
                <a:cubicBezTo>
                  <a:pt x="160" y="470"/>
                  <a:pt x="131" y="500"/>
                  <a:pt x="131" y="536"/>
                </a:cubicBezTo>
                <a:cubicBezTo>
                  <a:pt x="131" y="572"/>
                  <a:pt x="160" y="602"/>
                  <a:pt x="196" y="602"/>
                </a:cubicBezTo>
                <a:cubicBezTo>
                  <a:pt x="232" y="602"/>
                  <a:pt x="262" y="572"/>
                  <a:pt x="262" y="536"/>
                </a:cubicBezTo>
                <a:cubicBezTo>
                  <a:pt x="262" y="510"/>
                  <a:pt x="246" y="487"/>
                  <a:pt x="224" y="476"/>
                </a:cubicBezTo>
                <a:cubicBezTo>
                  <a:pt x="259" y="392"/>
                  <a:pt x="259" y="392"/>
                  <a:pt x="259" y="392"/>
                </a:cubicBezTo>
                <a:cubicBezTo>
                  <a:pt x="268" y="396"/>
                  <a:pt x="278" y="397"/>
                  <a:pt x="288" y="397"/>
                </a:cubicBezTo>
                <a:cubicBezTo>
                  <a:pt x="311" y="397"/>
                  <a:pt x="332" y="388"/>
                  <a:pt x="348" y="374"/>
                </a:cubicBezTo>
                <a:cubicBezTo>
                  <a:pt x="580" y="537"/>
                  <a:pt x="580" y="537"/>
                  <a:pt x="580" y="537"/>
                </a:cubicBezTo>
                <a:cubicBezTo>
                  <a:pt x="574" y="547"/>
                  <a:pt x="570" y="559"/>
                  <a:pt x="570" y="572"/>
                </a:cubicBezTo>
                <a:cubicBezTo>
                  <a:pt x="570" y="608"/>
                  <a:pt x="599" y="638"/>
                  <a:pt x="636" y="638"/>
                </a:cubicBezTo>
                <a:cubicBezTo>
                  <a:pt x="672" y="638"/>
                  <a:pt x="701" y="608"/>
                  <a:pt x="701" y="572"/>
                </a:cubicBezTo>
                <a:cubicBezTo>
                  <a:pt x="701" y="536"/>
                  <a:pt x="672" y="506"/>
                  <a:pt x="636" y="506"/>
                </a:cubicBezTo>
                <a:close/>
                <a:moveTo>
                  <a:pt x="498" y="206"/>
                </a:moveTo>
                <a:cubicBezTo>
                  <a:pt x="526" y="206"/>
                  <a:pt x="549" y="229"/>
                  <a:pt x="549" y="257"/>
                </a:cubicBezTo>
                <a:cubicBezTo>
                  <a:pt x="549" y="286"/>
                  <a:pt x="526" y="309"/>
                  <a:pt x="498" y="309"/>
                </a:cubicBezTo>
                <a:cubicBezTo>
                  <a:pt x="474" y="309"/>
                  <a:pt x="453" y="292"/>
                  <a:pt x="448" y="270"/>
                </a:cubicBezTo>
                <a:cubicBezTo>
                  <a:pt x="448" y="270"/>
                  <a:pt x="448" y="270"/>
                  <a:pt x="448" y="270"/>
                </a:cubicBezTo>
                <a:cubicBezTo>
                  <a:pt x="448" y="270"/>
                  <a:pt x="448" y="270"/>
                  <a:pt x="448" y="270"/>
                </a:cubicBezTo>
                <a:cubicBezTo>
                  <a:pt x="447" y="266"/>
                  <a:pt x="446" y="262"/>
                  <a:pt x="446" y="257"/>
                </a:cubicBezTo>
                <a:cubicBezTo>
                  <a:pt x="446" y="229"/>
                  <a:pt x="469" y="206"/>
                  <a:pt x="498" y="206"/>
                </a:cubicBezTo>
                <a:close/>
                <a:moveTo>
                  <a:pt x="352" y="66"/>
                </a:moveTo>
                <a:cubicBezTo>
                  <a:pt x="352" y="37"/>
                  <a:pt x="375" y="14"/>
                  <a:pt x="403" y="14"/>
                </a:cubicBezTo>
                <a:cubicBezTo>
                  <a:pt x="432" y="14"/>
                  <a:pt x="455" y="37"/>
                  <a:pt x="455" y="66"/>
                </a:cubicBezTo>
                <a:cubicBezTo>
                  <a:pt x="455" y="94"/>
                  <a:pt x="432" y="117"/>
                  <a:pt x="403" y="117"/>
                </a:cubicBezTo>
                <a:cubicBezTo>
                  <a:pt x="375" y="117"/>
                  <a:pt x="352" y="94"/>
                  <a:pt x="352" y="66"/>
                </a:cubicBezTo>
                <a:close/>
                <a:moveTo>
                  <a:pt x="65" y="309"/>
                </a:moveTo>
                <a:cubicBezTo>
                  <a:pt x="37" y="309"/>
                  <a:pt x="14" y="286"/>
                  <a:pt x="14" y="257"/>
                </a:cubicBezTo>
                <a:cubicBezTo>
                  <a:pt x="14" y="229"/>
                  <a:pt x="37" y="206"/>
                  <a:pt x="65" y="206"/>
                </a:cubicBezTo>
                <a:cubicBezTo>
                  <a:pt x="94" y="206"/>
                  <a:pt x="117" y="229"/>
                  <a:pt x="117" y="257"/>
                </a:cubicBezTo>
                <a:cubicBezTo>
                  <a:pt x="117" y="286"/>
                  <a:pt x="94" y="309"/>
                  <a:pt x="65" y="309"/>
                </a:cubicBezTo>
                <a:close/>
                <a:moveTo>
                  <a:pt x="248" y="536"/>
                </a:moveTo>
                <a:cubicBezTo>
                  <a:pt x="248" y="564"/>
                  <a:pt x="225" y="588"/>
                  <a:pt x="196" y="588"/>
                </a:cubicBezTo>
                <a:cubicBezTo>
                  <a:pt x="168" y="588"/>
                  <a:pt x="145" y="564"/>
                  <a:pt x="145" y="536"/>
                </a:cubicBezTo>
                <a:cubicBezTo>
                  <a:pt x="145" y="508"/>
                  <a:pt x="168" y="484"/>
                  <a:pt x="196" y="484"/>
                </a:cubicBezTo>
                <a:cubicBezTo>
                  <a:pt x="225" y="484"/>
                  <a:pt x="248" y="508"/>
                  <a:pt x="248" y="536"/>
                </a:cubicBezTo>
                <a:close/>
                <a:moveTo>
                  <a:pt x="215" y="310"/>
                </a:moveTo>
                <a:cubicBezTo>
                  <a:pt x="215" y="270"/>
                  <a:pt x="248" y="237"/>
                  <a:pt x="288" y="237"/>
                </a:cubicBezTo>
                <a:cubicBezTo>
                  <a:pt x="329" y="237"/>
                  <a:pt x="361" y="270"/>
                  <a:pt x="361" y="310"/>
                </a:cubicBezTo>
                <a:cubicBezTo>
                  <a:pt x="361" y="351"/>
                  <a:pt x="329" y="383"/>
                  <a:pt x="288" y="383"/>
                </a:cubicBezTo>
                <a:cubicBezTo>
                  <a:pt x="248" y="383"/>
                  <a:pt x="215" y="351"/>
                  <a:pt x="215" y="310"/>
                </a:cubicBezTo>
                <a:close/>
                <a:moveTo>
                  <a:pt x="636" y="624"/>
                </a:moveTo>
                <a:cubicBezTo>
                  <a:pt x="607" y="624"/>
                  <a:pt x="584" y="600"/>
                  <a:pt x="584" y="572"/>
                </a:cubicBezTo>
                <a:cubicBezTo>
                  <a:pt x="584" y="544"/>
                  <a:pt x="607" y="520"/>
                  <a:pt x="636" y="520"/>
                </a:cubicBezTo>
                <a:cubicBezTo>
                  <a:pt x="664" y="520"/>
                  <a:pt x="687" y="544"/>
                  <a:pt x="687" y="572"/>
                </a:cubicBezTo>
                <a:cubicBezTo>
                  <a:pt x="687" y="600"/>
                  <a:pt x="664" y="624"/>
                  <a:pt x="636" y="62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Oval 21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2" name="Freeform 115"/>
          <p:cNvSpPr>
            <a:spLocks noEditPoints="1"/>
          </p:cNvSpPr>
          <p:nvPr/>
        </p:nvSpPr>
        <p:spPr bwMode="auto">
          <a:xfrm>
            <a:off x="1508156" y="3287404"/>
            <a:ext cx="660443" cy="640848"/>
          </a:xfrm>
          <a:custGeom>
            <a:avLst/>
            <a:gdLst>
              <a:gd name="T0" fmla="*/ 492 w 640"/>
              <a:gd name="T1" fmla="*/ 256 h 621"/>
              <a:gd name="T2" fmla="*/ 421 w 640"/>
              <a:gd name="T3" fmla="*/ 285 h 621"/>
              <a:gd name="T4" fmla="*/ 334 w 640"/>
              <a:gd name="T5" fmla="*/ 147 h 621"/>
              <a:gd name="T6" fmla="*/ 327 w 640"/>
              <a:gd name="T7" fmla="*/ 0 h 621"/>
              <a:gd name="T8" fmla="*/ 320 w 640"/>
              <a:gd name="T9" fmla="*/ 147 h 621"/>
              <a:gd name="T10" fmla="*/ 234 w 640"/>
              <a:gd name="T11" fmla="*/ 286 h 621"/>
              <a:gd name="T12" fmla="*/ 147 w 640"/>
              <a:gd name="T13" fmla="*/ 256 h 621"/>
              <a:gd name="T14" fmla="*/ 0 w 640"/>
              <a:gd name="T15" fmla="*/ 256 h 621"/>
              <a:gd name="T16" fmla="*/ 143 w 640"/>
              <a:gd name="T17" fmla="*/ 281 h 621"/>
              <a:gd name="T18" fmla="*/ 229 w 640"/>
              <a:gd name="T19" fmla="*/ 316 h 621"/>
              <a:gd name="T20" fmla="*/ 206 w 640"/>
              <a:gd name="T21" fmla="*/ 483 h 621"/>
              <a:gd name="T22" fmla="*/ 97 w 640"/>
              <a:gd name="T23" fmla="*/ 548 h 621"/>
              <a:gd name="T24" fmla="*/ 245 w 640"/>
              <a:gd name="T25" fmla="*/ 548 h 621"/>
              <a:gd name="T26" fmla="*/ 278 w 640"/>
              <a:gd name="T27" fmla="*/ 401 h 621"/>
              <a:gd name="T28" fmla="*/ 372 w 640"/>
              <a:gd name="T29" fmla="*/ 404 h 621"/>
              <a:gd name="T30" fmla="*/ 394 w 640"/>
              <a:gd name="T31" fmla="*/ 548 h 621"/>
              <a:gd name="T32" fmla="*/ 542 w 640"/>
              <a:gd name="T33" fmla="*/ 548 h 621"/>
              <a:gd name="T34" fmla="*/ 436 w 640"/>
              <a:gd name="T35" fmla="*/ 481 h 621"/>
              <a:gd name="T36" fmla="*/ 426 w 640"/>
              <a:gd name="T37" fmla="*/ 316 h 621"/>
              <a:gd name="T38" fmla="*/ 496 w 640"/>
              <a:gd name="T39" fmla="*/ 281 h 621"/>
              <a:gd name="T40" fmla="*/ 640 w 640"/>
              <a:gd name="T41" fmla="*/ 256 h 621"/>
              <a:gd name="T42" fmla="*/ 73 w 640"/>
              <a:gd name="T43" fmla="*/ 316 h 621"/>
              <a:gd name="T44" fmla="*/ 73 w 640"/>
              <a:gd name="T45" fmla="*/ 196 h 621"/>
              <a:gd name="T46" fmla="*/ 73 w 640"/>
              <a:gd name="T47" fmla="*/ 316 h 621"/>
              <a:gd name="T48" fmla="*/ 171 w 640"/>
              <a:gd name="T49" fmla="*/ 607 h 621"/>
              <a:gd name="T50" fmla="*/ 171 w 640"/>
              <a:gd name="T51" fmla="*/ 488 h 621"/>
              <a:gd name="T52" fmla="*/ 528 w 640"/>
              <a:gd name="T53" fmla="*/ 548 h 621"/>
              <a:gd name="T54" fmla="*/ 408 w 640"/>
              <a:gd name="T55" fmla="*/ 548 h 621"/>
              <a:gd name="T56" fmla="*/ 528 w 640"/>
              <a:gd name="T57" fmla="*/ 548 h 621"/>
              <a:gd name="T58" fmla="*/ 327 w 640"/>
              <a:gd name="T59" fmla="*/ 14 h 621"/>
              <a:gd name="T60" fmla="*/ 327 w 640"/>
              <a:gd name="T61" fmla="*/ 134 h 621"/>
              <a:gd name="T62" fmla="*/ 327 w 640"/>
              <a:gd name="T63" fmla="*/ 400 h 621"/>
              <a:gd name="T64" fmla="*/ 327 w 640"/>
              <a:gd name="T65" fmla="*/ 232 h 621"/>
              <a:gd name="T66" fmla="*/ 327 w 640"/>
              <a:gd name="T67" fmla="*/ 400 h 621"/>
              <a:gd name="T68" fmla="*/ 508 w 640"/>
              <a:gd name="T69" fmla="*/ 271 h 621"/>
              <a:gd name="T70" fmla="*/ 508 w 640"/>
              <a:gd name="T71" fmla="*/ 271 h 621"/>
              <a:gd name="T72" fmla="*/ 566 w 640"/>
              <a:gd name="T73" fmla="*/ 196 h 621"/>
              <a:gd name="T74" fmla="*/ 566 w 640"/>
              <a:gd name="T75" fmla="*/ 316 h 6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640" h="621">
                <a:moveTo>
                  <a:pt x="566" y="182"/>
                </a:moveTo>
                <a:cubicBezTo>
                  <a:pt x="525" y="182"/>
                  <a:pt x="492" y="215"/>
                  <a:pt x="492" y="256"/>
                </a:cubicBezTo>
                <a:cubicBezTo>
                  <a:pt x="492" y="260"/>
                  <a:pt x="492" y="264"/>
                  <a:pt x="493" y="267"/>
                </a:cubicBezTo>
                <a:cubicBezTo>
                  <a:pt x="421" y="285"/>
                  <a:pt x="421" y="285"/>
                  <a:pt x="421" y="285"/>
                </a:cubicBezTo>
                <a:cubicBezTo>
                  <a:pt x="408" y="248"/>
                  <a:pt x="375" y="221"/>
                  <a:pt x="334" y="218"/>
                </a:cubicBezTo>
                <a:cubicBezTo>
                  <a:pt x="334" y="147"/>
                  <a:pt x="334" y="147"/>
                  <a:pt x="334" y="147"/>
                </a:cubicBezTo>
                <a:cubicBezTo>
                  <a:pt x="372" y="144"/>
                  <a:pt x="401" y="112"/>
                  <a:pt x="401" y="74"/>
                </a:cubicBezTo>
                <a:cubicBezTo>
                  <a:pt x="401" y="33"/>
                  <a:pt x="368" y="0"/>
                  <a:pt x="327" y="0"/>
                </a:cubicBezTo>
                <a:cubicBezTo>
                  <a:pt x="287" y="0"/>
                  <a:pt x="254" y="33"/>
                  <a:pt x="254" y="74"/>
                </a:cubicBezTo>
                <a:cubicBezTo>
                  <a:pt x="254" y="112"/>
                  <a:pt x="283" y="144"/>
                  <a:pt x="320" y="147"/>
                </a:cubicBezTo>
                <a:cubicBezTo>
                  <a:pt x="320" y="218"/>
                  <a:pt x="320" y="218"/>
                  <a:pt x="320" y="218"/>
                </a:cubicBezTo>
                <a:cubicBezTo>
                  <a:pt x="280" y="221"/>
                  <a:pt x="246" y="249"/>
                  <a:pt x="234" y="286"/>
                </a:cubicBezTo>
                <a:cubicBezTo>
                  <a:pt x="146" y="267"/>
                  <a:pt x="146" y="267"/>
                  <a:pt x="146" y="267"/>
                </a:cubicBezTo>
                <a:cubicBezTo>
                  <a:pt x="147" y="263"/>
                  <a:pt x="147" y="260"/>
                  <a:pt x="147" y="256"/>
                </a:cubicBezTo>
                <a:cubicBezTo>
                  <a:pt x="147" y="215"/>
                  <a:pt x="114" y="182"/>
                  <a:pt x="73" y="182"/>
                </a:cubicBezTo>
                <a:cubicBezTo>
                  <a:pt x="33" y="182"/>
                  <a:pt x="0" y="215"/>
                  <a:pt x="0" y="256"/>
                </a:cubicBezTo>
                <a:cubicBezTo>
                  <a:pt x="0" y="297"/>
                  <a:pt x="33" y="330"/>
                  <a:pt x="73" y="330"/>
                </a:cubicBezTo>
                <a:cubicBezTo>
                  <a:pt x="105" y="330"/>
                  <a:pt x="133" y="309"/>
                  <a:pt x="143" y="281"/>
                </a:cubicBezTo>
                <a:cubicBezTo>
                  <a:pt x="230" y="300"/>
                  <a:pt x="230" y="300"/>
                  <a:pt x="230" y="300"/>
                </a:cubicBezTo>
                <a:cubicBezTo>
                  <a:pt x="229" y="305"/>
                  <a:pt x="229" y="311"/>
                  <a:pt x="229" y="316"/>
                </a:cubicBezTo>
                <a:cubicBezTo>
                  <a:pt x="229" y="348"/>
                  <a:pt x="244" y="375"/>
                  <a:pt x="267" y="394"/>
                </a:cubicBezTo>
                <a:cubicBezTo>
                  <a:pt x="206" y="483"/>
                  <a:pt x="206" y="483"/>
                  <a:pt x="206" y="483"/>
                </a:cubicBezTo>
                <a:cubicBezTo>
                  <a:pt x="196" y="477"/>
                  <a:pt x="184" y="474"/>
                  <a:pt x="171" y="474"/>
                </a:cubicBezTo>
                <a:cubicBezTo>
                  <a:pt x="130" y="474"/>
                  <a:pt x="97" y="507"/>
                  <a:pt x="97" y="548"/>
                </a:cubicBezTo>
                <a:cubicBezTo>
                  <a:pt x="97" y="588"/>
                  <a:pt x="130" y="621"/>
                  <a:pt x="171" y="621"/>
                </a:cubicBezTo>
                <a:cubicBezTo>
                  <a:pt x="212" y="621"/>
                  <a:pt x="245" y="588"/>
                  <a:pt x="245" y="548"/>
                </a:cubicBezTo>
                <a:cubicBezTo>
                  <a:pt x="245" y="525"/>
                  <a:pt x="234" y="504"/>
                  <a:pt x="218" y="491"/>
                </a:cubicBezTo>
                <a:cubicBezTo>
                  <a:pt x="278" y="401"/>
                  <a:pt x="278" y="401"/>
                  <a:pt x="278" y="401"/>
                </a:cubicBezTo>
                <a:cubicBezTo>
                  <a:pt x="293" y="410"/>
                  <a:pt x="309" y="414"/>
                  <a:pt x="327" y="414"/>
                </a:cubicBezTo>
                <a:cubicBezTo>
                  <a:pt x="343" y="414"/>
                  <a:pt x="359" y="411"/>
                  <a:pt x="372" y="404"/>
                </a:cubicBezTo>
                <a:cubicBezTo>
                  <a:pt x="424" y="489"/>
                  <a:pt x="424" y="489"/>
                  <a:pt x="424" y="489"/>
                </a:cubicBezTo>
                <a:cubicBezTo>
                  <a:pt x="406" y="502"/>
                  <a:pt x="394" y="523"/>
                  <a:pt x="394" y="548"/>
                </a:cubicBezTo>
                <a:cubicBezTo>
                  <a:pt x="394" y="588"/>
                  <a:pt x="427" y="621"/>
                  <a:pt x="468" y="621"/>
                </a:cubicBezTo>
                <a:cubicBezTo>
                  <a:pt x="509" y="621"/>
                  <a:pt x="542" y="588"/>
                  <a:pt x="542" y="548"/>
                </a:cubicBezTo>
                <a:cubicBezTo>
                  <a:pt x="542" y="507"/>
                  <a:pt x="509" y="474"/>
                  <a:pt x="468" y="474"/>
                </a:cubicBezTo>
                <a:cubicBezTo>
                  <a:pt x="456" y="474"/>
                  <a:pt x="446" y="477"/>
                  <a:pt x="436" y="481"/>
                </a:cubicBezTo>
                <a:cubicBezTo>
                  <a:pt x="384" y="396"/>
                  <a:pt x="384" y="396"/>
                  <a:pt x="384" y="396"/>
                </a:cubicBezTo>
                <a:cubicBezTo>
                  <a:pt x="409" y="378"/>
                  <a:pt x="426" y="349"/>
                  <a:pt x="426" y="316"/>
                </a:cubicBezTo>
                <a:cubicBezTo>
                  <a:pt x="426" y="310"/>
                  <a:pt x="425" y="305"/>
                  <a:pt x="424" y="299"/>
                </a:cubicBezTo>
                <a:cubicBezTo>
                  <a:pt x="496" y="281"/>
                  <a:pt x="496" y="281"/>
                  <a:pt x="496" y="281"/>
                </a:cubicBezTo>
                <a:cubicBezTo>
                  <a:pt x="507" y="309"/>
                  <a:pt x="534" y="330"/>
                  <a:pt x="566" y="330"/>
                </a:cubicBezTo>
                <a:cubicBezTo>
                  <a:pt x="606" y="330"/>
                  <a:pt x="640" y="297"/>
                  <a:pt x="640" y="256"/>
                </a:cubicBezTo>
                <a:cubicBezTo>
                  <a:pt x="640" y="215"/>
                  <a:pt x="606" y="182"/>
                  <a:pt x="566" y="182"/>
                </a:cubicBezTo>
                <a:close/>
                <a:moveTo>
                  <a:pt x="73" y="316"/>
                </a:moveTo>
                <a:cubicBezTo>
                  <a:pt x="40" y="316"/>
                  <a:pt x="14" y="289"/>
                  <a:pt x="14" y="256"/>
                </a:cubicBezTo>
                <a:cubicBezTo>
                  <a:pt x="14" y="223"/>
                  <a:pt x="40" y="196"/>
                  <a:pt x="73" y="196"/>
                </a:cubicBezTo>
                <a:cubicBezTo>
                  <a:pt x="106" y="196"/>
                  <a:pt x="133" y="223"/>
                  <a:pt x="133" y="256"/>
                </a:cubicBezTo>
                <a:cubicBezTo>
                  <a:pt x="133" y="289"/>
                  <a:pt x="106" y="316"/>
                  <a:pt x="73" y="316"/>
                </a:cubicBezTo>
                <a:close/>
                <a:moveTo>
                  <a:pt x="231" y="548"/>
                </a:moveTo>
                <a:cubicBezTo>
                  <a:pt x="231" y="581"/>
                  <a:pt x="204" y="607"/>
                  <a:pt x="171" y="607"/>
                </a:cubicBezTo>
                <a:cubicBezTo>
                  <a:pt x="138" y="607"/>
                  <a:pt x="111" y="581"/>
                  <a:pt x="111" y="548"/>
                </a:cubicBezTo>
                <a:cubicBezTo>
                  <a:pt x="111" y="515"/>
                  <a:pt x="138" y="488"/>
                  <a:pt x="171" y="488"/>
                </a:cubicBezTo>
                <a:cubicBezTo>
                  <a:pt x="204" y="488"/>
                  <a:pt x="231" y="515"/>
                  <a:pt x="231" y="548"/>
                </a:cubicBezTo>
                <a:close/>
                <a:moveTo>
                  <a:pt x="528" y="548"/>
                </a:moveTo>
                <a:cubicBezTo>
                  <a:pt x="528" y="581"/>
                  <a:pt x="501" y="607"/>
                  <a:pt x="468" y="607"/>
                </a:cubicBezTo>
                <a:cubicBezTo>
                  <a:pt x="435" y="607"/>
                  <a:pt x="408" y="581"/>
                  <a:pt x="408" y="548"/>
                </a:cubicBezTo>
                <a:cubicBezTo>
                  <a:pt x="408" y="515"/>
                  <a:pt x="435" y="488"/>
                  <a:pt x="468" y="488"/>
                </a:cubicBezTo>
                <a:cubicBezTo>
                  <a:pt x="501" y="488"/>
                  <a:pt x="528" y="515"/>
                  <a:pt x="528" y="548"/>
                </a:cubicBezTo>
                <a:close/>
                <a:moveTo>
                  <a:pt x="268" y="74"/>
                </a:moveTo>
                <a:cubicBezTo>
                  <a:pt x="268" y="41"/>
                  <a:pt x="294" y="14"/>
                  <a:pt x="327" y="14"/>
                </a:cubicBezTo>
                <a:cubicBezTo>
                  <a:pt x="360" y="14"/>
                  <a:pt x="387" y="41"/>
                  <a:pt x="387" y="74"/>
                </a:cubicBezTo>
                <a:cubicBezTo>
                  <a:pt x="387" y="107"/>
                  <a:pt x="360" y="134"/>
                  <a:pt x="327" y="134"/>
                </a:cubicBezTo>
                <a:cubicBezTo>
                  <a:pt x="294" y="134"/>
                  <a:pt x="268" y="107"/>
                  <a:pt x="268" y="74"/>
                </a:cubicBezTo>
                <a:close/>
                <a:moveTo>
                  <a:pt x="327" y="400"/>
                </a:moveTo>
                <a:cubicBezTo>
                  <a:pt x="281" y="400"/>
                  <a:pt x="243" y="363"/>
                  <a:pt x="243" y="316"/>
                </a:cubicBezTo>
                <a:cubicBezTo>
                  <a:pt x="243" y="270"/>
                  <a:pt x="281" y="232"/>
                  <a:pt x="327" y="232"/>
                </a:cubicBezTo>
                <a:cubicBezTo>
                  <a:pt x="374" y="232"/>
                  <a:pt x="412" y="270"/>
                  <a:pt x="412" y="316"/>
                </a:cubicBezTo>
                <a:cubicBezTo>
                  <a:pt x="412" y="363"/>
                  <a:pt x="374" y="400"/>
                  <a:pt x="327" y="400"/>
                </a:cubicBezTo>
                <a:close/>
                <a:moveTo>
                  <a:pt x="566" y="316"/>
                </a:moveTo>
                <a:cubicBezTo>
                  <a:pt x="538" y="316"/>
                  <a:pt x="514" y="297"/>
                  <a:pt x="508" y="271"/>
                </a:cubicBezTo>
                <a:cubicBezTo>
                  <a:pt x="508" y="271"/>
                  <a:pt x="508" y="271"/>
                  <a:pt x="508" y="271"/>
                </a:cubicBezTo>
                <a:cubicBezTo>
                  <a:pt x="508" y="271"/>
                  <a:pt x="508" y="271"/>
                  <a:pt x="508" y="271"/>
                </a:cubicBezTo>
                <a:cubicBezTo>
                  <a:pt x="507" y="266"/>
                  <a:pt x="506" y="261"/>
                  <a:pt x="506" y="256"/>
                </a:cubicBezTo>
                <a:cubicBezTo>
                  <a:pt x="506" y="223"/>
                  <a:pt x="533" y="196"/>
                  <a:pt x="566" y="196"/>
                </a:cubicBezTo>
                <a:cubicBezTo>
                  <a:pt x="599" y="196"/>
                  <a:pt x="626" y="223"/>
                  <a:pt x="626" y="256"/>
                </a:cubicBezTo>
                <a:cubicBezTo>
                  <a:pt x="626" y="289"/>
                  <a:pt x="599" y="316"/>
                  <a:pt x="566" y="31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24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3" name="Freeform 116"/>
          <p:cNvSpPr>
            <a:spLocks noEditPoints="1"/>
          </p:cNvSpPr>
          <p:nvPr/>
        </p:nvSpPr>
        <p:spPr bwMode="auto">
          <a:xfrm>
            <a:off x="6677978" y="4830811"/>
            <a:ext cx="661595" cy="674983"/>
          </a:xfrm>
          <a:custGeom>
            <a:avLst/>
            <a:gdLst>
              <a:gd name="T0" fmla="*/ 566 w 641"/>
              <a:gd name="T1" fmla="*/ 533 h 653"/>
              <a:gd name="T2" fmla="*/ 525 w 641"/>
              <a:gd name="T3" fmla="*/ 323 h 653"/>
              <a:gd name="T4" fmla="*/ 439 w 641"/>
              <a:gd name="T5" fmla="*/ 267 h 653"/>
              <a:gd name="T6" fmla="*/ 381 w 641"/>
              <a:gd name="T7" fmla="*/ 61 h 653"/>
              <a:gd name="T8" fmla="*/ 259 w 641"/>
              <a:gd name="T9" fmla="*/ 61 h 653"/>
              <a:gd name="T10" fmla="*/ 202 w 641"/>
              <a:gd name="T11" fmla="*/ 267 h 653"/>
              <a:gd name="T12" fmla="*/ 115 w 641"/>
              <a:gd name="T13" fmla="*/ 323 h 653"/>
              <a:gd name="T14" fmla="*/ 74 w 641"/>
              <a:gd name="T15" fmla="*/ 533 h 653"/>
              <a:gd name="T16" fmla="*/ 0 w 641"/>
              <a:gd name="T17" fmla="*/ 592 h 653"/>
              <a:gd name="T18" fmla="*/ 122 w 641"/>
              <a:gd name="T19" fmla="*/ 592 h 653"/>
              <a:gd name="T20" fmla="*/ 162 w 641"/>
              <a:gd name="T21" fmla="*/ 382 h 653"/>
              <a:gd name="T22" fmla="*/ 188 w 641"/>
              <a:gd name="T23" fmla="*/ 382 h 653"/>
              <a:gd name="T24" fmla="*/ 173 w 641"/>
              <a:gd name="T25" fmla="*/ 592 h 653"/>
              <a:gd name="T26" fmla="*/ 295 w 641"/>
              <a:gd name="T27" fmla="*/ 592 h 653"/>
              <a:gd name="T28" fmla="*/ 233 w 641"/>
              <a:gd name="T29" fmla="*/ 531 h 653"/>
              <a:gd name="T30" fmla="*/ 237 w 641"/>
              <a:gd name="T31" fmla="*/ 323 h 653"/>
              <a:gd name="T32" fmla="*/ 294 w 641"/>
              <a:gd name="T33" fmla="*/ 116 h 653"/>
              <a:gd name="T34" fmla="*/ 346 w 641"/>
              <a:gd name="T35" fmla="*/ 116 h 653"/>
              <a:gd name="T36" fmla="*/ 404 w 641"/>
              <a:gd name="T37" fmla="*/ 323 h 653"/>
              <a:gd name="T38" fmla="*/ 408 w 641"/>
              <a:gd name="T39" fmla="*/ 531 h 653"/>
              <a:gd name="T40" fmla="*/ 346 w 641"/>
              <a:gd name="T41" fmla="*/ 592 h 653"/>
              <a:gd name="T42" fmla="*/ 468 w 641"/>
              <a:gd name="T43" fmla="*/ 592 h 653"/>
              <a:gd name="T44" fmla="*/ 452 w 641"/>
              <a:gd name="T45" fmla="*/ 382 h 653"/>
              <a:gd name="T46" fmla="*/ 478 w 641"/>
              <a:gd name="T47" fmla="*/ 382 h 653"/>
              <a:gd name="T48" fmla="*/ 519 w 641"/>
              <a:gd name="T49" fmla="*/ 592 h 653"/>
              <a:gd name="T50" fmla="*/ 641 w 641"/>
              <a:gd name="T51" fmla="*/ 592 h 653"/>
              <a:gd name="T52" fmla="*/ 108 w 641"/>
              <a:gd name="T53" fmla="*/ 592 h 653"/>
              <a:gd name="T54" fmla="*/ 14 w 641"/>
              <a:gd name="T55" fmla="*/ 592 h 653"/>
              <a:gd name="T56" fmla="*/ 108 w 641"/>
              <a:gd name="T57" fmla="*/ 592 h 653"/>
              <a:gd name="T58" fmla="*/ 234 w 641"/>
              <a:gd name="T59" fmla="*/ 639 h 653"/>
              <a:gd name="T60" fmla="*/ 234 w 641"/>
              <a:gd name="T61" fmla="*/ 545 h 653"/>
              <a:gd name="T62" fmla="*/ 223 w 641"/>
              <a:gd name="T63" fmla="*/ 323 h 653"/>
              <a:gd name="T64" fmla="*/ 129 w 641"/>
              <a:gd name="T65" fmla="*/ 323 h 653"/>
              <a:gd name="T66" fmla="*/ 223 w 641"/>
              <a:gd name="T67" fmla="*/ 323 h 653"/>
              <a:gd name="T68" fmla="*/ 320 w 641"/>
              <a:gd name="T69" fmla="*/ 14 h 653"/>
              <a:gd name="T70" fmla="*/ 320 w 641"/>
              <a:gd name="T71" fmla="*/ 108 h 653"/>
              <a:gd name="T72" fmla="*/ 454 w 641"/>
              <a:gd name="T73" fmla="*/ 592 h 653"/>
              <a:gd name="T74" fmla="*/ 360 w 641"/>
              <a:gd name="T75" fmla="*/ 592 h 653"/>
              <a:gd name="T76" fmla="*/ 454 w 641"/>
              <a:gd name="T77" fmla="*/ 592 h 653"/>
              <a:gd name="T78" fmla="*/ 464 w 641"/>
              <a:gd name="T79" fmla="*/ 276 h 653"/>
              <a:gd name="T80" fmla="*/ 464 w 641"/>
              <a:gd name="T81" fmla="*/ 369 h 653"/>
              <a:gd name="T82" fmla="*/ 580 w 641"/>
              <a:gd name="T83" fmla="*/ 639 h 653"/>
              <a:gd name="T84" fmla="*/ 580 w 641"/>
              <a:gd name="T85" fmla="*/ 545 h 653"/>
              <a:gd name="T86" fmla="*/ 580 w 641"/>
              <a:gd name="T87" fmla="*/ 639 h 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641" h="653">
                <a:moveTo>
                  <a:pt x="580" y="531"/>
                </a:moveTo>
                <a:cubicBezTo>
                  <a:pt x="575" y="531"/>
                  <a:pt x="571" y="532"/>
                  <a:pt x="566" y="533"/>
                </a:cubicBezTo>
                <a:cubicBezTo>
                  <a:pt x="491" y="377"/>
                  <a:pt x="491" y="377"/>
                  <a:pt x="491" y="377"/>
                </a:cubicBezTo>
                <a:cubicBezTo>
                  <a:pt x="511" y="367"/>
                  <a:pt x="525" y="346"/>
                  <a:pt x="525" y="323"/>
                </a:cubicBezTo>
                <a:cubicBezTo>
                  <a:pt x="525" y="289"/>
                  <a:pt x="498" y="262"/>
                  <a:pt x="464" y="262"/>
                </a:cubicBezTo>
                <a:cubicBezTo>
                  <a:pt x="455" y="262"/>
                  <a:pt x="447" y="264"/>
                  <a:pt x="439" y="267"/>
                </a:cubicBezTo>
                <a:cubicBezTo>
                  <a:pt x="358" y="109"/>
                  <a:pt x="358" y="109"/>
                  <a:pt x="358" y="109"/>
                </a:cubicBezTo>
                <a:cubicBezTo>
                  <a:pt x="372" y="97"/>
                  <a:pt x="381" y="80"/>
                  <a:pt x="381" y="61"/>
                </a:cubicBezTo>
                <a:cubicBezTo>
                  <a:pt x="381" y="28"/>
                  <a:pt x="354" y="0"/>
                  <a:pt x="320" y="0"/>
                </a:cubicBezTo>
                <a:cubicBezTo>
                  <a:pt x="287" y="0"/>
                  <a:pt x="259" y="28"/>
                  <a:pt x="259" y="61"/>
                </a:cubicBezTo>
                <a:cubicBezTo>
                  <a:pt x="259" y="80"/>
                  <a:pt x="268" y="97"/>
                  <a:pt x="282" y="109"/>
                </a:cubicBezTo>
                <a:cubicBezTo>
                  <a:pt x="202" y="267"/>
                  <a:pt x="202" y="267"/>
                  <a:pt x="202" y="267"/>
                </a:cubicBezTo>
                <a:cubicBezTo>
                  <a:pt x="194" y="264"/>
                  <a:pt x="185" y="262"/>
                  <a:pt x="176" y="262"/>
                </a:cubicBezTo>
                <a:cubicBezTo>
                  <a:pt x="143" y="262"/>
                  <a:pt x="115" y="289"/>
                  <a:pt x="115" y="323"/>
                </a:cubicBezTo>
                <a:cubicBezTo>
                  <a:pt x="115" y="346"/>
                  <a:pt x="129" y="367"/>
                  <a:pt x="149" y="377"/>
                </a:cubicBezTo>
                <a:cubicBezTo>
                  <a:pt x="74" y="533"/>
                  <a:pt x="74" y="533"/>
                  <a:pt x="74" y="533"/>
                </a:cubicBezTo>
                <a:cubicBezTo>
                  <a:pt x="70" y="532"/>
                  <a:pt x="65" y="531"/>
                  <a:pt x="61" y="531"/>
                </a:cubicBezTo>
                <a:cubicBezTo>
                  <a:pt x="27" y="531"/>
                  <a:pt x="0" y="558"/>
                  <a:pt x="0" y="592"/>
                </a:cubicBezTo>
                <a:cubicBezTo>
                  <a:pt x="0" y="625"/>
                  <a:pt x="27" y="653"/>
                  <a:pt x="61" y="653"/>
                </a:cubicBezTo>
                <a:cubicBezTo>
                  <a:pt x="94" y="653"/>
                  <a:pt x="122" y="625"/>
                  <a:pt x="122" y="592"/>
                </a:cubicBezTo>
                <a:cubicBezTo>
                  <a:pt x="122" y="568"/>
                  <a:pt x="108" y="547"/>
                  <a:pt x="87" y="537"/>
                </a:cubicBezTo>
                <a:cubicBezTo>
                  <a:pt x="162" y="382"/>
                  <a:pt x="162" y="382"/>
                  <a:pt x="162" y="382"/>
                </a:cubicBezTo>
                <a:cubicBezTo>
                  <a:pt x="167" y="383"/>
                  <a:pt x="171" y="383"/>
                  <a:pt x="176" y="383"/>
                </a:cubicBezTo>
                <a:cubicBezTo>
                  <a:pt x="180" y="383"/>
                  <a:pt x="184" y="383"/>
                  <a:pt x="188" y="382"/>
                </a:cubicBezTo>
                <a:cubicBezTo>
                  <a:pt x="219" y="533"/>
                  <a:pt x="219" y="533"/>
                  <a:pt x="219" y="533"/>
                </a:cubicBezTo>
                <a:cubicBezTo>
                  <a:pt x="192" y="540"/>
                  <a:pt x="173" y="564"/>
                  <a:pt x="173" y="592"/>
                </a:cubicBezTo>
                <a:cubicBezTo>
                  <a:pt x="173" y="625"/>
                  <a:pt x="200" y="653"/>
                  <a:pt x="234" y="653"/>
                </a:cubicBezTo>
                <a:cubicBezTo>
                  <a:pt x="267" y="653"/>
                  <a:pt x="295" y="625"/>
                  <a:pt x="295" y="592"/>
                </a:cubicBezTo>
                <a:cubicBezTo>
                  <a:pt x="295" y="558"/>
                  <a:pt x="267" y="531"/>
                  <a:pt x="234" y="531"/>
                </a:cubicBezTo>
                <a:cubicBezTo>
                  <a:pt x="233" y="531"/>
                  <a:pt x="233" y="531"/>
                  <a:pt x="233" y="531"/>
                </a:cubicBezTo>
                <a:cubicBezTo>
                  <a:pt x="202" y="378"/>
                  <a:pt x="202" y="378"/>
                  <a:pt x="202" y="378"/>
                </a:cubicBezTo>
                <a:cubicBezTo>
                  <a:pt x="222" y="368"/>
                  <a:pt x="237" y="347"/>
                  <a:pt x="237" y="323"/>
                </a:cubicBezTo>
                <a:cubicBezTo>
                  <a:pt x="237" y="303"/>
                  <a:pt x="228" y="286"/>
                  <a:pt x="213" y="275"/>
                </a:cubicBezTo>
                <a:cubicBezTo>
                  <a:pt x="294" y="116"/>
                  <a:pt x="294" y="116"/>
                  <a:pt x="294" y="116"/>
                </a:cubicBezTo>
                <a:cubicBezTo>
                  <a:pt x="302" y="120"/>
                  <a:pt x="311" y="122"/>
                  <a:pt x="320" y="122"/>
                </a:cubicBezTo>
                <a:cubicBezTo>
                  <a:pt x="330" y="122"/>
                  <a:pt x="338" y="120"/>
                  <a:pt x="346" y="116"/>
                </a:cubicBezTo>
                <a:cubicBezTo>
                  <a:pt x="427" y="275"/>
                  <a:pt x="427" y="275"/>
                  <a:pt x="427" y="275"/>
                </a:cubicBezTo>
                <a:cubicBezTo>
                  <a:pt x="413" y="286"/>
                  <a:pt x="404" y="303"/>
                  <a:pt x="404" y="323"/>
                </a:cubicBezTo>
                <a:cubicBezTo>
                  <a:pt x="404" y="347"/>
                  <a:pt x="418" y="368"/>
                  <a:pt x="439" y="378"/>
                </a:cubicBezTo>
                <a:cubicBezTo>
                  <a:pt x="408" y="531"/>
                  <a:pt x="408" y="531"/>
                  <a:pt x="408" y="531"/>
                </a:cubicBezTo>
                <a:cubicBezTo>
                  <a:pt x="408" y="531"/>
                  <a:pt x="407" y="531"/>
                  <a:pt x="407" y="531"/>
                </a:cubicBezTo>
                <a:cubicBezTo>
                  <a:pt x="373" y="531"/>
                  <a:pt x="346" y="558"/>
                  <a:pt x="346" y="592"/>
                </a:cubicBezTo>
                <a:cubicBezTo>
                  <a:pt x="346" y="625"/>
                  <a:pt x="373" y="653"/>
                  <a:pt x="407" y="653"/>
                </a:cubicBezTo>
                <a:cubicBezTo>
                  <a:pt x="440" y="653"/>
                  <a:pt x="468" y="625"/>
                  <a:pt x="468" y="592"/>
                </a:cubicBezTo>
                <a:cubicBezTo>
                  <a:pt x="468" y="564"/>
                  <a:pt x="448" y="540"/>
                  <a:pt x="422" y="533"/>
                </a:cubicBezTo>
                <a:cubicBezTo>
                  <a:pt x="452" y="382"/>
                  <a:pt x="452" y="382"/>
                  <a:pt x="452" y="382"/>
                </a:cubicBezTo>
                <a:cubicBezTo>
                  <a:pt x="456" y="383"/>
                  <a:pt x="460" y="383"/>
                  <a:pt x="464" y="383"/>
                </a:cubicBezTo>
                <a:cubicBezTo>
                  <a:pt x="469" y="383"/>
                  <a:pt x="474" y="383"/>
                  <a:pt x="478" y="382"/>
                </a:cubicBezTo>
                <a:cubicBezTo>
                  <a:pt x="553" y="537"/>
                  <a:pt x="553" y="537"/>
                  <a:pt x="553" y="537"/>
                </a:cubicBezTo>
                <a:cubicBezTo>
                  <a:pt x="533" y="547"/>
                  <a:pt x="519" y="568"/>
                  <a:pt x="519" y="592"/>
                </a:cubicBezTo>
                <a:cubicBezTo>
                  <a:pt x="519" y="625"/>
                  <a:pt x="546" y="653"/>
                  <a:pt x="580" y="653"/>
                </a:cubicBezTo>
                <a:cubicBezTo>
                  <a:pt x="613" y="653"/>
                  <a:pt x="641" y="625"/>
                  <a:pt x="641" y="592"/>
                </a:cubicBezTo>
                <a:cubicBezTo>
                  <a:pt x="641" y="558"/>
                  <a:pt x="613" y="531"/>
                  <a:pt x="580" y="531"/>
                </a:cubicBezTo>
                <a:close/>
                <a:moveTo>
                  <a:pt x="108" y="592"/>
                </a:moveTo>
                <a:cubicBezTo>
                  <a:pt x="108" y="618"/>
                  <a:pt x="87" y="639"/>
                  <a:pt x="61" y="639"/>
                </a:cubicBezTo>
                <a:cubicBezTo>
                  <a:pt x="35" y="639"/>
                  <a:pt x="14" y="618"/>
                  <a:pt x="14" y="592"/>
                </a:cubicBezTo>
                <a:cubicBezTo>
                  <a:pt x="14" y="566"/>
                  <a:pt x="35" y="545"/>
                  <a:pt x="61" y="545"/>
                </a:cubicBezTo>
                <a:cubicBezTo>
                  <a:pt x="87" y="545"/>
                  <a:pt x="108" y="566"/>
                  <a:pt x="108" y="592"/>
                </a:cubicBezTo>
                <a:close/>
                <a:moveTo>
                  <a:pt x="281" y="592"/>
                </a:moveTo>
                <a:cubicBezTo>
                  <a:pt x="281" y="618"/>
                  <a:pt x="260" y="639"/>
                  <a:pt x="234" y="639"/>
                </a:cubicBezTo>
                <a:cubicBezTo>
                  <a:pt x="208" y="639"/>
                  <a:pt x="187" y="618"/>
                  <a:pt x="187" y="592"/>
                </a:cubicBezTo>
                <a:cubicBezTo>
                  <a:pt x="187" y="566"/>
                  <a:pt x="208" y="545"/>
                  <a:pt x="234" y="545"/>
                </a:cubicBezTo>
                <a:cubicBezTo>
                  <a:pt x="260" y="545"/>
                  <a:pt x="281" y="566"/>
                  <a:pt x="281" y="592"/>
                </a:cubicBezTo>
                <a:close/>
                <a:moveTo>
                  <a:pt x="223" y="323"/>
                </a:moveTo>
                <a:cubicBezTo>
                  <a:pt x="223" y="348"/>
                  <a:pt x="202" y="369"/>
                  <a:pt x="176" y="369"/>
                </a:cubicBezTo>
                <a:cubicBezTo>
                  <a:pt x="150" y="369"/>
                  <a:pt x="129" y="348"/>
                  <a:pt x="129" y="323"/>
                </a:cubicBezTo>
                <a:cubicBezTo>
                  <a:pt x="129" y="297"/>
                  <a:pt x="150" y="276"/>
                  <a:pt x="176" y="276"/>
                </a:cubicBezTo>
                <a:cubicBezTo>
                  <a:pt x="202" y="276"/>
                  <a:pt x="223" y="297"/>
                  <a:pt x="223" y="323"/>
                </a:cubicBezTo>
                <a:close/>
                <a:moveTo>
                  <a:pt x="273" y="61"/>
                </a:moveTo>
                <a:cubicBezTo>
                  <a:pt x="273" y="35"/>
                  <a:pt x="294" y="14"/>
                  <a:pt x="320" y="14"/>
                </a:cubicBezTo>
                <a:cubicBezTo>
                  <a:pt x="346" y="14"/>
                  <a:pt x="367" y="35"/>
                  <a:pt x="367" y="61"/>
                </a:cubicBezTo>
                <a:cubicBezTo>
                  <a:pt x="367" y="87"/>
                  <a:pt x="346" y="108"/>
                  <a:pt x="320" y="108"/>
                </a:cubicBezTo>
                <a:cubicBezTo>
                  <a:pt x="294" y="108"/>
                  <a:pt x="273" y="87"/>
                  <a:pt x="273" y="61"/>
                </a:cubicBezTo>
                <a:close/>
                <a:moveTo>
                  <a:pt x="454" y="592"/>
                </a:moveTo>
                <a:cubicBezTo>
                  <a:pt x="454" y="618"/>
                  <a:pt x="433" y="639"/>
                  <a:pt x="407" y="639"/>
                </a:cubicBezTo>
                <a:cubicBezTo>
                  <a:pt x="381" y="639"/>
                  <a:pt x="360" y="618"/>
                  <a:pt x="360" y="592"/>
                </a:cubicBezTo>
                <a:cubicBezTo>
                  <a:pt x="360" y="566"/>
                  <a:pt x="381" y="545"/>
                  <a:pt x="407" y="545"/>
                </a:cubicBezTo>
                <a:cubicBezTo>
                  <a:pt x="433" y="545"/>
                  <a:pt x="454" y="566"/>
                  <a:pt x="454" y="592"/>
                </a:cubicBezTo>
                <a:close/>
                <a:moveTo>
                  <a:pt x="418" y="323"/>
                </a:moveTo>
                <a:cubicBezTo>
                  <a:pt x="418" y="297"/>
                  <a:pt x="439" y="276"/>
                  <a:pt x="464" y="276"/>
                </a:cubicBezTo>
                <a:cubicBezTo>
                  <a:pt x="490" y="276"/>
                  <a:pt x="511" y="297"/>
                  <a:pt x="511" y="323"/>
                </a:cubicBezTo>
                <a:cubicBezTo>
                  <a:pt x="511" y="348"/>
                  <a:pt x="490" y="369"/>
                  <a:pt x="464" y="369"/>
                </a:cubicBezTo>
                <a:cubicBezTo>
                  <a:pt x="439" y="369"/>
                  <a:pt x="418" y="348"/>
                  <a:pt x="418" y="323"/>
                </a:cubicBezTo>
                <a:close/>
                <a:moveTo>
                  <a:pt x="580" y="639"/>
                </a:moveTo>
                <a:cubicBezTo>
                  <a:pt x="554" y="639"/>
                  <a:pt x="533" y="618"/>
                  <a:pt x="533" y="592"/>
                </a:cubicBezTo>
                <a:cubicBezTo>
                  <a:pt x="533" y="566"/>
                  <a:pt x="554" y="545"/>
                  <a:pt x="580" y="545"/>
                </a:cubicBezTo>
                <a:cubicBezTo>
                  <a:pt x="606" y="545"/>
                  <a:pt x="627" y="566"/>
                  <a:pt x="627" y="592"/>
                </a:cubicBezTo>
                <a:cubicBezTo>
                  <a:pt x="627" y="618"/>
                  <a:pt x="606" y="639"/>
                  <a:pt x="580" y="6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Oval 25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4" name="Freeform 117"/>
          <p:cNvSpPr>
            <a:spLocks noEditPoints="1"/>
          </p:cNvSpPr>
          <p:nvPr/>
        </p:nvSpPr>
        <p:spPr bwMode="auto">
          <a:xfrm>
            <a:off x="4970456" y="4897732"/>
            <a:ext cx="630475" cy="541140"/>
          </a:xfrm>
          <a:custGeom>
            <a:avLst/>
            <a:gdLst>
              <a:gd name="T0" fmla="*/ 611 w 611"/>
              <a:gd name="T1" fmla="*/ 143 h 523"/>
              <a:gd name="T2" fmla="*/ 610 w 611"/>
              <a:gd name="T3" fmla="*/ 143 h 523"/>
              <a:gd name="T4" fmla="*/ 610 w 611"/>
              <a:gd name="T5" fmla="*/ 142 h 523"/>
              <a:gd name="T6" fmla="*/ 610 w 611"/>
              <a:gd name="T7" fmla="*/ 141 h 523"/>
              <a:gd name="T8" fmla="*/ 609 w 611"/>
              <a:gd name="T9" fmla="*/ 140 h 523"/>
              <a:gd name="T10" fmla="*/ 609 w 611"/>
              <a:gd name="T11" fmla="*/ 140 h 523"/>
              <a:gd name="T12" fmla="*/ 609 w 611"/>
              <a:gd name="T13" fmla="*/ 140 h 523"/>
              <a:gd name="T14" fmla="*/ 609 w 611"/>
              <a:gd name="T15" fmla="*/ 140 h 523"/>
              <a:gd name="T16" fmla="*/ 522 w 611"/>
              <a:gd name="T17" fmla="*/ 4 h 523"/>
              <a:gd name="T18" fmla="*/ 516 w 611"/>
              <a:gd name="T19" fmla="*/ 0 h 523"/>
              <a:gd name="T20" fmla="*/ 95 w 611"/>
              <a:gd name="T21" fmla="*/ 0 h 523"/>
              <a:gd name="T22" fmla="*/ 89 w 611"/>
              <a:gd name="T23" fmla="*/ 4 h 523"/>
              <a:gd name="T24" fmla="*/ 1 w 611"/>
              <a:gd name="T25" fmla="*/ 140 h 523"/>
              <a:gd name="T26" fmla="*/ 1 w 611"/>
              <a:gd name="T27" fmla="*/ 140 h 523"/>
              <a:gd name="T28" fmla="*/ 1 w 611"/>
              <a:gd name="T29" fmla="*/ 140 h 523"/>
              <a:gd name="T30" fmla="*/ 1 w 611"/>
              <a:gd name="T31" fmla="*/ 140 h 523"/>
              <a:gd name="T32" fmla="*/ 0 w 611"/>
              <a:gd name="T33" fmla="*/ 141 h 523"/>
              <a:gd name="T34" fmla="*/ 0 w 611"/>
              <a:gd name="T35" fmla="*/ 142 h 523"/>
              <a:gd name="T36" fmla="*/ 0 w 611"/>
              <a:gd name="T37" fmla="*/ 143 h 523"/>
              <a:gd name="T38" fmla="*/ 0 w 611"/>
              <a:gd name="T39" fmla="*/ 143 h 523"/>
              <a:gd name="T40" fmla="*/ 0 w 611"/>
              <a:gd name="T41" fmla="*/ 143 h 523"/>
              <a:gd name="T42" fmla="*/ 0 w 611"/>
              <a:gd name="T43" fmla="*/ 516 h 523"/>
              <a:gd name="T44" fmla="*/ 7 w 611"/>
              <a:gd name="T45" fmla="*/ 523 h 523"/>
              <a:gd name="T46" fmla="*/ 604 w 611"/>
              <a:gd name="T47" fmla="*/ 523 h 523"/>
              <a:gd name="T48" fmla="*/ 611 w 611"/>
              <a:gd name="T49" fmla="*/ 516 h 523"/>
              <a:gd name="T50" fmla="*/ 611 w 611"/>
              <a:gd name="T51" fmla="*/ 143 h 523"/>
              <a:gd name="T52" fmla="*/ 611 w 611"/>
              <a:gd name="T53" fmla="*/ 143 h 523"/>
              <a:gd name="T54" fmla="*/ 98 w 611"/>
              <a:gd name="T55" fmla="*/ 14 h 523"/>
              <a:gd name="T56" fmla="*/ 512 w 611"/>
              <a:gd name="T57" fmla="*/ 14 h 523"/>
              <a:gd name="T58" fmla="*/ 591 w 611"/>
              <a:gd name="T59" fmla="*/ 136 h 523"/>
              <a:gd name="T60" fmla="*/ 20 w 611"/>
              <a:gd name="T61" fmla="*/ 136 h 523"/>
              <a:gd name="T62" fmla="*/ 98 w 611"/>
              <a:gd name="T63" fmla="*/ 14 h 523"/>
              <a:gd name="T64" fmla="*/ 597 w 611"/>
              <a:gd name="T65" fmla="*/ 509 h 523"/>
              <a:gd name="T66" fmla="*/ 14 w 611"/>
              <a:gd name="T67" fmla="*/ 509 h 523"/>
              <a:gd name="T68" fmla="*/ 14 w 611"/>
              <a:gd name="T69" fmla="*/ 150 h 523"/>
              <a:gd name="T70" fmla="*/ 597 w 611"/>
              <a:gd name="T71" fmla="*/ 150 h 523"/>
              <a:gd name="T72" fmla="*/ 597 w 611"/>
              <a:gd name="T73" fmla="*/ 509 h 523"/>
              <a:gd name="T74" fmla="*/ 177 w 611"/>
              <a:gd name="T75" fmla="*/ 310 h 523"/>
              <a:gd name="T76" fmla="*/ 433 w 611"/>
              <a:gd name="T77" fmla="*/ 310 h 523"/>
              <a:gd name="T78" fmla="*/ 470 w 611"/>
              <a:gd name="T79" fmla="*/ 273 h 523"/>
              <a:gd name="T80" fmla="*/ 433 w 611"/>
              <a:gd name="T81" fmla="*/ 236 h 523"/>
              <a:gd name="T82" fmla="*/ 177 w 611"/>
              <a:gd name="T83" fmla="*/ 236 h 523"/>
              <a:gd name="T84" fmla="*/ 140 w 611"/>
              <a:gd name="T85" fmla="*/ 273 h 523"/>
              <a:gd name="T86" fmla="*/ 177 w 611"/>
              <a:gd name="T87" fmla="*/ 310 h 523"/>
              <a:gd name="T88" fmla="*/ 177 w 611"/>
              <a:gd name="T89" fmla="*/ 250 h 523"/>
              <a:gd name="T90" fmla="*/ 433 w 611"/>
              <a:gd name="T91" fmla="*/ 250 h 523"/>
              <a:gd name="T92" fmla="*/ 456 w 611"/>
              <a:gd name="T93" fmla="*/ 273 h 523"/>
              <a:gd name="T94" fmla="*/ 433 w 611"/>
              <a:gd name="T95" fmla="*/ 296 h 523"/>
              <a:gd name="T96" fmla="*/ 177 w 611"/>
              <a:gd name="T97" fmla="*/ 296 h 523"/>
              <a:gd name="T98" fmla="*/ 154 w 611"/>
              <a:gd name="T99" fmla="*/ 273 h 523"/>
              <a:gd name="T100" fmla="*/ 177 w 611"/>
              <a:gd name="T101" fmla="*/ 250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611" h="523">
                <a:moveTo>
                  <a:pt x="611" y="143"/>
                </a:moveTo>
                <a:cubicBezTo>
                  <a:pt x="611" y="143"/>
                  <a:pt x="610" y="143"/>
                  <a:pt x="610" y="143"/>
                </a:cubicBezTo>
                <a:cubicBezTo>
                  <a:pt x="610" y="142"/>
                  <a:pt x="610" y="142"/>
                  <a:pt x="610" y="142"/>
                </a:cubicBezTo>
                <a:cubicBezTo>
                  <a:pt x="610" y="141"/>
                  <a:pt x="610" y="141"/>
                  <a:pt x="610" y="141"/>
                </a:cubicBezTo>
                <a:cubicBezTo>
                  <a:pt x="610" y="141"/>
                  <a:pt x="610" y="140"/>
                  <a:pt x="609" y="140"/>
                </a:cubicBezTo>
                <a:cubicBezTo>
                  <a:pt x="609" y="140"/>
                  <a:pt x="609" y="140"/>
                  <a:pt x="609" y="140"/>
                </a:cubicBezTo>
                <a:cubicBezTo>
                  <a:pt x="609" y="140"/>
                  <a:pt x="609" y="140"/>
                  <a:pt x="609" y="140"/>
                </a:cubicBezTo>
                <a:cubicBezTo>
                  <a:pt x="609" y="140"/>
                  <a:pt x="609" y="140"/>
                  <a:pt x="609" y="140"/>
                </a:cubicBezTo>
                <a:cubicBezTo>
                  <a:pt x="522" y="4"/>
                  <a:pt x="522" y="4"/>
                  <a:pt x="522" y="4"/>
                </a:cubicBezTo>
                <a:cubicBezTo>
                  <a:pt x="520" y="2"/>
                  <a:pt x="518" y="0"/>
                  <a:pt x="516" y="0"/>
                </a:cubicBezTo>
                <a:cubicBezTo>
                  <a:pt x="95" y="0"/>
                  <a:pt x="95" y="0"/>
                  <a:pt x="95" y="0"/>
                </a:cubicBezTo>
                <a:cubicBezTo>
                  <a:pt x="92" y="0"/>
                  <a:pt x="90" y="2"/>
                  <a:pt x="89" y="4"/>
                </a:cubicBezTo>
                <a:cubicBezTo>
                  <a:pt x="1" y="140"/>
                  <a:pt x="1" y="140"/>
                  <a:pt x="1" y="140"/>
                </a:cubicBezTo>
                <a:cubicBezTo>
                  <a:pt x="1" y="140"/>
                  <a:pt x="1" y="140"/>
                  <a:pt x="1" y="140"/>
                </a:cubicBezTo>
                <a:cubicBezTo>
                  <a:pt x="1" y="140"/>
                  <a:pt x="1" y="140"/>
                  <a:pt x="1" y="140"/>
                </a:cubicBezTo>
                <a:cubicBezTo>
                  <a:pt x="1" y="140"/>
                  <a:pt x="1" y="140"/>
                  <a:pt x="1" y="140"/>
                </a:cubicBezTo>
                <a:cubicBezTo>
                  <a:pt x="1" y="140"/>
                  <a:pt x="0" y="141"/>
                  <a:pt x="0" y="141"/>
                </a:cubicBezTo>
                <a:cubicBezTo>
                  <a:pt x="0" y="141"/>
                  <a:pt x="0" y="141"/>
                  <a:pt x="0" y="142"/>
                </a:cubicBezTo>
                <a:cubicBezTo>
                  <a:pt x="0" y="142"/>
                  <a:pt x="0" y="142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516"/>
                  <a:pt x="0" y="516"/>
                  <a:pt x="0" y="516"/>
                </a:cubicBezTo>
                <a:cubicBezTo>
                  <a:pt x="0" y="520"/>
                  <a:pt x="3" y="523"/>
                  <a:pt x="7" y="523"/>
                </a:cubicBezTo>
                <a:cubicBezTo>
                  <a:pt x="604" y="523"/>
                  <a:pt x="604" y="523"/>
                  <a:pt x="604" y="523"/>
                </a:cubicBezTo>
                <a:cubicBezTo>
                  <a:pt x="607" y="523"/>
                  <a:pt x="611" y="520"/>
                  <a:pt x="611" y="516"/>
                </a:cubicBezTo>
                <a:cubicBezTo>
                  <a:pt x="611" y="143"/>
                  <a:pt x="611" y="143"/>
                  <a:pt x="611" y="143"/>
                </a:cubicBezTo>
                <a:cubicBezTo>
                  <a:pt x="611" y="143"/>
                  <a:pt x="611" y="143"/>
                  <a:pt x="611" y="143"/>
                </a:cubicBezTo>
                <a:close/>
                <a:moveTo>
                  <a:pt x="98" y="14"/>
                </a:moveTo>
                <a:cubicBezTo>
                  <a:pt x="512" y="14"/>
                  <a:pt x="512" y="14"/>
                  <a:pt x="512" y="14"/>
                </a:cubicBezTo>
                <a:cubicBezTo>
                  <a:pt x="591" y="136"/>
                  <a:pt x="591" y="136"/>
                  <a:pt x="591" y="136"/>
                </a:cubicBezTo>
                <a:cubicBezTo>
                  <a:pt x="20" y="136"/>
                  <a:pt x="20" y="136"/>
                  <a:pt x="20" y="136"/>
                </a:cubicBezTo>
                <a:lnTo>
                  <a:pt x="98" y="14"/>
                </a:lnTo>
                <a:close/>
                <a:moveTo>
                  <a:pt x="597" y="509"/>
                </a:moveTo>
                <a:cubicBezTo>
                  <a:pt x="14" y="509"/>
                  <a:pt x="14" y="509"/>
                  <a:pt x="14" y="509"/>
                </a:cubicBezTo>
                <a:cubicBezTo>
                  <a:pt x="14" y="150"/>
                  <a:pt x="14" y="150"/>
                  <a:pt x="14" y="150"/>
                </a:cubicBezTo>
                <a:cubicBezTo>
                  <a:pt x="597" y="150"/>
                  <a:pt x="597" y="150"/>
                  <a:pt x="597" y="150"/>
                </a:cubicBezTo>
                <a:lnTo>
                  <a:pt x="597" y="509"/>
                </a:lnTo>
                <a:close/>
                <a:moveTo>
                  <a:pt x="177" y="310"/>
                </a:moveTo>
                <a:cubicBezTo>
                  <a:pt x="433" y="310"/>
                  <a:pt x="433" y="310"/>
                  <a:pt x="433" y="310"/>
                </a:cubicBezTo>
                <a:cubicBezTo>
                  <a:pt x="454" y="310"/>
                  <a:pt x="470" y="293"/>
                  <a:pt x="470" y="273"/>
                </a:cubicBezTo>
                <a:cubicBezTo>
                  <a:pt x="470" y="252"/>
                  <a:pt x="454" y="236"/>
                  <a:pt x="433" y="236"/>
                </a:cubicBezTo>
                <a:cubicBezTo>
                  <a:pt x="177" y="236"/>
                  <a:pt x="177" y="236"/>
                  <a:pt x="177" y="236"/>
                </a:cubicBezTo>
                <a:cubicBezTo>
                  <a:pt x="157" y="236"/>
                  <a:pt x="140" y="252"/>
                  <a:pt x="140" y="273"/>
                </a:cubicBezTo>
                <a:cubicBezTo>
                  <a:pt x="140" y="293"/>
                  <a:pt x="157" y="310"/>
                  <a:pt x="177" y="310"/>
                </a:cubicBezTo>
                <a:close/>
                <a:moveTo>
                  <a:pt x="177" y="250"/>
                </a:moveTo>
                <a:cubicBezTo>
                  <a:pt x="433" y="250"/>
                  <a:pt x="433" y="250"/>
                  <a:pt x="433" y="250"/>
                </a:cubicBezTo>
                <a:cubicBezTo>
                  <a:pt x="446" y="250"/>
                  <a:pt x="456" y="260"/>
                  <a:pt x="456" y="273"/>
                </a:cubicBezTo>
                <a:cubicBezTo>
                  <a:pt x="456" y="285"/>
                  <a:pt x="446" y="296"/>
                  <a:pt x="433" y="296"/>
                </a:cubicBezTo>
                <a:cubicBezTo>
                  <a:pt x="177" y="296"/>
                  <a:pt x="177" y="296"/>
                  <a:pt x="177" y="296"/>
                </a:cubicBezTo>
                <a:cubicBezTo>
                  <a:pt x="164" y="296"/>
                  <a:pt x="154" y="285"/>
                  <a:pt x="154" y="273"/>
                </a:cubicBezTo>
                <a:cubicBezTo>
                  <a:pt x="154" y="260"/>
                  <a:pt x="164" y="250"/>
                  <a:pt x="177" y="25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Oval 32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5" name="Freeform 118"/>
          <p:cNvSpPr>
            <a:spLocks noEditPoints="1"/>
          </p:cNvSpPr>
          <p:nvPr/>
        </p:nvSpPr>
        <p:spPr bwMode="auto">
          <a:xfrm>
            <a:off x="10208281" y="3280721"/>
            <a:ext cx="494468" cy="654214"/>
          </a:xfrm>
          <a:custGeom>
            <a:avLst/>
            <a:gdLst>
              <a:gd name="T0" fmla="*/ 240 w 479"/>
              <a:gd name="T1" fmla="*/ 633 h 633"/>
              <a:gd name="T2" fmla="*/ 238 w 479"/>
              <a:gd name="T3" fmla="*/ 633 h 633"/>
              <a:gd name="T4" fmla="*/ 103 w 479"/>
              <a:gd name="T5" fmla="*/ 553 h 633"/>
              <a:gd name="T6" fmla="*/ 0 w 479"/>
              <a:gd name="T7" fmla="*/ 435 h 633"/>
              <a:gd name="T8" fmla="*/ 0 w 479"/>
              <a:gd name="T9" fmla="*/ 45 h 633"/>
              <a:gd name="T10" fmla="*/ 5 w 479"/>
              <a:gd name="T11" fmla="*/ 39 h 633"/>
              <a:gd name="T12" fmla="*/ 239 w 479"/>
              <a:gd name="T13" fmla="*/ 0 h 633"/>
              <a:gd name="T14" fmla="*/ 474 w 479"/>
              <a:gd name="T15" fmla="*/ 39 h 633"/>
              <a:gd name="T16" fmla="*/ 479 w 479"/>
              <a:gd name="T17" fmla="*/ 45 h 633"/>
              <a:gd name="T18" fmla="*/ 479 w 479"/>
              <a:gd name="T19" fmla="*/ 435 h 633"/>
              <a:gd name="T20" fmla="*/ 374 w 479"/>
              <a:gd name="T21" fmla="*/ 560 h 633"/>
              <a:gd name="T22" fmla="*/ 241 w 479"/>
              <a:gd name="T23" fmla="*/ 633 h 633"/>
              <a:gd name="T24" fmla="*/ 240 w 479"/>
              <a:gd name="T25" fmla="*/ 633 h 633"/>
              <a:gd name="T26" fmla="*/ 14 w 479"/>
              <a:gd name="T27" fmla="*/ 51 h 633"/>
              <a:gd name="T28" fmla="*/ 14 w 479"/>
              <a:gd name="T29" fmla="*/ 435 h 633"/>
              <a:gd name="T30" fmla="*/ 111 w 479"/>
              <a:gd name="T31" fmla="*/ 542 h 633"/>
              <a:gd name="T32" fmla="*/ 240 w 479"/>
              <a:gd name="T33" fmla="*/ 619 h 633"/>
              <a:gd name="T34" fmla="*/ 465 w 479"/>
              <a:gd name="T35" fmla="*/ 435 h 633"/>
              <a:gd name="T36" fmla="*/ 465 w 479"/>
              <a:gd name="T37" fmla="*/ 51 h 633"/>
              <a:gd name="T38" fmla="*/ 239 w 479"/>
              <a:gd name="T39" fmla="*/ 14 h 633"/>
              <a:gd name="T40" fmla="*/ 14 w 479"/>
              <a:gd name="T41" fmla="*/ 51 h 633"/>
              <a:gd name="T42" fmla="*/ 419 w 479"/>
              <a:gd name="T43" fmla="*/ 522 h 633"/>
              <a:gd name="T44" fmla="*/ 415 w 479"/>
              <a:gd name="T45" fmla="*/ 520 h 633"/>
              <a:gd name="T46" fmla="*/ 3 w 479"/>
              <a:gd name="T47" fmla="*/ 207 h 633"/>
              <a:gd name="T48" fmla="*/ 0 w 479"/>
              <a:gd name="T49" fmla="*/ 201 h 633"/>
              <a:gd name="T50" fmla="*/ 0 w 479"/>
              <a:gd name="T51" fmla="*/ 45 h 633"/>
              <a:gd name="T52" fmla="*/ 5 w 479"/>
              <a:gd name="T53" fmla="*/ 39 h 633"/>
              <a:gd name="T54" fmla="*/ 59 w 479"/>
              <a:gd name="T55" fmla="*/ 24 h 633"/>
              <a:gd name="T56" fmla="*/ 65 w 479"/>
              <a:gd name="T57" fmla="*/ 25 h 633"/>
              <a:gd name="T58" fmla="*/ 476 w 479"/>
              <a:gd name="T59" fmla="*/ 338 h 633"/>
              <a:gd name="T60" fmla="*/ 479 w 479"/>
              <a:gd name="T61" fmla="*/ 343 h 633"/>
              <a:gd name="T62" fmla="*/ 479 w 479"/>
              <a:gd name="T63" fmla="*/ 435 h 633"/>
              <a:gd name="T64" fmla="*/ 424 w 479"/>
              <a:gd name="T65" fmla="*/ 520 h 633"/>
              <a:gd name="T66" fmla="*/ 419 w 479"/>
              <a:gd name="T67" fmla="*/ 522 h 633"/>
              <a:gd name="T68" fmla="*/ 14 w 479"/>
              <a:gd name="T69" fmla="*/ 198 h 633"/>
              <a:gd name="T70" fmla="*/ 419 w 479"/>
              <a:gd name="T71" fmla="*/ 506 h 633"/>
              <a:gd name="T72" fmla="*/ 465 w 479"/>
              <a:gd name="T73" fmla="*/ 435 h 633"/>
              <a:gd name="T74" fmla="*/ 465 w 479"/>
              <a:gd name="T75" fmla="*/ 347 h 633"/>
              <a:gd name="T76" fmla="*/ 59 w 479"/>
              <a:gd name="T77" fmla="*/ 38 h 633"/>
              <a:gd name="T78" fmla="*/ 14 w 479"/>
              <a:gd name="T79" fmla="*/ 51 h 633"/>
              <a:gd name="T80" fmla="*/ 14 w 479"/>
              <a:gd name="T81" fmla="*/ 198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79" h="633">
                <a:moveTo>
                  <a:pt x="240" y="633"/>
                </a:moveTo>
                <a:cubicBezTo>
                  <a:pt x="239" y="633"/>
                  <a:pt x="239" y="633"/>
                  <a:pt x="238" y="633"/>
                </a:cubicBezTo>
                <a:cubicBezTo>
                  <a:pt x="215" y="628"/>
                  <a:pt x="155" y="593"/>
                  <a:pt x="103" y="553"/>
                </a:cubicBezTo>
                <a:cubicBezTo>
                  <a:pt x="13" y="486"/>
                  <a:pt x="0" y="450"/>
                  <a:pt x="0" y="435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2"/>
                  <a:pt x="2" y="40"/>
                  <a:pt x="5" y="39"/>
                </a:cubicBezTo>
                <a:cubicBezTo>
                  <a:pt x="91" y="13"/>
                  <a:pt x="168" y="0"/>
                  <a:pt x="239" y="0"/>
                </a:cubicBezTo>
                <a:cubicBezTo>
                  <a:pt x="327" y="0"/>
                  <a:pt x="415" y="21"/>
                  <a:pt x="474" y="39"/>
                </a:cubicBezTo>
                <a:cubicBezTo>
                  <a:pt x="477" y="40"/>
                  <a:pt x="479" y="42"/>
                  <a:pt x="479" y="45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76"/>
                  <a:pt x="422" y="526"/>
                  <a:pt x="374" y="560"/>
                </a:cubicBezTo>
                <a:cubicBezTo>
                  <a:pt x="321" y="598"/>
                  <a:pt x="261" y="629"/>
                  <a:pt x="241" y="633"/>
                </a:cubicBezTo>
                <a:cubicBezTo>
                  <a:pt x="241" y="633"/>
                  <a:pt x="240" y="633"/>
                  <a:pt x="240" y="633"/>
                </a:cubicBezTo>
                <a:close/>
                <a:moveTo>
                  <a:pt x="14" y="51"/>
                </a:moveTo>
                <a:cubicBezTo>
                  <a:pt x="14" y="435"/>
                  <a:pt x="14" y="435"/>
                  <a:pt x="14" y="435"/>
                </a:cubicBezTo>
                <a:cubicBezTo>
                  <a:pt x="14" y="456"/>
                  <a:pt x="50" y="496"/>
                  <a:pt x="111" y="542"/>
                </a:cubicBezTo>
                <a:cubicBezTo>
                  <a:pt x="166" y="583"/>
                  <a:pt x="220" y="614"/>
                  <a:pt x="240" y="619"/>
                </a:cubicBezTo>
                <a:cubicBezTo>
                  <a:pt x="280" y="609"/>
                  <a:pt x="465" y="499"/>
                  <a:pt x="465" y="435"/>
                </a:cubicBezTo>
                <a:cubicBezTo>
                  <a:pt x="465" y="51"/>
                  <a:pt x="465" y="51"/>
                  <a:pt x="465" y="51"/>
                </a:cubicBezTo>
                <a:cubicBezTo>
                  <a:pt x="407" y="34"/>
                  <a:pt x="322" y="14"/>
                  <a:pt x="239" y="14"/>
                </a:cubicBezTo>
                <a:cubicBezTo>
                  <a:pt x="171" y="14"/>
                  <a:pt x="97" y="26"/>
                  <a:pt x="14" y="51"/>
                </a:cubicBezTo>
                <a:close/>
                <a:moveTo>
                  <a:pt x="419" y="522"/>
                </a:moveTo>
                <a:cubicBezTo>
                  <a:pt x="418" y="522"/>
                  <a:pt x="417" y="521"/>
                  <a:pt x="415" y="520"/>
                </a:cubicBezTo>
                <a:cubicBezTo>
                  <a:pt x="3" y="207"/>
                  <a:pt x="3" y="207"/>
                  <a:pt x="3" y="207"/>
                </a:cubicBezTo>
                <a:cubicBezTo>
                  <a:pt x="1" y="206"/>
                  <a:pt x="0" y="203"/>
                  <a:pt x="0" y="20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2"/>
                  <a:pt x="2" y="40"/>
                  <a:pt x="5" y="39"/>
                </a:cubicBezTo>
                <a:cubicBezTo>
                  <a:pt x="23" y="33"/>
                  <a:pt x="41" y="28"/>
                  <a:pt x="59" y="24"/>
                </a:cubicBezTo>
                <a:cubicBezTo>
                  <a:pt x="61" y="23"/>
                  <a:pt x="63" y="24"/>
                  <a:pt x="65" y="25"/>
                </a:cubicBezTo>
                <a:cubicBezTo>
                  <a:pt x="476" y="338"/>
                  <a:pt x="476" y="338"/>
                  <a:pt x="476" y="338"/>
                </a:cubicBezTo>
                <a:cubicBezTo>
                  <a:pt x="478" y="339"/>
                  <a:pt x="479" y="341"/>
                  <a:pt x="479" y="343"/>
                </a:cubicBezTo>
                <a:cubicBezTo>
                  <a:pt x="479" y="435"/>
                  <a:pt x="479" y="435"/>
                  <a:pt x="479" y="435"/>
                </a:cubicBezTo>
                <a:cubicBezTo>
                  <a:pt x="479" y="458"/>
                  <a:pt x="460" y="487"/>
                  <a:pt x="424" y="520"/>
                </a:cubicBezTo>
                <a:cubicBezTo>
                  <a:pt x="423" y="521"/>
                  <a:pt x="421" y="522"/>
                  <a:pt x="419" y="522"/>
                </a:cubicBezTo>
                <a:close/>
                <a:moveTo>
                  <a:pt x="14" y="198"/>
                </a:moveTo>
                <a:cubicBezTo>
                  <a:pt x="419" y="506"/>
                  <a:pt x="419" y="506"/>
                  <a:pt x="419" y="506"/>
                </a:cubicBezTo>
                <a:cubicBezTo>
                  <a:pt x="449" y="477"/>
                  <a:pt x="465" y="453"/>
                  <a:pt x="465" y="435"/>
                </a:cubicBezTo>
                <a:cubicBezTo>
                  <a:pt x="465" y="347"/>
                  <a:pt x="465" y="347"/>
                  <a:pt x="465" y="347"/>
                </a:cubicBezTo>
                <a:cubicBezTo>
                  <a:pt x="59" y="38"/>
                  <a:pt x="59" y="38"/>
                  <a:pt x="59" y="38"/>
                </a:cubicBezTo>
                <a:cubicBezTo>
                  <a:pt x="44" y="42"/>
                  <a:pt x="29" y="46"/>
                  <a:pt x="14" y="51"/>
                </a:cubicBezTo>
                <a:lnTo>
                  <a:pt x="14" y="1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Oval 30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0" name="Freeform 143"/>
          <p:cNvSpPr>
            <a:spLocks noEditPoints="1"/>
          </p:cNvSpPr>
          <p:nvPr/>
        </p:nvSpPr>
        <p:spPr bwMode="auto">
          <a:xfrm>
            <a:off x="10167940" y="4924271"/>
            <a:ext cx="576303" cy="488065"/>
          </a:xfrm>
          <a:custGeom>
            <a:avLst/>
            <a:gdLst>
              <a:gd name="T0" fmla="*/ 527 w 559"/>
              <a:gd name="T1" fmla="*/ 473 h 473"/>
              <a:gd name="T2" fmla="*/ 33 w 559"/>
              <a:gd name="T3" fmla="*/ 473 h 473"/>
              <a:gd name="T4" fmla="*/ 6 w 559"/>
              <a:gd name="T5" fmla="*/ 458 h 473"/>
              <a:gd name="T6" fmla="*/ 6 w 559"/>
              <a:gd name="T7" fmla="*/ 426 h 473"/>
              <a:gd name="T8" fmla="*/ 253 w 559"/>
              <a:gd name="T9" fmla="*/ 15 h 473"/>
              <a:gd name="T10" fmla="*/ 280 w 559"/>
              <a:gd name="T11" fmla="*/ 0 h 473"/>
              <a:gd name="T12" fmla="*/ 306 w 559"/>
              <a:gd name="T13" fmla="*/ 15 h 473"/>
              <a:gd name="T14" fmla="*/ 553 w 559"/>
              <a:gd name="T15" fmla="*/ 426 h 473"/>
              <a:gd name="T16" fmla="*/ 554 w 559"/>
              <a:gd name="T17" fmla="*/ 458 h 473"/>
              <a:gd name="T18" fmla="*/ 527 w 559"/>
              <a:gd name="T19" fmla="*/ 473 h 473"/>
              <a:gd name="T20" fmla="*/ 280 w 559"/>
              <a:gd name="T21" fmla="*/ 14 h 473"/>
              <a:gd name="T22" fmla="*/ 265 w 559"/>
              <a:gd name="T23" fmla="*/ 22 h 473"/>
              <a:gd name="T24" fmla="*/ 18 w 559"/>
              <a:gd name="T25" fmla="*/ 434 h 473"/>
              <a:gd name="T26" fmla="*/ 18 w 559"/>
              <a:gd name="T27" fmla="*/ 451 h 473"/>
              <a:gd name="T28" fmla="*/ 33 w 559"/>
              <a:gd name="T29" fmla="*/ 459 h 473"/>
              <a:gd name="T30" fmla="*/ 527 w 559"/>
              <a:gd name="T31" fmla="*/ 459 h 473"/>
              <a:gd name="T32" fmla="*/ 542 w 559"/>
              <a:gd name="T33" fmla="*/ 451 h 473"/>
              <a:gd name="T34" fmla="*/ 541 w 559"/>
              <a:gd name="T35" fmla="*/ 434 h 473"/>
              <a:gd name="T36" fmla="*/ 294 w 559"/>
              <a:gd name="T37" fmla="*/ 22 h 473"/>
              <a:gd name="T38" fmla="*/ 280 w 559"/>
              <a:gd name="T39" fmla="*/ 14 h 473"/>
              <a:gd name="T40" fmla="*/ 287 w 559"/>
              <a:gd name="T41" fmla="*/ 310 h 473"/>
              <a:gd name="T42" fmla="*/ 287 w 559"/>
              <a:gd name="T43" fmla="*/ 139 h 473"/>
              <a:gd name="T44" fmla="*/ 280 w 559"/>
              <a:gd name="T45" fmla="*/ 132 h 473"/>
              <a:gd name="T46" fmla="*/ 273 w 559"/>
              <a:gd name="T47" fmla="*/ 139 h 473"/>
              <a:gd name="T48" fmla="*/ 273 w 559"/>
              <a:gd name="T49" fmla="*/ 310 h 473"/>
              <a:gd name="T50" fmla="*/ 280 w 559"/>
              <a:gd name="T51" fmla="*/ 317 h 473"/>
              <a:gd name="T52" fmla="*/ 287 w 559"/>
              <a:gd name="T53" fmla="*/ 310 h 473"/>
              <a:gd name="T54" fmla="*/ 280 w 559"/>
              <a:gd name="T55" fmla="*/ 401 h 473"/>
              <a:gd name="T56" fmla="*/ 260 w 559"/>
              <a:gd name="T57" fmla="*/ 381 h 473"/>
              <a:gd name="T58" fmla="*/ 280 w 559"/>
              <a:gd name="T59" fmla="*/ 362 h 473"/>
              <a:gd name="T60" fmla="*/ 299 w 559"/>
              <a:gd name="T61" fmla="*/ 381 h 473"/>
              <a:gd name="T62" fmla="*/ 280 w 559"/>
              <a:gd name="T63" fmla="*/ 401 h 473"/>
              <a:gd name="T64" fmla="*/ 280 w 559"/>
              <a:gd name="T65" fmla="*/ 376 h 473"/>
              <a:gd name="T66" fmla="*/ 274 w 559"/>
              <a:gd name="T67" fmla="*/ 381 h 473"/>
              <a:gd name="T68" fmla="*/ 280 w 559"/>
              <a:gd name="T69" fmla="*/ 387 h 473"/>
              <a:gd name="T70" fmla="*/ 285 w 559"/>
              <a:gd name="T71" fmla="*/ 381 h 473"/>
              <a:gd name="T72" fmla="*/ 280 w 559"/>
              <a:gd name="T73" fmla="*/ 376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59" h="473">
                <a:moveTo>
                  <a:pt x="527" y="473"/>
                </a:moveTo>
                <a:cubicBezTo>
                  <a:pt x="33" y="473"/>
                  <a:pt x="33" y="473"/>
                  <a:pt x="33" y="473"/>
                </a:cubicBezTo>
                <a:cubicBezTo>
                  <a:pt x="22" y="473"/>
                  <a:pt x="11" y="467"/>
                  <a:pt x="6" y="458"/>
                </a:cubicBezTo>
                <a:cubicBezTo>
                  <a:pt x="0" y="448"/>
                  <a:pt x="0" y="436"/>
                  <a:pt x="6" y="426"/>
                </a:cubicBezTo>
                <a:cubicBezTo>
                  <a:pt x="253" y="15"/>
                  <a:pt x="253" y="15"/>
                  <a:pt x="253" y="15"/>
                </a:cubicBezTo>
                <a:cubicBezTo>
                  <a:pt x="259" y="5"/>
                  <a:pt x="269" y="0"/>
                  <a:pt x="280" y="0"/>
                </a:cubicBezTo>
                <a:cubicBezTo>
                  <a:pt x="291" y="0"/>
                  <a:pt x="301" y="5"/>
                  <a:pt x="306" y="15"/>
                </a:cubicBezTo>
                <a:cubicBezTo>
                  <a:pt x="553" y="426"/>
                  <a:pt x="553" y="426"/>
                  <a:pt x="553" y="426"/>
                </a:cubicBezTo>
                <a:cubicBezTo>
                  <a:pt x="559" y="436"/>
                  <a:pt x="559" y="448"/>
                  <a:pt x="554" y="458"/>
                </a:cubicBezTo>
                <a:cubicBezTo>
                  <a:pt x="548" y="467"/>
                  <a:pt x="538" y="473"/>
                  <a:pt x="527" y="473"/>
                </a:cubicBezTo>
                <a:close/>
                <a:moveTo>
                  <a:pt x="280" y="14"/>
                </a:moveTo>
                <a:cubicBezTo>
                  <a:pt x="274" y="14"/>
                  <a:pt x="268" y="17"/>
                  <a:pt x="265" y="22"/>
                </a:cubicBezTo>
                <a:cubicBezTo>
                  <a:pt x="18" y="434"/>
                  <a:pt x="18" y="434"/>
                  <a:pt x="18" y="434"/>
                </a:cubicBezTo>
                <a:cubicBezTo>
                  <a:pt x="15" y="439"/>
                  <a:pt x="15" y="445"/>
                  <a:pt x="18" y="451"/>
                </a:cubicBezTo>
                <a:cubicBezTo>
                  <a:pt x="21" y="456"/>
                  <a:pt x="27" y="459"/>
                  <a:pt x="33" y="459"/>
                </a:cubicBezTo>
                <a:cubicBezTo>
                  <a:pt x="527" y="459"/>
                  <a:pt x="527" y="459"/>
                  <a:pt x="527" y="459"/>
                </a:cubicBezTo>
                <a:cubicBezTo>
                  <a:pt x="533" y="459"/>
                  <a:pt x="539" y="456"/>
                  <a:pt x="542" y="451"/>
                </a:cubicBezTo>
                <a:cubicBezTo>
                  <a:pt x="545" y="445"/>
                  <a:pt x="545" y="439"/>
                  <a:pt x="541" y="434"/>
                </a:cubicBezTo>
                <a:cubicBezTo>
                  <a:pt x="294" y="22"/>
                  <a:pt x="294" y="22"/>
                  <a:pt x="294" y="22"/>
                </a:cubicBezTo>
                <a:cubicBezTo>
                  <a:pt x="291" y="17"/>
                  <a:pt x="286" y="14"/>
                  <a:pt x="280" y="14"/>
                </a:cubicBezTo>
                <a:close/>
                <a:moveTo>
                  <a:pt x="287" y="310"/>
                </a:moveTo>
                <a:cubicBezTo>
                  <a:pt x="287" y="139"/>
                  <a:pt x="287" y="139"/>
                  <a:pt x="287" y="139"/>
                </a:cubicBezTo>
                <a:cubicBezTo>
                  <a:pt x="287" y="135"/>
                  <a:pt x="284" y="132"/>
                  <a:pt x="280" y="132"/>
                </a:cubicBezTo>
                <a:cubicBezTo>
                  <a:pt x="276" y="132"/>
                  <a:pt x="273" y="135"/>
                  <a:pt x="273" y="139"/>
                </a:cubicBezTo>
                <a:cubicBezTo>
                  <a:pt x="273" y="310"/>
                  <a:pt x="273" y="310"/>
                  <a:pt x="273" y="310"/>
                </a:cubicBezTo>
                <a:cubicBezTo>
                  <a:pt x="273" y="314"/>
                  <a:pt x="276" y="317"/>
                  <a:pt x="280" y="317"/>
                </a:cubicBezTo>
                <a:cubicBezTo>
                  <a:pt x="284" y="317"/>
                  <a:pt x="287" y="314"/>
                  <a:pt x="287" y="310"/>
                </a:cubicBezTo>
                <a:close/>
                <a:moveTo>
                  <a:pt x="280" y="401"/>
                </a:moveTo>
                <a:cubicBezTo>
                  <a:pt x="269" y="401"/>
                  <a:pt x="260" y="392"/>
                  <a:pt x="260" y="381"/>
                </a:cubicBezTo>
                <a:cubicBezTo>
                  <a:pt x="260" y="370"/>
                  <a:pt x="269" y="362"/>
                  <a:pt x="280" y="362"/>
                </a:cubicBezTo>
                <a:cubicBezTo>
                  <a:pt x="291" y="362"/>
                  <a:pt x="299" y="370"/>
                  <a:pt x="299" y="381"/>
                </a:cubicBezTo>
                <a:cubicBezTo>
                  <a:pt x="299" y="392"/>
                  <a:pt x="291" y="401"/>
                  <a:pt x="280" y="401"/>
                </a:cubicBezTo>
                <a:close/>
                <a:moveTo>
                  <a:pt x="280" y="376"/>
                </a:moveTo>
                <a:cubicBezTo>
                  <a:pt x="277" y="376"/>
                  <a:pt x="274" y="378"/>
                  <a:pt x="274" y="381"/>
                </a:cubicBezTo>
                <a:cubicBezTo>
                  <a:pt x="274" y="384"/>
                  <a:pt x="277" y="387"/>
                  <a:pt x="280" y="387"/>
                </a:cubicBezTo>
                <a:cubicBezTo>
                  <a:pt x="283" y="387"/>
                  <a:pt x="285" y="384"/>
                  <a:pt x="285" y="381"/>
                </a:cubicBezTo>
                <a:cubicBezTo>
                  <a:pt x="285" y="378"/>
                  <a:pt x="283" y="376"/>
                  <a:pt x="280" y="3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685566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General</a:t>
            </a:r>
            <a:endParaRPr lang="en-US" dirty="0"/>
          </a:p>
        </p:txBody>
      </p:sp>
      <p:sp>
        <p:nvSpPr>
          <p:cNvPr id="9225" name="Oval 42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0" name="Oval 37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7" name="Freeform 79"/>
          <p:cNvSpPr>
            <a:spLocks noEditPoints="1"/>
          </p:cNvSpPr>
          <p:nvPr/>
        </p:nvSpPr>
        <p:spPr bwMode="auto">
          <a:xfrm>
            <a:off x="8554168" y="1710793"/>
            <a:ext cx="357683" cy="673121"/>
          </a:xfrm>
          <a:custGeom>
            <a:avLst/>
            <a:gdLst>
              <a:gd name="T0" fmla="*/ 313 w 346"/>
              <a:gd name="T1" fmla="*/ 653 h 653"/>
              <a:gd name="T2" fmla="*/ 32 w 346"/>
              <a:gd name="T3" fmla="*/ 653 h 653"/>
              <a:gd name="T4" fmla="*/ 8 w 346"/>
              <a:gd name="T5" fmla="*/ 642 h 653"/>
              <a:gd name="T6" fmla="*/ 2 w 346"/>
              <a:gd name="T7" fmla="*/ 616 h 653"/>
              <a:gd name="T8" fmla="*/ 65 w 346"/>
              <a:gd name="T9" fmla="*/ 303 h 653"/>
              <a:gd name="T10" fmla="*/ 2 w 346"/>
              <a:gd name="T11" fmla="*/ 171 h 653"/>
              <a:gd name="T12" fmla="*/ 173 w 346"/>
              <a:gd name="T13" fmla="*/ 0 h 653"/>
              <a:gd name="T14" fmla="*/ 344 w 346"/>
              <a:gd name="T15" fmla="*/ 171 h 653"/>
              <a:gd name="T16" fmla="*/ 281 w 346"/>
              <a:gd name="T17" fmla="*/ 303 h 653"/>
              <a:gd name="T18" fmla="*/ 344 w 346"/>
              <a:gd name="T19" fmla="*/ 616 h 653"/>
              <a:gd name="T20" fmla="*/ 338 w 346"/>
              <a:gd name="T21" fmla="*/ 641 h 653"/>
              <a:gd name="T22" fmla="*/ 313 w 346"/>
              <a:gd name="T23" fmla="*/ 653 h 653"/>
              <a:gd name="T24" fmla="*/ 173 w 346"/>
              <a:gd name="T25" fmla="*/ 14 h 653"/>
              <a:gd name="T26" fmla="*/ 16 w 346"/>
              <a:gd name="T27" fmla="*/ 171 h 653"/>
              <a:gd name="T28" fmla="*/ 77 w 346"/>
              <a:gd name="T29" fmla="*/ 294 h 653"/>
              <a:gd name="T30" fmla="*/ 79 w 346"/>
              <a:gd name="T31" fmla="*/ 301 h 653"/>
              <a:gd name="T32" fmla="*/ 16 w 346"/>
              <a:gd name="T33" fmla="*/ 618 h 653"/>
              <a:gd name="T34" fmla="*/ 19 w 346"/>
              <a:gd name="T35" fmla="*/ 633 h 653"/>
              <a:gd name="T36" fmla="*/ 32 w 346"/>
              <a:gd name="T37" fmla="*/ 639 h 653"/>
              <a:gd name="T38" fmla="*/ 313 w 346"/>
              <a:gd name="T39" fmla="*/ 639 h 653"/>
              <a:gd name="T40" fmla="*/ 327 w 346"/>
              <a:gd name="T41" fmla="*/ 633 h 653"/>
              <a:gd name="T42" fmla="*/ 330 w 346"/>
              <a:gd name="T43" fmla="*/ 618 h 653"/>
              <a:gd name="T44" fmla="*/ 266 w 346"/>
              <a:gd name="T45" fmla="*/ 301 h 653"/>
              <a:gd name="T46" fmla="*/ 269 w 346"/>
              <a:gd name="T47" fmla="*/ 294 h 653"/>
              <a:gd name="T48" fmla="*/ 330 w 346"/>
              <a:gd name="T49" fmla="*/ 171 h 653"/>
              <a:gd name="T50" fmla="*/ 173 w 346"/>
              <a:gd name="T51" fmla="*/ 14 h 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46" h="653">
                <a:moveTo>
                  <a:pt x="313" y="653"/>
                </a:moveTo>
                <a:cubicBezTo>
                  <a:pt x="32" y="653"/>
                  <a:pt x="32" y="653"/>
                  <a:pt x="32" y="653"/>
                </a:cubicBezTo>
                <a:cubicBezTo>
                  <a:pt x="23" y="653"/>
                  <a:pt x="14" y="649"/>
                  <a:pt x="8" y="642"/>
                </a:cubicBezTo>
                <a:cubicBezTo>
                  <a:pt x="2" y="634"/>
                  <a:pt x="0" y="625"/>
                  <a:pt x="2" y="616"/>
                </a:cubicBezTo>
                <a:cubicBezTo>
                  <a:pt x="65" y="303"/>
                  <a:pt x="65" y="303"/>
                  <a:pt x="65" y="303"/>
                </a:cubicBezTo>
                <a:cubicBezTo>
                  <a:pt x="25" y="270"/>
                  <a:pt x="2" y="222"/>
                  <a:pt x="2" y="171"/>
                </a:cubicBezTo>
                <a:cubicBezTo>
                  <a:pt x="2" y="77"/>
                  <a:pt x="79" y="0"/>
                  <a:pt x="173" y="0"/>
                </a:cubicBezTo>
                <a:cubicBezTo>
                  <a:pt x="267" y="0"/>
                  <a:pt x="344" y="77"/>
                  <a:pt x="344" y="171"/>
                </a:cubicBezTo>
                <a:cubicBezTo>
                  <a:pt x="344" y="222"/>
                  <a:pt x="321" y="270"/>
                  <a:pt x="281" y="303"/>
                </a:cubicBezTo>
                <a:cubicBezTo>
                  <a:pt x="344" y="616"/>
                  <a:pt x="344" y="616"/>
                  <a:pt x="344" y="616"/>
                </a:cubicBezTo>
                <a:cubicBezTo>
                  <a:pt x="346" y="625"/>
                  <a:pt x="343" y="634"/>
                  <a:pt x="338" y="641"/>
                </a:cubicBezTo>
                <a:cubicBezTo>
                  <a:pt x="332" y="649"/>
                  <a:pt x="323" y="653"/>
                  <a:pt x="313" y="653"/>
                </a:cubicBezTo>
                <a:close/>
                <a:moveTo>
                  <a:pt x="173" y="14"/>
                </a:moveTo>
                <a:cubicBezTo>
                  <a:pt x="87" y="14"/>
                  <a:pt x="16" y="84"/>
                  <a:pt x="16" y="171"/>
                </a:cubicBezTo>
                <a:cubicBezTo>
                  <a:pt x="16" y="219"/>
                  <a:pt x="38" y="264"/>
                  <a:pt x="77" y="294"/>
                </a:cubicBezTo>
                <a:cubicBezTo>
                  <a:pt x="79" y="296"/>
                  <a:pt x="80" y="299"/>
                  <a:pt x="79" y="301"/>
                </a:cubicBezTo>
                <a:cubicBezTo>
                  <a:pt x="16" y="618"/>
                  <a:pt x="16" y="618"/>
                  <a:pt x="16" y="618"/>
                </a:cubicBezTo>
                <a:cubicBezTo>
                  <a:pt x="15" y="623"/>
                  <a:pt x="16" y="629"/>
                  <a:pt x="19" y="633"/>
                </a:cubicBezTo>
                <a:cubicBezTo>
                  <a:pt x="22" y="637"/>
                  <a:pt x="27" y="639"/>
                  <a:pt x="32" y="639"/>
                </a:cubicBezTo>
                <a:cubicBezTo>
                  <a:pt x="313" y="639"/>
                  <a:pt x="313" y="639"/>
                  <a:pt x="313" y="639"/>
                </a:cubicBezTo>
                <a:cubicBezTo>
                  <a:pt x="319" y="639"/>
                  <a:pt x="323" y="637"/>
                  <a:pt x="327" y="633"/>
                </a:cubicBezTo>
                <a:cubicBezTo>
                  <a:pt x="330" y="629"/>
                  <a:pt x="331" y="623"/>
                  <a:pt x="330" y="618"/>
                </a:cubicBezTo>
                <a:cubicBezTo>
                  <a:pt x="266" y="301"/>
                  <a:pt x="266" y="301"/>
                  <a:pt x="266" y="301"/>
                </a:cubicBezTo>
                <a:cubicBezTo>
                  <a:pt x="266" y="299"/>
                  <a:pt x="267" y="296"/>
                  <a:pt x="269" y="294"/>
                </a:cubicBezTo>
                <a:cubicBezTo>
                  <a:pt x="308" y="264"/>
                  <a:pt x="330" y="219"/>
                  <a:pt x="330" y="171"/>
                </a:cubicBezTo>
                <a:cubicBezTo>
                  <a:pt x="330" y="84"/>
                  <a:pt x="259" y="14"/>
                  <a:pt x="173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Oval 28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8" name="Freeform 80"/>
          <p:cNvSpPr>
            <a:spLocks noEditPoints="1"/>
          </p:cNvSpPr>
          <p:nvPr/>
        </p:nvSpPr>
        <p:spPr bwMode="auto">
          <a:xfrm>
            <a:off x="3238730" y="1746784"/>
            <a:ext cx="647764" cy="601139"/>
          </a:xfrm>
          <a:custGeom>
            <a:avLst/>
            <a:gdLst>
              <a:gd name="T0" fmla="*/ 314 w 628"/>
              <a:gd name="T1" fmla="*/ 583 h 583"/>
              <a:gd name="T2" fmla="*/ 0 w 628"/>
              <a:gd name="T3" fmla="*/ 194 h 583"/>
              <a:gd name="T4" fmla="*/ 160 w 628"/>
              <a:gd name="T5" fmla="*/ 0 h 583"/>
              <a:gd name="T6" fmla="*/ 314 w 628"/>
              <a:gd name="T7" fmla="*/ 84 h 583"/>
              <a:gd name="T8" fmla="*/ 467 w 628"/>
              <a:gd name="T9" fmla="*/ 0 h 583"/>
              <a:gd name="T10" fmla="*/ 628 w 628"/>
              <a:gd name="T11" fmla="*/ 194 h 583"/>
              <a:gd name="T12" fmla="*/ 314 w 628"/>
              <a:gd name="T13" fmla="*/ 583 h 583"/>
              <a:gd name="T14" fmla="*/ 160 w 628"/>
              <a:gd name="T15" fmla="*/ 14 h 583"/>
              <a:gd name="T16" fmla="*/ 14 w 628"/>
              <a:gd name="T17" fmla="*/ 194 h 583"/>
              <a:gd name="T18" fmla="*/ 140 w 628"/>
              <a:gd name="T19" fmla="*/ 458 h 583"/>
              <a:gd name="T20" fmla="*/ 314 w 628"/>
              <a:gd name="T21" fmla="*/ 569 h 583"/>
              <a:gd name="T22" fmla="*/ 488 w 628"/>
              <a:gd name="T23" fmla="*/ 458 h 583"/>
              <a:gd name="T24" fmla="*/ 614 w 628"/>
              <a:gd name="T25" fmla="*/ 194 h 583"/>
              <a:gd name="T26" fmla="*/ 467 w 628"/>
              <a:gd name="T27" fmla="*/ 14 h 583"/>
              <a:gd name="T28" fmla="*/ 321 w 628"/>
              <a:gd name="T29" fmla="*/ 116 h 583"/>
              <a:gd name="T30" fmla="*/ 314 w 628"/>
              <a:gd name="T31" fmla="*/ 123 h 583"/>
              <a:gd name="T32" fmla="*/ 307 w 628"/>
              <a:gd name="T33" fmla="*/ 116 h 583"/>
              <a:gd name="T34" fmla="*/ 160 w 628"/>
              <a:gd name="T35" fmla="*/ 14 h 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28" h="583">
                <a:moveTo>
                  <a:pt x="314" y="583"/>
                </a:moveTo>
                <a:cubicBezTo>
                  <a:pt x="239" y="583"/>
                  <a:pt x="0" y="403"/>
                  <a:pt x="0" y="194"/>
                </a:cubicBezTo>
                <a:cubicBezTo>
                  <a:pt x="0" y="102"/>
                  <a:pt x="68" y="0"/>
                  <a:pt x="160" y="0"/>
                </a:cubicBezTo>
                <a:cubicBezTo>
                  <a:pt x="230" y="0"/>
                  <a:pt x="294" y="37"/>
                  <a:pt x="314" y="84"/>
                </a:cubicBezTo>
                <a:cubicBezTo>
                  <a:pt x="335" y="37"/>
                  <a:pt x="398" y="0"/>
                  <a:pt x="467" y="0"/>
                </a:cubicBezTo>
                <a:cubicBezTo>
                  <a:pt x="559" y="0"/>
                  <a:pt x="628" y="102"/>
                  <a:pt x="628" y="194"/>
                </a:cubicBezTo>
                <a:cubicBezTo>
                  <a:pt x="628" y="403"/>
                  <a:pt x="388" y="583"/>
                  <a:pt x="314" y="583"/>
                </a:cubicBezTo>
                <a:close/>
                <a:moveTo>
                  <a:pt x="160" y="14"/>
                </a:moveTo>
                <a:cubicBezTo>
                  <a:pt x="91" y="14"/>
                  <a:pt x="14" y="91"/>
                  <a:pt x="14" y="194"/>
                </a:cubicBezTo>
                <a:cubicBezTo>
                  <a:pt x="14" y="312"/>
                  <a:pt x="93" y="410"/>
                  <a:pt x="140" y="458"/>
                </a:cubicBezTo>
                <a:cubicBezTo>
                  <a:pt x="207" y="526"/>
                  <a:pt x="282" y="569"/>
                  <a:pt x="314" y="569"/>
                </a:cubicBezTo>
                <a:cubicBezTo>
                  <a:pt x="345" y="569"/>
                  <a:pt x="421" y="526"/>
                  <a:pt x="488" y="458"/>
                </a:cubicBezTo>
                <a:cubicBezTo>
                  <a:pt x="535" y="410"/>
                  <a:pt x="614" y="312"/>
                  <a:pt x="614" y="194"/>
                </a:cubicBezTo>
                <a:cubicBezTo>
                  <a:pt x="614" y="91"/>
                  <a:pt x="536" y="14"/>
                  <a:pt x="467" y="14"/>
                </a:cubicBezTo>
                <a:cubicBezTo>
                  <a:pt x="383" y="14"/>
                  <a:pt x="321" y="68"/>
                  <a:pt x="321" y="116"/>
                </a:cubicBezTo>
                <a:cubicBezTo>
                  <a:pt x="321" y="120"/>
                  <a:pt x="318" y="123"/>
                  <a:pt x="314" y="123"/>
                </a:cubicBezTo>
                <a:cubicBezTo>
                  <a:pt x="310" y="123"/>
                  <a:pt x="307" y="120"/>
                  <a:pt x="307" y="116"/>
                </a:cubicBezTo>
                <a:cubicBezTo>
                  <a:pt x="307" y="58"/>
                  <a:pt x="229" y="14"/>
                  <a:pt x="160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9" name="Oval 36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1" name="Freeform 82"/>
          <p:cNvSpPr>
            <a:spLocks noEditPoints="1"/>
          </p:cNvSpPr>
          <p:nvPr/>
        </p:nvSpPr>
        <p:spPr bwMode="auto">
          <a:xfrm>
            <a:off x="10200213" y="1671605"/>
            <a:ext cx="511757" cy="751498"/>
          </a:xfrm>
          <a:custGeom>
            <a:avLst/>
            <a:gdLst>
              <a:gd name="T0" fmla="*/ 42 w 496"/>
              <a:gd name="T1" fmla="*/ 729 h 729"/>
              <a:gd name="T2" fmla="*/ 39 w 496"/>
              <a:gd name="T3" fmla="*/ 619 h 729"/>
              <a:gd name="T4" fmla="*/ 64 w 496"/>
              <a:gd name="T5" fmla="*/ 514 h 729"/>
              <a:gd name="T6" fmla="*/ 105 w 496"/>
              <a:gd name="T7" fmla="*/ 472 h 729"/>
              <a:gd name="T8" fmla="*/ 55 w 496"/>
              <a:gd name="T9" fmla="*/ 297 h 729"/>
              <a:gd name="T10" fmla="*/ 271 w 496"/>
              <a:gd name="T11" fmla="*/ 0 h 729"/>
              <a:gd name="T12" fmla="*/ 279 w 496"/>
              <a:gd name="T13" fmla="*/ 8 h 729"/>
              <a:gd name="T14" fmla="*/ 309 w 496"/>
              <a:gd name="T15" fmla="*/ 87 h 729"/>
              <a:gd name="T16" fmla="*/ 349 w 496"/>
              <a:gd name="T17" fmla="*/ 100 h 729"/>
              <a:gd name="T18" fmla="*/ 447 w 496"/>
              <a:gd name="T19" fmla="*/ 196 h 729"/>
              <a:gd name="T20" fmla="*/ 459 w 496"/>
              <a:gd name="T21" fmla="*/ 273 h 729"/>
              <a:gd name="T22" fmla="*/ 410 w 496"/>
              <a:gd name="T23" fmla="*/ 318 h 729"/>
              <a:gd name="T24" fmla="*/ 386 w 496"/>
              <a:gd name="T25" fmla="*/ 306 h 729"/>
              <a:gd name="T26" fmla="*/ 337 w 496"/>
              <a:gd name="T27" fmla="*/ 298 h 729"/>
              <a:gd name="T28" fmla="*/ 296 w 496"/>
              <a:gd name="T29" fmla="*/ 310 h 729"/>
              <a:gd name="T30" fmla="*/ 412 w 496"/>
              <a:gd name="T31" fmla="*/ 514 h 729"/>
              <a:gd name="T32" fmla="*/ 487 w 496"/>
              <a:gd name="T33" fmla="*/ 569 h 729"/>
              <a:gd name="T34" fmla="*/ 496 w 496"/>
              <a:gd name="T35" fmla="*/ 687 h 729"/>
              <a:gd name="T36" fmla="*/ 64 w 496"/>
              <a:gd name="T37" fmla="*/ 528 h 729"/>
              <a:gd name="T38" fmla="*/ 53 w 496"/>
              <a:gd name="T39" fmla="*/ 609 h 729"/>
              <a:gd name="T40" fmla="*/ 56 w 496"/>
              <a:gd name="T41" fmla="*/ 620 h 729"/>
              <a:gd name="T42" fmla="*/ 42 w 496"/>
              <a:gd name="T43" fmla="*/ 715 h 729"/>
              <a:gd name="T44" fmla="*/ 482 w 496"/>
              <a:gd name="T45" fmla="*/ 687 h 729"/>
              <a:gd name="T46" fmla="*/ 438 w 496"/>
              <a:gd name="T47" fmla="*/ 614 h 729"/>
              <a:gd name="T48" fmla="*/ 473 w 496"/>
              <a:gd name="T49" fmla="*/ 569 h 729"/>
              <a:gd name="T50" fmla="*/ 405 w 496"/>
              <a:gd name="T51" fmla="*/ 528 h 729"/>
              <a:gd name="T52" fmla="*/ 398 w 496"/>
              <a:gd name="T53" fmla="*/ 521 h 729"/>
              <a:gd name="T54" fmla="*/ 387 w 496"/>
              <a:gd name="T55" fmla="*/ 445 h 729"/>
              <a:gd name="T56" fmla="*/ 269 w 496"/>
              <a:gd name="T57" fmla="*/ 300 h 729"/>
              <a:gd name="T58" fmla="*/ 290 w 496"/>
              <a:gd name="T59" fmla="*/ 296 h 729"/>
              <a:gd name="T60" fmla="*/ 330 w 496"/>
              <a:gd name="T61" fmla="*/ 286 h 729"/>
              <a:gd name="T62" fmla="*/ 395 w 496"/>
              <a:gd name="T63" fmla="*/ 295 h 729"/>
              <a:gd name="T64" fmla="*/ 410 w 496"/>
              <a:gd name="T65" fmla="*/ 304 h 729"/>
              <a:gd name="T66" fmla="*/ 451 w 496"/>
              <a:gd name="T67" fmla="*/ 261 h 729"/>
              <a:gd name="T68" fmla="*/ 373 w 496"/>
              <a:gd name="T69" fmla="*/ 143 h 729"/>
              <a:gd name="T70" fmla="*/ 334 w 496"/>
              <a:gd name="T71" fmla="*/ 105 h 729"/>
              <a:gd name="T72" fmla="*/ 272 w 496"/>
              <a:gd name="T73" fmla="*/ 92 h 729"/>
              <a:gd name="T74" fmla="*/ 184 w 496"/>
              <a:gd name="T75" fmla="*/ 120 h 729"/>
              <a:gd name="T76" fmla="*/ 69 w 496"/>
              <a:gd name="T77" fmla="*/ 297 h 729"/>
              <a:gd name="T78" fmla="*/ 119 w 496"/>
              <a:gd name="T79" fmla="*/ 469 h 729"/>
              <a:gd name="T80" fmla="*/ 113 w 496"/>
              <a:gd name="T81" fmla="*/ 528 h 7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496" h="729">
                <a:moveTo>
                  <a:pt x="453" y="729"/>
                </a:moveTo>
                <a:cubicBezTo>
                  <a:pt x="42" y="729"/>
                  <a:pt x="42" y="729"/>
                  <a:pt x="42" y="729"/>
                </a:cubicBezTo>
                <a:cubicBezTo>
                  <a:pt x="21" y="729"/>
                  <a:pt x="0" y="716"/>
                  <a:pt x="0" y="687"/>
                </a:cubicBezTo>
                <a:cubicBezTo>
                  <a:pt x="0" y="682"/>
                  <a:pt x="0" y="667"/>
                  <a:pt x="39" y="619"/>
                </a:cubicBezTo>
                <a:cubicBezTo>
                  <a:pt x="21" y="610"/>
                  <a:pt x="9" y="591"/>
                  <a:pt x="9" y="569"/>
                </a:cubicBezTo>
                <a:cubicBezTo>
                  <a:pt x="9" y="539"/>
                  <a:pt x="33" y="514"/>
                  <a:pt x="64" y="514"/>
                </a:cubicBezTo>
                <a:cubicBezTo>
                  <a:pt x="106" y="514"/>
                  <a:pt x="106" y="514"/>
                  <a:pt x="106" y="514"/>
                </a:cubicBezTo>
                <a:cubicBezTo>
                  <a:pt x="107" y="500"/>
                  <a:pt x="107" y="484"/>
                  <a:pt x="105" y="472"/>
                </a:cubicBezTo>
                <a:cubicBezTo>
                  <a:pt x="104" y="463"/>
                  <a:pt x="98" y="449"/>
                  <a:pt x="91" y="433"/>
                </a:cubicBezTo>
                <a:cubicBezTo>
                  <a:pt x="76" y="397"/>
                  <a:pt x="55" y="348"/>
                  <a:pt x="55" y="297"/>
                </a:cubicBezTo>
                <a:cubicBezTo>
                  <a:pt x="55" y="220"/>
                  <a:pt x="117" y="150"/>
                  <a:pt x="172" y="113"/>
                </a:cubicBezTo>
                <a:cubicBezTo>
                  <a:pt x="190" y="46"/>
                  <a:pt x="225" y="6"/>
                  <a:pt x="271" y="0"/>
                </a:cubicBezTo>
                <a:cubicBezTo>
                  <a:pt x="273" y="0"/>
                  <a:pt x="275" y="1"/>
                  <a:pt x="276" y="2"/>
                </a:cubicBezTo>
                <a:cubicBezTo>
                  <a:pt x="278" y="4"/>
                  <a:pt x="279" y="6"/>
                  <a:pt x="279" y="8"/>
                </a:cubicBezTo>
                <a:cubicBezTo>
                  <a:pt x="276" y="43"/>
                  <a:pt x="277" y="77"/>
                  <a:pt x="282" y="82"/>
                </a:cubicBezTo>
                <a:cubicBezTo>
                  <a:pt x="285" y="86"/>
                  <a:pt x="299" y="86"/>
                  <a:pt x="309" y="87"/>
                </a:cubicBezTo>
                <a:cubicBezTo>
                  <a:pt x="324" y="87"/>
                  <a:pt x="338" y="88"/>
                  <a:pt x="345" y="96"/>
                </a:cubicBezTo>
                <a:cubicBezTo>
                  <a:pt x="346" y="97"/>
                  <a:pt x="347" y="99"/>
                  <a:pt x="349" y="100"/>
                </a:cubicBezTo>
                <a:cubicBezTo>
                  <a:pt x="357" y="111"/>
                  <a:pt x="366" y="122"/>
                  <a:pt x="381" y="131"/>
                </a:cubicBezTo>
                <a:cubicBezTo>
                  <a:pt x="401" y="145"/>
                  <a:pt x="426" y="169"/>
                  <a:pt x="447" y="196"/>
                </a:cubicBezTo>
                <a:cubicBezTo>
                  <a:pt x="454" y="206"/>
                  <a:pt x="479" y="239"/>
                  <a:pt x="476" y="252"/>
                </a:cubicBezTo>
                <a:cubicBezTo>
                  <a:pt x="475" y="262"/>
                  <a:pt x="466" y="268"/>
                  <a:pt x="459" y="273"/>
                </a:cubicBezTo>
                <a:cubicBezTo>
                  <a:pt x="455" y="275"/>
                  <a:pt x="450" y="278"/>
                  <a:pt x="449" y="280"/>
                </a:cubicBezTo>
                <a:cubicBezTo>
                  <a:pt x="449" y="281"/>
                  <a:pt x="431" y="318"/>
                  <a:pt x="410" y="318"/>
                </a:cubicBezTo>
                <a:cubicBezTo>
                  <a:pt x="407" y="318"/>
                  <a:pt x="404" y="317"/>
                  <a:pt x="401" y="316"/>
                </a:cubicBezTo>
                <a:cubicBezTo>
                  <a:pt x="396" y="313"/>
                  <a:pt x="392" y="310"/>
                  <a:pt x="386" y="306"/>
                </a:cubicBezTo>
                <a:cubicBezTo>
                  <a:pt x="376" y="299"/>
                  <a:pt x="365" y="291"/>
                  <a:pt x="357" y="291"/>
                </a:cubicBezTo>
                <a:cubicBezTo>
                  <a:pt x="350" y="291"/>
                  <a:pt x="345" y="294"/>
                  <a:pt x="337" y="298"/>
                </a:cubicBezTo>
                <a:cubicBezTo>
                  <a:pt x="333" y="301"/>
                  <a:pt x="327" y="304"/>
                  <a:pt x="321" y="306"/>
                </a:cubicBezTo>
                <a:cubicBezTo>
                  <a:pt x="314" y="309"/>
                  <a:pt x="306" y="310"/>
                  <a:pt x="296" y="310"/>
                </a:cubicBezTo>
                <a:cubicBezTo>
                  <a:pt x="326" y="336"/>
                  <a:pt x="390" y="396"/>
                  <a:pt x="401" y="442"/>
                </a:cubicBezTo>
                <a:cubicBezTo>
                  <a:pt x="411" y="485"/>
                  <a:pt x="412" y="498"/>
                  <a:pt x="412" y="514"/>
                </a:cubicBezTo>
                <a:cubicBezTo>
                  <a:pt x="432" y="514"/>
                  <a:pt x="432" y="514"/>
                  <a:pt x="432" y="514"/>
                </a:cubicBezTo>
                <a:cubicBezTo>
                  <a:pt x="462" y="514"/>
                  <a:pt x="487" y="539"/>
                  <a:pt x="487" y="569"/>
                </a:cubicBezTo>
                <a:cubicBezTo>
                  <a:pt x="487" y="591"/>
                  <a:pt x="475" y="610"/>
                  <a:pt x="456" y="619"/>
                </a:cubicBezTo>
                <a:cubicBezTo>
                  <a:pt x="496" y="668"/>
                  <a:pt x="496" y="682"/>
                  <a:pt x="496" y="687"/>
                </a:cubicBezTo>
                <a:cubicBezTo>
                  <a:pt x="496" y="708"/>
                  <a:pt x="483" y="729"/>
                  <a:pt x="453" y="729"/>
                </a:cubicBezTo>
                <a:close/>
                <a:moveTo>
                  <a:pt x="64" y="528"/>
                </a:moveTo>
                <a:cubicBezTo>
                  <a:pt x="41" y="528"/>
                  <a:pt x="23" y="547"/>
                  <a:pt x="23" y="569"/>
                </a:cubicBezTo>
                <a:cubicBezTo>
                  <a:pt x="23" y="588"/>
                  <a:pt x="35" y="604"/>
                  <a:pt x="53" y="609"/>
                </a:cubicBezTo>
                <a:cubicBezTo>
                  <a:pt x="55" y="610"/>
                  <a:pt x="57" y="612"/>
                  <a:pt x="57" y="614"/>
                </a:cubicBezTo>
                <a:cubicBezTo>
                  <a:pt x="58" y="616"/>
                  <a:pt x="58" y="619"/>
                  <a:pt x="56" y="620"/>
                </a:cubicBezTo>
                <a:cubicBezTo>
                  <a:pt x="17" y="667"/>
                  <a:pt x="14" y="683"/>
                  <a:pt x="14" y="687"/>
                </a:cubicBezTo>
                <a:cubicBezTo>
                  <a:pt x="14" y="713"/>
                  <a:pt x="37" y="715"/>
                  <a:pt x="42" y="715"/>
                </a:cubicBezTo>
                <a:cubicBezTo>
                  <a:pt x="453" y="715"/>
                  <a:pt x="453" y="715"/>
                  <a:pt x="453" y="715"/>
                </a:cubicBezTo>
                <a:cubicBezTo>
                  <a:pt x="458" y="715"/>
                  <a:pt x="482" y="713"/>
                  <a:pt x="482" y="687"/>
                </a:cubicBezTo>
                <a:cubicBezTo>
                  <a:pt x="482" y="683"/>
                  <a:pt x="479" y="668"/>
                  <a:pt x="440" y="620"/>
                </a:cubicBezTo>
                <a:cubicBezTo>
                  <a:pt x="438" y="619"/>
                  <a:pt x="437" y="616"/>
                  <a:pt x="438" y="614"/>
                </a:cubicBezTo>
                <a:cubicBezTo>
                  <a:pt x="439" y="612"/>
                  <a:pt x="441" y="610"/>
                  <a:pt x="443" y="609"/>
                </a:cubicBezTo>
                <a:cubicBezTo>
                  <a:pt x="461" y="604"/>
                  <a:pt x="473" y="588"/>
                  <a:pt x="473" y="569"/>
                </a:cubicBezTo>
                <a:cubicBezTo>
                  <a:pt x="473" y="547"/>
                  <a:pt x="454" y="528"/>
                  <a:pt x="432" y="528"/>
                </a:cubicBezTo>
                <a:cubicBezTo>
                  <a:pt x="405" y="528"/>
                  <a:pt x="405" y="528"/>
                  <a:pt x="405" y="528"/>
                </a:cubicBezTo>
                <a:cubicBezTo>
                  <a:pt x="403" y="528"/>
                  <a:pt x="401" y="527"/>
                  <a:pt x="400" y="526"/>
                </a:cubicBezTo>
                <a:cubicBezTo>
                  <a:pt x="398" y="525"/>
                  <a:pt x="398" y="523"/>
                  <a:pt x="398" y="521"/>
                </a:cubicBezTo>
                <a:cubicBezTo>
                  <a:pt x="398" y="519"/>
                  <a:pt x="398" y="519"/>
                  <a:pt x="398" y="519"/>
                </a:cubicBezTo>
                <a:cubicBezTo>
                  <a:pt x="398" y="502"/>
                  <a:pt x="398" y="491"/>
                  <a:pt x="387" y="445"/>
                </a:cubicBezTo>
                <a:cubicBezTo>
                  <a:pt x="375" y="391"/>
                  <a:pt x="272" y="309"/>
                  <a:pt x="271" y="308"/>
                </a:cubicBezTo>
                <a:cubicBezTo>
                  <a:pt x="269" y="306"/>
                  <a:pt x="268" y="303"/>
                  <a:pt x="269" y="300"/>
                </a:cubicBezTo>
                <a:cubicBezTo>
                  <a:pt x="270" y="297"/>
                  <a:pt x="273" y="295"/>
                  <a:pt x="276" y="296"/>
                </a:cubicBezTo>
                <a:cubicBezTo>
                  <a:pt x="276" y="296"/>
                  <a:pt x="282" y="296"/>
                  <a:pt x="290" y="296"/>
                </a:cubicBezTo>
                <a:cubicBezTo>
                  <a:pt x="301" y="296"/>
                  <a:pt x="310" y="295"/>
                  <a:pt x="316" y="293"/>
                </a:cubicBezTo>
                <a:cubicBezTo>
                  <a:pt x="321" y="291"/>
                  <a:pt x="326" y="288"/>
                  <a:pt x="330" y="286"/>
                </a:cubicBezTo>
                <a:cubicBezTo>
                  <a:pt x="338" y="281"/>
                  <a:pt x="346" y="277"/>
                  <a:pt x="357" y="277"/>
                </a:cubicBezTo>
                <a:cubicBezTo>
                  <a:pt x="369" y="277"/>
                  <a:pt x="382" y="286"/>
                  <a:pt x="395" y="295"/>
                </a:cubicBezTo>
                <a:cubicBezTo>
                  <a:pt x="399" y="298"/>
                  <a:pt x="404" y="301"/>
                  <a:pt x="408" y="304"/>
                </a:cubicBezTo>
                <a:cubicBezTo>
                  <a:pt x="409" y="304"/>
                  <a:pt x="409" y="304"/>
                  <a:pt x="410" y="304"/>
                </a:cubicBezTo>
                <a:cubicBezTo>
                  <a:pt x="418" y="304"/>
                  <a:pt x="432" y="285"/>
                  <a:pt x="436" y="275"/>
                </a:cubicBezTo>
                <a:cubicBezTo>
                  <a:pt x="439" y="269"/>
                  <a:pt x="445" y="265"/>
                  <a:pt x="451" y="261"/>
                </a:cubicBezTo>
                <a:cubicBezTo>
                  <a:pt x="456" y="258"/>
                  <a:pt x="462" y="254"/>
                  <a:pt x="463" y="250"/>
                </a:cubicBezTo>
                <a:cubicBezTo>
                  <a:pt x="462" y="239"/>
                  <a:pt x="418" y="172"/>
                  <a:pt x="373" y="143"/>
                </a:cubicBezTo>
                <a:cubicBezTo>
                  <a:pt x="357" y="133"/>
                  <a:pt x="346" y="120"/>
                  <a:pt x="338" y="109"/>
                </a:cubicBezTo>
                <a:cubicBezTo>
                  <a:pt x="336" y="107"/>
                  <a:pt x="335" y="106"/>
                  <a:pt x="334" y="105"/>
                </a:cubicBezTo>
                <a:cubicBezTo>
                  <a:pt x="332" y="101"/>
                  <a:pt x="318" y="101"/>
                  <a:pt x="308" y="101"/>
                </a:cubicBezTo>
                <a:cubicBezTo>
                  <a:pt x="293" y="100"/>
                  <a:pt x="279" y="99"/>
                  <a:pt x="272" y="92"/>
                </a:cubicBezTo>
                <a:cubicBezTo>
                  <a:pt x="262" y="81"/>
                  <a:pt x="263" y="38"/>
                  <a:pt x="264" y="16"/>
                </a:cubicBezTo>
                <a:cubicBezTo>
                  <a:pt x="228" y="24"/>
                  <a:pt x="200" y="61"/>
                  <a:pt x="184" y="120"/>
                </a:cubicBezTo>
                <a:cubicBezTo>
                  <a:pt x="184" y="121"/>
                  <a:pt x="183" y="123"/>
                  <a:pt x="182" y="124"/>
                </a:cubicBezTo>
                <a:cubicBezTo>
                  <a:pt x="130" y="158"/>
                  <a:pt x="69" y="224"/>
                  <a:pt x="69" y="297"/>
                </a:cubicBezTo>
                <a:cubicBezTo>
                  <a:pt x="69" y="346"/>
                  <a:pt x="89" y="393"/>
                  <a:pt x="104" y="427"/>
                </a:cubicBezTo>
                <a:cubicBezTo>
                  <a:pt x="111" y="445"/>
                  <a:pt x="117" y="459"/>
                  <a:pt x="119" y="469"/>
                </a:cubicBezTo>
                <a:cubicBezTo>
                  <a:pt x="121" y="485"/>
                  <a:pt x="121" y="506"/>
                  <a:pt x="120" y="521"/>
                </a:cubicBezTo>
                <a:cubicBezTo>
                  <a:pt x="120" y="525"/>
                  <a:pt x="117" y="528"/>
                  <a:pt x="113" y="528"/>
                </a:cubicBezTo>
                <a:lnTo>
                  <a:pt x="64" y="5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7" name="Oval 34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5" name="Freeform 97"/>
          <p:cNvSpPr>
            <a:spLocks noEditPoints="1"/>
          </p:cNvSpPr>
          <p:nvPr/>
        </p:nvSpPr>
        <p:spPr bwMode="auto">
          <a:xfrm>
            <a:off x="3288292" y="3274725"/>
            <a:ext cx="555556" cy="667359"/>
          </a:xfrm>
          <a:custGeom>
            <a:avLst/>
            <a:gdLst>
              <a:gd name="T0" fmla="*/ 316 w 538"/>
              <a:gd name="T1" fmla="*/ 52 h 647"/>
              <a:gd name="T2" fmla="*/ 212 w 538"/>
              <a:gd name="T3" fmla="*/ 52 h 647"/>
              <a:gd name="T4" fmla="*/ 264 w 538"/>
              <a:gd name="T5" fmla="*/ 14 h 647"/>
              <a:gd name="T6" fmla="*/ 264 w 538"/>
              <a:gd name="T7" fmla="*/ 90 h 647"/>
              <a:gd name="T8" fmla="*/ 264 w 538"/>
              <a:gd name="T9" fmla="*/ 14 h 647"/>
              <a:gd name="T10" fmla="*/ 413 w 538"/>
              <a:gd name="T11" fmla="*/ 90 h 647"/>
              <a:gd name="T12" fmla="*/ 335 w 538"/>
              <a:gd name="T13" fmla="*/ 133 h 647"/>
              <a:gd name="T14" fmla="*/ 190 w 538"/>
              <a:gd name="T15" fmla="*/ 134 h 647"/>
              <a:gd name="T16" fmla="*/ 50 w 538"/>
              <a:gd name="T17" fmla="*/ 125 h 647"/>
              <a:gd name="T18" fmla="*/ 15 w 538"/>
              <a:gd name="T19" fmla="*/ 242 h 647"/>
              <a:gd name="T20" fmla="*/ 23 w 538"/>
              <a:gd name="T21" fmla="*/ 364 h 647"/>
              <a:gd name="T22" fmla="*/ 48 w 538"/>
              <a:gd name="T23" fmla="*/ 637 h 647"/>
              <a:gd name="T24" fmla="*/ 54 w 538"/>
              <a:gd name="T25" fmla="*/ 647 h 647"/>
              <a:gd name="T26" fmla="*/ 114 w 538"/>
              <a:gd name="T27" fmla="*/ 552 h 647"/>
              <a:gd name="T28" fmla="*/ 415 w 538"/>
              <a:gd name="T29" fmla="*/ 552 h 647"/>
              <a:gd name="T30" fmla="*/ 475 w 538"/>
              <a:gd name="T31" fmla="*/ 647 h 647"/>
              <a:gd name="T32" fmla="*/ 481 w 538"/>
              <a:gd name="T33" fmla="*/ 637 h 647"/>
              <a:gd name="T34" fmla="*/ 506 w 538"/>
              <a:gd name="T35" fmla="*/ 364 h 647"/>
              <a:gd name="T36" fmla="*/ 514 w 538"/>
              <a:gd name="T37" fmla="*/ 238 h 647"/>
              <a:gd name="T38" fmla="*/ 25 w 538"/>
              <a:gd name="T39" fmla="*/ 233 h 647"/>
              <a:gd name="T40" fmla="*/ 59 w 538"/>
              <a:gd name="T41" fmla="*/ 136 h 647"/>
              <a:gd name="T42" fmla="*/ 176 w 538"/>
              <a:gd name="T43" fmla="*/ 139 h 647"/>
              <a:gd name="T44" fmla="*/ 25 w 538"/>
              <a:gd name="T45" fmla="*/ 233 h 647"/>
              <a:gd name="T46" fmla="*/ 37 w 538"/>
              <a:gd name="T47" fmla="*/ 364 h 647"/>
              <a:gd name="T48" fmla="*/ 492 w 538"/>
              <a:gd name="T49" fmla="*/ 364 h 647"/>
              <a:gd name="T50" fmla="*/ 503 w 538"/>
              <a:gd name="T51" fmla="*/ 229 h 647"/>
              <a:gd name="T52" fmla="*/ 350 w 538"/>
              <a:gd name="T53" fmla="*/ 138 h 647"/>
              <a:gd name="T54" fmla="*/ 411 w 538"/>
              <a:gd name="T55" fmla="*/ 104 h 647"/>
              <a:gd name="T56" fmla="*/ 503 w 538"/>
              <a:gd name="T57" fmla="*/ 229 h 647"/>
              <a:gd name="T58" fmla="*/ 271 w 538"/>
              <a:gd name="T59" fmla="*/ 183 h 647"/>
              <a:gd name="T60" fmla="*/ 257 w 538"/>
              <a:gd name="T61" fmla="*/ 183 h 647"/>
              <a:gd name="T62" fmla="*/ 235 w 538"/>
              <a:gd name="T63" fmla="*/ 364 h 647"/>
              <a:gd name="T64" fmla="*/ 202 w 538"/>
              <a:gd name="T65" fmla="*/ 454 h 647"/>
              <a:gd name="T66" fmla="*/ 208 w 538"/>
              <a:gd name="T67" fmla="*/ 464 h 647"/>
              <a:gd name="T68" fmla="*/ 255 w 538"/>
              <a:gd name="T69" fmla="*/ 392 h 647"/>
              <a:gd name="T70" fmla="*/ 294 w 538"/>
              <a:gd name="T71" fmla="*/ 364 h 647"/>
              <a:gd name="T72" fmla="*/ 264 w 538"/>
              <a:gd name="T73" fmla="*/ 379 h 647"/>
              <a:gd name="T74" fmla="*/ 264 w 538"/>
              <a:gd name="T75" fmla="*/ 348 h 647"/>
              <a:gd name="T76" fmla="*/ 264 w 538"/>
              <a:gd name="T77" fmla="*/ 379 h 6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38" h="647">
                <a:moveTo>
                  <a:pt x="264" y="104"/>
                </a:moveTo>
                <a:cubicBezTo>
                  <a:pt x="293" y="104"/>
                  <a:pt x="316" y="81"/>
                  <a:pt x="316" y="52"/>
                </a:cubicBezTo>
                <a:cubicBezTo>
                  <a:pt x="316" y="23"/>
                  <a:pt x="293" y="0"/>
                  <a:pt x="264" y="0"/>
                </a:cubicBezTo>
                <a:cubicBezTo>
                  <a:pt x="236" y="0"/>
                  <a:pt x="212" y="23"/>
                  <a:pt x="212" y="52"/>
                </a:cubicBezTo>
                <a:cubicBezTo>
                  <a:pt x="212" y="81"/>
                  <a:pt x="236" y="104"/>
                  <a:pt x="264" y="104"/>
                </a:cubicBezTo>
                <a:close/>
                <a:moveTo>
                  <a:pt x="264" y="14"/>
                </a:moveTo>
                <a:cubicBezTo>
                  <a:pt x="285" y="14"/>
                  <a:pt x="302" y="31"/>
                  <a:pt x="302" y="52"/>
                </a:cubicBezTo>
                <a:cubicBezTo>
                  <a:pt x="302" y="73"/>
                  <a:pt x="285" y="90"/>
                  <a:pt x="264" y="90"/>
                </a:cubicBezTo>
                <a:cubicBezTo>
                  <a:pt x="243" y="90"/>
                  <a:pt x="226" y="73"/>
                  <a:pt x="226" y="52"/>
                </a:cubicBezTo>
                <a:cubicBezTo>
                  <a:pt x="226" y="31"/>
                  <a:pt x="243" y="14"/>
                  <a:pt x="264" y="14"/>
                </a:cubicBezTo>
                <a:close/>
                <a:moveTo>
                  <a:pt x="479" y="121"/>
                </a:moveTo>
                <a:cubicBezTo>
                  <a:pt x="459" y="104"/>
                  <a:pt x="435" y="93"/>
                  <a:pt x="413" y="90"/>
                </a:cubicBezTo>
                <a:cubicBezTo>
                  <a:pt x="389" y="87"/>
                  <a:pt x="369" y="93"/>
                  <a:pt x="357" y="107"/>
                </a:cubicBezTo>
                <a:cubicBezTo>
                  <a:pt x="335" y="133"/>
                  <a:pt x="335" y="133"/>
                  <a:pt x="335" y="133"/>
                </a:cubicBezTo>
                <a:cubicBezTo>
                  <a:pt x="313" y="126"/>
                  <a:pt x="289" y="122"/>
                  <a:pt x="264" y="122"/>
                </a:cubicBezTo>
                <a:cubicBezTo>
                  <a:pt x="239" y="122"/>
                  <a:pt x="214" y="126"/>
                  <a:pt x="190" y="134"/>
                </a:cubicBezTo>
                <a:cubicBezTo>
                  <a:pt x="171" y="111"/>
                  <a:pt x="171" y="111"/>
                  <a:pt x="171" y="111"/>
                </a:cubicBezTo>
                <a:cubicBezTo>
                  <a:pt x="147" y="82"/>
                  <a:pt x="93" y="89"/>
                  <a:pt x="50" y="125"/>
                </a:cubicBezTo>
                <a:cubicBezTo>
                  <a:pt x="29" y="142"/>
                  <a:pt x="14" y="163"/>
                  <a:pt x="7" y="185"/>
                </a:cubicBezTo>
                <a:cubicBezTo>
                  <a:pt x="0" y="208"/>
                  <a:pt x="3" y="228"/>
                  <a:pt x="15" y="242"/>
                </a:cubicBezTo>
                <a:cubicBezTo>
                  <a:pt x="41" y="273"/>
                  <a:pt x="41" y="273"/>
                  <a:pt x="41" y="273"/>
                </a:cubicBezTo>
                <a:cubicBezTo>
                  <a:pt x="29" y="301"/>
                  <a:pt x="23" y="332"/>
                  <a:pt x="23" y="364"/>
                </a:cubicBezTo>
                <a:cubicBezTo>
                  <a:pt x="23" y="434"/>
                  <a:pt x="54" y="498"/>
                  <a:pt x="103" y="542"/>
                </a:cubicBezTo>
                <a:cubicBezTo>
                  <a:pt x="48" y="637"/>
                  <a:pt x="48" y="637"/>
                  <a:pt x="48" y="637"/>
                </a:cubicBezTo>
                <a:cubicBezTo>
                  <a:pt x="46" y="640"/>
                  <a:pt x="47" y="644"/>
                  <a:pt x="50" y="646"/>
                </a:cubicBezTo>
                <a:cubicBezTo>
                  <a:pt x="51" y="647"/>
                  <a:pt x="53" y="647"/>
                  <a:pt x="54" y="647"/>
                </a:cubicBezTo>
                <a:cubicBezTo>
                  <a:pt x="56" y="647"/>
                  <a:pt x="59" y="646"/>
                  <a:pt x="60" y="644"/>
                </a:cubicBezTo>
                <a:cubicBezTo>
                  <a:pt x="114" y="552"/>
                  <a:pt x="114" y="552"/>
                  <a:pt x="114" y="552"/>
                </a:cubicBezTo>
                <a:cubicBezTo>
                  <a:pt x="155" y="585"/>
                  <a:pt x="207" y="605"/>
                  <a:pt x="264" y="605"/>
                </a:cubicBezTo>
                <a:cubicBezTo>
                  <a:pt x="321" y="605"/>
                  <a:pt x="374" y="585"/>
                  <a:pt x="415" y="552"/>
                </a:cubicBezTo>
                <a:cubicBezTo>
                  <a:pt x="469" y="644"/>
                  <a:pt x="469" y="644"/>
                  <a:pt x="469" y="644"/>
                </a:cubicBezTo>
                <a:cubicBezTo>
                  <a:pt x="470" y="646"/>
                  <a:pt x="472" y="647"/>
                  <a:pt x="475" y="647"/>
                </a:cubicBezTo>
                <a:cubicBezTo>
                  <a:pt x="476" y="647"/>
                  <a:pt x="477" y="647"/>
                  <a:pt x="478" y="646"/>
                </a:cubicBezTo>
                <a:cubicBezTo>
                  <a:pt x="482" y="644"/>
                  <a:pt x="483" y="640"/>
                  <a:pt x="481" y="637"/>
                </a:cubicBezTo>
                <a:cubicBezTo>
                  <a:pt x="426" y="542"/>
                  <a:pt x="426" y="542"/>
                  <a:pt x="426" y="542"/>
                </a:cubicBezTo>
                <a:cubicBezTo>
                  <a:pt x="475" y="498"/>
                  <a:pt x="506" y="434"/>
                  <a:pt x="506" y="364"/>
                </a:cubicBezTo>
                <a:cubicBezTo>
                  <a:pt x="506" y="331"/>
                  <a:pt x="499" y="299"/>
                  <a:pt x="487" y="271"/>
                </a:cubicBezTo>
                <a:cubicBezTo>
                  <a:pt x="514" y="238"/>
                  <a:pt x="514" y="238"/>
                  <a:pt x="514" y="238"/>
                </a:cubicBezTo>
                <a:cubicBezTo>
                  <a:pt x="538" y="210"/>
                  <a:pt x="522" y="157"/>
                  <a:pt x="479" y="121"/>
                </a:cubicBezTo>
                <a:close/>
                <a:moveTo>
                  <a:pt x="25" y="233"/>
                </a:moveTo>
                <a:cubicBezTo>
                  <a:pt x="17" y="223"/>
                  <a:pt x="15" y="207"/>
                  <a:pt x="21" y="189"/>
                </a:cubicBezTo>
                <a:cubicBezTo>
                  <a:pt x="27" y="170"/>
                  <a:pt x="40" y="151"/>
                  <a:pt x="59" y="136"/>
                </a:cubicBezTo>
                <a:cubicBezTo>
                  <a:pt x="96" y="104"/>
                  <a:pt x="142" y="97"/>
                  <a:pt x="160" y="120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20" y="161"/>
                  <a:pt x="73" y="204"/>
                  <a:pt x="47" y="259"/>
                </a:cubicBezTo>
                <a:lnTo>
                  <a:pt x="25" y="233"/>
                </a:lnTo>
                <a:close/>
                <a:moveTo>
                  <a:pt x="264" y="591"/>
                </a:moveTo>
                <a:cubicBezTo>
                  <a:pt x="139" y="591"/>
                  <a:pt x="37" y="489"/>
                  <a:pt x="37" y="364"/>
                </a:cubicBezTo>
                <a:cubicBezTo>
                  <a:pt x="37" y="238"/>
                  <a:pt x="139" y="136"/>
                  <a:pt x="264" y="136"/>
                </a:cubicBezTo>
                <a:cubicBezTo>
                  <a:pt x="390" y="136"/>
                  <a:pt x="492" y="238"/>
                  <a:pt x="492" y="364"/>
                </a:cubicBezTo>
                <a:cubicBezTo>
                  <a:pt x="492" y="489"/>
                  <a:pt x="390" y="591"/>
                  <a:pt x="264" y="591"/>
                </a:cubicBezTo>
                <a:close/>
                <a:moveTo>
                  <a:pt x="503" y="229"/>
                </a:moveTo>
                <a:cubicBezTo>
                  <a:pt x="480" y="257"/>
                  <a:pt x="480" y="257"/>
                  <a:pt x="480" y="257"/>
                </a:cubicBezTo>
                <a:cubicBezTo>
                  <a:pt x="453" y="202"/>
                  <a:pt x="407" y="160"/>
                  <a:pt x="350" y="138"/>
                </a:cubicBezTo>
                <a:cubicBezTo>
                  <a:pt x="368" y="116"/>
                  <a:pt x="368" y="116"/>
                  <a:pt x="368" y="116"/>
                </a:cubicBezTo>
                <a:cubicBezTo>
                  <a:pt x="377" y="105"/>
                  <a:pt x="392" y="101"/>
                  <a:pt x="411" y="104"/>
                </a:cubicBezTo>
                <a:cubicBezTo>
                  <a:pt x="430" y="106"/>
                  <a:pt x="452" y="116"/>
                  <a:pt x="470" y="132"/>
                </a:cubicBezTo>
                <a:cubicBezTo>
                  <a:pt x="507" y="163"/>
                  <a:pt x="522" y="207"/>
                  <a:pt x="503" y="229"/>
                </a:cubicBezTo>
                <a:close/>
                <a:moveTo>
                  <a:pt x="271" y="335"/>
                </a:moveTo>
                <a:cubicBezTo>
                  <a:pt x="271" y="183"/>
                  <a:pt x="271" y="183"/>
                  <a:pt x="271" y="183"/>
                </a:cubicBezTo>
                <a:cubicBezTo>
                  <a:pt x="271" y="179"/>
                  <a:pt x="268" y="176"/>
                  <a:pt x="264" y="176"/>
                </a:cubicBezTo>
                <a:cubicBezTo>
                  <a:pt x="260" y="176"/>
                  <a:pt x="257" y="179"/>
                  <a:pt x="257" y="183"/>
                </a:cubicBezTo>
                <a:cubicBezTo>
                  <a:pt x="257" y="335"/>
                  <a:pt x="257" y="335"/>
                  <a:pt x="257" y="335"/>
                </a:cubicBezTo>
                <a:cubicBezTo>
                  <a:pt x="244" y="338"/>
                  <a:pt x="235" y="350"/>
                  <a:pt x="235" y="364"/>
                </a:cubicBezTo>
                <a:cubicBezTo>
                  <a:pt x="235" y="372"/>
                  <a:pt x="238" y="379"/>
                  <a:pt x="243" y="385"/>
                </a:cubicBezTo>
                <a:cubicBezTo>
                  <a:pt x="202" y="454"/>
                  <a:pt x="202" y="454"/>
                  <a:pt x="202" y="454"/>
                </a:cubicBezTo>
                <a:cubicBezTo>
                  <a:pt x="200" y="457"/>
                  <a:pt x="201" y="461"/>
                  <a:pt x="204" y="463"/>
                </a:cubicBezTo>
                <a:cubicBezTo>
                  <a:pt x="205" y="464"/>
                  <a:pt x="207" y="464"/>
                  <a:pt x="208" y="464"/>
                </a:cubicBezTo>
                <a:cubicBezTo>
                  <a:pt x="210" y="464"/>
                  <a:pt x="212" y="463"/>
                  <a:pt x="214" y="461"/>
                </a:cubicBezTo>
                <a:cubicBezTo>
                  <a:pt x="255" y="392"/>
                  <a:pt x="255" y="392"/>
                  <a:pt x="255" y="392"/>
                </a:cubicBezTo>
                <a:cubicBezTo>
                  <a:pt x="258" y="393"/>
                  <a:pt x="261" y="393"/>
                  <a:pt x="264" y="393"/>
                </a:cubicBezTo>
                <a:cubicBezTo>
                  <a:pt x="281" y="393"/>
                  <a:pt x="294" y="380"/>
                  <a:pt x="294" y="364"/>
                </a:cubicBezTo>
                <a:cubicBezTo>
                  <a:pt x="294" y="350"/>
                  <a:pt x="284" y="338"/>
                  <a:pt x="271" y="335"/>
                </a:cubicBezTo>
                <a:close/>
                <a:moveTo>
                  <a:pt x="264" y="379"/>
                </a:moveTo>
                <a:cubicBezTo>
                  <a:pt x="256" y="379"/>
                  <a:pt x="249" y="372"/>
                  <a:pt x="249" y="364"/>
                </a:cubicBezTo>
                <a:cubicBezTo>
                  <a:pt x="249" y="355"/>
                  <a:pt x="256" y="348"/>
                  <a:pt x="264" y="348"/>
                </a:cubicBezTo>
                <a:cubicBezTo>
                  <a:pt x="273" y="348"/>
                  <a:pt x="280" y="355"/>
                  <a:pt x="280" y="364"/>
                </a:cubicBezTo>
                <a:cubicBezTo>
                  <a:pt x="280" y="372"/>
                  <a:pt x="273" y="379"/>
                  <a:pt x="264" y="37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4" name="Oval 41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0" name="Freeform 98"/>
          <p:cNvSpPr>
            <a:spLocks noEditPoints="1"/>
          </p:cNvSpPr>
          <p:nvPr/>
        </p:nvSpPr>
        <p:spPr bwMode="auto">
          <a:xfrm>
            <a:off x="4917436" y="3238994"/>
            <a:ext cx="736515" cy="737667"/>
          </a:xfrm>
          <a:custGeom>
            <a:avLst/>
            <a:gdLst>
              <a:gd name="T0" fmla="*/ 486 w 714"/>
              <a:gd name="T1" fmla="*/ 214 h 715"/>
              <a:gd name="T2" fmla="*/ 375 w 714"/>
              <a:gd name="T3" fmla="*/ 329 h 715"/>
              <a:gd name="T4" fmla="*/ 357 w 714"/>
              <a:gd name="T5" fmla="*/ 324 h 715"/>
              <a:gd name="T6" fmla="*/ 342 w 714"/>
              <a:gd name="T7" fmla="*/ 327 h 715"/>
              <a:gd name="T8" fmla="*/ 183 w 714"/>
              <a:gd name="T9" fmla="*/ 124 h 715"/>
              <a:gd name="T10" fmla="*/ 173 w 714"/>
              <a:gd name="T11" fmla="*/ 123 h 715"/>
              <a:gd name="T12" fmla="*/ 172 w 714"/>
              <a:gd name="T13" fmla="*/ 133 h 715"/>
              <a:gd name="T14" fmla="*/ 331 w 714"/>
              <a:gd name="T15" fmla="*/ 336 h 715"/>
              <a:gd name="T16" fmla="*/ 323 w 714"/>
              <a:gd name="T17" fmla="*/ 358 h 715"/>
              <a:gd name="T18" fmla="*/ 357 w 714"/>
              <a:gd name="T19" fmla="*/ 391 h 715"/>
              <a:gd name="T20" fmla="*/ 390 w 714"/>
              <a:gd name="T21" fmla="*/ 358 h 715"/>
              <a:gd name="T22" fmla="*/ 385 w 714"/>
              <a:gd name="T23" fmla="*/ 339 h 715"/>
              <a:gd name="T24" fmla="*/ 496 w 714"/>
              <a:gd name="T25" fmla="*/ 223 h 715"/>
              <a:gd name="T26" fmla="*/ 496 w 714"/>
              <a:gd name="T27" fmla="*/ 213 h 715"/>
              <a:gd name="T28" fmla="*/ 486 w 714"/>
              <a:gd name="T29" fmla="*/ 214 h 715"/>
              <a:gd name="T30" fmla="*/ 357 w 714"/>
              <a:gd name="T31" fmla="*/ 377 h 715"/>
              <a:gd name="T32" fmla="*/ 337 w 714"/>
              <a:gd name="T33" fmla="*/ 358 h 715"/>
              <a:gd name="T34" fmla="*/ 357 w 714"/>
              <a:gd name="T35" fmla="*/ 338 h 715"/>
              <a:gd name="T36" fmla="*/ 376 w 714"/>
              <a:gd name="T37" fmla="*/ 358 h 715"/>
              <a:gd name="T38" fmla="*/ 357 w 714"/>
              <a:gd name="T39" fmla="*/ 377 h 715"/>
              <a:gd name="T40" fmla="*/ 714 w 714"/>
              <a:gd name="T41" fmla="*/ 358 h 715"/>
              <a:gd name="T42" fmla="*/ 714 w 714"/>
              <a:gd name="T43" fmla="*/ 358 h 715"/>
              <a:gd name="T44" fmla="*/ 357 w 714"/>
              <a:gd name="T45" fmla="*/ 0 h 715"/>
              <a:gd name="T46" fmla="*/ 357 w 714"/>
              <a:gd name="T47" fmla="*/ 0 h 715"/>
              <a:gd name="T48" fmla="*/ 357 w 714"/>
              <a:gd name="T49" fmla="*/ 0 h 715"/>
              <a:gd name="T50" fmla="*/ 357 w 714"/>
              <a:gd name="T51" fmla="*/ 0 h 715"/>
              <a:gd name="T52" fmla="*/ 0 w 714"/>
              <a:gd name="T53" fmla="*/ 358 h 715"/>
              <a:gd name="T54" fmla="*/ 0 w 714"/>
              <a:gd name="T55" fmla="*/ 358 h 715"/>
              <a:gd name="T56" fmla="*/ 0 w 714"/>
              <a:gd name="T57" fmla="*/ 358 h 715"/>
              <a:gd name="T58" fmla="*/ 0 w 714"/>
              <a:gd name="T59" fmla="*/ 358 h 715"/>
              <a:gd name="T60" fmla="*/ 357 w 714"/>
              <a:gd name="T61" fmla="*/ 715 h 715"/>
              <a:gd name="T62" fmla="*/ 357 w 714"/>
              <a:gd name="T63" fmla="*/ 715 h 715"/>
              <a:gd name="T64" fmla="*/ 357 w 714"/>
              <a:gd name="T65" fmla="*/ 715 h 715"/>
              <a:gd name="T66" fmla="*/ 357 w 714"/>
              <a:gd name="T67" fmla="*/ 715 h 715"/>
              <a:gd name="T68" fmla="*/ 714 w 714"/>
              <a:gd name="T69" fmla="*/ 358 h 715"/>
              <a:gd name="T70" fmla="*/ 714 w 714"/>
              <a:gd name="T71" fmla="*/ 358 h 715"/>
              <a:gd name="T72" fmla="*/ 364 w 714"/>
              <a:gd name="T73" fmla="*/ 700 h 715"/>
              <a:gd name="T74" fmla="*/ 364 w 714"/>
              <a:gd name="T75" fmla="*/ 662 h 715"/>
              <a:gd name="T76" fmla="*/ 357 w 714"/>
              <a:gd name="T77" fmla="*/ 655 h 715"/>
              <a:gd name="T78" fmla="*/ 350 w 714"/>
              <a:gd name="T79" fmla="*/ 662 h 715"/>
              <a:gd name="T80" fmla="*/ 350 w 714"/>
              <a:gd name="T81" fmla="*/ 700 h 715"/>
              <a:gd name="T82" fmla="*/ 14 w 714"/>
              <a:gd name="T83" fmla="*/ 365 h 715"/>
              <a:gd name="T84" fmla="*/ 52 w 714"/>
              <a:gd name="T85" fmla="*/ 365 h 715"/>
              <a:gd name="T86" fmla="*/ 59 w 714"/>
              <a:gd name="T87" fmla="*/ 358 h 715"/>
              <a:gd name="T88" fmla="*/ 52 w 714"/>
              <a:gd name="T89" fmla="*/ 351 h 715"/>
              <a:gd name="T90" fmla="*/ 14 w 714"/>
              <a:gd name="T91" fmla="*/ 351 h 715"/>
              <a:gd name="T92" fmla="*/ 350 w 714"/>
              <a:gd name="T93" fmla="*/ 15 h 715"/>
              <a:gd name="T94" fmla="*/ 350 w 714"/>
              <a:gd name="T95" fmla="*/ 53 h 715"/>
              <a:gd name="T96" fmla="*/ 357 w 714"/>
              <a:gd name="T97" fmla="*/ 60 h 715"/>
              <a:gd name="T98" fmla="*/ 364 w 714"/>
              <a:gd name="T99" fmla="*/ 53 h 715"/>
              <a:gd name="T100" fmla="*/ 364 w 714"/>
              <a:gd name="T101" fmla="*/ 15 h 715"/>
              <a:gd name="T102" fmla="*/ 699 w 714"/>
              <a:gd name="T103" fmla="*/ 351 h 715"/>
              <a:gd name="T104" fmla="*/ 661 w 714"/>
              <a:gd name="T105" fmla="*/ 351 h 715"/>
              <a:gd name="T106" fmla="*/ 654 w 714"/>
              <a:gd name="T107" fmla="*/ 358 h 715"/>
              <a:gd name="T108" fmla="*/ 661 w 714"/>
              <a:gd name="T109" fmla="*/ 365 h 715"/>
              <a:gd name="T110" fmla="*/ 699 w 714"/>
              <a:gd name="T111" fmla="*/ 365 h 715"/>
              <a:gd name="T112" fmla="*/ 364 w 714"/>
              <a:gd name="T113" fmla="*/ 700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14" h="715">
                <a:moveTo>
                  <a:pt x="486" y="214"/>
                </a:moveTo>
                <a:cubicBezTo>
                  <a:pt x="375" y="329"/>
                  <a:pt x="375" y="329"/>
                  <a:pt x="375" y="329"/>
                </a:cubicBezTo>
                <a:cubicBezTo>
                  <a:pt x="369" y="326"/>
                  <a:pt x="363" y="324"/>
                  <a:pt x="357" y="324"/>
                </a:cubicBezTo>
                <a:cubicBezTo>
                  <a:pt x="351" y="324"/>
                  <a:pt x="346" y="325"/>
                  <a:pt x="342" y="327"/>
                </a:cubicBezTo>
                <a:cubicBezTo>
                  <a:pt x="183" y="124"/>
                  <a:pt x="183" y="124"/>
                  <a:pt x="183" y="124"/>
                </a:cubicBezTo>
                <a:cubicBezTo>
                  <a:pt x="180" y="121"/>
                  <a:pt x="176" y="121"/>
                  <a:pt x="173" y="123"/>
                </a:cubicBezTo>
                <a:cubicBezTo>
                  <a:pt x="170" y="126"/>
                  <a:pt x="169" y="130"/>
                  <a:pt x="172" y="133"/>
                </a:cubicBezTo>
                <a:cubicBezTo>
                  <a:pt x="331" y="336"/>
                  <a:pt x="331" y="336"/>
                  <a:pt x="331" y="336"/>
                </a:cubicBezTo>
                <a:cubicBezTo>
                  <a:pt x="326" y="342"/>
                  <a:pt x="323" y="349"/>
                  <a:pt x="323" y="358"/>
                </a:cubicBezTo>
                <a:cubicBezTo>
                  <a:pt x="323" y="376"/>
                  <a:pt x="338" y="391"/>
                  <a:pt x="357" y="391"/>
                </a:cubicBezTo>
                <a:cubicBezTo>
                  <a:pt x="375" y="391"/>
                  <a:pt x="390" y="376"/>
                  <a:pt x="390" y="358"/>
                </a:cubicBezTo>
                <a:cubicBezTo>
                  <a:pt x="390" y="351"/>
                  <a:pt x="388" y="344"/>
                  <a:pt x="385" y="339"/>
                </a:cubicBezTo>
                <a:cubicBezTo>
                  <a:pt x="496" y="223"/>
                  <a:pt x="496" y="223"/>
                  <a:pt x="496" y="223"/>
                </a:cubicBezTo>
                <a:cubicBezTo>
                  <a:pt x="499" y="220"/>
                  <a:pt x="499" y="216"/>
                  <a:pt x="496" y="213"/>
                </a:cubicBezTo>
                <a:cubicBezTo>
                  <a:pt x="493" y="211"/>
                  <a:pt x="489" y="211"/>
                  <a:pt x="486" y="214"/>
                </a:cubicBezTo>
                <a:close/>
                <a:moveTo>
                  <a:pt x="357" y="377"/>
                </a:moveTo>
                <a:cubicBezTo>
                  <a:pt x="346" y="377"/>
                  <a:pt x="337" y="368"/>
                  <a:pt x="337" y="358"/>
                </a:cubicBezTo>
                <a:cubicBezTo>
                  <a:pt x="337" y="347"/>
                  <a:pt x="346" y="338"/>
                  <a:pt x="357" y="338"/>
                </a:cubicBezTo>
                <a:cubicBezTo>
                  <a:pt x="368" y="338"/>
                  <a:pt x="376" y="347"/>
                  <a:pt x="376" y="358"/>
                </a:cubicBezTo>
                <a:cubicBezTo>
                  <a:pt x="376" y="368"/>
                  <a:pt x="368" y="377"/>
                  <a:pt x="357" y="377"/>
                </a:cubicBezTo>
                <a:close/>
                <a:moveTo>
                  <a:pt x="714" y="358"/>
                </a:moveTo>
                <a:cubicBezTo>
                  <a:pt x="714" y="358"/>
                  <a:pt x="714" y="358"/>
                  <a:pt x="714" y="358"/>
                </a:cubicBezTo>
                <a:cubicBezTo>
                  <a:pt x="714" y="161"/>
                  <a:pt x="553" y="0"/>
                  <a:pt x="357" y="0"/>
                </a:cubicBezTo>
                <a:cubicBezTo>
                  <a:pt x="357" y="0"/>
                  <a:pt x="357" y="0"/>
                  <a:pt x="357" y="0"/>
                </a:cubicBezTo>
                <a:cubicBezTo>
                  <a:pt x="357" y="0"/>
                  <a:pt x="357" y="0"/>
                  <a:pt x="357" y="0"/>
                </a:cubicBezTo>
                <a:cubicBezTo>
                  <a:pt x="357" y="0"/>
                  <a:pt x="357" y="0"/>
                  <a:pt x="357" y="0"/>
                </a:cubicBezTo>
                <a:cubicBezTo>
                  <a:pt x="160" y="0"/>
                  <a:pt x="0" y="161"/>
                  <a:pt x="0" y="358"/>
                </a:cubicBezTo>
                <a:cubicBezTo>
                  <a:pt x="0" y="358"/>
                  <a:pt x="0" y="358"/>
                  <a:pt x="0" y="358"/>
                </a:cubicBezTo>
                <a:cubicBezTo>
                  <a:pt x="0" y="358"/>
                  <a:pt x="0" y="358"/>
                  <a:pt x="0" y="358"/>
                </a:cubicBezTo>
                <a:cubicBezTo>
                  <a:pt x="0" y="358"/>
                  <a:pt x="0" y="358"/>
                  <a:pt x="0" y="358"/>
                </a:cubicBezTo>
                <a:cubicBezTo>
                  <a:pt x="0" y="554"/>
                  <a:pt x="160" y="715"/>
                  <a:pt x="357" y="715"/>
                </a:cubicBezTo>
                <a:cubicBezTo>
                  <a:pt x="357" y="715"/>
                  <a:pt x="357" y="715"/>
                  <a:pt x="357" y="715"/>
                </a:cubicBezTo>
                <a:cubicBezTo>
                  <a:pt x="357" y="715"/>
                  <a:pt x="357" y="715"/>
                  <a:pt x="357" y="715"/>
                </a:cubicBezTo>
                <a:cubicBezTo>
                  <a:pt x="357" y="715"/>
                  <a:pt x="357" y="715"/>
                  <a:pt x="357" y="715"/>
                </a:cubicBezTo>
                <a:cubicBezTo>
                  <a:pt x="553" y="715"/>
                  <a:pt x="714" y="554"/>
                  <a:pt x="714" y="358"/>
                </a:cubicBezTo>
                <a:cubicBezTo>
                  <a:pt x="714" y="358"/>
                  <a:pt x="714" y="358"/>
                  <a:pt x="714" y="358"/>
                </a:cubicBezTo>
                <a:close/>
                <a:moveTo>
                  <a:pt x="364" y="700"/>
                </a:moveTo>
                <a:cubicBezTo>
                  <a:pt x="364" y="662"/>
                  <a:pt x="364" y="662"/>
                  <a:pt x="364" y="662"/>
                </a:cubicBezTo>
                <a:cubicBezTo>
                  <a:pt x="364" y="658"/>
                  <a:pt x="360" y="655"/>
                  <a:pt x="357" y="655"/>
                </a:cubicBezTo>
                <a:cubicBezTo>
                  <a:pt x="353" y="655"/>
                  <a:pt x="350" y="658"/>
                  <a:pt x="350" y="662"/>
                </a:cubicBezTo>
                <a:cubicBezTo>
                  <a:pt x="350" y="700"/>
                  <a:pt x="350" y="700"/>
                  <a:pt x="350" y="700"/>
                </a:cubicBezTo>
                <a:cubicBezTo>
                  <a:pt x="166" y="697"/>
                  <a:pt x="17" y="548"/>
                  <a:pt x="14" y="365"/>
                </a:cubicBezTo>
                <a:cubicBezTo>
                  <a:pt x="52" y="365"/>
                  <a:pt x="52" y="365"/>
                  <a:pt x="52" y="365"/>
                </a:cubicBezTo>
                <a:cubicBezTo>
                  <a:pt x="56" y="365"/>
                  <a:pt x="59" y="361"/>
                  <a:pt x="59" y="358"/>
                </a:cubicBezTo>
                <a:cubicBezTo>
                  <a:pt x="59" y="354"/>
                  <a:pt x="56" y="351"/>
                  <a:pt x="52" y="351"/>
                </a:cubicBezTo>
                <a:cubicBezTo>
                  <a:pt x="14" y="351"/>
                  <a:pt x="14" y="351"/>
                  <a:pt x="14" y="351"/>
                </a:cubicBezTo>
                <a:cubicBezTo>
                  <a:pt x="17" y="167"/>
                  <a:pt x="166" y="18"/>
                  <a:pt x="350" y="15"/>
                </a:cubicBezTo>
                <a:cubicBezTo>
                  <a:pt x="350" y="53"/>
                  <a:pt x="350" y="53"/>
                  <a:pt x="350" y="53"/>
                </a:cubicBezTo>
                <a:cubicBezTo>
                  <a:pt x="350" y="57"/>
                  <a:pt x="353" y="60"/>
                  <a:pt x="357" y="60"/>
                </a:cubicBezTo>
                <a:cubicBezTo>
                  <a:pt x="360" y="60"/>
                  <a:pt x="364" y="57"/>
                  <a:pt x="364" y="53"/>
                </a:cubicBezTo>
                <a:cubicBezTo>
                  <a:pt x="364" y="15"/>
                  <a:pt x="364" y="15"/>
                  <a:pt x="364" y="15"/>
                </a:cubicBezTo>
                <a:cubicBezTo>
                  <a:pt x="547" y="18"/>
                  <a:pt x="696" y="167"/>
                  <a:pt x="699" y="351"/>
                </a:cubicBezTo>
                <a:cubicBezTo>
                  <a:pt x="661" y="351"/>
                  <a:pt x="661" y="351"/>
                  <a:pt x="661" y="351"/>
                </a:cubicBezTo>
                <a:cubicBezTo>
                  <a:pt x="657" y="351"/>
                  <a:pt x="654" y="354"/>
                  <a:pt x="654" y="358"/>
                </a:cubicBezTo>
                <a:cubicBezTo>
                  <a:pt x="654" y="361"/>
                  <a:pt x="657" y="365"/>
                  <a:pt x="661" y="365"/>
                </a:cubicBezTo>
                <a:cubicBezTo>
                  <a:pt x="699" y="365"/>
                  <a:pt x="699" y="365"/>
                  <a:pt x="699" y="365"/>
                </a:cubicBezTo>
                <a:cubicBezTo>
                  <a:pt x="696" y="548"/>
                  <a:pt x="547" y="697"/>
                  <a:pt x="364" y="7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3" name="Oval 40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7" name="Freeform 100"/>
          <p:cNvSpPr>
            <a:spLocks noEditPoints="1"/>
          </p:cNvSpPr>
          <p:nvPr/>
        </p:nvSpPr>
        <p:spPr bwMode="auto">
          <a:xfrm>
            <a:off x="6616889" y="3244757"/>
            <a:ext cx="783771" cy="727294"/>
          </a:xfrm>
          <a:custGeom>
            <a:avLst/>
            <a:gdLst>
              <a:gd name="T0" fmla="*/ 387 w 759"/>
              <a:gd name="T1" fmla="*/ 56 h 705"/>
              <a:gd name="T2" fmla="*/ 387 w 759"/>
              <a:gd name="T3" fmla="*/ 7 h 705"/>
              <a:gd name="T4" fmla="*/ 380 w 759"/>
              <a:gd name="T5" fmla="*/ 0 h 705"/>
              <a:gd name="T6" fmla="*/ 373 w 759"/>
              <a:gd name="T7" fmla="*/ 7 h 705"/>
              <a:gd name="T8" fmla="*/ 373 w 759"/>
              <a:gd name="T9" fmla="*/ 56 h 705"/>
              <a:gd name="T10" fmla="*/ 0 w 759"/>
              <a:gd name="T11" fmla="*/ 404 h 705"/>
              <a:gd name="T12" fmla="*/ 0 w 759"/>
              <a:gd name="T13" fmla="*/ 405 h 705"/>
              <a:gd name="T14" fmla="*/ 5 w 759"/>
              <a:gd name="T15" fmla="*/ 411 h 705"/>
              <a:gd name="T16" fmla="*/ 13 w 759"/>
              <a:gd name="T17" fmla="*/ 409 h 705"/>
              <a:gd name="T18" fmla="*/ 131 w 759"/>
              <a:gd name="T19" fmla="*/ 346 h 705"/>
              <a:gd name="T20" fmla="*/ 250 w 759"/>
              <a:gd name="T21" fmla="*/ 409 h 705"/>
              <a:gd name="T22" fmla="*/ 261 w 759"/>
              <a:gd name="T23" fmla="*/ 409 h 705"/>
              <a:gd name="T24" fmla="*/ 373 w 759"/>
              <a:gd name="T25" fmla="*/ 346 h 705"/>
              <a:gd name="T26" fmla="*/ 373 w 759"/>
              <a:gd name="T27" fmla="*/ 631 h 705"/>
              <a:gd name="T28" fmla="*/ 308 w 759"/>
              <a:gd name="T29" fmla="*/ 691 h 705"/>
              <a:gd name="T30" fmla="*/ 243 w 759"/>
              <a:gd name="T31" fmla="*/ 631 h 705"/>
              <a:gd name="T32" fmla="*/ 236 w 759"/>
              <a:gd name="T33" fmla="*/ 624 h 705"/>
              <a:gd name="T34" fmla="*/ 229 w 759"/>
              <a:gd name="T35" fmla="*/ 631 h 705"/>
              <a:gd name="T36" fmla="*/ 308 w 759"/>
              <a:gd name="T37" fmla="*/ 705 h 705"/>
              <a:gd name="T38" fmla="*/ 387 w 759"/>
              <a:gd name="T39" fmla="*/ 631 h 705"/>
              <a:gd name="T40" fmla="*/ 387 w 759"/>
              <a:gd name="T41" fmla="*/ 346 h 705"/>
              <a:gd name="T42" fmla="*/ 498 w 759"/>
              <a:gd name="T43" fmla="*/ 409 h 705"/>
              <a:gd name="T44" fmla="*/ 504 w 759"/>
              <a:gd name="T45" fmla="*/ 412 h 705"/>
              <a:gd name="T46" fmla="*/ 510 w 759"/>
              <a:gd name="T47" fmla="*/ 409 h 705"/>
              <a:gd name="T48" fmla="*/ 628 w 759"/>
              <a:gd name="T49" fmla="*/ 346 h 705"/>
              <a:gd name="T50" fmla="*/ 747 w 759"/>
              <a:gd name="T51" fmla="*/ 409 h 705"/>
              <a:gd name="T52" fmla="*/ 752 w 759"/>
              <a:gd name="T53" fmla="*/ 412 h 705"/>
              <a:gd name="T54" fmla="*/ 754 w 759"/>
              <a:gd name="T55" fmla="*/ 411 h 705"/>
              <a:gd name="T56" fmla="*/ 759 w 759"/>
              <a:gd name="T57" fmla="*/ 405 h 705"/>
              <a:gd name="T58" fmla="*/ 759 w 759"/>
              <a:gd name="T59" fmla="*/ 404 h 705"/>
              <a:gd name="T60" fmla="*/ 387 w 759"/>
              <a:gd name="T61" fmla="*/ 56 h 705"/>
              <a:gd name="T62" fmla="*/ 628 w 759"/>
              <a:gd name="T63" fmla="*/ 332 h 705"/>
              <a:gd name="T64" fmla="*/ 504 w 759"/>
              <a:gd name="T65" fmla="*/ 393 h 705"/>
              <a:gd name="T66" fmla="*/ 380 w 759"/>
              <a:gd name="T67" fmla="*/ 332 h 705"/>
              <a:gd name="T68" fmla="*/ 256 w 759"/>
              <a:gd name="T69" fmla="*/ 393 h 705"/>
              <a:gd name="T70" fmla="*/ 131 w 759"/>
              <a:gd name="T71" fmla="*/ 332 h 705"/>
              <a:gd name="T72" fmla="*/ 15 w 759"/>
              <a:gd name="T73" fmla="*/ 384 h 705"/>
              <a:gd name="T74" fmla="*/ 380 w 759"/>
              <a:gd name="T75" fmla="*/ 70 h 705"/>
              <a:gd name="T76" fmla="*/ 745 w 759"/>
              <a:gd name="T77" fmla="*/ 384 h 705"/>
              <a:gd name="T78" fmla="*/ 628 w 759"/>
              <a:gd name="T79" fmla="*/ 332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759" h="705">
                <a:moveTo>
                  <a:pt x="387" y="56"/>
                </a:moveTo>
                <a:cubicBezTo>
                  <a:pt x="387" y="7"/>
                  <a:pt x="387" y="7"/>
                  <a:pt x="387" y="7"/>
                </a:cubicBezTo>
                <a:cubicBezTo>
                  <a:pt x="387" y="3"/>
                  <a:pt x="384" y="0"/>
                  <a:pt x="380" y="0"/>
                </a:cubicBezTo>
                <a:cubicBezTo>
                  <a:pt x="376" y="0"/>
                  <a:pt x="373" y="3"/>
                  <a:pt x="373" y="7"/>
                </a:cubicBezTo>
                <a:cubicBezTo>
                  <a:pt x="373" y="56"/>
                  <a:pt x="373" y="56"/>
                  <a:pt x="373" y="56"/>
                </a:cubicBezTo>
                <a:cubicBezTo>
                  <a:pt x="167" y="59"/>
                  <a:pt x="0" y="214"/>
                  <a:pt x="0" y="404"/>
                </a:cubicBezTo>
                <a:cubicBezTo>
                  <a:pt x="0" y="405"/>
                  <a:pt x="0" y="405"/>
                  <a:pt x="0" y="405"/>
                </a:cubicBezTo>
                <a:cubicBezTo>
                  <a:pt x="0" y="408"/>
                  <a:pt x="2" y="410"/>
                  <a:pt x="5" y="411"/>
                </a:cubicBezTo>
                <a:cubicBezTo>
                  <a:pt x="8" y="412"/>
                  <a:pt x="11" y="411"/>
                  <a:pt x="13" y="409"/>
                </a:cubicBezTo>
                <a:cubicBezTo>
                  <a:pt x="40" y="369"/>
                  <a:pt x="85" y="346"/>
                  <a:pt x="131" y="346"/>
                </a:cubicBezTo>
                <a:cubicBezTo>
                  <a:pt x="178" y="346"/>
                  <a:pt x="223" y="369"/>
                  <a:pt x="250" y="409"/>
                </a:cubicBezTo>
                <a:cubicBezTo>
                  <a:pt x="253" y="412"/>
                  <a:pt x="259" y="412"/>
                  <a:pt x="261" y="409"/>
                </a:cubicBezTo>
                <a:cubicBezTo>
                  <a:pt x="287" y="371"/>
                  <a:pt x="329" y="348"/>
                  <a:pt x="373" y="346"/>
                </a:cubicBezTo>
                <a:cubicBezTo>
                  <a:pt x="373" y="631"/>
                  <a:pt x="373" y="631"/>
                  <a:pt x="373" y="631"/>
                </a:cubicBezTo>
                <a:cubicBezTo>
                  <a:pt x="373" y="664"/>
                  <a:pt x="344" y="691"/>
                  <a:pt x="308" y="691"/>
                </a:cubicBezTo>
                <a:cubicBezTo>
                  <a:pt x="272" y="691"/>
                  <a:pt x="243" y="664"/>
                  <a:pt x="243" y="631"/>
                </a:cubicBezTo>
                <a:cubicBezTo>
                  <a:pt x="243" y="627"/>
                  <a:pt x="240" y="624"/>
                  <a:pt x="236" y="624"/>
                </a:cubicBezTo>
                <a:cubicBezTo>
                  <a:pt x="233" y="624"/>
                  <a:pt x="229" y="627"/>
                  <a:pt x="229" y="631"/>
                </a:cubicBezTo>
                <a:cubicBezTo>
                  <a:pt x="229" y="672"/>
                  <a:pt x="265" y="705"/>
                  <a:pt x="308" y="705"/>
                </a:cubicBezTo>
                <a:cubicBezTo>
                  <a:pt x="352" y="705"/>
                  <a:pt x="387" y="672"/>
                  <a:pt x="387" y="631"/>
                </a:cubicBezTo>
                <a:cubicBezTo>
                  <a:pt x="387" y="346"/>
                  <a:pt x="387" y="346"/>
                  <a:pt x="387" y="346"/>
                </a:cubicBezTo>
                <a:cubicBezTo>
                  <a:pt x="431" y="348"/>
                  <a:pt x="472" y="371"/>
                  <a:pt x="498" y="409"/>
                </a:cubicBezTo>
                <a:cubicBezTo>
                  <a:pt x="500" y="410"/>
                  <a:pt x="502" y="412"/>
                  <a:pt x="504" y="412"/>
                </a:cubicBezTo>
                <a:cubicBezTo>
                  <a:pt x="506" y="412"/>
                  <a:pt x="508" y="410"/>
                  <a:pt x="510" y="409"/>
                </a:cubicBezTo>
                <a:cubicBezTo>
                  <a:pt x="537" y="369"/>
                  <a:pt x="581" y="346"/>
                  <a:pt x="628" y="346"/>
                </a:cubicBezTo>
                <a:cubicBezTo>
                  <a:pt x="675" y="346"/>
                  <a:pt x="719" y="369"/>
                  <a:pt x="747" y="409"/>
                </a:cubicBezTo>
                <a:cubicBezTo>
                  <a:pt x="748" y="410"/>
                  <a:pt x="750" y="412"/>
                  <a:pt x="752" y="412"/>
                </a:cubicBezTo>
                <a:cubicBezTo>
                  <a:pt x="753" y="412"/>
                  <a:pt x="754" y="411"/>
                  <a:pt x="754" y="411"/>
                </a:cubicBezTo>
                <a:cubicBezTo>
                  <a:pt x="757" y="410"/>
                  <a:pt x="759" y="408"/>
                  <a:pt x="759" y="405"/>
                </a:cubicBezTo>
                <a:cubicBezTo>
                  <a:pt x="759" y="404"/>
                  <a:pt x="759" y="404"/>
                  <a:pt x="759" y="404"/>
                </a:cubicBezTo>
                <a:cubicBezTo>
                  <a:pt x="759" y="214"/>
                  <a:pt x="593" y="59"/>
                  <a:pt x="387" y="56"/>
                </a:cubicBezTo>
                <a:close/>
                <a:moveTo>
                  <a:pt x="628" y="332"/>
                </a:moveTo>
                <a:cubicBezTo>
                  <a:pt x="580" y="332"/>
                  <a:pt x="534" y="354"/>
                  <a:pt x="504" y="393"/>
                </a:cubicBezTo>
                <a:cubicBezTo>
                  <a:pt x="474" y="354"/>
                  <a:pt x="428" y="332"/>
                  <a:pt x="380" y="332"/>
                </a:cubicBezTo>
                <a:cubicBezTo>
                  <a:pt x="332" y="332"/>
                  <a:pt x="286" y="354"/>
                  <a:pt x="256" y="393"/>
                </a:cubicBezTo>
                <a:cubicBezTo>
                  <a:pt x="225" y="354"/>
                  <a:pt x="180" y="332"/>
                  <a:pt x="131" y="332"/>
                </a:cubicBezTo>
                <a:cubicBezTo>
                  <a:pt x="87" y="332"/>
                  <a:pt x="45" y="351"/>
                  <a:pt x="15" y="384"/>
                </a:cubicBezTo>
                <a:cubicBezTo>
                  <a:pt x="27" y="209"/>
                  <a:pt x="186" y="70"/>
                  <a:pt x="380" y="70"/>
                </a:cubicBezTo>
                <a:cubicBezTo>
                  <a:pt x="574" y="70"/>
                  <a:pt x="733" y="209"/>
                  <a:pt x="745" y="384"/>
                </a:cubicBezTo>
                <a:cubicBezTo>
                  <a:pt x="715" y="351"/>
                  <a:pt x="673" y="332"/>
                  <a:pt x="628" y="33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Oval 29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8" name="Freeform 111"/>
          <p:cNvSpPr>
            <a:spLocks noEditPoints="1"/>
          </p:cNvSpPr>
          <p:nvPr/>
        </p:nvSpPr>
        <p:spPr bwMode="auto">
          <a:xfrm>
            <a:off x="1659537" y="1693709"/>
            <a:ext cx="356530" cy="706136"/>
          </a:xfrm>
          <a:custGeom>
            <a:avLst/>
            <a:gdLst>
              <a:gd name="T0" fmla="*/ 84 w 345"/>
              <a:gd name="T1" fmla="*/ 684 h 684"/>
              <a:gd name="T2" fmla="*/ 81 w 345"/>
              <a:gd name="T3" fmla="*/ 683 h 684"/>
              <a:gd name="T4" fmla="*/ 77 w 345"/>
              <a:gd name="T5" fmla="*/ 675 h 684"/>
              <a:gd name="T6" fmla="*/ 137 w 345"/>
              <a:gd name="T7" fmla="*/ 396 h 684"/>
              <a:gd name="T8" fmla="*/ 7 w 345"/>
              <a:gd name="T9" fmla="*/ 396 h 684"/>
              <a:gd name="T10" fmla="*/ 1 w 345"/>
              <a:gd name="T11" fmla="*/ 392 h 684"/>
              <a:gd name="T12" fmla="*/ 1 w 345"/>
              <a:gd name="T13" fmla="*/ 385 h 684"/>
              <a:gd name="T14" fmla="*/ 255 w 345"/>
              <a:gd name="T15" fmla="*/ 4 h 684"/>
              <a:gd name="T16" fmla="*/ 263 w 345"/>
              <a:gd name="T17" fmla="*/ 2 h 684"/>
              <a:gd name="T18" fmla="*/ 267 w 345"/>
              <a:gd name="T19" fmla="*/ 10 h 684"/>
              <a:gd name="T20" fmla="*/ 207 w 345"/>
              <a:gd name="T21" fmla="*/ 289 h 684"/>
              <a:gd name="T22" fmla="*/ 337 w 345"/>
              <a:gd name="T23" fmla="*/ 289 h 684"/>
              <a:gd name="T24" fmla="*/ 343 w 345"/>
              <a:gd name="T25" fmla="*/ 293 h 684"/>
              <a:gd name="T26" fmla="*/ 343 w 345"/>
              <a:gd name="T27" fmla="*/ 300 h 684"/>
              <a:gd name="T28" fmla="*/ 90 w 345"/>
              <a:gd name="T29" fmla="*/ 681 h 684"/>
              <a:gd name="T30" fmla="*/ 84 w 345"/>
              <a:gd name="T31" fmla="*/ 684 h 684"/>
              <a:gd name="T32" fmla="*/ 20 w 345"/>
              <a:gd name="T33" fmla="*/ 382 h 684"/>
              <a:gd name="T34" fmla="*/ 146 w 345"/>
              <a:gd name="T35" fmla="*/ 382 h 684"/>
              <a:gd name="T36" fmla="*/ 151 w 345"/>
              <a:gd name="T37" fmla="*/ 384 h 684"/>
              <a:gd name="T38" fmla="*/ 153 w 345"/>
              <a:gd name="T39" fmla="*/ 390 h 684"/>
              <a:gd name="T40" fmla="*/ 99 w 345"/>
              <a:gd name="T41" fmla="*/ 642 h 684"/>
              <a:gd name="T42" fmla="*/ 324 w 345"/>
              <a:gd name="T43" fmla="*/ 303 h 684"/>
              <a:gd name="T44" fmla="*/ 199 w 345"/>
              <a:gd name="T45" fmla="*/ 303 h 684"/>
              <a:gd name="T46" fmla="*/ 193 w 345"/>
              <a:gd name="T47" fmla="*/ 301 h 684"/>
              <a:gd name="T48" fmla="*/ 192 w 345"/>
              <a:gd name="T49" fmla="*/ 295 h 684"/>
              <a:gd name="T50" fmla="*/ 246 w 345"/>
              <a:gd name="T51" fmla="*/ 43 h 684"/>
              <a:gd name="T52" fmla="*/ 20 w 345"/>
              <a:gd name="T53" fmla="*/ 382 h 6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45" h="684">
                <a:moveTo>
                  <a:pt x="84" y="684"/>
                </a:moveTo>
                <a:cubicBezTo>
                  <a:pt x="83" y="684"/>
                  <a:pt x="82" y="684"/>
                  <a:pt x="81" y="683"/>
                </a:cubicBezTo>
                <a:cubicBezTo>
                  <a:pt x="78" y="682"/>
                  <a:pt x="77" y="679"/>
                  <a:pt x="77" y="675"/>
                </a:cubicBezTo>
                <a:cubicBezTo>
                  <a:pt x="137" y="396"/>
                  <a:pt x="137" y="396"/>
                  <a:pt x="137" y="396"/>
                </a:cubicBezTo>
                <a:cubicBezTo>
                  <a:pt x="7" y="396"/>
                  <a:pt x="7" y="396"/>
                  <a:pt x="7" y="396"/>
                </a:cubicBezTo>
                <a:cubicBezTo>
                  <a:pt x="5" y="396"/>
                  <a:pt x="2" y="394"/>
                  <a:pt x="1" y="392"/>
                </a:cubicBezTo>
                <a:cubicBezTo>
                  <a:pt x="0" y="390"/>
                  <a:pt x="0" y="387"/>
                  <a:pt x="1" y="385"/>
                </a:cubicBezTo>
                <a:cubicBezTo>
                  <a:pt x="255" y="4"/>
                  <a:pt x="255" y="4"/>
                  <a:pt x="255" y="4"/>
                </a:cubicBezTo>
                <a:cubicBezTo>
                  <a:pt x="256" y="1"/>
                  <a:pt x="260" y="0"/>
                  <a:pt x="263" y="2"/>
                </a:cubicBezTo>
                <a:cubicBezTo>
                  <a:pt x="266" y="3"/>
                  <a:pt x="268" y="6"/>
                  <a:pt x="267" y="10"/>
                </a:cubicBezTo>
                <a:cubicBezTo>
                  <a:pt x="207" y="289"/>
                  <a:pt x="207" y="289"/>
                  <a:pt x="207" y="289"/>
                </a:cubicBezTo>
                <a:cubicBezTo>
                  <a:pt x="337" y="289"/>
                  <a:pt x="337" y="289"/>
                  <a:pt x="337" y="289"/>
                </a:cubicBezTo>
                <a:cubicBezTo>
                  <a:pt x="340" y="289"/>
                  <a:pt x="342" y="291"/>
                  <a:pt x="343" y="293"/>
                </a:cubicBezTo>
                <a:cubicBezTo>
                  <a:pt x="345" y="295"/>
                  <a:pt x="345" y="298"/>
                  <a:pt x="343" y="300"/>
                </a:cubicBezTo>
                <a:cubicBezTo>
                  <a:pt x="90" y="681"/>
                  <a:pt x="90" y="681"/>
                  <a:pt x="90" y="681"/>
                </a:cubicBezTo>
                <a:cubicBezTo>
                  <a:pt x="89" y="683"/>
                  <a:pt x="86" y="684"/>
                  <a:pt x="84" y="684"/>
                </a:cubicBezTo>
                <a:close/>
                <a:moveTo>
                  <a:pt x="20" y="382"/>
                </a:moveTo>
                <a:cubicBezTo>
                  <a:pt x="146" y="382"/>
                  <a:pt x="146" y="382"/>
                  <a:pt x="146" y="382"/>
                </a:cubicBezTo>
                <a:cubicBezTo>
                  <a:pt x="148" y="382"/>
                  <a:pt x="150" y="383"/>
                  <a:pt x="151" y="384"/>
                </a:cubicBezTo>
                <a:cubicBezTo>
                  <a:pt x="153" y="386"/>
                  <a:pt x="153" y="388"/>
                  <a:pt x="153" y="390"/>
                </a:cubicBezTo>
                <a:cubicBezTo>
                  <a:pt x="99" y="642"/>
                  <a:pt x="99" y="642"/>
                  <a:pt x="99" y="642"/>
                </a:cubicBezTo>
                <a:cubicBezTo>
                  <a:pt x="324" y="303"/>
                  <a:pt x="324" y="303"/>
                  <a:pt x="324" y="303"/>
                </a:cubicBezTo>
                <a:cubicBezTo>
                  <a:pt x="199" y="303"/>
                  <a:pt x="199" y="303"/>
                  <a:pt x="199" y="303"/>
                </a:cubicBezTo>
                <a:cubicBezTo>
                  <a:pt x="196" y="303"/>
                  <a:pt x="194" y="302"/>
                  <a:pt x="193" y="301"/>
                </a:cubicBezTo>
                <a:cubicBezTo>
                  <a:pt x="192" y="299"/>
                  <a:pt x="191" y="297"/>
                  <a:pt x="192" y="295"/>
                </a:cubicBezTo>
                <a:cubicBezTo>
                  <a:pt x="246" y="43"/>
                  <a:pt x="246" y="43"/>
                  <a:pt x="246" y="43"/>
                </a:cubicBezTo>
                <a:lnTo>
                  <a:pt x="20" y="3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7" name="Oval 52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6" name="Freeform 119"/>
          <p:cNvSpPr>
            <a:spLocks noEditPoints="1"/>
          </p:cNvSpPr>
          <p:nvPr/>
        </p:nvSpPr>
        <p:spPr bwMode="auto">
          <a:xfrm>
            <a:off x="3208762" y="4807933"/>
            <a:ext cx="699632" cy="714965"/>
          </a:xfrm>
          <a:custGeom>
            <a:avLst/>
            <a:gdLst>
              <a:gd name="T0" fmla="*/ 501 w 678"/>
              <a:gd name="T1" fmla="*/ 691 h 691"/>
              <a:gd name="T2" fmla="*/ 496 w 678"/>
              <a:gd name="T3" fmla="*/ 688 h 691"/>
              <a:gd name="T4" fmla="*/ 388 w 678"/>
              <a:gd name="T5" fmla="*/ 579 h 691"/>
              <a:gd name="T6" fmla="*/ 91 w 678"/>
              <a:gd name="T7" fmla="*/ 507 h 691"/>
              <a:gd name="T8" fmla="*/ 6 w 678"/>
              <a:gd name="T9" fmla="*/ 277 h 691"/>
              <a:gd name="T10" fmla="*/ 8 w 678"/>
              <a:gd name="T11" fmla="*/ 273 h 691"/>
              <a:gd name="T12" fmla="*/ 30 w 678"/>
              <a:gd name="T13" fmla="*/ 251 h 691"/>
              <a:gd name="T14" fmla="*/ 40 w 678"/>
              <a:gd name="T15" fmla="*/ 251 h 691"/>
              <a:gd name="T16" fmla="*/ 143 w 678"/>
              <a:gd name="T17" fmla="*/ 353 h 691"/>
              <a:gd name="T18" fmla="*/ 309 w 678"/>
              <a:gd name="T19" fmla="*/ 309 h 691"/>
              <a:gd name="T20" fmla="*/ 353 w 678"/>
              <a:gd name="T21" fmla="*/ 143 h 691"/>
              <a:gd name="T22" fmla="*/ 251 w 678"/>
              <a:gd name="T23" fmla="*/ 40 h 691"/>
              <a:gd name="T24" fmla="*/ 249 w 678"/>
              <a:gd name="T25" fmla="*/ 35 h 691"/>
              <a:gd name="T26" fmla="*/ 251 w 678"/>
              <a:gd name="T27" fmla="*/ 30 h 691"/>
              <a:gd name="T28" fmla="*/ 273 w 678"/>
              <a:gd name="T29" fmla="*/ 8 h 691"/>
              <a:gd name="T30" fmla="*/ 277 w 678"/>
              <a:gd name="T31" fmla="*/ 6 h 691"/>
              <a:gd name="T32" fmla="*/ 507 w 678"/>
              <a:gd name="T33" fmla="*/ 91 h 691"/>
              <a:gd name="T34" fmla="*/ 579 w 678"/>
              <a:gd name="T35" fmla="*/ 388 h 691"/>
              <a:gd name="T36" fmla="*/ 675 w 678"/>
              <a:gd name="T37" fmla="*/ 484 h 691"/>
              <a:gd name="T38" fmla="*/ 675 w 678"/>
              <a:gd name="T39" fmla="*/ 494 h 691"/>
              <a:gd name="T40" fmla="*/ 665 w 678"/>
              <a:gd name="T41" fmla="*/ 494 h 691"/>
              <a:gd name="T42" fmla="*/ 566 w 678"/>
              <a:gd name="T43" fmla="*/ 394 h 691"/>
              <a:gd name="T44" fmla="*/ 565 w 678"/>
              <a:gd name="T45" fmla="*/ 387 h 691"/>
              <a:gd name="T46" fmla="*/ 497 w 678"/>
              <a:gd name="T47" fmla="*/ 101 h 691"/>
              <a:gd name="T48" fmla="*/ 281 w 678"/>
              <a:gd name="T49" fmla="*/ 20 h 691"/>
              <a:gd name="T50" fmla="*/ 266 w 678"/>
              <a:gd name="T51" fmla="*/ 35 h 691"/>
              <a:gd name="T52" fmla="*/ 366 w 678"/>
              <a:gd name="T53" fmla="*/ 136 h 691"/>
              <a:gd name="T54" fmla="*/ 368 w 678"/>
              <a:gd name="T55" fmla="*/ 143 h 691"/>
              <a:gd name="T56" fmla="*/ 321 w 678"/>
              <a:gd name="T57" fmla="*/ 316 h 691"/>
              <a:gd name="T58" fmla="*/ 316 w 678"/>
              <a:gd name="T59" fmla="*/ 321 h 691"/>
              <a:gd name="T60" fmla="*/ 143 w 678"/>
              <a:gd name="T61" fmla="*/ 368 h 691"/>
              <a:gd name="T62" fmla="*/ 136 w 678"/>
              <a:gd name="T63" fmla="*/ 366 h 691"/>
              <a:gd name="T64" fmla="*/ 35 w 678"/>
              <a:gd name="T65" fmla="*/ 266 h 691"/>
              <a:gd name="T66" fmla="*/ 20 w 678"/>
              <a:gd name="T67" fmla="*/ 281 h 691"/>
              <a:gd name="T68" fmla="*/ 101 w 678"/>
              <a:gd name="T69" fmla="*/ 497 h 691"/>
              <a:gd name="T70" fmla="*/ 387 w 678"/>
              <a:gd name="T71" fmla="*/ 565 h 691"/>
              <a:gd name="T72" fmla="*/ 394 w 678"/>
              <a:gd name="T73" fmla="*/ 566 h 691"/>
              <a:gd name="T74" fmla="*/ 506 w 678"/>
              <a:gd name="T75" fmla="*/ 679 h 691"/>
              <a:gd name="T76" fmla="*/ 506 w 678"/>
              <a:gd name="T77" fmla="*/ 688 h 691"/>
              <a:gd name="T78" fmla="*/ 501 w 678"/>
              <a:gd name="T79" fmla="*/ 691 h 691"/>
              <a:gd name="T80" fmla="*/ 156 w 678"/>
              <a:gd name="T81" fmla="*/ 313 h 691"/>
              <a:gd name="T82" fmla="*/ 151 w 678"/>
              <a:gd name="T83" fmla="*/ 311 h 691"/>
              <a:gd name="T84" fmla="*/ 64 w 678"/>
              <a:gd name="T85" fmla="*/ 224 h 691"/>
              <a:gd name="T86" fmla="*/ 62 w 678"/>
              <a:gd name="T87" fmla="*/ 217 h 691"/>
              <a:gd name="T88" fmla="*/ 94 w 678"/>
              <a:gd name="T89" fmla="*/ 99 h 691"/>
              <a:gd name="T90" fmla="*/ 99 w 678"/>
              <a:gd name="T91" fmla="*/ 94 h 691"/>
              <a:gd name="T92" fmla="*/ 217 w 678"/>
              <a:gd name="T93" fmla="*/ 62 h 691"/>
              <a:gd name="T94" fmla="*/ 224 w 678"/>
              <a:gd name="T95" fmla="*/ 64 h 691"/>
              <a:gd name="T96" fmla="*/ 311 w 678"/>
              <a:gd name="T97" fmla="*/ 151 h 691"/>
              <a:gd name="T98" fmla="*/ 313 w 678"/>
              <a:gd name="T99" fmla="*/ 157 h 691"/>
              <a:gd name="T100" fmla="*/ 281 w 678"/>
              <a:gd name="T101" fmla="*/ 276 h 691"/>
              <a:gd name="T102" fmla="*/ 276 w 678"/>
              <a:gd name="T103" fmla="*/ 281 h 691"/>
              <a:gd name="T104" fmla="*/ 157 w 678"/>
              <a:gd name="T105" fmla="*/ 313 h 691"/>
              <a:gd name="T106" fmla="*/ 156 w 678"/>
              <a:gd name="T107" fmla="*/ 313 h 691"/>
              <a:gd name="T108" fmla="*/ 77 w 678"/>
              <a:gd name="T109" fmla="*/ 217 h 691"/>
              <a:gd name="T110" fmla="*/ 158 w 678"/>
              <a:gd name="T111" fmla="*/ 298 h 691"/>
              <a:gd name="T112" fmla="*/ 268 w 678"/>
              <a:gd name="T113" fmla="*/ 268 h 691"/>
              <a:gd name="T114" fmla="*/ 298 w 678"/>
              <a:gd name="T115" fmla="*/ 158 h 691"/>
              <a:gd name="T116" fmla="*/ 217 w 678"/>
              <a:gd name="T117" fmla="*/ 76 h 691"/>
              <a:gd name="T118" fmla="*/ 106 w 678"/>
              <a:gd name="T119" fmla="*/ 106 h 691"/>
              <a:gd name="T120" fmla="*/ 77 w 678"/>
              <a:gd name="T121" fmla="*/ 217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8" h="691">
                <a:moveTo>
                  <a:pt x="501" y="691"/>
                </a:moveTo>
                <a:cubicBezTo>
                  <a:pt x="500" y="691"/>
                  <a:pt x="498" y="690"/>
                  <a:pt x="496" y="688"/>
                </a:cubicBezTo>
                <a:cubicBezTo>
                  <a:pt x="388" y="579"/>
                  <a:pt x="388" y="579"/>
                  <a:pt x="388" y="579"/>
                </a:cubicBezTo>
                <a:cubicBezTo>
                  <a:pt x="283" y="612"/>
                  <a:pt x="170" y="585"/>
                  <a:pt x="91" y="507"/>
                </a:cubicBezTo>
                <a:cubicBezTo>
                  <a:pt x="31" y="446"/>
                  <a:pt x="0" y="363"/>
                  <a:pt x="6" y="277"/>
                </a:cubicBezTo>
                <a:cubicBezTo>
                  <a:pt x="6" y="276"/>
                  <a:pt x="7" y="274"/>
                  <a:pt x="8" y="273"/>
                </a:cubicBezTo>
                <a:cubicBezTo>
                  <a:pt x="30" y="251"/>
                  <a:pt x="30" y="251"/>
                  <a:pt x="30" y="251"/>
                </a:cubicBezTo>
                <a:cubicBezTo>
                  <a:pt x="33" y="248"/>
                  <a:pt x="38" y="248"/>
                  <a:pt x="40" y="251"/>
                </a:cubicBezTo>
                <a:cubicBezTo>
                  <a:pt x="143" y="353"/>
                  <a:pt x="143" y="353"/>
                  <a:pt x="143" y="353"/>
                </a:cubicBezTo>
                <a:cubicBezTo>
                  <a:pt x="309" y="309"/>
                  <a:pt x="309" y="309"/>
                  <a:pt x="309" y="309"/>
                </a:cubicBezTo>
                <a:cubicBezTo>
                  <a:pt x="353" y="143"/>
                  <a:pt x="353" y="143"/>
                  <a:pt x="353" y="143"/>
                </a:cubicBezTo>
                <a:cubicBezTo>
                  <a:pt x="251" y="40"/>
                  <a:pt x="251" y="40"/>
                  <a:pt x="251" y="40"/>
                </a:cubicBezTo>
                <a:cubicBezTo>
                  <a:pt x="250" y="39"/>
                  <a:pt x="249" y="37"/>
                  <a:pt x="249" y="35"/>
                </a:cubicBezTo>
                <a:cubicBezTo>
                  <a:pt x="249" y="33"/>
                  <a:pt x="250" y="32"/>
                  <a:pt x="251" y="30"/>
                </a:cubicBezTo>
                <a:cubicBezTo>
                  <a:pt x="273" y="8"/>
                  <a:pt x="273" y="8"/>
                  <a:pt x="273" y="8"/>
                </a:cubicBezTo>
                <a:cubicBezTo>
                  <a:pt x="274" y="7"/>
                  <a:pt x="276" y="6"/>
                  <a:pt x="277" y="6"/>
                </a:cubicBezTo>
                <a:cubicBezTo>
                  <a:pt x="363" y="0"/>
                  <a:pt x="446" y="31"/>
                  <a:pt x="507" y="91"/>
                </a:cubicBezTo>
                <a:cubicBezTo>
                  <a:pt x="585" y="169"/>
                  <a:pt x="613" y="283"/>
                  <a:pt x="579" y="388"/>
                </a:cubicBezTo>
                <a:cubicBezTo>
                  <a:pt x="675" y="484"/>
                  <a:pt x="675" y="484"/>
                  <a:pt x="675" y="484"/>
                </a:cubicBezTo>
                <a:cubicBezTo>
                  <a:pt x="678" y="486"/>
                  <a:pt x="678" y="491"/>
                  <a:pt x="675" y="494"/>
                </a:cubicBezTo>
                <a:cubicBezTo>
                  <a:pt x="673" y="496"/>
                  <a:pt x="668" y="496"/>
                  <a:pt x="665" y="494"/>
                </a:cubicBezTo>
                <a:cubicBezTo>
                  <a:pt x="566" y="394"/>
                  <a:pt x="566" y="394"/>
                  <a:pt x="566" y="394"/>
                </a:cubicBezTo>
                <a:cubicBezTo>
                  <a:pt x="565" y="393"/>
                  <a:pt x="564" y="390"/>
                  <a:pt x="565" y="387"/>
                </a:cubicBezTo>
                <a:cubicBezTo>
                  <a:pt x="598" y="286"/>
                  <a:pt x="572" y="177"/>
                  <a:pt x="497" y="101"/>
                </a:cubicBezTo>
                <a:cubicBezTo>
                  <a:pt x="440" y="44"/>
                  <a:pt x="361" y="15"/>
                  <a:pt x="281" y="20"/>
                </a:cubicBezTo>
                <a:cubicBezTo>
                  <a:pt x="266" y="35"/>
                  <a:pt x="266" y="35"/>
                  <a:pt x="266" y="35"/>
                </a:cubicBezTo>
                <a:cubicBezTo>
                  <a:pt x="366" y="136"/>
                  <a:pt x="366" y="136"/>
                  <a:pt x="366" y="136"/>
                </a:cubicBezTo>
                <a:cubicBezTo>
                  <a:pt x="368" y="138"/>
                  <a:pt x="369" y="140"/>
                  <a:pt x="368" y="143"/>
                </a:cubicBezTo>
                <a:cubicBezTo>
                  <a:pt x="321" y="316"/>
                  <a:pt x="321" y="316"/>
                  <a:pt x="321" y="316"/>
                </a:cubicBezTo>
                <a:cubicBezTo>
                  <a:pt x="321" y="319"/>
                  <a:pt x="319" y="321"/>
                  <a:pt x="316" y="321"/>
                </a:cubicBezTo>
                <a:cubicBezTo>
                  <a:pt x="143" y="368"/>
                  <a:pt x="143" y="368"/>
                  <a:pt x="143" y="368"/>
                </a:cubicBezTo>
                <a:cubicBezTo>
                  <a:pt x="140" y="369"/>
                  <a:pt x="138" y="368"/>
                  <a:pt x="136" y="366"/>
                </a:cubicBezTo>
                <a:cubicBezTo>
                  <a:pt x="35" y="266"/>
                  <a:pt x="35" y="266"/>
                  <a:pt x="35" y="266"/>
                </a:cubicBezTo>
                <a:cubicBezTo>
                  <a:pt x="20" y="281"/>
                  <a:pt x="20" y="281"/>
                  <a:pt x="20" y="281"/>
                </a:cubicBezTo>
                <a:cubicBezTo>
                  <a:pt x="15" y="361"/>
                  <a:pt x="44" y="440"/>
                  <a:pt x="101" y="497"/>
                </a:cubicBezTo>
                <a:cubicBezTo>
                  <a:pt x="177" y="572"/>
                  <a:pt x="286" y="598"/>
                  <a:pt x="387" y="565"/>
                </a:cubicBezTo>
                <a:cubicBezTo>
                  <a:pt x="390" y="564"/>
                  <a:pt x="393" y="565"/>
                  <a:pt x="394" y="566"/>
                </a:cubicBezTo>
                <a:cubicBezTo>
                  <a:pt x="506" y="679"/>
                  <a:pt x="506" y="679"/>
                  <a:pt x="506" y="679"/>
                </a:cubicBezTo>
                <a:cubicBezTo>
                  <a:pt x="509" y="681"/>
                  <a:pt x="509" y="686"/>
                  <a:pt x="506" y="688"/>
                </a:cubicBezTo>
                <a:cubicBezTo>
                  <a:pt x="505" y="690"/>
                  <a:pt x="503" y="691"/>
                  <a:pt x="501" y="691"/>
                </a:cubicBezTo>
                <a:close/>
                <a:moveTo>
                  <a:pt x="156" y="313"/>
                </a:moveTo>
                <a:cubicBezTo>
                  <a:pt x="154" y="313"/>
                  <a:pt x="152" y="312"/>
                  <a:pt x="151" y="311"/>
                </a:cubicBezTo>
                <a:cubicBezTo>
                  <a:pt x="64" y="224"/>
                  <a:pt x="64" y="224"/>
                  <a:pt x="64" y="224"/>
                </a:cubicBezTo>
                <a:cubicBezTo>
                  <a:pt x="62" y="222"/>
                  <a:pt x="61" y="220"/>
                  <a:pt x="62" y="217"/>
                </a:cubicBezTo>
                <a:cubicBezTo>
                  <a:pt x="94" y="99"/>
                  <a:pt x="94" y="99"/>
                  <a:pt x="94" y="99"/>
                </a:cubicBezTo>
                <a:cubicBezTo>
                  <a:pt x="94" y="96"/>
                  <a:pt x="96" y="94"/>
                  <a:pt x="99" y="94"/>
                </a:cubicBezTo>
                <a:cubicBezTo>
                  <a:pt x="217" y="62"/>
                  <a:pt x="217" y="62"/>
                  <a:pt x="217" y="62"/>
                </a:cubicBezTo>
                <a:cubicBezTo>
                  <a:pt x="220" y="61"/>
                  <a:pt x="222" y="62"/>
                  <a:pt x="224" y="64"/>
                </a:cubicBezTo>
                <a:cubicBezTo>
                  <a:pt x="311" y="151"/>
                  <a:pt x="311" y="151"/>
                  <a:pt x="311" y="151"/>
                </a:cubicBezTo>
                <a:cubicBezTo>
                  <a:pt x="313" y="152"/>
                  <a:pt x="313" y="155"/>
                  <a:pt x="313" y="157"/>
                </a:cubicBezTo>
                <a:cubicBezTo>
                  <a:pt x="281" y="276"/>
                  <a:pt x="281" y="276"/>
                  <a:pt x="281" y="276"/>
                </a:cubicBezTo>
                <a:cubicBezTo>
                  <a:pt x="280" y="278"/>
                  <a:pt x="278" y="280"/>
                  <a:pt x="276" y="281"/>
                </a:cubicBezTo>
                <a:cubicBezTo>
                  <a:pt x="157" y="313"/>
                  <a:pt x="157" y="313"/>
                  <a:pt x="157" y="313"/>
                </a:cubicBezTo>
                <a:cubicBezTo>
                  <a:pt x="157" y="313"/>
                  <a:pt x="156" y="313"/>
                  <a:pt x="156" y="313"/>
                </a:cubicBezTo>
                <a:close/>
                <a:moveTo>
                  <a:pt x="77" y="217"/>
                </a:moveTo>
                <a:cubicBezTo>
                  <a:pt x="158" y="298"/>
                  <a:pt x="158" y="298"/>
                  <a:pt x="158" y="298"/>
                </a:cubicBezTo>
                <a:cubicBezTo>
                  <a:pt x="268" y="268"/>
                  <a:pt x="268" y="268"/>
                  <a:pt x="268" y="268"/>
                </a:cubicBezTo>
                <a:cubicBezTo>
                  <a:pt x="298" y="158"/>
                  <a:pt x="298" y="158"/>
                  <a:pt x="298" y="158"/>
                </a:cubicBezTo>
                <a:cubicBezTo>
                  <a:pt x="217" y="76"/>
                  <a:pt x="217" y="76"/>
                  <a:pt x="217" y="76"/>
                </a:cubicBezTo>
                <a:cubicBezTo>
                  <a:pt x="106" y="106"/>
                  <a:pt x="106" y="106"/>
                  <a:pt x="106" y="106"/>
                </a:cubicBezTo>
                <a:lnTo>
                  <a:pt x="77" y="21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8" name="Oval 53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7" name="Freeform 120"/>
          <p:cNvSpPr>
            <a:spLocks/>
          </p:cNvSpPr>
          <p:nvPr/>
        </p:nvSpPr>
        <p:spPr bwMode="auto">
          <a:xfrm>
            <a:off x="1459926" y="4863374"/>
            <a:ext cx="751135" cy="609857"/>
          </a:xfrm>
          <a:custGeom>
            <a:avLst/>
            <a:gdLst>
              <a:gd name="T0" fmla="*/ 618 w 727"/>
              <a:gd name="T1" fmla="*/ 590 h 590"/>
              <a:gd name="T2" fmla="*/ 613 w 727"/>
              <a:gd name="T3" fmla="*/ 588 h 590"/>
              <a:gd name="T4" fmla="*/ 480 w 727"/>
              <a:gd name="T5" fmla="*/ 456 h 590"/>
              <a:gd name="T6" fmla="*/ 399 w 727"/>
              <a:gd name="T7" fmla="*/ 374 h 590"/>
              <a:gd name="T8" fmla="*/ 326 w 727"/>
              <a:gd name="T9" fmla="*/ 342 h 590"/>
              <a:gd name="T10" fmla="*/ 242 w 727"/>
              <a:gd name="T11" fmla="*/ 376 h 590"/>
              <a:gd name="T12" fmla="*/ 224 w 727"/>
              <a:gd name="T13" fmla="*/ 417 h 590"/>
              <a:gd name="T14" fmla="*/ 207 w 727"/>
              <a:gd name="T15" fmla="*/ 455 h 590"/>
              <a:gd name="T16" fmla="*/ 162 w 727"/>
              <a:gd name="T17" fmla="*/ 500 h 590"/>
              <a:gd name="T18" fmla="*/ 154 w 727"/>
              <a:gd name="T19" fmla="*/ 508 h 590"/>
              <a:gd name="T20" fmla="*/ 137 w 727"/>
              <a:gd name="T21" fmla="*/ 515 h 590"/>
              <a:gd name="T22" fmla="*/ 7 w 727"/>
              <a:gd name="T23" fmla="*/ 396 h 590"/>
              <a:gd name="T24" fmla="*/ 12 w 727"/>
              <a:gd name="T25" fmla="*/ 365 h 590"/>
              <a:gd name="T26" fmla="*/ 64 w 727"/>
              <a:gd name="T27" fmla="*/ 313 h 590"/>
              <a:gd name="T28" fmla="*/ 109 w 727"/>
              <a:gd name="T29" fmla="*/ 291 h 590"/>
              <a:gd name="T30" fmla="*/ 139 w 727"/>
              <a:gd name="T31" fmla="*/ 279 h 590"/>
              <a:gd name="T32" fmla="*/ 156 w 727"/>
              <a:gd name="T33" fmla="*/ 240 h 590"/>
              <a:gd name="T34" fmla="*/ 156 w 727"/>
              <a:gd name="T35" fmla="*/ 239 h 590"/>
              <a:gd name="T36" fmla="*/ 194 w 727"/>
              <a:gd name="T37" fmla="*/ 159 h 590"/>
              <a:gd name="T38" fmla="*/ 529 w 727"/>
              <a:gd name="T39" fmla="*/ 0 h 590"/>
              <a:gd name="T40" fmla="*/ 670 w 727"/>
              <a:gd name="T41" fmla="*/ 15 h 590"/>
              <a:gd name="T42" fmla="*/ 684 w 727"/>
              <a:gd name="T43" fmla="*/ 24 h 590"/>
              <a:gd name="T44" fmla="*/ 686 w 727"/>
              <a:gd name="T45" fmla="*/ 40 h 590"/>
              <a:gd name="T46" fmla="*/ 679 w 727"/>
              <a:gd name="T47" fmla="*/ 71 h 590"/>
              <a:gd name="T48" fmla="*/ 655 w 727"/>
              <a:gd name="T49" fmla="*/ 86 h 590"/>
              <a:gd name="T50" fmla="*/ 477 w 727"/>
              <a:gd name="T51" fmla="*/ 148 h 590"/>
              <a:gd name="T52" fmla="*/ 482 w 727"/>
              <a:gd name="T53" fmla="*/ 207 h 590"/>
              <a:gd name="T54" fmla="*/ 523 w 727"/>
              <a:gd name="T55" fmla="*/ 267 h 590"/>
              <a:gd name="T56" fmla="*/ 724 w 727"/>
              <a:gd name="T57" fmla="*/ 467 h 590"/>
              <a:gd name="T58" fmla="*/ 724 w 727"/>
              <a:gd name="T59" fmla="*/ 477 h 590"/>
              <a:gd name="T60" fmla="*/ 714 w 727"/>
              <a:gd name="T61" fmla="*/ 477 h 590"/>
              <a:gd name="T62" fmla="*/ 514 w 727"/>
              <a:gd name="T63" fmla="*/ 277 h 590"/>
              <a:gd name="T64" fmla="*/ 465 w 727"/>
              <a:gd name="T65" fmla="*/ 140 h 590"/>
              <a:gd name="T66" fmla="*/ 658 w 727"/>
              <a:gd name="T67" fmla="*/ 72 h 590"/>
              <a:gd name="T68" fmla="*/ 666 w 727"/>
              <a:gd name="T69" fmla="*/ 67 h 590"/>
              <a:gd name="T70" fmla="*/ 673 w 727"/>
              <a:gd name="T71" fmla="*/ 37 h 590"/>
              <a:gd name="T72" fmla="*/ 672 w 727"/>
              <a:gd name="T73" fmla="*/ 31 h 590"/>
              <a:gd name="T74" fmla="*/ 667 w 727"/>
              <a:gd name="T75" fmla="*/ 28 h 590"/>
              <a:gd name="T76" fmla="*/ 529 w 727"/>
              <a:gd name="T77" fmla="*/ 14 h 590"/>
              <a:gd name="T78" fmla="*/ 204 w 727"/>
              <a:gd name="T79" fmla="*/ 168 h 590"/>
              <a:gd name="T80" fmla="*/ 169 w 727"/>
              <a:gd name="T81" fmla="*/ 243 h 590"/>
              <a:gd name="T82" fmla="*/ 169 w 727"/>
              <a:gd name="T83" fmla="*/ 244 h 590"/>
              <a:gd name="T84" fmla="*/ 148 w 727"/>
              <a:gd name="T85" fmla="*/ 290 h 590"/>
              <a:gd name="T86" fmla="*/ 112 w 727"/>
              <a:gd name="T87" fmla="*/ 305 h 590"/>
              <a:gd name="T88" fmla="*/ 73 w 727"/>
              <a:gd name="T89" fmla="*/ 323 h 590"/>
              <a:gd name="T90" fmla="*/ 21 w 727"/>
              <a:gd name="T91" fmla="*/ 375 h 590"/>
              <a:gd name="T92" fmla="*/ 20 w 727"/>
              <a:gd name="T93" fmla="*/ 391 h 590"/>
              <a:gd name="T94" fmla="*/ 75 w 727"/>
              <a:gd name="T95" fmla="*/ 456 h 590"/>
              <a:gd name="T96" fmla="*/ 137 w 727"/>
              <a:gd name="T97" fmla="*/ 501 h 590"/>
              <a:gd name="T98" fmla="*/ 144 w 727"/>
              <a:gd name="T99" fmla="*/ 498 h 590"/>
              <a:gd name="T100" fmla="*/ 152 w 727"/>
              <a:gd name="T101" fmla="*/ 491 h 590"/>
              <a:gd name="T102" fmla="*/ 197 w 727"/>
              <a:gd name="T103" fmla="*/ 445 h 590"/>
              <a:gd name="T104" fmla="*/ 210 w 727"/>
              <a:gd name="T105" fmla="*/ 414 h 590"/>
              <a:gd name="T106" fmla="*/ 232 w 727"/>
              <a:gd name="T107" fmla="*/ 366 h 590"/>
              <a:gd name="T108" fmla="*/ 326 w 727"/>
              <a:gd name="T109" fmla="*/ 328 h 590"/>
              <a:gd name="T110" fmla="*/ 409 w 727"/>
              <a:gd name="T111" fmla="*/ 365 h 590"/>
              <a:gd name="T112" fmla="*/ 490 w 727"/>
              <a:gd name="T113" fmla="*/ 446 h 590"/>
              <a:gd name="T114" fmla="*/ 623 w 727"/>
              <a:gd name="T115" fmla="*/ 578 h 590"/>
              <a:gd name="T116" fmla="*/ 623 w 727"/>
              <a:gd name="T117" fmla="*/ 588 h 590"/>
              <a:gd name="T118" fmla="*/ 618 w 727"/>
              <a:gd name="T119" fmla="*/ 590 h 5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7" h="590">
                <a:moveTo>
                  <a:pt x="618" y="590"/>
                </a:moveTo>
                <a:cubicBezTo>
                  <a:pt x="616" y="590"/>
                  <a:pt x="614" y="590"/>
                  <a:pt x="613" y="588"/>
                </a:cubicBezTo>
                <a:cubicBezTo>
                  <a:pt x="480" y="456"/>
                  <a:pt x="480" y="456"/>
                  <a:pt x="480" y="456"/>
                </a:cubicBezTo>
                <a:cubicBezTo>
                  <a:pt x="440" y="415"/>
                  <a:pt x="408" y="384"/>
                  <a:pt x="399" y="374"/>
                </a:cubicBezTo>
                <a:cubicBezTo>
                  <a:pt x="378" y="353"/>
                  <a:pt x="353" y="342"/>
                  <a:pt x="326" y="342"/>
                </a:cubicBezTo>
                <a:cubicBezTo>
                  <a:pt x="289" y="342"/>
                  <a:pt x="255" y="362"/>
                  <a:pt x="242" y="376"/>
                </a:cubicBezTo>
                <a:cubicBezTo>
                  <a:pt x="230" y="388"/>
                  <a:pt x="227" y="402"/>
                  <a:pt x="224" y="417"/>
                </a:cubicBezTo>
                <a:cubicBezTo>
                  <a:pt x="221" y="430"/>
                  <a:pt x="218" y="444"/>
                  <a:pt x="207" y="455"/>
                </a:cubicBezTo>
                <a:cubicBezTo>
                  <a:pt x="199" y="462"/>
                  <a:pt x="176" y="486"/>
                  <a:pt x="162" y="500"/>
                </a:cubicBezTo>
                <a:cubicBezTo>
                  <a:pt x="154" y="508"/>
                  <a:pt x="154" y="508"/>
                  <a:pt x="154" y="508"/>
                </a:cubicBezTo>
                <a:cubicBezTo>
                  <a:pt x="150" y="512"/>
                  <a:pt x="144" y="515"/>
                  <a:pt x="137" y="515"/>
                </a:cubicBezTo>
                <a:cubicBezTo>
                  <a:pt x="104" y="515"/>
                  <a:pt x="19" y="425"/>
                  <a:pt x="7" y="396"/>
                </a:cubicBezTo>
                <a:cubicBezTo>
                  <a:pt x="0" y="379"/>
                  <a:pt x="8" y="368"/>
                  <a:pt x="12" y="365"/>
                </a:cubicBezTo>
                <a:cubicBezTo>
                  <a:pt x="64" y="313"/>
                  <a:pt x="64" y="313"/>
                  <a:pt x="64" y="313"/>
                </a:cubicBezTo>
                <a:cubicBezTo>
                  <a:pt x="77" y="299"/>
                  <a:pt x="95" y="295"/>
                  <a:pt x="109" y="291"/>
                </a:cubicBezTo>
                <a:cubicBezTo>
                  <a:pt x="121" y="289"/>
                  <a:pt x="131" y="286"/>
                  <a:pt x="139" y="279"/>
                </a:cubicBezTo>
                <a:cubicBezTo>
                  <a:pt x="145" y="273"/>
                  <a:pt x="151" y="256"/>
                  <a:pt x="156" y="240"/>
                </a:cubicBezTo>
                <a:cubicBezTo>
                  <a:pt x="156" y="239"/>
                  <a:pt x="156" y="239"/>
                  <a:pt x="156" y="239"/>
                </a:cubicBezTo>
                <a:cubicBezTo>
                  <a:pt x="164" y="213"/>
                  <a:pt x="173" y="183"/>
                  <a:pt x="194" y="159"/>
                </a:cubicBezTo>
                <a:cubicBezTo>
                  <a:pt x="262" y="80"/>
                  <a:pt x="355" y="0"/>
                  <a:pt x="529" y="0"/>
                </a:cubicBezTo>
                <a:cubicBezTo>
                  <a:pt x="572" y="0"/>
                  <a:pt x="619" y="5"/>
                  <a:pt x="670" y="15"/>
                </a:cubicBezTo>
                <a:cubicBezTo>
                  <a:pt x="676" y="16"/>
                  <a:pt x="681" y="19"/>
                  <a:pt x="684" y="24"/>
                </a:cubicBezTo>
                <a:cubicBezTo>
                  <a:pt x="687" y="29"/>
                  <a:pt x="688" y="35"/>
                  <a:pt x="686" y="40"/>
                </a:cubicBezTo>
                <a:cubicBezTo>
                  <a:pt x="679" y="71"/>
                  <a:pt x="679" y="71"/>
                  <a:pt x="679" y="71"/>
                </a:cubicBezTo>
                <a:cubicBezTo>
                  <a:pt x="677" y="81"/>
                  <a:pt x="666" y="88"/>
                  <a:pt x="655" y="86"/>
                </a:cubicBezTo>
                <a:cubicBezTo>
                  <a:pt x="584" y="74"/>
                  <a:pt x="507" y="101"/>
                  <a:pt x="477" y="148"/>
                </a:cubicBezTo>
                <a:cubicBezTo>
                  <a:pt x="466" y="164"/>
                  <a:pt x="474" y="189"/>
                  <a:pt x="482" y="207"/>
                </a:cubicBezTo>
                <a:cubicBezTo>
                  <a:pt x="494" y="233"/>
                  <a:pt x="512" y="255"/>
                  <a:pt x="523" y="267"/>
                </a:cubicBezTo>
                <a:cubicBezTo>
                  <a:pt x="531" y="275"/>
                  <a:pt x="637" y="380"/>
                  <a:pt x="724" y="467"/>
                </a:cubicBezTo>
                <a:cubicBezTo>
                  <a:pt x="727" y="470"/>
                  <a:pt x="727" y="474"/>
                  <a:pt x="724" y="477"/>
                </a:cubicBezTo>
                <a:cubicBezTo>
                  <a:pt x="721" y="480"/>
                  <a:pt x="717" y="480"/>
                  <a:pt x="714" y="477"/>
                </a:cubicBezTo>
                <a:cubicBezTo>
                  <a:pt x="627" y="390"/>
                  <a:pt x="522" y="285"/>
                  <a:pt x="514" y="277"/>
                </a:cubicBezTo>
                <a:cubicBezTo>
                  <a:pt x="488" y="251"/>
                  <a:pt x="439" y="180"/>
                  <a:pt x="465" y="140"/>
                </a:cubicBezTo>
                <a:cubicBezTo>
                  <a:pt x="498" y="89"/>
                  <a:pt x="581" y="60"/>
                  <a:pt x="658" y="72"/>
                </a:cubicBezTo>
                <a:cubicBezTo>
                  <a:pt x="661" y="73"/>
                  <a:pt x="665" y="71"/>
                  <a:pt x="666" y="67"/>
                </a:cubicBezTo>
                <a:cubicBezTo>
                  <a:pt x="673" y="37"/>
                  <a:pt x="673" y="37"/>
                  <a:pt x="673" y="37"/>
                </a:cubicBezTo>
                <a:cubicBezTo>
                  <a:pt x="673" y="35"/>
                  <a:pt x="673" y="33"/>
                  <a:pt x="672" y="31"/>
                </a:cubicBezTo>
                <a:cubicBezTo>
                  <a:pt x="671" y="30"/>
                  <a:pt x="669" y="29"/>
                  <a:pt x="667" y="28"/>
                </a:cubicBezTo>
                <a:cubicBezTo>
                  <a:pt x="618" y="19"/>
                  <a:pt x="571" y="14"/>
                  <a:pt x="529" y="14"/>
                </a:cubicBezTo>
                <a:cubicBezTo>
                  <a:pt x="361" y="14"/>
                  <a:pt x="271" y="92"/>
                  <a:pt x="204" y="168"/>
                </a:cubicBezTo>
                <a:cubicBezTo>
                  <a:pt x="185" y="190"/>
                  <a:pt x="177" y="218"/>
                  <a:pt x="169" y="243"/>
                </a:cubicBezTo>
                <a:cubicBezTo>
                  <a:pt x="169" y="244"/>
                  <a:pt x="169" y="244"/>
                  <a:pt x="169" y="244"/>
                </a:cubicBezTo>
                <a:cubicBezTo>
                  <a:pt x="163" y="264"/>
                  <a:pt x="158" y="281"/>
                  <a:pt x="148" y="290"/>
                </a:cubicBezTo>
                <a:cubicBezTo>
                  <a:pt x="138" y="299"/>
                  <a:pt x="125" y="302"/>
                  <a:pt x="112" y="305"/>
                </a:cubicBezTo>
                <a:cubicBezTo>
                  <a:pt x="99" y="308"/>
                  <a:pt x="85" y="312"/>
                  <a:pt x="73" y="323"/>
                </a:cubicBezTo>
                <a:cubicBezTo>
                  <a:pt x="21" y="375"/>
                  <a:pt x="21" y="375"/>
                  <a:pt x="21" y="375"/>
                </a:cubicBezTo>
                <a:cubicBezTo>
                  <a:pt x="18" y="378"/>
                  <a:pt x="17" y="384"/>
                  <a:pt x="20" y="391"/>
                </a:cubicBezTo>
                <a:cubicBezTo>
                  <a:pt x="26" y="404"/>
                  <a:pt x="48" y="431"/>
                  <a:pt x="75" y="456"/>
                </a:cubicBezTo>
                <a:cubicBezTo>
                  <a:pt x="106" y="487"/>
                  <a:pt x="129" y="501"/>
                  <a:pt x="137" y="501"/>
                </a:cubicBezTo>
                <a:cubicBezTo>
                  <a:pt x="140" y="501"/>
                  <a:pt x="143" y="500"/>
                  <a:pt x="144" y="498"/>
                </a:cubicBezTo>
                <a:cubicBezTo>
                  <a:pt x="152" y="491"/>
                  <a:pt x="152" y="491"/>
                  <a:pt x="152" y="491"/>
                </a:cubicBezTo>
                <a:cubicBezTo>
                  <a:pt x="166" y="476"/>
                  <a:pt x="190" y="453"/>
                  <a:pt x="197" y="445"/>
                </a:cubicBezTo>
                <a:cubicBezTo>
                  <a:pt x="205" y="437"/>
                  <a:pt x="207" y="426"/>
                  <a:pt x="210" y="414"/>
                </a:cubicBezTo>
                <a:cubicBezTo>
                  <a:pt x="213" y="398"/>
                  <a:pt x="217" y="381"/>
                  <a:pt x="232" y="366"/>
                </a:cubicBezTo>
                <a:cubicBezTo>
                  <a:pt x="247" y="351"/>
                  <a:pt x="285" y="328"/>
                  <a:pt x="326" y="328"/>
                </a:cubicBezTo>
                <a:cubicBezTo>
                  <a:pt x="357" y="328"/>
                  <a:pt x="385" y="341"/>
                  <a:pt x="409" y="365"/>
                </a:cubicBezTo>
                <a:cubicBezTo>
                  <a:pt x="418" y="374"/>
                  <a:pt x="450" y="406"/>
                  <a:pt x="490" y="446"/>
                </a:cubicBezTo>
                <a:cubicBezTo>
                  <a:pt x="623" y="578"/>
                  <a:pt x="623" y="578"/>
                  <a:pt x="623" y="578"/>
                </a:cubicBezTo>
                <a:cubicBezTo>
                  <a:pt x="626" y="581"/>
                  <a:pt x="626" y="586"/>
                  <a:pt x="623" y="588"/>
                </a:cubicBezTo>
                <a:cubicBezTo>
                  <a:pt x="621" y="590"/>
                  <a:pt x="620" y="590"/>
                  <a:pt x="618" y="5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9" name="Oval 46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8" name="Freeform 121"/>
          <p:cNvSpPr>
            <a:spLocks noEditPoints="1"/>
          </p:cNvSpPr>
          <p:nvPr/>
        </p:nvSpPr>
        <p:spPr bwMode="auto">
          <a:xfrm>
            <a:off x="6643400" y="4872615"/>
            <a:ext cx="726141" cy="591376"/>
          </a:xfrm>
          <a:custGeom>
            <a:avLst/>
            <a:gdLst>
              <a:gd name="T0" fmla="*/ 333 w 703"/>
              <a:gd name="T1" fmla="*/ 406 h 572"/>
              <a:gd name="T2" fmla="*/ 198 w 703"/>
              <a:gd name="T3" fmla="*/ 553 h 572"/>
              <a:gd name="T4" fmla="*/ 157 w 703"/>
              <a:gd name="T5" fmla="*/ 568 h 572"/>
              <a:gd name="T6" fmla="*/ 79 w 703"/>
              <a:gd name="T7" fmla="*/ 460 h 572"/>
              <a:gd name="T8" fmla="*/ 207 w 703"/>
              <a:gd name="T9" fmla="*/ 350 h 572"/>
              <a:gd name="T10" fmla="*/ 112 w 703"/>
              <a:gd name="T11" fmla="*/ 218 h 572"/>
              <a:gd name="T12" fmla="*/ 17 w 703"/>
              <a:gd name="T13" fmla="*/ 75 h 572"/>
              <a:gd name="T14" fmla="*/ 82 w 703"/>
              <a:gd name="T15" fmla="*/ 129 h 572"/>
              <a:gd name="T16" fmla="*/ 76 w 703"/>
              <a:gd name="T17" fmla="*/ 24 h 572"/>
              <a:gd name="T18" fmla="*/ 112 w 703"/>
              <a:gd name="T19" fmla="*/ 8 h 572"/>
              <a:gd name="T20" fmla="*/ 317 w 703"/>
              <a:gd name="T21" fmla="*/ 245 h 572"/>
              <a:gd name="T22" fmla="*/ 381 w 703"/>
              <a:gd name="T23" fmla="*/ 208 h 572"/>
              <a:gd name="T24" fmla="*/ 400 w 703"/>
              <a:gd name="T25" fmla="*/ 75 h 572"/>
              <a:gd name="T26" fmla="*/ 300 w 703"/>
              <a:gd name="T27" fmla="*/ 32 h 572"/>
              <a:gd name="T28" fmla="*/ 563 w 703"/>
              <a:gd name="T29" fmla="*/ 80 h 572"/>
              <a:gd name="T30" fmla="*/ 609 w 703"/>
              <a:gd name="T31" fmla="*/ 172 h 572"/>
              <a:gd name="T32" fmla="*/ 695 w 703"/>
              <a:gd name="T33" fmla="*/ 219 h 572"/>
              <a:gd name="T34" fmla="*/ 611 w 703"/>
              <a:gd name="T35" fmla="*/ 324 h 572"/>
              <a:gd name="T36" fmla="*/ 557 w 703"/>
              <a:gd name="T37" fmla="*/ 265 h 572"/>
              <a:gd name="T38" fmla="*/ 439 w 703"/>
              <a:gd name="T39" fmla="*/ 265 h 572"/>
              <a:gd name="T40" fmla="*/ 402 w 703"/>
              <a:gd name="T41" fmla="*/ 330 h 572"/>
              <a:gd name="T42" fmla="*/ 555 w 703"/>
              <a:gd name="T43" fmla="*/ 556 h 572"/>
              <a:gd name="T44" fmla="*/ 338 w 703"/>
              <a:gd name="T45" fmla="*/ 392 h 572"/>
              <a:gd name="T46" fmla="*/ 545 w 703"/>
              <a:gd name="T47" fmla="*/ 546 h 572"/>
              <a:gd name="T48" fmla="*/ 387 w 703"/>
              <a:gd name="T49" fmla="*/ 336 h 572"/>
              <a:gd name="T50" fmla="*/ 425 w 703"/>
              <a:gd name="T51" fmla="*/ 276 h 572"/>
              <a:gd name="T52" fmla="*/ 423 w 703"/>
              <a:gd name="T53" fmla="*/ 265 h 572"/>
              <a:gd name="T54" fmla="*/ 560 w 703"/>
              <a:gd name="T55" fmla="*/ 217 h 572"/>
              <a:gd name="T56" fmla="*/ 606 w 703"/>
              <a:gd name="T57" fmla="*/ 308 h 572"/>
              <a:gd name="T58" fmla="*/ 685 w 703"/>
              <a:gd name="T59" fmla="*/ 229 h 572"/>
              <a:gd name="T60" fmla="*/ 644 w 703"/>
              <a:gd name="T61" fmla="*/ 193 h 572"/>
              <a:gd name="T62" fmla="*/ 594 w 703"/>
              <a:gd name="T63" fmla="*/ 142 h 572"/>
              <a:gd name="T64" fmla="*/ 314 w 703"/>
              <a:gd name="T65" fmla="*/ 28 h 572"/>
              <a:gd name="T66" fmla="*/ 324 w 703"/>
              <a:gd name="T67" fmla="*/ 29 h 572"/>
              <a:gd name="T68" fmla="*/ 414 w 703"/>
              <a:gd name="T69" fmla="*/ 195 h 572"/>
              <a:gd name="T70" fmla="*/ 377 w 703"/>
              <a:gd name="T71" fmla="*/ 222 h 572"/>
              <a:gd name="T72" fmla="*/ 359 w 703"/>
              <a:gd name="T73" fmla="*/ 230 h 572"/>
              <a:gd name="T74" fmla="*/ 200 w 703"/>
              <a:gd name="T75" fmla="*/ 148 h 572"/>
              <a:gd name="T76" fmla="*/ 112 w 703"/>
              <a:gd name="T77" fmla="*/ 22 h 572"/>
              <a:gd name="T78" fmla="*/ 131 w 703"/>
              <a:gd name="T79" fmla="*/ 132 h 572"/>
              <a:gd name="T80" fmla="*/ 22 w 703"/>
              <a:gd name="T81" fmla="*/ 95 h 572"/>
              <a:gd name="T82" fmla="*/ 140 w 703"/>
              <a:gd name="T83" fmla="*/ 199 h 572"/>
              <a:gd name="T84" fmla="*/ 255 w 703"/>
              <a:gd name="T85" fmla="*/ 318 h 572"/>
              <a:gd name="T86" fmla="*/ 98 w 703"/>
              <a:gd name="T87" fmla="*/ 464 h 572"/>
              <a:gd name="T88" fmla="*/ 142 w 703"/>
              <a:gd name="T89" fmla="*/ 533 h 572"/>
              <a:gd name="T90" fmla="*/ 178 w 703"/>
              <a:gd name="T91" fmla="*/ 557 h 572"/>
              <a:gd name="T92" fmla="*/ 299 w 703"/>
              <a:gd name="T93" fmla="*/ 417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03" h="572">
                <a:moveTo>
                  <a:pt x="518" y="572"/>
                </a:moveTo>
                <a:cubicBezTo>
                  <a:pt x="505" y="572"/>
                  <a:pt x="494" y="568"/>
                  <a:pt x="486" y="559"/>
                </a:cubicBezTo>
                <a:cubicBezTo>
                  <a:pt x="333" y="406"/>
                  <a:pt x="333" y="406"/>
                  <a:pt x="333" y="406"/>
                </a:cubicBezTo>
                <a:cubicBezTo>
                  <a:pt x="324" y="414"/>
                  <a:pt x="316" y="421"/>
                  <a:pt x="308" y="428"/>
                </a:cubicBezTo>
                <a:cubicBezTo>
                  <a:pt x="296" y="438"/>
                  <a:pt x="285" y="448"/>
                  <a:pt x="272" y="461"/>
                </a:cubicBezTo>
                <a:cubicBezTo>
                  <a:pt x="252" y="481"/>
                  <a:pt x="216" y="530"/>
                  <a:pt x="198" y="553"/>
                </a:cubicBezTo>
                <a:cubicBezTo>
                  <a:pt x="190" y="565"/>
                  <a:pt x="188" y="567"/>
                  <a:pt x="187" y="568"/>
                </a:cubicBezTo>
                <a:cubicBezTo>
                  <a:pt x="184" y="571"/>
                  <a:pt x="177" y="572"/>
                  <a:pt x="172" y="572"/>
                </a:cubicBezTo>
                <a:cubicBezTo>
                  <a:pt x="167" y="572"/>
                  <a:pt x="160" y="571"/>
                  <a:pt x="157" y="568"/>
                </a:cubicBezTo>
                <a:cubicBezTo>
                  <a:pt x="155" y="566"/>
                  <a:pt x="145" y="556"/>
                  <a:pt x="132" y="543"/>
                </a:cubicBezTo>
                <a:cubicBezTo>
                  <a:pt x="132" y="543"/>
                  <a:pt x="83" y="494"/>
                  <a:pt x="79" y="490"/>
                </a:cubicBezTo>
                <a:cubicBezTo>
                  <a:pt x="74" y="484"/>
                  <a:pt x="73" y="466"/>
                  <a:pt x="79" y="460"/>
                </a:cubicBezTo>
                <a:cubicBezTo>
                  <a:pt x="80" y="459"/>
                  <a:pt x="82" y="457"/>
                  <a:pt x="90" y="452"/>
                </a:cubicBezTo>
                <a:cubicBezTo>
                  <a:pt x="108" y="441"/>
                  <a:pt x="144" y="418"/>
                  <a:pt x="163" y="398"/>
                </a:cubicBezTo>
                <a:cubicBezTo>
                  <a:pt x="176" y="385"/>
                  <a:pt x="191" y="368"/>
                  <a:pt x="207" y="350"/>
                </a:cubicBezTo>
                <a:cubicBezTo>
                  <a:pt x="218" y="338"/>
                  <a:pt x="229" y="325"/>
                  <a:pt x="240" y="314"/>
                </a:cubicBezTo>
                <a:cubicBezTo>
                  <a:pt x="140" y="214"/>
                  <a:pt x="140" y="214"/>
                  <a:pt x="140" y="214"/>
                </a:cubicBezTo>
                <a:cubicBezTo>
                  <a:pt x="131" y="216"/>
                  <a:pt x="121" y="218"/>
                  <a:pt x="112" y="218"/>
                </a:cubicBezTo>
                <a:cubicBezTo>
                  <a:pt x="84" y="218"/>
                  <a:pt x="57" y="207"/>
                  <a:pt x="37" y="187"/>
                </a:cubicBezTo>
                <a:cubicBezTo>
                  <a:pt x="9" y="159"/>
                  <a:pt x="0" y="118"/>
                  <a:pt x="12" y="80"/>
                </a:cubicBezTo>
                <a:cubicBezTo>
                  <a:pt x="13" y="77"/>
                  <a:pt x="15" y="76"/>
                  <a:pt x="17" y="75"/>
                </a:cubicBezTo>
                <a:cubicBezTo>
                  <a:pt x="19" y="74"/>
                  <a:pt x="22" y="75"/>
                  <a:pt x="24" y="77"/>
                </a:cubicBezTo>
                <a:cubicBezTo>
                  <a:pt x="75" y="128"/>
                  <a:pt x="75" y="128"/>
                  <a:pt x="75" y="128"/>
                </a:cubicBezTo>
                <a:cubicBezTo>
                  <a:pt x="76" y="129"/>
                  <a:pt x="78" y="129"/>
                  <a:pt x="82" y="129"/>
                </a:cubicBezTo>
                <a:cubicBezTo>
                  <a:pt x="96" y="129"/>
                  <a:pt x="117" y="125"/>
                  <a:pt x="121" y="122"/>
                </a:cubicBezTo>
                <a:cubicBezTo>
                  <a:pt x="125" y="115"/>
                  <a:pt x="129" y="83"/>
                  <a:pt x="127" y="76"/>
                </a:cubicBezTo>
                <a:cubicBezTo>
                  <a:pt x="76" y="24"/>
                  <a:pt x="76" y="24"/>
                  <a:pt x="76" y="24"/>
                </a:cubicBezTo>
                <a:cubicBezTo>
                  <a:pt x="74" y="23"/>
                  <a:pt x="74" y="20"/>
                  <a:pt x="74" y="18"/>
                </a:cubicBezTo>
                <a:cubicBezTo>
                  <a:pt x="75" y="15"/>
                  <a:pt x="77" y="14"/>
                  <a:pt x="79" y="13"/>
                </a:cubicBezTo>
                <a:cubicBezTo>
                  <a:pt x="89" y="9"/>
                  <a:pt x="101" y="8"/>
                  <a:pt x="112" y="8"/>
                </a:cubicBezTo>
                <a:cubicBezTo>
                  <a:pt x="140" y="8"/>
                  <a:pt x="166" y="18"/>
                  <a:pt x="186" y="38"/>
                </a:cubicBezTo>
                <a:cubicBezTo>
                  <a:pt x="213" y="65"/>
                  <a:pt x="223" y="104"/>
                  <a:pt x="213" y="141"/>
                </a:cubicBezTo>
                <a:cubicBezTo>
                  <a:pt x="317" y="245"/>
                  <a:pt x="317" y="245"/>
                  <a:pt x="317" y="245"/>
                </a:cubicBezTo>
                <a:cubicBezTo>
                  <a:pt x="330" y="235"/>
                  <a:pt x="342" y="226"/>
                  <a:pt x="351" y="219"/>
                </a:cubicBezTo>
                <a:cubicBezTo>
                  <a:pt x="356" y="215"/>
                  <a:pt x="360" y="212"/>
                  <a:pt x="362" y="211"/>
                </a:cubicBezTo>
                <a:cubicBezTo>
                  <a:pt x="368" y="206"/>
                  <a:pt x="375" y="205"/>
                  <a:pt x="381" y="208"/>
                </a:cubicBezTo>
                <a:cubicBezTo>
                  <a:pt x="387" y="203"/>
                  <a:pt x="387" y="203"/>
                  <a:pt x="387" y="203"/>
                </a:cubicBezTo>
                <a:cubicBezTo>
                  <a:pt x="404" y="185"/>
                  <a:pt x="404" y="185"/>
                  <a:pt x="404" y="185"/>
                </a:cubicBezTo>
                <a:cubicBezTo>
                  <a:pt x="424" y="165"/>
                  <a:pt x="450" y="125"/>
                  <a:pt x="400" y="75"/>
                </a:cubicBezTo>
                <a:cubicBezTo>
                  <a:pt x="369" y="45"/>
                  <a:pt x="332" y="43"/>
                  <a:pt x="324" y="43"/>
                </a:cubicBezTo>
                <a:cubicBezTo>
                  <a:pt x="321" y="43"/>
                  <a:pt x="319" y="43"/>
                  <a:pt x="318" y="43"/>
                </a:cubicBezTo>
                <a:cubicBezTo>
                  <a:pt x="310" y="45"/>
                  <a:pt x="302" y="40"/>
                  <a:pt x="300" y="32"/>
                </a:cubicBezTo>
                <a:cubicBezTo>
                  <a:pt x="299" y="25"/>
                  <a:pt x="301" y="19"/>
                  <a:pt x="307" y="16"/>
                </a:cubicBezTo>
                <a:cubicBezTo>
                  <a:pt x="325" y="6"/>
                  <a:pt x="354" y="0"/>
                  <a:pt x="383" y="0"/>
                </a:cubicBezTo>
                <a:cubicBezTo>
                  <a:pt x="429" y="0"/>
                  <a:pt x="497" y="14"/>
                  <a:pt x="563" y="80"/>
                </a:cubicBezTo>
                <a:cubicBezTo>
                  <a:pt x="593" y="110"/>
                  <a:pt x="606" y="127"/>
                  <a:pt x="608" y="140"/>
                </a:cubicBezTo>
                <a:cubicBezTo>
                  <a:pt x="609" y="146"/>
                  <a:pt x="608" y="152"/>
                  <a:pt x="608" y="157"/>
                </a:cubicBezTo>
                <a:cubicBezTo>
                  <a:pt x="607" y="164"/>
                  <a:pt x="607" y="169"/>
                  <a:pt x="609" y="172"/>
                </a:cubicBezTo>
                <a:cubicBezTo>
                  <a:pt x="617" y="179"/>
                  <a:pt x="627" y="181"/>
                  <a:pt x="642" y="179"/>
                </a:cubicBezTo>
                <a:cubicBezTo>
                  <a:pt x="649" y="178"/>
                  <a:pt x="657" y="181"/>
                  <a:pt x="662" y="186"/>
                </a:cubicBezTo>
                <a:cubicBezTo>
                  <a:pt x="695" y="219"/>
                  <a:pt x="695" y="219"/>
                  <a:pt x="695" y="219"/>
                </a:cubicBezTo>
                <a:cubicBezTo>
                  <a:pt x="703" y="227"/>
                  <a:pt x="703" y="240"/>
                  <a:pt x="695" y="249"/>
                </a:cubicBezTo>
                <a:cubicBezTo>
                  <a:pt x="626" y="318"/>
                  <a:pt x="626" y="318"/>
                  <a:pt x="626" y="318"/>
                </a:cubicBezTo>
                <a:cubicBezTo>
                  <a:pt x="622" y="322"/>
                  <a:pt x="616" y="324"/>
                  <a:pt x="611" y="324"/>
                </a:cubicBezTo>
                <a:cubicBezTo>
                  <a:pt x="605" y="324"/>
                  <a:pt x="600" y="322"/>
                  <a:pt x="596" y="318"/>
                </a:cubicBezTo>
                <a:cubicBezTo>
                  <a:pt x="563" y="285"/>
                  <a:pt x="563" y="285"/>
                  <a:pt x="563" y="285"/>
                </a:cubicBezTo>
                <a:cubicBezTo>
                  <a:pt x="558" y="280"/>
                  <a:pt x="556" y="273"/>
                  <a:pt x="557" y="265"/>
                </a:cubicBezTo>
                <a:cubicBezTo>
                  <a:pt x="561" y="247"/>
                  <a:pt x="558" y="235"/>
                  <a:pt x="550" y="227"/>
                </a:cubicBezTo>
                <a:cubicBezTo>
                  <a:pt x="537" y="214"/>
                  <a:pt x="528" y="210"/>
                  <a:pt x="512" y="212"/>
                </a:cubicBezTo>
                <a:cubicBezTo>
                  <a:pt x="498" y="214"/>
                  <a:pt x="471" y="234"/>
                  <a:pt x="439" y="265"/>
                </a:cubicBezTo>
                <a:cubicBezTo>
                  <a:pt x="442" y="272"/>
                  <a:pt x="442" y="279"/>
                  <a:pt x="436" y="285"/>
                </a:cubicBezTo>
                <a:cubicBezTo>
                  <a:pt x="435" y="287"/>
                  <a:pt x="432" y="291"/>
                  <a:pt x="428" y="296"/>
                </a:cubicBezTo>
                <a:cubicBezTo>
                  <a:pt x="421" y="305"/>
                  <a:pt x="412" y="317"/>
                  <a:pt x="402" y="330"/>
                </a:cubicBezTo>
                <a:cubicBezTo>
                  <a:pt x="559" y="487"/>
                  <a:pt x="559" y="487"/>
                  <a:pt x="559" y="487"/>
                </a:cubicBezTo>
                <a:cubicBezTo>
                  <a:pt x="567" y="496"/>
                  <a:pt x="572" y="508"/>
                  <a:pt x="571" y="521"/>
                </a:cubicBezTo>
                <a:cubicBezTo>
                  <a:pt x="570" y="534"/>
                  <a:pt x="565" y="546"/>
                  <a:pt x="555" y="556"/>
                </a:cubicBezTo>
                <a:cubicBezTo>
                  <a:pt x="545" y="566"/>
                  <a:pt x="531" y="572"/>
                  <a:pt x="518" y="572"/>
                </a:cubicBezTo>
                <a:close/>
                <a:moveTo>
                  <a:pt x="333" y="390"/>
                </a:moveTo>
                <a:cubicBezTo>
                  <a:pt x="335" y="390"/>
                  <a:pt x="337" y="390"/>
                  <a:pt x="338" y="392"/>
                </a:cubicBezTo>
                <a:cubicBezTo>
                  <a:pt x="496" y="550"/>
                  <a:pt x="496" y="550"/>
                  <a:pt x="496" y="550"/>
                </a:cubicBezTo>
                <a:cubicBezTo>
                  <a:pt x="502" y="555"/>
                  <a:pt x="509" y="558"/>
                  <a:pt x="518" y="558"/>
                </a:cubicBezTo>
                <a:cubicBezTo>
                  <a:pt x="527" y="558"/>
                  <a:pt x="538" y="554"/>
                  <a:pt x="545" y="546"/>
                </a:cubicBezTo>
                <a:cubicBezTo>
                  <a:pt x="552" y="539"/>
                  <a:pt x="557" y="530"/>
                  <a:pt x="557" y="520"/>
                </a:cubicBezTo>
                <a:cubicBezTo>
                  <a:pt x="558" y="511"/>
                  <a:pt x="555" y="503"/>
                  <a:pt x="549" y="497"/>
                </a:cubicBezTo>
                <a:cubicBezTo>
                  <a:pt x="387" y="336"/>
                  <a:pt x="387" y="336"/>
                  <a:pt x="387" y="336"/>
                </a:cubicBezTo>
                <a:cubicBezTo>
                  <a:pt x="385" y="333"/>
                  <a:pt x="385" y="329"/>
                  <a:pt x="387" y="326"/>
                </a:cubicBezTo>
                <a:cubicBezTo>
                  <a:pt x="399" y="312"/>
                  <a:pt x="409" y="297"/>
                  <a:pt x="416" y="288"/>
                </a:cubicBezTo>
                <a:cubicBezTo>
                  <a:pt x="421" y="282"/>
                  <a:pt x="424" y="278"/>
                  <a:pt x="425" y="276"/>
                </a:cubicBezTo>
                <a:cubicBezTo>
                  <a:pt x="428" y="274"/>
                  <a:pt x="428" y="272"/>
                  <a:pt x="425" y="270"/>
                </a:cubicBezTo>
                <a:cubicBezTo>
                  <a:pt x="425" y="270"/>
                  <a:pt x="425" y="269"/>
                  <a:pt x="425" y="269"/>
                </a:cubicBezTo>
                <a:cubicBezTo>
                  <a:pt x="423" y="268"/>
                  <a:pt x="423" y="267"/>
                  <a:pt x="423" y="265"/>
                </a:cubicBezTo>
                <a:cubicBezTo>
                  <a:pt x="422" y="263"/>
                  <a:pt x="423" y="261"/>
                  <a:pt x="425" y="259"/>
                </a:cubicBezTo>
                <a:cubicBezTo>
                  <a:pt x="451" y="233"/>
                  <a:pt x="487" y="201"/>
                  <a:pt x="511" y="198"/>
                </a:cubicBezTo>
                <a:cubicBezTo>
                  <a:pt x="534" y="196"/>
                  <a:pt x="547" y="204"/>
                  <a:pt x="560" y="217"/>
                </a:cubicBezTo>
                <a:cubicBezTo>
                  <a:pt x="571" y="228"/>
                  <a:pt x="575" y="245"/>
                  <a:pt x="571" y="267"/>
                </a:cubicBezTo>
                <a:cubicBezTo>
                  <a:pt x="571" y="269"/>
                  <a:pt x="570" y="273"/>
                  <a:pt x="573" y="275"/>
                </a:cubicBezTo>
                <a:cubicBezTo>
                  <a:pt x="606" y="308"/>
                  <a:pt x="606" y="308"/>
                  <a:pt x="606" y="308"/>
                </a:cubicBezTo>
                <a:cubicBezTo>
                  <a:pt x="608" y="310"/>
                  <a:pt x="613" y="310"/>
                  <a:pt x="616" y="30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7" y="236"/>
                  <a:pt x="687" y="232"/>
                  <a:pt x="685" y="229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0" y="194"/>
                  <a:pt x="647" y="193"/>
                  <a:pt x="645" y="193"/>
                </a:cubicBezTo>
                <a:cubicBezTo>
                  <a:pt x="645" y="193"/>
                  <a:pt x="644" y="193"/>
                  <a:pt x="644" y="193"/>
                </a:cubicBezTo>
                <a:cubicBezTo>
                  <a:pt x="624" y="196"/>
                  <a:pt x="610" y="192"/>
                  <a:pt x="600" y="182"/>
                </a:cubicBezTo>
                <a:cubicBezTo>
                  <a:pt x="592" y="174"/>
                  <a:pt x="593" y="164"/>
                  <a:pt x="594" y="155"/>
                </a:cubicBezTo>
                <a:cubicBezTo>
                  <a:pt x="594" y="151"/>
                  <a:pt x="595" y="146"/>
                  <a:pt x="594" y="142"/>
                </a:cubicBezTo>
                <a:cubicBezTo>
                  <a:pt x="592" y="129"/>
                  <a:pt x="563" y="100"/>
                  <a:pt x="553" y="90"/>
                </a:cubicBezTo>
                <a:cubicBezTo>
                  <a:pt x="490" y="27"/>
                  <a:pt x="426" y="14"/>
                  <a:pt x="383" y="14"/>
                </a:cubicBezTo>
                <a:cubicBezTo>
                  <a:pt x="351" y="14"/>
                  <a:pt x="326" y="21"/>
                  <a:pt x="314" y="28"/>
                </a:cubicBezTo>
                <a:cubicBezTo>
                  <a:pt x="314" y="28"/>
                  <a:pt x="314" y="29"/>
                  <a:pt x="314" y="29"/>
                </a:cubicBezTo>
                <a:cubicBezTo>
                  <a:pt x="315" y="30"/>
                  <a:pt x="315" y="30"/>
                  <a:pt x="315" y="30"/>
                </a:cubicBezTo>
                <a:cubicBezTo>
                  <a:pt x="318" y="29"/>
                  <a:pt x="321" y="29"/>
                  <a:pt x="324" y="29"/>
                </a:cubicBezTo>
                <a:cubicBezTo>
                  <a:pt x="333" y="29"/>
                  <a:pt x="375" y="31"/>
                  <a:pt x="410" y="65"/>
                </a:cubicBezTo>
                <a:cubicBezTo>
                  <a:pt x="435" y="90"/>
                  <a:pt x="446" y="116"/>
                  <a:pt x="442" y="143"/>
                </a:cubicBezTo>
                <a:cubicBezTo>
                  <a:pt x="439" y="168"/>
                  <a:pt x="423" y="186"/>
                  <a:pt x="414" y="195"/>
                </a:cubicBezTo>
                <a:cubicBezTo>
                  <a:pt x="396" y="213"/>
                  <a:pt x="396" y="213"/>
                  <a:pt x="396" y="213"/>
                </a:cubicBezTo>
                <a:cubicBezTo>
                  <a:pt x="387" y="222"/>
                  <a:pt x="387" y="222"/>
                  <a:pt x="387" y="222"/>
                </a:cubicBezTo>
                <a:cubicBezTo>
                  <a:pt x="384" y="224"/>
                  <a:pt x="380" y="224"/>
                  <a:pt x="377" y="222"/>
                </a:cubicBezTo>
                <a:cubicBezTo>
                  <a:pt x="376" y="221"/>
                  <a:pt x="375" y="220"/>
                  <a:pt x="374" y="220"/>
                </a:cubicBezTo>
                <a:cubicBezTo>
                  <a:pt x="373" y="220"/>
                  <a:pt x="372" y="220"/>
                  <a:pt x="371" y="222"/>
                </a:cubicBezTo>
                <a:cubicBezTo>
                  <a:pt x="369" y="223"/>
                  <a:pt x="365" y="226"/>
                  <a:pt x="359" y="230"/>
                </a:cubicBezTo>
                <a:cubicBezTo>
                  <a:pt x="350" y="237"/>
                  <a:pt x="336" y="248"/>
                  <a:pt x="321" y="260"/>
                </a:cubicBezTo>
                <a:cubicBezTo>
                  <a:pt x="318" y="262"/>
                  <a:pt x="314" y="262"/>
                  <a:pt x="311" y="260"/>
                </a:cubicBezTo>
                <a:cubicBezTo>
                  <a:pt x="200" y="148"/>
                  <a:pt x="200" y="148"/>
                  <a:pt x="200" y="148"/>
                </a:cubicBezTo>
                <a:cubicBezTo>
                  <a:pt x="198" y="146"/>
                  <a:pt x="197" y="144"/>
                  <a:pt x="198" y="141"/>
                </a:cubicBezTo>
                <a:cubicBezTo>
                  <a:pt x="209" y="108"/>
                  <a:pt x="201" y="73"/>
                  <a:pt x="176" y="48"/>
                </a:cubicBezTo>
                <a:cubicBezTo>
                  <a:pt x="159" y="31"/>
                  <a:pt x="136" y="22"/>
                  <a:pt x="112" y="22"/>
                </a:cubicBezTo>
                <a:cubicBezTo>
                  <a:pt x="106" y="22"/>
                  <a:pt x="100" y="22"/>
                  <a:pt x="95" y="23"/>
                </a:cubicBezTo>
                <a:cubicBezTo>
                  <a:pt x="138" y="66"/>
                  <a:pt x="138" y="66"/>
                  <a:pt x="138" y="66"/>
                </a:cubicBezTo>
                <a:cubicBezTo>
                  <a:pt x="147" y="75"/>
                  <a:pt x="138" y="125"/>
                  <a:pt x="131" y="132"/>
                </a:cubicBezTo>
                <a:cubicBezTo>
                  <a:pt x="124" y="139"/>
                  <a:pt x="95" y="143"/>
                  <a:pt x="82" y="143"/>
                </a:cubicBezTo>
                <a:cubicBezTo>
                  <a:pt x="73" y="143"/>
                  <a:pt x="69" y="142"/>
                  <a:pt x="66" y="139"/>
                </a:cubicBezTo>
                <a:cubicBezTo>
                  <a:pt x="22" y="95"/>
                  <a:pt x="22" y="95"/>
                  <a:pt x="22" y="95"/>
                </a:cubicBezTo>
                <a:cubicBezTo>
                  <a:pt x="17" y="125"/>
                  <a:pt x="26" y="155"/>
                  <a:pt x="47" y="177"/>
                </a:cubicBezTo>
                <a:cubicBezTo>
                  <a:pt x="65" y="194"/>
                  <a:pt x="87" y="204"/>
                  <a:pt x="112" y="204"/>
                </a:cubicBezTo>
                <a:cubicBezTo>
                  <a:pt x="121" y="204"/>
                  <a:pt x="131" y="202"/>
                  <a:pt x="140" y="199"/>
                </a:cubicBezTo>
                <a:cubicBezTo>
                  <a:pt x="143" y="198"/>
                  <a:pt x="145" y="199"/>
                  <a:pt x="147" y="201"/>
                </a:cubicBezTo>
                <a:cubicBezTo>
                  <a:pt x="255" y="308"/>
                  <a:pt x="255" y="308"/>
                  <a:pt x="255" y="308"/>
                </a:cubicBezTo>
                <a:cubicBezTo>
                  <a:pt x="258" y="311"/>
                  <a:pt x="258" y="315"/>
                  <a:pt x="255" y="318"/>
                </a:cubicBezTo>
                <a:cubicBezTo>
                  <a:pt x="243" y="331"/>
                  <a:pt x="230" y="346"/>
                  <a:pt x="217" y="360"/>
                </a:cubicBezTo>
                <a:cubicBezTo>
                  <a:pt x="201" y="378"/>
                  <a:pt x="186" y="395"/>
                  <a:pt x="173" y="408"/>
                </a:cubicBezTo>
                <a:cubicBezTo>
                  <a:pt x="152" y="428"/>
                  <a:pt x="116" y="452"/>
                  <a:pt x="98" y="464"/>
                </a:cubicBezTo>
                <a:cubicBezTo>
                  <a:pt x="95" y="466"/>
                  <a:pt x="91" y="468"/>
                  <a:pt x="89" y="469"/>
                </a:cubicBezTo>
                <a:cubicBezTo>
                  <a:pt x="89" y="472"/>
                  <a:pt x="89" y="479"/>
                  <a:pt x="90" y="481"/>
                </a:cubicBezTo>
                <a:cubicBezTo>
                  <a:pt x="95" y="486"/>
                  <a:pt x="142" y="533"/>
                  <a:pt x="142" y="533"/>
                </a:cubicBezTo>
                <a:cubicBezTo>
                  <a:pt x="154" y="545"/>
                  <a:pt x="164" y="555"/>
                  <a:pt x="166" y="557"/>
                </a:cubicBezTo>
                <a:cubicBezTo>
                  <a:pt x="167" y="558"/>
                  <a:pt x="169" y="558"/>
                  <a:pt x="172" y="558"/>
                </a:cubicBezTo>
                <a:cubicBezTo>
                  <a:pt x="175" y="558"/>
                  <a:pt x="177" y="558"/>
                  <a:pt x="178" y="557"/>
                </a:cubicBezTo>
                <a:cubicBezTo>
                  <a:pt x="179" y="556"/>
                  <a:pt x="183" y="551"/>
                  <a:pt x="187" y="545"/>
                </a:cubicBezTo>
                <a:cubicBezTo>
                  <a:pt x="204" y="521"/>
                  <a:pt x="241" y="472"/>
                  <a:pt x="262" y="451"/>
                </a:cubicBezTo>
                <a:cubicBezTo>
                  <a:pt x="275" y="438"/>
                  <a:pt x="287" y="428"/>
                  <a:pt x="299" y="417"/>
                </a:cubicBezTo>
                <a:cubicBezTo>
                  <a:pt x="309" y="409"/>
                  <a:pt x="318" y="401"/>
                  <a:pt x="329" y="392"/>
                </a:cubicBezTo>
                <a:cubicBezTo>
                  <a:pt x="330" y="390"/>
                  <a:pt x="332" y="390"/>
                  <a:pt x="333" y="39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8" name="Oval 45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09" name="Freeform 122"/>
          <p:cNvSpPr>
            <a:spLocks noEditPoints="1"/>
          </p:cNvSpPr>
          <p:nvPr/>
        </p:nvSpPr>
        <p:spPr bwMode="auto">
          <a:xfrm>
            <a:off x="8408551" y="4872615"/>
            <a:ext cx="648917" cy="591376"/>
          </a:xfrm>
          <a:custGeom>
            <a:avLst/>
            <a:gdLst>
              <a:gd name="T0" fmla="*/ 61 w 629"/>
              <a:gd name="T1" fmla="*/ 546 h 572"/>
              <a:gd name="T2" fmla="*/ 5 w 629"/>
              <a:gd name="T3" fmla="*/ 460 h 572"/>
              <a:gd name="T4" fmla="*/ 130 w 629"/>
              <a:gd name="T5" fmla="*/ 354 h 572"/>
              <a:gd name="T6" fmla="*/ 104 w 629"/>
              <a:gd name="T7" fmla="*/ 168 h 572"/>
              <a:gd name="T8" fmla="*/ 19 w 629"/>
              <a:gd name="T9" fmla="*/ 89 h 572"/>
              <a:gd name="T10" fmla="*/ 66 w 629"/>
              <a:gd name="T11" fmla="*/ 42 h 572"/>
              <a:gd name="T12" fmla="*/ 145 w 629"/>
              <a:gd name="T13" fmla="*/ 127 h 572"/>
              <a:gd name="T14" fmla="*/ 288 w 629"/>
              <a:gd name="T15" fmla="*/ 211 h 572"/>
              <a:gd name="T16" fmla="*/ 331 w 629"/>
              <a:gd name="T17" fmla="*/ 185 h 572"/>
              <a:gd name="T18" fmla="*/ 251 w 629"/>
              <a:gd name="T19" fmla="*/ 43 h 572"/>
              <a:gd name="T20" fmla="*/ 234 w 629"/>
              <a:gd name="T21" fmla="*/ 16 h 572"/>
              <a:gd name="T22" fmla="*/ 534 w 629"/>
              <a:gd name="T23" fmla="*/ 140 h 572"/>
              <a:gd name="T24" fmla="*/ 569 w 629"/>
              <a:gd name="T25" fmla="*/ 179 h 572"/>
              <a:gd name="T26" fmla="*/ 621 w 629"/>
              <a:gd name="T27" fmla="*/ 249 h 572"/>
              <a:gd name="T28" fmla="*/ 522 w 629"/>
              <a:gd name="T29" fmla="*/ 318 h 572"/>
              <a:gd name="T30" fmla="*/ 476 w 629"/>
              <a:gd name="T31" fmla="*/ 227 h 572"/>
              <a:gd name="T32" fmla="*/ 362 w 629"/>
              <a:gd name="T33" fmla="*/ 285 h 572"/>
              <a:gd name="T34" fmla="*/ 368 w 629"/>
              <a:gd name="T35" fmla="*/ 303 h 572"/>
              <a:gd name="T36" fmla="*/ 532 w 629"/>
              <a:gd name="T37" fmla="*/ 499 h 572"/>
              <a:gd name="T38" fmla="*/ 432 w 629"/>
              <a:gd name="T39" fmla="*/ 555 h 572"/>
              <a:gd name="T40" fmla="*/ 280 w 629"/>
              <a:gd name="T41" fmla="*/ 387 h 572"/>
              <a:gd name="T42" fmla="*/ 198 w 629"/>
              <a:gd name="T43" fmla="*/ 461 h 572"/>
              <a:gd name="T44" fmla="*/ 98 w 629"/>
              <a:gd name="T45" fmla="*/ 572 h 572"/>
              <a:gd name="T46" fmla="*/ 104 w 629"/>
              <a:gd name="T47" fmla="*/ 557 h 572"/>
              <a:gd name="T48" fmla="*/ 222 w 629"/>
              <a:gd name="T49" fmla="*/ 421 h 572"/>
              <a:gd name="T50" fmla="*/ 282 w 629"/>
              <a:gd name="T51" fmla="*/ 367 h 572"/>
              <a:gd name="T52" fmla="*/ 306 w 629"/>
              <a:gd name="T53" fmla="*/ 409 h 572"/>
              <a:gd name="T54" fmla="*/ 466 w 629"/>
              <a:gd name="T55" fmla="*/ 545 h 572"/>
              <a:gd name="T56" fmla="*/ 386 w 629"/>
              <a:gd name="T57" fmla="*/ 329 h 572"/>
              <a:gd name="T58" fmla="*/ 339 w 629"/>
              <a:gd name="T59" fmla="*/ 295 h 572"/>
              <a:gd name="T60" fmla="*/ 351 w 629"/>
              <a:gd name="T61" fmla="*/ 270 h 572"/>
              <a:gd name="T62" fmla="*/ 351 w 629"/>
              <a:gd name="T63" fmla="*/ 259 h 572"/>
              <a:gd name="T64" fmla="*/ 497 w 629"/>
              <a:gd name="T65" fmla="*/ 267 h 572"/>
              <a:gd name="T66" fmla="*/ 542 w 629"/>
              <a:gd name="T67" fmla="*/ 308 h 572"/>
              <a:gd name="T68" fmla="*/ 578 w 629"/>
              <a:gd name="T69" fmla="*/ 196 h 572"/>
              <a:gd name="T70" fmla="*/ 526 w 629"/>
              <a:gd name="T71" fmla="*/ 182 h 572"/>
              <a:gd name="T72" fmla="*/ 479 w 629"/>
              <a:gd name="T73" fmla="*/ 90 h 572"/>
              <a:gd name="T74" fmla="*/ 241 w 629"/>
              <a:gd name="T75" fmla="*/ 29 h 572"/>
              <a:gd name="T76" fmla="*/ 336 w 629"/>
              <a:gd name="T77" fmla="*/ 65 h 572"/>
              <a:gd name="T78" fmla="*/ 323 w 629"/>
              <a:gd name="T79" fmla="*/ 213 h 572"/>
              <a:gd name="T80" fmla="*/ 300 w 629"/>
              <a:gd name="T81" fmla="*/ 220 h 572"/>
              <a:gd name="T82" fmla="*/ 258 w 629"/>
              <a:gd name="T83" fmla="*/ 250 h 572"/>
              <a:gd name="T84" fmla="*/ 133 w 629"/>
              <a:gd name="T85" fmla="*/ 132 h 572"/>
              <a:gd name="T86" fmla="*/ 34 w 629"/>
              <a:gd name="T87" fmla="*/ 85 h 572"/>
              <a:gd name="T88" fmla="*/ 113 w 629"/>
              <a:gd name="T89" fmla="*/ 157 h 572"/>
              <a:gd name="T90" fmla="*/ 224 w 629"/>
              <a:gd name="T91" fmla="*/ 280 h 572"/>
              <a:gd name="T92" fmla="*/ 100 w 629"/>
              <a:gd name="T93" fmla="*/ 408 h 572"/>
              <a:gd name="T94" fmla="*/ 16 w 629"/>
              <a:gd name="T95" fmla="*/ 481 h 572"/>
              <a:gd name="T96" fmla="*/ 93 w 629"/>
              <a:gd name="T97" fmla="*/ 557 h 5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29" h="572">
                <a:moveTo>
                  <a:pt x="98" y="572"/>
                </a:moveTo>
                <a:cubicBezTo>
                  <a:pt x="93" y="572"/>
                  <a:pt x="87" y="571"/>
                  <a:pt x="83" y="568"/>
                </a:cubicBezTo>
                <a:cubicBezTo>
                  <a:pt x="82" y="566"/>
                  <a:pt x="73" y="557"/>
                  <a:pt x="61" y="546"/>
                </a:cubicBezTo>
                <a:cubicBezTo>
                  <a:pt x="59" y="543"/>
                  <a:pt x="59" y="543"/>
                  <a:pt x="59" y="543"/>
                </a:cubicBezTo>
                <a:cubicBezTo>
                  <a:pt x="59" y="543"/>
                  <a:pt x="9" y="494"/>
                  <a:pt x="6" y="490"/>
                </a:cubicBezTo>
                <a:cubicBezTo>
                  <a:pt x="0" y="484"/>
                  <a:pt x="0" y="466"/>
                  <a:pt x="5" y="460"/>
                </a:cubicBezTo>
                <a:cubicBezTo>
                  <a:pt x="7" y="459"/>
                  <a:pt x="8" y="457"/>
                  <a:pt x="17" y="452"/>
                </a:cubicBezTo>
                <a:cubicBezTo>
                  <a:pt x="34" y="441"/>
                  <a:pt x="70" y="418"/>
                  <a:pt x="90" y="398"/>
                </a:cubicBezTo>
                <a:cubicBezTo>
                  <a:pt x="102" y="385"/>
                  <a:pt x="116" y="370"/>
                  <a:pt x="130" y="354"/>
                </a:cubicBezTo>
                <a:cubicBezTo>
                  <a:pt x="145" y="337"/>
                  <a:pt x="161" y="319"/>
                  <a:pt x="177" y="303"/>
                </a:cubicBezTo>
                <a:cubicBezTo>
                  <a:pt x="185" y="295"/>
                  <a:pt x="196" y="285"/>
                  <a:pt x="209" y="274"/>
                </a:cubicBezTo>
                <a:cubicBezTo>
                  <a:pt x="104" y="168"/>
                  <a:pt x="104" y="168"/>
                  <a:pt x="104" y="168"/>
                </a:cubicBezTo>
                <a:cubicBezTo>
                  <a:pt x="70" y="157"/>
                  <a:pt x="70" y="157"/>
                  <a:pt x="70" y="157"/>
                </a:cubicBezTo>
                <a:cubicBezTo>
                  <a:pt x="69" y="157"/>
                  <a:pt x="67" y="156"/>
                  <a:pt x="66" y="155"/>
                </a:cubicBezTo>
                <a:cubicBezTo>
                  <a:pt x="19" y="89"/>
                  <a:pt x="19" y="89"/>
                  <a:pt x="19" y="89"/>
                </a:cubicBezTo>
                <a:cubicBezTo>
                  <a:pt x="17" y="86"/>
                  <a:pt x="17" y="82"/>
                  <a:pt x="20" y="80"/>
                </a:cubicBezTo>
                <a:cubicBezTo>
                  <a:pt x="57" y="42"/>
                  <a:pt x="57" y="42"/>
                  <a:pt x="57" y="42"/>
                </a:cubicBezTo>
                <a:cubicBezTo>
                  <a:pt x="59" y="40"/>
                  <a:pt x="63" y="40"/>
                  <a:pt x="66" y="42"/>
                </a:cubicBezTo>
                <a:cubicBezTo>
                  <a:pt x="132" y="89"/>
                  <a:pt x="132" y="89"/>
                  <a:pt x="132" y="89"/>
                </a:cubicBezTo>
                <a:cubicBezTo>
                  <a:pt x="133" y="90"/>
                  <a:pt x="134" y="91"/>
                  <a:pt x="135" y="93"/>
                </a:cubicBezTo>
                <a:cubicBezTo>
                  <a:pt x="145" y="127"/>
                  <a:pt x="145" y="127"/>
                  <a:pt x="145" y="127"/>
                </a:cubicBezTo>
                <a:cubicBezTo>
                  <a:pt x="254" y="235"/>
                  <a:pt x="254" y="235"/>
                  <a:pt x="254" y="235"/>
                </a:cubicBezTo>
                <a:cubicBezTo>
                  <a:pt x="267" y="225"/>
                  <a:pt x="276" y="219"/>
                  <a:pt x="282" y="215"/>
                </a:cubicBezTo>
                <a:cubicBezTo>
                  <a:pt x="285" y="213"/>
                  <a:pt x="287" y="212"/>
                  <a:pt x="288" y="211"/>
                </a:cubicBezTo>
                <a:cubicBezTo>
                  <a:pt x="294" y="206"/>
                  <a:pt x="301" y="205"/>
                  <a:pt x="308" y="208"/>
                </a:cubicBezTo>
                <a:cubicBezTo>
                  <a:pt x="313" y="203"/>
                  <a:pt x="313" y="203"/>
                  <a:pt x="313" y="203"/>
                </a:cubicBezTo>
                <a:cubicBezTo>
                  <a:pt x="331" y="185"/>
                  <a:pt x="331" y="185"/>
                  <a:pt x="331" y="185"/>
                </a:cubicBezTo>
                <a:cubicBezTo>
                  <a:pt x="338" y="178"/>
                  <a:pt x="352" y="162"/>
                  <a:pt x="354" y="141"/>
                </a:cubicBezTo>
                <a:cubicBezTo>
                  <a:pt x="357" y="119"/>
                  <a:pt x="348" y="97"/>
                  <a:pt x="326" y="75"/>
                </a:cubicBezTo>
                <a:cubicBezTo>
                  <a:pt x="296" y="45"/>
                  <a:pt x="258" y="43"/>
                  <a:pt x="251" y="43"/>
                </a:cubicBezTo>
                <a:cubicBezTo>
                  <a:pt x="248" y="43"/>
                  <a:pt x="246" y="43"/>
                  <a:pt x="245" y="43"/>
                </a:cubicBezTo>
                <a:cubicBezTo>
                  <a:pt x="237" y="45"/>
                  <a:pt x="229" y="40"/>
                  <a:pt x="227" y="32"/>
                </a:cubicBezTo>
                <a:cubicBezTo>
                  <a:pt x="225" y="25"/>
                  <a:pt x="228" y="19"/>
                  <a:pt x="234" y="16"/>
                </a:cubicBezTo>
                <a:cubicBezTo>
                  <a:pt x="252" y="6"/>
                  <a:pt x="280" y="0"/>
                  <a:pt x="309" y="0"/>
                </a:cubicBezTo>
                <a:cubicBezTo>
                  <a:pt x="355" y="0"/>
                  <a:pt x="423" y="14"/>
                  <a:pt x="489" y="80"/>
                </a:cubicBezTo>
                <a:cubicBezTo>
                  <a:pt x="519" y="110"/>
                  <a:pt x="532" y="127"/>
                  <a:pt x="534" y="140"/>
                </a:cubicBezTo>
                <a:cubicBezTo>
                  <a:pt x="535" y="146"/>
                  <a:pt x="535" y="152"/>
                  <a:pt x="534" y="157"/>
                </a:cubicBezTo>
                <a:cubicBezTo>
                  <a:pt x="533" y="164"/>
                  <a:pt x="533" y="169"/>
                  <a:pt x="536" y="172"/>
                </a:cubicBezTo>
                <a:cubicBezTo>
                  <a:pt x="543" y="179"/>
                  <a:pt x="553" y="181"/>
                  <a:pt x="569" y="179"/>
                </a:cubicBezTo>
                <a:cubicBezTo>
                  <a:pt x="576" y="178"/>
                  <a:pt x="583" y="181"/>
                  <a:pt x="588" y="186"/>
                </a:cubicBezTo>
                <a:cubicBezTo>
                  <a:pt x="621" y="219"/>
                  <a:pt x="621" y="219"/>
                  <a:pt x="621" y="219"/>
                </a:cubicBezTo>
                <a:cubicBezTo>
                  <a:pt x="629" y="227"/>
                  <a:pt x="629" y="240"/>
                  <a:pt x="621" y="249"/>
                </a:cubicBezTo>
                <a:cubicBezTo>
                  <a:pt x="552" y="318"/>
                  <a:pt x="552" y="318"/>
                  <a:pt x="552" y="318"/>
                </a:cubicBezTo>
                <a:cubicBezTo>
                  <a:pt x="548" y="322"/>
                  <a:pt x="543" y="324"/>
                  <a:pt x="537" y="324"/>
                </a:cubicBezTo>
                <a:cubicBezTo>
                  <a:pt x="531" y="324"/>
                  <a:pt x="526" y="322"/>
                  <a:pt x="522" y="318"/>
                </a:cubicBezTo>
                <a:cubicBezTo>
                  <a:pt x="489" y="285"/>
                  <a:pt x="489" y="285"/>
                  <a:pt x="489" y="285"/>
                </a:cubicBezTo>
                <a:cubicBezTo>
                  <a:pt x="484" y="280"/>
                  <a:pt x="482" y="273"/>
                  <a:pt x="484" y="265"/>
                </a:cubicBezTo>
                <a:cubicBezTo>
                  <a:pt x="487" y="247"/>
                  <a:pt x="485" y="235"/>
                  <a:pt x="476" y="227"/>
                </a:cubicBezTo>
                <a:cubicBezTo>
                  <a:pt x="463" y="214"/>
                  <a:pt x="454" y="210"/>
                  <a:pt x="439" y="212"/>
                </a:cubicBezTo>
                <a:cubicBezTo>
                  <a:pt x="424" y="214"/>
                  <a:pt x="398" y="233"/>
                  <a:pt x="365" y="265"/>
                </a:cubicBezTo>
                <a:cubicBezTo>
                  <a:pt x="369" y="272"/>
                  <a:pt x="368" y="279"/>
                  <a:pt x="362" y="285"/>
                </a:cubicBezTo>
                <a:cubicBezTo>
                  <a:pt x="362" y="286"/>
                  <a:pt x="362" y="286"/>
                  <a:pt x="361" y="287"/>
                </a:cubicBezTo>
                <a:cubicBezTo>
                  <a:pt x="360" y="289"/>
                  <a:pt x="358" y="292"/>
                  <a:pt x="354" y="298"/>
                </a:cubicBezTo>
                <a:cubicBezTo>
                  <a:pt x="359" y="300"/>
                  <a:pt x="363" y="302"/>
                  <a:pt x="368" y="303"/>
                </a:cubicBezTo>
                <a:cubicBezTo>
                  <a:pt x="377" y="306"/>
                  <a:pt x="386" y="309"/>
                  <a:pt x="396" y="319"/>
                </a:cubicBezTo>
                <a:cubicBezTo>
                  <a:pt x="532" y="455"/>
                  <a:pt x="532" y="455"/>
                  <a:pt x="532" y="455"/>
                </a:cubicBezTo>
                <a:cubicBezTo>
                  <a:pt x="544" y="467"/>
                  <a:pt x="544" y="487"/>
                  <a:pt x="532" y="499"/>
                </a:cubicBezTo>
                <a:cubicBezTo>
                  <a:pt x="476" y="555"/>
                  <a:pt x="476" y="555"/>
                  <a:pt x="476" y="555"/>
                </a:cubicBezTo>
                <a:cubicBezTo>
                  <a:pt x="470" y="561"/>
                  <a:pt x="463" y="564"/>
                  <a:pt x="454" y="564"/>
                </a:cubicBezTo>
                <a:cubicBezTo>
                  <a:pt x="446" y="564"/>
                  <a:pt x="438" y="561"/>
                  <a:pt x="432" y="555"/>
                </a:cubicBezTo>
                <a:cubicBezTo>
                  <a:pt x="296" y="419"/>
                  <a:pt x="296" y="419"/>
                  <a:pt x="296" y="419"/>
                </a:cubicBezTo>
                <a:cubicBezTo>
                  <a:pt x="287" y="409"/>
                  <a:pt x="284" y="399"/>
                  <a:pt x="281" y="391"/>
                </a:cubicBezTo>
                <a:cubicBezTo>
                  <a:pt x="280" y="389"/>
                  <a:pt x="280" y="388"/>
                  <a:pt x="280" y="387"/>
                </a:cubicBezTo>
                <a:cubicBezTo>
                  <a:pt x="276" y="390"/>
                  <a:pt x="273" y="394"/>
                  <a:pt x="270" y="396"/>
                </a:cubicBezTo>
                <a:cubicBezTo>
                  <a:pt x="254" y="412"/>
                  <a:pt x="243" y="422"/>
                  <a:pt x="231" y="431"/>
                </a:cubicBezTo>
                <a:cubicBezTo>
                  <a:pt x="221" y="440"/>
                  <a:pt x="211" y="448"/>
                  <a:pt x="198" y="461"/>
                </a:cubicBezTo>
                <a:cubicBezTo>
                  <a:pt x="178" y="481"/>
                  <a:pt x="142" y="530"/>
                  <a:pt x="125" y="553"/>
                </a:cubicBezTo>
                <a:cubicBezTo>
                  <a:pt x="116" y="565"/>
                  <a:pt x="114" y="567"/>
                  <a:pt x="113" y="568"/>
                </a:cubicBezTo>
                <a:cubicBezTo>
                  <a:pt x="110" y="571"/>
                  <a:pt x="103" y="572"/>
                  <a:pt x="98" y="572"/>
                </a:cubicBezTo>
                <a:close/>
                <a:moveTo>
                  <a:pt x="93" y="557"/>
                </a:moveTo>
                <a:cubicBezTo>
                  <a:pt x="93" y="558"/>
                  <a:pt x="95" y="558"/>
                  <a:pt x="98" y="558"/>
                </a:cubicBezTo>
                <a:cubicBezTo>
                  <a:pt x="101" y="558"/>
                  <a:pt x="103" y="558"/>
                  <a:pt x="104" y="557"/>
                </a:cubicBezTo>
                <a:cubicBezTo>
                  <a:pt x="105" y="556"/>
                  <a:pt x="109" y="550"/>
                  <a:pt x="113" y="545"/>
                </a:cubicBezTo>
                <a:cubicBezTo>
                  <a:pt x="131" y="521"/>
                  <a:pt x="168" y="471"/>
                  <a:pt x="188" y="451"/>
                </a:cubicBezTo>
                <a:cubicBezTo>
                  <a:pt x="201" y="438"/>
                  <a:pt x="212" y="429"/>
                  <a:pt x="222" y="421"/>
                </a:cubicBezTo>
                <a:cubicBezTo>
                  <a:pt x="233" y="411"/>
                  <a:pt x="245" y="402"/>
                  <a:pt x="261" y="386"/>
                </a:cubicBezTo>
                <a:cubicBezTo>
                  <a:pt x="265" y="382"/>
                  <a:pt x="270" y="376"/>
                  <a:pt x="276" y="369"/>
                </a:cubicBezTo>
                <a:cubicBezTo>
                  <a:pt x="278" y="368"/>
                  <a:pt x="280" y="367"/>
                  <a:pt x="282" y="367"/>
                </a:cubicBezTo>
                <a:cubicBezTo>
                  <a:pt x="285" y="367"/>
                  <a:pt x="287" y="369"/>
                  <a:pt x="288" y="371"/>
                </a:cubicBezTo>
                <a:cubicBezTo>
                  <a:pt x="291" y="376"/>
                  <a:pt x="293" y="381"/>
                  <a:pt x="294" y="387"/>
                </a:cubicBezTo>
                <a:cubicBezTo>
                  <a:pt x="297" y="395"/>
                  <a:pt x="299" y="401"/>
                  <a:pt x="306" y="409"/>
                </a:cubicBezTo>
                <a:cubicBezTo>
                  <a:pt x="442" y="545"/>
                  <a:pt x="442" y="545"/>
                  <a:pt x="442" y="545"/>
                </a:cubicBezTo>
                <a:cubicBezTo>
                  <a:pt x="445" y="548"/>
                  <a:pt x="450" y="550"/>
                  <a:pt x="454" y="550"/>
                </a:cubicBezTo>
                <a:cubicBezTo>
                  <a:pt x="459" y="550"/>
                  <a:pt x="463" y="548"/>
                  <a:pt x="466" y="545"/>
                </a:cubicBezTo>
                <a:cubicBezTo>
                  <a:pt x="522" y="489"/>
                  <a:pt x="522" y="489"/>
                  <a:pt x="522" y="489"/>
                </a:cubicBezTo>
                <a:cubicBezTo>
                  <a:pt x="529" y="482"/>
                  <a:pt x="529" y="471"/>
                  <a:pt x="522" y="465"/>
                </a:cubicBezTo>
                <a:cubicBezTo>
                  <a:pt x="386" y="329"/>
                  <a:pt x="386" y="329"/>
                  <a:pt x="386" y="329"/>
                </a:cubicBezTo>
                <a:cubicBezTo>
                  <a:pt x="379" y="322"/>
                  <a:pt x="372" y="319"/>
                  <a:pt x="364" y="317"/>
                </a:cubicBezTo>
                <a:cubicBezTo>
                  <a:pt x="357" y="314"/>
                  <a:pt x="348" y="312"/>
                  <a:pt x="340" y="305"/>
                </a:cubicBezTo>
                <a:cubicBezTo>
                  <a:pt x="337" y="302"/>
                  <a:pt x="337" y="298"/>
                  <a:pt x="339" y="295"/>
                </a:cubicBezTo>
                <a:cubicBezTo>
                  <a:pt x="345" y="287"/>
                  <a:pt x="348" y="283"/>
                  <a:pt x="349" y="280"/>
                </a:cubicBezTo>
                <a:cubicBezTo>
                  <a:pt x="350" y="279"/>
                  <a:pt x="351" y="278"/>
                  <a:pt x="352" y="276"/>
                </a:cubicBezTo>
                <a:cubicBezTo>
                  <a:pt x="354" y="274"/>
                  <a:pt x="354" y="272"/>
                  <a:pt x="351" y="270"/>
                </a:cubicBezTo>
                <a:cubicBezTo>
                  <a:pt x="351" y="269"/>
                  <a:pt x="351" y="269"/>
                  <a:pt x="351" y="269"/>
                </a:cubicBezTo>
                <a:cubicBezTo>
                  <a:pt x="351" y="269"/>
                  <a:pt x="351" y="269"/>
                  <a:pt x="351" y="269"/>
                </a:cubicBezTo>
                <a:cubicBezTo>
                  <a:pt x="348" y="266"/>
                  <a:pt x="348" y="262"/>
                  <a:pt x="351" y="259"/>
                </a:cubicBezTo>
                <a:cubicBezTo>
                  <a:pt x="377" y="233"/>
                  <a:pt x="414" y="201"/>
                  <a:pt x="437" y="198"/>
                </a:cubicBezTo>
                <a:cubicBezTo>
                  <a:pt x="460" y="196"/>
                  <a:pt x="473" y="204"/>
                  <a:pt x="486" y="217"/>
                </a:cubicBezTo>
                <a:cubicBezTo>
                  <a:pt x="498" y="228"/>
                  <a:pt x="502" y="245"/>
                  <a:pt x="497" y="267"/>
                </a:cubicBezTo>
                <a:cubicBezTo>
                  <a:pt x="497" y="269"/>
                  <a:pt x="497" y="273"/>
                  <a:pt x="499" y="275"/>
                </a:cubicBezTo>
                <a:cubicBezTo>
                  <a:pt x="532" y="308"/>
                  <a:pt x="532" y="308"/>
                  <a:pt x="532" y="308"/>
                </a:cubicBezTo>
                <a:cubicBezTo>
                  <a:pt x="535" y="310"/>
                  <a:pt x="539" y="310"/>
                  <a:pt x="542" y="308"/>
                </a:cubicBezTo>
                <a:cubicBezTo>
                  <a:pt x="611" y="239"/>
                  <a:pt x="611" y="239"/>
                  <a:pt x="611" y="239"/>
                </a:cubicBezTo>
                <a:cubicBezTo>
                  <a:pt x="614" y="236"/>
                  <a:pt x="614" y="232"/>
                  <a:pt x="611" y="229"/>
                </a:cubicBezTo>
                <a:cubicBezTo>
                  <a:pt x="578" y="196"/>
                  <a:pt x="578" y="196"/>
                  <a:pt x="578" y="196"/>
                </a:cubicBezTo>
                <a:cubicBezTo>
                  <a:pt x="576" y="194"/>
                  <a:pt x="573" y="193"/>
                  <a:pt x="570" y="193"/>
                </a:cubicBezTo>
                <a:cubicBezTo>
                  <a:pt x="566" y="194"/>
                  <a:pt x="563" y="194"/>
                  <a:pt x="559" y="194"/>
                </a:cubicBezTo>
                <a:cubicBezTo>
                  <a:pt x="545" y="194"/>
                  <a:pt x="534" y="190"/>
                  <a:pt x="526" y="182"/>
                </a:cubicBezTo>
                <a:cubicBezTo>
                  <a:pt x="518" y="174"/>
                  <a:pt x="519" y="164"/>
                  <a:pt x="520" y="155"/>
                </a:cubicBezTo>
                <a:cubicBezTo>
                  <a:pt x="521" y="151"/>
                  <a:pt x="521" y="146"/>
                  <a:pt x="520" y="142"/>
                </a:cubicBezTo>
                <a:cubicBezTo>
                  <a:pt x="518" y="129"/>
                  <a:pt x="490" y="101"/>
                  <a:pt x="479" y="90"/>
                </a:cubicBezTo>
                <a:cubicBezTo>
                  <a:pt x="417" y="27"/>
                  <a:pt x="352" y="14"/>
                  <a:pt x="309" y="14"/>
                </a:cubicBezTo>
                <a:cubicBezTo>
                  <a:pt x="278" y="14"/>
                  <a:pt x="253" y="21"/>
                  <a:pt x="240" y="28"/>
                </a:cubicBezTo>
                <a:cubicBezTo>
                  <a:pt x="240" y="28"/>
                  <a:pt x="240" y="29"/>
                  <a:pt x="241" y="29"/>
                </a:cubicBezTo>
                <a:cubicBezTo>
                  <a:pt x="241" y="30"/>
                  <a:pt x="241" y="30"/>
                  <a:pt x="242" y="30"/>
                </a:cubicBezTo>
                <a:cubicBezTo>
                  <a:pt x="244" y="29"/>
                  <a:pt x="247" y="29"/>
                  <a:pt x="251" y="29"/>
                </a:cubicBezTo>
                <a:cubicBezTo>
                  <a:pt x="259" y="29"/>
                  <a:pt x="302" y="31"/>
                  <a:pt x="336" y="65"/>
                </a:cubicBezTo>
                <a:cubicBezTo>
                  <a:pt x="361" y="90"/>
                  <a:pt x="372" y="116"/>
                  <a:pt x="368" y="143"/>
                </a:cubicBezTo>
                <a:cubicBezTo>
                  <a:pt x="365" y="168"/>
                  <a:pt x="350" y="186"/>
                  <a:pt x="341" y="195"/>
                </a:cubicBezTo>
                <a:cubicBezTo>
                  <a:pt x="323" y="213"/>
                  <a:pt x="323" y="213"/>
                  <a:pt x="323" y="213"/>
                </a:cubicBezTo>
                <a:cubicBezTo>
                  <a:pt x="313" y="222"/>
                  <a:pt x="313" y="222"/>
                  <a:pt x="313" y="222"/>
                </a:cubicBezTo>
                <a:cubicBezTo>
                  <a:pt x="310" y="224"/>
                  <a:pt x="306" y="224"/>
                  <a:pt x="303" y="222"/>
                </a:cubicBezTo>
                <a:cubicBezTo>
                  <a:pt x="302" y="221"/>
                  <a:pt x="301" y="220"/>
                  <a:pt x="300" y="220"/>
                </a:cubicBezTo>
                <a:cubicBezTo>
                  <a:pt x="299" y="220"/>
                  <a:pt x="298" y="220"/>
                  <a:pt x="297" y="222"/>
                </a:cubicBezTo>
                <a:cubicBezTo>
                  <a:pt x="296" y="223"/>
                  <a:pt x="293" y="224"/>
                  <a:pt x="290" y="227"/>
                </a:cubicBezTo>
                <a:cubicBezTo>
                  <a:pt x="283" y="231"/>
                  <a:pt x="273" y="238"/>
                  <a:pt x="258" y="250"/>
                </a:cubicBezTo>
                <a:cubicBezTo>
                  <a:pt x="255" y="252"/>
                  <a:pt x="251" y="252"/>
                  <a:pt x="249" y="249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4"/>
                  <a:pt x="133" y="133"/>
                  <a:pt x="133" y="132"/>
                </a:cubicBezTo>
                <a:cubicBezTo>
                  <a:pt x="122" y="99"/>
                  <a:pt x="122" y="99"/>
                  <a:pt x="122" y="99"/>
                </a:cubicBezTo>
                <a:cubicBezTo>
                  <a:pt x="63" y="57"/>
                  <a:pt x="63" y="57"/>
                  <a:pt x="63" y="57"/>
                </a:cubicBezTo>
                <a:cubicBezTo>
                  <a:pt x="34" y="85"/>
                  <a:pt x="34" y="85"/>
                  <a:pt x="34" y="8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110" y="155"/>
                  <a:pt x="110" y="155"/>
                  <a:pt x="110" y="155"/>
                </a:cubicBezTo>
                <a:cubicBezTo>
                  <a:pt x="111" y="156"/>
                  <a:pt x="112" y="156"/>
                  <a:pt x="113" y="157"/>
                </a:cubicBezTo>
                <a:cubicBezTo>
                  <a:pt x="225" y="269"/>
                  <a:pt x="225" y="269"/>
                  <a:pt x="225" y="269"/>
                </a:cubicBezTo>
                <a:cubicBezTo>
                  <a:pt x="226" y="271"/>
                  <a:pt x="227" y="273"/>
                  <a:pt x="227" y="275"/>
                </a:cubicBezTo>
                <a:cubicBezTo>
                  <a:pt x="227" y="277"/>
                  <a:pt x="226" y="278"/>
                  <a:pt x="224" y="280"/>
                </a:cubicBezTo>
                <a:cubicBezTo>
                  <a:pt x="208" y="293"/>
                  <a:pt x="195" y="304"/>
                  <a:pt x="187" y="313"/>
                </a:cubicBezTo>
                <a:cubicBezTo>
                  <a:pt x="171" y="328"/>
                  <a:pt x="156" y="346"/>
                  <a:pt x="141" y="363"/>
                </a:cubicBezTo>
                <a:cubicBezTo>
                  <a:pt x="126" y="379"/>
                  <a:pt x="113" y="395"/>
                  <a:pt x="100" y="408"/>
                </a:cubicBezTo>
                <a:cubicBezTo>
                  <a:pt x="79" y="428"/>
                  <a:pt x="42" y="452"/>
                  <a:pt x="24" y="464"/>
                </a:cubicBezTo>
                <a:cubicBezTo>
                  <a:pt x="21" y="466"/>
                  <a:pt x="17" y="468"/>
                  <a:pt x="16" y="469"/>
                </a:cubicBezTo>
                <a:cubicBezTo>
                  <a:pt x="15" y="472"/>
                  <a:pt x="15" y="479"/>
                  <a:pt x="16" y="481"/>
                </a:cubicBezTo>
                <a:cubicBezTo>
                  <a:pt x="21" y="486"/>
                  <a:pt x="68" y="533"/>
                  <a:pt x="68" y="533"/>
                </a:cubicBezTo>
                <a:cubicBezTo>
                  <a:pt x="71" y="536"/>
                  <a:pt x="71" y="536"/>
                  <a:pt x="71" y="536"/>
                </a:cubicBezTo>
                <a:cubicBezTo>
                  <a:pt x="82" y="546"/>
                  <a:pt x="90" y="555"/>
                  <a:pt x="93" y="5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2" name="Oval 39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9" name="Freeform 132"/>
          <p:cNvSpPr>
            <a:spLocks noEditPoints="1"/>
          </p:cNvSpPr>
          <p:nvPr/>
        </p:nvSpPr>
        <p:spPr bwMode="auto">
          <a:xfrm>
            <a:off x="8337251" y="3432632"/>
            <a:ext cx="790365" cy="350392"/>
          </a:xfrm>
          <a:custGeom>
            <a:avLst/>
            <a:gdLst>
              <a:gd name="T0" fmla="*/ 596 w 765"/>
              <a:gd name="T1" fmla="*/ 0 h 339"/>
              <a:gd name="T2" fmla="*/ 443 w 765"/>
              <a:gd name="T3" fmla="*/ 97 h 339"/>
              <a:gd name="T4" fmla="*/ 415 w 765"/>
              <a:gd name="T5" fmla="*/ 88 h 339"/>
              <a:gd name="T6" fmla="*/ 382 w 765"/>
              <a:gd name="T7" fmla="*/ 58 h 339"/>
              <a:gd name="T8" fmla="*/ 349 w 765"/>
              <a:gd name="T9" fmla="*/ 88 h 339"/>
              <a:gd name="T10" fmla="*/ 321 w 765"/>
              <a:gd name="T11" fmla="*/ 97 h 339"/>
              <a:gd name="T12" fmla="*/ 169 w 765"/>
              <a:gd name="T13" fmla="*/ 0 h 339"/>
              <a:gd name="T14" fmla="*/ 0 w 765"/>
              <a:gd name="T15" fmla="*/ 170 h 339"/>
              <a:gd name="T16" fmla="*/ 169 w 765"/>
              <a:gd name="T17" fmla="*/ 339 h 339"/>
              <a:gd name="T18" fmla="*/ 338 w 765"/>
              <a:gd name="T19" fmla="*/ 170 h 339"/>
              <a:gd name="T20" fmla="*/ 327 w 765"/>
              <a:gd name="T21" fmla="*/ 109 h 339"/>
              <a:gd name="T22" fmla="*/ 351 w 765"/>
              <a:gd name="T23" fmla="*/ 102 h 339"/>
              <a:gd name="T24" fmla="*/ 382 w 765"/>
              <a:gd name="T25" fmla="*/ 124 h 339"/>
              <a:gd name="T26" fmla="*/ 414 w 765"/>
              <a:gd name="T27" fmla="*/ 102 h 339"/>
              <a:gd name="T28" fmla="*/ 438 w 765"/>
              <a:gd name="T29" fmla="*/ 109 h 339"/>
              <a:gd name="T30" fmla="*/ 427 w 765"/>
              <a:gd name="T31" fmla="*/ 170 h 339"/>
              <a:gd name="T32" fmla="*/ 596 w 765"/>
              <a:gd name="T33" fmla="*/ 339 h 339"/>
              <a:gd name="T34" fmla="*/ 765 w 765"/>
              <a:gd name="T35" fmla="*/ 170 h 339"/>
              <a:gd name="T36" fmla="*/ 596 w 765"/>
              <a:gd name="T37" fmla="*/ 0 h 339"/>
              <a:gd name="T38" fmla="*/ 169 w 765"/>
              <a:gd name="T39" fmla="*/ 325 h 339"/>
              <a:gd name="T40" fmla="*/ 14 w 765"/>
              <a:gd name="T41" fmla="*/ 170 h 339"/>
              <a:gd name="T42" fmla="*/ 169 w 765"/>
              <a:gd name="T43" fmla="*/ 14 h 339"/>
              <a:gd name="T44" fmla="*/ 324 w 765"/>
              <a:gd name="T45" fmla="*/ 170 h 339"/>
              <a:gd name="T46" fmla="*/ 169 w 765"/>
              <a:gd name="T47" fmla="*/ 325 h 339"/>
              <a:gd name="T48" fmla="*/ 382 w 765"/>
              <a:gd name="T49" fmla="*/ 110 h 339"/>
              <a:gd name="T50" fmla="*/ 363 w 765"/>
              <a:gd name="T51" fmla="*/ 91 h 339"/>
              <a:gd name="T52" fmla="*/ 382 w 765"/>
              <a:gd name="T53" fmla="*/ 72 h 339"/>
              <a:gd name="T54" fmla="*/ 401 w 765"/>
              <a:gd name="T55" fmla="*/ 91 h 339"/>
              <a:gd name="T56" fmla="*/ 382 w 765"/>
              <a:gd name="T57" fmla="*/ 110 h 339"/>
              <a:gd name="T58" fmla="*/ 596 w 765"/>
              <a:gd name="T59" fmla="*/ 325 h 339"/>
              <a:gd name="T60" fmla="*/ 441 w 765"/>
              <a:gd name="T61" fmla="*/ 170 h 339"/>
              <a:gd name="T62" fmla="*/ 596 w 765"/>
              <a:gd name="T63" fmla="*/ 14 h 339"/>
              <a:gd name="T64" fmla="*/ 751 w 765"/>
              <a:gd name="T65" fmla="*/ 170 h 339"/>
              <a:gd name="T66" fmla="*/ 596 w 765"/>
              <a:gd name="T67" fmla="*/ 325 h 339"/>
              <a:gd name="T68" fmla="*/ 233 w 765"/>
              <a:gd name="T69" fmla="*/ 55 h 339"/>
              <a:gd name="T70" fmla="*/ 223 w 765"/>
              <a:gd name="T71" fmla="*/ 58 h 339"/>
              <a:gd name="T72" fmla="*/ 57 w 765"/>
              <a:gd name="T73" fmla="*/ 115 h 339"/>
              <a:gd name="T74" fmla="*/ 51 w 765"/>
              <a:gd name="T75" fmla="*/ 119 h 339"/>
              <a:gd name="T76" fmla="*/ 48 w 765"/>
              <a:gd name="T77" fmla="*/ 118 h 339"/>
              <a:gd name="T78" fmla="*/ 45 w 765"/>
              <a:gd name="T79" fmla="*/ 109 h 339"/>
              <a:gd name="T80" fmla="*/ 229 w 765"/>
              <a:gd name="T81" fmla="*/ 45 h 339"/>
              <a:gd name="T82" fmla="*/ 233 w 765"/>
              <a:gd name="T83" fmla="*/ 55 h 339"/>
              <a:gd name="T84" fmla="*/ 660 w 765"/>
              <a:gd name="T85" fmla="*/ 55 h 339"/>
              <a:gd name="T86" fmla="*/ 650 w 765"/>
              <a:gd name="T87" fmla="*/ 58 h 339"/>
              <a:gd name="T88" fmla="*/ 484 w 765"/>
              <a:gd name="T89" fmla="*/ 115 h 339"/>
              <a:gd name="T90" fmla="*/ 478 w 765"/>
              <a:gd name="T91" fmla="*/ 119 h 339"/>
              <a:gd name="T92" fmla="*/ 475 w 765"/>
              <a:gd name="T93" fmla="*/ 118 h 339"/>
              <a:gd name="T94" fmla="*/ 471 w 765"/>
              <a:gd name="T95" fmla="*/ 109 h 339"/>
              <a:gd name="T96" fmla="*/ 656 w 765"/>
              <a:gd name="T97" fmla="*/ 45 h 339"/>
              <a:gd name="T98" fmla="*/ 660 w 765"/>
              <a:gd name="T99" fmla="*/ 55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65" h="339">
                <a:moveTo>
                  <a:pt x="596" y="0"/>
                </a:moveTo>
                <a:cubicBezTo>
                  <a:pt x="529" y="0"/>
                  <a:pt x="471" y="40"/>
                  <a:pt x="443" y="97"/>
                </a:cubicBezTo>
                <a:cubicBezTo>
                  <a:pt x="434" y="93"/>
                  <a:pt x="425" y="90"/>
                  <a:pt x="415" y="88"/>
                </a:cubicBezTo>
                <a:cubicBezTo>
                  <a:pt x="414" y="71"/>
                  <a:pt x="399" y="58"/>
                  <a:pt x="382" y="58"/>
                </a:cubicBezTo>
                <a:cubicBezTo>
                  <a:pt x="365" y="58"/>
                  <a:pt x="351" y="71"/>
                  <a:pt x="349" y="88"/>
                </a:cubicBezTo>
                <a:cubicBezTo>
                  <a:pt x="340" y="90"/>
                  <a:pt x="330" y="93"/>
                  <a:pt x="321" y="97"/>
                </a:cubicBezTo>
                <a:cubicBezTo>
                  <a:pt x="294" y="40"/>
                  <a:pt x="236" y="0"/>
                  <a:pt x="169" y="0"/>
                </a:cubicBezTo>
                <a:cubicBezTo>
                  <a:pt x="76" y="0"/>
                  <a:pt x="0" y="76"/>
                  <a:pt x="0" y="170"/>
                </a:cubicBezTo>
                <a:cubicBezTo>
                  <a:pt x="0" y="263"/>
                  <a:pt x="76" y="339"/>
                  <a:pt x="169" y="339"/>
                </a:cubicBezTo>
                <a:cubicBezTo>
                  <a:pt x="262" y="339"/>
                  <a:pt x="338" y="263"/>
                  <a:pt x="338" y="170"/>
                </a:cubicBezTo>
                <a:cubicBezTo>
                  <a:pt x="338" y="148"/>
                  <a:pt x="334" y="128"/>
                  <a:pt x="327" y="109"/>
                </a:cubicBezTo>
                <a:cubicBezTo>
                  <a:pt x="335" y="106"/>
                  <a:pt x="343" y="103"/>
                  <a:pt x="351" y="102"/>
                </a:cubicBezTo>
                <a:cubicBezTo>
                  <a:pt x="355" y="115"/>
                  <a:pt x="368" y="124"/>
                  <a:pt x="382" y="124"/>
                </a:cubicBezTo>
                <a:cubicBezTo>
                  <a:pt x="397" y="124"/>
                  <a:pt x="409" y="115"/>
                  <a:pt x="414" y="102"/>
                </a:cubicBezTo>
                <a:cubicBezTo>
                  <a:pt x="422" y="103"/>
                  <a:pt x="430" y="106"/>
                  <a:pt x="438" y="109"/>
                </a:cubicBezTo>
                <a:cubicBezTo>
                  <a:pt x="431" y="128"/>
                  <a:pt x="427" y="148"/>
                  <a:pt x="427" y="170"/>
                </a:cubicBezTo>
                <a:cubicBezTo>
                  <a:pt x="427" y="263"/>
                  <a:pt x="502" y="339"/>
                  <a:pt x="596" y="339"/>
                </a:cubicBezTo>
                <a:cubicBezTo>
                  <a:pt x="689" y="339"/>
                  <a:pt x="765" y="263"/>
                  <a:pt x="765" y="170"/>
                </a:cubicBezTo>
                <a:cubicBezTo>
                  <a:pt x="765" y="76"/>
                  <a:pt x="689" y="0"/>
                  <a:pt x="596" y="0"/>
                </a:cubicBezTo>
                <a:close/>
                <a:moveTo>
                  <a:pt x="169" y="325"/>
                </a:moveTo>
                <a:cubicBezTo>
                  <a:pt x="83" y="325"/>
                  <a:pt x="14" y="255"/>
                  <a:pt x="14" y="170"/>
                </a:cubicBezTo>
                <a:cubicBezTo>
                  <a:pt x="14" y="84"/>
                  <a:pt x="83" y="14"/>
                  <a:pt x="169" y="14"/>
                </a:cubicBezTo>
                <a:cubicBezTo>
                  <a:pt x="254" y="14"/>
                  <a:pt x="324" y="84"/>
                  <a:pt x="324" y="170"/>
                </a:cubicBezTo>
                <a:cubicBezTo>
                  <a:pt x="324" y="255"/>
                  <a:pt x="254" y="325"/>
                  <a:pt x="169" y="325"/>
                </a:cubicBezTo>
                <a:close/>
                <a:moveTo>
                  <a:pt x="382" y="110"/>
                </a:moveTo>
                <a:cubicBezTo>
                  <a:pt x="372" y="110"/>
                  <a:pt x="363" y="102"/>
                  <a:pt x="363" y="91"/>
                </a:cubicBezTo>
                <a:cubicBezTo>
                  <a:pt x="363" y="80"/>
                  <a:pt x="372" y="72"/>
                  <a:pt x="382" y="72"/>
                </a:cubicBezTo>
                <a:cubicBezTo>
                  <a:pt x="393" y="72"/>
                  <a:pt x="401" y="80"/>
                  <a:pt x="401" y="91"/>
                </a:cubicBezTo>
                <a:cubicBezTo>
                  <a:pt x="401" y="102"/>
                  <a:pt x="393" y="110"/>
                  <a:pt x="382" y="110"/>
                </a:cubicBezTo>
                <a:close/>
                <a:moveTo>
                  <a:pt x="596" y="325"/>
                </a:moveTo>
                <a:cubicBezTo>
                  <a:pt x="510" y="325"/>
                  <a:pt x="441" y="255"/>
                  <a:pt x="441" y="170"/>
                </a:cubicBezTo>
                <a:cubicBezTo>
                  <a:pt x="441" y="84"/>
                  <a:pt x="510" y="14"/>
                  <a:pt x="596" y="14"/>
                </a:cubicBezTo>
                <a:cubicBezTo>
                  <a:pt x="681" y="14"/>
                  <a:pt x="751" y="84"/>
                  <a:pt x="751" y="170"/>
                </a:cubicBezTo>
                <a:cubicBezTo>
                  <a:pt x="751" y="255"/>
                  <a:pt x="681" y="325"/>
                  <a:pt x="596" y="325"/>
                </a:cubicBezTo>
                <a:close/>
                <a:moveTo>
                  <a:pt x="233" y="55"/>
                </a:moveTo>
                <a:cubicBezTo>
                  <a:pt x="231" y="58"/>
                  <a:pt x="227" y="60"/>
                  <a:pt x="223" y="58"/>
                </a:cubicBezTo>
                <a:cubicBezTo>
                  <a:pt x="162" y="28"/>
                  <a:pt x="87" y="53"/>
                  <a:pt x="57" y="115"/>
                </a:cubicBezTo>
                <a:cubicBezTo>
                  <a:pt x="56" y="118"/>
                  <a:pt x="53" y="119"/>
                  <a:pt x="51" y="119"/>
                </a:cubicBezTo>
                <a:cubicBezTo>
                  <a:pt x="50" y="119"/>
                  <a:pt x="49" y="119"/>
                  <a:pt x="48" y="118"/>
                </a:cubicBezTo>
                <a:cubicBezTo>
                  <a:pt x="44" y="117"/>
                  <a:pt x="43" y="112"/>
                  <a:pt x="45" y="109"/>
                </a:cubicBezTo>
                <a:cubicBezTo>
                  <a:pt x="78" y="40"/>
                  <a:pt x="161" y="12"/>
                  <a:pt x="229" y="45"/>
                </a:cubicBezTo>
                <a:cubicBezTo>
                  <a:pt x="233" y="47"/>
                  <a:pt x="234" y="51"/>
                  <a:pt x="233" y="55"/>
                </a:cubicBezTo>
                <a:close/>
                <a:moveTo>
                  <a:pt x="660" y="55"/>
                </a:moveTo>
                <a:cubicBezTo>
                  <a:pt x="658" y="58"/>
                  <a:pt x="654" y="60"/>
                  <a:pt x="650" y="58"/>
                </a:cubicBezTo>
                <a:cubicBezTo>
                  <a:pt x="589" y="28"/>
                  <a:pt x="514" y="53"/>
                  <a:pt x="484" y="115"/>
                </a:cubicBezTo>
                <a:cubicBezTo>
                  <a:pt x="483" y="118"/>
                  <a:pt x="480" y="119"/>
                  <a:pt x="478" y="119"/>
                </a:cubicBezTo>
                <a:cubicBezTo>
                  <a:pt x="477" y="119"/>
                  <a:pt x="476" y="119"/>
                  <a:pt x="475" y="118"/>
                </a:cubicBezTo>
                <a:cubicBezTo>
                  <a:pt x="471" y="117"/>
                  <a:pt x="470" y="112"/>
                  <a:pt x="471" y="109"/>
                </a:cubicBezTo>
                <a:cubicBezTo>
                  <a:pt x="505" y="40"/>
                  <a:pt x="588" y="12"/>
                  <a:pt x="656" y="45"/>
                </a:cubicBezTo>
                <a:cubicBezTo>
                  <a:pt x="660" y="47"/>
                  <a:pt x="661" y="51"/>
                  <a:pt x="660" y="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6" name="Oval 43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0" name="Freeform 133"/>
          <p:cNvSpPr>
            <a:spLocks noEditPoints="1"/>
          </p:cNvSpPr>
          <p:nvPr/>
        </p:nvSpPr>
        <p:spPr bwMode="auto">
          <a:xfrm>
            <a:off x="5015701" y="1740761"/>
            <a:ext cx="544601" cy="584371"/>
          </a:xfrm>
          <a:custGeom>
            <a:avLst/>
            <a:gdLst>
              <a:gd name="T0" fmla="*/ 417 w 527"/>
              <a:gd name="T1" fmla="*/ 263 h 567"/>
              <a:gd name="T2" fmla="*/ 311 w 527"/>
              <a:gd name="T3" fmla="*/ 210 h 567"/>
              <a:gd name="T4" fmla="*/ 261 w 527"/>
              <a:gd name="T5" fmla="*/ 130 h 567"/>
              <a:gd name="T6" fmla="*/ 291 w 527"/>
              <a:gd name="T7" fmla="*/ 34 h 567"/>
              <a:gd name="T8" fmla="*/ 363 w 527"/>
              <a:gd name="T9" fmla="*/ 0 h 567"/>
              <a:gd name="T10" fmla="*/ 467 w 527"/>
              <a:gd name="T11" fmla="*/ 54 h 567"/>
              <a:gd name="T12" fmla="*/ 514 w 527"/>
              <a:gd name="T13" fmla="*/ 126 h 567"/>
              <a:gd name="T14" fmla="*/ 488 w 527"/>
              <a:gd name="T15" fmla="*/ 231 h 567"/>
              <a:gd name="T16" fmla="*/ 417 w 527"/>
              <a:gd name="T17" fmla="*/ 263 h 567"/>
              <a:gd name="T18" fmla="*/ 363 w 527"/>
              <a:gd name="T19" fmla="*/ 14 h 567"/>
              <a:gd name="T20" fmla="*/ 301 w 527"/>
              <a:gd name="T21" fmla="*/ 44 h 567"/>
              <a:gd name="T22" fmla="*/ 274 w 527"/>
              <a:gd name="T23" fmla="*/ 127 h 567"/>
              <a:gd name="T24" fmla="*/ 321 w 527"/>
              <a:gd name="T25" fmla="*/ 200 h 567"/>
              <a:gd name="T26" fmla="*/ 417 w 527"/>
              <a:gd name="T27" fmla="*/ 249 h 567"/>
              <a:gd name="T28" fmla="*/ 478 w 527"/>
              <a:gd name="T29" fmla="*/ 221 h 567"/>
              <a:gd name="T30" fmla="*/ 501 w 527"/>
              <a:gd name="T31" fmla="*/ 131 h 567"/>
              <a:gd name="T32" fmla="*/ 457 w 527"/>
              <a:gd name="T33" fmla="*/ 64 h 567"/>
              <a:gd name="T34" fmla="*/ 363 w 527"/>
              <a:gd name="T35" fmla="*/ 14 h 567"/>
              <a:gd name="T36" fmla="*/ 12 w 527"/>
              <a:gd name="T37" fmla="*/ 519 h 567"/>
              <a:gd name="T38" fmla="*/ 321 w 527"/>
              <a:gd name="T39" fmla="*/ 210 h 567"/>
              <a:gd name="T40" fmla="*/ 321 w 527"/>
              <a:gd name="T41" fmla="*/ 200 h 567"/>
              <a:gd name="T42" fmla="*/ 311 w 527"/>
              <a:gd name="T43" fmla="*/ 200 h 567"/>
              <a:gd name="T44" fmla="*/ 2 w 527"/>
              <a:gd name="T45" fmla="*/ 509 h 567"/>
              <a:gd name="T46" fmla="*/ 2 w 527"/>
              <a:gd name="T47" fmla="*/ 519 h 567"/>
              <a:gd name="T48" fmla="*/ 7 w 527"/>
              <a:gd name="T49" fmla="*/ 521 h 567"/>
              <a:gd name="T50" fmla="*/ 12 w 527"/>
              <a:gd name="T51" fmla="*/ 519 h 567"/>
              <a:gd name="T52" fmla="*/ 98 w 527"/>
              <a:gd name="T53" fmla="*/ 565 h 567"/>
              <a:gd name="T54" fmla="*/ 203 w 527"/>
              <a:gd name="T55" fmla="*/ 460 h 567"/>
              <a:gd name="T56" fmla="*/ 203 w 527"/>
              <a:gd name="T57" fmla="*/ 450 h 567"/>
              <a:gd name="T58" fmla="*/ 137 w 527"/>
              <a:gd name="T59" fmla="*/ 384 h 567"/>
              <a:gd name="T60" fmla="*/ 127 w 527"/>
              <a:gd name="T61" fmla="*/ 384 h 567"/>
              <a:gd name="T62" fmla="*/ 127 w 527"/>
              <a:gd name="T63" fmla="*/ 394 h 567"/>
              <a:gd name="T64" fmla="*/ 188 w 527"/>
              <a:gd name="T65" fmla="*/ 455 h 567"/>
              <a:gd name="T66" fmla="*/ 93 w 527"/>
              <a:gd name="T67" fmla="*/ 550 h 567"/>
              <a:gd name="T68" fmla="*/ 32 w 527"/>
              <a:gd name="T69" fmla="*/ 489 h 567"/>
              <a:gd name="T70" fmla="*/ 22 w 527"/>
              <a:gd name="T71" fmla="*/ 489 h 567"/>
              <a:gd name="T72" fmla="*/ 22 w 527"/>
              <a:gd name="T73" fmla="*/ 499 h 567"/>
              <a:gd name="T74" fmla="*/ 88 w 527"/>
              <a:gd name="T75" fmla="*/ 565 h 567"/>
              <a:gd name="T76" fmla="*/ 93 w 527"/>
              <a:gd name="T77" fmla="*/ 567 h 567"/>
              <a:gd name="T78" fmla="*/ 98 w 527"/>
              <a:gd name="T79" fmla="*/ 565 h 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7" h="567">
                <a:moveTo>
                  <a:pt x="417" y="263"/>
                </a:moveTo>
                <a:cubicBezTo>
                  <a:pt x="371" y="263"/>
                  <a:pt x="331" y="230"/>
                  <a:pt x="311" y="210"/>
                </a:cubicBezTo>
                <a:cubicBezTo>
                  <a:pt x="284" y="183"/>
                  <a:pt x="267" y="156"/>
                  <a:pt x="261" y="130"/>
                </a:cubicBezTo>
                <a:cubicBezTo>
                  <a:pt x="252" y="95"/>
                  <a:pt x="262" y="63"/>
                  <a:pt x="291" y="34"/>
                </a:cubicBezTo>
                <a:cubicBezTo>
                  <a:pt x="313" y="12"/>
                  <a:pt x="337" y="0"/>
                  <a:pt x="363" y="0"/>
                </a:cubicBezTo>
                <a:cubicBezTo>
                  <a:pt x="396" y="0"/>
                  <a:pt x="431" y="19"/>
                  <a:pt x="467" y="54"/>
                </a:cubicBezTo>
                <a:cubicBezTo>
                  <a:pt x="483" y="70"/>
                  <a:pt x="504" y="96"/>
                  <a:pt x="514" y="126"/>
                </a:cubicBezTo>
                <a:cubicBezTo>
                  <a:pt x="527" y="165"/>
                  <a:pt x="518" y="200"/>
                  <a:pt x="488" y="231"/>
                </a:cubicBezTo>
                <a:cubicBezTo>
                  <a:pt x="466" y="252"/>
                  <a:pt x="443" y="263"/>
                  <a:pt x="417" y="263"/>
                </a:cubicBezTo>
                <a:close/>
                <a:moveTo>
                  <a:pt x="363" y="14"/>
                </a:moveTo>
                <a:cubicBezTo>
                  <a:pt x="341" y="14"/>
                  <a:pt x="320" y="24"/>
                  <a:pt x="301" y="44"/>
                </a:cubicBezTo>
                <a:cubicBezTo>
                  <a:pt x="275" y="69"/>
                  <a:pt x="267" y="97"/>
                  <a:pt x="274" y="127"/>
                </a:cubicBezTo>
                <a:cubicBezTo>
                  <a:pt x="280" y="150"/>
                  <a:pt x="296" y="175"/>
                  <a:pt x="321" y="200"/>
                </a:cubicBezTo>
                <a:cubicBezTo>
                  <a:pt x="340" y="218"/>
                  <a:pt x="376" y="249"/>
                  <a:pt x="417" y="249"/>
                </a:cubicBezTo>
                <a:cubicBezTo>
                  <a:pt x="439" y="249"/>
                  <a:pt x="459" y="239"/>
                  <a:pt x="478" y="221"/>
                </a:cubicBezTo>
                <a:cubicBezTo>
                  <a:pt x="504" y="194"/>
                  <a:pt x="512" y="164"/>
                  <a:pt x="501" y="131"/>
                </a:cubicBezTo>
                <a:cubicBezTo>
                  <a:pt x="491" y="102"/>
                  <a:pt x="469" y="77"/>
                  <a:pt x="457" y="64"/>
                </a:cubicBezTo>
                <a:cubicBezTo>
                  <a:pt x="424" y="31"/>
                  <a:pt x="392" y="14"/>
                  <a:pt x="363" y="14"/>
                </a:cubicBezTo>
                <a:close/>
                <a:moveTo>
                  <a:pt x="12" y="519"/>
                </a:moveTo>
                <a:cubicBezTo>
                  <a:pt x="321" y="210"/>
                  <a:pt x="321" y="210"/>
                  <a:pt x="321" y="210"/>
                </a:cubicBezTo>
                <a:cubicBezTo>
                  <a:pt x="324" y="207"/>
                  <a:pt x="324" y="203"/>
                  <a:pt x="321" y="200"/>
                </a:cubicBezTo>
                <a:cubicBezTo>
                  <a:pt x="319" y="197"/>
                  <a:pt x="314" y="197"/>
                  <a:pt x="311" y="200"/>
                </a:cubicBezTo>
                <a:cubicBezTo>
                  <a:pt x="2" y="509"/>
                  <a:pt x="2" y="509"/>
                  <a:pt x="2" y="509"/>
                </a:cubicBezTo>
                <a:cubicBezTo>
                  <a:pt x="0" y="512"/>
                  <a:pt x="0" y="516"/>
                  <a:pt x="2" y="519"/>
                </a:cubicBezTo>
                <a:cubicBezTo>
                  <a:pt x="4" y="520"/>
                  <a:pt x="6" y="521"/>
                  <a:pt x="7" y="521"/>
                </a:cubicBezTo>
                <a:cubicBezTo>
                  <a:pt x="9" y="521"/>
                  <a:pt x="11" y="520"/>
                  <a:pt x="12" y="519"/>
                </a:cubicBezTo>
                <a:close/>
                <a:moveTo>
                  <a:pt x="98" y="565"/>
                </a:moveTo>
                <a:cubicBezTo>
                  <a:pt x="203" y="460"/>
                  <a:pt x="203" y="460"/>
                  <a:pt x="203" y="460"/>
                </a:cubicBezTo>
                <a:cubicBezTo>
                  <a:pt x="206" y="458"/>
                  <a:pt x="206" y="453"/>
                  <a:pt x="203" y="450"/>
                </a:cubicBezTo>
                <a:cubicBezTo>
                  <a:pt x="137" y="384"/>
                  <a:pt x="137" y="384"/>
                  <a:pt x="137" y="384"/>
                </a:cubicBezTo>
                <a:cubicBezTo>
                  <a:pt x="134" y="382"/>
                  <a:pt x="130" y="382"/>
                  <a:pt x="127" y="384"/>
                </a:cubicBezTo>
                <a:cubicBezTo>
                  <a:pt x="124" y="387"/>
                  <a:pt x="124" y="391"/>
                  <a:pt x="127" y="394"/>
                </a:cubicBezTo>
                <a:cubicBezTo>
                  <a:pt x="188" y="455"/>
                  <a:pt x="188" y="455"/>
                  <a:pt x="188" y="455"/>
                </a:cubicBezTo>
                <a:cubicBezTo>
                  <a:pt x="93" y="550"/>
                  <a:pt x="93" y="550"/>
                  <a:pt x="93" y="550"/>
                </a:cubicBezTo>
                <a:cubicBezTo>
                  <a:pt x="32" y="489"/>
                  <a:pt x="32" y="489"/>
                  <a:pt x="32" y="489"/>
                </a:cubicBezTo>
                <a:cubicBezTo>
                  <a:pt x="30" y="486"/>
                  <a:pt x="25" y="486"/>
                  <a:pt x="22" y="489"/>
                </a:cubicBezTo>
                <a:cubicBezTo>
                  <a:pt x="20" y="492"/>
                  <a:pt x="20" y="496"/>
                  <a:pt x="22" y="499"/>
                </a:cubicBezTo>
                <a:cubicBezTo>
                  <a:pt x="88" y="565"/>
                  <a:pt x="88" y="565"/>
                  <a:pt x="88" y="565"/>
                </a:cubicBezTo>
                <a:cubicBezTo>
                  <a:pt x="90" y="566"/>
                  <a:pt x="92" y="567"/>
                  <a:pt x="93" y="567"/>
                </a:cubicBezTo>
                <a:cubicBezTo>
                  <a:pt x="95" y="567"/>
                  <a:pt x="97" y="566"/>
                  <a:pt x="98" y="5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18" name="Oval 35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1" name="Freeform 134"/>
          <p:cNvSpPr>
            <a:spLocks noEditPoints="1"/>
          </p:cNvSpPr>
          <p:nvPr/>
        </p:nvSpPr>
        <p:spPr bwMode="auto">
          <a:xfrm>
            <a:off x="1592296" y="3243605"/>
            <a:ext cx="492163" cy="729599"/>
          </a:xfrm>
          <a:custGeom>
            <a:avLst/>
            <a:gdLst>
              <a:gd name="T0" fmla="*/ 454 w 477"/>
              <a:gd name="T1" fmla="*/ 588 h 707"/>
              <a:gd name="T2" fmla="*/ 402 w 477"/>
              <a:gd name="T3" fmla="*/ 546 h 707"/>
              <a:gd name="T4" fmla="*/ 284 w 477"/>
              <a:gd name="T5" fmla="*/ 301 h 707"/>
              <a:gd name="T6" fmla="*/ 337 w 477"/>
              <a:gd name="T7" fmla="*/ 290 h 707"/>
              <a:gd name="T8" fmla="*/ 390 w 477"/>
              <a:gd name="T9" fmla="*/ 313 h 707"/>
              <a:gd name="T10" fmla="*/ 466 w 477"/>
              <a:gd name="T11" fmla="*/ 264 h 707"/>
              <a:gd name="T12" fmla="*/ 353 w 477"/>
              <a:gd name="T13" fmla="*/ 136 h 707"/>
              <a:gd name="T14" fmla="*/ 267 w 477"/>
              <a:gd name="T15" fmla="*/ 77 h 707"/>
              <a:gd name="T16" fmla="*/ 259 w 477"/>
              <a:gd name="T17" fmla="*/ 0 h 707"/>
              <a:gd name="T18" fmla="*/ 162 w 477"/>
              <a:gd name="T19" fmla="*/ 101 h 707"/>
              <a:gd name="T20" fmla="*/ 65 w 477"/>
              <a:gd name="T21" fmla="*/ 411 h 707"/>
              <a:gd name="T22" fmla="*/ 65 w 477"/>
              <a:gd name="T23" fmla="*/ 546 h 707"/>
              <a:gd name="T24" fmla="*/ 35 w 477"/>
              <a:gd name="T25" fmla="*/ 618 h 707"/>
              <a:gd name="T26" fmla="*/ 45 w 477"/>
              <a:gd name="T27" fmla="*/ 707 h 707"/>
              <a:gd name="T28" fmla="*/ 477 w 477"/>
              <a:gd name="T29" fmla="*/ 662 h 707"/>
              <a:gd name="T30" fmla="*/ 253 w 477"/>
              <a:gd name="T31" fmla="*/ 15 h 707"/>
              <a:gd name="T32" fmla="*/ 179 w 477"/>
              <a:gd name="T33" fmla="*/ 94 h 707"/>
              <a:gd name="T34" fmla="*/ 78 w 477"/>
              <a:gd name="T35" fmla="*/ 405 h 707"/>
              <a:gd name="T36" fmla="*/ 169 w 477"/>
              <a:gd name="T37" fmla="*/ 112 h 707"/>
              <a:gd name="T38" fmla="*/ 265 w 477"/>
              <a:gd name="T39" fmla="*/ 91 h 707"/>
              <a:gd name="T40" fmla="*/ 338 w 477"/>
              <a:gd name="T41" fmla="*/ 138 h 707"/>
              <a:gd name="T42" fmla="*/ 454 w 477"/>
              <a:gd name="T43" fmla="*/ 254 h 707"/>
              <a:gd name="T44" fmla="*/ 421 w 477"/>
              <a:gd name="T45" fmla="*/ 273 h 707"/>
              <a:gd name="T46" fmla="*/ 383 w 477"/>
              <a:gd name="T47" fmla="*/ 294 h 707"/>
              <a:gd name="T48" fmla="*/ 319 w 477"/>
              <a:gd name="T49" fmla="*/ 280 h 707"/>
              <a:gd name="T50" fmla="*/ 252 w 477"/>
              <a:gd name="T51" fmla="*/ 289 h 707"/>
              <a:gd name="T52" fmla="*/ 248 w 477"/>
              <a:gd name="T53" fmla="*/ 301 h 707"/>
              <a:gd name="T54" fmla="*/ 98 w 477"/>
              <a:gd name="T55" fmla="*/ 546 h 707"/>
              <a:gd name="T56" fmla="*/ 65 w 477"/>
              <a:gd name="T57" fmla="*/ 560 h 707"/>
              <a:gd name="T58" fmla="*/ 440 w 477"/>
              <a:gd name="T59" fmla="*/ 588 h 707"/>
              <a:gd name="T60" fmla="*/ 65 w 477"/>
              <a:gd name="T61" fmla="*/ 617 h 707"/>
              <a:gd name="T62" fmla="*/ 65 w 477"/>
              <a:gd name="T63" fmla="*/ 560 h 707"/>
              <a:gd name="T64" fmla="*/ 45 w 477"/>
              <a:gd name="T65" fmla="*/ 693 h 707"/>
              <a:gd name="T66" fmla="*/ 45 w 477"/>
              <a:gd name="T67" fmla="*/ 631 h 707"/>
              <a:gd name="T68" fmla="*/ 411 w 477"/>
              <a:gd name="T69" fmla="*/ 631 h 707"/>
              <a:gd name="T70" fmla="*/ 463 w 477"/>
              <a:gd name="T71" fmla="*/ 662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77" h="707">
                <a:moveTo>
                  <a:pt x="442" y="618"/>
                </a:moveTo>
                <a:cubicBezTo>
                  <a:pt x="449" y="610"/>
                  <a:pt x="454" y="600"/>
                  <a:pt x="454" y="588"/>
                </a:cubicBezTo>
                <a:cubicBezTo>
                  <a:pt x="454" y="565"/>
                  <a:pt x="435" y="546"/>
                  <a:pt x="411" y="546"/>
                </a:cubicBezTo>
                <a:cubicBezTo>
                  <a:pt x="402" y="546"/>
                  <a:pt x="402" y="546"/>
                  <a:pt x="402" y="546"/>
                </a:cubicBezTo>
                <a:cubicBezTo>
                  <a:pt x="396" y="464"/>
                  <a:pt x="298" y="339"/>
                  <a:pt x="267" y="302"/>
                </a:cubicBezTo>
                <a:cubicBezTo>
                  <a:pt x="273" y="302"/>
                  <a:pt x="279" y="301"/>
                  <a:pt x="284" y="301"/>
                </a:cubicBezTo>
                <a:cubicBezTo>
                  <a:pt x="305" y="301"/>
                  <a:pt x="316" y="297"/>
                  <a:pt x="324" y="293"/>
                </a:cubicBezTo>
                <a:cubicBezTo>
                  <a:pt x="329" y="291"/>
                  <a:pt x="332" y="290"/>
                  <a:pt x="337" y="290"/>
                </a:cubicBezTo>
                <a:cubicBezTo>
                  <a:pt x="345" y="290"/>
                  <a:pt x="365" y="300"/>
                  <a:pt x="376" y="306"/>
                </a:cubicBezTo>
                <a:cubicBezTo>
                  <a:pt x="382" y="309"/>
                  <a:pt x="387" y="312"/>
                  <a:pt x="390" y="313"/>
                </a:cubicBezTo>
                <a:cubicBezTo>
                  <a:pt x="403" y="318"/>
                  <a:pt x="420" y="299"/>
                  <a:pt x="432" y="282"/>
                </a:cubicBezTo>
                <a:cubicBezTo>
                  <a:pt x="466" y="264"/>
                  <a:pt x="466" y="264"/>
                  <a:pt x="466" y="264"/>
                </a:cubicBezTo>
                <a:cubicBezTo>
                  <a:pt x="469" y="262"/>
                  <a:pt x="471" y="258"/>
                  <a:pt x="469" y="255"/>
                </a:cubicBezTo>
                <a:cubicBezTo>
                  <a:pt x="448" y="200"/>
                  <a:pt x="377" y="150"/>
                  <a:pt x="353" y="136"/>
                </a:cubicBezTo>
                <a:cubicBezTo>
                  <a:pt x="353" y="126"/>
                  <a:pt x="350" y="117"/>
                  <a:pt x="342" y="108"/>
                </a:cubicBezTo>
                <a:cubicBezTo>
                  <a:pt x="327" y="90"/>
                  <a:pt x="297" y="78"/>
                  <a:pt x="267" y="77"/>
                </a:cubicBezTo>
                <a:cubicBezTo>
                  <a:pt x="268" y="62"/>
                  <a:pt x="269" y="28"/>
                  <a:pt x="267" y="6"/>
                </a:cubicBezTo>
                <a:cubicBezTo>
                  <a:pt x="266" y="2"/>
                  <a:pt x="263" y="0"/>
                  <a:pt x="259" y="0"/>
                </a:cubicBezTo>
                <a:cubicBezTo>
                  <a:pt x="227" y="2"/>
                  <a:pt x="199" y="21"/>
                  <a:pt x="180" y="55"/>
                </a:cubicBezTo>
                <a:cubicBezTo>
                  <a:pt x="169" y="74"/>
                  <a:pt x="164" y="93"/>
                  <a:pt x="162" y="101"/>
                </a:cubicBezTo>
                <a:cubicBezTo>
                  <a:pt x="86" y="136"/>
                  <a:pt x="32" y="208"/>
                  <a:pt x="32" y="286"/>
                </a:cubicBezTo>
                <a:cubicBezTo>
                  <a:pt x="32" y="336"/>
                  <a:pt x="49" y="376"/>
                  <a:pt x="65" y="411"/>
                </a:cubicBezTo>
                <a:cubicBezTo>
                  <a:pt x="84" y="456"/>
                  <a:pt x="101" y="494"/>
                  <a:pt x="83" y="546"/>
                </a:cubicBezTo>
                <a:cubicBezTo>
                  <a:pt x="65" y="546"/>
                  <a:pt x="65" y="546"/>
                  <a:pt x="65" y="546"/>
                </a:cubicBezTo>
                <a:cubicBezTo>
                  <a:pt x="42" y="546"/>
                  <a:pt x="23" y="565"/>
                  <a:pt x="23" y="588"/>
                </a:cubicBezTo>
                <a:cubicBezTo>
                  <a:pt x="23" y="600"/>
                  <a:pt x="27" y="610"/>
                  <a:pt x="35" y="618"/>
                </a:cubicBezTo>
                <a:cubicBezTo>
                  <a:pt x="15" y="622"/>
                  <a:pt x="0" y="640"/>
                  <a:pt x="0" y="662"/>
                </a:cubicBezTo>
                <a:cubicBezTo>
                  <a:pt x="0" y="687"/>
                  <a:pt x="20" y="707"/>
                  <a:pt x="45" y="707"/>
                </a:cubicBezTo>
                <a:cubicBezTo>
                  <a:pt x="432" y="707"/>
                  <a:pt x="432" y="707"/>
                  <a:pt x="432" y="707"/>
                </a:cubicBezTo>
                <a:cubicBezTo>
                  <a:pt x="457" y="707"/>
                  <a:pt x="477" y="687"/>
                  <a:pt x="477" y="662"/>
                </a:cubicBezTo>
                <a:cubicBezTo>
                  <a:pt x="477" y="640"/>
                  <a:pt x="462" y="622"/>
                  <a:pt x="442" y="618"/>
                </a:cubicBezTo>
                <a:close/>
                <a:moveTo>
                  <a:pt x="253" y="15"/>
                </a:moveTo>
                <a:cubicBezTo>
                  <a:pt x="255" y="36"/>
                  <a:pt x="254" y="65"/>
                  <a:pt x="253" y="78"/>
                </a:cubicBezTo>
                <a:cubicBezTo>
                  <a:pt x="227" y="79"/>
                  <a:pt x="202" y="85"/>
                  <a:pt x="179" y="94"/>
                </a:cubicBezTo>
                <a:cubicBezTo>
                  <a:pt x="186" y="70"/>
                  <a:pt x="207" y="22"/>
                  <a:pt x="253" y="15"/>
                </a:cubicBezTo>
                <a:close/>
                <a:moveTo>
                  <a:pt x="78" y="405"/>
                </a:moveTo>
                <a:cubicBezTo>
                  <a:pt x="62" y="370"/>
                  <a:pt x="46" y="333"/>
                  <a:pt x="46" y="286"/>
                </a:cubicBezTo>
                <a:cubicBezTo>
                  <a:pt x="46" y="212"/>
                  <a:pt x="98" y="145"/>
                  <a:pt x="169" y="112"/>
                </a:cubicBezTo>
                <a:cubicBezTo>
                  <a:pt x="171" y="112"/>
                  <a:pt x="172" y="112"/>
                  <a:pt x="172" y="111"/>
                </a:cubicBezTo>
                <a:cubicBezTo>
                  <a:pt x="201" y="98"/>
                  <a:pt x="233" y="91"/>
                  <a:pt x="265" y="91"/>
                </a:cubicBezTo>
                <a:cubicBezTo>
                  <a:pt x="292" y="91"/>
                  <a:pt x="319" y="102"/>
                  <a:pt x="332" y="117"/>
                </a:cubicBezTo>
                <a:cubicBezTo>
                  <a:pt x="337" y="124"/>
                  <a:pt x="340" y="131"/>
                  <a:pt x="338" y="138"/>
                </a:cubicBezTo>
                <a:cubicBezTo>
                  <a:pt x="338" y="141"/>
                  <a:pt x="339" y="144"/>
                  <a:pt x="342" y="146"/>
                </a:cubicBezTo>
                <a:cubicBezTo>
                  <a:pt x="359" y="155"/>
                  <a:pt x="431" y="203"/>
                  <a:pt x="454" y="254"/>
                </a:cubicBezTo>
                <a:cubicBezTo>
                  <a:pt x="424" y="271"/>
                  <a:pt x="424" y="271"/>
                  <a:pt x="424" y="271"/>
                </a:cubicBezTo>
                <a:cubicBezTo>
                  <a:pt x="423" y="271"/>
                  <a:pt x="422" y="272"/>
                  <a:pt x="421" y="273"/>
                </a:cubicBezTo>
                <a:cubicBezTo>
                  <a:pt x="412" y="286"/>
                  <a:pt x="400" y="299"/>
                  <a:pt x="395" y="300"/>
                </a:cubicBezTo>
                <a:cubicBezTo>
                  <a:pt x="392" y="299"/>
                  <a:pt x="388" y="296"/>
                  <a:pt x="383" y="294"/>
                </a:cubicBezTo>
                <a:cubicBezTo>
                  <a:pt x="364" y="284"/>
                  <a:pt x="348" y="276"/>
                  <a:pt x="337" y="276"/>
                </a:cubicBezTo>
                <a:cubicBezTo>
                  <a:pt x="330" y="276"/>
                  <a:pt x="324" y="278"/>
                  <a:pt x="319" y="280"/>
                </a:cubicBezTo>
                <a:cubicBezTo>
                  <a:pt x="311" y="284"/>
                  <a:pt x="302" y="287"/>
                  <a:pt x="284" y="287"/>
                </a:cubicBezTo>
                <a:cubicBezTo>
                  <a:pt x="274" y="287"/>
                  <a:pt x="253" y="289"/>
                  <a:pt x="252" y="289"/>
                </a:cubicBezTo>
                <a:cubicBezTo>
                  <a:pt x="250" y="290"/>
                  <a:pt x="247" y="291"/>
                  <a:pt x="246" y="294"/>
                </a:cubicBezTo>
                <a:cubicBezTo>
                  <a:pt x="245" y="296"/>
                  <a:pt x="246" y="299"/>
                  <a:pt x="248" y="301"/>
                </a:cubicBezTo>
                <a:cubicBezTo>
                  <a:pt x="249" y="302"/>
                  <a:pt x="381" y="456"/>
                  <a:pt x="388" y="546"/>
                </a:cubicBezTo>
                <a:cubicBezTo>
                  <a:pt x="98" y="546"/>
                  <a:pt x="98" y="546"/>
                  <a:pt x="98" y="546"/>
                </a:cubicBezTo>
                <a:cubicBezTo>
                  <a:pt x="115" y="492"/>
                  <a:pt x="97" y="450"/>
                  <a:pt x="78" y="405"/>
                </a:cubicBezTo>
                <a:close/>
                <a:moveTo>
                  <a:pt x="65" y="560"/>
                </a:moveTo>
                <a:cubicBezTo>
                  <a:pt x="411" y="560"/>
                  <a:pt x="411" y="560"/>
                  <a:pt x="411" y="560"/>
                </a:cubicBezTo>
                <a:cubicBezTo>
                  <a:pt x="427" y="560"/>
                  <a:pt x="440" y="573"/>
                  <a:pt x="440" y="588"/>
                </a:cubicBezTo>
                <a:cubicBezTo>
                  <a:pt x="440" y="604"/>
                  <a:pt x="427" y="617"/>
                  <a:pt x="411" y="617"/>
                </a:cubicBezTo>
                <a:cubicBezTo>
                  <a:pt x="65" y="617"/>
                  <a:pt x="65" y="617"/>
                  <a:pt x="65" y="617"/>
                </a:cubicBezTo>
                <a:cubicBezTo>
                  <a:pt x="50" y="617"/>
                  <a:pt x="37" y="604"/>
                  <a:pt x="37" y="588"/>
                </a:cubicBezTo>
                <a:cubicBezTo>
                  <a:pt x="37" y="573"/>
                  <a:pt x="50" y="560"/>
                  <a:pt x="65" y="560"/>
                </a:cubicBezTo>
                <a:close/>
                <a:moveTo>
                  <a:pt x="432" y="693"/>
                </a:moveTo>
                <a:cubicBezTo>
                  <a:pt x="45" y="693"/>
                  <a:pt x="45" y="693"/>
                  <a:pt x="45" y="693"/>
                </a:cubicBezTo>
                <a:cubicBezTo>
                  <a:pt x="28" y="693"/>
                  <a:pt x="14" y="679"/>
                  <a:pt x="14" y="662"/>
                </a:cubicBezTo>
                <a:cubicBezTo>
                  <a:pt x="14" y="645"/>
                  <a:pt x="28" y="631"/>
                  <a:pt x="45" y="631"/>
                </a:cubicBezTo>
                <a:cubicBezTo>
                  <a:pt x="65" y="631"/>
                  <a:pt x="65" y="631"/>
                  <a:pt x="65" y="631"/>
                </a:cubicBezTo>
                <a:cubicBezTo>
                  <a:pt x="411" y="631"/>
                  <a:pt x="411" y="631"/>
                  <a:pt x="411" y="631"/>
                </a:cubicBezTo>
                <a:cubicBezTo>
                  <a:pt x="432" y="631"/>
                  <a:pt x="432" y="631"/>
                  <a:pt x="432" y="631"/>
                </a:cubicBezTo>
                <a:cubicBezTo>
                  <a:pt x="449" y="631"/>
                  <a:pt x="463" y="645"/>
                  <a:pt x="463" y="662"/>
                </a:cubicBezTo>
                <a:cubicBezTo>
                  <a:pt x="463" y="679"/>
                  <a:pt x="449" y="693"/>
                  <a:pt x="432" y="6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0" name="Oval 47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2" name="Freeform 135"/>
          <p:cNvSpPr>
            <a:spLocks noEditPoints="1"/>
          </p:cNvSpPr>
          <p:nvPr/>
        </p:nvSpPr>
        <p:spPr bwMode="auto">
          <a:xfrm>
            <a:off x="4971856" y="4854134"/>
            <a:ext cx="627676" cy="628337"/>
          </a:xfrm>
          <a:custGeom>
            <a:avLst/>
            <a:gdLst>
              <a:gd name="T0" fmla="*/ 542 w 608"/>
              <a:gd name="T1" fmla="*/ 608 h 608"/>
              <a:gd name="T2" fmla="*/ 540 w 608"/>
              <a:gd name="T3" fmla="*/ 607 h 608"/>
              <a:gd name="T4" fmla="*/ 390 w 608"/>
              <a:gd name="T5" fmla="*/ 586 h 608"/>
              <a:gd name="T6" fmla="*/ 378 w 608"/>
              <a:gd name="T7" fmla="*/ 579 h 608"/>
              <a:gd name="T8" fmla="*/ 375 w 608"/>
              <a:gd name="T9" fmla="*/ 565 h 608"/>
              <a:gd name="T10" fmla="*/ 409 w 608"/>
              <a:gd name="T11" fmla="*/ 323 h 608"/>
              <a:gd name="T12" fmla="*/ 381 w 608"/>
              <a:gd name="T13" fmla="*/ 223 h 608"/>
              <a:gd name="T14" fmla="*/ 304 w 608"/>
              <a:gd name="T15" fmla="*/ 188 h 608"/>
              <a:gd name="T16" fmla="*/ 227 w 608"/>
              <a:gd name="T17" fmla="*/ 223 h 608"/>
              <a:gd name="T18" fmla="*/ 199 w 608"/>
              <a:gd name="T19" fmla="*/ 323 h 608"/>
              <a:gd name="T20" fmla="*/ 233 w 608"/>
              <a:gd name="T21" fmla="*/ 566 h 608"/>
              <a:gd name="T22" fmla="*/ 217 w 608"/>
              <a:gd name="T23" fmla="*/ 586 h 608"/>
              <a:gd name="T24" fmla="*/ 68 w 608"/>
              <a:gd name="T25" fmla="*/ 607 h 608"/>
              <a:gd name="T26" fmla="*/ 65 w 608"/>
              <a:gd name="T27" fmla="*/ 608 h 608"/>
              <a:gd name="T28" fmla="*/ 54 w 608"/>
              <a:gd name="T29" fmla="*/ 604 h 608"/>
              <a:gd name="T30" fmla="*/ 47 w 608"/>
              <a:gd name="T31" fmla="*/ 592 h 608"/>
              <a:gd name="T32" fmla="*/ 13 w 608"/>
              <a:gd name="T33" fmla="*/ 350 h 608"/>
              <a:gd name="T34" fmla="*/ 85 w 608"/>
              <a:gd name="T35" fmla="*/ 100 h 608"/>
              <a:gd name="T36" fmla="*/ 304 w 608"/>
              <a:gd name="T37" fmla="*/ 0 h 608"/>
              <a:gd name="T38" fmla="*/ 523 w 608"/>
              <a:gd name="T39" fmla="*/ 100 h 608"/>
              <a:gd name="T40" fmla="*/ 595 w 608"/>
              <a:gd name="T41" fmla="*/ 350 h 608"/>
              <a:gd name="T42" fmla="*/ 561 w 608"/>
              <a:gd name="T43" fmla="*/ 592 h 608"/>
              <a:gd name="T44" fmla="*/ 542 w 608"/>
              <a:gd name="T45" fmla="*/ 608 h 608"/>
              <a:gd name="T46" fmla="*/ 304 w 608"/>
              <a:gd name="T47" fmla="*/ 174 h 608"/>
              <a:gd name="T48" fmla="*/ 391 w 608"/>
              <a:gd name="T49" fmla="*/ 214 h 608"/>
              <a:gd name="T50" fmla="*/ 423 w 608"/>
              <a:gd name="T51" fmla="*/ 325 h 608"/>
              <a:gd name="T52" fmla="*/ 389 w 608"/>
              <a:gd name="T53" fmla="*/ 567 h 608"/>
              <a:gd name="T54" fmla="*/ 389 w 608"/>
              <a:gd name="T55" fmla="*/ 571 h 608"/>
              <a:gd name="T56" fmla="*/ 392 w 608"/>
              <a:gd name="T57" fmla="*/ 572 h 608"/>
              <a:gd name="T58" fmla="*/ 542 w 608"/>
              <a:gd name="T59" fmla="*/ 594 h 608"/>
              <a:gd name="T60" fmla="*/ 542 w 608"/>
              <a:gd name="T61" fmla="*/ 594 h 608"/>
              <a:gd name="T62" fmla="*/ 547 w 608"/>
              <a:gd name="T63" fmla="*/ 590 h 608"/>
              <a:gd name="T64" fmla="*/ 581 w 608"/>
              <a:gd name="T65" fmla="*/ 348 h 608"/>
              <a:gd name="T66" fmla="*/ 512 w 608"/>
              <a:gd name="T67" fmla="*/ 109 h 608"/>
              <a:gd name="T68" fmla="*/ 304 w 608"/>
              <a:gd name="T69" fmla="*/ 14 h 608"/>
              <a:gd name="T70" fmla="*/ 96 w 608"/>
              <a:gd name="T71" fmla="*/ 109 h 608"/>
              <a:gd name="T72" fmla="*/ 27 w 608"/>
              <a:gd name="T73" fmla="*/ 348 h 608"/>
              <a:gd name="T74" fmla="*/ 61 w 608"/>
              <a:gd name="T75" fmla="*/ 590 h 608"/>
              <a:gd name="T76" fmla="*/ 63 w 608"/>
              <a:gd name="T77" fmla="*/ 593 h 608"/>
              <a:gd name="T78" fmla="*/ 66 w 608"/>
              <a:gd name="T79" fmla="*/ 594 h 608"/>
              <a:gd name="T80" fmla="*/ 215 w 608"/>
              <a:gd name="T81" fmla="*/ 572 h 608"/>
              <a:gd name="T82" fmla="*/ 219 w 608"/>
              <a:gd name="T83" fmla="*/ 567 h 608"/>
              <a:gd name="T84" fmla="*/ 185 w 608"/>
              <a:gd name="T85" fmla="*/ 325 h 608"/>
              <a:gd name="T86" fmla="*/ 216 w 608"/>
              <a:gd name="T87" fmla="*/ 214 h 608"/>
              <a:gd name="T88" fmla="*/ 304 w 608"/>
              <a:gd name="T89" fmla="*/ 174 h 608"/>
              <a:gd name="T90" fmla="*/ 569 w 608"/>
              <a:gd name="T91" fmla="*/ 532 h 608"/>
              <a:gd name="T92" fmla="*/ 563 w 608"/>
              <a:gd name="T93" fmla="*/ 524 h 608"/>
              <a:gd name="T94" fmla="*/ 392 w 608"/>
              <a:gd name="T95" fmla="*/ 499 h 608"/>
              <a:gd name="T96" fmla="*/ 384 w 608"/>
              <a:gd name="T97" fmla="*/ 505 h 608"/>
              <a:gd name="T98" fmla="*/ 390 w 608"/>
              <a:gd name="T99" fmla="*/ 513 h 608"/>
              <a:gd name="T100" fmla="*/ 561 w 608"/>
              <a:gd name="T101" fmla="*/ 538 h 608"/>
              <a:gd name="T102" fmla="*/ 562 w 608"/>
              <a:gd name="T103" fmla="*/ 538 h 608"/>
              <a:gd name="T104" fmla="*/ 569 w 608"/>
              <a:gd name="T105" fmla="*/ 532 h 608"/>
              <a:gd name="T106" fmla="*/ 47 w 608"/>
              <a:gd name="T107" fmla="*/ 538 h 608"/>
              <a:gd name="T108" fmla="*/ 219 w 608"/>
              <a:gd name="T109" fmla="*/ 513 h 608"/>
              <a:gd name="T110" fmla="*/ 225 w 608"/>
              <a:gd name="T111" fmla="*/ 505 h 608"/>
              <a:gd name="T112" fmla="*/ 217 w 608"/>
              <a:gd name="T113" fmla="*/ 499 h 608"/>
              <a:gd name="T114" fmla="*/ 45 w 608"/>
              <a:gd name="T115" fmla="*/ 524 h 608"/>
              <a:gd name="T116" fmla="*/ 39 w 608"/>
              <a:gd name="T117" fmla="*/ 532 h 608"/>
              <a:gd name="T118" fmla="*/ 46 w 608"/>
              <a:gd name="T119" fmla="*/ 538 h 608"/>
              <a:gd name="T120" fmla="*/ 47 w 608"/>
              <a:gd name="T121" fmla="*/ 538 h 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08" h="608">
                <a:moveTo>
                  <a:pt x="542" y="608"/>
                </a:moveTo>
                <a:cubicBezTo>
                  <a:pt x="541" y="608"/>
                  <a:pt x="541" y="608"/>
                  <a:pt x="540" y="607"/>
                </a:cubicBezTo>
                <a:cubicBezTo>
                  <a:pt x="390" y="586"/>
                  <a:pt x="390" y="586"/>
                  <a:pt x="390" y="586"/>
                </a:cubicBezTo>
                <a:cubicBezTo>
                  <a:pt x="386" y="586"/>
                  <a:pt x="381" y="583"/>
                  <a:pt x="378" y="579"/>
                </a:cubicBezTo>
                <a:cubicBezTo>
                  <a:pt x="375" y="575"/>
                  <a:pt x="374" y="570"/>
                  <a:pt x="375" y="565"/>
                </a:cubicBezTo>
                <a:cubicBezTo>
                  <a:pt x="409" y="323"/>
                  <a:pt x="409" y="323"/>
                  <a:pt x="409" y="323"/>
                </a:cubicBezTo>
                <a:cubicBezTo>
                  <a:pt x="414" y="286"/>
                  <a:pt x="404" y="250"/>
                  <a:pt x="381" y="223"/>
                </a:cubicBezTo>
                <a:cubicBezTo>
                  <a:pt x="367" y="207"/>
                  <a:pt x="342" y="188"/>
                  <a:pt x="304" y="188"/>
                </a:cubicBezTo>
                <a:cubicBezTo>
                  <a:pt x="265" y="188"/>
                  <a:pt x="241" y="207"/>
                  <a:pt x="227" y="223"/>
                </a:cubicBezTo>
                <a:cubicBezTo>
                  <a:pt x="204" y="250"/>
                  <a:pt x="193" y="286"/>
                  <a:pt x="199" y="323"/>
                </a:cubicBezTo>
                <a:cubicBezTo>
                  <a:pt x="233" y="566"/>
                  <a:pt x="233" y="566"/>
                  <a:pt x="233" y="566"/>
                </a:cubicBezTo>
                <a:cubicBezTo>
                  <a:pt x="234" y="576"/>
                  <a:pt x="227" y="585"/>
                  <a:pt x="217" y="586"/>
                </a:cubicBezTo>
                <a:cubicBezTo>
                  <a:pt x="68" y="607"/>
                  <a:pt x="68" y="607"/>
                  <a:pt x="68" y="607"/>
                </a:cubicBezTo>
                <a:cubicBezTo>
                  <a:pt x="67" y="608"/>
                  <a:pt x="66" y="608"/>
                  <a:pt x="65" y="608"/>
                </a:cubicBezTo>
                <a:cubicBezTo>
                  <a:pt x="62" y="608"/>
                  <a:pt x="58" y="606"/>
                  <a:pt x="54" y="604"/>
                </a:cubicBezTo>
                <a:cubicBezTo>
                  <a:pt x="51" y="601"/>
                  <a:pt x="48" y="597"/>
                  <a:pt x="47" y="592"/>
                </a:cubicBezTo>
                <a:cubicBezTo>
                  <a:pt x="13" y="350"/>
                  <a:pt x="13" y="350"/>
                  <a:pt x="13" y="350"/>
                </a:cubicBezTo>
                <a:cubicBezTo>
                  <a:pt x="0" y="259"/>
                  <a:pt x="26" y="168"/>
                  <a:pt x="85" y="100"/>
                </a:cubicBezTo>
                <a:cubicBezTo>
                  <a:pt x="141" y="36"/>
                  <a:pt x="219" y="0"/>
                  <a:pt x="304" y="0"/>
                </a:cubicBezTo>
                <a:cubicBezTo>
                  <a:pt x="389" y="0"/>
                  <a:pt x="467" y="36"/>
                  <a:pt x="523" y="100"/>
                </a:cubicBezTo>
                <a:cubicBezTo>
                  <a:pt x="581" y="168"/>
                  <a:pt x="608" y="259"/>
                  <a:pt x="595" y="350"/>
                </a:cubicBezTo>
                <a:cubicBezTo>
                  <a:pt x="561" y="592"/>
                  <a:pt x="561" y="592"/>
                  <a:pt x="561" y="592"/>
                </a:cubicBezTo>
                <a:cubicBezTo>
                  <a:pt x="559" y="601"/>
                  <a:pt x="551" y="608"/>
                  <a:pt x="542" y="608"/>
                </a:cubicBezTo>
                <a:close/>
                <a:moveTo>
                  <a:pt x="304" y="174"/>
                </a:moveTo>
                <a:cubicBezTo>
                  <a:pt x="348" y="174"/>
                  <a:pt x="376" y="196"/>
                  <a:pt x="391" y="214"/>
                </a:cubicBezTo>
                <a:cubicBezTo>
                  <a:pt x="417" y="244"/>
                  <a:pt x="429" y="284"/>
                  <a:pt x="423" y="325"/>
                </a:cubicBezTo>
                <a:cubicBezTo>
                  <a:pt x="389" y="567"/>
                  <a:pt x="389" y="567"/>
                  <a:pt x="389" y="567"/>
                </a:cubicBezTo>
                <a:cubicBezTo>
                  <a:pt x="388" y="569"/>
                  <a:pt x="389" y="570"/>
                  <a:pt x="389" y="571"/>
                </a:cubicBezTo>
                <a:cubicBezTo>
                  <a:pt x="390" y="572"/>
                  <a:pt x="391" y="572"/>
                  <a:pt x="392" y="572"/>
                </a:cubicBezTo>
                <a:cubicBezTo>
                  <a:pt x="542" y="594"/>
                  <a:pt x="542" y="594"/>
                  <a:pt x="542" y="594"/>
                </a:cubicBezTo>
                <a:cubicBezTo>
                  <a:pt x="542" y="594"/>
                  <a:pt x="542" y="594"/>
                  <a:pt x="542" y="594"/>
                </a:cubicBezTo>
                <a:cubicBezTo>
                  <a:pt x="544" y="594"/>
                  <a:pt x="546" y="592"/>
                  <a:pt x="547" y="590"/>
                </a:cubicBezTo>
                <a:cubicBezTo>
                  <a:pt x="581" y="348"/>
                  <a:pt x="581" y="348"/>
                  <a:pt x="581" y="348"/>
                </a:cubicBezTo>
                <a:cubicBezTo>
                  <a:pt x="593" y="261"/>
                  <a:pt x="568" y="174"/>
                  <a:pt x="512" y="109"/>
                </a:cubicBezTo>
                <a:cubicBezTo>
                  <a:pt x="459" y="48"/>
                  <a:pt x="385" y="14"/>
                  <a:pt x="304" y="14"/>
                </a:cubicBezTo>
                <a:cubicBezTo>
                  <a:pt x="223" y="14"/>
                  <a:pt x="149" y="48"/>
                  <a:pt x="96" y="109"/>
                </a:cubicBezTo>
                <a:cubicBezTo>
                  <a:pt x="40" y="174"/>
                  <a:pt x="15" y="261"/>
                  <a:pt x="27" y="348"/>
                </a:cubicBezTo>
                <a:cubicBezTo>
                  <a:pt x="61" y="590"/>
                  <a:pt x="61" y="590"/>
                  <a:pt x="61" y="590"/>
                </a:cubicBezTo>
                <a:cubicBezTo>
                  <a:pt x="61" y="591"/>
                  <a:pt x="62" y="592"/>
                  <a:pt x="63" y="593"/>
                </a:cubicBezTo>
                <a:cubicBezTo>
                  <a:pt x="64" y="593"/>
                  <a:pt x="65" y="594"/>
                  <a:pt x="66" y="594"/>
                </a:cubicBezTo>
                <a:cubicBezTo>
                  <a:pt x="215" y="572"/>
                  <a:pt x="215" y="572"/>
                  <a:pt x="215" y="572"/>
                </a:cubicBezTo>
                <a:cubicBezTo>
                  <a:pt x="218" y="572"/>
                  <a:pt x="219" y="570"/>
                  <a:pt x="219" y="567"/>
                </a:cubicBezTo>
                <a:cubicBezTo>
                  <a:pt x="185" y="325"/>
                  <a:pt x="185" y="325"/>
                  <a:pt x="185" y="325"/>
                </a:cubicBezTo>
                <a:cubicBezTo>
                  <a:pt x="179" y="284"/>
                  <a:pt x="191" y="244"/>
                  <a:pt x="216" y="214"/>
                </a:cubicBezTo>
                <a:cubicBezTo>
                  <a:pt x="232" y="196"/>
                  <a:pt x="260" y="174"/>
                  <a:pt x="304" y="174"/>
                </a:cubicBezTo>
                <a:close/>
                <a:moveTo>
                  <a:pt x="569" y="532"/>
                </a:moveTo>
                <a:cubicBezTo>
                  <a:pt x="570" y="528"/>
                  <a:pt x="567" y="525"/>
                  <a:pt x="563" y="524"/>
                </a:cubicBezTo>
                <a:cubicBezTo>
                  <a:pt x="392" y="499"/>
                  <a:pt x="392" y="499"/>
                  <a:pt x="392" y="499"/>
                </a:cubicBezTo>
                <a:cubicBezTo>
                  <a:pt x="389" y="499"/>
                  <a:pt x="385" y="502"/>
                  <a:pt x="384" y="505"/>
                </a:cubicBezTo>
                <a:cubicBezTo>
                  <a:pt x="384" y="509"/>
                  <a:pt x="387" y="513"/>
                  <a:pt x="390" y="513"/>
                </a:cubicBezTo>
                <a:cubicBezTo>
                  <a:pt x="561" y="538"/>
                  <a:pt x="561" y="538"/>
                  <a:pt x="561" y="538"/>
                </a:cubicBezTo>
                <a:cubicBezTo>
                  <a:pt x="561" y="538"/>
                  <a:pt x="562" y="538"/>
                  <a:pt x="562" y="538"/>
                </a:cubicBezTo>
                <a:cubicBezTo>
                  <a:pt x="566" y="538"/>
                  <a:pt x="569" y="536"/>
                  <a:pt x="569" y="532"/>
                </a:cubicBezTo>
                <a:close/>
                <a:moveTo>
                  <a:pt x="47" y="538"/>
                </a:moveTo>
                <a:cubicBezTo>
                  <a:pt x="219" y="513"/>
                  <a:pt x="219" y="513"/>
                  <a:pt x="219" y="513"/>
                </a:cubicBezTo>
                <a:cubicBezTo>
                  <a:pt x="222" y="513"/>
                  <a:pt x="225" y="509"/>
                  <a:pt x="225" y="505"/>
                </a:cubicBezTo>
                <a:cubicBezTo>
                  <a:pt x="224" y="502"/>
                  <a:pt x="220" y="499"/>
                  <a:pt x="217" y="499"/>
                </a:cubicBezTo>
                <a:cubicBezTo>
                  <a:pt x="45" y="524"/>
                  <a:pt x="45" y="524"/>
                  <a:pt x="45" y="524"/>
                </a:cubicBezTo>
                <a:cubicBezTo>
                  <a:pt x="41" y="524"/>
                  <a:pt x="38" y="528"/>
                  <a:pt x="39" y="532"/>
                </a:cubicBezTo>
                <a:cubicBezTo>
                  <a:pt x="39" y="535"/>
                  <a:pt x="42" y="538"/>
                  <a:pt x="46" y="538"/>
                </a:cubicBezTo>
                <a:cubicBezTo>
                  <a:pt x="46" y="538"/>
                  <a:pt x="46" y="538"/>
                  <a:pt x="47" y="5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7" name="Oval 44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9" name="Freeform 142"/>
          <p:cNvSpPr>
            <a:spLocks noEditPoints="1"/>
          </p:cNvSpPr>
          <p:nvPr/>
        </p:nvSpPr>
        <p:spPr bwMode="auto">
          <a:xfrm>
            <a:off x="10132209" y="4874925"/>
            <a:ext cx="646612" cy="586756"/>
          </a:xfrm>
          <a:custGeom>
            <a:avLst/>
            <a:gdLst>
              <a:gd name="T0" fmla="*/ 591 w 626"/>
              <a:gd name="T1" fmla="*/ 568 h 568"/>
              <a:gd name="T2" fmla="*/ 35 w 626"/>
              <a:gd name="T3" fmla="*/ 568 h 568"/>
              <a:gd name="T4" fmla="*/ 8 w 626"/>
              <a:gd name="T5" fmla="*/ 556 h 568"/>
              <a:gd name="T6" fmla="*/ 4 w 626"/>
              <a:gd name="T7" fmla="*/ 526 h 568"/>
              <a:gd name="T8" fmla="*/ 101 w 626"/>
              <a:gd name="T9" fmla="*/ 181 h 568"/>
              <a:gd name="T10" fmla="*/ 134 w 626"/>
              <a:gd name="T11" fmla="*/ 161 h 568"/>
              <a:gd name="T12" fmla="*/ 492 w 626"/>
              <a:gd name="T13" fmla="*/ 161 h 568"/>
              <a:gd name="T14" fmla="*/ 525 w 626"/>
              <a:gd name="T15" fmla="*/ 181 h 568"/>
              <a:gd name="T16" fmla="*/ 623 w 626"/>
              <a:gd name="T17" fmla="*/ 526 h 568"/>
              <a:gd name="T18" fmla="*/ 618 w 626"/>
              <a:gd name="T19" fmla="*/ 556 h 568"/>
              <a:gd name="T20" fmla="*/ 591 w 626"/>
              <a:gd name="T21" fmla="*/ 568 h 568"/>
              <a:gd name="T22" fmla="*/ 134 w 626"/>
              <a:gd name="T23" fmla="*/ 175 h 568"/>
              <a:gd name="T24" fmla="*/ 115 w 626"/>
              <a:gd name="T25" fmla="*/ 185 h 568"/>
              <a:gd name="T26" fmla="*/ 17 w 626"/>
              <a:gd name="T27" fmla="*/ 530 h 568"/>
              <a:gd name="T28" fmla="*/ 19 w 626"/>
              <a:gd name="T29" fmla="*/ 547 h 568"/>
              <a:gd name="T30" fmla="*/ 35 w 626"/>
              <a:gd name="T31" fmla="*/ 554 h 568"/>
              <a:gd name="T32" fmla="*/ 591 w 626"/>
              <a:gd name="T33" fmla="*/ 554 h 568"/>
              <a:gd name="T34" fmla="*/ 607 w 626"/>
              <a:gd name="T35" fmla="*/ 547 h 568"/>
              <a:gd name="T36" fmla="*/ 610 w 626"/>
              <a:gd name="T37" fmla="*/ 530 h 568"/>
              <a:gd name="T38" fmla="*/ 512 w 626"/>
              <a:gd name="T39" fmla="*/ 185 h 568"/>
              <a:gd name="T40" fmla="*/ 492 w 626"/>
              <a:gd name="T41" fmla="*/ 175 h 568"/>
              <a:gd name="T42" fmla="*/ 134 w 626"/>
              <a:gd name="T43" fmla="*/ 175 h 568"/>
              <a:gd name="T44" fmla="*/ 426 w 626"/>
              <a:gd name="T45" fmla="*/ 168 h 568"/>
              <a:gd name="T46" fmla="*/ 426 w 626"/>
              <a:gd name="T47" fmla="*/ 113 h 568"/>
              <a:gd name="T48" fmla="*/ 313 w 626"/>
              <a:gd name="T49" fmla="*/ 0 h 568"/>
              <a:gd name="T50" fmla="*/ 200 w 626"/>
              <a:gd name="T51" fmla="*/ 113 h 568"/>
              <a:gd name="T52" fmla="*/ 200 w 626"/>
              <a:gd name="T53" fmla="*/ 168 h 568"/>
              <a:gd name="T54" fmla="*/ 207 w 626"/>
              <a:gd name="T55" fmla="*/ 175 h 568"/>
              <a:gd name="T56" fmla="*/ 214 w 626"/>
              <a:gd name="T57" fmla="*/ 168 h 568"/>
              <a:gd name="T58" fmla="*/ 214 w 626"/>
              <a:gd name="T59" fmla="*/ 113 h 568"/>
              <a:gd name="T60" fmla="*/ 313 w 626"/>
              <a:gd name="T61" fmla="*/ 14 h 568"/>
              <a:gd name="T62" fmla="*/ 412 w 626"/>
              <a:gd name="T63" fmla="*/ 113 h 568"/>
              <a:gd name="T64" fmla="*/ 412 w 626"/>
              <a:gd name="T65" fmla="*/ 168 h 568"/>
              <a:gd name="T66" fmla="*/ 419 w 626"/>
              <a:gd name="T67" fmla="*/ 175 h 568"/>
              <a:gd name="T68" fmla="*/ 419 w 626"/>
              <a:gd name="T69" fmla="*/ 175 h 568"/>
              <a:gd name="T70" fmla="*/ 426 w 626"/>
              <a:gd name="T71" fmla="*/ 168 h 568"/>
              <a:gd name="T72" fmla="*/ 558 w 626"/>
              <a:gd name="T73" fmla="*/ 303 h 568"/>
              <a:gd name="T74" fmla="*/ 551 w 626"/>
              <a:gd name="T75" fmla="*/ 296 h 568"/>
              <a:gd name="T76" fmla="*/ 75 w 626"/>
              <a:gd name="T77" fmla="*/ 296 h 568"/>
              <a:gd name="T78" fmla="*/ 68 w 626"/>
              <a:gd name="T79" fmla="*/ 303 h 568"/>
              <a:gd name="T80" fmla="*/ 75 w 626"/>
              <a:gd name="T81" fmla="*/ 310 h 568"/>
              <a:gd name="T82" fmla="*/ 551 w 626"/>
              <a:gd name="T83" fmla="*/ 310 h 568"/>
              <a:gd name="T84" fmla="*/ 558 w 626"/>
              <a:gd name="T85" fmla="*/ 303 h 568"/>
              <a:gd name="T86" fmla="*/ 313 w 626"/>
              <a:gd name="T87" fmla="*/ 263 h 568"/>
              <a:gd name="T88" fmla="*/ 285 w 626"/>
              <a:gd name="T89" fmla="*/ 235 h 568"/>
              <a:gd name="T90" fmla="*/ 313 w 626"/>
              <a:gd name="T91" fmla="*/ 207 h 568"/>
              <a:gd name="T92" fmla="*/ 341 w 626"/>
              <a:gd name="T93" fmla="*/ 235 h 568"/>
              <a:gd name="T94" fmla="*/ 313 w 626"/>
              <a:gd name="T95" fmla="*/ 263 h 568"/>
              <a:gd name="T96" fmla="*/ 313 w 626"/>
              <a:gd name="T97" fmla="*/ 221 h 568"/>
              <a:gd name="T98" fmla="*/ 299 w 626"/>
              <a:gd name="T99" fmla="*/ 235 h 568"/>
              <a:gd name="T100" fmla="*/ 313 w 626"/>
              <a:gd name="T101" fmla="*/ 249 h 568"/>
              <a:gd name="T102" fmla="*/ 327 w 626"/>
              <a:gd name="T103" fmla="*/ 235 h 568"/>
              <a:gd name="T104" fmla="*/ 313 w 626"/>
              <a:gd name="T105" fmla="*/ 221 h 5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626" h="568">
                <a:moveTo>
                  <a:pt x="591" y="568"/>
                </a:moveTo>
                <a:cubicBezTo>
                  <a:pt x="35" y="568"/>
                  <a:pt x="35" y="568"/>
                  <a:pt x="35" y="568"/>
                </a:cubicBezTo>
                <a:cubicBezTo>
                  <a:pt x="24" y="568"/>
                  <a:pt x="14" y="564"/>
                  <a:pt x="8" y="556"/>
                </a:cubicBezTo>
                <a:cubicBezTo>
                  <a:pt x="2" y="548"/>
                  <a:pt x="0" y="537"/>
                  <a:pt x="4" y="526"/>
                </a:cubicBezTo>
                <a:cubicBezTo>
                  <a:pt x="101" y="181"/>
                  <a:pt x="101" y="181"/>
                  <a:pt x="101" y="181"/>
                </a:cubicBezTo>
                <a:cubicBezTo>
                  <a:pt x="104" y="170"/>
                  <a:pt x="118" y="161"/>
                  <a:pt x="134" y="161"/>
                </a:cubicBezTo>
                <a:cubicBezTo>
                  <a:pt x="492" y="161"/>
                  <a:pt x="492" y="161"/>
                  <a:pt x="492" y="161"/>
                </a:cubicBezTo>
                <a:cubicBezTo>
                  <a:pt x="508" y="161"/>
                  <a:pt x="522" y="170"/>
                  <a:pt x="525" y="181"/>
                </a:cubicBezTo>
                <a:cubicBezTo>
                  <a:pt x="623" y="526"/>
                  <a:pt x="623" y="526"/>
                  <a:pt x="623" y="526"/>
                </a:cubicBezTo>
                <a:cubicBezTo>
                  <a:pt x="626" y="537"/>
                  <a:pt x="624" y="548"/>
                  <a:pt x="618" y="556"/>
                </a:cubicBezTo>
                <a:cubicBezTo>
                  <a:pt x="612" y="564"/>
                  <a:pt x="603" y="568"/>
                  <a:pt x="591" y="568"/>
                </a:cubicBezTo>
                <a:close/>
                <a:moveTo>
                  <a:pt x="134" y="175"/>
                </a:moveTo>
                <a:cubicBezTo>
                  <a:pt x="124" y="175"/>
                  <a:pt x="116" y="180"/>
                  <a:pt x="115" y="185"/>
                </a:cubicBezTo>
                <a:cubicBezTo>
                  <a:pt x="17" y="530"/>
                  <a:pt x="17" y="530"/>
                  <a:pt x="17" y="530"/>
                </a:cubicBezTo>
                <a:cubicBezTo>
                  <a:pt x="15" y="536"/>
                  <a:pt x="16" y="543"/>
                  <a:pt x="19" y="547"/>
                </a:cubicBezTo>
                <a:cubicBezTo>
                  <a:pt x="23" y="552"/>
                  <a:pt x="28" y="554"/>
                  <a:pt x="35" y="554"/>
                </a:cubicBezTo>
                <a:cubicBezTo>
                  <a:pt x="591" y="554"/>
                  <a:pt x="591" y="554"/>
                  <a:pt x="591" y="554"/>
                </a:cubicBezTo>
                <a:cubicBezTo>
                  <a:pt x="598" y="554"/>
                  <a:pt x="604" y="552"/>
                  <a:pt x="607" y="547"/>
                </a:cubicBezTo>
                <a:cubicBezTo>
                  <a:pt x="611" y="543"/>
                  <a:pt x="611" y="536"/>
                  <a:pt x="610" y="530"/>
                </a:cubicBezTo>
                <a:cubicBezTo>
                  <a:pt x="512" y="185"/>
                  <a:pt x="512" y="185"/>
                  <a:pt x="512" y="185"/>
                </a:cubicBezTo>
                <a:cubicBezTo>
                  <a:pt x="511" y="180"/>
                  <a:pt x="502" y="175"/>
                  <a:pt x="492" y="175"/>
                </a:cubicBezTo>
                <a:lnTo>
                  <a:pt x="134" y="175"/>
                </a:lnTo>
                <a:close/>
                <a:moveTo>
                  <a:pt x="426" y="168"/>
                </a:moveTo>
                <a:cubicBezTo>
                  <a:pt x="426" y="113"/>
                  <a:pt x="426" y="113"/>
                  <a:pt x="426" y="113"/>
                </a:cubicBezTo>
                <a:cubicBezTo>
                  <a:pt x="426" y="51"/>
                  <a:pt x="376" y="0"/>
                  <a:pt x="313" y="0"/>
                </a:cubicBezTo>
                <a:cubicBezTo>
                  <a:pt x="251" y="0"/>
                  <a:pt x="200" y="51"/>
                  <a:pt x="200" y="113"/>
                </a:cubicBezTo>
                <a:cubicBezTo>
                  <a:pt x="200" y="168"/>
                  <a:pt x="200" y="168"/>
                  <a:pt x="200" y="168"/>
                </a:cubicBezTo>
                <a:cubicBezTo>
                  <a:pt x="200" y="172"/>
                  <a:pt x="203" y="175"/>
                  <a:pt x="207" y="175"/>
                </a:cubicBezTo>
                <a:cubicBezTo>
                  <a:pt x="211" y="175"/>
                  <a:pt x="214" y="172"/>
                  <a:pt x="214" y="168"/>
                </a:cubicBezTo>
                <a:cubicBezTo>
                  <a:pt x="214" y="113"/>
                  <a:pt x="214" y="113"/>
                  <a:pt x="214" y="113"/>
                </a:cubicBezTo>
                <a:cubicBezTo>
                  <a:pt x="214" y="58"/>
                  <a:pt x="259" y="14"/>
                  <a:pt x="313" y="14"/>
                </a:cubicBezTo>
                <a:cubicBezTo>
                  <a:pt x="368" y="14"/>
                  <a:pt x="412" y="58"/>
                  <a:pt x="412" y="113"/>
                </a:cubicBezTo>
                <a:cubicBezTo>
                  <a:pt x="412" y="168"/>
                  <a:pt x="412" y="168"/>
                  <a:pt x="412" y="168"/>
                </a:cubicBezTo>
                <a:cubicBezTo>
                  <a:pt x="412" y="172"/>
                  <a:pt x="415" y="175"/>
                  <a:pt x="419" y="175"/>
                </a:cubicBezTo>
                <a:cubicBezTo>
                  <a:pt x="419" y="175"/>
                  <a:pt x="419" y="175"/>
                  <a:pt x="419" y="175"/>
                </a:cubicBezTo>
                <a:cubicBezTo>
                  <a:pt x="423" y="175"/>
                  <a:pt x="426" y="172"/>
                  <a:pt x="426" y="168"/>
                </a:cubicBezTo>
                <a:close/>
                <a:moveTo>
                  <a:pt x="558" y="303"/>
                </a:moveTo>
                <a:cubicBezTo>
                  <a:pt x="558" y="299"/>
                  <a:pt x="555" y="296"/>
                  <a:pt x="551" y="296"/>
                </a:cubicBezTo>
                <a:cubicBezTo>
                  <a:pt x="75" y="296"/>
                  <a:pt x="75" y="296"/>
                  <a:pt x="75" y="296"/>
                </a:cubicBezTo>
                <a:cubicBezTo>
                  <a:pt x="71" y="296"/>
                  <a:pt x="68" y="299"/>
                  <a:pt x="68" y="303"/>
                </a:cubicBezTo>
                <a:cubicBezTo>
                  <a:pt x="68" y="306"/>
                  <a:pt x="71" y="310"/>
                  <a:pt x="75" y="310"/>
                </a:cubicBezTo>
                <a:cubicBezTo>
                  <a:pt x="551" y="310"/>
                  <a:pt x="551" y="310"/>
                  <a:pt x="551" y="310"/>
                </a:cubicBezTo>
                <a:cubicBezTo>
                  <a:pt x="555" y="310"/>
                  <a:pt x="558" y="306"/>
                  <a:pt x="558" y="303"/>
                </a:cubicBezTo>
                <a:close/>
                <a:moveTo>
                  <a:pt x="313" y="263"/>
                </a:moveTo>
                <a:cubicBezTo>
                  <a:pt x="298" y="263"/>
                  <a:pt x="285" y="251"/>
                  <a:pt x="285" y="235"/>
                </a:cubicBezTo>
                <a:cubicBezTo>
                  <a:pt x="285" y="220"/>
                  <a:pt x="298" y="207"/>
                  <a:pt x="313" y="207"/>
                </a:cubicBezTo>
                <a:cubicBezTo>
                  <a:pt x="329" y="207"/>
                  <a:pt x="341" y="220"/>
                  <a:pt x="341" y="235"/>
                </a:cubicBezTo>
                <a:cubicBezTo>
                  <a:pt x="341" y="251"/>
                  <a:pt x="329" y="263"/>
                  <a:pt x="313" y="263"/>
                </a:cubicBezTo>
                <a:close/>
                <a:moveTo>
                  <a:pt x="313" y="221"/>
                </a:moveTo>
                <a:cubicBezTo>
                  <a:pt x="306" y="221"/>
                  <a:pt x="299" y="228"/>
                  <a:pt x="299" y="235"/>
                </a:cubicBezTo>
                <a:cubicBezTo>
                  <a:pt x="299" y="243"/>
                  <a:pt x="306" y="249"/>
                  <a:pt x="313" y="249"/>
                </a:cubicBezTo>
                <a:cubicBezTo>
                  <a:pt x="321" y="249"/>
                  <a:pt x="327" y="243"/>
                  <a:pt x="327" y="235"/>
                </a:cubicBezTo>
                <a:cubicBezTo>
                  <a:pt x="327" y="228"/>
                  <a:pt x="321" y="221"/>
                  <a:pt x="313" y="22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21" name="Oval 38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1" name="Freeform 144"/>
          <p:cNvSpPr>
            <a:spLocks noEditPoints="1"/>
          </p:cNvSpPr>
          <p:nvPr/>
        </p:nvSpPr>
        <p:spPr bwMode="auto">
          <a:xfrm>
            <a:off x="10176008" y="3362323"/>
            <a:ext cx="561319" cy="492163"/>
          </a:xfrm>
          <a:custGeom>
            <a:avLst/>
            <a:gdLst>
              <a:gd name="T0" fmla="*/ 322 w 544"/>
              <a:gd name="T1" fmla="*/ 0 h 477"/>
              <a:gd name="T2" fmla="*/ 315 w 544"/>
              <a:gd name="T3" fmla="*/ 94 h 477"/>
              <a:gd name="T4" fmla="*/ 227 w 544"/>
              <a:gd name="T5" fmla="*/ 183 h 477"/>
              <a:gd name="T6" fmla="*/ 229 w 544"/>
              <a:gd name="T7" fmla="*/ 7 h 477"/>
              <a:gd name="T8" fmla="*/ 7 w 544"/>
              <a:gd name="T9" fmla="*/ 0 h 477"/>
              <a:gd name="T10" fmla="*/ 0 w 544"/>
              <a:gd name="T11" fmla="*/ 94 h 477"/>
              <a:gd name="T12" fmla="*/ 20 w 544"/>
              <a:gd name="T13" fmla="*/ 375 h 477"/>
              <a:gd name="T14" fmla="*/ 53 w 544"/>
              <a:gd name="T15" fmla="*/ 381 h 477"/>
              <a:gd name="T16" fmla="*/ 60 w 544"/>
              <a:gd name="T17" fmla="*/ 477 h 477"/>
              <a:gd name="T18" fmla="*/ 176 w 544"/>
              <a:gd name="T19" fmla="*/ 470 h 477"/>
              <a:gd name="T20" fmla="*/ 202 w 544"/>
              <a:gd name="T21" fmla="*/ 381 h 477"/>
              <a:gd name="T22" fmla="*/ 216 w 544"/>
              <a:gd name="T23" fmla="*/ 294 h 477"/>
              <a:gd name="T24" fmla="*/ 335 w 544"/>
              <a:gd name="T25" fmla="*/ 375 h 477"/>
              <a:gd name="T26" fmla="*/ 368 w 544"/>
              <a:gd name="T27" fmla="*/ 381 h 477"/>
              <a:gd name="T28" fmla="*/ 375 w 544"/>
              <a:gd name="T29" fmla="*/ 477 h 477"/>
              <a:gd name="T30" fmla="*/ 491 w 544"/>
              <a:gd name="T31" fmla="*/ 470 h 477"/>
              <a:gd name="T32" fmla="*/ 517 w 544"/>
              <a:gd name="T33" fmla="*/ 381 h 477"/>
              <a:gd name="T34" fmla="*/ 544 w 544"/>
              <a:gd name="T35" fmla="*/ 94 h 477"/>
              <a:gd name="T36" fmla="*/ 544 w 544"/>
              <a:gd name="T37" fmla="*/ 7 h 477"/>
              <a:gd name="T38" fmla="*/ 530 w 544"/>
              <a:gd name="T39" fmla="*/ 14 h 477"/>
              <a:gd name="T40" fmla="*/ 329 w 544"/>
              <a:gd name="T41" fmla="*/ 87 h 477"/>
              <a:gd name="T42" fmla="*/ 530 w 544"/>
              <a:gd name="T43" fmla="*/ 14 h 477"/>
              <a:gd name="T44" fmla="*/ 176 w 544"/>
              <a:gd name="T45" fmla="*/ 262 h 477"/>
              <a:gd name="T46" fmla="*/ 193 w 544"/>
              <a:gd name="T47" fmla="*/ 197 h 477"/>
              <a:gd name="T48" fmla="*/ 368 w 544"/>
              <a:gd name="T49" fmla="*/ 214 h 477"/>
              <a:gd name="T50" fmla="*/ 350 w 544"/>
              <a:gd name="T51" fmla="*/ 280 h 477"/>
              <a:gd name="T52" fmla="*/ 215 w 544"/>
              <a:gd name="T53" fmla="*/ 14 h 477"/>
              <a:gd name="T54" fmla="*/ 14 w 544"/>
              <a:gd name="T55" fmla="*/ 87 h 477"/>
              <a:gd name="T56" fmla="*/ 215 w 544"/>
              <a:gd name="T57" fmla="*/ 14 h 477"/>
              <a:gd name="T58" fmla="*/ 67 w 544"/>
              <a:gd name="T59" fmla="*/ 463 h 477"/>
              <a:gd name="T60" fmla="*/ 162 w 544"/>
              <a:gd name="T61" fmla="*/ 381 h 477"/>
              <a:gd name="T62" fmla="*/ 195 w 544"/>
              <a:gd name="T63" fmla="*/ 367 h 477"/>
              <a:gd name="T64" fmla="*/ 14 w 544"/>
              <a:gd name="T65" fmla="*/ 101 h 477"/>
              <a:gd name="T66" fmla="*/ 213 w 544"/>
              <a:gd name="T67" fmla="*/ 183 h 477"/>
              <a:gd name="T68" fmla="*/ 162 w 544"/>
              <a:gd name="T69" fmla="*/ 214 h 477"/>
              <a:gd name="T70" fmla="*/ 193 w 544"/>
              <a:gd name="T71" fmla="*/ 294 h 477"/>
              <a:gd name="T72" fmla="*/ 195 w 544"/>
              <a:gd name="T73" fmla="*/ 367 h 477"/>
              <a:gd name="T74" fmla="*/ 382 w 544"/>
              <a:gd name="T75" fmla="*/ 463 h 477"/>
              <a:gd name="T76" fmla="*/ 477 w 544"/>
              <a:gd name="T77" fmla="*/ 381 h 477"/>
              <a:gd name="T78" fmla="*/ 510 w 544"/>
              <a:gd name="T79" fmla="*/ 367 h 477"/>
              <a:gd name="T80" fmla="*/ 342 w 544"/>
              <a:gd name="T81" fmla="*/ 294 h 477"/>
              <a:gd name="T82" fmla="*/ 382 w 544"/>
              <a:gd name="T83" fmla="*/ 262 h 477"/>
              <a:gd name="T84" fmla="*/ 350 w 544"/>
              <a:gd name="T85" fmla="*/ 183 h 477"/>
              <a:gd name="T86" fmla="*/ 329 w 544"/>
              <a:gd name="T87" fmla="*/ 101 h 477"/>
              <a:gd name="T88" fmla="*/ 510 w 544"/>
              <a:gd name="T89" fmla="*/ 367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44" h="477">
                <a:moveTo>
                  <a:pt x="537" y="0"/>
                </a:moveTo>
                <a:cubicBezTo>
                  <a:pt x="322" y="0"/>
                  <a:pt x="322" y="0"/>
                  <a:pt x="322" y="0"/>
                </a:cubicBezTo>
                <a:cubicBezTo>
                  <a:pt x="318" y="0"/>
                  <a:pt x="315" y="3"/>
                  <a:pt x="315" y="7"/>
                </a:cubicBezTo>
                <a:cubicBezTo>
                  <a:pt x="315" y="94"/>
                  <a:pt x="315" y="94"/>
                  <a:pt x="315" y="94"/>
                </a:cubicBezTo>
                <a:cubicBezTo>
                  <a:pt x="317" y="183"/>
                  <a:pt x="317" y="183"/>
                  <a:pt x="317" y="183"/>
                </a:cubicBezTo>
                <a:cubicBezTo>
                  <a:pt x="227" y="183"/>
                  <a:pt x="227" y="183"/>
                  <a:pt x="227" y="183"/>
                </a:cubicBezTo>
                <a:cubicBezTo>
                  <a:pt x="229" y="94"/>
                  <a:pt x="229" y="94"/>
                  <a:pt x="229" y="94"/>
                </a:cubicBezTo>
                <a:cubicBezTo>
                  <a:pt x="229" y="7"/>
                  <a:pt x="229" y="7"/>
                  <a:pt x="229" y="7"/>
                </a:cubicBezTo>
                <a:cubicBezTo>
                  <a:pt x="229" y="3"/>
                  <a:pt x="226" y="0"/>
                  <a:pt x="222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4"/>
                  <a:pt x="0" y="94"/>
                  <a:pt x="0" y="94"/>
                </a:cubicBezTo>
                <a:cubicBezTo>
                  <a:pt x="20" y="375"/>
                  <a:pt x="20" y="375"/>
                  <a:pt x="20" y="375"/>
                </a:cubicBezTo>
                <a:cubicBezTo>
                  <a:pt x="20" y="379"/>
                  <a:pt x="23" y="381"/>
                  <a:pt x="27" y="381"/>
                </a:cubicBezTo>
                <a:cubicBezTo>
                  <a:pt x="53" y="381"/>
                  <a:pt x="53" y="381"/>
                  <a:pt x="53" y="381"/>
                </a:cubicBezTo>
                <a:cubicBezTo>
                  <a:pt x="53" y="470"/>
                  <a:pt x="53" y="470"/>
                  <a:pt x="53" y="470"/>
                </a:cubicBezTo>
                <a:cubicBezTo>
                  <a:pt x="53" y="474"/>
                  <a:pt x="56" y="477"/>
                  <a:pt x="60" y="477"/>
                </a:cubicBezTo>
                <a:cubicBezTo>
                  <a:pt x="169" y="477"/>
                  <a:pt x="169" y="477"/>
                  <a:pt x="169" y="477"/>
                </a:cubicBezTo>
                <a:cubicBezTo>
                  <a:pt x="172" y="477"/>
                  <a:pt x="176" y="474"/>
                  <a:pt x="176" y="470"/>
                </a:cubicBezTo>
                <a:cubicBezTo>
                  <a:pt x="176" y="381"/>
                  <a:pt x="176" y="381"/>
                  <a:pt x="176" y="381"/>
                </a:cubicBezTo>
                <a:cubicBezTo>
                  <a:pt x="202" y="381"/>
                  <a:pt x="202" y="381"/>
                  <a:pt x="202" y="381"/>
                </a:cubicBezTo>
                <a:cubicBezTo>
                  <a:pt x="205" y="381"/>
                  <a:pt x="208" y="379"/>
                  <a:pt x="209" y="375"/>
                </a:cubicBezTo>
                <a:cubicBezTo>
                  <a:pt x="216" y="294"/>
                  <a:pt x="216" y="294"/>
                  <a:pt x="216" y="294"/>
                </a:cubicBezTo>
                <a:cubicBezTo>
                  <a:pt x="327" y="294"/>
                  <a:pt x="327" y="294"/>
                  <a:pt x="327" y="294"/>
                </a:cubicBezTo>
                <a:cubicBezTo>
                  <a:pt x="335" y="375"/>
                  <a:pt x="335" y="375"/>
                  <a:pt x="335" y="375"/>
                </a:cubicBezTo>
                <a:cubicBezTo>
                  <a:pt x="335" y="379"/>
                  <a:pt x="338" y="381"/>
                  <a:pt x="342" y="381"/>
                </a:cubicBezTo>
                <a:cubicBezTo>
                  <a:pt x="368" y="381"/>
                  <a:pt x="368" y="381"/>
                  <a:pt x="368" y="381"/>
                </a:cubicBezTo>
                <a:cubicBezTo>
                  <a:pt x="368" y="470"/>
                  <a:pt x="368" y="470"/>
                  <a:pt x="368" y="470"/>
                </a:cubicBezTo>
                <a:cubicBezTo>
                  <a:pt x="368" y="474"/>
                  <a:pt x="371" y="477"/>
                  <a:pt x="375" y="477"/>
                </a:cubicBezTo>
                <a:cubicBezTo>
                  <a:pt x="484" y="477"/>
                  <a:pt x="484" y="477"/>
                  <a:pt x="484" y="477"/>
                </a:cubicBezTo>
                <a:cubicBezTo>
                  <a:pt x="488" y="477"/>
                  <a:pt x="491" y="474"/>
                  <a:pt x="491" y="470"/>
                </a:cubicBezTo>
                <a:cubicBezTo>
                  <a:pt x="491" y="381"/>
                  <a:pt x="491" y="381"/>
                  <a:pt x="491" y="381"/>
                </a:cubicBezTo>
                <a:cubicBezTo>
                  <a:pt x="517" y="381"/>
                  <a:pt x="517" y="381"/>
                  <a:pt x="517" y="381"/>
                </a:cubicBezTo>
                <a:cubicBezTo>
                  <a:pt x="520" y="381"/>
                  <a:pt x="523" y="379"/>
                  <a:pt x="524" y="375"/>
                </a:cubicBezTo>
                <a:cubicBezTo>
                  <a:pt x="544" y="94"/>
                  <a:pt x="544" y="94"/>
                  <a:pt x="544" y="94"/>
                </a:cubicBezTo>
                <a:cubicBezTo>
                  <a:pt x="544" y="94"/>
                  <a:pt x="544" y="94"/>
                  <a:pt x="544" y="94"/>
                </a:cubicBezTo>
                <a:cubicBezTo>
                  <a:pt x="544" y="7"/>
                  <a:pt x="544" y="7"/>
                  <a:pt x="544" y="7"/>
                </a:cubicBezTo>
                <a:cubicBezTo>
                  <a:pt x="544" y="3"/>
                  <a:pt x="541" y="0"/>
                  <a:pt x="537" y="0"/>
                </a:cubicBezTo>
                <a:close/>
                <a:moveTo>
                  <a:pt x="530" y="14"/>
                </a:moveTo>
                <a:cubicBezTo>
                  <a:pt x="530" y="87"/>
                  <a:pt x="530" y="87"/>
                  <a:pt x="530" y="87"/>
                </a:cubicBezTo>
                <a:cubicBezTo>
                  <a:pt x="329" y="87"/>
                  <a:pt x="329" y="87"/>
                  <a:pt x="329" y="87"/>
                </a:cubicBezTo>
                <a:cubicBezTo>
                  <a:pt x="329" y="14"/>
                  <a:pt x="329" y="14"/>
                  <a:pt x="329" y="14"/>
                </a:cubicBezTo>
                <a:lnTo>
                  <a:pt x="530" y="14"/>
                </a:lnTo>
                <a:close/>
                <a:moveTo>
                  <a:pt x="193" y="280"/>
                </a:moveTo>
                <a:cubicBezTo>
                  <a:pt x="183" y="280"/>
                  <a:pt x="176" y="272"/>
                  <a:pt x="176" y="262"/>
                </a:cubicBezTo>
                <a:cubicBezTo>
                  <a:pt x="176" y="214"/>
                  <a:pt x="176" y="214"/>
                  <a:pt x="176" y="214"/>
                </a:cubicBezTo>
                <a:cubicBezTo>
                  <a:pt x="176" y="204"/>
                  <a:pt x="183" y="197"/>
                  <a:pt x="193" y="197"/>
                </a:cubicBezTo>
                <a:cubicBezTo>
                  <a:pt x="350" y="197"/>
                  <a:pt x="350" y="197"/>
                  <a:pt x="350" y="197"/>
                </a:cubicBezTo>
                <a:cubicBezTo>
                  <a:pt x="360" y="197"/>
                  <a:pt x="368" y="204"/>
                  <a:pt x="368" y="214"/>
                </a:cubicBezTo>
                <a:cubicBezTo>
                  <a:pt x="368" y="262"/>
                  <a:pt x="368" y="262"/>
                  <a:pt x="368" y="262"/>
                </a:cubicBezTo>
                <a:cubicBezTo>
                  <a:pt x="368" y="272"/>
                  <a:pt x="360" y="280"/>
                  <a:pt x="350" y="280"/>
                </a:cubicBezTo>
                <a:lnTo>
                  <a:pt x="193" y="280"/>
                </a:lnTo>
                <a:close/>
                <a:moveTo>
                  <a:pt x="215" y="14"/>
                </a:moveTo>
                <a:cubicBezTo>
                  <a:pt x="215" y="87"/>
                  <a:pt x="215" y="87"/>
                  <a:pt x="215" y="87"/>
                </a:cubicBezTo>
                <a:cubicBezTo>
                  <a:pt x="14" y="87"/>
                  <a:pt x="14" y="87"/>
                  <a:pt x="14" y="87"/>
                </a:cubicBezTo>
                <a:cubicBezTo>
                  <a:pt x="14" y="14"/>
                  <a:pt x="14" y="14"/>
                  <a:pt x="14" y="14"/>
                </a:cubicBezTo>
                <a:lnTo>
                  <a:pt x="215" y="14"/>
                </a:lnTo>
                <a:close/>
                <a:moveTo>
                  <a:pt x="162" y="463"/>
                </a:moveTo>
                <a:cubicBezTo>
                  <a:pt x="67" y="463"/>
                  <a:pt x="67" y="463"/>
                  <a:pt x="67" y="463"/>
                </a:cubicBezTo>
                <a:cubicBezTo>
                  <a:pt x="67" y="381"/>
                  <a:pt x="67" y="381"/>
                  <a:pt x="67" y="381"/>
                </a:cubicBezTo>
                <a:cubicBezTo>
                  <a:pt x="162" y="381"/>
                  <a:pt x="162" y="381"/>
                  <a:pt x="162" y="381"/>
                </a:cubicBezTo>
                <a:lnTo>
                  <a:pt x="162" y="463"/>
                </a:lnTo>
                <a:close/>
                <a:moveTo>
                  <a:pt x="195" y="367"/>
                </a:moveTo>
                <a:cubicBezTo>
                  <a:pt x="33" y="367"/>
                  <a:pt x="33" y="367"/>
                  <a:pt x="33" y="367"/>
                </a:cubicBezTo>
                <a:cubicBezTo>
                  <a:pt x="14" y="101"/>
                  <a:pt x="14" y="101"/>
                  <a:pt x="14" y="101"/>
                </a:cubicBezTo>
                <a:cubicBezTo>
                  <a:pt x="214" y="101"/>
                  <a:pt x="214" y="101"/>
                  <a:pt x="214" y="101"/>
                </a:cubicBezTo>
                <a:cubicBezTo>
                  <a:pt x="213" y="183"/>
                  <a:pt x="213" y="183"/>
                  <a:pt x="213" y="183"/>
                </a:cubicBezTo>
                <a:cubicBezTo>
                  <a:pt x="193" y="183"/>
                  <a:pt x="193" y="183"/>
                  <a:pt x="193" y="183"/>
                </a:cubicBezTo>
                <a:cubicBezTo>
                  <a:pt x="176" y="183"/>
                  <a:pt x="162" y="197"/>
                  <a:pt x="162" y="214"/>
                </a:cubicBezTo>
                <a:cubicBezTo>
                  <a:pt x="162" y="262"/>
                  <a:pt x="162" y="262"/>
                  <a:pt x="162" y="262"/>
                </a:cubicBezTo>
                <a:cubicBezTo>
                  <a:pt x="162" y="280"/>
                  <a:pt x="176" y="294"/>
                  <a:pt x="193" y="294"/>
                </a:cubicBezTo>
                <a:cubicBezTo>
                  <a:pt x="202" y="294"/>
                  <a:pt x="202" y="294"/>
                  <a:pt x="202" y="294"/>
                </a:cubicBezTo>
                <a:lnTo>
                  <a:pt x="195" y="367"/>
                </a:lnTo>
                <a:close/>
                <a:moveTo>
                  <a:pt x="477" y="463"/>
                </a:moveTo>
                <a:cubicBezTo>
                  <a:pt x="382" y="463"/>
                  <a:pt x="382" y="463"/>
                  <a:pt x="382" y="463"/>
                </a:cubicBezTo>
                <a:cubicBezTo>
                  <a:pt x="382" y="381"/>
                  <a:pt x="382" y="381"/>
                  <a:pt x="382" y="381"/>
                </a:cubicBezTo>
                <a:cubicBezTo>
                  <a:pt x="477" y="381"/>
                  <a:pt x="477" y="381"/>
                  <a:pt x="477" y="381"/>
                </a:cubicBezTo>
                <a:lnTo>
                  <a:pt x="477" y="463"/>
                </a:lnTo>
                <a:close/>
                <a:moveTo>
                  <a:pt x="510" y="367"/>
                </a:moveTo>
                <a:cubicBezTo>
                  <a:pt x="348" y="367"/>
                  <a:pt x="348" y="367"/>
                  <a:pt x="348" y="367"/>
                </a:cubicBezTo>
                <a:cubicBezTo>
                  <a:pt x="342" y="294"/>
                  <a:pt x="342" y="294"/>
                  <a:pt x="342" y="294"/>
                </a:cubicBezTo>
                <a:cubicBezTo>
                  <a:pt x="350" y="294"/>
                  <a:pt x="350" y="294"/>
                  <a:pt x="350" y="294"/>
                </a:cubicBezTo>
                <a:cubicBezTo>
                  <a:pt x="368" y="294"/>
                  <a:pt x="382" y="280"/>
                  <a:pt x="382" y="262"/>
                </a:cubicBezTo>
                <a:cubicBezTo>
                  <a:pt x="382" y="214"/>
                  <a:pt x="382" y="214"/>
                  <a:pt x="382" y="214"/>
                </a:cubicBezTo>
                <a:cubicBezTo>
                  <a:pt x="382" y="197"/>
                  <a:pt x="368" y="183"/>
                  <a:pt x="350" y="183"/>
                </a:cubicBezTo>
                <a:cubicBezTo>
                  <a:pt x="331" y="183"/>
                  <a:pt x="331" y="183"/>
                  <a:pt x="331" y="183"/>
                </a:cubicBezTo>
                <a:cubicBezTo>
                  <a:pt x="329" y="101"/>
                  <a:pt x="329" y="101"/>
                  <a:pt x="329" y="101"/>
                </a:cubicBezTo>
                <a:cubicBezTo>
                  <a:pt x="529" y="101"/>
                  <a:pt x="529" y="101"/>
                  <a:pt x="529" y="101"/>
                </a:cubicBezTo>
                <a:lnTo>
                  <a:pt x="510" y="36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76346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General</a:t>
            </a:r>
            <a:endParaRPr lang="en-US" dirty="0"/>
          </a:p>
        </p:txBody>
      </p:sp>
      <p:sp>
        <p:nvSpPr>
          <p:cNvPr id="9251" name="Oval 60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0" name="Freeform 81"/>
          <p:cNvSpPr>
            <a:spLocks noEditPoints="1"/>
          </p:cNvSpPr>
          <p:nvPr/>
        </p:nvSpPr>
        <p:spPr bwMode="auto">
          <a:xfrm>
            <a:off x="10144888" y="3217095"/>
            <a:ext cx="622407" cy="781466"/>
          </a:xfrm>
          <a:custGeom>
            <a:avLst/>
            <a:gdLst>
              <a:gd name="T0" fmla="*/ 596 w 603"/>
              <a:gd name="T1" fmla="*/ 239 h 757"/>
              <a:gd name="T2" fmla="*/ 578 w 603"/>
              <a:gd name="T3" fmla="*/ 180 h 757"/>
              <a:gd name="T4" fmla="*/ 548 w 603"/>
              <a:gd name="T5" fmla="*/ 126 h 757"/>
              <a:gd name="T6" fmla="*/ 507 w 603"/>
              <a:gd name="T7" fmla="*/ 80 h 757"/>
              <a:gd name="T8" fmla="*/ 458 w 603"/>
              <a:gd name="T9" fmla="*/ 43 h 757"/>
              <a:gd name="T10" fmla="*/ 403 w 603"/>
              <a:gd name="T11" fmla="*/ 17 h 757"/>
              <a:gd name="T12" fmla="*/ 343 w 603"/>
              <a:gd name="T13" fmla="*/ 3 h 757"/>
              <a:gd name="T14" fmla="*/ 281 w 603"/>
              <a:gd name="T15" fmla="*/ 2 h 757"/>
              <a:gd name="T16" fmla="*/ 221 w 603"/>
              <a:gd name="T17" fmla="*/ 14 h 757"/>
              <a:gd name="T18" fmla="*/ 164 w 603"/>
              <a:gd name="T19" fmla="*/ 38 h 757"/>
              <a:gd name="T20" fmla="*/ 114 w 603"/>
              <a:gd name="T21" fmla="*/ 73 h 757"/>
              <a:gd name="T22" fmla="*/ 72 w 603"/>
              <a:gd name="T23" fmla="*/ 118 h 757"/>
              <a:gd name="T24" fmla="*/ 40 w 603"/>
              <a:gd name="T25" fmla="*/ 171 h 757"/>
              <a:gd name="T26" fmla="*/ 20 w 603"/>
              <a:gd name="T27" fmla="*/ 229 h 757"/>
              <a:gd name="T28" fmla="*/ 13 w 603"/>
              <a:gd name="T29" fmla="*/ 290 h 757"/>
              <a:gd name="T30" fmla="*/ 18 w 603"/>
              <a:gd name="T31" fmla="*/ 351 h 757"/>
              <a:gd name="T32" fmla="*/ 36 w 603"/>
              <a:gd name="T33" fmla="*/ 410 h 757"/>
              <a:gd name="T34" fmla="*/ 66 w 603"/>
              <a:gd name="T35" fmla="*/ 464 h 757"/>
              <a:gd name="T36" fmla="*/ 1 w 603"/>
              <a:gd name="T37" fmla="*/ 650 h 757"/>
              <a:gd name="T38" fmla="*/ 202 w 603"/>
              <a:gd name="T39" fmla="*/ 755 h 757"/>
              <a:gd name="T40" fmla="*/ 303 w 603"/>
              <a:gd name="T41" fmla="*/ 569 h 757"/>
              <a:gd name="T42" fmla="*/ 381 w 603"/>
              <a:gd name="T43" fmla="*/ 711 h 757"/>
              <a:gd name="T44" fmla="*/ 578 w 603"/>
              <a:gd name="T45" fmla="*/ 622 h 757"/>
              <a:gd name="T46" fmla="*/ 547 w 603"/>
              <a:gd name="T47" fmla="*/ 469 h 757"/>
              <a:gd name="T48" fmla="*/ 578 w 603"/>
              <a:gd name="T49" fmla="*/ 416 h 757"/>
              <a:gd name="T50" fmla="*/ 597 w 603"/>
              <a:gd name="T51" fmla="*/ 357 h 757"/>
              <a:gd name="T52" fmla="*/ 603 w 603"/>
              <a:gd name="T53" fmla="*/ 295 h 757"/>
              <a:gd name="T54" fmla="*/ 552 w 603"/>
              <a:gd name="T55" fmla="*/ 370 h 757"/>
              <a:gd name="T56" fmla="*/ 526 w 603"/>
              <a:gd name="T57" fmla="*/ 427 h 757"/>
              <a:gd name="T58" fmla="*/ 498 w 603"/>
              <a:gd name="T59" fmla="*/ 472 h 757"/>
              <a:gd name="T60" fmla="*/ 383 w 603"/>
              <a:gd name="T61" fmla="*/ 692 h 757"/>
              <a:gd name="T62" fmla="*/ 302 w 603"/>
              <a:gd name="T63" fmla="*/ 551 h 757"/>
              <a:gd name="T64" fmla="*/ 132 w 603"/>
              <a:gd name="T65" fmla="*/ 654 h 757"/>
              <a:gd name="T66" fmla="*/ 103 w 603"/>
              <a:gd name="T67" fmla="*/ 465 h 757"/>
              <a:gd name="T68" fmla="*/ 83 w 603"/>
              <a:gd name="T69" fmla="*/ 419 h 757"/>
              <a:gd name="T70" fmla="*/ 34 w 603"/>
              <a:gd name="T71" fmla="*/ 353 h 757"/>
              <a:gd name="T72" fmla="*/ 52 w 603"/>
              <a:gd name="T73" fmla="*/ 273 h 757"/>
              <a:gd name="T74" fmla="*/ 65 w 603"/>
              <a:gd name="T75" fmla="*/ 212 h 757"/>
              <a:gd name="T76" fmla="*/ 81 w 603"/>
              <a:gd name="T77" fmla="*/ 131 h 757"/>
              <a:gd name="T78" fmla="*/ 153 w 603"/>
              <a:gd name="T79" fmla="*/ 91 h 757"/>
              <a:gd name="T80" fmla="*/ 207 w 603"/>
              <a:gd name="T81" fmla="*/ 59 h 757"/>
              <a:gd name="T82" fmla="*/ 278 w 603"/>
              <a:gd name="T83" fmla="*/ 18 h 757"/>
              <a:gd name="T84" fmla="*/ 356 w 603"/>
              <a:gd name="T85" fmla="*/ 44 h 757"/>
              <a:gd name="T86" fmla="*/ 415 w 603"/>
              <a:gd name="T87" fmla="*/ 63 h 757"/>
              <a:gd name="T88" fmla="*/ 494 w 603"/>
              <a:gd name="T89" fmla="*/ 88 h 757"/>
              <a:gd name="T90" fmla="*/ 526 w 603"/>
              <a:gd name="T91" fmla="*/ 163 h 757"/>
              <a:gd name="T92" fmla="*/ 552 w 603"/>
              <a:gd name="T93" fmla="*/ 220 h 757"/>
              <a:gd name="T94" fmla="*/ 586 w 603"/>
              <a:gd name="T95" fmla="*/ 295 h 757"/>
              <a:gd name="T96" fmla="*/ 307 w 603"/>
              <a:gd name="T97" fmla="*/ 463 h 757"/>
              <a:gd name="T98" fmla="*/ 147 w 603"/>
              <a:gd name="T99" fmla="*/ 289 h 7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603" h="757">
                <a:moveTo>
                  <a:pt x="603" y="295"/>
                </a:moveTo>
                <a:cubicBezTo>
                  <a:pt x="603" y="293"/>
                  <a:pt x="602" y="291"/>
                  <a:pt x="601" y="290"/>
                </a:cubicBezTo>
                <a:cubicBezTo>
                  <a:pt x="576" y="267"/>
                  <a:pt x="576" y="267"/>
                  <a:pt x="576" y="267"/>
                </a:cubicBezTo>
                <a:cubicBezTo>
                  <a:pt x="596" y="239"/>
                  <a:pt x="596" y="239"/>
                  <a:pt x="596" y="239"/>
                </a:cubicBezTo>
                <a:cubicBezTo>
                  <a:pt x="597" y="237"/>
                  <a:pt x="597" y="235"/>
                  <a:pt x="597" y="233"/>
                </a:cubicBezTo>
                <a:cubicBezTo>
                  <a:pt x="596" y="232"/>
                  <a:pt x="595" y="230"/>
                  <a:pt x="593" y="229"/>
                </a:cubicBezTo>
                <a:cubicBezTo>
                  <a:pt x="564" y="211"/>
                  <a:pt x="564" y="211"/>
                  <a:pt x="564" y="211"/>
                </a:cubicBezTo>
                <a:cubicBezTo>
                  <a:pt x="578" y="180"/>
                  <a:pt x="578" y="180"/>
                  <a:pt x="578" y="180"/>
                </a:cubicBezTo>
                <a:cubicBezTo>
                  <a:pt x="578" y="178"/>
                  <a:pt x="578" y="176"/>
                  <a:pt x="578" y="175"/>
                </a:cubicBezTo>
                <a:cubicBezTo>
                  <a:pt x="577" y="173"/>
                  <a:pt x="575" y="171"/>
                  <a:pt x="573" y="171"/>
                </a:cubicBezTo>
                <a:cubicBezTo>
                  <a:pt x="541" y="160"/>
                  <a:pt x="541" y="160"/>
                  <a:pt x="541" y="160"/>
                </a:cubicBezTo>
                <a:cubicBezTo>
                  <a:pt x="548" y="126"/>
                  <a:pt x="548" y="126"/>
                  <a:pt x="548" y="126"/>
                </a:cubicBezTo>
                <a:cubicBezTo>
                  <a:pt x="548" y="124"/>
                  <a:pt x="548" y="122"/>
                  <a:pt x="547" y="121"/>
                </a:cubicBezTo>
                <a:cubicBezTo>
                  <a:pt x="545" y="119"/>
                  <a:pt x="544" y="118"/>
                  <a:pt x="542" y="118"/>
                </a:cubicBezTo>
                <a:cubicBezTo>
                  <a:pt x="508" y="114"/>
                  <a:pt x="508" y="114"/>
                  <a:pt x="508" y="114"/>
                </a:cubicBezTo>
                <a:cubicBezTo>
                  <a:pt x="507" y="80"/>
                  <a:pt x="507" y="80"/>
                  <a:pt x="507" y="80"/>
                </a:cubicBezTo>
                <a:cubicBezTo>
                  <a:pt x="507" y="78"/>
                  <a:pt x="507" y="76"/>
                  <a:pt x="505" y="75"/>
                </a:cubicBezTo>
                <a:cubicBezTo>
                  <a:pt x="504" y="73"/>
                  <a:pt x="502" y="73"/>
                  <a:pt x="500" y="73"/>
                </a:cubicBezTo>
                <a:cubicBezTo>
                  <a:pt x="466" y="76"/>
                  <a:pt x="466" y="76"/>
                  <a:pt x="466" y="76"/>
                </a:cubicBezTo>
                <a:cubicBezTo>
                  <a:pt x="458" y="43"/>
                  <a:pt x="458" y="43"/>
                  <a:pt x="458" y="43"/>
                </a:cubicBezTo>
                <a:cubicBezTo>
                  <a:pt x="458" y="41"/>
                  <a:pt x="457" y="39"/>
                  <a:pt x="455" y="38"/>
                </a:cubicBezTo>
                <a:cubicBezTo>
                  <a:pt x="453" y="37"/>
                  <a:pt x="451" y="37"/>
                  <a:pt x="449" y="38"/>
                </a:cubicBezTo>
                <a:cubicBezTo>
                  <a:pt x="417" y="48"/>
                  <a:pt x="417" y="48"/>
                  <a:pt x="417" y="48"/>
                </a:cubicBezTo>
                <a:cubicBezTo>
                  <a:pt x="403" y="17"/>
                  <a:pt x="403" y="17"/>
                  <a:pt x="403" y="17"/>
                </a:cubicBezTo>
                <a:cubicBezTo>
                  <a:pt x="402" y="15"/>
                  <a:pt x="400" y="14"/>
                  <a:pt x="398" y="13"/>
                </a:cubicBezTo>
                <a:cubicBezTo>
                  <a:pt x="397" y="13"/>
                  <a:pt x="395" y="13"/>
                  <a:pt x="393" y="14"/>
                </a:cubicBezTo>
                <a:cubicBezTo>
                  <a:pt x="363" y="30"/>
                  <a:pt x="363" y="30"/>
                  <a:pt x="363" y="30"/>
                </a:cubicBezTo>
                <a:cubicBezTo>
                  <a:pt x="343" y="3"/>
                  <a:pt x="343" y="3"/>
                  <a:pt x="343" y="3"/>
                </a:cubicBezTo>
                <a:cubicBezTo>
                  <a:pt x="342" y="2"/>
                  <a:pt x="340" y="0"/>
                  <a:pt x="338" y="0"/>
                </a:cubicBezTo>
                <a:cubicBezTo>
                  <a:pt x="336" y="0"/>
                  <a:pt x="334" y="1"/>
                  <a:pt x="332" y="2"/>
                </a:cubicBezTo>
                <a:cubicBezTo>
                  <a:pt x="307" y="24"/>
                  <a:pt x="307" y="24"/>
                  <a:pt x="307" y="24"/>
                </a:cubicBezTo>
                <a:cubicBezTo>
                  <a:pt x="281" y="2"/>
                  <a:pt x="281" y="2"/>
                  <a:pt x="281" y="2"/>
                </a:cubicBezTo>
                <a:cubicBezTo>
                  <a:pt x="280" y="1"/>
                  <a:pt x="278" y="0"/>
                  <a:pt x="276" y="0"/>
                </a:cubicBezTo>
                <a:cubicBezTo>
                  <a:pt x="274" y="0"/>
                  <a:pt x="272" y="2"/>
                  <a:pt x="271" y="3"/>
                </a:cubicBezTo>
                <a:cubicBezTo>
                  <a:pt x="251" y="30"/>
                  <a:pt x="251" y="30"/>
                  <a:pt x="251" y="30"/>
                </a:cubicBezTo>
                <a:cubicBezTo>
                  <a:pt x="221" y="14"/>
                  <a:pt x="221" y="14"/>
                  <a:pt x="221" y="14"/>
                </a:cubicBezTo>
                <a:cubicBezTo>
                  <a:pt x="219" y="13"/>
                  <a:pt x="217" y="13"/>
                  <a:pt x="215" y="13"/>
                </a:cubicBezTo>
                <a:cubicBezTo>
                  <a:pt x="213" y="14"/>
                  <a:pt x="212" y="15"/>
                  <a:pt x="211" y="17"/>
                </a:cubicBezTo>
                <a:cubicBezTo>
                  <a:pt x="197" y="48"/>
                  <a:pt x="197" y="48"/>
                  <a:pt x="197" y="48"/>
                </a:cubicBezTo>
                <a:cubicBezTo>
                  <a:pt x="164" y="38"/>
                  <a:pt x="164" y="38"/>
                  <a:pt x="164" y="38"/>
                </a:cubicBezTo>
                <a:cubicBezTo>
                  <a:pt x="162" y="37"/>
                  <a:pt x="160" y="37"/>
                  <a:pt x="159" y="38"/>
                </a:cubicBezTo>
                <a:cubicBezTo>
                  <a:pt x="157" y="39"/>
                  <a:pt x="156" y="41"/>
                  <a:pt x="155" y="43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14" y="73"/>
                  <a:pt x="114" y="73"/>
                  <a:pt x="114" y="73"/>
                </a:cubicBezTo>
                <a:cubicBezTo>
                  <a:pt x="112" y="73"/>
                  <a:pt x="110" y="73"/>
                  <a:pt x="109" y="75"/>
                </a:cubicBezTo>
                <a:cubicBezTo>
                  <a:pt x="107" y="76"/>
                  <a:pt x="106" y="78"/>
                  <a:pt x="106" y="80"/>
                </a:cubicBezTo>
                <a:cubicBezTo>
                  <a:pt x="106" y="114"/>
                  <a:pt x="106" y="114"/>
                  <a:pt x="106" y="114"/>
                </a:cubicBezTo>
                <a:cubicBezTo>
                  <a:pt x="72" y="118"/>
                  <a:pt x="72" y="118"/>
                  <a:pt x="72" y="118"/>
                </a:cubicBezTo>
                <a:cubicBezTo>
                  <a:pt x="70" y="118"/>
                  <a:pt x="68" y="119"/>
                  <a:pt x="67" y="121"/>
                </a:cubicBezTo>
                <a:cubicBezTo>
                  <a:pt x="66" y="122"/>
                  <a:pt x="65" y="124"/>
                  <a:pt x="66" y="126"/>
                </a:cubicBezTo>
                <a:cubicBezTo>
                  <a:pt x="73" y="160"/>
                  <a:pt x="73" y="160"/>
                  <a:pt x="73" y="160"/>
                </a:cubicBezTo>
                <a:cubicBezTo>
                  <a:pt x="40" y="171"/>
                  <a:pt x="40" y="171"/>
                  <a:pt x="40" y="171"/>
                </a:cubicBezTo>
                <a:cubicBezTo>
                  <a:pt x="38" y="171"/>
                  <a:pt x="37" y="173"/>
                  <a:pt x="36" y="175"/>
                </a:cubicBezTo>
                <a:cubicBezTo>
                  <a:pt x="35" y="176"/>
                  <a:pt x="35" y="178"/>
                  <a:pt x="36" y="180"/>
                </a:cubicBezTo>
                <a:cubicBezTo>
                  <a:pt x="50" y="211"/>
                  <a:pt x="50" y="211"/>
                  <a:pt x="50" y="211"/>
                </a:cubicBezTo>
                <a:cubicBezTo>
                  <a:pt x="20" y="229"/>
                  <a:pt x="20" y="229"/>
                  <a:pt x="20" y="229"/>
                </a:cubicBezTo>
                <a:cubicBezTo>
                  <a:pt x="19" y="230"/>
                  <a:pt x="17" y="232"/>
                  <a:pt x="17" y="233"/>
                </a:cubicBezTo>
                <a:cubicBezTo>
                  <a:pt x="17" y="235"/>
                  <a:pt x="17" y="237"/>
                  <a:pt x="18" y="239"/>
                </a:cubicBezTo>
                <a:cubicBezTo>
                  <a:pt x="38" y="267"/>
                  <a:pt x="38" y="267"/>
                  <a:pt x="38" y="267"/>
                </a:cubicBezTo>
                <a:cubicBezTo>
                  <a:pt x="13" y="290"/>
                  <a:pt x="13" y="290"/>
                  <a:pt x="13" y="290"/>
                </a:cubicBezTo>
                <a:cubicBezTo>
                  <a:pt x="11" y="291"/>
                  <a:pt x="10" y="293"/>
                  <a:pt x="10" y="295"/>
                </a:cubicBezTo>
                <a:cubicBezTo>
                  <a:pt x="10" y="297"/>
                  <a:pt x="11" y="299"/>
                  <a:pt x="13" y="300"/>
                </a:cubicBezTo>
                <a:cubicBezTo>
                  <a:pt x="38" y="323"/>
                  <a:pt x="38" y="323"/>
                  <a:pt x="38" y="323"/>
                </a:cubicBezTo>
                <a:cubicBezTo>
                  <a:pt x="18" y="351"/>
                  <a:pt x="18" y="351"/>
                  <a:pt x="18" y="351"/>
                </a:cubicBezTo>
                <a:cubicBezTo>
                  <a:pt x="17" y="353"/>
                  <a:pt x="17" y="355"/>
                  <a:pt x="17" y="357"/>
                </a:cubicBezTo>
                <a:cubicBezTo>
                  <a:pt x="17" y="359"/>
                  <a:pt x="19" y="360"/>
                  <a:pt x="20" y="361"/>
                </a:cubicBezTo>
                <a:cubicBezTo>
                  <a:pt x="50" y="379"/>
                  <a:pt x="50" y="379"/>
                  <a:pt x="50" y="379"/>
                </a:cubicBezTo>
                <a:cubicBezTo>
                  <a:pt x="36" y="410"/>
                  <a:pt x="36" y="410"/>
                  <a:pt x="36" y="410"/>
                </a:cubicBezTo>
                <a:cubicBezTo>
                  <a:pt x="35" y="412"/>
                  <a:pt x="35" y="414"/>
                  <a:pt x="36" y="416"/>
                </a:cubicBezTo>
                <a:cubicBezTo>
                  <a:pt x="37" y="417"/>
                  <a:pt x="38" y="419"/>
                  <a:pt x="40" y="419"/>
                </a:cubicBezTo>
                <a:cubicBezTo>
                  <a:pt x="73" y="430"/>
                  <a:pt x="73" y="430"/>
                  <a:pt x="73" y="430"/>
                </a:cubicBezTo>
                <a:cubicBezTo>
                  <a:pt x="66" y="464"/>
                  <a:pt x="66" y="464"/>
                  <a:pt x="66" y="464"/>
                </a:cubicBezTo>
                <a:cubicBezTo>
                  <a:pt x="65" y="466"/>
                  <a:pt x="66" y="468"/>
                  <a:pt x="67" y="469"/>
                </a:cubicBezTo>
                <a:cubicBezTo>
                  <a:pt x="68" y="471"/>
                  <a:pt x="70" y="472"/>
                  <a:pt x="72" y="472"/>
                </a:cubicBezTo>
                <a:cubicBezTo>
                  <a:pt x="87" y="474"/>
                  <a:pt x="87" y="474"/>
                  <a:pt x="87" y="474"/>
                </a:cubicBezTo>
                <a:cubicBezTo>
                  <a:pt x="1" y="650"/>
                  <a:pt x="1" y="650"/>
                  <a:pt x="1" y="650"/>
                </a:cubicBezTo>
                <a:cubicBezTo>
                  <a:pt x="0" y="652"/>
                  <a:pt x="0" y="654"/>
                  <a:pt x="1" y="656"/>
                </a:cubicBezTo>
                <a:cubicBezTo>
                  <a:pt x="3" y="658"/>
                  <a:pt x="5" y="660"/>
                  <a:pt x="7" y="660"/>
                </a:cubicBezTo>
                <a:cubicBezTo>
                  <a:pt x="124" y="665"/>
                  <a:pt x="124" y="665"/>
                  <a:pt x="124" y="665"/>
                </a:cubicBezTo>
                <a:cubicBezTo>
                  <a:pt x="202" y="755"/>
                  <a:pt x="202" y="755"/>
                  <a:pt x="202" y="755"/>
                </a:cubicBezTo>
                <a:cubicBezTo>
                  <a:pt x="203" y="756"/>
                  <a:pt x="205" y="757"/>
                  <a:pt x="207" y="757"/>
                </a:cubicBezTo>
                <a:cubicBezTo>
                  <a:pt x="208" y="757"/>
                  <a:pt x="208" y="757"/>
                  <a:pt x="208" y="757"/>
                </a:cubicBezTo>
                <a:cubicBezTo>
                  <a:pt x="211" y="757"/>
                  <a:pt x="213" y="755"/>
                  <a:pt x="214" y="753"/>
                </a:cubicBezTo>
                <a:cubicBezTo>
                  <a:pt x="303" y="569"/>
                  <a:pt x="303" y="569"/>
                  <a:pt x="303" y="569"/>
                </a:cubicBezTo>
                <a:cubicBezTo>
                  <a:pt x="307" y="566"/>
                  <a:pt x="307" y="566"/>
                  <a:pt x="307" y="566"/>
                </a:cubicBezTo>
                <a:cubicBezTo>
                  <a:pt x="314" y="572"/>
                  <a:pt x="314" y="572"/>
                  <a:pt x="314" y="572"/>
                </a:cubicBezTo>
                <a:cubicBezTo>
                  <a:pt x="375" y="707"/>
                  <a:pt x="375" y="707"/>
                  <a:pt x="375" y="707"/>
                </a:cubicBezTo>
                <a:cubicBezTo>
                  <a:pt x="376" y="709"/>
                  <a:pt x="378" y="711"/>
                  <a:pt x="381" y="711"/>
                </a:cubicBezTo>
                <a:cubicBezTo>
                  <a:pt x="383" y="712"/>
                  <a:pt x="385" y="711"/>
                  <a:pt x="387" y="709"/>
                </a:cubicBezTo>
                <a:cubicBezTo>
                  <a:pt x="459" y="626"/>
                  <a:pt x="459" y="626"/>
                  <a:pt x="459" y="626"/>
                </a:cubicBezTo>
                <a:cubicBezTo>
                  <a:pt x="572" y="625"/>
                  <a:pt x="572" y="625"/>
                  <a:pt x="572" y="625"/>
                </a:cubicBezTo>
                <a:cubicBezTo>
                  <a:pt x="574" y="625"/>
                  <a:pt x="576" y="624"/>
                  <a:pt x="578" y="622"/>
                </a:cubicBezTo>
                <a:cubicBezTo>
                  <a:pt x="579" y="620"/>
                  <a:pt x="579" y="617"/>
                  <a:pt x="578" y="615"/>
                </a:cubicBezTo>
                <a:cubicBezTo>
                  <a:pt x="515" y="475"/>
                  <a:pt x="515" y="475"/>
                  <a:pt x="515" y="475"/>
                </a:cubicBezTo>
                <a:cubicBezTo>
                  <a:pt x="542" y="472"/>
                  <a:pt x="542" y="472"/>
                  <a:pt x="542" y="472"/>
                </a:cubicBezTo>
                <a:cubicBezTo>
                  <a:pt x="544" y="472"/>
                  <a:pt x="545" y="471"/>
                  <a:pt x="547" y="469"/>
                </a:cubicBezTo>
                <a:cubicBezTo>
                  <a:pt x="548" y="468"/>
                  <a:pt x="548" y="466"/>
                  <a:pt x="548" y="464"/>
                </a:cubicBezTo>
                <a:cubicBezTo>
                  <a:pt x="541" y="430"/>
                  <a:pt x="541" y="430"/>
                  <a:pt x="541" y="430"/>
                </a:cubicBezTo>
                <a:cubicBezTo>
                  <a:pt x="573" y="419"/>
                  <a:pt x="573" y="419"/>
                  <a:pt x="573" y="419"/>
                </a:cubicBezTo>
                <a:cubicBezTo>
                  <a:pt x="575" y="419"/>
                  <a:pt x="577" y="417"/>
                  <a:pt x="578" y="416"/>
                </a:cubicBezTo>
                <a:cubicBezTo>
                  <a:pt x="578" y="414"/>
                  <a:pt x="578" y="412"/>
                  <a:pt x="578" y="410"/>
                </a:cubicBezTo>
                <a:cubicBezTo>
                  <a:pt x="564" y="379"/>
                  <a:pt x="564" y="379"/>
                  <a:pt x="564" y="379"/>
                </a:cubicBezTo>
                <a:cubicBezTo>
                  <a:pt x="593" y="361"/>
                  <a:pt x="593" y="361"/>
                  <a:pt x="593" y="361"/>
                </a:cubicBezTo>
                <a:cubicBezTo>
                  <a:pt x="595" y="360"/>
                  <a:pt x="596" y="359"/>
                  <a:pt x="597" y="357"/>
                </a:cubicBezTo>
                <a:cubicBezTo>
                  <a:pt x="597" y="355"/>
                  <a:pt x="597" y="353"/>
                  <a:pt x="596" y="351"/>
                </a:cubicBezTo>
                <a:cubicBezTo>
                  <a:pt x="576" y="323"/>
                  <a:pt x="576" y="323"/>
                  <a:pt x="576" y="323"/>
                </a:cubicBezTo>
                <a:cubicBezTo>
                  <a:pt x="601" y="300"/>
                  <a:pt x="601" y="300"/>
                  <a:pt x="601" y="300"/>
                </a:cubicBezTo>
                <a:cubicBezTo>
                  <a:pt x="602" y="299"/>
                  <a:pt x="603" y="297"/>
                  <a:pt x="603" y="295"/>
                </a:cubicBezTo>
                <a:close/>
                <a:moveTo>
                  <a:pt x="562" y="317"/>
                </a:moveTo>
                <a:cubicBezTo>
                  <a:pt x="559" y="320"/>
                  <a:pt x="559" y="324"/>
                  <a:pt x="561" y="326"/>
                </a:cubicBezTo>
                <a:cubicBezTo>
                  <a:pt x="580" y="353"/>
                  <a:pt x="580" y="353"/>
                  <a:pt x="580" y="353"/>
                </a:cubicBezTo>
                <a:cubicBezTo>
                  <a:pt x="552" y="370"/>
                  <a:pt x="552" y="370"/>
                  <a:pt x="552" y="370"/>
                </a:cubicBezTo>
                <a:cubicBezTo>
                  <a:pt x="549" y="372"/>
                  <a:pt x="547" y="375"/>
                  <a:pt x="549" y="379"/>
                </a:cubicBezTo>
                <a:cubicBezTo>
                  <a:pt x="562" y="409"/>
                  <a:pt x="562" y="409"/>
                  <a:pt x="562" y="409"/>
                </a:cubicBezTo>
                <a:cubicBezTo>
                  <a:pt x="531" y="419"/>
                  <a:pt x="531" y="419"/>
                  <a:pt x="531" y="419"/>
                </a:cubicBezTo>
                <a:cubicBezTo>
                  <a:pt x="527" y="420"/>
                  <a:pt x="526" y="424"/>
                  <a:pt x="526" y="427"/>
                </a:cubicBezTo>
                <a:cubicBezTo>
                  <a:pt x="533" y="459"/>
                  <a:pt x="533" y="459"/>
                  <a:pt x="533" y="459"/>
                </a:cubicBezTo>
                <a:cubicBezTo>
                  <a:pt x="504" y="462"/>
                  <a:pt x="504" y="462"/>
                  <a:pt x="504" y="462"/>
                </a:cubicBezTo>
                <a:cubicBezTo>
                  <a:pt x="501" y="463"/>
                  <a:pt x="499" y="464"/>
                  <a:pt x="498" y="466"/>
                </a:cubicBezTo>
                <a:cubicBezTo>
                  <a:pt x="497" y="468"/>
                  <a:pt x="497" y="470"/>
                  <a:pt x="498" y="472"/>
                </a:cubicBezTo>
                <a:cubicBezTo>
                  <a:pt x="561" y="611"/>
                  <a:pt x="561" y="611"/>
                  <a:pt x="561" y="611"/>
                </a:cubicBezTo>
                <a:cubicBezTo>
                  <a:pt x="456" y="612"/>
                  <a:pt x="456" y="612"/>
                  <a:pt x="456" y="612"/>
                </a:cubicBezTo>
                <a:cubicBezTo>
                  <a:pt x="454" y="612"/>
                  <a:pt x="452" y="612"/>
                  <a:pt x="451" y="614"/>
                </a:cubicBezTo>
                <a:cubicBezTo>
                  <a:pt x="383" y="692"/>
                  <a:pt x="383" y="692"/>
                  <a:pt x="383" y="692"/>
                </a:cubicBezTo>
                <a:cubicBezTo>
                  <a:pt x="326" y="564"/>
                  <a:pt x="326" y="564"/>
                  <a:pt x="326" y="564"/>
                </a:cubicBezTo>
                <a:cubicBezTo>
                  <a:pt x="325" y="563"/>
                  <a:pt x="325" y="563"/>
                  <a:pt x="324" y="562"/>
                </a:cubicBezTo>
                <a:cubicBezTo>
                  <a:pt x="311" y="551"/>
                  <a:pt x="311" y="551"/>
                  <a:pt x="311" y="551"/>
                </a:cubicBezTo>
                <a:cubicBezTo>
                  <a:pt x="309" y="549"/>
                  <a:pt x="305" y="549"/>
                  <a:pt x="302" y="551"/>
                </a:cubicBezTo>
                <a:cubicBezTo>
                  <a:pt x="293" y="559"/>
                  <a:pt x="293" y="559"/>
                  <a:pt x="293" y="559"/>
                </a:cubicBezTo>
                <a:cubicBezTo>
                  <a:pt x="292" y="560"/>
                  <a:pt x="292" y="561"/>
                  <a:pt x="291" y="561"/>
                </a:cubicBezTo>
                <a:cubicBezTo>
                  <a:pt x="206" y="737"/>
                  <a:pt x="206" y="737"/>
                  <a:pt x="206" y="737"/>
                </a:cubicBezTo>
                <a:cubicBezTo>
                  <a:pt x="132" y="654"/>
                  <a:pt x="132" y="654"/>
                  <a:pt x="132" y="654"/>
                </a:cubicBezTo>
                <a:cubicBezTo>
                  <a:pt x="131" y="652"/>
                  <a:pt x="129" y="651"/>
                  <a:pt x="127" y="651"/>
                </a:cubicBezTo>
                <a:cubicBezTo>
                  <a:pt x="18" y="646"/>
                  <a:pt x="18" y="646"/>
                  <a:pt x="18" y="646"/>
                </a:cubicBezTo>
                <a:cubicBezTo>
                  <a:pt x="104" y="471"/>
                  <a:pt x="104" y="471"/>
                  <a:pt x="104" y="471"/>
                </a:cubicBezTo>
                <a:cubicBezTo>
                  <a:pt x="105" y="469"/>
                  <a:pt x="105" y="467"/>
                  <a:pt x="103" y="465"/>
                </a:cubicBezTo>
                <a:cubicBezTo>
                  <a:pt x="102" y="463"/>
                  <a:pt x="100" y="461"/>
                  <a:pt x="98" y="461"/>
                </a:cubicBezTo>
                <a:cubicBezTo>
                  <a:pt x="81" y="459"/>
                  <a:pt x="81" y="459"/>
                  <a:pt x="81" y="459"/>
                </a:cubicBezTo>
                <a:cubicBezTo>
                  <a:pt x="87" y="427"/>
                  <a:pt x="87" y="427"/>
                  <a:pt x="87" y="427"/>
                </a:cubicBezTo>
                <a:cubicBezTo>
                  <a:pt x="88" y="424"/>
                  <a:pt x="86" y="420"/>
                  <a:pt x="83" y="419"/>
                </a:cubicBezTo>
                <a:cubicBezTo>
                  <a:pt x="52" y="409"/>
                  <a:pt x="52" y="409"/>
                  <a:pt x="52" y="409"/>
                </a:cubicBezTo>
                <a:cubicBezTo>
                  <a:pt x="65" y="379"/>
                  <a:pt x="65" y="379"/>
                  <a:pt x="65" y="379"/>
                </a:cubicBezTo>
                <a:cubicBezTo>
                  <a:pt x="66" y="375"/>
                  <a:pt x="65" y="372"/>
                  <a:pt x="62" y="370"/>
                </a:cubicBezTo>
                <a:cubicBezTo>
                  <a:pt x="34" y="353"/>
                  <a:pt x="34" y="353"/>
                  <a:pt x="34" y="353"/>
                </a:cubicBezTo>
                <a:cubicBezTo>
                  <a:pt x="53" y="326"/>
                  <a:pt x="53" y="326"/>
                  <a:pt x="53" y="326"/>
                </a:cubicBezTo>
                <a:cubicBezTo>
                  <a:pt x="55" y="324"/>
                  <a:pt x="54" y="320"/>
                  <a:pt x="52" y="317"/>
                </a:cubicBezTo>
                <a:cubicBezTo>
                  <a:pt x="28" y="295"/>
                  <a:pt x="28" y="295"/>
                  <a:pt x="28" y="295"/>
                </a:cubicBezTo>
                <a:cubicBezTo>
                  <a:pt x="52" y="273"/>
                  <a:pt x="52" y="273"/>
                  <a:pt x="52" y="273"/>
                </a:cubicBezTo>
                <a:cubicBezTo>
                  <a:pt x="54" y="270"/>
                  <a:pt x="55" y="267"/>
                  <a:pt x="53" y="264"/>
                </a:cubicBezTo>
                <a:cubicBezTo>
                  <a:pt x="34" y="237"/>
                  <a:pt x="34" y="237"/>
                  <a:pt x="34" y="237"/>
                </a:cubicBezTo>
                <a:cubicBezTo>
                  <a:pt x="62" y="220"/>
                  <a:pt x="62" y="220"/>
                  <a:pt x="62" y="220"/>
                </a:cubicBezTo>
                <a:cubicBezTo>
                  <a:pt x="65" y="219"/>
                  <a:pt x="66" y="215"/>
                  <a:pt x="65" y="212"/>
                </a:cubicBezTo>
                <a:cubicBezTo>
                  <a:pt x="52" y="182"/>
                  <a:pt x="52" y="182"/>
                  <a:pt x="52" y="182"/>
                </a:cubicBezTo>
                <a:cubicBezTo>
                  <a:pt x="83" y="171"/>
                  <a:pt x="83" y="171"/>
                  <a:pt x="83" y="171"/>
                </a:cubicBezTo>
                <a:cubicBezTo>
                  <a:pt x="86" y="170"/>
                  <a:pt x="88" y="167"/>
                  <a:pt x="87" y="163"/>
                </a:cubicBezTo>
                <a:cubicBezTo>
                  <a:pt x="81" y="131"/>
                  <a:pt x="81" y="131"/>
                  <a:pt x="81" y="131"/>
                </a:cubicBezTo>
                <a:cubicBezTo>
                  <a:pt x="114" y="127"/>
                  <a:pt x="114" y="127"/>
                  <a:pt x="114" y="127"/>
                </a:cubicBezTo>
                <a:cubicBezTo>
                  <a:pt x="117" y="127"/>
                  <a:pt x="120" y="124"/>
                  <a:pt x="120" y="120"/>
                </a:cubicBezTo>
                <a:cubicBezTo>
                  <a:pt x="120" y="88"/>
                  <a:pt x="120" y="88"/>
                  <a:pt x="120" y="88"/>
                </a:cubicBezTo>
                <a:cubicBezTo>
                  <a:pt x="153" y="91"/>
                  <a:pt x="153" y="91"/>
                  <a:pt x="153" y="91"/>
                </a:cubicBezTo>
                <a:cubicBezTo>
                  <a:pt x="156" y="91"/>
                  <a:pt x="159" y="89"/>
                  <a:pt x="160" y="85"/>
                </a:cubicBezTo>
                <a:cubicBezTo>
                  <a:pt x="167" y="53"/>
                  <a:pt x="167" y="53"/>
                  <a:pt x="167" y="53"/>
                </a:cubicBezTo>
                <a:cubicBezTo>
                  <a:pt x="198" y="63"/>
                  <a:pt x="198" y="63"/>
                  <a:pt x="198" y="63"/>
                </a:cubicBezTo>
                <a:cubicBezTo>
                  <a:pt x="202" y="64"/>
                  <a:pt x="205" y="63"/>
                  <a:pt x="207" y="59"/>
                </a:cubicBezTo>
                <a:cubicBezTo>
                  <a:pt x="221" y="30"/>
                  <a:pt x="221" y="30"/>
                  <a:pt x="221" y="30"/>
                </a:cubicBezTo>
                <a:cubicBezTo>
                  <a:pt x="249" y="46"/>
                  <a:pt x="249" y="46"/>
                  <a:pt x="249" y="46"/>
                </a:cubicBezTo>
                <a:cubicBezTo>
                  <a:pt x="252" y="47"/>
                  <a:pt x="256" y="47"/>
                  <a:pt x="258" y="44"/>
                </a:cubicBezTo>
                <a:cubicBezTo>
                  <a:pt x="278" y="18"/>
                  <a:pt x="278" y="18"/>
                  <a:pt x="278" y="18"/>
                </a:cubicBezTo>
                <a:cubicBezTo>
                  <a:pt x="302" y="39"/>
                  <a:pt x="302" y="39"/>
                  <a:pt x="302" y="39"/>
                </a:cubicBezTo>
                <a:cubicBezTo>
                  <a:pt x="305" y="41"/>
                  <a:pt x="309" y="41"/>
                  <a:pt x="311" y="39"/>
                </a:cubicBezTo>
                <a:cubicBezTo>
                  <a:pt x="336" y="18"/>
                  <a:pt x="336" y="18"/>
                  <a:pt x="336" y="18"/>
                </a:cubicBezTo>
                <a:cubicBezTo>
                  <a:pt x="356" y="44"/>
                  <a:pt x="356" y="44"/>
                  <a:pt x="356" y="44"/>
                </a:cubicBezTo>
                <a:cubicBezTo>
                  <a:pt x="358" y="47"/>
                  <a:pt x="361" y="47"/>
                  <a:pt x="365" y="46"/>
                </a:cubicBezTo>
                <a:cubicBezTo>
                  <a:pt x="393" y="30"/>
                  <a:pt x="393" y="30"/>
                  <a:pt x="393" y="30"/>
                </a:cubicBezTo>
                <a:cubicBezTo>
                  <a:pt x="407" y="59"/>
                  <a:pt x="407" y="59"/>
                  <a:pt x="407" y="59"/>
                </a:cubicBezTo>
                <a:cubicBezTo>
                  <a:pt x="408" y="63"/>
                  <a:pt x="412" y="64"/>
                  <a:pt x="415" y="63"/>
                </a:cubicBezTo>
                <a:cubicBezTo>
                  <a:pt x="446" y="53"/>
                  <a:pt x="446" y="53"/>
                  <a:pt x="446" y="53"/>
                </a:cubicBezTo>
                <a:cubicBezTo>
                  <a:pt x="454" y="85"/>
                  <a:pt x="454" y="85"/>
                  <a:pt x="454" y="85"/>
                </a:cubicBezTo>
                <a:cubicBezTo>
                  <a:pt x="454" y="89"/>
                  <a:pt x="457" y="91"/>
                  <a:pt x="461" y="91"/>
                </a:cubicBezTo>
                <a:cubicBezTo>
                  <a:pt x="494" y="88"/>
                  <a:pt x="494" y="88"/>
                  <a:pt x="494" y="88"/>
                </a:cubicBezTo>
                <a:cubicBezTo>
                  <a:pt x="494" y="120"/>
                  <a:pt x="494" y="120"/>
                  <a:pt x="494" y="120"/>
                </a:cubicBezTo>
                <a:cubicBezTo>
                  <a:pt x="494" y="124"/>
                  <a:pt x="497" y="127"/>
                  <a:pt x="500" y="127"/>
                </a:cubicBezTo>
                <a:cubicBezTo>
                  <a:pt x="533" y="131"/>
                  <a:pt x="533" y="131"/>
                  <a:pt x="533" y="131"/>
                </a:cubicBezTo>
                <a:cubicBezTo>
                  <a:pt x="526" y="163"/>
                  <a:pt x="526" y="163"/>
                  <a:pt x="526" y="163"/>
                </a:cubicBezTo>
                <a:cubicBezTo>
                  <a:pt x="526" y="167"/>
                  <a:pt x="527" y="170"/>
                  <a:pt x="531" y="171"/>
                </a:cubicBezTo>
                <a:cubicBezTo>
                  <a:pt x="562" y="182"/>
                  <a:pt x="562" y="182"/>
                  <a:pt x="562" y="182"/>
                </a:cubicBezTo>
                <a:cubicBezTo>
                  <a:pt x="549" y="212"/>
                  <a:pt x="549" y="212"/>
                  <a:pt x="549" y="212"/>
                </a:cubicBezTo>
                <a:cubicBezTo>
                  <a:pt x="547" y="215"/>
                  <a:pt x="549" y="219"/>
                  <a:pt x="552" y="220"/>
                </a:cubicBezTo>
                <a:cubicBezTo>
                  <a:pt x="580" y="237"/>
                  <a:pt x="580" y="237"/>
                  <a:pt x="580" y="237"/>
                </a:cubicBezTo>
                <a:cubicBezTo>
                  <a:pt x="561" y="264"/>
                  <a:pt x="561" y="264"/>
                  <a:pt x="561" y="264"/>
                </a:cubicBezTo>
                <a:cubicBezTo>
                  <a:pt x="559" y="267"/>
                  <a:pt x="559" y="270"/>
                  <a:pt x="562" y="273"/>
                </a:cubicBezTo>
                <a:cubicBezTo>
                  <a:pt x="586" y="295"/>
                  <a:pt x="586" y="295"/>
                  <a:pt x="586" y="295"/>
                </a:cubicBezTo>
                <a:lnTo>
                  <a:pt x="562" y="317"/>
                </a:lnTo>
                <a:close/>
                <a:moveTo>
                  <a:pt x="307" y="116"/>
                </a:moveTo>
                <a:cubicBezTo>
                  <a:pt x="211" y="116"/>
                  <a:pt x="133" y="193"/>
                  <a:pt x="133" y="289"/>
                </a:cubicBezTo>
                <a:cubicBezTo>
                  <a:pt x="133" y="385"/>
                  <a:pt x="211" y="463"/>
                  <a:pt x="307" y="463"/>
                </a:cubicBezTo>
                <a:cubicBezTo>
                  <a:pt x="403" y="463"/>
                  <a:pt x="480" y="385"/>
                  <a:pt x="480" y="289"/>
                </a:cubicBezTo>
                <a:cubicBezTo>
                  <a:pt x="480" y="193"/>
                  <a:pt x="403" y="116"/>
                  <a:pt x="307" y="116"/>
                </a:cubicBezTo>
                <a:close/>
                <a:moveTo>
                  <a:pt x="307" y="449"/>
                </a:moveTo>
                <a:cubicBezTo>
                  <a:pt x="219" y="449"/>
                  <a:pt x="147" y="377"/>
                  <a:pt x="147" y="289"/>
                </a:cubicBezTo>
                <a:cubicBezTo>
                  <a:pt x="147" y="201"/>
                  <a:pt x="219" y="130"/>
                  <a:pt x="307" y="130"/>
                </a:cubicBezTo>
                <a:cubicBezTo>
                  <a:pt x="395" y="130"/>
                  <a:pt x="466" y="201"/>
                  <a:pt x="466" y="289"/>
                </a:cubicBezTo>
                <a:cubicBezTo>
                  <a:pt x="466" y="377"/>
                  <a:pt x="395" y="449"/>
                  <a:pt x="307" y="44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1" name="Oval 48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8" name="Freeform 90"/>
          <p:cNvSpPr>
            <a:spLocks noEditPoints="1"/>
          </p:cNvSpPr>
          <p:nvPr/>
        </p:nvSpPr>
        <p:spPr bwMode="auto">
          <a:xfrm>
            <a:off x="6792085" y="1755131"/>
            <a:ext cx="435685" cy="584446"/>
          </a:xfrm>
          <a:custGeom>
            <a:avLst/>
            <a:gdLst>
              <a:gd name="T0" fmla="*/ 371 w 422"/>
              <a:gd name="T1" fmla="*/ 210 h 566"/>
              <a:gd name="T2" fmla="*/ 352 w 422"/>
              <a:gd name="T3" fmla="*/ 210 h 566"/>
              <a:gd name="T4" fmla="*/ 352 w 422"/>
              <a:gd name="T5" fmla="*/ 140 h 566"/>
              <a:gd name="T6" fmla="*/ 211 w 422"/>
              <a:gd name="T7" fmla="*/ 0 h 566"/>
              <a:gd name="T8" fmla="*/ 70 w 422"/>
              <a:gd name="T9" fmla="*/ 140 h 566"/>
              <a:gd name="T10" fmla="*/ 70 w 422"/>
              <a:gd name="T11" fmla="*/ 210 h 566"/>
              <a:gd name="T12" fmla="*/ 50 w 422"/>
              <a:gd name="T13" fmla="*/ 210 h 566"/>
              <a:gd name="T14" fmla="*/ 0 w 422"/>
              <a:gd name="T15" fmla="*/ 261 h 566"/>
              <a:gd name="T16" fmla="*/ 0 w 422"/>
              <a:gd name="T17" fmla="*/ 516 h 566"/>
              <a:gd name="T18" fmla="*/ 50 w 422"/>
              <a:gd name="T19" fmla="*/ 566 h 566"/>
              <a:gd name="T20" fmla="*/ 371 w 422"/>
              <a:gd name="T21" fmla="*/ 566 h 566"/>
              <a:gd name="T22" fmla="*/ 422 w 422"/>
              <a:gd name="T23" fmla="*/ 516 h 566"/>
              <a:gd name="T24" fmla="*/ 422 w 422"/>
              <a:gd name="T25" fmla="*/ 261 h 566"/>
              <a:gd name="T26" fmla="*/ 371 w 422"/>
              <a:gd name="T27" fmla="*/ 210 h 566"/>
              <a:gd name="T28" fmla="*/ 84 w 422"/>
              <a:gd name="T29" fmla="*/ 140 h 566"/>
              <a:gd name="T30" fmla="*/ 211 w 422"/>
              <a:gd name="T31" fmla="*/ 14 h 566"/>
              <a:gd name="T32" fmla="*/ 338 w 422"/>
              <a:gd name="T33" fmla="*/ 140 h 566"/>
              <a:gd name="T34" fmla="*/ 338 w 422"/>
              <a:gd name="T35" fmla="*/ 210 h 566"/>
              <a:gd name="T36" fmla="*/ 84 w 422"/>
              <a:gd name="T37" fmla="*/ 210 h 566"/>
              <a:gd name="T38" fmla="*/ 84 w 422"/>
              <a:gd name="T39" fmla="*/ 140 h 566"/>
              <a:gd name="T40" fmla="*/ 408 w 422"/>
              <a:gd name="T41" fmla="*/ 516 h 566"/>
              <a:gd name="T42" fmla="*/ 371 w 422"/>
              <a:gd name="T43" fmla="*/ 552 h 566"/>
              <a:gd name="T44" fmla="*/ 50 w 422"/>
              <a:gd name="T45" fmla="*/ 552 h 566"/>
              <a:gd name="T46" fmla="*/ 14 w 422"/>
              <a:gd name="T47" fmla="*/ 516 h 566"/>
              <a:gd name="T48" fmla="*/ 14 w 422"/>
              <a:gd name="T49" fmla="*/ 261 h 566"/>
              <a:gd name="T50" fmla="*/ 50 w 422"/>
              <a:gd name="T51" fmla="*/ 224 h 566"/>
              <a:gd name="T52" fmla="*/ 371 w 422"/>
              <a:gd name="T53" fmla="*/ 224 h 566"/>
              <a:gd name="T54" fmla="*/ 408 w 422"/>
              <a:gd name="T55" fmla="*/ 261 h 566"/>
              <a:gd name="T56" fmla="*/ 408 w 422"/>
              <a:gd name="T57" fmla="*/ 516 h 566"/>
              <a:gd name="T58" fmla="*/ 211 w 422"/>
              <a:gd name="T59" fmla="*/ 333 h 566"/>
              <a:gd name="T60" fmla="*/ 182 w 422"/>
              <a:gd name="T61" fmla="*/ 362 h 566"/>
              <a:gd name="T62" fmla="*/ 204 w 422"/>
              <a:gd name="T63" fmla="*/ 389 h 566"/>
              <a:gd name="T64" fmla="*/ 204 w 422"/>
              <a:gd name="T65" fmla="*/ 433 h 566"/>
              <a:gd name="T66" fmla="*/ 211 w 422"/>
              <a:gd name="T67" fmla="*/ 440 h 566"/>
              <a:gd name="T68" fmla="*/ 218 w 422"/>
              <a:gd name="T69" fmla="*/ 433 h 566"/>
              <a:gd name="T70" fmla="*/ 218 w 422"/>
              <a:gd name="T71" fmla="*/ 389 h 566"/>
              <a:gd name="T72" fmla="*/ 239 w 422"/>
              <a:gd name="T73" fmla="*/ 362 h 566"/>
              <a:gd name="T74" fmla="*/ 211 w 422"/>
              <a:gd name="T75" fmla="*/ 333 h 566"/>
              <a:gd name="T76" fmla="*/ 211 w 422"/>
              <a:gd name="T77" fmla="*/ 376 h 566"/>
              <a:gd name="T78" fmla="*/ 196 w 422"/>
              <a:gd name="T79" fmla="*/ 362 h 566"/>
              <a:gd name="T80" fmla="*/ 211 w 422"/>
              <a:gd name="T81" fmla="*/ 347 h 566"/>
              <a:gd name="T82" fmla="*/ 225 w 422"/>
              <a:gd name="T83" fmla="*/ 362 h 566"/>
              <a:gd name="T84" fmla="*/ 211 w 422"/>
              <a:gd name="T85" fmla="*/ 376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422" h="566">
                <a:moveTo>
                  <a:pt x="371" y="210"/>
                </a:moveTo>
                <a:cubicBezTo>
                  <a:pt x="352" y="210"/>
                  <a:pt x="352" y="210"/>
                  <a:pt x="352" y="210"/>
                </a:cubicBezTo>
                <a:cubicBezTo>
                  <a:pt x="352" y="140"/>
                  <a:pt x="352" y="140"/>
                  <a:pt x="352" y="140"/>
                </a:cubicBezTo>
                <a:cubicBezTo>
                  <a:pt x="352" y="63"/>
                  <a:pt x="288" y="0"/>
                  <a:pt x="211" y="0"/>
                </a:cubicBezTo>
                <a:cubicBezTo>
                  <a:pt x="133" y="0"/>
                  <a:pt x="70" y="63"/>
                  <a:pt x="70" y="140"/>
                </a:cubicBezTo>
                <a:cubicBezTo>
                  <a:pt x="70" y="210"/>
                  <a:pt x="70" y="210"/>
                  <a:pt x="70" y="210"/>
                </a:cubicBezTo>
                <a:cubicBezTo>
                  <a:pt x="50" y="210"/>
                  <a:pt x="50" y="210"/>
                  <a:pt x="50" y="210"/>
                </a:cubicBezTo>
                <a:cubicBezTo>
                  <a:pt x="22" y="210"/>
                  <a:pt x="0" y="233"/>
                  <a:pt x="0" y="261"/>
                </a:cubicBezTo>
                <a:cubicBezTo>
                  <a:pt x="0" y="516"/>
                  <a:pt x="0" y="516"/>
                  <a:pt x="0" y="516"/>
                </a:cubicBezTo>
                <a:cubicBezTo>
                  <a:pt x="0" y="544"/>
                  <a:pt x="22" y="566"/>
                  <a:pt x="50" y="566"/>
                </a:cubicBezTo>
                <a:cubicBezTo>
                  <a:pt x="371" y="566"/>
                  <a:pt x="371" y="566"/>
                  <a:pt x="371" y="566"/>
                </a:cubicBezTo>
                <a:cubicBezTo>
                  <a:pt x="399" y="566"/>
                  <a:pt x="422" y="544"/>
                  <a:pt x="422" y="516"/>
                </a:cubicBezTo>
                <a:cubicBezTo>
                  <a:pt x="422" y="261"/>
                  <a:pt x="422" y="261"/>
                  <a:pt x="422" y="261"/>
                </a:cubicBezTo>
                <a:cubicBezTo>
                  <a:pt x="422" y="233"/>
                  <a:pt x="399" y="210"/>
                  <a:pt x="371" y="210"/>
                </a:cubicBezTo>
                <a:close/>
                <a:moveTo>
                  <a:pt x="84" y="140"/>
                </a:moveTo>
                <a:cubicBezTo>
                  <a:pt x="84" y="71"/>
                  <a:pt x="141" y="14"/>
                  <a:pt x="211" y="14"/>
                </a:cubicBezTo>
                <a:cubicBezTo>
                  <a:pt x="281" y="14"/>
                  <a:pt x="338" y="71"/>
                  <a:pt x="338" y="140"/>
                </a:cubicBezTo>
                <a:cubicBezTo>
                  <a:pt x="338" y="210"/>
                  <a:pt x="338" y="210"/>
                  <a:pt x="338" y="210"/>
                </a:cubicBezTo>
                <a:cubicBezTo>
                  <a:pt x="84" y="210"/>
                  <a:pt x="84" y="210"/>
                  <a:pt x="84" y="210"/>
                </a:cubicBezTo>
                <a:lnTo>
                  <a:pt x="84" y="140"/>
                </a:lnTo>
                <a:close/>
                <a:moveTo>
                  <a:pt x="408" y="516"/>
                </a:moveTo>
                <a:cubicBezTo>
                  <a:pt x="408" y="536"/>
                  <a:pt x="391" y="552"/>
                  <a:pt x="371" y="552"/>
                </a:cubicBezTo>
                <a:cubicBezTo>
                  <a:pt x="50" y="552"/>
                  <a:pt x="50" y="552"/>
                  <a:pt x="50" y="552"/>
                </a:cubicBezTo>
                <a:cubicBezTo>
                  <a:pt x="30" y="552"/>
                  <a:pt x="14" y="536"/>
                  <a:pt x="14" y="516"/>
                </a:cubicBezTo>
                <a:cubicBezTo>
                  <a:pt x="14" y="261"/>
                  <a:pt x="14" y="261"/>
                  <a:pt x="14" y="261"/>
                </a:cubicBezTo>
                <a:cubicBezTo>
                  <a:pt x="14" y="240"/>
                  <a:pt x="30" y="224"/>
                  <a:pt x="50" y="224"/>
                </a:cubicBezTo>
                <a:cubicBezTo>
                  <a:pt x="371" y="224"/>
                  <a:pt x="371" y="224"/>
                  <a:pt x="371" y="224"/>
                </a:cubicBezTo>
                <a:cubicBezTo>
                  <a:pt x="391" y="224"/>
                  <a:pt x="408" y="240"/>
                  <a:pt x="408" y="261"/>
                </a:cubicBezTo>
                <a:lnTo>
                  <a:pt x="408" y="516"/>
                </a:lnTo>
                <a:close/>
                <a:moveTo>
                  <a:pt x="211" y="333"/>
                </a:moveTo>
                <a:cubicBezTo>
                  <a:pt x="195" y="333"/>
                  <a:pt x="182" y="346"/>
                  <a:pt x="182" y="362"/>
                </a:cubicBezTo>
                <a:cubicBezTo>
                  <a:pt x="182" y="375"/>
                  <a:pt x="191" y="386"/>
                  <a:pt x="204" y="389"/>
                </a:cubicBezTo>
                <a:cubicBezTo>
                  <a:pt x="204" y="433"/>
                  <a:pt x="204" y="433"/>
                  <a:pt x="204" y="433"/>
                </a:cubicBezTo>
                <a:cubicBezTo>
                  <a:pt x="204" y="437"/>
                  <a:pt x="207" y="440"/>
                  <a:pt x="211" y="440"/>
                </a:cubicBezTo>
                <a:cubicBezTo>
                  <a:pt x="215" y="440"/>
                  <a:pt x="218" y="437"/>
                  <a:pt x="218" y="433"/>
                </a:cubicBezTo>
                <a:cubicBezTo>
                  <a:pt x="218" y="389"/>
                  <a:pt x="218" y="389"/>
                  <a:pt x="218" y="389"/>
                </a:cubicBezTo>
                <a:cubicBezTo>
                  <a:pt x="230" y="386"/>
                  <a:pt x="239" y="375"/>
                  <a:pt x="239" y="362"/>
                </a:cubicBezTo>
                <a:cubicBezTo>
                  <a:pt x="239" y="346"/>
                  <a:pt x="226" y="333"/>
                  <a:pt x="211" y="333"/>
                </a:cubicBezTo>
                <a:close/>
                <a:moveTo>
                  <a:pt x="211" y="376"/>
                </a:moveTo>
                <a:cubicBezTo>
                  <a:pt x="203" y="376"/>
                  <a:pt x="196" y="370"/>
                  <a:pt x="196" y="362"/>
                </a:cubicBezTo>
                <a:cubicBezTo>
                  <a:pt x="196" y="354"/>
                  <a:pt x="203" y="347"/>
                  <a:pt x="211" y="347"/>
                </a:cubicBezTo>
                <a:cubicBezTo>
                  <a:pt x="219" y="347"/>
                  <a:pt x="225" y="354"/>
                  <a:pt x="225" y="362"/>
                </a:cubicBezTo>
                <a:cubicBezTo>
                  <a:pt x="225" y="370"/>
                  <a:pt x="219" y="376"/>
                  <a:pt x="211" y="3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2" name="Oval 49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1" name="Freeform 93"/>
          <p:cNvSpPr>
            <a:spLocks noEditPoints="1"/>
          </p:cNvSpPr>
          <p:nvPr/>
        </p:nvSpPr>
        <p:spPr bwMode="auto">
          <a:xfrm>
            <a:off x="5033008" y="1721635"/>
            <a:ext cx="501911" cy="651438"/>
          </a:xfrm>
          <a:custGeom>
            <a:avLst/>
            <a:gdLst>
              <a:gd name="T0" fmla="*/ 486 w 486"/>
              <a:gd name="T1" fmla="*/ 163 h 630"/>
              <a:gd name="T2" fmla="*/ 485 w 486"/>
              <a:gd name="T3" fmla="*/ 161 h 630"/>
              <a:gd name="T4" fmla="*/ 484 w 486"/>
              <a:gd name="T5" fmla="*/ 160 h 630"/>
              <a:gd name="T6" fmla="*/ 326 w 486"/>
              <a:gd name="T7" fmla="*/ 2 h 630"/>
              <a:gd name="T8" fmla="*/ 325 w 486"/>
              <a:gd name="T9" fmla="*/ 1 h 630"/>
              <a:gd name="T10" fmla="*/ 323 w 486"/>
              <a:gd name="T11" fmla="*/ 1 h 630"/>
              <a:gd name="T12" fmla="*/ 122 w 486"/>
              <a:gd name="T13" fmla="*/ 0 h 630"/>
              <a:gd name="T14" fmla="*/ 115 w 486"/>
              <a:gd name="T15" fmla="*/ 137 h 630"/>
              <a:gd name="T16" fmla="*/ 0 w 486"/>
              <a:gd name="T17" fmla="*/ 144 h 630"/>
              <a:gd name="T18" fmla="*/ 7 w 486"/>
              <a:gd name="T19" fmla="*/ 630 h 630"/>
              <a:gd name="T20" fmla="*/ 372 w 486"/>
              <a:gd name="T21" fmla="*/ 623 h 630"/>
              <a:gd name="T22" fmla="*/ 479 w 486"/>
              <a:gd name="T23" fmla="*/ 493 h 630"/>
              <a:gd name="T24" fmla="*/ 486 w 486"/>
              <a:gd name="T25" fmla="*/ 165 h 630"/>
              <a:gd name="T26" fmla="*/ 329 w 486"/>
              <a:gd name="T27" fmla="*/ 24 h 630"/>
              <a:gd name="T28" fmla="*/ 329 w 486"/>
              <a:gd name="T29" fmla="*/ 158 h 630"/>
              <a:gd name="T30" fmla="*/ 358 w 486"/>
              <a:gd name="T31" fmla="*/ 616 h 630"/>
              <a:gd name="T32" fmla="*/ 14 w 486"/>
              <a:gd name="T33" fmla="*/ 151 h 630"/>
              <a:gd name="T34" fmla="*/ 200 w 486"/>
              <a:gd name="T35" fmla="*/ 302 h 630"/>
              <a:gd name="T36" fmla="*/ 358 w 486"/>
              <a:gd name="T37" fmla="*/ 309 h 630"/>
              <a:gd name="T38" fmla="*/ 348 w 486"/>
              <a:gd name="T39" fmla="*/ 295 h 630"/>
              <a:gd name="T40" fmla="*/ 214 w 486"/>
              <a:gd name="T41" fmla="*/ 161 h 630"/>
              <a:gd name="T42" fmla="*/ 372 w 486"/>
              <a:gd name="T43" fmla="*/ 479 h 630"/>
              <a:gd name="T44" fmla="*/ 372 w 486"/>
              <a:gd name="T45" fmla="*/ 301 h 630"/>
              <a:gd name="T46" fmla="*/ 371 w 486"/>
              <a:gd name="T47" fmla="*/ 299 h 630"/>
              <a:gd name="T48" fmla="*/ 371 w 486"/>
              <a:gd name="T49" fmla="*/ 298 h 630"/>
              <a:gd name="T50" fmla="*/ 212 w 486"/>
              <a:gd name="T51" fmla="*/ 139 h 630"/>
              <a:gd name="T52" fmla="*/ 211 w 486"/>
              <a:gd name="T53" fmla="*/ 138 h 630"/>
              <a:gd name="T54" fmla="*/ 210 w 486"/>
              <a:gd name="T55" fmla="*/ 138 h 630"/>
              <a:gd name="T56" fmla="*/ 207 w 486"/>
              <a:gd name="T57" fmla="*/ 137 h 630"/>
              <a:gd name="T58" fmla="*/ 129 w 486"/>
              <a:gd name="T59" fmla="*/ 14 h 630"/>
              <a:gd name="T60" fmla="*/ 315 w 486"/>
              <a:gd name="T61" fmla="*/ 165 h 630"/>
              <a:gd name="T62" fmla="*/ 472 w 486"/>
              <a:gd name="T63" fmla="*/ 172 h 630"/>
              <a:gd name="T64" fmla="*/ 372 w 486"/>
              <a:gd name="T65" fmla="*/ 479 h 6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86" h="630">
                <a:moveTo>
                  <a:pt x="486" y="164"/>
                </a:moveTo>
                <a:cubicBezTo>
                  <a:pt x="486" y="163"/>
                  <a:pt x="486" y="163"/>
                  <a:pt x="486" y="163"/>
                </a:cubicBezTo>
                <a:cubicBezTo>
                  <a:pt x="486" y="162"/>
                  <a:pt x="486" y="162"/>
                  <a:pt x="486" y="162"/>
                </a:cubicBezTo>
                <a:cubicBezTo>
                  <a:pt x="486" y="162"/>
                  <a:pt x="486" y="162"/>
                  <a:pt x="485" y="161"/>
                </a:cubicBezTo>
                <a:cubicBezTo>
                  <a:pt x="485" y="161"/>
                  <a:pt x="485" y="161"/>
                  <a:pt x="485" y="161"/>
                </a:cubicBezTo>
                <a:cubicBezTo>
                  <a:pt x="485" y="161"/>
                  <a:pt x="485" y="160"/>
                  <a:pt x="484" y="160"/>
                </a:cubicBezTo>
                <a:cubicBezTo>
                  <a:pt x="327" y="2"/>
                  <a:pt x="327" y="2"/>
                  <a:pt x="327" y="2"/>
                </a:cubicBezTo>
                <a:cubicBezTo>
                  <a:pt x="327" y="2"/>
                  <a:pt x="326" y="2"/>
                  <a:pt x="326" y="2"/>
                </a:cubicBezTo>
                <a:cubicBezTo>
                  <a:pt x="326" y="2"/>
                  <a:pt x="326" y="2"/>
                  <a:pt x="326" y="1"/>
                </a:cubicBezTo>
                <a:cubicBezTo>
                  <a:pt x="325" y="1"/>
                  <a:pt x="325" y="1"/>
                  <a:pt x="325" y="1"/>
                </a:cubicBezTo>
                <a:cubicBezTo>
                  <a:pt x="324" y="1"/>
                  <a:pt x="324" y="1"/>
                  <a:pt x="324" y="1"/>
                </a:cubicBezTo>
                <a:cubicBezTo>
                  <a:pt x="324" y="1"/>
                  <a:pt x="324" y="1"/>
                  <a:pt x="323" y="1"/>
                </a:cubicBezTo>
                <a:cubicBezTo>
                  <a:pt x="323" y="0"/>
                  <a:pt x="322" y="0"/>
                  <a:pt x="322" y="0"/>
                </a:cubicBezTo>
                <a:cubicBezTo>
                  <a:pt x="122" y="0"/>
                  <a:pt x="122" y="0"/>
                  <a:pt x="122" y="0"/>
                </a:cubicBezTo>
                <a:cubicBezTo>
                  <a:pt x="118" y="0"/>
                  <a:pt x="115" y="4"/>
                  <a:pt x="115" y="7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7" y="137"/>
                  <a:pt x="7" y="137"/>
                  <a:pt x="7" y="137"/>
                </a:cubicBezTo>
                <a:cubicBezTo>
                  <a:pt x="3" y="137"/>
                  <a:pt x="0" y="141"/>
                  <a:pt x="0" y="144"/>
                </a:cubicBezTo>
                <a:cubicBezTo>
                  <a:pt x="0" y="623"/>
                  <a:pt x="0" y="623"/>
                  <a:pt x="0" y="623"/>
                </a:cubicBezTo>
                <a:cubicBezTo>
                  <a:pt x="0" y="626"/>
                  <a:pt x="3" y="630"/>
                  <a:pt x="7" y="630"/>
                </a:cubicBezTo>
                <a:cubicBezTo>
                  <a:pt x="365" y="630"/>
                  <a:pt x="365" y="630"/>
                  <a:pt x="365" y="630"/>
                </a:cubicBezTo>
                <a:cubicBezTo>
                  <a:pt x="369" y="630"/>
                  <a:pt x="372" y="626"/>
                  <a:pt x="372" y="623"/>
                </a:cubicBezTo>
                <a:cubicBezTo>
                  <a:pt x="372" y="493"/>
                  <a:pt x="372" y="493"/>
                  <a:pt x="372" y="493"/>
                </a:cubicBezTo>
                <a:cubicBezTo>
                  <a:pt x="479" y="493"/>
                  <a:pt x="479" y="493"/>
                  <a:pt x="479" y="493"/>
                </a:cubicBezTo>
                <a:cubicBezTo>
                  <a:pt x="483" y="493"/>
                  <a:pt x="486" y="489"/>
                  <a:pt x="486" y="486"/>
                </a:cubicBezTo>
                <a:cubicBezTo>
                  <a:pt x="486" y="165"/>
                  <a:pt x="486" y="165"/>
                  <a:pt x="486" y="165"/>
                </a:cubicBezTo>
                <a:cubicBezTo>
                  <a:pt x="486" y="164"/>
                  <a:pt x="486" y="164"/>
                  <a:pt x="486" y="164"/>
                </a:cubicBezTo>
                <a:close/>
                <a:moveTo>
                  <a:pt x="329" y="24"/>
                </a:moveTo>
                <a:cubicBezTo>
                  <a:pt x="463" y="158"/>
                  <a:pt x="463" y="158"/>
                  <a:pt x="463" y="158"/>
                </a:cubicBezTo>
                <a:cubicBezTo>
                  <a:pt x="329" y="158"/>
                  <a:pt x="329" y="158"/>
                  <a:pt x="329" y="158"/>
                </a:cubicBezTo>
                <a:lnTo>
                  <a:pt x="329" y="24"/>
                </a:lnTo>
                <a:close/>
                <a:moveTo>
                  <a:pt x="358" y="616"/>
                </a:moveTo>
                <a:cubicBezTo>
                  <a:pt x="14" y="616"/>
                  <a:pt x="14" y="616"/>
                  <a:pt x="14" y="616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200" y="151"/>
                  <a:pt x="200" y="151"/>
                  <a:pt x="200" y="151"/>
                </a:cubicBezTo>
                <a:cubicBezTo>
                  <a:pt x="200" y="302"/>
                  <a:pt x="200" y="302"/>
                  <a:pt x="200" y="302"/>
                </a:cubicBezTo>
                <a:cubicBezTo>
                  <a:pt x="200" y="306"/>
                  <a:pt x="203" y="309"/>
                  <a:pt x="207" y="309"/>
                </a:cubicBezTo>
                <a:cubicBezTo>
                  <a:pt x="358" y="309"/>
                  <a:pt x="358" y="309"/>
                  <a:pt x="358" y="309"/>
                </a:cubicBezTo>
                <a:lnTo>
                  <a:pt x="358" y="616"/>
                </a:lnTo>
                <a:close/>
                <a:moveTo>
                  <a:pt x="348" y="295"/>
                </a:moveTo>
                <a:cubicBezTo>
                  <a:pt x="214" y="295"/>
                  <a:pt x="214" y="295"/>
                  <a:pt x="214" y="295"/>
                </a:cubicBezTo>
                <a:cubicBezTo>
                  <a:pt x="214" y="161"/>
                  <a:pt x="214" y="161"/>
                  <a:pt x="214" y="161"/>
                </a:cubicBezTo>
                <a:lnTo>
                  <a:pt x="348" y="295"/>
                </a:lnTo>
                <a:close/>
                <a:moveTo>
                  <a:pt x="372" y="479"/>
                </a:moveTo>
                <a:cubicBezTo>
                  <a:pt x="372" y="302"/>
                  <a:pt x="372" y="302"/>
                  <a:pt x="372" y="302"/>
                </a:cubicBezTo>
                <a:cubicBezTo>
                  <a:pt x="372" y="301"/>
                  <a:pt x="372" y="301"/>
                  <a:pt x="372" y="301"/>
                </a:cubicBezTo>
                <a:cubicBezTo>
                  <a:pt x="372" y="300"/>
                  <a:pt x="371" y="300"/>
                  <a:pt x="371" y="300"/>
                </a:cubicBezTo>
                <a:cubicBezTo>
                  <a:pt x="371" y="299"/>
                  <a:pt x="371" y="299"/>
                  <a:pt x="371" y="299"/>
                </a:cubicBezTo>
                <a:cubicBezTo>
                  <a:pt x="371" y="299"/>
                  <a:pt x="371" y="299"/>
                  <a:pt x="371" y="298"/>
                </a:cubicBezTo>
                <a:cubicBezTo>
                  <a:pt x="371" y="298"/>
                  <a:pt x="371" y="298"/>
                  <a:pt x="371" y="298"/>
                </a:cubicBezTo>
                <a:cubicBezTo>
                  <a:pt x="370" y="298"/>
                  <a:pt x="370" y="297"/>
                  <a:pt x="370" y="297"/>
                </a:cubicBezTo>
                <a:cubicBezTo>
                  <a:pt x="212" y="139"/>
                  <a:pt x="212" y="139"/>
                  <a:pt x="212" y="139"/>
                </a:cubicBezTo>
                <a:cubicBezTo>
                  <a:pt x="212" y="139"/>
                  <a:pt x="211" y="139"/>
                  <a:pt x="211" y="139"/>
                </a:cubicBezTo>
                <a:cubicBezTo>
                  <a:pt x="211" y="139"/>
                  <a:pt x="211" y="138"/>
                  <a:pt x="211" y="138"/>
                </a:cubicBezTo>
                <a:cubicBezTo>
                  <a:pt x="211" y="138"/>
                  <a:pt x="210" y="138"/>
                  <a:pt x="210" y="138"/>
                </a:cubicBezTo>
                <a:cubicBezTo>
                  <a:pt x="210" y="138"/>
                  <a:pt x="210" y="138"/>
                  <a:pt x="210" y="138"/>
                </a:cubicBezTo>
                <a:cubicBezTo>
                  <a:pt x="209" y="138"/>
                  <a:pt x="209" y="138"/>
                  <a:pt x="209" y="138"/>
                </a:cubicBezTo>
                <a:cubicBezTo>
                  <a:pt x="208" y="137"/>
                  <a:pt x="208" y="137"/>
                  <a:pt x="207" y="137"/>
                </a:cubicBezTo>
                <a:cubicBezTo>
                  <a:pt x="129" y="137"/>
                  <a:pt x="129" y="137"/>
                  <a:pt x="129" y="137"/>
                </a:cubicBezTo>
                <a:cubicBezTo>
                  <a:pt x="129" y="14"/>
                  <a:pt x="129" y="14"/>
                  <a:pt x="129" y="14"/>
                </a:cubicBezTo>
                <a:cubicBezTo>
                  <a:pt x="315" y="14"/>
                  <a:pt x="315" y="14"/>
                  <a:pt x="315" y="14"/>
                </a:cubicBezTo>
                <a:cubicBezTo>
                  <a:pt x="315" y="165"/>
                  <a:pt x="315" y="165"/>
                  <a:pt x="315" y="165"/>
                </a:cubicBezTo>
                <a:cubicBezTo>
                  <a:pt x="315" y="169"/>
                  <a:pt x="318" y="172"/>
                  <a:pt x="322" y="172"/>
                </a:cubicBezTo>
                <a:cubicBezTo>
                  <a:pt x="472" y="172"/>
                  <a:pt x="472" y="172"/>
                  <a:pt x="472" y="172"/>
                </a:cubicBezTo>
                <a:cubicBezTo>
                  <a:pt x="472" y="479"/>
                  <a:pt x="472" y="479"/>
                  <a:pt x="472" y="479"/>
                </a:cubicBezTo>
                <a:lnTo>
                  <a:pt x="372" y="47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0" name="Oval 59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2" name="Freeform 94"/>
          <p:cNvSpPr>
            <a:spLocks noEditPoints="1"/>
          </p:cNvSpPr>
          <p:nvPr/>
        </p:nvSpPr>
        <p:spPr bwMode="auto">
          <a:xfrm>
            <a:off x="1501463" y="4819063"/>
            <a:ext cx="671521" cy="698479"/>
          </a:xfrm>
          <a:custGeom>
            <a:avLst/>
            <a:gdLst>
              <a:gd name="T0" fmla="*/ 648 w 650"/>
              <a:gd name="T1" fmla="*/ 264 h 677"/>
              <a:gd name="T2" fmla="*/ 468 w 650"/>
              <a:gd name="T3" fmla="*/ 3 h 677"/>
              <a:gd name="T4" fmla="*/ 462 w 650"/>
              <a:gd name="T5" fmla="*/ 0 h 677"/>
              <a:gd name="T6" fmla="*/ 348 w 650"/>
              <a:gd name="T7" fmla="*/ 42 h 677"/>
              <a:gd name="T8" fmla="*/ 324 w 650"/>
              <a:gd name="T9" fmla="*/ 55 h 677"/>
              <a:gd name="T10" fmla="*/ 309 w 650"/>
              <a:gd name="T11" fmla="*/ 48 h 677"/>
              <a:gd name="T12" fmla="*/ 260 w 650"/>
              <a:gd name="T13" fmla="*/ 34 h 677"/>
              <a:gd name="T14" fmla="*/ 155 w 650"/>
              <a:gd name="T15" fmla="*/ 65 h 677"/>
              <a:gd name="T16" fmla="*/ 33 w 650"/>
              <a:gd name="T17" fmla="*/ 139 h 677"/>
              <a:gd name="T18" fmla="*/ 31 w 650"/>
              <a:gd name="T19" fmla="*/ 144 h 677"/>
              <a:gd name="T20" fmla="*/ 33 w 650"/>
              <a:gd name="T21" fmla="*/ 149 h 677"/>
              <a:gd name="T22" fmla="*/ 191 w 650"/>
              <a:gd name="T23" fmla="*/ 425 h 677"/>
              <a:gd name="T24" fmla="*/ 14 w 650"/>
              <a:gd name="T25" fmla="*/ 119 h 677"/>
              <a:gd name="T26" fmla="*/ 4 w 650"/>
              <a:gd name="T27" fmla="*/ 116 h 677"/>
              <a:gd name="T28" fmla="*/ 2 w 650"/>
              <a:gd name="T29" fmla="*/ 126 h 677"/>
              <a:gd name="T30" fmla="*/ 317 w 650"/>
              <a:gd name="T31" fmla="*/ 674 h 677"/>
              <a:gd name="T32" fmla="*/ 323 w 650"/>
              <a:gd name="T33" fmla="*/ 677 h 677"/>
              <a:gd name="T34" fmla="*/ 327 w 650"/>
              <a:gd name="T35" fmla="*/ 676 h 677"/>
              <a:gd name="T36" fmla="*/ 329 w 650"/>
              <a:gd name="T37" fmla="*/ 667 h 677"/>
              <a:gd name="T38" fmla="*/ 195 w 650"/>
              <a:gd name="T39" fmla="*/ 433 h 677"/>
              <a:gd name="T40" fmla="*/ 198 w 650"/>
              <a:gd name="T41" fmla="*/ 433 h 677"/>
              <a:gd name="T42" fmla="*/ 202 w 650"/>
              <a:gd name="T43" fmla="*/ 432 h 677"/>
              <a:gd name="T44" fmla="*/ 405 w 650"/>
              <a:gd name="T45" fmla="*/ 327 h 677"/>
              <a:gd name="T46" fmla="*/ 434 w 650"/>
              <a:gd name="T47" fmla="*/ 342 h 677"/>
              <a:gd name="T48" fmla="*/ 462 w 650"/>
              <a:gd name="T49" fmla="*/ 357 h 677"/>
              <a:gd name="T50" fmla="*/ 501 w 650"/>
              <a:gd name="T51" fmla="*/ 336 h 677"/>
              <a:gd name="T52" fmla="*/ 643 w 650"/>
              <a:gd name="T53" fmla="*/ 275 h 677"/>
              <a:gd name="T54" fmla="*/ 649 w 650"/>
              <a:gd name="T55" fmla="*/ 272 h 677"/>
              <a:gd name="T56" fmla="*/ 648 w 650"/>
              <a:gd name="T57" fmla="*/ 264 h 677"/>
              <a:gd name="T58" fmla="*/ 493 w 650"/>
              <a:gd name="T59" fmla="*/ 325 h 677"/>
              <a:gd name="T60" fmla="*/ 462 w 650"/>
              <a:gd name="T61" fmla="*/ 343 h 677"/>
              <a:gd name="T62" fmla="*/ 444 w 650"/>
              <a:gd name="T63" fmla="*/ 332 h 677"/>
              <a:gd name="T64" fmla="*/ 405 w 650"/>
              <a:gd name="T65" fmla="*/ 313 h 677"/>
              <a:gd name="T66" fmla="*/ 204 w 650"/>
              <a:gd name="T67" fmla="*/ 413 h 677"/>
              <a:gd name="T68" fmla="*/ 48 w 650"/>
              <a:gd name="T69" fmla="*/ 144 h 677"/>
              <a:gd name="T70" fmla="*/ 161 w 650"/>
              <a:gd name="T71" fmla="*/ 78 h 677"/>
              <a:gd name="T72" fmla="*/ 260 w 650"/>
              <a:gd name="T73" fmla="*/ 48 h 677"/>
              <a:gd name="T74" fmla="*/ 301 w 650"/>
              <a:gd name="T75" fmla="*/ 60 h 677"/>
              <a:gd name="T76" fmla="*/ 324 w 650"/>
              <a:gd name="T77" fmla="*/ 69 h 677"/>
              <a:gd name="T78" fmla="*/ 355 w 650"/>
              <a:gd name="T79" fmla="*/ 54 h 677"/>
              <a:gd name="T80" fmla="*/ 459 w 650"/>
              <a:gd name="T81" fmla="*/ 14 h 677"/>
              <a:gd name="T82" fmla="*/ 630 w 650"/>
              <a:gd name="T83" fmla="*/ 262 h 677"/>
              <a:gd name="T84" fmla="*/ 493 w 650"/>
              <a:gd name="T85" fmla="*/ 325 h 6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50" h="677">
                <a:moveTo>
                  <a:pt x="648" y="264"/>
                </a:moveTo>
                <a:cubicBezTo>
                  <a:pt x="468" y="3"/>
                  <a:pt x="468" y="3"/>
                  <a:pt x="468" y="3"/>
                </a:cubicBezTo>
                <a:cubicBezTo>
                  <a:pt x="467" y="1"/>
                  <a:pt x="465" y="0"/>
                  <a:pt x="462" y="0"/>
                </a:cubicBezTo>
                <a:cubicBezTo>
                  <a:pt x="418" y="0"/>
                  <a:pt x="376" y="25"/>
                  <a:pt x="348" y="42"/>
                </a:cubicBezTo>
                <a:cubicBezTo>
                  <a:pt x="338" y="48"/>
                  <a:pt x="327" y="55"/>
                  <a:pt x="324" y="55"/>
                </a:cubicBezTo>
                <a:cubicBezTo>
                  <a:pt x="319" y="55"/>
                  <a:pt x="314" y="52"/>
                  <a:pt x="309" y="48"/>
                </a:cubicBezTo>
                <a:cubicBezTo>
                  <a:pt x="299" y="42"/>
                  <a:pt x="286" y="34"/>
                  <a:pt x="260" y="34"/>
                </a:cubicBezTo>
                <a:cubicBezTo>
                  <a:pt x="240" y="34"/>
                  <a:pt x="200" y="46"/>
                  <a:pt x="155" y="65"/>
                </a:cubicBezTo>
                <a:cubicBezTo>
                  <a:pt x="107" y="87"/>
                  <a:pt x="62" y="114"/>
                  <a:pt x="33" y="139"/>
                </a:cubicBezTo>
                <a:cubicBezTo>
                  <a:pt x="32" y="140"/>
                  <a:pt x="31" y="142"/>
                  <a:pt x="31" y="144"/>
                </a:cubicBezTo>
                <a:cubicBezTo>
                  <a:pt x="31" y="146"/>
                  <a:pt x="31" y="148"/>
                  <a:pt x="33" y="149"/>
                </a:cubicBezTo>
                <a:cubicBezTo>
                  <a:pt x="128" y="233"/>
                  <a:pt x="192" y="362"/>
                  <a:pt x="191" y="425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12" y="115"/>
                  <a:pt x="8" y="114"/>
                  <a:pt x="4" y="116"/>
                </a:cubicBezTo>
                <a:cubicBezTo>
                  <a:pt x="1" y="118"/>
                  <a:pt x="0" y="122"/>
                  <a:pt x="2" y="126"/>
                </a:cubicBezTo>
                <a:cubicBezTo>
                  <a:pt x="317" y="674"/>
                  <a:pt x="317" y="674"/>
                  <a:pt x="317" y="674"/>
                </a:cubicBezTo>
                <a:cubicBezTo>
                  <a:pt x="319" y="676"/>
                  <a:pt x="321" y="677"/>
                  <a:pt x="323" y="677"/>
                </a:cubicBezTo>
                <a:cubicBezTo>
                  <a:pt x="325" y="677"/>
                  <a:pt x="326" y="677"/>
                  <a:pt x="327" y="676"/>
                </a:cubicBezTo>
                <a:cubicBezTo>
                  <a:pt x="330" y="674"/>
                  <a:pt x="331" y="670"/>
                  <a:pt x="329" y="667"/>
                </a:cubicBezTo>
                <a:cubicBezTo>
                  <a:pt x="195" y="433"/>
                  <a:pt x="195" y="433"/>
                  <a:pt x="195" y="433"/>
                </a:cubicBezTo>
                <a:cubicBezTo>
                  <a:pt x="196" y="433"/>
                  <a:pt x="197" y="433"/>
                  <a:pt x="198" y="433"/>
                </a:cubicBezTo>
                <a:cubicBezTo>
                  <a:pt x="199" y="433"/>
                  <a:pt x="201" y="433"/>
                  <a:pt x="202" y="432"/>
                </a:cubicBezTo>
                <a:cubicBezTo>
                  <a:pt x="266" y="382"/>
                  <a:pt x="378" y="327"/>
                  <a:pt x="405" y="327"/>
                </a:cubicBezTo>
                <a:cubicBezTo>
                  <a:pt x="419" y="327"/>
                  <a:pt x="426" y="334"/>
                  <a:pt x="434" y="342"/>
                </a:cubicBezTo>
                <a:cubicBezTo>
                  <a:pt x="442" y="350"/>
                  <a:pt x="450" y="357"/>
                  <a:pt x="462" y="357"/>
                </a:cubicBezTo>
                <a:cubicBezTo>
                  <a:pt x="470" y="357"/>
                  <a:pt x="479" y="351"/>
                  <a:pt x="501" y="336"/>
                </a:cubicBezTo>
                <a:cubicBezTo>
                  <a:pt x="536" y="312"/>
                  <a:pt x="589" y="275"/>
                  <a:pt x="643" y="275"/>
                </a:cubicBezTo>
                <a:cubicBezTo>
                  <a:pt x="645" y="275"/>
                  <a:pt x="648" y="274"/>
                  <a:pt x="649" y="272"/>
                </a:cubicBezTo>
                <a:cubicBezTo>
                  <a:pt x="650" y="269"/>
                  <a:pt x="650" y="266"/>
                  <a:pt x="648" y="264"/>
                </a:cubicBezTo>
                <a:close/>
                <a:moveTo>
                  <a:pt x="493" y="325"/>
                </a:moveTo>
                <a:cubicBezTo>
                  <a:pt x="480" y="333"/>
                  <a:pt x="466" y="343"/>
                  <a:pt x="462" y="343"/>
                </a:cubicBezTo>
                <a:cubicBezTo>
                  <a:pt x="456" y="343"/>
                  <a:pt x="451" y="339"/>
                  <a:pt x="444" y="332"/>
                </a:cubicBezTo>
                <a:cubicBezTo>
                  <a:pt x="435" y="324"/>
                  <a:pt x="424" y="313"/>
                  <a:pt x="405" y="313"/>
                </a:cubicBezTo>
                <a:cubicBezTo>
                  <a:pt x="375" y="313"/>
                  <a:pt x="269" y="366"/>
                  <a:pt x="204" y="413"/>
                </a:cubicBezTo>
                <a:cubicBezTo>
                  <a:pt x="198" y="325"/>
                  <a:pt x="112" y="204"/>
                  <a:pt x="48" y="144"/>
                </a:cubicBezTo>
                <a:cubicBezTo>
                  <a:pt x="76" y="121"/>
                  <a:pt x="117" y="98"/>
                  <a:pt x="161" y="78"/>
                </a:cubicBezTo>
                <a:cubicBezTo>
                  <a:pt x="203" y="60"/>
                  <a:pt x="242" y="48"/>
                  <a:pt x="260" y="48"/>
                </a:cubicBezTo>
                <a:cubicBezTo>
                  <a:pt x="282" y="48"/>
                  <a:pt x="292" y="54"/>
                  <a:pt x="301" y="60"/>
                </a:cubicBezTo>
                <a:cubicBezTo>
                  <a:pt x="308" y="65"/>
                  <a:pt x="314" y="69"/>
                  <a:pt x="324" y="69"/>
                </a:cubicBezTo>
                <a:cubicBezTo>
                  <a:pt x="330" y="69"/>
                  <a:pt x="339" y="64"/>
                  <a:pt x="355" y="54"/>
                </a:cubicBezTo>
                <a:cubicBezTo>
                  <a:pt x="381" y="39"/>
                  <a:pt x="419" y="16"/>
                  <a:pt x="459" y="14"/>
                </a:cubicBezTo>
                <a:cubicBezTo>
                  <a:pt x="630" y="262"/>
                  <a:pt x="630" y="262"/>
                  <a:pt x="630" y="262"/>
                </a:cubicBezTo>
                <a:cubicBezTo>
                  <a:pt x="577" y="267"/>
                  <a:pt x="527" y="301"/>
                  <a:pt x="493" y="32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9" name="Oval 58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5" name="Freeform 108"/>
          <p:cNvSpPr>
            <a:spLocks noEditPoints="1"/>
          </p:cNvSpPr>
          <p:nvPr/>
        </p:nvSpPr>
        <p:spPr bwMode="auto">
          <a:xfrm>
            <a:off x="3232966" y="4844421"/>
            <a:ext cx="613186" cy="646612"/>
          </a:xfrm>
          <a:custGeom>
            <a:avLst/>
            <a:gdLst>
              <a:gd name="T0" fmla="*/ 594 w 594"/>
              <a:gd name="T1" fmla="*/ 421 h 627"/>
              <a:gd name="T2" fmla="*/ 594 w 594"/>
              <a:gd name="T3" fmla="*/ 420 h 627"/>
              <a:gd name="T4" fmla="*/ 594 w 594"/>
              <a:gd name="T5" fmla="*/ 419 h 627"/>
              <a:gd name="T6" fmla="*/ 594 w 594"/>
              <a:gd name="T7" fmla="*/ 418 h 627"/>
              <a:gd name="T8" fmla="*/ 499 w 594"/>
              <a:gd name="T9" fmla="*/ 149 h 627"/>
              <a:gd name="T10" fmla="*/ 498 w 594"/>
              <a:gd name="T11" fmla="*/ 147 h 627"/>
              <a:gd name="T12" fmla="*/ 496 w 594"/>
              <a:gd name="T13" fmla="*/ 146 h 627"/>
              <a:gd name="T14" fmla="*/ 494 w 594"/>
              <a:gd name="T15" fmla="*/ 145 h 627"/>
              <a:gd name="T16" fmla="*/ 329 w 594"/>
              <a:gd name="T17" fmla="*/ 100 h 627"/>
              <a:gd name="T18" fmla="*/ 305 w 594"/>
              <a:gd name="T19" fmla="*/ 68 h 627"/>
              <a:gd name="T20" fmla="*/ 298 w 594"/>
              <a:gd name="T21" fmla="*/ 0 h 627"/>
              <a:gd name="T22" fmla="*/ 291 w 594"/>
              <a:gd name="T23" fmla="*/ 68 h 627"/>
              <a:gd name="T24" fmla="*/ 105 w 594"/>
              <a:gd name="T25" fmla="*/ 39 h 627"/>
              <a:gd name="T26" fmla="*/ 103 w 594"/>
              <a:gd name="T27" fmla="*/ 38 h 627"/>
              <a:gd name="T28" fmla="*/ 101 w 594"/>
              <a:gd name="T29" fmla="*/ 39 h 627"/>
              <a:gd name="T30" fmla="*/ 99 w 594"/>
              <a:gd name="T31" fmla="*/ 40 h 627"/>
              <a:gd name="T32" fmla="*/ 97 w 594"/>
              <a:gd name="T33" fmla="*/ 41 h 627"/>
              <a:gd name="T34" fmla="*/ 97 w 594"/>
              <a:gd name="T35" fmla="*/ 43 h 627"/>
              <a:gd name="T36" fmla="*/ 1 w 594"/>
              <a:gd name="T37" fmla="*/ 310 h 627"/>
              <a:gd name="T38" fmla="*/ 0 w 594"/>
              <a:gd name="T39" fmla="*/ 311 h 627"/>
              <a:gd name="T40" fmla="*/ 0 w 594"/>
              <a:gd name="T41" fmla="*/ 313 h 627"/>
              <a:gd name="T42" fmla="*/ 0 w 594"/>
              <a:gd name="T43" fmla="*/ 314 h 627"/>
              <a:gd name="T44" fmla="*/ 1 w 594"/>
              <a:gd name="T45" fmla="*/ 315 h 627"/>
              <a:gd name="T46" fmla="*/ 1 w 594"/>
              <a:gd name="T47" fmla="*/ 316 h 627"/>
              <a:gd name="T48" fmla="*/ 1 w 594"/>
              <a:gd name="T49" fmla="*/ 316 h 627"/>
              <a:gd name="T50" fmla="*/ 205 w 594"/>
              <a:gd name="T51" fmla="*/ 316 h 627"/>
              <a:gd name="T52" fmla="*/ 205 w 594"/>
              <a:gd name="T53" fmla="*/ 316 h 627"/>
              <a:gd name="T54" fmla="*/ 205 w 594"/>
              <a:gd name="T55" fmla="*/ 315 h 627"/>
              <a:gd name="T56" fmla="*/ 206 w 594"/>
              <a:gd name="T57" fmla="*/ 314 h 627"/>
              <a:gd name="T58" fmla="*/ 206 w 594"/>
              <a:gd name="T59" fmla="*/ 313 h 627"/>
              <a:gd name="T60" fmla="*/ 206 w 594"/>
              <a:gd name="T61" fmla="*/ 311 h 627"/>
              <a:gd name="T62" fmla="*/ 205 w 594"/>
              <a:gd name="T63" fmla="*/ 310 h 627"/>
              <a:gd name="T64" fmla="*/ 266 w 594"/>
              <a:gd name="T65" fmla="*/ 97 h 627"/>
              <a:gd name="T66" fmla="*/ 291 w 594"/>
              <a:gd name="T67" fmla="*/ 130 h 627"/>
              <a:gd name="T68" fmla="*/ 182 w 594"/>
              <a:gd name="T69" fmla="*/ 578 h 627"/>
              <a:gd name="T70" fmla="*/ 146 w 594"/>
              <a:gd name="T71" fmla="*/ 627 h 627"/>
              <a:gd name="T72" fmla="*/ 457 w 594"/>
              <a:gd name="T73" fmla="*/ 620 h 627"/>
              <a:gd name="T74" fmla="*/ 305 w 594"/>
              <a:gd name="T75" fmla="*/ 578 h 627"/>
              <a:gd name="T76" fmla="*/ 326 w 594"/>
              <a:gd name="T77" fmla="*/ 114 h 627"/>
              <a:gd name="T78" fmla="*/ 389 w 594"/>
              <a:gd name="T79" fmla="*/ 418 h 627"/>
              <a:gd name="T80" fmla="*/ 389 w 594"/>
              <a:gd name="T81" fmla="*/ 419 h 627"/>
              <a:gd name="T82" fmla="*/ 388 w 594"/>
              <a:gd name="T83" fmla="*/ 420 h 627"/>
              <a:gd name="T84" fmla="*/ 389 w 594"/>
              <a:gd name="T85" fmla="*/ 421 h 627"/>
              <a:gd name="T86" fmla="*/ 389 w 594"/>
              <a:gd name="T87" fmla="*/ 422 h 627"/>
              <a:gd name="T88" fmla="*/ 390 w 594"/>
              <a:gd name="T89" fmla="*/ 424 h 627"/>
              <a:gd name="T90" fmla="*/ 390 w 594"/>
              <a:gd name="T91" fmla="*/ 424 h 627"/>
              <a:gd name="T92" fmla="*/ 593 w 594"/>
              <a:gd name="T93" fmla="*/ 424 h 627"/>
              <a:gd name="T94" fmla="*/ 593 w 594"/>
              <a:gd name="T95" fmla="*/ 424 h 627"/>
              <a:gd name="T96" fmla="*/ 594 w 594"/>
              <a:gd name="T97" fmla="*/ 422 h 627"/>
              <a:gd name="T98" fmla="*/ 103 w 594"/>
              <a:gd name="T99" fmla="*/ 66 h 627"/>
              <a:gd name="T100" fmla="*/ 17 w 594"/>
              <a:gd name="T101" fmla="*/ 306 h 627"/>
              <a:gd name="T102" fmla="*/ 103 w 594"/>
              <a:gd name="T103" fmla="*/ 353 h 627"/>
              <a:gd name="T104" fmla="*/ 185 w 594"/>
              <a:gd name="T105" fmla="*/ 320 h 627"/>
              <a:gd name="T106" fmla="*/ 442 w 594"/>
              <a:gd name="T107" fmla="*/ 613 h 627"/>
              <a:gd name="T108" fmla="*/ 182 w 594"/>
              <a:gd name="T109" fmla="*/ 592 h 627"/>
              <a:gd name="T110" fmla="*/ 442 w 594"/>
              <a:gd name="T111" fmla="*/ 613 h 627"/>
              <a:gd name="T112" fmla="*/ 280 w 594"/>
              <a:gd name="T113" fmla="*/ 99 h 627"/>
              <a:gd name="T114" fmla="*/ 315 w 594"/>
              <a:gd name="T115" fmla="*/ 99 h 627"/>
              <a:gd name="T116" fmla="*/ 577 w 594"/>
              <a:gd name="T117" fmla="*/ 413 h 627"/>
              <a:gd name="T118" fmla="*/ 492 w 594"/>
              <a:gd name="T119" fmla="*/ 173 h 627"/>
              <a:gd name="T120" fmla="*/ 491 w 594"/>
              <a:gd name="T121" fmla="*/ 460 h 627"/>
              <a:gd name="T122" fmla="*/ 573 w 594"/>
              <a:gd name="T123" fmla="*/ 427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94" h="627">
                <a:moveTo>
                  <a:pt x="594" y="422"/>
                </a:moveTo>
                <a:cubicBezTo>
                  <a:pt x="594" y="422"/>
                  <a:pt x="594" y="421"/>
                  <a:pt x="594" y="421"/>
                </a:cubicBezTo>
                <a:cubicBezTo>
                  <a:pt x="594" y="421"/>
                  <a:pt x="594" y="421"/>
                  <a:pt x="594" y="420"/>
                </a:cubicBezTo>
                <a:cubicBezTo>
                  <a:pt x="594" y="420"/>
                  <a:pt x="594" y="420"/>
                  <a:pt x="594" y="420"/>
                </a:cubicBezTo>
                <a:cubicBezTo>
                  <a:pt x="594" y="420"/>
                  <a:pt x="594" y="420"/>
                  <a:pt x="594" y="419"/>
                </a:cubicBezTo>
                <a:cubicBezTo>
                  <a:pt x="594" y="419"/>
                  <a:pt x="594" y="419"/>
                  <a:pt x="594" y="419"/>
                </a:cubicBezTo>
                <a:cubicBezTo>
                  <a:pt x="594" y="419"/>
                  <a:pt x="594" y="418"/>
                  <a:pt x="594" y="418"/>
                </a:cubicBezTo>
                <a:cubicBezTo>
                  <a:pt x="594" y="418"/>
                  <a:pt x="594" y="418"/>
                  <a:pt x="594" y="418"/>
                </a:cubicBezTo>
                <a:cubicBezTo>
                  <a:pt x="499" y="149"/>
                  <a:pt x="499" y="149"/>
                  <a:pt x="499" y="149"/>
                </a:cubicBezTo>
                <a:cubicBezTo>
                  <a:pt x="499" y="149"/>
                  <a:pt x="499" y="149"/>
                  <a:pt x="499" y="149"/>
                </a:cubicBezTo>
                <a:cubicBezTo>
                  <a:pt x="498" y="149"/>
                  <a:pt x="498" y="148"/>
                  <a:pt x="498" y="148"/>
                </a:cubicBezTo>
                <a:cubicBezTo>
                  <a:pt x="498" y="148"/>
                  <a:pt x="498" y="148"/>
                  <a:pt x="498" y="147"/>
                </a:cubicBezTo>
                <a:cubicBezTo>
                  <a:pt x="497" y="147"/>
                  <a:pt x="497" y="147"/>
                  <a:pt x="496" y="146"/>
                </a:cubicBezTo>
                <a:cubicBezTo>
                  <a:pt x="496" y="146"/>
                  <a:pt x="496" y="146"/>
                  <a:pt x="496" y="146"/>
                </a:cubicBezTo>
                <a:cubicBezTo>
                  <a:pt x="495" y="146"/>
                  <a:pt x="495" y="145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ubicBezTo>
                  <a:pt x="494" y="145"/>
                  <a:pt x="494" y="145"/>
                  <a:pt x="494" y="145"/>
                </a:cubicBezTo>
                <a:cubicBezTo>
                  <a:pt x="329" y="100"/>
                  <a:pt x="329" y="100"/>
                  <a:pt x="329" y="100"/>
                </a:cubicBezTo>
                <a:cubicBezTo>
                  <a:pt x="329" y="100"/>
                  <a:pt x="329" y="99"/>
                  <a:pt x="329" y="99"/>
                </a:cubicBezTo>
                <a:cubicBezTo>
                  <a:pt x="329" y="84"/>
                  <a:pt x="319" y="72"/>
                  <a:pt x="305" y="68"/>
                </a:cubicBezTo>
                <a:cubicBezTo>
                  <a:pt x="305" y="7"/>
                  <a:pt x="305" y="7"/>
                  <a:pt x="305" y="7"/>
                </a:cubicBezTo>
                <a:cubicBezTo>
                  <a:pt x="305" y="3"/>
                  <a:pt x="302" y="0"/>
                  <a:pt x="298" y="0"/>
                </a:cubicBezTo>
                <a:cubicBezTo>
                  <a:pt x="294" y="0"/>
                  <a:pt x="291" y="3"/>
                  <a:pt x="291" y="7"/>
                </a:cubicBezTo>
                <a:cubicBezTo>
                  <a:pt x="291" y="68"/>
                  <a:pt x="291" y="68"/>
                  <a:pt x="291" y="68"/>
                </a:cubicBezTo>
                <a:cubicBezTo>
                  <a:pt x="282" y="70"/>
                  <a:pt x="275" y="76"/>
                  <a:pt x="270" y="84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4" y="39"/>
                  <a:pt x="104" y="39"/>
                  <a:pt x="103" y="39"/>
                </a:cubicBezTo>
                <a:cubicBezTo>
                  <a:pt x="103" y="39"/>
                  <a:pt x="103" y="38"/>
                  <a:pt x="103" y="38"/>
                </a:cubicBezTo>
                <a:cubicBezTo>
                  <a:pt x="103" y="38"/>
                  <a:pt x="103" y="39"/>
                  <a:pt x="103" y="39"/>
                </a:cubicBezTo>
                <a:cubicBezTo>
                  <a:pt x="102" y="39"/>
                  <a:pt x="102" y="39"/>
                  <a:pt x="101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0" y="39"/>
                  <a:pt x="100" y="39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8" y="40"/>
                  <a:pt x="98" y="41"/>
                  <a:pt x="97" y="41"/>
                </a:cubicBezTo>
                <a:cubicBezTo>
                  <a:pt x="97" y="41"/>
                  <a:pt x="97" y="41"/>
                  <a:pt x="97" y="41"/>
                </a:cubicBezTo>
                <a:cubicBezTo>
                  <a:pt x="97" y="42"/>
                  <a:pt x="97" y="42"/>
                  <a:pt x="97" y="43"/>
                </a:cubicBezTo>
                <a:cubicBezTo>
                  <a:pt x="97" y="43"/>
                  <a:pt x="96" y="43"/>
                  <a:pt x="96" y="43"/>
                </a:cubicBezTo>
                <a:cubicBezTo>
                  <a:pt x="1" y="310"/>
                  <a:pt x="1" y="310"/>
                  <a:pt x="1" y="310"/>
                </a:cubicBezTo>
                <a:cubicBezTo>
                  <a:pt x="0" y="310"/>
                  <a:pt x="0" y="310"/>
                  <a:pt x="0" y="311"/>
                </a:cubicBezTo>
                <a:cubicBezTo>
                  <a:pt x="0" y="311"/>
                  <a:pt x="0" y="311"/>
                  <a:pt x="0" y="311"/>
                </a:cubicBezTo>
                <a:cubicBezTo>
                  <a:pt x="0" y="312"/>
                  <a:pt x="0" y="312"/>
                  <a:pt x="0" y="312"/>
                </a:cubicBezTo>
                <a:cubicBezTo>
                  <a:pt x="0" y="312"/>
                  <a:pt x="0" y="312"/>
                  <a:pt x="0" y="313"/>
                </a:cubicBezTo>
                <a:cubicBezTo>
                  <a:pt x="0" y="313"/>
                  <a:pt x="0" y="313"/>
                  <a:pt x="0" y="313"/>
                </a:cubicBezTo>
                <a:cubicBezTo>
                  <a:pt x="0" y="313"/>
                  <a:pt x="0" y="313"/>
                  <a:pt x="0" y="314"/>
                </a:cubicBezTo>
                <a:cubicBezTo>
                  <a:pt x="0" y="314"/>
                  <a:pt x="0" y="314"/>
                  <a:pt x="0" y="314"/>
                </a:cubicBezTo>
                <a:cubicBezTo>
                  <a:pt x="0" y="315"/>
                  <a:pt x="1" y="315"/>
                  <a:pt x="1" y="315"/>
                </a:cubicBezTo>
                <a:cubicBezTo>
                  <a:pt x="1" y="315"/>
                  <a:pt x="1" y="316"/>
                  <a:pt x="1" y="316"/>
                </a:cubicBezTo>
                <a:cubicBezTo>
                  <a:pt x="1" y="316"/>
                  <a:pt x="1" y="316"/>
                  <a:pt x="1" y="316"/>
                </a:cubicBezTo>
                <a:cubicBezTo>
                  <a:pt x="1" y="316"/>
                  <a:pt x="1" y="316"/>
                  <a:pt x="1" y="316"/>
                </a:cubicBezTo>
                <a:cubicBezTo>
                  <a:pt x="1" y="316"/>
                  <a:pt x="1" y="316"/>
                  <a:pt x="1" y="316"/>
                </a:cubicBezTo>
                <a:cubicBezTo>
                  <a:pt x="21" y="347"/>
                  <a:pt x="60" y="367"/>
                  <a:pt x="103" y="367"/>
                </a:cubicBezTo>
                <a:cubicBezTo>
                  <a:pt x="146" y="367"/>
                  <a:pt x="185" y="347"/>
                  <a:pt x="205" y="316"/>
                </a:cubicBezTo>
                <a:cubicBezTo>
                  <a:pt x="205" y="316"/>
                  <a:pt x="205" y="316"/>
                  <a:pt x="205" y="316"/>
                </a:cubicBezTo>
                <a:cubicBezTo>
                  <a:pt x="205" y="316"/>
                  <a:pt x="205" y="316"/>
                  <a:pt x="205" y="316"/>
                </a:cubicBezTo>
                <a:cubicBezTo>
                  <a:pt x="205" y="316"/>
                  <a:pt x="205" y="316"/>
                  <a:pt x="205" y="316"/>
                </a:cubicBezTo>
                <a:cubicBezTo>
                  <a:pt x="205" y="316"/>
                  <a:pt x="205" y="315"/>
                  <a:pt x="205" y="315"/>
                </a:cubicBezTo>
                <a:cubicBezTo>
                  <a:pt x="205" y="315"/>
                  <a:pt x="206" y="315"/>
                  <a:pt x="206" y="314"/>
                </a:cubicBezTo>
                <a:cubicBezTo>
                  <a:pt x="206" y="314"/>
                  <a:pt x="206" y="314"/>
                  <a:pt x="206" y="314"/>
                </a:cubicBezTo>
                <a:cubicBezTo>
                  <a:pt x="206" y="313"/>
                  <a:pt x="206" y="313"/>
                  <a:pt x="206" y="313"/>
                </a:cubicBezTo>
                <a:cubicBezTo>
                  <a:pt x="206" y="313"/>
                  <a:pt x="206" y="313"/>
                  <a:pt x="206" y="313"/>
                </a:cubicBezTo>
                <a:cubicBezTo>
                  <a:pt x="206" y="312"/>
                  <a:pt x="206" y="312"/>
                  <a:pt x="206" y="312"/>
                </a:cubicBezTo>
                <a:cubicBezTo>
                  <a:pt x="206" y="312"/>
                  <a:pt x="206" y="312"/>
                  <a:pt x="206" y="311"/>
                </a:cubicBezTo>
                <a:cubicBezTo>
                  <a:pt x="206" y="311"/>
                  <a:pt x="206" y="311"/>
                  <a:pt x="206" y="311"/>
                </a:cubicBezTo>
                <a:cubicBezTo>
                  <a:pt x="206" y="310"/>
                  <a:pt x="206" y="310"/>
                  <a:pt x="205" y="310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266" y="97"/>
                  <a:pt x="266" y="97"/>
                  <a:pt x="266" y="97"/>
                </a:cubicBezTo>
                <a:cubicBezTo>
                  <a:pt x="266" y="98"/>
                  <a:pt x="266" y="99"/>
                  <a:pt x="266" y="99"/>
                </a:cubicBezTo>
                <a:cubicBezTo>
                  <a:pt x="266" y="114"/>
                  <a:pt x="277" y="127"/>
                  <a:pt x="291" y="130"/>
                </a:cubicBezTo>
                <a:cubicBezTo>
                  <a:pt x="291" y="578"/>
                  <a:pt x="291" y="578"/>
                  <a:pt x="291" y="578"/>
                </a:cubicBezTo>
                <a:cubicBezTo>
                  <a:pt x="182" y="578"/>
                  <a:pt x="182" y="578"/>
                  <a:pt x="182" y="578"/>
                </a:cubicBezTo>
                <a:cubicBezTo>
                  <a:pt x="158" y="578"/>
                  <a:pt x="139" y="597"/>
                  <a:pt x="139" y="620"/>
                </a:cubicBezTo>
                <a:cubicBezTo>
                  <a:pt x="139" y="624"/>
                  <a:pt x="142" y="627"/>
                  <a:pt x="146" y="627"/>
                </a:cubicBezTo>
                <a:cubicBezTo>
                  <a:pt x="450" y="627"/>
                  <a:pt x="450" y="627"/>
                  <a:pt x="450" y="627"/>
                </a:cubicBezTo>
                <a:cubicBezTo>
                  <a:pt x="454" y="627"/>
                  <a:pt x="457" y="624"/>
                  <a:pt x="457" y="620"/>
                </a:cubicBezTo>
                <a:cubicBezTo>
                  <a:pt x="457" y="597"/>
                  <a:pt x="437" y="578"/>
                  <a:pt x="414" y="578"/>
                </a:cubicBezTo>
                <a:cubicBezTo>
                  <a:pt x="305" y="578"/>
                  <a:pt x="305" y="578"/>
                  <a:pt x="305" y="578"/>
                </a:cubicBezTo>
                <a:cubicBezTo>
                  <a:pt x="305" y="130"/>
                  <a:pt x="305" y="130"/>
                  <a:pt x="305" y="130"/>
                </a:cubicBezTo>
                <a:cubicBezTo>
                  <a:pt x="314" y="128"/>
                  <a:pt x="322" y="122"/>
                  <a:pt x="326" y="114"/>
                </a:cubicBezTo>
                <a:cubicBezTo>
                  <a:pt x="483" y="157"/>
                  <a:pt x="483" y="157"/>
                  <a:pt x="483" y="157"/>
                </a:cubicBezTo>
                <a:cubicBezTo>
                  <a:pt x="389" y="418"/>
                  <a:pt x="389" y="418"/>
                  <a:pt x="389" y="418"/>
                </a:cubicBezTo>
                <a:cubicBezTo>
                  <a:pt x="389" y="418"/>
                  <a:pt x="389" y="418"/>
                  <a:pt x="389" y="418"/>
                </a:cubicBezTo>
                <a:cubicBezTo>
                  <a:pt x="389" y="418"/>
                  <a:pt x="389" y="419"/>
                  <a:pt x="389" y="419"/>
                </a:cubicBezTo>
                <a:cubicBezTo>
                  <a:pt x="389" y="419"/>
                  <a:pt x="389" y="419"/>
                  <a:pt x="389" y="419"/>
                </a:cubicBezTo>
                <a:cubicBezTo>
                  <a:pt x="389" y="420"/>
                  <a:pt x="388" y="420"/>
                  <a:pt x="388" y="420"/>
                </a:cubicBezTo>
                <a:cubicBezTo>
                  <a:pt x="388" y="420"/>
                  <a:pt x="389" y="420"/>
                  <a:pt x="389" y="420"/>
                </a:cubicBezTo>
                <a:cubicBezTo>
                  <a:pt x="389" y="421"/>
                  <a:pt x="389" y="421"/>
                  <a:pt x="389" y="421"/>
                </a:cubicBezTo>
                <a:cubicBezTo>
                  <a:pt x="389" y="421"/>
                  <a:pt x="389" y="422"/>
                  <a:pt x="389" y="422"/>
                </a:cubicBezTo>
                <a:cubicBezTo>
                  <a:pt x="389" y="422"/>
                  <a:pt x="389" y="422"/>
                  <a:pt x="389" y="422"/>
                </a:cubicBezTo>
                <a:cubicBezTo>
                  <a:pt x="389" y="423"/>
                  <a:pt x="389" y="423"/>
                  <a:pt x="389" y="423"/>
                </a:cubicBezTo>
                <a:cubicBezTo>
                  <a:pt x="389" y="423"/>
                  <a:pt x="389" y="424"/>
                  <a:pt x="390" y="424"/>
                </a:cubicBezTo>
                <a:cubicBezTo>
                  <a:pt x="390" y="424"/>
                  <a:pt x="390" y="424"/>
                  <a:pt x="390" y="424"/>
                </a:cubicBezTo>
                <a:cubicBezTo>
                  <a:pt x="390" y="424"/>
                  <a:pt x="390" y="424"/>
                  <a:pt x="390" y="424"/>
                </a:cubicBezTo>
                <a:cubicBezTo>
                  <a:pt x="409" y="455"/>
                  <a:pt x="448" y="474"/>
                  <a:pt x="491" y="474"/>
                </a:cubicBezTo>
                <a:cubicBezTo>
                  <a:pt x="534" y="474"/>
                  <a:pt x="573" y="455"/>
                  <a:pt x="593" y="424"/>
                </a:cubicBezTo>
                <a:cubicBezTo>
                  <a:pt x="593" y="424"/>
                  <a:pt x="593" y="424"/>
                  <a:pt x="593" y="424"/>
                </a:cubicBezTo>
                <a:cubicBezTo>
                  <a:pt x="593" y="424"/>
                  <a:pt x="593" y="424"/>
                  <a:pt x="593" y="424"/>
                </a:cubicBezTo>
                <a:cubicBezTo>
                  <a:pt x="593" y="424"/>
                  <a:pt x="593" y="423"/>
                  <a:pt x="593" y="423"/>
                </a:cubicBezTo>
                <a:cubicBezTo>
                  <a:pt x="593" y="423"/>
                  <a:pt x="594" y="423"/>
                  <a:pt x="594" y="422"/>
                </a:cubicBezTo>
                <a:cubicBezTo>
                  <a:pt x="594" y="422"/>
                  <a:pt x="594" y="422"/>
                  <a:pt x="594" y="422"/>
                </a:cubicBezTo>
                <a:close/>
                <a:moveTo>
                  <a:pt x="103" y="66"/>
                </a:moveTo>
                <a:cubicBezTo>
                  <a:pt x="189" y="306"/>
                  <a:pt x="189" y="306"/>
                  <a:pt x="189" y="306"/>
                </a:cubicBezTo>
                <a:cubicBezTo>
                  <a:pt x="17" y="306"/>
                  <a:pt x="17" y="306"/>
                  <a:pt x="17" y="306"/>
                </a:cubicBezTo>
                <a:lnTo>
                  <a:pt x="103" y="66"/>
                </a:lnTo>
                <a:close/>
                <a:moveTo>
                  <a:pt x="103" y="353"/>
                </a:moveTo>
                <a:cubicBezTo>
                  <a:pt x="70" y="353"/>
                  <a:pt x="40" y="340"/>
                  <a:pt x="21" y="320"/>
                </a:cubicBezTo>
                <a:cubicBezTo>
                  <a:pt x="185" y="320"/>
                  <a:pt x="185" y="320"/>
                  <a:pt x="185" y="320"/>
                </a:cubicBezTo>
                <a:cubicBezTo>
                  <a:pt x="166" y="340"/>
                  <a:pt x="136" y="353"/>
                  <a:pt x="103" y="353"/>
                </a:cubicBezTo>
                <a:close/>
                <a:moveTo>
                  <a:pt x="442" y="613"/>
                </a:moveTo>
                <a:cubicBezTo>
                  <a:pt x="154" y="613"/>
                  <a:pt x="154" y="613"/>
                  <a:pt x="154" y="613"/>
                </a:cubicBezTo>
                <a:cubicBezTo>
                  <a:pt x="157" y="601"/>
                  <a:pt x="168" y="592"/>
                  <a:pt x="182" y="592"/>
                </a:cubicBezTo>
                <a:cubicBezTo>
                  <a:pt x="414" y="592"/>
                  <a:pt x="414" y="592"/>
                  <a:pt x="414" y="592"/>
                </a:cubicBezTo>
                <a:cubicBezTo>
                  <a:pt x="427" y="592"/>
                  <a:pt x="439" y="601"/>
                  <a:pt x="442" y="613"/>
                </a:cubicBezTo>
                <a:close/>
                <a:moveTo>
                  <a:pt x="298" y="117"/>
                </a:moveTo>
                <a:cubicBezTo>
                  <a:pt x="288" y="117"/>
                  <a:pt x="280" y="109"/>
                  <a:pt x="280" y="99"/>
                </a:cubicBezTo>
                <a:cubicBezTo>
                  <a:pt x="280" y="90"/>
                  <a:pt x="288" y="82"/>
                  <a:pt x="298" y="82"/>
                </a:cubicBezTo>
                <a:cubicBezTo>
                  <a:pt x="308" y="82"/>
                  <a:pt x="315" y="90"/>
                  <a:pt x="315" y="99"/>
                </a:cubicBezTo>
                <a:cubicBezTo>
                  <a:pt x="315" y="109"/>
                  <a:pt x="308" y="117"/>
                  <a:pt x="298" y="117"/>
                </a:cubicBezTo>
                <a:close/>
                <a:moveTo>
                  <a:pt x="577" y="413"/>
                </a:moveTo>
                <a:cubicBezTo>
                  <a:pt x="405" y="413"/>
                  <a:pt x="405" y="413"/>
                  <a:pt x="405" y="413"/>
                </a:cubicBezTo>
                <a:cubicBezTo>
                  <a:pt x="492" y="173"/>
                  <a:pt x="492" y="173"/>
                  <a:pt x="492" y="173"/>
                </a:cubicBezTo>
                <a:lnTo>
                  <a:pt x="577" y="413"/>
                </a:lnTo>
                <a:close/>
                <a:moveTo>
                  <a:pt x="491" y="460"/>
                </a:moveTo>
                <a:cubicBezTo>
                  <a:pt x="458" y="460"/>
                  <a:pt x="428" y="448"/>
                  <a:pt x="410" y="427"/>
                </a:cubicBezTo>
                <a:cubicBezTo>
                  <a:pt x="573" y="427"/>
                  <a:pt x="573" y="427"/>
                  <a:pt x="573" y="427"/>
                </a:cubicBezTo>
                <a:cubicBezTo>
                  <a:pt x="554" y="448"/>
                  <a:pt x="524" y="460"/>
                  <a:pt x="491" y="46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3" name="Oval 50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9" name="Freeform 112"/>
          <p:cNvSpPr>
            <a:spLocks noEditPoints="1"/>
          </p:cNvSpPr>
          <p:nvPr/>
        </p:nvSpPr>
        <p:spPr bwMode="auto">
          <a:xfrm>
            <a:off x="3260629" y="1728565"/>
            <a:ext cx="602813" cy="615632"/>
          </a:xfrm>
          <a:custGeom>
            <a:avLst/>
            <a:gdLst>
              <a:gd name="T0" fmla="*/ 359 w 584"/>
              <a:gd name="T1" fmla="*/ 163 h 595"/>
              <a:gd name="T2" fmla="*/ 7 w 584"/>
              <a:gd name="T3" fmla="*/ 163 h 595"/>
              <a:gd name="T4" fmla="*/ 0 w 584"/>
              <a:gd name="T5" fmla="*/ 281 h 595"/>
              <a:gd name="T6" fmla="*/ 30 w 584"/>
              <a:gd name="T7" fmla="*/ 288 h 595"/>
              <a:gd name="T8" fmla="*/ 37 w 584"/>
              <a:gd name="T9" fmla="*/ 595 h 595"/>
              <a:gd name="T10" fmla="*/ 359 w 584"/>
              <a:gd name="T11" fmla="*/ 595 h 595"/>
              <a:gd name="T12" fmla="*/ 554 w 584"/>
              <a:gd name="T13" fmla="*/ 588 h 595"/>
              <a:gd name="T14" fmla="*/ 577 w 584"/>
              <a:gd name="T15" fmla="*/ 288 h 595"/>
              <a:gd name="T16" fmla="*/ 584 w 584"/>
              <a:gd name="T17" fmla="*/ 170 h 595"/>
              <a:gd name="T18" fmla="*/ 14 w 584"/>
              <a:gd name="T19" fmla="*/ 177 h 595"/>
              <a:gd name="T20" fmla="*/ 218 w 584"/>
              <a:gd name="T21" fmla="*/ 274 h 595"/>
              <a:gd name="T22" fmla="*/ 14 w 584"/>
              <a:gd name="T23" fmla="*/ 177 h 595"/>
              <a:gd name="T24" fmla="*/ 218 w 584"/>
              <a:gd name="T25" fmla="*/ 288 h 595"/>
              <a:gd name="T26" fmla="*/ 44 w 584"/>
              <a:gd name="T27" fmla="*/ 581 h 595"/>
              <a:gd name="T28" fmla="*/ 232 w 584"/>
              <a:gd name="T29" fmla="*/ 581 h 595"/>
              <a:gd name="T30" fmla="*/ 352 w 584"/>
              <a:gd name="T31" fmla="*/ 177 h 595"/>
              <a:gd name="T32" fmla="*/ 232 w 584"/>
              <a:gd name="T33" fmla="*/ 581 h 595"/>
              <a:gd name="T34" fmla="*/ 366 w 584"/>
              <a:gd name="T35" fmla="*/ 581 h 595"/>
              <a:gd name="T36" fmla="*/ 540 w 584"/>
              <a:gd name="T37" fmla="*/ 288 h 595"/>
              <a:gd name="T38" fmla="*/ 570 w 584"/>
              <a:gd name="T39" fmla="*/ 274 h 595"/>
              <a:gd name="T40" fmla="*/ 366 w 584"/>
              <a:gd name="T41" fmla="*/ 177 h 595"/>
              <a:gd name="T42" fmla="*/ 570 w 584"/>
              <a:gd name="T43" fmla="*/ 274 h 595"/>
              <a:gd name="T44" fmla="*/ 292 w 584"/>
              <a:gd name="T45" fmla="*/ 141 h 595"/>
              <a:gd name="T46" fmla="*/ 480 w 584"/>
              <a:gd name="T47" fmla="*/ 114 h 595"/>
              <a:gd name="T48" fmla="*/ 451 w 584"/>
              <a:gd name="T49" fmla="*/ 0 h 595"/>
              <a:gd name="T50" fmla="*/ 292 w 584"/>
              <a:gd name="T51" fmla="*/ 127 h 595"/>
              <a:gd name="T52" fmla="*/ 133 w 584"/>
              <a:gd name="T53" fmla="*/ 0 h 595"/>
              <a:gd name="T54" fmla="*/ 104 w 584"/>
              <a:gd name="T55" fmla="*/ 114 h 595"/>
              <a:gd name="T56" fmla="*/ 369 w 584"/>
              <a:gd name="T57" fmla="*/ 77 h 595"/>
              <a:gd name="T58" fmla="*/ 492 w 584"/>
              <a:gd name="T59" fmla="*/ 57 h 595"/>
              <a:gd name="T60" fmla="*/ 400 w 584"/>
              <a:gd name="T61" fmla="*/ 127 h 595"/>
              <a:gd name="T62" fmla="*/ 369 w 584"/>
              <a:gd name="T63" fmla="*/ 77 h 595"/>
              <a:gd name="T64" fmla="*/ 215 w 584"/>
              <a:gd name="T65" fmla="*/ 77 h 595"/>
              <a:gd name="T66" fmla="*/ 184 w 584"/>
              <a:gd name="T67" fmla="*/ 127 h 595"/>
              <a:gd name="T68" fmla="*/ 91 w 584"/>
              <a:gd name="T69" fmla="*/ 57 h 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584" h="595">
                <a:moveTo>
                  <a:pt x="577" y="163"/>
                </a:moveTo>
                <a:cubicBezTo>
                  <a:pt x="359" y="163"/>
                  <a:pt x="359" y="163"/>
                  <a:pt x="359" y="163"/>
                </a:cubicBezTo>
                <a:cubicBezTo>
                  <a:pt x="225" y="163"/>
                  <a:pt x="225" y="163"/>
                  <a:pt x="225" y="163"/>
                </a:cubicBezTo>
                <a:cubicBezTo>
                  <a:pt x="7" y="163"/>
                  <a:pt x="7" y="163"/>
                  <a:pt x="7" y="163"/>
                </a:cubicBezTo>
                <a:cubicBezTo>
                  <a:pt x="3" y="163"/>
                  <a:pt x="0" y="166"/>
                  <a:pt x="0" y="170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285"/>
                  <a:pt x="3" y="288"/>
                  <a:pt x="7" y="288"/>
                </a:cubicBezTo>
                <a:cubicBezTo>
                  <a:pt x="30" y="288"/>
                  <a:pt x="30" y="288"/>
                  <a:pt x="30" y="288"/>
                </a:cubicBezTo>
                <a:cubicBezTo>
                  <a:pt x="30" y="588"/>
                  <a:pt x="30" y="588"/>
                  <a:pt x="30" y="588"/>
                </a:cubicBezTo>
                <a:cubicBezTo>
                  <a:pt x="30" y="592"/>
                  <a:pt x="33" y="595"/>
                  <a:pt x="37" y="595"/>
                </a:cubicBezTo>
                <a:cubicBezTo>
                  <a:pt x="225" y="595"/>
                  <a:pt x="225" y="595"/>
                  <a:pt x="225" y="595"/>
                </a:cubicBezTo>
                <a:cubicBezTo>
                  <a:pt x="359" y="595"/>
                  <a:pt x="359" y="595"/>
                  <a:pt x="359" y="595"/>
                </a:cubicBezTo>
                <a:cubicBezTo>
                  <a:pt x="547" y="595"/>
                  <a:pt x="547" y="595"/>
                  <a:pt x="547" y="595"/>
                </a:cubicBezTo>
                <a:cubicBezTo>
                  <a:pt x="551" y="595"/>
                  <a:pt x="554" y="592"/>
                  <a:pt x="554" y="588"/>
                </a:cubicBezTo>
                <a:cubicBezTo>
                  <a:pt x="554" y="288"/>
                  <a:pt x="554" y="288"/>
                  <a:pt x="554" y="288"/>
                </a:cubicBezTo>
                <a:cubicBezTo>
                  <a:pt x="577" y="288"/>
                  <a:pt x="577" y="288"/>
                  <a:pt x="577" y="288"/>
                </a:cubicBezTo>
                <a:cubicBezTo>
                  <a:pt x="581" y="288"/>
                  <a:pt x="584" y="285"/>
                  <a:pt x="584" y="281"/>
                </a:cubicBezTo>
                <a:cubicBezTo>
                  <a:pt x="584" y="170"/>
                  <a:pt x="584" y="170"/>
                  <a:pt x="584" y="170"/>
                </a:cubicBezTo>
                <a:cubicBezTo>
                  <a:pt x="584" y="166"/>
                  <a:pt x="581" y="163"/>
                  <a:pt x="577" y="163"/>
                </a:cubicBezTo>
                <a:close/>
                <a:moveTo>
                  <a:pt x="14" y="177"/>
                </a:moveTo>
                <a:cubicBezTo>
                  <a:pt x="218" y="177"/>
                  <a:pt x="218" y="177"/>
                  <a:pt x="218" y="177"/>
                </a:cubicBezTo>
                <a:cubicBezTo>
                  <a:pt x="218" y="274"/>
                  <a:pt x="218" y="274"/>
                  <a:pt x="218" y="274"/>
                </a:cubicBezTo>
                <a:cubicBezTo>
                  <a:pt x="14" y="274"/>
                  <a:pt x="14" y="274"/>
                  <a:pt x="14" y="274"/>
                </a:cubicBezTo>
                <a:lnTo>
                  <a:pt x="14" y="177"/>
                </a:lnTo>
                <a:close/>
                <a:moveTo>
                  <a:pt x="44" y="288"/>
                </a:moveTo>
                <a:cubicBezTo>
                  <a:pt x="218" y="288"/>
                  <a:pt x="218" y="288"/>
                  <a:pt x="218" y="288"/>
                </a:cubicBezTo>
                <a:cubicBezTo>
                  <a:pt x="218" y="581"/>
                  <a:pt x="218" y="581"/>
                  <a:pt x="218" y="581"/>
                </a:cubicBezTo>
                <a:cubicBezTo>
                  <a:pt x="44" y="581"/>
                  <a:pt x="44" y="581"/>
                  <a:pt x="44" y="581"/>
                </a:cubicBezTo>
                <a:lnTo>
                  <a:pt x="44" y="288"/>
                </a:lnTo>
                <a:close/>
                <a:moveTo>
                  <a:pt x="232" y="581"/>
                </a:moveTo>
                <a:cubicBezTo>
                  <a:pt x="232" y="177"/>
                  <a:pt x="232" y="177"/>
                  <a:pt x="232" y="177"/>
                </a:cubicBezTo>
                <a:cubicBezTo>
                  <a:pt x="352" y="177"/>
                  <a:pt x="352" y="177"/>
                  <a:pt x="352" y="177"/>
                </a:cubicBezTo>
                <a:cubicBezTo>
                  <a:pt x="352" y="581"/>
                  <a:pt x="352" y="581"/>
                  <a:pt x="352" y="581"/>
                </a:cubicBezTo>
                <a:lnTo>
                  <a:pt x="232" y="581"/>
                </a:lnTo>
                <a:close/>
                <a:moveTo>
                  <a:pt x="540" y="581"/>
                </a:moveTo>
                <a:cubicBezTo>
                  <a:pt x="366" y="581"/>
                  <a:pt x="366" y="581"/>
                  <a:pt x="366" y="581"/>
                </a:cubicBezTo>
                <a:cubicBezTo>
                  <a:pt x="366" y="288"/>
                  <a:pt x="366" y="288"/>
                  <a:pt x="366" y="288"/>
                </a:cubicBezTo>
                <a:cubicBezTo>
                  <a:pt x="540" y="288"/>
                  <a:pt x="540" y="288"/>
                  <a:pt x="540" y="288"/>
                </a:cubicBezTo>
                <a:lnTo>
                  <a:pt x="540" y="581"/>
                </a:lnTo>
                <a:close/>
                <a:moveTo>
                  <a:pt x="570" y="274"/>
                </a:moveTo>
                <a:cubicBezTo>
                  <a:pt x="366" y="274"/>
                  <a:pt x="366" y="274"/>
                  <a:pt x="366" y="274"/>
                </a:cubicBezTo>
                <a:cubicBezTo>
                  <a:pt x="366" y="177"/>
                  <a:pt x="366" y="177"/>
                  <a:pt x="366" y="177"/>
                </a:cubicBezTo>
                <a:cubicBezTo>
                  <a:pt x="570" y="177"/>
                  <a:pt x="570" y="177"/>
                  <a:pt x="570" y="177"/>
                </a:cubicBezTo>
                <a:lnTo>
                  <a:pt x="570" y="274"/>
                </a:lnTo>
                <a:close/>
                <a:moveTo>
                  <a:pt x="184" y="141"/>
                </a:moveTo>
                <a:cubicBezTo>
                  <a:pt x="292" y="141"/>
                  <a:pt x="292" y="141"/>
                  <a:pt x="292" y="141"/>
                </a:cubicBezTo>
                <a:cubicBezTo>
                  <a:pt x="400" y="141"/>
                  <a:pt x="400" y="141"/>
                  <a:pt x="400" y="141"/>
                </a:cubicBezTo>
                <a:cubicBezTo>
                  <a:pt x="433" y="141"/>
                  <a:pt x="461" y="132"/>
                  <a:pt x="480" y="114"/>
                </a:cubicBezTo>
                <a:cubicBezTo>
                  <a:pt x="497" y="99"/>
                  <a:pt x="506" y="78"/>
                  <a:pt x="506" y="57"/>
                </a:cubicBezTo>
                <a:cubicBezTo>
                  <a:pt x="506" y="24"/>
                  <a:pt x="484" y="0"/>
                  <a:pt x="451" y="0"/>
                </a:cubicBezTo>
                <a:cubicBezTo>
                  <a:pt x="398" y="0"/>
                  <a:pt x="376" y="37"/>
                  <a:pt x="357" y="69"/>
                </a:cubicBezTo>
                <a:cubicBezTo>
                  <a:pt x="340" y="97"/>
                  <a:pt x="325" y="123"/>
                  <a:pt x="292" y="127"/>
                </a:cubicBezTo>
                <a:cubicBezTo>
                  <a:pt x="259" y="123"/>
                  <a:pt x="243" y="97"/>
                  <a:pt x="227" y="69"/>
                </a:cubicBezTo>
                <a:cubicBezTo>
                  <a:pt x="207" y="37"/>
                  <a:pt x="186" y="0"/>
                  <a:pt x="133" y="0"/>
                </a:cubicBezTo>
                <a:cubicBezTo>
                  <a:pt x="100" y="0"/>
                  <a:pt x="77" y="24"/>
                  <a:pt x="77" y="57"/>
                </a:cubicBezTo>
                <a:cubicBezTo>
                  <a:pt x="77" y="78"/>
                  <a:pt x="87" y="99"/>
                  <a:pt x="104" y="114"/>
                </a:cubicBezTo>
                <a:cubicBezTo>
                  <a:pt x="123" y="132"/>
                  <a:pt x="151" y="141"/>
                  <a:pt x="184" y="141"/>
                </a:cubicBezTo>
                <a:close/>
                <a:moveTo>
                  <a:pt x="369" y="77"/>
                </a:moveTo>
                <a:cubicBezTo>
                  <a:pt x="388" y="45"/>
                  <a:pt x="406" y="14"/>
                  <a:pt x="451" y="14"/>
                </a:cubicBezTo>
                <a:cubicBezTo>
                  <a:pt x="480" y="14"/>
                  <a:pt x="492" y="36"/>
                  <a:pt x="492" y="57"/>
                </a:cubicBezTo>
                <a:cubicBezTo>
                  <a:pt x="492" y="74"/>
                  <a:pt x="484" y="91"/>
                  <a:pt x="471" y="104"/>
                </a:cubicBezTo>
                <a:cubicBezTo>
                  <a:pt x="454" y="119"/>
                  <a:pt x="429" y="127"/>
                  <a:pt x="400" y="127"/>
                </a:cubicBezTo>
                <a:cubicBezTo>
                  <a:pt x="329" y="127"/>
                  <a:pt x="329" y="127"/>
                  <a:pt x="329" y="127"/>
                </a:cubicBezTo>
                <a:cubicBezTo>
                  <a:pt x="346" y="114"/>
                  <a:pt x="358" y="95"/>
                  <a:pt x="369" y="77"/>
                </a:cubicBezTo>
                <a:close/>
                <a:moveTo>
                  <a:pt x="133" y="14"/>
                </a:moveTo>
                <a:cubicBezTo>
                  <a:pt x="178" y="14"/>
                  <a:pt x="196" y="45"/>
                  <a:pt x="215" y="77"/>
                </a:cubicBezTo>
                <a:cubicBezTo>
                  <a:pt x="226" y="95"/>
                  <a:pt x="237" y="114"/>
                  <a:pt x="254" y="127"/>
                </a:cubicBezTo>
                <a:cubicBezTo>
                  <a:pt x="184" y="127"/>
                  <a:pt x="184" y="127"/>
                  <a:pt x="184" y="127"/>
                </a:cubicBezTo>
                <a:cubicBezTo>
                  <a:pt x="154" y="127"/>
                  <a:pt x="130" y="119"/>
                  <a:pt x="113" y="104"/>
                </a:cubicBezTo>
                <a:cubicBezTo>
                  <a:pt x="99" y="91"/>
                  <a:pt x="91" y="74"/>
                  <a:pt x="91" y="57"/>
                </a:cubicBezTo>
                <a:cubicBezTo>
                  <a:pt x="91" y="36"/>
                  <a:pt x="104" y="14"/>
                  <a:pt x="133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2" name="Oval 61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0" name="Freeform 123"/>
          <p:cNvSpPr>
            <a:spLocks noEditPoints="1"/>
          </p:cNvSpPr>
          <p:nvPr/>
        </p:nvSpPr>
        <p:spPr bwMode="auto">
          <a:xfrm>
            <a:off x="8365905" y="3275878"/>
            <a:ext cx="697326" cy="699632"/>
          </a:xfrm>
          <a:custGeom>
            <a:avLst/>
            <a:gdLst>
              <a:gd name="T0" fmla="*/ 529 w 676"/>
              <a:gd name="T1" fmla="*/ 279 h 678"/>
              <a:gd name="T2" fmla="*/ 431 w 676"/>
              <a:gd name="T3" fmla="*/ 293 h 678"/>
              <a:gd name="T4" fmla="*/ 409 w 676"/>
              <a:gd name="T5" fmla="*/ 210 h 678"/>
              <a:gd name="T6" fmla="*/ 367 w 676"/>
              <a:gd name="T7" fmla="*/ 125 h 678"/>
              <a:gd name="T8" fmla="*/ 401 w 676"/>
              <a:gd name="T9" fmla="*/ 58 h 678"/>
              <a:gd name="T10" fmla="*/ 504 w 676"/>
              <a:gd name="T11" fmla="*/ 6 h 678"/>
              <a:gd name="T12" fmla="*/ 579 w 676"/>
              <a:gd name="T13" fmla="*/ 18 h 678"/>
              <a:gd name="T14" fmla="*/ 659 w 676"/>
              <a:gd name="T15" fmla="*/ 100 h 678"/>
              <a:gd name="T16" fmla="*/ 676 w 676"/>
              <a:gd name="T17" fmla="*/ 169 h 678"/>
              <a:gd name="T18" fmla="*/ 605 w 676"/>
              <a:gd name="T19" fmla="*/ 241 h 678"/>
              <a:gd name="T20" fmla="*/ 558 w 676"/>
              <a:gd name="T21" fmla="*/ 314 h 678"/>
              <a:gd name="T22" fmla="*/ 539 w 676"/>
              <a:gd name="T23" fmla="*/ 267 h 678"/>
              <a:gd name="T24" fmla="*/ 590 w 676"/>
              <a:gd name="T25" fmla="*/ 242 h 678"/>
              <a:gd name="T26" fmla="*/ 626 w 676"/>
              <a:gd name="T27" fmla="*/ 172 h 678"/>
              <a:gd name="T28" fmla="*/ 655 w 676"/>
              <a:gd name="T29" fmla="*/ 114 h 678"/>
              <a:gd name="T30" fmla="*/ 566 w 676"/>
              <a:gd name="T31" fmla="*/ 67 h 678"/>
              <a:gd name="T32" fmla="*/ 517 w 676"/>
              <a:gd name="T33" fmla="*/ 15 h 678"/>
              <a:gd name="T34" fmla="*/ 500 w 676"/>
              <a:gd name="T35" fmla="*/ 56 h 678"/>
              <a:gd name="T36" fmla="*/ 401 w 676"/>
              <a:gd name="T37" fmla="*/ 73 h 678"/>
              <a:gd name="T38" fmla="*/ 413 w 676"/>
              <a:gd name="T39" fmla="*/ 144 h 678"/>
              <a:gd name="T40" fmla="*/ 422 w 676"/>
              <a:gd name="T41" fmla="*/ 215 h 678"/>
              <a:gd name="T42" fmla="*/ 463 w 676"/>
              <a:gd name="T43" fmla="*/ 255 h 678"/>
              <a:gd name="T44" fmla="*/ 532 w 676"/>
              <a:gd name="T45" fmla="*/ 264 h 678"/>
              <a:gd name="T46" fmla="*/ 478 w 676"/>
              <a:gd name="T47" fmla="*/ 160 h 678"/>
              <a:gd name="T48" fmla="*/ 517 w 676"/>
              <a:gd name="T49" fmla="*/ 199 h 678"/>
              <a:gd name="T50" fmla="*/ 517 w 676"/>
              <a:gd name="T51" fmla="*/ 185 h 678"/>
              <a:gd name="T52" fmla="*/ 258 w 676"/>
              <a:gd name="T53" fmla="*/ 678 h 678"/>
              <a:gd name="T54" fmla="*/ 233 w 676"/>
              <a:gd name="T55" fmla="*/ 615 h 678"/>
              <a:gd name="T56" fmla="*/ 105 w 676"/>
              <a:gd name="T57" fmla="*/ 628 h 678"/>
              <a:gd name="T58" fmla="*/ 90 w 676"/>
              <a:gd name="T59" fmla="*/ 522 h 678"/>
              <a:gd name="T60" fmla="*/ 0 w 676"/>
              <a:gd name="T61" fmla="*/ 424 h 678"/>
              <a:gd name="T62" fmla="*/ 14 w 676"/>
              <a:gd name="T63" fmla="*/ 350 h 678"/>
              <a:gd name="T64" fmla="*/ 91 w 676"/>
              <a:gd name="T65" fmla="*/ 229 h 678"/>
              <a:gd name="T66" fmla="*/ 159 w 676"/>
              <a:gd name="T67" fmla="*/ 185 h 678"/>
              <a:gd name="T68" fmla="*/ 276 w 676"/>
              <a:gd name="T69" fmla="*/ 222 h 678"/>
              <a:gd name="T70" fmla="*/ 378 w 676"/>
              <a:gd name="T71" fmla="*/ 190 h 678"/>
              <a:gd name="T72" fmla="*/ 423 w 676"/>
              <a:gd name="T73" fmla="*/ 310 h 678"/>
              <a:gd name="T74" fmla="*/ 513 w 676"/>
              <a:gd name="T75" fmla="*/ 370 h 678"/>
              <a:gd name="T76" fmla="*/ 456 w 676"/>
              <a:gd name="T77" fmla="*/ 419 h 678"/>
              <a:gd name="T78" fmla="*/ 494 w 676"/>
              <a:gd name="T79" fmla="*/ 527 h 678"/>
              <a:gd name="T80" fmla="*/ 393 w 676"/>
              <a:gd name="T81" fmla="*/ 564 h 678"/>
              <a:gd name="T82" fmla="*/ 325 w 676"/>
              <a:gd name="T83" fmla="*/ 669 h 678"/>
              <a:gd name="T84" fmla="*/ 165 w 676"/>
              <a:gd name="T85" fmla="*/ 577 h 678"/>
              <a:gd name="T86" fmla="*/ 261 w 676"/>
              <a:gd name="T87" fmla="*/ 664 h 678"/>
              <a:gd name="T88" fmla="*/ 323 w 676"/>
              <a:gd name="T89" fmla="*/ 591 h 678"/>
              <a:gd name="T90" fmla="*/ 449 w 676"/>
              <a:gd name="T91" fmla="*/ 573 h 678"/>
              <a:gd name="T92" fmla="*/ 432 w 676"/>
              <a:gd name="T93" fmla="*/ 479 h 678"/>
              <a:gd name="T94" fmla="*/ 445 w 676"/>
              <a:gd name="T95" fmla="*/ 396 h 678"/>
              <a:gd name="T96" fmla="*/ 421 w 676"/>
              <a:gd name="T97" fmla="*/ 325 h 678"/>
              <a:gd name="T98" fmla="*/ 356 w 676"/>
              <a:gd name="T99" fmla="*/ 258 h 678"/>
              <a:gd name="T100" fmla="*/ 286 w 676"/>
              <a:gd name="T101" fmla="*/ 233 h 678"/>
              <a:gd name="T102" fmla="*/ 199 w 676"/>
              <a:gd name="T103" fmla="*/ 245 h 678"/>
              <a:gd name="T104" fmla="*/ 106 w 676"/>
              <a:gd name="T105" fmla="*/ 228 h 678"/>
              <a:gd name="T106" fmla="*/ 85 w 676"/>
              <a:gd name="T107" fmla="*/ 357 h 678"/>
              <a:gd name="T108" fmla="*/ 14 w 676"/>
              <a:gd name="T109" fmla="*/ 419 h 678"/>
              <a:gd name="T110" fmla="*/ 104 w 676"/>
              <a:gd name="T111" fmla="*/ 519 h 678"/>
              <a:gd name="T112" fmla="*/ 109 w 676"/>
              <a:gd name="T113" fmla="*/ 613 h 678"/>
              <a:gd name="T114" fmla="*/ 258 w 676"/>
              <a:gd name="T115" fmla="*/ 484 h 678"/>
              <a:gd name="T116" fmla="*/ 323 w 676"/>
              <a:gd name="T117" fmla="*/ 419 h 678"/>
              <a:gd name="T118" fmla="*/ 207 w 676"/>
              <a:gd name="T119" fmla="*/ 419 h 678"/>
              <a:gd name="T120" fmla="*/ 258 w 676"/>
              <a:gd name="T121" fmla="*/ 368 h 6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76" h="678">
                <a:moveTo>
                  <a:pt x="556" y="314"/>
                </a:moveTo>
                <a:cubicBezTo>
                  <a:pt x="554" y="314"/>
                  <a:pt x="551" y="313"/>
                  <a:pt x="550" y="311"/>
                </a:cubicBezTo>
                <a:cubicBezTo>
                  <a:pt x="529" y="279"/>
                  <a:pt x="529" y="279"/>
                  <a:pt x="529" y="279"/>
                </a:cubicBezTo>
                <a:cubicBezTo>
                  <a:pt x="508" y="281"/>
                  <a:pt x="488" y="277"/>
                  <a:pt x="468" y="269"/>
                </a:cubicBezTo>
                <a:cubicBezTo>
                  <a:pt x="439" y="293"/>
                  <a:pt x="439" y="293"/>
                  <a:pt x="439" y="293"/>
                </a:cubicBezTo>
                <a:cubicBezTo>
                  <a:pt x="437" y="295"/>
                  <a:pt x="433" y="295"/>
                  <a:pt x="431" y="293"/>
                </a:cubicBezTo>
                <a:cubicBezTo>
                  <a:pt x="412" y="281"/>
                  <a:pt x="397" y="266"/>
                  <a:pt x="385" y="248"/>
                </a:cubicBezTo>
                <a:cubicBezTo>
                  <a:pt x="383" y="245"/>
                  <a:pt x="383" y="242"/>
                  <a:pt x="385" y="239"/>
                </a:cubicBezTo>
                <a:cubicBezTo>
                  <a:pt x="409" y="210"/>
                  <a:pt x="409" y="210"/>
                  <a:pt x="409" y="210"/>
                </a:cubicBezTo>
                <a:cubicBezTo>
                  <a:pt x="401" y="194"/>
                  <a:pt x="398" y="177"/>
                  <a:pt x="398" y="160"/>
                </a:cubicBezTo>
                <a:cubicBezTo>
                  <a:pt x="398" y="155"/>
                  <a:pt x="398" y="151"/>
                  <a:pt x="398" y="146"/>
                </a:cubicBezTo>
                <a:cubicBezTo>
                  <a:pt x="367" y="125"/>
                  <a:pt x="367" y="125"/>
                  <a:pt x="367" y="125"/>
                </a:cubicBezTo>
                <a:cubicBezTo>
                  <a:pt x="364" y="124"/>
                  <a:pt x="363" y="120"/>
                  <a:pt x="364" y="117"/>
                </a:cubicBezTo>
                <a:cubicBezTo>
                  <a:pt x="370" y="96"/>
                  <a:pt x="380" y="77"/>
                  <a:pt x="393" y="60"/>
                </a:cubicBezTo>
                <a:cubicBezTo>
                  <a:pt x="395" y="57"/>
                  <a:pt x="399" y="57"/>
                  <a:pt x="401" y="58"/>
                </a:cubicBezTo>
                <a:cubicBezTo>
                  <a:pt x="437" y="71"/>
                  <a:pt x="437" y="71"/>
                  <a:pt x="437" y="71"/>
                </a:cubicBezTo>
                <a:cubicBezTo>
                  <a:pt x="453" y="57"/>
                  <a:pt x="472" y="47"/>
                  <a:pt x="494" y="43"/>
                </a:cubicBezTo>
                <a:cubicBezTo>
                  <a:pt x="504" y="6"/>
                  <a:pt x="504" y="6"/>
                  <a:pt x="504" y="6"/>
                </a:cubicBezTo>
                <a:cubicBezTo>
                  <a:pt x="505" y="3"/>
                  <a:pt x="507" y="1"/>
                  <a:pt x="510" y="1"/>
                </a:cubicBezTo>
                <a:cubicBezTo>
                  <a:pt x="532" y="0"/>
                  <a:pt x="554" y="4"/>
                  <a:pt x="574" y="11"/>
                </a:cubicBezTo>
                <a:cubicBezTo>
                  <a:pt x="577" y="12"/>
                  <a:pt x="579" y="15"/>
                  <a:pt x="579" y="18"/>
                </a:cubicBezTo>
                <a:cubicBezTo>
                  <a:pt x="577" y="56"/>
                  <a:pt x="577" y="56"/>
                  <a:pt x="577" y="56"/>
                </a:cubicBezTo>
                <a:cubicBezTo>
                  <a:pt x="596" y="67"/>
                  <a:pt x="611" y="83"/>
                  <a:pt x="621" y="102"/>
                </a:cubicBezTo>
                <a:cubicBezTo>
                  <a:pt x="659" y="100"/>
                  <a:pt x="659" y="100"/>
                  <a:pt x="659" y="100"/>
                </a:cubicBezTo>
                <a:cubicBezTo>
                  <a:pt x="662" y="100"/>
                  <a:pt x="665" y="102"/>
                  <a:pt x="666" y="105"/>
                </a:cubicBezTo>
                <a:cubicBezTo>
                  <a:pt x="673" y="122"/>
                  <a:pt x="676" y="141"/>
                  <a:pt x="676" y="160"/>
                </a:cubicBezTo>
                <a:cubicBezTo>
                  <a:pt x="676" y="163"/>
                  <a:pt x="676" y="166"/>
                  <a:pt x="676" y="169"/>
                </a:cubicBezTo>
                <a:cubicBezTo>
                  <a:pt x="676" y="172"/>
                  <a:pt x="674" y="174"/>
                  <a:pt x="671" y="175"/>
                </a:cubicBezTo>
                <a:cubicBezTo>
                  <a:pt x="634" y="185"/>
                  <a:pt x="634" y="185"/>
                  <a:pt x="634" y="185"/>
                </a:cubicBezTo>
                <a:cubicBezTo>
                  <a:pt x="629" y="206"/>
                  <a:pt x="619" y="225"/>
                  <a:pt x="605" y="241"/>
                </a:cubicBezTo>
                <a:cubicBezTo>
                  <a:pt x="618" y="277"/>
                  <a:pt x="618" y="277"/>
                  <a:pt x="618" y="277"/>
                </a:cubicBezTo>
                <a:cubicBezTo>
                  <a:pt x="619" y="279"/>
                  <a:pt x="618" y="283"/>
                  <a:pt x="616" y="284"/>
                </a:cubicBezTo>
                <a:cubicBezTo>
                  <a:pt x="598" y="298"/>
                  <a:pt x="579" y="308"/>
                  <a:pt x="558" y="314"/>
                </a:cubicBezTo>
                <a:cubicBezTo>
                  <a:pt x="557" y="314"/>
                  <a:pt x="557" y="314"/>
                  <a:pt x="556" y="314"/>
                </a:cubicBezTo>
                <a:close/>
                <a:moveTo>
                  <a:pt x="533" y="264"/>
                </a:moveTo>
                <a:cubicBezTo>
                  <a:pt x="535" y="264"/>
                  <a:pt x="538" y="265"/>
                  <a:pt x="539" y="267"/>
                </a:cubicBezTo>
                <a:cubicBezTo>
                  <a:pt x="559" y="299"/>
                  <a:pt x="559" y="299"/>
                  <a:pt x="559" y="299"/>
                </a:cubicBezTo>
                <a:cubicBezTo>
                  <a:pt x="575" y="294"/>
                  <a:pt x="590" y="286"/>
                  <a:pt x="603" y="277"/>
                </a:cubicBezTo>
                <a:cubicBezTo>
                  <a:pt x="590" y="242"/>
                  <a:pt x="590" y="242"/>
                  <a:pt x="590" y="242"/>
                </a:cubicBezTo>
                <a:cubicBezTo>
                  <a:pt x="589" y="239"/>
                  <a:pt x="590" y="236"/>
                  <a:pt x="592" y="234"/>
                </a:cubicBezTo>
                <a:cubicBezTo>
                  <a:pt x="607" y="219"/>
                  <a:pt x="617" y="199"/>
                  <a:pt x="621" y="178"/>
                </a:cubicBezTo>
                <a:cubicBezTo>
                  <a:pt x="621" y="175"/>
                  <a:pt x="623" y="173"/>
                  <a:pt x="626" y="172"/>
                </a:cubicBezTo>
                <a:cubicBezTo>
                  <a:pt x="662" y="163"/>
                  <a:pt x="662" y="163"/>
                  <a:pt x="662" y="163"/>
                </a:cubicBezTo>
                <a:cubicBezTo>
                  <a:pt x="662" y="162"/>
                  <a:pt x="662" y="161"/>
                  <a:pt x="662" y="160"/>
                </a:cubicBezTo>
                <a:cubicBezTo>
                  <a:pt x="662" y="144"/>
                  <a:pt x="660" y="129"/>
                  <a:pt x="655" y="114"/>
                </a:cubicBezTo>
                <a:cubicBezTo>
                  <a:pt x="618" y="116"/>
                  <a:pt x="618" y="116"/>
                  <a:pt x="618" y="116"/>
                </a:cubicBezTo>
                <a:cubicBezTo>
                  <a:pt x="615" y="116"/>
                  <a:pt x="612" y="114"/>
                  <a:pt x="611" y="112"/>
                </a:cubicBezTo>
                <a:cubicBezTo>
                  <a:pt x="601" y="92"/>
                  <a:pt x="586" y="77"/>
                  <a:pt x="566" y="67"/>
                </a:cubicBezTo>
                <a:cubicBezTo>
                  <a:pt x="564" y="65"/>
                  <a:pt x="562" y="63"/>
                  <a:pt x="563" y="60"/>
                </a:cubicBezTo>
                <a:cubicBezTo>
                  <a:pt x="565" y="23"/>
                  <a:pt x="565" y="23"/>
                  <a:pt x="565" y="23"/>
                </a:cubicBezTo>
                <a:cubicBezTo>
                  <a:pt x="549" y="17"/>
                  <a:pt x="533" y="15"/>
                  <a:pt x="517" y="15"/>
                </a:cubicBezTo>
                <a:cubicBezTo>
                  <a:pt x="517" y="15"/>
                  <a:pt x="516" y="15"/>
                  <a:pt x="516" y="15"/>
                </a:cubicBezTo>
                <a:cubicBezTo>
                  <a:pt x="506" y="51"/>
                  <a:pt x="506" y="51"/>
                  <a:pt x="506" y="51"/>
                </a:cubicBezTo>
                <a:cubicBezTo>
                  <a:pt x="505" y="53"/>
                  <a:pt x="503" y="55"/>
                  <a:pt x="500" y="56"/>
                </a:cubicBezTo>
                <a:cubicBezTo>
                  <a:pt x="479" y="59"/>
                  <a:pt x="459" y="69"/>
                  <a:pt x="443" y="84"/>
                </a:cubicBezTo>
                <a:cubicBezTo>
                  <a:pt x="442" y="86"/>
                  <a:pt x="439" y="87"/>
                  <a:pt x="436" y="86"/>
                </a:cubicBezTo>
                <a:cubicBezTo>
                  <a:pt x="401" y="73"/>
                  <a:pt x="401" y="73"/>
                  <a:pt x="401" y="73"/>
                </a:cubicBezTo>
                <a:cubicBezTo>
                  <a:pt x="391" y="86"/>
                  <a:pt x="384" y="101"/>
                  <a:pt x="379" y="116"/>
                </a:cubicBezTo>
                <a:cubicBezTo>
                  <a:pt x="410" y="137"/>
                  <a:pt x="410" y="137"/>
                  <a:pt x="410" y="137"/>
                </a:cubicBezTo>
                <a:cubicBezTo>
                  <a:pt x="412" y="138"/>
                  <a:pt x="413" y="141"/>
                  <a:pt x="413" y="144"/>
                </a:cubicBezTo>
                <a:cubicBezTo>
                  <a:pt x="412" y="149"/>
                  <a:pt x="412" y="154"/>
                  <a:pt x="412" y="160"/>
                </a:cubicBezTo>
                <a:cubicBezTo>
                  <a:pt x="412" y="176"/>
                  <a:pt x="415" y="193"/>
                  <a:pt x="423" y="207"/>
                </a:cubicBezTo>
                <a:cubicBezTo>
                  <a:pt x="424" y="210"/>
                  <a:pt x="424" y="213"/>
                  <a:pt x="422" y="215"/>
                </a:cubicBezTo>
                <a:cubicBezTo>
                  <a:pt x="399" y="244"/>
                  <a:pt x="399" y="244"/>
                  <a:pt x="399" y="244"/>
                </a:cubicBezTo>
                <a:cubicBezTo>
                  <a:pt x="409" y="258"/>
                  <a:pt x="421" y="269"/>
                  <a:pt x="434" y="279"/>
                </a:cubicBezTo>
                <a:cubicBezTo>
                  <a:pt x="463" y="255"/>
                  <a:pt x="463" y="255"/>
                  <a:pt x="463" y="255"/>
                </a:cubicBezTo>
                <a:cubicBezTo>
                  <a:pt x="465" y="254"/>
                  <a:pt x="468" y="253"/>
                  <a:pt x="471" y="254"/>
                </a:cubicBezTo>
                <a:cubicBezTo>
                  <a:pt x="485" y="262"/>
                  <a:pt x="501" y="265"/>
                  <a:pt x="517" y="265"/>
                </a:cubicBezTo>
                <a:cubicBezTo>
                  <a:pt x="522" y="265"/>
                  <a:pt x="527" y="265"/>
                  <a:pt x="532" y="264"/>
                </a:cubicBezTo>
                <a:cubicBezTo>
                  <a:pt x="532" y="264"/>
                  <a:pt x="533" y="264"/>
                  <a:pt x="533" y="264"/>
                </a:cubicBezTo>
                <a:close/>
                <a:moveTo>
                  <a:pt x="517" y="199"/>
                </a:moveTo>
                <a:cubicBezTo>
                  <a:pt x="496" y="199"/>
                  <a:pt x="478" y="181"/>
                  <a:pt x="478" y="160"/>
                </a:cubicBezTo>
                <a:cubicBezTo>
                  <a:pt x="478" y="138"/>
                  <a:pt x="496" y="121"/>
                  <a:pt x="517" y="121"/>
                </a:cubicBezTo>
                <a:cubicBezTo>
                  <a:pt x="539" y="121"/>
                  <a:pt x="556" y="138"/>
                  <a:pt x="556" y="160"/>
                </a:cubicBezTo>
                <a:cubicBezTo>
                  <a:pt x="556" y="181"/>
                  <a:pt x="539" y="199"/>
                  <a:pt x="517" y="199"/>
                </a:cubicBezTo>
                <a:close/>
                <a:moveTo>
                  <a:pt x="517" y="135"/>
                </a:moveTo>
                <a:cubicBezTo>
                  <a:pt x="503" y="135"/>
                  <a:pt x="492" y="146"/>
                  <a:pt x="492" y="160"/>
                </a:cubicBezTo>
                <a:cubicBezTo>
                  <a:pt x="492" y="174"/>
                  <a:pt x="503" y="185"/>
                  <a:pt x="517" y="185"/>
                </a:cubicBezTo>
                <a:cubicBezTo>
                  <a:pt x="531" y="185"/>
                  <a:pt x="542" y="174"/>
                  <a:pt x="542" y="160"/>
                </a:cubicBezTo>
                <a:cubicBezTo>
                  <a:pt x="542" y="146"/>
                  <a:pt x="531" y="135"/>
                  <a:pt x="517" y="135"/>
                </a:cubicBezTo>
                <a:close/>
                <a:moveTo>
                  <a:pt x="258" y="678"/>
                </a:moveTo>
                <a:cubicBezTo>
                  <a:pt x="256" y="678"/>
                  <a:pt x="256" y="678"/>
                  <a:pt x="256" y="678"/>
                </a:cubicBezTo>
                <a:cubicBezTo>
                  <a:pt x="252" y="678"/>
                  <a:pt x="250" y="676"/>
                  <a:pt x="249" y="673"/>
                </a:cubicBezTo>
                <a:cubicBezTo>
                  <a:pt x="233" y="615"/>
                  <a:pt x="233" y="615"/>
                  <a:pt x="233" y="615"/>
                </a:cubicBezTo>
                <a:cubicBezTo>
                  <a:pt x="208" y="612"/>
                  <a:pt x="184" y="604"/>
                  <a:pt x="162" y="592"/>
                </a:cubicBezTo>
                <a:cubicBezTo>
                  <a:pt x="113" y="628"/>
                  <a:pt x="113" y="628"/>
                  <a:pt x="113" y="628"/>
                </a:cubicBezTo>
                <a:cubicBezTo>
                  <a:pt x="111" y="630"/>
                  <a:pt x="108" y="630"/>
                  <a:pt x="105" y="628"/>
                </a:cubicBezTo>
                <a:cubicBezTo>
                  <a:pt x="86" y="614"/>
                  <a:pt x="69" y="598"/>
                  <a:pt x="55" y="579"/>
                </a:cubicBezTo>
                <a:cubicBezTo>
                  <a:pt x="53" y="577"/>
                  <a:pt x="53" y="574"/>
                  <a:pt x="55" y="571"/>
                </a:cubicBezTo>
                <a:cubicBezTo>
                  <a:pt x="90" y="522"/>
                  <a:pt x="90" y="522"/>
                  <a:pt x="90" y="522"/>
                </a:cubicBezTo>
                <a:cubicBezTo>
                  <a:pt x="75" y="499"/>
                  <a:pt x="66" y="474"/>
                  <a:pt x="62" y="447"/>
                </a:cubicBezTo>
                <a:cubicBezTo>
                  <a:pt x="5" y="431"/>
                  <a:pt x="5" y="431"/>
                  <a:pt x="5" y="431"/>
                </a:cubicBezTo>
                <a:cubicBezTo>
                  <a:pt x="2" y="430"/>
                  <a:pt x="0" y="427"/>
                  <a:pt x="0" y="424"/>
                </a:cubicBezTo>
                <a:cubicBezTo>
                  <a:pt x="0" y="423"/>
                  <a:pt x="0" y="421"/>
                  <a:pt x="0" y="419"/>
                </a:cubicBezTo>
                <a:cubicBezTo>
                  <a:pt x="0" y="398"/>
                  <a:pt x="2" y="376"/>
                  <a:pt x="8" y="355"/>
                </a:cubicBezTo>
                <a:cubicBezTo>
                  <a:pt x="8" y="352"/>
                  <a:pt x="11" y="350"/>
                  <a:pt x="14" y="350"/>
                </a:cubicBezTo>
                <a:cubicBezTo>
                  <a:pt x="74" y="348"/>
                  <a:pt x="74" y="348"/>
                  <a:pt x="74" y="348"/>
                </a:cubicBezTo>
                <a:cubicBezTo>
                  <a:pt x="83" y="324"/>
                  <a:pt x="97" y="302"/>
                  <a:pt x="114" y="283"/>
                </a:cubicBezTo>
                <a:cubicBezTo>
                  <a:pt x="91" y="229"/>
                  <a:pt x="91" y="229"/>
                  <a:pt x="91" y="229"/>
                </a:cubicBezTo>
                <a:cubicBezTo>
                  <a:pt x="89" y="226"/>
                  <a:pt x="90" y="223"/>
                  <a:pt x="93" y="221"/>
                </a:cubicBezTo>
                <a:cubicBezTo>
                  <a:pt x="110" y="206"/>
                  <a:pt x="130" y="193"/>
                  <a:pt x="151" y="184"/>
                </a:cubicBezTo>
                <a:cubicBezTo>
                  <a:pt x="154" y="182"/>
                  <a:pt x="157" y="183"/>
                  <a:pt x="159" y="185"/>
                </a:cubicBezTo>
                <a:cubicBezTo>
                  <a:pt x="199" y="230"/>
                  <a:pt x="199" y="230"/>
                  <a:pt x="199" y="230"/>
                </a:cubicBezTo>
                <a:cubicBezTo>
                  <a:pt x="218" y="224"/>
                  <a:pt x="238" y="221"/>
                  <a:pt x="258" y="221"/>
                </a:cubicBezTo>
                <a:cubicBezTo>
                  <a:pt x="264" y="221"/>
                  <a:pt x="270" y="222"/>
                  <a:pt x="276" y="222"/>
                </a:cubicBezTo>
                <a:cubicBezTo>
                  <a:pt x="304" y="170"/>
                  <a:pt x="304" y="170"/>
                  <a:pt x="304" y="170"/>
                </a:cubicBezTo>
                <a:cubicBezTo>
                  <a:pt x="306" y="167"/>
                  <a:pt x="309" y="165"/>
                  <a:pt x="312" y="166"/>
                </a:cubicBezTo>
                <a:cubicBezTo>
                  <a:pt x="335" y="171"/>
                  <a:pt x="357" y="179"/>
                  <a:pt x="378" y="190"/>
                </a:cubicBezTo>
                <a:cubicBezTo>
                  <a:pt x="380" y="191"/>
                  <a:pt x="382" y="194"/>
                  <a:pt x="381" y="197"/>
                </a:cubicBezTo>
                <a:cubicBezTo>
                  <a:pt x="371" y="256"/>
                  <a:pt x="371" y="256"/>
                  <a:pt x="371" y="256"/>
                </a:cubicBezTo>
                <a:cubicBezTo>
                  <a:pt x="391" y="271"/>
                  <a:pt x="410" y="289"/>
                  <a:pt x="423" y="310"/>
                </a:cubicBezTo>
                <a:cubicBezTo>
                  <a:pt x="482" y="300"/>
                  <a:pt x="482" y="300"/>
                  <a:pt x="482" y="300"/>
                </a:cubicBezTo>
                <a:cubicBezTo>
                  <a:pt x="485" y="299"/>
                  <a:pt x="489" y="301"/>
                  <a:pt x="490" y="303"/>
                </a:cubicBezTo>
                <a:cubicBezTo>
                  <a:pt x="500" y="325"/>
                  <a:pt x="508" y="347"/>
                  <a:pt x="513" y="370"/>
                </a:cubicBezTo>
                <a:cubicBezTo>
                  <a:pt x="513" y="373"/>
                  <a:pt x="512" y="376"/>
                  <a:pt x="509" y="378"/>
                </a:cubicBezTo>
                <a:cubicBezTo>
                  <a:pt x="456" y="406"/>
                  <a:pt x="456" y="406"/>
                  <a:pt x="456" y="406"/>
                </a:cubicBezTo>
                <a:cubicBezTo>
                  <a:pt x="456" y="410"/>
                  <a:pt x="456" y="415"/>
                  <a:pt x="456" y="419"/>
                </a:cubicBezTo>
                <a:cubicBezTo>
                  <a:pt x="456" y="439"/>
                  <a:pt x="453" y="459"/>
                  <a:pt x="447" y="479"/>
                </a:cubicBezTo>
                <a:cubicBezTo>
                  <a:pt x="492" y="519"/>
                  <a:pt x="492" y="519"/>
                  <a:pt x="492" y="519"/>
                </a:cubicBezTo>
                <a:cubicBezTo>
                  <a:pt x="494" y="521"/>
                  <a:pt x="495" y="524"/>
                  <a:pt x="494" y="527"/>
                </a:cubicBezTo>
                <a:cubicBezTo>
                  <a:pt x="484" y="548"/>
                  <a:pt x="471" y="568"/>
                  <a:pt x="456" y="586"/>
                </a:cubicBezTo>
                <a:cubicBezTo>
                  <a:pt x="454" y="589"/>
                  <a:pt x="451" y="589"/>
                  <a:pt x="448" y="588"/>
                </a:cubicBezTo>
                <a:cubicBezTo>
                  <a:pt x="393" y="564"/>
                  <a:pt x="393" y="564"/>
                  <a:pt x="393" y="564"/>
                </a:cubicBezTo>
                <a:cubicBezTo>
                  <a:pt x="375" y="581"/>
                  <a:pt x="355" y="594"/>
                  <a:pt x="333" y="603"/>
                </a:cubicBezTo>
                <a:cubicBezTo>
                  <a:pt x="330" y="663"/>
                  <a:pt x="330" y="663"/>
                  <a:pt x="330" y="663"/>
                </a:cubicBezTo>
                <a:cubicBezTo>
                  <a:pt x="330" y="666"/>
                  <a:pt x="328" y="669"/>
                  <a:pt x="325" y="669"/>
                </a:cubicBezTo>
                <a:cubicBezTo>
                  <a:pt x="303" y="675"/>
                  <a:pt x="281" y="678"/>
                  <a:pt x="258" y="678"/>
                </a:cubicBezTo>
                <a:close/>
                <a:moveTo>
                  <a:pt x="161" y="576"/>
                </a:moveTo>
                <a:cubicBezTo>
                  <a:pt x="162" y="576"/>
                  <a:pt x="164" y="577"/>
                  <a:pt x="165" y="577"/>
                </a:cubicBezTo>
                <a:cubicBezTo>
                  <a:pt x="188" y="591"/>
                  <a:pt x="213" y="599"/>
                  <a:pt x="239" y="602"/>
                </a:cubicBezTo>
                <a:cubicBezTo>
                  <a:pt x="242" y="602"/>
                  <a:pt x="244" y="604"/>
                  <a:pt x="245" y="607"/>
                </a:cubicBezTo>
                <a:cubicBezTo>
                  <a:pt x="261" y="664"/>
                  <a:pt x="261" y="664"/>
                  <a:pt x="261" y="664"/>
                </a:cubicBezTo>
                <a:cubicBezTo>
                  <a:pt x="280" y="664"/>
                  <a:pt x="298" y="661"/>
                  <a:pt x="316" y="657"/>
                </a:cubicBezTo>
                <a:cubicBezTo>
                  <a:pt x="319" y="598"/>
                  <a:pt x="319" y="598"/>
                  <a:pt x="319" y="598"/>
                </a:cubicBezTo>
                <a:cubicBezTo>
                  <a:pt x="319" y="595"/>
                  <a:pt x="321" y="592"/>
                  <a:pt x="323" y="591"/>
                </a:cubicBezTo>
                <a:cubicBezTo>
                  <a:pt x="347" y="582"/>
                  <a:pt x="368" y="569"/>
                  <a:pt x="387" y="551"/>
                </a:cubicBezTo>
                <a:cubicBezTo>
                  <a:pt x="389" y="549"/>
                  <a:pt x="392" y="548"/>
                  <a:pt x="394" y="549"/>
                </a:cubicBezTo>
                <a:cubicBezTo>
                  <a:pt x="449" y="573"/>
                  <a:pt x="449" y="573"/>
                  <a:pt x="449" y="573"/>
                </a:cubicBezTo>
                <a:cubicBezTo>
                  <a:pt x="461" y="558"/>
                  <a:pt x="471" y="542"/>
                  <a:pt x="479" y="526"/>
                </a:cubicBezTo>
                <a:cubicBezTo>
                  <a:pt x="434" y="486"/>
                  <a:pt x="434" y="486"/>
                  <a:pt x="434" y="486"/>
                </a:cubicBezTo>
                <a:cubicBezTo>
                  <a:pt x="432" y="484"/>
                  <a:pt x="431" y="481"/>
                  <a:pt x="432" y="479"/>
                </a:cubicBezTo>
                <a:cubicBezTo>
                  <a:pt x="439" y="459"/>
                  <a:pt x="442" y="439"/>
                  <a:pt x="442" y="419"/>
                </a:cubicBezTo>
                <a:cubicBezTo>
                  <a:pt x="442" y="414"/>
                  <a:pt x="442" y="408"/>
                  <a:pt x="441" y="402"/>
                </a:cubicBezTo>
                <a:cubicBezTo>
                  <a:pt x="441" y="400"/>
                  <a:pt x="443" y="397"/>
                  <a:pt x="445" y="396"/>
                </a:cubicBezTo>
                <a:cubicBezTo>
                  <a:pt x="498" y="368"/>
                  <a:pt x="498" y="368"/>
                  <a:pt x="498" y="368"/>
                </a:cubicBezTo>
                <a:cubicBezTo>
                  <a:pt x="494" y="349"/>
                  <a:pt x="488" y="331"/>
                  <a:pt x="480" y="314"/>
                </a:cubicBezTo>
                <a:cubicBezTo>
                  <a:pt x="421" y="325"/>
                  <a:pt x="421" y="325"/>
                  <a:pt x="421" y="325"/>
                </a:cubicBezTo>
                <a:cubicBezTo>
                  <a:pt x="419" y="325"/>
                  <a:pt x="416" y="324"/>
                  <a:pt x="414" y="322"/>
                </a:cubicBezTo>
                <a:cubicBezTo>
                  <a:pt x="400" y="299"/>
                  <a:pt x="381" y="280"/>
                  <a:pt x="359" y="265"/>
                </a:cubicBezTo>
                <a:cubicBezTo>
                  <a:pt x="357" y="264"/>
                  <a:pt x="356" y="261"/>
                  <a:pt x="356" y="258"/>
                </a:cubicBezTo>
                <a:cubicBezTo>
                  <a:pt x="367" y="200"/>
                  <a:pt x="367" y="200"/>
                  <a:pt x="367" y="200"/>
                </a:cubicBezTo>
                <a:cubicBezTo>
                  <a:pt x="350" y="191"/>
                  <a:pt x="332" y="185"/>
                  <a:pt x="314" y="181"/>
                </a:cubicBezTo>
                <a:cubicBezTo>
                  <a:pt x="286" y="233"/>
                  <a:pt x="286" y="233"/>
                  <a:pt x="286" y="233"/>
                </a:cubicBezTo>
                <a:cubicBezTo>
                  <a:pt x="285" y="235"/>
                  <a:pt x="282" y="237"/>
                  <a:pt x="279" y="237"/>
                </a:cubicBezTo>
                <a:cubicBezTo>
                  <a:pt x="272" y="236"/>
                  <a:pt x="265" y="235"/>
                  <a:pt x="258" y="235"/>
                </a:cubicBezTo>
                <a:cubicBezTo>
                  <a:pt x="238" y="235"/>
                  <a:pt x="218" y="239"/>
                  <a:pt x="199" y="245"/>
                </a:cubicBezTo>
                <a:cubicBezTo>
                  <a:pt x="197" y="246"/>
                  <a:pt x="194" y="245"/>
                  <a:pt x="192" y="243"/>
                </a:cubicBezTo>
                <a:cubicBezTo>
                  <a:pt x="152" y="198"/>
                  <a:pt x="152" y="198"/>
                  <a:pt x="152" y="198"/>
                </a:cubicBezTo>
                <a:cubicBezTo>
                  <a:pt x="136" y="207"/>
                  <a:pt x="120" y="216"/>
                  <a:pt x="106" y="228"/>
                </a:cubicBezTo>
                <a:cubicBezTo>
                  <a:pt x="129" y="282"/>
                  <a:pt x="129" y="282"/>
                  <a:pt x="129" y="282"/>
                </a:cubicBezTo>
                <a:cubicBezTo>
                  <a:pt x="130" y="285"/>
                  <a:pt x="130" y="288"/>
                  <a:pt x="128" y="290"/>
                </a:cubicBezTo>
                <a:cubicBezTo>
                  <a:pt x="109" y="309"/>
                  <a:pt x="94" y="332"/>
                  <a:pt x="85" y="357"/>
                </a:cubicBezTo>
                <a:cubicBezTo>
                  <a:pt x="84" y="360"/>
                  <a:pt x="82" y="361"/>
                  <a:pt x="79" y="362"/>
                </a:cubicBezTo>
                <a:cubicBezTo>
                  <a:pt x="20" y="364"/>
                  <a:pt x="20" y="364"/>
                  <a:pt x="20" y="364"/>
                </a:cubicBezTo>
                <a:cubicBezTo>
                  <a:pt x="16" y="382"/>
                  <a:pt x="14" y="400"/>
                  <a:pt x="14" y="419"/>
                </a:cubicBezTo>
                <a:cubicBezTo>
                  <a:pt x="71" y="435"/>
                  <a:pt x="71" y="435"/>
                  <a:pt x="71" y="435"/>
                </a:cubicBezTo>
                <a:cubicBezTo>
                  <a:pt x="73" y="435"/>
                  <a:pt x="75" y="438"/>
                  <a:pt x="76" y="441"/>
                </a:cubicBezTo>
                <a:cubicBezTo>
                  <a:pt x="79" y="468"/>
                  <a:pt x="89" y="495"/>
                  <a:pt x="104" y="519"/>
                </a:cubicBezTo>
                <a:cubicBezTo>
                  <a:pt x="105" y="521"/>
                  <a:pt x="105" y="524"/>
                  <a:pt x="104" y="527"/>
                </a:cubicBezTo>
                <a:cubicBezTo>
                  <a:pt x="69" y="575"/>
                  <a:pt x="69" y="575"/>
                  <a:pt x="69" y="575"/>
                </a:cubicBezTo>
                <a:cubicBezTo>
                  <a:pt x="81" y="589"/>
                  <a:pt x="94" y="602"/>
                  <a:pt x="109" y="613"/>
                </a:cubicBezTo>
                <a:cubicBezTo>
                  <a:pt x="157" y="578"/>
                  <a:pt x="157" y="578"/>
                  <a:pt x="157" y="578"/>
                </a:cubicBezTo>
                <a:cubicBezTo>
                  <a:pt x="158" y="577"/>
                  <a:pt x="160" y="576"/>
                  <a:pt x="161" y="576"/>
                </a:cubicBezTo>
                <a:close/>
                <a:moveTo>
                  <a:pt x="258" y="484"/>
                </a:moveTo>
                <a:cubicBezTo>
                  <a:pt x="223" y="484"/>
                  <a:pt x="193" y="455"/>
                  <a:pt x="193" y="419"/>
                </a:cubicBezTo>
                <a:cubicBezTo>
                  <a:pt x="193" y="383"/>
                  <a:pt x="223" y="354"/>
                  <a:pt x="258" y="354"/>
                </a:cubicBezTo>
                <a:cubicBezTo>
                  <a:pt x="294" y="354"/>
                  <a:pt x="323" y="383"/>
                  <a:pt x="323" y="419"/>
                </a:cubicBezTo>
                <a:cubicBezTo>
                  <a:pt x="323" y="455"/>
                  <a:pt x="294" y="484"/>
                  <a:pt x="258" y="484"/>
                </a:cubicBezTo>
                <a:close/>
                <a:moveTo>
                  <a:pt x="258" y="368"/>
                </a:moveTo>
                <a:cubicBezTo>
                  <a:pt x="230" y="368"/>
                  <a:pt x="207" y="391"/>
                  <a:pt x="207" y="419"/>
                </a:cubicBezTo>
                <a:cubicBezTo>
                  <a:pt x="207" y="447"/>
                  <a:pt x="230" y="470"/>
                  <a:pt x="258" y="470"/>
                </a:cubicBezTo>
                <a:cubicBezTo>
                  <a:pt x="286" y="470"/>
                  <a:pt x="309" y="447"/>
                  <a:pt x="309" y="419"/>
                </a:cubicBezTo>
                <a:cubicBezTo>
                  <a:pt x="309" y="391"/>
                  <a:pt x="286" y="368"/>
                  <a:pt x="258" y="36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2" name="Oval 55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1" name="Freeform 124"/>
          <p:cNvSpPr>
            <a:spLocks noEditPoints="1"/>
          </p:cNvSpPr>
          <p:nvPr/>
        </p:nvSpPr>
        <p:spPr bwMode="auto">
          <a:xfrm>
            <a:off x="4965846" y="3301235"/>
            <a:ext cx="575150" cy="688106"/>
          </a:xfrm>
          <a:custGeom>
            <a:avLst/>
            <a:gdLst>
              <a:gd name="T0" fmla="*/ 247 w 557"/>
              <a:gd name="T1" fmla="*/ 666 h 666"/>
              <a:gd name="T2" fmla="*/ 238 w 557"/>
              <a:gd name="T3" fmla="*/ 663 h 666"/>
              <a:gd name="T4" fmla="*/ 226 w 557"/>
              <a:gd name="T5" fmla="*/ 641 h 666"/>
              <a:gd name="T6" fmla="*/ 210 w 557"/>
              <a:gd name="T7" fmla="*/ 545 h 666"/>
              <a:gd name="T8" fmla="*/ 173 w 557"/>
              <a:gd name="T9" fmla="*/ 552 h 666"/>
              <a:gd name="T10" fmla="*/ 148 w 557"/>
              <a:gd name="T11" fmla="*/ 545 h 666"/>
              <a:gd name="T12" fmla="*/ 148 w 557"/>
              <a:gd name="T13" fmla="*/ 545 h 666"/>
              <a:gd name="T14" fmla="*/ 147 w 557"/>
              <a:gd name="T15" fmla="*/ 545 h 666"/>
              <a:gd name="T16" fmla="*/ 128 w 557"/>
              <a:gd name="T17" fmla="*/ 484 h 666"/>
              <a:gd name="T18" fmla="*/ 105 w 557"/>
              <a:gd name="T19" fmla="*/ 482 h 666"/>
              <a:gd name="T20" fmla="*/ 32 w 557"/>
              <a:gd name="T21" fmla="*/ 497 h 666"/>
              <a:gd name="T22" fmla="*/ 7 w 557"/>
              <a:gd name="T23" fmla="*/ 492 h 666"/>
              <a:gd name="T24" fmla="*/ 5 w 557"/>
              <a:gd name="T25" fmla="*/ 467 h 666"/>
              <a:gd name="T26" fmla="*/ 93 w 557"/>
              <a:gd name="T27" fmla="*/ 355 h 666"/>
              <a:gd name="T28" fmla="*/ 164 w 557"/>
              <a:gd name="T29" fmla="*/ 340 h 666"/>
              <a:gd name="T30" fmla="*/ 215 w 557"/>
              <a:gd name="T31" fmla="*/ 254 h 666"/>
              <a:gd name="T32" fmla="*/ 455 w 557"/>
              <a:gd name="T33" fmla="*/ 77 h 666"/>
              <a:gd name="T34" fmla="*/ 536 w 557"/>
              <a:gd name="T35" fmla="*/ 3 h 666"/>
              <a:gd name="T36" fmla="*/ 545 w 557"/>
              <a:gd name="T37" fmla="*/ 0 h 666"/>
              <a:gd name="T38" fmla="*/ 555 w 557"/>
              <a:gd name="T39" fmla="*/ 5 h 666"/>
              <a:gd name="T40" fmla="*/ 555 w 557"/>
              <a:gd name="T41" fmla="*/ 18 h 666"/>
              <a:gd name="T42" fmla="*/ 510 w 557"/>
              <a:gd name="T43" fmla="*/ 114 h 666"/>
              <a:gd name="T44" fmla="*/ 406 w 557"/>
              <a:gd name="T45" fmla="*/ 396 h 666"/>
              <a:gd name="T46" fmla="*/ 338 w 557"/>
              <a:gd name="T47" fmla="*/ 470 h 666"/>
              <a:gd name="T48" fmla="*/ 344 w 557"/>
              <a:gd name="T49" fmla="*/ 542 h 666"/>
              <a:gd name="T50" fmla="*/ 263 w 557"/>
              <a:gd name="T51" fmla="*/ 658 h 666"/>
              <a:gd name="T52" fmla="*/ 247 w 557"/>
              <a:gd name="T53" fmla="*/ 666 h 666"/>
              <a:gd name="T54" fmla="*/ 214 w 557"/>
              <a:gd name="T55" fmla="*/ 530 h 666"/>
              <a:gd name="T56" fmla="*/ 220 w 557"/>
              <a:gd name="T57" fmla="*/ 533 h 666"/>
              <a:gd name="T58" fmla="*/ 240 w 557"/>
              <a:gd name="T59" fmla="*/ 643 h 666"/>
              <a:gd name="T60" fmla="*/ 244 w 557"/>
              <a:gd name="T61" fmla="*/ 651 h 666"/>
              <a:gd name="T62" fmla="*/ 252 w 557"/>
              <a:gd name="T63" fmla="*/ 649 h 666"/>
              <a:gd name="T64" fmla="*/ 331 w 557"/>
              <a:gd name="T65" fmla="*/ 537 h 666"/>
              <a:gd name="T66" fmla="*/ 323 w 557"/>
              <a:gd name="T67" fmla="*/ 471 h 666"/>
              <a:gd name="T68" fmla="*/ 325 w 557"/>
              <a:gd name="T69" fmla="*/ 463 h 666"/>
              <a:gd name="T70" fmla="*/ 395 w 557"/>
              <a:gd name="T71" fmla="*/ 388 h 666"/>
              <a:gd name="T72" fmla="*/ 495 w 557"/>
              <a:gd name="T73" fmla="*/ 115 h 666"/>
              <a:gd name="T74" fmla="*/ 496 w 557"/>
              <a:gd name="T75" fmla="*/ 111 h 666"/>
              <a:gd name="T76" fmla="*/ 540 w 557"/>
              <a:gd name="T77" fmla="*/ 19 h 666"/>
              <a:gd name="T78" fmla="*/ 463 w 557"/>
              <a:gd name="T79" fmla="*/ 89 h 666"/>
              <a:gd name="T80" fmla="*/ 458 w 557"/>
              <a:gd name="T81" fmla="*/ 91 h 666"/>
              <a:gd name="T82" fmla="*/ 226 w 557"/>
              <a:gd name="T83" fmla="*/ 262 h 666"/>
              <a:gd name="T84" fmla="*/ 174 w 557"/>
              <a:gd name="T85" fmla="*/ 351 h 666"/>
              <a:gd name="T86" fmla="*/ 166 w 557"/>
              <a:gd name="T87" fmla="*/ 355 h 666"/>
              <a:gd name="T88" fmla="*/ 145 w 557"/>
              <a:gd name="T89" fmla="*/ 353 h 666"/>
              <a:gd name="T90" fmla="*/ 102 w 557"/>
              <a:gd name="T91" fmla="*/ 366 h 666"/>
              <a:gd name="T92" fmla="*/ 17 w 557"/>
              <a:gd name="T93" fmla="*/ 474 h 666"/>
              <a:gd name="T94" fmla="*/ 18 w 557"/>
              <a:gd name="T95" fmla="*/ 483 h 666"/>
              <a:gd name="T96" fmla="*/ 26 w 557"/>
              <a:gd name="T97" fmla="*/ 485 h 666"/>
              <a:gd name="T98" fmla="*/ 105 w 557"/>
              <a:gd name="T99" fmla="*/ 468 h 666"/>
              <a:gd name="T100" fmla="*/ 137 w 557"/>
              <a:gd name="T101" fmla="*/ 472 h 666"/>
              <a:gd name="T102" fmla="*/ 142 w 557"/>
              <a:gd name="T103" fmla="*/ 479 h 666"/>
              <a:gd name="T104" fmla="*/ 155 w 557"/>
              <a:gd name="T105" fmla="*/ 534 h 666"/>
              <a:gd name="T106" fmla="*/ 173 w 557"/>
              <a:gd name="T107" fmla="*/ 538 h 666"/>
              <a:gd name="T108" fmla="*/ 212 w 557"/>
              <a:gd name="T109" fmla="*/ 530 h 666"/>
              <a:gd name="T110" fmla="*/ 214 w 557"/>
              <a:gd name="T111" fmla="*/ 530 h 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57" h="666">
                <a:moveTo>
                  <a:pt x="247" y="666"/>
                </a:moveTo>
                <a:cubicBezTo>
                  <a:pt x="244" y="666"/>
                  <a:pt x="241" y="665"/>
                  <a:pt x="238" y="663"/>
                </a:cubicBezTo>
                <a:cubicBezTo>
                  <a:pt x="229" y="660"/>
                  <a:pt x="224" y="651"/>
                  <a:pt x="226" y="641"/>
                </a:cubicBezTo>
                <a:cubicBezTo>
                  <a:pt x="226" y="639"/>
                  <a:pt x="232" y="588"/>
                  <a:pt x="210" y="545"/>
                </a:cubicBezTo>
                <a:cubicBezTo>
                  <a:pt x="196" y="550"/>
                  <a:pt x="184" y="552"/>
                  <a:pt x="173" y="552"/>
                </a:cubicBezTo>
                <a:cubicBezTo>
                  <a:pt x="162" y="552"/>
                  <a:pt x="154" y="550"/>
                  <a:pt x="148" y="545"/>
                </a:cubicBezTo>
                <a:cubicBezTo>
                  <a:pt x="148" y="545"/>
                  <a:pt x="148" y="545"/>
                  <a:pt x="148" y="545"/>
                </a:cubicBezTo>
                <a:cubicBezTo>
                  <a:pt x="147" y="545"/>
                  <a:pt x="147" y="545"/>
                  <a:pt x="147" y="545"/>
                </a:cubicBezTo>
                <a:cubicBezTo>
                  <a:pt x="134" y="535"/>
                  <a:pt x="128" y="515"/>
                  <a:pt x="128" y="484"/>
                </a:cubicBezTo>
                <a:cubicBezTo>
                  <a:pt x="121" y="483"/>
                  <a:pt x="113" y="482"/>
                  <a:pt x="105" y="482"/>
                </a:cubicBezTo>
                <a:cubicBezTo>
                  <a:pt x="65" y="482"/>
                  <a:pt x="32" y="497"/>
                  <a:pt x="32" y="497"/>
                </a:cubicBezTo>
                <a:cubicBezTo>
                  <a:pt x="23" y="501"/>
                  <a:pt x="13" y="499"/>
                  <a:pt x="7" y="492"/>
                </a:cubicBezTo>
                <a:cubicBezTo>
                  <a:pt x="1" y="485"/>
                  <a:pt x="0" y="475"/>
                  <a:pt x="5" y="467"/>
                </a:cubicBezTo>
                <a:cubicBezTo>
                  <a:pt x="14" y="453"/>
                  <a:pt x="59" y="382"/>
                  <a:pt x="93" y="355"/>
                </a:cubicBezTo>
                <a:cubicBezTo>
                  <a:pt x="111" y="341"/>
                  <a:pt x="135" y="336"/>
                  <a:pt x="164" y="340"/>
                </a:cubicBezTo>
                <a:cubicBezTo>
                  <a:pt x="177" y="310"/>
                  <a:pt x="194" y="281"/>
                  <a:pt x="215" y="254"/>
                </a:cubicBezTo>
                <a:cubicBezTo>
                  <a:pt x="315" y="119"/>
                  <a:pt x="412" y="79"/>
                  <a:pt x="455" y="77"/>
                </a:cubicBezTo>
                <a:cubicBezTo>
                  <a:pt x="536" y="3"/>
                  <a:pt x="536" y="3"/>
                  <a:pt x="536" y="3"/>
                </a:cubicBezTo>
                <a:cubicBezTo>
                  <a:pt x="538" y="1"/>
                  <a:pt x="541" y="0"/>
                  <a:pt x="545" y="0"/>
                </a:cubicBezTo>
                <a:cubicBezTo>
                  <a:pt x="549" y="0"/>
                  <a:pt x="553" y="2"/>
                  <a:pt x="555" y="5"/>
                </a:cubicBezTo>
                <a:cubicBezTo>
                  <a:pt x="557" y="9"/>
                  <a:pt x="557" y="14"/>
                  <a:pt x="555" y="18"/>
                </a:cubicBezTo>
                <a:cubicBezTo>
                  <a:pt x="510" y="114"/>
                  <a:pt x="510" y="114"/>
                  <a:pt x="510" y="114"/>
                </a:cubicBezTo>
                <a:cubicBezTo>
                  <a:pt x="523" y="166"/>
                  <a:pt x="496" y="275"/>
                  <a:pt x="406" y="396"/>
                </a:cubicBezTo>
                <a:cubicBezTo>
                  <a:pt x="386" y="423"/>
                  <a:pt x="363" y="448"/>
                  <a:pt x="338" y="470"/>
                </a:cubicBezTo>
                <a:cubicBezTo>
                  <a:pt x="350" y="496"/>
                  <a:pt x="352" y="521"/>
                  <a:pt x="344" y="542"/>
                </a:cubicBezTo>
                <a:cubicBezTo>
                  <a:pt x="328" y="584"/>
                  <a:pt x="269" y="651"/>
                  <a:pt x="263" y="658"/>
                </a:cubicBezTo>
                <a:cubicBezTo>
                  <a:pt x="259" y="663"/>
                  <a:pt x="253" y="666"/>
                  <a:pt x="247" y="666"/>
                </a:cubicBezTo>
                <a:close/>
                <a:moveTo>
                  <a:pt x="214" y="530"/>
                </a:moveTo>
                <a:cubicBezTo>
                  <a:pt x="216" y="530"/>
                  <a:pt x="219" y="531"/>
                  <a:pt x="220" y="533"/>
                </a:cubicBezTo>
                <a:cubicBezTo>
                  <a:pt x="246" y="580"/>
                  <a:pt x="240" y="637"/>
                  <a:pt x="240" y="643"/>
                </a:cubicBezTo>
                <a:cubicBezTo>
                  <a:pt x="239" y="646"/>
                  <a:pt x="241" y="649"/>
                  <a:pt x="244" y="651"/>
                </a:cubicBezTo>
                <a:cubicBezTo>
                  <a:pt x="247" y="652"/>
                  <a:pt x="250" y="651"/>
                  <a:pt x="252" y="649"/>
                </a:cubicBezTo>
                <a:cubicBezTo>
                  <a:pt x="255" y="646"/>
                  <a:pt x="316" y="577"/>
                  <a:pt x="331" y="537"/>
                </a:cubicBezTo>
                <a:cubicBezTo>
                  <a:pt x="338" y="518"/>
                  <a:pt x="336" y="496"/>
                  <a:pt x="323" y="471"/>
                </a:cubicBezTo>
                <a:cubicBezTo>
                  <a:pt x="322" y="468"/>
                  <a:pt x="323" y="465"/>
                  <a:pt x="325" y="463"/>
                </a:cubicBezTo>
                <a:cubicBezTo>
                  <a:pt x="351" y="441"/>
                  <a:pt x="374" y="416"/>
                  <a:pt x="395" y="388"/>
                </a:cubicBezTo>
                <a:cubicBezTo>
                  <a:pt x="483" y="269"/>
                  <a:pt x="509" y="163"/>
                  <a:pt x="495" y="115"/>
                </a:cubicBezTo>
                <a:cubicBezTo>
                  <a:pt x="495" y="114"/>
                  <a:pt x="495" y="112"/>
                  <a:pt x="496" y="111"/>
                </a:cubicBezTo>
                <a:cubicBezTo>
                  <a:pt x="540" y="19"/>
                  <a:pt x="540" y="19"/>
                  <a:pt x="540" y="19"/>
                </a:cubicBezTo>
                <a:cubicBezTo>
                  <a:pt x="463" y="89"/>
                  <a:pt x="463" y="89"/>
                  <a:pt x="463" y="89"/>
                </a:cubicBezTo>
                <a:cubicBezTo>
                  <a:pt x="461" y="90"/>
                  <a:pt x="460" y="91"/>
                  <a:pt x="458" y="91"/>
                </a:cubicBezTo>
                <a:cubicBezTo>
                  <a:pt x="418" y="92"/>
                  <a:pt x="325" y="129"/>
                  <a:pt x="226" y="262"/>
                </a:cubicBezTo>
                <a:cubicBezTo>
                  <a:pt x="205" y="290"/>
                  <a:pt x="188" y="320"/>
                  <a:pt x="174" y="351"/>
                </a:cubicBezTo>
                <a:cubicBezTo>
                  <a:pt x="173" y="354"/>
                  <a:pt x="170" y="355"/>
                  <a:pt x="166" y="355"/>
                </a:cubicBezTo>
                <a:cubicBezTo>
                  <a:pt x="159" y="354"/>
                  <a:pt x="152" y="353"/>
                  <a:pt x="145" y="353"/>
                </a:cubicBezTo>
                <a:cubicBezTo>
                  <a:pt x="128" y="353"/>
                  <a:pt x="113" y="357"/>
                  <a:pt x="102" y="366"/>
                </a:cubicBezTo>
                <a:cubicBezTo>
                  <a:pt x="68" y="392"/>
                  <a:pt x="22" y="466"/>
                  <a:pt x="17" y="474"/>
                </a:cubicBezTo>
                <a:cubicBezTo>
                  <a:pt x="15" y="477"/>
                  <a:pt x="15" y="481"/>
                  <a:pt x="18" y="483"/>
                </a:cubicBezTo>
                <a:cubicBezTo>
                  <a:pt x="20" y="485"/>
                  <a:pt x="23" y="486"/>
                  <a:pt x="26" y="485"/>
                </a:cubicBezTo>
                <a:cubicBezTo>
                  <a:pt x="26" y="485"/>
                  <a:pt x="62" y="468"/>
                  <a:pt x="105" y="468"/>
                </a:cubicBezTo>
                <a:cubicBezTo>
                  <a:pt x="116" y="468"/>
                  <a:pt x="127" y="469"/>
                  <a:pt x="137" y="472"/>
                </a:cubicBezTo>
                <a:cubicBezTo>
                  <a:pt x="140" y="472"/>
                  <a:pt x="142" y="475"/>
                  <a:pt x="142" y="479"/>
                </a:cubicBezTo>
                <a:cubicBezTo>
                  <a:pt x="141" y="507"/>
                  <a:pt x="146" y="527"/>
                  <a:pt x="155" y="534"/>
                </a:cubicBezTo>
                <a:cubicBezTo>
                  <a:pt x="160" y="537"/>
                  <a:pt x="165" y="538"/>
                  <a:pt x="173" y="538"/>
                </a:cubicBezTo>
                <a:cubicBezTo>
                  <a:pt x="183" y="538"/>
                  <a:pt x="197" y="535"/>
                  <a:pt x="212" y="530"/>
                </a:cubicBezTo>
                <a:cubicBezTo>
                  <a:pt x="212" y="530"/>
                  <a:pt x="213" y="530"/>
                  <a:pt x="214" y="5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9" name="Oval 54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2" name="Freeform 125"/>
          <p:cNvSpPr>
            <a:spLocks noEditPoints="1"/>
          </p:cNvSpPr>
          <p:nvPr/>
        </p:nvSpPr>
        <p:spPr bwMode="auto">
          <a:xfrm>
            <a:off x="6682588" y="3286251"/>
            <a:ext cx="652374" cy="644307"/>
          </a:xfrm>
          <a:custGeom>
            <a:avLst/>
            <a:gdLst>
              <a:gd name="T0" fmla="*/ 180 w 633"/>
              <a:gd name="T1" fmla="*/ 597 h 624"/>
              <a:gd name="T2" fmla="*/ 150 w 633"/>
              <a:gd name="T3" fmla="*/ 493 h 624"/>
              <a:gd name="T4" fmla="*/ 38 w 633"/>
              <a:gd name="T5" fmla="*/ 462 h 624"/>
              <a:gd name="T6" fmla="*/ 75 w 633"/>
              <a:gd name="T7" fmla="*/ 361 h 624"/>
              <a:gd name="T8" fmla="*/ 0 w 633"/>
              <a:gd name="T9" fmla="*/ 312 h 624"/>
              <a:gd name="T10" fmla="*/ 75 w 633"/>
              <a:gd name="T11" fmla="*/ 262 h 624"/>
              <a:gd name="T12" fmla="*/ 38 w 633"/>
              <a:gd name="T13" fmla="*/ 161 h 624"/>
              <a:gd name="T14" fmla="*/ 150 w 633"/>
              <a:gd name="T15" fmla="*/ 130 h 624"/>
              <a:gd name="T16" fmla="*/ 180 w 633"/>
              <a:gd name="T17" fmla="*/ 26 h 624"/>
              <a:gd name="T18" fmla="*/ 288 w 633"/>
              <a:gd name="T19" fmla="*/ 67 h 624"/>
              <a:gd name="T20" fmla="*/ 374 w 633"/>
              <a:gd name="T21" fmla="*/ 0 h 624"/>
              <a:gd name="T22" fmla="*/ 438 w 633"/>
              <a:gd name="T23" fmla="*/ 97 h 624"/>
              <a:gd name="T24" fmla="*/ 546 w 633"/>
              <a:gd name="T25" fmla="*/ 93 h 624"/>
              <a:gd name="T26" fmla="*/ 540 w 633"/>
              <a:gd name="T27" fmla="*/ 210 h 624"/>
              <a:gd name="T28" fmla="*/ 630 w 633"/>
              <a:gd name="T29" fmla="*/ 270 h 624"/>
              <a:gd name="T30" fmla="*/ 623 w 633"/>
              <a:gd name="T31" fmla="*/ 359 h 624"/>
              <a:gd name="T32" fmla="*/ 593 w 633"/>
              <a:gd name="T33" fmla="*/ 454 h 624"/>
              <a:gd name="T34" fmla="*/ 537 w 633"/>
              <a:gd name="T35" fmla="*/ 531 h 624"/>
              <a:gd name="T36" fmla="*/ 457 w 633"/>
              <a:gd name="T37" fmla="*/ 589 h 624"/>
              <a:gd name="T38" fmla="*/ 366 w 633"/>
              <a:gd name="T39" fmla="*/ 618 h 624"/>
              <a:gd name="T40" fmla="*/ 267 w 633"/>
              <a:gd name="T41" fmla="*/ 618 h 624"/>
              <a:gd name="T42" fmla="*/ 355 w 633"/>
              <a:gd name="T43" fmla="*/ 546 h 624"/>
              <a:gd name="T44" fmla="*/ 423 w 633"/>
              <a:gd name="T45" fmla="*/ 525 h 624"/>
              <a:gd name="T46" fmla="*/ 486 w 633"/>
              <a:gd name="T47" fmla="*/ 478 h 624"/>
              <a:gd name="T48" fmla="*/ 527 w 633"/>
              <a:gd name="T49" fmla="*/ 421 h 624"/>
              <a:gd name="T50" fmla="*/ 552 w 633"/>
              <a:gd name="T51" fmla="*/ 347 h 624"/>
              <a:gd name="T52" fmla="*/ 617 w 633"/>
              <a:gd name="T53" fmla="*/ 278 h 624"/>
              <a:gd name="T54" fmla="*/ 525 w 633"/>
              <a:gd name="T55" fmla="*/ 210 h 624"/>
              <a:gd name="T56" fmla="*/ 540 w 633"/>
              <a:gd name="T57" fmla="*/ 108 h 624"/>
              <a:gd name="T58" fmla="*/ 426 w 633"/>
              <a:gd name="T59" fmla="*/ 107 h 624"/>
              <a:gd name="T60" fmla="*/ 377 w 633"/>
              <a:gd name="T61" fmla="*/ 15 h 624"/>
              <a:gd name="T62" fmla="*/ 285 w 633"/>
              <a:gd name="T63" fmla="*/ 82 h 624"/>
              <a:gd name="T64" fmla="*/ 191 w 633"/>
              <a:gd name="T65" fmla="*/ 36 h 624"/>
              <a:gd name="T66" fmla="*/ 156 w 633"/>
              <a:gd name="T67" fmla="*/ 144 h 624"/>
              <a:gd name="T68" fmla="*/ 53 w 633"/>
              <a:gd name="T69" fmla="*/ 162 h 624"/>
              <a:gd name="T70" fmla="*/ 88 w 633"/>
              <a:gd name="T71" fmla="*/ 271 h 624"/>
              <a:gd name="T72" fmla="*/ 14 w 633"/>
              <a:gd name="T73" fmla="*/ 312 h 624"/>
              <a:gd name="T74" fmla="*/ 88 w 633"/>
              <a:gd name="T75" fmla="*/ 353 h 624"/>
              <a:gd name="T76" fmla="*/ 53 w 633"/>
              <a:gd name="T77" fmla="*/ 461 h 624"/>
              <a:gd name="T78" fmla="*/ 156 w 633"/>
              <a:gd name="T79" fmla="*/ 479 h 624"/>
              <a:gd name="T80" fmla="*/ 191 w 633"/>
              <a:gd name="T81" fmla="*/ 587 h 624"/>
              <a:gd name="T82" fmla="*/ 285 w 633"/>
              <a:gd name="T83" fmla="*/ 542 h 624"/>
              <a:gd name="T84" fmla="*/ 316 w 633"/>
              <a:gd name="T85" fmla="*/ 409 h 624"/>
              <a:gd name="T86" fmla="*/ 414 w 633"/>
              <a:gd name="T87" fmla="*/ 312 h 624"/>
              <a:gd name="T88" fmla="*/ 233 w 633"/>
              <a:gd name="T89" fmla="*/ 312 h 624"/>
              <a:gd name="T90" fmla="*/ 316 w 633"/>
              <a:gd name="T91" fmla="*/ 228 h 6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33" h="624">
                <a:moveTo>
                  <a:pt x="260" y="623"/>
                </a:moveTo>
                <a:cubicBezTo>
                  <a:pt x="260" y="623"/>
                  <a:pt x="259" y="623"/>
                  <a:pt x="259" y="623"/>
                </a:cubicBezTo>
                <a:cubicBezTo>
                  <a:pt x="232" y="618"/>
                  <a:pt x="205" y="609"/>
                  <a:pt x="180" y="597"/>
                </a:cubicBezTo>
                <a:cubicBezTo>
                  <a:pt x="177" y="596"/>
                  <a:pt x="175" y="592"/>
                  <a:pt x="176" y="589"/>
                </a:cubicBezTo>
                <a:cubicBezTo>
                  <a:pt x="195" y="526"/>
                  <a:pt x="195" y="526"/>
                  <a:pt x="195" y="526"/>
                </a:cubicBezTo>
                <a:cubicBezTo>
                  <a:pt x="179" y="517"/>
                  <a:pt x="164" y="506"/>
                  <a:pt x="150" y="493"/>
                </a:cubicBezTo>
                <a:cubicBezTo>
                  <a:pt x="96" y="531"/>
                  <a:pt x="96" y="531"/>
                  <a:pt x="96" y="531"/>
                </a:cubicBezTo>
                <a:cubicBezTo>
                  <a:pt x="93" y="533"/>
                  <a:pt x="89" y="532"/>
                  <a:pt x="87" y="530"/>
                </a:cubicBezTo>
                <a:cubicBezTo>
                  <a:pt x="68" y="510"/>
                  <a:pt x="51" y="487"/>
                  <a:pt x="38" y="462"/>
                </a:cubicBezTo>
                <a:cubicBezTo>
                  <a:pt x="36" y="459"/>
                  <a:pt x="37" y="456"/>
                  <a:pt x="40" y="454"/>
                </a:cubicBezTo>
                <a:cubicBezTo>
                  <a:pt x="92" y="414"/>
                  <a:pt x="92" y="414"/>
                  <a:pt x="92" y="414"/>
                </a:cubicBezTo>
                <a:cubicBezTo>
                  <a:pt x="84" y="397"/>
                  <a:pt x="79" y="379"/>
                  <a:pt x="75" y="361"/>
                </a:cubicBezTo>
                <a:cubicBezTo>
                  <a:pt x="9" y="359"/>
                  <a:pt x="9" y="359"/>
                  <a:pt x="9" y="359"/>
                </a:cubicBezTo>
                <a:cubicBezTo>
                  <a:pt x="6" y="359"/>
                  <a:pt x="3" y="357"/>
                  <a:pt x="2" y="353"/>
                </a:cubicBezTo>
                <a:cubicBezTo>
                  <a:pt x="1" y="339"/>
                  <a:pt x="0" y="325"/>
                  <a:pt x="0" y="312"/>
                </a:cubicBezTo>
                <a:cubicBezTo>
                  <a:pt x="0" y="298"/>
                  <a:pt x="1" y="284"/>
                  <a:pt x="2" y="270"/>
                </a:cubicBezTo>
                <a:cubicBezTo>
                  <a:pt x="3" y="267"/>
                  <a:pt x="6" y="264"/>
                  <a:pt x="9" y="264"/>
                </a:cubicBezTo>
                <a:cubicBezTo>
                  <a:pt x="75" y="262"/>
                  <a:pt x="75" y="262"/>
                  <a:pt x="75" y="262"/>
                </a:cubicBezTo>
                <a:cubicBezTo>
                  <a:pt x="79" y="244"/>
                  <a:pt x="84" y="226"/>
                  <a:pt x="92" y="21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37" y="168"/>
                  <a:pt x="36" y="164"/>
                  <a:pt x="38" y="161"/>
                </a:cubicBezTo>
                <a:cubicBezTo>
                  <a:pt x="51" y="136"/>
                  <a:pt x="68" y="114"/>
                  <a:pt x="87" y="93"/>
                </a:cubicBezTo>
                <a:cubicBezTo>
                  <a:pt x="89" y="91"/>
                  <a:pt x="93" y="91"/>
                  <a:pt x="96" y="93"/>
                </a:cubicBezTo>
                <a:cubicBezTo>
                  <a:pt x="150" y="130"/>
                  <a:pt x="150" y="130"/>
                  <a:pt x="150" y="130"/>
                </a:cubicBezTo>
                <a:cubicBezTo>
                  <a:pt x="164" y="117"/>
                  <a:pt x="179" y="106"/>
                  <a:pt x="195" y="97"/>
                </a:cubicBezTo>
                <a:cubicBezTo>
                  <a:pt x="176" y="34"/>
                  <a:pt x="176" y="34"/>
                  <a:pt x="176" y="34"/>
                </a:cubicBezTo>
                <a:cubicBezTo>
                  <a:pt x="175" y="31"/>
                  <a:pt x="177" y="27"/>
                  <a:pt x="180" y="26"/>
                </a:cubicBezTo>
                <a:cubicBezTo>
                  <a:pt x="205" y="14"/>
                  <a:pt x="231" y="5"/>
                  <a:pt x="259" y="0"/>
                </a:cubicBezTo>
                <a:cubicBezTo>
                  <a:pt x="262" y="0"/>
                  <a:pt x="266" y="2"/>
                  <a:pt x="267" y="5"/>
                </a:cubicBezTo>
                <a:cubicBezTo>
                  <a:pt x="288" y="67"/>
                  <a:pt x="288" y="67"/>
                  <a:pt x="288" y="67"/>
                </a:cubicBezTo>
                <a:cubicBezTo>
                  <a:pt x="307" y="65"/>
                  <a:pt x="326" y="65"/>
                  <a:pt x="344" y="67"/>
                </a:cubicBezTo>
                <a:cubicBezTo>
                  <a:pt x="366" y="5"/>
                  <a:pt x="366" y="5"/>
                  <a:pt x="366" y="5"/>
                </a:cubicBezTo>
                <a:cubicBezTo>
                  <a:pt x="367" y="2"/>
                  <a:pt x="370" y="0"/>
                  <a:pt x="374" y="0"/>
                </a:cubicBezTo>
                <a:cubicBezTo>
                  <a:pt x="401" y="5"/>
                  <a:pt x="428" y="14"/>
                  <a:pt x="453" y="26"/>
                </a:cubicBezTo>
                <a:cubicBezTo>
                  <a:pt x="456" y="27"/>
                  <a:pt x="458" y="31"/>
                  <a:pt x="457" y="34"/>
                </a:cubicBezTo>
                <a:cubicBezTo>
                  <a:pt x="438" y="97"/>
                  <a:pt x="438" y="97"/>
                  <a:pt x="438" y="97"/>
                </a:cubicBezTo>
                <a:cubicBezTo>
                  <a:pt x="454" y="106"/>
                  <a:pt x="469" y="117"/>
                  <a:pt x="483" y="130"/>
                </a:cubicBezTo>
                <a:cubicBezTo>
                  <a:pt x="537" y="93"/>
                  <a:pt x="537" y="93"/>
                  <a:pt x="537" y="93"/>
                </a:cubicBezTo>
                <a:cubicBezTo>
                  <a:pt x="539" y="91"/>
                  <a:pt x="543" y="91"/>
                  <a:pt x="546" y="93"/>
                </a:cubicBezTo>
                <a:cubicBezTo>
                  <a:pt x="565" y="114"/>
                  <a:pt x="581" y="136"/>
                  <a:pt x="595" y="161"/>
                </a:cubicBezTo>
                <a:cubicBezTo>
                  <a:pt x="596" y="164"/>
                  <a:pt x="596" y="168"/>
                  <a:pt x="593" y="170"/>
                </a:cubicBezTo>
                <a:cubicBezTo>
                  <a:pt x="540" y="210"/>
                  <a:pt x="540" y="210"/>
                  <a:pt x="540" y="210"/>
                </a:cubicBezTo>
                <a:cubicBezTo>
                  <a:pt x="548" y="226"/>
                  <a:pt x="554" y="244"/>
                  <a:pt x="558" y="262"/>
                </a:cubicBezTo>
                <a:cubicBezTo>
                  <a:pt x="623" y="264"/>
                  <a:pt x="623" y="264"/>
                  <a:pt x="623" y="264"/>
                </a:cubicBezTo>
                <a:cubicBezTo>
                  <a:pt x="627" y="264"/>
                  <a:pt x="630" y="267"/>
                  <a:pt x="630" y="270"/>
                </a:cubicBezTo>
                <a:cubicBezTo>
                  <a:pt x="632" y="284"/>
                  <a:pt x="633" y="298"/>
                  <a:pt x="633" y="312"/>
                </a:cubicBezTo>
                <a:cubicBezTo>
                  <a:pt x="633" y="325"/>
                  <a:pt x="632" y="339"/>
                  <a:pt x="630" y="353"/>
                </a:cubicBezTo>
                <a:cubicBezTo>
                  <a:pt x="630" y="357"/>
                  <a:pt x="627" y="359"/>
                  <a:pt x="623" y="359"/>
                </a:cubicBezTo>
                <a:cubicBezTo>
                  <a:pt x="558" y="361"/>
                  <a:pt x="558" y="361"/>
                  <a:pt x="558" y="361"/>
                </a:cubicBezTo>
                <a:cubicBezTo>
                  <a:pt x="554" y="379"/>
                  <a:pt x="548" y="397"/>
                  <a:pt x="540" y="414"/>
                </a:cubicBezTo>
                <a:cubicBezTo>
                  <a:pt x="593" y="454"/>
                  <a:pt x="593" y="454"/>
                  <a:pt x="593" y="454"/>
                </a:cubicBezTo>
                <a:cubicBezTo>
                  <a:pt x="596" y="456"/>
                  <a:pt x="596" y="459"/>
                  <a:pt x="595" y="462"/>
                </a:cubicBezTo>
                <a:cubicBezTo>
                  <a:pt x="581" y="487"/>
                  <a:pt x="565" y="509"/>
                  <a:pt x="546" y="530"/>
                </a:cubicBezTo>
                <a:cubicBezTo>
                  <a:pt x="543" y="532"/>
                  <a:pt x="539" y="533"/>
                  <a:pt x="537" y="531"/>
                </a:cubicBezTo>
                <a:cubicBezTo>
                  <a:pt x="483" y="493"/>
                  <a:pt x="483" y="493"/>
                  <a:pt x="483" y="493"/>
                </a:cubicBezTo>
                <a:cubicBezTo>
                  <a:pt x="469" y="506"/>
                  <a:pt x="454" y="517"/>
                  <a:pt x="438" y="526"/>
                </a:cubicBezTo>
                <a:cubicBezTo>
                  <a:pt x="457" y="589"/>
                  <a:pt x="457" y="589"/>
                  <a:pt x="457" y="589"/>
                </a:cubicBezTo>
                <a:cubicBezTo>
                  <a:pt x="458" y="592"/>
                  <a:pt x="456" y="596"/>
                  <a:pt x="453" y="597"/>
                </a:cubicBezTo>
                <a:cubicBezTo>
                  <a:pt x="428" y="609"/>
                  <a:pt x="401" y="618"/>
                  <a:pt x="374" y="623"/>
                </a:cubicBezTo>
                <a:cubicBezTo>
                  <a:pt x="370" y="624"/>
                  <a:pt x="367" y="622"/>
                  <a:pt x="366" y="618"/>
                </a:cubicBezTo>
                <a:cubicBezTo>
                  <a:pt x="344" y="556"/>
                  <a:pt x="344" y="556"/>
                  <a:pt x="344" y="556"/>
                </a:cubicBezTo>
                <a:cubicBezTo>
                  <a:pt x="326" y="558"/>
                  <a:pt x="307" y="558"/>
                  <a:pt x="288" y="556"/>
                </a:cubicBezTo>
                <a:cubicBezTo>
                  <a:pt x="267" y="618"/>
                  <a:pt x="267" y="618"/>
                  <a:pt x="267" y="618"/>
                </a:cubicBezTo>
                <a:cubicBezTo>
                  <a:pt x="266" y="621"/>
                  <a:pt x="263" y="623"/>
                  <a:pt x="260" y="623"/>
                </a:cubicBezTo>
                <a:close/>
                <a:moveTo>
                  <a:pt x="349" y="542"/>
                </a:moveTo>
                <a:cubicBezTo>
                  <a:pt x="352" y="542"/>
                  <a:pt x="354" y="543"/>
                  <a:pt x="355" y="546"/>
                </a:cubicBezTo>
                <a:cubicBezTo>
                  <a:pt x="377" y="608"/>
                  <a:pt x="377" y="608"/>
                  <a:pt x="377" y="608"/>
                </a:cubicBezTo>
                <a:cubicBezTo>
                  <a:pt x="399" y="604"/>
                  <a:pt x="421" y="597"/>
                  <a:pt x="441" y="587"/>
                </a:cubicBezTo>
                <a:cubicBezTo>
                  <a:pt x="423" y="525"/>
                  <a:pt x="423" y="525"/>
                  <a:pt x="423" y="525"/>
                </a:cubicBezTo>
                <a:cubicBezTo>
                  <a:pt x="422" y="521"/>
                  <a:pt x="423" y="518"/>
                  <a:pt x="426" y="516"/>
                </a:cubicBezTo>
                <a:cubicBezTo>
                  <a:pt x="445" y="506"/>
                  <a:pt x="462" y="494"/>
                  <a:pt x="477" y="479"/>
                </a:cubicBezTo>
                <a:cubicBezTo>
                  <a:pt x="479" y="477"/>
                  <a:pt x="483" y="477"/>
                  <a:pt x="486" y="478"/>
                </a:cubicBezTo>
                <a:cubicBezTo>
                  <a:pt x="540" y="516"/>
                  <a:pt x="540" y="516"/>
                  <a:pt x="540" y="516"/>
                </a:cubicBezTo>
                <a:cubicBezTo>
                  <a:pt x="555" y="499"/>
                  <a:pt x="568" y="481"/>
                  <a:pt x="579" y="461"/>
                </a:cubicBezTo>
                <a:cubicBezTo>
                  <a:pt x="527" y="421"/>
                  <a:pt x="527" y="421"/>
                  <a:pt x="527" y="421"/>
                </a:cubicBezTo>
                <a:cubicBezTo>
                  <a:pt x="525" y="419"/>
                  <a:pt x="524" y="416"/>
                  <a:pt x="525" y="413"/>
                </a:cubicBezTo>
                <a:cubicBezTo>
                  <a:pt x="535" y="394"/>
                  <a:pt x="541" y="373"/>
                  <a:pt x="545" y="353"/>
                </a:cubicBezTo>
                <a:cubicBezTo>
                  <a:pt x="545" y="349"/>
                  <a:pt x="548" y="347"/>
                  <a:pt x="552" y="347"/>
                </a:cubicBezTo>
                <a:cubicBezTo>
                  <a:pt x="617" y="345"/>
                  <a:pt x="617" y="345"/>
                  <a:pt x="617" y="345"/>
                </a:cubicBezTo>
                <a:cubicBezTo>
                  <a:pt x="618" y="334"/>
                  <a:pt x="619" y="323"/>
                  <a:pt x="619" y="312"/>
                </a:cubicBezTo>
                <a:cubicBezTo>
                  <a:pt x="619" y="300"/>
                  <a:pt x="618" y="289"/>
                  <a:pt x="617" y="278"/>
                </a:cubicBezTo>
                <a:cubicBezTo>
                  <a:pt x="552" y="276"/>
                  <a:pt x="552" y="276"/>
                  <a:pt x="552" y="276"/>
                </a:cubicBezTo>
                <a:cubicBezTo>
                  <a:pt x="548" y="276"/>
                  <a:pt x="545" y="274"/>
                  <a:pt x="545" y="271"/>
                </a:cubicBezTo>
                <a:cubicBezTo>
                  <a:pt x="541" y="250"/>
                  <a:pt x="535" y="229"/>
                  <a:pt x="525" y="210"/>
                </a:cubicBezTo>
                <a:cubicBezTo>
                  <a:pt x="524" y="207"/>
                  <a:pt x="525" y="204"/>
                  <a:pt x="527" y="202"/>
                </a:cubicBezTo>
                <a:cubicBezTo>
                  <a:pt x="579" y="162"/>
                  <a:pt x="579" y="162"/>
                  <a:pt x="579" y="162"/>
                </a:cubicBezTo>
                <a:cubicBezTo>
                  <a:pt x="568" y="143"/>
                  <a:pt x="555" y="124"/>
                  <a:pt x="540" y="108"/>
                </a:cubicBezTo>
                <a:cubicBezTo>
                  <a:pt x="486" y="145"/>
                  <a:pt x="486" y="145"/>
                  <a:pt x="486" y="145"/>
                </a:cubicBezTo>
                <a:cubicBezTo>
                  <a:pt x="483" y="147"/>
                  <a:pt x="479" y="146"/>
                  <a:pt x="477" y="144"/>
                </a:cubicBezTo>
                <a:cubicBezTo>
                  <a:pt x="462" y="129"/>
                  <a:pt x="445" y="117"/>
                  <a:pt x="426" y="107"/>
                </a:cubicBezTo>
                <a:cubicBezTo>
                  <a:pt x="423" y="105"/>
                  <a:pt x="422" y="102"/>
                  <a:pt x="423" y="99"/>
                </a:cubicBezTo>
                <a:cubicBezTo>
                  <a:pt x="441" y="36"/>
                  <a:pt x="441" y="36"/>
                  <a:pt x="441" y="36"/>
                </a:cubicBezTo>
                <a:cubicBezTo>
                  <a:pt x="421" y="27"/>
                  <a:pt x="399" y="20"/>
                  <a:pt x="377" y="15"/>
                </a:cubicBezTo>
                <a:cubicBezTo>
                  <a:pt x="355" y="77"/>
                  <a:pt x="355" y="77"/>
                  <a:pt x="355" y="77"/>
                </a:cubicBezTo>
                <a:cubicBezTo>
                  <a:pt x="354" y="80"/>
                  <a:pt x="351" y="82"/>
                  <a:pt x="348" y="82"/>
                </a:cubicBezTo>
                <a:cubicBezTo>
                  <a:pt x="327" y="79"/>
                  <a:pt x="306" y="79"/>
                  <a:pt x="285" y="82"/>
                </a:cubicBezTo>
                <a:cubicBezTo>
                  <a:pt x="281" y="82"/>
                  <a:pt x="278" y="80"/>
                  <a:pt x="277" y="77"/>
                </a:cubicBezTo>
                <a:cubicBezTo>
                  <a:pt x="256" y="15"/>
                  <a:pt x="256" y="15"/>
                  <a:pt x="256" y="15"/>
                </a:cubicBezTo>
                <a:cubicBezTo>
                  <a:pt x="233" y="20"/>
                  <a:pt x="212" y="27"/>
                  <a:pt x="191" y="36"/>
                </a:cubicBezTo>
                <a:cubicBezTo>
                  <a:pt x="210" y="99"/>
                  <a:pt x="210" y="99"/>
                  <a:pt x="210" y="99"/>
                </a:cubicBezTo>
                <a:cubicBezTo>
                  <a:pt x="211" y="102"/>
                  <a:pt x="210" y="105"/>
                  <a:pt x="207" y="107"/>
                </a:cubicBezTo>
                <a:cubicBezTo>
                  <a:pt x="188" y="117"/>
                  <a:pt x="171" y="129"/>
                  <a:pt x="156" y="144"/>
                </a:cubicBezTo>
                <a:cubicBezTo>
                  <a:pt x="153" y="146"/>
                  <a:pt x="149" y="147"/>
                  <a:pt x="147" y="145"/>
                </a:cubicBezTo>
                <a:cubicBezTo>
                  <a:pt x="93" y="108"/>
                  <a:pt x="93" y="108"/>
                  <a:pt x="93" y="108"/>
                </a:cubicBezTo>
                <a:cubicBezTo>
                  <a:pt x="78" y="124"/>
                  <a:pt x="64" y="143"/>
                  <a:pt x="53" y="162"/>
                </a:cubicBezTo>
                <a:cubicBezTo>
                  <a:pt x="105" y="202"/>
                  <a:pt x="105" y="202"/>
                  <a:pt x="105" y="202"/>
                </a:cubicBezTo>
                <a:cubicBezTo>
                  <a:pt x="108" y="204"/>
                  <a:pt x="109" y="207"/>
                  <a:pt x="107" y="210"/>
                </a:cubicBezTo>
                <a:cubicBezTo>
                  <a:pt x="98" y="230"/>
                  <a:pt x="91" y="250"/>
                  <a:pt x="88" y="271"/>
                </a:cubicBezTo>
                <a:cubicBezTo>
                  <a:pt x="87" y="274"/>
                  <a:pt x="84" y="276"/>
                  <a:pt x="81" y="276"/>
                </a:cubicBezTo>
                <a:cubicBezTo>
                  <a:pt x="16" y="278"/>
                  <a:pt x="16" y="278"/>
                  <a:pt x="16" y="278"/>
                </a:cubicBezTo>
                <a:cubicBezTo>
                  <a:pt x="14" y="289"/>
                  <a:pt x="14" y="300"/>
                  <a:pt x="14" y="312"/>
                </a:cubicBezTo>
                <a:cubicBezTo>
                  <a:pt x="14" y="323"/>
                  <a:pt x="14" y="334"/>
                  <a:pt x="16" y="345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4" y="347"/>
                  <a:pt x="87" y="349"/>
                  <a:pt x="88" y="353"/>
                </a:cubicBezTo>
                <a:cubicBezTo>
                  <a:pt x="91" y="373"/>
                  <a:pt x="98" y="394"/>
                  <a:pt x="107" y="413"/>
                </a:cubicBezTo>
                <a:cubicBezTo>
                  <a:pt x="109" y="416"/>
                  <a:pt x="108" y="419"/>
                  <a:pt x="105" y="421"/>
                </a:cubicBezTo>
                <a:cubicBezTo>
                  <a:pt x="53" y="461"/>
                  <a:pt x="53" y="461"/>
                  <a:pt x="53" y="461"/>
                </a:cubicBezTo>
                <a:cubicBezTo>
                  <a:pt x="64" y="481"/>
                  <a:pt x="78" y="499"/>
                  <a:pt x="93" y="516"/>
                </a:cubicBezTo>
                <a:cubicBezTo>
                  <a:pt x="147" y="478"/>
                  <a:pt x="147" y="478"/>
                  <a:pt x="147" y="478"/>
                </a:cubicBezTo>
                <a:cubicBezTo>
                  <a:pt x="149" y="477"/>
                  <a:pt x="153" y="477"/>
                  <a:pt x="156" y="479"/>
                </a:cubicBezTo>
                <a:cubicBezTo>
                  <a:pt x="171" y="494"/>
                  <a:pt x="188" y="506"/>
                  <a:pt x="207" y="516"/>
                </a:cubicBezTo>
                <a:cubicBezTo>
                  <a:pt x="210" y="518"/>
                  <a:pt x="211" y="521"/>
                  <a:pt x="210" y="525"/>
                </a:cubicBezTo>
                <a:cubicBezTo>
                  <a:pt x="191" y="587"/>
                  <a:pt x="191" y="587"/>
                  <a:pt x="191" y="587"/>
                </a:cubicBezTo>
                <a:cubicBezTo>
                  <a:pt x="212" y="597"/>
                  <a:pt x="233" y="604"/>
                  <a:pt x="256" y="608"/>
                </a:cubicBezTo>
                <a:cubicBezTo>
                  <a:pt x="277" y="546"/>
                  <a:pt x="277" y="546"/>
                  <a:pt x="277" y="546"/>
                </a:cubicBezTo>
                <a:cubicBezTo>
                  <a:pt x="278" y="543"/>
                  <a:pt x="281" y="541"/>
                  <a:pt x="285" y="542"/>
                </a:cubicBezTo>
                <a:cubicBezTo>
                  <a:pt x="306" y="545"/>
                  <a:pt x="327" y="545"/>
                  <a:pt x="348" y="542"/>
                </a:cubicBezTo>
                <a:cubicBezTo>
                  <a:pt x="348" y="542"/>
                  <a:pt x="348" y="542"/>
                  <a:pt x="349" y="542"/>
                </a:cubicBezTo>
                <a:close/>
                <a:moveTo>
                  <a:pt x="316" y="409"/>
                </a:moveTo>
                <a:cubicBezTo>
                  <a:pt x="263" y="409"/>
                  <a:pt x="219" y="365"/>
                  <a:pt x="219" y="312"/>
                </a:cubicBezTo>
                <a:cubicBezTo>
                  <a:pt x="219" y="258"/>
                  <a:pt x="263" y="214"/>
                  <a:pt x="316" y="214"/>
                </a:cubicBezTo>
                <a:cubicBezTo>
                  <a:pt x="370" y="214"/>
                  <a:pt x="414" y="258"/>
                  <a:pt x="414" y="312"/>
                </a:cubicBezTo>
                <a:cubicBezTo>
                  <a:pt x="414" y="365"/>
                  <a:pt x="370" y="409"/>
                  <a:pt x="316" y="409"/>
                </a:cubicBezTo>
                <a:close/>
                <a:moveTo>
                  <a:pt x="316" y="228"/>
                </a:moveTo>
                <a:cubicBezTo>
                  <a:pt x="270" y="228"/>
                  <a:pt x="233" y="266"/>
                  <a:pt x="233" y="312"/>
                </a:cubicBezTo>
                <a:cubicBezTo>
                  <a:pt x="233" y="358"/>
                  <a:pt x="270" y="395"/>
                  <a:pt x="316" y="395"/>
                </a:cubicBezTo>
                <a:cubicBezTo>
                  <a:pt x="362" y="395"/>
                  <a:pt x="400" y="358"/>
                  <a:pt x="400" y="312"/>
                </a:cubicBezTo>
                <a:cubicBezTo>
                  <a:pt x="400" y="266"/>
                  <a:pt x="362" y="228"/>
                  <a:pt x="316" y="22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3" name="Oval 62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3" name="Freeform 126"/>
          <p:cNvSpPr>
            <a:spLocks noEditPoints="1"/>
          </p:cNvSpPr>
          <p:nvPr/>
        </p:nvSpPr>
        <p:spPr bwMode="auto">
          <a:xfrm>
            <a:off x="10210586" y="1695809"/>
            <a:ext cx="491010" cy="703089"/>
          </a:xfrm>
          <a:custGeom>
            <a:avLst/>
            <a:gdLst>
              <a:gd name="T0" fmla="*/ 237 w 475"/>
              <a:gd name="T1" fmla="*/ 681 h 681"/>
              <a:gd name="T2" fmla="*/ 233 w 475"/>
              <a:gd name="T3" fmla="*/ 679 h 681"/>
              <a:gd name="T4" fmla="*/ 0 w 475"/>
              <a:gd name="T5" fmla="*/ 243 h 681"/>
              <a:gd name="T6" fmla="*/ 237 w 475"/>
              <a:gd name="T7" fmla="*/ 0 h 681"/>
              <a:gd name="T8" fmla="*/ 475 w 475"/>
              <a:gd name="T9" fmla="*/ 243 h 681"/>
              <a:gd name="T10" fmla="*/ 242 w 475"/>
              <a:gd name="T11" fmla="*/ 679 h 681"/>
              <a:gd name="T12" fmla="*/ 237 w 475"/>
              <a:gd name="T13" fmla="*/ 681 h 681"/>
              <a:gd name="T14" fmla="*/ 237 w 475"/>
              <a:gd name="T15" fmla="*/ 14 h 681"/>
              <a:gd name="T16" fmla="*/ 14 w 475"/>
              <a:gd name="T17" fmla="*/ 243 h 681"/>
              <a:gd name="T18" fmla="*/ 128 w 475"/>
              <a:gd name="T19" fmla="*/ 538 h 681"/>
              <a:gd name="T20" fmla="*/ 237 w 475"/>
              <a:gd name="T21" fmla="*/ 665 h 681"/>
              <a:gd name="T22" fmla="*/ 347 w 475"/>
              <a:gd name="T23" fmla="*/ 538 h 681"/>
              <a:gd name="T24" fmla="*/ 461 w 475"/>
              <a:gd name="T25" fmla="*/ 243 h 681"/>
              <a:gd name="T26" fmla="*/ 237 w 475"/>
              <a:gd name="T27" fmla="*/ 14 h 681"/>
              <a:gd name="T28" fmla="*/ 237 w 475"/>
              <a:gd name="T29" fmla="*/ 383 h 681"/>
              <a:gd name="T30" fmla="*/ 101 w 475"/>
              <a:gd name="T31" fmla="*/ 243 h 681"/>
              <a:gd name="T32" fmla="*/ 237 w 475"/>
              <a:gd name="T33" fmla="*/ 104 h 681"/>
              <a:gd name="T34" fmla="*/ 374 w 475"/>
              <a:gd name="T35" fmla="*/ 243 h 681"/>
              <a:gd name="T36" fmla="*/ 237 w 475"/>
              <a:gd name="T37" fmla="*/ 383 h 681"/>
              <a:gd name="T38" fmla="*/ 237 w 475"/>
              <a:gd name="T39" fmla="*/ 118 h 681"/>
              <a:gd name="T40" fmla="*/ 115 w 475"/>
              <a:gd name="T41" fmla="*/ 243 h 681"/>
              <a:gd name="T42" fmla="*/ 237 w 475"/>
              <a:gd name="T43" fmla="*/ 369 h 681"/>
              <a:gd name="T44" fmla="*/ 360 w 475"/>
              <a:gd name="T45" fmla="*/ 243 h 681"/>
              <a:gd name="T46" fmla="*/ 237 w 475"/>
              <a:gd name="T47" fmla="*/ 118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75" h="681">
                <a:moveTo>
                  <a:pt x="237" y="681"/>
                </a:moveTo>
                <a:cubicBezTo>
                  <a:pt x="236" y="681"/>
                  <a:pt x="234" y="681"/>
                  <a:pt x="233" y="679"/>
                </a:cubicBezTo>
                <a:cubicBezTo>
                  <a:pt x="230" y="677"/>
                  <a:pt x="0" y="466"/>
                  <a:pt x="0" y="243"/>
                </a:cubicBezTo>
                <a:cubicBezTo>
                  <a:pt x="0" y="109"/>
                  <a:pt x="106" y="0"/>
                  <a:pt x="237" y="0"/>
                </a:cubicBezTo>
                <a:cubicBezTo>
                  <a:pt x="369" y="0"/>
                  <a:pt x="475" y="109"/>
                  <a:pt x="475" y="243"/>
                </a:cubicBezTo>
                <a:cubicBezTo>
                  <a:pt x="475" y="466"/>
                  <a:pt x="244" y="677"/>
                  <a:pt x="242" y="679"/>
                </a:cubicBezTo>
                <a:cubicBezTo>
                  <a:pt x="241" y="681"/>
                  <a:pt x="239" y="681"/>
                  <a:pt x="237" y="681"/>
                </a:cubicBezTo>
                <a:close/>
                <a:moveTo>
                  <a:pt x="237" y="14"/>
                </a:moveTo>
                <a:cubicBezTo>
                  <a:pt x="114" y="14"/>
                  <a:pt x="14" y="117"/>
                  <a:pt x="14" y="243"/>
                </a:cubicBezTo>
                <a:cubicBezTo>
                  <a:pt x="14" y="356"/>
                  <a:pt x="76" y="466"/>
                  <a:pt x="128" y="538"/>
                </a:cubicBezTo>
                <a:cubicBezTo>
                  <a:pt x="175" y="604"/>
                  <a:pt x="223" y="651"/>
                  <a:pt x="237" y="665"/>
                </a:cubicBezTo>
                <a:cubicBezTo>
                  <a:pt x="252" y="650"/>
                  <a:pt x="300" y="603"/>
                  <a:pt x="347" y="538"/>
                </a:cubicBezTo>
                <a:cubicBezTo>
                  <a:pt x="399" y="466"/>
                  <a:pt x="461" y="356"/>
                  <a:pt x="461" y="243"/>
                </a:cubicBezTo>
                <a:cubicBezTo>
                  <a:pt x="461" y="117"/>
                  <a:pt x="361" y="14"/>
                  <a:pt x="237" y="14"/>
                </a:cubicBezTo>
                <a:close/>
                <a:moveTo>
                  <a:pt x="237" y="383"/>
                </a:moveTo>
                <a:cubicBezTo>
                  <a:pt x="162" y="383"/>
                  <a:pt x="101" y="320"/>
                  <a:pt x="101" y="243"/>
                </a:cubicBezTo>
                <a:cubicBezTo>
                  <a:pt x="101" y="167"/>
                  <a:pt x="162" y="104"/>
                  <a:pt x="237" y="104"/>
                </a:cubicBezTo>
                <a:cubicBezTo>
                  <a:pt x="313" y="104"/>
                  <a:pt x="374" y="167"/>
                  <a:pt x="374" y="243"/>
                </a:cubicBezTo>
                <a:cubicBezTo>
                  <a:pt x="374" y="320"/>
                  <a:pt x="313" y="383"/>
                  <a:pt x="237" y="383"/>
                </a:cubicBezTo>
                <a:close/>
                <a:moveTo>
                  <a:pt x="237" y="118"/>
                </a:moveTo>
                <a:cubicBezTo>
                  <a:pt x="170" y="118"/>
                  <a:pt x="115" y="174"/>
                  <a:pt x="115" y="243"/>
                </a:cubicBezTo>
                <a:cubicBezTo>
                  <a:pt x="115" y="312"/>
                  <a:pt x="170" y="369"/>
                  <a:pt x="237" y="369"/>
                </a:cubicBezTo>
                <a:cubicBezTo>
                  <a:pt x="305" y="369"/>
                  <a:pt x="360" y="312"/>
                  <a:pt x="360" y="243"/>
                </a:cubicBezTo>
                <a:cubicBezTo>
                  <a:pt x="360" y="174"/>
                  <a:pt x="305" y="118"/>
                  <a:pt x="237" y="1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8" name="Oval 57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4" name="Freeform 127"/>
          <p:cNvSpPr>
            <a:spLocks noEditPoints="1"/>
          </p:cNvSpPr>
          <p:nvPr/>
        </p:nvSpPr>
        <p:spPr bwMode="auto">
          <a:xfrm>
            <a:off x="1637614" y="3271267"/>
            <a:ext cx="400375" cy="671969"/>
          </a:xfrm>
          <a:custGeom>
            <a:avLst/>
            <a:gdLst>
              <a:gd name="T0" fmla="*/ 8 w 387"/>
              <a:gd name="T1" fmla="*/ 651 h 651"/>
              <a:gd name="T2" fmla="*/ 4 w 387"/>
              <a:gd name="T3" fmla="*/ 650 h 651"/>
              <a:gd name="T4" fmla="*/ 1 w 387"/>
              <a:gd name="T5" fmla="*/ 643 h 651"/>
              <a:gd name="T6" fmla="*/ 40 w 387"/>
              <a:gd name="T7" fmla="*/ 237 h 651"/>
              <a:gd name="T8" fmla="*/ 43 w 387"/>
              <a:gd name="T9" fmla="*/ 232 h 651"/>
              <a:gd name="T10" fmla="*/ 376 w 387"/>
              <a:gd name="T11" fmla="*/ 2 h 651"/>
              <a:gd name="T12" fmla="*/ 384 w 387"/>
              <a:gd name="T13" fmla="*/ 1 h 651"/>
              <a:gd name="T14" fmla="*/ 387 w 387"/>
              <a:gd name="T15" fmla="*/ 8 h 651"/>
              <a:gd name="T16" fmla="*/ 350 w 387"/>
              <a:gd name="T17" fmla="*/ 407 h 651"/>
              <a:gd name="T18" fmla="*/ 347 w 387"/>
              <a:gd name="T19" fmla="*/ 412 h 651"/>
              <a:gd name="T20" fmla="*/ 12 w 387"/>
              <a:gd name="T21" fmla="*/ 650 h 651"/>
              <a:gd name="T22" fmla="*/ 8 w 387"/>
              <a:gd name="T23" fmla="*/ 651 h 651"/>
              <a:gd name="T24" fmla="*/ 53 w 387"/>
              <a:gd name="T25" fmla="*/ 242 h 651"/>
              <a:gd name="T26" fmla="*/ 16 w 387"/>
              <a:gd name="T27" fmla="*/ 629 h 651"/>
              <a:gd name="T28" fmla="*/ 337 w 387"/>
              <a:gd name="T29" fmla="*/ 402 h 651"/>
              <a:gd name="T30" fmla="*/ 372 w 387"/>
              <a:gd name="T31" fmla="*/ 22 h 651"/>
              <a:gd name="T32" fmla="*/ 53 w 387"/>
              <a:gd name="T33" fmla="*/ 242 h 651"/>
              <a:gd name="T34" fmla="*/ 195 w 387"/>
              <a:gd name="T35" fmla="*/ 391 h 651"/>
              <a:gd name="T36" fmla="*/ 185 w 387"/>
              <a:gd name="T37" fmla="*/ 390 h 651"/>
              <a:gd name="T38" fmla="*/ 131 w 387"/>
              <a:gd name="T39" fmla="*/ 316 h 651"/>
              <a:gd name="T40" fmla="*/ 195 w 387"/>
              <a:gd name="T41" fmla="*/ 261 h 651"/>
              <a:gd name="T42" fmla="*/ 205 w 387"/>
              <a:gd name="T43" fmla="*/ 261 h 651"/>
              <a:gd name="T44" fmla="*/ 259 w 387"/>
              <a:gd name="T45" fmla="*/ 335 h 651"/>
              <a:gd name="T46" fmla="*/ 195 w 387"/>
              <a:gd name="T47" fmla="*/ 391 h 651"/>
              <a:gd name="T48" fmla="*/ 195 w 387"/>
              <a:gd name="T49" fmla="*/ 275 h 651"/>
              <a:gd name="T50" fmla="*/ 145 w 387"/>
              <a:gd name="T51" fmla="*/ 318 h 651"/>
              <a:gd name="T52" fmla="*/ 187 w 387"/>
              <a:gd name="T53" fmla="*/ 376 h 651"/>
              <a:gd name="T54" fmla="*/ 195 w 387"/>
              <a:gd name="T55" fmla="*/ 377 h 651"/>
              <a:gd name="T56" fmla="*/ 245 w 387"/>
              <a:gd name="T57" fmla="*/ 333 h 651"/>
              <a:gd name="T58" fmla="*/ 203 w 387"/>
              <a:gd name="T59" fmla="*/ 275 h 651"/>
              <a:gd name="T60" fmla="*/ 195 w 387"/>
              <a:gd name="T61" fmla="*/ 275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387" h="651">
                <a:moveTo>
                  <a:pt x="8" y="651"/>
                </a:moveTo>
                <a:cubicBezTo>
                  <a:pt x="6" y="651"/>
                  <a:pt x="5" y="650"/>
                  <a:pt x="4" y="650"/>
                </a:cubicBezTo>
                <a:cubicBezTo>
                  <a:pt x="2" y="648"/>
                  <a:pt x="0" y="646"/>
                  <a:pt x="1" y="643"/>
                </a:cubicBezTo>
                <a:cubicBezTo>
                  <a:pt x="40" y="237"/>
                  <a:pt x="40" y="237"/>
                  <a:pt x="40" y="237"/>
                </a:cubicBezTo>
                <a:cubicBezTo>
                  <a:pt x="40" y="235"/>
                  <a:pt x="41" y="233"/>
                  <a:pt x="43" y="232"/>
                </a:cubicBezTo>
                <a:cubicBezTo>
                  <a:pt x="376" y="2"/>
                  <a:pt x="376" y="2"/>
                  <a:pt x="376" y="2"/>
                </a:cubicBezTo>
                <a:cubicBezTo>
                  <a:pt x="379" y="0"/>
                  <a:pt x="381" y="0"/>
                  <a:pt x="384" y="1"/>
                </a:cubicBezTo>
                <a:cubicBezTo>
                  <a:pt x="386" y="3"/>
                  <a:pt x="387" y="5"/>
                  <a:pt x="387" y="8"/>
                </a:cubicBezTo>
                <a:cubicBezTo>
                  <a:pt x="350" y="407"/>
                  <a:pt x="350" y="407"/>
                  <a:pt x="350" y="407"/>
                </a:cubicBezTo>
                <a:cubicBezTo>
                  <a:pt x="350" y="409"/>
                  <a:pt x="349" y="411"/>
                  <a:pt x="347" y="412"/>
                </a:cubicBezTo>
                <a:cubicBezTo>
                  <a:pt x="12" y="650"/>
                  <a:pt x="12" y="650"/>
                  <a:pt x="12" y="650"/>
                </a:cubicBezTo>
                <a:cubicBezTo>
                  <a:pt x="10" y="650"/>
                  <a:pt x="9" y="651"/>
                  <a:pt x="8" y="651"/>
                </a:cubicBezTo>
                <a:close/>
                <a:moveTo>
                  <a:pt x="53" y="242"/>
                </a:moveTo>
                <a:cubicBezTo>
                  <a:pt x="16" y="629"/>
                  <a:pt x="16" y="629"/>
                  <a:pt x="16" y="629"/>
                </a:cubicBezTo>
                <a:cubicBezTo>
                  <a:pt x="337" y="402"/>
                  <a:pt x="337" y="402"/>
                  <a:pt x="337" y="402"/>
                </a:cubicBezTo>
                <a:cubicBezTo>
                  <a:pt x="372" y="22"/>
                  <a:pt x="372" y="22"/>
                  <a:pt x="372" y="22"/>
                </a:cubicBezTo>
                <a:lnTo>
                  <a:pt x="53" y="242"/>
                </a:lnTo>
                <a:close/>
                <a:moveTo>
                  <a:pt x="195" y="391"/>
                </a:moveTo>
                <a:cubicBezTo>
                  <a:pt x="192" y="391"/>
                  <a:pt x="188" y="390"/>
                  <a:pt x="185" y="390"/>
                </a:cubicBezTo>
                <a:cubicBezTo>
                  <a:pt x="150" y="384"/>
                  <a:pt x="125" y="351"/>
                  <a:pt x="131" y="316"/>
                </a:cubicBezTo>
                <a:cubicBezTo>
                  <a:pt x="136" y="284"/>
                  <a:pt x="163" y="261"/>
                  <a:pt x="195" y="261"/>
                </a:cubicBezTo>
                <a:cubicBezTo>
                  <a:pt x="198" y="261"/>
                  <a:pt x="202" y="261"/>
                  <a:pt x="205" y="261"/>
                </a:cubicBezTo>
                <a:cubicBezTo>
                  <a:pt x="240" y="267"/>
                  <a:pt x="265" y="300"/>
                  <a:pt x="259" y="335"/>
                </a:cubicBezTo>
                <a:cubicBezTo>
                  <a:pt x="254" y="367"/>
                  <a:pt x="227" y="391"/>
                  <a:pt x="195" y="391"/>
                </a:cubicBezTo>
                <a:close/>
                <a:moveTo>
                  <a:pt x="195" y="275"/>
                </a:moveTo>
                <a:cubicBezTo>
                  <a:pt x="170" y="275"/>
                  <a:pt x="148" y="293"/>
                  <a:pt x="145" y="318"/>
                </a:cubicBezTo>
                <a:cubicBezTo>
                  <a:pt x="140" y="346"/>
                  <a:pt x="160" y="372"/>
                  <a:pt x="187" y="376"/>
                </a:cubicBezTo>
                <a:cubicBezTo>
                  <a:pt x="190" y="376"/>
                  <a:pt x="192" y="377"/>
                  <a:pt x="195" y="377"/>
                </a:cubicBezTo>
                <a:cubicBezTo>
                  <a:pt x="220" y="377"/>
                  <a:pt x="242" y="358"/>
                  <a:pt x="245" y="333"/>
                </a:cubicBezTo>
                <a:cubicBezTo>
                  <a:pt x="250" y="306"/>
                  <a:pt x="230" y="280"/>
                  <a:pt x="203" y="275"/>
                </a:cubicBezTo>
                <a:cubicBezTo>
                  <a:pt x="200" y="275"/>
                  <a:pt x="198" y="275"/>
                  <a:pt x="195" y="2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36" name="Oval 51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5" name="Freeform 128"/>
          <p:cNvSpPr>
            <a:spLocks noEditPoints="1"/>
          </p:cNvSpPr>
          <p:nvPr/>
        </p:nvSpPr>
        <p:spPr bwMode="auto">
          <a:xfrm>
            <a:off x="1598059" y="1719325"/>
            <a:ext cx="479484" cy="656058"/>
          </a:xfrm>
          <a:custGeom>
            <a:avLst/>
            <a:gdLst>
              <a:gd name="T0" fmla="*/ 433 w 465"/>
              <a:gd name="T1" fmla="*/ 634 h 634"/>
              <a:gd name="T2" fmla="*/ 32 w 465"/>
              <a:gd name="T3" fmla="*/ 634 h 634"/>
              <a:gd name="T4" fmla="*/ 0 w 465"/>
              <a:gd name="T5" fmla="*/ 603 h 634"/>
              <a:gd name="T6" fmla="*/ 0 w 465"/>
              <a:gd name="T7" fmla="*/ 212 h 634"/>
              <a:gd name="T8" fmla="*/ 32 w 465"/>
              <a:gd name="T9" fmla="*/ 180 h 634"/>
              <a:gd name="T10" fmla="*/ 433 w 465"/>
              <a:gd name="T11" fmla="*/ 180 h 634"/>
              <a:gd name="T12" fmla="*/ 465 w 465"/>
              <a:gd name="T13" fmla="*/ 212 h 634"/>
              <a:gd name="T14" fmla="*/ 465 w 465"/>
              <a:gd name="T15" fmla="*/ 603 h 634"/>
              <a:gd name="T16" fmla="*/ 433 w 465"/>
              <a:gd name="T17" fmla="*/ 634 h 634"/>
              <a:gd name="T18" fmla="*/ 32 w 465"/>
              <a:gd name="T19" fmla="*/ 194 h 634"/>
              <a:gd name="T20" fmla="*/ 14 w 465"/>
              <a:gd name="T21" fmla="*/ 212 h 634"/>
              <a:gd name="T22" fmla="*/ 14 w 465"/>
              <a:gd name="T23" fmla="*/ 603 h 634"/>
              <a:gd name="T24" fmla="*/ 32 w 465"/>
              <a:gd name="T25" fmla="*/ 620 h 634"/>
              <a:gd name="T26" fmla="*/ 433 w 465"/>
              <a:gd name="T27" fmla="*/ 620 h 634"/>
              <a:gd name="T28" fmla="*/ 451 w 465"/>
              <a:gd name="T29" fmla="*/ 603 h 634"/>
              <a:gd name="T30" fmla="*/ 451 w 465"/>
              <a:gd name="T31" fmla="*/ 212 h 634"/>
              <a:gd name="T32" fmla="*/ 433 w 465"/>
              <a:gd name="T33" fmla="*/ 194 h 634"/>
              <a:gd name="T34" fmla="*/ 32 w 465"/>
              <a:gd name="T35" fmla="*/ 194 h 634"/>
              <a:gd name="T36" fmla="*/ 358 w 465"/>
              <a:gd name="T37" fmla="*/ 187 h 634"/>
              <a:gd name="T38" fmla="*/ 358 w 465"/>
              <a:gd name="T39" fmla="*/ 125 h 634"/>
              <a:gd name="T40" fmla="*/ 233 w 465"/>
              <a:gd name="T41" fmla="*/ 0 h 634"/>
              <a:gd name="T42" fmla="*/ 107 w 465"/>
              <a:gd name="T43" fmla="*/ 125 h 634"/>
              <a:gd name="T44" fmla="*/ 107 w 465"/>
              <a:gd name="T45" fmla="*/ 187 h 634"/>
              <a:gd name="T46" fmla="*/ 114 w 465"/>
              <a:gd name="T47" fmla="*/ 194 h 634"/>
              <a:gd name="T48" fmla="*/ 121 w 465"/>
              <a:gd name="T49" fmla="*/ 187 h 634"/>
              <a:gd name="T50" fmla="*/ 121 w 465"/>
              <a:gd name="T51" fmla="*/ 125 h 634"/>
              <a:gd name="T52" fmla="*/ 233 w 465"/>
              <a:gd name="T53" fmla="*/ 14 h 634"/>
              <a:gd name="T54" fmla="*/ 344 w 465"/>
              <a:gd name="T55" fmla="*/ 125 h 634"/>
              <a:gd name="T56" fmla="*/ 344 w 465"/>
              <a:gd name="T57" fmla="*/ 187 h 634"/>
              <a:gd name="T58" fmla="*/ 351 w 465"/>
              <a:gd name="T59" fmla="*/ 194 h 634"/>
              <a:gd name="T60" fmla="*/ 358 w 465"/>
              <a:gd name="T61" fmla="*/ 187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65" h="634">
                <a:moveTo>
                  <a:pt x="433" y="634"/>
                </a:moveTo>
                <a:cubicBezTo>
                  <a:pt x="32" y="634"/>
                  <a:pt x="32" y="634"/>
                  <a:pt x="32" y="634"/>
                </a:cubicBezTo>
                <a:cubicBezTo>
                  <a:pt x="14" y="634"/>
                  <a:pt x="0" y="620"/>
                  <a:pt x="0" y="603"/>
                </a:cubicBezTo>
                <a:cubicBezTo>
                  <a:pt x="0" y="212"/>
                  <a:pt x="0" y="212"/>
                  <a:pt x="0" y="212"/>
                </a:cubicBezTo>
                <a:cubicBezTo>
                  <a:pt x="0" y="195"/>
                  <a:pt x="14" y="180"/>
                  <a:pt x="32" y="180"/>
                </a:cubicBezTo>
                <a:cubicBezTo>
                  <a:pt x="433" y="180"/>
                  <a:pt x="433" y="180"/>
                  <a:pt x="433" y="180"/>
                </a:cubicBezTo>
                <a:cubicBezTo>
                  <a:pt x="451" y="180"/>
                  <a:pt x="465" y="195"/>
                  <a:pt x="465" y="212"/>
                </a:cubicBezTo>
                <a:cubicBezTo>
                  <a:pt x="465" y="603"/>
                  <a:pt x="465" y="603"/>
                  <a:pt x="465" y="603"/>
                </a:cubicBezTo>
                <a:cubicBezTo>
                  <a:pt x="465" y="620"/>
                  <a:pt x="451" y="634"/>
                  <a:pt x="433" y="634"/>
                </a:cubicBezTo>
                <a:close/>
                <a:moveTo>
                  <a:pt x="32" y="194"/>
                </a:moveTo>
                <a:cubicBezTo>
                  <a:pt x="22" y="194"/>
                  <a:pt x="14" y="202"/>
                  <a:pt x="14" y="212"/>
                </a:cubicBezTo>
                <a:cubicBezTo>
                  <a:pt x="14" y="603"/>
                  <a:pt x="14" y="603"/>
                  <a:pt x="14" y="603"/>
                </a:cubicBezTo>
                <a:cubicBezTo>
                  <a:pt x="14" y="612"/>
                  <a:pt x="22" y="620"/>
                  <a:pt x="32" y="620"/>
                </a:cubicBezTo>
                <a:cubicBezTo>
                  <a:pt x="433" y="620"/>
                  <a:pt x="433" y="620"/>
                  <a:pt x="433" y="620"/>
                </a:cubicBezTo>
                <a:cubicBezTo>
                  <a:pt x="443" y="620"/>
                  <a:pt x="451" y="612"/>
                  <a:pt x="451" y="603"/>
                </a:cubicBezTo>
                <a:cubicBezTo>
                  <a:pt x="451" y="212"/>
                  <a:pt x="451" y="212"/>
                  <a:pt x="451" y="212"/>
                </a:cubicBezTo>
                <a:cubicBezTo>
                  <a:pt x="451" y="202"/>
                  <a:pt x="443" y="194"/>
                  <a:pt x="433" y="194"/>
                </a:cubicBezTo>
                <a:lnTo>
                  <a:pt x="32" y="194"/>
                </a:lnTo>
                <a:close/>
                <a:moveTo>
                  <a:pt x="358" y="187"/>
                </a:moveTo>
                <a:cubicBezTo>
                  <a:pt x="358" y="125"/>
                  <a:pt x="358" y="125"/>
                  <a:pt x="358" y="125"/>
                </a:cubicBezTo>
                <a:cubicBezTo>
                  <a:pt x="358" y="56"/>
                  <a:pt x="302" y="0"/>
                  <a:pt x="233" y="0"/>
                </a:cubicBezTo>
                <a:cubicBezTo>
                  <a:pt x="163" y="0"/>
                  <a:pt x="107" y="56"/>
                  <a:pt x="107" y="125"/>
                </a:cubicBezTo>
                <a:cubicBezTo>
                  <a:pt x="107" y="187"/>
                  <a:pt x="107" y="187"/>
                  <a:pt x="107" y="187"/>
                </a:cubicBezTo>
                <a:cubicBezTo>
                  <a:pt x="107" y="191"/>
                  <a:pt x="110" y="194"/>
                  <a:pt x="114" y="194"/>
                </a:cubicBezTo>
                <a:cubicBezTo>
                  <a:pt x="118" y="194"/>
                  <a:pt x="121" y="191"/>
                  <a:pt x="121" y="187"/>
                </a:cubicBezTo>
                <a:cubicBezTo>
                  <a:pt x="121" y="125"/>
                  <a:pt x="121" y="125"/>
                  <a:pt x="121" y="125"/>
                </a:cubicBezTo>
                <a:cubicBezTo>
                  <a:pt x="121" y="64"/>
                  <a:pt x="171" y="14"/>
                  <a:pt x="233" y="14"/>
                </a:cubicBezTo>
                <a:cubicBezTo>
                  <a:pt x="294" y="14"/>
                  <a:pt x="344" y="64"/>
                  <a:pt x="344" y="125"/>
                </a:cubicBezTo>
                <a:cubicBezTo>
                  <a:pt x="344" y="187"/>
                  <a:pt x="344" y="187"/>
                  <a:pt x="344" y="187"/>
                </a:cubicBezTo>
                <a:cubicBezTo>
                  <a:pt x="344" y="191"/>
                  <a:pt x="347" y="194"/>
                  <a:pt x="351" y="194"/>
                </a:cubicBezTo>
                <a:cubicBezTo>
                  <a:pt x="355" y="194"/>
                  <a:pt x="358" y="191"/>
                  <a:pt x="358" y="18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4" name="Oval 63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7" name="Freeform 130"/>
          <p:cNvSpPr>
            <a:spLocks noEditPoints="1"/>
          </p:cNvSpPr>
          <p:nvPr/>
        </p:nvSpPr>
        <p:spPr bwMode="auto">
          <a:xfrm>
            <a:off x="8490708" y="1706183"/>
            <a:ext cx="482295" cy="683495"/>
          </a:xfrm>
          <a:custGeom>
            <a:avLst/>
            <a:gdLst>
              <a:gd name="T0" fmla="*/ 340 w 466"/>
              <a:gd name="T1" fmla="*/ 221 h 662"/>
              <a:gd name="T2" fmla="*/ 340 w 466"/>
              <a:gd name="T3" fmla="*/ 128 h 662"/>
              <a:gd name="T4" fmla="*/ 345 w 466"/>
              <a:gd name="T5" fmla="*/ 128 h 662"/>
              <a:gd name="T6" fmla="*/ 383 w 466"/>
              <a:gd name="T7" fmla="*/ 82 h 662"/>
              <a:gd name="T8" fmla="*/ 383 w 466"/>
              <a:gd name="T9" fmla="*/ 43 h 662"/>
              <a:gd name="T10" fmla="*/ 345 w 466"/>
              <a:gd name="T11" fmla="*/ 0 h 662"/>
              <a:gd name="T12" fmla="*/ 121 w 466"/>
              <a:gd name="T13" fmla="*/ 0 h 662"/>
              <a:gd name="T14" fmla="*/ 120 w 466"/>
              <a:gd name="T15" fmla="*/ 0 h 662"/>
              <a:gd name="T16" fmla="*/ 83 w 466"/>
              <a:gd name="T17" fmla="*/ 43 h 662"/>
              <a:gd name="T18" fmla="*/ 83 w 466"/>
              <a:gd name="T19" fmla="*/ 82 h 662"/>
              <a:gd name="T20" fmla="*/ 124 w 466"/>
              <a:gd name="T21" fmla="*/ 128 h 662"/>
              <a:gd name="T22" fmla="*/ 127 w 466"/>
              <a:gd name="T23" fmla="*/ 128 h 662"/>
              <a:gd name="T24" fmla="*/ 127 w 466"/>
              <a:gd name="T25" fmla="*/ 221 h 662"/>
              <a:gd name="T26" fmla="*/ 0 w 466"/>
              <a:gd name="T27" fmla="*/ 448 h 662"/>
              <a:gd name="T28" fmla="*/ 26 w 466"/>
              <a:gd name="T29" fmla="*/ 477 h 662"/>
              <a:gd name="T30" fmla="*/ 222 w 466"/>
              <a:gd name="T31" fmla="*/ 477 h 662"/>
              <a:gd name="T32" fmla="*/ 222 w 466"/>
              <a:gd name="T33" fmla="*/ 655 h 662"/>
              <a:gd name="T34" fmla="*/ 229 w 466"/>
              <a:gd name="T35" fmla="*/ 662 h 662"/>
              <a:gd name="T36" fmla="*/ 236 w 466"/>
              <a:gd name="T37" fmla="*/ 655 h 662"/>
              <a:gd name="T38" fmla="*/ 236 w 466"/>
              <a:gd name="T39" fmla="*/ 477 h 662"/>
              <a:gd name="T40" fmla="*/ 440 w 466"/>
              <a:gd name="T41" fmla="*/ 477 h 662"/>
              <a:gd name="T42" fmla="*/ 459 w 466"/>
              <a:gd name="T43" fmla="*/ 468 h 662"/>
              <a:gd name="T44" fmla="*/ 466 w 466"/>
              <a:gd name="T45" fmla="*/ 451 h 662"/>
              <a:gd name="T46" fmla="*/ 340 w 466"/>
              <a:gd name="T47" fmla="*/ 221 h 662"/>
              <a:gd name="T48" fmla="*/ 451 w 466"/>
              <a:gd name="T49" fmla="*/ 457 h 662"/>
              <a:gd name="T50" fmla="*/ 448 w 466"/>
              <a:gd name="T51" fmla="*/ 460 h 662"/>
              <a:gd name="T52" fmla="*/ 440 w 466"/>
              <a:gd name="T53" fmla="*/ 463 h 662"/>
              <a:gd name="T54" fmla="*/ 26 w 466"/>
              <a:gd name="T55" fmla="*/ 463 h 662"/>
              <a:gd name="T56" fmla="*/ 14 w 466"/>
              <a:gd name="T57" fmla="*/ 448 h 662"/>
              <a:gd name="T58" fmla="*/ 137 w 466"/>
              <a:gd name="T59" fmla="*/ 232 h 662"/>
              <a:gd name="T60" fmla="*/ 141 w 466"/>
              <a:gd name="T61" fmla="*/ 225 h 662"/>
              <a:gd name="T62" fmla="*/ 141 w 466"/>
              <a:gd name="T63" fmla="*/ 121 h 662"/>
              <a:gd name="T64" fmla="*/ 134 w 466"/>
              <a:gd name="T65" fmla="*/ 114 h 662"/>
              <a:gd name="T66" fmla="*/ 124 w 466"/>
              <a:gd name="T67" fmla="*/ 114 h 662"/>
              <a:gd name="T68" fmla="*/ 97 w 466"/>
              <a:gd name="T69" fmla="*/ 82 h 662"/>
              <a:gd name="T70" fmla="*/ 97 w 466"/>
              <a:gd name="T71" fmla="*/ 43 h 662"/>
              <a:gd name="T72" fmla="*/ 122 w 466"/>
              <a:gd name="T73" fmla="*/ 14 h 662"/>
              <a:gd name="T74" fmla="*/ 345 w 466"/>
              <a:gd name="T75" fmla="*/ 14 h 662"/>
              <a:gd name="T76" fmla="*/ 369 w 466"/>
              <a:gd name="T77" fmla="*/ 43 h 662"/>
              <a:gd name="T78" fmla="*/ 369 w 466"/>
              <a:gd name="T79" fmla="*/ 82 h 662"/>
              <a:gd name="T80" fmla="*/ 345 w 466"/>
              <a:gd name="T81" fmla="*/ 114 h 662"/>
              <a:gd name="T82" fmla="*/ 333 w 466"/>
              <a:gd name="T83" fmla="*/ 114 h 662"/>
              <a:gd name="T84" fmla="*/ 326 w 466"/>
              <a:gd name="T85" fmla="*/ 121 h 662"/>
              <a:gd name="T86" fmla="*/ 326 w 466"/>
              <a:gd name="T87" fmla="*/ 225 h 662"/>
              <a:gd name="T88" fmla="*/ 330 w 466"/>
              <a:gd name="T89" fmla="*/ 232 h 662"/>
              <a:gd name="T90" fmla="*/ 452 w 466"/>
              <a:gd name="T91" fmla="*/ 451 h 662"/>
              <a:gd name="T92" fmla="*/ 451 w 466"/>
              <a:gd name="T93" fmla="*/ 457 h 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66" h="662">
                <a:moveTo>
                  <a:pt x="340" y="221"/>
                </a:moveTo>
                <a:cubicBezTo>
                  <a:pt x="340" y="128"/>
                  <a:pt x="340" y="128"/>
                  <a:pt x="340" y="128"/>
                </a:cubicBezTo>
                <a:cubicBezTo>
                  <a:pt x="345" y="128"/>
                  <a:pt x="345" y="128"/>
                  <a:pt x="345" y="128"/>
                </a:cubicBezTo>
                <a:cubicBezTo>
                  <a:pt x="365" y="128"/>
                  <a:pt x="383" y="106"/>
                  <a:pt x="383" y="82"/>
                </a:cubicBezTo>
                <a:cubicBezTo>
                  <a:pt x="383" y="43"/>
                  <a:pt x="383" y="43"/>
                  <a:pt x="383" y="43"/>
                </a:cubicBezTo>
                <a:cubicBezTo>
                  <a:pt x="383" y="19"/>
                  <a:pt x="366" y="0"/>
                  <a:pt x="345" y="0"/>
                </a:cubicBezTo>
                <a:cubicBezTo>
                  <a:pt x="121" y="0"/>
                  <a:pt x="121" y="0"/>
                  <a:pt x="121" y="0"/>
                </a:cubicBezTo>
                <a:cubicBezTo>
                  <a:pt x="121" y="0"/>
                  <a:pt x="120" y="0"/>
                  <a:pt x="120" y="0"/>
                </a:cubicBezTo>
                <a:cubicBezTo>
                  <a:pt x="100" y="0"/>
                  <a:pt x="83" y="20"/>
                  <a:pt x="83" y="43"/>
                </a:cubicBezTo>
                <a:cubicBezTo>
                  <a:pt x="83" y="82"/>
                  <a:pt x="83" y="82"/>
                  <a:pt x="83" y="82"/>
                </a:cubicBezTo>
                <a:cubicBezTo>
                  <a:pt x="83" y="105"/>
                  <a:pt x="103" y="128"/>
                  <a:pt x="124" y="128"/>
                </a:cubicBezTo>
                <a:cubicBezTo>
                  <a:pt x="127" y="128"/>
                  <a:pt x="127" y="128"/>
                  <a:pt x="127" y="128"/>
                </a:cubicBezTo>
                <a:cubicBezTo>
                  <a:pt x="127" y="221"/>
                  <a:pt x="127" y="221"/>
                  <a:pt x="127" y="221"/>
                </a:cubicBezTo>
                <a:cubicBezTo>
                  <a:pt x="44" y="261"/>
                  <a:pt x="0" y="339"/>
                  <a:pt x="0" y="448"/>
                </a:cubicBezTo>
                <a:cubicBezTo>
                  <a:pt x="0" y="465"/>
                  <a:pt x="11" y="477"/>
                  <a:pt x="26" y="477"/>
                </a:cubicBezTo>
                <a:cubicBezTo>
                  <a:pt x="222" y="477"/>
                  <a:pt x="222" y="477"/>
                  <a:pt x="222" y="477"/>
                </a:cubicBezTo>
                <a:cubicBezTo>
                  <a:pt x="222" y="655"/>
                  <a:pt x="222" y="655"/>
                  <a:pt x="222" y="655"/>
                </a:cubicBezTo>
                <a:cubicBezTo>
                  <a:pt x="222" y="658"/>
                  <a:pt x="225" y="662"/>
                  <a:pt x="229" y="662"/>
                </a:cubicBezTo>
                <a:cubicBezTo>
                  <a:pt x="233" y="662"/>
                  <a:pt x="236" y="658"/>
                  <a:pt x="236" y="655"/>
                </a:cubicBezTo>
                <a:cubicBezTo>
                  <a:pt x="236" y="477"/>
                  <a:pt x="236" y="477"/>
                  <a:pt x="236" y="477"/>
                </a:cubicBezTo>
                <a:cubicBezTo>
                  <a:pt x="440" y="477"/>
                  <a:pt x="440" y="477"/>
                  <a:pt x="440" y="477"/>
                </a:cubicBezTo>
                <a:cubicBezTo>
                  <a:pt x="445" y="477"/>
                  <a:pt x="455" y="475"/>
                  <a:pt x="459" y="468"/>
                </a:cubicBezTo>
                <a:cubicBezTo>
                  <a:pt x="466" y="463"/>
                  <a:pt x="466" y="456"/>
                  <a:pt x="466" y="451"/>
                </a:cubicBezTo>
                <a:cubicBezTo>
                  <a:pt x="466" y="340"/>
                  <a:pt x="422" y="261"/>
                  <a:pt x="340" y="221"/>
                </a:cubicBezTo>
                <a:close/>
                <a:moveTo>
                  <a:pt x="451" y="457"/>
                </a:moveTo>
                <a:cubicBezTo>
                  <a:pt x="450" y="457"/>
                  <a:pt x="449" y="458"/>
                  <a:pt x="448" y="460"/>
                </a:cubicBezTo>
                <a:cubicBezTo>
                  <a:pt x="447" y="461"/>
                  <a:pt x="443" y="463"/>
                  <a:pt x="440" y="463"/>
                </a:cubicBezTo>
                <a:cubicBezTo>
                  <a:pt x="26" y="463"/>
                  <a:pt x="26" y="463"/>
                  <a:pt x="26" y="463"/>
                </a:cubicBezTo>
                <a:cubicBezTo>
                  <a:pt x="15" y="463"/>
                  <a:pt x="14" y="451"/>
                  <a:pt x="14" y="448"/>
                </a:cubicBezTo>
                <a:cubicBezTo>
                  <a:pt x="14" y="344"/>
                  <a:pt x="56" y="269"/>
                  <a:pt x="137" y="232"/>
                </a:cubicBezTo>
                <a:cubicBezTo>
                  <a:pt x="139" y="230"/>
                  <a:pt x="141" y="228"/>
                  <a:pt x="141" y="225"/>
                </a:cubicBezTo>
                <a:cubicBezTo>
                  <a:pt x="141" y="121"/>
                  <a:pt x="141" y="121"/>
                  <a:pt x="141" y="121"/>
                </a:cubicBezTo>
                <a:cubicBezTo>
                  <a:pt x="141" y="117"/>
                  <a:pt x="138" y="114"/>
                  <a:pt x="134" y="114"/>
                </a:cubicBezTo>
                <a:cubicBezTo>
                  <a:pt x="124" y="114"/>
                  <a:pt x="124" y="114"/>
                  <a:pt x="124" y="114"/>
                </a:cubicBezTo>
                <a:cubicBezTo>
                  <a:pt x="111" y="114"/>
                  <a:pt x="97" y="97"/>
                  <a:pt x="97" y="82"/>
                </a:cubicBezTo>
                <a:cubicBezTo>
                  <a:pt x="97" y="43"/>
                  <a:pt x="97" y="43"/>
                  <a:pt x="97" y="43"/>
                </a:cubicBezTo>
                <a:cubicBezTo>
                  <a:pt x="97" y="27"/>
                  <a:pt x="109" y="14"/>
                  <a:pt x="122" y="14"/>
                </a:cubicBezTo>
                <a:cubicBezTo>
                  <a:pt x="345" y="14"/>
                  <a:pt x="345" y="14"/>
                  <a:pt x="345" y="14"/>
                </a:cubicBezTo>
                <a:cubicBezTo>
                  <a:pt x="358" y="14"/>
                  <a:pt x="369" y="27"/>
                  <a:pt x="369" y="43"/>
                </a:cubicBezTo>
                <a:cubicBezTo>
                  <a:pt x="369" y="82"/>
                  <a:pt x="369" y="82"/>
                  <a:pt x="369" y="82"/>
                </a:cubicBezTo>
                <a:cubicBezTo>
                  <a:pt x="369" y="98"/>
                  <a:pt x="357" y="114"/>
                  <a:pt x="345" y="114"/>
                </a:cubicBezTo>
                <a:cubicBezTo>
                  <a:pt x="333" y="114"/>
                  <a:pt x="333" y="114"/>
                  <a:pt x="333" y="114"/>
                </a:cubicBezTo>
                <a:cubicBezTo>
                  <a:pt x="329" y="114"/>
                  <a:pt x="326" y="117"/>
                  <a:pt x="326" y="121"/>
                </a:cubicBezTo>
                <a:cubicBezTo>
                  <a:pt x="326" y="225"/>
                  <a:pt x="326" y="225"/>
                  <a:pt x="326" y="225"/>
                </a:cubicBezTo>
                <a:cubicBezTo>
                  <a:pt x="326" y="228"/>
                  <a:pt x="327" y="230"/>
                  <a:pt x="330" y="232"/>
                </a:cubicBezTo>
                <a:cubicBezTo>
                  <a:pt x="431" y="278"/>
                  <a:pt x="452" y="377"/>
                  <a:pt x="452" y="451"/>
                </a:cubicBezTo>
                <a:cubicBezTo>
                  <a:pt x="452" y="455"/>
                  <a:pt x="452" y="456"/>
                  <a:pt x="451" y="4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43" name="Oval 56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8" name="Freeform 131"/>
          <p:cNvSpPr>
            <a:spLocks noEditPoints="1"/>
          </p:cNvSpPr>
          <p:nvPr/>
        </p:nvSpPr>
        <p:spPr bwMode="auto">
          <a:xfrm>
            <a:off x="3303275" y="3308151"/>
            <a:ext cx="514062" cy="598202"/>
          </a:xfrm>
          <a:custGeom>
            <a:avLst/>
            <a:gdLst>
              <a:gd name="T0" fmla="*/ 434 w 498"/>
              <a:gd name="T1" fmla="*/ 186 h 580"/>
              <a:gd name="T2" fmla="*/ 257 w 498"/>
              <a:gd name="T3" fmla="*/ 167 h 580"/>
              <a:gd name="T4" fmla="*/ 423 w 498"/>
              <a:gd name="T5" fmla="*/ 74 h 580"/>
              <a:gd name="T6" fmla="*/ 463 w 498"/>
              <a:gd name="T7" fmla="*/ 12 h 580"/>
              <a:gd name="T8" fmla="*/ 451 w 498"/>
              <a:gd name="T9" fmla="*/ 5 h 580"/>
              <a:gd name="T10" fmla="*/ 80 w 498"/>
              <a:gd name="T11" fmla="*/ 60 h 580"/>
              <a:gd name="T12" fmla="*/ 39 w 498"/>
              <a:gd name="T13" fmla="*/ 2 h 580"/>
              <a:gd name="T14" fmla="*/ 70 w 498"/>
              <a:gd name="T15" fmla="*/ 71 h 580"/>
              <a:gd name="T16" fmla="*/ 243 w 498"/>
              <a:gd name="T17" fmla="*/ 74 h 580"/>
              <a:gd name="T18" fmla="*/ 88 w 498"/>
              <a:gd name="T19" fmla="*/ 167 h 580"/>
              <a:gd name="T20" fmla="*/ 2 w 498"/>
              <a:gd name="T21" fmla="*/ 553 h 580"/>
              <a:gd name="T22" fmla="*/ 25 w 498"/>
              <a:gd name="T23" fmla="*/ 580 h 580"/>
              <a:gd name="T24" fmla="*/ 498 w 498"/>
              <a:gd name="T25" fmla="*/ 557 h 580"/>
              <a:gd name="T26" fmla="*/ 475 w 498"/>
              <a:gd name="T27" fmla="*/ 566 h 580"/>
              <a:gd name="T28" fmla="*/ 17 w 498"/>
              <a:gd name="T29" fmla="*/ 563 h 580"/>
              <a:gd name="T30" fmla="*/ 79 w 498"/>
              <a:gd name="T31" fmla="*/ 189 h 580"/>
              <a:gd name="T32" fmla="*/ 411 w 498"/>
              <a:gd name="T33" fmla="*/ 181 h 580"/>
              <a:gd name="T34" fmla="*/ 484 w 498"/>
              <a:gd name="T35" fmla="*/ 553 h 580"/>
              <a:gd name="T36" fmla="*/ 484 w 498"/>
              <a:gd name="T37" fmla="*/ 557 h 580"/>
              <a:gd name="T38" fmla="*/ 250 w 498"/>
              <a:gd name="T39" fmla="*/ 224 h 580"/>
              <a:gd name="T40" fmla="*/ 250 w 498"/>
              <a:gd name="T41" fmla="*/ 523 h 580"/>
              <a:gd name="T42" fmla="*/ 250 w 498"/>
              <a:gd name="T43" fmla="*/ 224 h 580"/>
              <a:gd name="T44" fmla="*/ 114 w 498"/>
              <a:gd name="T45" fmla="*/ 373 h 580"/>
              <a:gd name="T46" fmla="*/ 385 w 498"/>
              <a:gd name="T47" fmla="*/ 373 h 580"/>
              <a:gd name="T48" fmla="*/ 320 w 498"/>
              <a:gd name="T49" fmla="*/ 297 h 580"/>
              <a:gd name="T50" fmla="*/ 250 w 498"/>
              <a:gd name="T51" fmla="*/ 343 h 580"/>
              <a:gd name="T52" fmla="*/ 250 w 498"/>
              <a:gd name="T53" fmla="*/ 404 h 580"/>
              <a:gd name="T54" fmla="*/ 276 w 498"/>
              <a:gd name="T55" fmla="*/ 358 h 580"/>
              <a:gd name="T56" fmla="*/ 330 w 498"/>
              <a:gd name="T57" fmla="*/ 297 h 580"/>
              <a:gd name="T58" fmla="*/ 266 w 498"/>
              <a:gd name="T59" fmla="*/ 373 h 580"/>
              <a:gd name="T60" fmla="*/ 233 w 498"/>
              <a:gd name="T61" fmla="*/ 373 h 580"/>
              <a:gd name="T62" fmla="*/ 256 w 498"/>
              <a:gd name="T63" fmla="*/ 358 h 580"/>
              <a:gd name="T64" fmla="*/ 245 w 498"/>
              <a:gd name="T65" fmla="*/ 378 h 580"/>
              <a:gd name="T66" fmla="*/ 255 w 498"/>
              <a:gd name="T67" fmla="*/ 378 h 580"/>
              <a:gd name="T68" fmla="*/ 266 w 498"/>
              <a:gd name="T69" fmla="*/ 373 h 5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98" h="580">
                <a:moveTo>
                  <a:pt x="497" y="550"/>
                </a:moveTo>
                <a:cubicBezTo>
                  <a:pt x="434" y="186"/>
                  <a:pt x="434" y="186"/>
                  <a:pt x="434" y="186"/>
                </a:cubicBezTo>
                <a:cubicBezTo>
                  <a:pt x="432" y="175"/>
                  <a:pt x="422" y="167"/>
                  <a:pt x="411" y="167"/>
                </a:cubicBezTo>
                <a:cubicBezTo>
                  <a:pt x="257" y="167"/>
                  <a:pt x="257" y="167"/>
                  <a:pt x="257" y="167"/>
                </a:cubicBezTo>
                <a:cubicBezTo>
                  <a:pt x="257" y="74"/>
                  <a:pt x="257" y="74"/>
                  <a:pt x="257" y="74"/>
                </a:cubicBezTo>
                <a:cubicBezTo>
                  <a:pt x="423" y="74"/>
                  <a:pt x="423" y="74"/>
                  <a:pt x="423" y="74"/>
                </a:cubicBezTo>
                <a:cubicBezTo>
                  <a:pt x="426" y="74"/>
                  <a:pt x="428" y="73"/>
                  <a:pt x="430" y="71"/>
                </a:cubicBezTo>
                <a:cubicBezTo>
                  <a:pt x="463" y="12"/>
                  <a:pt x="463" y="12"/>
                  <a:pt x="463" y="12"/>
                </a:cubicBezTo>
                <a:cubicBezTo>
                  <a:pt x="465" y="8"/>
                  <a:pt x="464" y="4"/>
                  <a:pt x="461" y="2"/>
                </a:cubicBezTo>
                <a:cubicBezTo>
                  <a:pt x="457" y="0"/>
                  <a:pt x="453" y="2"/>
                  <a:pt x="451" y="5"/>
                </a:cubicBezTo>
                <a:cubicBezTo>
                  <a:pt x="419" y="60"/>
                  <a:pt x="419" y="60"/>
                  <a:pt x="419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48" y="5"/>
                  <a:pt x="48" y="5"/>
                  <a:pt x="48" y="5"/>
                </a:cubicBezTo>
                <a:cubicBezTo>
                  <a:pt x="46" y="2"/>
                  <a:pt x="42" y="0"/>
                  <a:pt x="39" y="2"/>
                </a:cubicBezTo>
                <a:cubicBezTo>
                  <a:pt x="35" y="4"/>
                  <a:pt x="34" y="8"/>
                  <a:pt x="36" y="12"/>
                </a:cubicBezTo>
                <a:cubicBezTo>
                  <a:pt x="70" y="71"/>
                  <a:pt x="70" y="71"/>
                  <a:pt x="70" y="71"/>
                </a:cubicBezTo>
                <a:cubicBezTo>
                  <a:pt x="71" y="73"/>
                  <a:pt x="73" y="74"/>
                  <a:pt x="76" y="74"/>
                </a:cubicBezTo>
                <a:cubicBezTo>
                  <a:pt x="243" y="74"/>
                  <a:pt x="243" y="74"/>
                  <a:pt x="243" y="74"/>
                </a:cubicBezTo>
                <a:cubicBezTo>
                  <a:pt x="243" y="167"/>
                  <a:pt x="243" y="167"/>
                  <a:pt x="243" y="167"/>
                </a:cubicBezTo>
                <a:cubicBezTo>
                  <a:pt x="88" y="167"/>
                  <a:pt x="88" y="167"/>
                  <a:pt x="88" y="167"/>
                </a:cubicBezTo>
                <a:cubicBezTo>
                  <a:pt x="77" y="167"/>
                  <a:pt x="68" y="175"/>
                  <a:pt x="66" y="186"/>
                </a:cubicBezTo>
                <a:cubicBezTo>
                  <a:pt x="2" y="553"/>
                  <a:pt x="2" y="553"/>
                  <a:pt x="2" y="553"/>
                </a:cubicBezTo>
                <a:cubicBezTo>
                  <a:pt x="0" y="559"/>
                  <a:pt x="2" y="566"/>
                  <a:pt x="7" y="572"/>
                </a:cubicBezTo>
                <a:cubicBezTo>
                  <a:pt x="11" y="577"/>
                  <a:pt x="18" y="580"/>
                  <a:pt x="25" y="580"/>
                </a:cubicBezTo>
                <a:cubicBezTo>
                  <a:pt x="475" y="580"/>
                  <a:pt x="475" y="580"/>
                  <a:pt x="475" y="580"/>
                </a:cubicBezTo>
                <a:cubicBezTo>
                  <a:pt x="488" y="580"/>
                  <a:pt x="498" y="569"/>
                  <a:pt x="498" y="557"/>
                </a:cubicBezTo>
                <a:cubicBezTo>
                  <a:pt x="498" y="554"/>
                  <a:pt x="498" y="552"/>
                  <a:pt x="497" y="550"/>
                </a:cubicBezTo>
                <a:close/>
                <a:moveTo>
                  <a:pt x="475" y="566"/>
                </a:moveTo>
                <a:cubicBezTo>
                  <a:pt x="25" y="566"/>
                  <a:pt x="25" y="566"/>
                  <a:pt x="25" y="566"/>
                </a:cubicBezTo>
                <a:cubicBezTo>
                  <a:pt x="22" y="566"/>
                  <a:pt x="19" y="565"/>
                  <a:pt x="17" y="563"/>
                </a:cubicBezTo>
                <a:cubicBezTo>
                  <a:pt x="16" y="560"/>
                  <a:pt x="15" y="558"/>
                  <a:pt x="15" y="555"/>
                </a:cubicBezTo>
                <a:cubicBezTo>
                  <a:pt x="79" y="189"/>
                  <a:pt x="79" y="189"/>
                  <a:pt x="79" y="189"/>
                </a:cubicBezTo>
                <a:cubicBezTo>
                  <a:pt x="80" y="184"/>
                  <a:pt x="84" y="181"/>
                  <a:pt x="88" y="181"/>
                </a:cubicBezTo>
                <a:cubicBezTo>
                  <a:pt x="411" y="181"/>
                  <a:pt x="411" y="181"/>
                  <a:pt x="411" y="181"/>
                </a:cubicBezTo>
                <a:cubicBezTo>
                  <a:pt x="415" y="181"/>
                  <a:pt x="419" y="184"/>
                  <a:pt x="420" y="189"/>
                </a:cubicBezTo>
                <a:cubicBezTo>
                  <a:pt x="484" y="553"/>
                  <a:pt x="484" y="553"/>
                  <a:pt x="484" y="553"/>
                </a:cubicBezTo>
                <a:cubicBezTo>
                  <a:pt x="484" y="553"/>
                  <a:pt x="484" y="553"/>
                  <a:pt x="484" y="554"/>
                </a:cubicBezTo>
                <a:cubicBezTo>
                  <a:pt x="484" y="555"/>
                  <a:pt x="484" y="556"/>
                  <a:pt x="484" y="557"/>
                </a:cubicBezTo>
                <a:cubicBezTo>
                  <a:pt x="484" y="562"/>
                  <a:pt x="480" y="566"/>
                  <a:pt x="475" y="566"/>
                </a:cubicBezTo>
                <a:close/>
                <a:moveTo>
                  <a:pt x="250" y="224"/>
                </a:moveTo>
                <a:cubicBezTo>
                  <a:pt x="167" y="224"/>
                  <a:pt x="100" y="291"/>
                  <a:pt x="100" y="373"/>
                </a:cubicBezTo>
                <a:cubicBezTo>
                  <a:pt x="100" y="456"/>
                  <a:pt x="167" y="523"/>
                  <a:pt x="250" y="523"/>
                </a:cubicBezTo>
                <a:cubicBezTo>
                  <a:pt x="332" y="523"/>
                  <a:pt x="399" y="456"/>
                  <a:pt x="399" y="373"/>
                </a:cubicBezTo>
                <a:cubicBezTo>
                  <a:pt x="399" y="291"/>
                  <a:pt x="332" y="224"/>
                  <a:pt x="250" y="224"/>
                </a:cubicBezTo>
                <a:close/>
                <a:moveTo>
                  <a:pt x="250" y="509"/>
                </a:moveTo>
                <a:cubicBezTo>
                  <a:pt x="175" y="509"/>
                  <a:pt x="114" y="448"/>
                  <a:pt x="114" y="373"/>
                </a:cubicBezTo>
                <a:cubicBezTo>
                  <a:pt x="114" y="299"/>
                  <a:pt x="175" y="238"/>
                  <a:pt x="250" y="238"/>
                </a:cubicBezTo>
                <a:cubicBezTo>
                  <a:pt x="324" y="238"/>
                  <a:pt x="385" y="299"/>
                  <a:pt x="385" y="373"/>
                </a:cubicBezTo>
                <a:cubicBezTo>
                  <a:pt x="385" y="448"/>
                  <a:pt x="324" y="509"/>
                  <a:pt x="250" y="509"/>
                </a:cubicBezTo>
                <a:close/>
                <a:moveTo>
                  <a:pt x="320" y="297"/>
                </a:moveTo>
                <a:cubicBezTo>
                  <a:pt x="266" y="348"/>
                  <a:pt x="266" y="348"/>
                  <a:pt x="266" y="348"/>
                </a:cubicBezTo>
                <a:cubicBezTo>
                  <a:pt x="262" y="345"/>
                  <a:pt x="256" y="343"/>
                  <a:pt x="250" y="343"/>
                </a:cubicBezTo>
                <a:cubicBezTo>
                  <a:pt x="233" y="343"/>
                  <a:pt x="219" y="357"/>
                  <a:pt x="219" y="373"/>
                </a:cubicBezTo>
                <a:cubicBezTo>
                  <a:pt x="219" y="390"/>
                  <a:pt x="233" y="404"/>
                  <a:pt x="250" y="404"/>
                </a:cubicBezTo>
                <a:cubicBezTo>
                  <a:pt x="266" y="404"/>
                  <a:pt x="280" y="390"/>
                  <a:pt x="280" y="373"/>
                </a:cubicBezTo>
                <a:cubicBezTo>
                  <a:pt x="280" y="368"/>
                  <a:pt x="278" y="363"/>
                  <a:pt x="276" y="358"/>
                </a:cubicBezTo>
                <a:cubicBezTo>
                  <a:pt x="330" y="307"/>
                  <a:pt x="330" y="307"/>
                  <a:pt x="330" y="307"/>
                </a:cubicBezTo>
                <a:cubicBezTo>
                  <a:pt x="333" y="304"/>
                  <a:pt x="333" y="300"/>
                  <a:pt x="330" y="297"/>
                </a:cubicBezTo>
                <a:cubicBezTo>
                  <a:pt x="328" y="294"/>
                  <a:pt x="323" y="294"/>
                  <a:pt x="320" y="297"/>
                </a:cubicBezTo>
                <a:close/>
                <a:moveTo>
                  <a:pt x="266" y="373"/>
                </a:moveTo>
                <a:cubicBezTo>
                  <a:pt x="266" y="382"/>
                  <a:pt x="259" y="390"/>
                  <a:pt x="250" y="390"/>
                </a:cubicBezTo>
                <a:cubicBezTo>
                  <a:pt x="241" y="390"/>
                  <a:pt x="233" y="382"/>
                  <a:pt x="233" y="373"/>
                </a:cubicBezTo>
                <a:cubicBezTo>
                  <a:pt x="233" y="364"/>
                  <a:pt x="241" y="357"/>
                  <a:pt x="250" y="357"/>
                </a:cubicBezTo>
                <a:cubicBezTo>
                  <a:pt x="252" y="357"/>
                  <a:pt x="254" y="357"/>
                  <a:pt x="256" y="358"/>
                </a:cubicBezTo>
                <a:cubicBezTo>
                  <a:pt x="245" y="368"/>
                  <a:pt x="245" y="368"/>
                  <a:pt x="245" y="368"/>
                </a:cubicBezTo>
                <a:cubicBezTo>
                  <a:pt x="242" y="371"/>
                  <a:pt x="242" y="375"/>
                  <a:pt x="245" y="378"/>
                </a:cubicBezTo>
                <a:cubicBezTo>
                  <a:pt x="246" y="380"/>
                  <a:pt x="248" y="380"/>
                  <a:pt x="250" y="380"/>
                </a:cubicBezTo>
                <a:cubicBezTo>
                  <a:pt x="251" y="380"/>
                  <a:pt x="253" y="380"/>
                  <a:pt x="255" y="378"/>
                </a:cubicBezTo>
                <a:cubicBezTo>
                  <a:pt x="265" y="368"/>
                  <a:pt x="265" y="368"/>
                  <a:pt x="265" y="368"/>
                </a:cubicBezTo>
                <a:cubicBezTo>
                  <a:pt x="266" y="370"/>
                  <a:pt x="266" y="372"/>
                  <a:pt x="266" y="3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7" name="Oval 66"/>
          <p:cNvSpPr>
            <a:spLocks noChangeArrowheads="1"/>
          </p:cNvSpPr>
          <p:nvPr/>
        </p:nvSpPr>
        <p:spPr bwMode="auto">
          <a:xfrm>
            <a:off x="990745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3" name="Freeform 136"/>
          <p:cNvSpPr>
            <a:spLocks/>
          </p:cNvSpPr>
          <p:nvPr/>
        </p:nvSpPr>
        <p:spPr bwMode="auto">
          <a:xfrm>
            <a:off x="10215196" y="4927732"/>
            <a:ext cx="480637" cy="481142"/>
          </a:xfrm>
          <a:custGeom>
            <a:avLst/>
            <a:gdLst>
              <a:gd name="T0" fmla="*/ 464 w 466"/>
              <a:gd name="T1" fmla="*/ 453 h 465"/>
              <a:gd name="T2" fmla="*/ 464 w 466"/>
              <a:gd name="T3" fmla="*/ 463 h 465"/>
              <a:gd name="T4" fmla="*/ 459 w 466"/>
              <a:gd name="T5" fmla="*/ 465 h 465"/>
              <a:gd name="T6" fmla="*/ 454 w 466"/>
              <a:gd name="T7" fmla="*/ 463 h 465"/>
              <a:gd name="T8" fmla="*/ 233 w 466"/>
              <a:gd name="T9" fmla="*/ 243 h 465"/>
              <a:gd name="T10" fmla="*/ 13 w 466"/>
              <a:gd name="T11" fmla="*/ 463 h 465"/>
              <a:gd name="T12" fmla="*/ 8 w 466"/>
              <a:gd name="T13" fmla="*/ 465 h 465"/>
              <a:gd name="T14" fmla="*/ 3 w 466"/>
              <a:gd name="T15" fmla="*/ 463 h 465"/>
              <a:gd name="T16" fmla="*/ 3 w 466"/>
              <a:gd name="T17" fmla="*/ 453 h 465"/>
              <a:gd name="T18" fmla="*/ 223 w 466"/>
              <a:gd name="T19" fmla="*/ 233 h 465"/>
              <a:gd name="T20" fmla="*/ 3 w 466"/>
              <a:gd name="T21" fmla="*/ 12 h 465"/>
              <a:gd name="T22" fmla="*/ 3 w 466"/>
              <a:gd name="T23" fmla="*/ 2 h 465"/>
              <a:gd name="T24" fmla="*/ 13 w 466"/>
              <a:gd name="T25" fmla="*/ 2 h 465"/>
              <a:gd name="T26" fmla="*/ 233 w 466"/>
              <a:gd name="T27" fmla="*/ 223 h 465"/>
              <a:gd name="T28" fmla="*/ 454 w 466"/>
              <a:gd name="T29" fmla="*/ 2 h 465"/>
              <a:gd name="T30" fmla="*/ 464 w 466"/>
              <a:gd name="T31" fmla="*/ 2 h 465"/>
              <a:gd name="T32" fmla="*/ 464 w 466"/>
              <a:gd name="T33" fmla="*/ 12 h 465"/>
              <a:gd name="T34" fmla="*/ 243 w 466"/>
              <a:gd name="T35" fmla="*/ 233 h 465"/>
              <a:gd name="T36" fmla="*/ 464 w 466"/>
              <a:gd name="T37" fmla="*/ 453 h 4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66" h="465">
                <a:moveTo>
                  <a:pt x="464" y="453"/>
                </a:moveTo>
                <a:cubicBezTo>
                  <a:pt x="466" y="456"/>
                  <a:pt x="466" y="460"/>
                  <a:pt x="464" y="463"/>
                </a:cubicBezTo>
                <a:cubicBezTo>
                  <a:pt x="462" y="464"/>
                  <a:pt x="460" y="465"/>
                  <a:pt x="459" y="465"/>
                </a:cubicBezTo>
                <a:cubicBezTo>
                  <a:pt x="457" y="465"/>
                  <a:pt x="455" y="464"/>
                  <a:pt x="454" y="463"/>
                </a:cubicBezTo>
                <a:cubicBezTo>
                  <a:pt x="233" y="243"/>
                  <a:pt x="233" y="243"/>
                  <a:pt x="233" y="243"/>
                </a:cubicBezTo>
                <a:cubicBezTo>
                  <a:pt x="13" y="463"/>
                  <a:pt x="13" y="463"/>
                  <a:pt x="13" y="463"/>
                </a:cubicBezTo>
                <a:cubicBezTo>
                  <a:pt x="12" y="464"/>
                  <a:pt x="10" y="465"/>
                  <a:pt x="8" y="465"/>
                </a:cubicBezTo>
                <a:cubicBezTo>
                  <a:pt x="6" y="465"/>
                  <a:pt x="4" y="464"/>
                  <a:pt x="3" y="463"/>
                </a:cubicBezTo>
                <a:cubicBezTo>
                  <a:pt x="0" y="460"/>
                  <a:pt x="0" y="456"/>
                  <a:pt x="3" y="453"/>
                </a:cubicBezTo>
                <a:cubicBezTo>
                  <a:pt x="223" y="233"/>
                  <a:pt x="223" y="233"/>
                  <a:pt x="223" y="233"/>
                </a:cubicBezTo>
                <a:cubicBezTo>
                  <a:pt x="3" y="12"/>
                  <a:pt x="3" y="12"/>
                  <a:pt x="3" y="12"/>
                </a:cubicBezTo>
                <a:cubicBezTo>
                  <a:pt x="0" y="10"/>
                  <a:pt x="0" y="5"/>
                  <a:pt x="3" y="2"/>
                </a:cubicBezTo>
                <a:cubicBezTo>
                  <a:pt x="6" y="0"/>
                  <a:pt x="10" y="0"/>
                  <a:pt x="13" y="2"/>
                </a:cubicBezTo>
                <a:cubicBezTo>
                  <a:pt x="233" y="223"/>
                  <a:pt x="233" y="223"/>
                  <a:pt x="233" y="223"/>
                </a:cubicBezTo>
                <a:cubicBezTo>
                  <a:pt x="454" y="2"/>
                  <a:pt x="454" y="2"/>
                  <a:pt x="454" y="2"/>
                </a:cubicBezTo>
                <a:cubicBezTo>
                  <a:pt x="456" y="0"/>
                  <a:pt x="461" y="0"/>
                  <a:pt x="464" y="2"/>
                </a:cubicBezTo>
                <a:cubicBezTo>
                  <a:pt x="466" y="5"/>
                  <a:pt x="466" y="10"/>
                  <a:pt x="464" y="12"/>
                </a:cubicBezTo>
                <a:cubicBezTo>
                  <a:pt x="243" y="233"/>
                  <a:pt x="243" y="233"/>
                  <a:pt x="243" y="233"/>
                </a:cubicBezTo>
                <a:lnTo>
                  <a:pt x="464" y="4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8" name="Oval 67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4" name="Freeform 137"/>
          <p:cNvSpPr>
            <a:spLocks noEditPoints="1"/>
          </p:cNvSpPr>
          <p:nvPr/>
        </p:nvSpPr>
        <p:spPr bwMode="auto">
          <a:xfrm>
            <a:off x="8513785" y="4894271"/>
            <a:ext cx="594216" cy="546909"/>
          </a:xfrm>
          <a:custGeom>
            <a:avLst/>
            <a:gdLst>
              <a:gd name="T0" fmla="*/ 571 w 575"/>
              <a:gd name="T1" fmla="*/ 3 h 530"/>
              <a:gd name="T2" fmla="*/ 561 w 575"/>
              <a:gd name="T3" fmla="*/ 4 h 530"/>
              <a:gd name="T4" fmla="*/ 491 w 575"/>
              <a:gd name="T5" fmla="*/ 94 h 530"/>
              <a:gd name="T6" fmla="*/ 491 w 575"/>
              <a:gd name="T7" fmla="*/ 46 h 530"/>
              <a:gd name="T8" fmla="*/ 484 w 575"/>
              <a:gd name="T9" fmla="*/ 39 h 530"/>
              <a:gd name="T10" fmla="*/ 7 w 575"/>
              <a:gd name="T11" fmla="*/ 39 h 530"/>
              <a:gd name="T12" fmla="*/ 0 w 575"/>
              <a:gd name="T13" fmla="*/ 46 h 530"/>
              <a:gd name="T14" fmla="*/ 0 w 575"/>
              <a:gd name="T15" fmla="*/ 523 h 530"/>
              <a:gd name="T16" fmla="*/ 7 w 575"/>
              <a:gd name="T17" fmla="*/ 530 h 530"/>
              <a:gd name="T18" fmla="*/ 484 w 575"/>
              <a:gd name="T19" fmla="*/ 530 h 530"/>
              <a:gd name="T20" fmla="*/ 491 w 575"/>
              <a:gd name="T21" fmla="*/ 523 h 530"/>
              <a:gd name="T22" fmla="*/ 491 w 575"/>
              <a:gd name="T23" fmla="*/ 117 h 530"/>
              <a:gd name="T24" fmla="*/ 572 w 575"/>
              <a:gd name="T25" fmla="*/ 12 h 530"/>
              <a:gd name="T26" fmla="*/ 571 w 575"/>
              <a:gd name="T27" fmla="*/ 3 h 530"/>
              <a:gd name="T28" fmla="*/ 477 w 575"/>
              <a:gd name="T29" fmla="*/ 516 h 530"/>
              <a:gd name="T30" fmla="*/ 14 w 575"/>
              <a:gd name="T31" fmla="*/ 516 h 530"/>
              <a:gd name="T32" fmla="*/ 14 w 575"/>
              <a:gd name="T33" fmla="*/ 53 h 530"/>
              <a:gd name="T34" fmla="*/ 477 w 575"/>
              <a:gd name="T35" fmla="*/ 53 h 530"/>
              <a:gd name="T36" fmla="*/ 477 w 575"/>
              <a:gd name="T37" fmla="*/ 112 h 530"/>
              <a:gd name="T38" fmla="*/ 235 w 575"/>
              <a:gd name="T39" fmla="*/ 423 h 530"/>
              <a:gd name="T40" fmla="*/ 84 w 575"/>
              <a:gd name="T41" fmla="*/ 287 h 530"/>
              <a:gd name="T42" fmla="*/ 74 w 575"/>
              <a:gd name="T43" fmla="*/ 288 h 530"/>
              <a:gd name="T44" fmla="*/ 74 w 575"/>
              <a:gd name="T45" fmla="*/ 298 h 530"/>
              <a:gd name="T46" fmla="*/ 231 w 575"/>
              <a:gd name="T47" fmla="*/ 438 h 530"/>
              <a:gd name="T48" fmla="*/ 236 w 575"/>
              <a:gd name="T49" fmla="*/ 440 h 530"/>
              <a:gd name="T50" fmla="*/ 236 w 575"/>
              <a:gd name="T51" fmla="*/ 440 h 530"/>
              <a:gd name="T52" fmla="*/ 241 w 575"/>
              <a:gd name="T53" fmla="*/ 437 h 530"/>
              <a:gd name="T54" fmla="*/ 477 w 575"/>
              <a:gd name="T55" fmla="*/ 135 h 530"/>
              <a:gd name="T56" fmla="*/ 477 w 575"/>
              <a:gd name="T57" fmla="*/ 516 h 5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75" h="530">
                <a:moveTo>
                  <a:pt x="571" y="3"/>
                </a:moveTo>
                <a:cubicBezTo>
                  <a:pt x="568" y="0"/>
                  <a:pt x="564" y="1"/>
                  <a:pt x="561" y="4"/>
                </a:cubicBezTo>
                <a:cubicBezTo>
                  <a:pt x="491" y="94"/>
                  <a:pt x="491" y="94"/>
                  <a:pt x="491" y="94"/>
                </a:cubicBezTo>
                <a:cubicBezTo>
                  <a:pt x="491" y="46"/>
                  <a:pt x="491" y="46"/>
                  <a:pt x="491" y="46"/>
                </a:cubicBezTo>
                <a:cubicBezTo>
                  <a:pt x="491" y="42"/>
                  <a:pt x="488" y="39"/>
                  <a:pt x="484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3" y="39"/>
                  <a:pt x="0" y="42"/>
                  <a:pt x="0" y="46"/>
                </a:cubicBezTo>
                <a:cubicBezTo>
                  <a:pt x="0" y="523"/>
                  <a:pt x="0" y="523"/>
                  <a:pt x="0" y="523"/>
                </a:cubicBezTo>
                <a:cubicBezTo>
                  <a:pt x="0" y="527"/>
                  <a:pt x="3" y="530"/>
                  <a:pt x="7" y="530"/>
                </a:cubicBezTo>
                <a:cubicBezTo>
                  <a:pt x="484" y="530"/>
                  <a:pt x="484" y="530"/>
                  <a:pt x="484" y="530"/>
                </a:cubicBezTo>
                <a:cubicBezTo>
                  <a:pt x="488" y="530"/>
                  <a:pt x="491" y="527"/>
                  <a:pt x="491" y="523"/>
                </a:cubicBezTo>
                <a:cubicBezTo>
                  <a:pt x="491" y="117"/>
                  <a:pt x="491" y="117"/>
                  <a:pt x="491" y="117"/>
                </a:cubicBezTo>
                <a:cubicBezTo>
                  <a:pt x="572" y="12"/>
                  <a:pt x="572" y="12"/>
                  <a:pt x="572" y="12"/>
                </a:cubicBezTo>
                <a:cubicBezTo>
                  <a:pt x="575" y="9"/>
                  <a:pt x="574" y="5"/>
                  <a:pt x="571" y="3"/>
                </a:cubicBezTo>
                <a:close/>
                <a:moveTo>
                  <a:pt x="477" y="516"/>
                </a:moveTo>
                <a:cubicBezTo>
                  <a:pt x="14" y="516"/>
                  <a:pt x="14" y="516"/>
                  <a:pt x="14" y="516"/>
                </a:cubicBezTo>
                <a:cubicBezTo>
                  <a:pt x="14" y="53"/>
                  <a:pt x="14" y="53"/>
                  <a:pt x="14" y="53"/>
                </a:cubicBezTo>
                <a:cubicBezTo>
                  <a:pt x="477" y="53"/>
                  <a:pt x="477" y="53"/>
                  <a:pt x="477" y="53"/>
                </a:cubicBezTo>
                <a:cubicBezTo>
                  <a:pt x="477" y="112"/>
                  <a:pt x="477" y="112"/>
                  <a:pt x="477" y="112"/>
                </a:cubicBezTo>
                <a:cubicBezTo>
                  <a:pt x="235" y="423"/>
                  <a:pt x="235" y="423"/>
                  <a:pt x="235" y="423"/>
                </a:cubicBezTo>
                <a:cubicBezTo>
                  <a:pt x="84" y="287"/>
                  <a:pt x="84" y="287"/>
                  <a:pt x="84" y="287"/>
                </a:cubicBezTo>
                <a:cubicBezTo>
                  <a:pt x="81" y="285"/>
                  <a:pt x="76" y="285"/>
                  <a:pt x="74" y="288"/>
                </a:cubicBezTo>
                <a:cubicBezTo>
                  <a:pt x="71" y="291"/>
                  <a:pt x="72" y="295"/>
                  <a:pt x="74" y="298"/>
                </a:cubicBezTo>
                <a:cubicBezTo>
                  <a:pt x="231" y="438"/>
                  <a:pt x="231" y="438"/>
                  <a:pt x="231" y="438"/>
                </a:cubicBezTo>
                <a:cubicBezTo>
                  <a:pt x="232" y="439"/>
                  <a:pt x="234" y="440"/>
                  <a:pt x="236" y="440"/>
                </a:cubicBezTo>
                <a:cubicBezTo>
                  <a:pt x="236" y="440"/>
                  <a:pt x="236" y="440"/>
                  <a:pt x="236" y="440"/>
                </a:cubicBezTo>
                <a:cubicBezTo>
                  <a:pt x="238" y="440"/>
                  <a:pt x="240" y="439"/>
                  <a:pt x="241" y="437"/>
                </a:cubicBezTo>
                <a:cubicBezTo>
                  <a:pt x="477" y="135"/>
                  <a:pt x="477" y="135"/>
                  <a:pt x="477" y="135"/>
                </a:cubicBezTo>
                <a:lnTo>
                  <a:pt x="477" y="5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5" name="Oval 72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7" name="Freeform 140"/>
          <p:cNvSpPr>
            <a:spLocks noEditPoints="1"/>
          </p:cNvSpPr>
          <p:nvPr/>
        </p:nvSpPr>
        <p:spPr bwMode="auto">
          <a:xfrm>
            <a:off x="6755202" y="4915040"/>
            <a:ext cx="507146" cy="506526"/>
          </a:xfrm>
          <a:custGeom>
            <a:avLst/>
            <a:gdLst>
              <a:gd name="T0" fmla="*/ 484 w 491"/>
              <a:gd name="T1" fmla="*/ 0 h 491"/>
              <a:gd name="T2" fmla="*/ 7 w 491"/>
              <a:gd name="T3" fmla="*/ 0 h 491"/>
              <a:gd name="T4" fmla="*/ 0 w 491"/>
              <a:gd name="T5" fmla="*/ 7 h 491"/>
              <a:gd name="T6" fmla="*/ 0 w 491"/>
              <a:gd name="T7" fmla="*/ 484 h 491"/>
              <a:gd name="T8" fmla="*/ 7 w 491"/>
              <a:gd name="T9" fmla="*/ 491 h 491"/>
              <a:gd name="T10" fmla="*/ 484 w 491"/>
              <a:gd name="T11" fmla="*/ 491 h 491"/>
              <a:gd name="T12" fmla="*/ 491 w 491"/>
              <a:gd name="T13" fmla="*/ 484 h 491"/>
              <a:gd name="T14" fmla="*/ 491 w 491"/>
              <a:gd name="T15" fmla="*/ 7 h 491"/>
              <a:gd name="T16" fmla="*/ 484 w 491"/>
              <a:gd name="T17" fmla="*/ 0 h 491"/>
              <a:gd name="T18" fmla="*/ 477 w 491"/>
              <a:gd name="T19" fmla="*/ 477 h 491"/>
              <a:gd name="T20" fmla="*/ 14 w 491"/>
              <a:gd name="T21" fmla="*/ 477 h 491"/>
              <a:gd name="T22" fmla="*/ 14 w 491"/>
              <a:gd name="T23" fmla="*/ 14 h 491"/>
              <a:gd name="T24" fmla="*/ 477 w 491"/>
              <a:gd name="T25" fmla="*/ 14 h 491"/>
              <a:gd name="T26" fmla="*/ 477 w 491"/>
              <a:gd name="T27" fmla="*/ 477 h 491"/>
              <a:gd name="T28" fmla="*/ 68 w 491"/>
              <a:gd name="T29" fmla="*/ 413 h 491"/>
              <a:gd name="T30" fmla="*/ 236 w 491"/>
              <a:gd name="T31" fmla="*/ 246 h 491"/>
              <a:gd name="T32" fmla="*/ 68 w 491"/>
              <a:gd name="T33" fmla="*/ 78 h 491"/>
              <a:gd name="T34" fmla="*/ 68 w 491"/>
              <a:gd name="T35" fmla="*/ 68 h 491"/>
              <a:gd name="T36" fmla="*/ 78 w 491"/>
              <a:gd name="T37" fmla="*/ 68 h 491"/>
              <a:gd name="T38" fmla="*/ 245 w 491"/>
              <a:gd name="T39" fmla="*/ 236 h 491"/>
              <a:gd name="T40" fmla="*/ 413 w 491"/>
              <a:gd name="T41" fmla="*/ 68 h 491"/>
              <a:gd name="T42" fmla="*/ 423 w 491"/>
              <a:gd name="T43" fmla="*/ 68 h 491"/>
              <a:gd name="T44" fmla="*/ 423 w 491"/>
              <a:gd name="T45" fmla="*/ 78 h 491"/>
              <a:gd name="T46" fmla="*/ 255 w 491"/>
              <a:gd name="T47" fmla="*/ 246 h 491"/>
              <a:gd name="T48" fmla="*/ 423 w 491"/>
              <a:gd name="T49" fmla="*/ 413 h 491"/>
              <a:gd name="T50" fmla="*/ 423 w 491"/>
              <a:gd name="T51" fmla="*/ 423 h 491"/>
              <a:gd name="T52" fmla="*/ 418 w 491"/>
              <a:gd name="T53" fmla="*/ 425 h 491"/>
              <a:gd name="T54" fmla="*/ 413 w 491"/>
              <a:gd name="T55" fmla="*/ 423 h 491"/>
              <a:gd name="T56" fmla="*/ 245 w 491"/>
              <a:gd name="T57" fmla="*/ 256 h 491"/>
              <a:gd name="T58" fmla="*/ 78 w 491"/>
              <a:gd name="T59" fmla="*/ 423 h 491"/>
              <a:gd name="T60" fmla="*/ 73 w 491"/>
              <a:gd name="T61" fmla="*/ 425 h 491"/>
              <a:gd name="T62" fmla="*/ 68 w 491"/>
              <a:gd name="T63" fmla="*/ 423 h 491"/>
              <a:gd name="T64" fmla="*/ 68 w 491"/>
              <a:gd name="T65" fmla="*/ 413 h 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91" h="491">
                <a:moveTo>
                  <a:pt x="484" y="0"/>
                </a:move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84"/>
                  <a:pt x="0" y="484"/>
                  <a:pt x="0" y="484"/>
                </a:cubicBezTo>
                <a:cubicBezTo>
                  <a:pt x="0" y="488"/>
                  <a:pt x="3" y="491"/>
                  <a:pt x="7" y="491"/>
                </a:cubicBezTo>
                <a:cubicBezTo>
                  <a:pt x="484" y="491"/>
                  <a:pt x="484" y="491"/>
                  <a:pt x="484" y="491"/>
                </a:cubicBezTo>
                <a:cubicBezTo>
                  <a:pt x="488" y="491"/>
                  <a:pt x="491" y="488"/>
                  <a:pt x="491" y="484"/>
                </a:cubicBezTo>
                <a:cubicBezTo>
                  <a:pt x="491" y="7"/>
                  <a:pt x="491" y="7"/>
                  <a:pt x="491" y="7"/>
                </a:cubicBezTo>
                <a:cubicBezTo>
                  <a:pt x="491" y="3"/>
                  <a:pt x="488" y="0"/>
                  <a:pt x="484" y="0"/>
                </a:cubicBezTo>
                <a:close/>
                <a:moveTo>
                  <a:pt x="477" y="477"/>
                </a:moveTo>
                <a:cubicBezTo>
                  <a:pt x="14" y="477"/>
                  <a:pt x="14" y="477"/>
                  <a:pt x="14" y="477"/>
                </a:cubicBezTo>
                <a:cubicBezTo>
                  <a:pt x="14" y="14"/>
                  <a:pt x="14" y="14"/>
                  <a:pt x="14" y="14"/>
                </a:cubicBezTo>
                <a:cubicBezTo>
                  <a:pt x="477" y="14"/>
                  <a:pt x="477" y="14"/>
                  <a:pt x="477" y="14"/>
                </a:cubicBezTo>
                <a:lnTo>
                  <a:pt x="477" y="477"/>
                </a:lnTo>
                <a:close/>
                <a:moveTo>
                  <a:pt x="68" y="413"/>
                </a:moveTo>
                <a:cubicBezTo>
                  <a:pt x="236" y="246"/>
                  <a:pt x="236" y="246"/>
                  <a:pt x="236" y="246"/>
                </a:cubicBezTo>
                <a:cubicBezTo>
                  <a:pt x="68" y="78"/>
                  <a:pt x="68" y="78"/>
                  <a:pt x="68" y="78"/>
                </a:cubicBezTo>
                <a:cubicBezTo>
                  <a:pt x="65" y="75"/>
                  <a:pt x="65" y="71"/>
                  <a:pt x="68" y="68"/>
                </a:cubicBezTo>
                <a:cubicBezTo>
                  <a:pt x="71" y="66"/>
                  <a:pt x="75" y="66"/>
                  <a:pt x="78" y="68"/>
                </a:cubicBezTo>
                <a:cubicBezTo>
                  <a:pt x="245" y="236"/>
                  <a:pt x="245" y="236"/>
                  <a:pt x="245" y="236"/>
                </a:cubicBezTo>
                <a:cubicBezTo>
                  <a:pt x="413" y="68"/>
                  <a:pt x="413" y="68"/>
                  <a:pt x="413" y="68"/>
                </a:cubicBezTo>
                <a:cubicBezTo>
                  <a:pt x="416" y="66"/>
                  <a:pt x="420" y="66"/>
                  <a:pt x="423" y="68"/>
                </a:cubicBezTo>
                <a:cubicBezTo>
                  <a:pt x="426" y="71"/>
                  <a:pt x="426" y="75"/>
                  <a:pt x="423" y="78"/>
                </a:cubicBezTo>
                <a:cubicBezTo>
                  <a:pt x="255" y="246"/>
                  <a:pt x="255" y="246"/>
                  <a:pt x="255" y="246"/>
                </a:cubicBezTo>
                <a:cubicBezTo>
                  <a:pt x="423" y="413"/>
                  <a:pt x="423" y="413"/>
                  <a:pt x="423" y="413"/>
                </a:cubicBezTo>
                <a:cubicBezTo>
                  <a:pt x="426" y="416"/>
                  <a:pt x="426" y="421"/>
                  <a:pt x="423" y="423"/>
                </a:cubicBezTo>
                <a:cubicBezTo>
                  <a:pt x="422" y="425"/>
                  <a:pt x="420" y="425"/>
                  <a:pt x="418" y="425"/>
                </a:cubicBezTo>
                <a:cubicBezTo>
                  <a:pt x="416" y="425"/>
                  <a:pt x="414" y="425"/>
                  <a:pt x="413" y="423"/>
                </a:cubicBezTo>
                <a:cubicBezTo>
                  <a:pt x="245" y="256"/>
                  <a:pt x="245" y="256"/>
                  <a:pt x="245" y="256"/>
                </a:cubicBezTo>
                <a:cubicBezTo>
                  <a:pt x="78" y="423"/>
                  <a:pt x="78" y="423"/>
                  <a:pt x="78" y="423"/>
                </a:cubicBezTo>
                <a:cubicBezTo>
                  <a:pt x="76" y="425"/>
                  <a:pt x="75" y="425"/>
                  <a:pt x="73" y="425"/>
                </a:cubicBezTo>
                <a:cubicBezTo>
                  <a:pt x="71" y="425"/>
                  <a:pt x="69" y="425"/>
                  <a:pt x="68" y="423"/>
                </a:cubicBezTo>
                <a:cubicBezTo>
                  <a:pt x="65" y="421"/>
                  <a:pt x="65" y="416"/>
                  <a:pt x="68" y="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7" name="Oval 74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8" name="Freeform 141"/>
          <p:cNvSpPr>
            <a:spLocks noEditPoints="1"/>
          </p:cNvSpPr>
          <p:nvPr/>
        </p:nvSpPr>
        <p:spPr bwMode="auto">
          <a:xfrm>
            <a:off x="4991470" y="4844657"/>
            <a:ext cx="588446" cy="648445"/>
          </a:xfrm>
          <a:custGeom>
            <a:avLst/>
            <a:gdLst>
              <a:gd name="T0" fmla="*/ 190 w 570"/>
              <a:gd name="T1" fmla="*/ 205 h 628"/>
              <a:gd name="T2" fmla="*/ 125 w 570"/>
              <a:gd name="T3" fmla="*/ 239 h 628"/>
              <a:gd name="T4" fmla="*/ 190 w 570"/>
              <a:gd name="T5" fmla="*/ 325 h 628"/>
              <a:gd name="T6" fmla="*/ 256 w 570"/>
              <a:gd name="T7" fmla="*/ 239 h 628"/>
              <a:gd name="T8" fmla="*/ 190 w 570"/>
              <a:gd name="T9" fmla="*/ 311 h 628"/>
              <a:gd name="T10" fmla="*/ 163 w 570"/>
              <a:gd name="T11" fmla="*/ 207 h 628"/>
              <a:gd name="T12" fmla="*/ 196 w 570"/>
              <a:gd name="T13" fmla="*/ 219 h 628"/>
              <a:gd name="T14" fmla="*/ 242 w 570"/>
              <a:gd name="T15" fmla="*/ 239 h 628"/>
              <a:gd name="T16" fmla="*/ 290 w 570"/>
              <a:gd name="T17" fmla="*/ 70 h 628"/>
              <a:gd name="T18" fmla="*/ 284 w 570"/>
              <a:gd name="T19" fmla="*/ 65 h 628"/>
              <a:gd name="T20" fmla="*/ 250 w 570"/>
              <a:gd name="T21" fmla="*/ 134 h 628"/>
              <a:gd name="T22" fmla="*/ 242 w 570"/>
              <a:gd name="T23" fmla="*/ 153 h 628"/>
              <a:gd name="T24" fmla="*/ 249 w 570"/>
              <a:gd name="T25" fmla="*/ 162 h 628"/>
              <a:gd name="T26" fmla="*/ 261 w 570"/>
              <a:gd name="T27" fmla="*/ 144 h 628"/>
              <a:gd name="T28" fmla="*/ 312 w 570"/>
              <a:gd name="T29" fmla="*/ 158 h 628"/>
              <a:gd name="T30" fmla="*/ 325 w 570"/>
              <a:gd name="T31" fmla="*/ 153 h 628"/>
              <a:gd name="T32" fmla="*/ 267 w 570"/>
              <a:gd name="T33" fmla="*/ 130 h 628"/>
              <a:gd name="T34" fmla="*/ 301 w 570"/>
              <a:gd name="T35" fmla="*/ 130 h 628"/>
              <a:gd name="T36" fmla="*/ 135 w 570"/>
              <a:gd name="T37" fmla="*/ 357 h 628"/>
              <a:gd name="T38" fmla="*/ 120 w 570"/>
              <a:gd name="T39" fmla="*/ 375 h 628"/>
              <a:gd name="T40" fmla="*/ 69 w 570"/>
              <a:gd name="T41" fmla="*/ 361 h 628"/>
              <a:gd name="T42" fmla="*/ 56 w 570"/>
              <a:gd name="T43" fmla="*/ 366 h 628"/>
              <a:gd name="T44" fmla="*/ 97 w 570"/>
              <a:gd name="T45" fmla="*/ 453 h 628"/>
              <a:gd name="T46" fmla="*/ 104 w 570"/>
              <a:gd name="T47" fmla="*/ 449 h 628"/>
              <a:gd name="T48" fmla="*/ 131 w 570"/>
              <a:gd name="T49" fmla="*/ 384 h 628"/>
              <a:gd name="T50" fmla="*/ 135 w 570"/>
              <a:gd name="T51" fmla="*/ 357 h 628"/>
              <a:gd name="T52" fmla="*/ 80 w 570"/>
              <a:gd name="T53" fmla="*/ 389 h 628"/>
              <a:gd name="T54" fmla="*/ 97 w 570"/>
              <a:gd name="T55" fmla="*/ 428 h 628"/>
              <a:gd name="T56" fmla="*/ 540 w 570"/>
              <a:gd name="T57" fmla="*/ 138 h 628"/>
              <a:gd name="T58" fmla="*/ 381 w 570"/>
              <a:gd name="T59" fmla="*/ 43 h 628"/>
              <a:gd name="T60" fmla="*/ 44 w 570"/>
              <a:gd name="T61" fmla="*/ 0 h 628"/>
              <a:gd name="T62" fmla="*/ 0 w 570"/>
              <a:gd name="T63" fmla="*/ 476 h 628"/>
              <a:gd name="T64" fmla="*/ 79 w 570"/>
              <a:gd name="T65" fmla="*/ 519 h 628"/>
              <a:gd name="T66" fmla="*/ 358 w 570"/>
              <a:gd name="T67" fmla="*/ 625 h 628"/>
              <a:gd name="T68" fmla="*/ 391 w 570"/>
              <a:gd name="T69" fmla="*/ 624 h 628"/>
              <a:gd name="T70" fmla="*/ 566 w 570"/>
              <a:gd name="T71" fmla="*/ 195 h 628"/>
              <a:gd name="T72" fmla="*/ 14 w 570"/>
              <a:gd name="T73" fmla="*/ 476 h 628"/>
              <a:gd name="T74" fmla="*/ 44 w 570"/>
              <a:gd name="T75" fmla="*/ 14 h 628"/>
              <a:gd name="T76" fmla="*/ 367 w 570"/>
              <a:gd name="T77" fmla="*/ 43 h 628"/>
              <a:gd name="T78" fmla="*/ 337 w 570"/>
              <a:gd name="T79" fmla="*/ 505 h 628"/>
              <a:gd name="T80" fmla="*/ 14 w 570"/>
              <a:gd name="T81" fmla="*/ 476 h 628"/>
              <a:gd name="T82" fmla="*/ 401 w 570"/>
              <a:gd name="T83" fmla="*/ 595 h 628"/>
              <a:gd name="T84" fmla="*/ 363 w 570"/>
              <a:gd name="T85" fmla="*/ 612 h 628"/>
              <a:gd name="T86" fmla="*/ 337 w 570"/>
              <a:gd name="T87" fmla="*/ 519 h 628"/>
              <a:gd name="T88" fmla="*/ 381 w 570"/>
              <a:gd name="T89" fmla="*/ 94 h 628"/>
              <a:gd name="T90" fmla="*/ 552 w 570"/>
              <a:gd name="T91" fmla="*/ 167 h 628"/>
              <a:gd name="T92" fmla="*/ 467 w 570"/>
              <a:gd name="T93" fmla="*/ 181 h 628"/>
              <a:gd name="T94" fmla="*/ 398 w 570"/>
              <a:gd name="T95" fmla="*/ 249 h 628"/>
              <a:gd name="T96" fmla="*/ 408 w 570"/>
              <a:gd name="T97" fmla="*/ 258 h 628"/>
              <a:gd name="T98" fmla="*/ 461 w 570"/>
              <a:gd name="T99" fmla="*/ 263 h 628"/>
              <a:gd name="T100" fmla="*/ 468 w 570"/>
              <a:gd name="T101" fmla="*/ 285 h 628"/>
              <a:gd name="T102" fmla="*/ 475 w 570"/>
              <a:gd name="T103" fmla="*/ 278 h 628"/>
              <a:gd name="T104" fmla="*/ 467 w 570"/>
              <a:gd name="T105" fmla="*/ 181 h 628"/>
              <a:gd name="T106" fmla="*/ 458 w 570"/>
              <a:gd name="T107" fmla="*/ 205 h 628"/>
              <a:gd name="T108" fmla="*/ 429 w 570"/>
              <a:gd name="T109" fmla="*/ 236 h 6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70" h="628">
                <a:moveTo>
                  <a:pt x="218" y="193"/>
                </a:moveTo>
                <a:cubicBezTo>
                  <a:pt x="211" y="193"/>
                  <a:pt x="201" y="195"/>
                  <a:pt x="190" y="205"/>
                </a:cubicBezTo>
                <a:cubicBezTo>
                  <a:pt x="182" y="197"/>
                  <a:pt x="172" y="193"/>
                  <a:pt x="163" y="193"/>
                </a:cubicBezTo>
                <a:cubicBezTo>
                  <a:pt x="141" y="193"/>
                  <a:pt x="125" y="213"/>
                  <a:pt x="125" y="239"/>
                </a:cubicBezTo>
                <a:cubicBezTo>
                  <a:pt x="125" y="275"/>
                  <a:pt x="146" y="304"/>
                  <a:pt x="187" y="325"/>
                </a:cubicBezTo>
                <a:cubicBezTo>
                  <a:pt x="188" y="325"/>
                  <a:pt x="189" y="325"/>
                  <a:pt x="190" y="325"/>
                </a:cubicBezTo>
                <a:cubicBezTo>
                  <a:pt x="192" y="325"/>
                  <a:pt x="193" y="325"/>
                  <a:pt x="194" y="325"/>
                </a:cubicBezTo>
                <a:cubicBezTo>
                  <a:pt x="235" y="304"/>
                  <a:pt x="256" y="275"/>
                  <a:pt x="256" y="239"/>
                </a:cubicBezTo>
                <a:cubicBezTo>
                  <a:pt x="256" y="213"/>
                  <a:pt x="239" y="193"/>
                  <a:pt x="218" y="193"/>
                </a:cubicBezTo>
                <a:close/>
                <a:moveTo>
                  <a:pt x="190" y="311"/>
                </a:moveTo>
                <a:cubicBezTo>
                  <a:pt x="156" y="292"/>
                  <a:pt x="139" y="269"/>
                  <a:pt x="139" y="239"/>
                </a:cubicBezTo>
                <a:cubicBezTo>
                  <a:pt x="139" y="221"/>
                  <a:pt x="149" y="207"/>
                  <a:pt x="163" y="207"/>
                </a:cubicBezTo>
                <a:cubicBezTo>
                  <a:pt x="171" y="207"/>
                  <a:pt x="178" y="211"/>
                  <a:pt x="185" y="219"/>
                </a:cubicBezTo>
                <a:cubicBezTo>
                  <a:pt x="188" y="222"/>
                  <a:pt x="193" y="222"/>
                  <a:pt x="196" y="219"/>
                </a:cubicBezTo>
                <a:cubicBezTo>
                  <a:pt x="203" y="211"/>
                  <a:pt x="210" y="207"/>
                  <a:pt x="218" y="207"/>
                </a:cubicBezTo>
                <a:cubicBezTo>
                  <a:pt x="232" y="207"/>
                  <a:pt x="242" y="221"/>
                  <a:pt x="242" y="239"/>
                </a:cubicBezTo>
                <a:cubicBezTo>
                  <a:pt x="242" y="269"/>
                  <a:pt x="224" y="292"/>
                  <a:pt x="190" y="311"/>
                </a:cubicBezTo>
                <a:close/>
                <a:moveTo>
                  <a:pt x="290" y="70"/>
                </a:moveTo>
                <a:cubicBezTo>
                  <a:pt x="289" y="67"/>
                  <a:pt x="287" y="65"/>
                  <a:pt x="284" y="65"/>
                </a:cubicBezTo>
                <a:cubicBezTo>
                  <a:pt x="284" y="65"/>
                  <a:pt x="284" y="65"/>
                  <a:pt x="284" y="65"/>
                </a:cubicBezTo>
                <a:cubicBezTo>
                  <a:pt x="281" y="65"/>
                  <a:pt x="278" y="67"/>
                  <a:pt x="277" y="70"/>
                </a:cubicBezTo>
                <a:cubicBezTo>
                  <a:pt x="250" y="134"/>
                  <a:pt x="250" y="134"/>
                  <a:pt x="250" y="134"/>
                </a:cubicBezTo>
                <a:cubicBezTo>
                  <a:pt x="250" y="134"/>
                  <a:pt x="250" y="134"/>
                  <a:pt x="250" y="134"/>
                </a:cubicBezTo>
                <a:cubicBezTo>
                  <a:pt x="242" y="153"/>
                  <a:pt x="242" y="153"/>
                  <a:pt x="242" y="153"/>
                </a:cubicBezTo>
                <a:cubicBezTo>
                  <a:pt x="241" y="156"/>
                  <a:pt x="243" y="160"/>
                  <a:pt x="246" y="162"/>
                </a:cubicBezTo>
                <a:cubicBezTo>
                  <a:pt x="247" y="162"/>
                  <a:pt x="248" y="162"/>
                  <a:pt x="249" y="162"/>
                </a:cubicBezTo>
                <a:cubicBezTo>
                  <a:pt x="252" y="162"/>
                  <a:pt x="254" y="161"/>
                  <a:pt x="255" y="158"/>
                </a:cubicBezTo>
                <a:cubicBezTo>
                  <a:pt x="261" y="144"/>
                  <a:pt x="261" y="144"/>
                  <a:pt x="261" y="144"/>
                </a:cubicBezTo>
                <a:cubicBezTo>
                  <a:pt x="306" y="144"/>
                  <a:pt x="306" y="144"/>
                  <a:pt x="306" y="144"/>
                </a:cubicBezTo>
                <a:cubicBezTo>
                  <a:pt x="312" y="158"/>
                  <a:pt x="312" y="158"/>
                  <a:pt x="312" y="158"/>
                </a:cubicBezTo>
                <a:cubicBezTo>
                  <a:pt x="314" y="162"/>
                  <a:pt x="318" y="163"/>
                  <a:pt x="322" y="162"/>
                </a:cubicBezTo>
                <a:cubicBezTo>
                  <a:pt x="325" y="160"/>
                  <a:pt x="327" y="156"/>
                  <a:pt x="325" y="153"/>
                </a:cubicBezTo>
                <a:lnTo>
                  <a:pt x="290" y="70"/>
                </a:lnTo>
                <a:close/>
                <a:moveTo>
                  <a:pt x="267" y="130"/>
                </a:moveTo>
                <a:cubicBezTo>
                  <a:pt x="284" y="90"/>
                  <a:pt x="284" y="90"/>
                  <a:pt x="284" y="90"/>
                </a:cubicBezTo>
                <a:cubicBezTo>
                  <a:pt x="301" y="130"/>
                  <a:pt x="301" y="130"/>
                  <a:pt x="301" y="130"/>
                </a:cubicBezTo>
                <a:lnTo>
                  <a:pt x="267" y="130"/>
                </a:lnTo>
                <a:close/>
                <a:moveTo>
                  <a:pt x="135" y="357"/>
                </a:moveTo>
                <a:cubicBezTo>
                  <a:pt x="131" y="355"/>
                  <a:pt x="127" y="357"/>
                  <a:pt x="126" y="361"/>
                </a:cubicBezTo>
                <a:cubicBezTo>
                  <a:pt x="120" y="375"/>
                  <a:pt x="120" y="375"/>
                  <a:pt x="120" y="375"/>
                </a:cubicBezTo>
                <a:cubicBezTo>
                  <a:pt x="74" y="375"/>
                  <a:pt x="74" y="375"/>
                  <a:pt x="74" y="375"/>
                </a:cubicBezTo>
                <a:cubicBezTo>
                  <a:pt x="69" y="361"/>
                  <a:pt x="69" y="361"/>
                  <a:pt x="69" y="361"/>
                </a:cubicBezTo>
                <a:cubicBezTo>
                  <a:pt x="67" y="357"/>
                  <a:pt x="63" y="355"/>
                  <a:pt x="59" y="357"/>
                </a:cubicBezTo>
                <a:cubicBezTo>
                  <a:pt x="56" y="358"/>
                  <a:pt x="54" y="363"/>
                  <a:pt x="56" y="366"/>
                </a:cubicBezTo>
                <a:cubicBezTo>
                  <a:pt x="91" y="449"/>
                  <a:pt x="91" y="449"/>
                  <a:pt x="91" y="449"/>
                </a:cubicBezTo>
                <a:cubicBezTo>
                  <a:pt x="92" y="452"/>
                  <a:pt x="94" y="453"/>
                  <a:pt x="97" y="453"/>
                </a:cubicBezTo>
                <a:cubicBezTo>
                  <a:pt x="97" y="453"/>
                  <a:pt x="97" y="453"/>
                  <a:pt x="97" y="453"/>
                </a:cubicBezTo>
                <a:cubicBezTo>
                  <a:pt x="100" y="453"/>
                  <a:pt x="102" y="452"/>
                  <a:pt x="104" y="449"/>
                </a:cubicBezTo>
                <a:cubicBezTo>
                  <a:pt x="131" y="384"/>
                  <a:pt x="131" y="384"/>
                  <a:pt x="131" y="384"/>
                </a:cubicBezTo>
                <a:cubicBezTo>
                  <a:pt x="131" y="384"/>
                  <a:pt x="131" y="384"/>
                  <a:pt x="131" y="384"/>
                </a:cubicBezTo>
                <a:cubicBezTo>
                  <a:pt x="138" y="366"/>
                  <a:pt x="138" y="366"/>
                  <a:pt x="138" y="366"/>
                </a:cubicBezTo>
                <a:cubicBezTo>
                  <a:pt x="140" y="363"/>
                  <a:pt x="138" y="358"/>
                  <a:pt x="135" y="357"/>
                </a:cubicBezTo>
                <a:close/>
                <a:moveTo>
                  <a:pt x="97" y="428"/>
                </a:moveTo>
                <a:cubicBezTo>
                  <a:pt x="80" y="389"/>
                  <a:pt x="80" y="389"/>
                  <a:pt x="80" y="389"/>
                </a:cubicBezTo>
                <a:cubicBezTo>
                  <a:pt x="114" y="389"/>
                  <a:pt x="114" y="389"/>
                  <a:pt x="114" y="389"/>
                </a:cubicBezTo>
                <a:lnTo>
                  <a:pt x="97" y="428"/>
                </a:lnTo>
                <a:close/>
                <a:moveTo>
                  <a:pt x="564" y="161"/>
                </a:moveTo>
                <a:cubicBezTo>
                  <a:pt x="560" y="151"/>
                  <a:pt x="551" y="143"/>
                  <a:pt x="540" y="138"/>
                </a:cubicBezTo>
                <a:cubicBezTo>
                  <a:pt x="381" y="79"/>
                  <a:pt x="381" y="79"/>
                  <a:pt x="381" y="79"/>
                </a:cubicBezTo>
                <a:cubicBezTo>
                  <a:pt x="381" y="43"/>
                  <a:pt x="381" y="43"/>
                  <a:pt x="381" y="43"/>
                </a:cubicBezTo>
                <a:cubicBezTo>
                  <a:pt x="381" y="19"/>
                  <a:pt x="361" y="0"/>
                  <a:pt x="337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20" y="0"/>
                  <a:pt x="0" y="19"/>
                  <a:pt x="0" y="43"/>
                </a:cubicBezTo>
                <a:cubicBezTo>
                  <a:pt x="0" y="476"/>
                  <a:pt x="0" y="476"/>
                  <a:pt x="0" y="476"/>
                </a:cubicBezTo>
                <a:cubicBezTo>
                  <a:pt x="0" y="500"/>
                  <a:pt x="20" y="519"/>
                  <a:pt x="44" y="519"/>
                </a:cubicBezTo>
                <a:cubicBezTo>
                  <a:pt x="79" y="519"/>
                  <a:pt x="79" y="519"/>
                  <a:pt x="79" y="519"/>
                </a:cubicBezTo>
                <a:cubicBezTo>
                  <a:pt x="80" y="521"/>
                  <a:pt x="81" y="522"/>
                  <a:pt x="83" y="522"/>
                </a:cubicBezTo>
                <a:cubicBezTo>
                  <a:pt x="358" y="625"/>
                  <a:pt x="358" y="625"/>
                  <a:pt x="358" y="625"/>
                </a:cubicBezTo>
                <a:cubicBezTo>
                  <a:pt x="363" y="627"/>
                  <a:pt x="368" y="628"/>
                  <a:pt x="373" y="628"/>
                </a:cubicBezTo>
                <a:cubicBezTo>
                  <a:pt x="380" y="628"/>
                  <a:pt x="386" y="627"/>
                  <a:pt x="391" y="624"/>
                </a:cubicBezTo>
                <a:cubicBezTo>
                  <a:pt x="402" y="619"/>
                  <a:pt x="410" y="611"/>
                  <a:pt x="414" y="600"/>
                </a:cubicBezTo>
                <a:cubicBezTo>
                  <a:pt x="566" y="195"/>
                  <a:pt x="566" y="195"/>
                  <a:pt x="566" y="195"/>
                </a:cubicBezTo>
                <a:cubicBezTo>
                  <a:pt x="570" y="184"/>
                  <a:pt x="569" y="172"/>
                  <a:pt x="564" y="161"/>
                </a:cubicBezTo>
                <a:close/>
                <a:moveTo>
                  <a:pt x="14" y="476"/>
                </a:moveTo>
                <a:cubicBezTo>
                  <a:pt x="14" y="43"/>
                  <a:pt x="14" y="43"/>
                  <a:pt x="14" y="43"/>
                </a:cubicBezTo>
                <a:cubicBezTo>
                  <a:pt x="14" y="27"/>
                  <a:pt x="27" y="14"/>
                  <a:pt x="44" y="14"/>
                </a:cubicBezTo>
                <a:cubicBezTo>
                  <a:pt x="337" y="14"/>
                  <a:pt x="337" y="14"/>
                  <a:pt x="337" y="14"/>
                </a:cubicBezTo>
                <a:cubicBezTo>
                  <a:pt x="354" y="14"/>
                  <a:pt x="367" y="27"/>
                  <a:pt x="367" y="43"/>
                </a:cubicBezTo>
                <a:cubicBezTo>
                  <a:pt x="367" y="476"/>
                  <a:pt x="367" y="476"/>
                  <a:pt x="367" y="476"/>
                </a:cubicBezTo>
                <a:cubicBezTo>
                  <a:pt x="367" y="492"/>
                  <a:pt x="354" y="505"/>
                  <a:pt x="337" y="505"/>
                </a:cubicBezTo>
                <a:cubicBezTo>
                  <a:pt x="44" y="505"/>
                  <a:pt x="44" y="505"/>
                  <a:pt x="44" y="505"/>
                </a:cubicBezTo>
                <a:cubicBezTo>
                  <a:pt x="27" y="505"/>
                  <a:pt x="14" y="492"/>
                  <a:pt x="14" y="476"/>
                </a:cubicBezTo>
                <a:close/>
                <a:moveTo>
                  <a:pt x="552" y="190"/>
                </a:moveTo>
                <a:cubicBezTo>
                  <a:pt x="401" y="595"/>
                  <a:pt x="401" y="595"/>
                  <a:pt x="401" y="595"/>
                </a:cubicBezTo>
                <a:cubicBezTo>
                  <a:pt x="398" y="602"/>
                  <a:pt x="393" y="608"/>
                  <a:pt x="386" y="611"/>
                </a:cubicBezTo>
                <a:cubicBezTo>
                  <a:pt x="378" y="615"/>
                  <a:pt x="370" y="615"/>
                  <a:pt x="363" y="612"/>
                </a:cubicBezTo>
                <a:cubicBezTo>
                  <a:pt x="114" y="519"/>
                  <a:pt x="114" y="519"/>
                  <a:pt x="114" y="519"/>
                </a:cubicBezTo>
                <a:cubicBezTo>
                  <a:pt x="337" y="519"/>
                  <a:pt x="337" y="519"/>
                  <a:pt x="337" y="519"/>
                </a:cubicBezTo>
                <a:cubicBezTo>
                  <a:pt x="361" y="519"/>
                  <a:pt x="381" y="500"/>
                  <a:pt x="381" y="476"/>
                </a:cubicBezTo>
                <a:cubicBezTo>
                  <a:pt x="381" y="94"/>
                  <a:pt x="381" y="94"/>
                  <a:pt x="381" y="94"/>
                </a:cubicBezTo>
                <a:cubicBezTo>
                  <a:pt x="535" y="152"/>
                  <a:pt x="535" y="152"/>
                  <a:pt x="535" y="152"/>
                </a:cubicBezTo>
                <a:cubicBezTo>
                  <a:pt x="542" y="154"/>
                  <a:pt x="548" y="160"/>
                  <a:pt x="552" y="167"/>
                </a:cubicBezTo>
                <a:cubicBezTo>
                  <a:pt x="555" y="174"/>
                  <a:pt x="555" y="182"/>
                  <a:pt x="552" y="190"/>
                </a:cubicBezTo>
                <a:close/>
                <a:moveTo>
                  <a:pt x="467" y="181"/>
                </a:moveTo>
                <a:cubicBezTo>
                  <a:pt x="464" y="180"/>
                  <a:pt x="461" y="181"/>
                  <a:pt x="459" y="183"/>
                </a:cubicBezTo>
                <a:cubicBezTo>
                  <a:pt x="398" y="249"/>
                  <a:pt x="398" y="249"/>
                  <a:pt x="398" y="249"/>
                </a:cubicBezTo>
                <a:cubicBezTo>
                  <a:pt x="395" y="251"/>
                  <a:pt x="395" y="256"/>
                  <a:pt x="398" y="259"/>
                </a:cubicBezTo>
                <a:cubicBezTo>
                  <a:pt x="401" y="261"/>
                  <a:pt x="405" y="261"/>
                  <a:pt x="408" y="258"/>
                </a:cubicBezTo>
                <a:cubicBezTo>
                  <a:pt x="418" y="247"/>
                  <a:pt x="418" y="247"/>
                  <a:pt x="418" y="247"/>
                </a:cubicBezTo>
                <a:cubicBezTo>
                  <a:pt x="461" y="263"/>
                  <a:pt x="461" y="263"/>
                  <a:pt x="461" y="263"/>
                </a:cubicBezTo>
                <a:cubicBezTo>
                  <a:pt x="461" y="278"/>
                  <a:pt x="461" y="278"/>
                  <a:pt x="461" y="278"/>
                </a:cubicBezTo>
                <a:cubicBezTo>
                  <a:pt x="461" y="282"/>
                  <a:pt x="464" y="285"/>
                  <a:pt x="468" y="285"/>
                </a:cubicBezTo>
                <a:cubicBezTo>
                  <a:pt x="468" y="285"/>
                  <a:pt x="468" y="285"/>
                  <a:pt x="468" y="285"/>
                </a:cubicBezTo>
                <a:cubicBezTo>
                  <a:pt x="472" y="285"/>
                  <a:pt x="475" y="281"/>
                  <a:pt x="475" y="278"/>
                </a:cubicBezTo>
                <a:cubicBezTo>
                  <a:pt x="471" y="188"/>
                  <a:pt x="471" y="188"/>
                  <a:pt x="471" y="188"/>
                </a:cubicBezTo>
                <a:cubicBezTo>
                  <a:pt x="471" y="185"/>
                  <a:pt x="469" y="182"/>
                  <a:pt x="467" y="181"/>
                </a:cubicBezTo>
                <a:close/>
                <a:moveTo>
                  <a:pt x="429" y="236"/>
                </a:moveTo>
                <a:cubicBezTo>
                  <a:pt x="458" y="205"/>
                  <a:pt x="458" y="205"/>
                  <a:pt x="458" y="205"/>
                </a:cubicBezTo>
                <a:cubicBezTo>
                  <a:pt x="460" y="248"/>
                  <a:pt x="460" y="248"/>
                  <a:pt x="460" y="248"/>
                </a:cubicBezTo>
                <a:lnTo>
                  <a:pt x="429" y="2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956650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General</a:t>
            </a:r>
            <a:endParaRPr lang="en-US" dirty="0"/>
          </a:p>
        </p:txBody>
      </p:sp>
      <p:sp>
        <p:nvSpPr>
          <p:cNvPr id="8" name="Oval 9"/>
          <p:cNvSpPr>
            <a:spLocks noChangeArrowheads="1"/>
          </p:cNvSpPr>
          <p:nvPr/>
        </p:nvSpPr>
        <p:spPr bwMode="auto">
          <a:xfrm>
            <a:off x="8183793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4" name="Freeform 77"/>
          <p:cNvSpPr>
            <a:spLocks noEditPoints="1"/>
          </p:cNvSpPr>
          <p:nvPr/>
        </p:nvSpPr>
        <p:spPr bwMode="auto">
          <a:xfrm>
            <a:off x="8507675" y="3287644"/>
            <a:ext cx="450669" cy="640369"/>
          </a:xfrm>
          <a:custGeom>
            <a:avLst/>
            <a:gdLst>
              <a:gd name="T0" fmla="*/ 218 w 437"/>
              <a:gd name="T1" fmla="*/ 620 h 620"/>
              <a:gd name="T2" fmla="*/ 0 w 437"/>
              <a:gd name="T3" fmla="*/ 401 h 620"/>
              <a:gd name="T4" fmla="*/ 190 w 437"/>
              <a:gd name="T5" fmla="*/ 13 h 620"/>
              <a:gd name="T6" fmla="*/ 218 w 437"/>
              <a:gd name="T7" fmla="*/ 0 h 620"/>
              <a:gd name="T8" fmla="*/ 247 w 437"/>
              <a:gd name="T9" fmla="*/ 13 h 620"/>
              <a:gd name="T10" fmla="*/ 437 w 437"/>
              <a:gd name="T11" fmla="*/ 401 h 620"/>
              <a:gd name="T12" fmla="*/ 218 w 437"/>
              <a:gd name="T13" fmla="*/ 620 h 620"/>
              <a:gd name="T14" fmla="*/ 218 w 437"/>
              <a:gd name="T15" fmla="*/ 14 h 620"/>
              <a:gd name="T16" fmla="*/ 201 w 437"/>
              <a:gd name="T17" fmla="*/ 22 h 620"/>
              <a:gd name="T18" fmla="*/ 104 w 437"/>
              <a:gd name="T19" fmla="*/ 154 h 620"/>
              <a:gd name="T20" fmla="*/ 14 w 437"/>
              <a:gd name="T21" fmla="*/ 401 h 620"/>
              <a:gd name="T22" fmla="*/ 218 w 437"/>
              <a:gd name="T23" fmla="*/ 606 h 620"/>
              <a:gd name="T24" fmla="*/ 423 w 437"/>
              <a:gd name="T25" fmla="*/ 401 h 620"/>
              <a:gd name="T26" fmla="*/ 236 w 437"/>
              <a:gd name="T27" fmla="*/ 22 h 620"/>
              <a:gd name="T28" fmla="*/ 218 w 437"/>
              <a:gd name="T29" fmla="*/ 1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37" h="620">
                <a:moveTo>
                  <a:pt x="218" y="620"/>
                </a:moveTo>
                <a:cubicBezTo>
                  <a:pt x="98" y="620"/>
                  <a:pt x="0" y="522"/>
                  <a:pt x="0" y="401"/>
                </a:cubicBezTo>
                <a:cubicBezTo>
                  <a:pt x="0" y="232"/>
                  <a:pt x="182" y="22"/>
                  <a:pt x="190" y="13"/>
                </a:cubicBezTo>
                <a:cubicBezTo>
                  <a:pt x="197" y="5"/>
                  <a:pt x="208" y="0"/>
                  <a:pt x="218" y="0"/>
                </a:cubicBezTo>
                <a:cubicBezTo>
                  <a:pt x="229" y="0"/>
                  <a:pt x="240" y="5"/>
                  <a:pt x="247" y="13"/>
                </a:cubicBezTo>
                <a:cubicBezTo>
                  <a:pt x="255" y="22"/>
                  <a:pt x="437" y="233"/>
                  <a:pt x="437" y="401"/>
                </a:cubicBezTo>
                <a:cubicBezTo>
                  <a:pt x="437" y="522"/>
                  <a:pt x="339" y="620"/>
                  <a:pt x="218" y="620"/>
                </a:cubicBezTo>
                <a:close/>
                <a:moveTo>
                  <a:pt x="218" y="14"/>
                </a:moveTo>
                <a:cubicBezTo>
                  <a:pt x="212" y="14"/>
                  <a:pt x="205" y="17"/>
                  <a:pt x="201" y="22"/>
                </a:cubicBezTo>
                <a:cubicBezTo>
                  <a:pt x="199" y="25"/>
                  <a:pt x="151" y="80"/>
                  <a:pt x="104" y="154"/>
                </a:cubicBezTo>
                <a:cubicBezTo>
                  <a:pt x="45" y="249"/>
                  <a:pt x="14" y="335"/>
                  <a:pt x="14" y="401"/>
                </a:cubicBezTo>
                <a:cubicBezTo>
                  <a:pt x="14" y="514"/>
                  <a:pt x="106" y="606"/>
                  <a:pt x="218" y="606"/>
                </a:cubicBezTo>
                <a:cubicBezTo>
                  <a:pt x="331" y="606"/>
                  <a:pt x="423" y="514"/>
                  <a:pt x="423" y="401"/>
                </a:cubicBezTo>
                <a:cubicBezTo>
                  <a:pt x="423" y="238"/>
                  <a:pt x="244" y="31"/>
                  <a:pt x="236" y="22"/>
                </a:cubicBezTo>
                <a:cubicBezTo>
                  <a:pt x="232" y="17"/>
                  <a:pt x="225" y="14"/>
                  <a:pt x="218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8" name="Oval 75"/>
          <p:cNvSpPr>
            <a:spLocks noChangeArrowheads="1"/>
          </p:cNvSpPr>
          <p:nvPr/>
        </p:nvSpPr>
        <p:spPr bwMode="auto">
          <a:xfrm>
            <a:off x="3012819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3" name="Freeform 83"/>
          <p:cNvSpPr>
            <a:spLocks noEditPoints="1"/>
          </p:cNvSpPr>
          <p:nvPr/>
        </p:nvSpPr>
        <p:spPr bwMode="auto">
          <a:xfrm>
            <a:off x="3280504" y="3258588"/>
            <a:ext cx="563063" cy="697326"/>
          </a:xfrm>
          <a:custGeom>
            <a:avLst/>
            <a:gdLst>
              <a:gd name="T0" fmla="*/ 404 w 546"/>
              <a:gd name="T1" fmla="*/ 203 h 676"/>
              <a:gd name="T2" fmla="*/ 302 w 546"/>
              <a:gd name="T3" fmla="*/ 11 h 676"/>
              <a:gd name="T4" fmla="*/ 290 w 546"/>
              <a:gd name="T5" fmla="*/ 3 h 676"/>
              <a:gd name="T6" fmla="*/ 218 w 546"/>
              <a:gd name="T7" fmla="*/ 221 h 676"/>
              <a:gd name="T8" fmla="*/ 189 w 546"/>
              <a:gd name="T9" fmla="*/ 294 h 676"/>
              <a:gd name="T10" fmla="*/ 157 w 546"/>
              <a:gd name="T11" fmla="*/ 257 h 676"/>
              <a:gd name="T12" fmla="*/ 146 w 546"/>
              <a:gd name="T13" fmla="*/ 250 h 676"/>
              <a:gd name="T14" fmla="*/ 0 w 546"/>
              <a:gd name="T15" fmla="*/ 457 h 676"/>
              <a:gd name="T16" fmla="*/ 227 w 546"/>
              <a:gd name="T17" fmla="*/ 676 h 676"/>
              <a:gd name="T18" fmla="*/ 234 w 546"/>
              <a:gd name="T19" fmla="*/ 669 h 676"/>
              <a:gd name="T20" fmla="*/ 225 w 546"/>
              <a:gd name="T21" fmla="*/ 661 h 676"/>
              <a:gd name="T22" fmla="*/ 145 w 546"/>
              <a:gd name="T23" fmla="*/ 577 h 676"/>
              <a:gd name="T24" fmla="*/ 181 w 546"/>
              <a:gd name="T25" fmla="*/ 504 h 676"/>
              <a:gd name="T26" fmla="*/ 223 w 546"/>
              <a:gd name="T27" fmla="*/ 385 h 676"/>
              <a:gd name="T28" fmla="*/ 315 w 546"/>
              <a:gd name="T29" fmla="*/ 272 h 676"/>
              <a:gd name="T30" fmla="*/ 309 w 546"/>
              <a:gd name="T31" fmla="*/ 407 h 676"/>
              <a:gd name="T32" fmla="*/ 336 w 546"/>
              <a:gd name="T33" fmla="*/ 520 h 676"/>
              <a:gd name="T34" fmla="*/ 385 w 546"/>
              <a:gd name="T35" fmla="*/ 471 h 676"/>
              <a:gd name="T36" fmla="*/ 346 w 546"/>
              <a:gd name="T37" fmla="*/ 662 h 676"/>
              <a:gd name="T38" fmla="*/ 352 w 546"/>
              <a:gd name="T39" fmla="*/ 674 h 676"/>
              <a:gd name="T40" fmla="*/ 408 w 546"/>
              <a:gd name="T41" fmla="*/ 207 h 676"/>
              <a:gd name="T42" fmla="*/ 432 w 546"/>
              <a:gd name="T43" fmla="*/ 552 h 676"/>
              <a:gd name="T44" fmla="*/ 379 w 546"/>
              <a:gd name="T45" fmla="*/ 449 h 676"/>
              <a:gd name="T46" fmla="*/ 372 w 546"/>
              <a:gd name="T47" fmla="*/ 457 h 676"/>
              <a:gd name="T48" fmla="*/ 336 w 546"/>
              <a:gd name="T49" fmla="*/ 506 h 676"/>
              <a:gd name="T50" fmla="*/ 320 w 546"/>
              <a:gd name="T51" fmla="*/ 415 h 676"/>
              <a:gd name="T52" fmla="*/ 315 w 546"/>
              <a:gd name="T53" fmla="*/ 251 h 676"/>
              <a:gd name="T54" fmla="*/ 304 w 546"/>
              <a:gd name="T55" fmla="*/ 256 h 676"/>
              <a:gd name="T56" fmla="*/ 215 w 546"/>
              <a:gd name="T57" fmla="*/ 374 h 676"/>
              <a:gd name="T58" fmla="*/ 168 w 546"/>
              <a:gd name="T59" fmla="*/ 509 h 676"/>
              <a:gd name="T60" fmla="*/ 145 w 546"/>
              <a:gd name="T61" fmla="*/ 563 h 676"/>
              <a:gd name="T62" fmla="*/ 117 w 546"/>
              <a:gd name="T63" fmla="*/ 555 h 676"/>
              <a:gd name="T64" fmla="*/ 158 w 546"/>
              <a:gd name="T65" fmla="*/ 637 h 676"/>
              <a:gd name="T66" fmla="*/ 139 w 546"/>
              <a:gd name="T67" fmla="*/ 271 h 676"/>
              <a:gd name="T68" fmla="*/ 150 w 546"/>
              <a:gd name="T69" fmla="*/ 289 h 676"/>
              <a:gd name="T70" fmla="*/ 239 w 546"/>
              <a:gd name="T71" fmla="*/ 257 h 676"/>
              <a:gd name="T72" fmla="*/ 220 w 546"/>
              <a:gd name="T73" fmla="*/ 146 h 676"/>
              <a:gd name="T74" fmla="*/ 376 w 546"/>
              <a:gd name="T75" fmla="*/ 195 h 676"/>
              <a:gd name="T76" fmla="*/ 398 w 546"/>
              <a:gd name="T77" fmla="*/ 217 h 676"/>
              <a:gd name="T78" fmla="*/ 397 w 546"/>
              <a:gd name="T79" fmla="*/ 639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46" h="676">
                <a:moveTo>
                  <a:pt x="408" y="207"/>
                </a:moveTo>
                <a:cubicBezTo>
                  <a:pt x="404" y="203"/>
                  <a:pt x="404" y="203"/>
                  <a:pt x="404" y="203"/>
                </a:cubicBezTo>
                <a:cubicBezTo>
                  <a:pt x="398" y="198"/>
                  <a:pt x="392" y="191"/>
                  <a:pt x="386" y="185"/>
                </a:cubicBezTo>
                <a:cubicBezTo>
                  <a:pt x="334" y="134"/>
                  <a:pt x="275" y="76"/>
                  <a:pt x="302" y="11"/>
                </a:cubicBezTo>
                <a:cubicBezTo>
                  <a:pt x="303" y="7"/>
                  <a:pt x="302" y="4"/>
                  <a:pt x="299" y="2"/>
                </a:cubicBezTo>
                <a:cubicBezTo>
                  <a:pt x="296" y="0"/>
                  <a:pt x="293" y="0"/>
                  <a:pt x="290" y="3"/>
                </a:cubicBezTo>
                <a:cubicBezTo>
                  <a:pt x="237" y="50"/>
                  <a:pt x="206" y="89"/>
                  <a:pt x="206" y="146"/>
                </a:cubicBezTo>
                <a:cubicBezTo>
                  <a:pt x="206" y="176"/>
                  <a:pt x="213" y="201"/>
                  <a:pt x="218" y="221"/>
                </a:cubicBezTo>
                <a:cubicBezTo>
                  <a:pt x="222" y="235"/>
                  <a:pt x="225" y="247"/>
                  <a:pt x="225" y="257"/>
                </a:cubicBezTo>
                <a:cubicBezTo>
                  <a:pt x="225" y="277"/>
                  <a:pt x="208" y="294"/>
                  <a:pt x="189" y="294"/>
                </a:cubicBezTo>
                <a:cubicBezTo>
                  <a:pt x="179" y="294"/>
                  <a:pt x="168" y="289"/>
                  <a:pt x="161" y="281"/>
                </a:cubicBezTo>
                <a:cubicBezTo>
                  <a:pt x="156" y="274"/>
                  <a:pt x="154" y="266"/>
                  <a:pt x="157" y="257"/>
                </a:cubicBezTo>
                <a:cubicBezTo>
                  <a:pt x="157" y="255"/>
                  <a:pt x="156" y="252"/>
                  <a:pt x="154" y="250"/>
                </a:cubicBezTo>
                <a:cubicBezTo>
                  <a:pt x="152" y="248"/>
                  <a:pt x="148" y="248"/>
                  <a:pt x="146" y="250"/>
                </a:cubicBezTo>
                <a:cubicBezTo>
                  <a:pt x="141" y="253"/>
                  <a:pt x="136" y="256"/>
                  <a:pt x="132" y="259"/>
                </a:cubicBezTo>
                <a:cubicBezTo>
                  <a:pt x="73" y="297"/>
                  <a:pt x="0" y="344"/>
                  <a:pt x="0" y="457"/>
                </a:cubicBezTo>
                <a:cubicBezTo>
                  <a:pt x="0" y="599"/>
                  <a:pt x="157" y="658"/>
                  <a:pt x="225" y="676"/>
                </a:cubicBezTo>
                <a:cubicBezTo>
                  <a:pt x="226" y="676"/>
                  <a:pt x="226" y="676"/>
                  <a:pt x="227" y="676"/>
                </a:cubicBezTo>
                <a:cubicBezTo>
                  <a:pt x="227" y="676"/>
                  <a:pt x="227" y="676"/>
                  <a:pt x="227" y="676"/>
                </a:cubicBezTo>
                <a:cubicBezTo>
                  <a:pt x="231" y="676"/>
                  <a:pt x="234" y="673"/>
                  <a:pt x="234" y="669"/>
                </a:cubicBezTo>
                <a:cubicBezTo>
                  <a:pt x="234" y="667"/>
                  <a:pt x="232" y="664"/>
                  <a:pt x="230" y="663"/>
                </a:cubicBezTo>
                <a:cubicBezTo>
                  <a:pt x="225" y="661"/>
                  <a:pt x="225" y="661"/>
                  <a:pt x="225" y="661"/>
                </a:cubicBezTo>
                <a:cubicBezTo>
                  <a:pt x="170" y="631"/>
                  <a:pt x="141" y="616"/>
                  <a:pt x="130" y="575"/>
                </a:cubicBezTo>
                <a:cubicBezTo>
                  <a:pt x="135" y="576"/>
                  <a:pt x="140" y="577"/>
                  <a:pt x="145" y="577"/>
                </a:cubicBezTo>
                <a:cubicBezTo>
                  <a:pt x="154" y="577"/>
                  <a:pt x="167" y="574"/>
                  <a:pt x="178" y="560"/>
                </a:cubicBezTo>
                <a:cubicBezTo>
                  <a:pt x="195" y="539"/>
                  <a:pt x="188" y="522"/>
                  <a:pt x="181" y="504"/>
                </a:cubicBezTo>
                <a:cubicBezTo>
                  <a:pt x="176" y="491"/>
                  <a:pt x="171" y="476"/>
                  <a:pt x="171" y="455"/>
                </a:cubicBezTo>
                <a:cubicBezTo>
                  <a:pt x="171" y="427"/>
                  <a:pt x="194" y="408"/>
                  <a:pt x="223" y="385"/>
                </a:cubicBezTo>
                <a:cubicBezTo>
                  <a:pt x="238" y="373"/>
                  <a:pt x="253" y="361"/>
                  <a:pt x="267" y="346"/>
                </a:cubicBezTo>
                <a:cubicBezTo>
                  <a:pt x="299" y="313"/>
                  <a:pt x="310" y="290"/>
                  <a:pt x="315" y="272"/>
                </a:cubicBezTo>
                <a:cubicBezTo>
                  <a:pt x="324" y="285"/>
                  <a:pt x="339" y="311"/>
                  <a:pt x="339" y="340"/>
                </a:cubicBezTo>
                <a:cubicBezTo>
                  <a:pt x="339" y="367"/>
                  <a:pt x="324" y="387"/>
                  <a:pt x="309" y="407"/>
                </a:cubicBezTo>
                <a:cubicBezTo>
                  <a:pt x="295" y="426"/>
                  <a:pt x="282" y="444"/>
                  <a:pt x="282" y="467"/>
                </a:cubicBezTo>
                <a:cubicBezTo>
                  <a:pt x="282" y="501"/>
                  <a:pt x="301" y="520"/>
                  <a:pt x="336" y="520"/>
                </a:cubicBezTo>
                <a:cubicBezTo>
                  <a:pt x="348" y="520"/>
                  <a:pt x="360" y="515"/>
                  <a:pt x="369" y="505"/>
                </a:cubicBezTo>
                <a:cubicBezTo>
                  <a:pt x="378" y="496"/>
                  <a:pt x="383" y="484"/>
                  <a:pt x="385" y="471"/>
                </a:cubicBezTo>
                <a:cubicBezTo>
                  <a:pt x="398" y="486"/>
                  <a:pt x="418" y="520"/>
                  <a:pt x="418" y="552"/>
                </a:cubicBezTo>
                <a:cubicBezTo>
                  <a:pt x="418" y="609"/>
                  <a:pt x="386" y="634"/>
                  <a:pt x="346" y="662"/>
                </a:cubicBezTo>
                <a:cubicBezTo>
                  <a:pt x="343" y="664"/>
                  <a:pt x="342" y="668"/>
                  <a:pt x="343" y="671"/>
                </a:cubicBezTo>
                <a:cubicBezTo>
                  <a:pt x="345" y="674"/>
                  <a:pt x="349" y="675"/>
                  <a:pt x="352" y="674"/>
                </a:cubicBezTo>
                <a:cubicBezTo>
                  <a:pt x="486" y="621"/>
                  <a:pt x="546" y="555"/>
                  <a:pt x="546" y="459"/>
                </a:cubicBezTo>
                <a:cubicBezTo>
                  <a:pt x="546" y="348"/>
                  <a:pt x="476" y="276"/>
                  <a:pt x="408" y="207"/>
                </a:cubicBezTo>
                <a:close/>
                <a:moveTo>
                  <a:pt x="397" y="639"/>
                </a:moveTo>
                <a:cubicBezTo>
                  <a:pt x="417" y="618"/>
                  <a:pt x="432" y="591"/>
                  <a:pt x="432" y="552"/>
                </a:cubicBezTo>
                <a:cubicBezTo>
                  <a:pt x="432" y="508"/>
                  <a:pt x="398" y="457"/>
                  <a:pt x="382" y="450"/>
                </a:cubicBezTo>
                <a:cubicBezTo>
                  <a:pt x="381" y="449"/>
                  <a:pt x="380" y="449"/>
                  <a:pt x="379" y="449"/>
                </a:cubicBezTo>
                <a:cubicBezTo>
                  <a:pt x="378" y="449"/>
                  <a:pt x="376" y="450"/>
                  <a:pt x="375" y="450"/>
                </a:cubicBezTo>
                <a:cubicBezTo>
                  <a:pt x="373" y="452"/>
                  <a:pt x="372" y="454"/>
                  <a:pt x="372" y="457"/>
                </a:cubicBezTo>
                <a:cubicBezTo>
                  <a:pt x="373" y="471"/>
                  <a:pt x="368" y="486"/>
                  <a:pt x="359" y="495"/>
                </a:cubicBezTo>
                <a:cubicBezTo>
                  <a:pt x="354" y="500"/>
                  <a:pt x="346" y="506"/>
                  <a:pt x="336" y="506"/>
                </a:cubicBezTo>
                <a:cubicBezTo>
                  <a:pt x="309" y="506"/>
                  <a:pt x="296" y="494"/>
                  <a:pt x="296" y="467"/>
                </a:cubicBezTo>
                <a:cubicBezTo>
                  <a:pt x="296" y="449"/>
                  <a:pt x="308" y="433"/>
                  <a:pt x="320" y="415"/>
                </a:cubicBezTo>
                <a:cubicBezTo>
                  <a:pt x="336" y="395"/>
                  <a:pt x="353" y="371"/>
                  <a:pt x="353" y="340"/>
                </a:cubicBezTo>
                <a:cubicBezTo>
                  <a:pt x="353" y="296"/>
                  <a:pt x="324" y="257"/>
                  <a:pt x="315" y="251"/>
                </a:cubicBezTo>
                <a:cubicBezTo>
                  <a:pt x="313" y="250"/>
                  <a:pt x="310" y="249"/>
                  <a:pt x="308" y="250"/>
                </a:cubicBezTo>
                <a:cubicBezTo>
                  <a:pt x="306" y="251"/>
                  <a:pt x="304" y="253"/>
                  <a:pt x="304" y="256"/>
                </a:cubicBezTo>
                <a:cubicBezTo>
                  <a:pt x="301" y="274"/>
                  <a:pt x="294" y="297"/>
                  <a:pt x="256" y="337"/>
                </a:cubicBezTo>
                <a:cubicBezTo>
                  <a:pt x="243" y="351"/>
                  <a:pt x="229" y="362"/>
                  <a:pt x="215" y="374"/>
                </a:cubicBezTo>
                <a:cubicBezTo>
                  <a:pt x="185" y="398"/>
                  <a:pt x="157" y="420"/>
                  <a:pt x="157" y="455"/>
                </a:cubicBezTo>
                <a:cubicBezTo>
                  <a:pt x="157" y="479"/>
                  <a:pt x="163" y="496"/>
                  <a:pt x="168" y="509"/>
                </a:cubicBezTo>
                <a:cubicBezTo>
                  <a:pt x="175" y="527"/>
                  <a:pt x="179" y="537"/>
                  <a:pt x="167" y="552"/>
                </a:cubicBezTo>
                <a:cubicBezTo>
                  <a:pt x="161" y="560"/>
                  <a:pt x="154" y="563"/>
                  <a:pt x="145" y="563"/>
                </a:cubicBezTo>
                <a:cubicBezTo>
                  <a:pt x="136" y="563"/>
                  <a:pt x="128" y="558"/>
                  <a:pt x="125" y="556"/>
                </a:cubicBezTo>
                <a:cubicBezTo>
                  <a:pt x="123" y="554"/>
                  <a:pt x="120" y="553"/>
                  <a:pt x="117" y="555"/>
                </a:cubicBezTo>
                <a:cubicBezTo>
                  <a:pt x="114" y="556"/>
                  <a:pt x="113" y="559"/>
                  <a:pt x="113" y="562"/>
                </a:cubicBezTo>
                <a:cubicBezTo>
                  <a:pt x="119" y="598"/>
                  <a:pt x="134" y="619"/>
                  <a:pt x="158" y="637"/>
                </a:cubicBezTo>
                <a:cubicBezTo>
                  <a:pt x="90" y="607"/>
                  <a:pt x="14" y="552"/>
                  <a:pt x="14" y="457"/>
                </a:cubicBezTo>
                <a:cubicBezTo>
                  <a:pt x="14" y="352"/>
                  <a:pt x="83" y="307"/>
                  <a:pt x="139" y="271"/>
                </a:cubicBezTo>
                <a:cubicBezTo>
                  <a:pt x="140" y="270"/>
                  <a:pt x="141" y="270"/>
                  <a:pt x="142" y="269"/>
                </a:cubicBezTo>
                <a:cubicBezTo>
                  <a:pt x="143" y="276"/>
                  <a:pt x="146" y="283"/>
                  <a:pt x="150" y="289"/>
                </a:cubicBezTo>
                <a:cubicBezTo>
                  <a:pt x="159" y="301"/>
                  <a:pt x="175" y="308"/>
                  <a:pt x="189" y="308"/>
                </a:cubicBezTo>
                <a:cubicBezTo>
                  <a:pt x="216" y="308"/>
                  <a:pt x="239" y="284"/>
                  <a:pt x="239" y="257"/>
                </a:cubicBezTo>
                <a:cubicBezTo>
                  <a:pt x="239" y="245"/>
                  <a:pt x="236" y="232"/>
                  <a:pt x="232" y="218"/>
                </a:cubicBezTo>
                <a:cubicBezTo>
                  <a:pt x="226" y="197"/>
                  <a:pt x="220" y="175"/>
                  <a:pt x="220" y="146"/>
                </a:cubicBezTo>
                <a:cubicBezTo>
                  <a:pt x="220" y="105"/>
                  <a:pt x="237" y="73"/>
                  <a:pt x="282" y="30"/>
                </a:cubicBezTo>
                <a:cubicBezTo>
                  <a:pt x="273" y="93"/>
                  <a:pt x="329" y="149"/>
                  <a:pt x="376" y="195"/>
                </a:cubicBezTo>
                <a:cubicBezTo>
                  <a:pt x="382" y="201"/>
                  <a:pt x="388" y="207"/>
                  <a:pt x="394" y="213"/>
                </a:cubicBezTo>
                <a:cubicBezTo>
                  <a:pt x="398" y="217"/>
                  <a:pt x="398" y="217"/>
                  <a:pt x="398" y="217"/>
                </a:cubicBezTo>
                <a:cubicBezTo>
                  <a:pt x="467" y="287"/>
                  <a:pt x="532" y="353"/>
                  <a:pt x="532" y="459"/>
                </a:cubicBezTo>
                <a:cubicBezTo>
                  <a:pt x="532" y="537"/>
                  <a:pt x="491" y="592"/>
                  <a:pt x="397" y="63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Oval 11"/>
          <p:cNvSpPr>
            <a:spLocks noChangeArrowheads="1"/>
          </p:cNvSpPr>
          <p:nvPr/>
        </p:nvSpPr>
        <p:spPr bwMode="auto">
          <a:xfrm>
            <a:off x="4736477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4" name="Freeform 84"/>
          <p:cNvSpPr>
            <a:spLocks noEditPoints="1"/>
          </p:cNvSpPr>
          <p:nvPr/>
        </p:nvSpPr>
        <p:spPr bwMode="auto">
          <a:xfrm>
            <a:off x="5203282" y="4797351"/>
            <a:ext cx="162518" cy="741904"/>
          </a:xfrm>
          <a:custGeom>
            <a:avLst/>
            <a:gdLst>
              <a:gd name="T0" fmla="*/ 117 w 158"/>
              <a:gd name="T1" fmla="*/ 61 h 718"/>
              <a:gd name="T2" fmla="*/ 117 w 158"/>
              <a:gd name="T3" fmla="*/ 23 h 718"/>
              <a:gd name="T4" fmla="*/ 95 w 158"/>
              <a:gd name="T5" fmla="*/ 0 h 718"/>
              <a:gd name="T6" fmla="*/ 64 w 158"/>
              <a:gd name="T7" fmla="*/ 0 h 718"/>
              <a:gd name="T8" fmla="*/ 41 w 158"/>
              <a:gd name="T9" fmla="*/ 23 h 718"/>
              <a:gd name="T10" fmla="*/ 41 w 158"/>
              <a:gd name="T11" fmla="*/ 61 h 718"/>
              <a:gd name="T12" fmla="*/ 0 w 158"/>
              <a:gd name="T13" fmla="*/ 104 h 718"/>
              <a:gd name="T14" fmla="*/ 0 w 158"/>
              <a:gd name="T15" fmla="*/ 604 h 718"/>
              <a:gd name="T16" fmla="*/ 1 w 158"/>
              <a:gd name="T17" fmla="*/ 607 h 718"/>
              <a:gd name="T18" fmla="*/ 73 w 158"/>
              <a:gd name="T19" fmla="*/ 715 h 718"/>
              <a:gd name="T20" fmla="*/ 79 w 158"/>
              <a:gd name="T21" fmla="*/ 718 h 718"/>
              <a:gd name="T22" fmla="*/ 85 w 158"/>
              <a:gd name="T23" fmla="*/ 715 h 718"/>
              <a:gd name="T24" fmla="*/ 157 w 158"/>
              <a:gd name="T25" fmla="*/ 607 h 718"/>
              <a:gd name="T26" fmla="*/ 158 w 158"/>
              <a:gd name="T27" fmla="*/ 604 h 718"/>
              <a:gd name="T28" fmla="*/ 158 w 158"/>
              <a:gd name="T29" fmla="*/ 104 h 718"/>
              <a:gd name="T30" fmla="*/ 117 w 158"/>
              <a:gd name="T31" fmla="*/ 61 h 718"/>
              <a:gd name="T32" fmla="*/ 55 w 158"/>
              <a:gd name="T33" fmla="*/ 23 h 718"/>
              <a:gd name="T34" fmla="*/ 64 w 158"/>
              <a:gd name="T35" fmla="*/ 14 h 718"/>
              <a:gd name="T36" fmla="*/ 95 w 158"/>
              <a:gd name="T37" fmla="*/ 14 h 718"/>
              <a:gd name="T38" fmla="*/ 103 w 158"/>
              <a:gd name="T39" fmla="*/ 23 h 718"/>
              <a:gd name="T40" fmla="*/ 103 w 158"/>
              <a:gd name="T41" fmla="*/ 339 h 718"/>
              <a:gd name="T42" fmla="*/ 95 w 158"/>
              <a:gd name="T43" fmla="*/ 348 h 718"/>
              <a:gd name="T44" fmla="*/ 64 w 158"/>
              <a:gd name="T45" fmla="*/ 348 h 718"/>
              <a:gd name="T46" fmla="*/ 55 w 158"/>
              <a:gd name="T47" fmla="*/ 339 h 718"/>
              <a:gd name="T48" fmla="*/ 55 w 158"/>
              <a:gd name="T49" fmla="*/ 23 h 718"/>
              <a:gd name="T50" fmla="*/ 144 w 158"/>
              <a:gd name="T51" fmla="*/ 601 h 718"/>
              <a:gd name="T52" fmla="*/ 79 w 158"/>
              <a:gd name="T53" fmla="*/ 698 h 718"/>
              <a:gd name="T54" fmla="*/ 14 w 158"/>
              <a:gd name="T55" fmla="*/ 601 h 718"/>
              <a:gd name="T56" fmla="*/ 14 w 158"/>
              <a:gd name="T57" fmla="*/ 104 h 718"/>
              <a:gd name="T58" fmla="*/ 41 w 158"/>
              <a:gd name="T59" fmla="*/ 75 h 718"/>
              <a:gd name="T60" fmla="*/ 41 w 158"/>
              <a:gd name="T61" fmla="*/ 339 h 718"/>
              <a:gd name="T62" fmla="*/ 64 w 158"/>
              <a:gd name="T63" fmla="*/ 362 h 718"/>
              <a:gd name="T64" fmla="*/ 95 w 158"/>
              <a:gd name="T65" fmla="*/ 362 h 718"/>
              <a:gd name="T66" fmla="*/ 117 w 158"/>
              <a:gd name="T67" fmla="*/ 339 h 718"/>
              <a:gd name="T68" fmla="*/ 117 w 158"/>
              <a:gd name="T69" fmla="*/ 75 h 718"/>
              <a:gd name="T70" fmla="*/ 144 w 158"/>
              <a:gd name="T71" fmla="*/ 104 h 718"/>
              <a:gd name="T72" fmla="*/ 144 w 158"/>
              <a:gd name="T73" fmla="*/ 601 h 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58" h="718">
                <a:moveTo>
                  <a:pt x="117" y="61"/>
                </a:moveTo>
                <a:cubicBezTo>
                  <a:pt x="117" y="23"/>
                  <a:pt x="117" y="23"/>
                  <a:pt x="117" y="23"/>
                </a:cubicBezTo>
                <a:cubicBezTo>
                  <a:pt x="117" y="10"/>
                  <a:pt x="107" y="0"/>
                  <a:pt x="95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51" y="0"/>
                  <a:pt x="41" y="10"/>
                  <a:pt x="41" y="23"/>
                </a:cubicBezTo>
                <a:cubicBezTo>
                  <a:pt x="41" y="61"/>
                  <a:pt x="41" y="61"/>
                  <a:pt x="41" y="61"/>
                </a:cubicBezTo>
                <a:cubicBezTo>
                  <a:pt x="18" y="62"/>
                  <a:pt x="0" y="81"/>
                  <a:pt x="0" y="104"/>
                </a:cubicBezTo>
                <a:cubicBezTo>
                  <a:pt x="0" y="604"/>
                  <a:pt x="0" y="604"/>
                  <a:pt x="0" y="604"/>
                </a:cubicBezTo>
                <a:cubicBezTo>
                  <a:pt x="0" y="605"/>
                  <a:pt x="0" y="606"/>
                  <a:pt x="1" y="607"/>
                </a:cubicBezTo>
                <a:cubicBezTo>
                  <a:pt x="73" y="715"/>
                  <a:pt x="73" y="715"/>
                  <a:pt x="73" y="715"/>
                </a:cubicBezTo>
                <a:cubicBezTo>
                  <a:pt x="75" y="717"/>
                  <a:pt x="77" y="718"/>
                  <a:pt x="79" y="718"/>
                </a:cubicBezTo>
                <a:cubicBezTo>
                  <a:pt x="81" y="718"/>
                  <a:pt x="84" y="717"/>
                  <a:pt x="85" y="715"/>
                </a:cubicBezTo>
                <a:cubicBezTo>
                  <a:pt x="157" y="607"/>
                  <a:pt x="157" y="607"/>
                  <a:pt x="157" y="607"/>
                </a:cubicBezTo>
                <a:cubicBezTo>
                  <a:pt x="158" y="606"/>
                  <a:pt x="158" y="605"/>
                  <a:pt x="158" y="604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8" y="81"/>
                  <a:pt x="140" y="62"/>
                  <a:pt x="117" y="61"/>
                </a:cubicBezTo>
                <a:close/>
                <a:moveTo>
                  <a:pt x="55" y="23"/>
                </a:moveTo>
                <a:cubicBezTo>
                  <a:pt x="55" y="18"/>
                  <a:pt x="59" y="14"/>
                  <a:pt x="64" y="14"/>
                </a:cubicBezTo>
                <a:cubicBezTo>
                  <a:pt x="95" y="14"/>
                  <a:pt x="95" y="14"/>
                  <a:pt x="95" y="14"/>
                </a:cubicBezTo>
                <a:cubicBezTo>
                  <a:pt x="99" y="14"/>
                  <a:pt x="103" y="18"/>
                  <a:pt x="103" y="23"/>
                </a:cubicBezTo>
                <a:cubicBezTo>
                  <a:pt x="103" y="339"/>
                  <a:pt x="103" y="339"/>
                  <a:pt x="103" y="339"/>
                </a:cubicBezTo>
                <a:cubicBezTo>
                  <a:pt x="103" y="344"/>
                  <a:pt x="99" y="348"/>
                  <a:pt x="95" y="348"/>
                </a:cubicBezTo>
                <a:cubicBezTo>
                  <a:pt x="64" y="348"/>
                  <a:pt x="64" y="348"/>
                  <a:pt x="64" y="348"/>
                </a:cubicBezTo>
                <a:cubicBezTo>
                  <a:pt x="59" y="348"/>
                  <a:pt x="55" y="344"/>
                  <a:pt x="55" y="339"/>
                </a:cubicBezTo>
                <a:lnTo>
                  <a:pt x="55" y="23"/>
                </a:lnTo>
                <a:close/>
                <a:moveTo>
                  <a:pt x="144" y="601"/>
                </a:moveTo>
                <a:cubicBezTo>
                  <a:pt x="79" y="698"/>
                  <a:pt x="79" y="698"/>
                  <a:pt x="79" y="698"/>
                </a:cubicBezTo>
                <a:cubicBezTo>
                  <a:pt x="14" y="601"/>
                  <a:pt x="14" y="601"/>
                  <a:pt x="14" y="601"/>
                </a:cubicBezTo>
                <a:cubicBezTo>
                  <a:pt x="14" y="104"/>
                  <a:pt x="14" y="104"/>
                  <a:pt x="14" y="104"/>
                </a:cubicBezTo>
                <a:cubicBezTo>
                  <a:pt x="14" y="88"/>
                  <a:pt x="26" y="76"/>
                  <a:pt x="41" y="75"/>
                </a:cubicBezTo>
                <a:cubicBezTo>
                  <a:pt x="41" y="339"/>
                  <a:pt x="41" y="339"/>
                  <a:pt x="41" y="339"/>
                </a:cubicBezTo>
                <a:cubicBezTo>
                  <a:pt x="41" y="352"/>
                  <a:pt x="51" y="362"/>
                  <a:pt x="64" y="362"/>
                </a:cubicBezTo>
                <a:cubicBezTo>
                  <a:pt x="95" y="362"/>
                  <a:pt x="95" y="362"/>
                  <a:pt x="95" y="362"/>
                </a:cubicBezTo>
                <a:cubicBezTo>
                  <a:pt x="107" y="362"/>
                  <a:pt x="117" y="352"/>
                  <a:pt x="117" y="339"/>
                </a:cubicBezTo>
                <a:cubicBezTo>
                  <a:pt x="117" y="75"/>
                  <a:pt x="117" y="75"/>
                  <a:pt x="117" y="75"/>
                </a:cubicBezTo>
                <a:cubicBezTo>
                  <a:pt x="132" y="76"/>
                  <a:pt x="144" y="88"/>
                  <a:pt x="144" y="104"/>
                </a:cubicBezTo>
                <a:lnTo>
                  <a:pt x="144" y="60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Oval 6"/>
          <p:cNvSpPr>
            <a:spLocks noChangeArrowheads="1"/>
          </p:cNvSpPr>
          <p:nvPr/>
        </p:nvSpPr>
        <p:spPr bwMode="auto">
          <a:xfrm>
            <a:off x="3012819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5" name="Freeform 85"/>
          <p:cNvSpPr>
            <a:spLocks noEditPoints="1"/>
          </p:cNvSpPr>
          <p:nvPr/>
        </p:nvSpPr>
        <p:spPr bwMode="auto">
          <a:xfrm>
            <a:off x="3341657" y="4828503"/>
            <a:ext cx="440758" cy="679598"/>
          </a:xfrm>
          <a:custGeom>
            <a:avLst/>
            <a:gdLst>
              <a:gd name="T0" fmla="*/ 151 w 426"/>
              <a:gd name="T1" fmla="*/ 519 h 658"/>
              <a:gd name="T2" fmla="*/ 110 w 426"/>
              <a:gd name="T3" fmla="*/ 0 h 658"/>
              <a:gd name="T4" fmla="*/ 0 w 426"/>
              <a:gd name="T5" fmla="*/ 41 h 658"/>
              <a:gd name="T6" fmla="*/ 0 w 426"/>
              <a:gd name="T7" fmla="*/ 519 h 658"/>
              <a:gd name="T8" fmla="*/ 0 w 426"/>
              <a:gd name="T9" fmla="*/ 520 h 658"/>
              <a:gd name="T10" fmla="*/ 0 w 426"/>
              <a:gd name="T11" fmla="*/ 521 h 658"/>
              <a:gd name="T12" fmla="*/ 0 w 426"/>
              <a:gd name="T13" fmla="*/ 523 h 658"/>
              <a:gd name="T14" fmla="*/ 75 w 426"/>
              <a:gd name="T15" fmla="*/ 658 h 658"/>
              <a:gd name="T16" fmla="*/ 150 w 426"/>
              <a:gd name="T17" fmla="*/ 523 h 658"/>
              <a:gd name="T18" fmla="*/ 150 w 426"/>
              <a:gd name="T19" fmla="*/ 522 h 658"/>
              <a:gd name="T20" fmla="*/ 151 w 426"/>
              <a:gd name="T21" fmla="*/ 521 h 658"/>
              <a:gd name="T22" fmla="*/ 93 w 426"/>
              <a:gd name="T23" fmla="*/ 603 h 658"/>
              <a:gd name="T24" fmla="*/ 20 w 426"/>
              <a:gd name="T25" fmla="*/ 531 h 658"/>
              <a:gd name="T26" fmla="*/ 49 w 426"/>
              <a:gd name="T27" fmla="*/ 531 h 658"/>
              <a:gd name="T28" fmla="*/ 53 w 426"/>
              <a:gd name="T29" fmla="*/ 530 h 658"/>
              <a:gd name="T30" fmla="*/ 134 w 426"/>
              <a:gd name="T31" fmla="*/ 523 h 658"/>
              <a:gd name="T32" fmla="*/ 137 w 426"/>
              <a:gd name="T33" fmla="*/ 158 h 658"/>
              <a:gd name="T34" fmla="*/ 14 w 426"/>
              <a:gd name="T35" fmla="*/ 100 h 658"/>
              <a:gd name="T36" fmla="*/ 137 w 426"/>
              <a:gd name="T37" fmla="*/ 158 h 658"/>
              <a:gd name="T38" fmla="*/ 57 w 426"/>
              <a:gd name="T39" fmla="*/ 515 h 658"/>
              <a:gd name="T40" fmla="*/ 94 w 426"/>
              <a:gd name="T41" fmla="*/ 172 h 658"/>
              <a:gd name="T42" fmla="*/ 71 w 426"/>
              <a:gd name="T43" fmla="*/ 512 h 658"/>
              <a:gd name="T44" fmla="*/ 14 w 426"/>
              <a:gd name="T45" fmla="*/ 172 h 658"/>
              <a:gd name="T46" fmla="*/ 43 w 426"/>
              <a:gd name="T47" fmla="*/ 517 h 658"/>
              <a:gd name="T48" fmla="*/ 108 w 426"/>
              <a:gd name="T49" fmla="*/ 506 h 658"/>
              <a:gd name="T50" fmla="*/ 137 w 426"/>
              <a:gd name="T51" fmla="*/ 172 h 658"/>
              <a:gd name="T52" fmla="*/ 108 w 426"/>
              <a:gd name="T53" fmla="*/ 506 h 658"/>
              <a:gd name="T54" fmla="*/ 110 w 426"/>
              <a:gd name="T55" fmla="*/ 14 h 658"/>
              <a:gd name="T56" fmla="*/ 137 w 426"/>
              <a:gd name="T57" fmla="*/ 86 h 658"/>
              <a:gd name="T58" fmla="*/ 14 w 426"/>
              <a:gd name="T59" fmla="*/ 41 h 658"/>
              <a:gd name="T60" fmla="*/ 65 w 426"/>
              <a:gd name="T61" fmla="*/ 617 h 658"/>
              <a:gd name="T62" fmla="*/ 75 w 426"/>
              <a:gd name="T63" fmla="*/ 636 h 658"/>
              <a:gd name="T64" fmla="*/ 419 w 426"/>
              <a:gd name="T65" fmla="*/ 0 h 658"/>
              <a:gd name="T66" fmla="*/ 236 w 426"/>
              <a:gd name="T67" fmla="*/ 7 h 658"/>
              <a:gd name="T68" fmla="*/ 243 w 426"/>
              <a:gd name="T69" fmla="*/ 658 h 658"/>
              <a:gd name="T70" fmla="*/ 426 w 426"/>
              <a:gd name="T71" fmla="*/ 651 h 658"/>
              <a:gd name="T72" fmla="*/ 419 w 426"/>
              <a:gd name="T73" fmla="*/ 0 h 658"/>
              <a:gd name="T74" fmla="*/ 250 w 426"/>
              <a:gd name="T75" fmla="*/ 14 h 658"/>
              <a:gd name="T76" fmla="*/ 412 w 426"/>
              <a:gd name="T77" fmla="*/ 67 h 658"/>
              <a:gd name="T78" fmla="*/ 345 w 426"/>
              <a:gd name="T79" fmla="*/ 74 h 658"/>
              <a:gd name="T80" fmla="*/ 412 w 426"/>
              <a:gd name="T81" fmla="*/ 81 h 658"/>
              <a:gd name="T82" fmla="*/ 331 w 426"/>
              <a:gd name="T83" fmla="*/ 139 h 658"/>
              <a:gd name="T84" fmla="*/ 331 w 426"/>
              <a:gd name="T85" fmla="*/ 153 h 658"/>
              <a:gd name="T86" fmla="*/ 412 w 426"/>
              <a:gd name="T87" fmla="*/ 212 h 658"/>
              <a:gd name="T88" fmla="*/ 345 w 426"/>
              <a:gd name="T89" fmla="*/ 219 h 658"/>
              <a:gd name="T90" fmla="*/ 412 w 426"/>
              <a:gd name="T91" fmla="*/ 226 h 658"/>
              <a:gd name="T92" fmla="*/ 331 w 426"/>
              <a:gd name="T93" fmla="*/ 285 h 658"/>
              <a:gd name="T94" fmla="*/ 331 w 426"/>
              <a:gd name="T95" fmla="*/ 299 h 658"/>
              <a:gd name="T96" fmla="*/ 412 w 426"/>
              <a:gd name="T97" fmla="*/ 357 h 658"/>
              <a:gd name="T98" fmla="*/ 345 w 426"/>
              <a:gd name="T99" fmla="*/ 364 h 658"/>
              <a:gd name="T100" fmla="*/ 412 w 426"/>
              <a:gd name="T101" fmla="*/ 371 h 658"/>
              <a:gd name="T102" fmla="*/ 331 w 426"/>
              <a:gd name="T103" fmla="*/ 430 h 658"/>
              <a:gd name="T104" fmla="*/ 331 w 426"/>
              <a:gd name="T105" fmla="*/ 444 h 658"/>
              <a:gd name="T106" fmla="*/ 412 w 426"/>
              <a:gd name="T107" fmla="*/ 502 h 658"/>
              <a:gd name="T108" fmla="*/ 345 w 426"/>
              <a:gd name="T109" fmla="*/ 509 h 658"/>
              <a:gd name="T110" fmla="*/ 412 w 426"/>
              <a:gd name="T111" fmla="*/ 516 h 658"/>
              <a:gd name="T112" fmla="*/ 331 w 426"/>
              <a:gd name="T113" fmla="*/ 575 h 658"/>
              <a:gd name="T114" fmla="*/ 331 w 426"/>
              <a:gd name="T115" fmla="*/ 589 h 658"/>
              <a:gd name="T116" fmla="*/ 412 w 426"/>
              <a:gd name="T117" fmla="*/ 644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6" h="658">
                <a:moveTo>
                  <a:pt x="151" y="519"/>
                </a:moveTo>
                <a:cubicBezTo>
                  <a:pt x="151" y="519"/>
                  <a:pt x="151" y="519"/>
                  <a:pt x="151" y="519"/>
                </a:cubicBezTo>
                <a:cubicBezTo>
                  <a:pt x="151" y="41"/>
                  <a:pt x="151" y="41"/>
                  <a:pt x="151" y="41"/>
                </a:cubicBezTo>
                <a:cubicBezTo>
                  <a:pt x="151" y="19"/>
                  <a:pt x="132" y="0"/>
                  <a:pt x="110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18" y="0"/>
                  <a:pt x="0" y="19"/>
                  <a:pt x="0" y="41"/>
                </a:cubicBezTo>
                <a:cubicBezTo>
                  <a:pt x="0" y="519"/>
                  <a:pt x="0" y="519"/>
                  <a:pt x="0" y="519"/>
                </a:cubicBezTo>
                <a:cubicBezTo>
                  <a:pt x="0" y="519"/>
                  <a:pt x="0" y="519"/>
                  <a:pt x="0" y="519"/>
                </a:cubicBezTo>
                <a:cubicBezTo>
                  <a:pt x="0" y="519"/>
                  <a:pt x="0" y="519"/>
                  <a:pt x="0" y="519"/>
                </a:cubicBezTo>
                <a:cubicBezTo>
                  <a:pt x="0" y="519"/>
                  <a:pt x="0" y="520"/>
                  <a:pt x="0" y="520"/>
                </a:cubicBezTo>
                <a:cubicBezTo>
                  <a:pt x="0" y="520"/>
                  <a:pt x="0" y="520"/>
                  <a:pt x="0" y="521"/>
                </a:cubicBezTo>
                <a:cubicBezTo>
                  <a:pt x="0" y="521"/>
                  <a:pt x="0" y="521"/>
                  <a:pt x="0" y="521"/>
                </a:cubicBezTo>
                <a:cubicBezTo>
                  <a:pt x="0" y="522"/>
                  <a:pt x="0" y="522"/>
                  <a:pt x="0" y="522"/>
                </a:cubicBezTo>
                <a:cubicBezTo>
                  <a:pt x="0" y="522"/>
                  <a:pt x="0" y="523"/>
                  <a:pt x="0" y="523"/>
                </a:cubicBezTo>
                <a:cubicBezTo>
                  <a:pt x="69" y="654"/>
                  <a:pt x="69" y="654"/>
                  <a:pt x="69" y="654"/>
                </a:cubicBezTo>
                <a:cubicBezTo>
                  <a:pt x="70" y="657"/>
                  <a:pt x="73" y="658"/>
                  <a:pt x="75" y="658"/>
                </a:cubicBezTo>
                <a:cubicBezTo>
                  <a:pt x="78" y="658"/>
                  <a:pt x="80" y="657"/>
                  <a:pt x="81" y="654"/>
                </a:cubicBezTo>
                <a:cubicBezTo>
                  <a:pt x="150" y="523"/>
                  <a:pt x="150" y="523"/>
                  <a:pt x="150" y="523"/>
                </a:cubicBezTo>
                <a:cubicBezTo>
                  <a:pt x="150" y="523"/>
                  <a:pt x="150" y="523"/>
                  <a:pt x="150" y="522"/>
                </a:cubicBezTo>
                <a:cubicBezTo>
                  <a:pt x="150" y="522"/>
                  <a:pt x="150" y="522"/>
                  <a:pt x="150" y="522"/>
                </a:cubicBezTo>
                <a:cubicBezTo>
                  <a:pt x="151" y="522"/>
                  <a:pt x="151" y="522"/>
                  <a:pt x="151" y="521"/>
                </a:cubicBezTo>
                <a:cubicBezTo>
                  <a:pt x="151" y="521"/>
                  <a:pt x="151" y="521"/>
                  <a:pt x="151" y="521"/>
                </a:cubicBezTo>
                <a:cubicBezTo>
                  <a:pt x="151" y="520"/>
                  <a:pt x="151" y="520"/>
                  <a:pt x="151" y="519"/>
                </a:cubicBezTo>
                <a:close/>
                <a:moveTo>
                  <a:pt x="93" y="603"/>
                </a:moveTo>
                <a:cubicBezTo>
                  <a:pt x="58" y="603"/>
                  <a:pt x="58" y="603"/>
                  <a:pt x="58" y="603"/>
                </a:cubicBezTo>
                <a:cubicBezTo>
                  <a:pt x="20" y="531"/>
                  <a:pt x="20" y="531"/>
                  <a:pt x="20" y="531"/>
                </a:cubicBezTo>
                <a:cubicBezTo>
                  <a:pt x="25" y="531"/>
                  <a:pt x="29" y="532"/>
                  <a:pt x="34" y="532"/>
                </a:cubicBezTo>
                <a:cubicBezTo>
                  <a:pt x="39" y="532"/>
                  <a:pt x="44" y="531"/>
                  <a:pt x="49" y="531"/>
                </a:cubicBezTo>
                <a:cubicBezTo>
                  <a:pt x="49" y="531"/>
                  <a:pt x="50" y="531"/>
                  <a:pt x="50" y="531"/>
                </a:cubicBezTo>
                <a:cubicBezTo>
                  <a:pt x="51" y="531"/>
                  <a:pt x="53" y="530"/>
                  <a:pt x="53" y="530"/>
                </a:cubicBezTo>
                <a:cubicBezTo>
                  <a:pt x="60" y="529"/>
                  <a:pt x="67" y="527"/>
                  <a:pt x="74" y="526"/>
                </a:cubicBezTo>
                <a:cubicBezTo>
                  <a:pt x="94" y="521"/>
                  <a:pt x="114" y="517"/>
                  <a:pt x="134" y="523"/>
                </a:cubicBezTo>
                <a:lnTo>
                  <a:pt x="93" y="603"/>
                </a:lnTo>
                <a:close/>
                <a:moveTo>
                  <a:pt x="137" y="158"/>
                </a:moveTo>
                <a:cubicBezTo>
                  <a:pt x="14" y="158"/>
                  <a:pt x="14" y="158"/>
                  <a:pt x="14" y="158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37" y="100"/>
                  <a:pt x="137" y="100"/>
                  <a:pt x="137" y="100"/>
                </a:cubicBezTo>
                <a:lnTo>
                  <a:pt x="137" y="158"/>
                </a:lnTo>
                <a:close/>
                <a:moveTo>
                  <a:pt x="71" y="512"/>
                </a:moveTo>
                <a:cubicBezTo>
                  <a:pt x="66" y="513"/>
                  <a:pt x="62" y="514"/>
                  <a:pt x="57" y="515"/>
                </a:cubicBezTo>
                <a:cubicBezTo>
                  <a:pt x="57" y="172"/>
                  <a:pt x="57" y="172"/>
                  <a:pt x="57" y="172"/>
                </a:cubicBezTo>
                <a:cubicBezTo>
                  <a:pt x="94" y="172"/>
                  <a:pt x="94" y="172"/>
                  <a:pt x="94" y="172"/>
                </a:cubicBezTo>
                <a:cubicBezTo>
                  <a:pt x="94" y="508"/>
                  <a:pt x="94" y="508"/>
                  <a:pt x="94" y="508"/>
                </a:cubicBezTo>
                <a:cubicBezTo>
                  <a:pt x="86" y="509"/>
                  <a:pt x="78" y="511"/>
                  <a:pt x="71" y="512"/>
                </a:cubicBezTo>
                <a:close/>
                <a:moveTo>
                  <a:pt x="14" y="515"/>
                </a:moveTo>
                <a:cubicBezTo>
                  <a:pt x="14" y="172"/>
                  <a:pt x="14" y="172"/>
                  <a:pt x="14" y="172"/>
                </a:cubicBezTo>
                <a:cubicBezTo>
                  <a:pt x="43" y="172"/>
                  <a:pt x="43" y="172"/>
                  <a:pt x="43" y="172"/>
                </a:cubicBezTo>
                <a:cubicBezTo>
                  <a:pt x="43" y="517"/>
                  <a:pt x="43" y="517"/>
                  <a:pt x="43" y="517"/>
                </a:cubicBezTo>
                <a:cubicBezTo>
                  <a:pt x="33" y="518"/>
                  <a:pt x="23" y="518"/>
                  <a:pt x="14" y="515"/>
                </a:cubicBezTo>
                <a:close/>
                <a:moveTo>
                  <a:pt x="108" y="506"/>
                </a:moveTo>
                <a:cubicBezTo>
                  <a:pt x="108" y="172"/>
                  <a:pt x="108" y="172"/>
                  <a:pt x="108" y="172"/>
                </a:cubicBezTo>
                <a:cubicBezTo>
                  <a:pt x="137" y="172"/>
                  <a:pt x="137" y="172"/>
                  <a:pt x="137" y="172"/>
                </a:cubicBezTo>
                <a:cubicBezTo>
                  <a:pt x="137" y="510"/>
                  <a:pt x="137" y="510"/>
                  <a:pt x="137" y="510"/>
                </a:cubicBezTo>
                <a:cubicBezTo>
                  <a:pt x="127" y="507"/>
                  <a:pt x="117" y="506"/>
                  <a:pt x="108" y="506"/>
                </a:cubicBezTo>
                <a:close/>
                <a:moveTo>
                  <a:pt x="41" y="14"/>
                </a:moveTo>
                <a:cubicBezTo>
                  <a:pt x="110" y="14"/>
                  <a:pt x="110" y="14"/>
                  <a:pt x="110" y="14"/>
                </a:cubicBezTo>
                <a:cubicBezTo>
                  <a:pt x="125" y="14"/>
                  <a:pt x="137" y="26"/>
                  <a:pt x="137" y="41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4" y="86"/>
                  <a:pt x="14" y="86"/>
                  <a:pt x="14" y="86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26"/>
                  <a:pt x="26" y="14"/>
                  <a:pt x="41" y="14"/>
                </a:cubicBezTo>
                <a:close/>
                <a:moveTo>
                  <a:pt x="65" y="617"/>
                </a:moveTo>
                <a:cubicBezTo>
                  <a:pt x="85" y="617"/>
                  <a:pt x="85" y="617"/>
                  <a:pt x="85" y="617"/>
                </a:cubicBezTo>
                <a:cubicBezTo>
                  <a:pt x="75" y="636"/>
                  <a:pt x="75" y="636"/>
                  <a:pt x="75" y="636"/>
                </a:cubicBezTo>
                <a:lnTo>
                  <a:pt x="65" y="617"/>
                </a:lnTo>
                <a:close/>
                <a:moveTo>
                  <a:pt x="419" y="0"/>
                </a:moveTo>
                <a:cubicBezTo>
                  <a:pt x="243" y="0"/>
                  <a:pt x="243" y="0"/>
                  <a:pt x="243" y="0"/>
                </a:cubicBezTo>
                <a:cubicBezTo>
                  <a:pt x="239" y="0"/>
                  <a:pt x="236" y="3"/>
                  <a:pt x="236" y="7"/>
                </a:cubicBezTo>
                <a:cubicBezTo>
                  <a:pt x="236" y="651"/>
                  <a:pt x="236" y="651"/>
                  <a:pt x="236" y="651"/>
                </a:cubicBezTo>
                <a:cubicBezTo>
                  <a:pt x="236" y="655"/>
                  <a:pt x="239" y="658"/>
                  <a:pt x="243" y="658"/>
                </a:cubicBezTo>
                <a:cubicBezTo>
                  <a:pt x="419" y="658"/>
                  <a:pt x="419" y="658"/>
                  <a:pt x="419" y="658"/>
                </a:cubicBezTo>
                <a:cubicBezTo>
                  <a:pt x="423" y="658"/>
                  <a:pt x="426" y="655"/>
                  <a:pt x="426" y="651"/>
                </a:cubicBezTo>
                <a:cubicBezTo>
                  <a:pt x="426" y="7"/>
                  <a:pt x="426" y="7"/>
                  <a:pt x="426" y="7"/>
                </a:cubicBezTo>
                <a:cubicBezTo>
                  <a:pt x="426" y="3"/>
                  <a:pt x="423" y="0"/>
                  <a:pt x="419" y="0"/>
                </a:cubicBezTo>
                <a:close/>
                <a:moveTo>
                  <a:pt x="250" y="644"/>
                </a:moveTo>
                <a:cubicBezTo>
                  <a:pt x="250" y="14"/>
                  <a:pt x="250" y="14"/>
                  <a:pt x="250" y="14"/>
                </a:cubicBezTo>
                <a:cubicBezTo>
                  <a:pt x="412" y="14"/>
                  <a:pt x="412" y="14"/>
                  <a:pt x="412" y="14"/>
                </a:cubicBezTo>
                <a:cubicBezTo>
                  <a:pt x="412" y="67"/>
                  <a:pt x="412" y="67"/>
                  <a:pt x="412" y="67"/>
                </a:cubicBezTo>
                <a:cubicBezTo>
                  <a:pt x="352" y="67"/>
                  <a:pt x="352" y="67"/>
                  <a:pt x="352" y="67"/>
                </a:cubicBezTo>
                <a:cubicBezTo>
                  <a:pt x="348" y="67"/>
                  <a:pt x="345" y="70"/>
                  <a:pt x="345" y="74"/>
                </a:cubicBezTo>
                <a:cubicBezTo>
                  <a:pt x="345" y="78"/>
                  <a:pt x="348" y="81"/>
                  <a:pt x="352" y="81"/>
                </a:cubicBezTo>
                <a:cubicBezTo>
                  <a:pt x="412" y="81"/>
                  <a:pt x="412" y="81"/>
                  <a:pt x="412" y="81"/>
                </a:cubicBezTo>
                <a:cubicBezTo>
                  <a:pt x="412" y="139"/>
                  <a:pt x="412" y="139"/>
                  <a:pt x="412" y="139"/>
                </a:cubicBezTo>
                <a:cubicBezTo>
                  <a:pt x="331" y="139"/>
                  <a:pt x="331" y="139"/>
                  <a:pt x="331" y="139"/>
                </a:cubicBezTo>
                <a:cubicBezTo>
                  <a:pt x="327" y="139"/>
                  <a:pt x="324" y="143"/>
                  <a:pt x="324" y="146"/>
                </a:cubicBezTo>
                <a:cubicBezTo>
                  <a:pt x="324" y="150"/>
                  <a:pt x="327" y="153"/>
                  <a:pt x="331" y="153"/>
                </a:cubicBezTo>
                <a:cubicBezTo>
                  <a:pt x="412" y="153"/>
                  <a:pt x="412" y="153"/>
                  <a:pt x="412" y="153"/>
                </a:cubicBezTo>
                <a:cubicBezTo>
                  <a:pt x="412" y="212"/>
                  <a:pt x="412" y="212"/>
                  <a:pt x="412" y="212"/>
                </a:cubicBezTo>
                <a:cubicBezTo>
                  <a:pt x="352" y="212"/>
                  <a:pt x="352" y="212"/>
                  <a:pt x="352" y="212"/>
                </a:cubicBezTo>
                <a:cubicBezTo>
                  <a:pt x="348" y="212"/>
                  <a:pt x="345" y="215"/>
                  <a:pt x="345" y="219"/>
                </a:cubicBezTo>
                <a:cubicBezTo>
                  <a:pt x="345" y="223"/>
                  <a:pt x="348" y="226"/>
                  <a:pt x="352" y="226"/>
                </a:cubicBezTo>
                <a:cubicBezTo>
                  <a:pt x="412" y="226"/>
                  <a:pt x="412" y="226"/>
                  <a:pt x="412" y="226"/>
                </a:cubicBezTo>
                <a:cubicBezTo>
                  <a:pt x="412" y="285"/>
                  <a:pt x="412" y="285"/>
                  <a:pt x="412" y="285"/>
                </a:cubicBezTo>
                <a:cubicBezTo>
                  <a:pt x="331" y="285"/>
                  <a:pt x="331" y="285"/>
                  <a:pt x="331" y="285"/>
                </a:cubicBezTo>
                <a:cubicBezTo>
                  <a:pt x="327" y="285"/>
                  <a:pt x="324" y="288"/>
                  <a:pt x="324" y="292"/>
                </a:cubicBezTo>
                <a:cubicBezTo>
                  <a:pt x="324" y="295"/>
                  <a:pt x="327" y="299"/>
                  <a:pt x="331" y="299"/>
                </a:cubicBezTo>
                <a:cubicBezTo>
                  <a:pt x="412" y="299"/>
                  <a:pt x="412" y="299"/>
                  <a:pt x="412" y="299"/>
                </a:cubicBezTo>
                <a:cubicBezTo>
                  <a:pt x="412" y="357"/>
                  <a:pt x="412" y="357"/>
                  <a:pt x="412" y="357"/>
                </a:cubicBezTo>
                <a:cubicBezTo>
                  <a:pt x="352" y="357"/>
                  <a:pt x="352" y="357"/>
                  <a:pt x="352" y="357"/>
                </a:cubicBezTo>
                <a:cubicBezTo>
                  <a:pt x="348" y="357"/>
                  <a:pt x="345" y="360"/>
                  <a:pt x="345" y="364"/>
                </a:cubicBezTo>
                <a:cubicBezTo>
                  <a:pt x="345" y="368"/>
                  <a:pt x="348" y="371"/>
                  <a:pt x="352" y="371"/>
                </a:cubicBezTo>
                <a:cubicBezTo>
                  <a:pt x="412" y="371"/>
                  <a:pt x="412" y="371"/>
                  <a:pt x="412" y="371"/>
                </a:cubicBezTo>
                <a:cubicBezTo>
                  <a:pt x="412" y="430"/>
                  <a:pt x="412" y="430"/>
                  <a:pt x="412" y="430"/>
                </a:cubicBezTo>
                <a:cubicBezTo>
                  <a:pt x="331" y="430"/>
                  <a:pt x="331" y="430"/>
                  <a:pt x="331" y="430"/>
                </a:cubicBezTo>
                <a:cubicBezTo>
                  <a:pt x="327" y="430"/>
                  <a:pt x="324" y="433"/>
                  <a:pt x="324" y="437"/>
                </a:cubicBezTo>
                <a:cubicBezTo>
                  <a:pt x="324" y="441"/>
                  <a:pt x="327" y="444"/>
                  <a:pt x="331" y="444"/>
                </a:cubicBezTo>
                <a:cubicBezTo>
                  <a:pt x="412" y="444"/>
                  <a:pt x="412" y="444"/>
                  <a:pt x="412" y="444"/>
                </a:cubicBezTo>
                <a:cubicBezTo>
                  <a:pt x="412" y="502"/>
                  <a:pt x="412" y="502"/>
                  <a:pt x="412" y="502"/>
                </a:cubicBezTo>
                <a:cubicBezTo>
                  <a:pt x="352" y="502"/>
                  <a:pt x="352" y="502"/>
                  <a:pt x="352" y="502"/>
                </a:cubicBezTo>
                <a:cubicBezTo>
                  <a:pt x="348" y="502"/>
                  <a:pt x="345" y="505"/>
                  <a:pt x="345" y="509"/>
                </a:cubicBezTo>
                <a:cubicBezTo>
                  <a:pt x="345" y="513"/>
                  <a:pt x="348" y="516"/>
                  <a:pt x="352" y="516"/>
                </a:cubicBezTo>
                <a:cubicBezTo>
                  <a:pt x="412" y="516"/>
                  <a:pt x="412" y="516"/>
                  <a:pt x="412" y="516"/>
                </a:cubicBezTo>
                <a:cubicBezTo>
                  <a:pt x="412" y="575"/>
                  <a:pt x="412" y="575"/>
                  <a:pt x="412" y="575"/>
                </a:cubicBezTo>
                <a:cubicBezTo>
                  <a:pt x="331" y="575"/>
                  <a:pt x="331" y="575"/>
                  <a:pt x="331" y="575"/>
                </a:cubicBezTo>
                <a:cubicBezTo>
                  <a:pt x="327" y="575"/>
                  <a:pt x="324" y="578"/>
                  <a:pt x="324" y="582"/>
                </a:cubicBezTo>
                <a:cubicBezTo>
                  <a:pt x="324" y="586"/>
                  <a:pt x="327" y="589"/>
                  <a:pt x="331" y="589"/>
                </a:cubicBezTo>
                <a:cubicBezTo>
                  <a:pt x="412" y="589"/>
                  <a:pt x="412" y="589"/>
                  <a:pt x="412" y="589"/>
                </a:cubicBezTo>
                <a:cubicBezTo>
                  <a:pt x="412" y="644"/>
                  <a:pt x="412" y="644"/>
                  <a:pt x="412" y="644"/>
                </a:cubicBezTo>
                <a:lnTo>
                  <a:pt x="250" y="6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Oval 13"/>
          <p:cNvSpPr>
            <a:spLocks noChangeArrowheads="1"/>
          </p:cNvSpPr>
          <p:nvPr/>
        </p:nvSpPr>
        <p:spPr bwMode="auto">
          <a:xfrm>
            <a:off x="4736477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4" name="Freeform 86"/>
          <p:cNvSpPr>
            <a:spLocks noEditPoints="1"/>
          </p:cNvSpPr>
          <p:nvPr/>
        </p:nvSpPr>
        <p:spPr bwMode="auto">
          <a:xfrm>
            <a:off x="4992624" y="3278413"/>
            <a:ext cx="587293" cy="657675"/>
          </a:xfrm>
          <a:custGeom>
            <a:avLst/>
            <a:gdLst>
              <a:gd name="T0" fmla="*/ 559 w 569"/>
              <a:gd name="T1" fmla="*/ 10 h 637"/>
              <a:gd name="T2" fmla="*/ 467 w 569"/>
              <a:gd name="T3" fmla="*/ 51 h 637"/>
              <a:gd name="T4" fmla="*/ 306 w 569"/>
              <a:gd name="T5" fmla="*/ 194 h 637"/>
              <a:gd name="T6" fmla="*/ 122 w 569"/>
              <a:gd name="T7" fmla="*/ 391 h 637"/>
              <a:gd name="T8" fmla="*/ 70 w 569"/>
              <a:gd name="T9" fmla="*/ 408 h 637"/>
              <a:gd name="T10" fmla="*/ 29 w 569"/>
              <a:gd name="T11" fmla="*/ 579 h 637"/>
              <a:gd name="T12" fmla="*/ 35 w 569"/>
              <a:gd name="T13" fmla="*/ 583 h 637"/>
              <a:gd name="T14" fmla="*/ 36 w 569"/>
              <a:gd name="T15" fmla="*/ 583 h 637"/>
              <a:gd name="T16" fmla="*/ 42 w 569"/>
              <a:gd name="T17" fmla="*/ 578 h 637"/>
              <a:gd name="T18" fmla="*/ 104 w 569"/>
              <a:gd name="T19" fmla="*/ 525 h 637"/>
              <a:gd name="T20" fmla="*/ 158 w 569"/>
              <a:gd name="T21" fmla="*/ 497 h 637"/>
              <a:gd name="T22" fmla="*/ 177 w 569"/>
              <a:gd name="T23" fmla="*/ 449 h 637"/>
              <a:gd name="T24" fmla="*/ 177 w 569"/>
              <a:gd name="T25" fmla="*/ 448 h 637"/>
              <a:gd name="T26" fmla="*/ 375 w 569"/>
              <a:gd name="T27" fmla="*/ 264 h 637"/>
              <a:gd name="T28" fmla="*/ 518 w 569"/>
              <a:gd name="T29" fmla="*/ 103 h 637"/>
              <a:gd name="T30" fmla="*/ 559 w 569"/>
              <a:gd name="T31" fmla="*/ 10 h 637"/>
              <a:gd name="T32" fmla="*/ 172 w 569"/>
              <a:gd name="T33" fmla="*/ 435 h 637"/>
              <a:gd name="T34" fmla="*/ 167 w 569"/>
              <a:gd name="T35" fmla="*/ 434 h 637"/>
              <a:gd name="T36" fmla="*/ 162 w 569"/>
              <a:gd name="T37" fmla="*/ 443 h 637"/>
              <a:gd name="T38" fmla="*/ 148 w 569"/>
              <a:gd name="T39" fmla="*/ 487 h 637"/>
              <a:gd name="T40" fmla="*/ 100 w 569"/>
              <a:gd name="T41" fmla="*/ 512 h 637"/>
              <a:gd name="T42" fmla="*/ 35 w 569"/>
              <a:gd name="T43" fmla="*/ 557 h 637"/>
              <a:gd name="T44" fmla="*/ 80 w 569"/>
              <a:gd name="T45" fmla="*/ 418 h 637"/>
              <a:gd name="T46" fmla="*/ 127 w 569"/>
              <a:gd name="T47" fmla="*/ 406 h 637"/>
              <a:gd name="T48" fmla="*/ 135 w 569"/>
              <a:gd name="T49" fmla="*/ 401 h 637"/>
              <a:gd name="T50" fmla="*/ 135 w 569"/>
              <a:gd name="T51" fmla="*/ 397 h 637"/>
              <a:gd name="T52" fmla="*/ 192 w 569"/>
              <a:gd name="T53" fmla="*/ 333 h 637"/>
              <a:gd name="T54" fmla="*/ 236 w 569"/>
              <a:gd name="T55" fmla="*/ 377 h 637"/>
              <a:gd name="T56" fmla="*/ 172 w 569"/>
              <a:gd name="T57" fmla="*/ 435 h 637"/>
              <a:gd name="T58" fmla="*/ 365 w 569"/>
              <a:gd name="T59" fmla="*/ 254 h 637"/>
              <a:gd name="T60" fmla="*/ 246 w 569"/>
              <a:gd name="T61" fmla="*/ 368 h 637"/>
              <a:gd name="T62" fmla="*/ 201 w 569"/>
              <a:gd name="T63" fmla="*/ 323 h 637"/>
              <a:gd name="T64" fmla="*/ 316 w 569"/>
              <a:gd name="T65" fmla="*/ 204 h 637"/>
              <a:gd name="T66" fmla="*/ 549 w 569"/>
              <a:gd name="T67" fmla="*/ 20 h 637"/>
              <a:gd name="T68" fmla="*/ 365 w 569"/>
              <a:gd name="T69" fmla="*/ 254 h 637"/>
              <a:gd name="T70" fmla="*/ 451 w 569"/>
              <a:gd name="T71" fmla="*/ 605 h 637"/>
              <a:gd name="T72" fmla="*/ 451 w 569"/>
              <a:gd name="T73" fmla="*/ 615 h 637"/>
              <a:gd name="T74" fmla="*/ 441 w 569"/>
              <a:gd name="T75" fmla="*/ 615 h 637"/>
              <a:gd name="T76" fmla="*/ 247 w 569"/>
              <a:gd name="T77" fmla="*/ 609 h 637"/>
              <a:gd name="T78" fmla="*/ 129 w 569"/>
              <a:gd name="T79" fmla="*/ 632 h 637"/>
              <a:gd name="T80" fmla="*/ 45 w 569"/>
              <a:gd name="T81" fmla="*/ 600 h 637"/>
              <a:gd name="T82" fmla="*/ 45 w 569"/>
              <a:gd name="T83" fmla="*/ 590 h 637"/>
              <a:gd name="T84" fmla="*/ 55 w 569"/>
              <a:gd name="T85" fmla="*/ 590 h 637"/>
              <a:gd name="T86" fmla="*/ 243 w 569"/>
              <a:gd name="T87" fmla="*/ 595 h 637"/>
              <a:gd name="T88" fmla="*/ 451 w 569"/>
              <a:gd name="T89" fmla="*/ 605 h 6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569" h="637">
                <a:moveTo>
                  <a:pt x="559" y="10"/>
                </a:moveTo>
                <a:cubicBezTo>
                  <a:pt x="552" y="2"/>
                  <a:pt x="534" y="0"/>
                  <a:pt x="467" y="51"/>
                </a:cubicBezTo>
                <a:cubicBezTo>
                  <a:pt x="420" y="86"/>
                  <a:pt x="363" y="137"/>
                  <a:pt x="306" y="194"/>
                </a:cubicBezTo>
                <a:cubicBezTo>
                  <a:pt x="260" y="240"/>
                  <a:pt x="158" y="347"/>
                  <a:pt x="122" y="391"/>
                </a:cubicBezTo>
                <a:cubicBezTo>
                  <a:pt x="103" y="388"/>
                  <a:pt x="84" y="394"/>
                  <a:pt x="70" y="408"/>
                </a:cubicBezTo>
                <a:cubicBezTo>
                  <a:pt x="28" y="450"/>
                  <a:pt x="0" y="522"/>
                  <a:pt x="29" y="579"/>
                </a:cubicBezTo>
                <a:cubicBezTo>
                  <a:pt x="30" y="582"/>
                  <a:pt x="32" y="583"/>
                  <a:pt x="35" y="583"/>
                </a:cubicBezTo>
                <a:cubicBezTo>
                  <a:pt x="35" y="583"/>
                  <a:pt x="35" y="583"/>
                  <a:pt x="36" y="583"/>
                </a:cubicBezTo>
                <a:cubicBezTo>
                  <a:pt x="38" y="583"/>
                  <a:pt x="41" y="581"/>
                  <a:pt x="42" y="578"/>
                </a:cubicBezTo>
                <a:cubicBezTo>
                  <a:pt x="53" y="542"/>
                  <a:pt x="77" y="534"/>
                  <a:pt x="104" y="525"/>
                </a:cubicBezTo>
                <a:cubicBezTo>
                  <a:pt x="123" y="519"/>
                  <a:pt x="142" y="513"/>
                  <a:pt x="158" y="497"/>
                </a:cubicBezTo>
                <a:cubicBezTo>
                  <a:pt x="171" y="484"/>
                  <a:pt x="178" y="467"/>
                  <a:pt x="177" y="449"/>
                </a:cubicBezTo>
                <a:cubicBezTo>
                  <a:pt x="177" y="449"/>
                  <a:pt x="177" y="449"/>
                  <a:pt x="177" y="448"/>
                </a:cubicBezTo>
                <a:cubicBezTo>
                  <a:pt x="220" y="414"/>
                  <a:pt x="329" y="310"/>
                  <a:pt x="375" y="264"/>
                </a:cubicBezTo>
                <a:cubicBezTo>
                  <a:pt x="432" y="206"/>
                  <a:pt x="483" y="149"/>
                  <a:pt x="518" y="103"/>
                </a:cubicBezTo>
                <a:cubicBezTo>
                  <a:pt x="569" y="35"/>
                  <a:pt x="567" y="18"/>
                  <a:pt x="559" y="10"/>
                </a:cubicBezTo>
                <a:close/>
                <a:moveTo>
                  <a:pt x="172" y="435"/>
                </a:moveTo>
                <a:cubicBezTo>
                  <a:pt x="170" y="434"/>
                  <a:pt x="169" y="434"/>
                  <a:pt x="167" y="434"/>
                </a:cubicBezTo>
                <a:cubicBezTo>
                  <a:pt x="163" y="435"/>
                  <a:pt x="161" y="439"/>
                  <a:pt x="162" y="443"/>
                </a:cubicBezTo>
                <a:cubicBezTo>
                  <a:pt x="165" y="459"/>
                  <a:pt x="160" y="476"/>
                  <a:pt x="148" y="487"/>
                </a:cubicBezTo>
                <a:cubicBezTo>
                  <a:pt x="135" y="501"/>
                  <a:pt x="118" y="506"/>
                  <a:pt x="100" y="512"/>
                </a:cubicBezTo>
                <a:cubicBezTo>
                  <a:pt x="76" y="520"/>
                  <a:pt x="51" y="528"/>
                  <a:pt x="35" y="557"/>
                </a:cubicBezTo>
                <a:cubicBezTo>
                  <a:pt x="24" y="518"/>
                  <a:pt x="35" y="462"/>
                  <a:pt x="80" y="418"/>
                </a:cubicBezTo>
                <a:cubicBezTo>
                  <a:pt x="92" y="406"/>
                  <a:pt x="110" y="401"/>
                  <a:pt x="127" y="406"/>
                </a:cubicBezTo>
                <a:cubicBezTo>
                  <a:pt x="130" y="407"/>
                  <a:pt x="134" y="404"/>
                  <a:pt x="135" y="401"/>
                </a:cubicBezTo>
                <a:cubicBezTo>
                  <a:pt x="135" y="399"/>
                  <a:pt x="135" y="398"/>
                  <a:pt x="135" y="397"/>
                </a:cubicBezTo>
                <a:cubicBezTo>
                  <a:pt x="148" y="382"/>
                  <a:pt x="168" y="359"/>
                  <a:pt x="192" y="333"/>
                </a:cubicBezTo>
                <a:cubicBezTo>
                  <a:pt x="236" y="377"/>
                  <a:pt x="236" y="377"/>
                  <a:pt x="236" y="377"/>
                </a:cubicBezTo>
                <a:cubicBezTo>
                  <a:pt x="210" y="402"/>
                  <a:pt x="187" y="423"/>
                  <a:pt x="172" y="435"/>
                </a:cubicBezTo>
                <a:close/>
                <a:moveTo>
                  <a:pt x="365" y="254"/>
                </a:moveTo>
                <a:cubicBezTo>
                  <a:pt x="335" y="283"/>
                  <a:pt x="288" y="329"/>
                  <a:pt x="246" y="368"/>
                </a:cubicBezTo>
                <a:cubicBezTo>
                  <a:pt x="201" y="323"/>
                  <a:pt x="201" y="323"/>
                  <a:pt x="201" y="323"/>
                </a:cubicBezTo>
                <a:cubicBezTo>
                  <a:pt x="241" y="281"/>
                  <a:pt x="286" y="234"/>
                  <a:pt x="316" y="204"/>
                </a:cubicBezTo>
                <a:cubicBezTo>
                  <a:pt x="448" y="72"/>
                  <a:pt x="537" y="15"/>
                  <a:pt x="549" y="20"/>
                </a:cubicBezTo>
                <a:cubicBezTo>
                  <a:pt x="554" y="33"/>
                  <a:pt x="498" y="121"/>
                  <a:pt x="365" y="254"/>
                </a:cubicBezTo>
                <a:close/>
                <a:moveTo>
                  <a:pt x="451" y="605"/>
                </a:moveTo>
                <a:cubicBezTo>
                  <a:pt x="453" y="608"/>
                  <a:pt x="453" y="612"/>
                  <a:pt x="451" y="615"/>
                </a:cubicBezTo>
                <a:cubicBezTo>
                  <a:pt x="448" y="618"/>
                  <a:pt x="443" y="618"/>
                  <a:pt x="441" y="615"/>
                </a:cubicBezTo>
                <a:cubicBezTo>
                  <a:pt x="392" y="566"/>
                  <a:pt x="322" y="587"/>
                  <a:pt x="247" y="609"/>
                </a:cubicBezTo>
                <a:cubicBezTo>
                  <a:pt x="207" y="620"/>
                  <a:pt x="166" y="632"/>
                  <a:pt x="129" y="632"/>
                </a:cubicBezTo>
                <a:cubicBezTo>
                  <a:pt x="98" y="632"/>
                  <a:pt x="69" y="624"/>
                  <a:pt x="45" y="600"/>
                </a:cubicBezTo>
                <a:cubicBezTo>
                  <a:pt x="43" y="597"/>
                  <a:pt x="43" y="593"/>
                  <a:pt x="45" y="590"/>
                </a:cubicBezTo>
                <a:cubicBezTo>
                  <a:pt x="48" y="588"/>
                  <a:pt x="52" y="588"/>
                  <a:pt x="55" y="590"/>
                </a:cubicBezTo>
                <a:cubicBezTo>
                  <a:pt x="102" y="637"/>
                  <a:pt x="170" y="616"/>
                  <a:pt x="243" y="595"/>
                </a:cubicBezTo>
                <a:cubicBezTo>
                  <a:pt x="318" y="573"/>
                  <a:pt x="396" y="550"/>
                  <a:pt x="451" y="6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Oval 8"/>
          <p:cNvSpPr>
            <a:spLocks noChangeArrowheads="1"/>
          </p:cNvSpPr>
          <p:nvPr/>
        </p:nvSpPr>
        <p:spPr bwMode="auto">
          <a:xfrm>
            <a:off x="990745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5" name="Freeform 87"/>
          <p:cNvSpPr>
            <a:spLocks noEditPoints="1"/>
          </p:cNvSpPr>
          <p:nvPr/>
        </p:nvSpPr>
        <p:spPr bwMode="auto">
          <a:xfrm>
            <a:off x="10252442" y="3196492"/>
            <a:ext cx="408451" cy="822672"/>
          </a:xfrm>
          <a:custGeom>
            <a:avLst/>
            <a:gdLst>
              <a:gd name="T0" fmla="*/ 393 w 396"/>
              <a:gd name="T1" fmla="*/ 417 h 796"/>
              <a:gd name="T2" fmla="*/ 232 w 396"/>
              <a:gd name="T3" fmla="*/ 10 h 796"/>
              <a:gd name="T4" fmla="*/ 216 w 396"/>
              <a:gd name="T5" fmla="*/ 0 h 796"/>
              <a:gd name="T6" fmla="*/ 180 w 396"/>
              <a:gd name="T7" fmla="*/ 0 h 796"/>
              <a:gd name="T8" fmla="*/ 164 w 396"/>
              <a:gd name="T9" fmla="*/ 10 h 796"/>
              <a:gd name="T10" fmla="*/ 3 w 396"/>
              <a:gd name="T11" fmla="*/ 417 h 796"/>
              <a:gd name="T12" fmla="*/ 8 w 396"/>
              <a:gd name="T13" fmla="*/ 437 h 796"/>
              <a:gd name="T14" fmla="*/ 99 w 396"/>
              <a:gd name="T15" fmla="*/ 631 h 796"/>
              <a:gd name="T16" fmla="*/ 72 w 396"/>
              <a:gd name="T17" fmla="*/ 662 h 796"/>
              <a:gd name="T18" fmla="*/ 68 w 396"/>
              <a:gd name="T19" fmla="*/ 770 h 796"/>
              <a:gd name="T20" fmla="*/ 73 w 396"/>
              <a:gd name="T21" fmla="*/ 777 h 796"/>
              <a:gd name="T22" fmla="*/ 198 w 396"/>
              <a:gd name="T23" fmla="*/ 796 h 796"/>
              <a:gd name="T24" fmla="*/ 323 w 396"/>
              <a:gd name="T25" fmla="*/ 777 h 796"/>
              <a:gd name="T26" fmla="*/ 328 w 396"/>
              <a:gd name="T27" fmla="*/ 770 h 796"/>
              <a:gd name="T28" fmla="*/ 324 w 396"/>
              <a:gd name="T29" fmla="*/ 662 h 796"/>
              <a:gd name="T30" fmla="*/ 297 w 396"/>
              <a:gd name="T31" fmla="*/ 631 h 796"/>
              <a:gd name="T32" fmla="*/ 388 w 396"/>
              <a:gd name="T33" fmla="*/ 437 h 796"/>
              <a:gd name="T34" fmla="*/ 393 w 396"/>
              <a:gd name="T35" fmla="*/ 417 h 796"/>
              <a:gd name="T36" fmla="*/ 196 w 396"/>
              <a:gd name="T37" fmla="*/ 336 h 796"/>
              <a:gd name="T38" fmla="*/ 198 w 396"/>
              <a:gd name="T39" fmla="*/ 336 h 796"/>
              <a:gd name="T40" fmla="*/ 200 w 396"/>
              <a:gd name="T41" fmla="*/ 336 h 796"/>
              <a:gd name="T42" fmla="*/ 224 w 396"/>
              <a:gd name="T43" fmla="*/ 362 h 796"/>
              <a:gd name="T44" fmla="*/ 198 w 396"/>
              <a:gd name="T45" fmla="*/ 388 h 796"/>
              <a:gd name="T46" fmla="*/ 172 w 396"/>
              <a:gd name="T47" fmla="*/ 362 h 796"/>
              <a:gd name="T48" fmla="*/ 196 w 396"/>
              <a:gd name="T49" fmla="*/ 336 h 796"/>
              <a:gd name="T50" fmla="*/ 310 w 396"/>
              <a:gd name="T51" fmla="*/ 663 h 796"/>
              <a:gd name="T52" fmla="*/ 314 w 396"/>
              <a:gd name="T53" fmla="*/ 765 h 796"/>
              <a:gd name="T54" fmla="*/ 198 w 396"/>
              <a:gd name="T55" fmla="*/ 782 h 796"/>
              <a:gd name="T56" fmla="*/ 82 w 396"/>
              <a:gd name="T57" fmla="*/ 765 h 796"/>
              <a:gd name="T58" fmla="*/ 86 w 396"/>
              <a:gd name="T59" fmla="*/ 663 h 796"/>
              <a:gd name="T60" fmla="*/ 105 w 396"/>
              <a:gd name="T61" fmla="*/ 644 h 796"/>
              <a:gd name="T62" fmla="*/ 106 w 396"/>
              <a:gd name="T63" fmla="*/ 644 h 796"/>
              <a:gd name="T64" fmla="*/ 290 w 396"/>
              <a:gd name="T65" fmla="*/ 644 h 796"/>
              <a:gd name="T66" fmla="*/ 291 w 396"/>
              <a:gd name="T67" fmla="*/ 644 h 796"/>
              <a:gd name="T68" fmla="*/ 310 w 396"/>
              <a:gd name="T69" fmla="*/ 663 h 796"/>
              <a:gd name="T70" fmla="*/ 379 w 396"/>
              <a:gd name="T71" fmla="*/ 426 h 796"/>
              <a:gd name="T72" fmla="*/ 283 w 396"/>
              <a:gd name="T73" fmla="*/ 630 h 796"/>
              <a:gd name="T74" fmla="*/ 113 w 396"/>
              <a:gd name="T75" fmla="*/ 630 h 796"/>
              <a:gd name="T76" fmla="*/ 17 w 396"/>
              <a:gd name="T77" fmla="*/ 426 h 796"/>
              <a:gd name="T78" fmla="*/ 16 w 396"/>
              <a:gd name="T79" fmla="*/ 422 h 796"/>
              <a:gd name="T80" fmla="*/ 177 w 396"/>
              <a:gd name="T81" fmla="*/ 16 h 796"/>
              <a:gd name="T82" fmla="*/ 180 w 396"/>
              <a:gd name="T83" fmla="*/ 14 h 796"/>
              <a:gd name="T84" fmla="*/ 191 w 396"/>
              <a:gd name="T85" fmla="*/ 14 h 796"/>
              <a:gd name="T86" fmla="*/ 191 w 396"/>
              <a:gd name="T87" fmla="*/ 323 h 796"/>
              <a:gd name="T88" fmla="*/ 158 w 396"/>
              <a:gd name="T89" fmla="*/ 362 h 796"/>
              <a:gd name="T90" fmla="*/ 198 w 396"/>
              <a:gd name="T91" fmla="*/ 402 h 796"/>
              <a:gd name="T92" fmla="*/ 238 w 396"/>
              <a:gd name="T93" fmla="*/ 362 h 796"/>
              <a:gd name="T94" fmla="*/ 205 w 396"/>
              <a:gd name="T95" fmla="*/ 323 h 796"/>
              <a:gd name="T96" fmla="*/ 205 w 396"/>
              <a:gd name="T97" fmla="*/ 14 h 796"/>
              <a:gd name="T98" fmla="*/ 216 w 396"/>
              <a:gd name="T99" fmla="*/ 14 h 796"/>
              <a:gd name="T100" fmla="*/ 219 w 396"/>
              <a:gd name="T101" fmla="*/ 15 h 796"/>
              <a:gd name="T102" fmla="*/ 380 w 396"/>
              <a:gd name="T103" fmla="*/ 422 h 796"/>
              <a:gd name="T104" fmla="*/ 379 w 396"/>
              <a:gd name="T105" fmla="*/ 426 h 7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96" h="796">
                <a:moveTo>
                  <a:pt x="393" y="417"/>
                </a:moveTo>
                <a:cubicBezTo>
                  <a:pt x="232" y="10"/>
                  <a:pt x="232" y="10"/>
                  <a:pt x="232" y="10"/>
                </a:cubicBezTo>
                <a:cubicBezTo>
                  <a:pt x="229" y="4"/>
                  <a:pt x="223" y="0"/>
                  <a:pt x="216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73" y="0"/>
                  <a:pt x="167" y="4"/>
                  <a:pt x="164" y="10"/>
                </a:cubicBezTo>
                <a:cubicBezTo>
                  <a:pt x="3" y="417"/>
                  <a:pt x="3" y="417"/>
                  <a:pt x="3" y="417"/>
                </a:cubicBezTo>
                <a:cubicBezTo>
                  <a:pt x="0" y="424"/>
                  <a:pt x="2" y="432"/>
                  <a:pt x="8" y="437"/>
                </a:cubicBezTo>
                <a:cubicBezTo>
                  <a:pt x="66" y="483"/>
                  <a:pt x="95" y="545"/>
                  <a:pt x="99" y="631"/>
                </a:cubicBezTo>
                <a:cubicBezTo>
                  <a:pt x="84" y="634"/>
                  <a:pt x="72" y="647"/>
                  <a:pt x="72" y="662"/>
                </a:cubicBezTo>
                <a:cubicBezTo>
                  <a:pt x="68" y="770"/>
                  <a:pt x="68" y="770"/>
                  <a:pt x="68" y="770"/>
                </a:cubicBezTo>
                <a:cubicBezTo>
                  <a:pt x="68" y="773"/>
                  <a:pt x="70" y="776"/>
                  <a:pt x="73" y="777"/>
                </a:cubicBezTo>
                <a:cubicBezTo>
                  <a:pt x="113" y="790"/>
                  <a:pt x="155" y="796"/>
                  <a:pt x="198" y="796"/>
                </a:cubicBezTo>
                <a:cubicBezTo>
                  <a:pt x="241" y="796"/>
                  <a:pt x="283" y="790"/>
                  <a:pt x="323" y="777"/>
                </a:cubicBezTo>
                <a:cubicBezTo>
                  <a:pt x="326" y="776"/>
                  <a:pt x="328" y="773"/>
                  <a:pt x="328" y="770"/>
                </a:cubicBezTo>
                <a:cubicBezTo>
                  <a:pt x="324" y="662"/>
                  <a:pt x="324" y="662"/>
                  <a:pt x="324" y="662"/>
                </a:cubicBezTo>
                <a:cubicBezTo>
                  <a:pt x="324" y="647"/>
                  <a:pt x="312" y="634"/>
                  <a:pt x="297" y="631"/>
                </a:cubicBezTo>
                <a:cubicBezTo>
                  <a:pt x="302" y="545"/>
                  <a:pt x="330" y="483"/>
                  <a:pt x="388" y="437"/>
                </a:cubicBezTo>
                <a:cubicBezTo>
                  <a:pt x="394" y="432"/>
                  <a:pt x="396" y="424"/>
                  <a:pt x="393" y="417"/>
                </a:cubicBezTo>
                <a:close/>
                <a:moveTo>
                  <a:pt x="196" y="336"/>
                </a:moveTo>
                <a:cubicBezTo>
                  <a:pt x="197" y="336"/>
                  <a:pt x="197" y="336"/>
                  <a:pt x="198" y="336"/>
                </a:cubicBezTo>
                <a:cubicBezTo>
                  <a:pt x="199" y="336"/>
                  <a:pt x="199" y="336"/>
                  <a:pt x="200" y="336"/>
                </a:cubicBezTo>
                <a:cubicBezTo>
                  <a:pt x="213" y="337"/>
                  <a:pt x="224" y="348"/>
                  <a:pt x="224" y="362"/>
                </a:cubicBezTo>
                <a:cubicBezTo>
                  <a:pt x="224" y="376"/>
                  <a:pt x="212" y="388"/>
                  <a:pt x="198" y="388"/>
                </a:cubicBezTo>
                <a:cubicBezTo>
                  <a:pt x="184" y="388"/>
                  <a:pt x="172" y="376"/>
                  <a:pt x="172" y="362"/>
                </a:cubicBezTo>
                <a:cubicBezTo>
                  <a:pt x="172" y="348"/>
                  <a:pt x="183" y="337"/>
                  <a:pt x="196" y="336"/>
                </a:cubicBezTo>
                <a:close/>
                <a:moveTo>
                  <a:pt x="310" y="663"/>
                </a:moveTo>
                <a:cubicBezTo>
                  <a:pt x="314" y="765"/>
                  <a:pt x="314" y="765"/>
                  <a:pt x="314" y="765"/>
                </a:cubicBezTo>
                <a:cubicBezTo>
                  <a:pt x="276" y="777"/>
                  <a:pt x="237" y="782"/>
                  <a:pt x="198" y="782"/>
                </a:cubicBezTo>
                <a:cubicBezTo>
                  <a:pt x="159" y="782"/>
                  <a:pt x="120" y="777"/>
                  <a:pt x="82" y="765"/>
                </a:cubicBezTo>
                <a:cubicBezTo>
                  <a:pt x="86" y="663"/>
                  <a:pt x="86" y="663"/>
                  <a:pt x="86" y="663"/>
                </a:cubicBezTo>
                <a:cubicBezTo>
                  <a:pt x="86" y="652"/>
                  <a:pt x="95" y="644"/>
                  <a:pt x="105" y="644"/>
                </a:cubicBezTo>
                <a:cubicBezTo>
                  <a:pt x="106" y="644"/>
                  <a:pt x="106" y="644"/>
                  <a:pt x="106" y="644"/>
                </a:cubicBezTo>
                <a:cubicBezTo>
                  <a:pt x="290" y="644"/>
                  <a:pt x="290" y="644"/>
                  <a:pt x="290" y="644"/>
                </a:cubicBezTo>
                <a:cubicBezTo>
                  <a:pt x="291" y="644"/>
                  <a:pt x="291" y="644"/>
                  <a:pt x="291" y="644"/>
                </a:cubicBezTo>
                <a:cubicBezTo>
                  <a:pt x="301" y="644"/>
                  <a:pt x="310" y="652"/>
                  <a:pt x="310" y="663"/>
                </a:cubicBezTo>
                <a:close/>
                <a:moveTo>
                  <a:pt x="379" y="426"/>
                </a:moveTo>
                <a:cubicBezTo>
                  <a:pt x="318" y="475"/>
                  <a:pt x="288" y="540"/>
                  <a:pt x="283" y="630"/>
                </a:cubicBezTo>
                <a:cubicBezTo>
                  <a:pt x="113" y="630"/>
                  <a:pt x="113" y="630"/>
                  <a:pt x="113" y="630"/>
                </a:cubicBezTo>
                <a:cubicBezTo>
                  <a:pt x="108" y="540"/>
                  <a:pt x="78" y="475"/>
                  <a:pt x="17" y="426"/>
                </a:cubicBezTo>
                <a:cubicBezTo>
                  <a:pt x="16" y="425"/>
                  <a:pt x="15" y="424"/>
                  <a:pt x="16" y="422"/>
                </a:cubicBezTo>
                <a:cubicBezTo>
                  <a:pt x="177" y="16"/>
                  <a:pt x="177" y="16"/>
                  <a:pt x="177" y="16"/>
                </a:cubicBezTo>
                <a:cubicBezTo>
                  <a:pt x="177" y="14"/>
                  <a:pt x="179" y="14"/>
                  <a:pt x="180" y="14"/>
                </a:cubicBezTo>
                <a:cubicBezTo>
                  <a:pt x="191" y="14"/>
                  <a:pt x="191" y="14"/>
                  <a:pt x="191" y="14"/>
                </a:cubicBezTo>
                <a:cubicBezTo>
                  <a:pt x="191" y="323"/>
                  <a:pt x="191" y="323"/>
                  <a:pt x="191" y="323"/>
                </a:cubicBezTo>
                <a:cubicBezTo>
                  <a:pt x="172" y="326"/>
                  <a:pt x="158" y="342"/>
                  <a:pt x="158" y="362"/>
                </a:cubicBezTo>
                <a:cubicBezTo>
                  <a:pt x="158" y="384"/>
                  <a:pt x="176" y="402"/>
                  <a:pt x="198" y="402"/>
                </a:cubicBezTo>
                <a:cubicBezTo>
                  <a:pt x="220" y="402"/>
                  <a:pt x="238" y="384"/>
                  <a:pt x="238" y="362"/>
                </a:cubicBezTo>
                <a:cubicBezTo>
                  <a:pt x="238" y="342"/>
                  <a:pt x="224" y="326"/>
                  <a:pt x="205" y="323"/>
                </a:cubicBezTo>
                <a:cubicBezTo>
                  <a:pt x="205" y="14"/>
                  <a:pt x="205" y="14"/>
                  <a:pt x="205" y="14"/>
                </a:cubicBezTo>
                <a:cubicBezTo>
                  <a:pt x="216" y="14"/>
                  <a:pt x="216" y="14"/>
                  <a:pt x="216" y="14"/>
                </a:cubicBezTo>
                <a:cubicBezTo>
                  <a:pt x="218" y="14"/>
                  <a:pt x="219" y="14"/>
                  <a:pt x="219" y="15"/>
                </a:cubicBezTo>
                <a:cubicBezTo>
                  <a:pt x="380" y="422"/>
                  <a:pt x="380" y="422"/>
                  <a:pt x="380" y="422"/>
                </a:cubicBezTo>
                <a:cubicBezTo>
                  <a:pt x="381" y="424"/>
                  <a:pt x="381" y="425"/>
                  <a:pt x="379" y="42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8" name="Oval 71"/>
          <p:cNvSpPr>
            <a:spLocks noChangeArrowheads="1"/>
          </p:cNvSpPr>
          <p:nvPr/>
        </p:nvSpPr>
        <p:spPr bwMode="auto">
          <a:xfrm>
            <a:off x="4736477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0" name="Freeform 92"/>
          <p:cNvSpPr>
            <a:spLocks noEditPoints="1"/>
          </p:cNvSpPr>
          <p:nvPr/>
        </p:nvSpPr>
        <p:spPr bwMode="auto">
          <a:xfrm>
            <a:off x="4977372" y="1805629"/>
            <a:ext cx="651222" cy="484603"/>
          </a:xfrm>
          <a:custGeom>
            <a:avLst/>
            <a:gdLst>
              <a:gd name="T0" fmla="*/ 623 w 632"/>
              <a:gd name="T1" fmla="*/ 109 h 469"/>
              <a:gd name="T2" fmla="*/ 594 w 632"/>
              <a:gd name="T3" fmla="*/ 97 h 469"/>
              <a:gd name="T4" fmla="*/ 577 w 632"/>
              <a:gd name="T5" fmla="*/ 97 h 469"/>
              <a:gd name="T6" fmla="*/ 577 w 632"/>
              <a:gd name="T7" fmla="*/ 80 h 469"/>
              <a:gd name="T8" fmla="*/ 535 w 632"/>
              <a:gd name="T9" fmla="*/ 38 h 469"/>
              <a:gd name="T10" fmla="*/ 209 w 632"/>
              <a:gd name="T11" fmla="*/ 38 h 469"/>
              <a:gd name="T12" fmla="*/ 175 w 632"/>
              <a:gd name="T13" fmla="*/ 3 h 469"/>
              <a:gd name="T14" fmla="*/ 170 w 632"/>
              <a:gd name="T15" fmla="*/ 0 h 469"/>
              <a:gd name="T16" fmla="*/ 42 w 632"/>
              <a:gd name="T17" fmla="*/ 0 h 469"/>
              <a:gd name="T18" fmla="*/ 0 w 632"/>
              <a:gd name="T19" fmla="*/ 42 h 469"/>
              <a:gd name="T20" fmla="*/ 0 w 632"/>
              <a:gd name="T21" fmla="*/ 427 h 469"/>
              <a:gd name="T22" fmla="*/ 18 w 632"/>
              <a:gd name="T23" fmla="*/ 461 h 469"/>
              <a:gd name="T24" fmla="*/ 18 w 632"/>
              <a:gd name="T25" fmla="*/ 462 h 469"/>
              <a:gd name="T26" fmla="*/ 18 w 632"/>
              <a:gd name="T27" fmla="*/ 462 h 469"/>
              <a:gd name="T28" fmla="*/ 42 w 632"/>
              <a:gd name="T29" fmla="*/ 469 h 469"/>
              <a:gd name="T30" fmla="*/ 535 w 632"/>
              <a:gd name="T31" fmla="*/ 469 h 469"/>
              <a:gd name="T32" fmla="*/ 582 w 632"/>
              <a:gd name="T33" fmla="*/ 432 h 469"/>
              <a:gd name="T34" fmla="*/ 631 w 632"/>
              <a:gd name="T35" fmla="*/ 136 h 469"/>
              <a:gd name="T36" fmla="*/ 623 w 632"/>
              <a:gd name="T37" fmla="*/ 109 h 469"/>
              <a:gd name="T38" fmla="*/ 42 w 632"/>
              <a:gd name="T39" fmla="*/ 14 h 469"/>
              <a:gd name="T40" fmla="*/ 167 w 632"/>
              <a:gd name="T41" fmla="*/ 14 h 469"/>
              <a:gd name="T42" fmla="*/ 200 w 632"/>
              <a:gd name="T43" fmla="*/ 50 h 469"/>
              <a:gd name="T44" fmla="*/ 206 w 632"/>
              <a:gd name="T45" fmla="*/ 52 h 469"/>
              <a:gd name="T46" fmla="*/ 535 w 632"/>
              <a:gd name="T47" fmla="*/ 52 h 469"/>
              <a:gd name="T48" fmla="*/ 563 w 632"/>
              <a:gd name="T49" fmla="*/ 80 h 469"/>
              <a:gd name="T50" fmla="*/ 563 w 632"/>
              <a:gd name="T51" fmla="*/ 97 h 469"/>
              <a:gd name="T52" fmla="*/ 101 w 632"/>
              <a:gd name="T53" fmla="*/ 97 h 469"/>
              <a:gd name="T54" fmla="*/ 54 w 632"/>
              <a:gd name="T55" fmla="*/ 134 h 469"/>
              <a:gd name="T56" fmla="*/ 14 w 632"/>
              <a:gd name="T57" fmla="*/ 377 h 469"/>
              <a:gd name="T58" fmla="*/ 14 w 632"/>
              <a:gd name="T59" fmla="*/ 42 h 469"/>
              <a:gd name="T60" fmla="*/ 42 w 632"/>
              <a:gd name="T61" fmla="*/ 14 h 469"/>
              <a:gd name="T62" fmla="*/ 617 w 632"/>
              <a:gd name="T63" fmla="*/ 134 h 469"/>
              <a:gd name="T64" fmla="*/ 568 w 632"/>
              <a:gd name="T65" fmla="*/ 430 h 469"/>
              <a:gd name="T66" fmla="*/ 535 w 632"/>
              <a:gd name="T67" fmla="*/ 455 h 469"/>
              <a:gd name="T68" fmla="*/ 42 w 632"/>
              <a:gd name="T69" fmla="*/ 455 h 469"/>
              <a:gd name="T70" fmla="*/ 26 w 632"/>
              <a:gd name="T71" fmla="*/ 450 h 469"/>
              <a:gd name="T72" fmla="*/ 23 w 632"/>
              <a:gd name="T73" fmla="*/ 447 h 469"/>
              <a:gd name="T74" fmla="*/ 19 w 632"/>
              <a:gd name="T75" fmla="*/ 432 h 469"/>
              <a:gd name="T76" fmla="*/ 68 w 632"/>
              <a:gd name="T77" fmla="*/ 136 h 469"/>
              <a:gd name="T78" fmla="*/ 101 w 632"/>
              <a:gd name="T79" fmla="*/ 111 h 469"/>
              <a:gd name="T80" fmla="*/ 594 w 632"/>
              <a:gd name="T81" fmla="*/ 111 h 469"/>
              <a:gd name="T82" fmla="*/ 613 w 632"/>
              <a:gd name="T83" fmla="*/ 118 h 469"/>
              <a:gd name="T84" fmla="*/ 617 w 632"/>
              <a:gd name="T85" fmla="*/ 134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32" h="469">
                <a:moveTo>
                  <a:pt x="623" y="109"/>
                </a:moveTo>
                <a:cubicBezTo>
                  <a:pt x="617" y="101"/>
                  <a:pt x="606" y="97"/>
                  <a:pt x="594" y="97"/>
                </a:cubicBezTo>
                <a:cubicBezTo>
                  <a:pt x="577" y="97"/>
                  <a:pt x="577" y="97"/>
                  <a:pt x="577" y="97"/>
                </a:cubicBezTo>
                <a:cubicBezTo>
                  <a:pt x="577" y="80"/>
                  <a:pt x="577" y="80"/>
                  <a:pt x="577" y="80"/>
                </a:cubicBezTo>
                <a:cubicBezTo>
                  <a:pt x="577" y="57"/>
                  <a:pt x="558" y="38"/>
                  <a:pt x="535" y="38"/>
                </a:cubicBezTo>
                <a:cubicBezTo>
                  <a:pt x="209" y="38"/>
                  <a:pt x="209" y="38"/>
                  <a:pt x="209" y="38"/>
                </a:cubicBezTo>
                <a:cubicBezTo>
                  <a:pt x="175" y="3"/>
                  <a:pt x="175" y="3"/>
                  <a:pt x="175" y="3"/>
                </a:cubicBezTo>
                <a:cubicBezTo>
                  <a:pt x="174" y="1"/>
                  <a:pt x="172" y="0"/>
                  <a:pt x="170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427"/>
                  <a:pt x="0" y="427"/>
                  <a:pt x="0" y="427"/>
                </a:cubicBezTo>
                <a:cubicBezTo>
                  <a:pt x="0" y="441"/>
                  <a:pt x="7" y="454"/>
                  <a:pt x="18" y="461"/>
                </a:cubicBezTo>
                <a:cubicBezTo>
                  <a:pt x="18" y="462"/>
                  <a:pt x="18" y="462"/>
                  <a:pt x="18" y="462"/>
                </a:cubicBezTo>
                <a:cubicBezTo>
                  <a:pt x="18" y="462"/>
                  <a:pt x="18" y="462"/>
                  <a:pt x="18" y="462"/>
                </a:cubicBezTo>
                <a:cubicBezTo>
                  <a:pt x="25" y="467"/>
                  <a:pt x="33" y="469"/>
                  <a:pt x="42" y="469"/>
                </a:cubicBezTo>
                <a:cubicBezTo>
                  <a:pt x="535" y="469"/>
                  <a:pt x="535" y="469"/>
                  <a:pt x="535" y="469"/>
                </a:cubicBezTo>
                <a:cubicBezTo>
                  <a:pt x="558" y="469"/>
                  <a:pt x="578" y="453"/>
                  <a:pt x="582" y="432"/>
                </a:cubicBezTo>
                <a:cubicBezTo>
                  <a:pt x="631" y="136"/>
                  <a:pt x="631" y="136"/>
                  <a:pt x="631" y="136"/>
                </a:cubicBezTo>
                <a:cubicBezTo>
                  <a:pt x="632" y="126"/>
                  <a:pt x="630" y="117"/>
                  <a:pt x="623" y="109"/>
                </a:cubicBezTo>
                <a:close/>
                <a:moveTo>
                  <a:pt x="42" y="14"/>
                </a:moveTo>
                <a:cubicBezTo>
                  <a:pt x="167" y="14"/>
                  <a:pt x="167" y="14"/>
                  <a:pt x="167" y="14"/>
                </a:cubicBezTo>
                <a:cubicBezTo>
                  <a:pt x="200" y="50"/>
                  <a:pt x="200" y="50"/>
                  <a:pt x="200" y="50"/>
                </a:cubicBezTo>
                <a:cubicBezTo>
                  <a:pt x="202" y="51"/>
                  <a:pt x="204" y="52"/>
                  <a:pt x="206" y="52"/>
                </a:cubicBezTo>
                <a:cubicBezTo>
                  <a:pt x="535" y="52"/>
                  <a:pt x="535" y="52"/>
                  <a:pt x="535" y="52"/>
                </a:cubicBezTo>
                <a:cubicBezTo>
                  <a:pt x="550" y="52"/>
                  <a:pt x="563" y="65"/>
                  <a:pt x="563" y="80"/>
                </a:cubicBezTo>
                <a:cubicBezTo>
                  <a:pt x="563" y="97"/>
                  <a:pt x="563" y="97"/>
                  <a:pt x="563" y="97"/>
                </a:cubicBezTo>
                <a:cubicBezTo>
                  <a:pt x="101" y="97"/>
                  <a:pt x="101" y="97"/>
                  <a:pt x="101" y="97"/>
                </a:cubicBezTo>
                <a:cubicBezTo>
                  <a:pt x="78" y="97"/>
                  <a:pt x="57" y="113"/>
                  <a:pt x="54" y="134"/>
                </a:cubicBezTo>
                <a:cubicBezTo>
                  <a:pt x="14" y="377"/>
                  <a:pt x="14" y="377"/>
                  <a:pt x="14" y="377"/>
                </a:cubicBezTo>
                <a:cubicBezTo>
                  <a:pt x="14" y="42"/>
                  <a:pt x="14" y="42"/>
                  <a:pt x="14" y="42"/>
                </a:cubicBezTo>
                <a:cubicBezTo>
                  <a:pt x="14" y="27"/>
                  <a:pt x="26" y="14"/>
                  <a:pt x="42" y="14"/>
                </a:cubicBezTo>
                <a:close/>
                <a:moveTo>
                  <a:pt x="617" y="134"/>
                </a:moveTo>
                <a:cubicBezTo>
                  <a:pt x="568" y="430"/>
                  <a:pt x="568" y="430"/>
                  <a:pt x="568" y="430"/>
                </a:cubicBezTo>
                <a:cubicBezTo>
                  <a:pt x="566" y="443"/>
                  <a:pt x="551" y="455"/>
                  <a:pt x="535" y="455"/>
                </a:cubicBezTo>
                <a:cubicBezTo>
                  <a:pt x="42" y="455"/>
                  <a:pt x="42" y="455"/>
                  <a:pt x="42" y="455"/>
                </a:cubicBezTo>
                <a:cubicBezTo>
                  <a:pt x="36" y="455"/>
                  <a:pt x="31" y="453"/>
                  <a:pt x="26" y="450"/>
                </a:cubicBezTo>
                <a:cubicBezTo>
                  <a:pt x="25" y="449"/>
                  <a:pt x="24" y="448"/>
                  <a:pt x="23" y="447"/>
                </a:cubicBezTo>
                <a:cubicBezTo>
                  <a:pt x="19" y="443"/>
                  <a:pt x="18" y="438"/>
                  <a:pt x="19" y="432"/>
                </a:cubicBezTo>
                <a:cubicBezTo>
                  <a:pt x="68" y="136"/>
                  <a:pt x="68" y="136"/>
                  <a:pt x="68" y="136"/>
                </a:cubicBezTo>
                <a:cubicBezTo>
                  <a:pt x="70" y="122"/>
                  <a:pt x="85" y="111"/>
                  <a:pt x="101" y="111"/>
                </a:cubicBezTo>
                <a:cubicBezTo>
                  <a:pt x="594" y="111"/>
                  <a:pt x="594" y="111"/>
                  <a:pt x="594" y="111"/>
                </a:cubicBezTo>
                <a:cubicBezTo>
                  <a:pt x="602" y="111"/>
                  <a:pt x="609" y="114"/>
                  <a:pt x="613" y="118"/>
                </a:cubicBezTo>
                <a:cubicBezTo>
                  <a:pt x="616" y="123"/>
                  <a:pt x="618" y="128"/>
                  <a:pt x="617" y="13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9" name="Oval 68"/>
          <p:cNvSpPr>
            <a:spLocks noChangeArrowheads="1"/>
          </p:cNvSpPr>
          <p:nvPr/>
        </p:nvSpPr>
        <p:spPr bwMode="auto">
          <a:xfrm>
            <a:off x="990745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3" name="Freeform 95"/>
          <p:cNvSpPr>
            <a:spLocks noEditPoints="1"/>
          </p:cNvSpPr>
          <p:nvPr/>
        </p:nvSpPr>
        <p:spPr bwMode="auto">
          <a:xfrm>
            <a:off x="10277437" y="1729477"/>
            <a:ext cx="414938" cy="635753"/>
          </a:xfrm>
          <a:custGeom>
            <a:avLst/>
            <a:gdLst>
              <a:gd name="T0" fmla="*/ 395 w 402"/>
              <a:gd name="T1" fmla="*/ 615 h 615"/>
              <a:gd name="T2" fmla="*/ 7 w 402"/>
              <a:gd name="T3" fmla="*/ 615 h 615"/>
              <a:gd name="T4" fmla="*/ 0 w 402"/>
              <a:gd name="T5" fmla="*/ 608 h 615"/>
              <a:gd name="T6" fmla="*/ 0 w 402"/>
              <a:gd name="T7" fmla="*/ 7 h 615"/>
              <a:gd name="T8" fmla="*/ 7 w 402"/>
              <a:gd name="T9" fmla="*/ 0 h 615"/>
              <a:gd name="T10" fmla="*/ 395 w 402"/>
              <a:gd name="T11" fmla="*/ 0 h 615"/>
              <a:gd name="T12" fmla="*/ 402 w 402"/>
              <a:gd name="T13" fmla="*/ 7 h 615"/>
              <a:gd name="T14" fmla="*/ 395 w 402"/>
              <a:gd name="T15" fmla="*/ 14 h 615"/>
              <a:gd name="T16" fmla="*/ 14 w 402"/>
              <a:gd name="T17" fmla="*/ 14 h 615"/>
              <a:gd name="T18" fmla="*/ 14 w 402"/>
              <a:gd name="T19" fmla="*/ 601 h 615"/>
              <a:gd name="T20" fmla="*/ 395 w 402"/>
              <a:gd name="T21" fmla="*/ 601 h 615"/>
              <a:gd name="T22" fmla="*/ 402 w 402"/>
              <a:gd name="T23" fmla="*/ 608 h 615"/>
              <a:gd name="T24" fmla="*/ 395 w 402"/>
              <a:gd name="T25" fmla="*/ 615 h 615"/>
              <a:gd name="T26" fmla="*/ 133 w 402"/>
              <a:gd name="T27" fmla="*/ 312 h 615"/>
              <a:gd name="T28" fmla="*/ 92 w 402"/>
              <a:gd name="T29" fmla="*/ 271 h 615"/>
              <a:gd name="T30" fmla="*/ 51 w 402"/>
              <a:gd name="T31" fmla="*/ 312 h 615"/>
              <a:gd name="T32" fmla="*/ 92 w 402"/>
              <a:gd name="T33" fmla="*/ 353 h 615"/>
              <a:gd name="T34" fmla="*/ 133 w 402"/>
              <a:gd name="T35" fmla="*/ 312 h 615"/>
              <a:gd name="T36" fmla="*/ 119 w 402"/>
              <a:gd name="T37" fmla="*/ 312 h 615"/>
              <a:gd name="T38" fmla="*/ 92 w 402"/>
              <a:gd name="T39" fmla="*/ 339 h 615"/>
              <a:gd name="T40" fmla="*/ 65 w 402"/>
              <a:gd name="T41" fmla="*/ 312 h 615"/>
              <a:gd name="T42" fmla="*/ 92 w 402"/>
              <a:gd name="T43" fmla="*/ 285 h 615"/>
              <a:gd name="T44" fmla="*/ 119 w 402"/>
              <a:gd name="T45" fmla="*/ 312 h 6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402" h="615">
                <a:moveTo>
                  <a:pt x="395" y="615"/>
                </a:moveTo>
                <a:cubicBezTo>
                  <a:pt x="7" y="615"/>
                  <a:pt x="7" y="615"/>
                  <a:pt x="7" y="615"/>
                </a:cubicBezTo>
                <a:cubicBezTo>
                  <a:pt x="3" y="615"/>
                  <a:pt x="0" y="612"/>
                  <a:pt x="0" y="608"/>
                </a:cubicBezTo>
                <a:cubicBezTo>
                  <a:pt x="0" y="7"/>
                  <a:pt x="0" y="7"/>
                  <a:pt x="0" y="7"/>
                </a:cubicBezTo>
                <a:cubicBezTo>
                  <a:pt x="0" y="3"/>
                  <a:pt x="3" y="0"/>
                  <a:pt x="7" y="0"/>
                </a:cubicBezTo>
                <a:cubicBezTo>
                  <a:pt x="395" y="0"/>
                  <a:pt x="395" y="0"/>
                  <a:pt x="395" y="0"/>
                </a:cubicBezTo>
                <a:cubicBezTo>
                  <a:pt x="399" y="0"/>
                  <a:pt x="402" y="3"/>
                  <a:pt x="402" y="7"/>
                </a:cubicBezTo>
                <a:cubicBezTo>
                  <a:pt x="402" y="11"/>
                  <a:pt x="399" y="14"/>
                  <a:pt x="395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601"/>
                  <a:pt x="14" y="601"/>
                  <a:pt x="14" y="601"/>
                </a:cubicBezTo>
                <a:cubicBezTo>
                  <a:pt x="395" y="601"/>
                  <a:pt x="395" y="601"/>
                  <a:pt x="395" y="601"/>
                </a:cubicBezTo>
                <a:cubicBezTo>
                  <a:pt x="399" y="601"/>
                  <a:pt x="402" y="604"/>
                  <a:pt x="402" y="608"/>
                </a:cubicBezTo>
                <a:cubicBezTo>
                  <a:pt x="402" y="612"/>
                  <a:pt x="399" y="615"/>
                  <a:pt x="395" y="615"/>
                </a:cubicBezTo>
                <a:close/>
                <a:moveTo>
                  <a:pt x="133" y="312"/>
                </a:moveTo>
                <a:cubicBezTo>
                  <a:pt x="133" y="289"/>
                  <a:pt x="115" y="271"/>
                  <a:pt x="92" y="271"/>
                </a:cubicBezTo>
                <a:cubicBezTo>
                  <a:pt x="70" y="271"/>
                  <a:pt x="51" y="289"/>
                  <a:pt x="51" y="312"/>
                </a:cubicBezTo>
                <a:cubicBezTo>
                  <a:pt x="51" y="335"/>
                  <a:pt x="70" y="353"/>
                  <a:pt x="92" y="353"/>
                </a:cubicBezTo>
                <a:cubicBezTo>
                  <a:pt x="115" y="353"/>
                  <a:pt x="133" y="335"/>
                  <a:pt x="133" y="312"/>
                </a:cubicBezTo>
                <a:close/>
                <a:moveTo>
                  <a:pt x="119" y="312"/>
                </a:moveTo>
                <a:cubicBezTo>
                  <a:pt x="119" y="327"/>
                  <a:pt x="107" y="339"/>
                  <a:pt x="92" y="339"/>
                </a:cubicBezTo>
                <a:cubicBezTo>
                  <a:pt x="77" y="339"/>
                  <a:pt x="65" y="327"/>
                  <a:pt x="65" y="312"/>
                </a:cubicBezTo>
                <a:cubicBezTo>
                  <a:pt x="65" y="297"/>
                  <a:pt x="77" y="285"/>
                  <a:pt x="92" y="285"/>
                </a:cubicBezTo>
                <a:cubicBezTo>
                  <a:pt x="107" y="285"/>
                  <a:pt x="119" y="297"/>
                  <a:pt x="119" y="3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0" name="Oval 69"/>
          <p:cNvSpPr>
            <a:spLocks noChangeArrowheads="1"/>
          </p:cNvSpPr>
          <p:nvPr/>
        </p:nvSpPr>
        <p:spPr bwMode="auto">
          <a:xfrm>
            <a:off x="8183793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4" name="Freeform 96"/>
          <p:cNvSpPr>
            <a:spLocks noEditPoints="1"/>
          </p:cNvSpPr>
          <p:nvPr/>
        </p:nvSpPr>
        <p:spPr bwMode="auto">
          <a:xfrm>
            <a:off x="8383404" y="1681017"/>
            <a:ext cx="679598" cy="732674"/>
          </a:xfrm>
          <a:custGeom>
            <a:avLst/>
            <a:gdLst>
              <a:gd name="T0" fmla="*/ 430 w 658"/>
              <a:gd name="T1" fmla="*/ 439 h 709"/>
              <a:gd name="T2" fmla="*/ 430 w 658"/>
              <a:gd name="T3" fmla="*/ 352 h 709"/>
              <a:gd name="T4" fmla="*/ 449 w 658"/>
              <a:gd name="T5" fmla="*/ 396 h 709"/>
              <a:gd name="T6" fmla="*/ 411 w 658"/>
              <a:gd name="T7" fmla="*/ 396 h 709"/>
              <a:gd name="T8" fmla="*/ 449 w 658"/>
              <a:gd name="T9" fmla="*/ 396 h 709"/>
              <a:gd name="T10" fmla="*/ 648 w 658"/>
              <a:gd name="T11" fmla="*/ 615 h 709"/>
              <a:gd name="T12" fmla="*/ 366 w 658"/>
              <a:gd name="T13" fmla="*/ 93 h 709"/>
              <a:gd name="T14" fmla="*/ 647 w 658"/>
              <a:gd name="T15" fmla="*/ 7 h 709"/>
              <a:gd name="T16" fmla="*/ 228 w 658"/>
              <a:gd name="T17" fmla="*/ 0 h 709"/>
              <a:gd name="T18" fmla="*/ 221 w 658"/>
              <a:gd name="T19" fmla="*/ 256 h 709"/>
              <a:gd name="T20" fmla="*/ 146 w 658"/>
              <a:gd name="T21" fmla="*/ 204 h 709"/>
              <a:gd name="T22" fmla="*/ 258 w 658"/>
              <a:gd name="T23" fmla="*/ 305 h 709"/>
              <a:gd name="T24" fmla="*/ 0 w 658"/>
              <a:gd name="T25" fmla="*/ 312 h 709"/>
              <a:gd name="T26" fmla="*/ 258 w 658"/>
              <a:gd name="T27" fmla="*/ 319 h 709"/>
              <a:gd name="T28" fmla="*/ 146 w 658"/>
              <a:gd name="T29" fmla="*/ 421 h 709"/>
              <a:gd name="T30" fmla="*/ 156 w 658"/>
              <a:gd name="T31" fmla="*/ 422 h 709"/>
              <a:gd name="T32" fmla="*/ 221 w 658"/>
              <a:gd name="T33" fmla="*/ 622 h 709"/>
              <a:gd name="T34" fmla="*/ 352 w 658"/>
              <a:gd name="T35" fmla="*/ 629 h 709"/>
              <a:gd name="T36" fmla="*/ 355 w 658"/>
              <a:gd name="T37" fmla="*/ 708 h 709"/>
              <a:gd name="T38" fmla="*/ 361 w 658"/>
              <a:gd name="T39" fmla="*/ 709 h 709"/>
              <a:gd name="T40" fmla="*/ 657 w 658"/>
              <a:gd name="T41" fmla="*/ 620 h 709"/>
              <a:gd name="T42" fmla="*/ 235 w 658"/>
              <a:gd name="T43" fmla="*/ 356 h 709"/>
              <a:gd name="T44" fmla="*/ 282 w 658"/>
              <a:gd name="T45" fmla="*/ 317 h 709"/>
              <a:gd name="T46" fmla="*/ 283 w 658"/>
              <a:gd name="T47" fmla="*/ 316 h 709"/>
              <a:gd name="T48" fmla="*/ 284 w 658"/>
              <a:gd name="T49" fmla="*/ 315 h 709"/>
              <a:gd name="T50" fmla="*/ 284 w 658"/>
              <a:gd name="T51" fmla="*/ 314 h 709"/>
              <a:gd name="T52" fmla="*/ 284 w 658"/>
              <a:gd name="T53" fmla="*/ 311 h 709"/>
              <a:gd name="T54" fmla="*/ 284 w 658"/>
              <a:gd name="T55" fmla="*/ 309 h 709"/>
              <a:gd name="T56" fmla="*/ 283 w 658"/>
              <a:gd name="T57" fmla="*/ 308 h 709"/>
              <a:gd name="T58" fmla="*/ 282 w 658"/>
              <a:gd name="T59" fmla="*/ 307 h 709"/>
              <a:gd name="T60" fmla="*/ 235 w 658"/>
              <a:gd name="T61" fmla="*/ 268 h 709"/>
              <a:gd name="T62" fmla="*/ 590 w 658"/>
              <a:gd name="T63" fmla="*/ 14 h 709"/>
              <a:gd name="T64" fmla="*/ 352 w 658"/>
              <a:gd name="T65" fmla="*/ 88 h 709"/>
              <a:gd name="T66" fmla="*/ 235 w 658"/>
              <a:gd name="T67" fmla="*/ 615 h 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58" h="709">
                <a:moveTo>
                  <a:pt x="397" y="396"/>
                </a:moveTo>
                <a:cubicBezTo>
                  <a:pt x="397" y="420"/>
                  <a:pt x="412" y="439"/>
                  <a:pt x="430" y="439"/>
                </a:cubicBezTo>
                <a:cubicBezTo>
                  <a:pt x="449" y="439"/>
                  <a:pt x="463" y="420"/>
                  <a:pt x="463" y="396"/>
                </a:cubicBezTo>
                <a:cubicBezTo>
                  <a:pt x="463" y="371"/>
                  <a:pt x="449" y="352"/>
                  <a:pt x="430" y="352"/>
                </a:cubicBezTo>
                <a:cubicBezTo>
                  <a:pt x="412" y="352"/>
                  <a:pt x="397" y="371"/>
                  <a:pt x="397" y="396"/>
                </a:cubicBezTo>
                <a:close/>
                <a:moveTo>
                  <a:pt x="449" y="396"/>
                </a:moveTo>
                <a:cubicBezTo>
                  <a:pt x="449" y="412"/>
                  <a:pt x="440" y="425"/>
                  <a:pt x="430" y="425"/>
                </a:cubicBezTo>
                <a:cubicBezTo>
                  <a:pt x="420" y="425"/>
                  <a:pt x="411" y="412"/>
                  <a:pt x="411" y="396"/>
                </a:cubicBezTo>
                <a:cubicBezTo>
                  <a:pt x="411" y="380"/>
                  <a:pt x="420" y="366"/>
                  <a:pt x="430" y="366"/>
                </a:cubicBezTo>
                <a:cubicBezTo>
                  <a:pt x="440" y="366"/>
                  <a:pt x="449" y="380"/>
                  <a:pt x="449" y="396"/>
                </a:cubicBezTo>
                <a:close/>
                <a:moveTo>
                  <a:pt x="657" y="620"/>
                </a:moveTo>
                <a:cubicBezTo>
                  <a:pt x="656" y="616"/>
                  <a:pt x="652" y="614"/>
                  <a:pt x="648" y="615"/>
                </a:cubicBezTo>
                <a:cubicBezTo>
                  <a:pt x="366" y="693"/>
                  <a:pt x="366" y="693"/>
                  <a:pt x="366" y="693"/>
                </a:cubicBezTo>
                <a:cubicBezTo>
                  <a:pt x="366" y="93"/>
                  <a:pt x="366" y="93"/>
                  <a:pt x="366" y="93"/>
                </a:cubicBezTo>
                <a:cubicBezTo>
                  <a:pt x="641" y="14"/>
                  <a:pt x="641" y="14"/>
                  <a:pt x="641" y="14"/>
                </a:cubicBezTo>
                <a:cubicBezTo>
                  <a:pt x="645" y="13"/>
                  <a:pt x="647" y="10"/>
                  <a:pt x="647" y="7"/>
                </a:cubicBezTo>
                <a:cubicBezTo>
                  <a:pt x="646" y="3"/>
                  <a:pt x="643" y="0"/>
                  <a:pt x="640" y="0"/>
                </a:cubicBezTo>
                <a:cubicBezTo>
                  <a:pt x="228" y="0"/>
                  <a:pt x="228" y="0"/>
                  <a:pt x="228" y="0"/>
                </a:cubicBezTo>
                <a:cubicBezTo>
                  <a:pt x="224" y="0"/>
                  <a:pt x="221" y="4"/>
                  <a:pt x="221" y="7"/>
                </a:cubicBezTo>
                <a:cubicBezTo>
                  <a:pt x="221" y="256"/>
                  <a:pt x="221" y="256"/>
                  <a:pt x="221" y="256"/>
                </a:cubicBezTo>
                <a:cubicBezTo>
                  <a:pt x="156" y="203"/>
                  <a:pt x="156" y="203"/>
                  <a:pt x="156" y="203"/>
                </a:cubicBezTo>
                <a:cubicBezTo>
                  <a:pt x="153" y="200"/>
                  <a:pt x="149" y="201"/>
                  <a:pt x="146" y="204"/>
                </a:cubicBezTo>
                <a:cubicBezTo>
                  <a:pt x="144" y="207"/>
                  <a:pt x="144" y="211"/>
                  <a:pt x="147" y="213"/>
                </a:cubicBezTo>
                <a:cubicBezTo>
                  <a:pt x="258" y="305"/>
                  <a:pt x="258" y="305"/>
                  <a:pt x="258" y="305"/>
                </a:cubicBezTo>
                <a:cubicBezTo>
                  <a:pt x="7" y="305"/>
                  <a:pt x="7" y="305"/>
                  <a:pt x="7" y="305"/>
                </a:cubicBezTo>
                <a:cubicBezTo>
                  <a:pt x="3" y="305"/>
                  <a:pt x="0" y="308"/>
                  <a:pt x="0" y="312"/>
                </a:cubicBezTo>
                <a:cubicBezTo>
                  <a:pt x="0" y="316"/>
                  <a:pt x="3" y="319"/>
                  <a:pt x="7" y="319"/>
                </a:cubicBezTo>
                <a:cubicBezTo>
                  <a:pt x="258" y="319"/>
                  <a:pt x="258" y="319"/>
                  <a:pt x="258" y="319"/>
                </a:cubicBezTo>
                <a:cubicBezTo>
                  <a:pt x="147" y="411"/>
                  <a:pt x="147" y="411"/>
                  <a:pt x="147" y="411"/>
                </a:cubicBezTo>
                <a:cubicBezTo>
                  <a:pt x="144" y="413"/>
                  <a:pt x="144" y="418"/>
                  <a:pt x="146" y="421"/>
                </a:cubicBezTo>
                <a:cubicBezTo>
                  <a:pt x="148" y="422"/>
                  <a:pt x="150" y="423"/>
                  <a:pt x="152" y="423"/>
                </a:cubicBezTo>
                <a:cubicBezTo>
                  <a:pt x="153" y="423"/>
                  <a:pt x="155" y="423"/>
                  <a:pt x="156" y="422"/>
                </a:cubicBezTo>
                <a:cubicBezTo>
                  <a:pt x="221" y="368"/>
                  <a:pt x="221" y="368"/>
                  <a:pt x="221" y="368"/>
                </a:cubicBezTo>
                <a:cubicBezTo>
                  <a:pt x="221" y="622"/>
                  <a:pt x="221" y="622"/>
                  <a:pt x="221" y="622"/>
                </a:cubicBezTo>
                <a:cubicBezTo>
                  <a:pt x="221" y="626"/>
                  <a:pt x="224" y="629"/>
                  <a:pt x="228" y="629"/>
                </a:cubicBezTo>
                <a:cubicBezTo>
                  <a:pt x="352" y="629"/>
                  <a:pt x="352" y="629"/>
                  <a:pt x="352" y="629"/>
                </a:cubicBezTo>
                <a:cubicBezTo>
                  <a:pt x="352" y="702"/>
                  <a:pt x="352" y="702"/>
                  <a:pt x="352" y="702"/>
                </a:cubicBezTo>
                <a:cubicBezTo>
                  <a:pt x="352" y="704"/>
                  <a:pt x="353" y="706"/>
                  <a:pt x="355" y="708"/>
                </a:cubicBezTo>
                <a:cubicBezTo>
                  <a:pt x="356" y="709"/>
                  <a:pt x="358" y="709"/>
                  <a:pt x="359" y="709"/>
                </a:cubicBezTo>
                <a:cubicBezTo>
                  <a:pt x="360" y="709"/>
                  <a:pt x="360" y="709"/>
                  <a:pt x="361" y="709"/>
                </a:cubicBezTo>
                <a:cubicBezTo>
                  <a:pt x="652" y="629"/>
                  <a:pt x="652" y="629"/>
                  <a:pt x="652" y="629"/>
                </a:cubicBezTo>
                <a:cubicBezTo>
                  <a:pt x="656" y="628"/>
                  <a:pt x="658" y="624"/>
                  <a:pt x="657" y="620"/>
                </a:cubicBezTo>
                <a:close/>
                <a:moveTo>
                  <a:pt x="235" y="615"/>
                </a:moveTo>
                <a:cubicBezTo>
                  <a:pt x="235" y="356"/>
                  <a:pt x="235" y="356"/>
                  <a:pt x="235" y="356"/>
                </a:cubicBezTo>
                <a:cubicBezTo>
                  <a:pt x="282" y="318"/>
                  <a:pt x="282" y="318"/>
                  <a:pt x="282" y="318"/>
                </a:cubicBezTo>
                <a:cubicBezTo>
                  <a:pt x="282" y="317"/>
                  <a:pt x="282" y="317"/>
                  <a:pt x="282" y="317"/>
                </a:cubicBezTo>
                <a:cubicBezTo>
                  <a:pt x="282" y="317"/>
                  <a:pt x="283" y="317"/>
                  <a:pt x="283" y="317"/>
                </a:cubicBezTo>
                <a:cubicBezTo>
                  <a:pt x="283" y="317"/>
                  <a:pt x="283" y="316"/>
                  <a:pt x="283" y="316"/>
                </a:cubicBezTo>
                <a:cubicBezTo>
                  <a:pt x="283" y="316"/>
                  <a:pt x="284" y="316"/>
                  <a:pt x="284" y="315"/>
                </a:cubicBezTo>
                <a:cubicBezTo>
                  <a:pt x="284" y="315"/>
                  <a:pt x="284" y="315"/>
                  <a:pt x="284" y="315"/>
                </a:cubicBezTo>
                <a:cubicBezTo>
                  <a:pt x="284" y="315"/>
                  <a:pt x="284" y="314"/>
                  <a:pt x="284" y="314"/>
                </a:cubicBezTo>
                <a:cubicBezTo>
                  <a:pt x="284" y="314"/>
                  <a:pt x="284" y="314"/>
                  <a:pt x="284" y="314"/>
                </a:cubicBezTo>
                <a:cubicBezTo>
                  <a:pt x="285" y="313"/>
                  <a:pt x="285" y="313"/>
                  <a:pt x="285" y="312"/>
                </a:cubicBezTo>
                <a:cubicBezTo>
                  <a:pt x="285" y="312"/>
                  <a:pt x="285" y="311"/>
                  <a:pt x="284" y="311"/>
                </a:cubicBezTo>
                <a:cubicBezTo>
                  <a:pt x="284" y="311"/>
                  <a:pt x="284" y="310"/>
                  <a:pt x="284" y="310"/>
                </a:cubicBezTo>
                <a:cubicBezTo>
                  <a:pt x="284" y="310"/>
                  <a:pt x="284" y="310"/>
                  <a:pt x="284" y="309"/>
                </a:cubicBezTo>
                <a:cubicBezTo>
                  <a:pt x="284" y="309"/>
                  <a:pt x="284" y="309"/>
                  <a:pt x="284" y="309"/>
                </a:cubicBezTo>
                <a:cubicBezTo>
                  <a:pt x="284" y="309"/>
                  <a:pt x="283" y="308"/>
                  <a:pt x="283" y="308"/>
                </a:cubicBezTo>
                <a:cubicBezTo>
                  <a:pt x="283" y="308"/>
                  <a:pt x="283" y="308"/>
                  <a:pt x="283" y="308"/>
                </a:cubicBezTo>
                <a:cubicBezTo>
                  <a:pt x="283" y="307"/>
                  <a:pt x="282" y="307"/>
                  <a:pt x="282" y="307"/>
                </a:cubicBezTo>
                <a:cubicBezTo>
                  <a:pt x="282" y="307"/>
                  <a:pt x="282" y="307"/>
                  <a:pt x="282" y="307"/>
                </a:cubicBezTo>
                <a:cubicBezTo>
                  <a:pt x="235" y="268"/>
                  <a:pt x="235" y="268"/>
                  <a:pt x="235" y="268"/>
                </a:cubicBezTo>
                <a:cubicBezTo>
                  <a:pt x="235" y="14"/>
                  <a:pt x="235" y="14"/>
                  <a:pt x="235" y="14"/>
                </a:cubicBezTo>
                <a:cubicBezTo>
                  <a:pt x="590" y="14"/>
                  <a:pt x="590" y="14"/>
                  <a:pt x="590" y="14"/>
                </a:cubicBezTo>
                <a:cubicBezTo>
                  <a:pt x="357" y="81"/>
                  <a:pt x="357" y="81"/>
                  <a:pt x="357" y="81"/>
                </a:cubicBezTo>
                <a:cubicBezTo>
                  <a:pt x="354" y="82"/>
                  <a:pt x="352" y="85"/>
                  <a:pt x="352" y="88"/>
                </a:cubicBezTo>
                <a:cubicBezTo>
                  <a:pt x="352" y="615"/>
                  <a:pt x="352" y="615"/>
                  <a:pt x="352" y="615"/>
                </a:cubicBezTo>
                <a:lnTo>
                  <a:pt x="235" y="6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2"/>
          <p:cNvSpPr>
            <a:spLocks noChangeArrowheads="1"/>
          </p:cNvSpPr>
          <p:nvPr/>
        </p:nvSpPr>
        <p:spPr bwMode="auto">
          <a:xfrm>
            <a:off x="6460135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88" name="Freeform 101"/>
          <p:cNvSpPr>
            <a:spLocks noEditPoints="1"/>
          </p:cNvSpPr>
          <p:nvPr/>
        </p:nvSpPr>
        <p:spPr bwMode="auto">
          <a:xfrm>
            <a:off x="6810527" y="3310720"/>
            <a:ext cx="396496" cy="594216"/>
          </a:xfrm>
          <a:custGeom>
            <a:avLst/>
            <a:gdLst>
              <a:gd name="T0" fmla="*/ 309 w 384"/>
              <a:gd name="T1" fmla="*/ 309 h 576"/>
              <a:gd name="T2" fmla="*/ 243 w 384"/>
              <a:gd name="T3" fmla="*/ 111 h 576"/>
              <a:gd name="T4" fmla="*/ 200 w 384"/>
              <a:gd name="T5" fmla="*/ 7 h 576"/>
              <a:gd name="T6" fmla="*/ 186 w 384"/>
              <a:gd name="T7" fmla="*/ 7 h 576"/>
              <a:gd name="T8" fmla="*/ 142 w 384"/>
              <a:gd name="T9" fmla="*/ 111 h 576"/>
              <a:gd name="T10" fmla="*/ 75 w 384"/>
              <a:gd name="T11" fmla="*/ 309 h 576"/>
              <a:gd name="T12" fmla="*/ 0 w 384"/>
              <a:gd name="T13" fmla="*/ 316 h 576"/>
              <a:gd name="T14" fmla="*/ 70 w 384"/>
              <a:gd name="T15" fmla="*/ 323 h 576"/>
              <a:gd name="T16" fmla="*/ 15 w 384"/>
              <a:gd name="T17" fmla="*/ 474 h 576"/>
              <a:gd name="T18" fmla="*/ 36 w 384"/>
              <a:gd name="T19" fmla="*/ 569 h 576"/>
              <a:gd name="T20" fmla="*/ 50 w 384"/>
              <a:gd name="T21" fmla="*/ 569 h 576"/>
              <a:gd name="T22" fmla="*/ 126 w 384"/>
              <a:gd name="T23" fmla="*/ 323 h 576"/>
              <a:gd name="T24" fmla="*/ 186 w 384"/>
              <a:gd name="T25" fmla="*/ 358 h 576"/>
              <a:gd name="T26" fmla="*/ 200 w 384"/>
              <a:gd name="T27" fmla="*/ 358 h 576"/>
              <a:gd name="T28" fmla="*/ 258 w 384"/>
              <a:gd name="T29" fmla="*/ 323 h 576"/>
              <a:gd name="T30" fmla="*/ 334 w 384"/>
              <a:gd name="T31" fmla="*/ 569 h 576"/>
              <a:gd name="T32" fmla="*/ 348 w 384"/>
              <a:gd name="T33" fmla="*/ 569 h 576"/>
              <a:gd name="T34" fmla="*/ 370 w 384"/>
              <a:gd name="T35" fmla="*/ 474 h 576"/>
              <a:gd name="T36" fmla="*/ 314 w 384"/>
              <a:gd name="T37" fmla="*/ 323 h 576"/>
              <a:gd name="T38" fmla="*/ 384 w 384"/>
              <a:gd name="T39" fmla="*/ 316 h 576"/>
              <a:gd name="T40" fmla="*/ 193 w 384"/>
              <a:gd name="T41" fmla="*/ 74 h 576"/>
              <a:gd name="T42" fmla="*/ 200 w 384"/>
              <a:gd name="T43" fmla="*/ 146 h 576"/>
              <a:gd name="T44" fmla="*/ 193 w 384"/>
              <a:gd name="T45" fmla="*/ 147 h 576"/>
              <a:gd name="T46" fmla="*/ 193 w 384"/>
              <a:gd name="T47" fmla="*/ 74 h 576"/>
              <a:gd name="T48" fmla="*/ 174 w 384"/>
              <a:gd name="T49" fmla="*/ 157 h 576"/>
              <a:gd name="T50" fmla="*/ 28 w 384"/>
              <a:gd name="T51" fmla="*/ 471 h 576"/>
              <a:gd name="T52" fmla="*/ 200 w 384"/>
              <a:gd name="T53" fmla="*/ 309 h 576"/>
              <a:gd name="T54" fmla="*/ 193 w 384"/>
              <a:gd name="T55" fmla="*/ 267 h 576"/>
              <a:gd name="T56" fmla="*/ 186 w 384"/>
              <a:gd name="T57" fmla="*/ 309 h 576"/>
              <a:gd name="T58" fmla="*/ 188 w 384"/>
              <a:gd name="T59" fmla="*/ 160 h 576"/>
              <a:gd name="T60" fmla="*/ 196 w 384"/>
              <a:gd name="T61" fmla="*/ 160 h 576"/>
              <a:gd name="T62" fmla="*/ 200 w 384"/>
              <a:gd name="T63" fmla="*/ 309 h 576"/>
              <a:gd name="T64" fmla="*/ 210 w 384"/>
              <a:gd name="T65" fmla="*/ 157 h 576"/>
              <a:gd name="T66" fmla="*/ 298 w 384"/>
              <a:gd name="T67" fmla="*/ 319 h 576"/>
              <a:gd name="T68" fmla="*/ 356 w 384"/>
              <a:gd name="T69" fmla="*/ 471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4" h="576">
                <a:moveTo>
                  <a:pt x="377" y="309"/>
                </a:moveTo>
                <a:cubicBezTo>
                  <a:pt x="309" y="309"/>
                  <a:pt x="309" y="309"/>
                  <a:pt x="309" y="309"/>
                </a:cubicBezTo>
                <a:cubicBezTo>
                  <a:pt x="240" y="127"/>
                  <a:pt x="240" y="127"/>
                  <a:pt x="240" y="127"/>
                </a:cubicBezTo>
                <a:cubicBezTo>
                  <a:pt x="242" y="122"/>
                  <a:pt x="243" y="116"/>
                  <a:pt x="243" y="111"/>
                </a:cubicBezTo>
                <a:cubicBezTo>
                  <a:pt x="243" y="85"/>
                  <a:pt x="224" y="64"/>
                  <a:pt x="200" y="61"/>
                </a:cubicBezTo>
                <a:cubicBezTo>
                  <a:pt x="200" y="7"/>
                  <a:pt x="200" y="7"/>
                  <a:pt x="200" y="7"/>
                </a:cubicBezTo>
                <a:cubicBezTo>
                  <a:pt x="200" y="3"/>
                  <a:pt x="196" y="0"/>
                  <a:pt x="193" y="0"/>
                </a:cubicBezTo>
                <a:cubicBezTo>
                  <a:pt x="189" y="0"/>
                  <a:pt x="186" y="3"/>
                  <a:pt x="186" y="7"/>
                </a:cubicBezTo>
                <a:cubicBezTo>
                  <a:pt x="186" y="61"/>
                  <a:pt x="186" y="61"/>
                  <a:pt x="186" y="61"/>
                </a:cubicBezTo>
                <a:cubicBezTo>
                  <a:pt x="161" y="64"/>
                  <a:pt x="142" y="85"/>
                  <a:pt x="142" y="111"/>
                </a:cubicBezTo>
                <a:cubicBezTo>
                  <a:pt x="142" y="116"/>
                  <a:pt x="143" y="121"/>
                  <a:pt x="145" y="126"/>
                </a:cubicBezTo>
                <a:cubicBezTo>
                  <a:pt x="75" y="309"/>
                  <a:pt x="75" y="309"/>
                  <a:pt x="75" y="309"/>
                </a:cubicBezTo>
                <a:cubicBezTo>
                  <a:pt x="7" y="309"/>
                  <a:pt x="7" y="309"/>
                  <a:pt x="7" y="309"/>
                </a:cubicBezTo>
                <a:cubicBezTo>
                  <a:pt x="3" y="309"/>
                  <a:pt x="0" y="312"/>
                  <a:pt x="0" y="316"/>
                </a:cubicBezTo>
                <a:cubicBezTo>
                  <a:pt x="0" y="320"/>
                  <a:pt x="3" y="323"/>
                  <a:pt x="7" y="323"/>
                </a:cubicBezTo>
                <a:cubicBezTo>
                  <a:pt x="70" y="323"/>
                  <a:pt x="70" y="323"/>
                  <a:pt x="70" y="323"/>
                </a:cubicBezTo>
                <a:cubicBezTo>
                  <a:pt x="14" y="469"/>
                  <a:pt x="14" y="469"/>
                  <a:pt x="14" y="469"/>
                </a:cubicBezTo>
                <a:cubicBezTo>
                  <a:pt x="14" y="471"/>
                  <a:pt x="14" y="473"/>
                  <a:pt x="15" y="474"/>
                </a:cubicBezTo>
                <a:cubicBezTo>
                  <a:pt x="36" y="523"/>
                  <a:pt x="36" y="523"/>
                  <a:pt x="36" y="523"/>
                </a:cubicBezTo>
                <a:cubicBezTo>
                  <a:pt x="36" y="569"/>
                  <a:pt x="36" y="569"/>
                  <a:pt x="36" y="569"/>
                </a:cubicBezTo>
                <a:cubicBezTo>
                  <a:pt x="36" y="573"/>
                  <a:pt x="39" y="576"/>
                  <a:pt x="43" y="576"/>
                </a:cubicBezTo>
                <a:cubicBezTo>
                  <a:pt x="47" y="576"/>
                  <a:pt x="50" y="573"/>
                  <a:pt x="50" y="569"/>
                </a:cubicBezTo>
                <a:cubicBezTo>
                  <a:pt x="50" y="523"/>
                  <a:pt x="50" y="523"/>
                  <a:pt x="50" y="523"/>
                </a:cubicBezTo>
                <a:cubicBezTo>
                  <a:pt x="126" y="323"/>
                  <a:pt x="126" y="323"/>
                  <a:pt x="126" y="323"/>
                </a:cubicBezTo>
                <a:cubicBezTo>
                  <a:pt x="186" y="323"/>
                  <a:pt x="186" y="323"/>
                  <a:pt x="186" y="323"/>
                </a:cubicBezTo>
                <a:cubicBezTo>
                  <a:pt x="186" y="358"/>
                  <a:pt x="186" y="358"/>
                  <a:pt x="186" y="358"/>
                </a:cubicBezTo>
                <a:cubicBezTo>
                  <a:pt x="186" y="362"/>
                  <a:pt x="189" y="365"/>
                  <a:pt x="193" y="365"/>
                </a:cubicBezTo>
                <a:cubicBezTo>
                  <a:pt x="196" y="365"/>
                  <a:pt x="200" y="362"/>
                  <a:pt x="200" y="358"/>
                </a:cubicBezTo>
                <a:cubicBezTo>
                  <a:pt x="200" y="323"/>
                  <a:pt x="200" y="323"/>
                  <a:pt x="200" y="323"/>
                </a:cubicBezTo>
                <a:cubicBezTo>
                  <a:pt x="258" y="323"/>
                  <a:pt x="258" y="323"/>
                  <a:pt x="258" y="323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4" y="569"/>
                  <a:pt x="334" y="569"/>
                  <a:pt x="334" y="569"/>
                </a:cubicBezTo>
                <a:cubicBezTo>
                  <a:pt x="334" y="573"/>
                  <a:pt x="337" y="576"/>
                  <a:pt x="341" y="576"/>
                </a:cubicBezTo>
                <a:cubicBezTo>
                  <a:pt x="345" y="576"/>
                  <a:pt x="348" y="573"/>
                  <a:pt x="348" y="569"/>
                </a:cubicBezTo>
                <a:cubicBezTo>
                  <a:pt x="348" y="523"/>
                  <a:pt x="348" y="523"/>
                  <a:pt x="348" y="523"/>
                </a:cubicBezTo>
                <a:cubicBezTo>
                  <a:pt x="370" y="474"/>
                  <a:pt x="370" y="474"/>
                  <a:pt x="370" y="474"/>
                </a:cubicBezTo>
                <a:cubicBezTo>
                  <a:pt x="371" y="473"/>
                  <a:pt x="371" y="471"/>
                  <a:pt x="370" y="469"/>
                </a:cubicBezTo>
                <a:cubicBezTo>
                  <a:pt x="314" y="323"/>
                  <a:pt x="314" y="323"/>
                  <a:pt x="314" y="323"/>
                </a:cubicBezTo>
                <a:cubicBezTo>
                  <a:pt x="377" y="323"/>
                  <a:pt x="377" y="323"/>
                  <a:pt x="377" y="323"/>
                </a:cubicBezTo>
                <a:cubicBezTo>
                  <a:pt x="381" y="323"/>
                  <a:pt x="384" y="320"/>
                  <a:pt x="384" y="316"/>
                </a:cubicBezTo>
                <a:cubicBezTo>
                  <a:pt x="384" y="312"/>
                  <a:pt x="381" y="309"/>
                  <a:pt x="377" y="309"/>
                </a:cubicBezTo>
                <a:close/>
                <a:moveTo>
                  <a:pt x="193" y="74"/>
                </a:moveTo>
                <a:cubicBezTo>
                  <a:pt x="212" y="74"/>
                  <a:pt x="229" y="91"/>
                  <a:pt x="229" y="111"/>
                </a:cubicBezTo>
                <a:cubicBezTo>
                  <a:pt x="229" y="128"/>
                  <a:pt x="216" y="143"/>
                  <a:pt x="200" y="146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197" y="146"/>
                  <a:pt x="195" y="147"/>
                  <a:pt x="193" y="147"/>
                </a:cubicBezTo>
                <a:cubicBezTo>
                  <a:pt x="173" y="147"/>
                  <a:pt x="156" y="130"/>
                  <a:pt x="156" y="111"/>
                </a:cubicBezTo>
                <a:cubicBezTo>
                  <a:pt x="156" y="91"/>
                  <a:pt x="173" y="74"/>
                  <a:pt x="193" y="74"/>
                </a:cubicBezTo>
                <a:close/>
                <a:moveTo>
                  <a:pt x="154" y="142"/>
                </a:moveTo>
                <a:cubicBezTo>
                  <a:pt x="159" y="149"/>
                  <a:pt x="166" y="154"/>
                  <a:pt x="174" y="157"/>
                </a:cubicBezTo>
                <a:cubicBezTo>
                  <a:pt x="43" y="503"/>
                  <a:pt x="43" y="503"/>
                  <a:pt x="43" y="503"/>
                </a:cubicBezTo>
                <a:cubicBezTo>
                  <a:pt x="28" y="471"/>
                  <a:pt x="28" y="471"/>
                  <a:pt x="28" y="471"/>
                </a:cubicBezTo>
                <a:lnTo>
                  <a:pt x="154" y="142"/>
                </a:lnTo>
                <a:close/>
                <a:moveTo>
                  <a:pt x="200" y="309"/>
                </a:moveTo>
                <a:cubicBezTo>
                  <a:pt x="200" y="274"/>
                  <a:pt x="200" y="274"/>
                  <a:pt x="200" y="274"/>
                </a:cubicBezTo>
                <a:cubicBezTo>
                  <a:pt x="200" y="270"/>
                  <a:pt x="196" y="267"/>
                  <a:pt x="193" y="267"/>
                </a:cubicBezTo>
                <a:cubicBezTo>
                  <a:pt x="189" y="267"/>
                  <a:pt x="186" y="270"/>
                  <a:pt x="186" y="274"/>
                </a:cubicBezTo>
                <a:cubicBezTo>
                  <a:pt x="186" y="309"/>
                  <a:pt x="186" y="309"/>
                  <a:pt x="186" y="309"/>
                </a:cubicBezTo>
                <a:cubicBezTo>
                  <a:pt x="132" y="309"/>
                  <a:pt x="132" y="309"/>
                  <a:pt x="132" y="309"/>
                </a:cubicBezTo>
                <a:cubicBezTo>
                  <a:pt x="188" y="160"/>
                  <a:pt x="188" y="160"/>
                  <a:pt x="188" y="160"/>
                </a:cubicBezTo>
                <a:cubicBezTo>
                  <a:pt x="190" y="161"/>
                  <a:pt x="191" y="161"/>
                  <a:pt x="193" y="161"/>
                </a:cubicBezTo>
                <a:cubicBezTo>
                  <a:pt x="194" y="161"/>
                  <a:pt x="195" y="161"/>
                  <a:pt x="196" y="160"/>
                </a:cubicBezTo>
                <a:cubicBezTo>
                  <a:pt x="253" y="309"/>
                  <a:pt x="253" y="309"/>
                  <a:pt x="253" y="309"/>
                </a:cubicBezTo>
                <a:lnTo>
                  <a:pt x="200" y="309"/>
                </a:lnTo>
                <a:close/>
                <a:moveTo>
                  <a:pt x="342" y="503"/>
                </a:moveTo>
                <a:cubicBezTo>
                  <a:pt x="210" y="157"/>
                  <a:pt x="210" y="157"/>
                  <a:pt x="210" y="157"/>
                </a:cubicBezTo>
                <a:cubicBezTo>
                  <a:pt x="218" y="154"/>
                  <a:pt x="225" y="149"/>
                  <a:pt x="231" y="143"/>
                </a:cubicBezTo>
                <a:cubicBezTo>
                  <a:pt x="298" y="319"/>
                  <a:pt x="298" y="319"/>
                  <a:pt x="298" y="319"/>
                </a:cubicBezTo>
                <a:cubicBezTo>
                  <a:pt x="298" y="319"/>
                  <a:pt x="298" y="319"/>
                  <a:pt x="298" y="319"/>
                </a:cubicBezTo>
                <a:cubicBezTo>
                  <a:pt x="356" y="471"/>
                  <a:pt x="356" y="471"/>
                  <a:pt x="356" y="471"/>
                </a:cubicBezTo>
                <a:lnTo>
                  <a:pt x="342" y="50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Oval 7"/>
          <p:cNvSpPr>
            <a:spLocks noChangeArrowheads="1"/>
          </p:cNvSpPr>
          <p:nvPr/>
        </p:nvSpPr>
        <p:spPr bwMode="auto">
          <a:xfrm>
            <a:off x="1289161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1" name="Freeform 104"/>
          <p:cNvSpPr>
            <a:spLocks noEditPoints="1"/>
          </p:cNvSpPr>
          <p:nvPr/>
        </p:nvSpPr>
        <p:spPr bwMode="auto">
          <a:xfrm>
            <a:off x="1576462" y="4715429"/>
            <a:ext cx="640369" cy="812287"/>
          </a:xfrm>
          <a:custGeom>
            <a:avLst/>
            <a:gdLst>
              <a:gd name="T0" fmla="*/ 480 w 620"/>
              <a:gd name="T1" fmla="*/ 419 h 787"/>
              <a:gd name="T2" fmla="*/ 618 w 620"/>
              <a:gd name="T3" fmla="*/ 203 h 787"/>
              <a:gd name="T4" fmla="*/ 606 w 620"/>
              <a:gd name="T5" fmla="*/ 196 h 787"/>
              <a:gd name="T6" fmla="*/ 396 w 620"/>
              <a:gd name="T7" fmla="*/ 319 h 787"/>
              <a:gd name="T8" fmla="*/ 524 w 620"/>
              <a:gd name="T9" fmla="*/ 97 h 787"/>
              <a:gd name="T10" fmla="*/ 382 w 620"/>
              <a:gd name="T11" fmla="*/ 314 h 787"/>
              <a:gd name="T12" fmla="*/ 259 w 620"/>
              <a:gd name="T13" fmla="*/ 303 h 787"/>
              <a:gd name="T14" fmla="*/ 419 w 620"/>
              <a:gd name="T15" fmla="*/ 27 h 787"/>
              <a:gd name="T16" fmla="*/ 245 w 620"/>
              <a:gd name="T17" fmla="*/ 299 h 787"/>
              <a:gd name="T18" fmla="*/ 292 w 620"/>
              <a:gd name="T19" fmla="*/ 11 h 787"/>
              <a:gd name="T20" fmla="*/ 280 w 620"/>
              <a:gd name="T21" fmla="*/ 4 h 787"/>
              <a:gd name="T22" fmla="*/ 153 w 620"/>
              <a:gd name="T23" fmla="*/ 212 h 787"/>
              <a:gd name="T24" fmla="*/ 153 w 620"/>
              <a:gd name="T25" fmla="*/ 213 h 787"/>
              <a:gd name="T26" fmla="*/ 0 w 620"/>
              <a:gd name="T27" fmla="*/ 779 h 787"/>
              <a:gd name="T28" fmla="*/ 0 w 620"/>
              <a:gd name="T29" fmla="*/ 780 h 787"/>
              <a:gd name="T30" fmla="*/ 0 w 620"/>
              <a:gd name="T31" fmla="*/ 781 h 787"/>
              <a:gd name="T32" fmla="*/ 0 w 620"/>
              <a:gd name="T33" fmla="*/ 782 h 787"/>
              <a:gd name="T34" fmla="*/ 1 w 620"/>
              <a:gd name="T35" fmla="*/ 784 h 787"/>
              <a:gd name="T36" fmla="*/ 2 w 620"/>
              <a:gd name="T37" fmla="*/ 785 h 787"/>
              <a:gd name="T38" fmla="*/ 2 w 620"/>
              <a:gd name="T39" fmla="*/ 786 h 787"/>
              <a:gd name="T40" fmla="*/ 4 w 620"/>
              <a:gd name="T41" fmla="*/ 786 h 787"/>
              <a:gd name="T42" fmla="*/ 5 w 620"/>
              <a:gd name="T43" fmla="*/ 787 h 787"/>
              <a:gd name="T44" fmla="*/ 5 w 620"/>
              <a:gd name="T45" fmla="*/ 787 h 787"/>
              <a:gd name="T46" fmla="*/ 7 w 620"/>
              <a:gd name="T47" fmla="*/ 787 h 787"/>
              <a:gd name="T48" fmla="*/ 521 w 620"/>
              <a:gd name="T49" fmla="*/ 787 h 787"/>
              <a:gd name="T50" fmla="*/ 521 w 620"/>
              <a:gd name="T51" fmla="*/ 773 h 787"/>
              <a:gd name="T52" fmla="*/ 479 w 620"/>
              <a:gd name="T53" fmla="*/ 420 h 787"/>
              <a:gd name="T54" fmla="*/ 317 w 620"/>
              <a:gd name="T55" fmla="*/ 322 h 787"/>
              <a:gd name="T56" fmla="*/ 129 w 620"/>
              <a:gd name="T57" fmla="*/ 719 h 787"/>
              <a:gd name="T58" fmla="*/ 46 w 620"/>
              <a:gd name="T59" fmla="*/ 661 h 787"/>
              <a:gd name="T60" fmla="*/ 317 w 620"/>
              <a:gd name="T61" fmla="*/ 322 h 787"/>
              <a:gd name="T62" fmla="*/ 43 w 620"/>
              <a:gd name="T63" fmla="*/ 675 h 787"/>
              <a:gd name="T64" fmla="*/ 117 w 620"/>
              <a:gd name="T65" fmla="*/ 730 h 787"/>
              <a:gd name="T66" fmla="*/ 16 w 620"/>
              <a:gd name="T67" fmla="*/ 773 h 7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620" h="787">
                <a:moveTo>
                  <a:pt x="479" y="420"/>
                </a:moveTo>
                <a:cubicBezTo>
                  <a:pt x="479" y="419"/>
                  <a:pt x="480" y="419"/>
                  <a:pt x="480" y="419"/>
                </a:cubicBezTo>
                <a:cubicBezTo>
                  <a:pt x="480" y="419"/>
                  <a:pt x="480" y="419"/>
                  <a:pt x="480" y="419"/>
                </a:cubicBezTo>
                <a:cubicBezTo>
                  <a:pt x="618" y="203"/>
                  <a:pt x="618" y="203"/>
                  <a:pt x="618" y="203"/>
                </a:cubicBezTo>
                <a:cubicBezTo>
                  <a:pt x="620" y="200"/>
                  <a:pt x="619" y="196"/>
                  <a:pt x="616" y="193"/>
                </a:cubicBezTo>
                <a:cubicBezTo>
                  <a:pt x="613" y="191"/>
                  <a:pt x="608" y="192"/>
                  <a:pt x="606" y="196"/>
                </a:cubicBezTo>
                <a:cubicBezTo>
                  <a:pt x="475" y="401"/>
                  <a:pt x="475" y="401"/>
                  <a:pt x="475" y="401"/>
                </a:cubicBezTo>
                <a:cubicBezTo>
                  <a:pt x="450" y="353"/>
                  <a:pt x="423" y="330"/>
                  <a:pt x="396" y="319"/>
                </a:cubicBezTo>
                <a:cubicBezTo>
                  <a:pt x="527" y="107"/>
                  <a:pt x="527" y="107"/>
                  <a:pt x="527" y="107"/>
                </a:cubicBezTo>
                <a:cubicBezTo>
                  <a:pt x="529" y="103"/>
                  <a:pt x="528" y="99"/>
                  <a:pt x="524" y="97"/>
                </a:cubicBezTo>
                <a:cubicBezTo>
                  <a:pt x="521" y="95"/>
                  <a:pt x="517" y="96"/>
                  <a:pt x="515" y="99"/>
                </a:cubicBezTo>
                <a:cubicBezTo>
                  <a:pt x="382" y="314"/>
                  <a:pt x="382" y="314"/>
                  <a:pt x="382" y="314"/>
                </a:cubicBezTo>
                <a:cubicBezTo>
                  <a:pt x="360" y="308"/>
                  <a:pt x="338" y="308"/>
                  <a:pt x="317" y="308"/>
                </a:cubicBezTo>
                <a:cubicBezTo>
                  <a:pt x="297" y="308"/>
                  <a:pt x="278" y="308"/>
                  <a:pt x="259" y="303"/>
                </a:cubicBezTo>
                <a:cubicBezTo>
                  <a:pt x="421" y="36"/>
                  <a:pt x="421" y="36"/>
                  <a:pt x="421" y="36"/>
                </a:cubicBezTo>
                <a:cubicBezTo>
                  <a:pt x="423" y="33"/>
                  <a:pt x="422" y="29"/>
                  <a:pt x="419" y="27"/>
                </a:cubicBezTo>
                <a:cubicBezTo>
                  <a:pt x="415" y="25"/>
                  <a:pt x="411" y="26"/>
                  <a:pt x="409" y="29"/>
                </a:cubicBezTo>
                <a:cubicBezTo>
                  <a:pt x="245" y="299"/>
                  <a:pt x="245" y="299"/>
                  <a:pt x="245" y="299"/>
                </a:cubicBezTo>
                <a:cubicBezTo>
                  <a:pt x="218" y="288"/>
                  <a:pt x="192" y="265"/>
                  <a:pt x="167" y="216"/>
                </a:cubicBezTo>
                <a:cubicBezTo>
                  <a:pt x="292" y="11"/>
                  <a:pt x="292" y="11"/>
                  <a:pt x="292" y="11"/>
                </a:cubicBezTo>
                <a:cubicBezTo>
                  <a:pt x="294" y="8"/>
                  <a:pt x="293" y="4"/>
                  <a:pt x="289" y="2"/>
                </a:cubicBezTo>
                <a:cubicBezTo>
                  <a:pt x="286" y="0"/>
                  <a:pt x="282" y="1"/>
                  <a:pt x="280" y="4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53" y="212"/>
                  <a:pt x="153" y="212"/>
                  <a:pt x="153" y="212"/>
                </a:cubicBezTo>
                <a:cubicBezTo>
                  <a:pt x="153" y="212"/>
                  <a:pt x="153" y="213"/>
                  <a:pt x="153" y="213"/>
                </a:cubicBezTo>
                <a:cubicBezTo>
                  <a:pt x="153" y="213"/>
                  <a:pt x="153" y="213"/>
                  <a:pt x="153" y="213"/>
                </a:cubicBezTo>
                <a:cubicBezTo>
                  <a:pt x="0" y="779"/>
                  <a:pt x="0" y="779"/>
                  <a:pt x="0" y="779"/>
                </a:cubicBezTo>
                <a:cubicBezTo>
                  <a:pt x="0" y="779"/>
                  <a:pt x="0" y="779"/>
                  <a:pt x="0" y="779"/>
                </a:cubicBezTo>
                <a:cubicBezTo>
                  <a:pt x="0" y="779"/>
                  <a:pt x="0" y="779"/>
                  <a:pt x="0" y="779"/>
                </a:cubicBezTo>
                <a:cubicBezTo>
                  <a:pt x="0" y="780"/>
                  <a:pt x="0" y="780"/>
                  <a:pt x="0" y="780"/>
                </a:cubicBezTo>
                <a:cubicBezTo>
                  <a:pt x="0" y="780"/>
                  <a:pt x="0" y="780"/>
                  <a:pt x="0" y="780"/>
                </a:cubicBezTo>
                <a:cubicBezTo>
                  <a:pt x="0" y="781"/>
                  <a:pt x="0" y="781"/>
                  <a:pt x="0" y="781"/>
                </a:cubicBezTo>
                <a:cubicBezTo>
                  <a:pt x="0" y="781"/>
                  <a:pt x="0" y="781"/>
                  <a:pt x="0" y="782"/>
                </a:cubicBezTo>
                <a:cubicBezTo>
                  <a:pt x="0" y="782"/>
                  <a:pt x="0" y="782"/>
                  <a:pt x="0" y="782"/>
                </a:cubicBezTo>
                <a:cubicBezTo>
                  <a:pt x="0" y="782"/>
                  <a:pt x="1" y="783"/>
                  <a:pt x="1" y="783"/>
                </a:cubicBezTo>
                <a:cubicBezTo>
                  <a:pt x="1" y="783"/>
                  <a:pt x="1" y="783"/>
                  <a:pt x="1" y="784"/>
                </a:cubicBezTo>
                <a:cubicBezTo>
                  <a:pt x="1" y="784"/>
                  <a:pt x="1" y="784"/>
                  <a:pt x="1" y="784"/>
                </a:cubicBezTo>
                <a:cubicBezTo>
                  <a:pt x="1" y="784"/>
                  <a:pt x="1" y="784"/>
                  <a:pt x="2" y="785"/>
                </a:cubicBezTo>
                <a:cubicBezTo>
                  <a:pt x="2" y="785"/>
                  <a:pt x="2" y="785"/>
                  <a:pt x="2" y="785"/>
                </a:cubicBezTo>
                <a:cubicBezTo>
                  <a:pt x="2" y="785"/>
                  <a:pt x="2" y="785"/>
                  <a:pt x="2" y="786"/>
                </a:cubicBezTo>
                <a:cubicBezTo>
                  <a:pt x="3" y="786"/>
                  <a:pt x="3" y="786"/>
                  <a:pt x="3" y="786"/>
                </a:cubicBezTo>
                <a:cubicBezTo>
                  <a:pt x="3" y="786"/>
                  <a:pt x="3" y="786"/>
                  <a:pt x="4" y="786"/>
                </a:cubicBezTo>
                <a:cubicBezTo>
                  <a:pt x="4" y="787"/>
                  <a:pt x="4" y="787"/>
                  <a:pt x="4" y="787"/>
                </a:cubicBezTo>
                <a:cubicBezTo>
                  <a:pt x="4" y="787"/>
                  <a:pt x="5" y="787"/>
                  <a:pt x="5" y="787"/>
                </a:cubicBezTo>
                <a:cubicBezTo>
                  <a:pt x="5" y="787"/>
                  <a:pt x="5" y="787"/>
                  <a:pt x="5" y="787"/>
                </a:cubicBezTo>
                <a:cubicBezTo>
                  <a:pt x="5" y="787"/>
                  <a:pt x="5" y="787"/>
                  <a:pt x="5" y="787"/>
                </a:cubicBezTo>
                <a:cubicBezTo>
                  <a:pt x="6" y="787"/>
                  <a:pt x="7" y="787"/>
                  <a:pt x="7" y="787"/>
                </a:cubicBezTo>
                <a:cubicBezTo>
                  <a:pt x="7" y="787"/>
                  <a:pt x="7" y="787"/>
                  <a:pt x="7" y="787"/>
                </a:cubicBezTo>
                <a:cubicBezTo>
                  <a:pt x="7" y="787"/>
                  <a:pt x="7" y="787"/>
                  <a:pt x="7" y="787"/>
                </a:cubicBezTo>
                <a:cubicBezTo>
                  <a:pt x="521" y="787"/>
                  <a:pt x="521" y="787"/>
                  <a:pt x="521" y="787"/>
                </a:cubicBezTo>
                <a:cubicBezTo>
                  <a:pt x="525" y="787"/>
                  <a:pt x="528" y="784"/>
                  <a:pt x="528" y="780"/>
                </a:cubicBezTo>
                <a:cubicBezTo>
                  <a:pt x="528" y="777"/>
                  <a:pt x="525" y="773"/>
                  <a:pt x="521" y="773"/>
                </a:cubicBezTo>
                <a:cubicBezTo>
                  <a:pt x="90" y="773"/>
                  <a:pt x="90" y="773"/>
                  <a:pt x="90" y="773"/>
                </a:cubicBezTo>
                <a:cubicBezTo>
                  <a:pt x="479" y="420"/>
                  <a:pt x="479" y="420"/>
                  <a:pt x="479" y="420"/>
                </a:cubicBezTo>
                <a:cubicBezTo>
                  <a:pt x="479" y="420"/>
                  <a:pt x="479" y="420"/>
                  <a:pt x="479" y="420"/>
                </a:cubicBezTo>
                <a:close/>
                <a:moveTo>
                  <a:pt x="317" y="322"/>
                </a:moveTo>
                <a:cubicBezTo>
                  <a:pt x="370" y="322"/>
                  <a:pt x="420" y="322"/>
                  <a:pt x="466" y="413"/>
                </a:cubicBezTo>
                <a:cubicBezTo>
                  <a:pt x="129" y="719"/>
                  <a:pt x="129" y="719"/>
                  <a:pt x="129" y="719"/>
                </a:cubicBezTo>
                <a:cubicBezTo>
                  <a:pt x="119" y="718"/>
                  <a:pt x="106" y="705"/>
                  <a:pt x="94" y="693"/>
                </a:cubicBezTo>
                <a:cubicBezTo>
                  <a:pt x="80" y="679"/>
                  <a:pt x="64" y="663"/>
                  <a:pt x="46" y="661"/>
                </a:cubicBezTo>
                <a:cubicBezTo>
                  <a:pt x="161" y="234"/>
                  <a:pt x="161" y="234"/>
                  <a:pt x="161" y="234"/>
                </a:cubicBezTo>
                <a:cubicBezTo>
                  <a:pt x="209" y="322"/>
                  <a:pt x="264" y="322"/>
                  <a:pt x="317" y="322"/>
                </a:cubicBezTo>
                <a:close/>
                <a:moveTo>
                  <a:pt x="16" y="773"/>
                </a:moveTo>
                <a:cubicBezTo>
                  <a:pt x="43" y="675"/>
                  <a:pt x="43" y="675"/>
                  <a:pt x="43" y="675"/>
                </a:cubicBezTo>
                <a:cubicBezTo>
                  <a:pt x="56" y="674"/>
                  <a:pt x="70" y="689"/>
                  <a:pt x="84" y="703"/>
                </a:cubicBezTo>
                <a:cubicBezTo>
                  <a:pt x="95" y="714"/>
                  <a:pt x="106" y="725"/>
                  <a:pt x="117" y="730"/>
                </a:cubicBezTo>
                <a:cubicBezTo>
                  <a:pt x="69" y="773"/>
                  <a:pt x="69" y="773"/>
                  <a:pt x="69" y="773"/>
                </a:cubicBezTo>
                <a:lnTo>
                  <a:pt x="16" y="7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76" name="Oval 73"/>
          <p:cNvSpPr>
            <a:spLocks noChangeArrowheads="1"/>
          </p:cNvSpPr>
          <p:nvPr/>
        </p:nvSpPr>
        <p:spPr bwMode="auto">
          <a:xfrm>
            <a:off x="1289161" y="3059188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94" name="Freeform 107"/>
          <p:cNvSpPr>
            <a:spLocks noEditPoints="1"/>
          </p:cNvSpPr>
          <p:nvPr/>
        </p:nvSpPr>
        <p:spPr bwMode="auto">
          <a:xfrm>
            <a:off x="1525445" y="3295721"/>
            <a:ext cx="629322" cy="625369"/>
          </a:xfrm>
          <a:custGeom>
            <a:avLst/>
            <a:gdLst>
              <a:gd name="T0" fmla="*/ 591 w 610"/>
              <a:gd name="T1" fmla="*/ 523 h 606"/>
              <a:gd name="T2" fmla="*/ 463 w 610"/>
              <a:gd name="T3" fmla="*/ 395 h 606"/>
              <a:gd name="T4" fmla="*/ 432 w 610"/>
              <a:gd name="T5" fmla="*/ 74 h 606"/>
              <a:gd name="T6" fmla="*/ 253 w 610"/>
              <a:gd name="T7" fmla="*/ 0 h 606"/>
              <a:gd name="T8" fmla="*/ 74 w 610"/>
              <a:gd name="T9" fmla="*/ 74 h 606"/>
              <a:gd name="T10" fmla="*/ 0 w 610"/>
              <a:gd name="T11" fmla="*/ 253 h 606"/>
              <a:gd name="T12" fmla="*/ 74 w 610"/>
              <a:gd name="T13" fmla="*/ 433 h 606"/>
              <a:gd name="T14" fmla="*/ 253 w 610"/>
              <a:gd name="T15" fmla="*/ 507 h 606"/>
              <a:gd name="T16" fmla="*/ 395 w 610"/>
              <a:gd name="T17" fmla="*/ 464 h 606"/>
              <a:gd name="T18" fmla="*/ 522 w 610"/>
              <a:gd name="T19" fmla="*/ 591 h 606"/>
              <a:gd name="T20" fmla="*/ 557 w 610"/>
              <a:gd name="T21" fmla="*/ 606 h 606"/>
              <a:gd name="T22" fmla="*/ 591 w 610"/>
              <a:gd name="T23" fmla="*/ 591 h 606"/>
              <a:gd name="T24" fmla="*/ 591 w 610"/>
              <a:gd name="T25" fmla="*/ 523 h 606"/>
              <a:gd name="T26" fmla="*/ 84 w 610"/>
              <a:gd name="T27" fmla="*/ 423 h 606"/>
              <a:gd name="T28" fmla="*/ 14 w 610"/>
              <a:gd name="T29" fmla="*/ 253 h 606"/>
              <a:gd name="T30" fmla="*/ 84 w 610"/>
              <a:gd name="T31" fmla="*/ 84 h 606"/>
              <a:gd name="T32" fmla="*/ 253 w 610"/>
              <a:gd name="T33" fmla="*/ 14 h 606"/>
              <a:gd name="T34" fmla="*/ 422 w 610"/>
              <a:gd name="T35" fmla="*/ 84 h 606"/>
              <a:gd name="T36" fmla="*/ 449 w 610"/>
              <a:gd name="T37" fmla="*/ 391 h 606"/>
              <a:gd name="T38" fmla="*/ 448 w 610"/>
              <a:gd name="T39" fmla="*/ 392 h 606"/>
              <a:gd name="T40" fmla="*/ 422 w 610"/>
              <a:gd name="T41" fmla="*/ 423 h 606"/>
              <a:gd name="T42" fmla="*/ 392 w 610"/>
              <a:gd name="T43" fmla="*/ 448 h 606"/>
              <a:gd name="T44" fmla="*/ 391 w 610"/>
              <a:gd name="T45" fmla="*/ 449 h 606"/>
              <a:gd name="T46" fmla="*/ 253 w 610"/>
              <a:gd name="T47" fmla="*/ 493 h 606"/>
              <a:gd name="T48" fmla="*/ 84 w 610"/>
              <a:gd name="T49" fmla="*/ 423 h 606"/>
              <a:gd name="T50" fmla="*/ 581 w 610"/>
              <a:gd name="T51" fmla="*/ 581 h 606"/>
              <a:gd name="T52" fmla="*/ 532 w 610"/>
              <a:gd name="T53" fmla="*/ 581 h 606"/>
              <a:gd name="T54" fmla="*/ 406 w 610"/>
              <a:gd name="T55" fmla="*/ 455 h 606"/>
              <a:gd name="T56" fmla="*/ 432 w 610"/>
              <a:gd name="T57" fmla="*/ 433 h 606"/>
              <a:gd name="T58" fmla="*/ 455 w 610"/>
              <a:gd name="T59" fmla="*/ 406 h 606"/>
              <a:gd name="T60" fmla="*/ 581 w 610"/>
              <a:gd name="T61" fmla="*/ 533 h 606"/>
              <a:gd name="T62" fmla="*/ 581 w 610"/>
              <a:gd name="T63" fmla="*/ 581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10" h="606">
                <a:moveTo>
                  <a:pt x="591" y="523"/>
                </a:moveTo>
                <a:cubicBezTo>
                  <a:pt x="463" y="395"/>
                  <a:pt x="463" y="395"/>
                  <a:pt x="463" y="395"/>
                </a:cubicBezTo>
                <a:cubicBezTo>
                  <a:pt x="530" y="296"/>
                  <a:pt x="519" y="161"/>
                  <a:pt x="432" y="74"/>
                </a:cubicBezTo>
                <a:cubicBezTo>
                  <a:pt x="384" y="26"/>
                  <a:pt x="321" y="0"/>
                  <a:pt x="253" y="0"/>
                </a:cubicBezTo>
                <a:cubicBezTo>
                  <a:pt x="185" y="0"/>
                  <a:pt x="122" y="26"/>
                  <a:pt x="74" y="74"/>
                </a:cubicBezTo>
                <a:cubicBezTo>
                  <a:pt x="26" y="122"/>
                  <a:pt x="0" y="186"/>
                  <a:pt x="0" y="253"/>
                </a:cubicBezTo>
                <a:cubicBezTo>
                  <a:pt x="0" y="321"/>
                  <a:pt x="26" y="385"/>
                  <a:pt x="74" y="433"/>
                </a:cubicBezTo>
                <a:cubicBezTo>
                  <a:pt x="122" y="480"/>
                  <a:pt x="185" y="507"/>
                  <a:pt x="253" y="507"/>
                </a:cubicBezTo>
                <a:cubicBezTo>
                  <a:pt x="304" y="507"/>
                  <a:pt x="353" y="492"/>
                  <a:pt x="395" y="464"/>
                </a:cubicBezTo>
                <a:cubicBezTo>
                  <a:pt x="522" y="591"/>
                  <a:pt x="522" y="591"/>
                  <a:pt x="522" y="591"/>
                </a:cubicBezTo>
                <a:cubicBezTo>
                  <a:pt x="532" y="601"/>
                  <a:pt x="544" y="606"/>
                  <a:pt x="557" y="606"/>
                </a:cubicBezTo>
                <a:cubicBezTo>
                  <a:pt x="569" y="606"/>
                  <a:pt x="582" y="601"/>
                  <a:pt x="591" y="591"/>
                </a:cubicBezTo>
                <a:cubicBezTo>
                  <a:pt x="610" y="572"/>
                  <a:pt x="610" y="542"/>
                  <a:pt x="591" y="523"/>
                </a:cubicBezTo>
                <a:close/>
                <a:moveTo>
                  <a:pt x="84" y="423"/>
                </a:moveTo>
                <a:cubicBezTo>
                  <a:pt x="39" y="377"/>
                  <a:pt x="14" y="317"/>
                  <a:pt x="14" y="253"/>
                </a:cubicBezTo>
                <a:cubicBezTo>
                  <a:pt x="14" y="189"/>
                  <a:pt x="39" y="129"/>
                  <a:pt x="84" y="84"/>
                </a:cubicBezTo>
                <a:cubicBezTo>
                  <a:pt x="129" y="39"/>
                  <a:pt x="189" y="14"/>
                  <a:pt x="253" y="14"/>
                </a:cubicBezTo>
                <a:cubicBezTo>
                  <a:pt x="317" y="14"/>
                  <a:pt x="377" y="39"/>
                  <a:pt x="422" y="84"/>
                </a:cubicBezTo>
                <a:cubicBezTo>
                  <a:pt x="506" y="168"/>
                  <a:pt x="514" y="298"/>
                  <a:pt x="449" y="391"/>
                </a:cubicBezTo>
                <a:cubicBezTo>
                  <a:pt x="448" y="392"/>
                  <a:pt x="448" y="392"/>
                  <a:pt x="448" y="392"/>
                </a:cubicBezTo>
                <a:cubicBezTo>
                  <a:pt x="440" y="403"/>
                  <a:pt x="432" y="413"/>
                  <a:pt x="422" y="423"/>
                </a:cubicBezTo>
                <a:cubicBezTo>
                  <a:pt x="413" y="432"/>
                  <a:pt x="403" y="441"/>
                  <a:pt x="392" y="448"/>
                </a:cubicBezTo>
                <a:cubicBezTo>
                  <a:pt x="392" y="448"/>
                  <a:pt x="391" y="449"/>
                  <a:pt x="391" y="449"/>
                </a:cubicBezTo>
                <a:cubicBezTo>
                  <a:pt x="351" y="477"/>
                  <a:pt x="303" y="493"/>
                  <a:pt x="253" y="493"/>
                </a:cubicBezTo>
                <a:cubicBezTo>
                  <a:pt x="189" y="493"/>
                  <a:pt x="129" y="468"/>
                  <a:pt x="84" y="423"/>
                </a:cubicBezTo>
                <a:close/>
                <a:moveTo>
                  <a:pt x="581" y="581"/>
                </a:moveTo>
                <a:cubicBezTo>
                  <a:pt x="568" y="595"/>
                  <a:pt x="546" y="595"/>
                  <a:pt x="532" y="581"/>
                </a:cubicBezTo>
                <a:cubicBezTo>
                  <a:pt x="406" y="455"/>
                  <a:pt x="406" y="455"/>
                  <a:pt x="406" y="455"/>
                </a:cubicBezTo>
                <a:cubicBezTo>
                  <a:pt x="415" y="448"/>
                  <a:pt x="424" y="441"/>
                  <a:pt x="432" y="433"/>
                </a:cubicBezTo>
                <a:cubicBezTo>
                  <a:pt x="440" y="424"/>
                  <a:pt x="448" y="415"/>
                  <a:pt x="455" y="406"/>
                </a:cubicBezTo>
                <a:cubicBezTo>
                  <a:pt x="581" y="533"/>
                  <a:pt x="581" y="533"/>
                  <a:pt x="581" y="533"/>
                </a:cubicBezTo>
                <a:cubicBezTo>
                  <a:pt x="595" y="546"/>
                  <a:pt x="595" y="568"/>
                  <a:pt x="581" y="5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61" name="Oval 70"/>
          <p:cNvSpPr>
            <a:spLocks noChangeArrowheads="1"/>
          </p:cNvSpPr>
          <p:nvPr/>
        </p:nvSpPr>
        <p:spPr bwMode="auto">
          <a:xfrm>
            <a:off x="6460135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16" name="Freeform 129"/>
          <p:cNvSpPr>
            <a:spLocks noEditPoints="1"/>
          </p:cNvSpPr>
          <p:nvPr/>
        </p:nvSpPr>
        <p:spPr bwMode="auto">
          <a:xfrm>
            <a:off x="6679130" y="1713324"/>
            <a:ext cx="680037" cy="669214"/>
          </a:xfrm>
          <a:custGeom>
            <a:avLst/>
            <a:gdLst>
              <a:gd name="T0" fmla="*/ 115 w 659"/>
              <a:gd name="T1" fmla="*/ 648 h 648"/>
              <a:gd name="T2" fmla="*/ 41 w 659"/>
              <a:gd name="T3" fmla="*/ 617 h 648"/>
              <a:gd name="T4" fmla="*/ 41 w 659"/>
              <a:gd name="T5" fmla="*/ 469 h 648"/>
              <a:gd name="T6" fmla="*/ 115 w 659"/>
              <a:gd name="T7" fmla="*/ 438 h 648"/>
              <a:gd name="T8" fmla="*/ 190 w 659"/>
              <a:gd name="T9" fmla="*/ 469 h 648"/>
              <a:gd name="T10" fmla="*/ 190 w 659"/>
              <a:gd name="T11" fmla="*/ 617 h 648"/>
              <a:gd name="T12" fmla="*/ 115 w 659"/>
              <a:gd name="T13" fmla="*/ 648 h 648"/>
              <a:gd name="T14" fmla="*/ 115 w 659"/>
              <a:gd name="T15" fmla="*/ 452 h 648"/>
              <a:gd name="T16" fmla="*/ 51 w 659"/>
              <a:gd name="T17" fmla="*/ 479 h 648"/>
              <a:gd name="T18" fmla="*/ 51 w 659"/>
              <a:gd name="T19" fmla="*/ 607 h 648"/>
              <a:gd name="T20" fmla="*/ 115 w 659"/>
              <a:gd name="T21" fmla="*/ 634 h 648"/>
              <a:gd name="T22" fmla="*/ 180 w 659"/>
              <a:gd name="T23" fmla="*/ 607 h 648"/>
              <a:gd name="T24" fmla="*/ 180 w 659"/>
              <a:gd name="T25" fmla="*/ 479 h 648"/>
              <a:gd name="T26" fmla="*/ 115 w 659"/>
              <a:gd name="T27" fmla="*/ 452 h 648"/>
              <a:gd name="T28" fmla="*/ 652 w 659"/>
              <a:gd name="T29" fmla="*/ 539 h 648"/>
              <a:gd name="T30" fmla="*/ 652 w 659"/>
              <a:gd name="T31" fmla="*/ 539 h 648"/>
              <a:gd name="T32" fmla="*/ 515 w 659"/>
              <a:gd name="T33" fmla="*/ 539 h 648"/>
              <a:gd name="T34" fmla="*/ 508 w 659"/>
              <a:gd name="T35" fmla="*/ 532 h 648"/>
              <a:gd name="T36" fmla="*/ 126 w 659"/>
              <a:gd name="T37" fmla="*/ 151 h 648"/>
              <a:gd name="T38" fmla="*/ 119 w 659"/>
              <a:gd name="T39" fmla="*/ 144 h 648"/>
              <a:gd name="T40" fmla="*/ 119 w 659"/>
              <a:gd name="T41" fmla="*/ 7 h 648"/>
              <a:gd name="T42" fmla="*/ 126 w 659"/>
              <a:gd name="T43" fmla="*/ 0 h 648"/>
              <a:gd name="T44" fmla="*/ 503 w 659"/>
              <a:gd name="T45" fmla="*/ 156 h 648"/>
              <a:gd name="T46" fmla="*/ 659 w 659"/>
              <a:gd name="T47" fmla="*/ 532 h 648"/>
              <a:gd name="T48" fmla="*/ 657 w 659"/>
              <a:gd name="T49" fmla="*/ 537 h 648"/>
              <a:gd name="T50" fmla="*/ 652 w 659"/>
              <a:gd name="T51" fmla="*/ 539 h 648"/>
              <a:gd name="T52" fmla="*/ 522 w 659"/>
              <a:gd name="T53" fmla="*/ 525 h 648"/>
              <a:gd name="T54" fmla="*/ 645 w 659"/>
              <a:gd name="T55" fmla="*/ 525 h 648"/>
              <a:gd name="T56" fmla="*/ 493 w 659"/>
              <a:gd name="T57" fmla="*/ 166 h 648"/>
              <a:gd name="T58" fmla="*/ 133 w 659"/>
              <a:gd name="T59" fmla="*/ 14 h 648"/>
              <a:gd name="T60" fmla="*/ 133 w 659"/>
              <a:gd name="T61" fmla="*/ 137 h 648"/>
              <a:gd name="T62" fmla="*/ 522 w 659"/>
              <a:gd name="T63" fmla="*/ 525 h 648"/>
              <a:gd name="T64" fmla="*/ 290 w 659"/>
              <a:gd name="T65" fmla="*/ 534 h 648"/>
              <a:gd name="T66" fmla="*/ 283 w 659"/>
              <a:gd name="T67" fmla="*/ 527 h 648"/>
              <a:gd name="T68" fmla="*/ 131 w 659"/>
              <a:gd name="T69" fmla="*/ 375 h 648"/>
              <a:gd name="T70" fmla="*/ 124 w 659"/>
              <a:gd name="T71" fmla="*/ 368 h 648"/>
              <a:gd name="T72" fmla="*/ 124 w 659"/>
              <a:gd name="T73" fmla="*/ 231 h 648"/>
              <a:gd name="T74" fmla="*/ 131 w 659"/>
              <a:gd name="T75" fmla="*/ 224 h 648"/>
              <a:gd name="T76" fmla="*/ 345 w 659"/>
              <a:gd name="T77" fmla="*/ 313 h 648"/>
              <a:gd name="T78" fmla="*/ 434 w 659"/>
              <a:gd name="T79" fmla="*/ 527 h 648"/>
              <a:gd name="T80" fmla="*/ 427 w 659"/>
              <a:gd name="T81" fmla="*/ 534 h 648"/>
              <a:gd name="T82" fmla="*/ 290 w 659"/>
              <a:gd name="T83" fmla="*/ 534 h 648"/>
              <a:gd name="T84" fmla="*/ 138 w 659"/>
              <a:gd name="T85" fmla="*/ 362 h 648"/>
              <a:gd name="T86" fmla="*/ 297 w 659"/>
              <a:gd name="T87" fmla="*/ 520 h 648"/>
              <a:gd name="T88" fmla="*/ 420 w 659"/>
              <a:gd name="T89" fmla="*/ 520 h 648"/>
              <a:gd name="T90" fmla="*/ 335 w 659"/>
              <a:gd name="T91" fmla="*/ 323 h 648"/>
              <a:gd name="T92" fmla="*/ 138 w 659"/>
              <a:gd name="T93" fmla="*/ 238 h 648"/>
              <a:gd name="T94" fmla="*/ 138 w 659"/>
              <a:gd name="T95" fmla="*/ 362 h 6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659" h="648">
                <a:moveTo>
                  <a:pt x="115" y="648"/>
                </a:moveTo>
                <a:cubicBezTo>
                  <a:pt x="87" y="648"/>
                  <a:pt x="61" y="637"/>
                  <a:pt x="41" y="617"/>
                </a:cubicBezTo>
                <a:cubicBezTo>
                  <a:pt x="0" y="576"/>
                  <a:pt x="0" y="510"/>
                  <a:pt x="41" y="469"/>
                </a:cubicBezTo>
                <a:cubicBezTo>
                  <a:pt x="61" y="449"/>
                  <a:pt x="87" y="438"/>
                  <a:pt x="115" y="438"/>
                </a:cubicBezTo>
                <a:cubicBezTo>
                  <a:pt x="144" y="438"/>
                  <a:pt x="170" y="449"/>
                  <a:pt x="190" y="469"/>
                </a:cubicBezTo>
                <a:cubicBezTo>
                  <a:pt x="231" y="510"/>
                  <a:pt x="231" y="576"/>
                  <a:pt x="190" y="617"/>
                </a:cubicBezTo>
                <a:cubicBezTo>
                  <a:pt x="170" y="637"/>
                  <a:pt x="144" y="648"/>
                  <a:pt x="115" y="648"/>
                </a:cubicBezTo>
                <a:close/>
                <a:moveTo>
                  <a:pt x="115" y="452"/>
                </a:moveTo>
                <a:cubicBezTo>
                  <a:pt x="91" y="452"/>
                  <a:pt x="68" y="461"/>
                  <a:pt x="51" y="479"/>
                </a:cubicBezTo>
                <a:cubicBezTo>
                  <a:pt x="16" y="514"/>
                  <a:pt x="16" y="572"/>
                  <a:pt x="51" y="607"/>
                </a:cubicBezTo>
                <a:cubicBezTo>
                  <a:pt x="68" y="625"/>
                  <a:pt x="91" y="634"/>
                  <a:pt x="115" y="634"/>
                </a:cubicBezTo>
                <a:cubicBezTo>
                  <a:pt x="140" y="634"/>
                  <a:pt x="163" y="625"/>
                  <a:pt x="180" y="607"/>
                </a:cubicBezTo>
                <a:cubicBezTo>
                  <a:pt x="215" y="572"/>
                  <a:pt x="215" y="514"/>
                  <a:pt x="180" y="479"/>
                </a:cubicBezTo>
                <a:cubicBezTo>
                  <a:pt x="163" y="461"/>
                  <a:pt x="140" y="452"/>
                  <a:pt x="115" y="452"/>
                </a:cubicBezTo>
                <a:close/>
                <a:moveTo>
                  <a:pt x="652" y="539"/>
                </a:moveTo>
                <a:cubicBezTo>
                  <a:pt x="652" y="539"/>
                  <a:pt x="652" y="539"/>
                  <a:pt x="652" y="539"/>
                </a:cubicBezTo>
                <a:cubicBezTo>
                  <a:pt x="515" y="539"/>
                  <a:pt x="515" y="539"/>
                  <a:pt x="515" y="539"/>
                </a:cubicBezTo>
                <a:cubicBezTo>
                  <a:pt x="511" y="539"/>
                  <a:pt x="508" y="536"/>
                  <a:pt x="508" y="532"/>
                </a:cubicBezTo>
                <a:cubicBezTo>
                  <a:pt x="508" y="322"/>
                  <a:pt x="337" y="151"/>
                  <a:pt x="126" y="151"/>
                </a:cubicBezTo>
                <a:cubicBezTo>
                  <a:pt x="122" y="151"/>
                  <a:pt x="119" y="148"/>
                  <a:pt x="119" y="144"/>
                </a:cubicBezTo>
                <a:cubicBezTo>
                  <a:pt x="119" y="7"/>
                  <a:pt x="119" y="7"/>
                  <a:pt x="119" y="7"/>
                </a:cubicBezTo>
                <a:cubicBezTo>
                  <a:pt x="119" y="3"/>
                  <a:pt x="122" y="0"/>
                  <a:pt x="126" y="0"/>
                </a:cubicBezTo>
                <a:cubicBezTo>
                  <a:pt x="268" y="0"/>
                  <a:pt x="402" y="55"/>
                  <a:pt x="503" y="156"/>
                </a:cubicBezTo>
                <a:cubicBezTo>
                  <a:pt x="603" y="256"/>
                  <a:pt x="659" y="390"/>
                  <a:pt x="659" y="532"/>
                </a:cubicBezTo>
                <a:cubicBezTo>
                  <a:pt x="659" y="534"/>
                  <a:pt x="658" y="536"/>
                  <a:pt x="657" y="537"/>
                </a:cubicBezTo>
                <a:cubicBezTo>
                  <a:pt x="656" y="538"/>
                  <a:pt x="654" y="539"/>
                  <a:pt x="652" y="539"/>
                </a:cubicBezTo>
                <a:close/>
                <a:moveTo>
                  <a:pt x="522" y="525"/>
                </a:moveTo>
                <a:cubicBezTo>
                  <a:pt x="645" y="525"/>
                  <a:pt x="645" y="525"/>
                  <a:pt x="645" y="525"/>
                </a:cubicBezTo>
                <a:cubicBezTo>
                  <a:pt x="643" y="389"/>
                  <a:pt x="589" y="262"/>
                  <a:pt x="493" y="166"/>
                </a:cubicBezTo>
                <a:cubicBezTo>
                  <a:pt x="396" y="69"/>
                  <a:pt x="269" y="15"/>
                  <a:pt x="133" y="14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346" y="140"/>
                  <a:pt x="518" y="313"/>
                  <a:pt x="522" y="525"/>
                </a:cubicBezTo>
                <a:close/>
                <a:moveTo>
                  <a:pt x="290" y="534"/>
                </a:moveTo>
                <a:cubicBezTo>
                  <a:pt x="286" y="534"/>
                  <a:pt x="283" y="531"/>
                  <a:pt x="283" y="527"/>
                </a:cubicBezTo>
                <a:cubicBezTo>
                  <a:pt x="283" y="443"/>
                  <a:pt x="215" y="376"/>
                  <a:pt x="131" y="375"/>
                </a:cubicBezTo>
                <a:cubicBezTo>
                  <a:pt x="128" y="375"/>
                  <a:pt x="124" y="372"/>
                  <a:pt x="124" y="368"/>
                </a:cubicBezTo>
                <a:cubicBezTo>
                  <a:pt x="124" y="231"/>
                  <a:pt x="124" y="231"/>
                  <a:pt x="124" y="231"/>
                </a:cubicBezTo>
                <a:cubicBezTo>
                  <a:pt x="124" y="227"/>
                  <a:pt x="128" y="224"/>
                  <a:pt x="131" y="224"/>
                </a:cubicBezTo>
                <a:cubicBezTo>
                  <a:pt x="212" y="224"/>
                  <a:pt x="288" y="256"/>
                  <a:pt x="345" y="313"/>
                </a:cubicBezTo>
                <a:cubicBezTo>
                  <a:pt x="403" y="370"/>
                  <a:pt x="434" y="446"/>
                  <a:pt x="434" y="527"/>
                </a:cubicBezTo>
                <a:cubicBezTo>
                  <a:pt x="434" y="531"/>
                  <a:pt x="431" y="534"/>
                  <a:pt x="427" y="534"/>
                </a:cubicBezTo>
                <a:lnTo>
                  <a:pt x="290" y="534"/>
                </a:lnTo>
                <a:close/>
                <a:moveTo>
                  <a:pt x="138" y="362"/>
                </a:moveTo>
                <a:cubicBezTo>
                  <a:pt x="224" y="365"/>
                  <a:pt x="293" y="434"/>
                  <a:pt x="297" y="520"/>
                </a:cubicBezTo>
                <a:cubicBezTo>
                  <a:pt x="420" y="520"/>
                  <a:pt x="420" y="520"/>
                  <a:pt x="420" y="520"/>
                </a:cubicBezTo>
                <a:cubicBezTo>
                  <a:pt x="418" y="446"/>
                  <a:pt x="388" y="376"/>
                  <a:pt x="335" y="323"/>
                </a:cubicBezTo>
                <a:cubicBezTo>
                  <a:pt x="283" y="270"/>
                  <a:pt x="213" y="240"/>
                  <a:pt x="138" y="238"/>
                </a:cubicBezTo>
                <a:lnTo>
                  <a:pt x="138" y="3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5" name="Oval 64"/>
          <p:cNvSpPr>
            <a:spLocks noChangeArrowheads="1"/>
          </p:cNvSpPr>
          <p:nvPr/>
        </p:nvSpPr>
        <p:spPr bwMode="auto">
          <a:xfrm>
            <a:off x="3012819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5" name="Freeform 138"/>
          <p:cNvSpPr>
            <a:spLocks noEditPoints="1"/>
          </p:cNvSpPr>
          <p:nvPr/>
        </p:nvSpPr>
        <p:spPr bwMode="auto">
          <a:xfrm>
            <a:off x="3314802" y="1813706"/>
            <a:ext cx="531351" cy="467296"/>
          </a:xfrm>
          <a:custGeom>
            <a:avLst/>
            <a:gdLst>
              <a:gd name="T0" fmla="*/ 512 w 515"/>
              <a:gd name="T1" fmla="*/ 2 h 453"/>
              <a:gd name="T2" fmla="*/ 502 w 515"/>
              <a:gd name="T3" fmla="*/ 3 h 453"/>
              <a:gd name="T4" fmla="*/ 398 w 515"/>
              <a:gd name="T5" fmla="*/ 134 h 453"/>
              <a:gd name="T6" fmla="*/ 398 w 515"/>
              <a:gd name="T7" fmla="*/ 63 h 453"/>
              <a:gd name="T8" fmla="*/ 391 w 515"/>
              <a:gd name="T9" fmla="*/ 56 h 453"/>
              <a:gd name="T10" fmla="*/ 7 w 515"/>
              <a:gd name="T11" fmla="*/ 56 h 453"/>
              <a:gd name="T12" fmla="*/ 0 w 515"/>
              <a:gd name="T13" fmla="*/ 63 h 453"/>
              <a:gd name="T14" fmla="*/ 0 w 515"/>
              <a:gd name="T15" fmla="*/ 446 h 453"/>
              <a:gd name="T16" fmla="*/ 7 w 515"/>
              <a:gd name="T17" fmla="*/ 453 h 453"/>
              <a:gd name="T18" fmla="*/ 391 w 515"/>
              <a:gd name="T19" fmla="*/ 453 h 453"/>
              <a:gd name="T20" fmla="*/ 398 w 515"/>
              <a:gd name="T21" fmla="*/ 446 h 453"/>
              <a:gd name="T22" fmla="*/ 398 w 515"/>
              <a:gd name="T23" fmla="*/ 156 h 453"/>
              <a:gd name="T24" fmla="*/ 513 w 515"/>
              <a:gd name="T25" fmla="*/ 12 h 453"/>
              <a:gd name="T26" fmla="*/ 512 w 515"/>
              <a:gd name="T27" fmla="*/ 2 h 453"/>
              <a:gd name="T28" fmla="*/ 384 w 515"/>
              <a:gd name="T29" fmla="*/ 439 h 453"/>
              <a:gd name="T30" fmla="*/ 14 w 515"/>
              <a:gd name="T31" fmla="*/ 439 h 453"/>
              <a:gd name="T32" fmla="*/ 14 w 515"/>
              <a:gd name="T33" fmla="*/ 70 h 453"/>
              <a:gd name="T34" fmla="*/ 384 w 515"/>
              <a:gd name="T35" fmla="*/ 70 h 453"/>
              <a:gd name="T36" fmla="*/ 384 w 515"/>
              <a:gd name="T37" fmla="*/ 151 h 453"/>
              <a:gd name="T38" fmla="*/ 204 w 515"/>
              <a:gd name="T39" fmla="*/ 376 h 453"/>
              <a:gd name="T40" fmla="*/ 49 w 515"/>
              <a:gd name="T41" fmla="*/ 245 h 453"/>
              <a:gd name="T42" fmla="*/ 39 w 515"/>
              <a:gd name="T43" fmla="*/ 246 h 453"/>
              <a:gd name="T44" fmla="*/ 40 w 515"/>
              <a:gd name="T45" fmla="*/ 256 h 453"/>
              <a:gd name="T46" fmla="*/ 201 w 515"/>
              <a:gd name="T47" fmla="*/ 391 h 453"/>
              <a:gd name="T48" fmla="*/ 205 w 515"/>
              <a:gd name="T49" fmla="*/ 393 h 453"/>
              <a:gd name="T50" fmla="*/ 206 w 515"/>
              <a:gd name="T51" fmla="*/ 393 h 453"/>
              <a:gd name="T52" fmla="*/ 211 w 515"/>
              <a:gd name="T53" fmla="*/ 390 h 453"/>
              <a:gd name="T54" fmla="*/ 384 w 515"/>
              <a:gd name="T55" fmla="*/ 174 h 453"/>
              <a:gd name="T56" fmla="*/ 384 w 515"/>
              <a:gd name="T57" fmla="*/ 439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515" h="453">
                <a:moveTo>
                  <a:pt x="512" y="2"/>
                </a:moveTo>
                <a:cubicBezTo>
                  <a:pt x="509" y="0"/>
                  <a:pt x="504" y="0"/>
                  <a:pt x="502" y="3"/>
                </a:cubicBezTo>
                <a:cubicBezTo>
                  <a:pt x="398" y="134"/>
                  <a:pt x="398" y="134"/>
                  <a:pt x="398" y="134"/>
                </a:cubicBezTo>
                <a:cubicBezTo>
                  <a:pt x="398" y="63"/>
                  <a:pt x="398" y="63"/>
                  <a:pt x="398" y="63"/>
                </a:cubicBezTo>
                <a:cubicBezTo>
                  <a:pt x="398" y="59"/>
                  <a:pt x="394" y="56"/>
                  <a:pt x="391" y="56"/>
                </a:cubicBezTo>
                <a:cubicBezTo>
                  <a:pt x="7" y="56"/>
                  <a:pt x="7" y="56"/>
                  <a:pt x="7" y="56"/>
                </a:cubicBezTo>
                <a:cubicBezTo>
                  <a:pt x="4" y="56"/>
                  <a:pt x="0" y="59"/>
                  <a:pt x="0" y="63"/>
                </a:cubicBezTo>
                <a:cubicBezTo>
                  <a:pt x="0" y="446"/>
                  <a:pt x="0" y="446"/>
                  <a:pt x="0" y="446"/>
                </a:cubicBezTo>
                <a:cubicBezTo>
                  <a:pt x="0" y="450"/>
                  <a:pt x="4" y="453"/>
                  <a:pt x="7" y="453"/>
                </a:cubicBezTo>
                <a:cubicBezTo>
                  <a:pt x="391" y="453"/>
                  <a:pt x="391" y="453"/>
                  <a:pt x="391" y="453"/>
                </a:cubicBezTo>
                <a:cubicBezTo>
                  <a:pt x="394" y="453"/>
                  <a:pt x="398" y="450"/>
                  <a:pt x="398" y="446"/>
                </a:cubicBezTo>
                <a:cubicBezTo>
                  <a:pt x="398" y="156"/>
                  <a:pt x="398" y="156"/>
                  <a:pt x="398" y="156"/>
                </a:cubicBezTo>
                <a:cubicBezTo>
                  <a:pt x="513" y="12"/>
                  <a:pt x="513" y="12"/>
                  <a:pt x="513" y="12"/>
                </a:cubicBezTo>
                <a:cubicBezTo>
                  <a:pt x="515" y="9"/>
                  <a:pt x="515" y="5"/>
                  <a:pt x="512" y="2"/>
                </a:cubicBezTo>
                <a:close/>
                <a:moveTo>
                  <a:pt x="384" y="439"/>
                </a:moveTo>
                <a:cubicBezTo>
                  <a:pt x="14" y="439"/>
                  <a:pt x="14" y="439"/>
                  <a:pt x="14" y="439"/>
                </a:cubicBezTo>
                <a:cubicBezTo>
                  <a:pt x="14" y="70"/>
                  <a:pt x="14" y="70"/>
                  <a:pt x="14" y="70"/>
                </a:cubicBezTo>
                <a:cubicBezTo>
                  <a:pt x="384" y="70"/>
                  <a:pt x="384" y="70"/>
                  <a:pt x="384" y="70"/>
                </a:cubicBezTo>
                <a:cubicBezTo>
                  <a:pt x="384" y="151"/>
                  <a:pt x="384" y="151"/>
                  <a:pt x="384" y="151"/>
                </a:cubicBezTo>
                <a:cubicBezTo>
                  <a:pt x="204" y="376"/>
                  <a:pt x="204" y="376"/>
                  <a:pt x="204" y="376"/>
                </a:cubicBezTo>
                <a:cubicBezTo>
                  <a:pt x="49" y="245"/>
                  <a:pt x="49" y="245"/>
                  <a:pt x="49" y="245"/>
                </a:cubicBezTo>
                <a:cubicBezTo>
                  <a:pt x="46" y="243"/>
                  <a:pt x="42" y="243"/>
                  <a:pt x="39" y="246"/>
                </a:cubicBezTo>
                <a:cubicBezTo>
                  <a:pt x="37" y="249"/>
                  <a:pt x="37" y="253"/>
                  <a:pt x="40" y="256"/>
                </a:cubicBezTo>
                <a:cubicBezTo>
                  <a:pt x="201" y="391"/>
                  <a:pt x="201" y="391"/>
                  <a:pt x="201" y="391"/>
                </a:cubicBezTo>
                <a:cubicBezTo>
                  <a:pt x="202" y="392"/>
                  <a:pt x="204" y="393"/>
                  <a:pt x="205" y="393"/>
                </a:cubicBezTo>
                <a:cubicBezTo>
                  <a:pt x="206" y="393"/>
                  <a:pt x="206" y="393"/>
                  <a:pt x="206" y="393"/>
                </a:cubicBezTo>
                <a:cubicBezTo>
                  <a:pt x="208" y="393"/>
                  <a:pt x="210" y="392"/>
                  <a:pt x="211" y="390"/>
                </a:cubicBezTo>
                <a:cubicBezTo>
                  <a:pt x="384" y="174"/>
                  <a:pt x="384" y="174"/>
                  <a:pt x="384" y="174"/>
                </a:cubicBezTo>
                <a:lnTo>
                  <a:pt x="384" y="4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56" name="Oval 65"/>
          <p:cNvSpPr>
            <a:spLocks noChangeArrowheads="1"/>
          </p:cNvSpPr>
          <p:nvPr/>
        </p:nvSpPr>
        <p:spPr bwMode="auto">
          <a:xfrm>
            <a:off x="1289161" y="1498714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26" name="Freeform 139"/>
          <p:cNvSpPr>
            <a:spLocks noEditPoints="1"/>
          </p:cNvSpPr>
          <p:nvPr/>
        </p:nvSpPr>
        <p:spPr bwMode="auto">
          <a:xfrm>
            <a:off x="1523140" y="1731785"/>
            <a:ext cx="630475" cy="631138"/>
          </a:xfrm>
          <a:custGeom>
            <a:avLst/>
            <a:gdLst>
              <a:gd name="T0" fmla="*/ 522 w 611"/>
              <a:gd name="T1" fmla="*/ 91 h 611"/>
              <a:gd name="T2" fmla="*/ 521 w 611"/>
              <a:gd name="T3" fmla="*/ 90 h 611"/>
              <a:gd name="T4" fmla="*/ 520 w 611"/>
              <a:gd name="T5" fmla="*/ 89 h 611"/>
              <a:gd name="T6" fmla="*/ 305 w 611"/>
              <a:gd name="T7" fmla="*/ 0 h 611"/>
              <a:gd name="T8" fmla="*/ 0 w 611"/>
              <a:gd name="T9" fmla="*/ 306 h 611"/>
              <a:gd name="T10" fmla="*/ 88 w 611"/>
              <a:gd name="T11" fmla="*/ 521 h 611"/>
              <a:gd name="T12" fmla="*/ 89 w 611"/>
              <a:gd name="T13" fmla="*/ 522 h 611"/>
              <a:gd name="T14" fmla="*/ 90 w 611"/>
              <a:gd name="T15" fmla="*/ 523 h 611"/>
              <a:gd name="T16" fmla="*/ 305 w 611"/>
              <a:gd name="T17" fmla="*/ 611 h 611"/>
              <a:gd name="T18" fmla="*/ 611 w 611"/>
              <a:gd name="T19" fmla="*/ 306 h 611"/>
              <a:gd name="T20" fmla="*/ 522 w 611"/>
              <a:gd name="T21" fmla="*/ 91 h 611"/>
              <a:gd name="T22" fmla="*/ 305 w 611"/>
              <a:gd name="T23" fmla="*/ 14 h 611"/>
              <a:gd name="T24" fmla="*/ 506 w 611"/>
              <a:gd name="T25" fmla="*/ 95 h 611"/>
              <a:gd name="T26" fmla="*/ 94 w 611"/>
              <a:gd name="T27" fmla="*/ 507 h 611"/>
              <a:gd name="T28" fmla="*/ 14 w 611"/>
              <a:gd name="T29" fmla="*/ 306 h 611"/>
              <a:gd name="T30" fmla="*/ 305 w 611"/>
              <a:gd name="T31" fmla="*/ 14 h 611"/>
              <a:gd name="T32" fmla="*/ 305 w 611"/>
              <a:gd name="T33" fmla="*/ 597 h 611"/>
              <a:gd name="T34" fmla="*/ 104 w 611"/>
              <a:gd name="T35" fmla="*/ 517 h 611"/>
              <a:gd name="T36" fmla="*/ 516 w 611"/>
              <a:gd name="T37" fmla="*/ 105 h 611"/>
              <a:gd name="T38" fmla="*/ 597 w 611"/>
              <a:gd name="T39" fmla="*/ 306 h 611"/>
              <a:gd name="T40" fmla="*/ 305 w 611"/>
              <a:gd name="T41" fmla="*/ 597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11" h="611">
                <a:moveTo>
                  <a:pt x="522" y="91"/>
                </a:moveTo>
                <a:cubicBezTo>
                  <a:pt x="522" y="91"/>
                  <a:pt x="522" y="90"/>
                  <a:pt x="521" y="90"/>
                </a:cubicBezTo>
                <a:cubicBezTo>
                  <a:pt x="521" y="89"/>
                  <a:pt x="520" y="89"/>
                  <a:pt x="520" y="89"/>
                </a:cubicBezTo>
                <a:cubicBezTo>
                  <a:pt x="465" y="34"/>
                  <a:pt x="389" y="0"/>
                  <a:pt x="305" y="0"/>
                </a:cubicBezTo>
                <a:cubicBezTo>
                  <a:pt x="137" y="0"/>
                  <a:pt x="0" y="137"/>
                  <a:pt x="0" y="306"/>
                </a:cubicBezTo>
                <a:cubicBezTo>
                  <a:pt x="0" y="389"/>
                  <a:pt x="34" y="465"/>
                  <a:pt x="88" y="521"/>
                </a:cubicBezTo>
                <a:cubicBezTo>
                  <a:pt x="89" y="521"/>
                  <a:pt x="89" y="521"/>
                  <a:pt x="89" y="522"/>
                </a:cubicBezTo>
                <a:cubicBezTo>
                  <a:pt x="90" y="522"/>
                  <a:pt x="90" y="522"/>
                  <a:pt x="90" y="523"/>
                </a:cubicBezTo>
                <a:cubicBezTo>
                  <a:pt x="146" y="577"/>
                  <a:pt x="222" y="611"/>
                  <a:pt x="305" y="611"/>
                </a:cubicBezTo>
                <a:cubicBezTo>
                  <a:pt x="474" y="611"/>
                  <a:pt x="611" y="474"/>
                  <a:pt x="611" y="306"/>
                </a:cubicBezTo>
                <a:cubicBezTo>
                  <a:pt x="611" y="222"/>
                  <a:pt x="577" y="146"/>
                  <a:pt x="522" y="91"/>
                </a:cubicBezTo>
                <a:close/>
                <a:moveTo>
                  <a:pt x="305" y="14"/>
                </a:moveTo>
                <a:cubicBezTo>
                  <a:pt x="383" y="14"/>
                  <a:pt x="454" y="45"/>
                  <a:pt x="506" y="95"/>
                </a:cubicBezTo>
                <a:cubicBezTo>
                  <a:pt x="94" y="507"/>
                  <a:pt x="94" y="507"/>
                  <a:pt x="94" y="507"/>
                </a:cubicBezTo>
                <a:cubicBezTo>
                  <a:pt x="44" y="454"/>
                  <a:pt x="14" y="384"/>
                  <a:pt x="14" y="306"/>
                </a:cubicBezTo>
                <a:cubicBezTo>
                  <a:pt x="14" y="145"/>
                  <a:pt x="145" y="14"/>
                  <a:pt x="305" y="14"/>
                </a:cubicBezTo>
                <a:close/>
                <a:moveTo>
                  <a:pt x="305" y="597"/>
                </a:moveTo>
                <a:cubicBezTo>
                  <a:pt x="227" y="597"/>
                  <a:pt x="157" y="566"/>
                  <a:pt x="104" y="517"/>
                </a:cubicBezTo>
                <a:cubicBezTo>
                  <a:pt x="516" y="105"/>
                  <a:pt x="516" y="105"/>
                  <a:pt x="516" y="105"/>
                </a:cubicBezTo>
                <a:cubicBezTo>
                  <a:pt x="566" y="157"/>
                  <a:pt x="597" y="228"/>
                  <a:pt x="597" y="306"/>
                </a:cubicBezTo>
                <a:cubicBezTo>
                  <a:pt x="597" y="466"/>
                  <a:pt x="466" y="597"/>
                  <a:pt x="305" y="5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Oval 10"/>
          <p:cNvSpPr>
            <a:spLocks noChangeArrowheads="1"/>
          </p:cNvSpPr>
          <p:nvPr/>
        </p:nvSpPr>
        <p:spPr bwMode="auto">
          <a:xfrm>
            <a:off x="6460135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32" name="Freeform 145"/>
          <p:cNvSpPr>
            <a:spLocks noEditPoints="1"/>
          </p:cNvSpPr>
          <p:nvPr/>
        </p:nvSpPr>
        <p:spPr bwMode="auto">
          <a:xfrm>
            <a:off x="6760965" y="4849272"/>
            <a:ext cx="494468" cy="662291"/>
          </a:xfrm>
          <a:custGeom>
            <a:avLst/>
            <a:gdLst>
              <a:gd name="T0" fmla="*/ 472 w 479"/>
              <a:gd name="T1" fmla="*/ 641 h 641"/>
              <a:gd name="T2" fmla="*/ 0 w 479"/>
              <a:gd name="T3" fmla="*/ 36 h 641"/>
              <a:gd name="T4" fmla="*/ 57 w 479"/>
              <a:gd name="T5" fmla="*/ 36 h 641"/>
              <a:gd name="T6" fmla="*/ 14 w 479"/>
              <a:gd name="T7" fmla="*/ 627 h 641"/>
              <a:gd name="T8" fmla="*/ 406 w 479"/>
              <a:gd name="T9" fmla="*/ 43 h 641"/>
              <a:gd name="T10" fmla="*/ 392 w 479"/>
              <a:gd name="T11" fmla="*/ 65 h 641"/>
              <a:gd name="T12" fmla="*/ 406 w 479"/>
              <a:gd name="T13" fmla="*/ 7 h 641"/>
              <a:gd name="T14" fmla="*/ 479 w 479"/>
              <a:gd name="T15" fmla="*/ 36 h 641"/>
              <a:gd name="T16" fmla="*/ 244 w 479"/>
              <a:gd name="T17" fmla="*/ 43 h 641"/>
              <a:gd name="T18" fmla="*/ 266 w 479"/>
              <a:gd name="T19" fmla="*/ 29 h 641"/>
              <a:gd name="T20" fmla="*/ 237 w 479"/>
              <a:gd name="T21" fmla="*/ 0 h 641"/>
              <a:gd name="T22" fmla="*/ 237 w 479"/>
              <a:gd name="T23" fmla="*/ 72 h 641"/>
              <a:gd name="T24" fmla="*/ 190 w 479"/>
              <a:gd name="T25" fmla="*/ 43 h 641"/>
              <a:gd name="T26" fmla="*/ 212 w 479"/>
              <a:gd name="T27" fmla="*/ 29 h 641"/>
              <a:gd name="T28" fmla="*/ 183 w 479"/>
              <a:gd name="T29" fmla="*/ 0 h 641"/>
              <a:gd name="T30" fmla="*/ 183 w 479"/>
              <a:gd name="T31" fmla="*/ 72 h 641"/>
              <a:gd name="T32" fmla="*/ 135 w 479"/>
              <a:gd name="T33" fmla="*/ 43 h 641"/>
              <a:gd name="T34" fmla="*/ 157 w 479"/>
              <a:gd name="T35" fmla="*/ 29 h 641"/>
              <a:gd name="T36" fmla="*/ 128 w 479"/>
              <a:gd name="T37" fmla="*/ 0 h 641"/>
              <a:gd name="T38" fmla="*/ 128 w 479"/>
              <a:gd name="T39" fmla="*/ 72 h 641"/>
              <a:gd name="T40" fmla="*/ 81 w 479"/>
              <a:gd name="T41" fmla="*/ 43 h 641"/>
              <a:gd name="T42" fmla="*/ 103 w 479"/>
              <a:gd name="T43" fmla="*/ 29 h 641"/>
              <a:gd name="T44" fmla="*/ 74 w 479"/>
              <a:gd name="T45" fmla="*/ 0 h 641"/>
              <a:gd name="T46" fmla="*/ 74 w 479"/>
              <a:gd name="T47" fmla="*/ 72 h 641"/>
              <a:gd name="T48" fmla="*/ 352 w 479"/>
              <a:gd name="T49" fmla="*/ 43 h 641"/>
              <a:gd name="T50" fmla="*/ 374 w 479"/>
              <a:gd name="T51" fmla="*/ 29 h 641"/>
              <a:gd name="T52" fmla="*/ 345 w 479"/>
              <a:gd name="T53" fmla="*/ 0 h 641"/>
              <a:gd name="T54" fmla="*/ 345 w 479"/>
              <a:gd name="T55" fmla="*/ 72 h 641"/>
              <a:gd name="T56" fmla="*/ 298 w 479"/>
              <a:gd name="T57" fmla="*/ 43 h 641"/>
              <a:gd name="T58" fmla="*/ 320 w 479"/>
              <a:gd name="T59" fmla="*/ 29 h 641"/>
              <a:gd name="T60" fmla="*/ 291 w 479"/>
              <a:gd name="T61" fmla="*/ 0 h 641"/>
              <a:gd name="T62" fmla="*/ 291 w 479"/>
              <a:gd name="T63" fmla="*/ 72 h 641"/>
              <a:gd name="T64" fmla="*/ 73 w 479"/>
              <a:gd name="T65" fmla="*/ 554 h 641"/>
              <a:gd name="T66" fmla="*/ 406 w 479"/>
              <a:gd name="T67" fmla="*/ 554 h 641"/>
              <a:gd name="T68" fmla="*/ 80 w 479"/>
              <a:gd name="T69" fmla="*/ 488 h 641"/>
              <a:gd name="T70" fmla="*/ 399 w 479"/>
              <a:gd name="T71" fmla="*/ 502 h 641"/>
              <a:gd name="T72" fmla="*/ 399 w 479"/>
              <a:gd name="T73" fmla="*/ 428 h 641"/>
              <a:gd name="T74" fmla="*/ 80 w 479"/>
              <a:gd name="T75" fmla="*/ 442 h 641"/>
              <a:gd name="T76" fmla="*/ 399 w 479"/>
              <a:gd name="T77" fmla="*/ 428 h 641"/>
              <a:gd name="T78" fmla="*/ 73 w 479"/>
              <a:gd name="T79" fmla="*/ 376 h 641"/>
              <a:gd name="T80" fmla="*/ 406 w 479"/>
              <a:gd name="T81" fmla="*/ 376 h 641"/>
              <a:gd name="T82" fmla="*/ 80 w 479"/>
              <a:gd name="T83" fmla="*/ 310 h 641"/>
              <a:gd name="T84" fmla="*/ 399 w 479"/>
              <a:gd name="T85" fmla="*/ 324 h 641"/>
              <a:gd name="T86" fmla="*/ 399 w 479"/>
              <a:gd name="T87" fmla="*/ 250 h 641"/>
              <a:gd name="T88" fmla="*/ 80 w 479"/>
              <a:gd name="T89" fmla="*/ 264 h 641"/>
              <a:gd name="T90" fmla="*/ 399 w 479"/>
              <a:gd name="T91" fmla="*/ 250 h 641"/>
              <a:gd name="T92" fmla="*/ 73 w 479"/>
              <a:gd name="T93" fmla="*/ 198 h 641"/>
              <a:gd name="T94" fmla="*/ 406 w 479"/>
              <a:gd name="T95" fmla="*/ 198 h 641"/>
              <a:gd name="T96" fmla="*/ 80 w 479"/>
              <a:gd name="T97" fmla="*/ 131 h 641"/>
              <a:gd name="T98" fmla="*/ 399 w 479"/>
              <a:gd name="T99" fmla="*/ 145 h 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479" h="641">
                <a:moveTo>
                  <a:pt x="479" y="36"/>
                </a:moveTo>
                <a:cubicBezTo>
                  <a:pt x="479" y="634"/>
                  <a:pt x="479" y="634"/>
                  <a:pt x="479" y="634"/>
                </a:cubicBezTo>
                <a:cubicBezTo>
                  <a:pt x="479" y="638"/>
                  <a:pt x="476" y="641"/>
                  <a:pt x="472" y="641"/>
                </a:cubicBezTo>
                <a:cubicBezTo>
                  <a:pt x="7" y="641"/>
                  <a:pt x="7" y="641"/>
                  <a:pt x="7" y="641"/>
                </a:cubicBezTo>
                <a:cubicBezTo>
                  <a:pt x="3" y="641"/>
                  <a:pt x="0" y="638"/>
                  <a:pt x="0" y="63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2"/>
                  <a:pt x="3" y="29"/>
                  <a:pt x="7" y="29"/>
                </a:cubicBezTo>
                <a:cubicBezTo>
                  <a:pt x="50" y="29"/>
                  <a:pt x="50" y="29"/>
                  <a:pt x="50" y="29"/>
                </a:cubicBezTo>
                <a:cubicBezTo>
                  <a:pt x="54" y="29"/>
                  <a:pt x="57" y="32"/>
                  <a:pt x="57" y="36"/>
                </a:cubicBezTo>
                <a:cubicBezTo>
                  <a:pt x="57" y="40"/>
                  <a:pt x="54" y="43"/>
                  <a:pt x="50" y="43"/>
                </a:cubicBezTo>
                <a:cubicBezTo>
                  <a:pt x="14" y="43"/>
                  <a:pt x="14" y="43"/>
                  <a:pt x="14" y="43"/>
                </a:cubicBezTo>
                <a:cubicBezTo>
                  <a:pt x="14" y="627"/>
                  <a:pt x="14" y="627"/>
                  <a:pt x="14" y="627"/>
                </a:cubicBezTo>
                <a:cubicBezTo>
                  <a:pt x="465" y="627"/>
                  <a:pt x="465" y="627"/>
                  <a:pt x="465" y="627"/>
                </a:cubicBezTo>
                <a:cubicBezTo>
                  <a:pt x="465" y="43"/>
                  <a:pt x="465" y="43"/>
                  <a:pt x="465" y="43"/>
                </a:cubicBezTo>
                <a:cubicBezTo>
                  <a:pt x="406" y="43"/>
                  <a:pt x="406" y="43"/>
                  <a:pt x="406" y="43"/>
                </a:cubicBezTo>
                <a:cubicBezTo>
                  <a:pt x="406" y="65"/>
                  <a:pt x="406" y="65"/>
                  <a:pt x="406" y="65"/>
                </a:cubicBezTo>
                <a:cubicBezTo>
                  <a:pt x="406" y="69"/>
                  <a:pt x="403" y="72"/>
                  <a:pt x="399" y="72"/>
                </a:cubicBezTo>
                <a:cubicBezTo>
                  <a:pt x="395" y="72"/>
                  <a:pt x="392" y="69"/>
                  <a:pt x="392" y="65"/>
                </a:cubicBezTo>
                <a:cubicBezTo>
                  <a:pt x="392" y="7"/>
                  <a:pt x="392" y="7"/>
                  <a:pt x="392" y="7"/>
                </a:cubicBezTo>
                <a:cubicBezTo>
                  <a:pt x="392" y="3"/>
                  <a:pt x="395" y="0"/>
                  <a:pt x="399" y="0"/>
                </a:cubicBezTo>
                <a:cubicBezTo>
                  <a:pt x="403" y="0"/>
                  <a:pt x="406" y="3"/>
                  <a:pt x="406" y="7"/>
                </a:cubicBezTo>
                <a:cubicBezTo>
                  <a:pt x="406" y="29"/>
                  <a:pt x="406" y="29"/>
                  <a:pt x="406" y="29"/>
                </a:cubicBezTo>
                <a:cubicBezTo>
                  <a:pt x="472" y="29"/>
                  <a:pt x="472" y="29"/>
                  <a:pt x="472" y="29"/>
                </a:cubicBezTo>
                <a:cubicBezTo>
                  <a:pt x="476" y="29"/>
                  <a:pt x="479" y="32"/>
                  <a:pt x="479" y="36"/>
                </a:cubicBezTo>
                <a:close/>
                <a:moveTo>
                  <a:pt x="237" y="72"/>
                </a:moveTo>
                <a:cubicBezTo>
                  <a:pt x="241" y="72"/>
                  <a:pt x="244" y="69"/>
                  <a:pt x="244" y="65"/>
                </a:cubicBezTo>
                <a:cubicBezTo>
                  <a:pt x="244" y="43"/>
                  <a:pt x="244" y="43"/>
                  <a:pt x="244" y="43"/>
                </a:cubicBezTo>
                <a:cubicBezTo>
                  <a:pt x="266" y="43"/>
                  <a:pt x="266" y="43"/>
                  <a:pt x="266" y="43"/>
                </a:cubicBezTo>
                <a:cubicBezTo>
                  <a:pt x="269" y="43"/>
                  <a:pt x="273" y="40"/>
                  <a:pt x="273" y="36"/>
                </a:cubicBezTo>
                <a:cubicBezTo>
                  <a:pt x="273" y="32"/>
                  <a:pt x="269" y="29"/>
                  <a:pt x="266" y="29"/>
                </a:cubicBezTo>
                <a:cubicBezTo>
                  <a:pt x="244" y="29"/>
                  <a:pt x="244" y="29"/>
                  <a:pt x="244" y="29"/>
                </a:cubicBezTo>
                <a:cubicBezTo>
                  <a:pt x="244" y="7"/>
                  <a:pt x="244" y="7"/>
                  <a:pt x="244" y="7"/>
                </a:cubicBezTo>
                <a:cubicBezTo>
                  <a:pt x="244" y="3"/>
                  <a:pt x="241" y="0"/>
                  <a:pt x="237" y="0"/>
                </a:cubicBezTo>
                <a:cubicBezTo>
                  <a:pt x="233" y="0"/>
                  <a:pt x="230" y="3"/>
                  <a:pt x="230" y="7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69"/>
                  <a:pt x="233" y="72"/>
                  <a:pt x="237" y="72"/>
                </a:cubicBezTo>
                <a:close/>
                <a:moveTo>
                  <a:pt x="183" y="72"/>
                </a:moveTo>
                <a:cubicBezTo>
                  <a:pt x="186" y="72"/>
                  <a:pt x="190" y="69"/>
                  <a:pt x="190" y="65"/>
                </a:cubicBezTo>
                <a:cubicBezTo>
                  <a:pt x="190" y="43"/>
                  <a:pt x="190" y="43"/>
                  <a:pt x="190" y="43"/>
                </a:cubicBezTo>
                <a:cubicBezTo>
                  <a:pt x="212" y="43"/>
                  <a:pt x="212" y="43"/>
                  <a:pt x="212" y="43"/>
                </a:cubicBezTo>
                <a:cubicBezTo>
                  <a:pt x="215" y="43"/>
                  <a:pt x="219" y="40"/>
                  <a:pt x="219" y="36"/>
                </a:cubicBezTo>
                <a:cubicBezTo>
                  <a:pt x="219" y="32"/>
                  <a:pt x="215" y="29"/>
                  <a:pt x="212" y="29"/>
                </a:cubicBezTo>
                <a:cubicBezTo>
                  <a:pt x="190" y="29"/>
                  <a:pt x="190" y="29"/>
                  <a:pt x="190" y="29"/>
                </a:cubicBezTo>
                <a:cubicBezTo>
                  <a:pt x="190" y="7"/>
                  <a:pt x="190" y="7"/>
                  <a:pt x="190" y="7"/>
                </a:cubicBezTo>
                <a:cubicBezTo>
                  <a:pt x="190" y="3"/>
                  <a:pt x="186" y="0"/>
                  <a:pt x="183" y="0"/>
                </a:cubicBezTo>
                <a:cubicBezTo>
                  <a:pt x="179" y="0"/>
                  <a:pt x="176" y="3"/>
                  <a:pt x="176" y="7"/>
                </a:cubicBezTo>
                <a:cubicBezTo>
                  <a:pt x="176" y="65"/>
                  <a:pt x="176" y="65"/>
                  <a:pt x="176" y="65"/>
                </a:cubicBezTo>
                <a:cubicBezTo>
                  <a:pt x="176" y="69"/>
                  <a:pt x="179" y="72"/>
                  <a:pt x="183" y="72"/>
                </a:cubicBezTo>
                <a:close/>
                <a:moveTo>
                  <a:pt x="128" y="72"/>
                </a:moveTo>
                <a:cubicBezTo>
                  <a:pt x="132" y="72"/>
                  <a:pt x="135" y="69"/>
                  <a:pt x="135" y="65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57" y="43"/>
                  <a:pt x="157" y="43"/>
                  <a:pt x="157" y="43"/>
                </a:cubicBezTo>
                <a:cubicBezTo>
                  <a:pt x="161" y="43"/>
                  <a:pt x="164" y="40"/>
                  <a:pt x="164" y="36"/>
                </a:cubicBezTo>
                <a:cubicBezTo>
                  <a:pt x="164" y="32"/>
                  <a:pt x="161" y="29"/>
                  <a:pt x="157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7"/>
                  <a:pt x="135" y="7"/>
                  <a:pt x="135" y="7"/>
                </a:cubicBezTo>
                <a:cubicBezTo>
                  <a:pt x="135" y="3"/>
                  <a:pt x="132" y="0"/>
                  <a:pt x="128" y="0"/>
                </a:cubicBezTo>
                <a:cubicBezTo>
                  <a:pt x="125" y="0"/>
                  <a:pt x="121" y="3"/>
                  <a:pt x="121" y="7"/>
                </a:cubicBezTo>
                <a:cubicBezTo>
                  <a:pt x="121" y="65"/>
                  <a:pt x="121" y="65"/>
                  <a:pt x="121" y="65"/>
                </a:cubicBezTo>
                <a:cubicBezTo>
                  <a:pt x="121" y="69"/>
                  <a:pt x="125" y="72"/>
                  <a:pt x="128" y="72"/>
                </a:cubicBezTo>
                <a:close/>
                <a:moveTo>
                  <a:pt x="74" y="72"/>
                </a:moveTo>
                <a:cubicBezTo>
                  <a:pt x="78" y="72"/>
                  <a:pt x="81" y="69"/>
                  <a:pt x="81" y="65"/>
                </a:cubicBezTo>
                <a:cubicBezTo>
                  <a:pt x="81" y="43"/>
                  <a:pt x="81" y="43"/>
                  <a:pt x="81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7" y="43"/>
                  <a:pt x="110" y="40"/>
                  <a:pt x="110" y="36"/>
                </a:cubicBezTo>
                <a:cubicBezTo>
                  <a:pt x="110" y="32"/>
                  <a:pt x="107" y="29"/>
                  <a:pt x="103" y="29"/>
                </a:cubicBezTo>
                <a:cubicBezTo>
                  <a:pt x="81" y="29"/>
                  <a:pt x="81" y="29"/>
                  <a:pt x="81" y="29"/>
                </a:cubicBezTo>
                <a:cubicBezTo>
                  <a:pt x="81" y="7"/>
                  <a:pt x="81" y="7"/>
                  <a:pt x="81" y="7"/>
                </a:cubicBezTo>
                <a:cubicBezTo>
                  <a:pt x="81" y="3"/>
                  <a:pt x="78" y="0"/>
                  <a:pt x="74" y="0"/>
                </a:cubicBezTo>
                <a:cubicBezTo>
                  <a:pt x="71" y="0"/>
                  <a:pt x="67" y="3"/>
                  <a:pt x="67" y="7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9"/>
                  <a:pt x="71" y="72"/>
                  <a:pt x="74" y="72"/>
                </a:cubicBezTo>
                <a:close/>
                <a:moveTo>
                  <a:pt x="345" y="72"/>
                </a:moveTo>
                <a:cubicBezTo>
                  <a:pt x="349" y="72"/>
                  <a:pt x="352" y="69"/>
                  <a:pt x="352" y="65"/>
                </a:cubicBezTo>
                <a:cubicBezTo>
                  <a:pt x="352" y="43"/>
                  <a:pt x="352" y="43"/>
                  <a:pt x="352" y="43"/>
                </a:cubicBezTo>
                <a:cubicBezTo>
                  <a:pt x="374" y="43"/>
                  <a:pt x="374" y="43"/>
                  <a:pt x="374" y="43"/>
                </a:cubicBezTo>
                <a:cubicBezTo>
                  <a:pt x="378" y="43"/>
                  <a:pt x="381" y="40"/>
                  <a:pt x="381" y="36"/>
                </a:cubicBezTo>
                <a:cubicBezTo>
                  <a:pt x="381" y="32"/>
                  <a:pt x="378" y="29"/>
                  <a:pt x="374" y="29"/>
                </a:cubicBezTo>
                <a:cubicBezTo>
                  <a:pt x="352" y="29"/>
                  <a:pt x="352" y="29"/>
                  <a:pt x="352" y="29"/>
                </a:cubicBezTo>
                <a:cubicBezTo>
                  <a:pt x="352" y="7"/>
                  <a:pt x="352" y="7"/>
                  <a:pt x="352" y="7"/>
                </a:cubicBezTo>
                <a:cubicBezTo>
                  <a:pt x="352" y="3"/>
                  <a:pt x="349" y="0"/>
                  <a:pt x="345" y="0"/>
                </a:cubicBezTo>
                <a:cubicBezTo>
                  <a:pt x="341" y="0"/>
                  <a:pt x="338" y="3"/>
                  <a:pt x="338" y="7"/>
                </a:cubicBezTo>
                <a:cubicBezTo>
                  <a:pt x="338" y="65"/>
                  <a:pt x="338" y="65"/>
                  <a:pt x="338" y="65"/>
                </a:cubicBezTo>
                <a:cubicBezTo>
                  <a:pt x="338" y="69"/>
                  <a:pt x="341" y="72"/>
                  <a:pt x="345" y="72"/>
                </a:cubicBezTo>
                <a:close/>
                <a:moveTo>
                  <a:pt x="291" y="72"/>
                </a:moveTo>
                <a:cubicBezTo>
                  <a:pt x="295" y="72"/>
                  <a:pt x="298" y="69"/>
                  <a:pt x="298" y="65"/>
                </a:cubicBezTo>
                <a:cubicBezTo>
                  <a:pt x="298" y="43"/>
                  <a:pt x="298" y="43"/>
                  <a:pt x="298" y="43"/>
                </a:cubicBezTo>
                <a:cubicBezTo>
                  <a:pt x="320" y="43"/>
                  <a:pt x="320" y="43"/>
                  <a:pt x="320" y="43"/>
                </a:cubicBezTo>
                <a:cubicBezTo>
                  <a:pt x="324" y="43"/>
                  <a:pt x="327" y="40"/>
                  <a:pt x="327" y="36"/>
                </a:cubicBezTo>
                <a:cubicBezTo>
                  <a:pt x="327" y="32"/>
                  <a:pt x="324" y="29"/>
                  <a:pt x="320" y="29"/>
                </a:cubicBezTo>
                <a:cubicBezTo>
                  <a:pt x="298" y="29"/>
                  <a:pt x="298" y="29"/>
                  <a:pt x="298" y="29"/>
                </a:cubicBezTo>
                <a:cubicBezTo>
                  <a:pt x="298" y="7"/>
                  <a:pt x="298" y="7"/>
                  <a:pt x="298" y="7"/>
                </a:cubicBezTo>
                <a:cubicBezTo>
                  <a:pt x="298" y="3"/>
                  <a:pt x="295" y="0"/>
                  <a:pt x="291" y="0"/>
                </a:cubicBezTo>
                <a:cubicBezTo>
                  <a:pt x="287" y="0"/>
                  <a:pt x="284" y="3"/>
                  <a:pt x="284" y="7"/>
                </a:cubicBezTo>
                <a:cubicBezTo>
                  <a:pt x="284" y="65"/>
                  <a:pt x="284" y="65"/>
                  <a:pt x="284" y="65"/>
                </a:cubicBezTo>
                <a:cubicBezTo>
                  <a:pt x="284" y="69"/>
                  <a:pt x="287" y="72"/>
                  <a:pt x="291" y="72"/>
                </a:cubicBezTo>
                <a:close/>
                <a:moveTo>
                  <a:pt x="399" y="547"/>
                </a:moveTo>
                <a:cubicBezTo>
                  <a:pt x="80" y="547"/>
                  <a:pt x="80" y="547"/>
                  <a:pt x="80" y="547"/>
                </a:cubicBezTo>
                <a:cubicBezTo>
                  <a:pt x="76" y="547"/>
                  <a:pt x="73" y="550"/>
                  <a:pt x="73" y="554"/>
                </a:cubicBezTo>
                <a:cubicBezTo>
                  <a:pt x="73" y="558"/>
                  <a:pt x="76" y="561"/>
                  <a:pt x="80" y="561"/>
                </a:cubicBezTo>
                <a:cubicBezTo>
                  <a:pt x="399" y="561"/>
                  <a:pt x="399" y="561"/>
                  <a:pt x="399" y="561"/>
                </a:cubicBezTo>
                <a:cubicBezTo>
                  <a:pt x="403" y="561"/>
                  <a:pt x="406" y="558"/>
                  <a:pt x="406" y="554"/>
                </a:cubicBezTo>
                <a:cubicBezTo>
                  <a:pt x="406" y="550"/>
                  <a:pt x="403" y="547"/>
                  <a:pt x="399" y="547"/>
                </a:cubicBezTo>
                <a:close/>
                <a:moveTo>
                  <a:pt x="399" y="488"/>
                </a:moveTo>
                <a:cubicBezTo>
                  <a:pt x="80" y="488"/>
                  <a:pt x="80" y="488"/>
                  <a:pt x="80" y="488"/>
                </a:cubicBezTo>
                <a:cubicBezTo>
                  <a:pt x="76" y="488"/>
                  <a:pt x="73" y="491"/>
                  <a:pt x="73" y="495"/>
                </a:cubicBezTo>
                <a:cubicBezTo>
                  <a:pt x="73" y="499"/>
                  <a:pt x="76" y="502"/>
                  <a:pt x="80" y="502"/>
                </a:cubicBezTo>
                <a:cubicBezTo>
                  <a:pt x="399" y="502"/>
                  <a:pt x="399" y="502"/>
                  <a:pt x="399" y="502"/>
                </a:cubicBezTo>
                <a:cubicBezTo>
                  <a:pt x="403" y="502"/>
                  <a:pt x="406" y="499"/>
                  <a:pt x="406" y="495"/>
                </a:cubicBezTo>
                <a:cubicBezTo>
                  <a:pt x="406" y="491"/>
                  <a:pt x="403" y="488"/>
                  <a:pt x="399" y="488"/>
                </a:cubicBezTo>
                <a:close/>
                <a:moveTo>
                  <a:pt x="399" y="428"/>
                </a:moveTo>
                <a:cubicBezTo>
                  <a:pt x="80" y="428"/>
                  <a:pt x="80" y="428"/>
                  <a:pt x="80" y="428"/>
                </a:cubicBezTo>
                <a:cubicBezTo>
                  <a:pt x="76" y="428"/>
                  <a:pt x="73" y="431"/>
                  <a:pt x="73" y="435"/>
                </a:cubicBezTo>
                <a:cubicBezTo>
                  <a:pt x="73" y="439"/>
                  <a:pt x="76" y="442"/>
                  <a:pt x="80" y="442"/>
                </a:cubicBezTo>
                <a:cubicBezTo>
                  <a:pt x="399" y="442"/>
                  <a:pt x="399" y="442"/>
                  <a:pt x="399" y="442"/>
                </a:cubicBezTo>
                <a:cubicBezTo>
                  <a:pt x="403" y="442"/>
                  <a:pt x="406" y="439"/>
                  <a:pt x="406" y="435"/>
                </a:cubicBezTo>
                <a:cubicBezTo>
                  <a:pt x="406" y="431"/>
                  <a:pt x="403" y="428"/>
                  <a:pt x="399" y="428"/>
                </a:cubicBezTo>
                <a:close/>
                <a:moveTo>
                  <a:pt x="399" y="369"/>
                </a:moveTo>
                <a:cubicBezTo>
                  <a:pt x="80" y="369"/>
                  <a:pt x="80" y="369"/>
                  <a:pt x="80" y="369"/>
                </a:cubicBezTo>
                <a:cubicBezTo>
                  <a:pt x="76" y="369"/>
                  <a:pt x="73" y="372"/>
                  <a:pt x="73" y="376"/>
                </a:cubicBezTo>
                <a:cubicBezTo>
                  <a:pt x="73" y="380"/>
                  <a:pt x="76" y="383"/>
                  <a:pt x="80" y="383"/>
                </a:cubicBezTo>
                <a:cubicBezTo>
                  <a:pt x="399" y="383"/>
                  <a:pt x="399" y="383"/>
                  <a:pt x="399" y="383"/>
                </a:cubicBezTo>
                <a:cubicBezTo>
                  <a:pt x="403" y="383"/>
                  <a:pt x="406" y="380"/>
                  <a:pt x="406" y="376"/>
                </a:cubicBezTo>
                <a:cubicBezTo>
                  <a:pt x="406" y="372"/>
                  <a:pt x="403" y="369"/>
                  <a:pt x="399" y="369"/>
                </a:cubicBezTo>
                <a:close/>
                <a:moveTo>
                  <a:pt x="399" y="310"/>
                </a:moveTo>
                <a:cubicBezTo>
                  <a:pt x="80" y="310"/>
                  <a:pt x="80" y="310"/>
                  <a:pt x="80" y="310"/>
                </a:cubicBezTo>
                <a:cubicBezTo>
                  <a:pt x="76" y="310"/>
                  <a:pt x="73" y="313"/>
                  <a:pt x="73" y="317"/>
                </a:cubicBezTo>
                <a:cubicBezTo>
                  <a:pt x="73" y="320"/>
                  <a:pt x="76" y="324"/>
                  <a:pt x="80" y="324"/>
                </a:cubicBezTo>
                <a:cubicBezTo>
                  <a:pt x="399" y="324"/>
                  <a:pt x="399" y="324"/>
                  <a:pt x="399" y="324"/>
                </a:cubicBezTo>
                <a:cubicBezTo>
                  <a:pt x="403" y="324"/>
                  <a:pt x="406" y="320"/>
                  <a:pt x="406" y="317"/>
                </a:cubicBezTo>
                <a:cubicBezTo>
                  <a:pt x="406" y="313"/>
                  <a:pt x="403" y="310"/>
                  <a:pt x="399" y="310"/>
                </a:cubicBezTo>
                <a:close/>
                <a:moveTo>
                  <a:pt x="399" y="250"/>
                </a:moveTo>
                <a:cubicBezTo>
                  <a:pt x="80" y="250"/>
                  <a:pt x="80" y="250"/>
                  <a:pt x="80" y="250"/>
                </a:cubicBezTo>
                <a:cubicBezTo>
                  <a:pt x="76" y="250"/>
                  <a:pt x="73" y="253"/>
                  <a:pt x="73" y="257"/>
                </a:cubicBezTo>
                <a:cubicBezTo>
                  <a:pt x="73" y="261"/>
                  <a:pt x="76" y="264"/>
                  <a:pt x="80" y="264"/>
                </a:cubicBezTo>
                <a:cubicBezTo>
                  <a:pt x="399" y="264"/>
                  <a:pt x="399" y="264"/>
                  <a:pt x="399" y="264"/>
                </a:cubicBezTo>
                <a:cubicBezTo>
                  <a:pt x="403" y="264"/>
                  <a:pt x="406" y="261"/>
                  <a:pt x="406" y="257"/>
                </a:cubicBezTo>
                <a:cubicBezTo>
                  <a:pt x="406" y="253"/>
                  <a:pt x="403" y="250"/>
                  <a:pt x="399" y="250"/>
                </a:cubicBezTo>
                <a:close/>
                <a:moveTo>
                  <a:pt x="399" y="191"/>
                </a:moveTo>
                <a:cubicBezTo>
                  <a:pt x="80" y="191"/>
                  <a:pt x="80" y="191"/>
                  <a:pt x="80" y="191"/>
                </a:cubicBezTo>
                <a:cubicBezTo>
                  <a:pt x="76" y="191"/>
                  <a:pt x="73" y="194"/>
                  <a:pt x="73" y="198"/>
                </a:cubicBezTo>
                <a:cubicBezTo>
                  <a:pt x="73" y="202"/>
                  <a:pt x="76" y="205"/>
                  <a:pt x="80" y="205"/>
                </a:cubicBezTo>
                <a:cubicBezTo>
                  <a:pt x="399" y="205"/>
                  <a:pt x="399" y="205"/>
                  <a:pt x="399" y="205"/>
                </a:cubicBezTo>
                <a:cubicBezTo>
                  <a:pt x="403" y="205"/>
                  <a:pt x="406" y="202"/>
                  <a:pt x="406" y="198"/>
                </a:cubicBezTo>
                <a:cubicBezTo>
                  <a:pt x="406" y="194"/>
                  <a:pt x="403" y="191"/>
                  <a:pt x="399" y="191"/>
                </a:cubicBezTo>
                <a:close/>
                <a:moveTo>
                  <a:pt x="399" y="131"/>
                </a:moveTo>
                <a:cubicBezTo>
                  <a:pt x="80" y="131"/>
                  <a:pt x="80" y="131"/>
                  <a:pt x="80" y="131"/>
                </a:cubicBezTo>
                <a:cubicBezTo>
                  <a:pt x="76" y="131"/>
                  <a:pt x="73" y="134"/>
                  <a:pt x="73" y="138"/>
                </a:cubicBezTo>
                <a:cubicBezTo>
                  <a:pt x="73" y="142"/>
                  <a:pt x="76" y="145"/>
                  <a:pt x="80" y="145"/>
                </a:cubicBezTo>
                <a:cubicBezTo>
                  <a:pt x="399" y="145"/>
                  <a:pt x="399" y="145"/>
                  <a:pt x="399" y="145"/>
                </a:cubicBezTo>
                <a:cubicBezTo>
                  <a:pt x="403" y="145"/>
                  <a:pt x="406" y="142"/>
                  <a:pt x="406" y="138"/>
                </a:cubicBezTo>
                <a:cubicBezTo>
                  <a:pt x="406" y="134"/>
                  <a:pt x="403" y="131"/>
                  <a:pt x="399" y="1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6" name="Oval 75"/>
          <p:cNvSpPr>
            <a:spLocks noChangeArrowheads="1"/>
          </p:cNvSpPr>
          <p:nvPr/>
        </p:nvSpPr>
        <p:spPr bwMode="auto">
          <a:xfrm>
            <a:off x="8183793" y="4619663"/>
            <a:ext cx="1097280" cy="109728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7" name="Freeform 151"/>
          <p:cNvSpPr>
            <a:spLocks noEditPoints="1"/>
          </p:cNvSpPr>
          <p:nvPr/>
        </p:nvSpPr>
        <p:spPr bwMode="auto">
          <a:xfrm>
            <a:off x="8530051" y="4815478"/>
            <a:ext cx="404764" cy="639980"/>
          </a:xfrm>
          <a:custGeom>
            <a:avLst/>
            <a:gdLst>
              <a:gd name="T0" fmla="*/ 341 w 392"/>
              <a:gd name="T1" fmla="*/ 317 h 620"/>
              <a:gd name="T2" fmla="*/ 175 w 392"/>
              <a:gd name="T3" fmla="*/ 482 h 620"/>
              <a:gd name="T4" fmla="*/ 170 w 392"/>
              <a:gd name="T5" fmla="*/ 479 h 620"/>
              <a:gd name="T6" fmla="*/ 76 w 392"/>
              <a:gd name="T7" fmla="*/ 374 h 620"/>
              <a:gd name="T8" fmla="*/ 175 w 392"/>
              <a:gd name="T9" fmla="*/ 462 h 620"/>
              <a:gd name="T10" fmla="*/ 341 w 392"/>
              <a:gd name="T11" fmla="*/ 305 h 620"/>
              <a:gd name="T12" fmla="*/ 392 w 392"/>
              <a:gd name="T13" fmla="*/ 585 h 620"/>
              <a:gd name="T14" fmla="*/ 35 w 392"/>
              <a:gd name="T15" fmla="*/ 620 h 620"/>
              <a:gd name="T16" fmla="*/ 0 w 392"/>
              <a:gd name="T17" fmla="*/ 143 h 620"/>
              <a:gd name="T18" fmla="*/ 70 w 392"/>
              <a:gd name="T19" fmla="*/ 107 h 620"/>
              <a:gd name="T20" fmla="*/ 105 w 392"/>
              <a:gd name="T21" fmla="*/ 66 h 620"/>
              <a:gd name="T22" fmla="*/ 133 w 392"/>
              <a:gd name="T23" fmla="*/ 48 h 620"/>
              <a:gd name="T24" fmla="*/ 218 w 392"/>
              <a:gd name="T25" fmla="*/ 0 h 620"/>
              <a:gd name="T26" fmla="*/ 267 w 392"/>
              <a:gd name="T27" fmla="*/ 66 h 620"/>
              <a:gd name="T28" fmla="*/ 330 w 392"/>
              <a:gd name="T29" fmla="*/ 102 h 620"/>
              <a:gd name="T30" fmla="*/ 357 w 392"/>
              <a:gd name="T31" fmla="*/ 107 h 620"/>
              <a:gd name="T32" fmla="*/ 86 w 392"/>
              <a:gd name="T33" fmla="*/ 129 h 620"/>
              <a:gd name="T34" fmla="*/ 294 w 392"/>
              <a:gd name="T35" fmla="*/ 148 h 620"/>
              <a:gd name="T36" fmla="*/ 314 w 392"/>
              <a:gd name="T37" fmla="*/ 102 h 620"/>
              <a:gd name="T38" fmla="*/ 259 w 392"/>
              <a:gd name="T39" fmla="*/ 82 h 620"/>
              <a:gd name="T40" fmla="*/ 251 w 392"/>
              <a:gd name="T41" fmla="*/ 48 h 620"/>
              <a:gd name="T42" fmla="*/ 182 w 392"/>
              <a:gd name="T43" fmla="*/ 16 h 620"/>
              <a:gd name="T44" fmla="*/ 149 w 392"/>
              <a:gd name="T45" fmla="*/ 74 h 620"/>
              <a:gd name="T46" fmla="*/ 105 w 392"/>
              <a:gd name="T47" fmla="*/ 82 h 620"/>
              <a:gd name="T48" fmla="*/ 86 w 392"/>
              <a:gd name="T49" fmla="*/ 129 h 620"/>
              <a:gd name="T50" fmla="*/ 357 w 392"/>
              <a:gd name="T51" fmla="*/ 123 h 620"/>
              <a:gd name="T52" fmla="*/ 330 w 392"/>
              <a:gd name="T53" fmla="*/ 129 h 620"/>
              <a:gd name="T54" fmla="*/ 105 w 392"/>
              <a:gd name="T55" fmla="*/ 164 h 620"/>
              <a:gd name="T56" fmla="*/ 70 w 392"/>
              <a:gd name="T57" fmla="*/ 123 h 620"/>
              <a:gd name="T58" fmla="*/ 16 w 392"/>
              <a:gd name="T59" fmla="*/ 143 h 620"/>
              <a:gd name="T60" fmla="*/ 35 w 392"/>
              <a:gd name="T61" fmla="*/ 604 h 620"/>
              <a:gd name="T62" fmla="*/ 376 w 392"/>
              <a:gd name="T63" fmla="*/ 585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92" h="620">
                <a:moveTo>
                  <a:pt x="341" y="305"/>
                </a:moveTo>
                <a:cubicBezTo>
                  <a:pt x="345" y="308"/>
                  <a:pt x="345" y="313"/>
                  <a:pt x="341" y="317"/>
                </a:cubicBezTo>
                <a:cubicBezTo>
                  <a:pt x="181" y="479"/>
                  <a:pt x="181" y="479"/>
                  <a:pt x="181" y="479"/>
                </a:cubicBezTo>
                <a:cubicBezTo>
                  <a:pt x="180" y="481"/>
                  <a:pt x="178" y="482"/>
                  <a:pt x="175" y="482"/>
                </a:cubicBezTo>
                <a:cubicBezTo>
                  <a:pt x="175" y="482"/>
                  <a:pt x="175" y="482"/>
                  <a:pt x="175" y="482"/>
                </a:cubicBezTo>
                <a:cubicBezTo>
                  <a:pt x="173" y="482"/>
                  <a:pt x="171" y="481"/>
                  <a:pt x="170" y="479"/>
                </a:cubicBezTo>
                <a:cubicBezTo>
                  <a:pt x="76" y="385"/>
                  <a:pt x="76" y="385"/>
                  <a:pt x="76" y="385"/>
                </a:cubicBezTo>
                <a:cubicBezTo>
                  <a:pt x="73" y="382"/>
                  <a:pt x="73" y="377"/>
                  <a:pt x="76" y="374"/>
                </a:cubicBezTo>
                <a:cubicBezTo>
                  <a:pt x="79" y="371"/>
                  <a:pt x="84" y="371"/>
                  <a:pt x="87" y="374"/>
                </a:cubicBezTo>
                <a:cubicBezTo>
                  <a:pt x="175" y="462"/>
                  <a:pt x="175" y="462"/>
                  <a:pt x="175" y="462"/>
                </a:cubicBezTo>
                <a:cubicBezTo>
                  <a:pt x="330" y="305"/>
                  <a:pt x="330" y="305"/>
                  <a:pt x="330" y="305"/>
                </a:cubicBezTo>
                <a:cubicBezTo>
                  <a:pt x="333" y="302"/>
                  <a:pt x="338" y="302"/>
                  <a:pt x="341" y="305"/>
                </a:cubicBezTo>
                <a:close/>
                <a:moveTo>
                  <a:pt x="392" y="143"/>
                </a:moveTo>
                <a:cubicBezTo>
                  <a:pt x="392" y="585"/>
                  <a:pt x="392" y="585"/>
                  <a:pt x="392" y="585"/>
                </a:cubicBezTo>
                <a:cubicBezTo>
                  <a:pt x="392" y="604"/>
                  <a:pt x="376" y="620"/>
                  <a:pt x="357" y="620"/>
                </a:cubicBezTo>
                <a:cubicBezTo>
                  <a:pt x="35" y="620"/>
                  <a:pt x="35" y="620"/>
                  <a:pt x="35" y="620"/>
                </a:cubicBezTo>
                <a:cubicBezTo>
                  <a:pt x="16" y="620"/>
                  <a:pt x="0" y="604"/>
                  <a:pt x="0" y="585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23"/>
                  <a:pt x="16" y="107"/>
                  <a:pt x="35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70" y="102"/>
                  <a:pt x="70" y="102"/>
                  <a:pt x="70" y="102"/>
                </a:cubicBezTo>
                <a:cubicBezTo>
                  <a:pt x="70" y="82"/>
                  <a:pt x="86" y="66"/>
                  <a:pt x="105" y="66"/>
                </a:cubicBezTo>
                <a:cubicBezTo>
                  <a:pt x="133" y="66"/>
                  <a:pt x="133" y="66"/>
                  <a:pt x="133" y="66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3" y="22"/>
                  <a:pt x="155" y="0"/>
                  <a:pt x="182" y="0"/>
                </a:cubicBezTo>
                <a:cubicBezTo>
                  <a:pt x="218" y="0"/>
                  <a:pt x="218" y="0"/>
                  <a:pt x="218" y="0"/>
                </a:cubicBezTo>
                <a:cubicBezTo>
                  <a:pt x="245" y="0"/>
                  <a:pt x="267" y="22"/>
                  <a:pt x="267" y="48"/>
                </a:cubicBezTo>
                <a:cubicBezTo>
                  <a:pt x="267" y="66"/>
                  <a:pt x="267" y="66"/>
                  <a:pt x="267" y="66"/>
                </a:cubicBezTo>
                <a:cubicBezTo>
                  <a:pt x="294" y="66"/>
                  <a:pt x="294" y="66"/>
                  <a:pt x="294" y="66"/>
                </a:cubicBezTo>
                <a:cubicBezTo>
                  <a:pt x="314" y="66"/>
                  <a:pt x="330" y="82"/>
                  <a:pt x="330" y="102"/>
                </a:cubicBezTo>
                <a:cubicBezTo>
                  <a:pt x="330" y="107"/>
                  <a:pt x="330" y="107"/>
                  <a:pt x="330" y="107"/>
                </a:cubicBezTo>
                <a:cubicBezTo>
                  <a:pt x="357" y="107"/>
                  <a:pt x="357" y="107"/>
                  <a:pt x="357" y="107"/>
                </a:cubicBezTo>
                <a:cubicBezTo>
                  <a:pt x="376" y="107"/>
                  <a:pt x="392" y="123"/>
                  <a:pt x="392" y="143"/>
                </a:cubicBezTo>
                <a:close/>
                <a:moveTo>
                  <a:pt x="86" y="129"/>
                </a:moveTo>
                <a:cubicBezTo>
                  <a:pt x="86" y="139"/>
                  <a:pt x="95" y="148"/>
                  <a:pt x="105" y="148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305" y="148"/>
                  <a:pt x="314" y="139"/>
                  <a:pt x="314" y="129"/>
                </a:cubicBezTo>
                <a:cubicBezTo>
                  <a:pt x="314" y="102"/>
                  <a:pt x="314" y="102"/>
                  <a:pt x="314" y="102"/>
                </a:cubicBezTo>
                <a:cubicBezTo>
                  <a:pt x="314" y="91"/>
                  <a:pt x="305" y="82"/>
                  <a:pt x="294" y="82"/>
                </a:cubicBezTo>
                <a:cubicBezTo>
                  <a:pt x="259" y="82"/>
                  <a:pt x="259" y="82"/>
                  <a:pt x="259" y="82"/>
                </a:cubicBezTo>
                <a:cubicBezTo>
                  <a:pt x="254" y="82"/>
                  <a:pt x="251" y="79"/>
                  <a:pt x="251" y="74"/>
                </a:cubicBezTo>
                <a:cubicBezTo>
                  <a:pt x="251" y="48"/>
                  <a:pt x="251" y="48"/>
                  <a:pt x="251" y="48"/>
                </a:cubicBezTo>
                <a:cubicBezTo>
                  <a:pt x="251" y="30"/>
                  <a:pt x="236" y="16"/>
                  <a:pt x="218" y="16"/>
                </a:cubicBezTo>
                <a:cubicBezTo>
                  <a:pt x="182" y="16"/>
                  <a:pt x="182" y="16"/>
                  <a:pt x="182" y="16"/>
                </a:cubicBezTo>
                <a:cubicBezTo>
                  <a:pt x="164" y="16"/>
                  <a:pt x="149" y="30"/>
                  <a:pt x="149" y="48"/>
                </a:cubicBezTo>
                <a:cubicBezTo>
                  <a:pt x="149" y="74"/>
                  <a:pt x="149" y="74"/>
                  <a:pt x="149" y="74"/>
                </a:cubicBezTo>
                <a:cubicBezTo>
                  <a:pt x="149" y="79"/>
                  <a:pt x="146" y="82"/>
                  <a:pt x="141" y="82"/>
                </a:cubicBezTo>
                <a:cubicBezTo>
                  <a:pt x="105" y="82"/>
                  <a:pt x="105" y="82"/>
                  <a:pt x="105" y="82"/>
                </a:cubicBezTo>
                <a:cubicBezTo>
                  <a:pt x="95" y="82"/>
                  <a:pt x="86" y="91"/>
                  <a:pt x="86" y="102"/>
                </a:cubicBezTo>
                <a:lnTo>
                  <a:pt x="86" y="129"/>
                </a:lnTo>
                <a:close/>
                <a:moveTo>
                  <a:pt x="376" y="143"/>
                </a:moveTo>
                <a:cubicBezTo>
                  <a:pt x="376" y="132"/>
                  <a:pt x="368" y="123"/>
                  <a:pt x="357" y="123"/>
                </a:cubicBezTo>
                <a:cubicBezTo>
                  <a:pt x="330" y="123"/>
                  <a:pt x="330" y="123"/>
                  <a:pt x="330" y="123"/>
                </a:cubicBezTo>
                <a:cubicBezTo>
                  <a:pt x="330" y="129"/>
                  <a:pt x="330" y="129"/>
                  <a:pt x="330" y="129"/>
                </a:cubicBezTo>
                <a:cubicBezTo>
                  <a:pt x="330" y="148"/>
                  <a:pt x="314" y="164"/>
                  <a:pt x="294" y="164"/>
                </a:cubicBezTo>
                <a:cubicBezTo>
                  <a:pt x="105" y="164"/>
                  <a:pt x="105" y="164"/>
                  <a:pt x="105" y="164"/>
                </a:cubicBezTo>
                <a:cubicBezTo>
                  <a:pt x="86" y="164"/>
                  <a:pt x="70" y="148"/>
                  <a:pt x="70" y="129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24" y="123"/>
                  <a:pt x="16" y="132"/>
                  <a:pt x="16" y="143"/>
                </a:cubicBezTo>
                <a:cubicBezTo>
                  <a:pt x="16" y="585"/>
                  <a:pt x="16" y="585"/>
                  <a:pt x="16" y="585"/>
                </a:cubicBezTo>
                <a:cubicBezTo>
                  <a:pt x="16" y="596"/>
                  <a:pt x="24" y="604"/>
                  <a:pt x="35" y="604"/>
                </a:cubicBezTo>
                <a:cubicBezTo>
                  <a:pt x="357" y="604"/>
                  <a:pt x="357" y="604"/>
                  <a:pt x="357" y="604"/>
                </a:cubicBezTo>
                <a:cubicBezTo>
                  <a:pt x="368" y="604"/>
                  <a:pt x="376" y="596"/>
                  <a:pt x="376" y="585"/>
                </a:cubicBezTo>
                <a:lnTo>
                  <a:pt x="376" y="14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892982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Communication</a:t>
            </a:r>
            <a:endParaRPr lang="en-US" dirty="0"/>
          </a:p>
        </p:txBody>
      </p:sp>
      <p:grpSp>
        <p:nvGrpSpPr>
          <p:cNvPr id="9251" name="Group 9250"/>
          <p:cNvGrpSpPr/>
          <p:nvPr/>
        </p:nvGrpSpPr>
        <p:grpSpPr>
          <a:xfrm>
            <a:off x="1289161" y="1498714"/>
            <a:ext cx="1097280" cy="1097280"/>
            <a:chOff x="1477963" y="2476500"/>
            <a:chExt cx="949325" cy="949325"/>
          </a:xfrm>
        </p:grpSpPr>
        <p:sp>
          <p:nvSpPr>
            <p:cNvPr id="21" name="Oval 14"/>
            <p:cNvSpPr>
              <a:spLocks noChangeArrowheads="1"/>
            </p:cNvSpPr>
            <p:nvPr/>
          </p:nvSpPr>
          <p:spPr bwMode="auto">
            <a:xfrm>
              <a:off x="1477963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7"/>
            <p:cNvSpPr>
              <a:spLocks noEditPoints="1"/>
            </p:cNvSpPr>
            <p:nvPr/>
          </p:nvSpPr>
          <p:spPr bwMode="auto">
            <a:xfrm>
              <a:off x="1655763" y="2674938"/>
              <a:ext cx="581025" cy="550863"/>
            </a:xfrm>
            <a:custGeom>
              <a:avLst/>
              <a:gdLst>
                <a:gd name="T0" fmla="*/ 148 w 651"/>
                <a:gd name="T1" fmla="*/ 616 h 616"/>
                <a:gd name="T2" fmla="*/ 35 w 651"/>
                <a:gd name="T3" fmla="*/ 537 h 616"/>
                <a:gd name="T4" fmla="*/ 216 w 651"/>
                <a:gd name="T5" fmla="*/ 193 h 616"/>
                <a:gd name="T6" fmla="*/ 523 w 651"/>
                <a:gd name="T7" fmla="*/ 0 h 616"/>
                <a:gd name="T8" fmla="*/ 561 w 651"/>
                <a:gd name="T9" fmla="*/ 11 h 616"/>
                <a:gd name="T10" fmla="*/ 636 w 651"/>
                <a:gd name="T11" fmla="*/ 139 h 616"/>
                <a:gd name="T12" fmla="*/ 485 w 651"/>
                <a:gd name="T13" fmla="*/ 232 h 616"/>
                <a:gd name="T14" fmla="*/ 485 w 651"/>
                <a:gd name="T15" fmla="*/ 232 h 616"/>
                <a:gd name="T16" fmla="*/ 481 w 651"/>
                <a:gd name="T17" fmla="*/ 231 h 616"/>
                <a:gd name="T18" fmla="*/ 442 w 651"/>
                <a:gd name="T19" fmla="*/ 211 h 616"/>
                <a:gd name="T20" fmla="*/ 399 w 651"/>
                <a:gd name="T21" fmla="*/ 188 h 616"/>
                <a:gd name="T22" fmla="*/ 397 w 651"/>
                <a:gd name="T23" fmla="*/ 188 h 616"/>
                <a:gd name="T24" fmla="*/ 291 w 651"/>
                <a:gd name="T25" fmla="*/ 267 h 616"/>
                <a:gd name="T26" fmla="*/ 212 w 651"/>
                <a:gd name="T27" fmla="*/ 375 h 616"/>
                <a:gd name="T28" fmla="*/ 235 w 651"/>
                <a:gd name="T29" fmla="*/ 418 h 616"/>
                <a:gd name="T30" fmla="*/ 255 w 651"/>
                <a:gd name="T31" fmla="*/ 457 h 616"/>
                <a:gd name="T32" fmla="*/ 219 w 651"/>
                <a:gd name="T33" fmla="*/ 539 h 616"/>
                <a:gd name="T34" fmla="*/ 161 w 651"/>
                <a:gd name="T35" fmla="*/ 614 h 616"/>
                <a:gd name="T36" fmla="*/ 148 w 651"/>
                <a:gd name="T37" fmla="*/ 616 h 616"/>
                <a:gd name="T38" fmla="*/ 523 w 651"/>
                <a:gd name="T39" fmla="*/ 14 h 616"/>
                <a:gd name="T40" fmla="*/ 226 w 651"/>
                <a:gd name="T41" fmla="*/ 202 h 616"/>
                <a:gd name="T42" fmla="*/ 47 w 651"/>
                <a:gd name="T43" fmla="*/ 529 h 616"/>
                <a:gd name="T44" fmla="*/ 92 w 651"/>
                <a:gd name="T45" fmla="*/ 576 h 616"/>
                <a:gd name="T46" fmla="*/ 156 w 651"/>
                <a:gd name="T47" fmla="*/ 601 h 616"/>
                <a:gd name="T48" fmla="*/ 242 w 651"/>
                <a:gd name="T49" fmla="*/ 461 h 616"/>
                <a:gd name="T50" fmla="*/ 222 w 651"/>
                <a:gd name="T51" fmla="*/ 425 h 616"/>
                <a:gd name="T52" fmla="*/ 199 w 651"/>
                <a:gd name="T53" fmla="*/ 380 h 616"/>
                <a:gd name="T54" fmla="*/ 221 w 651"/>
                <a:gd name="T55" fmla="*/ 325 h 616"/>
                <a:gd name="T56" fmla="*/ 281 w 651"/>
                <a:gd name="T57" fmla="*/ 257 h 616"/>
                <a:gd name="T58" fmla="*/ 397 w 651"/>
                <a:gd name="T59" fmla="*/ 174 h 616"/>
                <a:gd name="T60" fmla="*/ 404 w 651"/>
                <a:gd name="T61" fmla="*/ 175 h 616"/>
                <a:gd name="T62" fmla="*/ 449 w 651"/>
                <a:gd name="T63" fmla="*/ 199 h 616"/>
                <a:gd name="T64" fmla="*/ 485 w 651"/>
                <a:gd name="T65" fmla="*/ 218 h 616"/>
                <a:gd name="T66" fmla="*/ 623 w 651"/>
                <a:gd name="T67" fmla="*/ 134 h 616"/>
                <a:gd name="T68" fmla="*/ 553 w 651"/>
                <a:gd name="T69" fmla="*/ 22 h 616"/>
                <a:gd name="T70" fmla="*/ 523 w 651"/>
                <a:gd name="T71" fmla="*/ 14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51" h="616">
                  <a:moveTo>
                    <a:pt x="148" y="616"/>
                  </a:moveTo>
                  <a:cubicBezTo>
                    <a:pt x="110" y="616"/>
                    <a:pt x="52" y="565"/>
                    <a:pt x="35" y="537"/>
                  </a:cubicBezTo>
                  <a:cubicBezTo>
                    <a:pt x="0" y="479"/>
                    <a:pt x="78" y="331"/>
                    <a:pt x="216" y="193"/>
                  </a:cubicBezTo>
                  <a:cubicBezTo>
                    <a:pt x="333" y="76"/>
                    <a:pt x="454" y="0"/>
                    <a:pt x="523" y="0"/>
                  </a:cubicBezTo>
                  <a:cubicBezTo>
                    <a:pt x="539" y="0"/>
                    <a:pt x="551" y="4"/>
                    <a:pt x="561" y="11"/>
                  </a:cubicBezTo>
                  <a:cubicBezTo>
                    <a:pt x="590" y="33"/>
                    <a:pt x="651" y="102"/>
                    <a:pt x="636" y="139"/>
                  </a:cubicBezTo>
                  <a:cubicBezTo>
                    <a:pt x="627" y="162"/>
                    <a:pt x="507" y="232"/>
                    <a:pt x="485" y="232"/>
                  </a:cubicBezTo>
                  <a:cubicBezTo>
                    <a:pt x="485" y="232"/>
                    <a:pt x="485" y="232"/>
                    <a:pt x="485" y="232"/>
                  </a:cubicBezTo>
                  <a:cubicBezTo>
                    <a:pt x="484" y="232"/>
                    <a:pt x="482" y="232"/>
                    <a:pt x="481" y="231"/>
                  </a:cubicBezTo>
                  <a:cubicBezTo>
                    <a:pt x="474" y="229"/>
                    <a:pt x="459" y="221"/>
                    <a:pt x="442" y="211"/>
                  </a:cubicBezTo>
                  <a:cubicBezTo>
                    <a:pt x="426" y="202"/>
                    <a:pt x="408" y="192"/>
                    <a:pt x="399" y="188"/>
                  </a:cubicBezTo>
                  <a:cubicBezTo>
                    <a:pt x="399" y="188"/>
                    <a:pt x="398" y="188"/>
                    <a:pt x="397" y="188"/>
                  </a:cubicBezTo>
                  <a:cubicBezTo>
                    <a:pt x="381" y="188"/>
                    <a:pt x="337" y="220"/>
                    <a:pt x="291" y="267"/>
                  </a:cubicBezTo>
                  <a:cubicBezTo>
                    <a:pt x="236" y="321"/>
                    <a:pt x="208" y="365"/>
                    <a:pt x="212" y="375"/>
                  </a:cubicBezTo>
                  <a:cubicBezTo>
                    <a:pt x="216" y="384"/>
                    <a:pt x="226" y="402"/>
                    <a:pt x="235" y="418"/>
                  </a:cubicBezTo>
                  <a:cubicBezTo>
                    <a:pt x="244" y="435"/>
                    <a:pt x="253" y="450"/>
                    <a:pt x="255" y="457"/>
                  </a:cubicBezTo>
                  <a:cubicBezTo>
                    <a:pt x="259" y="469"/>
                    <a:pt x="234" y="514"/>
                    <a:pt x="219" y="539"/>
                  </a:cubicBezTo>
                  <a:cubicBezTo>
                    <a:pt x="207" y="559"/>
                    <a:pt x="177" y="608"/>
                    <a:pt x="161" y="614"/>
                  </a:cubicBezTo>
                  <a:cubicBezTo>
                    <a:pt x="157" y="616"/>
                    <a:pt x="153" y="616"/>
                    <a:pt x="148" y="616"/>
                  </a:cubicBezTo>
                  <a:close/>
                  <a:moveTo>
                    <a:pt x="523" y="14"/>
                  </a:moveTo>
                  <a:cubicBezTo>
                    <a:pt x="458" y="14"/>
                    <a:pt x="339" y="90"/>
                    <a:pt x="226" y="202"/>
                  </a:cubicBezTo>
                  <a:cubicBezTo>
                    <a:pt x="79" y="350"/>
                    <a:pt x="19" y="484"/>
                    <a:pt x="47" y="529"/>
                  </a:cubicBezTo>
                  <a:cubicBezTo>
                    <a:pt x="55" y="543"/>
                    <a:pt x="73" y="561"/>
                    <a:pt x="92" y="576"/>
                  </a:cubicBezTo>
                  <a:cubicBezTo>
                    <a:pt x="119" y="596"/>
                    <a:pt x="143" y="606"/>
                    <a:pt x="156" y="601"/>
                  </a:cubicBezTo>
                  <a:cubicBezTo>
                    <a:pt x="174" y="594"/>
                    <a:pt x="242" y="477"/>
                    <a:pt x="242" y="461"/>
                  </a:cubicBezTo>
                  <a:cubicBezTo>
                    <a:pt x="239" y="455"/>
                    <a:pt x="231" y="440"/>
                    <a:pt x="222" y="425"/>
                  </a:cubicBezTo>
                  <a:cubicBezTo>
                    <a:pt x="213" y="408"/>
                    <a:pt x="203" y="390"/>
                    <a:pt x="199" y="380"/>
                  </a:cubicBezTo>
                  <a:cubicBezTo>
                    <a:pt x="196" y="373"/>
                    <a:pt x="196" y="360"/>
                    <a:pt x="221" y="325"/>
                  </a:cubicBezTo>
                  <a:cubicBezTo>
                    <a:pt x="236" y="305"/>
                    <a:pt x="257" y="281"/>
                    <a:pt x="281" y="257"/>
                  </a:cubicBezTo>
                  <a:cubicBezTo>
                    <a:pt x="294" y="243"/>
                    <a:pt x="365" y="174"/>
                    <a:pt x="397" y="174"/>
                  </a:cubicBezTo>
                  <a:cubicBezTo>
                    <a:pt x="400" y="174"/>
                    <a:pt x="402" y="175"/>
                    <a:pt x="404" y="175"/>
                  </a:cubicBezTo>
                  <a:cubicBezTo>
                    <a:pt x="414" y="179"/>
                    <a:pt x="432" y="189"/>
                    <a:pt x="449" y="199"/>
                  </a:cubicBezTo>
                  <a:cubicBezTo>
                    <a:pt x="463" y="207"/>
                    <a:pt x="479" y="216"/>
                    <a:pt x="485" y="218"/>
                  </a:cubicBezTo>
                  <a:cubicBezTo>
                    <a:pt x="503" y="217"/>
                    <a:pt x="616" y="151"/>
                    <a:pt x="623" y="134"/>
                  </a:cubicBezTo>
                  <a:cubicBezTo>
                    <a:pt x="634" y="108"/>
                    <a:pt x="582" y="44"/>
                    <a:pt x="553" y="22"/>
                  </a:cubicBezTo>
                  <a:cubicBezTo>
                    <a:pt x="545" y="17"/>
                    <a:pt x="536" y="14"/>
                    <a:pt x="523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2" name="Group 9251"/>
          <p:cNvGrpSpPr/>
          <p:nvPr/>
        </p:nvGrpSpPr>
        <p:grpSpPr>
          <a:xfrm>
            <a:off x="3012819" y="1498714"/>
            <a:ext cx="1097280" cy="1097280"/>
            <a:chOff x="2524125" y="2476500"/>
            <a:chExt cx="949325" cy="949325"/>
          </a:xfrm>
        </p:grpSpPr>
        <p:sp>
          <p:nvSpPr>
            <p:cNvPr id="20" name="Oval 13"/>
            <p:cNvSpPr>
              <a:spLocks noChangeArrowheads="1"/>
            </p:cNvSpPr>
            <p:nvPr/>
          </p:nvSpPr>
          <p:spPr bwMode="auto">
            <a:xfrm>
              <a:off x="2524125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8"/>
            <p:cNvSpPr>
              <a:spLocks noEditPoints="1"/>
            </p:cNvSpPr>
            <p:nvPr/>
          </p:nvSpPr>
          <p:spPr bwMode="auto">
            <a:xfrm>
              <a:off x="2709863" y="2693988"/>
              <a:ext cx="579438" cy="514350"/>
            </a:xfrm>
            <a:custGeom>
              <a:avLst/>
              <a:gdLst>
                <a:gd name="T0" fmla="*/ 601 w 649"/>
                <a:gd name="T1" fmla="*/ 226 h 575"/>
                <a:gd name="T2" fmla="*/ 449 w 649"/>
                <a:gd name="T3" fmla="*/ 150 h 575"/>
                <a:gd name="T4" fmla="*/ 324 w 649"/>
                <a:gd name="T5" fmla="*/ 92 h 575"/>
                <a:gd name="T6" fmla="*/ 200 w 649"/>
                <a:gd name="T7" fmla="*/ 150 h 575"/>
                <a:gd name="T8" fmla="*/ 46 w 649"/>
                <a:gd name="T9" fmla="*/ 226 h 575"/>
                <a:gd name="T10" fmla="*/ 5 w 649"/>
                <a:gd name="T11" fmla="*/ 168 h 575"/>
                <a:gd name="T12" fmla="*/ 324 w 649"/>
                <a:gd name="T13" fmla="*/ 0 h 575"/>
                <a:gd name="T14" fmla="*/ 612 w 649"/>
                <a:gd name="T15" fmla="*/ 224 h 575"/>
                <a:gd name="T16" fmla="*/ 473 w 649"/>
                <a:gd name="T17" fmla="*/ 179 h 575"/>
                <a:gd name="T18" fmla="*/ 601 w 649"/>
                <a:gd name="T19" fmla="*/ 212 h 575"/>
                <a:gd name="T20" fmla="*/ 629 w 649"/>
                <a:gd name="T21" fmla="*/ 166 h 575"/>
                <a:gd name="T22" fmla="*/ 324 w 649"/>
                <a:gd name="T23" fmla="*/ 14 h 575"/>
                <a:gd name="T24" fmla="*/ 40 w 649"/>
                <a:gd name="T25" fmla="*/ 211 h 575"/>
                <a:gd name="T26" fmla="*/ 176 w 649"/>
                <a:gd name="T27" fmla="*/ 179 h 575"/>
                <a:gd name="T28" fmla="*/ 199 w 649"/>
                <a:gd name="T29" fmla="*/ 104 h 575"/>
                <a:gd name="T30" fmla="*/ 450 w 649"/>
                <a:gd name="T31" fmla="*/ 104 h 575"/>
                <a:gd name="T32" fmla="*/ 473 w 649"/>
                <a:gd name="T33" fmla="*/ 179 h 575"/>
                <a:gd name="T34" fmla="*/ 163 w 649"/>
                <a:gd name="T35" fmla="*/ 316 h 575"/>
                <a:gd name="T36" fmla="*/ 254 w 649"/>
                <a:gd name="T37" fmla="*/ 316 h 575"/>
                <a:gd name="T38" fmla="*/ 209 w 649"/>
                <a:gd name="T39" fmla="*/ 285 h 575"/>
                <a:gd name="T40" fmla="*/ 209 w 649"/>
                <a:gd name="T41" fmla="*/ 348 h 575"/>
                <a:gd name="T42" fmla="*/ 209 w 649"/>
                <a:gd name="T43" fmla="*/ 285 h 575"/>
                <a:gd name="T44" fmla="*/ 270 w 649"/>
                <a:gd name="T45" fmla="*/ 316 h 575"/>
                <a:gd name="T46" fmla="*/ 361 w 649"/>
                <a:gd name="T47" fmla="*/ 316 h 575"/>
                <a:gd name="T48" fmla="*/ 316 w 649"/>
                <a:gd name="T49" fmla="*/ 285 h 575"/>
                <a:gd name="T50" fmla="*/ 316 w 649"/>
                <a:gd name="T51" fmla="*/ 348 h 575"/>
                <a:gd name="T52" fmla="*/ 316 w 649"/>
                <a:gd name="T53" fmla="*/ 285 h 575"/>
                <a:gd name="T54" fmla="*/ 377 w 649"/>
                <a:gd name="T55" fmla="*/ 316 h 575"/>
                <a:gd name="T56" fmla="*/ 468 w 649"/>
                <a:gd name="T57" fmla="*/ 316 h 575"/>
                <a:gd name="T58" fmla="*/ 422 w 649"/>
                <a:gd name="T59" fmla="*/ 285 h 575"/>
                <a:gd name="T60" fmla="*/ 422 w 649"/>
                <a:gd name="T61" fmla="*/ 348 h 575"/>
                <a:gd name="T62" fmla="*/ 422 w 649"/>
                <a:gd name="T63" fmla="*/ 285 h 575"/>
                <a:gd name="T64" fmla="*/ 163 w 649"/>
                <a:gd name="T65" fmla="*/ 426 h 575"/>
                <a:gd name="T66" fmla="*/ 254 w 649"/>
                <a:gd name="T67" fmla="*/ 426 h 575"/>
                <a:gd name="T68" fmla="*/ 209 w 649"/>
                <a:gd name="T69" fmla="*/ 394 h 575"/>
                <a:gd name="T70" fmla="*/ 209 w 649"/>
                <a:gd name="T71" fmla="*/ 458 h 575"/>
                <a:gd name="T72" fmla="*/ 209 w 649"/>
                <a:gd name="T73" fmla="*/ 394 h 575"/>
                <a:gd name="T74" fmla="*/ 270 w 649"/>
                <a:gd name="T75" fmla="*/ 426 h 575"/>
                <a:gd name="T76" fmla="*/ 361 w 649"/>
                <a:gd name="T77" fmla="*/ 426 h 575"/>
                <a:gd name="T78" fmla="*/ 316 w 649"/>
                <a:gd name="T79" fmla="*/ 394 h 575"/>
                <a:gd name="T80" fmla="*/ 316 w 649"/>
                <a:gd name="T81" fmla="*/ 458 h 575"/>
                <a:gd name="T82" fmla="*/ 316 w 649"/>
                <a:gd name="T83" fmla="*/ 394 h 575"/>
                <a:gd name="T84" fmla="*/ 377 w 649"/>
                <a:gd name="T85" fmla="*/ 426 h 575"/>
                <a:gd name="T86" fmla="*/ 468 w 649"/>
                <a:gd name="T87" fmla="*/ 426 h 575"/>
                <a:gd name="T88" fmla="*/ 422 w 649"/>
                <a:gd name="T89" fmla="*/ 394 h 575"/>
                <a:gd name="T90" fmla="*/ 422 w 649"/>
                <a:gd name="T91" fmla="*/ 458 h 575"/>
                <a:gd name="T92" fmla="*/ 422 w 649"/>
                <a:gd name="T93" fmla="*/ 394 h 575"/>
                <a:gd name="T94" fmla="*/ 163 w 649"/>
                <a:gd name="T95" fmla="*/ 529 h 575"/>
                <a:gd name="T96" fmla="*/ 254 w 649"/>
                <a:gd name="T97" fmla="*/ 529 h 575"/>
                <a:gd name="T98" fmla="*/ 209 w 649"/>
                <a:gd name="T99" fmla="*/ 497 h 575"/>
                <a:gd name="T100" fmla="*/ 209 w 649"/>
                <a:gd name="T101" fmla="*/ 561 h 575"/>
                <a:gd name="T102" fmla="*/ 209 w 649"/>
                <a:gd name="T103" fmla="*/ 497 h 575"/>
                <a:gd name="T104" fmla="*/ 270 w 649"/>
                <a:gd name="T105" fmla="*/ 529 h 575"/>
                <a:gd name="T106" fmla="*/ 361 w 649"/>
                <a:gd name="T107" fmla="*/ 529 h 575"/>
                <a:gd name="T108" fmla="*/ 316 w 649"/>
                <a:gd name="T109" fmla="*/ 497 h 575"/>
                <a:gd name="T110" fmla="*/ 316 w 649"/>
                <a:gd name="T111" fmla="*/ 561 h 575"/>
                <a:gd name="T112" fmla="*/ 316 w 649"/>
                <a:gd name="T113" fmla="*/ 497 h 575"/>
                <a:gd name="T114" fmla="*/ 377 w 649"/>
                <a:gd name="T115" fmla="*/ 529 h 575"/>
                <a:gd name="T116" fmla="*/ 468 w 649"/>
                <a:gd name="T117" fmla="*/ 529 h 575"/>
                <a:gd name="T118" fmla="*/ 422 w 649"/>
                <a:gd name="T119" fmla="*/ 497 h 575"/>
                <a:gd name="T120" fmla="*/ 422 w 649"/>
                <a:gd name="T121" fmla="*/ 561 h 575"/>
                <a:gd name="T122" fmla="*/ 422 w 649"/>
                <a:gd name="T123" fmla="*/ 49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9" h="575">
                  <a:moveTo>
                    <a:pt x="601" y="226"/>
                  </a:moveTo>
                  <a:cubicBezTo>
                    <a:pt x="601" y="226"/>
                    <a:pt x="601" y="226"/>
                    <a:pt x="601" y="226"/>
                  </a:cubicBezTo>
                  <a:cubicBezTo>
                    <a:pt x="573" y="226"/>
                    <a:pt x="469" y="202"/>
                    <a:pt x="461" y="186"/>
                  </a:cubicBezTo>
                  <a:cubicBezTo>
                    <a:pt x="458" y="180"/>
                    <a:pt x="454" y="166"/>
                    <a:pt x="449" y="150"/>
                  </a:cubicBezTo>
                  <a:cubicBezTo>
                    <a:pt x="445" y="135"/>
                    <a:pt x="440" y="118"/>
                    <a:pt x="437" y="110"/>
                  </a:cubicBezTo>
                  <a:cubicBezTo>
                    <a:pt x="433" y="102"/>
                    <a:pt x="389" y="92"/>
                    <a:pt x="324" y="92"/>
                  </a:cubicBezTo>
                  <a:cubicBezTo>
                    <a:pt x="260" y="92"/>
                    <a:pt x="216" y="102"/>
                    <a:pt x="212" y="110"/>
                  </a:cubicBezTo>
                  <a:cubicBezTo>
                    <a:pt x="209" y="118"/>
                    <a:pt x="204" y="135"/>
                    <a:pt x="200" y="150"/>
                  </a:cubicBezTo>
                  <a:cubicBezTo>
                    <a:pt x="195" y="166"/>
                    <a:pt x="191" y="180"/>
                    <a:pt x="188" y="186"/>
                  </a:cubicBezTo>
                  <a:cubicBezTo>
                    <a:pt x="180" y="202"/>
                    <a:pt x="75" y="226"/>
                    <a:pt x="46" y="226"/>
                  </a:cubicBezTo>
                  <a:cubicBezTo>
                    <a:pt x="41" y="226"/>
                    <a:pt x="37" y="226"/>
                    <a:pt x="35" y="224"/>
                  </a:cubicBezTo>
                  <a:cubicBezTo>
                    <a:pt x="17" y="217"/>
                    <a:pt x="8" y="189"/>
                    <a:pt x="5" y="168"/>
                  </a:cubicBezTo>
                  <a:cubicBezTo>
                    <a:pt x="0" y="144"/>
                    <a:pt x="0" y="116"/>
                    <a:pt x="4" y="100"/>
                  </a:cubicBezTo>
                  <a:cubicBezTo>
                    <a:pt x="18" y="43"/>
                    <a:pt x="156" y="0"/>
                    <a:pt x="324" y="0"/>
                  </a:cubicBezTo>
                  <a:cubicBezTo>
                    <a:pt x="501" y="0"/>
                    <a:pt x="636" y="42"/>
                    <a:pt x="645" y="100"/>
                  </a:cubicBezTo>
                  <a:cubicBezTo>
                    <a:pt x="649" y="131"/>
                    <a:pt x="644" y="211"/>
                    <a:pt x="612" y="224"/>
                  </a:cubicBezTo>
                  <a:cubicBezTo>
                    <a:pt x="610" y="226"/>
                    <a:pt x="606" y="226"/>
                    <a:pt x="601" y="226"/>
                  </a:cubicBezTo>
                  <a:close/>
                  <a:moveTo>
                    <a:pt x="473" y="179"/>
                  </a:moveTo>
                  <a:cubicBezTo>
                    <a:pt x="482" y="187"/>
                    <a:pt x="567" y="212"/>
                    <a:pt x="601" y="212"/>
                  </a:cubicBezTo>
                  <a:cubicBezTo>
                    <a:pt x="601" y="212"/>
                    <a:pt x="601" y="212"/>
                    <a:pt x="601" y="212"/>
                  </a:cubicBezTo>
                  <a:cubicBezTo>
                    <a:pt x="605" y="212"/>
                    <a:pt x="607" y="212"/>
                    <a:pt x="607" y="211"/>
                  </a:cubicBezTo>
                  <a:cubicBezTo>
                    <a:pt x="616" y="208"/>
                    <a:pt x="624" y="191"/>
                    <a:pt x="629" y="166"/>
                  </a:cubicBezTo>
                  <a:cubicBezTo>
                    <a:pt x="633" y="141"/>
                    <a:pt x="633" y="115"/>
                    <a:pt x="631" y="102"/>
                  </a:cubicBezTo>
                  <a:cubicBezTo>
                    <a:pt x="624" y="59"/>
                    <a:pt x="508" y="14"/>
                    <a:pt x="324" y="14"/>
                  </a:cubicBezTo>
                  <a:cubicBezTo>
                    <a:pt x="146" y="14"/>
                    <a:pt x="29" y="59"/>
                    <a:pt x="18" y="103"/>
                  </a:cubicBezTo>
                  <a:cubicBezTo>
                    <a:pt x="10" y="134"/>
                    <a:pt x="19" y="203"/>
                    <a:pt x="40" y="211"/>
                  </a:cubicBezTo>
                  <a:cubicBezTo>
                    <a:pt x="40" y="212"/>
                    <a:pt x="42" y="212"/>
                    <a:pt x="46" y="212"/>
                  </a:cubicBezTo>
                  <a:cubicBezTo>
                    <a:pt x="80" y="212"/>
                    <a:pt x="167" y="187"/>
                    <a:pt x="176" y="179"/>
                  </a:cubicBezTo>
                  <a:cubicBezTo>
                    <a:pt x="178" y="174"/>
                    <a:pt x="182" y="160"/>
                    <a:pt x="186" y="146"/>
                  </a:cubicBezTo>
                  <a:cubicBezTo>
                    <a:pt x="191" y="130"/>
                    <a:pt x="195" y="113"/>
                    <a:pt x="199" y="104"/>
                  </a:cubicBezTo>
                  <a:cubicBezTo>
                    <a:pt x="203" y="97"/>
                    <a:pt x="222" y="78"/>
                    <a:pt x="324" y="78"/>
                  </a:cubicBezTo>
                  <a:cubicBezTo>
                    <a:pt x="427" y="78"/>
                    <a:pt x="446" y="97"/>
                    <a:pt x="450" y="104"/>
                  </a:cubicBezTo>
                  <a:cubicBezTo>
                    <a:pt x="454" y="113"/>
                    <a:pt x="458" y="130"/>
                    <a:pt x="463" y="146"/>
                  </a:cubicBezTo>
                  <a:cubicBezTo>
                    <a:pt x="467" y="160"/>
                    <a:pt x="471" y="174"/>
                    <a:pt x="473" y="179"/>
                  </a:cubicBezTo>
                  <a:close/>
                  <a:moveTo>
                    <a:pt x="209" y="362"/>
                  </a:moveTo>
                  <a:cubicBezTo>
                    <a:pt x="184" y="362"/>
                    <a:pt x="163" y="341"/>
                    <a:pt x="163" y="316"/>
                  </a:cubicBezTo>
                  <a:cubicBezTo>
                    <a:pt x="163" y="291"/>
                    <a:pt x="184" y="271"/>
                    <a:pt x="209" y="271"/>
                  </a:cubicBezTo>
                  <a:cubicBezTo>
                    <a:pt x="234" y="271"/>
                    <a:pt x="254" y="291"/>
                    <a:pt x="254" y="316"/>
                  </a:cubicBezTo>
                  <a:cubicBezTo>
                    <a:pt x="254" y="341"/>
                    <a:pt x="234" y="362"/>
                    <a:pt x="209" y="362"/>
                  </a:cubicBezTo>
                  <a:close/>
                  <a:moveTo>
                    <a:pt x="209" y="285"/>
                  </a:moveTo>
                  <a:cubicBezTo>
                    <a:pt x="191" y="285"/>
                    <a:pt x="177" y="299"/>
                    <a:pt x="177" y="316"/>
                  </a:cubicBezTo>
                  <a:cubicBezTo>
                    <a:pt x="177" y="334"/>
                    <a:pt x="191" y="348"/>
                    <a:pt x="209" y="348"/>
                  </a:cubicBezTo>
                  <a:cubicBezTo>
                    <a:pt x="226" y="348"/>
                    <a:pt x="240" y="334"/>
                    <a:pt x="240" y="316"/>
                  </a:cubicBezTo>
                  <a:cubicBezTo>
                    <a:pt x="240" y="299"/>
                    <a:pt x="226" y="285"/>
                    <a:pt x="209" y="285"/>
                  </a:cubicBezTo>
                  <a:close/>
                  <a:moveTo>
                    <a:pt x="316" y="362"/>
                  </a:moveTo>
                  <a:cubicBezTo>
                    <a:pt x="290" y="362"/>
                    <a:pt x="270" y="341"/>
                    <a:pt x="270" y="316"/>
                  </a:cubicBezTo>
                  <a:cubicBezTo>
                    <a:pt x="270" y="291"/>
                    <a:pt x="290" y="271"/>
                    <a:pt x="316" y="271"/>
                  </a:cubicBezTo>
                  <a:cubicBezTo>
                    <a:pt x="341" y="271"/>
                    <a:pt x="361" y="291"/>
                    <a:pt x="361" y="316"/>
                  </a:cubicBezTo>
                  <a:cubicBezTo>
                    <a:pt x="361" y="341"/>
                    <a:pt x="341" y="362"/>
                    <a:pt x="316" y="362"/>
                  </a:cubicBezTo>
                  <a:close/>
                  <a:moveTo>
                    <a:pt x="316" y="285"/>
                  </a:moveTo>
                  <a:cubicBezTo>
                    <a:pt x="298" y="285"/>
                    <a:pt x="284" y="299"/>
                    <a:pt x="284" y="316"/>
                  </a:cubicBezTo>
                  <a:cubicBezTo>
                    <a:pt x="284" y="334"/>
                    <a:pt x="298" y="348"/>
                    <a:pt x="316" y="348"/>
                  </a:cubicBezTo>
                  <a:cubicBezTo>
                    <a:pt x="333" y="348"/>
                    <a:pt x="347" y="334"/>
                    <a:pt x="347" y="316"/>
                  </a:cubicBezTo>
                  <a:cubicBezTo>
                    <a:pt x="347" y="299"/>
                    <a:pt x="333" y="285"/>
                    <a:pt x="316" y="285"/>
                  </a:cubicBezTo>
                  <a:close/>
                  <a:moveTo>
                    <a:pt x="422" y="362"/>
                  </a:moveTo>
                  <a:cubicBezTo>
                    <a:pt x="397" y="362"/>
                    <a:pt x="377" y="341"/>
                    <a:pt x="377" y="316"/>
                  </a:cubicBezTo>
                  <a:cubicBezTo>
                    <a:pt x="377" y="291"/>
                    <a:pt x="397" y="271"/>
                    <a:pt x="422" y="271"/>
                  </a:cubicBezTo>
                  <a:cubicBezTo>
                    <a:pt x="448" y="271"/>
                    <a:pt x="468" y="291"/>
                    <a:pt x="468" y="316"/>
                  </a:cubicBezTo>
                  <a:cubicBezTo>
                    <a:pt x="468" y="341"/>
                    <a:pt x="448" y="362"/>
                    <a:pt x="422" y="362"/>
                  </a:cubicBezTo>
                  <a:close/>
                  <a:moveTo>
                    <a:pt x="422" y="285"/>
                  </a:moveTo>
                  <a:cubicBezTo>
                    <a:pt x="405" y="285"/>
                    <a:pt x="391" y="299"/>
                    <a:pt x="391" y="316"/>
                  </a:cubicBezTo>
                  <a:cubicBezTo>
                    <a:pt x="391" y="334"/>
                    <a:pt x="405" y="348"/>
                    <a:pt x="422" y="348"/>
                  </a:cubicBezTo>
                  <a:cubicBezTo>
                    <a:pt x="440" y="348"/>
                    <a:pt x="454" y="334"/>
                    <a:pt x="454" y="316"/>
                  </a:cubicBezTo>
                  <a:cubicBezTo>
                    <a:pt x="454" y="299"/>
                    <a:pt x="440" y="285"/>
                    <a:pt x="422" y="285"/>
                  </a:cubicBezTo>
                  <a:close/>
                  <a:moveTo>
                    <a:pt x="209" y="472"/>
                  </a:moveTo>
                  <a:cubicBezTo>
                    <a:pt x="184" y="472"/>
                    <a:pt x="163" y="451"/>
                    <a:pt x="163" y="426"/>
                  </a:cubicBezTo>
                  <a:cubicBezTo>
                    <a:pt x="163" y="401"/>
                    <a:pt x="184" y="380"/>
                    <a:pt x="209" y="380"/>
                  </a:cubicBezTo>
                  <a:cubicBezTo>
                    <a:pt x="234" y="380"/>
                    <a:pt x="254" y="401"/>
                    <a:pt x="254" y="426"/>
                  </a:cubicBezTo>
                  <a:cubicBezTo>
                    <a:pt x="254" y="451"/>
                    <a:pt x="234" y="472"/>
                    <a:pt x="209" y="472"/>
                  </a:cubicBezTo>
                  <a:close/>
                  <a:moveTo>
                    <a:pt x="209" y="394"/>
                  </a:moveTo>
                  <a:cubicBezTo>
                    <a:pt x="191" y="394"/>
                    <a:pt x="177" y="409"/>
                    <a:pt x="177" y="426"/>
                  </a:cubicBezTo>
                  <a:cubicBezTo>
                    <a:pt x="177" y="443"/>
                    <a:pt x="191" y="458"/>
                    <a:pt x="209" y="458"/>
                  </a:cubicBezTo>
                  <a:cubicBezTo>
                    <a:pt x="226" y="458"/>
                    <a:pt x="240" y="443"/>
                    <a:pt x="240" y="426"/>
                  </a:cubicBezTo>
                  <a:cubicBezTo>
                    <a:pt x="240" y="409"/>
                    <a:pt x="226" y="394"/>
                    <a:pt x="209" y="394"/>
                  </a:cubicBezTo>
                  <a:close/>
                  <a:moveTo>
                    <a:pt x="316" y="472"/>
                  </a:moveTo>
                  <a:cubicBezTo>
                    <a:pt x="290" y="472"/>
                    <a:pt x="270" y="451"/>
                    <a:pt x="270" y="426"/>
                  </a:cubicBezTo>
                  <a:cubicBezTo>
                    <a:pt x="270" y="401"/>
                    <a:pt x="290" y="380"/>
                    <a:pt x="316" y="380"/>
                  </a:cubicBezTo>
                  <a:cubicBezTo>
                    <a:pt x="341" y="380"/>
                    <a:pt x="361" y="401"/>
                    <a:pt x="361" y="426"/>
                  </a:cubicBezTo>
                  <a:cubicBezTo>
                    <a:pt x="361" y="451"/>
                    <a:pt x="341" y="472"/>
                    <a:pt x="316" y="472"/>
                  </a:cubicBezTo>
                  <a:close/>
                  <a:moveTo>
                    <a:pt x="316" y="394"/>
                  </a:moveTo>
                  <a:cubicBezTo>
                    <a:pt x="298" y="394"/>
                    <a:pt x="284" y="409"/>
                    <a:pt x="284" y="426"/>
                  </a:cubicBezTo>
                  <a:cubicBezTo>
                    <a:pt x="284" y="443"/>
                    <a:pt x="298" y="458"/>
                    <a:pt x="316" y="458"/>
                  </a:cubicBezTo>
                  <a:cubicBezTo>
                    <a:pt x="333" y="458"/>
                    <a:pt x="347" y="443"/>
                    <a:pt x="347" y="426"/>
                  </a:cubicBezTo>
                  <a:cubicBezTo>
                    <a:pt x="347" y="409"/>
                    <a:pt x="333" y="394"/>
                    <a:pt x="316" y="394"/>
                  </a:cubicBezTo>
                  <a:close/>
                  <a:moveTo>
                    <a:pt x="422" y="472"/>
                  </a:moveTo>
                  <a:cubicBezTo>
                    <a:pt x="397" y="472"/>
                    <a:pt x="377" y="451"/>
                    <a:pt x="377" y="426"/>
                  </a:cubicBezTo>
                  <a:cubicBezTo>
                    <a:pt x="377" y="401"/>
                    <a:pt x="397" y="380"/>
                    <a:pt x="422" y="380"/>
                  </a:cubicBezTo>
                  <a:cubicBezTo>
                    <a:pt x="448" y="380"/>
                    <a:pt x="468" y="401"/>
                    <a:pt x="468" y="426"/>
                  </a:cubicBezTo>
                  <a:cubicBezTo>
                    <a:pt x="468" y="451"/>
                    <a:pt x="448" y="472"/>
                    <a:pt x="422" y="472"/>
                  </a:cubicBezTo>
                  <a:close/>
                  <a:moveTo>
                    <a:pt x="422" y="394"/>
                  </a:moveTo>
                  <a:cubicBezTo>
                    <a:pt x="405" y="394"/>
                    <a:pt x="391" y="409"/>
                    <a:pt x="391" y="426"/>
                  </a:cubicBezTo>
                  <a:cubicBezTo>
                    <a:pt x="391" y="443"/>
                    <a:pt x="405" y="458"/>
                    <a:pt x="422" y="458"/>
                  </a:cubicBezTo>
                  <a:cubicBezTo>
                    <a:pt x="440" y="458"/>
                    <a:pt x="454" y="443"/>
                    <a:pt x="454" y="426"/>
                  </a:cubicBezTo>
                  <a:cubicBezTo>
                    <a:pt x="454" y="409"/>
                    <a:pt x="440" y="394"/>
                    <a:pt x="422" y="394"/>
                  </a:cubicBezTo>
                  <a:close/>
                  <a:moveTo>
                    <a:pt x="209" y="575"/>
                  </a:moveTo>
                  <a:cubicBezTo>
                    <a:pt x="184" y="575"/>
                    <a:pt x="163" y="554"/>
                    <a:pt x="163" y="529"/>
                  </a:cubicBezTo>
                  <a:cubicBezTo>
                    <a:pt x="163" y="504"/>
                    <a:pt x="184" y="483"/>
                    <a:pt x="209" y="483"/>
                  </a:cubicBezTo>
                  <a:cubicBezTo>
                    <a:pt x="234" y="483"/>
                    <a:pt x="254" y="504"/>
                    <a:pt x="254" y="529"/>
                  </a:cubicBezTo>
                  <a:cubicBezTo>
                    <a:pt x="254" y="554"/>
                    <a:pt x="234" y="575"/>
                    <a:pt x="209" y="575"/>
                  </a:cubicBezTo>
                  <a:close/>
                  <a:moveTo>
                    <a:pt x="209" y="497"/>
                  </a:moveTo>
                  <a:cubicBezTo>
                    <a:pt x="191" y="497"/>
                    <a:pt x="177" y="512"/>
                    <a:pt x="177" y="529"/>
                  </a:cubicBezTo>
                  <a:cubicBezTo>
                    <a:pt x="177" y="546"/>
                    <a:pt x="191" y="561"/>
                    <a:pt x="209" y="561"/>
                  </a:cubicBezTo>
                  <a:cubicBezTo>
                    <a:pt x="226" y="561"/>
                    <a:pt x="240" y="546"/>
                    <a:pt x="240" y="529"/>
                  </a:cubicBezTo>
                  <a:cubicBezTo>
                    <a:pt x="240" y="512"/>
                    <a:pt x="226" y="497"/>
                    <a:pt x="209" y="497"/>
                  </a:cubicBezTo>
                  <a:close/>
                  <a:moveTo>
                    <a:pt x="316" y="575"/>
                  </a:moveTo>
                  <a:cubicBezTo>
                    <a:pt x="290" y="575"/>
                    <a:pt x="270" y="554"/>
                    <a:pt x="270" y="529"/>
                  </a:cubicBezTo>
                  <a:cubicBezTo>
                    <a:pt x="270" y="504"/>
                    <a:pt x="290" y="483"/>
                    <a:pt x="316" y="483"/>
                  </a:cubicBezTo>
                  <a:cubicBezTo>
                    <a:pt x="341" y="483"/>
                    <a:pt x="361" y="504"/>
                    <a:pt x="361" y="529"/>
                  </a:cubicBezTo>
                  <a:cubicBezTo>
                    <a:pt x="361" y="554"/>
                    <a:pt x="341" y="575"/>
                    <a:pt x="316" y="575"/>
                  </a:cubicBezTo>
                  <a:close/>
                  <a:moveTo>
                    <a:pt x="316" y="497"/>
                  </a:moveTo>
                  <a:cubicBezTo>
                    <a:pt x="298" y="497"/>
                    <a:pt x="284" y="512"/>
                    <a:pt x="284" y="529"/>
                  </a:cubicBezTo>
                  <a:cubicBezTo>
                    <a:pt x="284" y="546"/>
                    <a:pt x="298" y="561"/>
                    <a:pt x="316" y="561"/>
                  </a:cubicBezTo>
                  <a:cubicBezTo>
                    <a:pt x="333" y="561"/>
                    <a:pt x="347" y="546"/>
                    <a:pt x="347" y="529"/>
                  </a:cubicBezTo>
                  <a:cubicBezTo>
                    <a:pt x="347" y="512"/>
                    <a:pt x="333" y="497"/>
                    <a:pt x="316" y="497"/>
                  </a:cubicBezTo>
                  <a:close/>
                  <a:moveTo>
                    <a:pt x="422" y="575"/>
                  </a:moveTo>
                  <a:cubicBezTo>
                    <a:pt x="397" y="575"/>
                    <a:pt x="377" y="554"/>
                    <a:pt x="377" y="529"/>
                  </a:cubicBezTo>
                  <a:cubicBezTo>
                    <a:pt x="377" y="504"/>
                    <a:pt x="397" y="483"/>
                    <a:pt x="422" y="483"/>
                  </a:cubicBezTo>
                  <a:cubicBezTo>
                    <a:pt x="448" y="483"/>
                    <a:pt x="468" y="504"/>
                    <a:pt x="468" y="529"/>
                  </a:cubicBezTo>
                  <a:cubicBezTo>
                    <a:pt x="468" y="554"/>
                    <a:pt x="448" y="575"/>
                    <a:pt x="422" y="575"/>
                  </a:cubicBezTo>
                  <a:close/>
                  <a:moveTo>
                    <a:pt x="422" y="497"/>
                  </a:moveTo>
                  <a:cubicBezTo>
                    <a:pt x="405" y="497"/>
                    <a:pt x="391" y="512"/>
                    <a:pt x="391" y="529"/>
                  </a:cubicBezTo>
                  <a:cubicBezTo>
                    <a:pt x="391" y="546"/>
                    <a:pt x="405" y="561"/>
                    <a:pt x="422" y="561"/>
                  </a:cubicBezTo>
                  <a:cubicBezTo>
                    <a:pt x="440" y="561"/>
                    <a:pt x="454" y="546"/>
                    <a:pt x="454" y="529"/>
                  </a:cubicBezTo>
                  <a:cubicBezTo>
                    <a:pt x="454" y="512"/>
                    <a:pt x="440" y="497"/>
                    <a:pt x="422" y="4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3" name="Group 9252"/>
          <p:cNvGrpSpPr/>
          <p:nvPr/>
        </p:nvGrpSpPr>
        <p:grpSpPr>
          <a:xfrm>
            <a:off x="4736477" y="1498714"/>
            <a:ext cx="1097280" cy="1097280"/>
            <a:chOff x="3541713" y="2476500"/>
            <a:chExt cx="949325" cy="949325"/>
          </a:xfrm>
        </p:grpSpPr>
        <p:sp>
          <p:nvSpPr>
            <p:cNvPr id="16" name="Oval 9"/>
            <p:cNvSpPr>
              <a:spLocks noChangeArrowheads="1"/>
            </p:cNvSpPr>
            <p:nvPr/>
          </p:nvSpPr>
          <p:spPr bwMode="auto">
            <a:xfrm>
              <a:off x="3541713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9"/>
            <p:cNvSpPr>
              <a:spLocks noEditPoints="1"/>
            </p:cNvSpPr>
            <p:nvPr/>
          </p:nvSpPr>
          <p:spPr bwMode="auto">
            <a:xfrm>
              <a:off x="3775075" y="2730500"/>
              <a:ext cx="482600" cy="441325"/>
            </a:xfrm>
            <a:custGeom>
              <a:avLst/>
              <a:gdLst>
                <a:gd name="T0" fmla="*/ 129 w 540"/>
                <a:gd name="T1" fmla="*/ 0 h 493"/>
                <a:gd name="T2" fmla="*/ 84 w 540"/>
                <a:gd name="T3" fmla="*/ 82 h 493"/>
                <a:gd name="T4" fmla="*/ 0 w 540"/>
                <a:gd name="T5" fmla="*/ 127 h 493"/>
                <a:gd name="T6" fmla="*/ 49 w 540"/>
                <a:gd name="T7" fmla="*/ 493 h 493"/>
                <a:gd name="T8" fmla="*/ 540 w 540"/>
                <a:gd name="T9" fmla="*/ 449 h 493"/>
                <a:gd name="T10" fmla="*/ 495 w 540"/>
                <a:gd name="T11" fmla="*/ 0 h 493"/>
                <a:gd name="T12" fmla="*/ 14 w 540"/>
                <a:gd name="T13" fmla="*/ 127 h 493"/>
                <a:gd name="T14" fmla="*/ 84 w 540"/>
                <a:gd name="T15" fmla="*/ 96 h 493"/>
                <a:gd name="T16" fmla="*/ 49 w 540"/>
                <a:gd name="T17" fmla="*/ 479 h 493"/>
                <a:gd name="T18" fmla="*/ 526 w 540"/>
                <a:gd name="T19" fmla="*/ 449 h 493"/>
                <a:gd name="T20" fmla="*/ 84 w 540"/>
                <a:gd name="T21" fmla="*/ 479 h 493"/>
                <a:gd name="T22" fmla="*/ 98 w 540"/>
                <a:gd name="T23" fmla="*/ 44 h 493"/>
                <a:gd name="T24" fmla="*/ 495 w 540"/>
                <a:gd name="T25" fmla="*/ 14 h 493"/>
                <a:gd name="T26" fmla="*/ 526 w 540"/>
                <a:gd name="T27" fmla="*/ 449 h 493"/>
                <a:gd name="T28" fmla="*/ 289 w 540"/>
                <a:gd name="T29" fmla="*/ 107 h 493"/>
                <a:gd name="T30" fmla="*/ 163 w 540"/>
                <a:gd name="T31" fmla="*/ 100 h 493"/>
                <a:gd name="T32" fmla="*/ 289 w 540"/>
                <a:gd name="T33" fmla="*/ 93 h 493"/>
                <a:gd name="T34" fmla="*/ 464 w 540"/>
                <a:gd name="T35" fmla="*/ 100 h 493"/>
                <a:gd name="T36" fmla="*/ 338 w 540"/>
                <a:gd name="T37" fmla="*/ 107 h 493"/>
                <a:gd name="T38" fmla="*/ 338 w 540"/>
                <a:gd name="T39" fmla="*/ 93 h 493"/>
                <a:gd name="T40" fmla="*/ 464 w 540"/>
                <a:gd name="T41" fmla="*/ 100 h 493"/>
                <a:gd name="T42" fmla="*/ 289 w 540"/>
                <a:gd name="T43" fmla="*/ 195 h 493"/>
                <a:gd name="T44" fmla="*/ 163 w 540"/>
                <a:gd name="T45" fmla="*/ 188 h 493"/>
                <a:gd name="T46" fmla="*/ 289 w 540"/>
                <a:gd name="T47" fmla="*/ 181 h 493"/>
                <a:gd name="T48" fmla="*/ 296 w 540"/>
                <a:gd name="T49" fmla="*/ 276 h 493"/>
                <a:gd name="T50" fmla="*/ 170 w 540"/>
                <a:gd name="T51" fmla="*/ 283 h 493"/>
                <a:gd name="T52" fmla="*/ 170 w 540"/>
                <a:gd name="T53" fmla="*/ 269 h 493"/>
                <a:gd name="T54" fmla="*/ 296 w 540"/>
                <a:gd name="T55" fmla="*/ 276 h 493"/>
                <a:gd name="T56" fmla="*/ 289 w 540"/>
                <a:gd name="T57" fmla="*/ 371 h 493"/>
                <a:gd name="T58" fmla="*/ 163 w 540"/>
                <a:gd name="T59" fmla="*/ 364 h 493"/>
                <a:gd name="T60" fmla="*/ 289 w 540"/>
                <a:gd name="T61" fmla="*/ 357 h 493"/>
                <a:gd name="T62" fmla="*/ 457 w 540"/>
                <a:gd name="T63" fmla="*/ 181 h 493"/>
                <a:gd name="T64" fmla="*/ 331 w 540"/>
                <a:gd name="T65" fmla="*/ 188 h 493"/>
                <a:gd name="T66" fmla="*/ 338 w 540"/>
                <a:gd name="T67" fmla="*/ 371 h 493"/>
                <a:gd name="T68" fmla="*/ 464 w 540"/>
                <a:gd name="T69" fmla="*/ 364 h 493"/>
                <a:gd name="T70" fmla="*/ 457 w 540"/>
                <a:gd name="T71" fmla="*/ 181 h 493"/>
                <a:gd name="T72" fmla="*/ 345 w 540"/>
                <a:gd name="T73" fmla="*/ 357 h 493"/>
                <a:gd name="T74" fmla="*/ 450 w 540"/>
                <a:gd name="T75" fmla="*/ 195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0" h="493">
                  <a:moveTo>
                    <a:pt x="495" y="0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04" y="0"/>
                    <a:pt x="84" y="20"/>
                    <a:pt x="84" y="44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20" y="82"/>
                    <a:pt x="0" y="102"/>
                    <a:pt x="0" y="127"/>
                  </a:cubicBezTo>
                  <a:cubicBezTo>
                    <a:pt x="0" y="449"/>
                    <a:pt x="0" y="449"/>
                    <a:pt x="0" y="449"/>
                  </a:cubicBezTo>
                  <a:cubicBezTo>
                    <a:pt x="0" y="472"/>
                    <a:pt x="23" y="493"/>
                    <a:pt x="49" y="493"/>
                  </a:cubicBezTo>
                  <a:cubicBezTo>
                    <a:pt x="495" y="493"/>
                    <a:pt x="495" y="493"/>
                    <a:pt x="495" y="493"/>
                  </a:cubicBezTo>
                  <a:cubicBezTo>
                    <a:pt x="520" y="493"/>
                    <a:pt x="540" y="473"/>
                    <a:pt x="540" y="449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40" y="20"/>
                    <a:pt x="520" y="0"/>
                    <a:pt x="495" y="0"/>
                  </a:cubicBezTo>
                  <a:close/>
                  <a:moveTo>
                    <a:pt x="14" y="449"/>
                  </a:moveTo>
                  <a:cubicBezTo>
                    <a:pt x="14" y="127"/>
                    <a:pt x="14" y="127"/>
                    <a:pt x="14" y="127"/>
                  </a:cubicBezTo>
                  <a:cubicBezTo>
                    <a:pt x="14" y="110"/>
                    <a:pt x="28" y="96"/>
                    <a:pt x="45" y="96"/>
                  </a:cubicBezTo>
                  <a:cubicBezTo>
                    <a:pt x="84" y="96"/>
                    <a:pt x="84" y="96"/>
                    <a:pt x="84" y="96"/>
                  </a:cubicBezTo>
                  <a:cubicBezTo>
                    <a:pt x="84" y="449"/>
                    <a:pt x="84" y="449"/>
                    <a:pt x="84" y="449"/>
                  </a:cubicBezTo>
                  <a:cubicBezTo>
                    <a:pt x="84" y="465"/>
                    <a:pt x="67" y="479"/>
                    <a:pt x="49" y="479"/>
                  </a:cubicBezTo>
                  <a:cubicBezTo>
                    <a:pt x="32" y="479"/>
                    <a:pt x="14" y="466"/>
                    <a:pt x="14" y="449"/>
                  </a:cubicBezTo>
                  <a:close/>
                  <a:moveTo>
                    <a:pt x="526" y="449"/>
                  </a:moveTo>
                  <a:cubicBezTo>
                    <a:pt x="526" y="465"/>
                    <a:pt x="512" y="479"/>
                    <a:pt x="495" y="479"/>
                  </a:cubicBezTo>
                  <a:cubicBezTo>
                    <a:pt x="84" y="479"/>
                    <a:pt x="84" y="479"/>
                    <a:pt x="84" y="479"/>
                  </a:cubicBezTo>
                  <a:cubicBezTo>
                    <a:pt x="93" y="471"/>
                    <a:pt x="98" y="460"/>
                    <a:pt x="98" y="449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27"/>
                    <a:pt x="112" y="14"/>
                    <a:pt x="129" y="14"/>
                  </a:cubicBezTo>
                  <a:cubicBezTo>
                    <a:pt x="495" y="14"/>
                    <a:pt x="495" y="14"/>
                    <a:pt x="495" y="14"/>
                  </a:cubicBezTo>
                  <a:cubicBezTo>
                    <a:pt x="512" y="14"/>
                    <a:pt x="526" y="27"/>
                    <a:pt x="526" y="44"/>
                  </a:cubicBezTo>
                  <a:lnTo>
                    <a:pt x="526" y="449"/>
                  </a:lnTo>
                  <a:close/>
                  <a:moveTo>
                    <a:pt x="296" y="100"/>
                  </a:moveTo>
                  <a:cubicBezTo>
                    <a:pt x="296" y="104"/>
                    <a:pt x="293" y="107"/>
                    <a:pt x="289" y="107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6" y="107"/>
                    <a:pt x="163" y="104"/>
                    <a:pt x="163" y="100"/>
                  </a:cubicBezTo>
                  <a:cubicBezTo>
                    <a:pt x="163" y="96"/>
                    <a:pt x="166" y="93"/>
                    <a:pt x="170" y="93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93" y="93"/>
                    <a:pt x="296" y="96"/>
                    <a:pt x="296" y="100"/>
                  </a:cubicBezTo>
                  <a:close/>
                  <a:moveTo>
                    <a:pt x="464" y="100"/>
                  </a:moveTo>
                  <a:cubicBezTo>
                    <a:pt x="464" y="104"/>
                    <a:pt x="461" y="107"/>
                    <a:pt x="457" y="107"/>
                  </a:cubicBezTo>
                  <a:cubicBezTo>
                    <a:pt x="338" y="107"/>
                    <a:pt x="338" y="107"/>
                    <a:pt x="338" y="107"/>
                  </a:cubicBezTo>
                  <a:cubicBezTo>
                    <a:pt x="335" y="107"/>
                    <a:pt x="331" y="104"/>
                    <a:pt x="331" y="100"/>
                  </a:cubicBezTo>
                  <a:cubicBezTo>
                    <a:pt x="331" y="96"/>
                    <a:pt x="335" y="93"/>
                    <a:pt x="338" y="93"/>
                  </a:cubicBezTo>
                  <a:cubicBezTo>
                    <a:pt x="457" y="93"/>
                    <a:pt x="457" y="93"/>
                    <a:pt x="457" y="93"/>
                  </a:cubicBezTo>
                  <a:cubicBezTo>
                    <a:pt x="461" y="93"/>
                    <a:pt x="464" y="96"/>
                    <a:pt x="464" y="100"/>
                  </a:cubicBezTo>
                  <a:close/>
                  <a:moveTo>
                    <a:pt x="296" y="188"/>
                  </a:moveTo>
                  <a:cubicBezTo>
                    <a:pt x="296" y="192"/>
                    <a:pt x="293" y="195"/>
                    <a:pt x="289" y="195"/>
                  </a:cubicBezTo>
                  <a:cubicBezTo>
                    <a:pt x="170" y="195"/>
                    <a:pt x="170" y="195"/>
                    <a:pt x="170" y="195"/>
                  </a:cubicBezTo>
                  <a:cubicBezTo>
                    <a:pt x="166" y="195"/>
                    <a:pt x="163" y="192"/>
                    <a:pt x="163" y="188"/>
                  </a:cubicBezTo>
                  <a:cubicBezTo>
                    <a:pt x="163" y="184"/>
                    <a:pt x="166" y="181"/>
                    <a:pt x="170" y="181"/>
                  </a:cubicBezTo>
                  <a:cubicBezTo>
                    <a:pt x="289" y="181"/>
                    <a:pt x="289" y="181"/>
                    <a:pt x="289" y="181"/>
                  </a:cubicBezTo>
                  <a:cubicBezTo>
                    <a:pt x="293" y="181"/>
                    <a:pt x="296" y="184"/>
                    <a:pt x="296" y="188"/>
                  </a:cubicBezTo>
                  <a:close/>
                  <a:moveTo>
                    <a:pt x="296" y="276"/>
                  </a:moveTo>
                  <a:cubicBezTo>
                    <a:pt x="296" y="280"/>
                    <a:pt x="293" y="283"/>
                    <a:pt x="289" y="283"/>
                  </a:cubicBezTo>
                  <a:cubicBezTo>
                    <a:pt x="170" y="283"/>
                    <a:pt x="170" y="283"/>
                    <a:pt x="170" y="283"/>
                  </a:cubicBezTo>
                  <a:cubicBezTo>
                    <a:pt x="166" y="283"/>
                    <a:pt x="163" y="280"/>
                    <a:pt x="163" y="276"/>
                  </a:cubicBezTo>
                  <a:cubicBezTo>
                    <a:pt x="163" y="272"/>
                    <a:pt x="166" y="269"/>
                    <a:pt x="170" y="269"/>
                  </a:cubicBezTo>
                  <a:cubicBezTo>
                    <a:pt x="289" y="269"/>
                    <a:pt x="289" y="269"/>
                    <a:pt x="289" y="269"/>
                  </a:cubicBezTo>
                  <a:cubicBezTo>
                    <a:pt x="293" y="269"/>
                    <a:pt x="296" y="272"/>
                    <a:pt x="296" y="276"/>
                  </a:cubicBezTo>
                  <a:close/>
                  <a:moveTo>
                    <a:pt x="296" y="364"/>
                  </a:moveTo>
                  <a:cubicBezTo>
                    <a:pt x="296" y="367"/>
                    <a:pt x="293" y="371"/>
                    <a:pt x="289" y="371"/>
                  </a:cubicBezTo>
                  <a:cubicBezTo>
                    <a:pt x="170" y="371"/>
                    <a:pt x="170" y="371"/>
                    <a:pt x="170" y="371"/>
                  </a:cubicBezTo>
                  <a:cubicBezTo>
                    <a:pt x="166" y="371"/>
                    <a:pt x="163" y="367"/>
                    <a:pt x="163" y="364"/>
                  </a:cubicBezTo>
                  <a:cubicBezTo>
                    <a:pt x="163" y="360"/>
                    <a:pt x="166" y="357"/>
                    <a:pt x="170" y="357"/>
                  </a:cubicBezTo>
                  <a:cubicBezTo>
                    <a:pt x="289" y="357"/>
                    <a:pt x="289" y="357"/>
                    <a:pt x="289" y="357"/>
                  </a:cubicBezTo>
                  <a:cubicBezTo>
                    <a:pt x="293" y="357"/>
                    <a:pt x="296" y="360"/>
                    <a:pt x="296" y="364"/>
                  </a:cubicBezTo>
                  <a:close/>
                  <a:moveTo>
                    <a:pt x="457" y="181"/>
                  </a:moveTo>
                  <a:cubicBezTo>
                    <a:pt x="338" y="181"/>
                    <a:pt x="338" y="181"/>
                    <a:pt x="338" y="181"/>
                  </a:cubicBezTo>
                  <a:cubicBezTo>
                    <a:pt x="335" y="181"/>
                    <a:pt x="331" y="184"/>
                    <a:pt x="331" y="188"/>
                  </a:cubicBezTo>
                  <a:cubicBezTo>
                    <a:pt x="331" y="364"/>
                    <a:pt x="331" y="364"/>
                    <a:pt x="331" y="364"/>
                  </a:cubicBezTo>
                  <a:cubicBezTo>
                    <a:pt x="331" y="367"/>
                    <a:pt x="335" y="371"/>
                    <a:pt x="338" y="371"/>
                  </a:cubicBezTo>
                  <a:cubicBezTo>
                    <a:pt x="457" y="371"/>
                    <a:pt x="457" y="371"/>
                    <a:pt x="457" y="371"/>
                  </a:cubicBezTo>
                  <a:cubicBezTo>
                    <a:pt x="461" y="371"/>
                    <a:pt x="464" y="367"/>
                    <a:pt x="464" y="364"/>
                  </a:cubicBezTo>
                  <a:cubicBezTo>
                    <a:pt x="464" y="188"/>
                    <a:pt x="464" y="188"/>
                    <a:pt x="464" y="188"/>
                  </a:cubicBezTo>
                  <a:cubicBezTo>
                    <a:pt x="464" y="184"/>
                    <a:pt x="461" y="181"/>
                    <a:pt x="457" y="181"/>
                  </a:cubicBezTo>
                  <a:close/>
                  <a:moveTo>
                    <a:pt x="450" y="357"/>
                  </a:moveTo>
                  <a:cubicBezTo>
                    <a:pt x="345" y="357"/>
                    <a:pt x="345" y="357"/>
                    <a:pt x="345" y="357"/>
                  </a:cubicBezTo>
                  <a:cubicBezTo>
                    <a:pt x="345" y="195"/>
                    <a:pt x="345" y="195"/>
                    <a:pt x="345" y="195"/>
                  </a:cubicBezTo>
                  <a:cubicBezTo>
                    <a:pt x="450" y="195"/>
                    <a:pt x="450" y="195"/>
                    <a:pt x="450" y="195"/>
                  </a:cubicBezTo>
                  <a:lnTo>
                    <a:pt x="450" y="3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7" name="Group 9256"/>
          <p:cNvGrpSpPr/>
          <p:nvPr/>
        </p:nvGrpSpPr>
        <p:grpSpPr>
          <a:xfrm>
            <a:off x="8183793" y="1498714"/>
            <a:ext cx="1097280" cy="1097280"/>
            <a:chOff x="5592763" y="2484438"/>
            <a:chExt cx="949325" cy="949325"/>
          </a:xfrm>
        </p:grpSpPr>
        <p:sp>
          <p:nvSpPr>
            <p:cNvPr id="14" name="Oval 7"/>
            <p:cNvSpPr>
              <a:spLocks noChangeArrowheads="1"/>
            </p:cNvSpPr>
            <p:nvPr/>
          </p:nvSpPr>
          <p:spPr bwMode="auto">
            <a:xfrm>
              <a:off x="5592763" y="2484438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0"/>
            <p:cNvSpPr>
              <a:spLocks noEditPoints="1"/>
            </p:cNvSpPr>
            <p:nvPr/>
          </p:nvSpPr>
          <p:spPr bwMode="auto">
            <a:xfrm>
              <a:off x="5718175" y="2703513"/>
              <a:ext cx="698500" cy="509588"/>
            </a:xfrm>
            <a:custGeom>
              <a:avLst/>
              <a:gdLst>
                <a:gd name="T0" fmla="*/ 461 w 782"/>
                <a:gd name="T1" fmla="*/ 81 h 570"/>
                <a:gd name="T2" fmla="*/ 450 w 782"/>
                <a:gd name="T3" fmla="*/ 76 h 570"/>
                <a:gd name="T4" fmla="*/ 43 w 782"/>
                <a:gd name="T5" fmla="*/ 177 h 570"/>
                <a:gd name="T6" fmla="*/ 38 w 782"/>
                <a:gd name="T7" fmla="*/ 179 h 570"/>
                <a:gd name="T8" fmla="*/ 36 w 782"/>
                <a:gd name="T9" fmla="*/ 205 h 570"/>
                <a:gd name="T10" fmla="*/ 36 w 782"/>
                <a:gd name="T11" fmla="*/ 343 h 570"/>
                <a:gd name="T12" fmla="*/ 38 w 782"/>
                <a:gd name="T13" fmla="*/ 365 h 570"/>
                <a:gd name="T14" fmla="*/ 43 w 782"/>
                <a:gd name="T15" fmla="*/ 367 h 570"/>
                <a:gd name="T16" fmla="*/ 157 w 782"/>
                <a:gd name="T17" fmla="*/ 566 h 570"/>
                <a:gd name="T18" fmla="*/ 256 w 782"/>
                <a:gd name="T19" fmla="*/ 570 h 570"/>
                <a:gd name="T20" fmla="*/ 271 w 782"/>
                <a:gd name="T21" fmla="*/ 525 h 570"/>
                <a:gd name="T22" fmla="*/ 227 w 782"/>
                <a:gd name="T23" fmla="*/ 476 h 570"/>
                <a:gd name="T24" fmla="*/ 221 w 782"/>
                <a:gd name="T25" fmla="*/ 409 h 570"/>
                <a:gd name="T26" fmla="*/ 188 w 782"/>
                <a:gd name="T27" fmla="*/ 367 h 570"/>
                <a:gd name="T28" fmla="*/ 192 w 782"/>
                <a:gd name="T29" fmla="*/ 367 h 570"/>
                <a:gd name="T30" fmla="*/ 454 w 782"/>
                <a:gd name="T31" fmla="*/ 470 h 570"/>
                <a:gd name="T32" fmla="*/ 461 w 782"/>
                <a:gd name="T33" fmla="*/ 463 h 570"/>
                <a:gd name="T34" fmla="*/ 498 w 782"/>
                <a:gd name="T35" fmla="*/ 274 h 570"/>
                <a:gd name="T36" fmla="*/ 14 w 782"/>
                <a:gd name="T37" fmla="*/ 274 h 570"/>
                <a:gd name="T38" fmla="*/ 36 w 782"/>
                <a:gd name="T39" fmla="*/ 328 h 570"/>
                <a:gd name="T40" fmla="*/ 197 w 782"/>
                <a:gd name="T41" fmla="*/ 402 h 570"/>
                <a:gd name="T42" fmla="*/ 211 w 782"/>
                <a:gd name="T43" fmla="*/ 446 h 570"/>
                <a:gd name="T44" fmla="*/ 237 w 782"/>
                <a:gd name="T45" fmla="*/ 507 h 570"/>
                <a:gd name="T46" fmla="*/ 260 w 782"/>
                <a:gd name="T47" fmla="*/ 551 h 570"/>
                <a:gd name="T48" fmla="*/ 168 w 782"/>
                <a:gd name="T49" fmla="*/ 556 h 570"/>
                <a:gd name="T50" fmla="*/ 172 w 782"/>
                <a:gd name="T51" fmla="*/ 367 h 570"/>
                <a:gd name="T52" fmla="*/ 447 w 782"/>
                <a:gd name="T53" fmla="*/ 447 h 570"/>
                <a:gd name="T54" fmla="*/ 50 w 782"/>
                <a:gd name="T55" fmla="*/ 353 h 570"/>
                <a:gd name="T56" fmla="*/ 192 w 782"/>
                <a:gd name="T57" fmla="*/ 191 h 570"/>
                <a:gd name="T58" fmla="*/ 447 w 782"/>
                <a:gd name="T59" fmla="*/ 97 h 570"/>
                <a:gd name="T60" fmla="*/ 461 w 782"/>
                <a:gd name="T61" fmla="*/ 328 h 570"/>
                <a:gd name="T62" fmla="*/ 484 w 782"/>
                <a:gd name="T63" fmla="*/ 274 h 570"/>
                <a:gd name="T64" fmla="*/ 624 w 782"/>
                <a:gd name="T65" fmla="*/ 277 h 570"/>
                <a:gd name="T66" fmla="*/ 564 w 782"/>
                <a:gd name="T67" fmla="*/ 417 h 570"/>
                <a:gd name="T68" fmla="*/ 559 w 782"/>
                <a:gd name="T69" fmla="*/ 405 h 570"/>
                <a:gd name="T70" fmla="*/ 560 w 782"/>
                <a:gd name="T71" fmla="*/ 148 h 570"/>
                <a:gd name="T72" fmla="*/ 570 w 782"/>
                <a:gd name="T73" fmla="*/ 139 h 570"/>
                <a:gd name="T74" fmla="*/ 703 w 782"/>
                <a:gd name="T75" fmla="*/ 277 h 570"/>
                <a:gd name="T76" fmla="*/ 617 w 782"/>
                <a:gd name="T77" fmla="*/ 485 h 570"/>
                <a:gd name="T78" fmla="*/ 612 w 782"/>
                <a:gd name="T79" fmla="*/ 474 h 570"/>
                <a:gd name="T80" fmla="*/ 613 w 782"/>
                <a:gd name="T81" fmla="*/ 80 h 570"/>
                <a:gd name="T82" fmla="*/ 623 w 782"/>
                <a:gd name="T83" fmla="*/ 71 h 570"/>
                <a:gd name="T84" fmla="*/ 782 w 782"/>
                <a:gd name="T85" fmla="*/ 277 h 570"/>
                <a:gd name="T86" fmla="*/ 669 w 782"/>
                <a:gd name="T87" fmla="*/ 554 h 570"/>
                <a:gd name="T88" fmla="*/ 664 w 782"/>
                <a:gd name="T89" fmla="*/ 542 h 570"/>
                <a:gd name="T90" fmla="*/ 665 w 782"/>
                <a:gd name="T91" fmla="*/ 12 h 570"/>
                <a:gd name="T92" fmla="*/ 676 w 782"/>
                <a:gd name="T93" fmla="*/ 3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82" h="570">
                  <a:moveTo>
                    <a:pt x="461" y="205"/>
                  </a:moveTo>
                  <a:cubicBezTo>
                    <a:pt x="461" y="81"/>
                    <a:pt x="461" y="81"/>
                    <a:pt x="461" y="81"/>
                  </a:cubicBezTo>
                  <a:cubicBezTo>
                    <a:pt x="461" y="78"/>
                    <a:pt x="460" y="76"/>
                    <a:pt x="457" y="75"/>
                  </a:cubicBezTo>
                  <a:cubicBezTo>
                    <a:pt x="455" y="74"/>
                    <a:pt x="452" y="74"/>
                    <a:pt x="450" y="76"/>
                  </a:cubicBezTo>
                  <a:cubicBezTo>
                    <a:pt x="369" y="151"/>
                    <a:pt x="264" y="177"/>
                    <a:pt x="19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3" y="177"/>
                    <a:pt x="43" y="177"/>
                    <a:pt x="43" y="177"/>
                  </a:cubicBezTo>
                  <a:cubicBezTo>
                    <a:pt x="41" y="177"/>
                    <a:pt x="40" y="178"/>
                    <a:pt x="38" y="179"/>
                  </a:cubicBezTo>
                  <a:cubicBezTo>
                    <a:pt x="37" y="180"/>
                    <a:pt x="36" y="182"/>
                    <a:pt x="36" y="184"/>
                  </a:cubicBezTo>
                  <a:cubicBezTo>
                    <a:pt x="36" y="205"/>
                    <a:pt x="36" y="205"/>
                    <a:pt x="36" y="205"/>
                  </a:cubicBezTo>
                  <a:cubicBezTo>
                    <a:pt x="15" y="211"/>
                    <a:pt x="0" y="239"/>
                    <a:pt x="0" y="274"/>
                  </a:cubicBezTo>
                  <a:cubicBezTo>
                    <a:pt x="0" y="310"/>
                    <a:pt x="15" y="338"/>
                    <a:pt x="36" y="343"/>
                  </a:cubicBezTo>
                  <a:cubicBezTo>
                    <a:pt x="36" y="360"/>
                    <a:pt x="36" y="360"/>
                    <a:pt x="36" y="360"/>
                  </a:cubicBezTo>
                  <a:cubicBezTo>
                    <a:pt x="36" y="362"/>
                    <a:pt x="37" y="364"/>
                    <a:pt x="38" y="365"/>
                  </a:cubicBezTo>
                  <a:cubicBezTo>
                    <a:pt x="40" y="366"/>
                    <a:pt x="41" y="367"/>
                    <a:pt x="43" y="367"/>
                  </a:cubicBezTo>
                  <a:cubicBezTo>
                    <a:pt x="43" y="367"/>
                    <a:pt x="43" y="367"/>
                    <a:pt x="43" y="367"/>
                  </a:cubicBezTo>
                  <a:cubicBezTo>
                    <a:pt x="79" y="367"/>
                    <a:pt x="79" y="367"/>
                    <a:pt x="79" y="367"/>
                  </a:cubicBezTo>
                  <a:cubicBezTo>
                    <a:pt x="157" y="566"/>
                    <a:pt x="157" y="566"/>
                    <a:pt x="157" y="566"/>
                  </a:cubicBezTo>
                  <a:cubicBezTo>
                    <a:pt x="158" y="568"/>
                    <a:pt x="161" y="570"/>
                    <a:pt x="164" y="570"/>
                  </a:cubicBezTo>
                  <a:cubicBezTo>
                    <a:pt x="256" y="570"/>
                    <a:pt x="256" y="570"/>
                    <a:pt x="256" y="570"/>
                  </a:cubicBezTo>
                  <a:cubicBezTo>
                    <a:pt x="262" y="570"/>
                    <a:pt x="267" y="567"/>
                    <a:pt x="271" y="561"/>
                  </a:cubicBezTo>
                  <a:cubicBezTo>
                    <a:pt x="275" y="553"/>
                    <a:pt x="278" y="539"/>
                    <a:pt x="271" y="525"/>
                  </a:cubicBezTo>
                  <a:cubicBezTo>
                    <a:pt x="264" y="510"/>
                    <a:pt x="254" y="502"/>
                    <a:pt x="246" y="496"/>
                  </a:cubicBezTo>
                  <a:cubicBezTo>
                    <a:pt x="238" y="490"/>
                    <a:pt x="232" y="485"/>
                    <a:pt x="227" y="476"/>
                  </a:cubicBezTo>
                  <a:cubicBezTo>
                    <a:pt x="222" y="467"/>
                    <a:pt x="223" y="458"/>
                    <a:pt x="225" y="447"/>
                  </a:cubicBezTo>
                  <a:cubicBezTo>
                    <a:pt x="226" y="436"/>
                    <a:pt x="228" y="423"/>
                    <a:pt x="221" y="409"/>
                  </a:cubicBezTo>
                  <a:cubicBezTo>
                    <a:pt x="216" y="398"/>
                    <a:pt x="210" y="394"/>
                    <a:pt x="205" y="390"/>
                  </a:cubicBezTo>
                  <a:cubicBezTo>
                    <a:pt x="200" y="386"/>
                    <a:pt x="195" y="383"/>
                    <a:pt x="188" y="367"/>
                  </a:cubicBezTo>
                  <a:cubicBezTo>
                    <a:pt x="192" y="367"/>
                    <a:pt x="192" y="367"/>
                    <a:pt x="192" y="367"/>
                  </a:cubicBezTo>
                  <a:cubicBezTo>
                    <a:pt x="192" y="367"/>
                    <a:pt x="192" y="367"/>
                    <a:pt x="192" y="367"/>
                  </a:cubicBezTo>
                  <a:cubicBezTo>
                    <a:pt x="264" y="367"/>
                    <a:pt x="369" y="393"/>
                    <a:pt x="450" y="468"/>
                  </a:cubicBezTo>
                  <a:cubicBezTo>
                    <a:pt x="451" y="469"/>
                    <a:pt x="453" y="470"/>
                    <a:pt x="454" y="470"/>
                  </a:cubicBezTo>
                  <a:cubicBezTo>
                    <a:pt x="455" y="470"/>
                    <a:pt x="456" y="470"/>
                    <a:pt x="457" y="469"/>
                  </a:cubicBezTo>
                  <a:cubicBezTo>
                    <a:pt x="460" y="468"/>
                    <a:pt x="461" y="466"/>
                    <a:pt x="461" y="463"/>
                  </a:cubicBezTo>
                  <a:cubicBezTo>
                    <a:pt x="461" y="343"/>
                    <a:pt x="461" y="343"/>
                    <a:pt x="461" y="343"/>
                  </a:cubicBezTo>
                  <a:cubicBezTo>
                    <a:pt x="482" y="338"/>
                    <a:pt x="498" y="310"/>
                    <a:pt x="498" y="274"/>
                  </a:cubicBezTo>
                  <a:cubicBezTo>
                    <a:pt x="498" y="239"/>
                    <a:pt x="482" y="211"/>
                    <a:pt x="461" y="205"/>
                  </a:cubicBezTo>
                  <a:close/>
                  <a:moveTo>
                    <a:pt x="14" y="274"/>
                  </a:moveTo>
                  <a:cubicBezTo>
                    <a:pt x="14" y="249"/>
                    <a:pt x="24" y="226"/>
                    <a:pt x="36" y="220"/>
                  </a:cubicBezTo>
                  <a:cubicBezTo>
                    <a:pt x="36" y="328"/>
                    <a:pt x="36" y="328"/>
                    <a:pt x="36" y="328"/>
                  </a:cubicBezTo>
                  <a:cubicBezTo>
                    <a:pt x="24" y="322"/>
                    <a:pt x="14" y="300"/>
                    <a:pt x="14" y="274"/>
                  </a:cubicBezTo>
                  <a:close/>
                  <a:moveTo>
                    <a:pt x="197" y="402"/>
                  </a:moveTo>
                  <a:cubicBezTo>
                    <a:pt x="201" y="405"/>
                    <a:pt x="205" y="407"/>
                    <a:pt x="209" y="415"/>
                  </a:cubicBezTo>
                  <a:cubicBezTo>
                    <a:pt x="213" y="425"/>
                    <a:pt x="212" y="435"/>
                    <a:pt x="211" y="446"/>
                  </a:cubicBezTo>
                  <a:cubicBezTo>
                    <a:pt x="209" y="457"/>
                    <a:pt x="208" y="470"/>
                    <a:pt x="215" y="483"/>
                  </a:cubicBezTo>
                  <a:cubicBezTo>
                    <a:pt x="221" y="495"/>
                    <a:pt x="229" y="501"/>
                    <a:pt x="237" y="507"/>
                  </a:cubicBezTo>
                  <a:cubicBezTo>
                    <a:pt x="245" y="513"/>
                    <a:pt x="253" y="519"/>
                    <a:pt x="259" y="531"/>
                  </a:cubicBezTo>
                  <a:cubicBezTo>
                    <a:pt x="263" y="540"/>
                    <a:pt x="261" y="548"/>
                    <a:pt x="260" y="551"/>
                  </a:cubicBezTo>
                  <a:cubicBezTo>
                    <a:pt x="259" y="554"/>
                    <a:pt x="257" y="556"/>
                    <a:pt x="256" y="556"/>
                  </a:cubicBezTo>
                  <a:cubicBezTo>
                    <a:pt x="168" y="556"/>
                    <a:pt x="168" y="556"/>
                    <a:pt x="168" y="556"/>
                  </a:cubicBezTo>
                  <a:cubicBezTo>
                    <a:pt x="94" y="367"/>
                    <a:pt x="94" y="367"/>
                    <a:pt x="94" y="367"/>
                  </a:cubicBezTo>
                  <a:cubicBezTo>
                    <a:pt x="172" y="367"/>
                    <a:pt x="172" y="367"/>
                    <a:pt x="172" y="367"/>
                  </a:cubicBezTo>
                  <a:cubicBezTo>
                    <a:pt x="182" y="391"/>
                    <a:pt x="190" y="397"/>
                    <a:pt x="197" y="402"/>
                  </a:cubicBezTo>
                  <a:close/>
                  <a:moveTo>
                    <a:pt x="447" y="447"/>
                  </a:moveTo>
                  <a:cubicBezTo>
                    <a:pt x="366" y="378"/>
                    <a:pt x="263" y="353"/>
                    <a:pt x="192" y="353"/>
                  </a:cubicBezTo>
                  <a:cubicBezTo>
                    <a:pt x="50" y="353"/>
                    <a:pt x="50" y="353"/>
                    <a:pt x="50" y="353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192" y="191"/>
                    <a:pt x="192" y="191"/>
                    <a:pt x="192" y="191"/>
                  </a:cubicBezTo>
                  <a:cubicBezTo>
                    <a:pt x="193" y="191"/>
                    <a:pt x="193" y="191"/>
                    <a:pt x="193" y="191"/>
                  </a:cubicBezTo>
                  <a:cubicBezTo>
                    <a:pt x="263" y="191"/>
                    <a:pt x="366" y="166"/>
                    <a:pt x="447" y="97"/>
                  </a:cubicBezTo>
                  <a:lnTo>
                    <a:pt x="447" y="447"/>
                  </a:lnTo>
                  <a:close/>
                  <a:moveTo>
                    <a:pt x="461" y="328"/>
                  </a:moveTo>
                  <a:cubicBezTo>
                    <a:pt x="461" y="220"/>
                    <a:pt x="461" y="220"/>
                    <a:pt x="461" y="220"/>
                  </a:cubicBezTo>
                  <a:cubicBezTo>
                    <a:pt x="474" y="226"/>
                    <a:pt x="484" y="249"/>
                    <a:pt x="484" y="274"/>
                  </a:cubicBezTo>
                  <a:cubicBezTo>
                    <a:pt x="484" y="300"/>
                    <a:pt x="474" y="322"/>
                    <a:pt x="461" y="328"/>
                  </a:cubicBezTo>
                  <a:close/>
                  <a:moveTo>
                    <a:pt x="624" y="277"/>
                  </a:moveTo>
                  <a:cubicBezTo>
                    <a:pt x="623" y="329"/>
                    <a:pt x="604" y="378"/>
                    <a:pt x="569" y="415"/>
                  </a:cubicBezTo>
                  <a:cubicBezTo>
                    <a:pt x="568" y="416"/>
                    <a:pt x="566" y="417"/>
                    <a:pt x="564" y="417"/>
                  </a:cubicBezTo>
                  <a:cubicBezTo>
                    <a:pt x="563" y="417"/>
                    <a:pt x="561" y="417"/>
                    <a:pt x="560" y="415"/>
                  </a:cubicBezTo>
                  <a:cubicBezTo>
                    <a:pt x="557" y="413"/>
                    <a:pt x="557" y="408"/>
                    <a:pt x="559" y="405"/>
                  </a:cubicBezTo>
                  <a:cubicBezTo>
                    <a:pt x="592" y="371"/>
                    <a:pt x="609" y="326"/>
                    <a:pt x="610" y="277"/>
                  </a:cubicBezTo>
                  <a:cubicBezTo>
                    <a:pt x="610" y="228"/>
                    <a:pt x="592" y="182"/>
                    <a:pt x="560" y="148"/>
                  </a:cubicBezTo>
                  <a:cubicBezTo>
                    <a:pt x="557" y="145"/>
                    <a:pt x="557" y="141"/>
                    <a:pt x="560" y="138"/>
                  </a:cubicBezTo>
                  <a:cubicBezTo>
                    <a:pt x="563" y="136"/>
                    <a:pt x="567" y="136"/>
                    <a:pt x="570" y="139"/>
                  </a:cubicBezTo>
                  <a:cubicBezTo>
                    <a:pt x="605" y="175"/>
                    <a:pt x="624" y="224"/>
                    <a:pt x="624" y="277"/>
                  </a:cubicBezTo>
                  <a:close/>
                  <a:moveTo>
                    <a:pt x="703" y="277"/>
                  </a:moveTo>
                  <a:cubicBezTo>
                    <a:pt x="702" y="355"/>
                    <a:pt x="674" y="429"/>
                    <a:pt x="622" y="483"/>
                  </a:cubicBezTo>
                  <a:cubicBezTo>
                    <a:pt x="621" y="485"/>
                    <a:pt x="619" y="485"/>
                    <a:pt x="617" y="485"/>
                  </a:cubicBezTo>
                  <a:cubicBezTo>
                    <a:pt x="615" y="485"/>
                    <a:pt x="613" y="485"/>
                    <a:pt x="612" y="483"/>
                  </a:cubicBezTo>
                  <a:cubicBezTo>
                    <a:pt x="609" y="481"/>
                    <a:pt x="609" y="476"/>
                    <a:pt x="612" y="474"/>
                  </a:cubicBezTo>
                  <a:cubicBezTo>
                    <a:pt x="661" y="422"/>
                    <a:pt x="688" y="352"/>
                    <a:pt x="689" y="277"/>
                  </a:cubicBezTo>
                  <a:cubicBezTo>
                    <a:pt x="689" y="202"/>
                    <a:pt x="662" y="132"/>
                    <a:pt x="613" y="80"/>
                  </a:cubicBezTo>
                  <a:cubicBezTo>
                    <a:pt x="610" y="77"/>
                    <a:pt x="610" y="73"/>
                    <a:pt x="613" y="70"/>
                  </a:cubicBezTo>
                  <a:cubicBezTo>
                    <a:pt x="616" y="68"/>
                    <a:pt x="620" y="68"/>
                    <a:pt x="623" y="71"/>
                  </a:cubicBezTo>
                  <a:cubicBezTo>
                    <a:pt x="674" y="125"/>
                    <a:pt x="703" y="199"/>
                    <a:pt x="703" y="277"/>
                  </a:cubicBezTo>
                  <a:close/>
                  <a:moveTo>
                    <a:pt x="782" y="277"/>
                  </a:moveTo>
                  <a:cubicBezTo>
                    <a:pt x="781" y="382"/>
                    <a:pt x="743" y="479"/>
                    <a:pt x="674" y="551"/>
                  </a:cubicBezTo>
                  <a:cubicBezTo>
                    <a:pt x="673" y="553"/>
                    <a:pt x="671" y="554"/>
                    <a:pt x="669" y="554"/>
                  </a:cubicBezTo>
                  <a:cubicBezTo>
                    <a:pt x="668" y="554"/>
                    <a:pt x="666" y="553"/>
                    <a:pt x="664" y="552"/>
                  </a:cubicBezTo>
                  <a:cubicBezTo>
                    <a:pt x="662" y="549"/>
                    <a:pt x="662" y="544"/>
                    <a:pt x="664" y="542"/>
                  </a:cubicBezTo>
                  <a:cubicBezTo>
                    <a:pt x="731" y="472"/>
                    <a:pt x="767" y="378"/>
                    <a:pt x="768" y="277"/>
                  </a:cubicBezTo>
                  <a:cubicBezTo>
                    <a:pt x="768" y="176"/>
                    <a:pt x="732" y="82"/>
                    <a:pt x="665" y="12"/>
                  </a:cubicBezTo>
                  <a:cubicBezTo>
                    <a:pt x="663" y="10"/>
                    <a:pt x="663" y="5"/>
                    <a:pt x="666" y="2"/>
                  </a:cubicBezTo>
                  <a:cubicBezTo>
                    <a:pt x="669" y="0"/>
                    <a:pt x="673" y="0"/>
                    <a:pt x="676" y="3"/>
                  </a:cubicBezTo>
                  <a:cubicBezTo>
                    <a:pt x="744" y="75"/>
                    <a:pt x="782" y="173"/>
                    <a:pt x="782" y="2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4" name="Group 9253"/>
          <p:cNvGrpSpPr/>
          <p:nvPr/>
        </p:nvGrpSpPr>
        <p:grpSpPr>
          <a:xfrm>
            <a:off x="6460135" y="1498714"/>
            <a:ext cx="1097280" cy="1097280"/>
            <a:chOff x="4556125" y="2476500"/>
            <a:chExt cx="949325" cy="949325"/>
          </a:xfrm>
        </p:grpSpPr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4556125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1"/>
            <p:cNvSpPr>
              <a:spLocks noEditPoints="1"/>
            </p:cNvSpPr>
            <p:nvPr/>
          </p:nvSpPr>
          <p:spPr bwMode="auto">
            <a:xfrm>
              <a:off x="4768850" y="2697163"/>
              <a:ext cx="523875" cy="508000"/>
            </a:xfrm>
            <a:custGeom>
              <a:avLst/>
              <a:gdLst>
                <a:gd name="T0" fmla="*/ 537 w 587"/>
                <a:gd name="T1" fmla="*/ 74 h 569"/>
                <a:gd name="T2" fmla="*/ 530 w 587"/>
                <a:gd name="T3" fmla="*/ 0 h 569"/>
                <a:gd name="T4" fmla="*/ 293 w 587"/>
                <a:gd name="T5" fmla="*/ 71 h 569"/>
                <a:gd name="T6" fmla="*/ 56 w 587"/>
                <a:gd name="T7" fmla="*/ 0 h 569"/>
                <a:gd name="T8" fmla="*/ 49 w 587"/>
                <a:gd name="T9" fmla="*/ 74 h 569"/>
                <a:gd name="T10" fmla="*/ 0 w 587"/>
                <a:gd name="T11" fmla="*/ 102 h 569"/>
                <a:gd name="T12" fmla="*/ 28 w 587"/>
                <a:gd name="T13" fmla="*/ 537 h 569"/>
                <a:gd name="T14" fmla="*/ 293 w 587"/>
                <a:gd name="T15" fmla="*/ 569 h 569"/>
                <a:gd name="T16" fmla="*/ 558 w 587"/>
                <a:gd name="T17" fmla="*/ 537 h 569"/>
                <a:gd name="T18" fmla="*/ 587 w 587"/>
                <a:gd name="T19" fmla="*/ 102 h 569"/>
                <a:gd name="T20" fmla="*/ 523 w 587"/>
                <a:gd name="T21" fmla="*/ 14 h 569"/>
                <a:gd name="T22" fmla="*/ 516 w 587"/>
                <a:gd name="T23" fmla="*/ 439 h 569"/>
                <a:gd name="T24" fmla="*/ 300 w 587"/>
                <a:gd name="T25" fmla="*/ 83 h 569"/>
                <a:gd name="T26" fmla="*/ 523 w 587"/>
                <a:gd name="T27" fmla="*/ 14 h 569"/>
                <a:gd name="T28" fmla="*/ 71 w 587"/>
                <a:gd name="T29" fmla="*/ 14 h 569"/>
                <a:gd name="T30" fmla="*/ 286 w 587"/>
                <a:gd name="T31" fmla="*/ 479 h 569"/>
                <a:gd name="T32" fmla="*/ 63 w 587"/>
                <a:gd name="T33" fmla="*/ 439 h 569"/>
                <a:gd name="T34" fmla="*/ 573 w 587"/>
                <a:gd name="T35" fmla="*/ 508 h 569"/>
                <a:gd name="T36" fmla="*/ 353 w 587"/>
                <a:gd name="T37" fmla="*/ 523 h 569"/>
                <a:gd name="T38" fmla="*/ 293 w 587"/>
                <a:gd name="T39" fmla="*/ 555 h 569"/>
                <a:gd name="T40" fmla="*/ 234 w 587"/>
                <a:gd name="T41" fmla="*/ 523 h 569"/>
                <a:gd name="T42" fmla="*/ 14 w 587"/>
                <a:gd name="T43" fmla="*/ 508 h 569"/>
                <a:gd name="T44" fmla="*/ 28 w 587"/>
                <a:gd name="T45" fmla="*/ 88 h 569"/>
                <a:gd name="T46" fmla="*/ 49 w 587"/>
                <a:gd name="T47" fmla="*/ 446 h 569"/>
                <a:gd name="T48" fmla="*/ 71 w 587"/>
                <a:gd name="T49" fmla="*/ 453 h 569"/>
                <a:gd name="T50" fmla="*/ 289 w 587"/>
                <a:gd name="T51" fmla="*/ 498 h 569"/>
                <a:gd name="T52" fmla="*/ 291 w 587"/>
                <a:gd name="T53" fmla="*/ 498 h 569"/>
                <a:gd name="T54" fmla="*/ 293 w 587"/>
                <a:gd name="T55" fmla="*/ 499 h 569"/>
                <a:gd name="T56" fmla="*/ 296 w 587"/>
                <a:gd name="T57" fmla="*/ 498 h 569"/>
                <a:gd name="T58" fmla="*/ 297 w 587"/>
                <a:gd name="T59" fmla="*/ 498 h 569"/>
                <a:gd name="T60" fmla="*/ 516 w 587"/>
                <a:gd name="T61" fmla="*/ 453 h 569"/>
                <a:gd name="T62" fmla="*/ 537 w 587"/>
                <a:gd name="T63" fmla="*/ 446 h 569"/>
                <a:gd name="T64" fmla="*/ 558 w 587"/>
                <a:gd name="T65" fmla="*/ 88 h 569"/>
                <a:gd name="T66" fmla="*/ 573 w 587"/>
                <a:gd name="T67" fmla="*/ 508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87" h="569">
                  <a:moveTo>
                    <a:pt x="558" y="74"/>
                  </a:moveTo>
                  <a:cubicBezTo>
                    <a:pt x="537" y="74"/>
                    <a:pt x="537" y="74"/>
                    <a:pt x="537" y="74"/>
                  </a:cubicBezTo>
                  <a:cubicBezTo>
                    <a:pt x="537" y="7"/>
                    <a:pt x="537" y="7"/>
                    <a:pt x="537" y="7"/>
                  </a:cubicBezTo>
                  <a:cubicBezTo>
                    <a:pt x="537" y="3"/>
                    <a:pt x="534" y="0"/>
                    <a:pt x="530" y="0"/>
                  </a:cubicBezTo>
                  <a:cubicBezTo>
                    <a:pt x="516" y="0"/>
                    <a:pt x="516" y="0"/>
                    <a:pt x="516" y="0"/>
                  </a:cubicBezTo>
                  <a:cubicBezTo>
                    <a:pt x="462" y="0"/>
                    <a:pt x="364" y="0"/>
                    <a:pt x="293" y="71"/>
                  </a:cubicBezTo>
                  <a:cubicBezTo>
                    <a:pt x="222" y="0"/>
                    <a:pt x="124" y="0"/>
                    <a:pt x="7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2" y="0"/>
                    <a:pt x="49" y="3"/>
                    <a:pt x="49" y="7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12" y="74"/>
                    <a:pt x="0" y="86"/>
                    <a:pt x="0" y="102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0" y="524"/>
                    <a:pt x="12" y="537"/>
                    <a:pt x="28" y="537"/>
                  </a:cubicBezTo>
                  <a:cubicBezTo>
                    <a:pt x="230" y="537"/>
                    <a:pt x="230" y="537"/>
                    <a:pt x="230" y="537"/>
                  </a:cubicBezTo>
                  <a:cubicBezTo>
                    <a:pt x="242" y="556"/>
                    <a:pt x="267" y="569"/>
                    <a:pt x="293" y="569"/>
                  </a:cubicBezTo>
                  <a:cubicBezTo>
                    <a:pt x="320" y="569"/>
                    <a:pt x="344" y="556"/>
                    <a:pt x="357" y="537"/>
                  </a:cubicBezTo>
                  <a:cubicBezTo>
                    <a:pt x="558" y="537"/>
                    <a:pt x="558" y="537"/>
                    <a:pt x="558" y="537"/>
                  </a:cubicBezTo>
                  <a:cubicBezTo>
                    <a:pt x="574" y="537"/>
                    <a:pt x="587" y="524"/>
                    <a:pt x="587" y="508"/>
                  </a:cubicBezTo>
                  <a:cubicBezTo>
                    <a:pt x="587" y="102"/>
                    <a:pt x="587" y="102"/>
                    <a:pt x="587" y="102"/>
                  </a:cubicBezTo>
                  <a:cubicBezTo>
                    <a:pt x="587" y="86"/>
                    <a:pt x="574" y="74"/>
                    <a:pt x="558" y="74"/>
                  </a:cubicBezTo>
                  <a:close/>
                  <a:moveTo>
                    <a:pt x="523" y="14"/>
                  </a:moveTo>
                  <a:cubicBezTo>
                    <a:pt x="523" y="439"/>
                    <a:pt x="523" y="439"/>
                    <a:pt x="523" y="439"/>
                  </a:cubicBezTo>
                  <a:cubicBezTo>
                    <a:pt x="516" y="439"/>
                    <a:pt x="516" y="439"/>
                    <a:pt x="516" y="439"/>
                  </a:cubicBezTo>
                  <a:cubicBezTo>
                    <a:pt x="464" y="439"/>
                    <a:pt x="370" y="439"/>
                    <a:pt x="300" y="479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67" y="14"/>
                    <a:pt x="463" y="14"/>
                    <a:pt x="516" y="14"/>
                  </a:cubicBezTo>
                  <a:lnTo>
                    <a:pt x="523" y="14"/>
                  </a:lnTo>
                  <a:close/>
                  <a:moveTo>
                    <a:pt x="63" y="14"/>
                  </a:moveTo>
                  <a:cubicBezTo>
                    <a:pt x="71" y="14"/>
                    <a:pt x="71" y="14"/>
                    <a:pt x="71" y="14"/>
                  </a:cubicBezTo>
                  <a:cubicBezTo>
                    <a:pt x="123" y="14"/>
                    <a:pt x="219" y="14"/>
                    <a:pt x="286" y="83"/>
                  </a:cubicBezTo>
                  <a:cubicBezTo>
                    <a:pt x="286" y="479"/>
                    <a:pt x="286" y="479"/>
                    <a:pt x="286" y="479"/>
                  </a:cubicBezTo>
                  <a:cubicBezTo>
                    <a:pt x="216" y="439"/>
                    <a:pt x="122" y="439"/>
                    <a:pt x="71" y="439"/>
                  </a:cubicBezTo>
                  <a:cubicBezTo>
                    <a:pt x="63" y="439"/>
                    <a:pt x="63" y="439"/>
                    <a:pt x="63" y="439"/>
                  </a:cubicBezTo>
                  <a:lnTo>
                    <a:pt x="63" y="14"/>
                  </a:lnTo>
                  <a:close/>
                  <a:moveTo>
                    <a:pt x="573" y="508"/>
                  </a:moveTo>
                  <a:cubicBezTo>
                    <a:pt x="573" y="516"/>
                    <a:pt x="566" y="523"/>
                    <a:pt x="558" y="523"/>
                  </a:cubicBezTo>
                  <a:cubicBezTo>
                    <a:pt x="353" y="523"/>
                    <a:pt x="353" y="523"/>
                    <a:pt x="353" y="523"/>
                  </a:cubicBezTo>
                  <a:cubicBezTo>
                    <a:pt x="350" y="523"/>
                    <a:pt x="348" y="524"/>
                    <a:pt x="346" y="526"/>
                  </a:cubicBezTo>
                  <a:cubicBezTo>
                    <a:pt x="337" y="544"/>
                    <a:pt x="316" y="555"/>
                    <a:pt x="293" y="555"/>
                  </a:cubicBezTo>
                  <a:cubicBezTo>
                    <a:pt x="270" y="555"/>
                    <a:pt x="249" y="544"/>
                    <a:pt x="240" y="526"/>
                  </a:cubicBezTo>
                  <a:cubicBezTo>
                    <a:pt x="239" y="524"/>
                    <a:pt x="236" y="523"/>
                    <a:pt x="234" y="523"/>
                  </a:cubicBezTo>
                  <a:cubicBezTo>
                    <a:pt x="28" y="523"/>
                    <a:pt x="28" y="523"/>
                    <a:pt x="28" y="523"/>
                  </a:cubicBezTo>
                  <a:cubicBezTo>
                    <a:pt x="20" y="523"/>
                    <a:pt x="14" y="516"/>
                    <a:pt x="14" y="508"/>
                  </a:cubicBezTo>
                  <a:cubicBezTo>
                    <a:pt x="14" y="102"/>
                    <a:pt x="14" y="102"/>
                    <a:pt x="14" y="102"/>
                  </a:cubicBezTo>
                  <a:cubicBezTo>
                    <a:pt x="14" y="94"/>
                    <a:pt x="20" y="88"/>
                    <a:pt x="28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9" y="446"/>
                    <a:pt x="49" y="446"/>
                    <a:pt x="49" y="446"/>
                  </a:cubicBezTo>
                  <a:cubicBezTo>
                    <a:pt x="49" y="450"/>
                    <a:pt x="52" y="453"/>
                    <a:pt x="56" y="453"/>
                  </a:cubicBezTo>
                  <a:cubicBezTo>
                    <a:pt x="71" y="453"/>
                    <a:pt x="71" y="453"/>
                    <a:pt x="71" y="453"/>
                  </a:cubicBezTo>
                  <a:cubicBezTo>
                    <a:pt x="123" y="453"/>
                    <a:pt x="222" y="453"/>
                    <a:pt x="289" y="498"/>
                  </a:cubicBezTo>
                  <a:cubicBezTo>
                    <a:pt x="289" y="498"/>
                    <a:pt x="289" y="498"/>
                    <a:pt x="289" y="498"/>
                  </a:cubicBezTo>
                  <a:cubicBezTo>
                    <a:pt x="290" y="498"/>
                    <a:pt x="290" y="498"/>
                    <a:pt x="290" y="498"/>
                  </a:cubicBezTo>
                  <a:cubicBezTo>
                    <a:pt x="290" y="498"/>
                    <a:pt x="290" y="498"/>
                    <a:pt x="291" y="498"/>
                  </a:cubicBezTo>
                  <a:cubicBezTo>
                    <a:pt x="291" y="498"/>
                    <a:pt x="291" y="499"/>
                    <a:pt x="291" y="499"/>
                  </a:cubicBezTo>
                  <a:cubicBezTo>
                    <a:pt x="292" y="499"/>
                    <a:pt x="292" y="499"/>
                    <a:pt x="293" y="499"/>
                  </a:cubicBezTo>
                  <a:cubicBezTo>
                    <a:pt x="294" y="499"/>
                    <a:pt x="294" y="499"/>
                    <a:pt x="295" y="499"/>
                  </a:cubicBezTo>
                  <a:cubicBezTo>
                    <a:pt x="295" y="499"/>
                    <a:pt x="295" y="498"/>
                    <a:pt x="296" y="498"/>
                  </a:cubicBezTo>
                  <a:cubicBezTo>
                    <a:pt x="296" y="498"/>
                    <a:pt x="296" y="498"/>
                    <a:pt x="296" y="498"/>
                  </a:cubicBezTo>
                  <a:cubicBezTo>
                    <a:pt x="297" y="498"/>
                    <a:pt x="297" y="498"/>
                    <a:pt x="297" y="498"/>
                  </a:cubicBezTo>
                  <a:cubicBezTo>
                    <a:pt x="297" y="498"/>
                    <a:pt x="297" y="498"/>
                    <a:pt x="297" y="498"/>
                  </a:cubicBezTo>
                  <a:cubicBezTo>
                    <a:pt x="364" y="453"/>
                    <a:pt x="463" y="453"/>
                    <a:pt x="516" y="453"/>
                  </a:cubicBezTo>
                  <a:cubicBezTo>
                    <a:pt x="530" y="453"/>
                    <a:pt x="530" y="453"/>
                    <a:pt x="530" y="453"/>
                  </a:cubicBezTo>
                  <a:cubicBezTo>
                    <a:pt x="534" y="453"/>
                    <a:pt x="537" y="450"/>
                    <a:pt x="537" y="446"/>
                  </a:cubicBezTo>
                  <a:cubicBezTo>
                    <a:pt x="537" y="88"/>
                    <a:pt x="537" y="88"/>
                    <a:pt x="537" y="88"/>
                  </a:cubicBezTo>
                  <a:cubicBezTo>
                    <a:pt x="558" y="88"/>
                    <a:pt x="558" y="88"/>
                    <a:pt x="558" y="88"/>
                  </a:cubicBezTo>
                  <a:cubicBezTo>
                    <a:pt x="566" y="88"/>
                    <a:pt x="573" y="94"/>
                    <a:pt x="573" y="102"/>
                  </a:cubicBezTo>
                  <a:lnTo>
                    <a:pt x="573" y="5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58" name="Group 9257"/>
          <p:cNvGrpSpPr/>
          <p:nvPr/>
        </p:nvGrpSpPr>
        <p:grpSpPr>
          <a:xfrm>
            <a:off x="9907451" y="1498714"/>
            <a:ext cx="1097280" cy="1097280"/>
            <a:chOff x="6657975" y="2476500"/>
            <a:chExt cx="949325" cy="949325"/>
          </a:xfrm>
        </p:grpSpPr>
        <p:sp>
          <p:nvSpPr>
            <p:cNvPr id="13" name="Oval 6"/>
            <p:cNvSpPr>
              <a:spLocks noChangeArrowheads="1"/>
            </p:cNvSpPr>
            <p:nvPr/>
          </p:nvSpPr>
          <p:spPr bwMode="auto">
            <a:xfrm>
              <a:off x="6657975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2"/>
            <p:cNvSpPr>
              <a:spLocks noEditPoints="1"/>
            </p:cNvSpPr>
            <p:nvPr/>
          </p:nvSpPr>
          <p:spPr bwMode="auto">
            <a:xfrm>
              <a:off x="6905625" y="2643188"/>
              <a:ext cx="454025" cy="615950"/>
            </a:xfrm>
            <a:custGeom>
              <a:avLst/>
              <a:gdLst>
                <a:gd name="T0" fmla="*/ 253 w 509"/>
                <a:gd name="T1" fmla="*/ 113 h 690"/>
                <a:gd name="T2" fmla="*/ 142 w 509"/>
                <a:gd name="T3" fmla="*/ 464 h 690"/>
                <a:gd name="T4" fmla="*/ 75 w 509"/>
                <a:gd name="T5" fmla="*/ 681 h 690"/>
                <a:gd name="T6" fmla="*/ 88 w 509"/>
                <a:gd name="T7" fmla="*/ 685 h 690"/>
                <a:gd name="T8" fmla="*/ 421 w 509"/>
                <a:gd name="T9" fmla="*/ 685 h 690"/>
                <a:gd name="T10" fmla="*/ 434 w 509"/>
                <a:gd name="T11" fmla="*/ 681 h 690"/>
                <a:gd name="T12" fmla="*/ 320 w 509"/>
                <a:gd name="T13" fmla="*/ 362 h 690"/>
                <a:gd name="T14" fmla="*/ 189 w 509"/>
                <a:gd name="T15" fmla="*/ 362 h 690"/>
                <a:gd name="T16" fmla="*/ 316 w 509"/>
                <a:gd name="T17" fmla="*/ 348 h 690"/>
                <a:gd name="T18" fmla="*/ 253 w 509"/>
                <a:gd name="T19" fmla="*/ 127 h 690"/>
                <a:gd name="T20" fmla="*/ 245 w 509"/>
                <a:gd name="T21" fmla="*/ 169 h 690"/>
                <a:gd name="T22" fmla="*/ 231 w 509"/>
                <a:gd name="T23" fmla="*/ 149 h 690"/>
                <a:gd name="T24" fmla="*/ 264 w 509"/>
                <a:gd name="T25" fmla="*/ 183 h 690"/>
                <a:gd name="T26" fmla="*/ 244 w 509"/>
                <a:gd name="T27" fmla="*/ 184 h 690"/>
                <a:gd name="T28" fmla="*/ 153 w 509"/>
                <a:gd name="T29" fmla="*/ 476 h 690"/>
                <a:gd name="T30" fmla="*/ 112 w 509"/>
                <a:gd name="T31" fmla="*/ 608 h 690"/>
                <a:gd name="T32" fmla="*/ 51 w 509"/>
                <a:gd name="T33" fmla="*/ 295 h 690"/>
                <a:gd name="T34" fmla="*/ 43 w 509"/>
                <a:gd name="T35" fmla="*/ 5 h 690"/>
                <a:gd name="T36" fmla="*/ 14 w 509"/>
                <a:gd name="T37" fmla="*/ 147 h 690"/>
                <a:gd name="T38" fmla="*/ 463 w 509"/>
                <a:gd name="T39" fmla="*/ 293 h 690"/>
                <a:gd name="T40" fmla="*/ 452 w 509"/>
                <a:gd name="T41" fmla="*/ 285 h 690"/>
                <a:gd name="T42" fmla="*/ 455 w 509"/>
                <a:gd name="T43" fmla="*/ 2 h 690"/>
                <a:gd name="T44" fmla="*/ 93 w 509"/>
                <a:gd name="T45" fmla="*/ 259 h 690"/>
                <a:gd name="T46" fmla="*/ 101 w 509"/>
                <a:gd name="T47" fmla="*/ 36 h 690"/>
                <a:gd name="T48" fmla="*/ 104 w 509"/>
                <a:gd name="T49" fmla="*/ 251 h 690"/>
                <a:gd name="T50" fmla="*/ 93 w 509"/>
                <a:gd name="T51" fmla="*/ 259 h 690"/>
                <a:gd name="T52" fmla="*/ 405 w 509"/>
                <a:gd name="T53" fmla="*/ 44 h 690"/>
                <a:gd name="T54" fmla="*/ 451 w 509"/>
                <a:gd name="T55" fmla="*/ 147 h 690"/>
                <a:gd name="T56" fmla="*/ 405 w 509"/>
                <a:gd name="T57" fmla="*/ 262 h 690"/>
                <a:gd name="T58" fmla="*/ 321 w 509"/>
                <a:gd name="T59" fmla="*/ 147 h 690"/>
                <a:gd name="T60" fmla="*/ 321 w 509"/>
                <a:gd name="T61" fmla="*/ 102 h 690"/>
                <a:gd name="T62" fmla="*/ 313 w 509"/>
                <a:gd name="T63" fmla="*/ 197 h 690"/>
                <a:gd name="T64" fmla="*/ 356 w 509"/>
                <a:gd name="T65" fmla="*/ 219 h 690"/>
                <a:gd name="T66" fmla="*/ 359 w 509"/>
                <a:gd name="T67" fmla="*/ 68 h 690"/>
                <a:gd name="T68" fmla="*/ 367 w 509"/>
                <a:gd name="T69" fmla="*/ 227 h 690"/>
                <a:gd name="T70" fmla="*/ 356 w 509"/>
                <a:gd name="T71" fmla="*/ 219 h 690"/>
                <a:gd name="T72" fmla="*/ 139 w 509"/>
                <a:gd name="T73" fmla="*/ 71 h 690"/>
                <a:gd name="T74" fmla="*/ 130 w 509"/>
                <a:gd name="T75" fmla="*/ 147 h 690"/>
                <a:gd name="T76" fmla="*/ 147 w 509"/>
                <a:gd name="T77" fmla="*/ 229 h 690"/>
                <a:gd name="T78" fmla="*/ 174 w 509"/>
                <a:gd name="T79" fmla="*/ 147 h 690"/>
                <a:gd name="T80" fmla="*/ 199 w 509"/>
                <a:gd name="T81" fmla="*/ 111 h 690"/>
                <a:gd name="T82" fmla="*/ 199 w 509"/>
                <a:gd name="T83" fmla="*/ 195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9" h="690">
                  <a:moveTo>
                    <a:pt x="277" y="176"/>
                  </a:moveTo>
                  <a:cubicBezTo>
                    <a:pt x="284" y="169"/>
                    <a:pt x="289" y="160"/>
                    <a:pt x="289" y="149"/>
                  </a:cubicBezTo>
                  <a:cubicBezTo>
                    <a:pt x="289" y="129"/>
                    <a:pt x="273" y="113"/>
                    <a:pt x="253" y="113"/>
                  </a:cubicBezTo>
                  <a:cubicBezTo>
                    <a:pt x="233" y="113"/>
                    <a:pt x="217" y="129"/>
                    <a:pt x="217" y="149"/>
                  </a:cubicBezTo>
                  <a:cubicBezTo>
                    <a:pt x="217" y="161"/>
                    <a:pt x="223" y="171"/>
                    <a:pt x="231" y="177"/>
                  </a:cubicBezTo>
                  <a:cubicBezTo>
                    <a:pt x="142" y="464"/>
                    <a:pt x="142" y="464"/>
                    <a:pt x="142" y="464"/>
                  </a:cubicBezTo>
                  <a:cubicBezTo>
                    <a:pt x="141" y="465"/>
                    <a:pt x="140" y="467"/>
                    <a:pt x="140" y="469"/>
                  </a:cubicBezTo>
                  <a:cubicBezTo>
                    <a:pt x="140" y="470"/>
                    <a:pt x="140" y="471"/>
                    <a:pt x="140" y="471"/>
                  </a:cubicBezTo>
                  <a:cubicBezTo>
                    <a:pt x="75" y="681"/>
                    <a:pt x="75" y="681"/>
                    <a:pt x="75" y="681"/>
                  </a:cubicBezTo>
                  <a:cubicBezTo>
                    <a:pt x="73" y="685"/>
                    <a:pt x="75" y="689"/>
                    <a:pt x="79" y="690"/>
                  </a:cubicBezTo>
                  <a:cubicBezTo>
                    <a:pt x="80" y="690"/>
                    <a:pt x="81" y="690"/>
                    <a:pt x="81" y="690"/>
                  </a:cubicBezTo>
                  <a:cubicBezTo>
                    <a:pt x="84" y="690"/>
                    <a:pt x="87" y="688"/>
                    <a:pt x="88" y="685"/>
                  </a:cubicBezTo>
                  <a:cubicBezTo>
                    <a:pt x="108" y="622"/>
                    <a:pt x="108" y="622"/>
                    <a:pt x="108" y="622"/>
                  </a:cubicBezTo>
                  <a:cubicBezTo>
                    <a:pt x="401" y="622"/>
                    <a:pt x="401" y="622"/>
                    <a:pt x="401" y="622"/>
                  </a:cubicBezTo>
                  <a:cubicBezTo>
                    <a:pt x="421" y="685"/>
                    <a:pt x="421" y="685"/>
                    <a:pt x="421" y="685"/>
                  </a:cubicBezTo>
                  <a:cubicBezTo>
                    <a:pt x="422" y="688"/>
                    <a:pt x="425" y="690"/>
                    <a:pt x="428" y="690"/>
                  </a:cubicBezTo>
                  <a:cubicBezTo>
                    <a:pt x="428" y="690"/>
                    <a:pt x="429" y="690"/>
                    <a:pt x="430" y="690"/>
                  </a:cubicBezTo>
                  <a:cubicBezTo>
                    <a:pt x="433" y="689"/>
                    <a:pt x="435" y="685"/>
                    <a:pt x="434" y="681"/>
                  </a:cubicBezTo>
                  <a:lnTo>
                    <a:pt x="277" y="176"/>
                  </a:lnTo>
                  <a:close/>
                  <a:moveTo>
                    <a:pt x="189" y="362"/>
                  </a:moveTo>
                  <a:cubicBezTo>
                    <a:pt x="320" y="362"/>
                    <a:pt x="320" y="362"/>
                    <a:pt x="320" y="362"/>
                  </a:cubicBezTo>
                  <a:cubicBezTo>
                    <a:pt x="351" y="462"/>
                    <a:pt x="351" y="462"/>
                    <a:pt x="351" y="462"/>
                  </a:cubicBezTo>
                  <a:cubicBezTo>
                    <a:pt x="157" y="462"/>
                    <a:pt x="157" y="462"/>
                    <a:pt x="157" y="462"/>
                  </a:cubicBezTo>
                  <a:lnTo>
                    <a:pt x="189" y="362"/>
                  </a:lnTo>
                  <a:close/>
                  <a:moveTo>
                    <a:pt x="219" y="265"/>
                  </a:moveTo>
                  <a:cubicBezTo>
                    <a:pt x="290" y="265"/>
                    <a:pt x="290" y="265"/>
                    <a:pt x="290" y="265"/>
                  </a:cubicBezTo>
                  <a:cubicBezTo>
                    <a:pt x="316" y="348"/>
                    <a:pt x="316" y="348"/>
                    <a:pt x="316" y="348"/>
                  </a:cubicBezTo>
                  <a:cubicBezTo>
                    <a:pt x="193" y="348"/>
                    <a:pt x="193" y="348"/>
                    <a:pt x="193" y="348"/>
                  </a:cubicBezTo>
                  <a:lnTo>
                    <a:pt x="219" y="265"/>
                  </a:lnTo>
                  <a:close/>
                  <a:moveTo>
                    <a:pt x="253" y="127"/>
                  </a:moveTo>
                  <a:cubicBezTo>
                    <a:pt x="265" y="127"/>
                    <a:pt x="275" y="137"/>
                    <a:pt x="275" y="149"/>
                  </a:cubicBezTo>
                  <a:cubicBezTo>
                    <a:pt x="275" y="161"/>
                    <a:pt x="265" y="171"/>
                    <a:pt x="253" y="171"/>
                  </a:cubicBezTo>
                  <a:cubicBezTo>
                    <a:pt x="250" y="171"/>
                    <a:pt x="248" y="170"/>
                    <a:pt x="245" y="169"/>
                  </a:cubicBezTo>
                  <a:cubicBezTo>
                    <a:pt x="244" y="168"/>
                    <a:pt x="243" y="168"/>
                    <a:pt x="242" y="167"/>
                  </a:cubicBezTo>
                  <a:cubicBezTo>
                    <a:pt x="242" y="167"/>
                    <a:pt x="241" y="167"/>
                    <a:pt x="241" y="167"/>
                  </a:cubicBezTo>
                  <a:cubicBezTo>
                    <a:pt x="235" y="163"/>
                    <a:pt x="231" y="156"/>
                    <a:pt x="231" y="149"/>
                  </a:cubicBezTo>
                  <a:cubicBezTo>
                    <a:pt x="231" y="137"/>
                    <a:pt x="241" y="127"/>
                    <a:pt x="253" y="127"/>
                  </a:cubicBezTo>
                  <a:close/>
                  <a:moveTo>
                    <a:pt x="253" y="185"/>
                  </a:moveTo>
                  <a:cubicBezTo>
                    <a:pt x="257" y="185"/>
                    <a:pt x="261" y="184"/>
                    <a:pt x="264" y="183"/>
                  </a:cubicBezTo>
                  <a:cubicBezTo>
                    <a:pt x="286" y="251"/>
                    <a:pt x="286" y="251"/>
                    <a:pt x="286" y="251"/>
                  </a:cubicBezTo>
                  <a:cubicBezTo>
                    <a:pt x="223" y="251"/>
                    <a:pt x="223" y="251"/>
                    <a:pt x="223" y="251"/>
                  </a:cubicBezTo>
                  <a:cubicBezTo>
                    <a:pt x="244" y="184"/>
                    <a:pt x="244" y="184"/>
                    <a:pt x="244" y="184"/>
                  </a:cubicBezTo>
                  <a:cubicBezTo>
                    <a:pt x="247" y="184"/>
                    <a:pt x="250" y="185"/>
                    <a:pt x="253" y="185"/>
                  </a:cubicBezTo>
                  <a:close/>
                  <a:moveTo>
                    <a:pt x="112" y="608"/>
                  </a:moveTo>
                  <a:cubicBezTo>
                    <a:pt x="153" y="476"/>
                    <a:pt x="153" y="476"/>
                    <a:pt x="153" y="476"/>
                  </a:cubicBezTo>
                  <a:cubicBezTo>
                    <a:pt x="356" y="476"/>
                    <a:pt x="356" y="476"/>
                    <a:pt x="356" y="476"/>
                  </a:cubicBezTo>
                  <a:cubicBezTo>
                    <a:pt x="397" y="608"/>
                    <a:pt x="397" y="608"/>
                    <a:pt x="397" y="608"/>
                  </a:cubicBezTo>
                  <a:lnTo>
                    <a:pt x="112" y="608"/>
                  </a:lnTo>
                  <a:close/>
                  <a:moveTo>
                    <a:pt x="56" y="284"/>
                  </a:moveTo>
                  <a:cubicBezTo>
                    <a:pt x="59" y="287"/>
                    <a:pt x="58" y="291"/>
                    <a:pt x="55" y="294"/>
                  </a:cubicBezTo>
                  <a:cubicBezTo>
                    <a:pt x="53" y="294"/>
                    <a:pt x="52" y="295"/>
                    <a:pt x="51" y="295"/>
                  </a:cubicBezTo>
                  <a:cubicBezTo>
                    <a:pt x="49" y="295"/>
                    <a:pt x="46" y="294"/>
                    <a:pt x="45" y="292"/>
                  </a:cubicBezTo>
                  <a:cubicBezTo>
                    <a:pt x="15" y="249"/>
                    <a:pt x="0" y="199"/>
                    <a:pt x="0" y="147"/>
                  </a:cubicBezTo>
                  <a:cubicBezTo>
                    <a:pt x="0" y="96"/>
                    <a:pt x="15" y="47"/>
                    <a:pt x="43" y="5"/>
                  </a:cubicBezTo>
                  <a:cubicBezTo>
                    <a:pt x="45" y="2"/>
                    <a:pt x="50" y="1"/>
                    <a:pt x="53" y="3"/>
                  </a:cubicBezTo>
                  <a:cubicBezTo>
                    <a:pt x="56" y="5"/>
                    <a:pt x="57" y="9"/>
                    <a:pt x="55" y="13"/>
                  </a:cubicBezTo>
                  <a:cubicBezTo>
                    <a:pt x="28" y="52"/>
                    <a:pt x="14" y="99"/>
                    <a:pt x="14" y="147"/>
                  </a:cubicBezTo>
                  <a:cubicBezTo>
                    <a:pt x="14" y="196"/>
                    <a:pt x="29" y="243"/>
                    <a:pt x="56" y="284"/>
                  </a:cubicBezTo>
                  <a:close/>
                  <a:moveTo>
                    <a:pt x="509" y="147"/>
                  </a:moveTo>
                  <a:cubicBezTo>
                    <a:pt x="509" y="200"/>
                    <a:pt x="493" y="250"/>
                    <a:pt x="463" y="293"/>
                  </a:cubicBezTo>
                  <a:cubicBezTo>
                    <a:pt x="462" y="295"/>
                    <a:pt x="459" y="296"/>
                    <a:pt x="457" y="296"/>
                  </a:cubicBezTo>
                  <a:cubicBezTo>
                    <a:pt x="456" y="296"/>
                    <a:pt x="454" y="296"/>
                    <a:pt x="453" y="295"/>
                  </a:cubicBezTo>
                  <a:cubicBezTo>
                    <a:pt x="450" y="293"/>
                    <a:pt x="449" y="288"/>
                    <a:pt x="452" y="285"/>
                  </a:cubicBezTo>
                  <a:cubicBezTo>
                    <a:pt x="480" y="244"/>
                    <a:pt x="495" y="197"/>
                    <a:pt x="495" y="147"/>
                  </a:cubicBezTo>
                  <a:cubicBezTo>
                    <a:pt x="495" y="98"/>
                    <a:pt x="481" y="52"/>
                    <a:pt x="453" y="11"/>
                  </a:cubicBezTo>
                  <a:cubicBezTo>
                    <a:pt x="451" y="8"/>
                    <a:pt x="452" y="4"/>
                    <a:pt x="455" y="2"/>
                  </a:cubicBezTo>
                  <a:cubicBezTo>
                    <a:pt x="458" y="0"/>
                    <a:pt x="463" y="0"/>
                    <a:pt x="465" y="4"/>
                  </a:cubicBezTo>
                  <a:cubicBezTo>
                    <a:pt x="494" y="46"/>
                    <a:pt x="509" y="96"/>
                    <a:pt x="509" y="147"/>
                  </a:cubicBezTo>
                  <a:close/>
                  <a:moveTo>
                    <a:pt x="93" y="259"/>
                  </a:moveTo>
                  <a:cubicBezTo>
                    <a:pt x="70" y="226"/>
                    <a:pt x="58" y="187"/>
                    <a:pt x="58" y="147"/>
                  </a:cubicBezTo>
                  <a:cubicBezTo>
                    <a:pt x="58" y="108"/>
                    <a:pt x="69" y="70"/>
                    <a:pt x="91" y="38"/>
                  </a:cubicBezTo>
                  <a:cubicBezTo>
                    <a:pt x="93" y="35"/>
                    <a:pt x="98" y="34"/>
                    <a:pt x="101" y="36"/>
                  </a:cubicBezTo>
                  <a:cubicBezTo>
                    <a:pt x="104" y="38"/>
                    <a:pt x="105" y="42"/>
                    <a:pt x="103" y="46"/>
                  </a:cubicBezTo>
                  <a:cubicBezTo>
                    <a:pt x="83" y="76"/>
                    <a:pt x="72" y="111"/>
                    <a:pt x="72" y="147"/>
                  </a:cubicBezTo>
                  <a:cubicBezTo>
                    <a:pt x="72" y="184"/>
                    <a:pt x="83" y="220"/>
                    <a:pt x="104" y="251"/>
                  </a:cubicBezTo>
                  <a:cubicBezTo>
                    <a:pt x="107" y="254"/>
                    <a:pt x="106" y="258"/>
                    <a:pt x="103" y="261"/>
                  </a:cubicBezTo>
                  <a:cubicBezTo>
                    <a:pt x="101" y="261"/>
                    <a:pt x="100" y="262"/>
                    <a:pt x="99" y="262"/>
                  </a:cubicBezTo>
                  <a:cubicBezTo>
                    <a:pt x="96" y="262"/>
                    <a:pt x="94" y="261"/>
                    <a:pt x="93" y="259"/>
                  </a:cubicBezTo>
                  <a:close/>
                  <a:moveTo>
                    <a:pt x="404" y="252"/>
                  </a:moveTo>
                  <a:cubicBezTo>
                    <a:pt x="425" y="221"/>
                    <a:pt x="437" y="185"/>
                    <a:pt x="437" y="147"/>
                  </a:cubicBezTo>
                  <a:cubicBezTo>
                    <a:pt x="437" y="110"/>
                    <a:pt x="426" y="75"/>
                    <a:pt x="405" y="44"/>
                  </a:cubicBezTo>
                  <a:cubicBezTo>
                    <a:pt x="403" y="41"/>
                    <a:pt x="404" y="37"/>
                    <a:pt x="407" y="35"/>
                  </a:cubicBezTo>
                  <a:cubicBezTo>
                    <a:pt x="410" y="32"/>
                    <a:pt x="415" y="33"/>
                    <a:pt x="417" y="37"/>
                  </a:cubicBezTo>
                  <a:cubicBezTo>
                    <a:pt x="439" y="69"/>
                    <a:pt x="451" y="107"/>
                    <a:pt x="451" y="147"/>
                  </a:cubicBezTo>
                  <a:cubicBezTo>
                    <a:pt x="451" y="188"/>
                    <a:pt x="439" y="227"/>
                    <a:pt x="415" y="260"/>
                  </a:cubicBezTo>
                  <a:cubicBezTo>
                    <a:pt x="414" y="262"/>
                    <a:pt x="412" y="263"/>
                    <a:pt x="409" y="263"/>
                  </a:cubicBezTo>
                  <a:cubicBezTo>
                    <a:pt x="408" y="263"/>
                    <a:pt x="407" y="263"/>
                    <a:pt x="405" y="262"/>
                  </a:cubicBezTo>
                  <a:cubicBezTo>
                    <a:pt x="402" y="260"/>
                    <a:pt x="401" y="255"/>
                    <a:pt x="404" y="252"/>
                  </a:cubicBezTo>
                  <a:close/>
                  <a:moveTo>
                    <a:pt x="308" y="186"/>
                  </a:moveTo>
                  <a:cubicBezTo>
                    <a:pt x="316" y="175"/>
                    <a:pt x="321" y="161"/>
                    <a:pt x="321" y="147"/>
                  </a:cubicBezTo>
                  <a:cubicBezTo>
                    <a:pt x="321" y="134"/>
                    <a:pt x="317" y="121"/>
                    <a:pt x="309" y="110"/>
                  </a:cubicBezTo>
                  <a:cubicBezTo>
                    <a:pt x="307" y="107"/>
                    <a:pt x="308" y="103"/>
                    <a:pt x="311" y="100"/>
                  </a:cubicBezTo>
                  <a:cubicBezTo>
                    <a:pt x="314" y="98"/>
                    <a:pt x="319" y="99"/>
                    <a:pt x="321" y="102"/>
                  </a:cubicBezTo>
                  <a:cubicBezTo>
                    <a:pt x="330" y="116"/>
                    <a:pt x="335" y="131"/>
                    <a:pt x="335" y="147"/>
                  </a:cubicBezTo>
                  <a:cubicBezTo>
                    <a:pt x="335" y="164"/>
                    <a:pt x="329" y="180"/>
                    <a:pt x="319" y="194"/>
                  </a:cubicBezTo>
                  <a:cubicBezTo>
                    <a:pt x="318" y="196"/>
                    <a:pt x="315" y="197"/>
                    <a:pt x="313" y="197"/>
                  </a:cubicBezTo>
                  <a:cubicBezTo>
                    <a:pt x="312" y="197"/>
                    <a:pt x="310" y="197"/>
                    <a:pt x="309" y="196"/>
                  </a:cubicBezTo>
                  <a:cubicBezTo>
                    <a:pt x="306" y="194"/>
                    <a:pt x="305" y="189"/>
                    <a:pt x="308" y="186"/>
                  </a:cubicBezTo>
                  <a:close/>
                  <a:moveTo>
                    <a:pt x="356" y="219"/>
                  </a:moveTo>
                  <a:cubicBezTo>
                    <a:pt x="371" y="198"/>
                    <a:pt x="379" y="173"/>
                    <a:pt x="379" y="147"/>
                  </a:cubicBezTo>
                  <a:cubicBezTo>
                    <a:pt x="379" y="122"/>
                    <a:pt x="371" y="98"/>
                    <a:pt x="357" y="77"/>
                  </a:cubicBezTo>
                  <a:cubicBezTo>
                    <a:pt x="355" y="74"/>
                    <a:pt x="356" y="70"/>
                    <a:pt x="359" y="68"/>
                  </a:cubicBezTo>
                  <a:cubicBezTo>
                    <a:pt x="362" y="65"/>
                    <a:pt x="367" y="66"/>
                    <a:pt x="369" y="69"/>
                  </a:cubicBezTo>
                  <a:cubicBezTo>
                    <a:pt x="384" y="92"/>
                    <a:pt x="393" y="119"/>
                    <a:pt x="393" y="147"/>
                  </a:cubicBezTo>
                  <a:cubicBezTo>
                    <a:pt x="393" y="176"/>
                    <a:pt x="384" y="204"/>
                    <a:pt x="367" y="227"/>
                  </a:cubicBezTo>
                  <a:cubicBezTo>
                    <a:pt x="366" y="229"/>
                    <a:pt x="364" y="230"/>
                    <a:pt x="361" y="230"/>
                  </a:cubicBezTo>
                  <a:cubicBezTo>
                    <a:pt x="360" y="230"/>
                    <a:pt x="359" y="230"/>
                    <a:pt x="357" y="229"/>
                  </a:cubicBezTo>
                  <a:cubicBezTo>
                    <a:pt x="354" y="227"/>
                    <a:pt x="353" y="222"/>
                    <a:pt x="356" y="219"/>
                  </a:cubicBezTo>
                  <a:close/>
                  <a:moveTo>
                    <a:pt x="141" y="226"/>
                  </a:moveTo>
                  <a:cubicBezTo>
                    <a:pt x="125" y="203"/>
                    <a:pt x="116" y="175"/>
                    <a:pt x="116" y="147"/>
                  </a:cubicBezTo>
                  <a:cubicBezTo>
                    <a:pt x="116" y="120"/>
                    <a:pt x="124" y="93"/>
                    <a:pt x="139" y="71"/>
                  </a:cubicBezTo>
                  <a:cubicBezTo>
                    <a:pt x="141" y="68"/>
                    <a:pt x="146" y="67"/>
                    <a:pt x="149" y="69"/>
                  </a:cubicBezTo>
                  <a:cubicBezTo>
                    <a:pt x="152" y="71"/>
                    <a:pt x="153" y="75"/>
                    <a:pt x="151" y="78"/>
                  </a:cubicBezTo>
                  <a:cubicBezTo>
                    <a:pt x="137" y="99"/>
                    <a:pt x="130" y="123"/>
                    <a:pt x="130" y="147"/>
                  </a:cubicBezTo>
                  <a:cubicBezTo>
                    <a:pt x="130" y="173"/>
                    <a:pt x="138" y="197"/>
                    <a:pt x="152" y="218"/>
                  </a:cubicBezTo>
                  <a:cubicBezTo>
                    <a:pt x="155" y="221"/>
                    <a:pt x="154" y="225"/>
                    <a:pt x="151" y="228"/>
                  </a:cubicBezTo>
                  <a:cubicBezTo>
                    <a:pt x="149" y="229"/>
                    <a:pt x="148" y="229"/>
                    <a:pt x="147" y="229"/>
                  </a:cubicBezTo>
                  <a:cubicBezTo>
                    <a:pt x="144" y="229"/>
                    <a:pt x="142" y="228"/>
                    <a:pt x="141" y="226"/>
                  </a:cubicBezTo>
                  <a:close/>
                  <a:moveTo>
                    <a:pt x="189" y="193"/>
                  </a:moveTo>
                  <a:cubicBezTo>
                    <a:pt x="179" y="179"/>
                    <a:pt x="174" y="164"/>
                    <a:pt x="174" y="147"/>
                  </a:cubicBezTo>
                  <a:cubicBezTo>
                    <a:pt x="174" y="132"/>
                    <a:pt x="179" y="117"/>
                    <a:pt x="187" y="104"/>
                  </a:cubicBezTo>
                  <a:cubicBezTo>
                    <a:pt x="189" y="101"/>
                    <a:pt x="193" y="100"/>
                    <a:pt x="197" y="102"/>
                  </a:cubicBezTo>
                  <a:cubicBezTo>
                    <a:pt x="200" y="104"/>
                    <a:pt x="201" y="108"/>
                    <a:pt x="199" y="111"/>
                  </a:cubicBezTo>
                  <a:cubicBezTo>
                    <a:pt x="192" y="122"/>
                    <a:pt x="188" y="134"/>
                    <a:pt x="188" y="147"/>
                  </a:cubicBezTo>
                  <a:cubicBezTo>
                    <a:pt x="188" y="161"/>
                    <a:pt x="192" y="174"/>
                    <a:pt x="200" y="185"/>
                  </a:cubicBezTo>
                  <a:cubicBezTo>
                    <a:pt x="203" y="188"/>
                    <a:pt x="202" y="193"/>
                    <a:pt x="199" y="195"/>
                  </a:cubicBezTo>
                  <a:cubicBezTo>
                    <a:pt x="197" y="196"/>
                    <a:pt x="196" y="196"/>
                    <a:pt x="195" y="196"/>
                  </a:cubicBezTo>
                  <a:cubicBezTo>
                    <a:pt x="192" y="196"/>
                    <a:pt x="190" y="195"/>
                    <a:pt x="189" y="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2" name="Group 9261"/>
          <p:cNvGrpSpPr/>
          <p:nvPr/>
        </p:nvGrpSpPr>
        <p:grpSpPr>
          <a:xfrm>
            <a:off x="1289161" y="3059188"/>
            <a:ext cx="1097280" cy="1097280"/>
            <a:chOff x="7723188" y="2476500"/>
            <a:chExt cx="949325" cy="949325"/>
          </a:xfrm>
        </p:grpSpPr>
        <p:sp>
          <p:nvSpPr>
            <p:cNvPr id="19" name="Oval 12"/>
            <p:cNvSpPr>
              <a:spLocks noChangeArrowheads="1"/>
            </p:cNvSpPr>
            <p:nvPr/>
          </p:nvSpPr>
          <p:spPr bwMode="auto">
            <a:xfrm>
              <a:off x="7723188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3"/>
            <p:cNvSpPr>
              <a:spLocks noEditPoints="1"/>
            </p:cNvSpPr>
            <p:nvPr/>
          </p:nvSpPr>
          <p:spPr bwMode="auto">
            <a:xfrm>
              <a:off x="7866063" y="2717800"/>
              <a:ext cx="663575" cy="466725"/>
            </a:xfrm>
            <a:custGeom>
              <a:avLst/>
              <a:gdLst>
                <a:gd name="T0" fmla="*/ 555 w 743"/>
                <a:gd name="T1" fmla="*/ 376 h 521"/>
                <a:gd name="T2" fmla="*/ 545 w 743"/>
                <a:gd name="T3" fmla="*/ 376 h 521"/>
                <a:gd name="T4" fmla="*/ 589 w 743"/>
                <a:gd name="T5" fmla="*/ 253 h 521"/>
                <a:gd name="T6" fmla="*/ 546 w 743"/>
                <a:gd name="T7" fmla="*/ 130 h 521"/>
                <a:gd name="T8" fmla="*/ 603 w 743"/>
                <a:gd name="T9" fmla="*/ 253 h 521"/>
                <a:gd name="T10" fmla="*/ 593 w 743"/>
                <a:gd name="T11" fmla="*/ 70 h 521"/>
                <a:gd name="T12" fmla="*/ 659 w 743"/>
                <a:gd name="T13" fmla="*/ 253 h 521"/>
                <a:gd name="T14" fmla="*/ 592 w 743"/>
                <a:gd name="T15" fmla="*/ 437 h 521"/>
                <a:gd name="T16" fmla="*/ 602 w 743"/>
                <a:gd name="T17" fmla="*/ 436 h 521"/>
                <a:gd name="T18" fmla="*/ 602 w 743"/>
                <a:gd name="T19" fmla="*/ 70 h 521"/>
                <a:gd name="T20" fmla="*/ 639 w 743"/>
                <a:gd name="T21" fmla="*/ 10 h 521"/>
                <a:gd name="T22" fmla="*/ 729 w 743"/>
                <a:gd name="T23" fmla="*/ 253 h 521"/>
                <a:gd name="T24" fmla="*/ 638 w 743"/>
                <a:gd name="T25" fmla="*/ 497 h 521"/>
                <a:gd name="T26" fmla="*/ 648 w 743"/>
                <a:gd name="T27" fmla="*/ 497 h 521"/>
                <a:gd name="T28" fmla="*/ 649 w 743"/>
                <a:gd name="T29" fmla="*/ 10 h 521"/>
                <a:gd name="T30" fmla="*/ 485 w 743"/>
                <a:gd name="T31" fmla="*/ 480 h 521"/>
                <a:gd name="T32" fmla="*/ 403 w 743"/>
                <a:gd name="T33" fmla="*/ 485 h 521"/>
                <a:gd name="T34" fmla="*/ 308 w 743"/>
                <a:gd name="T35" fmla="*/ 462 h 521"/>
                <a:gd name="T36" fmla="*/ 247 w 743"/>
                <a:gd name="T37" fmla="*/ 488 h 521"/>
                <a:gd name="T38" fmla="*/ 137 w 743"/>
                <a:gd name="T39" fmla="*/ 392 h 521"/>
                <a:gd name="T40" fmla="*/ 80 w 743"/>
                <a:gd name="T41" fmla="*/ 353 h 521"/>
                <a:gd name="T42" fmla="*/ 0 w 743"/>
                <a:gd name="T43" fmla="*/ 343 h 521"/>
                <a:gd name="T44" fmla="*/ 41 w 743"/>
                <a:gd name="T45" fmla="*/ 124 h 521"/>
                <a:gd name="T46" fmla="*/ 403 w 743"/>
                <a:gd name="T47" fmla="*/ 36 h 521"/>
                <a:gd name="T48" fmla="*/ 485 w 743"/>
                <a:gd name="T49" fmla="*/ 41 h 521"/>
                <a:gd name="T50" fmla="*/ 156 w 743"/>
                <a:gd name="T51" fmla="*/ 383 h 521"/>
                <a:gd name="T52" fmla="*/ 168 w 743"/>
                <a:gd name="T53" fmla="*/ 441 h 521"/>
                <a:gd name="T54" fmla="*/ 295 w 743"/>
                <a:gd name="T55" fmla="*/ 457 h 521"/>
                <a:gd name="T56" fmla="*/ 471 w 743"/>
                <a:gd name="T57" fmla="*/ 41 h 521"/>
                <a:gd name="T58" fmla="*/ 417 w 743"/>
                <a:gd name="T59" fmla="*/ 41 h 521"/>
                <a:gd name="T60" fmla="*/ 77 w 743"/>
                <a:gd name="T61" fmla="*/ 171 h 521"/>
                <a:gd name="T62" fmla="*/ 68 w 743"/>
                <a:gd name="T63" fmla="*/ 165 h 521"/>
                <a:gd name="T64" fmla="*/ 14 w 743"/>
                <a:gd name="T65" fmla="*/ 165 h 521"/>
                <a:gd name="T66" fmla="*/ 41 w 743"/>
                <a:gd name="T67" fmla="*/ 370 h 521"/>
                <a:gd name="T68" fmla="*/ 71 w 743"/>
                <a:gd name="T69" fmla="*/ 337 h 521"/>
                <a:gd name="T70" fmla="*/ 77 w 743"/>
                <a:gd name="T71" fmla="*/ 336 h 521"/>
                <a:gd name="T72" fmla="*/ 313 w 743"/>
                <a:gd name="T73" fmla="*/ 433 h 521"/>
                <a:gd name="T74" fmla="*/ 413 w 743"/>
                <a:gd name="T75" fmla="*/ 473 h 521"/>
                <a:gd name="T76" fmla="*/ 444 w 743"/>
                <a:gd name="T77" fmla="*/ 507 h 521"/>
                <a:gd name="T78" fmla="*/ 471 w 743"/>
                <a:gd name="T79" fmla="*/ 4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3" h="521">
                  <a:moveTo>
                    <a:pt x="603" y="253"/>
                  </a:moveTo>
                  <a:cubicBezTo>
                    <a:pt x="603" y="300"/>
                    <a:pt x="586" y="344"/>
                    <a:pt x="555" y="376"/>
                  </a:cubicBezTo>
                  <a:cubicBezTo>
                    <a:pt x="554" y="378"/>
                    <a:pt x="552" y="378"/>
                    <a:pt x="550" y="378"/>
                  </a:cubicBezTo>
                  <a:cubicBezTo>
                    <a:pt x="549" y="378"/>
                    <a:pt x="547" y="378"/>
                    <a:pt x="545" y="376"/>
                  </a:cubicBezTo>
                  <a:cubicBezTo>
                    <a:pt x="543" y="374"/>
                    <a:pt x="543" y="369"/>
                    <a:pt x="545" y="367"/>
                  </a:cubicBezTo>
                  <a:cubicBezTo>
                    <a:pt x="574" y="337"/>
                    <a:pt x="589" y="296"/>
                    <a:pt x="589" y="253"/>
                  </a:cubicBezTo>
                  <a:cubicBezTo>
                    <a:pt x="589" y="210"/>
                    <a:pt x="574" y="170"/>
                    <a:pt x="546" y="140"/>
                  </a:cubicBezTo>
                  <a:cubicBezTo>
                    <a:pt x="543" y="137"/>
                    <a:pt x="543" y="133"/>
                    <a:pt x="546" y="130"/>
                  </a:cubicBezTo>
                  <a:cubicBezTo>
                    <a:pt x="549" y="128"/>
                    <a:pt x="553" y="128"/>
                    <a:pt x="556" y="131"/>
                  </a:cubicBezTo>
                  <a:cubicBezTo>
                    <a:pt x="587" y="163"/>
                    <a:pt x="603" y="207"/>
                    <a:pt x="603" y="253"/>
                  </a:cubicBezTo>
                  <a:close/>
                  <a:moveTo>
                    <a:pt x="602" y="70"/>
                  </a:moveTo>
                  <a:cubicBezTo>
                    <a:pt x="600" y="68"/>
                    <a:pt x="595" y="67"/>
                    <a:pt x="593" y="70"/>
                  </a:cubicBezTo>
                  <a:cubicBezTo>
                    <a:pt x="590" y="73"/>
                    <a:pt x="590" y="77"/>
                    <a:pt x="592" y="80"/>
                  </a:cubicBezTo>
                  <a:cubicBezTo>
                    <a:pt x="636" y="126"/>
                    <a:pt x="659" y="187"/>
                    <a:pt x="659" y="253"/>
                  </a:cubicBezTo>
                  <a:cubicBezTo>
                    <a:pt x="659" y="319"/>
                    <a:pt x="635" y="381"/>
                    <a:pt x="592" y="427"/>
                  </a:cubicBezTo>
                  <a:cubicBezTo>
                    <a:pt x="589" y="430"/>
                    <a:pt x="589" y="434"/>
                    <a:pt x="592" y="437"/>
                  </a:cubicBezTo>
                  <a:cubicBezTo>
                    <a:pt x="593" y="438"/>
                    <a:pt x="595" y="439"/>
                    <a:pt x="597" y="439"/>
                  </a:cubicBezTo>
                  <a:cubicBezTo>
                    <a:pt x="599" y="439"/>
                    <a:pt x="601" y="438"/>
                    <a:pt x="602" y="436"/>
                  </a:cubicBezTo>
                  <a:cubicBezTo>
                    <a:pt x="648" y="388"/>
                    <a:pt x="673" y="323"/>
                    <a:pt x="673" y="253"/>
                  </a:cubicBezTo>
                  <a:cubicBezTo>
                    <a:pt x="673" y="184"/>
                    <a:pt x="648" y="119"/>
                    <a:pt x="602" y="70"/>
                  </a:cubicBezTo>
                  <a:close/>
                  <a:moveTo>
                    <a:pt x="649" y="10"/>
                  </a:moveTo>
                  <a:cubicBezTo>
                    <a:pt x="646" y="7"/>
                    <a:pt x="642" y="7"/>
                    <a:pt x="639" y="10"/>
                  </a:cubicBezTo>
                  <a:cubicBezTo>
                    <a:pt x="636" y="12"/>
                    <a:pt x="636" y="17"/>
                    <a:pt x="639" y="20"/>
                  </a:cubicBezTo>
                  <a:cubicBezTo>
                    <a:pt x="697" y="81"/>
                    <a:pt x="729" y="164"/>
                    <a:pt x="729" y="253"/>
                  </a:cubicBezTo>
                  <a:cubicBezTo>
                    <a:pt x="729" y="342"/>
                    <a:pt x="697" y="425"/>
                    <a:pt x="638" y="487"/>
                  </a:cubicBezTo>
                  <a:cubicBezTo>
                    <a:pt x="636" y="490"/>
                    <a:pt x="636" y="494"/>
                    <a:pt x="638" y="497"/>
                  </a:cubicBezTo>
                  <a:cubicBezTo>
                    <a:pt x="640" y="498"/>
                    <a:pt x="642" y="499"/>
                    <a:pt x="643" y="499"/>
                  </a:cubicBezTo>
                  <a:cubicBezTo>
                    <a:pt x="645" y="499"/>
                    <a:pt x="647" y="498"/>
                    <a:pt x="648" y="497"/>
                  </a:cubicBezTo>
                  <a:cubicBezTo>
                    <a:pt x="709" y="432"/>
                    <a:pt x="743" y="346"/>
                    <a:pt x="743" y="253"/>
                  </a:cubicBezTo>
                  <a:cubicBezTo>
                    <a:pt x="743" y="161"/>
                    <a:pt x="710" y="74"/>
                    <a:pt x="649" y="10"/>
                  </a:cubicBezTo>
                  <a:close/>
                  <a:moveTo>
                    <a:pt x="485" y="41"/>
                  </a:moveTo>
                  <a:cubicBezTo>
                    <a:pt x="485" y="480"/>
                    <a:pt x="485" y="480"/>
                    <a:pt x="485" y="480"/>
                  </a:cubicBezTo>
                  <a:cubicBezTo>
                    <a:pt x="485" y="502"/>
                    <a:pt x="467" y="521"/>
                    <a:pt x="444" y="521"/>
                  </a:cubicBezTo>
                  <a:cubicBezTo>
                    <a:pt x="423" y="521"/>
                    <a:pt x="406" y="505"/>
                    <a:pt x="403" y="485"/>
                  </a:cubicBezTo>
                  <a:cubicBezTo>
                    <a:pt x="314" y="448"/>
                    <a:pt x="314" y="448"/>
                    <a:pt x="314" y="448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1" y="481"/>
                    <a:pt x="283" y="492"/>
                    <a:pt x="265" y="492"/>
                  </a:cubicBezTo>
                  <a:cubicBezTo>
                    <a:pt x="259" y="492"/>
                    <a:pt x="253" y="491"/>
                    <a:pt x="247" y="488"/>
                  </a:cubicBezTo>
                  <a:cubicBezTo>
                    <a:pt x="162" y="454"/>
                    <a:pt x="162" y="454"/>
                    <a:pt x="162" y="454"/>
                  </a:cubicBezTo>
                  <a:cubicBezTo>
                    <a:pt x="138" y="444"/>
                    <a:pt x="127" y="416"/>
                    <a:pt x="137" y="392"/>
                  </a:cubicBezTo>
                  <a:cubicBezTo>
                    <a:pt x="143" y="378"/>
                    <a:pt x="143" y="378"/>
                    <a:pt x="143" y="378"/>
                  </a:cubicBezTo>
                  <a:cubicBezTo>
                    <a:pt x="80" y="353"/>
                    <a:pt x="80" y="353"/>
                    <a:pt x="80" y="353"/>
                  </a:cubicBezTo>
                  <a:cubicBezTo>
                    <a:pt x="76" y="370"/>
                    <a:pt x="60" y="384"/>
                    <a:pt x="41" y="384"/>
                  </a:cubicBezTo>
                  <a:cubicBezTo>
                    <a:pt x="18" y="384"/>
                    <a:pt x="0" y="365"/>
                    <a:pt x="0" y="34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42"/>
                    <a:pt x="18" y="124"/>
                    <a:pt x="41" y="124"/>
                  </a:cubicBezTo>
                  <a:cubicBezTo>
                    <a:pt x="60" y="124"/>
                    <a:pt x="76" y="137"/>
                    <a:pt x="81" y="155"/>
                  </a:cubicBezTo>
                  <a:cubicBezTo>
                    <a:pt x="403" y="36"/>
                    <a:pt x="403" y="36"/>
                    <a:pt x="403" y="36"/>
                  </a:cubicBezTo>
                  <a:cubicBezTo>
                    <a:pt x="406" y="16"/>
                    <a:pt x="423" y="0"/>
                    <a:pt x="444" y="0"/>
                  </a:cubicBezTo>
                  <a:cubicBezTo>
                    <a:pt x="467" y="0"/>
                    <a:pt x="485" y="18"/>
                    <a:pt x="485" y="41"/>
                  </a:cubicBezTo>
                  <a:close/>
                  <a:moveTo>
                    <a:pt x="301" y="443"/>
                  </a:moveTo>
                  <a:cubicBezTo>
                    <a:pt x="156" y="383"/>
                    <a:pt x="156" y="383"/>
                    <a:pt x="156" y="383"/>
                  </a:cubicBezTo>
                  <a:cubicBezTo>
                    <a:pt x="150" y="398"/>
                    <a:pt x="150" y="398"/>
                    <a:pt x="150" y="398"/>
                  </a:cubicBezTo>
                  <a:cubicBezTo>
                    <a:pt x="143" y="414"/>
                    <a:pt x="151" y="434"/>
                    <a:pt x="168" y="441"/>
                  </a:cubicBezTo>
                  <a:cubicBezTo>
                    <a:pt x="252" y="475"/>
                    <a:pt x="252" y="475"/>
                    <a:pt x="252" y="475"/>
                  </a:cubicBezTo>
                  <a:cubicBezTo>
                    <a:pt x="269" y="482"/>
                    <a:pt x="288" y="474"/>
                    <a:pt x="295" y="457"/>
                  </a:cubicBezTo>
                  <a:lnTo>
                    <a:pt x="301" y="443"/>
                  </a:lnTo>
                  <a:close/>
                  <a:moveTo>
                    <a:pt x="471" y="41"/>
                  </a:moveTo>
                  <a:cubicBezTo>
                    <a:pt x="471" y="26"/>
                    <a:pt x="459" y="14"/>
                    <a:pt x="444" y="14"/>
                  </a:cubicBezTo>
                  <a:cubicBezTo>
                    <a:pt x="429" y="14"/>
                    <a:pt x="417" y="26"/>
                    <a:pt x="417" y="41"/>
                  </a:cubicBezTo>
                  <a:cubicBezTo>
                    <a:pt x="417" y="44"/>
                    <a:pt x="415" y="47"/>
                    <a:pt x="412" y="48"/>
                  </a:cubicBezTo>
                  <a:cubicBezTo>
                    <a:pt x="77" y="171"/>
                    <a:pt x="77" y="171"/>
                    <a:pt x="77" y="171"/>
                  </a:cubicBezTo>
                  <a:cubicBezTo>
                    <a:pt x="75" y="172"/>
                    <a:pt x="73" y="172"/>
                    <a:pt x="71" y="170"/>
                  </a:cubicBezTo>
                  <a:cubicBezTo>
                    <a:pt x="69" y="169"/>
                    <a:pt x="68" y="167"/>
                    <a:pt x="68" y="165"/>
                  </a:cubicBezTo>
                  <a:cubicBezTo>
                    <a:pt x="68" y="150"/>
                    <a:pt x="56" y="138"/>
                    <a:pt x="41" y="138"/>
                  </a:cubicBezTo>
                  <a:cubicBezTo>
                    <a:pt x="26" y="138"/>
                    <a:pt x="14" y="150"/>
                    <a:pt x="14" y="165"/>
                  </a:cubicBezTo>
                  <a:cubicBezTo>
                    <a:pt x="14" y="343"/>
                    <a:pt x="14" y="343"/>
                    <a:pt x="14" y="343"/>
                  </a:cubicBezTo>
                  <a:cubicBezTo>
                    <a:pt x="14" y="358"/>
                    <a:pt x="26" y="370"/>
                    <a:pt x="41" y="370"/>
                  </a:cubicBezTo>
                  <a:cubicBezTo>
                    <a:pt x="56" y="370"/>
                    <a:pt x="68" y="358"/>
                    <a:pt x="68" y="343"/>
                  </a:cubicBezTo>
                  <a:cubicBezTo>
                    <a:pt x="68" y="340"/>
                    <a:pt x="69" y="338"/>
                    <a:pt x="71" y="337"/>
                  </a:cubicBezTo>
                  <a:cubicBezTo>
                    <a:pt x="72" y="336"/>
                    <a:pt x="73" y="336"/>
                    <a:pt x="75" y="336"/>
                  </a:cubicBezTo>
                  <a:cubicBezTo>
                    <a:pt x="76" y="336"/>
                    <a:pt x="76" y="336"/>
                    <a:pt x="77" y="336"/>
                  </a:cubicBezTo>
                  <a:cubicBezTo>
                    <a:pt x="313" y="433"/>
                    <a:pt x="313" y="433"/>
                    <a:pt x="313" y="433"/>
                  </a:cubicBezTo>
                  <a:cubicBezTo>
                    <a:pt x="313" y="433"/>
                    <a:pt x="313" y="433"/>
                    <a:pt x="313" y="433"/>
                  </a:cubicBezTo>
                  <a:cubicBezTo>
                    <a:pt x="313" y="433"/>
                    <a:pt x="313" y="433"/>
                    <a:pt x="313" y="433"/>
                  </a:cubicBezTo>
                  <a:cubicBezTo>
                    <a:pt x="413" y="473"/>
                    <a:pt x="413" y="473"/>
                    <a:pt x="413" y="473"/>
                  </a:cubicBezTo>
                  <a:cubicBezTo>
                    <a:pt x="415" y="474"/>
                    <a:pt x="417" y="477"/>
                    <a:pt x="417" y="480"/>
                  </a:cubicBezTo>
                  <a:cubicBezTo>
                    <a:pt x="417" y="495"/>
                    <a:pt x="429" y="507"/>
                    <a:pt x="444" y="507"/>
                  </a:cubicBezTo>
                  <a:cubicBezTo>
                    <a:pt x="459" y="507"/>
                    <a:pt x="471" y="495"/>
                    <a:pt x="471" y="480"/>
                  </a:cubicBezTo>
                  <a:lnTo>
                    <a:pt x="471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5" name="Group 9264"/>
          <p:cNvGrpSpPr/>
          <p:nvPr/>
        </p:nvGrpSpPr>
        <p:grpSpPr>
          <a:xfrm>
            <a:off x="8183793" y="3059188"/>
            <a:ext cx="1097280" cy="1097280"/>
            <a:chOff x="2524125" y="3649663"/>
            <a:chExt cx="949325" cy="950913"/>
          </a:xfrm>
        </p:grpSpPr>
        <p:sp>
          <p:nvSpPr>
            <p:cNvPr id="22" name="Oval 15"/>
            <p:cNvSpPr>
              <a:spLocks noChangeArrowheads="1"/>
            </p:cNvSpPr>
            <p:nvPr/>
          </p:nvSpPr>
          <p:spPr bwMode="auto">
            <a:xfrm>
              <a:off x="2524125" y="3649663"/>
              <a:ext cx="949325" cy="9509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4"/>
            <p:cNvSpPr>
              <a:spLocks noEditPoints="1"/>
            </p:cNvSpPr>
            <p:nvPr/>
          </p:nvSpPr>
          <p:spPr bwMode="auto">
            <a:xfrm>
              <a:off x="2713038" y="3860800"/>
              <a:ext cx="511175" cy="549275"/>
            </a:xfrm>
            <a:custGeom>
              <a:avLst/>
              <a:gdLst>
                <a:gd name="T0" fmla="*/ 525 w 572"/>
                <a:gd name="T1" fmla="*/ 0 h 615"/>
                <a:gd name="T2" fmla="*/ 478 w 572"/>
                <a:gd name="T3" fmla="*/ 42 h 615"/>
                <a:gd name="T4" fmla="*/ 93 w 572"/>
                <a:gd name="T5" fmla="*/ 184 h 615"/>
                <a:gd name="T6" fmla="*/ 47 w 572"/>
                <a:gd name="T7" fmla="*/ 147 h 615"/>
                <a:gd name="T8" fmla="*/ 0 w 572"/>
                <a:gd name="T9" fmla="*/ 194 h 615"/>
                <a:gd name="T10" fmla="*/ 0 w 572"/>
                <a:gd name="T11" fmla="*/ 405 h 615"/>
                <a:gd name="T12" fmla="*/ 47 w 572"/>
                <a:gd name="T13" fmla="*/ 453 h 615"/>
                <a:gd name="T14" fmla="*/ 93 w 572"/>
                <a:gd name="T15" fmla="*/ 415 h 615"/>
                <a:gd name="T16" fmla="*/ 169 w 572"/>
                <a:gd name="T17" fmla="*/ 446 h 615"/>
                <a:gd name="T18" fmla="*/ 162 w 572"/>
                <a:gd name="T19" fmla="*/ 464 h 615"/>
                <a:gd name="T20" fmla="*/ 192 w 572"/>
                <a:gd name="T21" fmla="*/ 535 h 615"/>
                <a:gd name="T22" fmla="*/ 292 w 572"/>
                <a:gd name="T23" fmla="*/ 576 h 615"/>
                <a:gd name="T24" fmla="*/ 312 w 572"/>
                <a:gd name="T25" fmla="*/ 580 h 615"/>
                <a:gd name="T26" fmla="*/ 334 w 572"/>
                <a:gd name="T27" fmla="*/ 576 h 615"/>
                <a:gd name="T28" fmla="*/ 363 w 572"/>
                <a:gd name="T29" fmla="*/ 547 h 615"/>
                <a:gd name="T30" fmla="*/ 370 w 572"/>
                <a:gd name="T31" fmla="*/ 528 h 615"/>
                <a:gd name="T32" fmla="*/ 478 w 572"/>
                <a:gd name="T33" fmla="*/ 572 h 615"/>
                <a:gd name="T34" fmla="*/ 525 w 572"/>
                <a:gd name="T35" fmla="*/ 615 h 615"/>
                <a:gd name="T36" fmla="*/ 572 w 572"/>
                <a:gd name="T37" fmla="*/ 568 h 615"/>
                <a:gd name="T38" fmla="*/ 572 w 572"/>
                <a:gd name="T39" fmla="*/ 47 h 615"/>
                <a:gd name="T40" fmla="*/ 525 w 572"/>
                <a:gd name="T41" fmla="*/ 0 h 615"/>
                <a:gd name="T42" fmla="*/ 350 w 572"/>
                <a:gd name="T43" fmla="*/ 541 h 615"/>
                <a:gd name="T44" fmla="*/ 328 w 572"/>
                <a:gd name="T45" fmla="*/ 563 h 615"/>
                <a:gd name="T46" fmla="*/ 297 w 572"/>
                <a:gd name="T47" fmla="*/ 563 h 615"/>
                <a:gd name="T48" fmla="*/ 197 w 572"/>
                <a:gd name="T49" fmla="*/ 522 h 615"/>
                <a:gd name="T50" fmla="*/ 175 w 572"/>
                <a:gd name="T51" fmla="*/ 470 h 615"/>
                <a:gd name="T52" fmla="*/ 182 w 572"/>
                <a:gd name="T53" fmla="*/ 451 h 615"/>
                <a:gd name="T54" fmla="*/ 357 w 572"/>
                <a:gd name="T55" fmla="*/ 523 h 615"/>
                <a:gd name="T56" fmla="*/ 350 w 572"/>
                <a:gd name="T57" fmla="*/ 541 h 615"/>
                <a:gd name="T58" fmla="*/ 558 w 572"/>
                <a:gd name="T59" fmla="*/ 568 h 615"/>
                <a:gd name="T60" fmla="*/ 525 w 572"/>
                <a:gd name="T61" fmla="*/ 601 h 615"/>
                <a:gd name="T62" fmla="*/ 492 w 572"/>
                <a:gd name="T63" fmla="*/ 568 h 615"/>
                <a:gd name="T64" fmla="*/ 488 w 572"/>
                <a:gd name="T65" fmla="*/ 561 h 615"/>
                <a:gd name="T66" fmla="*/ 90 w 572"/>
                <a:gd name="T67" fmla="*/ 399 h 615"/>
                <a:gd name="T68" fmla="*/ 87 w 572"/>
                <a:gd name="T69" fmla="*/ 398 h 615"/>
                <a:gd name="T70" fmla="*/ 83 w 572"/>
                <a:gd name="T71" fmla="*/ 399 h 615"/>
                <a:gd name="T72" fmla="*/ 80 w 572"/>
                <a:gd name="T73" fmla="*/ 405 h 615"/>
                <a:gd name="T74" fmla="*/ 47 w 572"/>
                <a:gd name="T75" fmla="*/ 439 h 615"/>
                <a:gd name="T76" fmla="*/ 14 w 572"/>
                <a:gd name="T77" fmla="*/ 405 h 615"/>
                <a:gd name="T78" fmla="*/ 14 w 572"/>
                <a:gd name="T79" fmla="*/ 194 h 615"/>
                <a:gd name="T80" fmla="*/ 47 w 572"/>
                <a:gd name="T81" fmla="*/ 161 h 615"/>
                <a:gd name="T82" fmla="*/ 80 w 572"/>
                <a:gd name="T83" fmla="*/ 194 h 615"/>
                <a:gd name="T84" fmla="*/ 83 w 572"/>
                <a:gd name="T85" fmla="*/ 200 h 615"/>
                <a:gd name="T86" fmla="*/ 90 w 572"/>
                <a:gd name="T87" fmla="*/ 201 h 615"/>
                <a:gd name="T88" fmla="*/ 487 w 572"/>
                <a:gd name="T89" fmla="*/ 54 h 615"/>
                <a:gd name="T90" fmla="*/ 492 w 572"/>
                <a:gd name="T91" fmla="*/ 47 h 615"/>
                <a:gd name="T92" fmla="*/ 525 w 572"/>
                <a:gd name="T93" fmla="*/ 14 h 615"/>
                <a:gd name="T94" fmla="*/ 558 w 572"/>
                <a:gd name="T95" fmla="*/ 47 h 615"/>
                <a:gd name="T96" fmla="*/ 558 w 572"/>
                <a:gd name="T97" fmla="*/ 56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2" h="615">
                  <a:moveTo>
                    <a:pt x="525" y="0"/>
                  </a:moveTo>
                  <a:cubicBezTo>
                    <a:pt x="501" y="0"/>
                    <a:pt x="481" y="19"/>
                    <a:pt x="478" y="42"/>
                  </a:cubicBezTo>
                  <a:cubicBezTo>
                    <a:pt x="93" y="184"/>
                    <a:pt x="93" y="184"/>
                    <a:pt x="93" y="184"/>
                  </a:cubicBezTo>
                  <a:cubicBezTo>
                    <a:pt x="89" y="163"/>
                    <a:pt x="70" y="147"/>
                    <a:pt x="47" y="147"/>
                  </a:cubicBezTo>
                  <a:cubicBezTo>
                    <a:pt x="21" y="147"/>
                    <a:pt x="0" y="168"/>
                    <a:pt x="0" y="194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31"/>
                    <a:pt x="21" y="453"/>
                    <a:pt x="47" y="453"/>
                  </a:cubicBezTo>
                  <a:cubicBezTo>
                    <a:pt x="70" y="453"/>
                    <a:pt x="89" y="436"/>
                    <a:pt x="93" y="415"/>
                  </a:cubicBezTo>
                  <a:cubicBezTo>
                    <a:pt x="169" y="446"/>
                    <a:pt x="169" y="446"/>
                    <a:pt x="169" y="446"/>
                  </a:cubicBezTo>
                  <a:cubicBezTo>
                    <a:pt x="162" y="464"/>
                    <a:pt x="162" y="464"/>
                    <a:pt x="162" y="464"/>
                  </a:cubicBezTo>
                  <a:cubicBezTo>
                    <a:pt x="151" y="492"/>
                    <a:pt x="164" y="524"/>
                    <a:pt x="192" y="535"/>
                  </a:cubicBezTo>
                  <a:cubicBezTo>
                    <a:pt x="292" y="576"/>
                    <a:pt x="292" y="576"/>
                    <a:pt x="292" y="576"/>
                  </a:cubicBezTo>
                  <a:cubicBezTo>
                    <a:pt x="299" y="579"/>
                    <a:pt x="305" y="580"/>
                    <a:pt x="312" y="580"/>
                  </a:cubicBezTo>
                  <a:cubicBezTo>
                    <a:pt x="320" y="580"/>
                    <a:pt x="327" y="579"/>
                    <a:pt x="334" y="576"/>
                  </a:cubicBezTo>
                  <a:cubicBezTo>
                    <a:pt x="347" y="570"/>
                    <a:pt x="357" y="560"/>
                    <a:pt x="363" y="547"/>
                  </a:cubicBezTo>
                  <a:cubicBezTo>
                    <a:pt x="370" y="528"/>
                    <a:pt x="370" y="528"/>
                    <a:pt x="370" y="528"/>
                  </a:cubicBezTo>
                  <a:cubicBezTo>
                    <a:pt x="478" y="572"/>
                    <a:pt x="478" y="572"/>
                    <a:pt x="478" y="572"/>
                  </a:cubicBezTo>
                  <a:cubicBezTo>
                    <a:pt x="481" y="596"/>
                    <a:pt x="501" y="615"/>
                    <a:pt x="525" y="615"/>
                  </a:cubicBezTo>
                  <a:cubicBezTo>
                    <a:pt x="551" y="615"/>
                    <a:pt x="572" y="594"/>
                    <a:pt x="572" y="568"/>
                  </a:cubicBezTo>
                  <a:cubicBezTo>
                    <a:pt x="572" y="47"/>
                    <a:pt x="572" y="47"/>
                    <a:pt x="572" y="47"/>
                  </a:cubicBezTo>
                  <a:cubicBezTo>
                    <a:pt x="572" y="21"/>
                    <a:pt x="551" y="0"/>
                    <a:pt x="525" y="0"/>
                  </a:cubicBezTo>
                  <a:close/>
                  <a:moveTo>
                    <a:pt x="350" y="541"/>
                  </a:moveTo>
                  <a:cubicBezTo>
                    <a:pt x="346" y="551"/>
                    <a:pt x="338" y="559"/>
                    <a:pt x="328" y="563"/>
                  </a:cubicBezTo>
                  <a:cubicBezTo>
                    <a:pt x="318" y="567"/>
                    <a:pt x="307" y="567"/>
                    <a:pt x="297" y="563"/>
                  </a:cubicBezTo>
                  <a:cubicBezTo>
                    <a:pt x="197" y="522"/>
                    <a:pt x="197" y="522"/>
                    <a:pt x="197" y="522"/>
                  </a:cubicBezTo>
                  <a:cubicBezTo>
                    <a:pt x="176" y="514"/>
                    <a:pt x="167" y="490"/>
                    <a:pt x="175" y="470"/>
                  </a:cubicBezTo>
                  <a:cubicBezTo>
                    <a:pt x="182" y="451"/>
                    <a:pt x="182" y="451"/>
                    <a:pt x="182" y="451"/>
                  </a:cubicBezTo>
                  <a:cubicBezTo>
                    <a:pt x="357" y="523"/>
                    <a:pt x="357" y="523"/>
                    <a:pt x="357" y="523"/>
                  </a:cubicBezTo>
                  <a:lnTo>
                    <a:pt x="350" y="541"/>
                  </a:lnTo>
                  <a:close/>
                  <a:moveTo>
                    <a:pt x="558" y="568"/>
                  </a:moveTo>
                  <a:cubicBezTo>
                    <a:pt x="558" y="586"/>
                    <a:pt x="544" y="601"/>
                    <a:pt x="525" y="601"/>
                  </a:cubicBezTo>
                  <a:cubicBezTo>
                    <a:pt x="507" y="601"/>
                    <a:pt x="492" y="586"/>
                    <a:pt x="492" y="568"/>
                  </a:cubicBezTo>
                  <a:cubicBezTo>
                    <a:pt x="492" y="565"/>
                    <a:pt x="490" y="562"/>
                    <a:pt x="488" y="561"/>
                  </a:cubicBezTo>
                  <a:cubicBezTo>
                    <a:pt x="90" y="399"/>
                    <a:pt x="90" y="399"/>
                    <a:pt x="90" y="399"/>
                  </a:cubicBezTo>
                  <a:cubicBezTo>
                    <a:pt x="89" y="398"/>
                    <a:pt x="88" y="398"/>
                    <a:pt x="87" y="398"/>
                  </a:cubicBezTo>
                  <a:cubicBezTo>
                    <a:pt x="86" y="398"/>
                    <a:pt x="85" y="398"/>
                    <a:pt x="83" y="399"/>
                  </a:cubicBezTo>
                  <a:cubicBezTo>
                    <a:pt x="81" y="400"/>
                    <a:pt x="80" y="403"/>
                    <a:pt x="80" y="405"/>
                  </a:cubicBezTo>
                  <a:cubicBezTo>
                    <a:pt x="80" y="423"/>
                    <a:pt x="65" y="439"/>
                    <a:pt x="47" y="439"/>
                  </a:cubicBezTo>
                  <a:cubicBezTo>
                    <a:pt x="29" y="439"/>
                    <a:pt x="14" y="424"/>
                    <a:pt x="14" y="405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14" y="176"/>
                    <a:pt x="29" y="161"/>
                    <a:pt x="47" y="161"/>
                  </a:cubicBezTo>
                  <a:cubicBezTo>
                    <a:pt x="65" y="161"/>
                    <a:pt x="80" y="176"/>
                    <a:pt x="80" y="194"/>
                  </a:cubicBezTo>
                  <a:cubicBezTo>
                    <a:pt x="80" y="196"/>
                    <a:pt x="81" y="199"/>
                    <a:pt x="83" y="200"/>
                  </a:cubicBezTo>
                  <a:cubicBezTo>
                    <a:pt x="85" y="201"/>
                    <a:pt x="88" y="201"/>
                    <a:pt x="90" y="201"/>
                  </a:cubicBezTo>
                  <a:cubicBezTo>
                    <a:pt x="487" y="54"/>
                    <a:pt x="487" y="54"/>
                    <a:pt x="487" y="54"/>
                  </a:cubicBezTo>
                  <a:cubicBezTo>
                    <a:pt x="490" y="53"/>
                    <a:pt x="492" y="50"/>
                    <a:pt x="492" y="47"/>
                  </a:cubicBezTo>
                  <a:cubicBezTo>
                    <a:pt x="492" y="29"/>
                    <a:pt x="507" y="14"/>
                    <a:pt x="525" y="14"/>
                  </a:cubicBezTo>
                  <a:cubicBezTo>
                    <a:pt x="544" y="14"/>
                    <a:pt x="558" y="29"/>
                    <a:pt x="558" y="47"/>
                  </a:cubicBezTo>
                  <a:lnTo>
                    <a:pt x="558" y="5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3" name="Group 9262"/>
          <p:cNvGrpSpPr/>
          <p:nvPr/>
        </p:nvGrpSpPr>
        <p:grpSpPr>
          <a:xfrm>
            <a:off x="3012819" y="3059188"/>
            <a:ext cx="1097280" cy="1097280"/>
            <a:chOff x="8782050" y="2476500"/>
            <a:chExt cx="949325" cy="949325"/>
          </a:xfrm>
        </p:grpSpPr>
        <p:sp>
          <p:nvSpPr>
            <p:cNvPr id="18" name="Oval 11"/>
            <p:cNvSpPr>
              <a:spLocks noChangeArrowheads="1"/>
            </p:cNvSpPr>
            <p:nvPr/>
          </p:nvSpPr>
          <p:spPr bwMode="auto">
            <a:xfrm>
              <a:off x="8782050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8" name="Freeform 25"/>
            <p:cNvSpPr>
              <a:spLocks noEditPoints="1"/>
            </p:cNvSpPr>
            <p:nvPr/>
          </p:nvSpPr>
          <p:spPr bwMode="auto">
            <a:xfrm>
              <a:off x="9017000" y="2665413"/>
              <a:ext cx="479425" cy="571500"/>
            </a:xfrm>
            <a:custGeom>
              <a:avLst/>
              <a:gdLst>
                <a:gd name="T0" fmla="*/ 295 w 537"/>
                <a:gd name="T1" fmla="*/ 256 h 639"/>
                <a:gd name="T2" fmla="*/ 347 w 537"/>
                <a:gd name="T3" fmla="*/ 228 h 639"/>
                <a:gd name="T4" fmla="*/ 280 w 537"/>
                <a:gd name="T5" fmla="*/ 228 h 639"/>
                <a:gd name="T6" fmla="*/ 262 w 537"/>
                <a:gd name="T7" fmla="*/ 270 h 639"/>
                <a:gd name="T8" fmla="*/ 89 w 537"/>
                <a:gd name="T9" fmla="*/ 105 h 639"/>
                <a:gd name="T10" fmla="*/ 0 w 537"/>
                <a:gd name="T11" fmla="*/ 288 h 639"/>
                <a:gd name="T12" fmla="*/ 24 w 537"/>
                <a:gd name="T13" fmla="*/ 608 h 639"/>
                <a:gd name="T14" fmla="*/ 43 w 537"/>
                <a:gd name="T15" fmla="*/ 639 h 639"/>
                <a:gd name="T16" fmla="*/ 361 w 537"/>
                <a:gd name="T17" fmla="*/ 617 h 639"/>
                <a:gd name="T18" fmla="*/ 323 w 537"/>
                <a:gd name="T19" fmla="*/ 527 h 639"/>
                <a:gd name="T20" fmla="*/ 433 w 537"/>
                <a:gd name="T21" fmla="*/ 449 h 639"/>
                <a:gd name="T22" fmla="*/ 272 w 537"/>
                <a:gd name="T23" fmla="*/ 280 h 639"/>
                <a:gd name="T24" fmla="*/ 313 w 537"/>
                <a:gd name="T25" fmla="*/ 209 h 639"/>
                <a:gd name="T26" fmla="*/ 313 w 537"/>
                <a:gd name="T27" fmla="*/ 248 h 639"/>
                <a:gd name="T28" fmla="*/ 318 w 537"/>
                <a:gd name="T29" fmla="*/ 233 h 639"/>
                <a:gd name="T30" fmla="*/ 308 w 537"/>
                <a:gd name="T31" fmla="*/ 223 h 639"/>
                <a:gd name="T32" fmla="*/ 294 w 537"/>
                <a:gd name="T33" fmla="*/ 228 h 639"/>
                <a:gd name="T34" fmla="*/ 311 w 537"/>
                <a:gd name="T35" fmla="*/ 515 h 639"/>
                <a:gd name="T36" fmla="*/ 307 w 537"/>
                <a:gd name="T37" fmla="*/ 525 h 639"/>
                <a:gd name="T38" fmla="*/ 346 w 537"/>
                <a:gd name="T39" fmla="*/ 613 h 639"/>
                <a:gd name="T40" fmla="*/ 340 w 537"/>
                <a:gd name="T41" fmla="*/ 625 h 639"/>
                <a:gd name="T42" fmla="*/ 37 w 537"/>
                <a:gd name="T43" fmla="*/ 621 h 639"/>
                <a:gd name="T44" fmla="*/ 99 w 537"/>
                <a:gd name="T45" fmla="*/ 475 h 639"/>
                <a:gd name="T46" fmla="*/ 14 w 537"/>
                <a:gd name="T47" fmla="*/ 288 h 639"/>
                <a:gd name="T48" fmla="*/ 89 w 537"/>
                <a:gd name="T49" fmla="*/ 119 h 639"/>
                <a:gd name="T50" fmla="*/ 417 w 537"/>
                <a:gd name="T51" fmla="*/ 444 h 639"/>
                <a:gd name="T52" fmla="*/ 417 w 537"/>
                <a:gd name="T53" fmla="*/ 454 h 639"/>
                <a:gd name="T54" fmla="*/ 290 w 537"/>
                <a:gd name="T55" fmla="*/ 128 h 639"/>
                <a:gd name="T56" fmla="*/ 417 w 537"/>
                <a:gd name="T57" fmla="*/ 241 h 639"/>
                <a:gd name="T58" fmla="*/ 403 w 537"/>
                <a:gd name="T59" fmla="*/ 241 h 639"/>
                <a:gd name="T60" fmla="*/ 537 w 537"/>
                <a:gd name="T61" fmla="*/ 241 h 639"/>
                <a:gd name="T62" fmla="*/ 523 w 537"/>
                <a:gd name="T63" fmla="*/ 241 h 639"/>
                <a:gd name="T64" fmla="*/ 290 w 537"/>
                <a:gd name="T65" fmla="*/ 7 h 639"/>
                <a:gd name="T66" fmla="*/ 537 w 537"/>
                <a:gd name="T67" fmla="*/ 241 h 639"/>
                <a:gd name="T68" fmla="*/ 470 w 537"/>
                <a:gd name="T69" fmla="*/ 248 h 639"/>
                <a:gd name="T70" fmla="*/ 297 w 537"/>
                <a:gd name="T71" fmla="*/ 74 h 639"/>
                <a:gd name="T72" fmla="*/ 297 w 537"/>
                <a:gd name="T73" fmla="*/ 60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7" h="639">
                  <a:moveTo>
                    <a:pt x="272" y="280"/>
                  </a:moveTo>
                  <a:cubicBezTo>
                    <a:pt x="295" y="256"/>
                    <a:pt x="295" y="256"/>
                    <a:pt x="295" y="256"/>
                  </a:cubicBezTo>
                  <a:cubicBezTo>
                    <a:pt x="301" y="260"/>
                    <a:pt x="307" y="262"/>
                    <a:pt x="313" y="262"/>
                  </a:cubicBezTo>
                  <a:cubicBezTo>
                    <a:pt x="332" y="262"/>
                    <a:pt x="347" y="247"/>
                    <a:pt x="347" y="228"/>
                  </a:cubicBezTo>
                  <a:cubicBezTo>
                    <a:pt x="347" y="210"/>
                    <a:pt x="332" y="195"/>
                    <a:pt x="313" y="195"/>
                  </a:cubicBezTo>
                  <a:cubicBezTo>
                    <a:pt x="295" y="195"/>
                    <a:pt x="280" y="210"/>
                    <a:pt x="280" y="228"/>
                  </a:cubicBezTo>
                  <a:cubicBezTo>
                    <a:pt x="280" y="235"/>
                    <a:pt x="282" y="241"/>
                    <a:pt x="285" y="247"/>
                  </a:cubicBezTo>
                  <a:cubicBezTo>
                    <a:pt x="262" y="270"/>
                    <a:pt x="262" y="270"/>
                    <a:pt x="262" y="270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0" y="107"/>
                    <a:pt x="94" y="105"/>
                    <a:pt x="89" y="105"/>
                  </a:cubicBezTo>
                  <a:cubicBezTo>
                    <a:pt x="83" y="105"/>
                    <a:pt x="77" y="107"/>
                    <a:pt x="73" y="111"/>
                  </a:cubicBezTo>
                  <a:cubicBezTo>
                    <a:pt x="26" y="158"/>
                    <a:pt x="0" y="221"/>
                    <a:pt x="0" y="288"/>
                  </a:cubicBezTo>
                  <a:cubicBezTo>
                    <a:pt x="0" y="359"/>
                    <a:pt x="31" y="427"/>
                    <a:pt x="84" y="474"/>
                  </a:cubicBezTo>
                  <a:cubicBezTo>
                    <a:pt x="24" y="608"/>
                    <a:pt x="24" y="608"/>
                    <a:pt x="24" y="608"/>
                  </a:cubicBezTo>
                  <a:cubicBezTo>
                    <a:pt x="21" y="615"/>
                    <a:pt x="21" y="623"/>
                    <a:pt x="25" y="629"/>
                  </a:cubicBezTo>
                  <a:cubicBezTo>
                    <a:pt x="29" y="635"/>
                    <a:pt x="36" y="639"/>
                    <a:pt x="43" y="639"/>
                  </a:cubicBezTo>
                  <a:cubicBezTo>
                    <a:pt x="340" y="639"/>
                    <a:pt x="340" y="639"/>
                    <a:pt x="340" y="639"/>
                  </a:cubicBezTo>
                  <a:cubicBezTo>
                    <a:pt x="352" y="639"/>
                    <a:pt x="361" y="629"/>
                    <a:pt x="361" y="617"/>
                  </a:cubicBezTo>
                  <a:cubicBezTo>
                    <a:pt x="361" y="613"/>
                    <a:pt x="360" y="609"/>
                    <a:pt x="358" y="606"/>
                  </a:cubicBezTo>
                  <a:cubicBezTo>
                    <a:pt x="323" y="527"/>
                    <a:pt x="323" y="527"/>
                    <a:pt x="323" y="527"/>
                  </a:cubicBezTo>
                  <a:cubicBezTo>
                    <a:pt x="362" y="515"/>
                    <a:pt x="397" y="493"/>
                    <a:pt x="426" y="464"/>
                  </a:cubicBezTo>
                  <a:cubicBezTo>
                    <a:pt x="430" y="460"/>
                    <a:pt x="433" y="455"/>
                    <a:pt x="433" y="449"/>
                  </a:cubicBezTo>
                  <a:cubicBezTo>
                    <a:pt x="433" y="443"/>
                    <a:pt x="430" y="438"/>
                    <a:pt x="426" y="434"/>
                  </a:cubicBezTo>
                  <a:lnTo>
                    <a:pt x="272" y="280"/>
                  </a:lnTo>
                  <a:close/>
                  <a:moveTo>
                    <a:pt x="294" y="228"/>
                  </a:moveTo>
                  <a:cubicBezTo>
                    <a:pt x="294" y="218"/>
                    <a:pt x="303" y="209"/>
                    <a:pt x="313" y="209"/>
                  </a:cubicBezTo>
                  <a:cubicBezTo>
                    <a:pt x="324" y="209"/>
                    <a:pt x="333" y="218"/>
                    <a:pt x="333" y="228"/>
                  </a:cubicBezTo>
                  <a:cubicBezTo>
                    <a:pt x="333" y="239"/>
                    <a:pt x="324" y="248"/>
                    <a:pt x="313" y="248"/>
                  </a:cubicBezTo>
                  <a:cubicBezTo>
                    <a:pt x="311" y="248"/>
                    <a:pt x="308" y="247"/>
                    <a:pt x="306" y="246"/>
                  </a:cubicBezTo>
                  <a:cubicBezTo>
                    <a:pt x="318" y="233"/>
                    <a:pt x="318" y="233"/>
                    <a:pt x="318" y="233"/>
                  </a:cubicBezTo>
                  <a:cubicBezTo>
                    <a:pt x="321" y="231"/>
                    <a:pt x="321" y="226"/>
                    <a:pt x="318" y="223"/>
                  </a:cubicBezTo>
                  <a:cubicBezTo>
                    <a:pt x="316" y="221"/>
                    <a:pt x="311" y="221"/>
                    <a:pt x="308" y="223"/>
                  </a:cubicBezTo>
                  <a:cubicBezTo>
                    <a:pt x="296" y="236"/>
                    <a:pt x="296" y="236"/>
                    <a:pt x="296" y="236"/>
                  </a:cubicBezTo>
                  <a:cubicBezTo>
                    <a:pt x="295" y="234"/>
                    <a:pt x="294" y="231"/>
                    <a:pt x="294" y="228"/>
                  </a:cubicBezTo>
                  <a:close/>
                  <a:moveTo>
                    <a:pt x="417" y="454"/>
                  </a:moveTo>
                  <a:cubicBezTo>
                    <a:pt x="387" y="484"/>
                    <a:pt x="351" y="505"/>
                    <a:pt x="311" y="515"/>
                  </a:cubicBezTo>
                  <a:cubicBezTo>
                    <a:pt x="309" y="516"/>
                    <a:pt x="308" y="517"/>
                    <a:pt x="307" y="519"/>
                  </a:cubicBezTo>
                  <a:cubicBezTo>
                    <a:pt x="306" y="521"/>
                    <a:pt x="306" y="523"/>
                    <a:pt x="307" y="525"/>
                  </a:cubicBezTo>
                  <a:cubicBezTo>
                    <a:pt x="346" y="612"/>
                    <a:pt x="346" y="612"/>
                    <a:pt x="346" y="612"/>
                  </a:cubicBezTo>
                  <a:cubicBezTo>
                    <a:pt x="346" y="612"/>
                    <a:pt x="346" y="613"/>
                    <a:pt x="346" y="613"/>
                  </a:cubicBezTo>
                  <a:cubicBezTo>
                    <a:pt x="347" y="614"/>
                    <a:pt x="347" y="616"/>
                    <a:pt x="347" y="617"/>
                  </a:cubicBezTo>
                  <a:cubicBezTo>
                    <a:pt x="347" y="621"/>
                    <a:pt x="344" y="625"/>
                    <a:pt x="340" y="625"/>
                  </a:cubicBezTo>
                  <a:cubicBezTo>
                    <a:pt x="43" y="625"/>
                    <a:pt x="43" y="625"/>
                    <a:pt x="43" y="625"/>
                  </a:cubicBezTo>
                  <a:cubicBezTo>
                    <a:pt x="41" y="625"/>
                    <a:pt x="38" y="623"/>
                    <a:pt x="37" y="621"/>
                  </a:cubicBezTo>
                  <a:cubicBezTo>
                    <a:pt x="36" y="619"/>
                    <a:pt x="35" y="616"/>
                    <a:pt x="37" y="614"/>
                  </a:cubicBezTo>
                  <a:cubicBezTo>
                    <a:pt x="99" y="475"/>
                    <a:pt x="99" y="475"/>
                    <a:pt x="99" y="475"/>
                  </a:cubicBezTo>
                  <a:cubicBezTo>
                    <a:pt x="100" y="472"/>
                    <a:pt x="99" y="469"/>
                    <a:pt x="97" y="467"/>
                  </a:cubicBezTo>
                  <a:cubicBezTo>
                    <a:pt x="45" y="422"/>
                    <a:pt x="14" y="357"/>
                    <a:pt x="14" y="288"/>
                  </a:cubicBezTo>
                  <a:cubicBezTo>
                    <a:pt x="14" y="225"/>
                    <a:pt x="39" y="166"/>
                    <a:pt x="83" y="121"/>
                  </a:cubicBezTo>
                  <a:cubicBezTo>
                    <a:pt x="85" y="120"/>
                    <a:pt x="87" y="119"/>
                    <a:pt x="89" y="119"/>
                  </a:cubicBezTo>
                  <a:cubicBezTo>
                    <a:pt x="91" y="119"/>
                    <a:pt x="93" y="120"/>
                    <a:pt x="94" y="121"/>
                  </a:cubicBezTo>
                  <a:cubicBezTo>
                    <a:pt x="417" y="444"/>
                    <a:pt x="417" y="444"/>
                    <a:pt x="417" y="444"/>
                  </a:cubicBezTo>
                  <a:cubicBezTo>
                    <a:pt x="418" y="445"/>
                    <a:pt x="419" y="447"/>
                    <a:pt x="419" y="449"/>
                  </a:cubicBezTo>
                  <a:cubicBezTo>
                    <a:pt x="419" y="451"/>
                    <a:pt x="418" y="453"/>
                    <a:pt x="417" y="454"/>
                  </a:cubicBezTo>
                  <a:close/>
                  <a:moveTo>
                    <a:pt x="297" y="135"/>
                  </a:moveTo>
                  <a:cubicBezTo>
                    <a:pt x="293" y="135"/>
                    <a:pt x="290" y="132"/>
                    <a:pt x="290" y="128"/>
                  </a:cubicBezTo>
                  <a:cubicBezTo>
                    <a:pt x="290" y="124"/>
                    <a:pt x="293" y="121"/>
                    <a:pt x="297" y="121"/>
                  </a:cubicBezTo>
                  <a:cubicBezTo>
                    <a:pt x="363" y="121"/>
                    <a:pt x="417" y="174"/>
                    <a:pt x="417" y="241"/>
                  </a:cubicBezTo>
                  <a:cubicBezTo>
                    <a:pt x="417" y="244"/>
                    <a:pt x="414" y="248"/>
                    <a:pt x="410" y="248"/>
                  </a:cubicBezTo>
                  <a:cubicBezTo>
                    <a:pt x="406" y="248"/>
                    <a:pt x="403" y="244"/>
                    <a:pt x="403" y="241"/>
                  </a:cubicBezTo>
                  <a:cubicBezTo>
                    <a:pt x="403" y="182"/>
                    <a:pt x="356" y="135"/>
                    <a:pt x="297" y="135"/>
                  </a:cubicBezTo>
                  <a:close/>
                  <a:moveTo>
                    <a:pt x="537" y="241"/>
                  </a:moveTo>
                  <a:cubicBezTo>
                    <a:pt x="537" y="244"/>
                    <a:pt x="534" y="248"/>
                    <a:pt x="530" y="248"/>
                  </a:cubicBezTo>
                  <a:cubicBezTo>
                    <a:pt x="527" y="248"/>
                    <a:pt x="523" y="244"/>
                    <a:pt x="523" y="241"/>
                  </a:cubicBezTo>
                  <a:cubicBezTo>
                    <a:pt x="523" y="116"/>
                    <a:pt x="422" y="14"/>
                    <a:pt x="297" y="14"/>
                  </a:cubicBezTo>
                  <a:cubicBezTo>
                    <a:pt x="293" y="14"/>
                    <a:pt x="290" y="11"/>
                    <a:pt x="290" y="7"/>
                  </a:cubicBezTo>
                  <a:cubicBezTo>
                    <a:pt x="290" y="3"/>
                    <a:pt x="293" y="0"/>
                    <a:pt x="297" y="0"/>
                  </a:cubicBezTo>
                  <a:cubicBezTo>
                    <a:pt x="430" y="0"/>
                    <a:pt x="537" y="108"/>
                    <a:pt x="537" y="241"/>
                  </a:cubicBezTo>
                  <a:close/>
                  <a:moveTo>
                    <a:pt x="477" y="241"/>
                  </a:moveTo>
                  <a:cubicBezTo>
                    <a:pt x="477" y="244"/>
                    <a:pt x="474" y="248"/>
                    <a:pt x="470" y="248"/>
                  </a:cubicBezTo>
                  <a:cubicBezTo>
                    <a:pt x="466" y="248"/>
                    <a:pt x="463" y="244"/>
                    <a:pt x="463" y="241"/>
                  </a:cubicBezTo>
                  <a:cubicBezTo>
                    <a:pt x="463" y="149"/>
                    <a:pt x="389" y="74"/>
                    <a:pt x="297" y="74"/>
                  </a:cubicBezTo>
                  <a:cubicBezTo>
                    <a:pt x="293" y="74"/>
                    <a:pt x="290" y="71"/>
                    <a:pt x="290" y="67"/>
                  </a:cubicBezTo>
                  <a:cubicBezTo>
                    <a:pt x="290" y="64"/>
                    <a:pt x="293" y="60"/>
                    <a:pt x="297" y="60"/>
                  </a:cubicBezTo>
                  <a:cubicBezTo>
                    <a:pt x="396" y="60"/>
                    <a:pt x="477" y="141"/>
                    <a:pt x="477" y="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4" name="Group 9263"/>
          <p:cNvGrpSpPr/>
          <p:nvPr/>
        </p:nvGrpSpPr>
        <p:grpSpPr>
          <a:xfrm>
            <a:off x="4736477" y="3059188"/>
            <a:ext cx="1097280" cy="1097280"/>
            <a:chOff x="9764713" y="2476500"/>
            <a:chExt cx="949325" cy="949325"/>
          </a:xfrm>
        </p:grpSpPr>
        <p:sp>
          <p:nvSpPr>
            <p:cNvPr id="17" name="Oval 10"/>
            <p:cNvSpPr>
              <a:spLocks noChangeArrowheads="1"/>
            </p:cNvSpPr>
            <p:nvPr/>
          </p:nvSpPr>
          <p:spPr bwMode="auto">
            <a:xfrm>
              <a:off x="9764713" y="2476500"/>
              <a:ext cx="949325" cy="94932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49" name="Freeform 26"/>
            <p:cNvSpPr>
              <a:spLocks noEditPoints="1"/>
            </p:cNvSpPr>
            <p:nvPr/>
          </p:nvSpPr>
          <p:spPr bwMode="auto">
            <a:xfrm>
              <a:off x="10052050" y="2660650"/>
              <a:ext cx="374650" cy="581025"/>
            </a:xfrm>
            <a:custGeom>
              <a:avLst/>
              <a:gdLst>
                <a:gd name="T0" fmla="*/ 110 w 419"/>
                <a:gd name="T1" fmla="*/ 651 h 651"/>
                <a:gd name="T2" fmla="*/ 0 w 419"/>
                <a:gd name="T3" fmla="*/ 538 h 651"/>
                <a:gd name="T4" fmla="*/ 7 w 419"/>
                <a:gd name="T5" fmla="*/ 531 h 651"/>
                <a:gd name="T6" fmla="*/ 14 w 419"/>
                <a:gd name="T7" fmla="*/ 538 h 651"/>
                <a:gd name="T8" fmla="*/ 110 w 419"/>
                <a:gd name="T9" fmla="*/ 637 h 651"/>
                <a:gd name="T10" fmla="*/ 243 w 419"/>
                <a:gd name="T11" fmla="*/ 519 h 651"/>
                <a:gd name="T12" fmla="*/ 307 w 419"/>
                <a:gd name="T13" fmla="*/ 429 h 651"/>
                <a:gd name="T14" fmla="*/ 405 w 419"/>
                <a:gd name="T15" fmla="*/ 226 h 651"/>
                <a:gd name="T16" fmla="*/ 216 w 419"/>
                <a:gd name="T17" fmla="*/ 14 h 651"/>
                <a:gd name="T18" fmla="*/ 48 w 419"/>
                <a:gd name="T19" fmla="*/ 173 h 651"/>
                <a:gd name="T20" fmla="*/ 41 w 419"/>
                <a:gd name="T21" fmla="*/ 180 h 651"/>
                <a:gd name="T22" fmla="*/ 34 w 419"/>
                <a:gd name="T23" fmla="*/ 173 h 651"/>
                <a:gd name="T24" fmla="*/ 216 w 419"/>
                <a:gd name="T25" fmla="*/ 0 h 651"/>
                <a:gd name="T26" fmla="*/ 350 w 419"/>
                <a:gd name="T27" fmla="*/ 52 h 651"/>
                <a:gd name="T28" fmla="*/ 419 w 419"/>
                <a:gd name="T29" fmla="*/ 226 h 651"/>
                <a:gd name="T30" fmla="*/ 318 w 419"/>
                <a:gd name="T31" fmla="*/ 438 h 651"/>
                <a:gd name="T32" fmla="*/ 256 w 419"/>
                <a:gd name="T33" fmla="*/ 523 h 651"/>
                <a:gd name="T34" fmla="*/ 110 w 419"/>
                <a:gd name="T35" fmla="*/ 651 h 651"/>
                <a:gd name="T36" fmla="*/ 99 w 419"/>
                <a:gd name="T37" fmla="*/ 414 h 651"/>
                <a:gd name="T38" fmla="*/ 131 w 419"/>
                <a:gd name="T39" fmla="*/ 402 h 651"/>
                <a:gd name="T40" fmla="*/ 165 w 419"/>
                <a:gd name="T41" fmla="*/ 350 h 651"/>
                <a:gd name="T42" fmla="*/ 148 w 419"/>
                <a:gd name="T43" fmla="*/ 306 h 651"/>
                <a:gd name="T44" fmla="*/ 135 w 419"/>
                <a:gd name="T45" fmla="*/ 274 h 651"/>
                <a:gd name="T46" fmla="*/ 233 w 419"/>
                <a:gd name="T47" fmla="*/ 111 h 651"/>
                <a:gd name="T48" fmla="*/ 314 w 419"/>
                <a:gd name="T49" fmla="*/ 192 h 651"/>
                <a:gd name="T50" fmla="*/ 322 w 419"/>
                <a:gd name="T51" fmla="*/ 198 h 651"/>
                <a:gd name="T52" fmla="*/ 328 w 419"/>
                <a:gd name="T53" fmla="*/ 191 h 651"/>
                <a:gd name="T54" fmla="*/ 233 w 419"/>
                <a:gd name="T55" fmla="*/ 97 h 651"/>
                <a:gd name="T56" fmla="*/ 121 w 419"/>
                <a:gd name="T57" fmla="*/ 274 h 651"/>
                <a:gd name="T58" fmla="*/ 138 w 419"/>
                <a:gd name="T59" fmla="*/ 317 h 651"/>
                <a:gd name="T60" fmla="*/ 151 w 419"/>
                <a:gd name="T61" fmla="*/ 350 h 651"/>
                <a:gd name="T62" fmla="*/ 97 w 419"/>
                <a:gd name="T63" fmla="*/ 400 h 651"/>
                <a:gd name="T64" fmla="*/ 91 w 419"/>
                <a:gd name="T65" fmla="*/ 408 h 651"/>
                <a:gd name="T66" fmla="*/ 98 w 419"/>
                <a:gd name="T67" fmla="*/ 414 h 651"/>
                <a:gd name="T68" fmla="*/ 99 w 419"/>
                <a:gd name="T69" fmla="*/ 414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19" h="651">
                  <a:moveTo>
                    <a:pt x="110" y="651"/>
                  </a:moveTo>
                  <a:cubicBezTo>
                    <a:pt x="52" y="651"/>
                    <a:pt x="0" y="574"/>
                    <a:pt x="0" y="538"/>
                  </a:cubicBezTo>
                  <a:cubicBezTo>
                    <a:pt x="0" y="534"/>
                    <a:pt x="4" y="531"/>
                    <a:pt x="7" y="531"/>
                  </a:cubicBezTo>
                  <a:cubicBezTo>
                    <a:pt x="11" y="531"/>
                    <a:pt x="14" y="534"/>
                    <a:pt x="14" y="538"/>
                  </a:cubicBezTo>
                  <a:cubicBezTo>
                    <a:pt x="14" y="569"/>
                    <a:pt x="63" y="637"/>
                    <a:pt x="110" y="637"/>
                  </a:cubicBezTo>
                  <a:cubicBezTo>
                    <a:pt x="168" y="637"/>
                    <a:pt x="217" y="593"/>
                    <a:pt x="243" y="519"/>
                  </a:cubicBezTo>
                  <a:cubicBezTo>
                    <a:pt x="254" y="486"/>
                    <a:pt x="280" y="458"/>
                    <a:pt x="307" y="429"/>
                  </a:cubicBezTo>
                  <a:cubicBezTo>
                    <a:pt x="353" y="379"/>
                    <a:pt x="405" y="324"/>
                    <a:pt x="405" y="226"/>
                  </a:cubicBezTo>
                  <a:cubicBezTo>
                    <a:pt x="405" y="58"/>
                    <a:pt x="282" y="14"/>
                    <a:pt x="216" y="14"/>
                  </a:cubicBezTo>
                  <a:cubicBezTo>
                    <a:pt x="134" y="14"/>
                    <a:pt x="48" y="96"/>
                    <a:pt x="48" y="173"/>
                  </a:cubicBezTo>
                  <a:cubicBezTo>
                    <a:pt x="48" y="177"/>
                    <a:pt x="45" y="180"/>
                    <a:pt x="41" y="180"/>
                  </a:cubicBezTo>
                  <a:cubicBezTo>
                    <a:pt x="37" y="180"/>
                    <a:pt x="34" y="177"/>
                    <a:pt x="34" y="173"/>
                  </a:cubicBezTo>
                  <a:cubicBezTo>
                    <a:pt x="34" y="89"/>
                    <a:pt x="128" y="0"/>
                    <a:pt x="216" y="0"/>
                  </a:cubicBezTo>
                  <a:cubicBezTo>
                    <a:pt x="265" y="0"/>
                    <a:pt x="314" y="19"/>
                    <a:pt x="350" y="52"/>
                  </a:cubicBezTo>
                  <a:cubicBezTo>
                    <a:pt x="381" y="80"/>
                    <a:pt x="419" y="133"/>
                    <a:pt x="419" y="226"/>
                  </a:cubicBezTo>
                  <a:cubicBezTo>
                    <a:pt x="419" y="329"/>
                    <a:pt x="365" y="387"/>
                    <a:pt x="318" y="438"/>
                  </a:cubicBezTo>
                  <a:cubicBezTo>
                    <a:pt x="291" y="466"/>
                    <a:pt x="267" y="493"/>
                    <a:pt x="256" y="523"/>
                  </a:cubicBezTo>
                  <a:cubicBezTo>
                    <a:pt x="229" y="603"/>
                    <a:pt x="174" y="651"/>
                    <a:pt x="110" y="651"/>
                  </a:cubicBezTo>
                  <a:close/>
                  <a:moveTo>
                    <a:pt x="99" y="414"/>
                  </a:moveTo>
                  <a:cubicBezTo>
                    <a:pt x="100" y="414"/>
                    <a:pt x="116" y="411"/>
                    <a:pt x="131" y="402"/>
                  </a:cubicBezTo>
                  <a:cubicBezTo>
                    <a:pt x="153" y="390"/>
                    <a:pt x="165" y="372"/>
                    <a:pt x="165" y="350"/>
                  </a:cubicBezTo>
                  <a:cubicBezTo>
                    <a:pt x="165" y="323"/>
                    <a:pt x="156" y="314"/>
                    <a:pt x="148" y="306"/>
                  </a:cubicBezTo>
                  <a:cubicBezTo>
                    <a:pt x="141" y="300"/>
                    <a:pt x="135" y="294"/>
                    <a:pt x="135" y="274"/>
                  </a:cubicBezTo>
                  <a:cubicBezTo>
                    <a:pt x="135" y="145"/>
                    <a:pt x="199" y="111"/>
                    <a:pt x="233" y="111"/>
                  </a:cubicBezTo>
                  <a:cubicBezTo>
                    <a:pt x="266" y="111"/>
                    <a:pt x="307" y="125"/>
                    <a:pt x="314" y="192"/>
                  </a:cubicBezTo>
                  <a:cubicBezTo>
                    <a:pt x="315" y="196"/>
                    <a:pt x="318" y="199"/>
                    <a:pt x="322" y="198"/>
                  </a:cubicBezTo>
                  <a:cubicBezTo>
                    <a:pt x="326" y="198"/>
                    <a:pt x="329" y="195"/>
                    <a:pt x="328" y="191"/>
                  </a:cubicBezTo>
                  <a:cubicBezTo>
                    <a:pt x="320" y="109"/>
                    <a:pt x="265" y="97"/>
                    <a:pt x="233" y="97"/>
                  </a:cubicBezTo>
                  <a:cubicBezTo>
                    <a:pt x="195" y="97"/>
                    <a:pt x="121" y="134"/>
                    <a:pt x="121" y="274"/>
                  </a:cubicBezTo>
                  <a:cubicBezTo>
                    <a:pt x="121" y="300"/>
                    <a:pt x="130" y="309"/>
                    <a:pt x="138" y="317"/>
                  </a:cubicBezTo>
                  <a:cubicBezTo>
                    <a:pt x="145" y="323"/>
                    <a:pt x="151" y="329"/>
                    <a:pt x="151" y="350"/>
                  </a:cubicBezTo>
                  <a:cubicBezTo>
                    <a:pt x="151" y="391"/>
                    <a:pt x="99" y="399"/>
                    <a:pt x="97" y="400"/>
                  </a:cubicBezTo>
                  <a:cubicBezTo>
                    <a:pt x="93" y="400"/>
                    <a:pt x="91" y="404"/>
                    <a:pt x="91" y="408"/>
                  </a:cubicBezTo>
                  <a:cubicBezTo>
                    <a:pt x="92" y="411"/>
                    <a:pt x="95" y="414"/>
                    <a:pt x="98" y="414"/>
                  </a:cubicBezTo>
                  <a:cubicBezTo>
                    <a:pt x="99" y="414"/>
                    <a:pt x="99" y="414"/>
                    <a:pt x="99" y="4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66" name="Group 9265"/>
          <p:cNvGrpSpPr/>
          <p:nvPr/>
        </p:nvGrpSpPr>
        <p:grpSpPr>
          <a:xfrm>
            <a:off x="6460135" y="3059188"/>
            <a:ext cx="1097280" cy="1097280"/>
            <a:chOff x="1477963" y="3649663"/>
            <a:chExt cx="949325" cy="950913"/>
          </a:xfrm>
        </p:grpSpPr>
        <p:sp>
          <p:nvSpPr>
            <p:cNvPr id="23" name="Oval 16"/>
            <p:cNvSpPr>
              <a:spLocks noChangeArrowheads="1"/>
            </p:cNvSpPr>
            <p:nvPr/>
          </p:nvSpPr>
          <p:spPr bwMode="auto">
            <a:xfrm>
              <a:off x="1477963" y="3649663"/>
              <a:ext cx="949325" cy="95091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0" name="Freeform 27"/>
            <p:cNvSpPr>
              <a:spLocks noEditPoints="1"/>
            </p:cNvSpPr>
            <p:nvPr/>
          </p:nvSpPr>
          <p:spPr bwMode="auto">
            <a:xfrm>
              <a:off x="1665288" y="3836988"/>
              <a:ext cx="573088" cy="576263"/>
            </a:xfrm>
            <a:custGeom>
              <a:avLst/>
              <a:gdLst>
                <a:gd name="T0" fmla="*/ 212 w 642"/>
                <a:gd name="T1" fmla="*/ 376 h 645"/>
                <a:gd name="T2" fmla="*/ 305 w 642"/>
                <a:gd name="T3" fmla="*/ 229 h 645"/>
                <a:gd name="T4" fmla="*/ 219 w 642"/>
                <a:gd name="T5" fmla="*/ 236 h 645"/>
                <a:gd name="T6" fmla="*/ 319 w 642"/>
                <a:gd name="T7" fmla="*/ 229 h 645"/>
                <a:gd name="T8" fmla="*/ 226 w 642"/>
                <a:gd name="T9" fmla="*/ 369 h 645"/>
                <a:gd name="T10" fmla="*/ 312 w 642"/>
                <a:gd name="T11" fmla="*/ 383 h 645"/>
                <a:gd name="T12" fmla="*/ 438 w 642"/>
                <a:gd name="T13" fmla="*/ 324 h 645"/>
                <a:gd name="T14" fmla="*/ 418 w 642"/>
                <a:gd name="T15" fmla="*/ 310 h 645"/>
                <a:gd name="T16" fmla="*/ 405 w 642"/>
                <a:gd name="T17" fmla="*/ 181 h 645"/>
                <a:gd name="T18" fmla="*/ 329 w 642"/>
                <a:gd name="T19" fmla="*/ 324 h 645"/>
                <a:gd name="T20" fmla="*/ 411 w 642"/>
                <a:gd name="T21" fmla="*/ 383 h 645"/>
                <a:gd name="T22" fmla="*/ 404 w 642"/>
                <a:gd name="T23" fmla="*/ 310 h 645"/>
                <a:gd name="T24" fmla="*/ 326 w 642"/>
                <a:gd name="T25" fmla="*/ 55 h 645"/>
                <a:gd name="T26" fmla="*/ 312 w 642"/>
                <a:gd name="T27" fmla="*/ 7 h 645"/>
                <a:gd name="T28" fmla="*/ 326 w 642"/>
                <a:gd name="T29" fmla="*/ 55 h 645"/>
                <a:gd name="T30" fmla="*/ 587 w 642"/>
                <a:gd name="T31" fmla="*/ 316 h 645"/>
                <a:gd name="T32" fmla="*/ 635 w 642"/>
                <a:gd name="T33" fmla="*/ 330 h 645"/>
                <a:gd name="T34" fmla="*/ 596 w 642"/>
                <a:gd name="T35" fmla="*/ 171 h 645"/>
                <a:gd name="T36" fmla="*/ 547 w 642"/>
                <a:gd name="T37" fmla="*/ 183 h 645"/>
                <a:gd name="T38" fmla="*/ 554 w 642"/>
                <a:gd name="T39" fmla="*/ 195 h 645"/>
                <a:gd name="T40" fmla="*/ 481 w 642"/>
                <a:gd name="T41" fmla="*/ 43 h 645"/>
                <a:gd name="T42" fmla="*/ 449 w 642"/>
                <a:gd name="T43" fmla="*/ 97 h 645"/>
                <a:gd name="T44" fmla="*/ 599 w 642"/>
                <a:gd name="T45" fmla="*/ 484 h 645"/>
                <a:gd name="T46" fmla="*/ 545 w 642"/>
                <a:gd name="T47" fmla="*/ 453 h 645"/>
                <a:gd name="T48" fmla="*/ 593 w 642"/>
                <a:gd name="T49" fmla="*/ 488 h 645"/>
                <a:gd name="T50" fmla="*/ 91 w 642"/>
                <a:gd name="T51" fmla="*/ 183 h 645"/>
                <a:gd name="T52" fmla="*/ 42 w 642"/>
                <a:gd name="T53" fmla="*/ 171 h 645"/>
                <a:gd name="T54" fmla="*/ 94 w 642"/>
                <a:gd name="T55" fmla="*/ 192 h 645"/>
                <a:gd name="T56" fmla="*/ 459 w 642"/>
                <a:gd name="T57" fmla="*/ 551 h 645"/>
                <a:gd name="T58" fmla="*/ 471 w 642"/>
                <a:gd name="T59" fmla="*/ 600 h 645"/>
                <a:gd name="T60" fmla="*/ 189 w 642"/>
                <a:gd name="T61" fmla="*/ 97 h 645"/>
                <a:gd name="T62" fmla="*/ 158 w 642"/>
                <a:gd name="T63" fmla="*/ 43 h 645"/>
                <a:gd name="T64" fmla="*/ 185 w 642"/>
                <a:gd name="T65" fmla="*/ 98 h 645"/>
                <a:gd name="T66" fmla="*/ 366 w 642"/>
                <a:gd name="T67" fmla="*/ 575 h 645"/>
                <a:gd name="T68" fmla="*/ 238 w 642"/>
                <a:gd name="T69" fmla="*/ 528 h 645"/>
                <a:gd name="T70" fmla="*/ 105 w 642"/>
                <a:gd name="T71" fmla="*/ 449 h 645"/>
                <a:gd name="T72" fmla="*/ 117 w 642"/>
                <a:gd name="T73" fmla="*/ 334 h 645"/>
                <a:gd name="T74" fmla="*/ 4 w 642"/>
                <a:gd name="T75" fmla="*/ 358 h 645"/>
                <a:gd name="T76" fmla="*/ 300 w 642"/>
                <a:gd name="T77" fmla="*/ 645 h 645"/>
                <a:gd name="T78" fmla="*/ 69 w 642"/>
                <a:gd name="T79" fmla="*/ 301 h 645"/>
                <a:gd name="T80" fmla="*/ 91 w 642"/>
                <a:gd name="T81" fmla="*/ 444 h 645"/>
                <a:gd name="T82" fmla="*/ 210 w 642"/>
                <a:gd name="T83" fmla="*/ 563 h 645"/>
                <a:gd name="T84" fmla="*/ 353 w 642"/>
                <a:gd name="T85" fmla="*/ 582 h 645"/>
                <a:gd name="T86" fmla="*/ 15 w 642"/>
                <a:gd name="T87" fmla="*/ 377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42" h="645">
                  <a:moveTo>
                    <a:pt x="312" y="383"/>
                  </a:moveTo>
                  <a:cubicBezTo>
                    <a:pt x="219" y="383"/>
                    <a:pt x="219" y="383"/>
                    <a:pt x="219" y="383"/>
                  </a:cubicBezTo>
                  <a:cubicBezTo>
                    <a:pt x="215" y="383"/>
                    <a:pt x="212" y="380"/>
                    <a:pt x="212" y="376"/>
                  </a:cubicBezTo>
                  <a:cubicBezTo>
                    <a:pt x="212" y="328"/>
                    <a:pt x="230" y="309"/>
                    <a:pt x="257" y="287"/>
                  </a:cubicBezTo>
                  <a:cubicBezTo>
                    <a:pt x="260" y="284"/>
                    <a:pt x="263" y="282"/>
                    <a:pt x="267" y="279"/>
                  </a:cubicBezTo>
                  <a:cubicBezTo>
                    <a:pt x="283" y="268"/>
                    <a:pt x="305" y="251"/>
                    <a:pt x="305" y="229"/>
                  </a:cubicBezTo>
                  <a:cubicBezTo>
                    <a:pt x="305" y="206"/>
                    <a:pt x="290" y="192"/>
                    <a:pt x="266" y="192"/>
                  </a:cubicBezTo>
                  <a:cubicBezTo>
                    <a:pt x="243" y="192"/>
                    <a:pt x="226" y="208"/>
                    <a:pt x="226" y="229"/>
                  </a:cubicBezTo>
                  <a:cubicBezTo>
                    <a:pt x="226" y="233"/>
                    <a:pt x="223" y="236"/>
                    <a:pt x="219" y="236"/>
                  </a:cubicBezTo>
                  <a:cubicBezTo>
                    <a:pt x="215" y="236"/>
                    <a:pt x="212" y="233"/>
                    <a:pt x="212" y="229"/>
                  </a:cubicBezTo>
                  <a:cubicBezTo>
                    <a:pt x="212" y="200"/>
                    <a:pt x="236" y="178"/>
                    <a:pt x="266" y="178"/>
                  </a:cubicBezTo>
                  <a:cubicBezTo>
                    <a:pt x="298" y="178"/>
                    <a:pt x="319" y="198"/>
                    <a:pt x="319" y="229"/>
                  </a:cubicBezTo>
                  <a:cubicBezTo>
                    <a:pt x="319" y="259"/>
                    <a:pt x="293" y="278"/>
                    <a:pt x="275" y="291"/>
                  </a:cubicBezTo>
                  <a:cubicBezTo>
                    <a:pt x="272" y="293"/>
                    <a:pt x="268" y="296"/>
                    <a:pt x="266" y="298"/>
                  </a:cubicBezTo>
                  <a:cubicBezTo>
                    <a:pt x="242" y="317"/>
                    <a:pt x="227" y="332"/>
                    <a:pt x="226" y="369"/>
                  </a:cubicBezTo>
                  <a:cubicBezTo>
                    <a:pt x="312" y="369"/>
                    <a:pt x="312" y="369"/>
                    <a:pt x="312" y="369"/>
                  </a:cubicBezTo>
                  <a:cubicBezTo>
                    <a:pt x="316" y="369"/>
                    <a:pt x="319" y="372"/>
                    <a:pt x="319" y="376"/>
                  </a:cubicBezTo>
                  <a:cubicBezTo>
                    <a:pt x="319" y="380"/>
                    <a:pt x="316" y="383"/>
                    <a:pt x="312" y="383"/>
                  </a:cubicBezTo>
                  <a:close/>
                  <a:moveTo>
                    <a:pt x="418" y="376"/>
                  </a:moveTo>
                  <a:cubicBezTo>
                    <a:pt x="418" y="324"/>
                    <a:pt x="418" y="324"/>
                    <a:pt x="418" y="324"/>
                  </a:cubicBezTo>
                  <a:cubicBezTo>
                    <a:pt x="438" y="324"/>
                    <a:pt x="438" y="324"/>
                    <a:pt x="438" y="324"/>
                  </a:cubicBezTo>
                  <a:cubicBezTo>
                    <a:pt x="442" y="324"/>
                    <a:pt x="445" y="321"/>
                    <a:pt x="445" y="317"/>
                  </a:cubicBezTo>
                  <a:cubicBezTo>
                    <a:pt x="445" y="313"/>
                    <a:pt x="442" y="310"/>
                    <a:pt x="438" y="310"/>
                  </a:cubicBezTo>
                  <a:cubicBezTo>
                    <a:pt x="418" y="310"/>
                    <a:pt x="418" y="310"/>
                    <a:pt x="418" y="310"/>
                  </a:cubicBezTo>
                  <a:cubicBezTo>
                    <a:pt x="418" y="185"/>
                    <a:pt x="418" y="185"/>
                    <a:pt x="418" y="185"/>
                  </a:cubicBezTo>
                  <a:cubicBezTo>
                    <a:pt x="418" y="182"/>
                    <a:pt x="416" y="179"/>
                    <a:pt x="413" y="178"/>
                  </a:cubicBezTo>
                  <a:cubicBezTo>
                    <a:pt x="410" y="177"/>
                    <a:pt x="407" y="178"/>
                    <a:pt x="405" y="181"/>
                  </a:cubicBezTo>
                  <a:cubicBezTo>
                    <a:pt x="323" y="313"/>
                    <a:pt x="323" y="313"/>
                    <a:pt x="323" y="313"/>
                  </a:cubicBezTo>
                  <a:cubicBezTo>
                    <a:pt x="322" y="315"/>
                    <a:pt x="322" y="318"/>
                    <a:pt x="323" y="320"/>
                  </a:cubicBezTo>
                  <a:cubicBezTo>
                    <a:pt x="324" y="323"/>
                    <a:pt x="327" y="324"/>
                    <a:pt x="329" y="324"/>
                  </a:cubicBezTo>
                  <a:cubicBezTo>
                    <a:pt x="404" y="324"/>
                    <a:pt x="404" y="324"/>
                    <a:pt x="404" y="324"/>
                  </a:cubicBezTo>
                  <a:cubicBezTo>
                    <a:pt x="404" y="376"/>
                    <a:pt x="404" y="376"/>
                    <a:pt x="404" y="376"/>
                  </a:cubicBezTo>
                  <a:cubicBezTo>
                    <a:pt x="404" y="380"/>
                    <a:pt x="408" y="383"/>
                    <a:pt x="411" y="383"/>
                  </a:cubicBezTo>
                  <a:cubicBezTo>
                    <a:pt x="415" y="383"/>
                    <a:pt x="418" y="380"/>
                    <a:pt x="418" y="376"/>
                  </a:cubicBezTo>
                  <a:close/>
                  <a:moveTo>
                    <a:pt x="404" y="209"/>
                  </a:moveTo>
                  <a:cubicBezTo>
                    <a:pt x="404" y="310"/>
                    <a:pt x="404" y="310"/>
                    <a:pt x="404" y="310"/>
                  </a:cubicBezTo>
                  <a:cubicBezTo>
                    <a:pt x="342" y="310"/>
                    <a:pt x="342" y="310"/>
                    <a:pt x="342" y="310"/>
                  </a:cubicBezTo>
                  <a:lnTo>
                    <a:pt x="404" y="209"/>
                  </a:lnTo>
                  <a:close/>
                  <a:moveTo>
                    <a:pt x="326" y="55"/>
                  </a:moveTo>
                  <a:cubicBezTo>
                    <a:pt x="326" y="7"/>
                    <a:pt x="326" y="7"/>
                    <a:pt x="326" y="7"/>
                  </a:cubicBezTo>
                  <a:cubicBezTo>
                    <a:pt x="326" y="3"/>
                    <a:pt x="323" y="0"/>
                    <a:pt x="319" y="0"/>
                  </a:cubicBezTo>
                  <a:cubicBezTo>
                    <a:pt x="315" y="0"/>
                    <a:pt x="312" y="3"/>
                    <a:pt x="312" y="7"/>
                  </a:cubicBezTo>
                  <a:cubicBezTo>
                    <a:pt x="312" y="55"/>
                    <a:pt x="312" y="55"/>
                    <a:pt x="312" y="55"/>
                  </a:cubicBezTo>
                  <a:cubicBezTo>
                    <a:pt x="312" y="59"/>
                    <a:pt x="315" y="62"/>
                    <a:pt x="319" y="62"/>
                  </a:cubicBezTo>
                  <a:cubicBezTo>
                    <a:pt x="323" y="62"/>
                    <a:pt x="326" y="59"/>
                    <a:pt x="326" y="55"/>
                  </a:cubicBezTo>
                  <a:close/>
                  <a:moveTo>
                    <a:pt x="642" y="323"/>
                  </a:moveTo>
                  <a:cubicBezTo>
                    <a:pt x="642" y="319"/>
                    <a:pt x="639" y="316"/>
                    <a:pt x="635" y="316"/>
                  </a:cubicBezTo>
                  <a:cubicBezTo>
                    <a:pt x="587" y="316"/>
                    <a:pt x="587" y="316"/>
                    <a:pt x="587" y="316"/>
                  </a:cubicBezTo>
                  <a:cubicBezTo>
                    <a:pt x="583" y="316"/>
                    <a:pt x="580" y="319"/>
                    <a:pt x="580" y="323"/>
                  </a:cubicBezTo>
                  <a:cubicBezTo>
                    <a:pt x="580" y="327"/>
                    <a:pt x="583" y="330"/>
                    <a:pt x="587" y="330"/>
                  </a:cubicBezTo>
                  <a:cubicBezTo>
                    <a:pt x="635" y="330"/>
                    <a:pt x="635" y="330"/>
                    <a:pt x="635" y="330"/>
                  </a:cubicBezTo>
                  <a:cubicBezTo>
                    <a:pt x="639" y="330"/>
                    <a:pt x="642" y="327"/>
                    <a:pt x="642" y="323"/>
                  </a:cubicBezTo>
                  <a:close/>
                  <a:moveTo>
                    <a:pt x="554" y="195"/>
                  </a:moveTo>
                  <a:cubicBezTo>
                    <a:pt x="596" y="171"/>
                    <a:pt x="596" y="171"/>
                    <a:pt x="596" y="171"/>
                  </a:cubicBezTo>
                  <a:cubicBezTo>
                    <a:pt x="600" y="169"/>
                    <a:pt x="601" y="164"/>
                    <a:pt x="599" y="161"/>
                  </a:cubicBezTo>
                  <a:cubicBezTo>
                    <a:pt x="597" y="158"/>
                    <a:pt x="593" y="157"/>
                    <a:pt x="589" y="159"/>
                  </a:cubicBezTo>
                  <a:cubicBezTo>
                    <a:pt x="547" y="183"/>
                    <a:pt x="547" y="183"/>
                    <a:pt x="547" y="183"/>
                  </a:cubicBezTo>
                  <a:cubicBezTo>
                    <a:pt x="544" y="185"/>
                    <a:pt x="543" y="189"/>
                    <a:pt x="545" y="192"/>
                  </a:cubicBezTo>
                  <a:cubicBezTo>
                    <a:pt x="546" y="195"/>
                    <a:pt x="548" y="196"/>
                    <a:pt x="551" y="196"/>
                  </a:cubicBezTo>
                  <a:cubicBezTo>
                    <a:pt x="552" y="196"/>
                    <a:pt x="553" y="196"/>
                    <a:pt x="554" y="195"/>
                  </a:cubicBezTo>
                  <a:close/>
                  <a:moveTo>
                    <a:pt x="459" y="94"/>
                  </a:moveTo>
                  <a:cubicBezTo>
                    <a:pt x="483" y="52"/>
                    <a:pt x="483" y="52"/>
                    <a:pt x="483" y="52"/>
                  </a:cubicBezTo>
                  <a:cubicBezTo>
                    <a:pt x="485" y="49"/>
                    <a:pt x="484" y="45"/>
                    <a:pt x="481" y="43"/>
                  </a:cubicBezTo>
                  <a:cubicBezTo>
                    <a:pt x="477" y="41"/>
                    <a:pt x="473" y="42"/>
                    <a:pt x="471" y="45"/>
                  </a:cubicBezTo>
                  <a:cubicBezTo>
                    <a:pt x="447" y="87"/>
                    <a:pt x="447" y="87"/>
                    <a:pt x="447" y="87"/>
                  </a:cubicBezTo>
                  <a:cubicBezTo>
                    <a:pt x="445" y="91"/>
                    <a:pt x="446" y="95"/>
                    <a:pt x="449" y="97"/>
                  </a:cubicBezTo>
                  <a:cubicBezTo>
                    <a:pt x="451" y="98"/>
                    <a:pt x="452" y="98"/>
                    <a:pt x="453" y="98"/>
                  </a:cubicBezTo>
                  <a:cubicBezTo>
                    <a:pt x="455" y="98"/>
                    <a:pt x="458" y="97"/>
                    <a:pt x="459" y="94"/>
                  </a:cubicBezTo>
                  <a:close/>
                  <a:moveTo>
                    <a:pt x="599" y="484"/>
                  </a:moveTo>
                  <a:cubicBezTo>
                    <a:pt x="601" y="481"/>
                    <a:pt x="600" y="477"/>
                    <a:pt x="596" y="475"/>
                  </a:cubicBezTo>
                  <a:cubicBezTo>
                    <a:pt x="554" y="450"/>
                    <a:pt x="554" y="450"/>
                    <a:pt x="554" y="450"/>
                  </a:cubicBezTo>
                  <a:cubicBezTo>
                    <a:pt x="551" y="448"/>
                    <a:pt x="547" y="450"/>
                    <a:pt x="545" y="453"/>
                  </a:cubicBezTo>
                  <a:cubicBezTo>
                    <a:pt x="543" y="456"/>
                    <a:pt x="544" y="461"/>
                    <a:pt x="547" y="462"/>
                  </a:cubicBezTo>
                  <a:cubicBezTo>
                    <a:pt x="589" y="487"/>
                    <a:pt x="589" y="487"/>
                    <a:pt x="589" y="487"/>
                  </a:cubicBezTo>
                  <a:cubicBezTo>
                    <a:pt x="591" y="487"/>
                    <a:pt x="592" y="488"/>
                    <a:pt x="593" y="488"/>
                  </a:cubicBezTo>
                  <a:cubicBezTo>
                    <a:pt x="595" y="488"/>
                    <a:pt x="598" y="486"/>
                    <a:pt x="599" y="484"/>
                  </a:cubicBezTo>
                  <a:close/>
                  <a:moveTo>
                    <a:pt x="94" y="192"/>
                  </a:moveTo>
                  <a:cubicBezTo>
                    <a:pt x="96" y="189"/>
                    <a:pt x="94" y="185"/>
                    <a:pt x="91" y="183"/>
                  </a:cubicBezTo>
                  <a:cubicBezTo>
                    <a:pt x="49" y="159"/>
                    <a:pt x="49" y="159"/>
                    <a:pt x="49" y="159"/>
                  </a:cubicBezTo>
                  <a:cubicBezTo>
                    <a:pt x="46" y="157"/>
                    <a:pt x="41" y="158"/>
                    <a:pt x="39" y="161"/>
                  </a:cubicBezTo>
                  <a:cubicBezTo>
                    <a:pt x="38" y="164"/>
                    <a:pt x="39" y="169"/>
                    <a:pt x="42" y="171"/>
                  </a:cubicBezTo>
                  <a:cubicBezTo>
                    <a:pt x="84" y="195"/>
                    <a:pt x="84" y="195"/>
                    <a:pt x="84" y="195"/>
                  </a:cubicBezTo>
                  <a:cubicBezTo>
                    <a:pt x="85" y="196"/>
                    <a:pt x="86" y="196"/>
                    <a:pt x="88" y="196"/>
                  </a:cubicBezTo>
                  <a:cubicBezTo>
                    <a:pt x="90" y="196"/>
                    <a:pt x="92" y="195"/>
                    <a:pt x="94" y="192"/>
                  </a:cubicBezTo>
                  <a:close/>
                  <a:moveTo>
                    <a:pt x="481" y="602"/>
                  </a:moveTo>
                  <a:cubicBezTo>
                    <a:pt x="484" y="600"/>
                    <a:pt x="485" y="596"/>
                    <a:pt x="483" y="593"/>
                  </a:cubicBezTo>
                  <a:cubicBezTo>
                    <a:pt x="459" y="551"/>
                    <a:pt x="459" y="551"/>
                    <a:pt x="459" y="551"/>
                  </a:cubicBezTo>
                  <a:cubicBezTo>
                    <a:pt x="457" y="547"/>
                    <a:pt x="453" y="546"/>
                    <a:pt x="449" y="548"/>
                  </a:cubicBezTo>
                  <a:cubicBezTo>
                    <a:pt x="446" y="550"/>
                    <a:pt x="445" y="554"/>
                    <a:pt x="447" y="558"/>
                  </a:cubicBezTo>
                  <a:cubicBezTo>
                    <a:pt x="471" y="600"/>
                    <a:pt x="471" y="600"/>
                    <a:pt x="471" y="600"/>
                  </a:cubicBezTo>
                  <a:cubicBezTo>
                    <a:pt x="472" y="602"/>
                    <a:pt x="475" y="603"/>
                    <a:pt x="477" y="603"/>
                  </a:cubicBezTo>
                  <a:cubicBezTo>
                    <a:pt x="478" y="603"/>
                    <a:pt x="480" y="603"/>
                    <a:pt x="481" y="602"/>
                  </a:cubicBezTo>
                  <a:close/>
                  <a:moveTo>
                    <a:pt x="189" y="97"/>
                  </a:moveTo>
                  <a:cubicBezTo>
                    <a:pt x="192" y="95"/>
                    <a:pt x="193" y="91"/>
                    <a:pt x="192" y="87"/>
                  </a:cubicBezTo>
                  <a:cubicBezTo>
                    <a:pt x="167" y="45"/>
                    <a:pt x="167" y="45"/>
                    <a:pt x="167" y="45"/>
                  </a:cubicBezTo>
                  <a:cubicBezTo>
                    <a:pt x="165" y="42"/>
                    <a:pt x="161" y="41"/>
                    <a:pt x="158" y="43"/>
                  </a:cubicBezTo>
                  <a:cubicBezTo>
                    <a:pt x="154" y="45"/>
                    <a:pt x="153" y="49"/>
                    <a:pt x="155" y="52"/>
                  </a:cubicBezTo>
                  <a:cubicBezTo>
                    <a:pt x="179" y="94"/>
                    <a:pt x="179" y="94"/>
                    <a:pt x="179" y="94"/>
                  </a:cubicBezTo>
                  <a:cubicBezTo>
                    <a:pt x="181" y="97"/>
                    <a:pt x="183" y="98"/>
                    <a:pt x="185" y="98"/>
                  </a:cubicBezTo>
                  <a:cubicBezTo>
                    <a:pt x="187" y="98"/>
                    <a:pt x="188" y="98"/>
                    <a:pt x="189" y="97"/>
                  </a:cubicBezTo>
                  <a:close/>
                  <a:moveTo>
                    <a:pt x="324" y="636"/>
                  </a:moveTo>
                  <a:cubicBezTo>
                    <a:pt x="325" y="636"/>
                    <a:pt x="377" y="591"/>
                    <a:pt x="366" y="575"/>
                  </a:cubicBezTo>
                  <a:cubicBezTo>
                    <a:pt x="359" y="566"/>
                    <a:pt x="285" y="508"/>
                    <a:pt x="271" y="508"/>
                  </a:cubicBezTo>
                  <a:cubicBezTo>
                    <a:pt x="270" y="508"/>
                    <a:pt x="269" y="508"/>
                    <a:pt x="269" y="508"/>
                  </a:cubicBezTo>
                  <a:cubicBezTo>
                    <a:pt x="264" y="509"/>
                    <a:pt x="256" y="515"/>
                    <a:pt x="238" y="528"/>
                  </a:cubicBezTo>
                  <a:cubicBezTo>
                    <a:pt x="226" y="536"/>
                    <a:pt x="209" y="548"/>
                    <a:pt x="205" y="549"/>
                  </a:cubicBezTo>
                  <a:cubicBezTo>
                    <a:pt x="198" y="549"/>
                    <a:pt x="176" y="534"/>
                    <a:pt x="148" y="506"/>
                  </a:cubicBezTo>
                  <a:cubicBezTo>
                    <a:pt x="117" y="475"/>
                    <a:pt x="104" y="454"/>
                    <a:pt x="105" y="449"/>
                  </a:cubicBezTo>
                  <a:cubicBezTo>
                    <a:pt x="106" y="445"/>
                    <a:pt x="118" y="428"/>
                    <a:pt x="126" y="416"/>
                  </a:cubicBezTo>
                  <a:cubicBezTo>
                    <a:pt x="139" y="398"/>
                    <a:pt x="145" y="390"/>
                    <a:pt x="146" y="385"/>
                  </a:cubicBezTo>
                  <a:cubicBezTo>
                    <a:pt x="147" y="382"/>
                    <a:pt x="149" y="376"/>
                    <a:pt x="117" y="334"/>
                  </a:cubicBezTo>
                  <a:cubicBezTo>
                    <a:pt x="107" y="321"/>
                    <a:pt x="84" y="292"/>
                    <a:pt x="75" y="288"/>
                  </a:cubicBezTo>
                  <a:cubicBezTo>
                    <a:pt x="73" y="287"/>
                    <a:pt x="71" y="287"/>
                    <a:pt x="69" y="287"/>
                  </a:cubicBezTo>
                  <a:cubicBezTo>
                    <a:pt x="47" y="287"/>
                    <a:pt x="13" y="337"/>
                    <a:pt x="4" y="358"/>
                  </a:cubicBezTo>
                  <a:cubicBezTo>
                    <a:pt x="1" y="365"/>
                    <a:pt x="0" y="372"/>
                    <a:pt x="1" y="379"/>
                  </a:cubicBezTo>
                  <a:cubicBezTo>
                    <a:pt x="27" y="526"/>
                    <a:pt x="149" y="635"/>
                    <a:pt x="297" y="645"/>
                  </a:cubicBezTo>
                  <a:cubicBezTo>
                    <a:pt x="298" y="645"/>
                    <a:pt x="299" y="645"/>
                    <a:pt x="300" y="645"/>
                  </a:cubicBezTo>
                  <a:cubicBezTo>
                    <a:pt x="300" y="645"/>
                    <a:pt x="300" y="645"/>
                    <a:pt x="300" y="645"/>
                  </a:cubicBezTo>
                  <a:cubicBezTo>
                    <a:pt x="309" y="645"/>
                    <a:pt x="317" y="642"/>
                    <a:pt x="324" y="636"/>
                  </a:cubicBezTo>
                  <a:close/>
                  <a:moveTo>
                    <a:pt x="69" y="301"/>
                  </a:moveTo>
                  <a:cubicBezTo>
                    <a:pt x="79" y="306"/>
                    <a:pt x="127" y="369"/>
                    <a:pt x="132" y="382"/>
                  </a:cubicBezTo>
                  <a:cubicBezTo>
                    <a:pt x="130" y="387"/>
                    <a:pt x="121" y="399"/>
                    <a:pt x="115" y="408"/>
                  </a:cubicBezTo>
                  <a:cubicBezTo>
                    <a:pt x="102" y="427"/>
                    <a:pt x="93" y="438"/>
                    <a:pt x="91" y="444"/>
                  </a:cubicBezTo>
                  <a:cubicBezTo>
                    <a:pt x="89" y="451"/>
                    <a:pt x="92" y="470"/>
                    <a:pt x="138" y="516"/>
                  </a:cubicBezTo>
                  <a:cubicBezTo>
                    <a:pt x="152" y="530"/>
                    <a:pt x="187" y="563"/>
                    <a:pt x="205" y="563"/>
                  </a:cubicBezTo>
                  <a:cubicBezTo>
                    <a:pt x="207" y="563"/>
                    <a:pt x="208" y="563"/>
                    <a:pt x="210" y="563"/>
                  </a:cubicBezTo>
                  <a:cubicBezTo>
                    <a:pt x="216" y="561"/>
                    <a:pt x="227" y="552"/>
                    <a:pt x="246" y="539"/>
                  </a:cubicBezTo>
                  <a:cubicBezTo>
                    <a:pt x="255" y="533"/>
                    <a:pt x="267" y="524"/>
                    <a:pt x="272" y="522"/>
                  </a:cubicBezTo>
                  <a:cubicBezTo>
                    <a:pt x="284" y="526"/>
                    <a:pt x="343" y="571"/>
                    <a:pt x="353" y="582"/>
                  </a:cubicBezTo>
                  <a:cubicBezTo>
                    <a:pt x="351" y="589"/>
                    <a:pt x="334" y="609"/>
                    <a:pt x="315" y="625"/>
                  </a:cubicBezTo>
                  <a:cubicBezTo>
                    <a:pt x="310" y="629"/>
                    <a:pt x="304" y="631"/>
                    <a:pt x="298" y="631"/>
                  </a:cubicBezTo>
                  <a:cubicBezTo>
                    <a:pt x="156" y="621"/>
                    <a:pt x="40" y="517"/>
                    <a:pt x="15" y="377"/>
                  </a:cubicBezTo>
                  <a:cubicBezTo>
                    <a:pt x="14" y="373"/>
                    <a:pt x="15" y="368"/>
                    <a:pt x="17" y="364"/>
                  </a:cubicBezTo>
                  <a:cubicBezTo>
                    <a:pt x="28" y="337"/>
                    <a:pt x="58" y="301"/>
                    <a:pt x="69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735475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Social / Digital</a:t>
            </a:r>
            <a:endParaRPr lang="en-US" dirty="0"/>
          </a:p>
        </p:txBody>
      </p:sp>
      <p:grpSp>
        <p:nvGrpSpPr>
          <p:cNvPr id="9278" name="Group 9277"/>
          <p:cNvGrpSpPr/>
          <p:nvPr/>
        </p:nvGrpSpPr>
        <p:grpSpPr>
          <a:xfrm>
            <a:off x="1289161" y="3059188"/>
            <a:ext cx="1097280" cy="1097280"/>
            <a:chOff x="9191625" y="10841038"/>
            <a:chExt cx="3987800" cy="3986212"/>
          </a:xfrm>
        </p:grpSpPr>
        <p:sp>
          <p:nvSpPr>
            <p:cNvPr id="32" name="Oval 14"/>
            <p:cNvSpPr>
              <a:spLocks noChangeArrowheads="1"/>
            </p:cNvSpPr>
            <p:nvPr/>
          </p:nvSpPr>
          <p:spPr bwMode="auto">
            <a:xfrm>
              <a:off x="9191625" y="10841038"/>
              <a:ext cx="3987800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7"/>
            <p:cNvSpPr>
              <a:spLocks noEditPoints="1"/>
            </p:cNvSpPr>
            <p:nvPr/>
          </p:nvSpPr>
          <p:spPr bwMode="auto">
            <a:xfrm>
              <a:off x="10133013" y="11699875"/>
              <a:ext cx="1890713" cy="2268537"/>
            </a:xfrm>
            <a:custGeom>
              <a:avLst/>
              <a:gdLst>
                <a:gd name="T0" fmla="*/ 307 w 504"/>
                <a:gd name="T1" fmla="*/ 59 h 605"/>
                <a:gd name="T2" fmla="*/ 339 w 504"/>
                <a:gd name="T3" fmla="*/ 193 h 605"/>
                <a:gd name="T4" fmla="*/ 364 w 504"/>
                <a:gd name="T5" fmla="*/ 183 h 605"/>
                <a:gd name="T6" fmla="*/ 393 w 504"/>
                <a:gd name="T7" fmla="*/ 223 h 605"/>
                <a:gd name="T8" fmla="*/ 344 w 504"/>
                <a:gd name="T9" fmla="*/ 220 h 605"/>
                <a:gd name="T10" fmla="*/ 281 w 504"/>
                <a:gd name="T11" fmla="*/ 98 h 605"/>
                <a:gd name="T12" fmla="*/ 236 w 504"/>
                <a:gd name="T13" fmla="*/ 229 h 605"/>
                <a:gd name="T14" fmla="*/ 191 w 504"/>
                <a:gd name="T15" fmla="*/ 96 h 605"/>
                <a:gd name="T16" fmla="*/ 268 w 504"/>
                <a:gd name="T17" fmla="*/ 65 h 605"/>
                <a:gd name="T18" fmla="*/ 246 w 504"/>
                <a:gd name="T19" fmla="*/ 86 h 605"/>
                <a:gd name="T20" fmla="*/ 223 w 504"/>
                <a:gd name="T21" fmla="*/ 96 h 605"/>
                <a:gd name="T22" fmla="*/ 236 w 504"/>
                <a:gd name="T23" fmla="*/ 199 h 605"/>
                <a:gd name="T24" fmla="*/ 248 w 504"/>
                <a:gd name="T25" fmla="*/ 96 h 605"/>
                <a:gd name="T26" fmla="*/ 154 w 504"/>
                <a:gd name="T27" fmla="*/ 132 h 605"/>
                <a:gd name="T28" fmla="*/ 137 w 504"/>
                <a:gd name="T29" fmla="*/ 88 h 605"/>
                <a:gd name="T30" fmla="*/ 78 w 504"/>
                <a:gd name="T31" fmla="*/ 0 h 605"/>
                <a:gd name="T32" fmla="*/ 504 w 504"/>
                <a:gd name="T33" fmla="*/ 437 h 605"/>
                <a:gd name="T34" fmla="*/ 251 w 504"/>
                <a:gd name="T35" fmla="*/ 605 h 605"/>
                <a:gd name="T36" fmla="*/ 0 w 504"/>
                <a:gd name="T37" fmla="*/ 437 h 605"/>
                <a:gd name="T38" fmla="*/ 243 w 504"/>
                <a:gd name="T39" fmla="*/ 267 h 605"/>
                <a:gd name="T40" fmla="*/ 502 w 504"/>
                <a:gd name="T41" fmla="*/ 342 h 605"/>
                <a:gd name="T42" fmla="*/ 146 w 504"/>
                <a:gd name="T43" fmla="*/ 354 h 605"/>
                <a:gd name="T44" fmla="*/ 38 w 504"/>
                <a:gd name="T45" fmla="*/ 354 h 605"/>
                <a:gd name="T46" fmla="*/ 108 w 504"/>
                <a:gd name="T47" fmla="*/ 545 h 605"/>
                <a:gd name="T48" fmla="*/ 201 w 504"/>
                <a:gd name="T49" fmla="*/ 379 h 605"/>
                <a:gd name="T50" fmla="*/ 183 w 504"/>
                <a:gd name="T51" fmla="*/ 517 h 605"/>
                <a:gd name="T52" fmla="*/ 176 w 504"/>
                <a:gd name="T53" fmla="*/ 379 h 605"/>
                <a:gd name="T54" fmla="*/ 151 w 504"/>
                <a:gd name="T55" fmla="*/ 540 h 605"/>
                <a:gd name="T56" fmla="*/ 201 w 504"/>
                <a:gd name="T57" fmla="*/ 527 h 605"/>
                <a:gd name="T58" fmla="*/ 231 w 504"/>
                <a:gd name="T59" fmla="*/ 379 h 605"/>
                <a:gd name="T60" fmla="*/ 319 w 504"/>
                <a:gd name="T61" fmla="*/ 377 h 605"/>
                <a:gd name="T62" fmla="*/ 294 w 504"/>
                <a:gd name="T63" fmla="*/ 322 h 605"/>
                <a:gd name="T64" fmla="*/ 294 w 504"/>
                <a:gd name="T65" fmla="*/ 545 h 605"/>
                <a:gd name="T66" fmla="*/ 321 w 504"/>
                <a:gd name="T67" fmla="*/ 547 h 605"/>
                <a:gd name="T68" fmla="*/ 349 w 504"/>
                <a:gd name="T69" fmla="*/ 420 h 605"/>
                <a:gd name="T70" fmla="*/ 419 w 504"/>
                <a:gd name="T71" fmla="*/ 374 h 605"/>
                <a:gd name="T72" fmla="*/ 374 w 504"/>
                <a:gd name="T73" fmla="*/ 497 h 605"/>
                <a:gd name="T74" fmla="*/ 452 w 504"/>
                <a:gd name="T75" fmla="*/ 535 h 605"/>
                <a:gd name="T76" fmla="*/ 432 w 504"/>
                <a:gd name="T77" fmla="*/ 485 h 605"/>
                <a:gd name="T78" fmla="*/ 417 w 504"/>
                <a:gd name="T79" fmla="*/ 520 h 605"/>
                <a:gd name="T80" fmla="*/ 404 w 504"/>
                <a:gd name="T81" fmla="*/ 465 h 605"/>
                <a:gd name="T82" fmla="*/ 307 w 504"/>
                <a:gd name="T83" fmla="*/ 404 h 605"/>
                <a:gd name="T84" fmla="*/ 295 w 504"/>
                <a:gd name="T85" fmla="*/ 511 h 605"/>
                <a:gd name="T86" fmla="*/ 316 w 504"/>
                <a:gd name="T87" fmla="*/ 516 h 605"/>
                <a:gd name="T88" fmla="*/ 314 w 504"/>
                <a:gd name="T89" fmla="*/ 406 h 605"/>
                <a:gd name="T90" fmla="*/ 406 w 504"/>
                <a:gd name="T91" fmla="*/ 409 h 605"/>
                <a:gd name="T92" fmla="*/ 432 w 504"/>
                <a:gd name="T93" fmla="*/ 438 h 605"/>
                <a:gd name="T94" fmla="*/ 419 w 504"/>
                <a:gd name="T95" fmla="*/ 404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04" h="605">
                  <a:moveTo>
                    <a:pt x="312" y="218"/>
                  </a:moveTo>
                  <a:cubicBezTo>
                    <a:pt x="309" y="213"/>
                    <a:pt x="307" y="205"/>
                    <a:pt x="307" y="195"/>
                  </a:cubicBezTo>
                  <a:cubicBezTo>
                    <a:pt x="307" y="195"/>
                    <a:pt x="307" y="195"/>
                    <a:pt x="307" y="59"/>
                  </a:cubicBezTo>
                  <a:cubicBezTo>
                    <a:pt x="307" y="59"/>
                    <a:pt x="307" y="59"/>
                    <a:pt x="336" y="59"/>
                  </a:cubicBezTo>
                  <a:cubicBezTo>
                    <a:pt x="336" y="59"/>
                    <a:pt x="336" y="59"/>
                    <a:pt x="336" y="186"/>
                  </a:cubicBezTo>
                  <a:cubicBezTo>
                    <a:pt x="336" y="188"/>
                    <a:pt x="336" y="190"/>
                    <a:pt x="339" y="193"/>
                  </a:cubicBezTo>
                  <a:cubicBezTo>
                    <a:pt x="339" y="195"/>
                    <a:pt x="341" y="195"/>
                    <a:pt x="344" y="195"/>
                  </a:cubicBezTo>
                  <a:cubicBezTo>
                    <a:pt x="346" y="195"/>
                    <a:pt x="349" y="195"/>
                    <a:pt x="354" y="193"/>
                  </a:cubicBezTo>
                  <a:cubicBezTo>
                    <a:pt x="356" y="190"/>
                    <a:pt x="359" y="188"/>
                    <a:pt x="364" y="183"/>
                  </a:cubicBezTo>
                  <a:cubicBezTo>
                    <a:pt x="364" y="183"/>
                    <a:pt x="364" y="183"/>
                    <a:pt x="364" y="59"/>
                  </a:cubicBezTo>
                  <a:cubicBezTo>
                    <a:pt x="393" y="59"/>
                    <a:pt x="393" y="59"/>
                    <a:pt x="393" y="59"/>
                  </a:cubicBezTo>
                  <a:cubicBezTo>
                    <a:pt x="393" y="59"/>
                    <a:pt x="393" y="59"/>
                    <a:pt x="393" y="223"/>
                  </a:cubicBezTo>
                  <a:cubicBezTo>
                    <a:pt x="393" y="223"/>
                    <a:pt x="393" y="223"/>
                    <a:pt x="364" y="223"/>
                  </a:cubicBezTo>
                  <a:cubicBezTo>
                    <a:pt x="364" y="223"/>
                    <a:pt x="364" y="223"/>
                    <a:pt x="364" y="205"/>
                  </a:cubicBezTo>
                  <a:cubicBezTo>
                    <a:pt x="356" y="210"/>
                    <a:pt x="351" y="215"/>
                    <a:pt x="344" y="220"/>
                  </a:cubicBezTo>
                  <a:cubicBezTo>
                    <a:pt x="339" y="223"/>
                    <a:pt x="334" y="225"/>
                    <a:pt x="327" y="225"/>
                  </a:cubicBezTo>
                  <a:cubicBezTo>
                    <a:pt x="322" y="225"/>
                    <a:pt x="314" y="223"/>
                    <a:pt x="312" y="218"/>
                  </a:cubicBezTo>
                  <a:close/>
                  <a:moveTo>
                    <a:pt x="281" y="98"/>
                  </a:moveTo>
                  <a:cubicBezTo>
                    <a:pt x="281" y="98"/>
                    <a:pt x="281" y="98"/>
                    <a:pt x="281" y="183"/>
                  </a:cubicBezTo>
                  <a:cubicBezTo>
                    <a:pt x="281" y="196"/>
                    <a:pt x="276" y="209"/>
                    <a:pt x="268" y="216"/>
                  </a:cubicBezTo>
                  <a:cubicBezTo>
                    <a:pt x="261" y="224"/>
                    <a:pt x="248" y="229"/>
                    <a:pt x="236" y="229"/>
                  </a:cubicBezTo>
                  <a:cubicBezTo>
                    <a:pt x="221" y="229"/>
                    <a:pt x="211" y="224"/>
                    <a:pt x="203" y="216"/>
                  </a:cubicBezTo>
                  <a:cubicBezTo>
                    <a:pt x="196" y="206"/>
                    <a:pt x="191" y="196"/>
                    <a:pt x="191" y="181"/>
                  </a:cubicBezTo>
                  <a:cubicBezTo>
                    <a:pt x="191" y="181"/>
                    <a:pt x="191" y="181"/>
                    <a:pt x="191" y="96"/>
                  </a:cubicBezTo>
                  <a:cubicBezTo>
                    <a:pt x="191" y="83"/>
                    <a:pt x="196" y="73"/>
                    <a:pt x="203" y="65"/>
                  </a:cubicBezTo>
                  <a:cubicBezTo>
                    <a:pt x="211" y="58"/>
                    <a:pt x="223" y="55"/>
                    <a:pt x="236" y="55"/>
                  </a:cubicBezTo>
                  <a:cubicBezTo>
                    <a:pt x="248" y="55"/>
                    <a:pt x="258" y="58"/>
                    <a:pt x="268" y="65"/>
                  </a:cubicBezTo>
                  <a:cubicBezTo>
                    <a:pt x="276" y="76"/>
                    <a:pt x="281" y="86"/>
                    <a:pt x="281" y="98"/>
                  </a:cubicBezTo>
                  <a:close/>
                  <a:moveTo>
                    <a:pt x="248" y="96"/>
                  </a:moveTo>
                  <a:cubicBezTo>
                    <a:pt x="248" y="91"/>
                    <a:pt x="248" y="88"/>
                    <a:pt x="246" y="86"/>
                  </a:cubicBezTo>
                  <a:cubicBezTo>
                    <a:pt x="243" y="83"/>
                    <a:pt x="238" y="83"/>
                    <a:pt x="236" y="83"/>
                  </a:cubicBezTo>
                  <a:cubicBezTo>
                    <a:pt x="231" y="83"/>
                    <a:pt x="228" y="83"/>
                    <a:pt x="226" y="86"/>
                  </a:cubicBezTo>
                  <a:cubicBezTo>
                    <a:pt x="223" y="88"/>
                    <a:pt x="223" y="91"/>
                    <a:pt x="223" y="96"/>
                  </a:cubicBezTo>
                  <a:cubicBezTo>
                    <a:pt x="223" y="96"/>
                    <a:pt x="223" y="96"/>
                    <a:pt x="223" y="186"/>
                  </a:cubicBezTo>
                  <a:cubicBezTo>
                    <a:pt x="223" y="189"/>
                    <a:pt x="223" y="194"/>
                    <a:pt x="226" y="196"/>
                  </a:cubicBezTo>
                  <a:cubicBezTo>
                    <a:pt x="228" y="199"/>
                    <a:pt x="231" y="199"/>
                    <a:pt x="236" y="199"/>
                  </a:cubicBezTo>
                  <a:cubicBezTo>
                    <a:pt x="238" y="199"/>
                    <a:pt x="243" y="199"/>
                    <a:pt x="246" y="196"/>
                  </a:cubicBezTo>
                  <a:cubicBezTo>
                    <a:pt x="248" y="194"/>
                    <a:pt x="248" y="189"/>
                    <a:pt x="248" y="186"/>
                  </a:cubicBezTo>
                  <a:cubicBezTo>
                    <a:pt x="248" y="186"/>
                    <a:pt x="248" y="186"/>
                    <a:pt x="248" y="96"/>
                  </a:cubicBezTo>
                  <a:close/>
                  <a:moveTo>
                    <a:pt x="118" y="224"/>
                  </a:moveTo>
                  <a:cubicBezTo>
                    <a:pt x="154" y="224"/>
                    <a:pt x="154" y="224"/>
                    <a:pt x="154" y="224"/>
                  </a:cubicBezTo>
                  <a:cubicBezTo>
                    <a:pt x="154" y="132"/>
                    <a:pt x="154" y="132"/>
                    <a:pt x="154" y="132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4" y="88"/>
                    <a:pt x="134" y="88"/>
                    <a:pt x="134" y="88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118" y="135"/>
                    <a:pt x="118" y="135"/>
                    <a:pt x="118" y="135"/>
                  </a:cubicBezTo>
                  <a:lnTo>
                    <a:pt x="118" y="224"/>
                  </a:lnTo>
                  <a:close/>
                  <a:moveTo>
                    <a:pt x="504" y="437"/>
                  </a:moveTo>
                  <a:cubicBezTo>
                    <a:pt x="504" y="467"/>
                    <a:pt x="504" y="500"/>
                    <a:pt x="502" y="530"/>
                  </a:cubicBezTo>
                  <a:cubicBezTo>
                    <a:pt x="502" y="570"/>
                    <a:pt x="469" y="602"/>
                    <a:pt x="429" y="602"/>
                  </a:cubicBezTo>
                  <a:cubicBezTo>
                    <a:pt x="371" y="605"/>
                    <a:pt x="311" y="605"/>
                    <a:pt x="251" y="605"/>
                  </a:cubicBezTo>
                  <a:cubicBezTo>
                    <a:pt x="193" y="605"/>
                    <a:pt x="133" y="605"/>
                    <a:pt x="75" y="602"/>
                  </a:cubicBezTo>
                  <a:cubicBezTo>
                    <a:pt x="35" y="602"/>
                    <a:pt x="3" y="570"/>
                    <a:pt x="3" y="530"/>
                  </a:cubicBezTo>
                  <a:cubicBezTo>
                    <a:pt x="0" y="500"/>
                    <a:pt x="0" y="467"/>
                    <a:pt x="0" y="437"/>
                  </a:cubicBezTo>
                  <a:cubicBezTo>
                    <a:pt x="0" y="404"/>
                    <a:pt x="0" y="372"/>
                    <a:pt x="3" y="342"/>
                  </a:cubicBezTo>
                  <a:cubicBezTo>
                    <a:pt x="3" y="302"/>
                    <a:pt x="35" y="269"/>
                    <a:pt x="75" y="269"/>
                  </a:cubicBezTo>
                  <a:cubicBezTo>
                    <a:pt x="131" y="267"/>
                    <a:pt x="186" y="267"/>
                    <a:pt x="243" y="267"/>
                  </a:cubicBezTo>
                  <a:cubicBezTo>
                    <a:pt x="261" y="267"/>
                    <a:pt x="261" y="267"/>
                    <a:pt x="261" y="267"/>
                  </a:cubicBezTo>
                  <a:cubicBezTo>
                    <a:pt x="319" y="267"/>
                    <a:pt x="374" y="267"/>
                    <a:pt x="429" y="269"/>
                  </a:cubicBezTo>
                  <a:cubicBezTo>
                    <a:pt x="469" y="269"/>
                    <a:pt x="502" y="302"/>
                    <a:pt x="502" y="342"/>
                  </a:cubicBezTo>
                  <a:cubicBezTo>
                    <a:pt x="504" y="372"/>
                    <a:pt x="504" y="404"/>
                    <a:pt x="504" y="437"/>
                  </a:cubicBezTo>
                  <a:close/>
                  <a:moveTo>
                    <a:pt x="108" y="354"/>
                  </a:moveTo>
                  <a:cubicBezTo>
                    <a:pt x="108" y="354"/>
                    <a:pt x="108" y="354"/>
                    <a:pt x="146" y="354"/>
                  </a:cubicBezTo>
                  <a:cubicBezTo>
                    <a:pt x="146" y="354"/>
                    <a:pt x="146" y="354"/>
                    <a:pt x="146" y="322"/>
                  </a:cubicBezTo>
                  <a:cubicBezTo>
                    <a:pt x="146" y="322"/>
                    <a:pt x="146" y="322"/>
                    <a:pt x="38" y="322"/>
                  </a:cubicBezTo>
                  <a:cubicBezTo>
                    <a:pt x="38" y="322"/>
                    <a:pt x="38" y="322"/>
                    <a:pt x="38" y="354"/>
                  </a:cubicBezTo>
                  <a:cubicBezTo>
                    <a:pt x="38" y="354"/>
                    <a:pt x="38" y="354"/>
                    <a:pt x="75" y="354"/>
                  </a:cubicBezTo>
                  <a:cubicBezTo>
                    <a:pt x="75" y="354"/>
                    <a:pt x="75" y="354"/>
                    <a:pt x="75" y="545"/>
                  </a:cubicBezTo>
                  <a:cubicBezTo>
                    <a:pt x="75" y="545"/>
                    <a:pt x="75" y="545"/>
                    <a:pt x="108" y="545"/>
                  </a:cubicBezTo>
                  <a:lnTo>
                    <a:pt x="108" y="354"/>
                  </a:lnTo>
                  <a:close/>
                  <a:moveTo>
                    <a:pt x="231" y="379"/>
                  </a:moveTo>
                  <a:cubicBezTo>
                    <a:pt x="231" y="379"/>
                    <a:pt x="231" y="379"/>
                    <a:pt x="201" y="379"/>
                  </a:cubicBezTo>
                  <a:cubicBezTo>
                    <a:pt x="201" y="379"/>
                    <a:pt x="201" y="379"/>
                    <a:pt x="201" y="505"/>
                  </a:cubicBezTo>
                  <a:cubicBezTo>
                    <a:pt x="198" y="507"/>
                    <a:pt x="196" y="512"/>
                    <a:pt x="191" y="515"/>
                  </a:cubicBezTo>
                  <a:cubicBezTo>
                    <a:pt x="188" y="515"/>
                    <a:pt x="186" y="517"/>
                    <a:pt x="183" y="517"/>
                  </a:cubicBezTo>
                  <a:cubicBezTo>
                    <a:pt x="181" y="517"/>
                    <a:pt x="178" y="517"/>
                    <a:pt x="176" y="515"/>
                  </a:cubicBezTo>
                  <a:cubicBezTo>
                    <a:pt x="176" y="505"/>
                    <a:pt x="176" y="505"/>
                    <a:pt x="176" y="505"/>
                  </a:cubicBezTo>
                  <a:cubicBezTo>
                    <a:pt x="176" y="505"/>
                    <a:pt x="176" y="505"/>
                    <a:pt x="176" y="379"/>
                  </a:cubicBezTo>
                  <a:cubicBezTo>
                    <a:pt x="176" y="379"/>
                    <a:pt x="176" y="379"/>
                    <a:pt x="143" y="379"/>
                  </a:cubicBezTo>
                  <a:cubicBezTo>
                    <a:pt x="143" y="379"/>
                    <a:pt x="143" y="379"/>
                    <a:pt x="143" y="517"/>
                  </a:cubicBezTo>
                  <a:cubicBezTo>
                    <a:pt x="143" y="527"/>
                    <a:pt x="146" y="535"/>
                    <a:pt x="151" y="540"/>
                  </a:cubicBezTo>
                  <a:cubicBezTo>
                    <a:pt x="153" y="545"/>
                    <a:pt x="158" y="547"/>
                    <a:pt x="166" y="547"/>
                  </a:cubicBezTo>
                  <a:cubicBezTo>
                    <a:pt x="171" y="547"/>
                    <a:pt x="178" y="545"/>
                    <a:pt x="183" y="542"/>
                  </a:cubicBezTo>
                  <a:cubicBezTo>
                    <a:pt x="188" y="537"/>
                    <a:pt x="196" y="532"/>
                    <a:pt x="201" y="527"/>
                  </a:cubicBezTo>
                  <a:cubicBezTo>
                    <a:pt x="201" y="527"/>
                    <a:pt x="201" y="527"/>
                    <a:pt x="201" y="545"/>
                  </a:cubicBezTo>
                  <a:cubicBezTo>
                    <a:pt x="201" y="545"/>
                    <a:pt x="201" y="545"/>
                    <a:pt x="231" y="545"/>
                  </a:cubicBezTo>
                  <a:lnTo>
                    <a:pt x="231" y="379"/>
                  </a:lnTo>
                  <a:close/>
                  <a:moveTo>
                    <a:pt x="349" y="420"/>
                  </a:moveTo>
                  <a:cubicBezTo>
                    <a:pt x="349" y="404"/>
                    <a:pt x="346" y="394"/>
                    <a:pt x="341" y="387"/>
                  </a:cubicBezTo>
                  <a:cubicBezTo>
                    <a:pt x="336" y="382"/>
                    <a:pt x="329" y="377"/>
                    <a:pt x="319" y="377"/>
                  </a:cubicBezTo>
                  <a:cubicBezTo>
                    <a:pt x="314" y="377"/>
                    <a:pt x="311" y="379"/>
                    <a:pt x="306" y="382"/>
                  </a:cubicBezTo>
                  <a:cubicBezTo>
                    <a:pt x="301" y="384"/>
                    <a:pt x="296" y="387"/>
                    <a:pt x="294" y="392"/>
                  </a:cubicBezTo>
                  <a:cubicBezTo>
                    <a:pt x="294" y="392"/>
                    <a:pt x="294" y="392"/>
                    <a:pt x="294" y="322"/>
                  </a:cubicBezTo>
                  <a:cubicBezTo>
                    <a:pt x="294" y="322"/>
                    <a:pt x="294" y="322"/>
                    <a:pt x="261" y="322"/>
                  </a:cubicBezTo>
                  <a:cubicBezTo>
                    <a:pt x="261" y="322"/>
                    <a:pt x="261" y="322"/>
                    <a:pt x="261" y="545"/>
                  </a:cubicBezTo>
                  <a:cubicBezTo>
                    <a:pt x="261" y="545"/>
                    <a:pt x="261" y="545"/>
                    <a:pt x="294" y="545"/>
                  </a:cubicBezTo>
                  <a:cubicBezTo>
                    <a:pt x="294" y="545"/>
                    <a:pt x="294" y="545"/>
                    <a:pt x="294" y="532"/>
                  </a:cubicBezTo>
                  <a:cubicBezTo>
                    <a:pt x="296" y="537"/>
                    <a:pt x="301" y="540"/>
                    <a:pt x="306" y="542"/>
                  </a:cubicBezTo>
                  <a:cubicBezTo>
                    <a:pt x="311" y="545"/>
                    <a:pt x="316" y="547"/>
                    <a:pt x="321" y="547"/>
                  </a:cubicBezTo>
                  <a:cubicBezTo>
                    <a:pt x="331" y="547"/>
                    <a:pt x="339" y="542"/>
                    <a:pt x="341" y="537"/>
                  </a:cubicBezTo>
                  <a:cubicBezTo>
                    <a:pt x="346" y="530"/>
                    <a:pt x="349" y="522"/>
                    <a:pt x="349" y="510"/>
                  </a:cubicBezTo>
                  <a:lnTo>
                    <a:pt x="349" y="420"/>
                  </a:lnTo>
                  <a:close/>
                  <a:moveTo>
                    <a:pt x="462" y="424"/>
                  </a:moveTo>
                  <a:cubicBezTo>
                    <a:pt x="462" y="409"/>
                    <a:pt x="459" y="397"/>
                    <a:pt x="452" y="387"/>
                  </a:cubicBezTo>
                  <a:cubicBezTo>
                    <a:pt x="444" y="379"/>
                    <a:pt x="434" y="374"/>
                    <a:pt x="419" y="374"/>
                  </a:cubicBezTo>
                  <a:cubicBezTo>
                    <a:pt x="406" y="374"/>
                    <a:pt x="394" y="379"/>
                    <a:pt x="386" y="389"/>
                  </a:cubicBezTo>
                  <a:cubicBezTo>
                    <a:pt x="376" y="397"/>
                    <a:pt x="374" y="409"/>
                    <a:pt x="374" y="424"/>
                  </a:cubicBezTo>
                  <a:cubicBezTo>
                    <a:pt x="374" y="424"/>
                    <a:pt x="374" y="424"/>
                    <a:pt x="374" y="497"/>
                  </a:cubicBezTo>
                  <a:cubicBezTo>
                    <a:pt x="374" y="515"/>
                    <a:pt x="376" y="527"/>
                    <a:pt x="384" y="535"/>
                  </a:cubicBezTo>
                  <a:cubicBezTo>
                    <a:pt x="391" y="545"/>
                    <a:pt x="404" y="550"/>
                    <a:pt x="417" y="550"/>
                  </a:cubicBezTo>
                  <a:cubicBezTo>
                    <a:pt x="432" y="550"/>
                    <a:pt x="444" y="545"/>
                    <a:pt x="452" y="535"/>
                  </a:cubicBezTo>
                  <a:cubicBezTo>
                    <a:pt x="459" y="527"/>
                    <a:pt x="462" y="515"/>
                    <a:pt x="462" y="497"/>
                  </a:cubicBezTo>
                  <a:cubicBezTo>
                    <a:pt x="462" y="497"/>
                    <a:pt x="462" y="497"/>
                    <a:pt x="462" y="485"/>
                  </a:cubicBezTo>
                  <a:cubicBezTo>
                    <a:pt x="462" y="485"/>
                    <a:pt x="462" y="485"/>
                    <a:pt x="432" y="485"/>
                  </a:cubicBezTo>
                  <a:cubicBezTo>
                    <a:pt x="432" y="485"/>
                    <a:pt x="432" y="485"/>
                    <a:pt x="432" y="497"/>
                  </a:cubicBezTo>
                  <a:cubicBezTo>
                    <a:pt x="432" y="507"/>
                    <a:pt x="429" y="512"/>
                    <a:pt x="429" y="515"/>
                  </a:cubicBezTo>
                  <a:cubicBezTo>
                    <a:pt x="427" y="520"/>
                    <a:pt x="422" y="520"/>
                    <a:pt x="417" y="520"/>
                  </a:cubicBezTo>
                  <a:cubicBezTo>
                    <a:pt x="412" y="520"/>
                    <a:pt x="409" y="517"/>
                    <a:pt x="406" y="515"/>
                  </a:cubicBezTo>
                  <a:cubicBezTo>
                    <a:pt x="404" y="512"/>
                    <a:pt x="404" y="505"/>
                    <a:pt x="404" y="497"/>
                  </a:cubicBezTo>
                  <a:cubicBezTo>
                    <a:pt x="404" y="497"/>
                    <a:pt x="404" y="497"/>
                    <a:pt x="404" y="465"/>
                  </a:cubicBezTo>
                  <a:cubicBezTo>
                    <a:pt x="404" y="465"/>
                    <a:pt x="404" y="465"/>
                    <a:pt x="462" y="465"/>
                  </a:cubicBezTo>
                  <a:lnTo>
                    <a:pt x="462" y="424"/>
                  </a:lnTo>
                  <a:close/>
                  <a:moveTo>
                    <a:pt x="307" y="404"/>
                  </a:moveTo>
                  <a:cubicBezTo>
                    <a:pt x="300" y="404"/>
                    <a:pt x="300" y="404"/>
                    <a:pt x="300" y="404"/>
                  </a:cubicBezTo>
                  <a:cubicBezTo>
                    <a:pt x="297" y="406"/>
                    <a:pt x="295" y="406"/>
                    <a:pt x="295" y="409"/>
                  </a:cubicBezTo>
                  <a:cubicBezTo>
                    <a:pt x="295" y="511"/>
                    <a:pt x="295" y="511"/>
                    <a:pt x="295" y="511"/>
                  </a:cubicBezTo>
                  <a:cubicBezTo>
                    <a:pt x="297" y="513"/>
                    <a:pt x="297" y="516"/>
                    <a:pt x="300" y="518"/>
                  </a:cubicBezTo>
                  <a:cubicBezTo>
                    <a:pt x="307" y="518"/>
                    <a:pt x="307" y="518"/>
                    <a:pt x="307" y="518"/>
                  </a:cubicBezTo>
                  <a:cubicBezTo>
                    <a:pt x="312" y="518"/>
                    <a:pt x="314" y="518"/>
                    <a:pt x="316" y="516"/>
                  </a:cubicBezTo>
                  <a:cubicBezTo>
                    <a:pt x="316" y="513"/>
                    <a:pt x="319" y="511"/>
                    <a:pt x="319" y="503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9" y="414"/>
                    <a:pt x="316" y="411"/>
                    <a:pt x="314" y="406"/>
                  </a:cubicBezTo>
                  <a:cubicBezTo>
                    <a:pt x="314" y="404"/>
                    <a:pt x="309" y="404"/>
                    <a:pt x="307" y="404"/>
                  </a:cubicBezTo>
                  <a:close/>
                  <a:moveTo>
                    <a:pt x="419" y="404"/>
                  </a:moveTo>
                  <a:cubicBezTo>
                    <a:pt x="414" y="404"/>
                    <a:pt x="409" y="406"/>
                    <a:pt x="406" y="409"/>
                  </a:cubicBezTo>
                  <a:cubicBezTo>
                    <a:pt x="406" y="411"/>
                    <a:pt x="404" y="416"/>
                    <a:pt x="404" y="424"/>
                  </a:cubicBezTo>
                  <a:cubicBezTo>
                    <a:pt x="404" y="438"/>
                    <a:pt x="404" y="438"/>
                    <a:pt x="404" y="438"/>
                  </a:cubicBezTo>
                  <a:cubicBezTo>
                    <a:pt x="432" y="438"/>
                    <a:pt x="432" y="438"/>
                    <a:pt x="432" y="438"/>
                  </a:cubicBezTo>
                  <a:cubicBezTo>
                    <a:pt x="432" y="424"/>
                    <a:pt x="432" y="424"/>
                    <a:pt x="432" y="424"/>
                  </a:cubicBezTo>
                  <a:cubicBezTo>
                    <a:pt x="432" y="416"/>
                    <a:pt x="429" y="411"/>
                    <a:pt x="429" y="409"/>
                  </a:cubicBezTo>
                  <a:cubicBezTo>
                    <a:pt x="427" y="406"/>
                    <a:pt x="421" y="404"/>
                    <a:pt x="419" y="4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2" name="Group 9271"/>
          <p:cNvGrpSpPr/>
          <p:nvPr/>
        </p:nvGrpSpPr>
        <p:grpSpPr>
          <a:xfrm>
            <a:off x="1289161" y="1498714"/>
            <a:ext cx="1097280" cy="1097280"/>
            <a:chOff x="-17024350" y="10841038"/>
            <a:chExt cx="3986213" cy="3986212"/>
          </a:xfrm>
        </p:grpSpPr>
        <p:sp>
          <p:nvSpPr>
            <p:cNvPr id="34" name="Oval 16"/>
            <p:cNvSpPr>
              <a:spLocks noChangeArrowheads="1"/>
            </p:cNvSpPr>
            <p:nvPr/>
          </p:nvSpPr>
          <p:spPr bwMode="auto">
            <a:xfrm>
              <a:off x="-17024350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5" name="Freeform 18"/>
            <p:cNvSpPr>
              <a:spLocks noEditPoints="1"/>
            </p:cNvSpPr>
            <p:nvPr/>
          </p:nvSpPr>
          <p:spPr bwMode="auto">
            <a:xfrm>
              <a:off x="-16149637" y="11696700"/>
              <a:ext cx="2233613" cy="2271712"/>
            </a:xfrm>
            <a:custGeom>
              <a:avLst/>
              <a:gdLst>
                <a:gd name="T0" fmla="*/ 579 w 596"/>
                <a:gd name="T1" fmla="*/ 366 h 606"/>
                <a:gd name="T2" fmla="*/ 586 w 596"/>
                <a:gd name="T3" fmla="*/ 306 h 606"/>
                <a:gd name="T4" fmla="*/ 301 w 596"/>
                <a:gd name="T5" fmla="*/ 23 h 606"/>
                <a:gd name="T6" fmla="*/ 253 w 596"/>
                <a:gd name="T7" fmla="*/ 25 h 606"/>
                <a:gd name="T8" fmla="*/ 166 w 596"/>
                <a:gd name="T9" fmla="*/ 0 h 606"/>
                <a:gd name="T10" fmla="*/ 0 w 596"/>
                <a:gd name="T11" fmla="*/ 166 h 606"/>
                <a:gd name="T12" fmla="*/ 23 w 596"/>
                <a:gd name="T13" fmla="*/ 248 h 606"/>
                <a:gd name="T14" fmla="*/ 18 w 596"/>
                <a:gd name="T15" fmla="*/ 306 h 606"/>
                <a:gd name="T16" fmla="*/ 301 w 596"/>
                <a:gd name="T17" fmla="*/ 591 h 606"/>
                <a:gd name="T18" fmla="*/ 353 w 596"/>
                <a:gd name="T19" fmla="*/ 586 h 606"/>
                <a:gd name="T20" fmla="*/ 431 w 596"/>
                <a:gd name="T21" fmla="*/ 606 h 606"/>
                <a:gd name="T22" fmla="*/ 596 w 596"/>
                <a:gd name="T23" fmla="*/ 441 h 606"/>
                <a:gd name="T24" fmla="*/ 579 w 596"/>
                <a:gd name="T25" fmla="*/ 366 h 606"/>
                <a:gd name="T26" fmla="*/ 449 w 596"/>
                <a:gd name="T27" fmla="*/ 441 h 606"/>
                <a:gd name="T28" fmla="*/ 391 w 596"/>
                <a:gd name="T29" fmla="*/ 486 h 606"/>
                <a:gd name="T30" fmla="*/ 301 w 596"/>
                <a:gd name="T31" fmla="*/ 501 h 606"/>
                <a:gd name="T32" fmla="*/ 201 w 596"/>
                <a:gd name="T33" fmla="*/ 481 h 606"/>
                <a:gd name="T34" fmla="*/ 153 w 596"/>
                <a:gd name="T35" fmla="*/ 439 h 606"/>
                <a:gd name="T36" fmla="*/ 136 w 596"/>
                <a:gd name="T37" fmla="*/ 388 h 606"/>
                <a:gd name="T38" fmla="*/ 146 w 596"/>
                <a:gd name="T39" fmla="*/ 361 h 606"/>
                <a:gd name="T40" fmla="*/ 176 w 596"/>
                <a:gd name="T41" fmla="*/ 348 h 606"/>
                <a:gd name="T42" fmla="*/ 201 w 596"/>
                <a:gd name="T43" fmla="*/ 358 h 606"/>
                <a:gd name="T44" fmla="*/ 218 w 596"/>
                <a:gd name="T45" fmla="*/ 383 h 606"/>
                <a:gd name="T46" fmla="*/ 233 w 596"/>
                <a:gd name="T47" fmla="*/ 411 h 606"/>
                <a:gd name="T48" fmla="*/ 258 w 596"/>
                <a:gd name="T49" fmla="*/ 431 h 606"/>
                <a:gd name="T50" fmla="*/ 298 w 596"/>
                <a:gd name="T51" fmla="*/ 436 h 606"/>
                <a:gd name="T52" fmla="*/ 356 w 596"/>
                <a:gd name="T53" fmla="*/ 421 h 606"/>
                <a:gd name="T54" fmla="*/ 379 w 596"/>
                <a:gd name="T55" fmla="*/ 386 h 606"/>
                <a:gd name="T56" fmla="*/ 366 w 596"/>
                <a:gd name="T57" fmla="*/ 361 h 606"/>
                <a:gd name="T58" fmla="*/ 336 w 596"/>
                <a:gd name="T59" fmla="*/ 343 h 606"/>
                <a:gd name="T60" fmla="*/ 283 w 596"/>
                <a:gd name="T61" fmla="*/ 331 h 606"/>
                <a:gd name="T62" fmla="*/ 211 w 596"/>
                <a:gd name="T63" fmla="*/ 308 h 606"/>
                <a:gd name="T64" fmla="*/ 161 w 596"/>
                <a:gd name="T65" fmla="*/ 273 h 606"/>
                <a:gd name="T66" fmla="*/ 143 w 596"/>
                <a:gd name="T67" fmla="*/ 216 h 606"/>
                <a:gd name="T68" fmla="*/ 161 w 596"/>
                <a:gd name="T69" fmla="*/ 158 h 606"/>
                <a:gd name="T70" fmla="*/ 216 w 596"/>
                <a:gd name="T71" fmla="*/ 118 h 606"/>
                <a:gd name="T72" fmla="*/ 301 w 596"/>
                <a:gd name="T73" fmla="*/ 106 h 606"/>
                <a:gd name="T74" fmla="*/ 366 w 596"/>
                <a:gd name="T75" fmla="*/ 116 h 606"/>
                <a:gd name="T76" fmla="*/ 414 w 596"/>
                <a:gd name="T77" fmla="*/ 138 h 606"/>
                <a:gd name="T78" fmla="*/ 441 w 596"/>
                <a:gd name="T79" fmla="*/ 168 h 606"/>
                <a:gd name="T80" fmla="*/ 451 w 596"/>
                <a:gd name="T81" fmla="*/ 201 h 606"/>
                <a:gd name="T82" fmla="*/ 439 w 596"/>
                <a:gd name="T83" fmla="*/ 228 h 606"/>
                <a:gd name="T84" fmla="*/ 409 w 596"/>
                <a:gd name="T85" fmla="*/ 241 h 606"/>
                <a:gd name="T86" fmla="*/ 384 w 596"/>
                <a:gd name="T87" fmla="*/ 233 h 606"/>
                <a:gd name="T88" fmla="*/ 369 w 596"/>
                <a:gd name="T89" fmla="*/ 211 h 606"/>
                <a:gd name="T90" fmla="*/ 343 w 596"/>
                <a:gd name="T91" fmla="*/ 181 h 606"/>
                <a:gd name="T92" fmla="*/ 296 w 596"/>
                <a:gd name="T93" fmla="*/ 168 h 606"/>
                <a:gd name="T94" fmla="*/ 246 w 596"/>
                <a:gd name="T95" fmla="*/ 181 h 606"/>
                <a:gd name="T96" fmla="*/ 228 w 596"/>
                <a:gd name="T97" fmla="*/ 208 h 606"/>
                <a:gd name="T98" fmla="*/ 233 w 596"/>
                <a:gd name="T99" fmla="*/ 226 h 606"/>
                <a:gd name="T100" fmla="*/ 251 w 596"/>
                <a:gd name="T101" fmla="*/ 238 h 606"/>
                <a:gd name="T102" fmla="*/ 273 w 596"/>
                <a:gd name="T103" fmla="*/ 246 h 606"/>
                <a:gd name="T104" fmla="*/ 313 w 596"/>
                <a:gd name="T105" fmla="*/ 256 h 606"/>
                <a:gd name="T106" fmla="*/ 376 w 596"/>
                <a:gd name="T107" fmla="*/ 273 h 606"/>
                <a:gd name="T108" fmla="*/ 424 w 596"/>
                <a:gd name="T109" fmla="*/ 296 h 606"/>
                <a:gd name="T110" fmla="*/ 456 w 596"/>
                <a:gd name="T111" fmla="*/ 328 h 606"/>
                <a:gd name="T112" fmla="*/ 469 w 596"/>
                <a:gd name="T113" fmla="*/ 378 h 606"/>
                <a:gd name="T114" fmla="*/ 449 w 596"/>
                <a:gd name="T115" fmla="*/ 441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96" h="606">
                  <a:moveTo>
                    <a:pt x="579" y="366"/>
                  </a:moveTo>
                  <a:cubicBezTo>
                    <a:pt x="584" y="348"/>
                    <a:pt x="586" y="328"/>
                    <a:pt x="586" y="306"/>
                  </a:cubicBezTo>
                  <a:cubicBezTo>
                    <a:pt x="586" y="148"/>
                    <a:pt x="459" y="23"/>
                    <a:pt x="301" y="23"/>
                  </a:cubicBezTo>
                  <a:cubicBezTo>
                    <a:pt x="286" y="23"/>
                    <a:pt x="268" y="23"/>
                    <a:pt x="253" y="25"/>
                  </a:cubicBezTo>
                  <a:cubicBezTo>
                    <a:pt x="228" y="10"/>
                    <a:pt x="198" y="0"/>
                    <a:pt x="166" y="0"/>
                  </a:cubicBezTo>
                  <a:cubicBezTo>
                    <a:pt x="76" y="0"/>
                    <a:pt x="0" y="76"/>
                    <a:pt x="0" y="166"/>
                  </a:cubicBezTo>
                  <a:cubicBezTo>
                    <a:pt x="0" y="196"/>
                    <a:pt x="8" y="226"/>
                    <a:pt x="23" y="248"/>
                  </a:cubicBezTo>
                  <a:cubicBezTo>
                    <a:pt x="20" y="268"/>
                    <a:pt x="18" y="286"/>
                    <a:pt x="18" y="306"/>
                  </a:cubicBezTo>
                  <a:cubicBezTo>
                    <a:pt x="18" y="464"/>
                    <a:pt x="146" y="591"/>
                    <a:pt x="301" y="591"/>
                  </a:cubicBezTo>
                  <a:cubicBezTo>
                    <a:pt x="321" y="591"/>
                    <a:pt x="338" y="589"/>
                    <a:pt x="353" y="586"/>
                  </a:cubicBezTo>
                  <a:cubicBezTo>
                    <a:pt x="379" y="599"/>
                    <a:pt x="404" y="606"/>
                    <a:pt x="431" y="606"/>
                  </a:cubicBezTo>
                  <a:cubicBezTo>
                    <a:pt x="524" y="606"/>
                    <a:pt x="596" y="531"/>
                    <a:pt x="596" y="441"/>
                  </a:cubicBezTo>
                  <a:cubicBezTo>
                    <a:pt x="596" y="413"/>
                    <a:pt x="591" y="388"/>
                    <a:pt x="579" y="366"/>
                  </a:cubicBezTo>
                  <a:close/>
                  <a:moveTo>
                    <a:pt x="449" y="441"/>
                  </a:moveTo>
                  <a:cubicBezTo>
                    <a:pt x="434" y="461"/>
                    <a:pt x="416" y="476"/>
                    <a:pt x="391" y="486"/>
                  </a:cubicBezTo>
                  <a:cubicBezTo>
                    <a:pt x="366" y="496"/>
                    <a:pt x="336" y="501"/>
                    <a:pt x="301" y="501"/>
                  </a:cubicBezTo>
                  <a:cubicBezTo>
                    <a:pt x="261" y="501"/>
                    <a:pt x="226" y="494"/>
                    <a:pt x="201" y="481"/>
                  </a:cubicBezTo>
                  <a:cubicBezTo>
                    <a:pt x="181" y="469"/>
                    <a:pt x="166" y="456"/>
                    <a:pt x="153" y="439"/>
                  </a:cubicBezTo>
                  <a:cubicBezTo>
                    <a:pt x="141" y="421"/>
                    <a:pt x="136" y="403"/>
                    <a:pt x="136" y="388"/>
                  </a:cubicBezTo>
                  <a:cubicBezTo>
                    <a:pt x="136" y="376"/>
                    <a:pt x="138" y="368"/>
                    <a:pt x="146" y="361"/>
                  </a:cubicBezTo>
                  <a:cubicBezTo>
                    <a:pt x="153" y="353"/>
                    <a:pt x="163" y="348"/>
                    <a:pt x="176" y="348"/>
                  </a:cubicBezTo>
                  <a:cubicBezTo>
                    <a:pt x="186" y="348"/>
                    <a:pt x="193" y="353"/>
                    <a:pt x="201" y="358"/>
                  </a:cubicBezTo>
                  <a:cubicBezTo>
                    <a:pt x="208" y="363"/>
                    <a:pt x="213" y="371"/>
                    <a:pt x="218" y="383"/>
                  </a:cubicBezTo>
                  <a:cubicBezTo>
                    <a:pt x="223" y="393"/>
                    <a:pt x="228" y="403"/>
                    <a:pt x="233" y="411"/>
                  </a:cubicBezTo>
                  <a:cubicBezTo>
                    <a:pt x="241" y="418"/>
                    <a:pt x="248" y="426"/>
                    <a:pt x="258" y="431"/>
                  </a:cubicBezTo>
                  <a:cubicBezTo>
                    <a:pt x="268" y="433"/>
                    <a:pt x="283" y="436"/>
                    <a:pt x="298" y="436"/>
                  </a:cubicBezTo>
                  <a:cubicBezTo>
                    <a:pt x="323" y="436"/>
                    <a:pt x="341" y="431"/>
                    <a:pt x="356" y="421"/>
                  </a:cubicBezTo>
                  <a:cubicBezTo>
                    <a:pt x="371" y="413"/>
                    <a:pt x="379" y="401"/>
                    <a:pt x="379" y="386"/>
                  </a:cubicBezTo>
                  <a:cubicBezTo>
                    <a:pt x="379" y="376"/>
                    <a:pt x="374" y="366"/>
                    <a:pt x="366" y="361"/>
                  </a:cubicBezTo>
                  <a:cubicBezTo>
                    <a:pt x="358" y="353"/>
                    <a:pt x="348" y="346"/>
                    <a:pt x="336" y="343"/>
                  </a:cubicBezTo>
                  <a:cubicBezTo>
                    <a:pt x="323" y="338"/>
                    <a:pt x="306" y="336"/>
                    <a:pt x="283" y="331"/>
                  </a:cubicBezTo>
                  <a:cubicBezTo>
                    <a:pt x="253" y="323"/>
                    <a:pt x="228" y="316"/>
                    <a:pt x="211" y="308"/>
                  </a:cubicBezTo>
                  <a:cubicBezTo>
                    <a:pt x="188" y="298"/>
                    <a:pt x="173" y="288"/>
                    <a:pt x="161" y="273"/>
                  </a:cubicBezTo>
                  <a:cubicBezTo>
                    <a:pt x="148" y="256"/>
                    <a:pt x="143" y="238"/>
                    <a:pt x="143" y="216"/>
                  </a:cubicBezTo>
                  <a:cubicBezTo>
                    <a:pt x="143" y="193"/>
                    <a:pt x="148" y="173"/>
                    <a:pt x="161" y="158"/>
                  </a:cubicBezTo>
                  <a:cubicBezTo>
                    <a:pt x="173" y="141"/>
                    <a:pt x="193" y="128"/>
                    <a:pt x="216" y="118"/>
                  </a:cubicBezTo>
                  <a:cubicBezTo>
                    <a:pt x="241" y="111"/>
                    <a:pt x="268" y="106"/>
                    <a:pt x="301" y="106"/>
                  </a:cubicBezTo>
                  <a:cubicBezTo>
                    <a:pt x="326" y="106"/>
                    <a:pt x="348" y="108"/>
                    <a:pt x="366" y="116"/>
                  </a:cubicBezTo>
                  <a:cubicBezTo>
                    <a:pt x="386" y="121"/>
                    <a:pt x="401" y="128"/>
                    <a:pt x="414" y="138"/>
                  </a:cubicBezTo>
                  <a:cubicBezTo>
                    <a:pt x="426" y="148"/>
                    <a:pt x="436" y="158"/>
                    <a:pt x="441" y="168"/>
                  </a:cubicBezTo>
                  <a:cubicBezTo>
                    <a:pt x="446" y="181"/>
                    <a:pt x="451" y="191"/>
                    <a:pt x="451" y="201"/>
                  </a:cubicBezTo>
                  <a:cubicBezTo>
                    <a:pt x="451" y="213"/>
                    <a:pt x="446" y="221"/>
                    <a:pt x="439" y="228"/>
                  </a:cubicBezTo>
                  <a:cubicBezTo>
                    <a:pt x="431" y="238"/>
                    <a:pt x="421" y="241"/>
                    <a:pt x="409" y="241"/>
                  </a:cubicBezTo>
                  <a:cubicBezTo>
                    <a:pt x="399" y="241"/>
                    <a:pt x="391" y="238"/>
                    <a:pt x="384" y="233"/>
                  </a:cubicBezTo>
                  <a:cubicBezTo>
                    <a:pt x="379" y="228"/>
                    <a:pt x="374" y="221"/>
                    <a:pt x="369" y="211"/>
                  </a:cubicBezTo>
                  <a:cubicBezTo>
                    <a:pt x="361" y="198"/>
                    <a:pt x="351" y="188"/>
                    <a:pt x="343" y="181"/>
                  </a:cubicBezTo>
                  <a:cubicBezTo>
                    <a:pt x="333" y="173"/>
                    <a:pt x="316" y="168"/>
                    <a:pt x="296" y="168"/>
                  </a:cubicBezTo>
                  <a:cubicBezTo>
                    <a:pt x="273" y="168"/>
                    <a:pt x="258" y="173"/>
                    <a:pt x="246" y="181"/>
                  </a:cubicBezTo>
                  <a:cubicBezTo>
                    <a:pt x="233" y="188"/>
                    <a:pt x="228" y="198"/>
                    <a:pt x="228" y="208"/>
                  </a:cubicBezTo>
                  <a:cubicBezTo>
                    <a:pt x="228" y="216"/>
                    <a:pt x="231" y="221"/>
                    <a:pt x="233" y="226"/>
                  </a:cubicBezTo>
                  <a:cubicBezTo>
                    <a:pt x="238" y="231"/>
                    <a:pt x="243" y="233"/>
                    <a:pt x="251" y="238"/>
                  </a:cubicBezTo>
                  <a:cubicBezTo>
                    <a:pt x="258" y="241"/>
                    <a:pt x="266" y="243"/>
                    <a:pt x="273" y="246"/>
                  </a:cubicBezTo>
                  <a:cubicBezTo>
                    <a:pt x="281" y="248"/>
                    <a:pt x="293" y="251"/>
                    <a:pt x="313" y="256"/>
                  </a:cubicBezTo>
                  <a:cubicBezTo>
                    <a:pt x="336" y="261"/>
                    <a:pt x="356" y="266"/>
                    <a:pt x="376" y="273"/>
                  </a:cubicBezTo>
                  <a:cubicBezTo>
                    <a:pt x="394" y="278"/>
                    <a:pt x="411" y="286"/>
                    <a:pt x="424" y="296"/>
                  </a:cubicBezTo>
                  <a:cubicBezTo>
                    <a:pt x="439" y="303"/>
                    <a:pt x="449" y="316"/>
                    <a:pt x="456" y="328"/>
                  </a:cubicBezTo>
                  <a:cubicBezTo>
                    <a:pt x="464" y="343"/>
                    <a:pt x="469" y="358"/>
                    <a:pt x="469" y="378"/>
                  </a:cubicBezTo>
                  <a:cubicBezTo>
                    <a:pt x="469" y="401"/>
                    <a:pt x="461" y="423"/>
                    <a:pt x="449" y="4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9" name="Group 9278"/>
          <p:cNvGrpSpPr/>
          <p:nvPr/>
        </p:nvGrpSpPr>
        <p:grpSpPr>
          <a:xfrm>
            <a:off x="3012819" y="3059188"/>
            <a:ext cx="1097280" cy="1097280"/>
            <a:chOff x="13636625" y="10841038"/>
            <a:chExt cx="3986213" cy="3986212"/>
          </a:xfrm>
        </p:grpSpPr>
        <p:sp>
          <p:nvSpPr>
            <p:cNvPr id="12" name="Oval 13"/>
            <p:cNvSpPr>
              <a:spLocks noChangeArrowheads="1"/>
            </p:cNvSpPr>
            <p:nvPr/>
          </p:nvSpPr>
          <p:spPr bwMode="auto">
            <a:xfrm>
              <a:off x="13636625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6" name="Freeform 19"/>
            <p:cNvSpPr>
              <a:spLocks/>
            </p:cNvSpPr>
            <p:nvPr/>
          </p:nvSpPr>
          <p:spPr bwMode="auto">
            <a:xfrm>
              <a:off x="14498638" y="11837988"/>
              <a:ext cx="2279650" cy="1981200"/>
            </a:xfrm>
            <a:custGeom>
              <a:avLst/>
              <a:gdLst>
                <a:gd name="T0" fmla="*/ 603 w 608"/>
                <a:gd name="T1" fmla="*/ 126 h 528"/>
                <a:gd name="T2" fmla="*/ 481 w 608"/>
                <a:gd name="T3" fmla="*/ 367 h 528"/>
                <a:gd name="T4" fmla="*/ 273 w 608"/>
                <a:gd name="T5" fmla="*/ 528 h 528"/>
                <a:gd name="T6" fmla="*/ 183 w 608"/>
                <a:gd name="T7" fmla="*/ 430 h 528"/>
                <a:gd name="T8" fmla="*/ 133 w 608"/>
                <a:gd name="T9" fmla="*/ 249 h 528"/>
                <a:gd name="T10" fmla="*/ 75 w 608"/>
                <a:gd name="T11" fmla="*/ 151 h 528"/>
                <a:gd name="T12" fmla="*/ 28 w 608"/>
                <a:gd name="T13" fmla="*/ 181 h 528"/>
                <a:gd name="T14" fmla="*/ 0 w 608"/>
                <a:gd name="T15" fmla="*/ 144 h 528"/>
                <a:gd name="T16" fmla="*/ 88 w 608"/>
                <a:gd name="T17" fmla="*/ 66 h 528"/>
                <a:gd name="T18" fmla="*/ 178 w 608"/>
                <a:gd name="T19" fmla="*/ 10 h 528"/>
                <a:gd name="T20" fmla="*/ 263 w 608"/>
                <a:gd name="T21" fmla="*/ 108 h 528"/>
                <a:gd name="T22" fmla="*/ 288 w 608"/>
                <a:gd name="T23" fmla="*/ 247 h 528"/>
                <a:gd name="T24" fmla="*/ 333 w 608"/>
                <a:gd name="T25" fmla="*/ 340 h 528"/>
                <a:gd name="T26" fmla="*/ 390 w 608"/>
                <a:gd name="T27" fmla="*/ 279 h 528"/>
                <a:gd name="T28" fmla="*/ 430 w 608"/>
                <a:gd name="T29" fmla="*/ 186 h 528"/>
                <a:gd name="T30" fmla="*/ 390 w 608"/>
                <a:gd name="T31" fmla="*/ 136 h 528"/>
                <a:gd name="T32" fmla="*/ 345 w 608"/>
                <a:gd name="T33" fmla="*/ 146 h 528"/>
                <a:gd name="T34" fmla="*/ 516 w 608"/>
                <a:gd name="T35" fmla="*/ 3 h 528"/>
                <a:gd name="T36" fmla="*/ 603 w 608"/>
                <a:gd name="T37" fmla="*/ 126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08" h="528">
                  <a:moveTo>
                    <a:pt x="603" y="126"/>
                  </a:moveTo>
                  <a:cubicBezTo>
                    <a:pt x="601" y="184"/>
                    <a:pt x="561" y="264"/>
                    <a:pt x="481" y="367"/>
                  </a:cubicBezTo>
                  <a:cubicBezTo>
                    <a:pt x="398" y="473"/>
                    <a:pt x="328" y="528"/>
                    <a:pt x="273" y="528"/>
                  </a:cubicBezTo>
                  <a:cubicBezTo>
                    <a:pt x="238" y="528"/>
                    <a:pt x="208" y="495"/>
                    <a:pt x="183" y="430"/>
                  </a:cubicBezTo>
                  <a:cubicBezTo>
                    <a:pt x="165" y="370"/>
                    <a:pt x="150" y="309"/>
                    <a:pt x="133" y="249"/>
                  </a:cubicBezTo>
                  <a:cubicBezTo>
                    <a:pt x="115" y="184"/>
                    <a:pt x="98" y="151"/>
                    <a:pt x="75" y="151"/>
                  </a:cubicBezTo>
                  <a:cubicBezTo>
                    <a:pt x="70" y="151"/>
                    <a:pt x="55" y="161"/>
                    <a:pt x="28" y="181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30" y="118"/>
                    <a:pt x="60" y="91"/>
                    <a:pt x="88" y="66"/>
                  </a:cubicBezTo>
                  <a:cubicBezTo>
                    <a:pt x="128" y="30"/>
                    <a:pt x="158" y="13"/>
                    <a:pt x="178" y="10"/>
                  </a:cubicBezTo>
                  <a:cubicBezTo>
                    <a:pt x="225" y="5"/>
                    <a:pt x="253" y="38"/>
                    <a:pt x="263" y="108"/>
                  </a:cubicBezTo>
                  <a:cubicBezTo>
                    <a:pt x="275" y="181"/>
                    <a:pt x="283" y="229"/>
                    <a:pt x="288" y="247"/>
                  </a:cubicBezTo>
                  <a:cubicBezTo>
                    <a:pt x="303" y="307"/>
                    <a:pt x="318" y="340"/>
                    <a:pt x="333" y="340"/>
                  </a:cubicBezTo>
                  <a:cubicBezTo>
                    <a:pt x="345" y="340"/>
                    <a:pt x="365" y="319"/>
                    <a:pt x="390" y="279"/>
                  </a:cubicBezTo>
                  <a:cubicBezTo>
                    <a:pt x="415" y="239"/>
                    <a:pt x="428" y="209"/>
                    <a:pt x="430" y="186"/>
                  </a:cubicBezTo>
                  <a:cubicBezTo>
                    <a:pt x="433" y="154"/>
                    <a:pt x="420" y="136"/>
                    <a:pt x="390" y="136"/>
                  </a:cubicBezTo>
                  <a:cubicBezTo>
                    <a:pt x="375" y="136"/>
                    <a:pt x="360" y="138"/>
                    <a:pt x="345" y="146"/>
                  </a:cubicBezTo>
                  <a:cubicBezTo>
                    <a:pt x="375" y="48"/>
                    <a:pt x="433" y="0"/>
                    <a:pt x="516" y="3"/>
                  </a:cubicBezTo>
                  <a:cubicBezTo>
                    <a:pt x="578" y="5"/>
                    <a:pt x="608" y="45"/>
                    <a:pt x="603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8183793" y="3059188"/>
            <a:ext cx="1097280" cy="1097280"/>
            <a:chOff x="25955625" y="10841038"/>
            <a:chExt cx="3986213" cy="3986212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auto">
            <a:xfrm>
              <a:off x="25955625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59" name="Freeform 20"/>
            <p:cNvSpPr>
              <a:spLocks noEditPoints="1"/>
            </p:cNvSpPr>
            <p:nvPr/>
          </p:nvSpPr>
          <p:spPr bwMode="auto">
            <a:xfrm>
              <a:off x="26690638" y="11703050"/>
              <a:ext cx="2260600" cy="2262187"/>
            </a:xfrm>
            <a:custGeom>
              <a:avLst/>
              <a:gdLst>
                <a:gd name="T0" fmla="*/ 600 w 603"/>
                <a:gd name="T1" fmla="*/ 250 h 603"/>
                <a:gd name="T2" fmla="*/ 595 w 603"/>
                <a:gd name="T3" fmla="*/ 240 h 603"/>
                <a:gd name="T4" fmla="*/ 588 w 603"/>
                <a:gd name="T5" fmla="*/ 233 h 603"/>
                <a:gd name="T6" fmla="*/ 505 w 603"/>
                <a:gd name="T7" fmla="*/ 220 h 603"/>
                <a:gd name="T8" fmla="*/ 490 w 603"/>
                <a:gd name="T9" fmla="*/ 167 h 603"/>
                <a:gd name="T10" fmla="*/ 472 w 603"/>
                <a:gd name="T11" fmla="*/ 102 h 603"/>
                <a:gd name="T12" fmla="*/ 325 w 603"/>
                <a:gd name="T13" fmla="*/ 0 h 603"/>
                <a:gd name="T14" fmla="*/ 190 w 603"/>
                <a:gd name="T15" fmla="*/ 0 h 603"/>
                <a:gd name="T16" fmla="*/ 0 w 603"/>
                <a:gd name="T17" fmla="*/ 190 h 603"/>
                <a:gd name="T18" fmla="*/ 0 w 603"/>
                <a:gd name="T19" fmla="*/ 413 h 603"/>
                <a:gd name="T20" fmla="*/ 190 w 603"/>
                <a:gd name="T21" fmla="*/ 603 h 603"/>
                <a:gd name="T22" fmla="*/ 410 w 603"/>
                <a:gd name="T23" fmla="*/ 603 h 603"/>
                <a:gd name="T24" fmla="*/ 600 w 603"/>
                <a:gd name="T25" fmla="*/ 413 h 603"/>
                <a:gd name="T26" fmla="*/ 603 w 603"/>
                <a:gd name="T27" fmla="*/ 258 h 603"/>
                <a:gd name="T28" fmla="*/ 600 w 603"/>
                <a:gd name="T29" fmla="*/ 250 h 603"/>
                <a:gd name="T30" fmla="*/ 192 w 603"/>
                <a:gd name="T31" fmla="*/ 155 h 603"/>
                <a:gd name="T32" fmla="*/ 300 w 603"/>
                <a:gd name="T33" fmla="*/ 155 h 603"/>
                <a:gd name="T34" fmla="*/ 335 w 603"/>
                <a:gd name="T35" fmla="*/ 190 h 603"/>
                <a:gd name="T36" fmla="*/ 300 w 603"/>
                <a:gd name="T37" fmla="*/ 228 h 603"/>
                <a:gd name="T38" fmla="*/ 192 w 603"/>
                <a:gd name="T39" fmla="*/ 228 h 603"/>
                <a:gd name="T40" fmla="*/ 157 w 603"/>
                <a:gd name="T41" fmla="*/ 190 h 603"/>
                <a:gd name="T42" fmla="*/ 192 w 603"/>
                <a:gd name="T43" fmla="*/ 155 h 603"/>
                <a:gd name="T44" fmla="*/ 407 w 603"/>
                <a:gd name="T45" fmla="*/ 445 h 603"/>
                <a:gd name="T46" fmla="*/ 192 w 603"/>
                <a:gd name="T47" fmla="*/ 445 h 603"/>
                <a:gd name="T48" fmla="*/ 157 w 603"/>
                <a:gd name="T49" fmla="*/ 410 h 603"/>
                <a:gd name="T50" fmla="*/ 192 w 603"/>
                <a:gd name="T51" fmla="*/ 373 h 603"/>
                <a:gd name="T52" fmla="*/ 407 w 603"/>
                <a:gd name="T53" fmla="*/ 373 h 603"/>
                <a:gd name="T54" fmla="*/ 445 w 603"/>
                <a:gd name="T55" fmla="*/ 410 h 603"/>
                <a:gd name="T56" fmla="*/ 407 w 603"/>
                <a:gd name="T57" fmla="*/ 445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03" h="603">
                  <a:moveTo>
                    <a:pt x="600" y="250"/>
                  </a:moveTo>
                  <a:cubicBezTo>
                    <a:pt x="595" y="240"/>
                    <a:pt x="595" y="240"/>
                    <a:pt x="595" y="240"/>
                  </a:cubicBezTo>
                  <a:cubicBezTo>
                    <a:pt x="588" y="233"/>
                    <a:pt x="588" y="233"/>
                    <a:pt x="588" y="233"/>
                  </a:cubicBezTo>
                  <a:cubicBezTo>
                    <a:pt x="575" y="225"/>
                    <a:pt x="520" y="233"/>
                    <a:pt x="505" y="220"/>
                  </a:cubicBezTo>
                  <a:cubicBezTo>
                    <a:pt x="493" y="210"/>
                    <a:pt x="493" y="193"/>
                    <a:pt x="490" y="167"/>
                  </a:cubicBezTo>
                  <a:cubicBezTo>
                    <a:pt x="482" y="120"/>
                    <a:pt x="480" y="120"/>
                    <a:pt x="472" y="102"/>
                  </a:cubicBezTo>
                  <a:cubicBezTo>
                    <a:pt x="445" y="47"/>
                    <a:pt x="372" y="5"/>
                    <a:pt x="325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87" y="0"/>
                    <a:pt x="0" y="85"/>
                    <a:pt x="0" y="19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518"/>
                    <a:pt x="87" y="603"/>
                    <a:pt x="190" y="603"/>
                  </a:cubicBezTo>
                  <a:cubicBezTo>
                    <a:pt x="410" y="603"/>
                    <a:pt x="410" y="603"/>
                    <a:pt x="410" y="603"/>
                  </a:cubicBezTo>
                  <a:cubicBezTo>
                    <a:pt x="515" y="603"/>
                    <a:pt x="600" y="518"/>
                    <a:pt x="600" y="413"/>
                  </a:cubicBezTo>
                  <a:cubicBezTo>
                    <a:pt x="603" y="258"/>
                    <a:pt x="603" y="258"/>
                    <a:pt x="603" y="258"/>
                  </a:cubicBezTo>
                  <a:lnTo>
                    <a:pt x="600" y="250"/>
                  </a:lnTo>
                  <a:close/>
                  <a:moveTo>
                    <a:pt x="192" y="155"/>
                  </a:moveTo>
                  <a:cubicBezTo>
                    <a:pt x="300" y="155"/>
                    <a:pt x="300" y="155"/>
                    <a:pt x="300" y="155"/>
                  </a:cubicBezTo>
                  <a:cubicBezTo>
                    <a:pt x="320" y="155"/>
                    <a:pt x="335" y="170"/>
                    <a:pt x="335" y="190"/>
                  </a:cubicBezTo>
                  <a:cubicBezTo>
                    <a:pt x="335" y="210"/>
                    <a:pt x="320" y="228"/>
                    <a:pt x="300" y="228"/>
                  </a:cubicBezTo>
                  <a:cubicBezTo>
                    <a:pt x="192" y="228"/>
                    <a:pt x="192" y="228"/>
                    <a:pt x="192" y="228"/>
                  </a:cubicBezTo>
                  <a:cubicBezTo>
                    <a:pt x="172" y="228"/>
                    <a:pt x="157" y="210"/>
                    <a:pt x="157" y="190"/>
                  </a:cubicBezTo>
                  <a:cubicBezTo>
                    <a:pt x="157" y="170"/>
                    <a:pt x="172" y="155"/>
                    <a:pt x="192" y="155"/>
                  </a:cubicBezTo>
                  <a:close/>
                  <a:moveTo>
                    <a:pt x="407" y="445"/>
                  </a:moveTo>
                  <a:cubicBezTo>
                    <a:pt x="192" y="445"/>
                    <a:pt x="192" y="445"/>
                    <a:pt x="192" y="445"/>
                  </a:cubicBezTo>
                  <a:cubicBezTo>
                    <a:pt x="172" y="445"/>
                    <a:pt x="157" y="430"/>
                    <a:pt x="157" y="410"/>
                  </a:cubicBezTo>
                  <a:cubicBezTo>
                    <a:pt x="157" y="390"/>
                    <a:pt x="172" y="373"/>
                    <a:pt x="192" y="373"/>
                  </a:cubicBezTo>
                  <a:cubicBezTo>
                    <a:pt x="407" y="373"/>
                    <a:pt x="407" y="373"/>
                    <a:pt x="407" y="373"/>
                  </a:cubicBezTo>
                  <a:cubicBezTo>
                    <a:pt x="427" y="373"/>
                    <a:pt x="445" y="390"/>
                    <a:pt x="445" y="410"/>
                  </a:cubicBezTo>
                  <a:cubicBezTo>
                    <a:pt x="445" y="430"/>
                    <a:pt x="427" y="445"/>
                    <a:pt x="407" y="4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3" name="Group 9272"/>
          <p:cNvGrpSpPr/>
          <p:nvPr/>
        </p:nvGrpSpPr>
        <p:grpSpPr>
          <a:xfrm>
            <a:off x="3012819" y="1498714"/>
            <a:ext cx="1097280" cy="1097280"/>
            <a:chOff x="-12633325" y="10841038"/>
            <a:chExt cx="3986213" cy="3986212"/>
          </a:xfrm>
        </p:grpSpPr>
        <p:sp>
          <p:nvSpPr>
            <p:cNvPr id="33" name="Oval 15"/>
            <p:cNvSpPr>
              <a:spLocks noChangeArrowheads="1"/>
            </p:cNvSpPr>
            <p:nvPr/>
          </p:nvSpPr>
          <p:spPr bwMode="auto">
            <a:xfrm>
              <a:off x="-12633325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0" name="Freeform 21"/>
            <p:cNvSpPr>
              <a:spLocks/>
            </p:cNvSpPr>
            <p:nvPr/>
          </p:nvSpPr>
          <p:spPr bwMode="auto">
            <a:xfrm>
              <a:off x="-11166475" y="11699875"/>
              <a:ext cx="1057275" cy="2265362"/>
            </a:xfrm>
            <a:custGeom>
              <a:avLst/>
              <a:gdLst>
                <a:gd name="T0" fmla="*/ 187 w 282"/>
                <a:gd name="T1" fmla="*/ 146 h 604"/>
                <a:gd name="T2" fmla="*/ 187 w 282"/>
                <a:gd name="T3" fmla="*/ 198 h 604"/>
                <a:gd name="T4" fmla="*/ 282 w 282"/>
                <a:gd name="T5" fmla="*/ 198 h 604"/>
                <a:gd name="T6" fmla="*/ 272 w 282"/>
                <a:gd name="T7" fmla="*/ 301 h 604"/>
                <a:gd name="T8" fmla="*/ 187 w 282"/>
                <a:gd name="T9" fmla="*/ 301 h 604"/>
                <a:gd name="T10" fmla="*/ 187 w 282"/>
                <a:gd name="T11" fmla="*/ 604 h 604"/>
                <a:gd name="T12" fmla="*/ 62 w 282"/>
                <a:gd name="T13" fmla="*/ 604 h 604"/>
                <a:gd name="T14" fmla="*/ 62 w 282"/>
                <a:gd name="T15" fmla="*/ 301 h 604"/>
                <a:gd name="T16" fmla="*/ 0 w 282"/>
                <a:gd name="T17" fmla="*/ 301 h 604"/>
                <a:gd name="T18" fmla="*/ 0 w 282"/>
                <a:gd name="T19" fmla="*/ 198 h 604"/>
                <a:gd name="T20" fmla="*/ 62 w 282"/>
                <a:gd name="T21" fmla="*/ 198 h 604"/>
                <a:gd name="T22" fmla="*/ 62 w 282"/>
                <a:gd name="T23" fmla="*/ 136 h 604"/>
                <a:gd name="T24" fmla="*/ 197 w 282"/>
                <a:gd name="T25" fmla="*/ 0 h 604"/>
                <a:gd name="T26" fmla="*/ 282 w 282"/>
                <a:gd name="T27" fmla="*/ 0 h 604"/>
                <a:gd name="T28" fmla="*/ 282 w 282"/>
                <a:gd name="T29" fmla="*/ 103 h 604"/>
                <a:gd name="T30" fmla="*/ 229 w 282"/>
                <a:gd name="T31" fmla="*/ 103 h 604"/>
                <a:gd name="T32" fmla="*/ 187 w 282"/>
                <a:gd name="T33" fmla="*/ 146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2" h="604">
                  <a:moveTo>
                    <a:pt x="187" y="146"/>
                  </a:moveTo>
                  <a:cubicBezTo>
                    <a:pt x="187" y="198"/>
                    <a:pt x="187" y="198"/>
                    <a:pt x="187" y="198"/>
                  </a:cubicBezTo>
                  <a:cubicBezTo>
                    <a:pt x="282" y="198"/>
                    <a:pt x="282" y="198"/>
                    <a:pt x="282" y="198"/>
                  </a:cubicBezTo>
                  <a:cubicBezTo>
                    <a:pt x="272" y="301"/>
                    <a:pt x="272" y="301"/>
                    <a:pt x="272" y="301"/>
                  </a:cubicBezTo>
                  <a:cubicBezTo>
                    <a:pt x="187" y="301"/>
                    <a:pt x="187" y="301"/>
                    <a:pt x="187" y="301"/>
                  </a:cubicBezTo>
                  <a:cubicBezTo>
                    <a:pt x="187" y="604"/>
                    <a:pt x="187" y="604"/>
                    <a:pt x="187" y="604"/>
                  </a:cubicBezTo>
                  <a:cubicBezTo>
                    <a:pt x="62" y="604"/>
                    <a:pt x="62" y="604"/>
                    <a:pt x="62" y="604"/>
                  </a:cubicBezTo>
                  <a:cubicBezTo>
                    <a:pt x="62" y="301"/>
                    <a:pt x="62" y="301"/>
                    <a:pt x="62" y="301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62" y="198"/>
                    <a:pt x="62" y="198"/>
                    <a:pt x="62" y="198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2" y="50"/>
                    <a:pt x="97" y="0"/>
                    <a:pt x="197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103"/>
                    <a:pt x="282" y="103"/>
                    <a:pt x="282" y="103"/>
                  </a:cubicBezTo>
                  <a:cubicBezTo>
                    <a:pt x="229" y="103"/>
                    <a:pt x="229" y="103"/>
                    <a:pt x="229" y="103"/>
                  </a:cubicBezTo>
                  <a:cubicBezTo>
                    <a:pt x="190" y="103"/>
                    <a:pt x="187" y="118"/>
                    <a:pt x="187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4" name="Group 9273"/>
          <p:cNvGrpSpPr/>
          <p:nvPr/>
        </p:nvGrpSpPr>
        <p:grpSpPr>
          <a:xfrm>
            <a:off x="4736477" y="1498714"/>
            <a:ext cx="1097280" cy="1097280"/>
            <a:chOff x="-8361362" y="10841038"/>
            <a:chExt cx="3986213" cy="3986212"/>
          </a:xfrm>
        </p:grpSpPr>
        <p:sp>
          <p:nvSpPr>
            <p:cNvPr id="8" name="Oval 9"/>
            <p:cNvSpPr>
              <a:spLocks noChangeArrowheads="1"/>
            </p:cNvSpPr>
            <p:nvPr/>
          </p:nvSpPr>
          <p:spPr bwMode="auto">
            <a:xfrm>
              <a:off x="-8361362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1" name="Freeform 22"/>
            <p:cNvSpPr>
              <a:spLocks noEditPoints="1"/>
            </p:cNvSpPr>
            <p:nvPr/>
          </p:nvSpPr>
          <p:spPr bwMode="auto">
            <a:xfrm>
              <a:off x="-7356475" y="11887200"/>
              <a:ext cx="1979613" cy="1890712"/>
            </a:xfrm>
            <a:custGeom>
              <a:avLst/>
              <a:gdLst>
                <a:gd name="T0" fmla="*/ 7 w 528"/>
                <a:gd name="T1" fmla="*/ 504 h 504"/>
                <a:gd name="T2" fmla="*/ 120 w 528"/>
                <a:gd name="T3" fmla="*/ 504 h 504"/>
                <a:gd name="T4" fmla="*/ 120 w 528"/>
                <a:gd name="T5" fmla="*/ 165 h 504"/>
                <a:gd name="T6" fmla="*/ 7 w 528"/>
                <a:gd name="T7" fmla="*/ 165 h 504"/>
                <a:gd name="T8" fmla="*/ 7 w 528"/>
                <a:gd name="T9" fmla="*/ 504 h 504"/>
                <a:gd name="T10" fmla="*/ 398 w 528"/>
                <a:gd name="T11" fmla="*/ 158 h 504"/>
                <a:gd name="T12" fmla="*/ 295 w 528"/>
                <a:gd name="T13" fmla="*/ 215 h 504"/>
                <a:gd name="T14" fmla="*/ 295 w 528"/>
                <a:gd name="T15" fmla="*/ 165 h 504"/>
                <a:gd name="T16" fmla="*/ 182 w 528"/>
                <a:gd name="T17" fmla="*/ 165 h 504"/>
                <a:gd name="T18" fmla="*/ 182 w 528"/>
                <a:gd name="T19" fmla="*/ 504 h 504"/>
                <a:gd name="T20" fmla="*/ 295 w 528"/>
                <a:gd name="T21" fmla="*/ 504 h 504"/>
                <a:gd name="T22" fmla="*/ 295 w 528"/>
                <a:gd name="T23" fmla="*/ 315 h 504"/>
                <a:gd name="T24" fmla="*/ 300 w 528"/>
                <a:gd name="T25" fmla="*/ 288 h 504"/>
                <a:gd name="T26" fmla="*/ 357 w 528"/>
                <a:gd name="T27" fmla="*/ 245 h 504"/>
                <a:gd name="T28" fmla="*/ 415 w 528"/>
                <a:gd name="T29" fmla="*/ 322 h 504"/>
                <a:gd name="T30" fmla="*/ 415 w 528"/>
                <a:gd name="T31" fmla="*/ 504 h 504"/>
                <a:gd name="T32" fmla="*/ 528 w 528"/>
                <a:gd name="T33" fmla="*/ 504 h 504"/>
                <a:gd name="T34" fmla="*/ 528 w 528"/>
                <a:gd name="T35" fmla="*/ 310 h 504"/>
                <a:gd name="T36" fmla="*/ 398 w 528"/>
                <a:gd name="T37" fmla="*/ 158 h 504"/>
                <a:gd name="T38" fmla="*/ 65 w 528"/>
                <a:gd name="T39" fmla="*/ 0 h 504"/>
                <a:gd name="T40" fmla="*/ 0 w 528"/>
                <a:gd name="T41" fmla="*/ 60 h 504"/>
                <a:gd name="T42" fmla="*/ 63 w 528"/>
                <a:gd name="T43" fmla="*/ 118 h 504"/>
                <a:gd name="T44" fmla="*/ 128 w 528"/>
                <a:gd name="T45" fmla="*/ 60 h 504"/>
                <a:gd name="T46" fmla="*/ 65 w 528"/>
                <a:gd name="T47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28" h="504">
                  <a:moveTo>
                    <a:pt x="7" y="504"/>
                  </a:moveTo>
                  <a:cubicBezTo>
                    <a:pt x="120" y="504"/>
                    <a:pt x="120" y="504"/>
                    <a:pt x="120" y="504"/>
                  </a:cubicBezTo>
                  <a:cubicBezTo>
                    <a:pt x="120" y="165"/>
                    <a:pt x="120" y="165"/>
                    <a:pt x="120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504"/>
                    <a:pt x="7" y="504"/>
                    <a:pt x="7" y="504"/>
                  </a:cubicBezTo>
                  <a:close/>
                  <a:moveTo>
                    <a:pt x="398" y="158"/>
                  </a:moveTo>
                  <a:cubicBezTo>
                    <a:pt x="335" y="158"/>
                    <a:pt x="310" y="190"/>
                    <a:pt x="295" y="215"/>
                  </a:cubicBezTo>
                  <a:cubicBezTo>
                    <a:pt x="295" y="165"/>
                    <a:pt x="295" y="165"/>
                    <a:pt x="295" y="165"/>
                  </a:cubicBezTo>
                  <a:cubicBezTo>
                    <a:pt x="182" y="165"/>
                    <a:pt x="182" y="165"/>
                    <a:pt x="182" y="165"/>
                  </a:cubicBezTo>
                  <a:cubicBezTo>
                    <a:pt x="184" y="198"/>
                    <a:pt x="182" y="504"/>
                    <a:pt x="182" y="504"/>
                  </a:cubicBezTo>
                  <a:cubicBezTo>
                    <a:pt x="295" y="504"/>
                    <a:pt x="295" y="504"/>
                    <a:pt x="295" y="504"/>
                  </a:cubicBezTo>
                  <a:cubicBezTo>
                    <a:pt x="295" y="315"/>
                    <a:pt x="295" y="315"/>
                    <a:pt x="295" y="315"/>
                  </a:cubicBezTo>
                  <a:cubicBezTo>
                    <a:pt x="295" y="305"/>
                    <a:pt x="295" y="295"/>
                    <a:pt x="300" y="288"/>
                  </a:cubicBezTo>
                  <a:cubicBezTo>
                    <a:pt x="307" y="268"/>
                    <a:pt x="325" y="245"/>
                    <a:pt x="357" y="245"/>
                  </a:cubicBezTo>
                  <a:cubicBezTo>
                    <a:pt x="398" y="245"/>
                    <a:pt x="415" y="278"/>
                    <a:pt x="415" y="322"/>
                  </a:cubicBezTo>
                  <a:cubicBezTo>
                    <a:pt x="415" y="504"/>
                    <a:pt x="415" y="504"/>
                    <a:pt x="415" y="504"/>
                  </a:cubicBezTo>
                  <a:cubicBezTo>
                    <a:pt x="528" y="504"/>
                    <a:pt x="528" y="504"/>
                    <a:pt x="528" y="504"/>
                  </a:cubicBezTo>
                  <a:cubicBezTo>
                    <a:pt x="528" y="310"/>
                    <a:pt x="528" y="310"/>
                    <a:pt x="528" y="310"/>
                  </a:cubicBezTo>
                  <a:cubicBezTo>
                    <a:pt x="528" y="205"/>
                    <a:pt x="473" y="158"/>
                    <a:pt x="398" y="158"/>
                  </a:cubicBezTo>
                  <a:close/>
                  <a:moveTo>
                    <a:pt x="65" y="0"/>
                  </a:moveTo>
                  <a:cubicBezTo>
                    <a:pt x="25" y="0"/>
                    <a:pt x="0" y="28"/>
                    <a:pt x="0" y="60"/>
                  </a:cubicBezTo>
                  <a:cubicBezTo>
                    <a:pt x="0" y="93"/>
                    <a:pt x="25" y="118"/>
                    <a:pt x="63" y="118"/>
                  </a:cubicBezTo>
                  <a:cubicBezTo>
                    <a:pt x="103" y="118"/>
                    <a:pt x="128" y="93"/>
                    <a:pt x="128" y="60"/>
                  </a:cubicBezTo>
                  <a:cubicBezTo>
                    <a:pt x="128" y="28"/>
                    <a:pt x="103" y="0"/>
                    <a:pt x="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6" name="Group 9275"/>
          <p:cNvGrpSpPr/>
          <p:nvPr/>
        </p:nvGrpSpPr>
        <p:grpSpPr>
          <a:xfrm>
            <a:off x="8183793" y="1498714"/>
            <a:ext cx="1097280" cy="1097280"/>
            <a:chOff x="296863" y="10841038"/>
            <a:chExt cx="3983038" cy="3986212"/>
          </a:xfrm>
        </p:grpSpPr>
        <p:sp>
          <p:nvSpPr>
            <p:cNvPr id="6" name="Oval 7"/>
            <p:cNvSpPr>
              <a:spLocks noChangeArrowheads="1"/>
            </p:cNvSpPr>
            <p:nvPr/>
          </p:nvSpPr>
          <p:spPr bwMode="auto">
            <a:xfrm>
              <a:off x="296863" y="10841038"/>
              <a:ext cx="3983038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7" name="Freeform 23"/>
            <p:cNvSpPr>
              <a:spLocks noEditPoints="1"/>
            </p:cNvSpPr>
            <p:nvPr/>
          </p:nvSpPr>
          <p:spPr bwMode="auto">
            <a:xfrm>
              <a:off x="984250" y="12063413"/>
              <a:ext cx="2609850" cy="1541462"/>
            </a:xfrm>
            <a:custGeom>
              <a:avLst/>
              <a:gdLst>
                <a:gd name="T0" fmla="*/ 116 w 696"/>
                <a:gd name="T1" fmla="*/ 90 h 411"/>
                <a:gd name="T2" fmla="*/ 0 w 696"/>
                <a:gd name="T3" fmla="*/ 98 h 411"/>
                <a:gd name="T4" fmla="*/ 178 w 696"/>
                <a:gd name="T5" fmla="*/ 328 h 411"/>
                <a:gd name="T6" fmla="*/ 186 w 696"/>
                <a:gd name="T7" fmla="*/ 0 h 411"/>
                <a:gd name="T8" fmla="*/ 116 w 696"/>
                <a:gd name="T9" fmla="*/ 10 h 411"/>
                <a:gd name="T10" fmla="*/ 108 w 696"/>
                <a:gd name="T11" fmla="*/ 275 h 411"/>
                <a:gd name="T12" fmla="*/ 68 w 696"/>
                <a:gd name="T13" fmla="*/ 148 h 411"/>
                <a:gd name="T14" fmla="*/ 116 w 696"/>
                <a:gd name="T15" fmla="*/ 140 h 411"/>
                <a:gd name="T16" fmla="*/ 206 w 696"/>
                <a:gd name="T17" fmla="*/ 98 h 411"/>
                <a:gd name="T18" fmla="*/ 269 w 696"/>
                <a:gd name="T19" fmla="*/ 328 h 411"/>
                <a:gd name="T20" fmla="*/ 276 w 696"/>
                <a:gd name="T21" fmla="*/ 90 h 411"/>
                <a:gd name="T22" fmla="*/ 206 w 696"/>
                <a:gd name="T23" fmla="*/ 98 h 411"/>
                <a:gd name="T24" fmla="*/ 510 w 696"/>
                <a:gd name="T25" fmla="*/ 98 h 411"/>
                <a:gd name="T26" fmla="*/ 628 w 696"/>
                <a:gd name="T27" fmla="*/ 328 h 411"/>
                <a:gd name="T28" fmla="*/ 518 w 696"/>
                <a:gd name="T29" fmla="*/ 358 h 411"/>
                <a:gd name="T30" fmla="*/ 510 w 696"/>
                <a:gd name="T31" fmla="*/ 411 h 411"/>
                <a:gd name="T32" fmla="*/ 696 w 696"/>
                <a:gd name="T33" fmla="*/ 401 h 411"/>
                <a:gd name="T34" fmla="*/ 518 w 696"/>
                <a:gd name="T35" fmla="*/ 90 h 411"/>
                <a:gd name="T36" fmla="*/ 621 w 696"/>
                <a:gd name="T37" fmla="*/ 275 h 411"/>
                <a:gd name="T38" fmla="*/ 578 w 696"/>
                <a:gd name="T39" fmla="*/ 148 h 411"/>
                <a:gd name="T40" fmla="*/ 628 w 696"/>
                <a:gd name="T41" fmla="*/ 140 h 411"/>
                <a:gd name="T42" fmla="*/ 206 w 696"/>
                <a:gd name="T43" fmla="*/ 10 h 411"/>
                <a:gd name="T44" fmla="*/ 269 w 696"/>
                <a:gd name="T45" fmla="*/ 53 h 411"/>
                <a:gd name="T46" fmla="*/ 276 w 696"/>
                <a:gd name="T47" fmla="*/ 0 h 411"/>
                <a:gd name="T48" fmla="*/ 206 w 696"/>
                <a:gd name="T49" fmla="*/ 10 h 411"/>
                <a:gd name="T50" fmla="*/ 299 w 696"/>
                <a:gd name="T51" fmla="*/ 328 h 411"/>
                <a:gd name="T52" fmla="*/ 417 w 696"/>
                <a:gd name="T53" fmla="*/ 358 h 411"/>
                <a:gd name="T54" fmla="*/ 299 w 696"/>
                <a:gd name="T55" fmla="*/ 368 h 411"/>
                <a:gd name="T56" fmla="*/ 478 w 696"/>
                <a:gd name="T57" fmla="*/ 411 h 411"/>
                <a:gd name="T58" fmla="*/ 485 w 696"/>
                <a:gd name="T59" fmla="*/ 90 h 411"/>
                <a:gd name="T60" fmla="*/ 299 w 696"/>
                <a:gd name="T61" fmla="*/ 98 h 411"/>
                <a:gd name="T62" fmla="*/ 374 w 696"/>
                <a:gd name="T63" fmla="*/ 140 h 411"/>
                <a:gd name="T64" fmla="*/ 417 w 696"/>
                <a:gd name="T65" fmla="*/ 268 h 411"/>
                <a:gd name="T66" fmla="*/ 367 w 696"/>
                <a:gd name="T67" fmla="*/ 275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6" h="411">
                  <a:moveTo>
                    <a:pt x="116" y="10"/>
                  </a:moveTo>
                  <a:cubicBezTo>
                    <a:pt x="116" y="90"/>
                    <a:pt x="116" y="90"/>
                    <a:pt x="116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90"/>
                    <a:pt x="0" y="90"/>
                    <a:pt x="0" y="9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78" y="328"/>
                    <a:pt x="178" y="328"/>
                    <a:pt x="178" y="328"/>
                  </a:cubicBezTo>
                  <a:cubicBezTo>
                    <a:pt x="178" y="328"/>
                    <a:pt x="186" y="328"/>
                    <a:pt x="186" y="318"/>
                  </a:cubicBezTo>
                  <a:cubicBezTo>
                    <a:pt x="186" y="311"/>
                    <a:pt x="186" y="0"/>
                    <a:pt x="186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16" y="0"/>
                    <a:pt x="116" y="10"/>
                  </a:cubicBezTo>
                  <a:close/>
                  <a:moveTo>
                    <a:pt x="116" y="268"/>
                  </a:moveTo>
                  <a:cubicBezTo>
                    <a:pt x="116" y="278"/>
                    <a:pt x="108" y="275"/>
                    <a:pt x="108" y="275"/>
                  </a:cubicBezTo>
                  <a:cubicBezTo>
                    <a:pt x="68" y="275"/>
                    <a:pt x="68" y="275"/>
                    <a:pt x="68" y="275"/>
                  </a:cubicBezTo>
                  <a:cubicBezTo>
                    <a:pt x="68" y="148"/>
                    <a:pt x="68" y="148"/>
                    <a:pt x="68" y="148"/>
                  </a:cubicBezTo>
                  <a:cubicBezTo>
                    <a:pt x="68" y="140"/>
                    <a:pt x="75" y="140"/>
                    <a:pt x="75" y="140"/>
                  </a:cubicBezTo>
                  <a:cubicBezTo>
                    <a:pt x="116" y="140"/>
                    <a:pt x="116" y="140"/>
                    <a:pt x="116" y="140"/>
                  </a:cubicBezTo>
                  <a:lnTo>
                    <a:pt x="116" y="268"/>
                  </a:lnTo>
                  <a:close/>
                  <a:moveTo>
                    <a:pt x="206" y="98"/>
                  </a:moveTo>
                  <a:cubicBezTo>
                    <a:pt x="206" y="105"/>
                    <a:pt x="206" y="328"/>
                    <a:pt x="206" y="328"/>
                  </a:cubicBezTo>
                  <a:cubicBezTo>
                    <a:pt x="269" y="328"/>
                    <a:pt x="269" y="328"/>
                    <a:pt x="269" y="328"/>
                  </a:cubicBezTo>
                  <a:cubicBezTo>
                    <a:pt x="269" y="328"/>
                    <a:pt x="276" y="328"/>
                    <a:pt x="276" y="318"/>
                  </a:cubicBezTo>
                  <a:cubicBezTo>
                    <a:pt x="276" y="90"/>
                    <a:pt x="276" y="90"/>
                    <a:pt x="276" y="90"/>
                  </a:cubicBezTo>
                  <a:cubicBezTo>
                    <a:pt x="214" y="90"/>
                    <a:pt x="214" y="90"/>
                    <a:pt x="214" y="90"/>
                  </a:cubicBezTo>
                  <a:cubicBezTo>
                    <a:pt x="214" y="90"/>
                    <a:pt x="206" y="90"/>
                    <a:pt x="206" y="98"/>
                  </a:cubicBezTo>
                  <a:close/>
                  <a:moveTo>
                    <a:pt x="518" y="90"/>
                  </a:moveTo>
                  <a:cubicBezTo>
                    <a:pt x="518" y="90"/>
                    <a:pt x="510" y="90"/>
                    <a:pt x="510" y="98"/>
                  </a:cubicBezTo>
                  <a:cubicBezTo>
                    <a:pt x="510" y="328"/>
                    <a:pt x="510" y="328"/>
                    <a:pt x="510" y="328"/>
                  </a:cubicBezTo>
                  <a:cubicBezTo>
                    <a:pt x="628" y="328"/>
                    <a:pt x="628" y="328"/>
                    <a:pt x="628" y="328"/>
                  </a:cubicBezTo>
                  <a:cubicBezTo>
                    <a:pt x="628" y="358"/>
                    <a:pt x="628" y="358"/>
                    <a:pt x="628" y="358"/>
                  </a:cubicBezTo>
                  <a:cubicBezTo>
                    <a:pt x="518" y="358"/>
                    <a:pt x="518" y="358"/>
                    <a:pt x="518" y="358"/>
                  </a:cubicBezTo>
                  <a:cubicBezTo>
                    <a:pt x="518" y="358"/>
                    <a:pt x="510" y="358"/>
                    <a:pt x="510" y="368"/>
                  </a:cubicBezTo>
                  <a:cubicBezTo>
                    <a:pt x="510" y="376"/>
                    <a:pt x="510" y="411"/>
                    <a:pt x="510" y="411"/>
                  </a:cubicBezTo>
                  <a:cubicBezTo>
                    <a:pt x="689" y="411"/>
                    <a:pt x="689" y="411"/>
                    <a:pt x="689" y="411"/>
                  </a:cubicBezTo>
                  <a:cubicBezTo>
                    <a:pt x="689" y="411"/>
                    <a:pt x="696" y="411"/>
                    <a:pt x="696" y="401"/>
                  </a:cubicBezTo>
                  <a:cubicBezTo>
                    <a:pt x="696" y="393"/>
                    <a:pt x="696" y="90"/>
                    <a:pt x="696" y="90"/>
                  </a:cubicBezTo>
                  <a:lnTo>
                    <a:pt x="518" y="90"/>
                  </a:lnTo>
                  <a:close/>
                  <a:moveTo>
                    <a:pt x="628" y="268"/>
                  </a:moveTo>
                  <a:cubicBezTo>
                    <a:pt x="628" y="278"/>
                    <a:pt x="621" y="275"/>
                    <a:pt x="621" y="275"/>
                  </a:cubicBezTo>
                  <a:cubicBezTo>
                    <a:pt x="578" y="275"/>
                    <a:pt x="578" y="275"/>
                    <a:pt x="578" y="275"/>
                  </a:cubicBezTo>
                  <a:cubicBezTo>
                    <a:pt x="578" y="148"/>
                    <a:pt x="578" y="148"/>
                    <a:pt x="578" y="148"/>
                  </a:cubicBezTo>
                  <a:cubicBezTo>
                    <a:pt x="578" y="140"/>
                    <a:pt x="586" y="140"/>
                    <a:pt x="586" y="140"/>
                  </a:cubicBezTo>
                  <a:cubicBezTo>
                    <a:pt x="628" y="140"/>
                    <a:pt x="628" y="140"/>
                    <a:pt x="628" y="140"/>
                  </a:cubicBezTo>
                  <a:lnTo>
                    <a:pt x="628" y="268"/>
                  </a:lnTo>
                  <a:close/>
                  <a:moveTo>
                    <a:pt x="206" y="10"/>
                  </a:moveTo>
                  <a:cubicBezTo>
                    <a:pt x="206" y="18"/>
                    <a:pt x="206" y="53"/>
                    <a:pt x="206" y="53"/>
                  </a:cubicBezTo>
                  <a:cubicBezTo>
                    <a:pt x="269" y="53"/>
                    <a:pt x="269" y="53"/>
                    <a:pt x="269" y="53"/>
                  </a:cubicBezTo>
                  <a:cubicBezTo>
                    <a:pt x="269" y="53"/>
                    <a:pt x="276" y="53"/>
                    <a:pt x="276" y="43"/>
                  </a:cubicBezTo>
                  <a:cubicBezTo>
                    <a:pt x="276" y="35"/>
                    <a:pt x="276" y="0"/>
                    <a:pt x="276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4" y="0"/>
                    <a:pt x="206" y="0"/>
                    <a:pt x="206" y="10"/>
                  </a:cubicBezTo>
                  <a:close/>
                  <a:moveTo>
                    <a:pt x="299" y="98"/>
                  </a:moveTo>
                  <a:cubicBezTo>
                    <a:pt x="299" y="328"/>
                    <a:pt x="299" y="328"/>
                    <a:pt x="299" y="328"/>
                  </a:cubicBezTo>
                  <a:cubicBezTo>
                    <a:pt x="417" y="328"/>
                    <a:pt x="417" y="328"/>
                    <a:pt x="417" y="328"/>
                  </a:cubicBezTo>
                  <a:cubicBezTo>
                    <a:pt x="417" y="358"/>
                    <a:pt x="417" y="358"/>
                    <a:pt x="417" y="358"/>
                  </a:cubicBezTo>
                  <a:cubicBezTo>
                    <a:pt x="307" y="358"/>
                    <a:pt x="307" y="358"/>
                    <a:pt x="307" y="358"/>
                  </a:cubicBezTo>
                  <a:cubicBezTo>
                    <a:pt x="307" y="358"/>
                    <a:pt x="299" y="358"/>
                    <a:pt x="299" y="368"/>
                  </a:cubicBezTo>
                  <a:cubicBezTo>
                    <a:pt x="299" y="376"/>
                    <a:pt x="299" y="411"/>
                    <a:pt x="299" y="411"/>
                  </a:cubicBezTo>
                  <a:cubicBezTo>
                    <a:pt x="478" y="411"/>
                    <a:pt x="478" y="411"/>
                    <a:pt x="478" y="411"/>
                  </a:cubicBezTo>
                  <a:cubicBezTo>
                    <a:pt x="478" y="411"/>
                    <a:pt x="485" y="411"/>
                    <a:pt x="485" y="401"/>
                  </a:cubicBezTo>
                  <a:cubicBezTo>
                    <a:pt x="485" y="393"/>
                    <a:pt x="485" y="90"/>
                    <a:pt x="485" y="9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307" y="90"/>
                    <a:pt x="299" y="90"/>
                    <a:pt x="299" y="98"/>
                  </a:cubicBezTo>
                  <a:close/>
                  <a:moveTo>
                    <a:pt x="367" y="148"/>
                  </a:moveTo>
                  <a:cubicBezTo>
                    <a:pt x="367" y="140"/>
                    <a:pt x="374" y="140"/>
                    <a:pt x="374" y="140"/>
                  </a:cubicBezTo>
                  <a:cubicBezTo>
                    <a:pt x="417" y="140"/>
                    <a:pt x="417" y="140"/>
                    <a:pt x="417" y="140"/>
                  </a:cubicBezTo>
                  <a:cubicBezTo>
                    <a:pt x="417" y="268"/>
                    <a:pt x="417" y="268"/>
                    <a:pt x="417" y="268"/>
                  </a:cubicBezTo>
                  <a:cubicBezTo>
                    <a:pt x="417" y="278"/>
                    <a:pt x="410" y="275"/>
                    <a:pt x="410" y="275"/>
                  </a:cubicBezTo>
                  <a:cubicBezTo>
                    <a:pt x="367" y="275"/>
                    <a:pt x="367" y="275"/>
                    <a:pt x="367" y="275"/>
                  </a:cubicBezTo>
                  <a:lnTo>
                    <a:pt x="367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7" name="Group 9276"/>
          <p:cNvGrpSpPr/>
          <p:nvPr/>
        </p:nvGrpSpPr>
        <p:grpSpPr>
          <a:xfrm>
            <a:off x="9907451" y="1498714"/>
            <a:ext cx="1097280" cy="1097280"/>
            <a:chOff x="4718050" y="10841038"/>
            <a:chExt cx="3986213" cy="3986212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4718050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8" name="Freeform 24"/>
            <p:cNvSpPr>
              <a:spLocks noEditPoints="1"/>
            </p:cNvSpPr>
            <p:nvPr/>
          </p:nvSpPr>
          <p:spPr bwMode="auto">
            <a:xfrm>
              <a:off x="5581650" y="12115800"/>
              <a:ext cx="2268538" cy="1436687"/>
            </a:xfrm>
            <a:custGeom>
              <a:avLst/>
              <a:gdLst>
                <a:gd name="T0" fmla="*/ 546 w 605"/>
                <a:gd name="T1" fmla="*/ 19 h 383"/>
                <a:gd name="T2" fmla="*/ 384 w 605"/>
                <a:gd name="T3" fmla="*/ 19 h 383"/>
                <a:gd name="T4" fmla="*/ 384 w 605"/>
                <a:gd name="T5" fmla="*/ 64 h 383"/>
                <a:gd name="T6" fmla="*/ 546 w 605"/>
                <a:gd name="T7" fmla="*/ 64 h 383"/>
                <a:gd name="T8" fmla="*/ 546 w 605"/>
                <a:gd name="T9" fmla="*/ 19 h 383"/>
                <a:gd name="T10" fmla="*/ 600 w 605"/>
                <a:gd name="T11" fmla="*/ 200 h 383"/>
                <a:gd name="T12" fmla="*/ 579 w 605"/>
                <a:gd name="T13" fmla="*/ 143 h 383"/>
                <a:gd name="T14" fmla="*/ 532 w 605"/>
                <a:gd name="T15" fmla="*/ 102 h 383"/>
                <a:gd name="T16" fmla="*/ 467 w 605"/>
                <a:gd name="T17" fmla="*/ 90 h 383"/>
                <a:gd name="T18" fmla="*/ 367 w 605"/>
                <a:gd name="T19" fmla="*/ 128 h 383"/>
                <a:gd name="T20" fmla="*/ 329 w 605"/>
                <a:gd name="T21" fmla="*/ 238 h 383"/>
                <a:gd name="T22" fmla="*/ 372 w 605"/>
                <a:gd name="T23" fmla="*/ 348 h 383"/>
                <a:gd name="T24" fmla="*/ 469 w 605"/>
                <a:gd name="T25" fmla="*/ 383 h 383"/>
                <a:gd name="T26" fmla="*/ 572 w 605"/>
                <a:gd name="T27" fmla="*/ 343 h 383"/>
                <a:gd name="T28" fmla="*/ 600 w 605"/>
                <a:gd name="T29" fmla="*/ 293 h 383"/>
                <a:gd name="T30" fmla="*/ 524 w 605"/>
                <a:gd name="T31" fmla="*/ 293 h 383"/>
                <a:gd name="T32" fmla="*/ 512 w 605"/>
                <a:gd name="T33" fmla="*/ 310 h 383"/>
                <a:gd name="T34" fmla="*/ 469 w 605"/>
                <a:gd name="T35" fmla="*/ 323 h 383"/>
                <a:gd name="T36" fmla="*/ 432 w 605"/>
                <a:gd name="T37" fmla="*/ 313 h 383"/>
                <a:gd name="T38" fmla="*/ 402 w 605"/>
                <a:gd name="T39" fmla="*/ 255 h 383"/>
                <a:gd name="T40" fmla="*/ 602 w 605"/>
                <a:gd name="T41" fmla="*/ 255 h 383"/>
                <a:gd name="T42" fmla="*/ 600 w 605"/>
                <a:gd name="T43" fmla="*/ 200 h 383"/>
                <a:gd name="T44" fmla="*/ 404 w 605"/>
                <a:gd name="T45" fmla="*/ 208 h 383"/>
                <a:gd name="T46" fmla="*/ 422 w 605"/>
                <a:gd name="T47" fmla="*/ 165 h 383"/>
                <a:gd name="T48" fmla="*/ 467 w 605"/>
                <a:gd name="T49" fmla="*/ 148 h 383"/>
                <a:gd name="T50" fmla="*/ 509 w 605"/>
                <a:gd name="T51" fmla="*/ 163 h 383"/>
                <a:gd name="T52" fmla="*/ 527 w 605"/>
                <a:gd name="T53" fmla="*/ 208 h 383"/>
                <a:gd name="T54" fmla="*/ 404 w 605"/>
                <a:gd name="T55" fmla="*/ 208 h 383"/>
                <a:gd name="T56" fmla="*/ 247 w 605"/>
                <a:gd name="T57" fmla="*/ 173 h 383"/>
                <a:gd name="T58" fmla="*/ 277 w 605"/>
                <a:gd name="T59" fmla="*/ 151 h 383"/>
                <a:gd name="T60" fmla="*/ 295 w 605"/>
                <a:gd name="T61" fmla="*/ 95 h 383"/>
                <a:gd name="T62" fmla="*/ 277 w 605"/>
                <a:gd name="T63" fmla="*/ 40 h 383"/>
                <a:gd name="T64" fmla="*/ 180 w 605"/>
                <a:gd name="T65" fmla="*/ 0 h 383"/>
                <a:gd name="T66" fmla="*/ 0 w 605"/>
                <a:gd name="T67" fmla="*/ 0 h 383"/>
                <a:gd name="T68" fmla="*/ 0 w 605"/>
                <a:gd name="T69" fmla="*/ 374 h 383"/>
                <a:gd name="T70" fmla="*/ 167 w 605"/>
                <a:gd name="T71" fmla="*/ 374 h 383"/>
                <a:gd name="T72" fmla="*/ 220 w 605"/>
                <a:gd name="T73" fmla="*/ 369 h 383"/>
                <a:gd name="T74" fmla="*/ 262 w 605"/>
                <a:gd name="T75" fmla="*/ 349 h 383"/>
                <a:gd name="T76" fmla="*/ 290 w 605"/>
                <a:gd name="T77" fmla="*/ 321 h 383"/>
                <a:gd name="T78" fmla="*/ 305 w 605"/>
                <a:gd name="T79" fmla="*/ 261 h 383"/>
                <a:gd name="T80" fmla="*/ 292 w 605"/>
                <a:gd name="T81" fmla="*/ 206 h 383"/>
                <a:gd name="T82" fmla="*/ 247 w 605"/>
                <a:gd name="T83" fmla="*/ 173 h 383"/>
                <a:gd name="T84" fmla="*/ 75 w 605"/>
                <a:gd name="T85" fmla="*/ 65 h 383"/>
                <a:gd name="T86" fmla="*/ 155 w 605"/>
                <a:gd name="T87" fmla="*/ 65 h 383"/>
                <a:gd name="T88" fmla="*/ 200 w 605"/>
                <a:gd name="T89" fmla="*/ 70 h 383"/>
                <a:gd name="T90" fmla="*/ 220 w 605"/>
                <a:gd name="T91" fmla="*/ 105 h 383"/>
                <a:gd name="T92" fmla="*/ 205 w 605"/>
                <a:gd name="T93" fmla="*/ 138 h 383"/>
                <a:gd name="T94" fmla="*/ 165 w 605"/>
                <a:gd name="T95" fmla="*/ 146 h 383"/>
                <a:gd name="T96" fmla="*/ 75 w 605"/>
                <a:gd name="T97" fmla="*/ 146 h 383"/>
                <a:gd name="T98" fmla="*/ 75 w 605"/>
                <a:gd name="T99" fmla="*/ 65 h 383"/>
                <a:gd name="T100" fmla="*/ 202 w 605"/>
                <a:gd name="T101" fmla="*/ 301 h 383"/>
                <a:gd name="T102" fmla="*/ 165 w 605"/>
                <a:gd name="T103" fmla="*/ 309 h 383"/>
                <a:gd name="T104" fmla="*/ 75 w 605"/>
                <a:gd name="T105" fmla="*/ 309 h 383"/>
                <a:gd name="T106" fmla="*/ 75 w 605"/>
                <a:gd name="T107" fmla="*/ 208 h 383"/>
                <a:gd name="T108" fmla="*/ 165 w 605"/>
                <a:gd name="T109" fmla="*/ 208 h 383"/>
                <a:gd name="T110" fmla="*/ 202 w 605"/>
                <a:gd name="T111" fmla="*/ 216 h 383"/>
                <a:gd name="T112" fmla="*/ 227 w 605"/>
                <a:gd name="T113" fmla="*/ 256 h 383"/>
                <a:gd name="T114" fmla="*/ 202 w 605"/>
                <a:gd name="T115" fmla="*/ 301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5" h="383">
                  <a:moveTo>
                    <a:pt x="546" y="19"/>
                  </a:moveTo>
                  <a:cubicBezTo>
                    <a:pt x="384" y="19"/>
                    <a:pt x="384" y="19"/>
                    <a:pt x="384" y="19"/>
                  </a:cubicBezTo>
                  <a:cubicBezTo>
                    <a:pt x="384" y="64"/>
                    <a:pt x="384" y="64"/>
                    <a:pt x="384" y="64"/>
                  </a:cubicBezTo>
                  <a:cubicBezTo>
                    <a:pt x="546" y="64"/>
                    <a:pt x="546" y="64"/>
                    <a:pt x="546" y="64"/>
                  </a:cubicBezTo>
                  <a:lnTo>
                    <a:pt x="546" y="19"/>
                  </a:lnTo>
                  <a:close/>
                  <a:moveTo>
                    <a:pt x="600" y="200"/>
                  </a:moveTo>
                  <a:cubicBezTo>
                    <a:pt x="597" y="178"/>
                    <a:pt x="589" y="160"/>
                    <a:pt x="579" y="143"/>
                  </a:cubicBezTo>
                  <a:cubicBezTo>
                    <a:pt x="567" y="125"/>
                    <a:pt x="549" y="110"/>
                    <a:pt x="532" y="102"/>
                  </a:cubicBezTo>
                  <a:cubicBezTo>
                    <a:pt x="512" y="92"/>
                    <a:pt x="489" y="90"/>
                    <a:pt x="467" y="90"/>
                  </a:cubicBezTo>
                  <a:cubicBezTo>
                    <a:pt x="424" y="90"/>
                    <a:pt x="392" y="102"/>
                    <a:pt x="367" y="128"/>
                  </a:cubicBezTo>
                  <a:cubicBezTo>
                    <a:pt x="342" y="153"/>
                    <a:pt x="329" y="190"/>
                    <a:pt x="329" y="238"/>
                  </a:cubicBezTo>
                  <a:cubicBezTo>
                    <a:pt x="329" y="288"/>
                    <a:pt x="344" y="325"/>
                    <a:pt x="372" y="348"/>
                  </a:cubicBezTo>
                  <a:cubicBezTo>
                    <a:pt x="399" y="370"/>
                    <a:pt x="432" y="383"/>
                    <a:pt x="469" y="383"/>
                  </a:cubicBezTo>
                  <a:cubicBezTo>
                    <a:pt x="512" y="383"/>
                    <a:pt x="547" y="368"/>
                    <a:pt x="572" y="343"/>
                  </a:cubicBezTo>
                  <a:cubicBezTo>
                    <a:pt x="589" y="325"/>
                    <a:pt x="597" y="308"/>
                    <a:pt x="600" y="293"/>
                  </a:cubicBezTo>
                  <a:cubicBezTo>
                    <a:pt x="600" y="293"/>
                    <a:pt x="600" y="293"/>
                    <a:pt x="524" y="293"/>
                  </a:cubicBezTo>
                  <a:cubicBezTo>
                    <a:pt x="522" y="300"/>
                    <a:pt x="517" y="305"/>
                    <a:pt x="512" y="310"/>
                  </a:cubicBezTo>
                  <a:cubicBezTo>
                    <a:pt x="499" y="320"/>
                    <a:pt x="487" y="323"/>
                    <a:pt x="469" y="323"/>
                  </a:cubicBezTo>
                  <a:cubicBezTo>
                    <a:pt x="454" y="323"/>
                    <a:pt x="442" y="320"/>
                    <a:pt x="432" y="313"/>
                  </a:cubicBezTo>
                  <a:cubicBezTo>
                    <a:pt x="412" y="303"/>
                    <a:pt x="402" y="283"/>
                    <a:pt x="402" y="255"/>
                  </a:cubicBezTo>
                  <a:cubicBezTo>
                    <a:pt x="402" y="255"/>
                    <a:pt x="402" y="255"/>
                    <a:pt x="602" y="255"/>
                  </a:cubicBezTo>
                  <a:cubicBezTo>
                    <a:pt x="605" y="230"/>
                    <a:pt x="602" y="213"/>
                    <a:pt x="600" y="200"/>
                  </a:cubicBezTo>
                  <a:close/>
                  <a:moveTo>
                    <a:pt x="404" y="208"/>
                  </a:moveTo>
                  <a:cubicBezTo>
                    <a:pt x="407" y="190"/>
                    <a:pt x="412" y="175"/>
                    <a:pt x="422" y="165"/>
                  </a:cubicBezTo>
                  <a:cubicBezTo>
                    <a:pt x="434" y="153"/>
                    <a:pt x="447" y="148"/>
                    <a:pt x="467" y="148"/>
                  </a:cubicBezTo>
                  <a:cubicBezTo>
                    <a:pt x="482" y="148"/>
                    <a:pt x="497" y="153"/>
                    <a:pt x="509" y="163"/>
                  </a:cubicBezTo>
                  <a:cubicBezTo>
                    <a:pt x="519" y="173"/>
                    <a:pt x="527" y="188"/>
                    <a:pt x="527" y="208"/>
                  </a:cubicBezTo>
                  <a:cubicBezTo>
                    <a:pt x="527" y="208"/>
                    <a:pt x="527" y="208"/>
                    <a:pt x="404" y="208"/>
                  </a:cubicBezTo>
                  <a:close/>
                  <a:moveTo>
                    <a:pt x="247" y="173"/>
                  </a:moveTo>
                  <a:cubicBezTo>
                    <a:pt x="260" y="166"/>
                    <a:pt x="270" y="158"/>
                    <a:pt x="277" y="151"/>
                  </a:cubicBezTo>
                  <a:cubicBezTo>
                    <a:pt x="287" y="138"/>
                    <a:pt x="295" y="118"/>
                    <a:pt x="295" y="95"/>
                  </a:cubicBezTo>
                  <a:cubicBezTo>
                    <a:pt x="295" y="73"/>
                    <a:pt x="287" y="55"/>
                    <a:pt x="277" y="40"/>
                  </a:cubicBezTo>
                  <a:cubicBezTo>
                    <a:pt x="257" y="12"/>
                    <a:pt x="225" y="0"/>
                    <a:pt x="180" y="0"/>
                  </a:cubicBezTo>
                  <a:cubicBezTo>
                    <a:pt x="180" y="0"/>
                    <a:pt x="180" y="0"/>
                    <a:pt x="0" y="0"/>
                  </a:cubicBezTo>
                  <a:cubicBezTo>
                    <a:pt x="0" y="0"/>
                    <a:pt x="0" y="0"/>
                    <a:pt x="0" y="374"/>
                  </a:cubicBezTo>
                  <a:cubicBezTo>
                    <a:pt x="0" y="374"/>
                    <a:pt x="0" y="374"/>
                    <a:pt x="167" y="374"/>
                  </a:cubicBezTo>
                  <a:cubicBezTo>
                    <a:pt x="187" y="374"/>
                    <a:pt x="205" y="372"/>
                    <a:pt x="220" y="369"/>
                  </a:cubicBezTo>
                  <a:cubicBezTo>
                    <a:pt x="237" y="364"/>
                    <a:pt x="250" y="359"/>
                    <a:pt x="262" y="349"/>
                  </a:cubicBezTo>
                  <a:cubicBezTo>
                    <a:pt x="272" y="342"/>
                    <a:pt x="282" y="331"/>
                    <a:pt x="290" y="321"/>
                  </a:cubicBezTo>
                  <a:cubicBezTo>
                    <a:pt x="300" y="304"/>
                    <a:pt x="305" y="284"/>
                    <a:pt x="305" y="261"/>
                  </a:cubicBezTo>
                  <a:cubicBezTo>
                    <a:pt x="305" y="239"/>
                    <a:pt x="300" y="221"/>
                    <a:pt x="292" y="206"/>
                  </a:cubicBezTo>
                  <a:cubicBezTo>
                    <a:pt x="282" y="191"/>
                    <a:pt x="267" y="181"/>
                    <a:pt x="247" y="173"/>
                  </a:cubicBezTo>
                  <a:close/>
                  <a:moveTo>
                    <a:pt x="75" y="65"/>
                  </a:moveTo>
                  <a:cubicBezTo>
                    <a:pt x="155" y="65"/>
                    <a:pt x="155" y="65"/>
                    <a:pt x="155" y="65"/>
                  </a:cubicBezTo>
                  <a:cubicBezTo>
                    <a:pt x="172" y="65"/>
                    <a:pt x="187" y="65"/>
                    <a:pt x="200" y="70"/>
                  </a:cubicBezTo>
                  <a:cubicBezTo>
                    <a:pt x="212" y="75"/>
                    <a:pt x="220" y="88"/>
                    <a:pt x="220" y="105"/>
                  </a:cubicBezTo>
                  <a:cubicBezTo>
                    <a:pt x="220" y="120"/>
                    <a:pt x="215" y="131"/>
                    <a:pt x="205" y="138"/>
                  </a:cubicBezTo>
                  <a:cubicBezTo>
                    <a:pt x="195" y="143"/>
                    <a:pt x="180" y="146"/>
                    <a:pt x="165" y="146"/>
                  </a:cubicBezTo>
                  <a:cubicBezTo>
                    <a:pt x="165" y="146"/>
                    <a:pt x="165" y="146"/>
                    <a:pt x="75" y="146"/>
                  </a:cubicBezTo>
                  <a:cubicBezTo>
                    <a:pt x="75" y="146"/>
                    <a:pt x="75" y="146"/>
                    <a:pt x="75" y="65"/>
                  </a:cubicBezTo>
                  <a:close/>
                  <a:moveTo>
                    <a:pt x="202" y="301"/>
                  </a:moveTo>
                  <a:cubicBezTo>
                    <a:pt x="192" y="306"/>
                    <a:pt x="180" y="309"/>
                    <a:pt x="165" y="309"/>
                  </a:cubicBezTo>
                  <a:cubicBezTo>
                    <a:pt x="165" y="309"/>
                    <a:pt x="165" y="309"/>
                    <a:pt x="75" y="309"/>
                  </a:cubicBezTo>
                  <a:cubicBezTo>
                    <a:pt x="75" y="309"/>
                    <a:pt x="75" y="309"/>
                    <a:pt x="75" y="208"/>
                  </a:cubicBezTo>
                  <a:cubicBezTo>
                    <a:pt x="165" y="208"/>
                    <a:pt x="165" y="208"/>
                    <a:pt x="165" y="208"/>
                  </a:cubicBezTo>
                  <a:cubicBezTo>
                    <a:pt x="182" y="208"/>
                    <a:pt x="195" y="211"/>
                    <a:pt x="202" y="216"/>
                  </a:cubicBezTo>
                  <a:cubicBezTo>
                    <a:pt x="220" y="223"/>
                    <a:pt x="227" y="236"/>
                    <a:pt x="227" y="256"/>
                  </a:cubicBezTo>
                  <a:cubicBezTo>
                    <a:pt x="227" y="279"/>
                    <a:pt x="220" y="294"/>
                    <a:pt x="202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4736477" y="3059188"/>
            <a:ext cx="1097280" cy="1097280"/>
            <a:chOff x="17760950" y="10841038"/>
            <a:chExt cx="3986213" cy="3986212"/>
          </a:xfrm>
        </p:grpSpPr>
        <p:sp>
          <p:nvSpPr>
            <p:cNvPr id="11" name="Oval 12"/>
            <p:cNvSpPr>
              <a:spLocks noChangeArrowheads="1"/>
            </p:cNvSpPr>
            <p:nvPr/>
          </p:nvSpPr>
          <p:spPr bwMode="auto">
            <a:xfrm>
              <a:off x="17760950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69" name="Freeform 25"/>
            <p:cNvSpPr>
              <a:spLocks/>
            </p:cNvSpPr>
            <p:nvPr/>
          </p:nvSpPr>
          <p:spPr bwMode="auto">
            <a:xfrm>
              <a:off x="18807113" y="11576050"/>
              <a:ext cx="1951038" cy="2463800"/>
            </a:xfrm>
            <a:custGeom>
              <a:avLst/>
              <a:gdLst>
                <a:gd name="T0" fmla="*/ 295 w 520"/>
                <a:gd name="T1" fmla="*/ 481 h 657"/>
                <a:gd name="T2" fmla="*/ 208 w 520"/>
                <a:gd name="T3" fmla="*/ 439 h 657"/>
                <a:gd name="T4" fmla="*/ 109 w 520"/>
                <a:gd name="T5" fmla="*/ 657 h 657"/>
                <a:gd name="T6" fmla="*/ 159 w 520"/>
                <a:gd name="T7" fmla="*/ 316 h 657"/>
                <a:gd name="T8" fmla="*/ 241 w 520"/>
                <a:gd name="T9" fmla="*/ 159 h 657"/>
                <a:gd name="T10" fmla="*/ 278 w 520"/>
                <a:gd name="T11" fmla="*/ 415 h 657"/>
                <a:gd name="T12" fmla="*/ 377 w 520"/>
                <a:gd name="T13" fmla="*/ 119 h 657"/>
                <a:gd name="T14" fmla="*/ 77 w 520"/>
                <a:gd name="T15" fmla="*/ 279 h 657"/>
                <a:gd name="T16" fmla="*/ 93 w 520"/>
                <a:gd name="T17" fmla="*/ 386 h 657"/>
                <a:gd name="T18" fmla="*/ 2 w 520"/>
                <a:gd name="T19" fmla="*/ 237 h 657"/>
                <a:gd name="T20" fmla="*/ 220 w 520"/>
                <a:gd name="T21" fmla="*/ 16 h 657"/>
                <a:gd name="T22" fmla="*/ 500 w 520"/>
                <a:gd name="T23" fmla="*/ 192 h 657"/>
                <a:gd name="T24" fmla="*/ 295 w 520"/>
                <a:gd name="T25" fmla="*/ 481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0" h="657">
                  <a:moveTo>
                    <a:pt x="295" y="481"/>
                  </a:moveTo>
                  <a:cubicBezTo>
                    <a:pt x="255" y="478"/>
                    <a:pt x="239" y="458"/>
                    <a:pt x="208" y="439"/>
                  </a:cubicBezTo>
                  <a:cubicBezTo>
                    <a:pt x="192" y="528"/>
                    <a:pt x="171" y="613"/>
                    <a:pt x="109" y="657"/>
                  </a:cubicBezTo>
                  <a:cubicBezTo>
                    <a:pt x="91" y="523"/>
                    <a:pt x="138" y="422"/>
                    <a:pt x="159" y="316"/>
                  </a:cubicBezTo>
                  <a:cubicBezTo>
                    <a:pt x="122" y="254"/>
                    <a:pt x="163" y="129"/>
                    <a:pt x="241" y="159"/>
                  </a:cubicBezTo>
                  <a:cubicBezTo>
                    <a:pt x="337" y="197"/>
                    <a:pt x="159" y="391"/>
                    <a:pt x="278" y="415"/>
                  </a:cubicBezTo>
                  <a:cubicBezTo>
                    <a:pt x="404" y="440"/>
                    <a:pt x="455" y="197"/>
                    <a:pt x="377" y="119"/>
                  </a:cubicBezTo>
                  <a:cubicBezTo>
                    <a:pt x="265" y="5"/>
                    <a:pt x="50" y="116"/>
                    <a:pt x="77" y="279"/>
                  </a:cubicBezTo>
                  <a:cubicBezTo>
                    <a:pt x="83" y="318"/>
                    <a:pt x="124" y="331"/>
                    <a:pt x="93" y="386"/>
                  </a:cubicBezTo>
                  <a:cubicBezTo>
                    <a:pt x="21" y="370"/>
                    <a:pt x="0" y="313"/>
                    <a:pt x="2" y="237"/>
                  </a:cubicBezTo>
                  <a:cubicBezTo>
                    <a:pt x="7" y="114"/>
                    <a:pt x="114" y="28"/>
                    <a:pt x="220" y="16"/>
                  </a:cubicBezTo>
                  <a:cubicBezTo>
                    <a:pt x="356" y="0"/>
                    <a:pt x="483" y="65"/>
                    <a:pt x="500" y="192"/>
                  </a:cubicBezTo>
                  <a:cubicBezTo>
                    <a:pt x="520" y="336"/>
                    <a:pt x="439" y="491"/>
                    <a:pt x="295" y="4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75" name="Group 9274"/>
          <p:cNvGrpSpPr/>
          <p:nvPr/>
        </p:nvGrpSpPr>
        <p:grpSpPr>
          <a:xfrm>
            <a:off x="6460135" y="1498714"/>
            <a:ext cx="1097280" cy="1097280"/>
            <a:chOff x="-4102100" y="10841038"/>
            <a:chExt cx="3983038" cy="3986212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auto">
            <a:xfrm>
              <a:off x="-4102100" y="10841038"/>
              <a:ext cx="3983038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0" name="Freeform 26"/>
            <p:cNvSpPr>
              <a:spLocks/>
            </p:cNvSpPr>
            <p:nvPr/>
          </p:nvSpPr>
          <p:spPr bwMode="auto">
            <a:xfrm>
              <a:off x="-3670300" y="11614150"/>
              <a:ext cx="2951163" cy="2155825"/>
            </a:xfrm>
            <a:custGeom>
              <a:avLst/>
              <a:gdLst>
                <a:gd name="T0" fmla="*/ 787 w 787"/>
                <a:gd name="T1" fmla="*/ 100 h 575"/>
                <a:gd name="T2" fmla="*/ 787 w 787"/>
                <a:gd name="T3" fmla="*/ 422 h 575"/>
                <a:gd name="T4" fmla="*/ 657 w 787"/>
                <a:gd name="T5" fmla="*/ 572 h 575"/>
                <a:gd name="T6" fmla="*/ 627 w 787"/>
                <a:gd name="T7" fmla="*/ 575 h 575"/>
                <a:gd name="T8" fmla="*/ 597 w 787"/>
                <a:gd name="T9" fmla="*/ 572 h 575"/>
                <a:gd name="T10" fmla="*/ 469 w 787"/>
                <a:gd name="T11" fmla="*/ 422 h 575"/>
                <a:gd name="T12" fmla="*/ 469 w 787"/>
                <a:gd name="T13" fmla="*/ 285 h 575"/>
                <a:gd name="T14" fmla="*/ 384 w 787"/>
                <a:gd name="T15" fmla="*/ 237 h 575"/>
                <a:gd name="T16" fmla="*/ 318 w 787"/>
                <a:gd name="T17" fmla="*/ 237 h 575"/>
                <a:gd name="T18" fmla="*/ 246 w 787"/>
                <a:gd name="T19" fmla="*/ 237 h 575"/>
                <a:gd name="T20" fmla="*/ 178 w 787"/>
                <a:gd name="T21" fmla="*/ 277 h 575"/>
                <a:gd name="T22" fmla="*/ 379 w 787"/>
                <a:gd name="T23" fmla="*/ 442 h 575"/>
                <a:gd name="T24" fmla="*/ 218 w 787"/>
                <a:gd name="T25" fmla="*/ 575 h 575"/>
                <a:gd name="T26" fmla="*/ 35 w 787"/>
                <a:gd name="T27" fmla="*/ 575 h 575"/>
                <a:gd name="T28" fmla="*/ 0 w 787"/>
                <a:gd name="T29" fmla="*/ 482 h 575"/>
                <a:gd name="T30" fmla="*/ 183 w 787"/>
                <a:gd name="T31" fmla="*/ 482 h 575"/>
                <a:gd name="T32" fmla="*/ 243 w 787"/>
                <a:gd name="T33" fmla="*/ 477 h 575"/>
                <a:gd name="T34" fmla="*/ 248 w 787"/>
                <a:gd name="T35" fmla="*/ 477 h 575"/>
                <a:gd name="T36" fmla="*/ 251 w 787"/>
                <a:gd name="T37" fmla="*/ 477 h 575"/>
                <a:gd name="T38" fmla="*/ 268 w 787"/>
                <a:gd name="T39" fmla="*/ 467 h 575"/>
                <a:gd name="T40" fmla="*/ 276 w 787"/>
                <a:gd name="T41" fmla="*/ 445 h 575"/>
                <a:gd name="T42" fmla="*/ 181 w 787"/>
                <a:gd name="T43" fmla="*/ 400 h 575"/>
                <a:gd name="T44" fmla="*/ 151 w 787"/>
                <a:gd name="T45" fmla="*/ 392 h 575"/>
                <a:gd name="T46" fmla="*/ 75 w 787"/>
                <a:gd name="T47" fmla="*/ 282 h 575"/>
                <a:gd name="T48" fmla="*/ 226 w 787"/>
                <a:gd name="T49" fmla="*/ 147 h 575"/>
                <a:gd name="T50" fmla="*/ 449 w 787"/>
                <a:gd name="T51" fmla="*/ 147 h 575"/>
                <a:gd name="T52" fmla="*/ 571 w 787"/>
                <a:gd name="T53" fmla="*/ 295 h 575"/>
                <a:gd name="T54" fmla="*/ 571 w 787"/>
                <a:gd name="T55" fmla="*/ 427 h 575"/>
                <a:gd name="T56" fmla="*/ 597 w 787"/>
                <a:gd name="T57" fmla="*/ 472 h 575"/>
                <a:gd name="T58" fmla="*/ 627 w 787"/>
                <a:gd name="T59" fmla="*/ 482 h 575"/>
                <a:gd name="T60" fmla="*/ 657 w 787"/>
                <a:gd name="T61" fmla="*/ 472 h 575"/>
                <a:gd name="T62" fmla="*/ 682 w 787"/>
                <a:gd name="T63" fmla="*/ 427 h 575"/>
                <a:gd name="T64" fmla="*/ 682 w 787"/>
                <a:gd name="T65" fmla="*/ 0 h 575"/>
                <a:gd name="T66" fmla="*/ 787 w 787"/>
                <a:gd name="T67" fmla="*/ 100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87" h="575">
                  <a:moveTo>
                    <a:pt x="787" y="100"/>
                  </a:moveTo>
                  <a:cubicBezTo>
                    <a:pt x="787" y="100"/>
                    <a:pt x="787" y="100"/>
                    <a:pt x="787" y="422"/>
                  </a:cubicBezTo>
                  <a:cubicBezTo>
                    <a:pt x="787" y="510"/>
                    <a:pt x="727" y="560"/>
                    <a:pt x="657" y="572"/>
                  </a:cubicBezTo>
                  <a:cubicBezTo>
                    <a:pt x="647" y="572"/>
                    <a:pt x="637" y="575"/>
                    <a:pt x="627" y="575"/>
                  </a:cubicBezTo>
                  <a:cubicBezTo>
                    <a:pt x="617" y="575"/>
                    <a:pt x="607" y="572"/>
                    <a:pt x="597" y="572"/>
                  </a:cubicBezTo>
                  <a:cubicBezTo>
                    <a:pt x="529" y="560"/>
                    <a:pt x="469" y="510"/>
                    <a:pt x="469" y="422"/>
                  </a:cubicBezTo>
                  <a:cubicBezTo>
                    <a:pt x="469" y="422"/>
                    <a:pt x="469" y="422"/>
                    <a:pt x="469" y="285"/>
                  </a:cubicBezTo>
                  <a:cubicBezTo>
                    <a:pt x="469" y="245"/>
                    <a:pt x="424" y="237"/>
                    <a:pt x="384" y="237"/>
                  </a:cubicBezTo>
                  <a:cubicBezTo>
                    <a:pt x="384" y="237"/>
                    <a:pt x="384" y="237"/>
                    <a:pt x="318" y="237"/>
                  </a:cubicBezTo>
                  <a:cubicBezTo>
                    <a:pt x="318" y="237"/>
                    <a:pt x="318" y="237"/>
                    <a:pt x="246" y="237"/>
                  </a:cubicBezTo>
                  <a:cubicBezTo>
                    <a:pt x="203" y="237"/>
                    <a:pt x="178" y="247"/>
                    <a:pt x="178" y="277"/>
                  </a:cubicBezTo>
                  <a:cubicBezTo>
                    <a:pt x="178" y="340"/>
                    <a:pt x="379" y="267"/>
                    <a:pt x="379" y="442"/>
                  </a:cubicBezTo>
                  <a:cubicBezTo>
                    <a:pt x="379" y="522"/>
                    <a:pt x="313" y="575"/>
                    <a:pt x="218" y="575"/>
                  </a:cubicBezTo>
                  <a:cubicBezTo>
                    <a:pt x="218" y="575"/>
                    <a:pt x="218" y="575"/>
                    <a:pt x="35" y="575"/>
                  </a:cubicBezTo>
                  <a:cubicBezTo>
                    <a:pt x="20" y="545"/>
                    <a:pt x="8" y="515"/>
                    <a:pt x="0" y="482"/>
                  </a:cubicBezTo>
                  <a:cubicBezTo>
                    <a:pt x="0" y="482"/>
                    <a:pt x="0" y="482"/>
                    <a:pt x="183" y="482"/>
                  </a:cubicBezTo>
                  <a:cubicBezTo>
                    <a:pt x="208" y="482"/>
                    <a:pt x="228" y="482"/>
                    <a:pt x="243" y="477"/>
                  </a:cubicBezTo>
                  <a:cubicBezTo>
                    <a:pt x="246" y="477"/>
                    <a:pt x="248" y="477"/>
                    <a:pt x="248" y="477"/>
                  </a:cubicBezTo>
                  <a:cubicBezTo>
                    <a:pt x="251" y="477"/>
                    <a:pt x="251" y="477"/>
                    <a:pt x="251" y="477"/>
                  </a:cubicBezTo>
                  <a:cubicBezTo>
                    <a:pt x="258" y="475"/>
                    <a:pt x="266" y="472"/>
                    <a:pt x="268" y="467"/>
                  </a:cubicBezTo>
                  <a:cubicBezTo>
                    <a:pt x="273" y="462"/>
                    <a:pt x="276" y="455"/>
                    <a:pt x="276" y="445"/>
                  </a:cubicBezTo>
                  <a:cubicBezTo>
                    <a:pt x="276" y="410"/>
                    <a:pt x="248" y="412"/>
                    <a:pt x="181" y="400"/>
                  </a:cubicBezTo>
                  <a:cubicBezTo>
                    <a:pt x="168" y="397"/>
                    <a:pt x="161" y="395"/>
                    <a:pt x="151" y="392"/>
                  </a:cubicBezTo>
                  <a:cubicBezTo>
                    <a:pt x="90" y="370"/>
                    <a:pt x="75" y="317"/>
                    <a:pt x="75" y="282"/>
                  </a:cubicBezTo>
                  <a:cubicBezTo>
                    <a:pt x="75" y="200"/>
                    <a:pt x="143" y="147"/>
                    <a:pt x="226" y="147"/>
                  </a:cubicBezTo>
                  <a:cubicBezTo>
                    <a:pt x="449" y="147"/>
                    <a:pt x="449" y="147"/>
                    <a:pt x="449" y="147"/>
                  </a:cubicBezTo>
                  <a:cubicBezTo>
                    <a:pt x="519" y="147"/>
                    <a:pt x="571" y="192"/>
                    <a:pt x="571" y="295"/>
                  </a:cubicBezTo>
                  <a:cubicBezTo>
                    <a:pt x="571" y="295"/>
                    <a:pt x="571" y="295"/>
                    <a:pt x="571" y="427"/>
                  </a:cubicBezTo>
                  <a:cubicBezTo>
                    <a:pt x="571" y="445"/>
                    <a:pt x="582" y="462"/>
                    <a:pt x="597" y="472"/>
                  </a:cubicBezTo>
                  <a:cubicBezTo>
                    <a:pt x="604" y="477"/>
                    <a:pt x="617" y="482"/>
                    <a:pt x="627" y="482"/>
                  </a:cubicBezTo>
                  <a:cubicBezTo>
                    <a:pt x="639" y="482"/>
                    <a:pt x="649" y="477"/>
                    <a:pt x="657" y="472"/>
                  </a:cubicBezTo>
                  <a:cubicBezTo>
                    <a:pt x="672" y="462"/>
                    <a:pt x="682" y="445"/>
                    <a:pt x="682" y="427"/>
                  </a:cubicBezTo>
                  <a:cubicBezTo>
                    <a:pt x="682" y="427"/>
                    <a:pt x="682" y="427"/>
                    <a:pt x="682" y="0"/>
                  </a:cubicBezTo>
                  <a:cubicBezTo>
                    <a:pt x="722" y="27"/>
                    <a:pt x="757" y="62"/>
                    <a:pt x="787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6460135" y="3059188"/>
            <a:ext cx="1097280" cy="1097280"/>
            <a:chOff x="21953538" y="10841038"/>
            <a:chExt cx="3986213" cy="3986212"/>
          </a:xfrm>
        </p:grpSpPr>
        <p:sp>
          <p:nvSpPr>
            <p:cNvPr id="9" name="Oval 10"/>
            <p:cNvSpPr>
              <a:spLocks noChangeArrowheads="1"/>
            </p:cNvSpPr>
            <p:nvPr/>
          </p:nvSpPr>
          <p:spPr bwMode="auto">
            <a:xfrm>
              <a:off x="21953538" y="10841038"/>
              <a:ext cx="3986213" cy="39862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71" name="Freeform 27"/>
            <p:cNvSpPr>
              <a:spLocks/>
            </p:cNvSpPr>
            <p:nvPr/>
          </p:nvSpPr>
          <p:spPr bwMode="auto">
            <a:xfrm>
              <a:off x="23175913" y="11699875"/>
              <a:ext cx="1695450" cy="2265362"/>
            </a:xfrm>
            <a:custGeom>
              <a:avLst/>
              <a:gdLst>
                <a:gd name="T0" fmla="*/ 430 w 452"/>
                <a:gd name="T1" fmla="*/ 477 h 604"/>
                <a:gd name="T2" fmla="*/ 452 w 452"/>
                <a:gd name="T3" fmla="*/ 529 h 604"/>
                <a:gd name="T4" fmla="*/ 430 w 452"/>
                <a:gd name="T5" fmla="*/ 582 h 604"/>
                <a:gd name="T6" fmla="*/ 375 w 452"/>
                <a:gd name="T7" fmla="*/ 604 h 604"/>
                <a:gd name="T8" fmla="*/ 227 w 452"/>
                <a:gd name="T9" fmla="*/ 604 h 604"/>
                <a:gd name="T10" fmla="*/ 67 w 452"/>
                <a:gd name="T11" fmla="*/ 539 h 604"/>
                <a:gd name="T12" fmla="*/ 0 w 452"/>
                <a:gd name="T13" fmla="*/ 379 h 604"/>
                <a:gd name="T14" fmla="*/ 0 w 452"/>
                <a:gd name="T15" fmla="*/ 75 h 604"/>
                <a:gd name="T16" fmla="*/ 23 w 452"/>
                <a:gd name="T17" fmla="*/ 23 h 604"/>
                <a:gd name="T18" fmla="*/ 77 w 452"/>
                <a:gd name="T19" fmla="*/ 0 h 604"/>
                <a:gd name="T20" fmla="*/ 130 w 452"/>
                <a:gd name="T21" fmla="*/ 23 h 604"/>
                <a:gd name="T22" fmla="*/ 152 w 452"/>
                <a:gd name="T23" fmla="*/ 75 h 604"/>
                <a:gd name="T24" fmla="*/ 152 w 452"/>
                <a:gd name="T25" fmla="*/ 151 h 604"/>
                <a:gd name="T26" fmla="*/ 375 w 452"/>
                <a:gd name="T27" fmla="*/ 151 h 604"/>
                <a:gd name="T28" fmla="*/ 430 w 452"/>
                <a:gd name="T29" fmla="*/ 173 h 604"/>
                <a:gd name="T30" fmla="*/ 452 w 452"/>
                <a:gd name="T31" fmla="*/ 228 h 604"/>
                <a:gd name="T32" fmla="*/ 430 w 452"/>
                <a:gd name="T33" fmla="*/ 281 h 604"/>
                <a:gd name="T34" fmla="*/ 375 w 452"/>
                <a:gd name="T35" fmla="*/ 304 h 604"/>
                <a:gd name="T36" fmla="*/ 152 w 452"/>
                <a:gd name="T37" fmla="*/ 304 h 604"/>
                <a:gd name="T38" fmla="*/ 152 w 452"/>
                <a:gd name="T39" fmla="*/ 379 h 604"/>
                <a:gd name="T40" fmla="*/ 172 w 452"/>
                <a:gd name="T41" fmla="*/ 431 h 604"/>
                <a:gd name="T42" fmla="*/ 227 w 452"/>
                <a:gd name="T43" fmla="*/ 454 h 604"/>
                <a:gd name="T44" fmla="*/ 375 w 452"/>
                <a:gd name="T45" fmla="*/ 454 h 604"/>
                <a:gd name="T46" fmla="*/ 430 w 452"/>
                <a:gd name="T47" fmla="*/ 477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52" h="604">
                  <a:moveTo>
                    <a:pt x="430" y="477"/>
                  </a:moveTo>
                  <a:cubicBezTo>
                    <a:pt x="445" y="492"/>
                    <a:pt x="452" y="509"/>
                    <a:pt x="452" y="529"/>
                  </a:cubicBezTo>
                  <a:cubicBezTo>
                    <a:pt x="452" y="549"/>
                    <a:pt x="445" y="567"/>
                    <a:pt x="430" y="582"/>
                  </a:cubicBezTo>
                  <a:cubicBezTo>
                    <a:pt x="415" y="597"/>
                    <a:pt x="397" y="604"/>
                    <a:pt x="375" y="604"/>
                  </a:cubicBezTo>
                  <a:cubicBezTo>
                    <a:pt x="375" y="604"/>
                    <a:pt x="375" y="604"/>
                    <a:pt x="227" y="604"/>
                  </a:cubicBezTo>
                  <a:cubicBezTo>
                    <a:pt x="165" y="604"/>
                    <a:pt x="110" y="582"/>
                    <a:pt x="67" y="539"/>
                  </a:cubicBezTo>
                  <a:cubicBezTo>
                    <a:pt x="23" y="494"/>
                    <a:pt x="0" y="441"/>
                    <a:pt x="0" y="379"/>
                  </a:cubicBezTo>
                  <a:cubicBezTo>
                    <a:pt x="0" y="379"/>
                    <a:pt x="0" y="379"/>
                    <a:pt x="0" y="75"/>
                  </a:cubicBezTo>
                  <a:cubicBezTo>
                    <a:pt x="0" y="55"/>
                    <a:pt x="8" y="38"/>
                    <a:pt x="23" y="23"/>
                  </a:cubicBezTo>
                  <a:cubicBezTo>
                    <a:pt x="38" y="8"/>
                    <a:pt x="55" y="0"/>
                    <a:pt x="77" y="0"/>
                  </a:cubicBezTo>
                  <a:cubicBezTo>
                    <a:pt x="97" y="0"/>
                    <a:pt x="115" y="8"/>
                    <a:pt x="130" y="23"/>
                  </a:cubicBezTo>
                  <a:cubicBezTo>
                    <a:pt x="145" y="38"/>
                    <a:pt x="152" y="55"/>
                    <a:pt x="152" y="75"/>
                  </a:cubicBezTo>
                  <a:cubicBezTo>
                    <a:pt x="152" y="75"/>
                    <a:pt x="152" y="75"/>
                    <a:pt x="152" y="151"/>
                  </a:cubicBezTo>
                  <a:cubicBezTo>
                    <a:pt x="152" y="151"/>
                    <a:pt x="152" y="151"/>
                    <a:pt x="375" y="151"/>
                  </a:cubicBezTo>
                  <a:cubicBezTo>
                    <a:pt x="397" y="151"/>
                    <a:pt x="415" y="158"/>
                    <a:pt x="430" y="173"/>
                  </a:cubicBezTo>
                  <a:cubicBezTo>
                    <a:pt x="445" y="188"/>
                    <a:pt x="452" y="206"/>
                    <a:pt x="452" y="228"/>
                  </a:cubicBezTo>
                  <a:cubicBezTo>
                    <a:pt x="452" y="248"/>
                    <a:pt x="445" y="266"/>
                    <a:pt x="430" y="281"/>
                  </a:cubicBezTo>
                  <a:cubicBezTo>
                    <a:pt x="415" y="296"/>
                    <a:pt x="397" y="304"/>
                    <a:pt x="375" y="304"/>
                  </a:cubicBezTo>
                  <a:cubicBezTo>
                    <a:pt x="375" y="304"/>
                    <a:pt x="375" y="304"/>
                    <a:pt x="152" y="304"/>
                  </a:cubicBezTo>
                  <a:cubicBezTo>
                    <a:pt x="152" y="304"/>
                    <a:pt x="152" y="304"/>
                    <a:pt x="152" y="379"/>
                  </a:cubicBezTo>
                  <a:cubicBezTo>
                    <a:pt x="152" y="399"/>
                    <a:pt x="160" y="416"/>
                    <a:pt x="172" y="431"/>
                  </a:cubicBezTo>
                  <a:cubicBezTo>
                    <a:pt x="187" y="446"/>
                    <a:pt x="205" y="454"/>
                    <a:pt x="227" y="454"/>
                  </a:cubicBezTo>
                  <a:cubicBezTo>
                    <a:pt x="227" y="454"/>
                    <a:pt x="227" y="454"/>
                    <a:pt x="375" y="454"/>
                  </a:cubicBezTo>
                  <a:cubicBezTo>
                    <a:pt x="397" y="454"/>
                    <a:pt x="415" y="462"/>
                    <a:pt x="430" y="4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78026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 chart with three phases</a:t>
            </a:r>
            <a:endParaRPr lang="en-US" dirty="0"/>
          </a:p>
        </p:txBody>
      </p:sp>
      <p:sp>
        <p:nvSpPr>
          <p:cNvPr id="15" name="Right Arrow 14"/>
          <p:cNvSpPr/>
          <p:nvPr/>
        </p:nvSpPr>
        <p:spPr>
          <a:xfrm>
            <a:off x="3793577" y="1766751"/>
            <a:ext cx="739345" cy="798576"/>
          </a:xfrm>
          <a:prstGeom prst="rightArrow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Right Arrow 15"/>
          <p:cNvSpPr/>
          <p:nvPr/>
        </p:nvSpPr>
        <p:spPr>
          <a:xfrm>
            <a:off x="7431990" y="1766751"/>
            <a:ext cx="739345" cy="798576"/>
          </a:xfrm>
          <a:prstGeom prst="rightArrow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894508" y="2722293"/>
            <a:ext cx="3106263" cy="2599430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 smtClean="0"/>
              <a:t>tellus</a:t>
            </a:r>
            <a:r>
              <a:rPr lang="en-US" sz="1400" dirty="0" smtClean="0"/>
              <a:t>.</a:t>
            </a:r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532922" y="2722293"/>
            <a:ext cx="3106263" cy="2599430"/>
          </a:xfrm>
          <a:prstGeom prst="rect">
            <a:avLst/>
          </a:prstGeom>
          <a:solidFill>
            <a:schemeClr val="accent4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4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13" name="Rectangle 12"/>
          <p:cNvSpPr/>
          <p:nvPr/>
        </p:nvSpPr>
        <p:spPr>
          <a:xfrm>
            <a:off x="8171337" y="2722293"/>
            <a:ext cx="3106263" cy="2599430"/>
          </a:xfrm>
          <a:prstGeom prst="rect">
            <a:avLst/>
          </a:prstGeom>
          <a:solidFill>
            <a:schemeClr val="bg2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94508" y="1612041"/>
            <a:ext cx="3106263" cy="1107996"/>
          </a:xfrm>
          <a:prstGeom prst="rect">
            <a:avLst/>
          </a:prstGeom>
          <a:solidFill>
            <a:schemeClr val="accent1"/>
          </a:solidFill>
        </p:spPr>
        <p:txBody>
          <a:bodyPr wrap="square" lIns="243840" tIns="121920" rIns="243840" bIns="121920" rtlCol="0" anchor="ctr" anchorCtr="0">
            <a:spAutoFit/>
          </a:bodyPr>
          <a:lstStyle/>
          <a:p>
            <a:pPr marL="914400"/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 smtClean="0">
                <a:solidFill>
                  <a:srgbClr val="FFFFFF"/>
                </a:solidFill>
              </a:rPr>
              <a:t>auctor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532922" y="1612041"/>
            <a:ext cx="3106263" cy="1107996"/>
          </a:xfrm>
          <a:prstGeom prst="rect">
            <a:avLst/>
          </a:prstGeom>
          <a:solidFill>
            <a:schemeClr val="accent4"/>
          </a:solidFill>
        </p:spPr>
        <p:txBody>
          <a:bodyPr wrap="square" lIns="243840" tIns="121920" rIns="243840" bIns="121920" rtlCol="0" anchor="ctr" anchorCtr="0">
            <a:spAutoFit/>
          </a:bodyPr>
          <a:lstStyle/>
          <a:p>
            <a:pPr marL="858838"/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 smtClean="0">
                <a:solidFill>
                  <a:srgbClr val="FFFFFF"/>
                </a:solidFill>
              </a:rPr>
              <a:t>auctor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171337" y="1612041"/>
            <a:ext cx="3106263" cy="1107996"/>
          </a:xfrm>
          <a:prstGeom prst="rect">
            <a:avLst/>
          </a:prstGeom>
          <a:solidFill>
            <a:schemeClr val="bg2"/>
          </a:solidFill>
        </p:spPr>
        <p:txBody>
          <a:bodyPr wrap="square" lIns="243840" tIns="121920" rIns="243840" bIns="121920" rtlCol="0" anchor="ctr" anchorCtr="0">
            <a:spAutoFit/>
          </a:bodyPr>
          <a:lstStyle/>
          <a:p>
            <a:pPr marL="858838"/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 smtClean="0">
                <a:solidFill>
                  <a:srgbClr val="FFFFFF"/>
                </a:solidFill>
              </a:rPr>
              <a:t>auctor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21" name="Freeform 105"/>
          <p:cNvSpPr>
            <a:spLocks noEditPoints="1"/>
          </p:cNvSpPr>
          <p:nvPr/>
        </p:nvSpPr>
        <p:spPr bwMode="auto">
          <a:xfrm>
            <a:off x="1172248" y="1849184"/>
            <a:ext cx="478358" cy="633710"/>
          </a:xfrm>
          <a:custGeom>
            <a:avLst/>
            <a:gdLst>
              <a:gd name="T0" fmla="*/ 473 w 478"/>
              <a:gd name="T1" fmla="*/ 39 h 633"/>
              <a:gd name="T2" fmla="*/ 239 w 478"/>
              <a:gd name="T3" fmla="*/ 0 h 633"/>
              <a:gd name="T4" fmla="*/ 239 w 478"/>
              <a:gd name="T5" fmla="*/ 0 h 633"/>
              <a:gd name="T6" fmla="*/ 239 w 478"/>
              <a:gd name="T7" fmla="*/ 0 h 633"/>
              <a:gd name="T8" fmla="*/ 239 w 478"/>
              <a:gd name="T9" fmla="*/ 0 h 633"/>
              <a:gd name="T10" fmla="*/ 193 w 478"/>
              <a:gd name="T11" fmla="*/ 2 h 633"/>
              <a:gd name="T12" fmla="*/ 192 w 478"/>
              <a:gd name="T13" fmla="*/ 2 h 633"/>
              <a:gd name="T14" fmla="*/ 192 w 478"/>
              <a:gd name="T15" fmla="*/ 2 h 633"/>
              <a:gd name="T16" fmla="*/ 191 w 478"/>
              <a:gd name="T17" fmla="*/ 2 h 633"/>
              <a:gd name="T18" fmla="*/ 145 w 478"/>
              <a:gd name="T19" fmla="*/ 7 h 633"/>
              <a:gd name="T20" fmla="*/ 144 w 478"/>
              <a:gd name="T21" fmla="*/ 7 h 633"/>
              <a:gd name="T22" fmla="*/ 98 w 478"/>
              <a:gd name="T23" fmla="*/ 15 h 633"/>
              <a:gd name="T24" fmla="*/ 98 w 478"/>
              <a:gd name="T25" fmla="*/ 15 h 633"/>
              <a:gd name="T26" fmla="*/ 52 w 478"/>
              <a:gd name="T27" fmla="*/ 26 h 633"/>
              <a:gd name="T28" fmla="*/ 51 w 478"/>
              <a:gd name="T29" fmla="*/ 26 h 633"/>
              <a:gd name="T30" fmla="*/ 4 w 478"/>
              <a:gd name="T31" fmla="*/ 39 h 633"/>
              <a:gd name="T32" fmla="*/ 0 w 478"/>
              <a:gd name="T33" fmla="*/ 46 h 633"/>
              <a:gd name="T34" fmla="*/ 0 w 478"/>
              <a:gd name="T35" fmla="*/ 435 h 633"/>
              <a:gd name="T36" fmla="*/ 102 w 478"/>
              <a:gd name="T37" fmla="*/ 553 h 633"/>
              <a:gd name="T38" fmla="*/ 142 w 478"/>
              <a:gd name="T39" fmla="*/ 582 h 633"/>
              <a:gd name="T40" fmla="*/ 142 w 478"/>
              <a:gd name="T41" fmla="*/ 582 h 633"/>
              <a:gd name="T42" fmla="*/ 238 w 478"/>
              <a:gd name="T43" fmla="*/ 633 h 633"/>
              <a:gd name="T44" fmla="*/ 238 w 478"/>
              <a:gd name="T45" fmla="*/ 633 h 633"/>
              <a:gd name="T46" fmla="*/ 239 w 478"/>
              <a:gd name="T47" fmla="*/ 633 h 633"/>
              <a:gd name="T48" fmla="*/ 239 w 478"/>
              <a:gd name="T49" fmla="*/ 633 h 633"/>
              <a:gd name="T50" fmla="*/ 239 w 478"/>
              <a:gd name="T51" fmla="*/ 633 h 633"/>
              <a:gd name="T52" fmla="*/ 239 w 478"/>
              <a:gd name="T53" fmla="*/ 633 h 633"/>
              <a:gd name="T54" fmla="*/ 241 w 478"/>
              <a:gd name="T55" fmla="*/ 633 h 633"/>
              <a:gd name="T56" fmla="*/ 373 w 478"/>
              <a:gd name="T57" fmla="*/ 560 h 633"/>
              <a:gd name="T58" fmla="*/ 478 w 478"/>
              <a:gd name="T59" fmla="*/ 435 h 633"/>
              <a:gd name="T60" fmla="*/ 478 w 478"/>
              <a:gd name="T61" fmla="*/ 46 h 633"/>
              <a:gd name="T62" fmla="*/ 473 w 478"/>
              <a:gd name="T63" fmla="*/ 39 h 633"/>
              <a:gd name="T64" fmla="*/ 199 w 478"/>
              <a:gd name="T65" fmla="*/ 15 h 633"/>
              <a:gd name="T66" fmla="*/ 232 w 478"/>
              <a:gd name="T67" fmla="*/ 14 h 633"/>
              <a:gd name="T68" fmla="*/ 232 w 478"/>
              <a:gd name="T69" fmla="*/ 617 h 633"/>
              <a:gd name="T70" fmla="*/ 200 w 478"/>
              <a:gd name="T71" fmla="*/ 601 h 633"/>
              <a:gd name="T72" fmla="*/ 199 w 478"/>
              <a:gd name="T73" fmla="*/ 15 h 633"/>
              <a:gd name="T74" fmla="*/ 186 w 478"/>
              <a:gd name="T75" fmla="*/ 593 h 633"/>
              <a:gd name="T76" fmla="*/ 153 w 478"/>
              <a:gd name="T77" fmla="*/ 572 h 633"/>
              <a:gd name="T78" fmla="*/ 153 w 478"/>
              <a:gd name="T79" fmla="*/ 20 h 633"/>
              <a:gd name="T80" fmla="*/ 185 w 478"/>
              <a:gd name="T81" fmla="*/ 17 h 633"/>
              <a:gd name="T82" fmla="*/ 186 w 478"/>
              <a:gd name="T83" fmla="*/ 593 h 633"/>
              <a:gd name="T84" fmla="*/ 60 w 478"/>
              <a:gd name="T85" fmla="*/ 38 h 633"/>
              <a:gd name="T86" fmla="*/ 92 w 478"/>
              <a:gd name="T87" fmla="*/ 31 h 633"/>
              <a:gd name="T88" fmla="*/ 93 w 478"/>
              <a:gd name="T89" fmla="*/ 528 h 633"/>
              <a:gd name="T90" fmla="*/ 60 w 478"/>
              <a:gd name="T91" fmla="*/ 500 h 633"/>
              <a:gd name="T92" fmla="*/ 60 w 478"/>
              <a:gd name="T93" fmla="*/ 38 h 633"/>
              <a:gd name="T94" fmla="*/ 14 w 478"/>
              <a:gd name="T95" fmla="*/ 435 h 633"/>
              <a:gd name="T96" fmla="*/ 14 w 478"/>
              <a:gd name="T97" fmla="*/ 51 h 633"/>
              <a:gd name="T98" fmla="*/ 46 w 478"/>
              <a:gd name="T99" fmla="*/ 42 h 633"/>
              <a:gd name="T100" fmla="*/ 46 w 478"/>
              <a:gd name="T101" fmla="*/ 487 h 633"/>
              <a:gd name="T102" fmla="*/ 14 w 478"/>
              <a:gd name="T103" fmla="*/ 435 h 633"/>
              <a:gd name="T104" fmla="*/ 107 w 478"/>
              <a:gd name="T105" fmla="*/ 539 h 633"/>
              <a:gd name="T106" fmla="*/ 106 w 478"/>
              <a:gd name="T107" fmla="*/ 28 h 633"/>
              <a:gd name="T108" fmla="*/ 139 w 478"/>
              <a:gd name="T109" fmla="*/ 22 h 633"/>
              <a:gd name="T110" fmla="*/ 139 w 478"/>
              <a:gd name="T111" fmla="*/ 563 h 633"/>
              <a:gd name="T112" fmla="*/ 111 w 478"/>
              <a:gd name="T113" fmla="*/ 542 h 633"/>
              <a:gd name="T114" fmla="*/ 107 w 478"/>
              <a:gd name="T115" fmla="*/ 539 h 633"/>
              <a:gd name="T116" fmla="*/ 464 w 478"/>
              <a:gd name="T117" fmla="*/ 435 h 633"/>
              <a:gd name="T118" fmla="*/ 246 w 478"/>
              <a:gd name="T119" fmla="*/ 617 h 633"/>
              <a:gd name="T120" fmla="*/ 246 w 478"/>
              <a:gd name="T121" fmla="*/ 14 h 633"/>
              <a:gd name="T122" fmla="*/ 464 w 478"/>
              <a:gd name="T123" fmla="*/ 51 h 633"/>
              <a:gd name="T124" fmla="*/ 464 w 478"/>
              <a:gd name="T125" fmla="*/ 435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78" h="633">
                <a:moveTo>
                  <a:pt x="473" y="39"/>
                </a:moveTo>
                <a:cubicBezTo>
                  <a:pt x="414" y="21"/>
                  <a:pt x="326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39" y="0"/>
                  <a:pt x="239" y="0"/>
                  <a:pt x="239" y="0"/>
                </a:cubicBezTo>
                <a:cubicBezTo>
                  <a:pt x="224" y="0"/>
                  <a:pt x="208" y="1"/>
                  <a:pt x="193" y="2"/>
                </a:cubicBezTo>
                <a:cubicBezTo>
                  <a:pt x="193" y="2"/>
                  <a:pt x="192" y="2"/>
                  <a:pt x="192" y="2"/>
                </a:cubicBezTo>
                <a:cubicBezTo>
                  <a:pt x="192" y="2"/>
                  <a:pt x="192" y="2"/>
                  <a:pt x="192" y="2"/>
                </a:cubicBezTo>
                <a:cubicBezTo>
                  <a:pt x="192" y="2"/>
                  <a:pt x="192" y="2"/>
                  <a:pt x="191" y="2"/>
                </a:cubicBezTo>
                <a:cubicBezTo>
                  <a:pt x="176" y="3"/>
                  <a:pt x="160" y="5"/>
                  <a:pt x="145" y="7"/>
                </a:cubicBezTo>
                <a:cubicBezTo>
                  <a:pt x="145" y="7"/>
                  <a:pt x="145" y="7"/>
                  <a:pt x="144" y="7"/>
                </a:cubicBezTo>
                <a:cubicBezTo>
                  <a:pt x="129" y="9"/>
                  <a:pt x="114" y="12"/>
                  <a:pt x="98" y="15"/>
                </a:cubicBezTo>
                <a:cubicBezTo>
                  <a:pt x="98" y="15"/>
                  <a:pt x="98" y="15"/>
                  <a:pt x="98" y="15"/>
                </a:cubicBezTo>
                <a:cubicBezTo>
                  <a:pt x="83" y="18"/>
                  <a:pt x="67" y="22"/>
                  <a:pt x="52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36" y="30"/>
                  <a:pt x="20" y="34"/>
                  <a:pt x="4" y="39"/>
                </a:cubicBezTo>
                <a:cubicBezTo>
                  <a:pt x="2" y="40"/>
                  <a:pt x="0" y="43"/>
                  <a:pt x="0" y="46"/>
                </a:cubicBezTo>
                <a:cubicBezTo>
                  <a:pt x="0" y="435"/>
                  <a:pt x="0" y="435"/>
                  <a:pt x="0" y="435"/>
                </a:cubicBezTo>
                <a:cubicBezTo>
                  <a:pt x="0" y="450"/>
                  <a:pt x="13" y="486"/>
                  <a:pt x="102" y="553"/>
                </a:cubicBezTo>
                <a:cubicBezTo>
                  <a:pt x="115" y="563"/>
                  <a:pt x="129" y="573"/>
                  <a:pt x="142" y="582"/>
                </a:cubicBezTo>
                <a:cubicBezTo>
                  <a:pt x="142" y="582"/>
                  <a:pt x="142" y="582"/>
                  <a:pt x="142" y="582"/>
                </a:cubicBezTo>
                <a:cubicBezTo>
                  <a:pt x="182" y="609"/>
                  <a:pt x="220" y="629"/>
                  <a:pt x="238" y="633"/>
                </a:cubicBezTo>
                <a:cubicBezTo>
                  <a:pt x="238" y="633"/>
                  <a:pt x="238" y="633"/>
                  <a:pt x="238" y="633"/>
                </a:cubicBezTo>
                <a:cubicBezTo>
                  <a:pt x="238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39" y="633"/>
                  <a:pt x="239" y="633"/>
                  <a:pt x="239" y="633"/>
                </a:cubicBezTo>
                <a:cubicBezTo>
                  <a:pt x="240" y="633"/>
                  <a:pt x="240" y="633"/>
                  <a:pt x="241" y="633"/>
                </a:cubicBezTo>
                <a:cubicBezTo>
                  <a:pt x="261" y="629"/>
                  <a:pt x="320" y="598"/>
                  <a:pt x="373" y="560"/>
                </a:cubicBezTo>
                <a:cubicBezTo>
                  <a:pt x="421" y="526"/>
                  <a:pt x="478" y="477"/>
                  <a:pt x="478" y="435"/>
                </a:cubicBezTo>
                <a:cubicBezTo>
                  <a:pt x="478" y="46"/>
                  <a:pt x="478" y="46"/>
                  <a:pt x="478" y="46"/>
                </a:cubicBezTo>
                <a:cubicBezTo>
                  <a:pt x="478" y="43"/>
                  <a:pt x="476" y="40"/>
                  <a:pt x="473" y="39"/>
                </a:cubicBezTo>
                <a:close/>
                <a:moveTo>
                  <a:pt x="199" y="15"/>
                </a:moveTo>
                <a:cubicBezTo>
                  <a:pt x="210" y="15"/>
                  <a:pt x="221" y="14"/>
                  <a:pt x="232" y="14"/>
                </a:cubicBezTo>
                <a:cubicBezTo>
                  <a:pt x="232" y="617"/>
                  <a:pt x="232" y="617"/>
                  <a:pt x="232" y="617"/>
                </a:cubicBezTo>
                <a:cubicBezTo>
                  <a:pt x="224" y="614"/>
                  <a:pt x="213" y="608"/>
                  <a:pt x="200" y="601"/>
                </a:cubicBezTo>
                <a:lnTo>
                  <a:pt x="199" y="15"/>
                </a:lnTo>
                <a:close/>
                <a:moveTo>
                  <a:pt x="186" y="593"/>
                </a:moveTo>
                <a:cubicBezTo>
                  <a:pt x="175" y="587"/>
                  <a:pt x="165" y="580"/>
                  <a:pt x="153" y="572"/>
                </a:cubicBezTo>
                <a:cubicBezTo>
                  <a:pt x="153" y="20"/>
                  <a:pt x="153" y="20"/>
                  <a:pt x="153" y="20"/>
                </a:cubicBezTo>
                <a:cubicBezTo>
                  <a:pt x="164" y="19"/>
                  <a:pt x="175" y="17"/>
                  <a:pt x="185" y="17"/>
                </a:cubicBezTo>
                <a:lnTo>
                  <a:pt x="186" y="593"/>
                </a:lnTo>
                <a:close/>
                <a:moveTo>
                  <a:pt x="60" y="38"/>
                </a:moveTo>
                <a:cubicBezTo>
                  <a:pt x="71" y="35"/>
                  <a:pt x="82" y="33"/>
                  <a:pt x="92" y="31"/>
                </a:cubicBezTo>
                <a:cubicBezTo>
                  <a:pt x="93" y="528"/>
                  <a:pt x="93" y="528"/>
                  <a:pt x="93" y="528"/>
                </a:cubicBezTo>
                <a:cubicBezTo>
                  <a:pt x="81" y="518"/>
                  <a:pt x="70" y="509"/>
                  <a:pt x="60" y="500"/>
                </a:cubicBezTo>
                <a:lnTo>
                  <a:pt x="60" y="38"/>
                </a:lnTo>
                <a:close/>
                <a:moveTo>
                  <a:pt x="14" y="435"/>
                </a:moveTo>
                <a:cubicBezTo>
                  <a:pt x="14" y="51"/>
                  <a:pt x="14" y="51"/>
                  <a:pt x="14" y="51"/>
                </a:cubicBezTo>
                <a:cubicBezTo>
                  <a:pt x="24" y="48"/>
                  <a:pt x="35" y="45"/>
                  <a:pt x="46" y="42"/>
                </a:cubicBezTo>
                <a:cubicBezTo>
                  <a:pt x="46" y="487"/>
                  <a:pt x="46" y="487"/>
                  <a:pt x="46" y="487"/>
                </a:cubicBezTo>
                <a:cubicBezTo>
                  <a:pt x="25" y="465"/>
                  <a:pt x="14" y="447"/>
                  <a:pt x="14" y="435"/>
                </a:cubicBezTo>
                <a:close/>
                <a:moveTo>
                  <a:pt x="107" y="539"/>
                </a:moveTo>
                <a:cubicBezTo>
                  <a:pt x="106" y="28"/>
                  <a:pt x="106" y="28"/>
                  <a:pt x="106" y="28"/>
                </a:cubicBezTo>
                <a:cubicBezTo>
                  <a:pt x="117" y="26"/>
                  <a:pt x="128" y="24"/>
                  <a:pt x="139" y="22"/>
                </a:cubicBezTo>
                <a:cubicBezTo>
                  <a:pt x="139" y="563"/>
                  <a:pt x="139" y="563"/>
                  <a:pt x="139" y="563"/>
                </a:cubicBezTo>
                <a:cubicBezTo>
                  <a:pt x="130" y="556"/>
                  <a:pt x="120" y="549"/>
                  <a:pt x="111" y="542"/>
                </a:cubicBezTo>
                <a:cubicBezTo>
                  <a:pt x="109" y="541"/>
                  <a:pt x="108" y="540"/>
                  <a:pt x="107" y="539"/>
                </a:cubicBezTo>
                <a:close/>
                <a:moveTo>
                  <a:pt x="464" y="435"/>
                </a:moveTo>
                <a:cubicBezTo>
                  <a:pt x="464" y="496"/>
                  <a:pt x="297" y="598"/>
                  <a:pt x="246" y="617"/>
                </a:cubicBezTo>
                <a:cubicBezTo>
                  <a:pt x="246" y="14"/>
                  <a:pt x="246" y="14"/>
                  <a:pt x="246" y="14"/>
                </a:cubicBezTo>
                <a:cubicBezTo>
                  <a:pt x="327" y="15"/>
                  <a:pt x="408" y="34"/>
                  <a:pt x="464" y="51"/>
                </a:cubicBezTo>
                <a:lnTo>
                  <a:pt x="464" y="4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36"/>
          <p:cNvSpPr>
            <a:spLocks noEditPoints="1"/>
          </p:cNvSpPr>
          <p:nvPr/>
        </p:nvSpPr>
        <p:spPr bwMode="auto">
          <a:xfrm>
            <a:off x="8404090" y="1903050"/>
            <a:ext cx="636399" cy="525979"/>
          </a:xfrm>
          <a:custGeom>
            <a:avLst/>
            <a:gdLst>
              <a:gd name="T0" fmla="*/ 100 w 616"/>
              <a:gd name="T1" fmla="*/ 285 h 509"/>
              <a:gd name="T2" fmla="*/ 323 w 616"/>
              <a:gd name="T3" fmla="*/ 422 h 509"/>
              <a:gd name="T4" fmla="*/ 323 w 616"/>
              <a:gd name="T5" fmla="*/ 278 h 509"/>
              <a:gd name="T6" fmla="*/ 114 w 616"/>
              <a:gd name="T7" fmla="*/ 292 h 509"/>
              <a:gd name="T8" fmla="*/ 612 w 616"/>
              <a:gd name="T9" fmla="*/ 188 h 509"/>
              <a:gd name="T10" fmla="*/ 555 w 616"/>
              <a:gd name="T11" fmla="*/ 4 h 509"/>
              <a:gd name="T12" fmla="*/ 554 w 616"/>
              <a:gd name="T13" fmla="*/ 3 h 509"/>
              <a:gd name="T14" fmla="*/ 553 w 616"/>
              <a:gd name="T15" fmla="*/ 1 h 509"/>
              <a:gd name="T16" fmla="*/ 551 w 616"/>
              <a:gd name="T17" fmla="*/ 1 h 509"/>
              <a:gd name="T18" fmla="*/ 549 w 616"/>
              <a:gd name="T19" fmla="*/ 0 h 509"/>
              <a:gd name="T20" fmla="*/ 308 w 616"/>
              <a:gd name="T21" fmla="*/ 0 h 509"/>
              <a:gd name="T22" fmla="*/ 147 w 616"/>
              <a:gd name="T23" fmla="*/ 0 h 509"/>
              <a:gd name="T24" fmla="*/ 66 w 616"/>
              <a:gd name="T25" fmla="*/ 0 h 509"/>
              <a:gd name="T26" fmla="*/ 64 w 616"/>
              <a:gd name="T27" fmla="*/ 1 h 509"/>
              <a:gd name="T28" fmla="*/ 62 w 616"/>
              <a:gd name="T29" fmla="*/ 2 h 509"/>
              <a:gd name="T30" fmla="*/ 61 w 616"/>
              <a:gd name="T31" fmla="*/ 4 h 509"/>
              <a:gd name="T32" fmla="*/ 60 w 616"/>
              <a:gd name="T33" fmla="*/ 5 h 509"/>
              <a:gd name="T34" fmla="*/ 27 w 616"/>
              <a:gd name="T35" fmla="*/ 242 h 509"/>
              <a:gd name="T36" fmla="*/ 582 w 616"/>
              <a:gd name="T37" fmla="*/ 509 h 509"/>
              <a:gd name="T38" fmla="*/ 606 w 616"/>
              <a:gd name="T39" fmla="*/ 229 h 509"/>
              <a:gd name="T40" fmla="*/ 464 w 616"/>
              <a:gd name="T41" fmla="*/ 232 h 509"/>
              <a:gd name="T42" fmla="*/ 463 w 616"/>
              <a:gd name="T43" fmla="*/ 14 h 509"/>
              <a:gd name="T44" fmla="*/ 391 w 616"/>
              <a:gd name="T45" fmla="*/ 219 h 509"/>
              <a:gd name="T46" fmla="*/ 315 w 616"/>
              <a:gd name="T47" fmla="*/ 14 h 509"/>
              <a:gd name="T48" fmla="*/ 391 w 616"/>
              <a:gd name="T49" fmla="*/ 219 h 509"/>
              <a:gd name="T50" fmla="*/ 257 w 616"/>
              <a:gd name="T51" fmla="*/ 232 h 509"/>
              <a:gd name="T52" fmla="*/ 234 w 616"/>
              <a:gd name="T53" fmla="*/ 14 h 509"/>
              <a:gd name="T54" fmla="*/ 117 w 616"/>
              <a:gd name="T55" fmla="*/ 192 h 509"/>
              <a:gd name="T56" fmla="*/ 202 w 616"/>
              <a:gd name="T57" fmla="*/ 190 h 509"/>
              <a:gd name="T58" fmla="*/ 117 w 616"/>
              <a:gd name="T59" fmla="*/ 192 h 509"/>
              <a:gd name="T60" fmla="*/ 72 w 616"/>
              <a:gd name="T61" fmla="*/ 14 h 509"/>
              <a:gd name="T62" fmla="*/ 48 w 616"/>
              <a:gd name="T63" fmla="*/ 232 h 509"/>
              <a:gd name="T64" fmla="*/ 392 w 616"/>
              <a:gd name="T65" fmla="*/ 495 h 509"/>
              <a:gd name="T66" fmla="*/ 503 w 616"/>
              <a:gd name="T67" fmla="*/ 495 h 509"/>
              <a:gd name="T68" fmla="*/ 517 w 616"/>
              <a:gd name="T69" fmla="*/ 285 h 509"/>
              <a:gd name="T70" fmla="*/ 378 w 616"/>
              <a:gd name="T71" fmla="*/ 285 h 509"/>
              <a:gd name="T72" fmla="*/ 41 w 616"/>
              <a:gd name="T73" fmla="*/ 246 h 509"/>
              <a:gd name="T74" fmla="*/ 113 w 616"/>
              <a:gd name="T75" fmla="*/ 229 h 509"/>
              <a:gd name="T76" fmla="*/ 215 w 616"/>
              <a:gd name="T77" fmla="*/ 229 h 509"/>
              <a:gd name="T78" fmla="*/ 308 w 616"/>
              <a:gd name="T79" fmla="*/ 217 h 509"/>
              <a:gd name="T80" fmla="*/ 410 w 616"/>
              <a:gd name="T81" fmla="*/ 217 h 509"/>
              <a:gd name="T82" fmla="*/ 511 w 616"/>
              <a:gd name="T83" fmla="*/ 217 h 509"/>
              <a:gd name="T84" fmla="*/ 575 w 616"/>
              <a:gd name="T85" fmla="*/ 495 h 509"/>
              <a:gd name="T86" fmla="*/ 513 w 616"/>
              <a:gd name="T87" fmla="*/ 189 h 509"/>
              <a:gd name="T88" fmla="*/ 598 w 616"/>
              <a:gd name="T89" fmla="*/ 192 h 5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616" h="509">
                <a:moveTo>
                  <a:pt x="323" y="278"/>
                </a:moveTo>
                <a:cubicBezTo>
                  <a:pt x="107" y="278"/>
                  <a:pt x="107" y="278"/>
                  <a:pt x="107" y="278"/>
                </a:cubicBezTo>
                <a:cubicBezTo>
                  <a:pt x="104" y="278"/>
                  <a:pt x="100" y="282"/>
                  <a:pt x="100" y="285"/>
                </a:cubicBezTo>
                <a:cubicBezTo>
                  <a:pt x="100" y="415"/>
                  <a:pt x="100" y="415"/>
                  <a:pt x="100" y="415"/>
                </a:cubicBezTo>
                <a:cubicBezTo>
                  <a:pt x="100" y="419"/>
                  <a:pt x="104" y="422"/>
                  <a:pt x="107" y="422"/>
                </a:cubicBezTo>
                <a:cubicBezTo>
                  <a:pt x="323" y="422"/>
                  <a:pt x="323" y="422"/>
                  <a:pt x="323" y="422"/>
                </a:cubicBezTo>
                <a:cubicBezTo>
                  <a:pt x="327" y="422"/>
                  <a:pt x="330" y="419"/>
                  <a:pt x="330" y="415"/>
                </a:cubicBezTo>
                <a:cubicBezTo>
                  <a:pt x="330" y="285"/>
                  <a:pt x="330" y="285"/>
                  <a:pt x="330" y="285"/>
                </a:cubicBezTo>
                <a:cubicBezTo>
                  <a:pt x="330" y="282"/>
                  <a:pt x="327" y="278"/>
                  <a:pt x="323" y="278"/>
                </a:cubicBezTo>
                <a:close/>
                <a:moveTo>
                  <a:pt x="316" y="408"/>
                </a:moveTo>
                <a:cubicBezTo>
                  <a:pt x="114" y="408"/>
                  <a:pt x="114" y="408"/>
                  <a:pt x="114" y="408"/>
                </a:cubicBezTo>
                <a:cubicBezTo>
                  <a:pt x="114" y="292"/>
                  <a:pt x="114" y="292"/>
                  <a:pt x="114" y="292"/>
                </a:cubicBezTo>
                <a:cubicBezTo>
                  <a:pt x="316" y="292"/>
                  <a:pt x="316" y="292"/>
                  <a:pt x="316" y="292"/>
                </a:cubicBezTo>
                <a:lnTo>
                  <a:pt x="316" y="408"/>
                </a:lnTo>
                <a:close/>
                <a:moveTo>
                  <a:pt x="612" y="188"/>
                </a:move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6" y="5"/>
                  <a:pt x="556" y="5"/>
                </a:cubicBezTo>
                <a:cubicBezTo>
                  <a:pt x="556" y="5"/>
                  <a:pt x="555" y="4"/>
                  <a:pt x="555" y="4"/>
                </a:cubicBezTo>
                <a:cubicBezTo>
                  <a:pt x="555" y="4"/>
                  <a:pt x="555" y="4"/>
                  <a:pt x="555" y="4"/>
                </a:cubicBezTo>
                <a:cubicBezTo>
                  <a:pt x="555" y="3"/>
                  <a:pt x="555" y="3"/>
                  <a:pt x="555" y="3"/>
                </a:cubicBezTo>
                <a:cubicBezTo>
                  <a:pt x="555" y="3"/>
                  <a:pt x="554" y="3"/>
                  <a:pt x="554" y="3"/>
                </a:cubicBezTo>
                <a:cubicBezTo>
                  <a:pt x="554" y="2"/>
                  <a:pt x="554" y="2"/>
                  <a:pt x="554" y="2"/>
                </a:cubicBezTo>
                <a:cubicBezTo>
                  <a:pt x="554" y="2"/>
                  <a:pt x="553" y="2"/>
                  <a:pt x="553" y="2"/>
                </a:cubicBezTo>
                <a:cubicBezTo>
                  <a:pt x="553" y="2"/>
                  <a:pt x="553" y="1"/>
                  <a:pt x="553" y="1"/>
                </a:cubicBezTo>
                <a:cubicBezTo>
                  <a:pt x="552" y="1"/>
                  <a:pt x="552" y="1"/>
                  <a:pt x="552" y="1"/>
                </a:cubicBezTo>
                <a:cubicBezTo>
                  <a:pt x="552" y="1"/>
                  <a:pt x="552" y="1"/>
                  <a:pt x="551" y="1"/>
                </a:cubicBezTo>
                <a:cubicBezTo>
                  <a:pt x="551" y="1"/>
                  <a:pt x="551" y="1"/>
                  <a:pt x="551" y="1"/>
                </a:cubicBezTo>
                <a:cubicBezTo>
                  <a:pt x="551" y="0"/>
                  <a:pt x="550" y="0"/>
                  <a:pt x="550" y="0"/>
                </a:cubicBezTo>
                <a:cubicBezTo>
                  <a:pt x="550" y="0"/>
                  <a:pt x="550" y="0"/>
                  <a:pt x="549" y="0"/>
                </a:cubicBezTo>
                <a:cubicBezTo>
                  <a:pt x="549" y="0"/>
                  <a:pt x="549" y="0"/>
                  <a:pt x="54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469" y="0"/>
                  <a:pt x="469" y="0"/>
                  <a:pt x="469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308" y="0"/>
                  <a:pt x="308" y="0"/>
                  <a:pt x="308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147" y="0"/>
                  <a:pt x="147" y="0"/>
                  <a:pt x="14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6" y="0"/>
                  <a:pt x="66" y="0"/>
                </a:cubicBezTo>
                <a:cubicBezTo>
                  <a:pt x="66" y="0"/>
                  <a:pt x="66" y="0"/>
                  <a:pt x="65" y="1"/>
                </a:cubicBezTo>
                <a:cubicBezTo>
                  <a:pt x="65" y="1"/>
                  <a:pt x="65" y="1"/>
                  <a:pt x="65" y="1"/>
                </a:cubicBezTo>
                <a:cubicBezTo>
                  <a:pt x="65" y="1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3" y="1"/>
                  <a:pt x="63" y="2"/>
                  <a:pt x="63" y="2"/>
                </a:cubicBezTo>
                <a:cubicBezTo>
                  <a:pt x="63" y="2"/>
                  <a:pt x="63" y="2"/>
                  <a:pt x="62" y="2"/>
                </a:cubicBezTo>
                <a:cubicBezTo>
                  <a:pt x="62" y="2"/>
                  <a:pt x="62" y="2"/>
                  <a:pt x="62" y="3"/>
                </a:cubicBezTo>
                <a:cubicBezTo>
                  <a:pt x="62" y="3"/>
                  <a:pt x="62" y="3"/>
                  <a:pt x="62" y="3"/>
                </a:cubicBezTo>
                <a:cubicBezTo>
                  <a:pt x="61" y="3"/>
                  <a:pt x="61" y="3"/>
                  <a:pt x="61" y="4"/>
                </a:cubicBezTo>
                <a:cubicBezTo>
                  <a:pt x="61" y="4"/>
                  <a:pt x="61" y="4"/>
                  <a:pt x="61" y="4"/>
                </a:cubicBezTo>
                <a:cubicBezTo>
                  <a:pt x="61" y="4"/>
                  <a:pt x="61" y="5"/>
                  <a:pt x="61" y="5"/>
                </a:cubicBezTo>
                <a:cubicBezTo>
                  <a:pt x="61" y="5"/>
                  <a:pt x="60" y="5"/>
                  <a:pt x="60" y="5"/>
                </a:cubicBezTo>
                <a:cubicBezTo>
                  <a:pt x="5" y="188"/>
                  <a:pt x="5" y="188"/>
                  <a:pt x="5" y="188"/>
                </a:cubicBezTo>
                <a:cubicBezTo>
                  <a:pt x="0" y="203"/>
                  <a:pt x="2" y="218"/>
                  <a:pt x="10" y="229"/>
                </a:cubicBezTo>
                <a:cubicBezTo>
                  <a:pt x="15" y="235"/>
                  <a:pt x="20" y="239"/>
                  <a:pt x="27" y="242"/>
                </a:cubicBezTo>
                <a:cubicBezTo>
                  <a:pt x="27" y="502"/>
                  <a:pt x="27" y="502"/>
                  <a:pt x="27" y="502"/>
                </a:cubicBezTo>
                <a:cubicBezTo>
                  <a:pt x="27" y="506"/>
                  <a:pt x="30" y="509"/>
                  <a:pt x="34" y="509"/>
                </a:cubicBezTo>
                <a:cubicBezTo>
                  <a:pt x="582" y="509"/>
                  <a:pt x="582" y="509"/>
                  <a:pt x="582" y="509"/>
                </a:cubicBezTo>
                <a:cubicBezTo>
                  <a:pt x="586" y="509"/>
                  <a:pt x="589" y="506"/>
                  <a:pt x="589" y="502"/>
                </a:cubicBezTo>
                <a:cubicBezTo>
                  <a:pt x="589" y="242"/>
                  <a:pt x="589" y="242"/>
                  <a:pt x="589" y="242"/>
                </a:cubicBezTo>
                <a:cubicBezTo>
                  <a:pt x="596" y="239"/>
                  <a:pt x="602" y="235"/>
                  <a:pt x="606" y="229"/>
                </a:cubicBezTo>
                <a:cubicBezTo>
                  <a:pt x="614" y="218"/>
                  <a:pt x="616" y="203"/>
                  <a:pt x="612" y="188"/>
                </a:cubicBezTo>
                <a:close/>
                <a:moveTo>
                  <a:pt x="493" y="220"/>
                </a:moveTo>
                <a:cubicBezTo>
                  <a:pt x="486" y="228"/>
                  <a:pt x="476" y="232"/>
                  <a:pt x="464" y="232"/>
                </a:cubicBezTo>
                <a:cubicBezTo>
                  <a:pt x="439" y="232"/>
                  <a:pt x="417" y="213"/>
                  <a:pt x="414" y="190"/>
                </a:cubicBezTo>
                <a:cubicBezTo>
                  <a:pt x="396" y="14"/>
                  <a:pt x="396" y="14"/>
                  <a:pt x="396" y="14"/>
                </a:cubicBezTo>
                <a:cubicBezTo>
                  <a:pt x="463" y="14"/>
                  <a:pt x="463" y="14"/>
                  <a:pt x="463" y="14"/>
                </a:cubicBezTo>
                <a:cubicBezTo>
                  <a:pt x="499" y="192"/>
                  <a:pt x="499" y="192"/>
                  <a:pt x="499" y="192"/>
                </a:cubicBezTo>
                <a:cubicBezTo>
                  <a:pt x="501" y="202"/>
                  <a:pt x="499" y="212"/>
                  <a:pt x="493" y="220"/>
                </a:cubicBezTo>
                <a:close/>
                <a:moveTo>
                  <a:pt x="391" y="219"/>
                </a:moveTo>
                <a:cubicBezTo>
                  <a:pt x="383" y="228"/>
                  <a:pt x="373" y="232"/>
                  <a:pt x="360" y="232"/>
                </a:cubicBezTo>
                <a:cubicBezTo>
                  <a:pt x="336" y="232"/>
                  <a:pt x="315" y="213"/>
                  <a:pt x="315" y="190"/>
                </a:cubicBezTo>
                <a:cubicBezTo>
                  <a:pt x="315" y="14"/>
                  <a:pt x="315" y="14"/>
                  <a:pt x="315" y="14"/>
                </a:cubicBezTo>
                <a:cubicBezTo>
                  <a:pt x="382" y="14"/>
                  <a:pt x="382" y="14"/>
                  <a:pt x="382" y="14"/>
                </a:cubicBezTo>
                <a:cubicBezTo>
                  <a:pt x="400" y="191"/>
                  <a:pt x="400" y="191"/>
                  <a:pt x="400" y="191"/>
                </a:cubicBezTo>
                <a:cubicBezTo>
                  <a:pt x="401" y="201"/>
                  <a:pt x="398" y="211"/>
                  <a:pt x="391" y="219"/>
                </a:cubicBezTo>
                <a:close/>
                <a:moveTo>
                  <a:pt x="301" y="190"/>
                </a:moveTo>
                <a:cubicBezTo>
                  <a:pt x="301" y="201"/>
                  <a:pt x="297" y="212"/>
                  <a:pt x="288" y="220"/>
                </a:cubicBezTo>
                <a:cubicBezTo>
                  <a:pt x="280" y="228"/>
                  <a:pt x="269" y="232"/>
                  <a:pt x="257" y="232"/>
                </a:cubicBezTo>
                <a:cubicBezTo>
                  <a:pt x="244" y="232"/>
                  <a:pt x="233" y="228"/>
                  <a:pt x="226" y="219"/>
                </a:cubicBezTo>
                <a:cubicBezTo>
                  <a:pt x="219" y="211"/>
                  <a:pt x="216" y="201"/>
                  <a:pt x="217" y="191"/>
                </a:cubicBezTo>
                <a:cubicBezTo>
                  <a:pt x="234" y="14"/>
                  <a:pt x="234" y="14"/>
                  <a:pt x="234" y="14"/>
                </a:cubicBezTo>
                <a:cubicBezTo>
                  <a:pt x="301" y="14"/>
                  <a:pt x="301" y="14"/>
                  <a:pt x="301" y="14"/>
                </a:cubicBezTo>
                <a:lnTo>
                  <a:pt x="301" y="190"/>
                </a:lnTo>
                <a:close/>
                <a:moveTo>
                  <a:pt x="117" y="192"/>
                </a:moveTo>
                <a:cubicBezTo>
                  <a:pt x="153" y="14"/>
                  <a:pt x="153" y="14"/>
                  <a:pt x="153" y="14"/>
                </a:cubicBezTo>
                <a:cubicBezTo>
                  <a:pt x="220" y="14"/>
                  <a:pt x="220" y="14"/>
                  <a:pt x="220" y="14"/>
                </a:cubicBezTo>
                <a:cubicBezTo>
                  <a:pt x="202" y="190"/>
                  <a:pt x="202" y="190"/>
                  <a:pt x="202" y="190"/>
                </a:cubicBezTo>
                <a:cubicBezTo>
                  <a:pt x="200" y="213"/>
                  <a:pt x="177" y="232"/>
                  <a:pt x="152" y="232"/>
                </a:cubicBezTo>
                <a:cubicBezTo>
                  <a:pt x="140" y="232"/>
                  <a:pt x="130" y="228"/>
                  <a:pt x="123" y="220"/>
                </a:cubicBezTo>
                <a:cubicBezTo>
                  <a:pt x="117" y="212"/>
                  <a:pt x="115" y="202"/>
                  <a:pt x="117" y="192"/>
                </a:cubicBezTo>
                <a:close/>
                <a:moveTo>
                  <a:pt x="22" y="220"/>
                </a:moveTo>
                <a:cubicBezTo>
                  <a:pt x="16" y="213"/>
                  <a:pt x="15" y="203"/>
                  <a:pt x="18" y="192"/>
                </a:cubicBezTo>
                <a:cubicBezTo>
                  <a:pt x="72" y="14"/>
                  <a:pt x="72" y="14"/>
                  <a:pt x="72" y="14"/>
                </a:cubicBezTo>
                <a:cubicBezTo>
                  <a:pt x="139" y="14"/>
                  <a:pt x="139" y="14"/>
                  <a:pt x="139" y="14"/>
                </a:cubicBezTo>
                <a:cubicBezTo>
                  <a:pt x="103" y="189"/>
                  <a:pt x="103" y="189"/>
                  <a:pt x="103" y="189"/>
                </a:cubicBezTo>
                <a:cubicBezTo>
                  <a:pt x="99" y="212"/>
                  <a:pt x="73" y="232"/>
                  <a:pt x="48" y="232"/>
                </a:cubicBezTo>
                <a:cubicBezTo>
                  <a:pt x="37" y="232"/>
                  <a:pt x="27" y="228"/>
                  <a:pt x="22" y="220"/>
                </a:cubicBezTo>
                <a:close/>
                <a:moveTo>
                  <a:pt x="503" y="495"/>
                </a:moveTo>
                <a:cubicBezTo>
                  <a:pt x="392" y="495"/>
                  <a:pt x="392" y="495"/>
                  <a:pt x="392" y="495"/>
                </a:cubicBezTo>
                <a:cubicBezTo>
                  <a:pt x="392" y="292"/>
                  <a:pt x="392" y="292"/>
                  <a:pt x="392" y="292"/>
                </a:cubicBezTo>
                <a:cubicBezTo>
                  <a:pt x="503" y="292"/>
                  <a:pt x="503" y="292"/>
                  <a:pt x="503" y="292"/>
                </a:cubicBezTo>
                <a:lnTo>
                  <a:pt x="503" y="495"/>
                </a:lnTo>
                <a:close/>
                <a:moveTo>
                  <a:pt x="575" y="495"/>
                </a:moveTo>
                <a:cubicBezTo>
                  <a:pt x="517" y="495"/>
                  <a:pt x="517" y="495"/>
                  <a:pt x="517" y="495"/>
                </a:cubicBezTo>
                <a:cubicBezTo>
                  <a:pt x="517" y="285"/>
                  <a:pt x="517" y="285"/>
                  <a:pt x="517" y="285"/>
                </a:cubicBezTo>
                <a:cubicBezTo>
                  <a:pt x="517" y="282"/>
                  <a:pt x="514" y="278"/>
                  <a:pt x="510" y="278"/>
                </a:cubicBezTo>
                <a:cubicBezTo>
                  <a:pt x="385" y="278"/>
                  <a:pt x="385" y="278"/>
                  <a:pt x="385" y="278"/>
                </a:cubicBezTo>
                <a:cubicBezTo>
                  <a:pt x="381" y="278"/>
                  <a:pt x="378" y="282"/>
                  <a:pt x="378" y="285"/>
                </a:cubicBezTo>
                <a:cubicBezTo>
                  <a:pt x="378" y="495"/>
                  <a:pt x="378" y="495"/>
                  <a:pt x="378" y="495"/>
                </a:cubicBezTo>
                <a:cubicBezTo>
                  <a:pt x="41" y="495"/>
                  <a:pt x="41" y="495"/>
                  <a:pt x="41" y="495"/>
                </a:cubicBezTo>
                <a:cubicBezTo>
                  <a:pt x="41" y="246"/>
                  <a:pt x="41" y="246"/>
                  <a:pt x="41" y="246"/>
                </a:cubicBezTo>
                <a:cubicBezTo>
                  <a:pt x="43" y="246"/>
                  <a:pt x="46" y="246"/>
                  <a:pt x="48" y="246"/>
                </a:cubicBezTo>
                <a:cubicBezTo>
                  <a:pt x="71" y="246"/>
                  <a:pt x="92" y="234"/>
                  <a:pt x="106" y="217"/>
                </a:cubicBezTo>
                <a:cubicBezTo>
                  <a:pt x="107" y="221"/>
                  <a:pt x="110" y="225"/>
                  <a:pt x="113" y="229"/>
                </a:cubicBezTo>
                <a:cubicBezTo>
                  <a:pt x="122" y="240"/>
                  <a:pt x="136" y="246"/>
                  <a:pt x="152" y="246"/>
                </a:cubicBezTo>
                <a:cubicBezTo>
                  <a:pt x="175" y="246"/>
                  <a:pt x="196" y="234"/>
                  <a:pt x="207" y="216"/>
                </a:cubicBezTo>
                <a:cubicBezTo>
                  <a:pt x="209" y="221"/>
                  <a:pt x="212" y="225"/>
                  <a:pt x="215" y="229"/>
                </a:cubicBezTo>
                <a:cubicBezTo>
                  <a:pt x="226" y="240"/>
                  <a:pt x="241" y="246"/>
                  <a:pt x="257" y="246"/>
                </a:cubicBezTo>
                <a:cubicBezTo>
                  <a:pt x="272" y="246"/>
                  <a:pt x="287" y="240"/>
                  <a:pt x="298" y="230"/>
                </a:cubicBezTo>
                <a:cubicBezTo>
                  <a:pt x="302" y="226"/>
                  <a:pt x="306" y="221"/>
                  <a:pt x="308" y="217"/>
                </a:cubicBezTo>
                <a:cubicBezTo>
                  <a:pt x="318" y="234"/>
                  <a:pt x="338" y="246"/>
                  <a:pt x="360" y="246"/>
                </a:cubicBezTo>
                <a:cubicBezTo>
                  <a:pt x="376" y="246"/>
                  <a:pt x="391" y="240"/>
                  <a:pt x="401" y="229"/>
                </a:cubicBezTo>
                <a:cubicBezTo>
                  <a:pt x="405" y="225"/>
                  <a:pt x="407" y="221"/>
                  <a:pt x="410" y="217"/>
                </a:cubicBezTo>
                <a:cubicBezTo>
                  <a:pt x="421" y="234"/>
                  <a:pt x="442" y="246"/>
                  <a:pt x="464" y="246"/>
                </a:cubicBezTo>
                <a:cubicBezTo>
                  <a:pt x="480" y="246"/>
                  <a:pt x="495" y="240"/>
                  <a:pt x="504" y="229"/>
                </a:cubicBezTo>
                <a:cubicBezTo>
                  <a:pt x="507" y="225"/>
                  <a:pt x="509" y="221"/>
                  <a:pt x="511" y="217"/>
                </a:cubicBezTo>
                <a:cubicBezTo>
                  <a:pt x="524" y="234"/>
                  <a:pt x="546" y="246"/>
                  <a:pt x="568" y="246"/>
                </a:cubicBezTo>
                <a:cubicBezTo>
                  <a:pt x="570" y="246"/>
                  <a:pt x="573" y="246"/>
                  <a:pt x="575" y="246"/>
                </a:cubicBezTo>
                <a:lnTo>
                  <a:pt x="575" y="495"/>
                </a:lnTo>
                <a:close/>
                <a:moveTo>
                  <a:pt x="595" y="220"/>
                </a:moveTo>
                <a:cubicBezTo>
                  <a:pt x="589" y="228"/>
                  <a:pt x="579" y="232"/>
                  <a:pt x="568" y="232"/>
                </a:cubicBezTo>
                <a:cubicBezTo>
                  <a:pt x="543" y="232"/>
                  <a:pt x="518" y="212"/>
                  <a:pt x="513" y="189"/>
                </a:cubicBezTo>
                <a:cubicBezTo>
                  <a:pt x="477" y="14"/>
                  <a:pt x="477" y="14"/>
                  <a:pt x="477" y="14"/>
                </a:cubicBezTo>
                <a:cubicBezTo>
                  <a:pt x="544" y="14"/>
                  <a:pt x="544" y="14"/>
                  <a:pt x="544" y="14"/>
                </a:cubicBezTo>
                <a:cubicBezTo>
                  <a:pt x="598" y="192"/>
                  <a:pt x="598" y="192"/>
                  <a:pt x="598" y="192"/>
                </a:cubicBezTo>
                <a:cubicBezTo>
                  <a:pt x="601" y="203"/>
                  <a:pt x="600" y="213"/>
                  <a:pt x="595" y="22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40"/>
          <p:cNvSpPr>
            <a:spLocks noEditPoints="1"/>
          </p:cNvSpPr>
          <p:nvPr/>
        </p:nvSpPr>
        <p:spPr bwMode="auto">
          <a:xfrm>
            <a:off x="4749485" y="1849184"/>
            <a:ext cx="631176" cy="633710"/>
          </a:xfrm>
          <a:custGeom>
            <a:avLst/>
            <a:gdLst>
              <a:gd name="T0" fmla="*/ 418 w 791"/>
              <a:gd name="T1" fmla="*/ 262 h 792"/>
              <a:gd name="T2" fmla="*/ 402 w 791"/>
              <a:gd name="T3" fmla="*/ 292 h 792"/>
              <a:gd name="T4" fmla="*/ 527 w 791"/>
              <a:gd name="T5" fmla="*/ 280 h 792"/>
              <a:gd name="T6" fmla="*/ 370 w 791"/>
              <a:gd name="T7" fmla="*/ 236 h 792"/>
              <a:gd name="T8" fmla="*/ 453 w 791"/>
              <a:gd name="T9" fmla="*/ 288 h 792"/>
              <a:gd name="T10" fmla="*/ 494 w 791"/>
              <a:gd name="T11" fmla="*/ 281 h 792"/>
              <a:gd name="T12" fmla="*/ 757 w 791"/>
              <a:gd name="T13" fmla="*/ 235 h 792"/>
              <a:gd name="T14" fmla="*/ 467 w 791"/>
              <a:gd name="T15" fmla="*/ 7 h 792"/>
              <a:gd name="T16" fmla="*/ 395 w 791"/>
              <a:gd name="T17" fmla="*/ 0 h 792"/>
              <a:gd name="T18" fmla="*/ 225 w 791"/>
              <a:gd name="T19" fmla="*/ 39 h 792"/>
              <a:gd name="T20" fmla="*/ 15 w 791"/>
              <a:gd name="T21" fmla="*/ 285 h 792"/>
              <a:gd name="T22" fmla="*/ 2 w 791"/>
              <a:gd name="T23" fmla="*/ 350 h 792"/>
              <a:gd name="T24" fmla="*/ 0 w 791"/>
              <a:gd name="T25" fmla="*/ 419 h 792"/>
              <a:gd name="T26" fmla="*/ 167 w 791"/>
              <a:gd name="T27" fmla="*/ 719 h 792"/>
              <a:gd name="T28" fmla="*/ 71 w 791"/>
              <a:gd name="T29" fmla="*/ 597 h 792"/>
              <a:gd name="T30" fmla="*/ 14 w 791"/>
              <a:gd name="T31" fmla="*/ 382 h 792"/>
              <a:gd name="T32" fmla="*/ 18 w 791"/>
              <a:gd name="T33" fmla="*/ 336 h 792"/>
              <a:gd name="T34" fmla="*/ 122 w 791"/>
              <a:gd name="T35" fmla="*/ 524 h 792"/>
              <a:gd name="T36" fmla="*/ 117 w 791"/>
              <a:gd name="T37" fmla="*/ 177 h 792"/>
              <a:gd name="T38" fmla="*/ 101 w 791"/>
              <a:gd name="T39" fmla="*/ 153 h 792"/>
              <a:gd name="T40" fmla="*/ 198 w 791"/>
              <a:gd name="T41" fmla="*/ 69 h 792"/>
              <a:gd name="T42" fmla="*/ 248 w 791"/>
              <a:gd name="T43" fmla="*/ 68 h 792"/>
              <a:gd name="T44" fmla="*/ 221 w 791"/>
              <a:gd name="T45" fmla="*/ 77 h 792"/>
              <a:gd name="T46" fmla="*/ 443 w 791"/>
              <a:gd name="T47" fmla="*/ 17 h 792"/>
              <a:gd name="T48" fmla="*/ 300 w 791"/>
              <a:gd name="T49" fmla="*/ 86 h 792"/>
              <a:gd name="T50" fmla="*/ 263 w 791"/>
              <a:gd name="T51" fmla="*/ 64 h 792"/>
              <a:gd name="T52" fmla="*/ 757 w 791"/>
              <a:gd name="T53" fmla="*/ 519 h 792"/>
              <a:gd name="T54" fmla="*/ 732 w 791"/>
              <a:gd name="T55" fmla="*/ 273 h 792"/>
              <a:gd name="T56" fmla="*/ 725 w 791"/>
              <a:gd name="T57" fmla="*/ 259 h 792"/>
              <a:gd name="T58" fmla="*/ 642 w 791"/>
              <a:gd name="T59" fmla="*/ 315 h 792"/>
              <a:gd name="T60" fmla="*/ 602 w 791"/>
              <a:gd name="T61" fmla="*/ 392 h 792"/>
              <a:gd name="T62" fmla="*/ 591 w 791"/>
              <a:gd name="T63" fmla="*/ 419 h 792"/>
              <a:gd name="T64" fmla="*/ 454 w 791"/>
              <a:gd name="T65" fmla="*/ 677 h 792"/>
              <a:gd name="T66" fmla="*/ 323 w 791"/>
              <a:gd name="T67" fmla="*/ 460 h 792"/>
              <a:gd name="T68" fmla="*/ 310 w 791"/>
              <a:gd name="T69" fmla="*/ 240 h 792"/>
              <a:gd name="T70" fmla="*/ 434 w 791"/>
              <a:gd name="T71" fmla="*/ 180 h 792"/>
              <a:gd name="T72" fmla="*/ 400 w 791"/>
              <a:gd name="T73" fmla="*/ 104 h 792"/>
              <a:gd name="T74" fmla="*/ 79 w 791"/>
              <a:gd name="T75" fmla="*/ 444 h 792"/>
              <a:gd name="T76" fmla="*/ 322 w 791"/>
              <a:gd name="T77" fmla="*/ 97 h 792"/>
              <a:gd name="T78" fmla="*/ 305 w 791"/>
              <a:gd name="T79" fmla="*/ 115 h 792"/>
              <a:gd name="T80" fmla="*/ 479 w 791"/>
              <a:gd name="T81" fmla="*/ 76 h 792"/>
              <a:gd name="T82" fmla="*/ 327 w 791"/>
              <a:gd name="T83" fmla="*/ 122 h 792"/>
              <a:gd name="T84" fmla="*/ 381 w 791"/>
              <a:gd name="T85" fmla="*/ 164 h 792"/>
              <a:gd name="T86" fmla="*/ 337 w 791"/>
              <a:gd name="T87" fmla="*/ 189 h 792"/>
              <a:gd name="T88" fmla="*/ 255 w 791"/>
              <a:gd name="T89" fmla="*/ 144 h 792"/>
              <a:gd name="T90" fmla="*/ 360 w 791"/>
              <a:gd name="T91" fmla="*/ 168 h 792"/>
              <a:gd name="T92" fmla="*/ 330 w 791"/>
              <a:gd name="T93" fmla="*/ 176 h 792"/>
              <a:gd name="T94" fmla="*/ 229 w 791"/>
              <a:gd name="T95" fmla="*/ 389 h 792"/>
              <a:gd name="T96" fmla="*/ 325 w 791"/>
              <a:gd name="T97" fmla="*/ 474 h 792"/>
              <a:gd name="T98" fmla="*/ 402 w 791"/>
              <a:gd name="T99" fmla="*/ 567 h 792"/>
              <a:gd name="T100" fmla="*/ 423 w 791"/>
              <a:gd name="T101" fmla="*/ 165 h 792"/>
              <a:gd name="T102" fmla="*/ 240 w 791"/>
              <a:gd name="T103" fmla="*/ 648 h 792"/>
              <a:gd name="T104" fmla="*/ 220 w 791"/>
              <a:gd name="T105" fmla="*/ 533 h 792"/>
              <a:gd name="T106" fmla="*/ 458 w 791"/>
              <a:gd name="T107" fmla="*/ 691 h 792"/>
              <a:gd name="T108" fmla="*/ 536 w 791"/>
              <a:gd name="T109" fmla="*/ 648 h 792"/>
              <a:gd name="T110" fmla="*/ 570 w 791"/>
              <a:gd name="T111" fmla="*/ 592 h 792"/>
              <a:gd name="T112" fmla="*/ 669 w 791"/>
              <a:gd name="T113" fmla="*/ 662 h 7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91" h="792">
                <a:moveTo>
                  <a:pt x="495" y="267"/>
                </a:moveTo>
                <a:cubicBezTo>
                  <a:pt x="495" y="267"/>
                  <a:pt x="495" y="267"/>
                  <a:pt x="494" y="267"/>
                </a:cubicBezTo>
                <a:cubicBezTo>
                  <a:pt x="489" y="267"/>
                  <a:pt x="472" y="265"/>
                  <a:pt x="463" y="264"/>
                </a:cubicBezTo>
                <a:cubicBezTo>
                  <a:pt x="453" y="252"/>
                  <a:pt x="430" y="223"/>
                  <a:pt x="413" y="223"/>
                </a:cubicBezTo>
                <a:cubicBezTo>
                  <a:pt x="413" y="223"/>
                  <a:pt x="412" y="223"/>
                  <a:pt x="411" y="223"/>
                </a:cubicBezTo>
                <a:cubicBezTo>
                  <a:pt x="404" y="224"/>
                  <a:pt x="402" y="228"/>
                  <a:pt x="402" y="230"/>
                </a:cubicBezTo>
                <a:cubicBezTo>
                  <a:pt x="400" y="238"/>
                  <a:pt x="407" y="244"/>
                  <a:pt x="417" y="252"/>
                </a:cubicBezTo>
                <a:cubicBezTo>
                  <a:pt x="419" y="254"/>
                  <a:pt x="422" y="256"/>
                  <a:pt x="424" y="258"/>
                </a:cubicBezTo>
                <a:cubicBezTo>
                  <a:pt x="423" y="259"/>
                  <a:pt x="420" y="261"/>
                  <a:pt x="418" y="262"/>
                </a:cubicBezTo>
                <a:cubicBezTo>
                  <a:pt x="413" y="249"/>
                  <a:pt x="392" y="233"/>
                  <a:pt x="379" y="224"/>
                </a:cubicBezTo>
                <a:cubicBezTo>
                  <a:pt x="376" y="223"/>
                  <a:pt x="373" y="222"/>
                  <a:pt x="370" y="222"/>
                </a:cubicBezTo>
                <a:cubicBezTo>
                  <a:pt x="351" y="222"/>
                  <a:pt x="330" y="258"/>
                  <a:pt x="324" y="269"/>
                </a:cubicBezTo>
                <a:cubicBezTo>
                  <a:pt x="323" y="270"/>
                  <a:pt x="323" y="272"/>
                  <a:pt x="323" y="273"/>
                </a:cubicBezTo>
                <a:cubicBezTo>
                  <a:pt x="323" y="278"/>
                  <a:pt x="327" y="290"/>
                  <a:pt x="346" y="290"/>
                </a:cubicBezTo>
                <a:cubicBezTo>
                  <a:pt x="361" y="290"/>
                  <a:pt x="381" y="283"/>
                  <a:pt x="391" y="279"/>
                </a:cubicBezTo>
                <a:cubicBezTo>
                  <a:pt x="391" y="279"/>
                  <a:pt x="391" y="279"/>
                  <a:pt x="391" y="279"/>
                </a:cubicBezTo>
                <a:cubicBezTo>
                  <a:pt x="391" y="279"/>
                  <a:pt x="392" y="279"/>
                  <a:pt x="392" y="279"/>
                </a:cubicBezTo>
                <a:cubicBezTo>
                  <a:pt x="394" y="279"/>
                  <a:pt x="399" y="287"/>
                  <a:pt x="402" y="292"/>
                </a:cubicBezTo>
                <a:cubicBezTo>
                  <a:pt x="407" y="301"/>
                  <a:pt x="412" y="310"/>
                  <a:pt x="421" y="315"/>
                </a:cubicBezTo>
                <a:cubicBezTo>
                  <a:pt x="424" y="317"/>
                  <a:pt x="428" y="318"/>
                  <a:pt x="432" y="318"/>
                </a:cubicBezTo>
                <a:cubicBezTo>
                  <a:pt x="432" y="318"/>
                  <a:pt x="432" y="318"/>
                  <a:pt x="432" y="318"/>
                </a:cubicBezTo>
                <a:cubicBezTo>
                  <a:pt x="445" y="318"/>
                  <a:pt x="455" y="308"/>
                  <a:pt x="463" y="299"/>
                </a:cubicBezTo>
                <a:cubicBezTo>
                  <a:pt x="465" y="300"/>
                  <a:pt x="468" y="301"/>
                  <a:pt x="471" y="302"/>
                </a:cubicBezTo>
                <a:cubicBezTo>
                  <a:pt x="480" y="306"/>
                  <a:pt x="492" y="310"/>
                  <a:pt x="503" y="310"/>
                </a:cubicBezTo>
                <a:cubicBezTo>
                  <a:pt x="503" y="310"/>
                  <a:pt x="503" y="310"/>
                  <a:pt x="503" y="310"/>
                </a:cubicBezTo>
                <a:cubicBezTo>
                  <a:pt x="514" y="310"/>
                  <a:pt x="521" y="305"/>
                  <a:pt x="524" y="300"/>
                </a:cubicBezTo>
                <a:cubicBezTo>
                  <a:pt x="531" y="291"/>
                  <a:pt x="529" y="284"/>
                  <a:pt x="527" y="280"/>
                </a:cubicBezTo>
                <a:cubicBezTo>
                  <a:pt x="521" y="267"/>
                  <a:pt x="498" y="266"/>
                  <a:pt x="497" y="266"/>
                </a:cubicBezTo>
                <a:cubicBezTo>
                  <a:pt x="496" y="266"/>
                  <a:pt x="495" y="267"/>
                  <a:pt x="495" y="267"/>
                </a:cubicBezTo>
                <a:close/>
                <a:moveTo>
                  <a:pt x="403" y="269"/>
                </a:moveTo>
                <a:cubicBezTo>
                  <a:pt x="400" y="267"/>
                  <a:pt x="396" y="265"/>
                  <a:pt x="392" y="265"/>
                </a:cubicBezTo>
                <a:cubicBezTo>
                  <a:pt x="390" y="265"/>
                  <a:pt x="388" y="265"/>
                  <a:pt x="387" y="266"/>
                </a:cubicBezTo>
                <a:cubicBezTo>
                  <a:pt x="386" y="266"/>
                  <a:pt x="386" y="266"/>
                  <a:pt x="386" y="266"/>
                </a:cubicBezTo>
                <a:cubicBezTo>
                  <a:pt x="377" y="269"/>
                  <a:pt x="358" y="276"/>
                  <a:pt x="346" y="276"/>
                </a:cubicBezTo>
                <a:cubicBezTo>
                  <a:pt x="340" y="276"/>
                  <a:pt x="338" y="274"/>
                  <a:pt x="337" y="273"/>
                </a:cubicBezTo>
                <a:cubicBezTo>
                  <a:pt x="348" y="255"/>
                  <a:pt x="363" y="236"/>
                  <a:pt x="370" y="236"/>
                </a:cubicBezTo>
                <a:cubicBezTo>
                  <a:pt x="370" y="236"/>
                  <a:pt x="371" y="236"/>
                  <a:pt x="371" y="236"/>
                </a:cubicBezTo>
                <a:cubicBezTo>
                  <a:pt x="391" y="250"/>
                  <a:pt x="403" y="262"/>
                  <a:pt x="405" y="267"/>
                </a:cubicBezTo>
                <a:cubicBezTo>
                  <a:pt x="404" y="268"/>
                  <a:pt x="404" y="268"/>
                  <a:pt x="403" y="269"/>
                </a:cubicBezTo>
                <a:close/>
                <a:moveTo>
                  <a:pt x="515" y="286"/>
                </a:moveTo>
                <a:cubicBezTo>
                  <a:pt x="515" y="287"/>
                  <a:pt x="515" y="289"/>
                  <a:pt x="513" y="292"/>
                </a:cubicBezTo>
                <a:cubicBezTo>
                  <a:pt x="511" y="294"/>
                  <a:pt x="509" y="296"/>
                  <a:pt x="503" y="296"/>
                </a:cubicBezTo>
                <a:cubicBezTo>
                  <a:pt x="494" y="296"/>
                  <a:pt x="484" y="292"/>
                  <a:pt x="476" y="289"/>
                </a:cubicBezTo>
                <a:cubicBezTo>
                  <a:pt x="469" y="286"/>
                  <a:pt x="465" y="285"/>
                  <a:pt x="461" y="285"/>
                </a:cubicBezTo>
                <a:cubicBezTo>
                  <a:pt x="456" y="285"/>
                  <a:pt x="454" y="287"/>
                  <a:pt x="453" y="288"/>
                </a:cubicBezTo>
                <a:cubicBezTo>
                  <a:pt x="446" y="298"/>
                  <a:pt x="438" y="304"/>
                  <a:pt x="432" y="304"/>
                </a:cubicBezTo>
                <a:cubicBezTo>
                  <a:pt x="431" y="304"/>
                  <a:pt x="429" y="304"/>
                  <a:pt x="428" y="303"/>
                </a:cubicBezTo>
                <a:cubicBezTo>
                  <a:pt x="422" y="300"/>
                  <a:pt x="418" y="292"/>
                  <a:pt x="414" y="285"/>
                </a:cubicBezTo>
                <a:cubicBezTo>
                  <a:pt x="413" y="284"/>
                  <a:pt x="412" y="282"/>
                  <a:pt x="411" y="281"/>
                </a:cubicBezTo>
                <a:cubicBezTo>
                  <a:pt x="418" y="279"/>
                  <a:pt x="432" y="271"/>
                  <a:pt x="436" y="266"/>
                </a:cubicBezTo>
                <a:cubicBezTo>
                  <a:pt x="438" y="263"/>
                  <a:pt x="440" y="261"/>
                  <a:pt x="439" y="258"/>
                </a:cubicBezTo>
                <a:cubicBezTo>
                  <a:pt x="444" y="263"/>
                  <a:pt x="449" y="269"/>
                  <a:pt x="453" y="275"/>
                </a:cubicBezTo>
                <a:cubicBezTo>
                  <a:pt x="454" y="276"/>
                  <a:pt x="456" y="277"/>
                  <a:pt x="458" y="278"/>
                </a:cubicBezTo>
                <a:cubicBezTo>
                  <a:pt x="459" y="278"/>
                  <a:pt x="487" y="281"/>
                  <a:pt x="494" y="281"/>
                </a:cubicBezTo>
                <a:cubicBezTo>
                  <a:pt x="496" y="281"/>
                  <a:pt x="496" y="281"/>
                  <a:pt x="497" y="280"/>
                </a:cubicBezTo>
                <a:cubicBezTo>
                  <a:pt x="497" y="280"/>
                  <a:pt x="497" y="280"/>
                  <a:pt x="497" y="280"/>
                </a:cubicBezTo>
                <a:cubicBezTo>
                  <a:pt x="504" y="280"/>
                  <a:pt x="513" y="283"/>
                  <a:pt x="515" y="286"/>
                </a:cubicBezTo>
                <a:close/>
                <a:moveTo>
                  <a:pt x="691" y="658"/>
                </a:moveTo>
                <a:cubicBezTo>
                  <a:pt x="724" y="621"/>
                  <a:pt x="751" y="577"/>
                  <a:pt x="768" y="529"/>
                </a:cubicBezTo>
                <a:cubicBezTo>
                  <a:pt x="768" y="528"/>
                  <a:pt x="769" y="527"/>
                  <a:pt x="769" y="527"/>
                </a:cubicBezTo>
                <a:cubicBezTo>
                  <a:pt x="783" y="486"/>
                  <a:pt x="791" y="442"/>
                  <a:pt x="791" y="396"/>
                </a:cubicBezTo>
                <a:cubicBezTo>
                  <a:pt x="791" y="339"/>
                  <a:pt x="779" y="285"/>
                  <a:pt x="757" y="236"/>
                </a:cubicBezTo>
                <a:cubicBezTo>
                  <a:pt x="757" y="236"/>
                  <a:pt x="757" y="235"/>
                  <a:pt x="757" y="235"/>
                </a:cubicBezTo>
                <a:cubicBezTo>
                  <a:pt x="709" y="128"/>
                  <a:pt x="616" y="48"/>
                  <a:pt x="505" y="16"/>
                </a:cubicBezTo>
                <a:cubicBezTo>
                  <a:pt x="504" y="16"/>
                  <a:pt x="504" y="15"/>
                  <a:pt x="503" y="15"/>
                </a:cubicBezTo>
                <a:cubicBezTo>
                  <a:pt x="501" y="15"/>
                  <a:pt x="498" y="14"/>
                  <a:pt x="496" y="13"/>
                </a:cubicBezTo>
                <a:cubicBezTo>
                  <a:pt x="495" y="13"/>
                  <a:pt x="494" y="13"/>
                  <a:pt x="493" y="12"/>
                </a:cubicBezTo>
                <a:cubicBezTo>
                  <a:pt x="490" y="12"/>
                  <a:pt x="488" y="11"/>
                  <a:pt x="486" y="11"/>
                </a:cubicBezTo>
                <a:cubicBezTo>
                  <a:pt x="484" y="10"/>
                  <a:pt x="483" y="10"/>
                  <a:pt x="482" y="10"/>
                </a:cubicBezTo>
                <a:cubicBezTo>
                  <a:pt x="480" y="10"/>
                  <a:pt x="479" y="9"/>
                  <a:pt x="477" y="9"/>
                </a:cubicBezTo>
                <a:cubicBezTo>
                  <a:pt x="477" y="9"/>
                  <a:pt x="477" y="9"/>
                  <a:pt x="477" y="9"/>
                </a:cubicBezTo>
                <a:cubicBezTo>
                  <a:pt x="474" y="8"/>
                  <a:pt x="471" y="8"/>
                  <a:pt x="467" y="7"/>
                </a:cubicBezTo>
                <a:cubicBezTo>
                  <a:pt x="467" y="7"/>
                  <a:pt x="467" y="7"/>
                  <a:pt x="467" y="7"/>
                </a:cubicBezTo>
                <a:cubicBezTo>
                  <a:pt x="467" y="7"/>
                  <a:pt x="466" y="7"/>
                  <a:pt x="466" y="7"/>
                </a:cubicBezTo>
                <a:cubicBezTo>
                  <a:pt x="461" y="6"/>
                  <a:pt x="456" y="5"/>
                  <a:pt x="451" y="4"/>
                </a:cubicBezTo>
                <a:cubicBezTo>
                  <a:pt x="450" y="4"/>
                  <a:pt x="449" y="4"/>
                  <a:pt x="448" y="4"/>
                </a:cubicBezTo>
                <a:cubicBezTo>
                  <a:pt x="443" y="3"/>
                  <a:pt x="438" y="3"/>
                  <a:pt x="432" y="2"/>
                </a:cubicBezTo>
                <a:cubicBezTo>
                  <a:pt x="432" y="2"/>
                  <a:pt x="431" y="2"/>
                  <a:pt x="430" y="2"/>
                </a:cubicBezTo>
                <a:cubicBezTo>
                  <a:pt x="425" y="1"/>
                  <a:pt x="419" y="1"/>
                  <a:pt x="414" y="1"/>
                </a:cubicBezTo>
                <a:cubicBezTo>
                  <a:pt x="413" y="1"/>
                  <a:pt x="413" y="1"/>
                  <a:pt x="412" y="1"/>
                </a:cubicBezTo>
                <a:cubicBezTo>
                  <a:pt x="407" y="0"/>
                  <a:pt x="401" y="0"/>
                  <a:pt x="395" y="0"/>
                </a:cubicBezTo>
                <a:cubicBezTo>
                  <a:pt x="392" y="0"/>
                  <a:pt x="388" y="0"/>
                  <a:pt x="385" y="0"/>
                </a:cubicBezTo>
                <a:cubicBezTo>
                  <a:pt x="383" y="1"/>
                  <a:pt x="381" y="1"/>
                  <a:pt x="379" y="1"/>
                </a:cubicBezTo>
                <a:cubicBezTo>
                  <a:pt x="378" y="1"/>
                  <a:pt x="376" y="1"/>
                  <a:pt x="374" y="1"/>
                </a:cubicBezTo>
                <a:cubicBezTo>
                  <a:pt x="372" y="1"/>
                  <a:pt x="369" y="1"/>
                  <a:pt x="367" y="1"/>
                </a:cubicBezTo>
                <a:cubicBezTo>
                  <a:pt x="366" y="1"/>
                  <a:pt x="365" y="1"/>
                  <a:pt x="364" y="2"/>
                </a:cubicBezTo>
                <a:cubicBezTo>
                  <a:pt x="361" y="2"/>
                  <a:pt x="358" y="2"/>
                  <a:pt x="355" y="2"/>
                </a:cubicBezTo>
                <a:cubicBezTo>
                  <a:pt x="355" y="2"/>
                  <a:pt x="355" y="2"/>
                  <a:pt x="355" y="2"/>
                </a:cubicBezTo>
                <a:cubicBezTo>
                  <a:pt x="310" y="7"/>
                  <a:pt x="267" y="19"/>
                  <a:pt x="226" y="38"/>
                </a:cubicBezTo>
                <a:cubicBezTo>
                  <a:pt x="226" y="38"/>
                  <a:pt x="226" y="39"/>
                  <a:pt x="225" y="39"/>
                </a:cubicBezTo>
                <a:cubicBezTo>
                  <a:pt x="215" y="44"/>
                  <a:pt x="205" y="49"/>
                  <a:pt x="195" y="55"/>
                </a:cubicBezTo>
                <a:cubicBezTo>
                  <a:pt x="195" y="55"/>
                  <a:pt x="195" y="55"/>
                  <a:pt x="194" y="55"/>
                </a:cubicBezTo>
                <a:cubicBezTo>
                  <a:pt x="140" y="87"/>
                  <a:pt x="93" y="133"/>
                  <a:pt x="59" y="187"/>
                </a:cubicBezTo>
                <a:cubicBezTo>
                  <a:pt x="59" y="187"/>
                  <a:pt x="59" y="187"/>
                  <a:pt x="59" y="188"/>
                </a:cubicBezTo>
                <a:cubicBezTo>
                  <a:pt x="44" y="211"/>
                  <a:pt x="32" y="237"/>
                  <a:pt x="23" y="263"/>
                </a:cubicBezTo>
                <a:cubicBezTo>
                  <a:pt x="22" y="264"/>
                  <a:pt x="22" y="264"/>
                  <a:pt x="22" y="265"/>
                </a:cubicBezTo>
                <a:cubicBezTo>
                  <a:pt x="20" y="270"/>
                  <a:pt x="19" y="275"/>
                  <a:pt x="17" y="280"/>
                </a:cubicBezTo>
                <a:cubicBezTo>
                  <a:pt x="17" y="280"/>
                  <a:pt x="17" y="280"/>
                  <a:pt x="17" y="280"/>
                </a:cubicBezTo>
                <a:cubicBezTo>
                  <a:pt x="16" y="282"/>
                  <a:pt x="16" y="284"/>
                  <a:pt x="15" y="285"/>
                </a:cubicBezTo>
                <a:cubicBezTo>
                  <a:pt x="15" y="287"/>
                  <a:pt x="15" y="288"/>
                  <a:pt x="14" y="290"/>
                </a:cubicBezTo>
                <a:cubicBezTo>
                  <a:pt x="13" y="292"/>
                  <a:pt x="13" y="294"/>
                  <a:pt x="12" y="297"/>
                </a:cubicBezTo>
                <a:cubicBezTo>
                  <a:pt x="11" y="300"/>
                  <a:pt x="11" y="303"/>
                  <a:pt x="10" y="307"/>
                </a:cubicBezTo>
                <a:cubicBezTo>
                  <a:pt x="9" y="309"/>
                  <a:pt x="9" y="310"/>
                  <a:pt x="9" y="312"/>
                </a:cubicBezTo>
                <a:cubicBezTo>
                  <a:pt x="8" y="315"/>
                  <a:pt x="8" y="317"/>
                  <a:pt x="7" y="320"/>
                </a:cubicBezTo>
                <a:cubicBezTo>
                  <a:pt x="7" y="321"/>
                  <a:pt x="6" y="323"/>
                  <a:pt x="6" y="325"/>
                </a:cubicBezTo>
                <a:cubicBezTo>
                  <a:pt x="5" y="328"/>
                  <a:pt x="5" y="332"/>
                  <a:pt x="4" y="336"/>
                </a:cubicBezTo>
                <a:cubicBezTo>
                  <a:pt x="4" y="337"/>
                  <a:pt x="4" y="338"/>
                  <a:pt x="4" y="340"/>
                </a:cubicBezTo>
                <a:cubicBezTo>
                  <a:pt x="3" y="343"/>
                  <a:pt x="3" y="346"/>
                  <a:pt x="2" y="350"/>
                </a:cubicBezTo>
                <a:cubicBezTo>
                  <a:pt x="2" y="351"/>
                  <a:pt x="2" y="352"/>
                  <a:pt x="2" y="353"/>
                </a:cubicBezTo>
                <a:cubicBezTo>
                  <a:pt x="1" y="358"/>
                  <a:pt x="1" y="362"/>
                  <a:pt x="1" y="366"/>
                </a:cubicBezTo>
                <a:cubicBezTo>
                  <a:pt x="1" y="367"/>
                  <a:pt x="1" y="367"/>
                  <a:pt x="1" y="368"/>
                </a:cubicBezTo>
                <a:cubicBezTo>
                  <a:pt x="0" y="372"/>
                  <a:pt x="0" y="375"/>
                  <a:pt x="0" y="379"/>
                </a:cubicBezTo>
                <a:cubicBezTo>
                  <a:pt x="0" y="380"/>
                  <a:pt x="0" y="382"/>
                  <a:pt x="0" y="383"/>
                </a:cubicBezTo>
                <a:cubicBezTo>
                  <a:pt x="0" y="387"/>
                  <a:pt x="0" y="392"/>
                  <a:pt x="0" y="396"/>
                </a:cubicBezTo>
                <a:cubicBezTo>
                  <a:pt x="0" y="400"/>
                  <a:pt x="0" y="404"/>
                  <a:pt x="0" y="407"/>
                </a:cubicBezTo>
                <a:cubicBezTo>
                  <a:pt x="0" y="408"/>
                  <a:pt x="0" y="409"/>
                  <a:pt x="0" y="410"/>
                </a:cubicBezTo>
                <a:cubicBezTo>
                  <a:pt x="0" y="413"/>
                  <a:pt x="0" y="416"/>
                  <a:pt x="0" y="419"/>
                </a:cubicBezTo>
                <a:cubicBezTo>
                  <a:pt x="0" y="420"/>
                  <a:pt x="0" y="420"/>
                  <a:pt x="0" y="421"/>
                </a:cubicBezTo>
                <a:cubicBezTo>
                  <a:pt x="1" y="425"/>
                  <a:pt x="1" y="428"/>
                  <a:pt x="1" y="431"/>
                </a:cubicBezTo>
                <a:cubicBezTo>
                  <a:pt x="1" y="432"/>
                  <a:pt x="1" y="432"/>
                  <a:pt x="1" y="432"/>
                </a:cubicBezTo>
                <a:cubicBezTo>
                  <a:pt x="7" y="492"/>
                  <a:pt x="26" y="548"/>
                  <a:pt x="55" y="598"/>
                </a:cubicBezTo>
                <a:cubicBezTo>
                  <a:pt x="55" y="598"/>
                  <a:pt x="55" y="598"/>
                  <a:pt x="55" y="598"/>
                </a:cubicBezTo>
                <a:cubicBezTo>
                  <a:pt x="57" y="601"/>
                  <a:pt x="59" y="604"/>
                  <a:pt x="60" y="606"/>
                </a:cubicBezTo>
                <a:cubicBezTo>
                  <a:pt x="61" y="607"/>
                  <a:pt x="61" y="608"/>
                  <a:pt x="62" y="609"/>
                </a:cubicBezTo>
                <a:cubicBezTo>
                  <a:pt x="63" y="610"/>
                  <a:pt x="64" y="611"/>
                  <a:pt x="64" y="613"/>
                </a:cubicBezTo>
                <a:cubicBezTo>
                  <a:pt x="91" y="654"/>
                  <a:pt x="126" y="690"/>
                  <a:pt x="167" y="719"/>
                </a:cubicBezTo>
                <a:cubicBezTo>
                  <a:pt x="167" y="719"/>
                  <a:pt x="167" y="719"/>
                  <a:pt x="168" y="719"/>
                </a:cubicBezTo>
                <a:cubicBezTo>
                  <a:pt x="232" y="765"/>
                  <a:pt x="311" y="792"/>
                  <a:pt x="395" y="792"/>
                </a:cubicBezTo>
                <a:cubicBezTo>
                  <a:pt x="512" y="792"/>
                  <a:pt x="616" y="741"/>
                  <a:pt x="689" y="661"/>
                </a:cubicBezTo>
                <a:cubicBezTo>
                  <a:pt x="690" y="660"/>
                  <a:pt x="691" y="659"/>
                  <a:pt x="691" y="658"/>
                </a:cubicBezTo>
                <a:close/>
                <a:moveTo>
                  <a:pt x="79" y="610"/>
                </a:moveTo>
                <a:cubicBezTo>
                  <a:pt x="79" y="610"/>
                  <a:pt x="79" y="609"/>
                  <a:pt x="79" y="609"/>
                </a:cubicBezTo>
                <a:cubicBezTo>
                  <a:pt x="77" y="607"/>
                  <a:pt x="76" y="605"/>
                  <a:pt x="75" y="604"/>
                </a:cubicBezTo>
                <a:cubicBezTo>
                  <a:pt x="74" y="602"/>
                  <a:pt x="73" y="601"/>
                  <a:pt x="73" y="600"/>
                </a:cubicBezTo>
                <a:cubicBezTo>
                  <a:pt x="72" y="599"/>
                  <a:pt x="71" y="598"/>
                  <a:pt x="71" y="597"/>
                </a:cubicBezTo>
                <a:cubicBezTo>
                  <a:pt x="69" y="594"/>
                  <a:pt x="68" y="592"/>
                  <a:pt x="67" y="590"/>
                </a:cubicBezTo>
                <a:cubicBezTo>
                  <a:pt x="67" y="590"/>
                  <a:pt x="66" y="589"/>
                  <a:pt x="66" y="589"/>
                </a:cubicBezTo>
                <a:cubicBezTo>
                  <a:pt x="36" y="537"/>
                  <a:pt x="18" y="478"/>
                  <a:pt x="14" y="417"/>
                </a:cubicBezTo>
                <a:cubicBezTo>
                  <a:pt x="14" y="417"/>
                  <a:pt x="14" y="417"/>
                  <a:pt x="14" y="417"/>
                </a:cubicBezTo>
                <a:cubicBezTo>
                  <a:pt x="14" y="414"/>
                  <a:pt x="14" y="411"/>
                  <a:pt x="14" y="407"/>
                </a:cubicBezTo>
                <a:cubicBezTo>
                  <a:pt x="14" y="407"/>
                  <a:pt x="14" y="407"/>
                  <a:pt x="14" y="406"/>
                </a:cubicBezTo>
                <a:cubicBezTo>
                  <a:pt x="14" y="403"/>
                  <a:pt x="14" y="399"/>
                  <a:pt x="14" y="396"/>
                </a:cubicBezTo>
                <a:cubicBezTo>
                  <a:pt x="14" y="393"/>
                  <a:pt x="14" y="389"/>
                  <a:pt x="14" y="386"/>
                </a:cubicBezTo>
                <a:cubicBezTo>
                  <a:pt x="14" y="385"/>
                  <a:pt x="14" y="384"/>
                  <a:pt x="14" y="382"/>
                </a:cubicBezTo>
                <a:cubicBezTo>
                  <a:pt x="14" y="380"/>
                  <a:pt x="14" y="378"/>
                  <a:pt x="14" y="376"/>
                </a:cubicBezTo>
                <a:cubicBezTo>
                  <a:pt x="14" y="374"/>
                  <a:pt x="14" y="373"/>
                  <a:pt x="14" y="371"/>
                </a:cubicBezTo>
                <a:cubicBezTo>
                  <a:pt x="15" y="370"/>
                  <a:pt x="15" y="368"/>
                  <a:pt x="15" y="366"/>
                </a:cubicBezTo>
                <a:cubicBezTo>
                  <a:pt x="15" y="364"/>
                  <a:pt x="15" y="362"/>
                  <a:pt x="15" y="361"/>
                </a:cubicBezTo>
                <a:cubicBezTo>
                  <a:pt x="15" y="359"/>
                  <a:pt x="16" y="357"/>
                  <a:pt x="16" y="356"/>
                </a:cubicBezTo>
                <a:cubicBezTo>
                  <a:pt x="16" y="354"/>
                  <a:pt x="16" y="352"/>
                  <a:pt x="16" y="351"/>
                </a:cubicBezTo>
                <a:cubicBezTo>
                  <a:pt x="17" y="349"/>
                  <a:pt x="17" y="347"/>
                  <a:pt x="17" y="346"/>
                </a:cubicBezTo>
                <a:cubicBezTo>
                  <a:pt x="17" y="344"/>
                  <a:pt x="17" y="342"/>
                  <a:pt x="18" y="340"/>
                </a:cubicBezTo>
                <a:cubicBezTo>
                  <a:pt x="18" y="339"/>
                  <a:pt x="18" y="338"/>
                  <a:pt x="18" y="336"/>
                </a:cubicBezTo>
                <a:cubicBezTo>
                  <a:pt x="19" y="334"/>
                  <a:pt x="19" y="332"/>
                  <a:pt x="19" y="330"/>
                </a:cubicBezTo>
                <a:cubicBezTo>
                  <a:pt x="19" y="329"/>
                  <a:pt x="20" y="328"/>
                  <a:pt x="20" y="327"/>
                </a:cubicBezTo>
                <a:cubicBezTo>
                  <a:pt x="20" y="325"/>
                  <a:pt x="21" y="322"/>
                  <a:pt x="21" y="320"/>
                </a:cubicBezTo>
                <a:cubicBezTo>
                  <a:pt x="21" y="319"/>
                  <a:pt x="22" y="319"/>
                  <a:pt x="22" y="318"/>
                </a:cubicBezTo>
                <a:cubicBezTo>
                  <a:pt x="22" y="316"/>
                  <a:pt x="22" y="315"/>
                  <a:pt x="23" y="313"/>
                </a:cubicBezTo>
                <a:cubicBezTo>
                  <a:pt x="34" y="366"/>
                  <a:pt x="49" y="425"/>
                  <a:pt x="67" y="452"/>
                </a:cubicBezTo>
                <a:cubicBezTo>
                  <a:pt x="85" y="479"/>
                  <a:pt x="102" y="487"/>
                  <a:pt x="113" y="492"/>
                </a:cubicBezTo>
                <a:cubicBezTo>
                  <a:pt x="123" y="497"/>
                  <a:pt x="125" y="498"/>
                  <a:pt x="124" y="509"/>
                </a:cubicBezTo>
                <a:cubicBezTo>
                  <a:pt x="124" y="513"/>
                  <a:pt x="123" y="518"/>
                  <a:pt x="122" y="524"/>
                </a:cubicBezTo>
                <a:cubicBezTo>
                  <a:pt x="122" y="524"/>
                  <a:pt x="122" y="524"/>
                  <a:pt x="122" y="524"/>
                </a:cubicBezTo>
                <a:cubicBezTo>
                  <a:pt x="121" y="525"/>
                  <a:pt x="121" y="527"/>
                  <a:pt x="121" y="528"/>
                </a:cubicBezTo>
                <a:cubicBezTo>
                  <a:pt x="115" y="555"/>
                  <a:pt x="107" y="595"/>
                  <a:pt x="129" y="652"/>
                </a:cubicBezTo>
                <a:cubicBezTo>
                  <a:pt x="129" y="653"/>
                  <a:pt x="129" y="654"/>
                  <a:pt x="129" y="655"/>
                </a:cubicBezTo>
                <a:cubicBezTo>
                  <a:pt x="129" y="658"/>
                  <a:pt x="131" y="661"/>
                  <a:pt x="133" y="662"/>
                </a:cubicBezTo>
                <a:cubicBezTo>
                  <a:pt x="136" y="668"/>
                  <a:pt x="139" y="675"/>
                  <a:pt x="143" y="682"/>
                </a:cubicBezTo>
                <a:cubicBezTo>
                  <a:pt x="119" y="661"/>
                  <a:pt x="98" y="637"/>
                  <a:pt x="79" y="610"/>
                </a:cubicBezTo>
                <a:close/>
                <a:moveTo>
                  <a:pt x="70" y="196"/>
                </a:moveTo>
                <a:cubicBezTo>
                  <a:pt x="90" y="190"/>
                  <a:pt x="105" y="184"/>
                  <a:pt x="117" y="177"/>
                </a:cubicBezTo>
                <a:cubicBezTo>
                  <a:pt x="124" y="172"/>
                  <a:pt x="133" y="168"/>
                  <a:pt x="142" y="164"/>
                </a:cubicBezTo>
                <a:cubicBezTo>
                  <a:pt x="155" y="158"/>
                  <a:pt x="168" y="152"/>
                  <a:pt x="180" y="144"/>
                </a:cubicBezTo>
                <a:cubicBezTo>
                  <a:pt x="181" y="144"/>
                  <a:pt x="181" y="144"/>
                  <a:pt x="182" y="144"/>
                </a:cubicBezTo>
                <a:cubicBezTo>
                  <a:pt x="240" y="144"/>
                  <a:pt x="240" y="144"/>
                  <a:pt x="240" y="144"/>
                </a:cubicBezTo>
                <a:cubicBezTo>
                  <a:pt x="225" y="178"/>
                  <a:pt x="214" y="218"/>
                  <a:pt x="206" y="259"/>
                </a:cubicBezTo>
                <a:cubicBezTo>
                  <a:pt x="39" y="259"/>
                  <a:pt x="39" y="259"/>
                  <a:pt x="39" y="259"/>
                </a:cubicBezTo>
                <a:cubicBezTo>
                  <a:pt x="47" y="237"/>
                  <a:pt x="58" y="216"/>
                  <a:pt x="70" y="196"/>
                </a:cubicBezTo>
                <a:close/>
                <a:moveTo>
                  <a:pt x="101" y="154"/>
                </a:moveTo>
                <a:cubicBezTo>
                  <a:pt x="101" y="154"/>
                  <a:pt x="101" y="153"/>
                  <a:pt x="101" y="153"/>
                </a:cubicBezTo>
                <a:cubicBezTo>
                  <a:pt x="105" y="149"/>
                  <a:pt x="109" y="144"/>
                  <a:pt x="112" y="140"/>
                </a:cubicBezTo>
                <a:cubicBezTo>
                  <a:pt x="113" y="140"/>
                  <a:pt x="113" y="139"/>
                  <a:pt x="114" y="139"/>
                </a:cubicBezTo>
                <a:cubicBezTo>
                  <a:pt x="117" y="135"/>
                  <a:pt x="121" y="130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41" y="111"/>
                  <a:pt x="157" y="97"/>
                  <a:pt x="174" y="85"/>
                </a:cubicBezTo>
                <a:cubicBezTo>
                  <a:pt x="174" y="85"/>
                  <a:pt x="174" y="85"/>
                  <a:pt x="175" y="85"/>
                </a:cubicBezTo>
                <a:cubicBezTo>
                  <a:pt x="179" y="81"/>
                  <a:pt x="184" y="78"/>
                  <a:pt x="189" y="75"/>
                </a:cubicBezTo>
                <a:cubicBezTo>
                  <a:pt x="189" y="75"/>
                  <a:pt x="190" y="74"/>
                  <a:pt x="190" y="74"/>
                </a:cubicBezTo>
                <a:cubicBezTo>
                  <a:pt x="193" y="72"/>
                  <a:pt x="196" y="71"/>
                  <a:pt x="198" y="69"/>
                </a:cubicBezTo>
                <a:cubicBezTo>
                  <a:pt x="203" y="73"/>
                  <a:pt x="206" y="77"/>
                  <a:pt x="208" y="81"/>
                </a:cubicBezTo>
                <a:cubicBezTo>
                  <a:pt x="209" y="87"/>
                  <a:pt x="207" y="94"/>
                  <a:pt x="201" y="103"/>
                </a:cubicBezTo>
                <a:cubicBezTo>
                  <a:pt x="183" y="130"/>
                  <a:pt x="159" y="141"/>
                  <a:pt x="137" y="151"/>
                </a:cubicBezTo>
                <a:cubicBezTo>
                  <a:pt x="127" y="155"/>
                  <a:pt x="118" y="160"/>
                  <a:pt x="109" y="165"/>
                </a:cubicBezTo>
                <a:cubicBezTo>
                  <a:pt x="103" y="169"/>
                  <a:pt x="93" y="173"/>
                  <a:pt x="83" y="177"/>
                </a:cubicBezTo>
                <a:cubicBezTo>
                  <a:pt x="88" y="169"/>
                  <a:pt x="94" y="161"/>
                  <a:pt x="101" y="154"/>
                </a:cubicBezTo>
                <a:close/>
                <a:moveTo>
                  <a:pt x="229" y="52"/>
                </a:moveTo>
                <a:cubicBezTo>
                  <a:pt x="244" y="59"/>
                  <a:pt x="249" y="64"/>
                  <a:pt x="249" y="66"/>
                </a:cubicBezTo>
                <a:cubicBezTo>
                  <a:pt x="249" y="66"/>
                  <a:pt x="249" y="67"/>
                  <a:pt x="248" y="68"/>
                </a:cubicBezTo>
                <a:cubicBezTo>
                  <a:pt x="236" y="77"/>
                  <a:pt x="215" y="101"/>
                  <a:pt x="220" y="116"/>
                </a:cubicBezTo>
                <a:cubicBezTo>
                  <a:pt x="221" y="119"/>
                  <a:pt x="224" y="125"/>
                  <a:pt x="234" y="125"/>
                </a:cubicBezTo>
                <a:cubicBezTo>
                  <a:pt x="234" y="125"/>
                  <a:pt x="234" y="125"/>
                  <a:pt x="234" y="125"/>
                </a:cubicBezTo>
                <a:cubicBezTo>
                  <a:pt x="235" y="125"/>
                  <a:pt x="235" y="125"/>
                  <a:pt x="236" y="125"/>
                </a:cubicBezTo>
                <a:cubicBezTo>
                  <a:pt x="241" y="125"/>
                  <a:pt x="245" y="124"/>
                  <a:pt x="250" y="122"/>
                </a:cubicBezTo>
                <a:cubicBezTo>
                  <a:pt x="248" y="125"/>
                  <a:pt x="247" y="127"/>
                  <a:pt x="246" y="130"/>
                </a:cubicBezTo>
                <a:cubicBezTo>
                  <a:pt x="197" y="130"/>
                  <a:pt x="197" y="130"/>
                  <a:pt x="197" y="130"/>
                </a:cubicBezTo>
                <a:cubicBezTo>
                  <a:pt x="202" y="124"/>
                  <a:pt x="208" y="118"/>
                  <a:pt x="213" y="111"/>
                </a:cubicBezTo>
                <a:cubicBezTo>
                  <a:pt x="221" y="99"/>
                  <a:pt x="224" y="87"/>
                  <a:pt x="221" y="77"/>
                </a:cubicBezTo>
                <a:cubicBezTo>
                  <a:pt x="220" y="72"/>
                  <a:pt x="216" y="66"/>
                  <a:pt x="211" y="62"/>
                </a:cubicBezTo>
                <a:cubicBezTo>
                  <a:pt x="217" y="58"/>
                  <a:pt x="223" y="55"/>
                  <a:pt x="229" y="52"/>
                </a:cubicBezTo>
                <a:close/>
                <a:moveTo>
                  <a:pt x="395" y="14"/>
                </a:moveTo>
                <a:cubicBezTo>
                  <a:pt x="400" y="14"/>
                  <a:pt x="405" y="14"/>
                  <a:pt x="410" y="15"/>
                </a:cubicBezTo>
                <a:cubicBezTo>
                  <a:pt x="411" y="15"/>
                  <a:pt x="412" y="15"/>
                  <a:pt x="412" y="15"/>
                </a:cubicBezTo>
                <a:cubicBezTo>
                  <a:pt x="417" y="15"/>
                  <a:pt x="422" y="15"/>
                  <a:pt x="427" y="16"/>
                </a:cubicBezTo>
                <a:cubicBezTo>
                  <a:pt x="427" y="16"/>
                  <a:pt x="428" y="16"/>
                  <a:pt x="429" y="16"/>
                </a:cubicBezTo>
                <a:cubicBezTo>
                  <a:pt x="433" y="16"/>
                  <a:pt x="438" y="17"/>
                  <a:pt x="443" y="17"/>
                </a:cubicBezTo>
                <a:cubicBezTo>
                  <a:pt x="443" y="17"/>
                  <a:pt x="443" y="17"/>
                  <a:pt x="443" y="17"/>
                </a:cubicBezTo>
                <a:cubicBezTo>
                  <a:pt x="448" y="18"/>
                  <a:pt x="453" y="19"/>
                  <a:pt x="457" y="19"/>
                </a:cubicBezTo>
                <a:cubicBezTo>
                  <a:pt x="458" y="19"/>
                  <a:pt x="459" y="20"/>
                  <a:pt x="459" y="20"/>
                </a:cubicBezTo>
                <a:cubicBezTo>
                  <a:pt x="459" y="20"/>
                  <a:pt x="459" y="20"/>
                  <a:pt x="459" y="21"/>
                </a:cubicBezTo>
                <a:cubicBezTo>
                  <a:pt x="455" y="27"/>
                  <a:pt x="445" y="32"/>
                  <a:pt x="436" y="35"/>
                </a:cubicBezTo>
                <a:cubicBezTo>
                  <a:pt x="427" y="37"/>
                  <a:pt x="412" y="41"/>
                  <a:pt x="391" y="54"/>
                </a:cubicBezTo>
                <a:cubicBezTo>
                  <a:pt x="391" y="54"/>
                  <a:pt x="391" y="54"/>
                  <a:pt x="391" y="54"/>
                </a:cubicBezTo>
                <a:cubicBezTo>
                  <a:pt x="386" y="57"/>
                  <a:pt x="381" y="61"/>
                  <a:pt x="376" y="65"/>
                </a:cubicBezTo>
                <a:cubicBezTo>
                  <a:pt x="358" y="78"/>
                  <a:pt x="340" y="81"/>
                  <a:pt x="320" y="83"/>
                </a:cubicBezTo>
                <a:cubicBezTo>
                  <a:pt x="314" y="84"/>
                  <a:pt x="307" y="85"/>
                  <a:pt x="300" y="86"/>
                </a:cubicBezTo>
                <a:cubicBezTo>
                  <a:pt x="288" y="89"/>
                  <a:pt x="277" y="94"/>
                  <a:pt x="266" y="100"/>
                </a:cubicBezTo>
                <a:cubicBezTo>
                  <a:pt x="265" y="100"/>
                  <a:pt x="263" y="101"/>
                  <a:pt x="261" y="102"/>
                </a:cubicBezTo>
                <a:cubicBezTo>
                  <a:pt x="261" y="102"/>
                  <a:pt x="261" y="102"/>
                  <a:pt x="261" y="102"/>
                </a:cubicBezTo>
                <a:cubicBezTo>
                  <a:pt x="252" y="106"/>
                  <a:pt x="244" y="110"/>
                  <a:pt x="235" y="111"/>
                </a:cubicBezTo>
                <a:cubicBezTo>
                  <a:pt x="235" y="111"/>
                  <a:pt x="234" y="111"/>
                  <a:pt x="234" y="111"/>
                </a:cubicBezTo>
                <a:cubicBezTo>
                  <a:pt x="234" y="111"/>
                  <a:pt x="234" y="111"/>
                  <a:pt x="234" y="111"/>
                </a:cubicBezTo>
                <a:cubicBezTo>
                  <a:pt x="234" y="111"/>
                  <a:pt x="233" y="111"/>
                  <a:pt x="233" y="111"/>
                </a:cubicBezTo>
                <a:cubicBezTo>
                  <a:pt x="233" y="106"/>
                  <a:pt x="243" y="89"/>
                  <a:pt x="256" y="79"/>
                </a:cubicBezTo>
                <a:cubicBezTo>
                  <a:pt x="263" y="74"/>
                  <a:pt x="263" y="68"/>
                  <a:pt x="263" y="64"/>
                </a:cubicBezTo>
                <a:cubicBezTo>
                  <a:pt x="263" y="62"/>
                  <a:pt x="262" y="54"/>
                  <a:pt x="246" y="45"/>
                </a:cubicBezTo>
                <a:cubicBezTo>
                  <a:pt x="292" y="25"/>
                  <a:pt x="342" y="14"/>
                  <a:pt x="395" y="14"/>
                </a:cubicBezTo>
                <a:close/>
                <a:moveTo>
                  <a:pt x="757" y="519"/>
                </a:moveTo>
                <a:cubicBezTo>
                  <a:pt x="583" y="519"/>
                  <a:pt x="583" y="519"/>
                  <a:pt x="583" y="519"/>
                </a:cubicBezTo>
                <a:cubicBezTo>
                  <a:pt x="586" y="510"/>
                  <a:pt x="590" y="502"/>
                  <a:pt x="596" y="495"/>
                </a:cubicBezTo>
                <a:cubicBezTo>
                  <a:pt x="611" y="476"/>
                  <a:pt x="637" y="413"/>
                  <a:pt x="632" y="403"/>
                </a:cubicBezTo>
                <a:cubicBezTo>
                  <a:pt x="632" y="403"/>
                  <a:pt x="632" y="403"/>
                  <a:pt x="632" y="403"/>
                </a:cubicBezTo>
                <a:cubicBezTo>
                  <a:pt x="777" y="403"/>
                  <a:pt x="777" y="403"/>
                  <a:pt x="777" y="403"/>
                </a:cubicBezTo>
                <a:cubicBezTo>
                  <a:pt x="776" y="443"/>
                  <a:pt x="769" y="482"/>
                  <a:pt x="757" y="519"/>
                </a:cubicBezTo>
                <a:close/>
                <a:moveTo>
                  <a:pt x="652" y="328"/>
                </a:moveTo>
                <a:cubicBezTo>
                  <a:pt x="652" y="321"/>
                  <a:pt x="660" y="316"/>
                  <a:pt x="665" y="314"/>
                </a:cubicBezTo>
                <a:cubicBezTo>
                  <a:pt x="673" y="332"/>
                  <a:pt x="692" y="376"/>
                  <a:pt x="707" y="389"/>
                </a:cubicBezTo>
                <a:cubicBezTo>
                  <a:pt x="621" y="389"/>
                  <a:pt x="621" y="389"/>
                  <a:pt x="621" y="389"/>
                </a:cubicBezTo>
                <a:cubicBezTo>
                  <a:pt x="636" y="369"/>
                  <a:pt x="654" y="342"/>
                  <a:pt x="652" y="328"/>
                </a:cubicBezTo>
                <a:close/>
                <a:moveTo>
                  <a:pt x="730" y="389"/>
                </a:moveTo>
                <a:cubicBezTo>
                  <a:pt x="735" y="382"/>
                  <a:pt x="734" y="369"/>
                  <a:pt x="733" y="365"/>
                </a:cubicBezTo>
                <a:cubicBezTo>
                  <a:pt x="727" y="329"/>
                  <a:pt x="724" y="286"/>
                  <a:pt x="729" y="278"/>
                </a:cubicBezTo>
                <a:cubicBezTo>
                  <a:pt x="730" y="276"/>
                  <a:pt x="731" y="275"/>
                  <a:pt x="732" y="273"/>
                </a:cubicBezTo>
                <a:cubicBezTo>
                  <a:pt x="757" y="273"/>
                  <a:pt x="757" y="273"/>
                  <a:pt x="757" y="273"/>
                </a:cubicBezTo>
                <a:cubicBezTo>
                  <a:pt x="769" y="310"/>
                  <a:pt x="776" y="349"/>
                  <a:pt x="777" y="389"/>
                </a:cubicBezTo>
                <a:lnTo>
                  <a:pt x="730" y="389"/>
                </a:lnTo>
                <a:close/>
                <a:moveTo>
                  <a:pt x="752" y="259"/>
                </a:moveTo>
                <a:cubicBezTo>
                  <a:pt x="742" y="259"/>
                  <a:pt x="742" y="259"/>
                  <a:pt x="742" y="259"/>
                </a:cubicBezTo>
                <a:cubicBezTo>
                  <a:pt x="744" y="257"/>
                  <a:pt x="746" y="254"/>
                  <a:pt x="749" y="252"/>
                </a:cubicBezTo>
                <a:cubicBezTo>
                  <a:pt x="750" y="254"/>
                  <a:pt x="751" y="257"/>
                  <a:pt x="752" y="259"/>
                </a:cubicBezTo>
                <a:close/>
                <a:moveTo>
                  <a:pt x="742" y="237"/>
                </a:moveTo>
                <a:cubicBezTo>
                  <a:pt x="736" y="244"/>
                  <a:pt x="730" y="252"/>
                  <a:pt x="725" y="259"/>
                </a:cubicBezTo>
                <a:cubicBezTo>
                  <a:pt x="723" y="259"/>
                  <a:pt x="723" y="259"/>
                  <a:pt x="723" y="259"/>
                </a:cubicBezTo>
                <a:cubicBezTo>
                  <a:pt x="719" y="259"/>
                  <a:pt x="716" y="263"/>
                  <a:pt x="716" y="266"/>
                </a:cubicBezTo>
                <a:cubicBezTo>
                  <a:pt x="716" y="268"/>
                  <a:pt x="716" y="269"/>
                  <a:pt x="717" y="270"/>
                </a:cubicBezTo>
                <a:cubicBezTo>
                  <a:pt x="706" y="287"/>
                  <a:pt x="717" y="354"/>
                  <a:pt x="719" y="367"/>
                </a:cubicBezTo>
                <a:cubicBezTo>
                  <a:pt x="720" y="372"/>
                  <a:pt x="720" y="378"/>
                  <a:pt x="719" y="380"/>
                </a:cubicBezTo>
                <a:cubicBezTo>
                  <a:pt x="719" y="380"/>
                  <a:pt x="718" y="380"/>
                  <a:pt x="718" y="379"/>
                </a:cubicBezTo>
                <a:cubicBezTo>
                  <a:pt x="708" y="373"/>
                  <a:pt x="687" y="331"/>
                  <a:pt x="676" y="302"/>
                </a:cubicBezTo>
                <a:cubicBezTo>
                  <a:pt x="674" y="299"/>
                  <a:pt x="671" y="297"/>
                  <a:pt x="667" y="298"/>
                </a:cubicBezTo>
                <a:cubicBezTo>
                  <a:pt x="659" y="300"/>
                  <a:pt x="647" y="306"/>
                  <a:pt x="642" y="315"/>
                </a:cubicBezTo>
                <a:cubicBezTo>
                  <a:pt x="629" y="320"/>
                  <a:pt x="629" y="320"/>
                  <a:pt x="629" y="320"/>
                </a:cubicBezTo>
                <a:cubicBezTo>
                  <a:pt x="584" y="300"/>
                  <a:pt x="584" y="300"/>
                  <a:pt x="584" y="300"/>
                </a:cubicBezTo>
                <a:cubicBezTo>
                  <a:pt x="581" y="299"/>
                  <a:pt x="577" y="300"/>
                  <a:pt x="575" y="304"/>
                </a:cubicBezTo>
                <a:cubicBezTo>
                  <a:pt x="573" y="307"/>
                  <a:pt x="575" y="312"/>
                  <a:pt x="579" y="313"/>
                </a:cubicBezTo>
                <a:cubicBezTo>
                  <a:pt x="626" y="334"/>
                  <a:pt x="626" y="334"/>
                  <a:pt x="626" y="334"/>
                </a:cubicBezTo>
                <a:cubicBezTo>
                  <a:pt x="627" y="334"/>
                  <a:pt x="628" y="334"/>
                  <a:pt x="629" y="334"/>
                </a:cubicBezTo>
                <a:cubicBezTo>
                  <a:pt x="630" y="334"/>
                  <a:pt x="630" y="334"/>
                  <a:pt x="631" y="334"/>
                </a:cubicBezTo>
                <a:cubicBezTo>
                  <a:pt x="638" y="331"/>
                  <a:pt x="638" y="331"/>
                  <a:pt x="638" y="331"/>
                </a:cubicBezTo>
                <a:cubicBezTo>
                  <a:pt x="637" y="342"/>
                  <a:pt x="619" y="368"/>
                  <a:pt x="602" y="392"/>
                </a:cubicBezTo>
                <a:cubicBezTo>
                  <a:pt x="602" y="392"/>
                  <a:pt x="602" y="392"/>
                  <a:pt x="601" y="392"/>
                </a:cubicBezTo>
                <a:cubicBezTo>
                  <a:pt x="600" y="394"/>
                  <a:pt x="598" y="397"/>
                  <a:pt x="596" y="399"/>
                </a:cubicBezTo>
                <a:cubicBezTo>
                  <a:pt x="595" y="400"/>
                  <a:pt x="594" y="402"/>
                  <a:pt x="595" y="404"/>
                </a:cubicBezTo>
                <a:cubicBezTo>
                  <a:pt x="592" y="405"/>
                  <a:pt x="589" y="405"/>
                  <a:pt x="587" y="403"/>
                </a:cubicBezTo>
                <a:cubicBezTo>
                  <a:pt x="579" y="394"/>
                  <a:pt x="528" y="328"/>
                  <a:pt x="528" y="328"/>
                </a:cubicBezTo>
                <a:cubicBezTo>
                  <a:pt x="526" y="325"/>
                  <a:pt x="521" y="324"/>
                  <a:pt x="518" y="327"/>
                </a:cubicBezTo>
                <a:cubicBezTo>
                  <a:pt x="515" y="329"/>
                  <a:pt x="515" y="333"/>
                  <a:pt x="517" y="336"/>
                </a:cubicBezTo>
                <a:cubicBezTo>
                  <a:pt x="519" y="339"/>
                  <a:pt x="568" y="402"/>
                  <a:pt x="577" y="412"/>
                </a:cubicBezTo>
                <a:cubicBezTo>
                  <a:pt x="581" y="417"/>
                  <a:pt x="586" y="419"/>
                  <a:pt x="591" y="419"/>
                </a:cubicBezTo>
                <a:cubicBezTo>
                  <a:pt x="597" y="419"/>
                  <a:pt x="604" y="416"/>
                  <a:pt x="610" y="412"/>
                </a:cubicBezTo>
                <a:cubicBezTo>
                  <a:pt x="612" y="413"/>
                  <a:pt x="615" y="413"/>
                  <a:pt x="618" y="414"/>
                </a:cubicBezTo>
                <a:cubicBezTo>
                  <a:pt x="613" y="430"/>
                  <a:pt x="599" y="468"/>
                  <a:pt x="585" y="486"/>
                </a:cubicBezTo>
                <a:cubicBezTo>
                  <a:pt x="564" y="513"/>
                  <a:pt x="558" y="546"/>
                  <a:pt x="568" y="568"/>
                </a:cubicBezTo>
                <a:cubicBezTo>
                  <a:pt x="569" y="570"/>
                  <a:pt x="569" y="571"/>
                  <a:pt x="569" y="573"/>
                </a:cubicBezTo>
                <a:cubicBezTo>
                  <a:pt x="566" y="580"/>
                  <a:pt x="554" y="586"/>
                  <a:pt x="548" y="588"/>
                </a:cubicBezTo>
                <a:cubicBezTo>
                  <a:pt x="546" y="589"/>
                  <a:pt x="545" y="590"/>
                  <a:pt x="544" y="591"/>
                </a:cubicBezTo>
                <a:cubicBezTo>
                  <a:pt x="540" y="598"/>
                  <a:pt x="526" y="620"/>
                  <a:pt x="525" y="631"/>
                </a:cubicBezTo>
                <a:cubicBezTo>
                  <a:pt x="520" y="639"/>
                  <a:pt x="472" y="672"/>
                  <a:pt x="454" y="677"/>
                </a:cubicBezTo>
                <a:cubicBezTo>
                  <a:pt x="444" y="680"/>
                  <a:pt x="441" y="675"/>
                  <a:pt x="432" y="657"/>
                </a:cubicBezTo>
                <a:cubicBezTo>
                  <a:pt x="430" y="654"/>
                  <a:pt x="429" y="650"/>
                  <a:pt x="427" y="647"/>
                </a:cubicBezTo>
                <a:cubicBezTo>
                  <a:pt x="413" y="621"/>
                  <a:pt x="409" y="599"/>
                  <a:pt x="416" y="589"/>
                </a:cubicBezTo>
                <a:cubicBezTo>
                  <a:pt x="428" y="574"/>
                  <a:pt x="414" y="558"/>
                  <a:pt x="403" y="546"/>
                </a:cubicBezTo>
                <a:cubicBezTo>
                  <a:pt x="400" y="542"/>
                  <a:pt x="397" y="539"/>
                  <a:pt x="395" y="536"/>
                </a:cubicBezTo>
                <a:cubicBezTo>
                  <a:pt x="392" y="532"/>
                  <a:pt x="392" y="529"/>
                  <a:pt x="394" y="522"/>
                </a:cubicBezTo>
                <a:cubicBezTo>
                  <a:pt x="395" y="513"/>
                  <a:pt x="397" y="501"/>
                  <a:pt x="391" y="481"/>
                </a:cubicBezTo>
                <a:cubicBezTo>
                  <a:pt x="384" y="461"/>
                  <a:pt x="366" y="459"/>
                  <a:pt x="351" y="459"/>
                </a:cubicBezTo>
                <a:cubicBezTo>
                  <a:pt x="342" y="459"/>
                  <a:pt x="333" y="459"/>
                  <a:pt x="323" y="460"/>
                </a:cubicBezTo>
                <a:cubicBezTo>
                  <a:pt x="312" y="461"/>
                  <a:pt x="299" y="463"/>
                  <a:pt x="285" y="463"/>
                </a:cubicBezTo>
                <a:cubicBezTo>
                  <a:pt x="280" y="463"/>
                  <a:pt x="276" y="463"/>
                  <a:pt x="271" y="462"/>
                </a:cubicBezTo>
                <a:cubicBezTo>
                  <a:pt x="262" y="462"/>
                  <a:pt x="255" y="458"/>
                  <a:pt x="250" y="451"/>
                </a:cubicBezTo>
                <a:cubicBezTo>
                  <a:pt x="237" y="433"/>
                  <a:pt x="238" y="393"/>
                  <a:pt x="252" y="342"/>
                </a:cubicBezTo>
                <a:cubicBezTo>
                  <a:pt x="259" y="318"/>
                  <a:pt x="297" y="295"/>
                  <a:pt x="312" y="288"/>
                </a:cubicBezTo>
                <a:cubicBezTo>
                  <a:pt x="313" y="288"/>
                  <a:pt x="314" y="287"/>
                  <a:pt x="315" y="285"/>
                </a:cubicBezTo>
                <a:cubicBezTo>
                  <a:pt x="319" y="278"/>
                  <a:pt x="318" y="272"/>
                  <a:pt x="316" y="269"/>
                </a:cubicBezTo>
                <a:cubicBezTo>
                  <a:pt x="313" y="262"/>
                  <a:pt x="308" y="259"/>
                  <a:pt x="303" y="257"/>
                </a:cubicBezTo>
                <a:cubicBezTo>
                  <a:pt x="303" y="251"/>
                  <a:pt x="305" y="242"/>
                  <a:pt x="310" y="240"/>
                </a:cubicBezTo>
                <a:cubicBezTo>
                  <a:pt x="315" y="238"/>
                  <a:pt x="322" y="237"/>
                  <a:pt x="327" y="237"/>
                </a:cubicBezTo>
                <a:cubicBezTo>
                  <a:pt x="336" y="236"/>
                  <a:pt x="342" y="236"/>
                  <a:pt x="345" y="231"/>
                </a:cubicBezTo>
                <a:cubicBezTo>
                  <a:pt x="346" y="229"/>
                  <a:pt x="347" y="225"/>
                  <a:pt x="344" y="221"/>
                </a:cubicBezTo>
                <a:cubicBezTo>
                  <a:pt x="344" y="220"/>
                  <a:pt x="343" y="216"/>
                  <a:pt x="346" y="212"/>
                </a:cubicBezTo>
                <a:cubicBezTo>
                  <a:pt x="348" y="208"/>
                  <a:pt x="352" y="206"/>
                  <a:pt x="356" y="207"/>
                </a:cubicBezTo>
                <a:cubicBezTo>
                  <a:pt x="358" y="207"/>
                  <a:pt x="359" y="207"/>
                  <a:pt x="361" y="207"/>
                </a:cubicBezTo>
                <a:cubicBezTo>
                  <a:pt x="376" y="207"/>
                  <a:pt x="385" y="194"/>
                  <a:pt x="388" y="188"/>
                </a:cubicBezTo>
                <a:cubicBezTo>
                  <a:pt x="395" y="186"/>
                  <a:pt x="412" y="179"/>
                  <a:pt x="426" y="179"/>
                </a:cubicBezTo>
                <a:cubicBezTo>
                  <a:pt x="429" y="179"/>
                  <a:pt x="432" y="179"/>
                  <a:pt x="434" y="180"/>
                </a:cubicBezTo>
                <a:cubicBezTo>
                  <a:pt x="441" y="181"/>
                  <a:pt x="446" y="180"/>
                  <a:pt x="448" y="175"/>
                </a:cubicBezTo>
                <a:cubicBezTo>
                  <a:pt x="452" y="167"/>
                  <a:pt x="445" y="150"/>
                  <a:pt x="426" y="125"/>
                </a:cubicBezTo>
                <a:cubicBezTo>
                  <a:pt x="425" y="123"/>
                  <a:pt x="422" y="122"/>
                  <a:pt x="419" y="122"/>
                </a:cubicBezTo>
                <a:cubicBezTo>
                  <a:pt x="416" y="123"/>
                  <a:pt x="414" y="125"/>
                  <a:pt x="414" y="128"/>
                </a:cubicBezTo>
                <a:cubicBezTo>
                  <a:pt x="410" y="159"/>
                  <a:pt x="410" y="159"/>
                  <a:pt x="410" y="159"/>
                </a:cubicBezTo>
                <a:cubicBezTo>
                  <a:pt x="400" y="155"/>
                  <a:pt x="385" y="149"/>
                  <a:pt x="381" y="139"/>
                </a:cubicBezTo>
                <a:cubicBezTo>
                  <a:pt x="379" y="135"/>
                  <a:pt x="381" y="129"/>
                  <a:pt x="386" y="121"/>
                </a:cubicBezTo>
                <a:cubicBezTo>
                  <a:pt x="390" y="115"/>
                  <a:pt x="394" y="110"/>
                  <a:pt x="399" y="105"/>
                </a:cubicBezTo>
                <a:cubicBezTo>
                  <a:pt x="400" y="105"/>
                  <a:pt x="400" y="105"/>
                  <a:pt x="400" y="104"/>
                </a:cubicBezTo>
                <a:cubicBezTo>
                  <a:pt x="412" y="94"/>
                  <a:pt x="425" y="87"/>
                  <a:pt x="431" y="87"/>
                </a:cubicBezTo>
                <a:cubicBezTo>
                  <a:pt x="431" y="87"/>
                  <a:pt x="431" y="87"/>
                  <a:pt x="431" y="87"/>
                </a:cubicBezTo>
                <a:cubicBezTo>
                  <a:pt x="435" y="87"/>
                  <a:pt x="440" y="90"/>
                  <a:pt x="445" y="92"/>
                </a:cubicBezTo>
                <a:cubicBezTo>
                  <a:pt x="451" y="95"/>
                  <a:pt x="458" y="99"/>
                  <a:pt x="466" y="99"/>
                </a:cubicBezTo>
                <a:cubicBezTo>
                  <a:pt x="475" y="99"/>
                  <a:pt x="483" y="94"/>
                  <a:pt x="490" y="85"/>
                </a:cubicBezTo>
                <a:cubicBezTo>
                  <a:pt x="505" y="66"/>
                  <a:pt x="497" y="42"/>
                  <a:pt x="490" y="26"/>
                </a:cubicBezTo>
                <a:cubicBezTo>
                  <a:pt x="602" y="55"/>
                  <a:pt x="695" y="134"/>
                  <a:pt x="742" y="237"/>
                </a:cubicBezTo>
                <a:close/>
                <a:moveTo>
                  <a:pt x="119" y="480"/>
                </a:moveTo>
                <a:cubicBezTo>
                  <a:pt x="109" y="475"/>
                  <a:pt x="95" y="468"/>
                  <a:pt x="79" y="444"/>
                </a:cubicBezTo>
                <a:cubicBezTo>
                  <a:pt x="73" y="435"/>
                  <a:pt x="67" y="421"/>
                  <a:pt x="61" y="403"/>
                </a:cubicBezTo>
                <a:cubicBezTo>
                  <a:pt x="194" y="403"/>
                  <a:pt x="194" y="403"/>
                  <a:pt x="194" y="403"/>
                </a:cubicBezTo>
                <a:cubicBezTo>
                  <a:pt x="194" y="443"/>
                  <a:pt x="198" y="482"/>
                  <a:pt x="204" y="519"/>
                </a:cubicBezTo>
                <a:cubicBezTo>
                  <a:pt x="137" y="519"/>
                  <a:pt x="137" y="519"/>
                  <a:pt x="137" y="519"/>
                </a:cubicBezTo>
                <a:cubicBezTo>
                  <a:pt x="138" y="516"/>
                  <a:pt x="138" y="513"/>
                  <a:pt x="138" y="510"/>
                </a:cubicBezTo>
                <a:cubicBezTo>
                  <a:pt x="139" y="490"/>
                  <a:pt x="129" y="485"/>
                  <a:pt x="119" y="480"/>
                </a:cubicBezTo>
                <a:close/>
                <a:moveTo>
                  <a:pt x="273" y="112"/>
                </a:moveTo>
                <a:cubicBezTo>
                  <a:pt x="282" y="107"/>
                  <a:pt x="292" y="102"/>
                  <a:pt x="303" y="100"/>
                </a:cubicBezTo>
                <a:cubicBezTo>
                  <a:pt x="309" y="99"/>
                  <a:pt x="316" y="98"/>
                  <a:pt x="322" y="97"/>
                </a:cubicBezTo>
                <a:cubicBezTo>
                  <a:pt x="341" y="94"/>
                  <a:pt x="363" y="92"/>
                  <a:pt x="384" y="76"/>
                </a:cubicBezTo>
                <a:cubicBezTo>
                  <a:pt x="386" y="75"/>
                  <a:pt x="387" y="74"/>
                  <a:pt x="388" y="73"/>
                </a:cubicBezTo>
                <a:cubicBezTo>
                  <a:pt x="388" y="97"/>
                  <a:pt x="388" y="97"/>
                  <a:pt x="388" y="97"/>
                </a:cubicBezTo>
                <a:cubicBezTo>
                  <a:pt x="383" y="102"/>
                  <a:pt x="378" y="108"/>
                  <a:pt x="374" y="113"/>
                </a:cubicBezTo>
                <a:cubicBezTo>
                  <a:pt x="370" y="120"/>
                  <a:pt x="368" y="125"/>
                  <a:pt x="367" y="130"/>
                </a:cubicBezTo>
                <a:cubicBezTo>
                  <a:pt x="342" y="130"/>
                  <a:pt x="342" y="130"/>
                  <a:pt x="342" y="130"/>
                </a:cubicBezTo>
                <a:cubicBezTo>
                  <a:pt x="343" y="127"/>
                  <a:pt x="344" y="124"/>
                  <a:pt x="343" y="120"/>
                </a:cubicBezTo>
                <a:cubicBezTo>
                  <a:pt x="341" y="112"/>
                  <a:pt x="334" y="107"/>
                  <a:pt x="325" y="107"/>
                </a:cubicBezTo>
                <a:cubicBezTo>
                  <a:pt x="318" y="107"/>
                  <a:pt x="310" y="110"/>
                  <a:pt x="305" y="115"/>
                </a:cubicBezTo>
                <a:cubicBezTo>
                  <a:pt x="302" y="118"/>
                  <a:pt x="301" y="122"/>
                  <a:pt x="302" y="125"/>
                </a:cubicBezTo>
                <a:cubicBezTo>
                  <a:pt x="303" y="127"/>
                  <a:pt x="304" y="129"/>
                  <a:pt x="306" y="130"/>
                </a:cubicBezTo>
                <a:cubicBezTo>
                  <a:pt x="261" y="130"/>
                  <a:pt x="261" y="130"/>
                  <a:pt x="261" y="130"/>
                </a:cubicBezTo>
                <a:cubicBezTo>
                  <a:pt x="264" y="124"/>
                  <a:pt x="267" y="119"/>
                  <a:pt x="270" y="113"/>
                </a:cubicBezTo>
                <a:cubicBezTo>
                  <a:pt x="271" y="113"/>
                  <a:pt x="272" y="112"/>
                  <a:pt x="273" y="112"/>
                </a:cubicBezTo>
                <a:close/>
                <a:moveTo>
                  <a:pt x="440" y="48"/>
                </a:moveTo>
                <a:cubicBezTo>
                  <a:pt x="451" y="45"/>
                  <a:pt x="465" y="38"/>
                  <a:pt x="471" y="27"/>
                </a:cubicBezTo>
                <a:cubicBezTo>
                  <a:pt x="472" y="26"/>
                  <a:pt x="472" y="25"/>
                  <a:pt x="473" y="24"/>
                </a:cubicBezTo>
                <a:cubicBezTo>
                  <a:pt x="479" y="34"/>
                  <a:pt x="492" y="60"/>
                  <a:pt x="479" y="76"/>
                </a:cubicBezTo>
                <a:cubicBezTo>
                  <a:pt x="473" y="84"/>
                  <a:pt x="469" y="85"/>
                  <a:pt x="466" y="85"/>
                </a:cubicBezTo>
                <a:cubicBezTo>
                  <a:pt x="461" y="85"/>
                  <a:pt x="456" y="82"/>
                  <a:pt x="451" y="80"/>
                </a:cubicBezTo>
                <a:cubicBezTo>
                  <a:pt x="445" y="76"/>
                  <a:pt x="439" y="73"/>
                  <a:pt x="432" y="73"/>
                </a:cubicBezTo>
                <a:cubicBezTo>
                  <a:pt x="424" y="72"/>
                  <a:pt x="413" y="77"/>
                  <a:pt x="402" y="85"/>
                </a:cubicBezTo>
                <a:cubicBezTo>
                  <a:pt x="402" y="64"/>
                  <a:pt x="402" y="64"/>
                  <a:pt x="402" y="64"/>
                </a:cubicBezTo>
                <a:cubicBezTo>
                  <a:pt x="419" y="54"/>
                  <a:pt x="432" y="50"/>
                  <a:pt x="440" y="48"/>
                </a:cubicBezTo>
                <a:close/>
                <a:moveTo>
                  <a:pt x="322" y="122"/>
                </a:moveTo>
                <a:cubicBezTo>
                  <a:pt x="325" y="121"/>
                  <a:pt x="327" y="121"/>
                  <a:pt x="328" y="122"/>
                </a:cubicBezTo>
                <a:cubicBezTo>
                  <a:pt x="328" y="122"/>
                  <a:pt x="327" y="122"/>
                  <a:pt x="327" y="122"/>
                </a:cubicBezTo>
                <a:cubicBezTo>
                  <a:pt x="325" y="122"/>
                  <a:pt x="324" y="122"/>
                  <a:pt x="322" y="122"/>
                </a:cubicBezTo>
                <a:close/>
                <a:moveTo>
                  <a:pt x="368" y="144"/>
                </a:moveTo>
                <a:cubicBezTo>
                  <a:pt x="368" y="144"/>
                  <a:pt x="368" y="145"/>
                  <a:pt x="368" y="145"/>
                </a:cubicBezTo>
                <a:cubicBezTo>
                  <a:pt x="374" y="157"/>
                  <a:pt x="387" y="165"/>
                  <a:pt x="398" y="170"/>
                </a:cubicBezTo>
                <a:cubicBezTo>
                  <a:pt x="388" y="173"/>
                  <a:pt x="381" y="176"/>
                  <a:pt x="380" y="176"/>
                </a:cubicBezTo>
                <a:cubicBezTo>
                  <a:pt x="379" y="177"/>
                  <a:pt x="378" y="178"/>
                  <a:pt x="377" y="180"/>
                </a:cubicBezTo>
                <a:cubicBezTo>
                  <a:pt x="376" y="179"/>
                  <a:pt x="375" y="178"/>
                  <a:pt x="374" y="178"/>
                </a:cubicBezTo>
                <a:cubicBezTo>
                  <a:pt x="375" y="177"/>
                  <a:pt x="375" y="175"/>
                  <a:pt x="376" y="174"/>
                </a:cubicBezTo>
                <a:cubicBezTo>
                  <a:pt x="382" y="171"/>
                  <a:pt x="381" y="166"/>
                  <a:pt x="381" y="164"/>
                </a:cubicBezTo>
                <a:cubicBezTo>
                  <a:pt x="379" y="157"/>
                  <a:pt x="370" y="155"/>
                  <a:pt x="356" y="153"/>
                </a:cubicBezTo>
                <a:cubicBezTo>
                  <a:pt x="356" y="153"/>
                  <a:pt x="355" y="153"/>
                  <a:pt x="354" y="153"/>
                </a:cubicBezTo>
                <a:cubicBezTo>
                  <a:pt x="346" y="153"/>
                  <a:pt x="342" y="158"/>
                  <a:pt x="342" y="163"/>
                </a:cubicBezTo>
                <a:cubicBezTo>
                  <a:pt x="340" y="161"/>
                  <a:pt x="338" y="160"/>
                  <a:pt x="336" y="159"/>
                </a:cubicBezTo>
                <a:cubicBezTo>
                  <a:pt x="335" y="159"/>
                  <a:pt x="333" y="159"/>
                  <a:pt x="332" y="159"/>
                </a:cubicBezTo>
                <a:cubicBezTo>
                  <a:pt x="321" y="159"/>
                  <a:pt x="312" y="170"/>
                  <a:pt x="311" y="179"/>
                </a:cubicBezTo>
                <a:cubicBezTo>
                  <a:pt x="311" y="186"/>
                  <a:pt x="315" y="192"/>
                  <a:pt x="323" y="193"/>
                </a:cubicBezTo>
                <a:cubicBezTo>
                  <a:pt x="323" y="193"/>
                  <a:pt x="324" y="193"/>
                  <a:pt x="325" y="193"/>
                </a:cubicBezTo>
                <a:cubicBezTo>
                  <a:pt x="330" y="193"/>
                  <a:pt x="334" y="192"/>
                  <a:pt x="337" y="189"/>
                </a:cubicBezTo>
                <a:cubicBezTo>
                  <a:pt x="336" y="191"/>
                  <a:pt x="335" y="194"/>
                  <a:pt x="336" y="196"/>
                </a:cubicBezTo>
                <a:cubicBezTo>
                  <a:pt x="337" y="197"/>
                  <a:pt x="337" y="198"/>
                  <a:pt x="338" y="199"/>
                </a:cubicBezTo>
                <a:cubicBezTo>
                  <a:pt x="336" y="201"/>
                  <a:pt x="335" y="203"/>
                  <a:pt x="333" y="205"/>
                </a:cubicBezTo>
                <a:cubicBezTo>
                  <a:pt x="330" y="210"/>
                  <a:pt x="329" y="217"/>
                  <a:pt x="330" y="223"/>
                </a:cubicBezTo>
                <a:cubicBezTo>
                  <a:pt x="329" y="223"/>
                  <a:pt x="327" y="223"/>
                  <a:pt x="326" y="223"/>
                </a:cubicBezTo>
                <a:cubicBezTo>
                  <a:pt x="320" y="224"/>
                  <a:pt x="311" y="224"/>
                  <a:pt x="305" y="227"/>
                </a:cubicBezTo>
                <a:cubicBezTo>
                  <a:pt x="291" y="232"/>
                  <a:pt x="289" y="249"/>
                  <a:pt x="289" y="259"/>
                </a:cubicBezTo>
                <a:cubicBezTo>
                  <a:pt x="220" y="259"/>
                  <a:pt x="220" y="259"/>
                  <a:pt x="220" y="259"/>
                </a:cubicBezTo>
                <a:cubicBezTo>
                  <a:pt x="228" y="217"/>
                  <a:pt x="240" y="178"/>
                  <a:pt x="255" y="144"/>
                </a:cubicBezTo>
                <a:lnTo>
                  <a:pt x="368" y="144"/>
                </a:lnTo>
                <a:close/>
                <a:moveTo>
                  <a:pt x="346" y="175"/>
                </a:moveTo>
                <a:cubicBezTo>
                  <a:pt x="346" y="175"/>
                  <a:pt x="346" y="174"/>
                  <a:pt x="346" y="174"/>
                </a:cubicBezTo>
                <a:cubicBezTo>
                  <a:pt x="346" y="175"/>
                  <a:pt x="347" y="176"/>
                  <a:pt x="348" y="177"/>
                </a:cubicBezTo>
                <a:cubicBezTo>
                  <a:pt x="348" y="177"/>
                  <a:pt x="348" y="177"/>
                  <a:pt x="348" y="177"/>
                </a:cubicBezTo>
                <a:cubicBezTo>
                  <a:pt x="347" y="178"/>
                  <a:pt x="345" y="180"/>
                  <a:pt x="344" y="181"/>
                </a:cubicBezTo>
                <a:cubicBezTo>
                  <a:pt x="345" y="179"/>
                  <a:pt x="345" y="177"/>
                  <a:pt x="346" y="175"/>
                </a:cubicBezTo>
                <a:close/>
                <a:moveTo>
                  <a:pt x="363" y="169"/>
                </a:moveTo>
                <a:cubicBezTo>
                  <a:pt x="362" y="168"/>
                  <a:pt x="361" y="168"/>
                  <a:pt x="360" y="168"/>
                </a:cubicBezTo>
                <a:cubicBezTo>
                  <a:pt x="360" y="168"/>
                  <a:pt x="360" y="168"/>
                  <a:pt x="359" y="168"/>
                </a:cubicBezTo>
                <a:cubicBezTo>
                  <a:pt x="361" y="168"/>
                  <a:pt x="362" y="168"/>
                  <a:pt x="363" y="168"/>
                </a:cubicBezTo>
                <a:cubicBezTo>
                  <a:pt x="363" y="169"/>
                  <a:pt x="363" y="169"/>
                  <a:pt x="363" y="169"/>
                </a:cubicBezTo>
                <a:close/>
                <a:moveTo>
                  <a:pt x="361" y="184"/>
                </a:moveTo>
                <a:cubicBezTo>
                  <a:pt x="362" y="185"/>
                  <a:pt x="362" y="186"/>
                  <a:pt x="363" y="187"/>
                </a:cubicBezTo>
                <a:cubicBezTo>
                  <a:pt x="361" y="187"/>
                  <a:pt x="360" y="187"/>
                  <a:pt x="357" y="188"/>
                </a:cubicBezTo>
                <a:cubicBezTo>
                  <a:pt x="359" y="187"/>
                  <a:pt x="360" y="185"/>
                  <a:pt x="361" y="184"/>
                </a:cubicBezTo>
                <a:close/>
                <a:moveTo>
                  <a:pt x="332" y="173"/>
                </a:moveTo>
                <a:cubicBezTo>
                  <a:pt x="332" y="174"/>
                  <a:pt x="331" y="175"/>
                  <a:pt x="330" y="176"/>
                </a:cubicBezTo>
                <a:cubicBezTo>
                  <a:pt x="329" y="177"/>
                  <a:pt x="328" y="179"/>
                  <a:pt x="326" y="179"/>
                </a:cubicBezTo>
                <a:cubicBezTo>
                  <a:pt x="326" y="178"/>
                  <a:pt x="327" y="177"/>
                  <a:pt x="328" y="175"/>
                </a:cubicBezTo>
                <a:cubicBezTo>
                  <a:pt x="329" y="174"/>
                  <a:pt x="331" y="173"/>
                  <a:pt x="332" y="173"/>
                </a:cubicBezTo>
                <a:close/>
                <a:moveTo>
                  <a:pt x="297" y="273"/>
                </a:moveTo>
                <a:cubicBezTo>
                  <a:pt x="298" y="273"/>
                  <a:pt x="300" y="273"/>
                  <a:pt x="301" y="272"/>
                </a:cubicBezTo>
                <a:cubicBezTo>
                  <a:pt x="302" y="272"/>
                  <a:pt x="303" y="273"/>
                  <a:pt x="303" y="274"/>
                </a:cubicBezTo>
                <a:cubicBezTo>
                  <a:pt x="303" y="275"/>
                  <a:pt x="304" y="275"/>
                  <a:pt x="303" y="277"/>
                </a:cubicBezTo>
                <a:cubicBezTo>
                  <a:pt x="292" y="283"/>
                  <a:pt x="247" y="307"/>
                  <a:pt x="239" y="338"/>
                </a:cubicBezTo>
                <a:cubicBezTo>
                  <a:pt x="234" y="354"/>
                  <a:pt x="231" y="372"/>
                  <a:pt x="229" y="389"/>
                </a:cubicBezTo>
                <a:cubicBezTo>
                  <a:pt x="208" y="389"/>
                  <a:pt x="208" y="389"/>
                  <a:pt x="208" y="389"/>
                </a:cubicBezTo>
                <a:cubicBezTo>
                  <a:pt x="208" y="349"/>
                  <a:pt x="212" y="310"/>
                  <a:pt x="218" y="273"/>
                </a:cubicBezTo>
                <a:lnTo>
                  <a:pt x="297" y="273"/>
                </a:lnTo>
                <a:close/>
                <a:moveTo>
                  <a:pt x="208" y="403"/>
                </a:moveTo>
                <a:cubicBezTo>
                  <a:pt x="227" y="403"/>
                  <a:pt x="227" y="403"/>
                  <a:pt x="227" y="403"/>
                </a:cubicBezTo>
                <a:cubicBezTo>
                  <a:pt x="226" y="425"/>
                  <a:pt x="229" y="445"/>
                  <a:pt x="239" y="459"/>
                </a:cubicBezTo>
                <a:cubicBezTo>
                  <a:pt x="246" y="469"/>
                  <a:pt x="257" y="475"/>
                  <a:pt x="270" y="476"/>
                </a:cubicBezTo>
                <a:cubicBezTo>
                  <a:pt x="275" y="477"/>
                  <a:pt x="280" y="477"/>
                  <a:pt x="285" y="477"/>
                </a:cubicBezTo>
                <a:cubicBezTo>
                  <a:pt x="299" y="477"/>
                  <a:pt x="313" y="475"/>
                  <a:pt x="325" y="474"/>
                </a:cubicBezTo>
                <a:cubicBezTo>
                  <a:pt x="334" y="473"/>
                  <a:pt x="343" y="473"/>
                  <a:pt x="351" y="473"/>
                </a:cubicBezTo>
                <a:cubicBezTo>
                  <a:pt x="369" y="473"/>
                  <a:pt x="374" y="478"/>
                  <a:pt x="377" y="486"/>
                </a:cubicBezTo>
                <a:cubicBezTo>
                  <a:pt x="383" y="501"/>
                  <a:pt x="381" y="510"/>
                  <a:pt x="380" y="519"/>
                </a:cubicBezTo>
                <a:cubicBezTo>
                  <a:pt x="218" y="519"/>
                  <a:pt x="218" y="519"/>
                  <a:pt x="218" y="519"/>
                </a:cubicBezTo>
                <a:cubicBezTo>
                  <a:pt x="212" y="482"/>
                  <a:pt x="208" y="443"/>
                  <a:pt x="208" y="403"/>
                </a:cubicBezTo>
                <a:close/>
                <a:moveTo>
                  <a:pt x="402" y="567"/>
                </a:moveTo>
                <a:cubicBezTo>
                  <a:pt x="406" y="573"/>
                  <a:pt x="408" y="577"/>
                  <a:pt x="405" y="581"/>
                </a:cubicBezTo>
                <a:cubicBezTo>
                  <a:pt x="404" y="582"/>
                  <a:pt x="403" y="584"/>
                  <a:pt x="402" y="586"/>
                </a:cubicBezTo>
                <a:lnTo>
                  <a:pt x="402" y="567"/>
                </a:lnTo>
                <a:close/>
                <a:moveTo>
                  <a:pt x="402" y="623"/>
                </a:moveTo>
                <a:cubicBezTo>
                  <a:pt x="405" y="633"/>
                  <a:pt x="409" y="641"/>
                  <a:pt x="412" y="648"/>
                </a:cubicBezTo>
                <a:cubicBezTo>
                  <a:pt x="402" y="648"/>
                  <a:pt x="402" y="648"/>
                  <a:pt x="402" y="648"/>
                </a:cubicBezTo>
                <a:lnTo>
                  <a:pt x="402" y="623"/>
                </a:lnTo>
                <a:close/>
                <a:moveTo>
                  <a:pt x="423" y="165"/>
                </a:moveTo>
                <a:cubicBezTo>
                  <a:pt x="425" y="149"/>
                  <a:pt x="425" y="149"/>
                  <a:pt x="425" y="149"/>
                </a:cubicBezTo>
                <a:cubicBezTo>
                  <a:pt x="429" y="155"/>
                  <a:pt x="433" y="162"/>
                  <a:pt x="434" y="166"/>
                </a:cubicBezTo>
                <a:cubicBezTo>
                  <a:pt x="432" y="165"/>
                  <a:pt x="429" y="165"/>
                  <a:pt x="426" y="165"/>
                </a:cubicBezTo>
                <a:cubicBezTo>
                  <a:pt x="425" y="165"/>
                  <a:pt x="424" y="165"/>
                  <a:pt x="423" y="165"/>
                </a:cubicBezTo>
                <a:close/>
                <a:moveTo>
                  <a:pt x="204" y="273"/>
                </a:moveTo>
                <a:cubicBezTo>
                  <a:pt x="198" y="310"/>
                  <a:pt x="194" y="349"/>
                  <a:pt x="194" y="389"/>
                </a:cubicBezTo>
                <a:cubicBezTo>
                  <a:pt x="56" y="389"/>
                  <a:pt x="56" y="389"/>
                  <a:pt x="56" y="389"/>
                </a:cubicBezTo>
                <a:cubicBezTo>
                  <a:pt x="48" y="361"/>
                  <a:pt x="39" y="325"/>
                  <a:pt x="31" y="282"/>
                </a:cubicBezTo>
                <a:cubicBezTo>
                  <a:pt x="32" y="279"/>
                  <a:pt x="33" y="276"/>
                  <a:pt x="34" y="273"/>
                </a:cubicBezTo>
                <a:lnTo>
                  <a:pt x="204" y="273"/>
                </a:lnTo>
                <a:close/>
                <a:moveTo>
                  <a:pt x="134" y="533"/>
                </a:moveTo>
                <a:cubicBezTo>
                  <a:pt x="206" y="533"/>
                  <a:pt x="206" y="533"/>
                  <a:pt x="206" y="533"/>
                </a:cubicBezTo>
                <a:cubicBezTo>
                  <a:pt x="214" y="574"/>
                  <a:pt x="225" y="613"/>
                  <a:pt x="240" y="648"/>
                </a:cubicBezTo>
                <a:cubicBezTo>
                  <a:pt x="143" y="648"/>
                  <a:pt x="143" y="648"/>
                  <a:pt x="143" y="648"/>
                </a:cubicBezTo>
                <a:cubicBezTo>
                  <a:pt x="122" y="595"/>
                  <a:pt x="129" y="558"/>
                  <a:pt x="134" y="533"/>
                </a:cubicBezTo>
                <a:close/>
                <a:moveTo>
                  <a:pt x="220" y="533"/>
                </a:moveTo>
                <a:cubicBezTo>
                  <a:pt x="379" y="533"/>
                  <a:pt x="379" y="533"/>
                  <a:pt x="379" y="533"/>
                </a:cubicBezTo>
                <a:cubicBezTo>
                  <a:pt x="379" y="536"/>
                  <a:pt x="380" y="540"/>
                  <a:pt x="383" y="544"/>
                </a:cubicBezTo>
                <a:cubicBezTo>
                  <a:pt x="385" y="546"/>
                  <a:pt x="386" y="548"/>
                  <a:pt x="388" y="550"/>
                </a:cubicBezTo>
                <a:cubicBezTo>
                  <a:pt x="388" y="648"/>
                  <a:pt x="388" y="648"/>
                  <a:pt x="388" y="648"/>
                </a:cubicBezTo>
                <a:cubicBezTo>
                  <a:pt x="255" y="648"/>
                  <a:pt x="255" y="648"/>
                  <a:pt x="255" y="648"/>
                </a:cubicBezTo>
                <a:cubicBezTo>
                  <a:pt x="240" y="614"/>
                  <a:pt x="228" y="575"/>
                  <a:pt x="220" y="533"/>
                </a:cubicBezTo>
                <a:close/>
                <a:moveTo>
                  <a:pt x="388" y="662"/>
                </a:moveTo>
                <a:cubicBezTo>
                  <a:pt x="388" y="777"/>
                  <a:pt x="388" y="777"/>
                  <a:pt x="388" y="777"/>
                </a:cubicBezTo>
                <a:cubicBezTo>
                  <a:pt x="339" y="774"/>
                  <a:pt x="294" y="730"/>
                  <a:pt x="261" y="662"/>
                </a:cubicBezTo>
                <a:lnTo>
                  <a:pt x="388" y="662"/>
                </a:lnTo>
                <a:close/>
                <a:moveTo>
                  <a:pt x="402" y="662"/>
                </a:moveTo>
                <a:cubicBezTo>
                  <a:pt x="419" y="662"/>
                  <a:pt x="419" y="662"/>
                  <a:pt x="419" y="662"/>
                </a:cubicBezTo>
                <a:cubicBezTo>
                  <a:pt x="419" y="662"/>
                  <a:pt x="419" y="663"/>
                  <a:pt x="419" y="663"/>
                </a:cubicBezTo>
                <a:cubicBezTo>
                  <a:pt x="427" y="678"/>
                  <a:pt x="433" y="692"/>
                  <a:pt x="449" y="692"/>
                </a:cubicBezTo>
                <a:cubicBezTo>
                  <a:pt x="452" y="692"/>
                  <a:pt x="455" y="691"/>
                  <a:pt x="458" y="691"/>
                </a:cubicBezTo>
                <a:cubicBezTo>
                  <a:pt x="470" y="687"/>
                  <a:pt x="491" y="675"/>
                  <a:pt x="505" y="665"/>
                </a:cubicBezTo>
                <a:cubicBezTo>
                  <a:pt x="506" y="664"/>
                  <a:pt x="508" y="663"/>
                  <a:pt x="509" y="662"/>
                </a:cubicBezTo>
                <a:cubicBezTo>
                  <a:pt x="529" y="662"/>
                  <a:pt x="529" y="662"/>
                  <a:pt x="529" y="662"/>
                </a:cubicBezTo>
                <a:cubicBezTo>
                  <a:pt x="496" y="732"/>
                  <a:pt x="450" y="774"/>
                  <a:pt x="402" y="777"/>
                </a:cubicBezTo>
                <a:lnTo>
                  <a:pt x="402" y="662"/>
                </a:lnTo>
                <a:close/>
                <a:moveTo>
                  <a:pt x="528" y="648"/>
                </a:moveTo>
                <a:cubicBezTo>
                  <a:pt x="539" y="638"/>
                  <a:pt x="539" y="634"/>
                  <a:pt x="539" y="632"/>
                </a:cubicBezTo>
                <a:cubicBezTo>
                  <a:pt x="539" y="628"/>
                  <a:pt x="545" y="617"/>
                  <a:pt x="552" y="605"/>
                </a:cubicBezTo>
                <a:cubicBezTo>
                  <a:pt x="547" y="621"/>
                  <a:pt x="541" y="635"/>
                  <a:pt x="536" y="648"/>
                </a:cubicBezTo>
                <a:lnTo>
                  <a:pt x="528" y="648"/>
                </a:lnTo>
                <a:close/>
                <a:moveTo>
                  <a:pt x="570" y="592"/>
                </a:moveTo>
                <a:cubicBezTo>
                  <a:pt x="575" y="588"/>
                  <a:pt x="579" y="584"/>
                  <a:pt x="582" y="579"/>
                </a:cubicBezTo>
                <a:cubicBezTo>
                  <a:pt x="584" y="573"/>
                  <a:pt x="584" y="567"/>
                  <a:pt x="581" y="561"/>
                </a:cubicBezTo>
                <a:cubicBezTo>
                  <a:pt x="577" y="554"/>
                  <a:pt x="576" y="544"/>
                  <a:pt x="579" y="533"/>
                </a:cubicBezTo>
                <a:cubicBezTo>
                  <a:pt x="752" y="533"/>
                  <a:pt x="752" y="533"/>
                  <a:pt x="752" y="533"/>
                </a:cubicBezTo>
                <a:cubicBezTo>
                  <a:pt x="735" y="575"/>
                  <a:pt x="711" y="614"/>
                  <a:pt x="682" y="648"/>
                </a:cubicBezTo>
                <a:cubicBezTo>
                  <a:pt x="551" y="648"/>
                  <a:pt x="551" y="648"/>
                  <a:pt x="551" y="648"/>
                </a:cubicBezTo>
                <a:cubicBezTo>
                  <a:pt x="558" y="631"/>
                  <a:pt x="565" y="612"/>
                  <a:pt x="570" y="592"/>
                </a:cubicBezTo>
                <a:close/>
                <a:moveTo>
                  <a:pt x="175" y="708"/>
                </a:moveTo>
                <a:cubicBezTo>
                  <a:pt x="164" y="691"/>
                  <a:pt x="155" y="676"/>
                  <a:pt x="149" y="662"/>
                </a:cubicBezTo>
                <a:cubicBezTo>
                  <a:pt x="246" y="662"/>
                  <a:pt x="246" y="662"/>
                  <a:pt x="246" y="662"/>
                </a:cubicBezTo>
                <a:cubicBezTo>
                  <a:pt x="248" y="666"/>
                  <a:pt x="250" y="670"/>
                  <a:pt x="252" y="674"/>
                </a:cubicBezTo>
                <a:cubicBezTo>
                  <a:pt x="275" y="720"/>
                  <a:pt x="302" y="753"/>
                  <a:pt x="333" y="772"/>
                </a:cubicBezTo>
                <a:cubicBezTo>
                  <a:pt x="275" y="763"/>
                  <a:pt x="221" y="740"/>
                  <a:pt x="175" y="708"/>
                </a:cubicBezTo>
                <a:close/>
                <a:moveTo>
                  <a:pt x="457" y="773"/>
                </a:moveTo>
                <a:cubicBezTo>
                  <a:pt x="491" y="751"/>
                  <a:pt x="521" y="713"/>
                  <a:pt x="545" y="662"/>
                </a:cubicBezTo>
                <a:cubicBezTo>
                  <a:pt x="669" y="662"/>
                  <a:pt x="669" y="662"/>
                  <a:pt x="669" y="662"/>
                </a:cubicBezTo>
                <a:cubicBezTo>
                  <a:pt x="613" y="719"/>
                  <a:pt x="539" y="759"/>
                  <a:pt x="457" y="77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4471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7.40741E-7 L -0.04141 -7.40741E-7 " pathEditMode="relative" rAng="0" ptsTypes="AA">
                                      <p:cBhvr>
                                        <p:cTn id="20" dur="300" spd="-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7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5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75E-6 -7.40741E-7 L -0.04141 -7.40741E-7 " pathEditMode="relative" rAng="0" ptsTypes="AA">
                                      <p:cBhvr>
                                        <p:cTn id="37" dur="30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7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16" grpId="0" animBg="1"/>
      <p:bldP spid="16" grpId="1" animBg="1"/>
      <p:bldP spid="7" grpId="0" animBg="1"/>
      <p:bldP spid="12" grpId="0" animBg="1"/>
      <p:bldP spid="13" grpId="0" animBg="1"/>
      <p:bldP spid="3" grpId="0" animBg="1"/>
      <p:bldP spid="4" grpId="0" animBg="1"/>
      <p:bldP spid="5" grpId="0" animBg="1"/>
      <p:bldP spid="21" grpId="0" animBg="1"/>
      <p:bldP spid="22" grpId="0" animBg="1"/>
      <p:bldP spid="2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Group 147"/>
          <p:cNvGrpSpPr/>
          <p:nvPr/>
        </p:nvGrpSpPr>
        <p:grpSpPr bwMode="invGray">
          <a:xfrm>
            <a:off x="2518995" y="3867381"/>
            <a:ext cx="1219200" cy="1219200"/>
            <a:chOff x="4959350" y="11064875"/>
            <a:chExt cx="885825" cy="884238"/>
          </a:xfrm>
        </p:grpSpPr>
        <p:sp>
          <p:nvSpPr>
            <p:cNvPr id="149" name="Oval 61"/>
            <p:cNvSpPr>
              <a:spLocks noChangeArrowheads="1"/>
            </p:cNvSpPr>
            <p:nvPr/>
          </p:nvSpPr>
          <p:spPr bwMode="invGray">
            <a:xfrm>
              <a:off x="4959350" y="11064875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0" name="Freeform 62"/>
            <p:cNvSpPr>
              <a:spLocks noEditPoints="1"/>
            </p:cNvSpPr>
            <p:nvPr/>
          </p:nvSpPr>
          <p:spPr bwMode="invGray">
            <a:xfrm>
              <a:off x="5133975" y="11271250"/>
              <a:ext cx="555625" cy="496888"/>
            </a:xfrm>
            <a:custGeom>
              <a:avLst/>
              <a:gdLst>
                <a:gd name="T0" fmla="*/ 207 w 242"/>
                <a:gd name="T1" fmla="*/ 26 h 217"/>
                <a:gd name="T2" fmla="*/ 121 w 242"/>
                <a:gd name="T3" fmla="*/ 0 h 217"/>
                <a:gd name="T4" fmla="*/ 121 w 242"/>
                <a:gd name="T5" fmla="*/ 0 h 217"/>
                <a:gd name="T6" fmla="*/ 35 w 242"/>
                <a:gd name="T7" fmla="*/ 26 h 217"/>
                <a:gd name="T8" fmla="*/ 0 w 242"/>
                <a:gd name="T9" fmla="*/ 87 h 217"/>
                <a:gd name="T10" fmla="*/ 99 w 242"/>
                <a:gd name="T11" fmla="*/ 172 h 217"/>
                <a:gd name="T12" fmla="*/ 102 w 242"/>
                <a:gd name="T13" fmla="*/ 174 h 217"/>
                <a:gd name="T14" fmla="*/ 102 w 242"/>
                <a:gd name="T15" fmla="*/ 177 h 217"/>
                <a:gd name="T16" fmla="*/ 71 w 242"/>
                <a:gd name="T17" fmla="*/ 217 h 217"/>
                <a:gd name="T18" fmla="*/ 141 w 242"/>
                <a:gd name="T19" fmla="*/ 174 h 217"/>
                <a:gd name="T20" fmla="*/ 143 w 242"/>
                <a:gd name="T21" fmla="*/ 172 h 217"/>
                <a:gd name="T22" fmla="*/ 242 w 242"/>
                <a:gd name="T23" fmla="*/ 87 h 217"/>
                <a:gd name="T24" fmla="*/ 207 w 242"/>
                <a:gd name="T25" fmla="*/ 26 h 217"/>
                <a:gd name="T26" fmla="*/ 161 w 242"/>
                <a:gd name="T27" fmla="*/ 150 h 217"/>
                <a:gd name="T28" fmla="*/ 195 w 242"/>
                <a:gd name="T29" fmla="*/ 91 h 217"/>
                <a:gd name="T30" fmla="*/ 129 w 242"/>
                <a:gd name="T31" fmla="*/ 18 h 217"/>
                <a:gd name="T32" fmla="*/ 220 w 242"/>
                <a:gd name="T33" fmla="*/ 88 h 217"/>
                <a:gd name="T34" fmla="*/ 161 w 242"/>
                <a:gd name="T35" fmla="*/ 15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2" h="217">
                  <a:moveTo>
                    <a:pt x="207" y="26"/>
                  </a:moveTo>
                  <a:cubicBezTo>
                    <a:pt x="185" y="10"/>
                    <a:pt x="155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87" y="0"/>
                    <a:pt x="57" y="10"/>
                    <a:pt x="35" y="26"/>
                  </a:cubicBezTo>
                  <a:cubicBezTo>
                    <a:pt x="14" y="42"/>
                    <a:pt x="0" y="64"/>
                    <a:pt x="0" y="87"/>
                  </a:cubicBezTo>
                  <a:cubicBezTo>
                    <a:pt x="0" y="129"/>
                    <a:pt x="42" y="165"/>
                    <a:pt x="99" y="172"/>
                  </a:cubicBezTo>
                  <a:cubicBezTo>
                    <a:pt x="100" y="172"/>
                    <a:pt x="101" y="173"/>
                    <a:pt x="102" y="174"/>
                  </a:cubicBezTo>
                  <a:cubicBezTo>
                    <a:pt x="102" y="175"/>
                    <a:pt x="102" y="176"/>
                    <a:pt x="102" y="177"/>
                  </a:cubicBezTo>
                  <a:cubicBezTo>
                    <a:pt x="94" y="195"/>
                    <a:pt x="81" y="208"/>
                    <a:pt x="71" y="217"/>
                  </a:cubicBezTo>
                  <a:cubicBezTo>
                    <a:pt x="114" y="206"/>
                    <a:pt x="132" y="187"/>
                    <a:pt x="141" y="174"/>
                  </a:cubicBezTo>
                  <a:cubicBezTo>
                    <a:pt x="141" y="173"/>
                    <a:pt x="142" y="172"/>
                    <a:pt x="143" y="172"/>
                  </a:cubicBezTo>
                  <a:cubicBezTo>
                    <a:pt x="200" y="165"/>
                    <a:pt x="242" y="129"/>
                    <a:pt x="242" y="87"/>
                  </a:cubicBezTo>
                  <a:cubicBezTo>
                    <a:pt x="242" y="64"/>
                    <a:pt x="229" y="42"/>
                    <a:pt x="207" y="26"/>
                  </a:cubicBezTo>
                  <a:close/>
                  <a:moveTo>
                    <a:pt x="161" y="150"/>
                  </a:moveTo>
                  <a:cubicBezTo>
                    <a:pt x="182" y="136"/>
                    <a:pt x="195" y="115"/>
                    <a:pt x="195" y="91"/>
                  </a:cubicBezTo>
                  <a:cubicBezTo>
                    <a:pt x="195" y="58"/>
                    <a:pt x="168" y="29"/>
                    <a:pt x="129" y="18"/>
                  </a:cubicBezTo>
                  <a:cubicBezTo>
                    <a:pt x="181" y="24"/>
                    <a:pt x="220" y="53"/>
                    <a:pt x="220" y="88"/>
                  </a:cubicBezTo>
                  <a:cubicBezTo>
                    <a:pt x="220" y="115"/>
                    <a:pt x="196" y="138"/>
                    <a:pt x="161" y="1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51" name="Group 150"/>
          <p:cNvGrpSpPr/>
          <p:nvPr/>
        </p:nvGrpSpPr>
        <p:grpSpPr bwMode="invGray">
          <a:xfrm>
            <a:off x="8482127" y="3867381"/>
            <a:ext cx="1219200" cy="1219200"/>
            <a:chOff x="4959350" y="14358937"/>
            <a:chExt cx="885825" cy="885825"/>
          </a:xfrm>
        </p:grpSpPr>
        <p:sp>
          <p:nvSpPr>
            <p:cNvPr id="152" name="Oval 63"/>
            <p:cNvSpPr>
              <a:spLocks noChangeArrowheads="1"/>
            </p:cNvSpPr>
            <p:nvPr/>
          </p:nvSpPr>
          <p:spPr bwMode="invGray">
            <a:xfrm>
              <a:off x="4959350" y="14358937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3" name="Freeform 64"/>
            <p:cNvSpPr>
              <a:spLocks noEditPoints="1"/>
            </p:cNvSpPr>
            <p:nvPr/>
          </p:nvSpPr>
          <p:spPr bwMode="invGray">
            <a:xfrm>
              <a:off x="5135563" y="14519275"/>
              <a:ext cx="590550" cy="631825"/>
            </a:xfrm>
            <a:custGeom>
              <a:avLst/>
              <a:gdLst>
                <a:gd name="T0" fmla="*/ 221 w 257"/>
                <a:gd name="T1" fmla="*/ 98 h 275"/>
                <a:gd name="T2" fmla="*/ 219 w 257"/>
                <a:gd name="T3" fmla="*/ 122 h 275"/>
                <a:gd name="T4" fmla="*/ 117 w 257"/>
                <a:gd name="T5" fmla="*/ 2 h 275"/>
                <a:gd name="T6" fmla="*/ 83 w 257"/>
                <a:gd name="T7" fmla="*/ 62 h 275"/>
                <a:gd name="T8" fmla="*/ 82 w 257"/>
                <a:gd name="T9" fmla="*/ 47 h 275"/>
                <a:gd name="T10" fmla="*/ 44 w 257"/>
                <a:gd name="T11" fmla="*/ 96 h 275"/>
                <a:gd name="T12" fmla="*/ 14 w 257"/>
                <a:gd name="T13" fmla="*/ 182 h 275"/>
                <a:gd name="T14" fmla="*/ 3 w 257"/>
                <a:gd name="T15" fmla="*/ 161 h 275"/>
                <a:gd name="T16" fmla="*/ 118 w 257"/>
                <a:gd name="T17" fmla="*/ 274 h 275"/>
                <a:gd name="T18" fmla="*/ 186 w 257"/>
                <a:gd name="T19" fmla="*/ 248 h 275"/>
                <a:gd name="T20" fmla="*/ 221 w 257"/>
                <a:gd name="T21" fmla="*/ 98 h 275"/>
                <a:gd name="T22" fmla="*/ 119 w 257"/>
                <a:gd name="T23" fmla="*/ 257 h 275"/>
                <a:gd name="T24" fmla="*/ 75 w 257"/>
                <a:gd name="T25" fmla="*/ 240 h 275"/>
                <a:gd name="T26" fmla="*/ 52 w 257"/>
                <a:gd name="T27" fmla="*/ 143 h 275"/>
                <a:gd name="T28" fmla="*/ 53 w 257"/>
                <a:gd name="T29" fmla="*/ 159 h 275"/>
                <a:gd name="T30" fmla="*/ 119 w 257"/>
                <a:gd name="T31" fmla="*/ 81 h 275"/>
                <a:gd name="T32" fmla="*/ 142 w 257"/>
                <a:gd name="T33" fmla="*/ 120 h 275"/>
                <a:gd name="T34" fmla="*/ 142 w 257"/>
                <a:gd name="T35" fmla="*/ 110 h 275"/>
                <a:gd name="T36" fmla="*/ 167 w 257"/>
                <a:gd name="T37" fmla="*/ 141 h 275"/>
                <a:gd name="T38" fmla="*/ 186 w 257"/>
                <a:gd name="T39" fmla="*/ 197 h 275"/>
                <a:gd name="T40" fmla="*/ 193 w 257"/>
                <a:gd name="T41" fmla="*/ 184 h 275"/>
                <a:gd name="T42" fmla="*/ 119 w 257"/>
                <a:gd name="T43" fmla="*/ 257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7" h="275">
                  <a:moveTo>
                    <a:pt x="221" y="98"/>
                  </a:moveTo>
                  <a:cubicBezTo>
                    <a:pt x="222" y="107"/>
                    <a:pt x="220" y="124"/>
                    <a:pt x="219" y="122"/>
                  </a:cubicBezTo>
                  <a:cubicBezTo>
                    <a:pt x="200" y="52"/>
                    <a:pt x="116" y="0"/>
                    <a:pt x="117" y="2"/>
                  </a:cubicBezTo>
                  <a:cubicBezTo>
                    <a:pt x="131" y="22"/>
                    <a:pt x="80" y="67"/>
                    <a:pt x="83" y="62"/>
                  </a:cubicBezTo>
                  <a:cubicBezTo>
                    <a:pt x="85" y="58"/>
                    <a:pt x="82" y="47"/>
                    <a:pt x="82" y="47"/>
                  </a:cubicBezTo>
                  <a:cubicBezTo>
                    <a:pt x="76" y="62"/>
                    <a:pt x="66" y="77"/>
                    <a:pt x="44" y="96"/>
                  </a:cubicBezTo>
                  <a:cubicBezTo>
                    <a:pt x="8" y="127"/>
                    <a:pt x="14" y="182"/>
                    <a:pt x="14" y="182"/>
                  </a:cubicBezTo>
                  <a:cubicBezTo>
                    <a:pt x="9" y="176"/>
                    <a:pt x="3" y="161"/>
                    <a:pt x="3" y="161"/>
                  </a:cubicBezTo>
                  <a:cubicBezTo>
                    <a:pt x="0" y="172"/>
                    <a:pt x="18" y="270"/>
                    <a:pt x="118" y="274"/>
                  </a:cubicBezTo>
                  <a:cubicBezTo>
                    <a:pt x="144" y="275"/>
                    <a:pt x="170" y="263"/>
                    <a:pt x="186" y="248"/>
                  </a:cubicBezTo>
                  <a:cubicBezTo>
                    <a:pt x="257" y="182"/>
                    <a:pt x="221" y="98"/>
                    <a:pt x="221" y="98"/>
                  </a:cubicBezTo>
                  <a:close/>
                  <a:moveTo>
                    <a:pt x="119" y="257"/>
                  </a:moveTo>
                  <a:cubicBezTo>
                    <a:pt x="102" y="257"/>
                    <a:pt x="85" y="250"/>
                    <a:pt x="75" y="240"/>
                  </a:cubicBezTo>
                  <a:cubicBezTo>
                    <a:pt x="29" y="197"/>
                    <a:pt x="52" y="143"/>
                    <a:pt x="52" y="143"/>
                  </a:cubicBezTo>
                  <a:cubicBezTo>
                    <a:pt x="52" y="149"/>
                    <a:pt x="53" y="160"/>
                    <a:pt x="53" y="159"/>
                  </a:cubicBezTo>
                  <a:cubicBezTo>
                    <a:pt x="66" y="113"/>
                    <a:pt x="120" y="79"/>
                    <a:pt x="119" y="81"/>
                  </a:cubicBezTo>
                  <a:cubicBezTo>
                    <a:pt x="110" y="94"/>
                    <a:pt x="144" y="123"/>
                    <a:pt x="142" y="120"/>
                  </a:cubicBezTo>
                  <a:cubicBezTo>
                    <a:pt x="140" y="117"/>
                    <a:pt x="142" y="110"/>
                    <a:pt x="142" y="110"/>
                  </a:cubicBezTo>
                  <a:cubicBezTo>
                    <a:pt x="146" y="120"/>
                    <a:pt x="152" y="129"/>
                    <a:pt x="167" y="141"/>
                  </a:cubicBezTo>
                  <a:cubicBezTo>
                    <a:pt x="190" y="161"/>
                    <a:pt x="186" y="197"/>
                    <a:pt x="186" y="197"/>
                  </a:cubicBezTo>
                  <a:cubicBezTo>
                    <a:pt x="190" y="193"/>
                    <a:pt x="193" y="184"/>
                    <a:pt x="193" y="184"/>
                  </a:cubicBezTo>
                  <a:cubicBezTo>
                    <a:pt x="195" y="191"/>
                    <a:pt x="184" y="254"/>
                    <a:pt x="119" y="2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4" name="Oval 65"/>
            <p:cNvSpPr>
              <a:spLocks noChangeArrowheads="1"/>
            </p:cNvSpPr>
            <p:nvPr/>
          </p:nvSpPr>
          <p:spPr bwMode="invGray">
            <a:xfrm>
              <a:off x="5300663" y="14882812"/>
              <a:ext cx="215900" cy="2127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5" name="Oval 66"/>
            <p:cNvSpPr>
              <a:spLocks noChangeArrowheads="1"/>
            </p:cNvSpPr>
            <p:nvPr/>
          </p:nvSpPr>
          <p:spPr bwMode="invGray">
            <a:xfrm>
              <a:off x="5300663" y="14882812"/>
              <a:ext cx="215900" cy="2127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56" name="Group 155"/>
          <p:cNvGrpSpPr/>
          <p:nvPr/>
        </p:nvGrpSpPr>
        <p:grpSpPr bwMode="invGray">
          <a:xfrm>
            <a:off x="4506705" y="3867381"/>
            <a:ext cx="1219200" cy="1219200"/>
            <a:chOff x="4959350" y="12712700"/>
            <a:chExt cx="885825" cy="885825"/>
          </a:xfrm>
        </p:grpSpPr>
        <p:sp>
          <p:nvSpPr>
            <p:cNvPr id="157" name="Oval 74"/>
            <p:cNvSpPr>
              <a:spLocks noChangeArrowheads="1"/>
            </p:cNvSpPr>
            <p:nvPr/>
          </p:nvSpPr>
          <p:spPr bwMode="invGray">
            <a:xfrm>
              <a:off x="4959350" y="12712700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8" name="Freeform 75"/>
            <p:cNvSpPr>
              <a:spLocks/>
            </p:cNvSpPr>
            <p:nvPr/>
          </p:nvSpPr>
          <p:spPr bwMode="invGray">
            <a:xfrm>
              <a:off x="5462588" y="13017500"/>
              <a:ext cx="228600" cy="257175"/>
            </a:xfrm>
            <a:custGeom>
              <a:avLst/>
              <a:gdLst>
                <a:gd name="T0" fmla="*/ 63 w 100"/>
                <a:gd name="T1" fmla="*/ 65 h 112"/>
                <a:gd name="T2" fmla="*/ 100 w 100"/>
                <a:gd name="T3" fmla="*/ 28 h 112"/>
                <a:gd name="T4" fmla="*/ 68 w 100"/>
                <a:gd name="T5" fmla="*/ 30 h 112"/>
                <a:gd name="T6" fmla="*/ 59 w 100"/>
                <a:gd name="T7" fmla="*/ 37 h 112"/>
                <a:gd name="T8" fmla="*/ 44 w 100"/>
                <a:gd name="T9" fmla="*/ 53 h 112"/>
                <a:gd name="T10" fmla="*/ 36 w 100"/>
                <a:gd name="T11" fmla="*/ 61 h 112"/>
                <a:gd name="T12" fmla="*/ 42 w 100"/>
                <a:gd name="T13" fmla="*/ 17 h 112"/>
                <a:gd name="T14" fmla="*/ 15 w 100"/>
                <a:gd name="T15" fmla="*/ 1 h 112"/>
                <a:gd name="T16" fmla="*/ 15 w 100"/>
                <a:gd name="T17" fmla="*/ 2 h 112"/>
                <a:gd name="T18" fmla="*/ 1 w 100"/>
                <a:gd name="T19" fmla="*/ 92 h 112"/>
                <a:gd name="T20" fmla="*/ 28 w 100"/>
                <a:gd name="T21" fmla="*/ 107 h 112"/>
                <a:gd name="T22" fmla="*/ 34 w 100"/>
                <a:gd name="T23" fmla="*/ 70 h 112"/>
                <a:gd name="T24" fmla="*/ 45 w 100"/>
                <a:gd name="T25" fmla="*/ 88 h 112"/>
                <a:gd name="T26" fmla="*/ 57 w 100"/>
                <a:gd name="T27" fmla="*/ 105 h 112"/>
                <a:gd name="T28" fmla="*/ 89 w 100"/>
                <a:gd name="T29" fmla="*/ 95 h 112"/>
                <a:gd name="T30" fmla="*/ 63 w 100"/>
                <a:gd name="T31" fmla="*/ 6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12">
                  <a:moveTo>
                    <a:pt x="63" y="65"/>
                  </a:moveTo>
                  <a:cubicBezTo>
                    <a:pt x="68" y="58"/>
                    <a:pt x="94" y="35"/>
                    <a:pt x="100" y="28"/>
                  </a:cubicBezTo>
                  <a:cubicBezTo>
                    <a:pt x="88" y="29"/>
                    <a:pt x="76" y="26"/>
                    <a:pt x="68" y="30"/>
                  </a:cubicBezTo>
                  <a:cubicBezTo>
                    <a:pt x="65" y="31"/>
                    <a:pt x="62" y="34"/>
                    <a:pt x="59" y="37"/>
                  </a:cubicBezTo>
                  <a:cubicBezTo>
                    <a:pt x="53" y="42"/>
                    <a:pt x="49" y="47"/>
                    <a:pt x="44" y="53"/>
                  </a:cubicBezTo>
                  <a:cubicBezTo>
                    <a:pt x="41" y="56"/>
                    <a:pt x="39" y="59"/>
                    <a:pt x="36" y="61"/>
                  </a:cubicBezTo>
                  <a:cubicBezTo>
                    <a:pt x="37" y="49"/>
                    <a:pt x="41" y="30"/>
                    <a:pt x="42" y="17"/>
                  </a:cubicBezTo>
                  <a:cubicBezTo>
                    <a:pt x="44" y="1"/>
                    <a:pt x="32" y="0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2" y="22"/>
                    <a:pt x="2" y="85"/>
                    <a:pt x="1" y="92"/>
                  </a:cubicBezTo>
                  <a:cubicBezTo>
                    <a:pt x="0" y="107"/>
                    <a:pt x="13" y="108"/>
                    <a:pt x="28" y="107"/>
                  </a:cubicBezTo>
                  <a:cubicBezTo>
                    <a:pt x="31" y="95"/>
                    <a:pt x="32" y="82"/>
                    <a:pt x="34" y="70"/>
                  </a:cubicBezTo>
                  <a:cubicBezTo>
                    <a:pt x="38" y="75"/>
                    <a:pt x="41" y="82"/>
                    <a:pt x="45" y="88"/>
                  </a:cubicBezTo>
                  <a:cubicBezTo>
                    <a:pt x="48" y="93"/>
                    <a:pt x="52" y="102"/>
                    <a:pt x="57" y="105"/>
                  </a:cubicBezTo>
                  <a:cubicBezTo>
                    <a:pt x="67" y="112"/>
                    <a:pt x="88" y="107"/>
                    <a:pt x="89" y="95"/>
                  </a:cubicBezTo>
                  <a:cubicBezTo>
                    <a:pt x="74" y="91"/>
                    <a:pt x="70" y="76"/>
                    <a:pt x="63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9" name="Freeform 76"/>
            <p:cNvSpPr>
              <a:spLocks/>
            </p:cNvSpPr>
            <p:nvPr/>
          </p:nvSpPr>
          <p:spPr bwMode="invGray">
            <a:xfrm>
              <a:off x="5386388" y="13011150"/>
              <a:ext cx="82550" cy="66675"/>
            </a:xfrm>
            <a:custGeom>
              <a:avLst/>
              <a:gdLst>
                <a:gd name="T0" fmla="*/ 23 w 36"/>
                <a:gd name="T1" fmla="*/ 0 h 29"/>
                <a:gd name="T2" fmla="*/ 18 w 36"/>
                <a:gd name="T3" fmla="*/ 0 h 29"/>
                <a:gd name="T4" fmla="*/ 3 w 36"/>
                <a:gd name="T5" fmla="*/ 18 h 29"/>
                <a:gd name="T6" fmla="*/ 23 w 36"/>
                <a:gd name="T7" fmla="*/ 25 h 29"/>
                <a:gd name="T8" fmla="*/ 33 w 36"/>
                <a:gd name="T9" fmla="*/ 7 h 29"/>
                <a:gd name="T10" fmla="*/ 23 w 36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9">
                  <a:moveTo>
                    <a:pt x="23" y="0"/>
                  </a:moveTo>
                  <a:cubicBezTo>
                    <a:pt x="21" y="0"/>
                    <a:pt x="19" y="0"/>
                    <a:pt x="18" y="0"/>
                  </a:cubicBezTo>
                  <a:cubicBezTo>
                    <a:pt x="8" y="3"/>
                    <a:pt x="0" y="7"/>
                    <a:pt x="3" y="18"/>
                  </a:cubicBezTo>
                  <a:cubicBezTo>
                    <a:pt x="5" y="26"/>
                    <a:pt x="15" y="29"/>
                    <a:pt x="23" y="25"/>
                  </a:cubicBezTo>
                  <a:cubicBezTo>
                    <a:pt x="30" y="23"/>
                    <a:pt x="36" y="16"/>
                    <a:pt x="33" y="7"/>
                  </a:cubicBezTo>
                  <a:cubicBezTo>
                    <a:pt x="32" y="4"/>
                    <a:pt x="29" y="1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0" name="Freeform 77"/>
            <p:cNvSpPr>
              <a:spLocks/>
            </p:cNvSpPr>
            <p:nvPr/>
          </p:nvSpPr>
          <p:spPr bwMode="invGray">
            <a:xfrm>
              <a:off x="5365750" y="13087350"/>
              <a:ext cx="87313" cy="177800"/>
            </a:xfrm>
            <a:custGeom>
              <a:avLst/>
              <a:gdLst>
                <a:gd name="T0" fmla="*/ 10 w 38"/>
                <a:gd name="T1" fmla="*/ 1 h 78"/>
                <a:gd name="T2" fmla="*/ 10 w 38"/>
                <a:gd name="T3" fmla="*/ 2 h 78"/>
                <a:gd name="T4" fmla="*/ 2 w 38"/>
                <a:gd name="T5" fmla="*/ 54 h 78"/>
                <a:gd name="T6" fmla="*/ 2 w 38"/>
                <a:gd name="T7" fmla="*/ 72 h 78"/>
                <a:gd name="T8" fmla="*/ 28 w 38"/>
                <a:gd name="T9" fmla="*/ 77 h 78"/>
                <a:gd name="T10" fmla="*/ 36 w 38"/>
                <a:gd name="T11" fmla="*/ 24 h 78"/>
                <a:gd name="T12" fmla="*/ 36 w 38"/>
                <a:gd name="T13" fmla="*/ 7 h 78"/>
                <a:gd name="T14" fmla="*/ 10 w 38"/>
                <a:gd name="T15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8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7" y="17"/>
                    <a:pt x="4" y="37"/>
                    <a:pt x="2" y="54"/>
                  </a:cubicBezTo>
                  <a:cubicBezTo>
                    <a:pt x="1" y="60"/>
                    <a:pt x="0" y="68"/>
                    <a:pt x="2" y="72"/>
                  </a:cubicBezTo>
                  <a:cubicBezTo>
                    <a:pt x="6" y="78"/>
                    <a:pt x="18" y="78"/>
                    <a:pt x="28" y="77"/>
                  </a:cubicBezTo>
                  <a:cubicBezTo>
                    <a:pt x="31" y="62"/>
                    <a:pt x="33" y="42"/>
                    <a:pt x="36" y="24"/>
                  </a:cubicBezTo>
                  <a:cubicBezTo>
                    <a:pt x="37" y="18"/>
                    <a:pt x="38" y="11"/>
                    <a:pt x="36" y="7"/>
                  </a:cubicBezTo>
                  <a:cubicBezTo>
                    <a:pt x="32" y="0"/>
                    <a:pt x="2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1" name="Freeform 78"/>
            <p:cNvSpPr>
              <a:spLocks noEditPoints="1"/>
            </p:cNvSpPr>
            <p:nvPr/>
          </p:nvSpPr>
          <p:spPr bwMode="invGray">
            <a:xfrm>
              <a:off x="5133975" y="13073062"/>
              <a:ext cx="220663" cy="247650"/>
            </a:xfrm>
            <a:custGeom>
              <a:avLst/>
              <a:gdLst>
                <a:gd name="T0" fmla="*/ 63 w 96"/>
                <a:gd name="T1" fmla="*/ 2 h 108"/>
                <a:gd name="T2" fmla="*/ 15 w 96"/>
                <a:gd name="T3" fmla="*/ 19 h 108"/>
                <a:gd name="T4" fmla="*/ 2 w 96"/>
                <a:gd name="T5" fmla="*/ 50 h 108"/>
                <a:gd name="T6" fmla="*/ 42 w 96"/>
                <a:gd name="T7" fmla="*/ 86 h 108"/>
                <a:gd name="T8" fmla="*/ 50 w 96"/>
                <a:gd name="T9" fmla="*/ 83 h 108"/>
                <a:gd name="T10" fmla="*/ 60 w 96"/>
                <a:gd name="T11" fmla="*/ 76 h 108"/>
                <a:gd name="T12" fmla="*/ 71 w 96"/>
                <a:gd name="T13" fmla="*/ 108 h 108"/>
                <a:gd name="T14" fmla="*/ 71 w 96"/>
                <a:gd name="T15" fmla="*/ 108 h 108"/>
                <a:gd name="T16" fmla="*/ 84 w 96"/>
                <a:gd name="T17" fmla="*/ 108 h 108"/>
                <a:gd name="T18" fmla="*/ 89 w 96"/>
                <a:gd name="T19" fmla="*/ 73 h 108"/>
                <a:gd name="T20" fmla="*/ 95 w 96"/>
                <a:gd name="T21" fmla="*/ 39 h 108"/>
                <a:gd name="T22" fmla="*/ 63 w 96"/>
                <a:gd name="T23" fmla="*/ 2 h 108"/>
                <a:gd name="T24" fmla="*/ 57 w 96"/>
                <a:gd name="T25" fmla="*/ 61 h 108"/>
                <a:gd name="T26" fmla="*/ 37 w 96"/>
                <a:gd name="T27" fmla="*/ 62 h 108"/>
                <a:gd name="T28" fmla="*/ 41 w 96"/>
                <a:gd name="T29" fmla="*/ 26 h 108"/>
                <a:gd name="T30" fmla="*/ 50 w 96"/>
                <a:gd name="T31" fmla="*/ 23 h 108"/>
                <a:gd name="T32" fmla="*/ 61 w 96"/>
                <a:gd name="T33" fmla="*/ 25 h 108"/>
                <a:gd name="T34" fmla="*/ 57 w 96"/>
                <a:gd name="T35" fmla="*/ 61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6" h="108">
                  <a:moveTo>
                    <a:pt x="63" y="2"/>
                  </a:moveTo>
                  <a:cubicBezTo>
                    <a:pt x="40" y="0"/>
                    <a:pt x="25" y="8"/>
                    <a:pt x="15" y="19"/>
                  </a:cubicBezTo>
                  <a:cubicBezTo>
                    <a:pt x="7" y="27"/>
                    <a:pt x="2" y="37"/>
                    <a:pt x="2" y="50"/>
                  </a:cubicBezTo>
                  <a:cubicBezTo>
                    <a:pt x="0" y="72"/>
                    <a:pt x="16" y="88"/>
                    <a:pt x="42" y="86"/>
                  </a:cubicBezTo>
                  <a:cubicBezTo>
                    <a:pt x="44" y="85"/>
                    <a:pt x="47" y="84"/>
                    <a:pt x="50" y="83"/>
                  </a:cubicBezTo>
                  <a:cubicBezTo>
                    <a:pt x="54" y="81"/>
                    <a:pt x="57" y="78"/>
                    <a:pt x="60" y="76"/>
                  </a:cubicBezTo>
                  <a:cubicBezTo>
                    <a:pt x="58" y="88"/>
                    <a:pt x="53" y="108"/>
                    <a:pt x="71" y="108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75" y="108"/>
                    <a:pt x="80" y="108"/>
                    <a:pt x="84" y="108"/>
                  </a:cubicBezTo>
                  <a:cubicBezTo>
                    <a:pt x="86" y="95"/>
                    <a:pt x="88" y="84"/>
                    <a:pt x="89" y="73"/>
                  </a:cubicBezTo>
                  <a:cubicBezTo>
                    <a:pt x="91" y="62"/>
                    <a:pt x="94" y="51"/>
                    <a:pt x="95" y="39"/>
                  </a:cubicBezTo>
                  <a:cubicBezTo>
                    <a:pt x="96" y="16"/>
                    <a:pt x="83" y="4"/>
                    <a:pt x="63" y="2"/>
                  </a:cubicBezTo>
                  <a:close/>
                  <a:moveTo>
                    <a:pt x="57" y="61"/>
                  </a:moveTo>
                  <a:cubicBezTo>
                    <a:pt x="53" y="64"/>
                    <a:pt x="43" y="66"/>
                    <a:pt x="37" y="62"/>
                  </a:cubicBezTo>
                  <a:cubicBezTo>
                    <a:pt x="26" y="55"/>
                    <a:pt x="33" y="33"/>
                    <a:pt x="41" y="26"/>
                  </a:cubicBezTo>
                  <a:cubicBezTo>
                    <a:pt x="43" y="25"/>
                    <a:pt x="46" y="23"/>
                    <a:pt x="50" y="23"/>
                  </a:cubicBezTo>
                  <a:cubicBezTo>
                    <a:pt x="53" y="23"/>
                    <a:pt x="58" y="23"/>
                    <a:pt x="61" y="25"/>
                  </a:cubicBezTo>
                  <a:cubicBezTo>
                    <a:pt x="70" y="32"/>
                    <a:pt x="65" y="54"/>
                    <a:pt x="5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65" name="Group 164"/>
          <p:cNvGrpSpPr/>
          <p:nvPr/>
        </p:nvGrpSpPr>
        <p:grpSpPr bwMode="invGray">
          <a:xfrm>
            <a:off x="2518995" y="2067588"/>
            <a:ext cx="1219200" cy="1219200"/>
            <a:chOff x="8855075" y="1187450"/>
            <a:chExt cx="885825" cy="885825"/>
          </a:xfrm>
        </p:grpSpPr>
        <p:sp>
          <p:nvSpPr>
            <p:cNvPr id="166" name="Oval 131"/>
            <p:cNvSpPr>
              <a:spLocks noChangeArrowheads="1"/>
            </p:cNvSpPr>
            <p:nvPr/>
          </p:nvSpPr>
          <p:spPr bwMode="invGray">
            <a:xfrm>
              <a:off x="8855075" y="1187450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7" name="Freeform 132"/>
            <p:cNvSpPr>
              <a:spLocks/>
            </p:cNvSpPr>
            <p:nvPr/>
          </p:nvSpPr>
          <p:spPr bwMode="invGray">
            <a:xfrm>
              <a:off x="9142413" y="1352550"/>
              <a:ext cx="309563" cy="554038"/>
            </a:xfrm>
            <a:custGeom>
              <a:avLst/>
              <a:gdLst>
                <a:gd name="T0" fmla="*/ 159 w 195"/>
                <a:gd name="T1" fmla="*/ 0 h 349"/>
                <a:gd name="T2" fmla="*/ 0 w 195"/>
                <a:gd name="T3" fmla="*/ 193 h 349"/>
                <a:gd name="T4" fmla="*/ 87 w 195"/>
                <a:gd name="T5" fmla="*/ 193 h 349"/>
                <a:gd name="T6" fmla="*/ 37 w 195"/>
                <a:gd name="T7" fmla="*/ 349 h 349"/>
                <a:gd name="T8" fmla="*/ 195 w 195"/>
                <a:gd name="T9" fmla="*/ 141 h 349"/>
                <a:gd name="T10" fmla="*/ 113 w 195"/>
                <a:gd name="T11" fmla="*/ 141 h 349"/>
                <a:gd name="T12" fmla="*/ 159 w 195"/>
                <a:gd name="T13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349">
                  <a:moveTo>
                    <a:pt x="159" y="0"/>
                  </a:moveTo>
                  <a:lnTo>
                    <a:pt x="0" y="193"/>
                  </a:lnTo>
                  <a:lnTo>
                    <a:pt x="87" y="193"/>
                  </a:lnTo>
                  <a:lnTo>
                    <a:pt x="37" y="349"/>
                  </a:lnTo>
                  <a:lnTo>
                    <a:pt x="195" y="141"/>
                  </a:lnTo>
                  <a:lnTo>
                    <a:pt x="113" y="141"/>
                  </a:lnTo>
                  <a:lnTo>
                    <a:pt x="1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68" name="Group 167"/>
          <p:cNvGrpSpPr/>
          <p:nvPr/>
        </p:nvGrpSpPr>
        <p:grpSpPr bwMode="invGray">
          <a:xfrm>
            <a:off x="6494416" y="3867381"/>
            <a:ext cx="1219200" cy="1219200"/>
            <a:chOff x="8858250" y="2827337"/>
            <a:chExt cx="885825" cy="885825"/>
          </a:xfrm>
        </p:grpSpPr>
        <p:sp>
          <p:nvSpPr>
            <p:cNvPr id="169" name="Oval 137"/>
            <p:cNvSpPr>
              <a:spLocks noChangeArrowheads="1"/>
            </p:cNvSpPr>
            <p:nvPr/>
          </p:nvSpPr>
          <p:spPr bwMode="invGray">
            <a:xfrm>
              <a:off x="8858250" y="2827337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0" name="Freeform 138"/>
            <p:cNvSpPr>
              <a:spLocks noEditPoints="1"/>
            </p:cNvSpPr>
            <p:nvPr/>
          </p:nvSpPr>
          <p:spPr bwMode="invGray">
            <a:xfrm>
              <a:off x="9069388" y="3013075"/>
              <a:ext cx="466725" cy="557213"/>
            </a:xfrm>
            <a:custGeom>
              <a:avLst/>
              <a:gdLst>
                <a:gd name="T0" fmla="*/ 20 w 204"/>
                <a:gd name="T1" fmla="*/ 48 h 243"/>
                <a:gd name="T2" fmla="*/ 20 w 204"/>
                <a:gd name="T3" fmla="*/ 48 h 243"/>
                <a:gd name="T4" fmla="*/ 43 w 204"/>
                <a:gd name="T5" fmla="*/ 48 h 243"/>
                <a:gd name="T6" fmla="*/ 45 w 204"/>
                <a:gd name="T7" fmla="*/ 46 h 243"/>
                <a:gd name="T8" fmla="*/ 45 w 204"/>
                <a:gd name="T9" fmla="*/ 21 h 243"/>
                <a:gd name="T10" fmla="*/ 45 w 204"/>
                <a:gd name="T11" fmla="*/ 21 h 243"/>
                <a:gd name="T12" fmla="*/ 48 w 204"/>
                <a:gd name="T13" fmla="*/ 10 h 243"/>
                <a:gd name="T14" fmla="*/ 48 w 204"/>
                <a:gd name="T15" fmla="*/ 8 h 243"/>
                <a:gd name="T16" fmla="*/ 48 w 204"/>
                <a:gd name="T17" fmla="*/ 8 h 243"/>
                <a:gd name="T18" fmla="*/ 4 w 204"/>
                <a:gd name="T19" fmla="*/ 52 h 243"/>
                <a:gd name="T20" fmla="*/ 4 w 204"/>
                <a:gd name="T21" fmla="*/ 52 h 243"/>
                <a:gd name="T22" fmla="*/ 6 w 204"/>
                <a:gd name="T23" fmla="*/ 51 h 243"/>
                <a:gd name="T24" fmla="*/ 20 w 204"/>
                <a:gd name="T25" fmla="*/ 48 h 243"/>
                <a:gd name="T26" fmla="*/ 197 w 204"/>
                <a:gd name="T27" fmla="*/ 44 h 243"/>
                <a:gd name="T28" fmla="*/ 184 w 204"/>
                <a:gd name="T29" fmla="*/ 27 h 243"/>
                <a:gd name="T30" fmla="*/ 153 w 204"/>
                <a:gd name="T31" fmla="*/ 22 h 243"/>
                <a:gd name="T32" fmla="*/ 120 w 204"/>
                <a:gd name="T33" fmla="*/ 21 h 243"/>
                <a:gd name="T34" fmla="*/ 109 w 204"/>
                <a:gd name="T35" fmla="*/ 6 h 243"/>
                <a:gd name="T36" fmla="*/ 68 w 204"/>
                <a:gd name="T37" fmla="*/ 3 h 243"/>
                <a:gd name="T38" fmla="*/ 56 w 204"/>
                <a:gd name="T39" fmla="*/ 11 h 243"/>
                <a:gd name="T40" fmla="*/ 53 w 204"/>
                <a:gd name="T41" fmla="*/ 21 h 243"/>
                <a:gd name="T42" fmla="*/ 53 w 204"/>
                <a:gd name="T43" fmla="*/ 36 h 243"/>
                <a:gd name="T44" fmla="*/ 53 w 204"/>
                <a:gd name="T45" fmla="*/ 46 h 243"/>
                <a:gd name="T46" fmla="*/ 44 w 204"/>
                <a:gd name="T47" fmla="*/ 55 h 243"/>
                <a:gd name="T48" fmla="*/ 21 w 204"/>
                <a:gd name="T49" fmla="*/ 55 h 243"/>
                <a:gd name="T50" fmla="*/ 10 w 204"/>
                <a:gd name="T51" fmla="*/ 57 h 243"/>
                <a:gd name="T52" fmla="*/ 4 w 204"/>
                <a:gd name="T53" fmla="*/ 62 h 243"/>
                <a:gd name="T54" fmla="*/ 0 w 204"/>
                <a:gd name="T55" fmla="*/ 76 h 243"/>
                <a:gd name="T56" fmla="*/ 1 w 204"/>
                <a:gd name="T57" fmla="*/ 89 h 243"/>
                <a:gd name="T58" fmla="*/ 15 w 204"/>
                <a:gd name="T59" fmla="*/ 152 h 243"/>
                <a:gd name="T60" fmla="*/ 24 w 204"/>
                <a:gd name="T61" fmla="*/ 162 h 243"/>
                <a:gd name="T62" fmla="*/ 72 w 204"/>
                <a:gd name="T63" fmla="*/ 173 h 243"/>
                <a:gd name="T64" fmla="*/ 96 w 204"/>
                <a:gd name="T65" fmla="*/ 168 h 243"/>
                <a:gd name="T66" fmla="*/ 98 w 204"/>
                <a:gd name="T67" fmla="*/ 163 h 243"/>
                <a:gd name="T68" fmla="*/ 102 w 204"/>
                <a:gd name="T69" fmla="*/ 134 h 243"/>
                <a:gd name="T70" fmla="*/ 103 w 204"/>
                <a:gd name="T71" fmla="*/ 134 h 243"/>
                <a:gd name="T72" fmla="*/ 116 w 204"/>
                <a:gd name="T73" fmla="*/ 162 h 243"/>
                <a:gd name="T74" fmla="*/ 145 w 204"/>
                <a:gd name="T75" fmla="*/ 167 h 243"/>
                <a:gd name="T76" fmla="*/ 163 w 204"/>
                <a:gd name="T77" fmla="*/ 200 h 243"/>
                <a:gd name="T78" fmla="*/ 141 w 204"/>
                <a:gd name="T79" fmla="*/ 218 h 243"/>
                <a:gd name="T80" fmla="*/ 121 w 204"/>
                <a:gd name="T81" fmla="*/ 207 h 243"/>
                <a:gd name="T82" fmla="*/ 137 w 204"/>
                <a:gd name="T83" fmla="*/ 199 h 243"/>
                <a:gd name="T84" fmla="*/ 138 w 204"/>
                <a:gd name="T85" fmla="*/ 191 h 243"/>
                <a:gd name="T86" fmla="*/ 138 w 204"/>
                <a:gd name="T87" fmla="*/ 181 h 243"/>
                <a:gd name="T88" fmla="*/ 101 w 204"/>
                <a:gd name="T89" fmla="*/ 211 h 243"/>
                <a:gd name="T90" fmla="*/ 145 w 204"/>
                <a:gd name="T91" fmla="*/ 243 h 243"/>
                <a:gd name="T92" fmla="*/ 191 w 204"/>
                <a:gd name="T93" fmla="*/ 208 h 243"/>
                <a:gd name="T94" fmla="*/ 202 w 204"/>
                <a:gd name="T95" fmla="*/ 147 h 243"/>
                <a:gd name="T96" fmla="*/ 197 w 204"/>
                <a:gd name="T97" fmla="*/ 44 h 243"/>
                <a:gd name="T98" fmla="*/ 151 w 204"/>
                <a:gd name="T99" fmla="*/ 116 h 243"/>
                <a:gd name="T100" fmla="*/ 141 w 204"/>
                <a:gd name="T101" fmla="*/ 116 h 243"/>
                <a:gd name="T102" fmla="*/ 155 w 204"/>
                <a:gd name="T103" fmla="*/ 102 h 243"/>
                <a:gd name="T104" fmla="*/ 167 w 204"/>
                <a:gd name="T105" fmla="*/ 119 h 243"/>
                <a:gd name="T106" fmla="*/ 151 w 204"/>
                <a:gd name="T107" fmla="*/ 11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4" h="243">
                  <a:moveTo>
                    <a:pt x="20" y="48"/>
                  </a:moveTo>
                  <a:cubicBezTo>
                    <a:pt x="20" y="48"/>
                    <a:pt x="20" y="48"/>
                    <a:pt x="20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4" y="48"/>
                    <a:pt x="45" y="47"/>
                    <a:pt x="45" y="46"/>
                  </a:cubicBezTo>
                  <a:cubicBezTo>
                    <a:pt x="45" y="46"/>
                    <a:pt x="45" y="27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17"/>
                    <a:pt x="46" y="13"/>
                    <a:pt x="48" y="10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5" y="52"/>
                    <a:pt x="6" y="51"/>
                    <a:pt x="6" y="51"/>
                  </a:cubicBezTo>
                  <a:cubicBezTo>
                    <a:pt x="10" y="49"/>
                    <a:pt x="15" y="48"/>
                    <a:pt x="20" y="48"/>
                  </a:cubicBezTo>
                  <a:close/>
                  <a:moveTo>
                    <a:pt x="197" y="44"/>
                  </a:moveTo>
                  <a:cubicBezTo>
                    <a:pt x="195" y="34"/>
                    <a:pt x="189" y="29"/>
                    <a:pt x="184" y="27"/>
                  </a:cubicBezTo>
                  <a:cubicBezTo>
                    <a:pt x="178" y="25"/>
                    <a:pt x="167" y="23"/>
                    <a:pt x="153" y="22"/>
                  </a:cubicBezTo>
                  <a:cubicBezTo>
                    <a:pt x="141" y="20"/>
                    <a:pt x="128" y="20"/>
                    <a:pt x="120" y="21"/>
                  </a:cubicBezTo>
                  <a:cubicBezTo>
                    <a:pt x="119" y="14"/>
                    <a:pt x="114" y="8"/>
                    <a:pt x="109" y="6"/>
                  </a:cubicBezTo>
                  <a:cubicBezTo>
                    <a:pt x="95" y="0"/>
                    <a:pt x="73" y="1"/>
                    <a:pt x="68" y="3"/>
                  </a:cubicBezTo>
                  <a:cubicBezTo>
                    <a:pt x="63" y="4"/>
                    <a:pt x="58" y="7"/>
                    <a:pt x="56" y="11"/>
                  </a:cubicBezTo>
                  <a:cubicBezTo>
                    <a:pt x="54" y="13"/>
                    <a:pt x="53" y="17"/>
                    <a:pt x="53" y="21"/>
                  </a:cubicBezTo>
                  <a:cubicBezTo>
                    <a:pt x="53" y="24"/>
                    <a:pt x="53" y="30"/>
                    <a:pt x="53" y="36"/>
                  </a:cubicBezTo>
                  <a:cubicBezTo>
                    <a:pt x="53" y="41"/>
                    <a:pt x="53" y="46"/>
                    <a:pt x="53" y="46"/>
                  </a:cubicBezTo>
                  <a:cubicBezTo>
                    <a:pt x="53" y="51"/>
                    <a:pt x="49" y="55"/>
                    <a:pt x="44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7" y="55"/>
                    <a:pt x="13" y="56"/>
                    <a:pt x="10" y="57"/>
                  </a:cubicBezTo>
                  <a:cubicBezTo>
                    <a:pt x="7" y="58"/>
                    <a:pt x="5" y="60"/>
                    <a:pt x="4" y="62"/>
                  </a:cubicBezTo>
                  <a:cubicBezTo>
                    <a:pt x="1" y="66"/>
                    <a:pt x="0" y="71"/>
                    <a:pt x="0" y="76"/>
                  </a:cubicBezTo>
                  <a:cubicBezTo>
                    <a:pt x="0" y="76"/>
                    <a:pt x="0" y="81"/>
                    <a:pt x="1" y="89"/>
                  </a:cubicBezTo>
                  <a:cubicBezTo>
                    <a:pt x="2" y="95"/>
                    <a:pt x="9" y="139"/>
                    <a:pt x="15" y="152"/>
                  </a:cubicBezTo>
                  <a:cubicBezTo>
                    <a:pt x="18" y="157"/>
                    <a:pt x="20" y="159"/>
                    <a:pt x="24" y="162"/>
                  </a:cubicBezTo>
                  <a:cubicBezTo>
                    <a:pt x="35" y="166"/>
                    <a:pt x="60" y="171"/>
                    <a:pt x="72" y="173"/>
                  </a:cubicBezTo>
                  <a:cubicBezTo>
                    <a:pt x="84" y="174"/>
                    <a:pt x="91" y="178"/>
                    <a:pt x="96" y="168"/>
                  </a:cubicBezTo>
                  <a:cubicBezTo>
                    <a:pt x="96" y="168"/>
                    <a:pt x="96" y="166"/>
                    <a:pt x="98" y="163"/>
                  </a:cubicBezTo>
                  <a:cubicBezTo>
                    <a:pt x="101" y="151"/>
                    <a:pt x="102" y="141"/>
                    <a:pt x="102" y="134"/>
                  </a:cubicBezTo>
                  <a:cubicBezTo>
                    <a:pt x="102" y="133"/>
                    <a:pt x="103" y="133"/>
                    <a:pt x="103" y="134"/>
                  </a:cubicBezTo>
                  <a:cubicBezTo>
                    <a:pt x="103" y="139"/>
                    <a:pt x="102" y="157"/>
                    <a:pt x="116" y="162"/>
                  </a:cubicBezTo>
                  <a:cubicBezTo>
                    <a:pt x="121" y="164"/>
                    <a:pt x="133" y="166"/>
                    <a:pt x="145" y="167"/>
                  </a:cubicBezTo>
                  <a:cubicBezTo>
                    <a:pt x="155" y="169"/>
                    <a:pt x="163" y="173"/>
                    <a:pt x="163" y="200"/>
                  </a:cubicBezTo>
                  <a:cubicBezTo>
                    <a:pt x="163" y="216"/>
                    <a:pt x="159" y="218"/>
                    <a:pt x="141" y="218"/>
                  </a:cubicBezTo>
                  <a:cubicBezTo>
                    <a:pt x="127" y="218"/>
                    <a:pt x="121" y="219"/>
                    <a:pt x="121" y="207"/>
                  </a:cubicBezTo>
                  <a:cubicBezTo>
                    <a:pt x="121" y="198"/>
                    <a:pt x="130" y="199"/>
                    <a:pt x="137" y="199"/>
                  </a:cubicBezTo>
                  <a:cubicBezTo>
                    <a:pt x="140" y="199"/>
                    <a:pt x="138" y="196"/>
                    <a:pt x="138" y="191"/>
                  </a:cubicBezTo>
                  <a:cubicBezTo>
                    <a:pt x="138" y="185"/>
                    <a:pt x="142" y="182"/>
                    <a:pt x="138" y="181"/>
                  </a:cubicBezTo>
                  <a:cubicBezTo>
                    <a:pt x="114" y="181"/>
                    <a:pt x="101" y="181"/>
                    <a:pt x="101" y="211"/>
                  </a:cubicBezTo>
                  <a:cubicBezTo>
                    <a:pt x="101" y="238"/>
                    <a:pt x="111" y="243"/>
                    <a:pt x="145" y="243"/>
                  </a:cubicBezTo>
                  <a:cubicBezTo>
                    <a:pt x="171" y="243"/>
                    <a:pt x="180" y="242"/>
                    <a:pt x="191" y="208"/>
                  </a:cubicBezTo>
                  <a:cubicBezTo>
                    <a:pt x="193" y="202"/>
                    <a:pt x="199" y="181"/>
                    <a:pt x="202" y="147"/>
                  </a:cubicBezTo>
                  <a:cubicBezTo>
                    <a:pt x="204" y="125"/>
                    <a:pt x="200" y="60"/>
                    <a:pt x="197" y="44"/>
                  </a:cubicBezTo>
                  <a:close/>
                  <a:moveTo>
                    <a:pt x="151" y="116"/>
                  </a:moveTo>
                  <a:cubicBezTo>
                    <a:pt x="147" y="116"/>
                    <a:pt x="144" y="116"/>
                    <a:pt x="141" y="116"/>
                  </a:cubicBezTo>
                  <a:cubicBezTo>
                    <a:pt x="142" y="110"/>
                    <a:pt x="145" y="102"/>
                    <a:pt x="155" y="102"/>
                  </a:cubicBezTo>
                  <a:cubicBezTo>
                    <a:pt x="165" y="102"/>
                    <a:pt x="167" y="112"/>
                    <a:pt x="167" y="119"/>
                  </a:cubicBezTo>
                  <a:cubicBezTo>
                    <a:pt x="162" y="117"/>
                    <a:pt x="157" y="116"/>
                    <a:pt x="151" y="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87" name="Group 186"/>
          <p:cNvGrpSpPr/>
          <p:nvPr/>
        </p:nvGrpSpPr>
        <p:grpSpPr bwMode="invGray">
          <a:xfrm>
            <a:off x="4506705" y="2067588"/>
            <a:ext cx="1219200" cy="1219200"/>
            <a:chOff x="4959350" y="9418637"/>
            <a:chExt cx="885825" cy="884238"/>
          </a:xfrm>
        </p:grpSpPr>
        <p:sp>
          <p:nvSpPr>
            <p:cNvPr id="188" name="Oval 183"/>
            <p:cNvSpPr>
              <a:spLocks noChangeArrowheads="1"/>
            </p:cNvSpPr>
            <p:nvPr/>
          </p:nvSpPr>
          <p:spPr bwMode="invGray">
            <a:xfrm>
              <a:off x="4959350" y="9418637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9" name="Freeform 184"/>
            <p:cNvSpPr>
              <a:spLocks/>
            </p:cNvSpPr>
            <p:nvPr/>
          </p:nvSpPr>
          <p:spPr bwMode="invGray">
            <a:xfrm>
              <a:off x="5338763" y="9626600"/>
              <a:ext cx="296863" cy="552450"/>
            </a:xfrm>
            <a:custGeom>
              <a:avLst/>
              <a:gdLst>
                <a:gd name="T0" fmla="*/ 117 w 187"/>
                <a:gd name="T1" fmla="*/ 0 h 348"/>
                <a:gd name="T2" fmla="*/ 187 w 187"/>
                <a:gd name="T3" fmla="*/ 0 h 348"/>
                <a:gd name="T4" fmla="*/ 72 w 187"/>
                <a:gd name="T5" fmla="*/ 211 h 348"/>
                <a:gd name="T6" fmla="*/ 148 w 187"/>
                <a:gd name="T7" fmla="*/ 348 h 348"/>
                <a:gd name="T8" fmla="*/ 76 w 187"/>
                <a:gd name="T9" fmla="*/ 348 h 348"/>
                <a:gd name="T10" fmla="*/ 0 w 187"/>
                <a:gd name="T11" fmla="*/ 209 h 348"/>
                <a:gd name="T12" fmla="*/ 117 w 187"/>
                <a:gd name="T13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348">
                  <a:moveTo>
                    <a:pt x="117" y="0"/>
                  </a:moveTo>
                  <a:lnTo>
                    <a:pt x="187" y="0"/>
                  </a:lnTo>
                  <a:lnTo>
                    <a:pt x="72" y="211"/>
                  </a:lnTo>
                  <a:lnTo>
                    <a:pt x="148" y="348"/>
                  </a:lnTo>
                  <a:lnTo>
                    <a:pt x="76" y="348"/>
                  </a:lnTo>
                  <a:lnTo>
                    <a:pt x="0" y="209"/>
                  </a:lnTo>
                  <a:lnTo>
                    <a:pt x="1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0" name="Freeform 185"/>
            <p:cNvSpPr>
              <a:spLocks/>
            </p:cNvSpPr>
            <p:nvPr/>
          </p:nvSpPr>
          <p:spPr bwMode="invGray">
            <a:xfrm>
              <a:off x="5170488" y="9725025"/>
              <a:ext cx="185738" cy="274638"/>
            </a:xfrm>
            <a:custGeom>
              <a:avLst/>
              <a:gdLst>
                <a:gd name="T0" fmla="*/ 55 w 117"/>
                <a:gd name="T1" fmla="*/ 173 h 173"/>
                <a:gd name="T2" fmla="*/ 0 w 117"/>
                <a:gd name="T3" fmla="*/ 173 h 173"/>
                <a:gd name="T4" fmla="*/ 61 w 117"/>
                <a:gd name="T5" fmla="*/ 78 h 173"/>
                <a:gd name="T6" fmla="*/ 10 w 117"/>
                <a:gd name="T7" fmla="*/ 0 h 173"/>
                <a:gd name="T8" fmla="*/ 67 w 117"/>
                <a:gd name="T9" fmla="*/ 0 h 173"/>
                <a:gd name="T10" fmla="*/ 117 w 117"/>
                <a:gd name="T11" fmla="*/ 80 h 173"/>
                <a:gd name="T12" fmla="*/ 55 w 117"/>
                <a:gd name="T1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173">
                  <a:moveTo>
                    <a:pt x="55" y="173"/>
                  </a:moveTo>
                  <a:lnTo>
                    <a:pt x="0" y="173"/>
                  </a:lnTo>
                  <a:lnTo>
                    <a:pt x="61" y="78"/>
                  </a:lnTo>
                  <a:lnTo>
                    <a:pt x="10" y="0"/>
                  </a:lnTo>
                  <a:lnTo>
                    <a:pt x="67" y="0"/>
                  </a:lnTo>
                  <a:lnTo>
                    <a:pt x="117" y="80"/>
                  </a:lnTo>
                  <a:lnTo>
                    <a:pt x="55" y="17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91" name="Group 190"/>
          <p:cNvGrpSpPr/>
          <p:nvPr/>
        </p:nvGrpSpPr>
        <p:grpSpPr bwMode="invGray">
          <a:xfrm>
            <a:off x="6494416" y="2067588"/>
            <a:ext cx="1219200" cy="1219200"/>
            <a:chOff x="6243638" y="9424987"/>
            <a:chExt cx="885825" cy="884238"/>
          </a:xfrm>
        </p:grpSpPr>
        <p:sp>
          <p:nvSpPr>
            <p:cNvPr id="192" name="Oval 186"/>
            <p:cNvSpPr>
              <a:spLocks noChangeArrowheads="1"/>
            </p:cNvSpPr>
            <p:nvPr/>
          </p:nvSpPr>
          <p:spPr bwMode="invGray">
            <a:xfrm>
              <a:off x="6243638" y="9424987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3" name="Freeform 187"/>
            <p:cNvSpPr>
              <a:spLocks noEditPoints="1"/>
            </p:cNvSpPr>
            <p:nvPr/>
          </p:nvSpPr>
          <p:spPr bwMode="invGray">
            <a:xfrm>
              <a:off x="6423025" y="9626600"/>
              <a:ext cx="511175" cy="481013"/>
            </a:xfrm>
            <a:custGeom>
              <a:avLst/>
              <a:gdLst>
                <a:gd name="T0" fmla="*/ 163 w 223"/>
                <a:gd name="T1" fmla="*/ 199 h 210"/>
                <a:gd name="T2" fmla="*/ 103 w 223"/>
                <a:gd name="T3" fmla="*/ 210 h 210"/>
                <a:gd name="T4" fmla="*/ 0 w 223"/>
                <a:gd name="T5" fmla="*/ 115 h 210"/>
                <a:gd name="T6" fmla="*/ 123 w 223"/>
                <a:gd name="T7" fmla="*/ 0 h 210"/>
                <a:gd name="T8" fmla="*/ 223 w 223"/>
                <a:gd name="T9" fmla="*/ 87 h 210"/>
                <a:gd name="T10" fmla="*/ 161 w 223"/>
                <a:gd name="T11" fmla="*/ 159 h 210"/>
                <a:gd name="T12" fmla="*/ 132 w 223"/>
                <a:gd name="T13" fmla="*/ 136 h 210"/>
                <a:gd name="T14" fmla="*/ 132 w 223"/>
                <a:gd name="T15" fmla="*/ 136 h 210"/>
                <a:gd name="T16" fmla="*/ 89 w 223"/>
                <a:gd name="T17" fmla="*/ 159 h 210"/>
                <a:gd name="T18" fmla="*/ 52 w 223"/>
                <a:gd name="T19" fmla="*/ 120 h 210"/>
                <a:gd name="T20" fmla="*/ 129 w 223"/>
                <a:gd name="T21" fmla="*/ 49 h 210"/>
                <a:gd name="T22" fmla="*/ 168 w 223"/>
                <a:gd name="T23" fmla="*/ 57 h 210"/>
                <a:gd name="T24" fmla="*/ 159 w 223"/>
                <a:gd name="T25" fmla="*/ 113 h 210"/>
                <a:gd name="T26" fmla="*/ 167 w 223"/>
                <a:gd name="T27" fmla="*/ 139 h 210"/>
                <a:gd name="T28" fmla="*/ 199 w 223"/>
                <a:gd name="T29" fmla="*/ 88 h 210"/>
                <a:gd name="T30" fmla="*/ 120 w 223"/>
                <a:gd name="T31" fmla="*/ 18 h 210"/>
                <a:gd name="T32" fmla="*/ 26 w 223"/>
                <a:gd name="T33" fmla="*/ 112 h 210"/>
                <a:gd name="T34" fmla="*/ 110 w 223"/>
                <a:gd name="T35" fmla="*/ 191 h 210"/>
                <a:gd name="T36" fmla="*/ 158 w 223"/>
                <a:gd name="T37" fmla="*/ 182 h 210"/>
                <a:gd name="T38" fmla="*/ 163 w 223"/>
                <a:gd name="T39" fmla="*/ 199 h 210"/>
                <a:gd name="T40" fmla="*/ 134 w 223"/>
                <a:gd name="T41" fmla="*/ 74 h 210"/>
                <a:gd name="T42" fmla="*/ 124 w 223"/>
                <a:gd name="T43" fmla="*/ 73 h 210"/>
                <a:gd name="T44" fmla="*/ 85 w 223"/>
                <a:gd name="T45" fmla="*/ 116 h 210"/>
                <a:gd name="T46" fmla="*/ 102 w 223"/>
                <a:gd name="T47" fmla="*/ 135 h 210"/>
                <a:gd name="T48" fmla="*/ 130 w 223"/>
                <a:gd name="T49" fmla="*/ 103 h 210"/>
                <a:gd name="T50" fmla="*/ 134 w 223"/>
                <a:gd name="T51" fmla="*/ 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210">
                  <a:moveTo>
                    <a:pt x="163" y="199"/>
                  </a:moveTo>
                  <a:cubicBezTo>
                    <a:pt x="144" y="207"/>
                    <a:pt x="127" y="210"/>
                    <a:pt x="103" y="210"/>
                  </a:cubicBezTo>
                  <a:cubicBezTo>
                    <a:pt x="48" y="210"/>
                    <a:pt x="0" y="174"/>
                    <a:pt x="0" y="115"/>
                  </a:cubicBezTo>
                  <a:cubicBezTo>
                    <a:pt x="0" y="53"/>
                    <a:pt x="49" y="0"/>
                    <a:pt x="123" y="0"/>
                  </a:cubicBezTo>
                  <a:cubicBezTo>
                    <a:pt x="182" y="0"/>
                    <a:pt x="223" y="36"/>
                    <a:pt x="223" y="87"/>
                  </a:cubicBezTo>
                  <a:cubicBezTo>
                    <a:pt x="223" y="131"/>
                    <a:pt x="196" y="159"/>
                    <a:pt x="161" y="159"/>
                  </a:cubicBezTo>
                  <a:cubicBezTo>
                    <a:pt x="145" y="159"/>
                    <a:pt x="134" y="152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1" y="151"/>
                    <a:pt x="107" y="159"/>
                    <a:pt x="89" y="159"/>
                  </a:cubicBezTo>
                  <a:cubicBezTo>
                    <a:pt x="68" y="159"/>
                    <a:pt x="52" y="144"/>
                    <a:pt x="52" y="120"/>
                  </a:cubicBezTo>
                  <a:cubicBezTo>
                    <a:pt x="52" y="83"/>
                    <a:pt x="82" y="49"/>
                    <a:pt x="129" y="49"/>
                  </a:cubicBezTo>
                  <a:cubicBezTo>
                    <a:pt x="144" y="49"/>
                    <a:pt x="160" y="53"/>
                    <a:pt x="168" y="57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5" y="131"/>
                    <a:pt x="158" y="139"/>
                    <a:pt x="167" y="139"/>
                  </a:cubicBezTo>
                  <a:cubicBezTo>
                    <a:pt x="181" y="140"/>
                    <a:pt x="199" y="123"/>
                    <a:pt x="199" y="88"/>
                  </a:cubicBezTo>
                  <a:cubicBezTo>
                    <a:pt x="199" y="48"/>
                    <a:pt x="171" y="18"/>
                    <a:pt x="120" y="18"/>
                  </a:cubicBezTo>
                  <a:cubicBezTo>
                    <a:pt x="69" y="18"/>
                    <a:pt x="26" y="54"/>
                    <a:pt x="26" y="112"/>
                  </a:cubicBezTo>
                  <a:cubicBezTo>
                    <a:pt x="26" y="163"/>
                    <a:pt x="60" y="191"/>
                    <a:pt x="110" y="191"/>
                  </a:cubicBezTo>
                  <a:cubicBezTo>
                    <a:pt x="126" y="191"/>
                    <a:pt x="144" y="188"/>
                    <a:pt x="158" y="182"/>
                  </a:cubicBezTo>
                  <a:lnTo>
                    <a:pt x="163" y="199"/>
                  </a:lnTo>
                  <a:close/>
                  <a:moveTo>
                    <a:pt x="134" y="74"/>
                  </a:moveTo>
                  <a:cubicBezTo>
                    <a:pt x="132" y="74"/>
                    <a:pt x="128" y="73"/>
                    <a:pt x="124" y="73"/>
                  </a:cubicBezTo>
                  <a:cubicBezTo>
                    <a:pt x="102" y="73"/>
                    <a:pt x="85" y="93"/>
                    <a:pt x="85" y="116"/>
                  </a:cubicBezTo>
                  <a:cubicBezTo>
                    <a:pt x="85" y="128"/>
                    <a:pt x="91" y="135"/>
                    <a:pt x="102" y="135"/>
                  </a:cubicBezTo>
                  <a:cubicBezTo>
                    <a:pt x="114" y="135"/>
                    <a:pt x="127" y="121"/>
                    <a:pt x="130" y="103"/>
                  </a:cubicBezTo>
                  <a:lnTo>
                    <a:pt x="134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94" name="Group 193"/>
          <p:cNvGrpSpPr/>
          <p:nvPr/>
        </p:nvGrpSpPr>
        <p:grpSpPr bwMode="invGray">
          <a:xfrm>
            <a:off x="8482127" y="2067588"/>
            <a:ext cx="1219200" cy="1219200"/>
            <a:chOff x="7559675" y="9418637"/>
            <a:chExt cx="884238" cy="884238"/>
          </a:xfrm>
        </p:grpSpPr>
        <p:sp>
          <p:nvSpPr>
            <p:cNvPr id="195" name="Oval 188"/>
            <p:cNvSpPr>
              <a:spLocks noChangeArrowheads="1"/>
            </p:cNvSpPr>
            <p:nvPr/>
          </p:nvSpPr>
          <p:spPr bwMode="invGray">
            <a:xfrm>
              <a:off x="7559675" y="9418637"/>
              <a:ext cx="884238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6" name="Freeform 189"/>
            <p:cNvSpPr>
              <a:spLocks/>
            </p:cNvSpPr>
            <p:nvPr/>
          </p:nvSpPr>
          <p:spPr bwMode="invGray">
            <a:xfrm>
              <a:off x="7716838" y="9710737"/>
              <a:ext cx="555625" cy="354013"/>
            </a:xfrm>
            <a:custGeom>
              <a:avLst/>
              <a:gdLst>
                <a:gd name="T0" fmla="*/ 234 w 242"/>
                <a:gd name="T1" fmla="*/ 32 h 154"/>
                <a:gd name="T2" fmla="*/ 207 w 242"/>
                <a:gd name="T3" fmla="*/ 38 h 154"/>
                <a:gd name="T4" fmla="*/ 139 w 242"/>
                <a:gd name="T5" fmla="*/ 95 h 154"/>
                <a:gd name="T6" fmla="*/ 138 w 242"/>
                <a:gd name="T7" fmla="*/ 110 h 154"/>
                <a:gd name="T8" fmla="*/ 138 w 242"/>
                <a:gd name="T9" fmla="*/ 119 h 154"/>
                <a:gd name="T10" fmla="*/ 140 w 242"/>
                <a:gd name="T11" fmla="*/ 141 h 154"/>
                <a:gd name="T12" fmla="*/ 176 w 242"/>
                <a:gd name="T13" fmla="*/ 142 h 154"/>
                <a:gd name="T14" fmla="*/ 176 w 242"/>
                <a:gd name="T15" fmla="*/ 153 h 154"/>
                <a:gd name="T16" fmla="*/ 116 w 242"/>
                <a:gd name="T17" fmla="*/ 153 h 154"/>
                <a:gd name="T18" fmla="*/ 64 w 242"/>
                <a:gd name="T19" fmla="*/ 154 h 154"/>
                <a:gd name="T20" fmla="*/ 66 w 242"/>
                <a:gd name="T21" fmla="*/ 143 h 154"/>
                <a:gd name="T22" fmla="*/ 99 w 242"/>
                <a:gd name="T23" fmla="*/ 139 h 154"/>
                <a:gd name="T24" fmla="*/ 100 w 242"/>
                <a:gd name="T25" fmla="*/ 118 h 154"/>
                <a:gd name="T26" fmla="*/ 100 w 242"/>
                <a:gd name="T27" fmla="*/ 111 h 154"/>
                <a:gd name="T28" fmla="*/ 100 w 242"/>
                <a:gd name="T29" fmla="*/ 95 h 154"/>
                <a:gd name="T30" fmla="*/ 34 w 242"/>
                <a:gd name="T31" fmla="*/ 16 h 154"/>
                <a:gd name="T32" fmla="*/ 0 w 242"/>
                <a:gd name="T33" fmla="*/ 11 h 154"/>
                <a:gd name="T34" fmla="*/ 0 w 242"/>
                <a:gd name="T35" fmla="*/ 1 h 154"/>
                <a:gd name="T36" fmla="*/ 55 w 242"/>
                <a:gd name="T37" fmla="*/ 1 h 154"/>
                <a:gd name="T38" fmla="*/ 115 w 242"/>
                <a:gd name="T39" fmla="*/ 1 h 154"/>
                <a:gd name="T40" fmla="*/ 114 w 242"/>
                <a:gd name="T41" fmla="*/ 10 h 154"/>
                <a:gd name="T42" fmla="*/ 78 w 242"/>
                <a:gd name="T43" fmla="*/ 13 h 154"/>
                <a:gd name="T44" fmla="*/ 129 w 242"/>
                <a:gd name="T45" fmla="*/ 81 h 154"/>
                <a:gd name="T46" fmla="*/ 175 w 242"/>
                <a:gd name="T47" fmla="*/ 37 h 154"/>
                <a:gd name="T48" fmla="*/ 145 w 242"/>
                <a:gd name="T49" fmla="*/ 32 h 154"/>
                <a:gd name="T50" fmla="*/ 143 w 242"/>
                <a:gd name="T51" fmla="*/ 21 h 154"/>
                <a:gd name="T52" fmla="*/ 193 w 242"/>
                <a:gd name="T53" fmla="*/ 21 h 154"/>
                <a:gd name="T54" fmla="*/ 242 w 242"/>
                <a:gd name="T55" fmla="*/ 22 h 154"/>
                <a:gd name="T56" fmla="*/ 234 w 242"/>
                <a:gd name="T57" fmla="*/ 3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" h="154">
                  <a:moveTo>
                    <a:pt x="234" y="32"/>
                  </a:moveTo>
                  <a:cubicBezTo>
                    <a:pt x="230" y="33"/>
                    <a:pt x="213" y="37"/>
                    <a:pt x="207" y="38"/>
                  </a:cubicBezTo>
                  <a:cubicBezTo>
                    <a:pt x="201" y="40"/>
                    <a:pt x="143" y="84"/>
                    <a:pt x="139" y="95"/>
                  </a:cubicBezTo>
                  <a:cubicBezTo>
                    <a:pt x="138" y="99"/>
                    <a:pt x="138" y="105"/>
                    <a:pt x="138" y="110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25"/>
                    <a:pt x="139" y="135"/>
                    <a:pt x="140" y="141"/>
                  </a:cubicBezTo>
                  <a:cubicBezTo>
                    <a:pt x="144" y="142"/>
                    <a:pt x="171" y="141"/>
                    <a:pt x="176" y="142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1" y="153"/>
                    <a:pt x="136" y="153"/>
                    <a:pt x="116" y="153"/>
                  </a:cubicBezTo>
                  <a:cubicBezTo>
                    <a:pt x="106" y="153"/>
                    <a:pt x="74" y="154"/>
                    <a:pt x="64" y="154"/>
                  </a:cubicBezTo>
                  <a:cubicBezTo>
                    <a:pt x="66" y="143"/>
                    <a:pt x="66" y="143"/>
                    <a:pt x="66" y="143"/>
                  </a:cubicBezTo>
                  <a:cubicBezTo>
                    <a:pt x="71" y="142"/>
                    <a:pt x="94" y="144"/>
                    <a:pt x="99" y="139"/>
                  </a:cubicBezTo>
                  <a:cubicBezTo>
                    <a:pt x="101" y="136"/>
                    <a:pt x="100" y="133"/>
                    <a:pt x="100" y="118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0" y="108"/>
                    <a:pt x="100" y="101"/>
                    <a:pt x="100" y="95"/>
                  </a:cubicBezTo>
                  <a:cubicBezTo>
                    <a:pt x="97" y="89"/>
                    <a:pt x="47" y="26"/>
                    <a:pt x="34" y="16"/>
                  </a:cubicBezTo>
                  <a:cubicBezTo>
                    <a:pt x="30" y="14"/>
                    <a:pt x="6" y="12"/>
                    <a:pt x="0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29" y="2"/>
                    <a:pt x="55" y="1"/>
                  </a:cubicBezTo>
                  <a:cubicBezTo>
                    <a:pt x="72" y="0"/>
                    <a:pt x="110" y="1"/>
                    <a:pt x="115" y="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09" y="11"/>
                    <a:pt x="84" y="11"/>
                    <a:pt x="78" y="13"/>
                  </a:cubicBezTo>
                  <a:cubicBezTo>
                    <a:pt x="94" y="37"/>
                    <a:pt x="120" y="69"/>
                    <a:pt x="129" y="81"/>
                  </a:cubicBezTo>
                  <a:cubicBezTo>
                    <a:pt x="133" y="74"/>
                    <a:pt x="174" y="46"/>
                    <a:pt x="175" y="37"/>
                  </a:cubicBezTo>
                  <a:cubicBezTo>
                    <a:pt x="169" y="35"/>
                    <a:pt x="148" y="32"/>
                    <a:pt x="145" y="32"/>
                  </a:cubicBezTo>
                  <a:cubicBezTo>
                    <a:pt x="143" y="21"/>
                    <a:pt x="143" y="21"/>
                    <a:pt x="143" y="21"/>
                  </a:cubicBezTo>
                  <a:cubicBezTo>
                    <a:pt x="148" y="20"/>
                    <a:pt x="178" y="21"/>
                    <a:pt x="193" y="21"/>
                  </a:cubicBezTo>
                  <a:cubicBezTo>
                    <a:pt x="206" y="21"/>
                    <a:pt x="234" y="21"/>
                    <a:pt x="242" y="22"/>
                  </a:cubicBezTo>
                  <a:lnTo>
                    <a:pt x="234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97" name="Group 196"/>
          <p:cNvGrpSpPr/>
          <p:nvPr/>
        </p:nvGrpSpPr>
        <p:grpSpPr bwMode="invGray">
          <a:xfrm>
            <a:off x="10469835" y="2067588"/>
            <a:ext cx="1219200" cy="1219200"/>
            <a:chOff x="8858250" y="9418637"/>
            <a:chExt cx="885825" cy="884238"/>
          </a:xfrm>
        </p:grpSpPr>
        <p:sp>
          <p:nvSpPr>
            <p:cNvPr id="198" name="Oval 190"/>
            <p:cNvSpPr>
              <a:spLocks noChangeArrowheads="1"/>
            </p:cNvSpPr>
            <p:nvPr/>
          </p:nvSpPr>
          <p:spPr bwMode="invGray">
            <a:xfrm>
              <a:off x="8858250" y="9418637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9" name="Freeform 191"/>
            <p:cNvSpPr>
              <a:spLocks/>
            </p:cNvSpPr>
            <p:nvPr/>
          </p:nvSpPr>
          <p:spPr bwMode="invGray">
            <a:xfrm>
              <a:off x="9144000" y="9601200"/>
              <a:ext cx="369888" cy="552450"/>
            </a:xfrm>
            <a:custGeom>
              <a:avLst/>
              <a:gdLst>
                <a:gd name="T0" fmla="*/ 81 w 161"/>
                <a:gd name="T1" fmla="*/ 241 h 241"/>
                <a:gd name="T2" fmla="*/ 0 w 161"/>
                <a:gd name="T3" fmla="*/ 161 h 241"/>
                <a:gd name="T4" fmla="*/ 0 w 161"/>
                <a:gd name="T5" fmla="*/ 0 h 241"/>
                <a:gd name="T6" fmla="*/ 46 w 161"/>
                <a:gd name="T7" fmla="*/ 0 h 241"/>
                <a:gd name="T8" fmla="*/ 46 w 161"/>
                <a:gd name="T9" fmla="*/ 161 h 241"/>
                <a:gd name="T10" fmla="*/ 81 w 161"/>
                <a:gd name="T11" fmla="*/ 195 h 241"/>
                <a:gd name="T12" fmla="*/ 115 w 161"/>
                <a:gd name="T13" fmla="*/ 161 h 241"/>
                <a:gd name="T14" fmla="*/ 81 w 161"/>
                <a:gd name="T15" fmla="*/ 126 h 241"/>
                <a:gd name="T16" fmla="*/ 58 w 161"/>
                <a:gd name="T17" fmla="*/ 126 h 241"/>
                <a:gd name="T18" fmla="*/ 58 w 161"/>
                <a:gd name="T19" fmla="*/ 80 h 241"/>
                <a:gd name="T20" fmla="*/ 81 w 161"/>
                <a:gd name="T21" fmla="*/ 80 h 241"/>
                <a:gd name="T22" fmla="*/ 161 w 161"/>
                <a:gd name="T23" fmla="*/ 161 h 241"/>
                <a:gd name="T24" fmla="*/ 81 w 161"/>
                <a:gd name="T2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1" h="241">
                  <a:moveTo>
                    <a:pt x="81" y="241"/>
                  </a:moveTo>
                  <a:cubicBezTo>
                    <a:pt x="36" y="241"/>
                    <a:pt x="0" y="205"/>
                    <a:pt x="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161"/>
                    <a:pt x="46" y="161"/>
                    <a:pt x="46" y="161"/>
                  </a:cubicBezTo>
                  <a:cubicBezTo>
                    <a:pt x="46" y="180"/>
                    <a:pt x="62" y="195"/>
                    <a:pt x="81" y="195"/>
                  </a:cubicBezTo>
                  <a:cubicBezTo>
                    <a:pt x="100" y="195"/>
                    <a:pt x="115" y="180"/>
                    <a:pt x="115" y="161"/>
                  </a:cubicBezTo>
                  <a:cubicBezTo>
                    <a:pt x="115" y="142"/>
                    <a:pt x="100" y="126"/>
                    <a:pt x="81" y="126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81" y="80"/>
                    <a:pt x="81" y="80"/>
                    <a:pt x="81" y="80"/>
                  </a:cubicBezTo>
                  <a:cubicBezTo>
                    <a:pt x="125" y="80"/>
                    <a:pt x="161" y="116"/>
                    <a:pt x="161" y="161"/>
                  </a:cubicBezTo>
                  <a:cubicBezTo>
                    <a:pt x="161" y="205"/>
                    <a:pt x="125" y="241"/>
                    <a:pt x="81" y="2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00" name="Group 199"/>
          <p:cNvGrpSpPr/>
          <p:nvPr/>
        </p:nvGrpSpPr>
        <p:grpSpPr bwMode="invGray">
          <a:xfrm>
            <a:off x="10469835" y="3867381"/>
            <a:ext cx="1219200" cy="1219200"/>
            <a:chOff x="10688638" y="17654587"/>
            <a:chExt cx="885825" cy="885825"/>
          </a:xfrm>
        </p:grpSpPr>
        <p:sp>
          <p:nvSpPr>
            <p:cNvPr id="201" name="Oval 90"/>
            <p:cNvSpPr>
              <a:spLocks noChangeArrowheads="1"/>
            </p:cNvSpPr>
            <p:nvPr/>
          </p:nvSpPr>
          <p:spPr bwMode="invGray">
            <a:xfrm>
              <a:off x="10688638" y="17654587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2" name="Freeform 203"/>
            <p:cNvSpPr>
              <a:spLocks/>
            </p:cNvSpPr>
            <p:nvPr/>
          </p:nvSpPr>
          <p:spPr bwMode="invGray">
            <a:xfrm>
              <a:off x="10752138" y="17783175"/>
              <a:ext cx="720725" cy="527050"/>
            </a:xfrm>
            <a:custGeom>
              <a:avLst/>
              <a:gdLst>
                <a:gd name="T0" fmla="*/ 151 w 314"/>
                <a:gd name="T1" fmla="*/ 177 h 230"/>
                <a:gd name="T2" fmla="*/ 71 w 314"/>
                <a:gd name="T3" fmla="*/ 111 h 230"/>
                <a:gd name="T4" fmla="*/ 98 w 314"/>
                <a:gd name="T5" fmla="*/ 95 h 230"/>
                <a:gd name="T6" fmla="*/ 127 w 314"/>
                <a:gd name="T7" fmla="*/ 95 h 230"/>
                <a:gd name="T8" fmla="*/ 153 w 314"/>
                <a:gd name="T9" fmla="*/ 95 h 230"/>
                <a:gd name="T10" fmla="*/ 187 w 314"/>
                <a:gd name="T11" fmla="*/ 114 h 230"/>
                <a:gd name="T12" fmla="*/ 187 w 314"/>
                <a:gd name="T13" fmla="*/ 169 h 230"/>
                <a:gd name="T14" fmla="*/ 238 w 314"/>
                <a:gd name="T15" fmla="*/ 229 h 230"/>
                <a:gd name="T16" fmla="*/ 250 w 314"/>
                <a:gd name="T17" fmla="*/ 230 h 230"/>
                <a:gd name="T18" fmla="*/ 262 w 314"/>
                <a:gd name="T19" fmla="*/ 229 h 230"/>
                <a:gd name="T20" fmla="*/ 314 w 314"/>
                <a:gd name="T21" fmla="*/ 169 h 230"/>
                <a:gd name="T22" fmla="*/ 314 w 314"/>
                <a:gd name="T23" fmla="*/ 40 h 230"/>
                <a:gd name="T24" fmla="*/ 272 w 314"/>
                <a:gd name="T25" fmla="*/ 0 h 230"/>
                <a:gd name="T26" fmla="*/ 272 w 314"/>
                <a:gd name="T27" fmla="*/ 171 h 230"/>
                <a:gd name="T28" fmla="*/ 272 w 314"/>
                <a:gd name="T29" fmla="*/ 171 h 230"/>
                <a:gd name="T30" fmla="*/ 262 w 314"/>
                <a:gd name="T31" fmla="*/ 189 h 230"/>
                <a:gd name="T32" fmla="*/ 250 w 314"/>
                <a:gd name="T33" fmla="*/ 193 h 230"/>
                <a:gd name="T34" fmla="*/ 238 w 314"/>
                <a:gd name="T35" fmla="*/ 189 h 230"/>
                <a:gd name="T36" fmla="*/ 228 w 314"/>
                <a:gd name="T37" fmla="*/ 171 h 230"/>
                <a:gd name="T38" fmla="*/ 228 w 314"/>
                <a:gd name="T39" fmla="*/ 171 h 230"/>
                <a:gd name="T40" fmla="*/ 228 w 314"/>
                <a:gd name="T41" fmla="*/ 118 h 230"/>
                <a:gd name="T42" fmla="*/ 179 w 314"/>
                <a:gd name="T43" fmla="*/ 59 h 230"/>
                <a:gd name="T44" fmla="*/ 90 w 314"/>
                <a:gd name="T45" fmla="*/ 59 h 230"/>
                <a:gd name="T46" fmla="*/ 30 w 314"/>
                <a:gd name="T47" fmla="*/ 113 h 230"/>
                <a:gd name="T48" fmla="*/ 60 w 314"/>
                <a:gd name="T49" fmla="*/ 157 h 230"/>
                <a:gd name="T50" fmla="*/ 72 w 314"/>
                <a:gd name="T51" fmla="*/ 160 h 230"/>
                <a:gd name="T52" fmla="*/ 110 w 314"/>
                <a:gd name="T53" fmla="*/ 178 h 230"/>
                <a:gd name="T54" fmla="*/ 110 w 314"/>
                <a:gd name="T55" fmla="*/ 178 h 230"/>
                <a:gd name="T56" fmla="*/ 107 w 314"/>
                <a:gd name="T57" fmla="*/ 187 h 230"/>
                <a:gd name="T58" fmla="*/ 107 w 314"/>
                <a:gd name="T59" fmla="*/ 187 h 230"/>
                <a:gd name="T60" fmla="*/ 100 w 314"/>
                <a:gd name="T61" fmla="*/ 191 h 230"/>
                <a:gd name="T62" fmla="*/ 99 w 314"/>
                <a:gd name="T63" fmla="*/ 191 h 230"/>
                <a:gd name="T64" fmla="*/ 97 w 314"/>
                <a:gd name="T65" fmla="*/ 191 h 230"/>
                <a:gd name="T66" fmla="*/ 73 w 314"/>
                <a:gd name="T67" fmla="*/ 193 h 230"/>
                <a:gd name="T68" fmla="*/ 0 w 314"/>
                <a:gd name="T69" fmla="*/ 193 h 230"/>
                <a:gd name="T70" fmla="*/ 14 w 314"/>
                <a:gd name="T71" fmla="*/ 230 h 230"/>
                <a:gd name="T72" fmla="*/ 87 w 314"/>
                <a:gd name="T73" fmla="*/ 230 h 230"/>
                <a:gd name="T74" fmla="*/ 151 w 314"/>
                <a:gd name="T75" fmla="*/ 17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" h="230">
                  <a:moveTo>
                    <a:pt x="151" y="177"/>
                  </a:moveTo>
                  <a:cubicBezTo>
                    <a:pt x="151" y="107"/>
                    <a:pt x="71" y="136"/>
                    <a:pt x="71" y="111"/>
                  </a:cubicBezTo>
                  <a:cubicBezTo>
                    <a:pt x="71" y="99"/>
                    <a:pt x="81" y="95"/>
                    <a:pt x="98" y="95"/>
                  </a:cubicBezTo>
                  <a:cubicBezTo>
                    <a:pt x="127" y="95"/>
                    <a:pt x="127" y="95"/>
                    <a:pt x="127" y="95"/>
                  </a:cubicBezTo>
                  <a:cubicBezTo>
                    <a:pt x="153" y="95"/>
                    <a:pt x="153" y="95"/>
                    <a:pt x="153" y="95"/>
                  </a:cubicBezTo>
                  <a:cubicBezTo>
                    <a:pt x="169" y="95"/>
                    <a:pt x="187" y="98"/>
                    <a:pt x="187" y="114"/>
                  </a:cubicBezTo>
                  <a:cubicBezTo>
                    <a:pt x="187" y="169"/>
                    <a:pt x="187" y="169"/>
                    <a:pt x="187" y="169"/>
                  </a:cubicBezTo>
                  <a:cubicBezTo>
                    <a:pt x="187" y="204"/>
                    <a:pt x="211" y="224"/>
                    <a:pt x="238" y="229"/>
                  </a:cubicBezTo>
                  <a:cubicBezTo>
                    <a:pt x="242" y="229"/>
                    <a:pt x="246" y="230"/>
                    <a:pt x="250" y="230"/>
                  </a:cubicBezTo>
                  <a:cubicBezTo>
                    <a:pt x="254" y="230"/>
                    <a:pt x="258" y="229"/>
                    <a:pt x="262" y="229"/>
                  </a:cubicBezTo>
                  <a:cubicBezTo>
                    <a:pt x="290" y="224"/>
                    <a:pt x="314" y="204"/>
                    <a:pt x="314" y="169"/>
                  </a:cubicBezTo>
                  <a:cubicBezTo>
                    <a:pt x="314" y="40"/>
                    <a:pt x="314" y="40"/>
                    <a:pt x="314" y="40"/>
                  </a:cubicBezTo>
                  <a:cubicBezTo>
                    <a:pt x="302" y="25"/>
                    <a:pt x="288" y="11"/>
                    <a:pt x="272" y="0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2" y="178"/>
                    <a:pt x="268" y="185"/>
                    <a:pt x="262" y="189"/>
                  </a:cubicBezTo>
                  <a:cubicBezTo>
                    <a:pt x="259" y="191"/>
                    <a:pt x="255" y="193"/>
                    <a:pt x="250" y="193"/>
                  </a:cubicBezTo>
                  <a:cubicBezTo>
                    <a:pt x="246" y="193"/>
                    <a:pt x="241" y="191"/>
                    <a:pt x="238" y="189"/>
                  </a:cubicBezTo>
                  <a:cubicBezTo>
                    <a:pt x="232" y="185"/>
                    <a:pt x="228" y="178"/>
                    <a:pt x="228" y="171"/>
                  </a:cubicBezTo>
                  <a:cubicBezTo>
                    <a:pt x="228" y="171"/>
                    <a:pt x="228" y="171"/>
                    <a:pt x="228" y="171"/>
                  </a:cubicBezTo>
                  <a:cubicBezTo>
                    <a:pt x="228" y="118"/>
                    <a:pt x="228" y="118"/>
                    <a:pt x="228" y="118"/>
                  </a:cubicBezTo>
                  <a:cubicBezTo>
                    <a:pt x="228" y="77"/>
                    <a:pt x="207" y="59"/>
                    <a:pt x="179" y="59"/>
                  </a:cubicBezTo>
                  <a:cubicBezTo>
                    <a:pt x="150" y="59"/>
                    <a:pt x="120" y="59"/>
                    <a:pt x="90" y="59"/>
                  </a:cubicBezTo>
                  <a:cubicBezTo>
                    <a:pt x="57" y="59"/>
                    <a:pt x="30" y="80"/>
                    <a:pt x="30" y="113"/>
                  </a:cubicBezTo>
                  <a:cubicBezTo>
                    <a:pt x="30" y="127"/>
                    <a:pt x="36" y="148"/>
                    <a:pt x="60" y="157"/>
                  </a:cubicBezTo>
                  <a:cubicBezTo>
                    <a:pt x="64" y="158"/>
                    <a:pt x="67" y="159"/>
                    <a:pt x="72" y="160"/>
                  </a:cubicBezTo>
                  <a:cubicBezTo>
                    <a:pt x="99" y="165"/>
                    <a:pt x="110" y="164"/>
                    <a:pt x="110" y="178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10" y="182"/>
                    <a:pt x="109" y="185"/>
                    <a:pt x="107" y="187"/>
                  </a:cubicBezTo>
                  <a:cubicBezTo>
                    <a:pt x="107" y="187"/>
                    <a:pt x="107" y="187"/>
                    <a:pt x="107" y="187"/>
                  </a:cubicBezTo>
                  <a:cubicBezTo>
                    <a:pt x="106" y="189"/>
                    <a:pt x="103" y="190"/>
                    <a:pt x="100" y="191"/>
                  </a:cubicBezTo>
                  <a:cubicBezTo>
                    <a:pt x="100" y="191"/>
                    <a:pt x="100" y="191"/>
                    <a:pt x="99" y="191"/>
                  </a:cubicBezTo>
                  <a:cubicBezTo>
                    <a:pt x="99" y="191"/>
                    <a:pt x="98" y="191"/>
                    <a:pt x="97" y="191"/>
                  </a:cubicBezTo>
                  <a:cubicBezTo>
                    <a:pt x="91" y="193"/>
                    <a:pt x="83" y="193"/>
                    <a:pt x="73" y="193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" y="206"/>
                    <a:pt x="8" y="218"/>
                    <a:pt x="14" y="230"/>
                  </a:cubicBezTo>
                  <a:cubicBezTo>
                    <a:pt x="87" y="230"/>
                    <a:pt x="87" y="230"/>
                    <a:pt x="87" y="230"/>
                  </a:cubicBezTo>
                  <a:cubicBezTo>
                    <a:pt x="125" y="230"/>
                    <a:pt x="151" y="209"/>
                    <a:pt x="151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09" name="Group 208"/>
          <p:cNvGrpSpPr/>
          <p:nvPr/>
        </p:nvGrpSpPr>
        <p:grpSpPr bwMode="invGray">
          <a:xfrm>
            <a:off x="531284" y="3867381"/>
            <a:ext cx="1219200" cy="1219200"/>
            <a:chOff x="8858250" y="-5408613"/>
            <a:chExt cx="885825" cy="884238"/>
          </a:xfrm>
        </p:grpSpPr>
        <p:sp>
          <p:nvSpPr>
            <p:cNvPr id="210" name="Oval 85"/>
            <p:cNvSpPr>
              <a:spLocks noChangeArrowheads="1"/>
            </p:cNvSpPr>
            <p:nvPr/>
          </p:nvSpPr>
          <p:spPr bwMode="invGray">
            <a:xfrm>
              <a:off x="8858250" y="-5408613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1" name="Oval 86"/>
            <p:cNvSpPr>
              <a:spLocks noChangeArrowheads="1"/>
            </p:cNvSpPr>
            <p:nvPr/>
          </p:nvSpPr>
          <p:spPr bwMode="invGray">
            <a:xfrm>
              <a:off x="9080500" y="-4860925"/>
              <a:ext cx="128588" cy="1285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2" name="Freeform 87"/>
            <p:cNvSpPr>
              <a:spLocks/>
            </p:cNvSpPr>
            <p:nvPr/>
          </p:nvSpPr>
          <p:spPr bwMode="invGray">
            <a:xfrm>
              <a:off x="9080500" y="-5051425"/>
              <a:ext cx="319088" cy="319088"/>
            </a:xfrm>
            <a:custGeom>
              <a:avLst/>
              <a:gdLst>
                <a:gd name="T0" fmla="*/ 0 w 139"/>
                <a:gd name="T1" fmla="*/ 0 h 139"/>
                <a:gd name="T2" fmla="*/ 0 w 139"/>
                <a:gd name="T3" fmla="*/ 41 h 139"/>
                <a:gd name="T4" fmla="*/ 70 w 139"/>
                <a:gd name="T5" fmla="*/ 70 h 139"/>
                <a:gd name="T6" fmla="*/ 99 w 139"/>
                <a:gd name="T7" fmla="*/ 139 h 139"/>
                <a:gd name="T8" fmla="*/ 139 w 139"/>
                <a:gd name="T9" fmla="*/ 139 h 139"/>
                <a:gd name="T10" fmla="*/ 0 w 139"/>
                <a:gd name="T11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9" h="139">
                  <a:moveTo>
                    <a:pt x="0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27" y="41"/>
                    <a:pt x="51" y="51"/>
                    <a:pt x="70" y="70"/>
                  </a:cubicBezTo>
                  <a:cubicBezTo>
                    <a:pt x="88" y="88"/>
                    <a:pt x="99" y="113"/>
                    <a:pt x="99" y="139"/>
                  </a:cubicBezTo>
                  <a:cubicBezTo>
                    <a:pt x="139" y="139"/>
                    <a:pt x="139" y="139"/>
                    <a:pt x="139" y="139"/>
                  </a:cubicBezTo>
                  <a:cubicBezTo>
                    <a:pt x="139" y="63"/>
                    <a:pt x="77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3" name="Freeform 88"/>
            <p:cNvSpPr>
              <a:spLocks/>
            </p:cNvSpPr>
            <p:nvPr/>
          </p:nvSpPr>
          <p:spPr bwMode="invGray">
            <a:xfrm>
              <a:off x="9080500" y="-5214938"/>
              <a:ext cx="484188" cy="482600"/>
            </a:xfrm>
            <a:custGeom>
              <a:avLst/>
              <a:gdLst>
                <a:gd name="T0" fmla="*/ 0 w 211"/>
                <a:gd name="T1" fmla="*/ 0 h 210"/>
                <a:gd name="T2" fmla="*/ 0 w 211"/>
                <a:gd name="T3" fmla="*/ 40 h 210"/>
                <a:gd name="T4" fmla="*/ 170 w 211"/>
                <a:gd name="T5" fmla="*/ 210 h 210"/>
                <a:gd name="T6" fmla="*/ 211 w 211"/>
                <a:gd name="T7" fmla="*/ 210 h 210"/>
                <a:gd name="T8" fmla="*/ 0 w 211"/>
                <a:gd name="T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1" h="210">
                  <a:moveTo>
                    <a:pt x="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94" y="40"/>
                    <a:pt x="170" y="116"/>
                    <a:pt x="170" y="210"/>
                  </a:cubicBezTo>
                  <a:cubicBezTo>
                    <a:pt x="211" y="210"/>
                    <a:pt x="211" y="210"/>
                    <a:pt x="211" y="210"/>
                  </a:cubicBezTo>
                  <a:cubicBezTo>
                    <a:pt x="211" y="94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14" name="Group 213"/>
          <p:cNvGrpSpPr/>
          <p:nvPr/>
        </p:nvGrpSpPr>
        <p:grpSpPr bwMode="invGray">
          <a:xfrm>
            <a:off x="531284" y="2067588"/>
            <a:ext cx="1219200" cy="1219200"/>
            <a:chOff x="4959350" y="-455613"/>
            <a:chExt cx="885825" cy="884238"/>
          </a:xfrm>
        </p:grpSpPr>
        <p:sp>
          <p:nvSpPr>
            <p:cNvPr id="215" name="Oval 125"/>
            <p:cNvSpPr>
              <a:spLocks noChangeArrowheads="1"/>
            </p:cNvSpPr>
            <p:nvPr/>
          </p:nvSpPr>
          <p:spPr bwMode="invGray">
            <a:xfrm>
              <a:off x="4959350" y="-455613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6" name="Freeform 126"/>
            <p:cNvSpPr>
              <a:spLocks noEditPoints="1"/>
            </p:cNvSpPr>
            <p:nvPr/>
          </p:nvSpPr>
          <p:spPr bwMode="invGray">
            <a:xfrm>
              <a:off x="5089525" y="-325438"/>
              <a:ext cx="627063" cy="623888"/>
            </a:xfrm>
            <a:custGeom>
              <a:avLst/>
              <a:gdLst>
                <a:gd name="T0" fmla="*/ 136 w 273"/>
                <a:gd name="T1" fmla="*/ 0 h 272"/>
                <a:gd name="T2" fmla="*/ 0 w 273"/>
                <a:gd name="T3" fmla="*/ 136 h 272"/>
                <a:gd name="T4" fmla="*/ 136 w 273"/>
                <a:gd name="T5" fmla="*/ 272 h 272"/>
                <a:gd name="T6" fmla="*/ 244 w 273"/>
                <a:gd name="T7" fmla="*/ 220 h 272"/>
                <a:gd name="T8" fmla="*/ 273 w 273"/>
                <a:gd name="T9" fmla="*/ 135 h 272"/>
                <a:gd name="T10" fmla="*/ 83 w 273"/>
                <a:gd name="T11" fmla="*/ 247 h 272"/>
                <a:gd name="T12" fmla="*/ 13 w 273"/>
                <a:gd name="T13" fmla="*/ 136 h 272"/>
                <a:gd name="T14" fmla="*/ 25 w 273"/>
                <a:gd name="T15" fmla="*/ 86 h 272"/>
                <a:gd name="T16" fmla="*/ 177 w 273"/>
                <a:gd name="T17" fmla="*/ 252 h 272"/>
                <a:gd name="T18" fmla="*/ 102 w 273"/>
                <a:gd name="T19" fmla="*/ 254 h 272"/>
                <a:gd name="T20" fmla="*/ 153 w 273"/>
                <a:gd name="T21" fmla="*/ 186 h 272"/>
                <a:gd name="T22" fmla="*/ 177 w 273"/>
                <a:gd name="T23" fmla="*/ 252 h 272"/>
                <a:gd name="T24" fmla="*/ 153 w 273"/>
                <a:gd name="T25" fmla="*/ 78 h 272"/>
                <a:gd name="T26" fmla="*/ 172 w 273"/>
                <a:gd name="T27" fmla="*/ 73 h 272"/>
                <a:gd name="T28" fmla="*/ 168 w 273"/>
                <a:gd name="T29" fmla="*/ 68 h 272"/>
                <a:gd name="T30" fmla="*/ 99 w 273"/>
                <a:gd name="T31" fmla="*/ 68 h 272"/>
                <a:gd name="T32" fmla="*/ 96 w 273"/>
                <a:gd name="T33" fmla="*/ 72 h 272"/>
                <a:gd name="T34" fmla="*/ 114 w 273"/>
                <a:gd name="T35" fmla="*/ 79 h 272"/>
                <a:gd name="T36" fmla="*/ 106 w 273"/>
                <a:gd name="T37" fmla="*/ 212 h 272"/>
                <a:gd name="T38" fmla="*/ 61 w 273"/>
                <a:gd name="T39" fmla="*/ 79 h 272"/>
                <a:gd name="T40" fmla="*/ 62 w 273"/>
                <a:gd name="T41" fmla="*/ 78 h 272"/>
                <a:gd name="T42" fmla="*/ 79 w 273"/>
                <a:gd name="T43" fmla="*/ 72 h 272"/>
                <a:gd name="T44" fmla="*/ 36 w 273"/>
                <a:gd name="T45" fmla="*/ 69 h 272"/>
                <a:gd name="T46" fmla="*/ 34 w 273"/>
                <a:gd name="T47" fmla="*/ 68 h 272"/>
                <a:gd name="T48" fmla="*/ 137 w 273"/>
                <a:gd name="T49" fmla="*/ 13 h 272"/>
                <a:gd name="T50" fmla="*/ 220 w 273"/>
                <a:gd name="T51" fmla="*/ 46 h 272"/>
                <a:gd name="T52" fmla="*/ 198 w 273"/>
                <a:gd name="T53" fmla="*/ 63 h 272"/>
                <a:gd name="T54" fmla="*/ 212 w 273"/>
                <a:gd name="T55" fmla="*/ 101 h 272"/>
                <a:gd name="T56" fmla="*/ 207 w 273"/>
                <a:gd name="T57" fmla="*/ 182 h 272"/>
                <a:gd name="T58" fmla="*/ 184 w 273"/>
                <a:gd name="T59" fmla="*/ 171 h 272"/>
                <a:gd name="T60" fmla="*/ 199 w 273"/>
                <a:gd name="T61" fmla="*/ 242 h 272"/>
                <a:gd name="T62" fmla="*/ 198 w 273"/>
                <a:gd name="T63" fmla="*/ 242 h 272"/>
                <a:gd name="T64" fmla="*/ 245 w 273"/>
                <a:gd name="T65" fmla="*/ 90 h 272"/>
                <a:gd name="T66" fmla="*/ 245 w 273"/>
                <a:gd name="T67" fmla="*/ 77 h 272"/>
                <a:gd name="T68" fmla="*/ 218 w 273"/>
                <a:gd name="T69" fmla="*/ 229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3" h="272">
                  <a:moveTo>
                    <a:pt x="233" y="40"/>
                  </a:moveTo>
                  <a:cubicBezTo>
                    <a:pt x="205" y="13"/>
                    <a:pt x="173" y="0"/>
                    <a:pt x="136" y="0"/>
                  </a:cubicBezTo>
                  <a:cubicBezTo>
                    <a:pt x="94" y="0"/>
                    <a:pt x="59" y="17"/>
                    <a:pt x="30" y="52"/>
                  </a:cubicBezTo>
                  <a:cubicBezTo>
                    <a:pt x="10" y="77"/>
                    <a:pt x="0" y="106"/>
                    <a:pt x="0" y="136"/>
                  </a:cubicBezTo>
                  <a:cubicBezTo>
                    <a:pt x="0" y="175"/>
                    <a:pt x="15" y="209"/>
                    <a:pt x="46" y="238"/>
                  </a:cubicBezTo>
                  <a:cubicBezTo>
                    <a:pt x="73" y="261"/>
                    <a:pt x="103" y="272"/>
                    <a:pt x="136" y="272"/>
                  </a:cubicBezTo>
                  <a:cubicBezTo>
                    <a:pt x="137" y="272"/>
                    <a:pt x="137" y="272"/>
                    <a:pt x="137" y="272"/>
                  </a:cubicBezTo>
                  <a:cubicBezTo>
                    <a:pt x="179" y="272"/>
                    <a:pt x="214" y="255"/>
                    <a:pt x="244" y="220"/>
                  </a:cubicBezTo>
                  <a:cubicBezTo>
                    <a:pt x="263" y="195"/>
                    <a:pt x="273" y="167"/>
                    <a:pt x="273" y="137"/>
                  </a:cubicBezTo>
                  <a:cubicBezTo>
                    <a:pt x="273" y="135"/>
                    <a:pt x="273" y="135"/>
                    <a:pt x="273" y="135"/>
                  </a:cubicBezTo>
                  <a:cubicBezTo>
                    <a:pt x="273" y="100"/>
                    <a:pt x="259" y="68"/>
                    <a:pt x="233" y="40"/>
                  </a:cubicBezTo>
                  <a:close/>
                  <a:moveTo>
                    <a:pt x="83" y="247"/>
                  </a:moveTo>
                  <a:cubicBezTo>
                    <a:pt x="58" y="235"/>
                    <a:pt x="39" y="216"/>
                    <a:pt x="25" y="190"/>
                  </a:cubicBezTo>
                  <a:cubicBezTo>
                    <a:pt x="17" y="172"/>
                    <a:pt x="13" y="154"/>
                    <a:pt x="13" y="136"/>
                  </a:cubicBezTo>
                  <a:cubicBezTo>
                    <a:pt x="13" y="120"/>
                    <a:pt x="17" y="103"/>
                    <a:pt x="24" y="86"/>
                  </a:cubicBezTo>
                  <a:cubicBezTo>
                    <a:pt x="25" y="86"/>
                    <a:pt x="25" y="86"/>
                    <a:pt x="25" y="86"/>
                  </a:cubicBezTo>
                  <a:cubicBezTo>
                    <a:pt x="83" y="247"/>
                    <a:pt x="83" y="247"/>
                    <a:pt x="83" y="247"/>
                  </a:cubicBezTo>
                  <a:close/>
                  <a:moveTo>
                    <a:pt x="177" y="252"/>
                  </a:moveTo>
                  <a:cubicBezTo>
                    <a:pt x="163" y="257"/>
                    <a:pt x="150" y="259"/>
                    <a:pt x="136" y="259"/>
                  </a:cubicBezTo>
                  <a:cubicBezTo>
                    <a:pt x="124" y="259"/>
                    <a:pt x="112" y="257"/>
                    <a:pt x="102" y="254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9" y="146"/>
                    <a:pt x="144" y="159"/>
                    <a:pt x="153" y="186"/>
                  </a:cubicBezTo>
                  <a:cubicBezTo>
                    <a:pt x="178" y="252"/>
                    <a:pt x="178" y="252"/>
                    <a:pt x="178" y="252"/>
                  </a:cubicBezTo>
                  <a:lnTo>
                    <a:pt x="177" y="252"/>
                  </a:lnTo>
                  <a:close/>
                  <a:moveTo>
                    <a:pt x="184" y="171"/>
                  </a:moveTo>
                  <a:cubicBezTo>
                    <a:pt x="153" y="78"/>
                    <a:pt x="153" y="78"/>
                    <a:pt x="153" y="78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66" y="78"/>
                    <a:pt x="172" y="76"/>
                    <a:pt x="172" y="73"/>
                  </a:cubicBezTo>
                  <a:cubicBezTo>
                    <a:pt x="172" y="72"/>
                    <a:pt x="172" y="72"/>
                    <a:pt x="172" y="72"/>
                  </a:cubicBezTo>
                  <a:cubicBezTo>
                    <a:pt x="171" y="69"/>
                    <a:pt x="170" y="68"/>
                    <a:pt x="168" y="68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98" y="69"/>
                    <a:pt x="97" y="70"/>
                    <a:pt x="97" y="72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96" y="76"/>
                    <a:pt x="101" y="78"/>
                    <a:pt x="111" y="78"/>
                  </a:cubicBezTo>
                  <a:cubicBezTo>
                    <a:pt x="114" y="79"/>
                    <a:pt x="114" y="79"/>
                    <a:pt x="114" y="79"/>
                  </a:cubicBezTo>
                  <a:cubicBezTo>
                    <a:pt x="133" y="132"/>
                    <a:pt x="133" y="132"/>
                    <a:pt x="133" y="13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106" y="212"/>
                    <a:pt x="106" y="212"/>
                    <a:pt x="106" y="212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78"/>
                    <a:pt x="61" y="78"/>
                    <a:pt x="61" y="78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74" y="78"/>
                    <a:pt x="79" y="77"/>
                    <a:pt x="79" y="74"/>
                  </a:cubicBezTo>
                  <a:cubicBezTo>
                    <a:pt x="79" y="72"/>
                    <a:pt x="79" y="72"/>
                    <a:pt x="79" y="72"/>
                  </a:cubicBezTo>
                  <a:cubicBezTo>
                    <a:pt x="79" y="70"/>
                    <a:pt x="78" y="69"/>
                    <a:pt x="76" y="68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8"/>
                    <a:pt x="34" y="68"/>
                    <a:pt x="34" y="68"/>
                  </a:cubicBezTo>
                  <a:cubicBezTo>
                    <a:pt x="37" y="62"/>
                    <a:pt x="46" y="53"/>
                    <a:pt x="58" y="41"/>
                  </a:cubicBezTo>
                  <a:cubicBezTo>
                    <a:pt x="82" y="22"/>
                    <a:pt x="108" y="13"/>
                    <a:pt x="137" y="13"/>
                  </a:cubicBezTo>
                  <a:cubicBezTo>
                    <a:pt x="168" y="13"/>
                    <a:pt x="195" y="24"/>
                    <a:pt x="220" y="45"/>
                  </a:cubicBezTo>
                  <a:cubicBezTo>
                    <a:pt x="220" y="46"/>
                    <a:pt x="220" y="46"/>
                    <a:pt x="220" y="46"/>
                  </a:cubicBezTo>
                  <a:cubicBezTo>
                    <a:pt x="218" y="45"/>
                    <a:pt x="218" y="45"/>
                    <a:pt x="218" y="45"/>
                  </a:cubicBezTo>
                  <a:cubicBezTo>
                    <a:pt x="208" y="45"/>
                    <a:pt x="201" y="51"/>
                    <a:pt x="198" y="63"/>
                  </a:cubicBezTo>
                  <a:cubicBezTo>
                    <a:pt x="198" y="68"/>
                    <a:pt x="198" y="68"/>
                    <a:pt x="198" y="68"/>
                  </a:cubicBezTo>
                  <a:cubicBezTo>
                    <a:pt x="198" y="75"/>
                    <a:pt x="202" y="86"/>
                    <a:pt x="212" y="101"/>
                  </a:cubicBezTo>
                  <a:cubicBezTo>
                    <a:pt x="217" y="110"/>
                    <a:pt x="220" y="120"/>
                    <a:pt x="220" y="131"/>
                  </a:cubicBezTo>
                  <a:cubicBezTo>
                    <a:pt x="220" y="140"/>
                    <a:pt x="215" y="157"/>
                    <a:pt x="207" y="182"/>
                  </a:cubicBezTo>
                  <a:cubicBezTo>
                    <a:pt x="198" y="211"/>
                    <a:pt x="198" y="211"/>
                    <a:pt x="198" y="211"/>
                  </a:cubicBezTo>
                  <a:cubicBezTo>
                    <a:pt x="197" y="211"/>
                    <a:pt x="193" y="198"/>
                    <a:pt x="184" y="171"/>
                  </a:cubicBezTo>
                  <a:close/>
                  <a:moveTo>
                    <a:pt x="218" y="229"/>
                  </a:moveTo>
                  <a:cubicBezTo>
                    <a:pt x="211" y="234"/>
                    <a:pt x="205" y="239"/>
                    <a:pt x="199" y="242"/>
                  </a:cubicBezTo>
                  <a:cubicBezTo>
                    <a:pt x="198" y="242"/>
                    <a:pt x="198" y="242"/>
                    <a:pt x="198" y="242"/>
                  </a:cubicBezTo>
                  <a:cubicBezTo>
                    <a:pt x="198" y="242"/>
                    <a:pt x="198" y="242"/>
                    <a:pt x="198" y="242"/>
                  </a:cubicBezTo>
                  <a:cubicBezTo>
                    <a:pt x="241" y="116"/>
                    <a:pt x="241" y="116"/>
                    <a:pt x="241" y="116"/>
                  </a:cubicBezTo>
                  <a:cubicBezTo>
                    <a:pt x="244" y="106"/>
                    <a:pt x="245" y="97"/>
                    <a:pt x="245" y="90"/>
                  </a:cubicBezTo>
                  <a:cubicBezTo>
                    <a:pt x="244" y="77"/>
                    <a:pt x="244" y="77"/>
                    <a:pt x="244" y="77"/>
                  </a:cubicBezTo>
                  <a:cubicBezTo>
                    <a:pt x="245" y="77"/>
                    <a:pt x="245" y="77"/>
                    <a:pt x="245" y="77"/>
                  </a:cubicBezTo>
                  <a:cubicBezTo>
                    <a:pt x="255" y="97"/>
                    <a:pt x="260" y="116"/>
                    <a:pt x="260" y="136"/>
                  </a:cubicBezTo>
                  <a:cubicBezTo>
                    <a:pt x="260" y="172"/>
                    <a:pt x="246" y="203"/>
                    <a:pt x="218" y="2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142" name="Title 114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vector</a:t>
            </a:r>
            <a:endParaRPr lang="en-US" dirty="0"/>
          </a:p>
        </p:txBody>
      </p:sp>
      <p:sp>
        <p:nvSpPr>
          <p:cNvPr id="1143" name="Text Placeholder 114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Digital Icon collection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862054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67"/>
          <p:cNvSpPr>
            <a:spLocks noChangeArrowheads="1"/>
          </p:cNvSpPr>
          <p:nvPr/>
        </p:nvSpPr>
        <p:spPr bwMode="invGray">
          <a:xfrm>
            <a:off x="8482127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" name="Freeform 68"/>
          <p:cNvSpPr>
            <a:spLocks/>
          </p:cNvSpPr>
          <p:nvPr/>
        </p:nvSpPr>
        <p:spPr bwMode="invGray">
          <a:xfrm>
            <a:off x="8759616" y="4225713"/>
            <a:ext cx="662040" cy="500353"/>
          </a:xfrm>
          <a:custGeom>
            <a:avLst/>
            <a:gdLst>
              <a:gd name="T0" fmla="*/ 303 w 303"/>
              <a:gd name="T1" fmla="*/ 73 h 229"/>
              <a:gd name="T2" fmla="*/ 303 w 303"/>
              <a:gd name="T3" fmla="*/ 0 h 229"/>
              <a:gd name="T4" fmla="*/ 0 w 303"/>
              <a:gd name="T5" fmla="*/ 0 h 229"/>
              <a:gd name="T6" fmla="*/ 0 w 303"/>
              <a:gd name="T7" fmla="*/ 73 h 229"/>
              <a:gd name="T8" fmla="*/ 0 w 303"/>
              <a:gd name="T9" fmla="*/ 73 h 229"/>
              <a:gd name="T10" fmla="*/ 0 w 303"/>
              <a:gd name="T11" fmla="*/ 229 h 229"/>
              <a:gd name="T12" fmla="*/ 74 w 303"/>
              <a:gd name="T13" fmla="*/ 229 h 229"/>
              <a:gd name="T14" fmla="*/ 74 w 303"/>
              <a:gd name="T15" fmla="*/ 73 h 229"/>
              <a:gd name="T16" fmla="*/ 115 w 303"/>
              <a:gd name="T17" fmla="*/ 73 h 229"/>
              <a:gd name="T18" fmla="*/ 115 w 303"/>
              <a:gd name="T19" fmla="*/ 229 h 229"/>
              <a:gd name="T20" fmla="*/ 189 w 303"/>
              <a:gd name="T21" fmla="*/ 229 h 229"/>
              <a:gd name="T22" fmla="*/ 189 w 303"/>
              <a:gd name="T23" fmla="*/ 73 h 229"/>
              <a:gd name="T24" fmla="*/ 231 w 303"/>
              <a:gd name="T25" fmla="*/ 73 h 229"/>
              <a:gd name="T26" fmla="*/ 231 w 303"/>
              <a:gd name="T27" fmla="*/ 229 h 229"/>
              <a:gd name="T28" fmla="*/ 303 w 303"/>
              <a:gd name="T29" fmla="*/ 229 h 229"/>
              <a:gd name="T30" fmla="*/ 303 w 303"/>
              <a:gd name="T31" fmla="*/ 73 h 229"/>
              <a:gd name="T32" fmla="*/ 303 w 303"/>
              <a:gd name="T33" fmla="*/ 73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303" h="229">
                <a:moveTo>
                  <a:pt x="303" y="73"/>
                </a:moveTo>
                <a:lnTo>
                  <a:pt x="303" y="0"/>
                </a:lnTo>
                <a:lnTo>
                  <a:pt x="0" y="0"/>
                </a:lnTo>
                <a:lnTo>
                  <a:pt x="0" y="73"/>
                </a:lnTo>
                <a:lnTo>
                  <a:pt x="0" y="73"/>
                </a:lnTo>
                <a:lnTo>
                  <a:pt x="0" y="229"/>
                </a:lnTo>
                <a:lnTo>
                  <a:pt x="74" y="229"/>
                </a:lnTo>
                <a:lnTo>
                  <a:pt x="74" y="73"/>
                </a:lnTo>
                <a:lnTo>
                  <a:pt x="115" y="73"/>
                </a:lnTo>
                <a:lnTo>
                  <a:pt x="115" y="229"/>
                </a:lnTo>
                <a:lnTo>
                  <a:pt x="189" y="229"/>
                </a:lnTo>
                <a:lnTo>
                  <a:pt x="189" y="73"/>
                </a:lnTo>
                <a:lnTo>
                  <a:pt x="231" y="73"/>
                </a:lnTo>
                <a:lnTo>
                  <a:pt x="231" y="229"/>
                </a:lnTo>
                <a:lnTo>
                  <a:pt x="303" y="229"/>
                </a:lnTo>
                <a:lnTo>
                  <a:pt x="303" y="73"/>
                </a:lnTo>
                <a:lnTo>
                  <a:pt x="303" y="7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Oval 69"/>
          <p:cNvSpPr>
            <a:spLocks noChangeArrowheads="1"/>
          </p:cNvSpPr>
          <p:nvPr/>
        </p:nvSpPr>
        <p:spPr bwMode="invGray">
          <a:xfrm>
            <a:off x="6494416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" name="Freeform 70"/>
          <p:cNvSpPr>
            <a:spLocks/>
          </p:cNvSpPr>
          <p:nvPr/>
        </p:nvSpPr>
        <p:spPr bwMode="invGray">
          <a:xfrm>
            <a:off x="6722059" y="4206048"/>
            <a:ext cx="763916" cy="482873"/>
          </a:xfrm>
          <a:custGeom>
            <a:avLst/>
            <a:gdLst>
              <a:gd name="T0" fmla="*/ 242 w 242"/>
              <a:gd name="T1" fmla="*/ 108 h 153"/>
              <a:gd name="T2" fmla="*/ 205 w 242"/>
              <a:gd name="T3" fmla="*/ 64 h 153"/>
              <a:gd name="T4" fmla="*/ 145 w 242"/>
              <a:gd name="T5" fmla="*/ 0 h 153"/>
              <a:gd name="T6" fmla="*/ 94 w 242"/>
              <a:gd name="T7" fmla="*/ 30 h 153"/>
              <a:gd name="T8" fmla="*/ 79 w 242"/>
              <a:gd name="T9" fmla="*/ 27 h 153"/>
              <a:gd name="T10" fmla="*/ 42 w 242"/>
              <a:gd name="T11" fmla="*/ 63 h 153"/>
              <a:gd name="T12" fmla="*/ 0 w 242"/>
              <a:gd name="T13" fmla="*/ 108 h 153"/>
              <a:gd name="T14" fmla="*/ 43 w 242"/>
              <a:gd name="T15" fmla="*/ 153 h 153"/>
              <a:gd name="T16" fmla="*/ 45 w 242"/>
              <a:gd name="T17" fmla="*/ 153 h 153"/>
              <a:gd name="T18" fmla="*/ 45 w 242"/>
              <a:gd name="T19" fmla="*/ 153 h 153"/>
              <a:gd name="T20" fmla="*/ 202 w 242"/>
              <a:gd name="T21" fmla="*/ 153 h 153"/>
              <a:gd name="T22" fmla="*/ 202 w 242"/>
              <a:gd name="T23" fmla="*/ 153 h 153"/>
              <a:gd name="T24" fmla="*/ 242 w 242"/>
              <a:gd name="T25" fmla="*/ 10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2" h="153">
                <a:moveTo>
                  <a:pt x="242" y="108"/>
                </a:moveTo>
                <a:cubicBezTo>
                  <a:pt x="242" y="85"/>
                  <a:pt x="226" y="67"/>
                  <a:pt x="205" y="64"/>
                </a:cubicBezTo>
                <a:cubicBezTo>
                  <a:pt x="204" y="29"/>
                  <a:pt x="177" y="0"/>
                  <a:pt x="145" y="0"/>
                </a:cubicBezTo>
                <a:cubicBezTo>
                  <a:pt x="123" y="0"/>
                  <a:pt x="105" y="12"/>
                  <a:pt x="94" y="30"/>
                </a:cubicBezTo>
                <a:cubicBezTo>
                  <a:pt x="89" y="28"/>
                  <a:pt x="84" y="27"/>
                  <a:pt x="79" y="27"/>
                </a:cubicBezTo>
                <a:cubicBezTo>
                  <a:pt x="58" y="27"/>
                  <a:pt x="42" y="43"/>
                  <a:pt x="42" y="63"/>
                </a:cubicBezTo>
                <a:cubicBezTo>
                  <a:pt x="19" y="64"/>
                  <a:pt x="0" y="84"/>
                  <a:pt x="0" y="108"/>
                </a:cubicBezTo>
                <a:cubicBezTo>
                  <a:pt x="0" y="133"/>
                  <a:pt x="19" y="153"/>
                  <a:pt x="43" y="153"/>
                </a:cubicBezTo>
                <a:cubicBezTo>
                  <a:pt x="43" y="153"/>
                  <a:pt x="44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202" y="153"/>
                  <a:pt x="202" y="153"/>
                  <a:pt x="202" y="153"/>
                </a:cubicBezTo>
                <a:cubicBezTo>
                  <a:pt x="202" y="153"/>
                  <a:pt x="202" y="153"/>
                  <a:pt x="202" y="153"/>
                </a:cubicBezTo>
                <a:cubicBezTo>
                  <a:pt x="224" y="152"/>
                  <a:pt x="242" y="132"/>
                  <a:pt x="242" y="10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Oval 79"/>
          <p:cNvSpPr>
            <a:spLocks noChangeArrowheads="1"/>
          </p:cNvSpPr>
          <p:nvPr/>
        </p:nvSpPr>
        <p:spPr bwMode="invGray">
          <a:xfrm>
            <a:off x="450670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0" name="Freeform 80"/>
          <p:cNvSpPr>
            <a:spLocks/>
          </p:cNvSpPr>
          <p:nvPr/>
        </p:nvSpPr>
        <p:spPr bwMode="invGray">
          <a:xfrm>
            <a:off x="4823523" y="2310554"/>
            <a:ext cx="570272" cy="761725"/>
          </a:xfrm>
          <a:custGeom>
            <a:avLst/>
            <a:gdLst>
              <a:gd name="T0" fmla="*/ 150 w 181"/>
              <a:gd name="T1" fmla="*/ 181 h 241"/>
              <a:gd name="T2" fmla="*/ 91 w 181"/>
              <a:gd name="T3" fmla="*/ 181 h 241"/>
              <a:gd name="T4" fmla="*/ 69 w 181"/>
              <a:gd name="T5" fmla="*/ 172 h 241"/>
              <a:gd name="T6" fmla="*/ 61 w 181"/>
              <a:gd name="T7" fmla="*/ 151 h 241"/>
              <a:gd name="T8" fmla="*/ 61 w 181"/>
              <a:gd name="T9" fmla="*/ 121 h 241"/>
              <a:gd name="T10" fmla="*/ 150 w 181"/>
              <a:gd name="T11" fmla="*/ 121 h 241"/>
              <a:gd name="T12" fmla="*/ 172 w 181"/>
              <a:gd name="T13" fmla="*/ 112 h 241"/>
              <a:gd name="T14" fmla="*/ 181 w 181"/>
              <a:gd name="T15" fmla="*/ 91 h 241"/>
              <a:gd name="T16" fmla="*/ 172 w 181"/>
              <a:gd name="T17" fmla="*/ 69 h 241"/>
              <a:gd name="T18" fmla="*/ 150 w 181"/>
              <a:gd name="T19" fmla="*/ 60 h 241"/>
              <a:gd name="T20" fmla="*/ 61 w 181"/>
              <a:gd name="T21" fmla="*/ 60 h 241"/>
              <a:gd name="T22" fmla="*/ 61 w 181"/>
              <a:gd name="T23" fmla="*/ 30 h 241"/>
              <a:gd name="T24" fmla="*/ 52 w 181"/>
              <a:gd name="T25" fmla="*/ 9 h 241"/>
              <a:gd name="T26" fmla="*/ 31 w 181"/>
              <a:gd name="T27" fmla="*/ 0 h 241"/>
              <a:gd name="T28" fmla="*/ 9 w 181"/>
              <a:gd name="T29" fmla="*/ 9 h 241"/>
              <a:gd name="T30" fmla="*/ 0 w 181"/>
              <a:gd name="T31" fmla="*/ 30 h 241"/>
              <a:gd name="T32" fmla="*/ 0 w 181"/>
              <a:gd name="T33" fmla="*/ 151 h 241"/>
              <a:gd name="T34" fmla="*/ 27 w 181"/>
              <a:gd name="T35" fmla="*/ 215 h 241"/>
              <a:gd name="T36" fmla="*/ 91 w 181"/>
              <a:gd name="T37" fmla="*/ 241 h 241"/>
              <a:gd name="T38" fmla="*/ 150 w 181"/>
              <a:gd name="T39" fmla="*/ 241 h 241"/>
              <a:gd name="T40" fmla="*/ 172 w 181"/>
              <a:gd name="T41" fmla="*/ 232 h 241"/>
              <a:gd name="T42" fmla="*/ 181 w 181"/>
              <a:gd name="T43" fmla="*/ 211 h 241"/>
              <a:gd name="T44" fmla="*/ 172 w 181"/>
              <a:gd name="T45" fmla="*/ 190 h 241"/>
              <a:gd name="T46" fmla="*/ 150 w 181"/>
              <a:gd name="T47" fmla="*/ 18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" h="241">
                <a:moveTo>
                  <a:pt x="150" y="181"/>
                </a:moveTo>
                <a:cubicBezTo>
                  <a:pt x="91" y="181"/>
                  <a:pt x="91" y="181"/>
                  <a:pt x="91" y="181"/>
                </a:cubicBezTo>
                <a:cubicBezTo>
                  <a:pt x="82" y="181"/>
                  <a:pt x="75" y="178"/>
                  <a:pt x="69" y="172"/>
                </a:cubicBezTo>
                <a:cubicBezTo>
                  <a:pt x="64" y="166"/>
                  <a:pt x="61" y="159"/>
                  <a:pt x="61" y="15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150" y="121"/>
                  <a:pt x="150" y="121"/>
                  <a:pt x="150" y="121"/>
                </a:cubicBezTo>
                <a:cubicBezTo>
                  <a:pt x="159" y="121"/>
                  <a:pt x="166" y="118"/>
                  <a:pt x="172" y="112"/>
                </a:cubicBezTo>
                <a:cubicBezTo>
                  <a:pt x="178" y="106"/>
                  <a:pt x="181" y="99"/>
                  <a:pt x="181" y="91"/>
                </a:cubicBezTo>
                <a:cubicBezTo>
                  <a:pt x="181" y="82"/>
                  <a:pt x="178" y="75"/>
                  <a:pt x="172" y="69"/>
                </a:cubicBezTo>
                <a:cubicBezTo>
                  <a:pt x="166" y="63"/>
                  <a:pt x="159" y="60"/>
                  <a:pt x="1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1" y="30"/>
                  <a:pt x="61" y="30"/>
                  <a:pt x="61" y="30"/>
                </a:cubicBezTo>
                <a:cubicBezTo>
                  <a:pt x="61" y="22"/>
                  <a:pt x="58" y="15"/>
                  <a:pt x="52" y="9"/>
                </a:cubicBezTo>
                <a:cubicBezTo>
                  <a:pt x="46" y="3"/>
                  <a:pt x="39" y="0"/>
                  <a:pt x="31" y="0"/>
                </a:cubicBezTo>
                <a:cubicBezTo>
                  <a:pt x="22" y="0"/>
                  <a:pt x="15" y="3"/>
                  <a:pt x="9" y="9"/>
                </a:cubicBezTo>
                <a:cubicBezTo>
                  <a:pt x="3" y="15"/>
                  <a:pt x="0" y="22"/>
                  <a:pt x="0" y="30"/>
                </a:cubicBezTo>
                <a:cubicBezTo>
                  <a:pt x="0" y="151"/>
                  <a:pt x="0" y="151"/>
                  <a:pt x="0" y="151"/>
                </a:cubicBezTo>
                <a:cubicBezTo>
                  <a:pt x="0" y="176"/>
                  <a:pt x="9" y="197"/>
                  <a:pt x="27" y="215"/>
                </a:cubicBezTo>
                <a:cubicBezTo>
                  <a:pt x="44" y="232"/>
                  <a:pt x="66" y="241"/>
                  <a:pt x="91" y="241"/>
                </a:cubicBezTo>
                <a:cubicBezTo>
                  <a:pt x="150" y="241"/>
                  <a:pt x="150" y="241"/>
                  <a:pt x="150" y="241"/>
                </a:cubicBezTo>
                <a:cubicBezTo>
                  <a:pt x="159" y="241"/>
                  <a:pt x="166" y="238"/>
                  <a:pt x="172" y="232"/>
                </a:cubicBezTo>
                <a:cubicBezTo>
                  <a:pt x="178" y="226"/>
                  <a:pt x="181" y="219"/>
                  <a:pt x="181" y="211"/>
                </a:cubicBezTo>
                <a:cubicBezTo>
                  <a:pt x="181" y="203"/>
                  <a:pt x="178" y="196"/>
                  <a:pt x="172" y="190"/>
                </a:cubicBezTo>
                <a:cubicBezTo>
                  <a:pt x="166" y="184"/>
                  <a:pt x="159" y="181"/>
                  <a:pt x="150" y="18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Oval 83"/>
          <p:cNvSpPr>
            <a:spLocks noChangeArrowheads="1"/>
          </p:cNvSpPr>
          <p:nvPr/>
        </p:nvSpPr>
        <p:spPr bwMode="invGray">
          <a:xfrm>
            <a:off x="1046983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Freeform 84"/>
          <p:cNvSpPr>
            <a:spLocks/>
          </p:cNvSpPr>
          <p:nvPr/>
        </p:nvSpPr>
        <p:spPr bwMode="invGray">
          <a:xfrm>
            <a:off x="10686533" y="2455019"/>
            <a:ext cx="766104" cy="455284"/>
          </a:xfrm>
          <a:custGeom>
            <a:avLst/>
            <a:gdLst>
              <a:gd name="T0" fmla="*/ 146 w 242"/>
              <a:gd name="T1" fmla="*/ 109 h 144"/>
              <a:gd name="T2" fmla="*/ 143 w 242"/>
              <a:gd name="T3" fmla="*/ 103 h 144"/>
              <a:gd name="T4" fmla="*/ 120 w 242"/>
              <a:gd name="T5" fmla="*/ 51 h 144"/>
              <a:gd name="T6" fmla="*/ 72 w 242"/>
              <a:gd name="T7" fmla="*/ 20 h 144"/>
              <a:gd name="T8" fmla="*/ 20 w 242"/>
              <a:gd name="T9" fmla="*/ 72 h 144"/>
              <a:gd name="T10" fmla="*/ 72 w 242"/>
              <a:gd name="T11" fmla="*/ 125 h 144"/>
              <a:gd name="T12" fmla="*/ 118 w 242"/>
              <a:gd name="T13" fmla="*/ 97 h 144"/>
              <a:gd name="T14" fmla="*/ 128 w 242"/>
              <a:gd name="T15" fmla="*/ 118 h 144"/>
              <a:gd name="T16" fmla="*/ 72 w 242"/>
              <a:gd name="T17" fmla="*/ 144 h 144"/>
              <a:gd name="T18" fmla="*/ 0 w 242"/>
              <a:gd name="T19" fmla="*/ 72 h 144"/>
              <a:gd name="T20" fmla="*/ 72 w 242"/>
              <a:gd name="T21" fmla="*/ 0 h 144"/>
              <a:gd name="T22" fmla="*/ 139 w 242"/>
              <a:gd name="T23" fmla="*/ 45 h 144"/>
              <a:gd name="T24" fmla="*/ 162 w 242"/>
              <a:gd name="T25" fmla="*/ 99 h 144"/>
              <a:gd name="T26" fmla="*/ 192 w 242"/>
              <a:gd name="T27" fmla="*/ 125 h 144"/>
              <a:gd name="T28" fmla="*/ 222 w 242"/>
              <a:gd name="T29" fmla="*/ 101 h 144"/>
              <a:gd name="T30" fmla="*/ 197 w 242"/>
              <a:gd name="T31" fmla="*/ 79 h 144"/>
              <a:gd name="T32" fmla="*/ 155 w 242"/>
              <a:gd name="T33" fmla="*/ 38 h 144"/>
              <a:gd name="T34" fmla="*/ 193 w 242"/>
              <a:gd name="T35" fmla="*/ 2 h 144"/>
              <a:gd name="T36" fmla="*/ 228 w 242"/>
              <a:gd name="T37" fmla="*/ 23 h 144"/>
              <a:gd name="T38" fmla="*/ 213 w 242"/>
              <a:gd name="T39" fmla="*/ 31 h 144"/>
              <a:gd name="T40" fmla="*/ 193 w 242"/>
              <a:gd name="T41" fmla="*/ 19 h 144"/>
              <a:gd name="T42" fmla="*/ 173 w 242"/>
              <a:gd name="T43" fmla="*/ 38 h 144"/>
              <a:gd name="T44" fmla="*/ 205 w 242"/>
              <a:gd name="T45" fmla="*/ 61 h 144"/>
              <a:gd name="T46" fmla="*/ 242 w 242"/>
              <a:gd name="T47" fmla="*/ 101 h 144"/>
              <a:gd name="T48" fmla="*/ 193 w 242"/>
              <a:gd name="T49" fmla="*/ 143 h 144"/>
              <a:gd name="T50" fmla="*/ 146 w 242"/>
              <a:gd name="T51" fmla="*/ 10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42" h="144">
                <a:moveTo>
                  <a:pt x="146" y="109"/>
                </a:moveTo>
                <a:cubicBezTo>
                  <a:pt x="143" y="103"/>
                  <a:pt x="143" y="103"/>
                  <a:pt x="143" y="10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12" y="33"/>
                  <a:pt x="93" y="20"/>
                  <a:pt x="72" y="20"/>
                </a:cubicBezTo>
                <a:cubicBezTo>
                  <a:pt x="43" y="20"/>
                  <a:pt x="20" y="43"/>
                  <a:pt x="20" y="72"/>
                </a:cubicBezTo>
                <a:cubicBezTo>
                  <a:pt x="20" y="101"/>
                  <a:pt x="43" y="125"/>
                  <a:pt x="72" y="125"/>
                </a:cubicBezTo>
                <a:cubicBezTo>
                  <a:pt x="92" y="125"/>
                  <a:pt x="110" y="113"/>
                  <a:pt x="118" y="97"/>
                </a:cubicBezTo>
                <a:cubicBezTo>
                  <a:pt x="128" y="118"/>
                  <a:pt x="128" y="118"/>
                  <a:pt x="128" y="118"/>
                </a:cubicBezTo>
                <a:cubicBezTo>
                  <a:pt x="115" y="134"/>
                  <a:pt x="95" y="144"/>
                  <a:pt x="72" y="144"/>
                </a:cubicBezTo>
                <a:cubicBezTo>
                  <a:pt x="32" y="144"/>
                  <a:pt x="0" y="112"/>
                  <a:pt x="0" y="72"/>
                </a:cubicBezTo>
                <a:cubicBezTo>
                  <a:pt x="0" y="33"/>
                  <a:pt x="32" y="0"/>
                  <a:pt x="72" y="0"/>
                </a:cubicBezTo>
                <a:cubicBezTo>
                  <a:pt x="102" y="0"/>
                  <a:pt x="126" y="16"/>
                  <a:pt x="139" y="45"/>
                </a:cubicBezTo>
                <a:cubicBezTo>
                  <a:pt x="140" y="47"/>
                  <a:pt x="152" y="75"/>
                  <a:pt x="162" y="99"/>
                </a:cubicBezTo>
                <a:cubicBezTo>
                  <a:pt x="169" y="114"/>
                  <a:pt x="174" y="124"/>
                  <a:pt x="192" y="125"/>
                </a:cubicBezTo>
                <a:cubicBezTo>
                  <a:pt x="210" y="125"/>
                  <a:pt x="222" y="114"/>
                  <a:pt x="222" y="101"/>
                </a:cubicBezTo>
                <a:cubicBezTo>
                  <a:pt x="222" y="87"/>
                  <a:pt x="213" y="84"/>
                  <a:pt x="197" y="79"/>
                </a:cubicBezTo>
                <a:cubicBezTo>
                  <a:pt x="169" y="70"/>
                  <a:pt x="155" y="60"/>
                  <a:pt x="155" y="38"/>
                </a:cubicBezTo>
                <a:cubicBezTo>
                  <a:pt x="155" y="16"/>
                  <a:pt x="169" y="2"/>
                  <a:pt x="193" y="2"/>
                </a:cubicBezTo>
                <a:cubicBezTo>
                  <a:pt x="209" y="2"/>
                  <a:pt x="220" y="9"/>
                  <a:pt x="228" y="23"/>
                </a:cubicBezTo>
                <a:cubicBezTo>
                  <a:pt x="213" y="31"/>
                  <a:pt x="213" y="31"/>
                  <a:pt x="213" y="31"/>
                </a:cubicBezTo>
                <a:cubicBezTo>
                  <a:pt x="207" y="22"/>
                  <a:pt x="201" y="19"/>
                  <a:pt x="193" y="19"/>
                </a:cubicBezTo>
                <a:cubicBezTo>
                  <a:pt x="181" y="19"/>
                  <a:pt x="173" y="27"/>
                  <a:pt x="173" y="38"/>
                </a:cubicBezTo>
                <a:cubicBezTo>
                  <a:pt x="173" y="52"/>
                  <a:pt x="186" y="55"/>
                  <a:pt x="205" y="61"/>
                </a:cubicBezTo>
                <a:cubicBezTo>
                  <a:pt x="230" y="69"/>
                  <a:pt x="242" y="78"/>
                  <a:pt x="242" y="101"/>
                </a:cubicBezTo>
                <a:cubicBezTo>
                  <a:pt x="242" y="126"/>
                  <a:pt x="221" y="143"/>
                  <a:pt x="193" y="143"/>
                </a:cubicBezTo>
                <a:cubicBezTo>
                  <a:pt x="168" y="143"/>
                  <a:pt x="155" y="131"/>
                  <a:pt x="146" y="10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9" name="Oval 100"/>
          <p:cNvSpPr>
            <a:spLocks noChangeArrowheads="1"/>
          </p:cNvSpPr>
          <p:nvPr/>
        </p:nvSpPr>
        <p:spPr bwMode="invGray">
          <a:xfrm>
            <a:off x="1046983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11" name="Group 10"/>
          <p:cNvGrpSpPr/>
          <p:nvPr/>
        </p:nvGrpSpPr>
        <p:grpSpPr>
          <a:xfrm>
            <a:off x="10762618" y="4081507"/>
            <a:ext cx="635820" cy="762547"/>
            <a:chOff x="8071963" y="3061130"/>
            <a:chExt cx="476865" cy="571910"/>
          </a:xfrm>
        </p:grpSpPr>
        <p:sp>
          <p:nvSpPr>
            <p:cNvPr id="30" name="Freeform 101"/>
            <p:cNvSpPr>
              <a:spLocks/>
            </p:cNvSpPr>
            <p:nvPr/>
          </p:nvSpPr>
          <p:spPr bwMode="invGray">
            <a:xfrm>
              <a:off x="8145706" y="3061130"/>
              <a:ext cx="109794" cy="211394"/>
            </a:xfrm>
            <a:custGeom>
              <a:avLst/>
              <a:gdLst>
                <a:gd name="T0" fmla="*/ 47 w 67"/>
                <a:gd name="T1" fmla="*/ 0 h 129"/>
                <a:gd name="T2" fmla="*/ 34 w 67"/>
                <a:gd name="T3" fmla="*/ 51 h 129"/>
                <a:gd name="T4" fmla="*/ 32 w 67"/>
                <a:gd name="T5" fmla="*/ 51 h 129"/>
                <a:gd name="T6" fmla="*/ 19 w 67"/>
                <a:gd name="T7" fmla="*/ 0 h 129"/>
                <a:gd name="T8" fmla="*/ 0 w 67"/>
                <a:gd name="T9" fmla="*/ 0 h 129"/>
                <a:gd name="T10" fmla="*/ 23 w 67"/>
                <a:gd name="T11" fmla="*/ 78 h 129"/>
                <a:gd name="T12" fmla="*/ 23 w 67"/>
                <a:gd name="T13" fmla="*/ 129 h 129"/>
                <a:gd name="T14" fmla="*/ 44 w 67"/>
                <a:gd name="T15" fmla="*/ 129 h 129"/>
                <a:gd name="T16" fmla="*/ 44 w 67"/>
                <a:gd name="T17" fmla="*/ 76 h 129"/>
                <a:gd name="T18" fmla="*/ 67 w 67"/>
                <a:gd name="T19" fmla="*/ 0 h 129"/>
                <a:gd name="T20" fmla="*/ 47 w 67"/>
                <a:gd name="T2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29">
                  <a:moveTo>
                    <a:pt x="47" y="0"/>
                  </a:moveTo>
                  <a:lnTo>
                    <a:pt x="34" y="51"/>
                  </a:lnTo>
                  <a:lnTo>
                    <a:pt x="32" y="5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23" y="78"/>
                  </a:lnTo>
                  <a:lnTo>
                    <a:pt x="23" y="129"/>
                  </a:lnTo>
                  <a:lnTo>
                    <a:pt x="44" y="129"/>
                  </a:lnTo>
                  <a:lnTo>
                    <a:pt x="44" y="76"/>
                  </a:lnTo>
                  <a:lnTo>
                    <a:pt x="6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Freeform 102"/>
            <p:cNvSpPr>
              <a:spLocks noEditPoints="1"/>
            </p:cNvSpPr>
            <p:nvPr/>
          </p:nvSpPr>
          <p:spPr bwMode="invGray">
            <a:xfrm>
              <a:off x="8252221" y="3113568"/>
              <a:ext cx="85213" cy="163871"/>
            </a:xfrm>
            <a:custGeom>
              <a:avLst/>
              <a:gdLst>
                <a:gd name="T0" fmla="*/ 14 w 36"/>
                <a:gd name="T1" fmla="*/ 56 h 69"/>
                <a:gd name="T2" fmla="*/ 13 w 36"/>
                <a:gd name="T3" fmla="*/ 52 h 69"/>
                <a:gd name="T4" fmla="*/ 13 w 36"/>
                <a:gd name="T5" fmla="*/ 16 h 69"/>
                <a:gd name="T6" fmla="*/ 14 w 36"/>
                <a:gd name="T7" fmla="*/ 12 h 69"/>
                <a:gd name="T8" fmla="*/ 18 w 36"/>
                <a:gd name="T9" fmla="*/ 11 h 69"/>
                <a:gd name="T10" fmla="*/ 22 w 36"/>
                <a:gd name="T11" fmla="*/ 12 h 69"/>
                <a:gd name="T12" fmla="*/ 23 w 36"/>
                <a:gd name="T13" fmla="*/ 16 h 69"/>
                <a:gd name="T14" fmla="*/ 23 w 36"/>
                <a:gd name="T15" fmla="*/ 52 h 69"/>
                <a:gd name="T16" fmla="*/ 22 w 36"/>
                <a:gd name="T17" fmla="*/ 56 h 69"/>
                <a:gd name="T18" fmla="*/ 18 w 36"/>
                <a:gd name="T19" fmla="*/ 57 h 69"/>
                <a:gd name="T20" fmla="*/ 14 w 36"/>
                <a:gd name="T21" fmla="*/ 56 h 69"/>
                <a:gd name="T22" fmla="*/ 5 w 36"/>
                <a:gd name="T23" fmla="*/ 4 h 69"/>
                <a:gd name="T24" fmla="*/ 0 w 36"/>
                <a:gd name="T25" fmla="*/ 16 h 69"/>
                <a:gd name="T26" fmla="*/ 0 w 36"/>
                <a:gd name="T27" fmla="*/ 50 h 69"/>
                <a:gd name="T28" fmla="*/ 5 w 36"/>
                <a:gd name="T29" fmla="*/ 64 h 69"/>
                <a:gd name="T30" fmla="*/ 18 w 36"/>
                <a:gd name="T31" fmla="*/ 69 h 69"/>
                <a:gd name="T32" fmla="*/ 31 w 36"/>
                <a:gd name="T33" fmla="*/ 64 h 69"/>
                <a:gd name="T34" fmla="*/ 36 w 36"/>
                <a:gd name="T35" fmla="*/ 51 h 69"/>
                <a:gd name="T36" fmla="*/ 36 w 36"/>
                <a:gd name="T37" fmla="*/ 17 h 69"/>
                <a:gd name="T38" fmla="*/ 31 w 36"/>
                <a:gd name="T39" fmla="*/ 4 h 69"/>
                <a:gd name="T40" fmla="*/ 18 w 36"/>
                <a:gd name="T41" fmla="*/ 0 h 69"/>
                <a:gd name="T42" fmla="*/ 5 w 36"/>
                <a:gd name="T4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9">
                  <a:moveTo>
                    <a:pt x="14" y="56"/>
                  </a:moveTo>
                  <a:cubicBezTo>
                    <a:pt x="13" y="55"/>
                    <a:pt x="13" y="53"/>
                    <a:pt x="13" y="5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4"/>
                    <a:pt x="13" y="13"/>
                    <a:pt x="14" y="12"/>
                  </a:cubicBezTo>
                  <a:cubicBezTo>
                    <a:pt x="15" y="11"/>
                    <a:pt x="16" y="11"/>
                    <a:pt x="18" y="11"/>
                  </a:cubicBezTo>
                  <a:cubicBezTo>
                    <a:pt x="19" y="11"/>
                    <a:pt x="21" y="11"/>
                    <a:pt x="22" y="12"/>
                  </a:cubicBezTo>
                  <a:cubicBezTo>
                    <a:pt x="23" y="13"/>
                    <a:pt x="23" y="14"/>
                    <a:pt x="23" y="16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3" y="55"/>
                    <a:pt x="22" y="56"/>
                  </a:cubicBezTo>
                  <a:cubicBezTo>
                    <a:pt x="21" y="57"/>
                    <a:pt x="19" y="57"/>
                    <a:pt x="18" y="57"/>
                  </a:cubicBezTo>
                  <a:cubicBezTo>
                    <a:pt x="16" y="57"/>
                    <a:pt x="15" y="57"/>
                    <a:pt x="14" y="56"/>
                  </a:cubicBezTo>
                  <a:moveTo>
                    <a:pt x="5" y="4"/>
                  </a:moveTo>
                  <a:cubicBezTo>
                    <a:pt x="2" y="7"/>
                    <a:pt x="0" y="11"/>
                    <a:pt x="0" y="1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6"/>
                    <a:pt x="2" y="60"/>
                    <a:pt x="5" y="64"/>
                  </a:cubicBezTo>
                  <a:cubicBezTo>
                    <a:pt x="8" y="67"/>
                    <a:pt x="12" y="69"/>
                    <a:pt x="18" y="69"/>
                  </a:cubicBezTo>
                  <a:cubicBezTo>
                    <a:pt x="23" y="69"/>
                    <a:pt x="28" y="67"/>
                    <a:pt x="31" y="64"/>
                  </a:cubicBezTo>
                  <a:cubicBezTo>
                    <a:pt x="34" y="61"/>
                    <a:pt x="36" y="56"/>
                    <a:pt x="36" y="5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2"/>
                    <a:pt x="34" y="8"/>
                    <a:pt x="31" y="4"/>
                  </a:cubicBezTo>
                  <a:cubicBezTo>
                    <a:pt x="27" y="1"/>
                    <a:pt x="23" y="0"/>
                    <a:pt x="18" y="0"/>
                  </a:cubicBezTo>
                  <a:cubicBezTo>
                    <a:pt x="13" y="0"/>
                    <a:pt x="8" y="1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103"/>
            <p:cNvSpPr>
              <a:spLocks/>
            </p:cNvSpPr>
            <p:nvPr/>
          </p:nvSpPr>
          <p:spPr bwMode="invGray">
            <a:xfrm>
              <a:off x="8362015" y="3116846"/>
              <a:ext cx="81935" cy="157316"/>
            </a:xfrm>
            <a:custGeom>
              <a:avLst/>
              <a:gdLst>
                <a:gd name="T0" fmla="*/ 23 w 35"/>
                <a:gd name="T1" fmla="*/ 0 h 67"/>
                <a:gd name="T2" fmla="*/ 23 w 35"/>
                <a:gd name="T3" fmla="*/ 50 h 67"/>
                <a:gd name="T4" fmla="*/ 19 w 35"/>
                <a:gd name="T5" fmla="*/ 54 h 67"/>
                <a:gd name="T6" fmla="*/ 15 w 35"/>
                <a:gd name="T7" fmla="*/ 55 h 67"/>
                <a:gd name="T8" fmla="*/ 13 w 35"/>
                <a:gd name="T9" fmla="*/ 54 h 67"/>
                <a:gd name="T10" fmla="*/ 12 w 35"/>
                <a:gd name="T11" fmla="*/ 51 h 67"/>
                <a:gd name="T12" fmla="*/ 12 w 35"/>
                <a:gd name="T13" fmla="*/ 0 h 67"/>
                <a:gd name="T14" fmla="*/ 0 w 35"/>
                <a:gd name="T15" fmla="*/ 0 h 67"/>
                <a:gd name="T16" fmla="*/ 0 w 35"/>
                <a:gd name="T17" fmla="*/ 55 h 67"/>
                <a:gd name="T18" fmla="*/ 2 w 35"/>
                <a:gd name="T19" fmla="*/ 64 h 67"/>
                <a:gd name="T20" fmla="*/ 8 w 35"/>
                <a:gd name="T21" fmla="*/ 67 h 67"/>
                <a:gd name="T22" fmla="*/ 15 w 35"/>
                <a:gd name="T23" fmla="*/ 65 h 67"/>
                <a:gd name="T24" fmla="*/ 23 w 35"/>
                <a:gd name="T25" fmla="*/ 59 h 67"/>
                <a:gd name="T26" fmla="*/ 23 w 35"/>
                <a:gd name="T27" fmla="*/ 66 h 67"/>
                <a:gd name="T28" fmla="*/ 35 w 35"/>
                <a:gd name="T29" fmla="*/ 66 h 67"/>
                <a:gd name="T30" fmla="*/ 35 w 35"/>
                <a:gd name="T31" fmla="*/ 0 h 67"/>
                <a:gd name="T32" fmla="*/ 23 w 35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67">
                  <a:moveTo>
                    <a:pt x="23" y="0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1" y="52"/>
                    <a:pt x="20" y="53"/>
                    <a:pt x="19" y="54"/>
                  </a:cubicBezTo>
                  <a:cubicBezTo>
                    <a:pt x="17" y="55"/>
                    <a:pt x="16" y="55"/>
                    <a:pt x="15" y="55"/>
                  </a:cubicBezTo>
                  <a:cubicBezTo>
                    <a:pt x="14" y="55"/>
                    <a:pt x="13" y="55"/>
                    <a:pt x="13" y="54"/>
                  </a:cubicBezTo>
                  <a:cubicBezTo>
                    <a:pt x="12" y="53"/>
                    <a:pt x="12" y="52"/>
                    <a:pt x="12" y="5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9"/>
                    <a:pt x="1" y="62"/>
                    <a:pt x="2" y="64"/>
                  </a:cubicBezTo>
                  <a:cubicBezTo>
                    <a:pt x="3" y="66"/>
                    <a:pt x="6" y="67"/>
                    <a:pt x="8" y="67"/>
                  </a:cubicBezTo>
                  <a:cubicBezTo>
                    <a:pt x="11" y="67"/>
                    <a:pt x="13" y="66"/>
                    <a:pt x="15" y="65"/>
                  </a:cubicBezTo>
                  <a:cubicBezTo>
                    <a:pt x="18" y="63"/>
                    <a:pt x="20" y="61"/>
                    <a:pt x="23" y="59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104"/>
            <p:cNvSpPr>
              <a:spLocks/>
            </p:cNvSpPr>
            <p:nvPr/>
          </p:nvSpPr>
          <p:spPr bwMode="invGray">
            <a:xfrm>
              <a:off x="8350544" y="3442949"/>
              <a:ext cx="22942" cy="108155"/>
            </a:xfrm>
            <a:custGeom>
              <a:avLst/>
              <a:gdLst>
                <a:gd name="T0" fmla="*/ 5 w 10"/>
                <a:gd name="T1" fmla="*/ 0 h 46"/>
                <a:gd name="T2" fmla="*/ 2 w 10"/>
                <a:gd name="T3" fmla="*/ 0 h 46"/>
                <a:gd name="T4" fmla="*/ 0 w 10"/>
                <a:gd name="T5" fmla="*/ 2 h 46"/>
                <a:gd name="T6" fmla="*/ 0 w 10"/>
                <a:gd name="T7" fmla="*/ 43 h 46"/>
                <a:gd name="T8" fmla="*/ 2 w 10"/>
                <a:gd name="T9" fmla="*/ 46 h 46"/>
                <a:gd name="T10" fmla="*/ 5 w 10"/>
                <a:gd name="T11" fmla="*/ 46 h 46"/>
                <a:gd name="T12" fmla="*/ 9 w 10"/>
                <a:gd name="T13" fmla="*/ 45 h 46"/>
                <a:gd name="T14" fmla="*/ 10 w 10"/>
                <a:gd name="T15" fmla="*/ 40 h 46"/>
                <a:gd name="T16" fmla="*/ 10 w 10"/>
                <a:gd name="T17" fmla="*/ 7 h 46"/>
                <a:gd name="T18" fmla="*/ 8 w 10"/>
                <a:gd name="T19" fmla="*/ 1 h 46"/>
                <a:gd name="T20" fmla="*/ 5 w 10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1" y="45"/>
                    <a:pt x="2" y="46"/>
                  </a:cubicBezTo>
                  <a:cubicBezTo>
                    <a:pt x="3" y="46"/>
                    <a:pt x="4" y="46"/>
                    <a:pt x="5" y="46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9" y="44"/>
                    <a:pt x="10" y="43"/>
                    <a:pt x="10" y="4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9" y="3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Freeform 105"/>
            <p:cNvSpPr>
              <a:spLocks/>
            </p:cNvSpPr>
            <p:nvPr/>
          </p:nvSpPr>
          <p:spPr bwMode="invGray">
            <a:xfrm>
              <a:off x="8453783" y="3442949"/>
              <a:ext cx="26219" cy="32774"/>
            </a:xfrm>
            <a:custGeom>
              <a:avLst/>
              <a:gdLst>
                <a:gd name="T0" fmla="*/ 6 w 11"/>
                <a:gd name="T1" fmla="*/ 0 h 14"/>
                <a:gd name="T2" fmla="*/ 1 w 11"/>
                <a:gd name="T3" fmla="*/ 2 h 14"/>
                <a:gd name="T4" fmla="*/ 0 w 11"/>
                <a:gd name="T5" fmla="*/ 8 h 14"/>
                <a:gd name="T6" fmla="*/ 0 w 11"/>
                <a:gd name="T7" fmla="*/ 14 h 14"/>
                <a:gd name="T8" fmla="*/ 11 w 11"/>
                <a:gd name="T9" fmla="*/ 14 h 14"/>
                <a:gd name="T10" fmla="*/ 11 w 11"/>
                <a:gd name="T11" fmla="*/ 8 h 14"/>
                <a:gd name="T12" fmla="*/ 10 w 11"/>
                <a:gd name="T13" fmla="*/ 2 h 14"/>
                <a:gd name="T14" fmla="*/ 6 w 11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106"/>
            <p:cNvSpPr>
              <a:spLocks noEditPoints="1"/>
            </p:cNvSpPr>
            <p:nvPr/>
          </p:nvSpPr>
          <p:spPr bwMode="invGray">
            <a:xfrm>
              <a:off x="8071963" y="3313491"/>
              <a:ext cx="476865" cy="319549"/>
            </a:xfrm>
            <a:custGeom>
              <a:avLst/>
              <a:gdLst>
                <a:gd name="T0" fmla="*/ 171 w 201"/>
                <a:gd name="T1" fmla="*/ 1 h 135"/>
                <a:gd name="T2" fmla="*/ 100 w 201"/>
                <a:gd name="T3" fmla="*/ 0 h 135"/>
                <a:gd name="T4" fmla="*/ 30 w 201"/>
                <a:gd name="T5" fmla="*/ 1 h 135"/>
                <a:gd name="T6" fmla="*/ 0 w 201"/>
                <a:gd name="T7" fmla="*/ 68 h 135"/>
                <a:gd name="T8" fmla="*/ 30 w 201"/>
                <a:gd name="T9" fmla="*/ 134 h 135"/>
                <a:gd name="T10" fmla="*/ 171 w 201"/>
                <a:gd name="T11" fmla="*/ 134 h 135"/>
                <a:gd name="T12" fmla="*/ 201 w 201"/>
                <a:gd name="T13" fmla="*/ 68 h 135"/>
                <a:gd name="T14" fmla="*/ 43 w 201"/>
                <a:gd name="T15" fmla="*/ 111 h 135"/>
                <a:gd name="T16" fmla="*/ 30 w 201"/>
                <a:gd name="T17" fmla="*/ 35 h 135"/>
                <a:gd name="T18" fmla="*/ 15 w 201"/>
                <a:gd name="T19" fmla="*/ 22 h 135"/>
                <a:gd name="T20" fmla="*/ 58 w 201"/>
                <a:gd name="T21" fmla="*/ 35 h 135"/>
                <a:gd name="T22" fmla="*/ 43 w 201"/>
                <a:gd name="T23" fmla="*/ 111 h 135"/>
                <a:gd name="T24" fmla="*/ 80 w 201"/>
                <a:gd name="T25" fmla="*/ 111 h 135"/>
                <a:gd name="T26" fmla="*/ 73 w 201"/>
                <a:gd name="T27" fmla="*/ 110 h 135"/>
                <a:gd name="T28" fmla="*/ 60 w 201"/>
                <a:gd name="T29" fmla="*/ 109 h 135"/>
                <a:gd name="T30" fmla="*/ 57 w 201"/>
                <a:gd name="T31" fmla="*/ 45 h 135"/>
                <a:gd name="T32" fmla="*/ 70 w 201"/>
                <a:gd name="T33" fmla="*/ 95 h 135"/>
                <a:gd name="T34" fmla="*/ 73 w 201"/>
                <a:gd name="T35" fmla="*/ 100 h 135"/>
                <a:gd name="T36" fmla="*/ 80 w 201"/>
                <a:gd name="T37" fmla="*/ 95 h 135"/>
                <a:gd name="T38" fmla="*/ 92 w 201"/>
                <a:gd name="T39" fmla="*/ 45 h 135"/>
                <a:gd name="T40" fmla="*/ 139 w 201"/>
                <a:gd name="T41" fmla="*/ 97 h 135"/>
                <a:gd name="T42" fmla="*/ 128 w 201"/>
                <a:gd name="T43" fmla="*/ 112 h 135"/>
                <a:gd name="T44" fmla="*/ 117 w 201"/>
                <a:gd name="T45" fmla="*/ 106 h 135"/>
                <a:gd name="T46" fmla="*/ 104 w 201"/>
                <a:gd name="T47" fmla="*/ 111 h 135"/>
                <a:gd name="T48" fmla="*/ 117 w 201"/>
                <a:gd name="T49" fmla="*/ 22 h 135"/>
                <a:gd name="T50" fmla="*/ 122 w 201"/>
                <a:gd name="T51" fmla="*/ 46 h 135"/>
                <a:gd name="T52" fmla="*/ 136 w 201"/>
                <a:gd name="T53" fmla="*/ 48 h 135"/>
                <a:gd name="T54" fmla="*/ 139 w 201"/>
                <a:gd name="T55" fmla="*/ 97 h 135"/>
                <a:gd name="T56" fmla="*/ 161 w 201"/>
                <a:gd name="T57" fmla="*/ 79 h 135"/>
                <a:gd name="T58" fmla="*/ 162 w 201"/>
                <a:gd name="T59" fmla="*/ 99 h 135"/>
                <a:gd name="T60" fmla="*/ 171 w 201"/>
                <a:gd name="T61" fmla="*/ 99 h 135"/>
                <a:gd name="T62" fmla="*/ 172 w 201"/>
                <a:gd name="T63" fmla="*/ 87 h 135"/>
                <a:gd name="T64" fmla="*/ 184 w 201"/>
                <a:gd name="T65" fmla="*/ 92 h 135"/>
                <a:gd name="T66" fmla="*/ 166 w 201"/>
                <a:gd name="T67" fmla="*/ 113 h 135"/>
                <a:gd name="T68" fmla="*/ 149 w 201"/>
                <a:gd name="T69" fmla="*/ 92 h 135"/>
                <a:gd name="T70" fmla="*/ 154 w 201"/>
                <a:gd name="T71" fmla="*/ 49 h 135"/>
                <a:gd name="T72" fmla="*/ 180 w 201"/>
                <a:gd name="T73" fmla="*/ 48 h 135"/>
                <a:gd name="T74" fmla="*/ 184 w 201"/>
                <a:gd name="T75" fmla="*/ 7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" h="135">
                  <a:moveTo>
                    <a:pt x="200" y="30"/>
                  </a:moveTo>
                  <a:cubicBezTo>
                    <a:pt x="200" y="14"/>
                    <a:pt x="187" y="1"/>
                    <a:pt x="171" y="1"/>
                  </a:cubicBezTo>
                  <a:cubicBezTo>
                    <a:pt x="149" y="0"/>
                    <a:pt x="127" y="0"/>
                    <a:pt x="104" y="0"/>
                  </a:cubicBezTo>
                  <a:cubicBezTo>
                    <a:pt x="103" y="0"/>
                    <a:pt x="102" y="0"/>
                    <a:pt x="100" y="0"/>
                  </a:cubicBezTo>
                  <a:cubicBezTo>
                    <a:pt x="99" y="0"/>
                    <a:pt x="98" y="0"/>
                    <a:pt x="97" y="0"/>
                  </a:cubicBezTo>
                  <a:cubicBezTo>
                    <a:pt x="74" y="0"/>
                    <a:pt x="52" y="0"/>
                    <a:pt x="30" y="1"/>
                  </a:cubicBezTo>
                  <a:cubicBezTo>
                    <a:pt x="14" y="1"/>
                    <a:pt x="1" y="14"/>
                    <a:pt x="1" y="30"/>
                  </a:cubicBezTo>
                  <a:cubicBezTo>
                    <a:pt x="0" y="42"/>
                    <a:pt x="0" y="55"/>
                    <a:pt x="0" y="68"/>
                  </a:cubicBezTo>
                  <a:cubicBezTo>
                    <a:pt x="0" y="80"/>
                    <a:pt x="0" y="93"/>
                    <a:pt x="1" y="105"/>
                  </a:cubicBezTo>
                  <a:cubicBezTo>
                    <a:pt x="1" y="121"/>
                    <a:pt x="14" y="134"/>
                    <a:pt x="30" y="134"/>
                  </a:cubicBezTo>
                  <a:cubicBezTo>
                    <a:pt x="53" y="135"/>
                    <a:pt x="77" y="135"/>
                    <a:pt x="100" y="135"/>
                  </a:cubicBezTo>
                  <a:cubicBezTo>
                    <a:pt x="124" y="135"/>
                    <a:pt x="148" y="135"/>
                    <a:pt x="171" y="134"/>
                  </a:cubicBezTo>
                  <a:cubicBezTo>
                    <a:pt x="187" y="134"/>
                    <a:pt x="200" y="121"/>
                    <a:pt x="200" y="105"/>
                  </a:cubicBezTo>
                  <a:cubicBezTo>
                    <a:pt x="201" y="93"/>
                    <a:pt x="201" y="80"/>
                    <a:pt x="201" y="68"/>
                  </a:cubicBezTo>
                  <a:cubicBezTo>
                    <a:pt x="201" y="55"/>
                    <a:pt x="201" y="42"/>
                    <a:pt x="200" y="30"/>
                  </a:cubicBezTo>
                  <a:close/>
                  <a:moveTo>
                    <a:pt x="43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43" y="35"/>
                    <a:pt x="43" y="35"/>
                    <a:pt x="43" y="35"/>
                  </a:cubicBezTo>
                  <a:lnTo>
                    <a:pt x="43" y="111"/>
                  </a:lnTo>
                  <a:close/>
                  <a:moveTo>
                    <a:pt x="92" y="111"/>
                  </a:moveTo>
                  <a:cubicBezTo>
                    <a:pt x="80" y="111"/>
                    <a:pt x="80" y="111"/>
                    <a:pt x="80" y="111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78" y="106"/>
                    <a:pt x="75" y="108"/>
                    <a:pt x="73" y="110"/>
                  </a:cubicBezTo>
                  <a:cubicBezTo>
                    <a:pt x="71" y="111"/>
                    <a:pt x="68" y="112"/>
                    <a:pt x="66" y="112"/>
                  </a:cubicBezTo>
                  <a:cubicBezTo>
                    <a:pt x="63" y="112"/>
                    <a:pt x="61" y="111"/>
                    <a:pt x="60" y="109"/>
                  </a:cubicBezTo>
                  <a:cubicBezTo>
                    <a:pt x="58" y="107"/>
                    <a:pt x="57" y="104"/>
                    <a:pt x="57" y="100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1" y="100"/>
                    <a:pt x="72" y="100"/>
                    <a:pt x="73" y="100"/>
                  </a:cubicBezTo>
                  <a:cubicBezTo>
                    <a:pt x="74" y="100"/>
                    <a:pt x="75" y="99"/>
                    <a:pt x="76" y="99"/>
                  </a:cubicBezTo>
                  <a:cubicBezTo>
                    <a:pt x="78" y="98"/>
                    <a:pt x="79" y="96"/>
                    <a:pt x="80" y="9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92" y="45"/>
                    <a:pt x="92" y="45"/>
                    <a:pt x="92" y="45"/>
                  </a:cubicBezTo>
                  <a:lnTo>
                    <a:pt x="92" y="111"/>
                  </a:lnTo>
                  <a:close/>
                  <a:moveTo>
                    <a:pt x="139" y="97"/>
                  </a:moveTo>
                  <a:cubicBezTo>
                    <a:pt x="139" y="102"/>
                    <a:pt x="138" y="105"/>
                    <a:pt x="136" y="108"/>
                  </a:cubicBezTo>
                  <a:cubicBezTo>
                    <a:pt x="135" y="110"/>
                    <a:pt x="132" y="112"/>
                    <a:pt x="128" y="112"/>
                  </a:cubicBezTo>
                  <a:cubicBezTo>
                    <a:pt x="126" y="112"/>
                    <a:pt x="124" y="111"/>
                    <a:pt x="122" y="110"/>
                  </a:cubicBezTo>
                  <a:cubicBezTo>
                    <a:pt x="120" y="109"/>
                    <a:pt x="118" y="108"/>
                    <a:pt x="117" y="106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48"/>
                    <a:pt x="120" y="47"/>
                    <a:pt x="122" y="46"/>
                  </a:cubicBezTo>
                  <a:cubicBezTo>
                    <a:pt x="124" y="45"/>
                    <a:pt x="125" y="44"/>
                    <a:pt x="127" y="44"/>
                  </a:cubicBezTo>
                  <a:cubicBezTo>
                    <a:pt x="131" y="44"/>
                    <a:pt x="134" y="46"/>
                    <a:pt x="136" y="48"/>
                  </a:cubicBezTo>
                  <a:cubicBezTo>
                    <a:pt x="138" y="51"/>
                    <a:pt x="139" y="55"/>
                    <a:pt x="139" y="61"/>
                  </a:cubicBezTo>
                  <a:lnTo>
                    <a:pt x="139" y="97"/>
                  </a:lnTo>
                  <a:close/>
                  <a:moveTo>
                    <a:pt x="184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8"/>
                    <a:pt x="162" y="99"/>
                  </a:cubicBezTo>
                  <a:cubicBezTo>
                    <a:pt x="163" y="100"/>
                    <a:pt x="164" y="101"/>
                    <a:pt x="166" y="101"/>
                  </a:cubicBezTo>
                  <a:cubicBezTo>
                    <a:pt x="168" y="101"/>
                    <a:pt x="170" y="101"/>
                    <a:pt x="171" y="99"/>
                  </a:cubicBezTo>
                  <a:cubicBezTo>
                    <a:pt x="171" y="98"/>
                    <a:pt x="172" y="96"/>
                    <a:pt x="172" y="92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4" y="99"/>
                    <a:pt x="183" y="104"/>
                    <a:pt x="180" y="107"/>
                  </a:cubicBezTo>
                  <a:cubicBezTo>
                    <a:pt x="177" y="111"/>
                    <a:pt x="172" y="113"/>
                    <a:pt x="166" y="113"/>
                  </a:cubicBezTo>
                  <a:cubicBezTo>
                    <a:pt x="161" y="113"/>
                    <a:pt x="156" y="111"/>
                    <a:pt x="153" y="107"/>
                  </a:cubicBezTo>
                  <a:cubicBezTo>
                    <a:pt x="150" y="104"/>
                    <a:pt x="149" y="99"/>
                    <a:pt x="149" y="92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9" y="57"/>
                    <a:pt x="150" y="52"/>
                    <a:pt x="154" y="49"/>
                  </a:cubicBezTo>
                  <a:cubicBezTo>
                    <a:pt x="157" y="45"/>
                    <a:pt x="162" y="43"/>
                    <a:pt x="167" y="43"/>
                  </a:cubicBezTo>
                  <a:cubicBezTo>
                    <a:pt x="173" y="43"/>
                    <a:pt x="177" y="45"/>
                    <a:pt x="180" y="48"/>
                  </a:cubicBezTo>
                  <a:cubicBezTo>
                    <a:pt x="183" y="52"/>
                    <a:pt x="184" y="57"/>
                    <a:pt x="184" y="63"/>
                  </a:cubicBezTo>
                  <a:lnTo>
                    <a:pt x="184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7" name="Oval 127"/>
          <p:cNvSpPr>
            <a:spLocks noChangeArrowheads="1"/>
          </p:cNvSpPr>
          <p:nvPr/>
        </p:nvSpPr>
        <p:spPr bwMode="invGray">
          <a:xfrm>
            <a:off x="251899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8" name="Freeform 128"/>
          <p:cNvSpPr>
            <a:spLocks noEditPoints="1"/>
          </p:cNvSpPr>
          <p:nvPr/>
        </p:nvSpPr>
        <p:spPr bwMode="invGray">
          <a:xfrm>
            <a:off x="2715640" y="2310553"/>
            <a:ext cx="751621" cy="731081"/>
          </a:xfrm>
          <a:custGeom>
            <a:avLst/>
            <a:gdLst>
              <a:gd name="T0" fmla="*/ 224 w 238"/>
              <a:gd name="T1" fmla="*/ 50 h 231"/>
              <a:gd name="T2" fmla="*/ 180 w 238"/>
              <a:gd name="T3" fmla="*/ 69 h 231"/>
              <a:gd name="T4" fmla="*/ 217 w 238"/>
              <a:gd name="T5" fmla="*/ 88 h 231"/>
              <a:gd name="T6" fmla="*/ 180 w 238"/>
              <a:gd name="T7" fmla="*/ 125 h 231"/>
              <a:gd name="T8" fmla="*/ 143 w 238"/>
              <a:gd name="T9" fmla="*/ 217 h 231"/>
              <a:gd name="T10" fmla="*/ 125 w 238"/>
              <a:gd name="T11" fmla="*/ 125 h 231"/>
              <a:gd name="T12" fmla="*/ 88 w 238"/>
              <a:gd name="T13" fmla="*/ 125 h 231"/>
              <a:gd name="T14" fmla="*/ 51 w 238"/>
              <a:gd name="T15" fmla="*/ 217 h 231"/>
              <a:gd name="T16" fmla="*/ 14 w 238"/>
              <a:gd name="T17" fmla="*/ 125 h 231"/>
              <a:gd name="T18" fmla="*/ 51 w 238"/>
              <a:gd name="T19" fmla="*/ 88 h 231"/>
              <a:gd name="T20" fmla="*/ 101 w 238"/>
              <a:gd name="T21" fmla="*/ 14 h 231"/>
              <a:gd name="T22" fmla="*/ 132 w 238"/>
              <a:gd name="T23" fmla="*/ 50 h 231"/>
              <a:gd name="T24" fmla="*/ 88 w 238"/>
              <a:gd name="T25" fmla="*/ 69 h 231"/>
              <a:gd name="T26" fmla="*/ 106 w 238"/>
              <a:gd name="T27" fmla="*/ 88 h 231"/>
              <a:gd name="T28" fmla="*/ 143 w 238"/>
              <a:gd name="T29" fmla="*/ 88 h 231"/>
              <a:gd name="T30" fmla="*/ 193 w 238"/>
              <a:gd name="T31" fmla="*/ 14 h 231"/>
              <a:gd name="T32" fmla="*/ 224 w 238"/>
              <a:gd name="T33" fmla="*/ 0 h 231"/>
              <a:gd name="T34" fmla="*/ 146 w 238"/>
              <a:gd name="T35" fmla="*/ 22 h 231"/>
              <a:gd name="T36" fmla="*/ 132 w 238"/>
              <a:gd name="T37" fmla="*/ 0 h 231"/>
              <a:gd name="T38" fmla="*/ 37 w 238"/>
              <a:gd name="T39" fmla="*/ 69 h 231"/>
              <a:gd name="T40" fmla="*/ 14 w 238"/>
              <a:gd name="T41" fmla="*/ 74 h 231"/>
              <a:gd name="T42" fmla="*/ 0 w 238"/>
              <a:gd name="T43" fmla="*/ 125 h 231"/>
              <a:gd name="T44" fmla="*/ 37 w 238"/>
              <a:gd name="T45" fmla="*/ 139 h 231"/>
              <a:gd name="T46" fmla="*/ 51 w 238"/>
              <a:gd name="T47" fmla="*/ 231 h 231"/>
              <a:gd name="T48" fmla="*/ 102 w 238"/>
              <a:gd name="T49" fmla="*/ 217 h 231"/>
              <a:gd name="T50" fmla="*/ 106 w 238"/>
              <a:gd name="T51" fmla="*/ 139 h 231"/>
              <a:gd name="T52" fmla="*/ 129 w 238"/>
              <a:gd name="T53" fmla="*/ 139 h 231"/>
              <a:gd name="T54" fmla="*/ 143 w 238"/>
              <a:gd name="T55" fmla="*/ 231 h 231"/>
              <a:gd name="T56" fmla="*/ 194 w 238"/>
              <a:gd name="T57" fmla="*/ 217 h 231"/>
              <a:gd name="T58" fmla="*/ 217 w 238"/>
              <a:gd name="T59" fmla="*/ 139 h 231"/>
              <a:gd name="T60" fmla="*/ 231 w 238"/>
              <a:gd name="T61" fmla="*/ 88 h 231"/>
              <a:gd name="T62" fmla="*/ 194 w 238"/>
              <a:gd name="T63" fmla="*/ 74 h 231"/>
              <a:gd name="T64" fmla="*/ 195 w 238"/>
              <a:gd name="T65" fmla="*/ 65 h 231"/>
              <a:gd name="T66" fmla="*/ 238 w 238"/>
              <a:gd name="T67" fmla="*/ 50 h 231"/>
              <a:gd name="T68" fmla="*/ 224 w 238"/>
              <a:gd name="T69" fmla="*/ 0 h 231"/>
              <a:gd name="T70" fmla="*/ 129 w 238"/>
              <a:gd name="T71" fmla="*/ 65 h 231"/>
              <a:gd name="T72" fmla="*/ 129 w 238"/>
              <a:gd name="T73" fmla="*/ 74 h 231"/>
              <a:gd name="T74" fmla="*/ 106 w 238"/>
              <a:gd name="T75" fmla="*/ 74 h 231"/>
              <a:gd name="T76" fmla="*/ 102 w 238"/>
              <a:gd name="T77" fmla="*/ 69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38" h="231">
                <a:moveTo>
                  <a:pt x="224" y="14"/>
                </a:moveTo>
                <a:cubicBezTo>
                  <a:pt x="224" y="50"/>
                  <a:pt x="224" y="50"/>
                  <a:pt x="224" y="50"/>
                </a:cubicBezTo>
                <a:cubicBezTo>
                  <a:pt x="193" y="50"/>
                  <a:pt x="193" y="50"/>
                  <a:pt x="193" y="50"/>
                </a:cubicBezTo>
                <a:cubicBezTo>
                  <a:pt x="187" y="50"/>
                  <a:pt x="180" y="58"/>
                  <a:pt x="180" y="69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217" y="88"/>
                  <a:pt x="217" y="88"/>
                  <a:pt x="217" y="88"/>
                </a:cubicBezTo>
                <a:cubicBezTo>
                  <a:pt x="217" y="125"/>
                  <a:pt x="217" y="125"/>
                  <a:pt x="217" y="125"/>
                </a:cubicBezTo>
                <a:cubicBezTo>
                  <a:pt x="180" y="125"/>
                  <a:pt x="180" y="125"/>
                  <a:pt x="180" y="125"/>
                </a:cubicBezTo>
                <a:cubicBezTo>
                  <a:pt x="180" y="217"/>
                  <a:pt x="180" y="217"/>
                  <a:pt x="180" y="217"/>
                </a:cubicBezTo>
                <a:cubicBezTo>
                  <a:pt x="143" y="217"/>
                  <a:pt x="143" y="217"/>
                  <a:pt x="143" y="217"/>
                </a:cubicBezTo>
                <a:cubicBezTo>
                  <a:pt x="143" y="125"/>
                  <a:pt x="143" y="125"/>
                  <a:pt x="143" y="125"/>
                </a:cubicBezTo>
                <a:cubicBezTo>
                  <a:pt x="125" y="125"/>
                  <a:pt x="125" y="125"/>
                  <a:pt x="125" y="125"/>
                </a:cubicBezTo>
                <a:cubicBezTo>
                  <a:pt x="106" y="125"/>
                  <a:pt x="106" y="125"/>
                  <a:pt x="106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217"/>
                  <a:pt x="88" y="217"/>
                  <a:pt x="88" y="217"/>
                </a:cubicBezTo>
                <a:cubicBezTo>
                  <a:pt x="51" y="217"/>
                  <a:pt x="51" y="217"/>
                  <a:pt x="51" y="217"/>
                </a:cubicBezTo>
                <a:cubicBezTo>
                  <a:pt x="51" y="125"/>
                  <a:pt x="51" y="125"/>
                  <a:pt x="51" y="125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4" y="88"/>
                  <a:pt x="14" y="88"/>
                  <a:pt x="14" y="88"/>
                </a:cubicBezTo>
                <a:cubicBezTo>
                  <a:pt x="51" y="88"/>
                  <a:pt x="51" y="88"/>
                  <a:pt x="51" y="88"/>
                </a:cubicBezTo>
                <a:cubicBezTo>
                  <a:pt x="51" y="69"/>
                  <a:pt x="51" y="69"/>
                  <a:pt x="51" y="69"/>
                </a:cubicBezTo>
                <a:cubicBezTo>
                  <a:pt x="51" y="39"/>
                  <a:pt x="73" y="14"/>
                  <a:pt x="101" y="14"/>
                </a:cubicBezTo>
                <a:cubicBezTo>
                  <a:pt x="132" y="14"/>
                  <a:pt x="132" y="14"/>
                  <a:pt x="132" y="14"/>
                </a:cubicBezTo>
                <a:cubicBezTo>
                  <a:pt x="132" y="50"/>
                  <a:pt x="132" y="50"/>
                  <a:pt x="132" y="50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95" y="50"/>
                  <a:pt x="88" y="58"/>
                  <a:pt x="88" y="69"/>
                </a:cubicBezTo>
                <a:cubicBezTo>
                  <a:pt x="88" y="88"/>
                  <a:pt x="88" y="88"/>
                  <a:pt x="88" y="88"/>
                </a:cubicBezTo>
                <a:cubicBezTo>
                  <a:pt x="106" y="88"/>
                  <a:pt x="106" y="88"/>
                  <a:pt x="106" y="8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69"/>
                  <a:pt x="143" y="69"/>
                  <a:pt x="143" y="69"/>
                </a:cubicBezTo>
                <a:cubicBezTo>
                  <a:pt x="143" y="39"/>
                  <a:pt x="166" y="14"/>
                  <a:pt x="193" y="14"/>
                </a:cubicBezTo>
                <a:cubicBezTo>
                  <a:pt x="224" y="14"/>
                  <a:pt x="224" y="14"/>
                  <a:pt x="224" y="14"/>
                </a:cubicBezTo>
                <a:moveTo>
                  <a:pt x="224" y="0"/>
                </a:moveTo>
                <a:cubicBezTo>
                  <a:pt x="193" y="0"/>
                  <a:pt x="193" y="0"/>
                  <a:pt x="193" y="0"/>
                </a:cubicBezTo>
                <a:cubicBezTo>
                  <a:pt x="174" y="0"/>
                  <a:pt x="158" y="8"/>
                  <a:pt x="146" y="22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46" y="6"/>
                  <a:pt x="140" y="0"/>
                  <a:pt x="132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65" y="0"/>
                  <a:pt x="37" y="31"/>
                  <a:pt x="37" y="69"/>
                </a:cubicBezTo>
                <a:cubicBezTo>
                  <a:pt x="37" y="74"/>
                  <a:pt x="37" y="74"/>
                  <a:pt x="37" y="74"/>
                </a:cubicBezTo>
                <a:cubicBezTo>
                  <a:pt x="14" y="74"/>
                  <a:pt x="14" y="74"/>
                  <a:pt x="14" y="74"/>
                </a:cubicBezTo>
                <a:cubicBezTo>
                  <a:pt x="6" y="74"/>
                  <a:pt x="0" y="80"/>
                  <a:pt x="0" y="88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3"/>
                  <a:pt x="6" y="139"/>
                  <a:pt x="14" y="139"/>
                </a:cubicBezTo>
                <a:cubicBezTo>
                  <a:pt x="37" y="139"/>
                  <a:pt x="37" y="139"/>
                  <a:pt x="37" y="139"/>
                </a:cubicBezTo>
                <a:cubicBezTo>
                  <a:pt x="37" y="217"/>
                  <a:pt x="37" y="217"/>
                  <a:pt x="37" y="217"/>
                </a:cubicBezTo>
                <a:cubicBezTo>
                  <a:pt x="37" y="225"/>
                  <a:pt x="43" y="231"/>
                  <a:pt x="51" y="231"/>
                </a:cubicBezTo>
                <a:cubicBezTo>
                  <a:pt x="88" y="231"/>
                  <a:pt x="88" y="231"/>
                  <a:pt x="88" y="231"/>
                </a:cubicBezTo>
                <a:cubicBezTo>
                  <a:pt x="96" y="231"/>
                  <a:pt x="102" y="225"/>
                  <a:pt x="102" y="217"/>
                </a:cubicBezTo>
                <a:cubicBezTo>
                  <a:pt x="102" y="139"/>
                  <a:pt x="102" y="139"/>
                  <a:pt x="102" y="13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25" y="139"/>
                  <a:pt x="125" y="139"/>
                  <a:pt x="125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217"/>
                  <a:pt x="129" y="217"/>
                  <a:pt x="129" y="217"/>
                </a:cubicBezTo>
                <a:cubicBezTo>
                  <a:pt x="129" y="225"/>
                  <a:pt x="135" y="231"/>
                  <a:pt x="143" y="231"/>
                </a:cubicBezTo>
                <a:cubicBezTo>
                  <a:pt x="180" y="231"/>
                  <a:pt x="180" y="231"/>
                  <a:pt x="180" y="231"/>
                </a:cubicBezTo>
                <a:cubicBezTo>
                  <a:pt x="188" y="231"/>
                  <a:pt x="194" y="225"/>
                  <a:pt x="194" y="217"/>
                </a:cubicBezTo>
                <a:cubicBezTo>
                  <a:pt x="194" y="139"/>
                  <a:pt x="194" y="139"/>
                  <a:pt x="194" y="139"/>
                </a:cubicBezTo>
                <a:cubicBezTo>
                  <a:pt x="217" y="139"/>
                  <a:pt x="217" y="139"/>
                  <a:pt x="217" y="139"/>
                </a:cubicBezTo>
                <a:cubicBezTo>
                  <a:pt x="225" y="139"/>
                  <a:pt x="231" y="133"/>
                  <a:pt x="231" y="125"/>
                </a:cubicBezTo>
                <a:cubicBezTo>
                  <a:pt x="231" y="88"/>
                  <a:pt x="231" y="88"/>
                  <a:pt x="231" y="88"/>
                </a:cubicBezTo>
                <a:cubicBezTo>
                  <a:pt x="231" y="80"/>
                  <a:pt x="225" y="74"/>
                  <a:pt x="217" y="74"/>
                </a:cubicBezTo>
                <a:cubicBezTo>
                  <a:pt x="194" y="74"/>
                  <a:pt x="194" y="74"/>
                  <a:pt x="194" y="74"/>
                </a:cubicBezTo>
                <a:cubicBezTo>
                  <a:pt x="194" y="69"/>
                  <a:pt x="194" y="69"/>
                  <a:pt x="194" y="69"/>
                </a:cubicBezTo>
                <a:cubicBezTo>
                  <a:pt x="194" y="67"/>
                  <a:pt x="195" y="65"/>
                  <a:pt x="195" y="65"/>
                </a:cubicBezTo>
                <a:cubicBezTo>
                  <a:pt x="224" y="65"/>
                  <a:pt x="224" y="65"/>
                  <a:pt x="224" y="65"/>
                </a:cubicBezTo>
                <a:cubicBezTo>
                  <a:pt x="232" y="65"/>
                  <a:pt x="238" y="58"/>
                  <a:pt x="238" y="50"/>
                </a:cubicBezTo>
                <a:cubicBezTo>
                  <a:pt x="238" y="14"/>
                  <a:pt x="238" y="14"/>
                  <a:pt x="238" y="14"/>
                </a:cubicBezTo>
                <a:cubicBezTo>
                  <a:pt x="238" y="6"/>
                  <a:pt x="232" y="0"/>
                  <a:pt x="224" y="0"/>
                </a:cubicBezTo>
                <a:close/>
                <a:moveTo>
                  <a:pt x="103" y="65"/>
                </a:moveTo>
                <a:cubicBezTo>
                  <a:pt x="129" y="65"/>
                  <a:pt x="129" y="65"/>
                  <a:pt x="129" y="65"/>
                </a:cubicBezTo>
                <a:cubicBezTo>
                  <a:pt x="129" y="66"/>
                  <a:pt x="129" y="68"/>
                  <a:pt x="129" y="69"/>
                </a:cubicBezTo>
                <a:cubicBezTo>
                  <a:pt x="129" y="74"/>
                  <a:pt x="129" y="74"/>
                  <a:pt x="129" y="74"/>
                </a:cubicBezTo>
                <a:cubicBezTo>
                  <a:pt x="125" y="74"/>
                  <a:pt x="125" y="74"/>
                  <a:pt x="125" y="74"/>
                </a:cubicBezTo>
                <a:cubicBezTo>
                  <a:pt x="106" y="74"/>
                  <a:pt x="106" y="74"/>
                  <a:pt x="106" y="74"/>
                </a:cubicBezTo>
                <a:cubicBezTo>
                  <a:pt x="102" y="74"/>
                  <a:pt x="102" y="74"/>
                  <a:pt x="102" y="74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7"/>
                  <a:pt x="103" y="65"/>
                  <a:pt x="103" y="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0" name="Oval 139"/>
          <p:cNvSpPr>
            <a:spLocks noChangeArrowheads="1"/>
          </p:cNvSpPr>
          <p:nvPr/>
        </p:nvSpPr>
        <p:spPr bwMode="invGray">
          <a:xfrm>
            <a:off x="6494416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1" name="Freeform 140"/>
          <p:cNvSpPr>
            <a:spLocks noEditPoints="1"/>
          </p:cNvSpPr>
          <p:nvPr/>
        </p:nvSpPr>
        <p:spPr bwMode="invGray">
          <a:xfrm>
            <a:off x="6848378" y="2307932"/>
            <a:ext cx="489428" cy="764731"/>
          </a:xfrm>
          <a:custGeom>
            <a:avLst/>
            <a:gdLst>
              <a:gd name="T0" fmla="*/ 155 w 155"/>
              <a:gd name="T1" fmla="*/ 76 h 242"/>
              <a:gd name="T2" fmla="*/ 155 w 155"/>
              <a:gd name="T3" fmla="*/ 76 h 242"/>
              <a:gd name="T4" fmla="*/ 78 w 155"/>
              <a:gd name="T5" fmla="*/ 0 h 242"/>
              <a:gd name="T6" fmla="*/ 0 w 155"/>
              <a:gd name="T7" fmla="*/ 76 h 242"/>
              <a:gd name="T8" fmla="*/ 0 w 155"/>
              <a:gd name="T9" fmla="*/ 76 h 242"/>
              <a:gd name="T10" fmla="*/ 0 w 155"/>
              <a:gd name="T11" fmla="*/ 79 h 242"/>
              <a:gd name="T12" fmla="*/ 46 w 155"/>
              <a:gd name="T13" fmla="*/ 156 h 242"/>
              <a:gd name="T14" fmla="*/ 78 w 155"/>
              <a:gd name="T15" fmla="*/ 242 h 242"/>
              <a:gd name="T16" fmla="*/ 109 w 155"/>
              <a:gd name="T17" fmla="*/ 156 h 242"/>
              <a:gd name="T18" fmla="*/ 155 w 155"/>
              <a:gd name="T19" fmla="*/ 79 h 242"/>
              <a:gd name="T20" fmla="*/ 155 w 155"/>
              <a:gd name="T21" fmla="*/ 76 h 242"/>
              <a:gd name="T22" fmla="*/ 78 w 155"/>
              <a:gd name="T23" fmla="*/ 100 h 242"/>
              <a:gd name="T24" fmla="*/ 54 w 155"/>
              <a:gd name="T25" fmla="*/ 76 h 242"/>
              <a:gd name="T26" fmla="*/ 78 w 155"/>
              <a:gd name="T27" fmla="*/ 53 h 242"/>
              <a:gd name="T28" fmla="*/ 101 w 155"/>
              <a:gd name="T29" fmla="*/ 76 h 242"/>
              <a:gd name="T30" fmla="*/ 78 w 155"/>
              <a:gd name="T31" fmla="*/ 10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55" h="242">
                <a:moveTo>
                  <a:pt x="155" y="76"/>
                </a:moveTo>
                <a:cubicBezTo>
                  <a:pt x="155" y="76"/>
                  <a:pt x="155" y="76"/>
                  <a:pt x="155" y="76"/>
                </a:cubicBezTo>
                <a:cubicBezTo>
                  <a:pt x="153" y="34"/>
                  <a:pt x="119" y="1"/>
                  <a:pt x="78" y="0"/>
                </a:cubicBezTo>
                <a:cubicBezTo>
                  <a:pt x="36" y="1"/>
                  <a:pt x="2" y="34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7"/>
                  <a:pt x="0" y="78"/>
                  <a:pt x="0" y="79"/>
                </a:cubicBezTo>
                <a:cubicBezTo>
                  <a:pt x="0" y="111"/>
                  <a:pt x="26" y="130"/>
                  <a:pt x="46" y="156"/>
                </a:cubicBezTo>
                <a:cubicBezTo>
                  <a:pt x="70" y="186"/>
                  <a:pt x="78" y="242"/>
                  <a:pt x="78" y="242"/>
                </a:cubicBezTo>
                <a:cubicBezTo>
                  <a:pt x="78" y="242"/>
                  <a:pt x="86" y="186"/>
                  <a:pt x="109" y="156"/>
                </a:cubicBezTo>
                <a:cubicBezTo>
                  <a:pt x="129" y="130"/>
                  <a:pt x="155" y="111"/>
                  <a:pt x="155" y="79"/>
                </a:cubicBezTo>
                <a:cubicBezTo>
                  <a:pt x="155" y="78"/>
                  <a:pt x="155" y="77"/>
                  <a:pt x="155" y="76"/>
                </a:cubicBezTo>
                <a:close/>
                <a:moveTo>
                  <a:pt x="78" y="100"/>
                </a:moveTo>
                <a:cubicBezTo>
                  <a:pt x="65" y="100"/>
                  <a:pt x="54" y="89"/>
                  <a:pt x="54" y="76"/>
                </a:cubicBezTo>
                <a:cubicBezTo>
                  <a:pt x="54" y="63"/>
                  <a:pt x="65" y="53"/>
                  <a:pt x="78" y="53"/>
                </a:cubicBezTo>
                <a:cubicBezTo>
                  <a:pt x="91" y="53"/>
                  <a:pt x="101" y="63"/>
                  <a:pt x="101" y="76"/>
                </a:cubicBezTo>
                <a:cubicBezTo>
                  <a:pt x="101" y="89"/>
                  <a:pt x="91" y="100"/>
                  <a:pt x="78" y="10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3" name="Oval 141"/>
          <p:cNvSpPr>
            <a:spLocks noChangeArrowheads="1"/>
          </p:cNvSpPr>
          <p:nvPr/>
        </p:nvSpPr>
        <p:spPr bwMode="invGray">
          <a:xfrm>
            <a:off x="8482127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4" name="Freeform 142"/>
          <p:cNvSpPr>
            <a:spLocks noEditPoints="1"/>
          </p:cNvSpPr>
          <p:nvPr/>
        </p:nvSpPr>
        <p:spPr bwMode="invGray">
          <a:xfrm>
            <a:off x="8757430" y="2260209"/>
            <a:ext cx="666409" cy="805503"/>
          </a:xfrm>
          <a:custGeom>
            <a:avLst/>
            <a:gdLst>
              <a:gd name="T0" fmla="*/ 195 w 211"/>
              <a:gd name="T1" fmla="*/ 145 h 255"/>
              <a:gd name="T2" fmla="*/ 193 w 211"/>
              <a:gd name="T3" fmla="*/ 142 h 255"/>
              <a:gd name="T4" fmla="*/ 95 w 211"/>
              <a:gd name="T5" fmla="*/ 12 h 255"/>
              <a:gd name="T6" fmla="*/ 72 w 211"/>
              <a:gd name="T7" fmla="*/ 0 h 255"/>
              <a:gd name="T8" fmla="*/ 9 w 211"/>
              <a:gd name="T9" fmla="*/ 41 h 255"/>
              <a:gd name="T10" fmla="*/ 7 w 211"/>
              <a:gd name="T11" fmla="*/ 83 h 255"/>
              <a:gd name="T12" fmla="*/ 105 w 211"/>
              <a:gd name="T13" fmla="*/ 214 h 255"/>
              <a:gd name="T14" fmla="*/ 108 w 211"/>
              <a:gd name="T15" fmla="*/ 216 h 255"/>
              <a:gd name="T16" fmla="*/ 202 w 211"/>
              <a:gd name="T17" fmla="*/ 255 h 255"/>
              <a:gd name="T18" fmla="*/ 204 w 211"/>
              <a:gd name="T19" fmla="*/ 255 h 255"/>
              <a:gd name="T20" fmla="*/ 208 w 211"/>
              <a:gd name="T21" fmla="*/ 254 h 255"/>
              <a:gd name="T22" fmla="*/ 211 w 211"/>
              <a:gd name="T23" fmla="*/ 247 h 255"/>
              <a:gd name="T24" fmla="*/ 195 w 211"/>
              <a:gd name="T25" fmla="*/ 145 h 255"/>
              <a:gd name="T26" fmla="*/ 136 w 211"/>
              <a:gd name="T27" fmla="*/ 173 h 255"/>
              <a:gd name="T28" fmla="*/ 135 w 211"/>
              <a:gd name="T29" fmla="*/ 162 h 255"/>
              <a:gd name="T30" fmla="*/ 184 w 211"/>
              <a:gd name="T31" fmla="*/ 161 h 255"/>
              <a:gd name="T32" fmla="*/ 192 w 211"/>
              <a:gd name="T33" fmla="*/ 215 h 255"/>
              <a:gd name="T34" fmla="*/ 177 w 211"/>
              <a:gd name="T35" fmla="*/ 230 h 255"/>
              <a:gd name="T36" fmla="*/ 124 w 211"/>
              <a:gd name="T37" fmla="*/ 208 h 255"/>
              <a:gd name="T38" fmla="*/ 136 w 211"/>
              <a:gd name="T39" fmla="*/ 173 h 255"/>
              <a:gd name="T40" fmla="*/ 183 w 211"/>
              <a:gd name="T41" fmla="*/ 155 h 255"/>
              <a:gd name="T42" fmla="*/ 133 w 211"/>
              <a:gd name="T43" fmla="*/ 153 h 255"/>
              <a:gd name="T44" fmla="*/ 68 w 211"/>
              <a:gd name="T45" fmla="*/ 66 h 255"/>
              <a:gd name="T46" fmla="*/ 108 w 211"/>
              <a:gd name="T47" fmla="*/ 51 h 255"/>
              <a:gd name="T48" fmla="*/ 182 w 211"/>
              <a:gd name="T49" fmla="*/ 149 h 255"/>
              <a:gd name="T50" fmla="*/ 183 w 211"/>
              <a:gd name="T51" fmla="*/ 155 h 255"/>
              <a:gd name="T52" fmla="*/ 45 w 211"/>
              <a:gd name="T53" fmla="*/ 37 h 255"/>
              <a:gd name="T54" fmla="*/ 18 w 211"/>
              <a:gd name="T55" fmla="*/ 75 h 255"/>
              <a:gd name="T56" fmla="*/ 21 w 211"/>
              <a:gd name="T57" fmla="*/ 48 h 255"/>
              <a:gd name="T58" fmla="*/ 72 w 211"/>
              <a:gd name="T59" fmla="*/ 14 h 255"/>
              <a:gd name="T60" fmla="*/ 84 w 211"/>
              <a:gd name="T61" fmla="*/ 20 h 255"/>
              <a:gd name="T62" fmla="*/ 45 w 211"/>
              <a:gd name="T63" fmla="*/ 37 h 255"/>
              <a:gd name="T64" fmla="*/ 50 w 211"/>
              <a:gd name="T65" fmla="*/ 43 h 255"/>
              <a:gd name="T66" fmla="*/ 89 w 211"/>
              <a:gd name="T67" fmla="*/ 27 h 255"/>
              <a:gd name="T68" fmla="*/ 103 w 211"/>
              <a:gd name="T69" fmla="*/ 45 h 255"/>
              <a:gd name="T70" fmla="*/ 63 w 211"/>
              <a:gd name="T71" fmla="*/ 62 h 255"/>
              <a:gd name="T72" fmla="*/ 36 w 211"/>
              <a:gd name="T73" fmla="*/ 99 h 255"/>
              <a:gd name="T74" fmla="*/ 23 w 211"/>
              <a:gd name="T75" fmla="*/ 82 h 255"/>
              <a:gd name="T76" fmla="*/ 50 w 211"/>
              <a:gd name="T77" fmla="*/ 43 h 255"/>
              <a:gd name="T78" fmla="*/ 41 w 211"/>
              <a:gd name="T79" fmla="*/ 106 h 255"/>
              <a:gd name="T80" fmla="*/ 63 w 211"/>
              <a:gd name="T81" fmla="*/ 71 h 255"/>
              <a:gd name="T82" fmla="*/ 126 w 211"/>
              <a:gd name="T83" fmla="*/ 156 h 255"/>
              <a:gd name="T84" fmla="*/ 126 w 211"/>
              <a:gd name="T85" fmla="*/ 156 h 255"/>
              <a:gd name="T86" fmla="*/ 129 w 211"/>
              <a:gd name="T87" fmla="*/ 173 h 255"/>
              <a:gd name="T88" fmla="*/ 118 w 211"/>
              <a:gd name="T89" fmla="*/ 205 h 255"/>
              <a:gd name="T90" fmla="*/ 115 w 211"/>
              <a:gd name="T91" fmla="*/ 204 h 255"/>
              <a:gd name="T92" fmla="*/ 41 w 211"/>
              <a:gd name="T93" fmla="*/ 106 h 2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11" h="255">
                <a:moveTo>
                  <a:pt x="195" y="145"/>
                </a:moveTo>
                <a:cubicBezTo>
                  <a:pt x="195" y="144"/>
                  <a:pt x="194" y="143"/>
                  <a:pt x="193" y="142"/>
                </a:cubicBezTo>
                <a:cubicBezTo>
                  <a:pt x="95" y="12"/>
                  <a:pt x="95" y="12"/>
                  <a:pt x="95" y="12"/>
                </a:cubicBezTo>
                <a:cubicBezTo>
                  <a:pt x="90" y="5"/>
                  <a:pt x="82" y="0"/>
                  <a:pt x="72" y="0"/>
                </a:cubicBezTo>
                <a:cubicBezTo>
                  <a:pt x="50" y="0"/>
                  <a:pt x="22" y="19"/>
                  <a:pt x="9" y="41"/>
                </a:cubicBezTo>
                <a:cubicBezTo>
                  <a:pt x="1" y="56"/>
                  <a:pt x="0" y="70"/>
                  <a:pt x="7" y="83"/>
                </a:cubicBezTo>
                <a:cubicBezTo>
                  <a:pt x="105" y="214"/>
                  <a:pt x="105" y="214"/>
                  <a:pt x="105" y="214"/>
                </a:cubicBezTo>
                <a:cubicBezTo>
                  <a:pt x="106" y="214"/>
                  <a:pt x="107" y="215"/>
                  <a:pt x="108" y="216"/>
                </a:cubicBezTo>
                <a:cubicBezTo>
                  <a:pt x="202" y="255"/>
                  <a:pt x="202" y="255"/>
                  <a:pt x="202" y="255"/>
                </a:cubicBezTo>
                <a:cubicBezTo>
                  <a:pt x="202" y="255"/>
                  <a:pt x="203" y="255"/>
                  <a:pt x="204" y="255"/>
                </a:cubicBezTo>
                <a:cubicBezTo>
                  <a:pt x="206" y="255"/>
                  <a:pt x="207" y="255"/>
                  <a:pt x="208" y="254"/>
                </a:cubicBezTo>
                <a:cubicBezTo>
                  <a:pt x="210" y="252"/>
                  <a:pt x="211" y="250"/>
                  <a:pt x="211" y="247"/>
                </a:cubicBezTo>
                <a:lnTo>
                  <a:pt x="195" y="145"/>
                </a:lnTo>
                <a:close/>
                <a:moveTo>
                  <a:pt x="136" y="173"/>
                </a:moveTo>
                <a:cubicBezTo>
                  <a:pt x="136" y="169"/>
                  <a:pt x="136" y="166"/>
                  <a:pt x="135" y="162"/>
                </a:cubicBezTo>
                <a:cubicBezTo>
                  <a:pt x="150" y="169"/>
                  <a:pt x="169" y="169"/>
                  <a:pt x="184" y="161"/>
                </a:cubicBezTo>
                <a:cubicBezTo>
                  <a:pt x="192" y="215"/>
                  <a:pt x="192" y="215"/>
                  <a:pt x="192" y="215"/>
                </a:cubicBezTo>
                <a:cubicBezTo>
                  <a:pt x="186" y="218"/>
                  <a:pt x="180" y="223"/>
                  <a:pt x="177" y="230"/>
                </a:cubicBezTo>
                <a:cubicBezTo>
                  <a:pt x="124" y="208"/>
                  <a:pt x="124" y="208"/>
                  <a:pt x="124" y="208"/>
                </a:cubicBezTo>
                <a:cubicBezTo>
                  <a:pt x="132" y="198"/>
                  <a:pt x="136" y="186"/>
                  <a:pt x="136" y="173"/>
                </a:cubicBezTo>
                <a:close/>
                <a:moveTo>
                  <a:pt x="183" y="155"/>
                </a:moveTo>
                <a:cubicBezTo>
                  <a:pt x="167" y="163"/>
                  <a:pt x="148" y="162"/>
                  <a:pt x="133" y="153"/>
                </a:cubicBezTo>
                <a:cubicBezTo>
                  <a:pt x="68" y="66"/>
                  <a:pt x="68" y="66"/>
                  <a:pt x="68" y="66"/>
                </a:cubicBezTo>
                <a:cubicBezTo>
                  <a:pt x="82" y="56"/>
                  <a:pt x="97" y="50"/>
                  <a:pt x="108" y="51"/>
                </a:cubicBezTo>
                <a:cubicBezTo>
                  <a:pt x="182" y="149"/>
                  <a:pt x="182" y="149"/>
                  <a:pt x="182" y="149"/>
                </a:cubicBezTo>
                <a:lnTo>
                  <a:pt x="183" y="155"/>
                </a:lnTo>
                <a:close/>
                <a:moveTo>
                  <a:pt x="45" y="37"/>
                </a:moveTo>
                <a:cubicBezTo>
                  <a:pt x="34" y="46"/>
                  <a:pt x="22" y="60"/>
                  <a:pt x="18" y="75"/>
                </a:cubicBezTo>
                <a:cubicBezTo>
                  <a:pt x="13" y="65"/>
                  <a:pt x="17" y="55"/>
                  <a:pt x="21" y="48"/>
                </a:cubicBezTo>
                <a:cubicBezTo>
                  <a:pt x="31" y="30"/>
                  <a:pt x="55" y="14"/>
                  <a:pt x="72" y="14"/>
                </a:cubicBezTo>
                <a:cubicBezTo>
                  <a:pt x="77" y="14"/>
                  <a:pt x="81" y="16"/>
                  <a:pt x="84" y="20"/>
                </a:cubicBezTo>
                <a:cubicBezTo>
                  <a:pt x="72" y="21"/>
                  <a:pt x="59" y="27"/>
                  <a:pt x="45" y="37"/>
                </a:cubicBezTo>
                <a:close/>
                <a:moveTo>
                  <a:pt x="50" y="43"/>
                </a:moveTo>
                <a:cubicBezTo>
                  <a:pt x="63" y="32"/>
                  <a:pt x="78" y="26"/>
                  <a:pt x="89" y="27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91" y="45"/>
                  <a:pt x="76" y="51"/>
                  <a:pt x="63" y="62"/>
                </a:cubicBezTo>
                <a:cubicBezTo>
                  <a:pt x="52" y="71"/>
                  <a:pt x="40" y="84"/>
                  <a:pt x="36" y="99"/>
                </a:cubicBezTo>
                <a:cubicBezTo>
                  <a:pt x="23" y="82"/>
                  <a:pt x="23" y="82"/>
                  <a:pt x="23" y="82"/>
                </a:cubicBezTo>
                <a:cubicBezTo>
                  <a:pt x="25" y="69"/>
                  <a:pt x="34" y="54"/>
                  <a:pt x="50" y="43"/>
                </a:cubicBezTo>
                <a:close/>
                <a:moveTo>
                  <a:pt x="41" y="106"/>
                </a:moveTo>
                <a:cubicBezTo>
                  <a:pt x="43" y="94"/>
                  <a:pt x="51" y="82"/>
                  <a:pt x="63" y="71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6" y="156"/>
                  <a:pt x="126" y="156"/>
                  <a:pt x="126" y="156"/>
                </a:cubicBezTo>
                <a:cubicBezTo>
                  <a:pt x="128" y="162"/>
                  <a:pt x="129" y="167"/>
                  <a:pt x="129" y="173"/>
                </a:cubicBezTo>
                <a:cubicBezTo>
                  <a:pt x="129" y="185"/>
                  <a:pt x="125" y="196"/>
                  <a:pt x="118" y="205"/>
                </a:cubicBezTo>
                <a:cubicBezTo>
                  <a:pt x="115" y="204"/>
                  <a:pt x="115" y="204"/>
                  <a:pt x="115" y="204"/>
                </a:cubicBezTo>
                <a:lnTo>
                  <a:pt x="41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1" name="Oval 192"/>
          <p:cNvSpPr>
            <a:spLocks noChangeArrowheads="1"/>
          </p:cNvSpPr>
          <p:nvPr/>
        </p:nvSpPr>
        <p:spPr bwMode="invGray">
          <a:xfrm>
            <a:off x="251899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2" name="Freeform 193"/>
          <p:cNvSpPr>
            <a:spLocks noEditPoints="1"/>
          </p:cNvSpPr>
          <p:nvPr/>
        </p:nvSpPr>
        <p:spPr bwMode="invGray">
          <a:xfrm>
            <a:off x="2832004" y="4120835"/>
            <a:ext cx="577861" cy="766917"/>
          </a:xfrm>
          <a:custGeom>
            <a:avLst/>
            <a:gdLst>
              <a:gd name="T0" fmla="*/ 22 w 183"/>
              <a:gd name="T1" fmla="*/ 27 h 243"/>
              <a:gd name="T2" fmla="*/ 31 w 183"/>
              <a:gd name="T3" fmla="*/ 12 h 243"/>
              <a:gd name="T4" fmla="*/ 73 w 183"/>
              <a:gd name="T5" fmla="*/ 1 h 243"/>
              <a:gd name="T6" fmla="*/ 86 w 183"/>
              <a:gd name="T7" fmla="*/ 10 h 243"/>
              <a:gd name="T8" fmla="*/ 92 w 183"/>
              <a:gd name="T9" fmla="*/ 104 h 243"/>
              <a:gd name="T10" fmla="*/ 74 w 183"/>
              <a:gd name="T11" fmla="*/ 110 h 243"/>
              <a:gd name="T12" fmla="*/ 22 w 183"/>
              <a:gd name="T13" fmla="*/ 27 h 243"/>
              <a:gd name="T14" fmla="*/ 14 w 183"/>
              <a:gd name="T15" fmla="*/ 112 h 243"/>
              <a:gd name="T16" fmla="*/ 3 w 183"/>
              <a:gd name="T17" fmla="*/ 122 h 243"/>
              <a:gd name="T18" fmla="*/ 2 w 183"/>
              <a:gd name="T19" fmla="*/ 163 h 243"/>
              <a:gd name="T20" fmla="*/ 14 w 183"/>
              <a:gd name="T21" fmla="*/ 170 h 243"/>
              <a:gd name="T22" fmla="*/ 64 w 183"/>
              <a:gd name="T23" fmla="*/ 154 h 243"/>
              <a:gd name="T24" fmla="*/ 63 w 183"/>
              <a:gd name="T25" fmla="*/ 132 h 243"/>
              <a:gd name="T26" fmla="*/ 14 w 183"/>
              <a:gd name="T27" fmla="*/ 112 h 243"/>
              <a:gd name="T28" fmla="*/ 92 w 183"/>
              <a:gd name="T29" fmla="*/ 236 h 243"/>
              <a:gd name="T30" fmla="*/ 79 w 183"/>
              <a:gd name="T31" fmla="*/ 241 h 243"/>
              <a:gd name="T32" fmla="*/ 41 w 183"/>
              <a:gd name="T33" fmla="*/ 226 h 243"/>
              <a:gd name="T34" fmla="*/ 39 w 183"/>
              <a:gd name="T35" fmla="*/ 213 h 243"/>
              <a:gd name="T36" fmla="*/ 73 w 183"/>
              <a:gd name="T37" fmla="*/ 173 h 243"/>
              <a:gd name="T38" fmla="*/ 92 w 183"/>
              <a:gd name="T39" fmla="*/ 182 h 243"/>
              <a:gd name="T40" fmla="*/ 92 w 183"/>
              <a:gd name="T41" fmla="*/ 236 h 243"/>
              <a:gd name="T42" fmla="*/ 142 w 183"/>
              <a:gd name="T43" fmla="*/ 221 h 243"/>
              <a:gd name="T44" fmla="*/ 157 w 183"/>
              <a:gd name="T45" fmla="*/ 220 h 243"/>
              <a:gd name="T46" fmla="*/ 180 w 183"/>
              <a:gd name="T47" fmla="*/ 188 h 243"/>
              <a:gd name="T48" fmla="*/ 176 w 183"/>
              <a:gd name="T49" fmla="*/ 175 h 243"/>
              <a:gd name="T50" fmla="*/ 126 w 183"/>
              <a:gd name="T51" fmla="*/ 158 h 243"/>
              <a:gd name="T52" fmla="*/ 114 w 183"/>
              <a:gd name="T53" fmla="*/ 175 h 243"/>
              <a:gd name="T54" fmla="*/ 142 w 183"/>
              <a:gd name="T55" fmla="*/ 221 h 243"/>
              <a:gd name="T56" fmla="*/ 144 w 183"/>
              <a:gd name="T57" fmla="*/ 74 h 243"/>
              <a:gd name="T58" fmla="*/ 158 w 183"/>
              <a:gd name="T59" fmla="*/ 76 h 243"/>
              <a:gd name="T60" fmla="*/ 180 w 183"/>
              <a:gd name="T61" fmla="*/ 111 h 243"/>
              <a:gd name="T62" fmla="*/ 174 w 183"/>
              <a:gd name="T63" fmla="*/ 123 h 243"/>
              <a:gd name="T64" fmla="*/ 123 w 183"/>
              <a:gd name="T65" fmla="*/ 136 h 243"/>
              <a:gd name="T66" fmla="*/ 113 w 183"/>
              <a:gd name="T67" fmla="*/ 117 h 243"/>
              <a:gd name="T68" fmla="*/ 144 w 183"/>
              <a:gd name="T69" fmla="*/ 74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83" h="243">
                <a:moveTo>
                  <a:pt x="22" y="27"/>
                </a:moveTo>
                <a:cubicBezTo>
                  <a:pt x="19" y="21"/>
                  <a:pt x="23" y="15"/>
                  <a:pt x="31" y="12"/>
                </a:cubicBezTo>
                <a:cubicBezTo>
                  <a:pt x="46" y="6"/>
                  <a:pt x="58" y="3"/>
                  <a:pt x="73" y="1"/>
                </a:cubicBezTo>
                <a:cubicBezTo>
                  <a:pt x="83" y="0"/>
                  <a:pt x="86" y="5"/>
                  <a:pt x="86" y="10"/>
                </a:cubicBezTo>
                <a:cubicBezTo>
                  <a:pt x="89" y="41"/>
                  <a:pt x="91" y="73"/>
                  <a:pt x="92" y="104"/>
                </a:cubicBezTo>
                <a:cubicBezTo>
                  <a:pt x="93" y="117"/>
                  <a:pt x="81" y="120"/>
                  <a:pt x="74" y="110"/>
                </a:cubicBezTo>
                <a:cubicBezTo>
                  <a:pt x="56" y="82"/>
                  <a:pt x="38" y="55"/>
                  <a:pt x="22" y="27"/>
                </a:cubicBezTo>
                <a:close/>
                <a:moveTo>
                  <a:pt x="14" y="112"/>
                </a:moveTo>
                <a:cubicBezTo>
                  <a:pt x="9" y="111"/>
                  <a:pt x="4" y="115"/>
                  <a:pt x="3" y="122"/>
                </a:cubicBezTo>
                <a:cubicBezTo>
                  <a:pt x="0" y="133"/>
                  <a:pt x="0" y="153"/>
                  <a:pt x="2" y="163"/>
                </a:cubicBezTo>
                <a:cubicBezTo>
                  <a:pt x="4" y="169"/>
                  <a:pt x="9" y="171"/>
                  <a:pt x="14" y="170"/>
                </a:cubicBezTo>
                <a:cubicBezTo>
                  <a:pt x="64" y="154"/>
                  <a:pt x="64" y="154"/>
                  <a:pt x="64" y="154"/>
                </a:cubicBezTo>
                <a:cubicBezTo>
                  <a:pt x="75" y="151"/>
                  <a:pt x="75" y="136"/>
                  <a:pt x="63" y="132"/>
                </a:cubicBezTo>
                <a:cubicBezTo>
                  <a:pt x="14" y="112"/>
                  <a:pt x="14" y="112"/>
                  <a:pt x="14" y="112"/>
                </a:cubicBezTo>
                <a:close/>
                <a:moveTo>
                  <a:pt x="92" y="236"/>
                </a:moveTo>
                <a:cubicBezTo>
                  <a:pt x="91" y="240"/>
                  <a:pt x="86" y="243"/>
                  <a:pt x="79" y="241"/>
                </a:cubicBezTo>
                <a:cubicBezTo>
                  <a:pt x="67" y="240"/>
                  <a:pt x="48" y="232"/>
                  <a:pt x="41" y="226"/>
                </a:cubicBezTo>
                <a:cubicBezTo>
                  <a:pt x="35" y="222"/>
                  <a:pt x="35" y="217"/>
                  <a:pt x="39" y="213"/>
                </a:cubicBezTo>
                <a:cubicBezTo>
                  <a:pt x="73" y="173"/>
                  <a:pt x="73" y="173"/>
                  <a:pt x="73" y="173"/>
                </a:cubicBezTo>
                <a:cubicBezTo>
                  <a:pt x="81" y="163"/>
                  <a:pt x="93" y="168"/>
                  <a:pt x="92" y="182"/>
                </a:cubicBezTo>
                <a:cubicBezTo>
                  <a:pt x="92" y="236"/>
                  <a:pt x="92" y="236"/>
                  <a:pt x="92" y="236"/>
                </a:cubicBezTo>
                <a:close/>
                <a:moveTo>
                  <a:pt x="142" y="221"/>
                </a:moveTo>
                <a:cubicBezTo>
                  <a:pt x="145" y="225"/>
                  <a:pt x="152" y="225"/>
                  <a:pt x="157" y="220"/>
                </a:cubicBezTo>
                <a:cubicBezTo>
                  <a:pt x="166" y="212"/>
                  <a:pt x="176" y="198"/>
                  <a:pt x="180" y="188"/>
                </a:cubicBezTo>
                <a:cubicBezTo>
                  <a:pt x="183" y="182"/>
                  <a:pt x="180" y="176"/>
                  <a:pt x="176" y="175"/>
                </a:cubicBezTo>
                <a:cubicBezTo>
                  <a:pt x="126" y="158"/>
                  <a:pt x="126" y="158"/>
                  <a:pt x="126" y="158"/>
                </a:cubicBezTo>
                <a:cubicBezTo>
                  <a:pt x="115" y="154"/>
                  <a:pt x="107" y="166"/>
                  <a:pt x="114" y="175"/>
                </a:cubicBezTo>
                <a:cubicBezTo>
                  <a:pt x="142" y="221"/>
                  <a:pt x="142" y="221"/>
                  <a:pt x="142" y="221"/>
                </a:cubicBezTo>
                <a:close/>
                <a:moveTo>
                  <a:pt x="144" y="74"/>
                </a:moveTo>
                <a:cubicBezTo>
                  <a:pt x="147" y="71"/>
                  <a:pt x="154" y="71"/>
                  <a:pt x="158" y="76"/>
                </a:cubicBezTo>
                <a:cubicBezTo>
                  <a:pt x="166" y="85"/>
                  <a:pt x="177" y="102"/>
                  <a:pt x="180" y="111"/>
                </a:cubicBezTo>
                <a:cubicBezTo>
                  <a:pt x="182" y="118"/>
                  <a:pt x="179" y="122"/>
                  <a:pt x="174" y="123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12" y="139"/>
                  <a:pt x="104" y="126"/>
                  <a:pt x="113" y="117"/>
                </a:cubicBezTo>
                <a:cubicBezTo>
                  <a:pt x="144" y="74"/>
                  <a:pt x="144" y="74"/>
                  <a:pt x="144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4" name="Oval 114"/>
          <p:cNvSpPr>
            <a:spLocks noChangeArrowheads="1"/>
          </p:cNvSpPr>
          <p:nvPr/>
        </p:nvSpPr>
        <p:spPr bwMode="invGray">
          <a:xfrm>
            <a:off x="450670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12" name="Group 11"/>
          <p:cNvGrpSpPr/>
          <p:nvPr/>
        </p:nvGrpSpPr>
        <p:grpSpPr>
          <a:xfrm>
            <a:off x="4716460" y="4151425"/>
            <a:ext cx="873979" cy="773471"/>
            <a:chOff x="3537345" y="3113568"/>
            <a:chExt cx="655484" cy="580103"/>
          </a:xfrm>
        </p:grpSpPr>
        <p:sp>
          <p:nvSpPr>
            <p:cNvPr id="55" name="Freeform 206"/>
            <p:cNvSpPr>
              <a:spLocks noEditPoints="1"/>
            </p:cNvSpPr>
            <p:nvPr/>
          </p:nvSpPr>
          <p:spPr bwMode="invGray">
            <a:xfrm>
              <a:off x="3537345" y="3113568"/>
              <a:ext cx="355601" cy="580103"/>
            </a:xfrm>
            <a:custGeom>
              <a:avLst/>
              <a:gdLst>
                <a:gd name="T0" fmla="*/ 104 w 150"/>
                <a:gd name="T1" fmla="*/ 113 h 245"/>
                <a:gd name="T2" fmla="*/ 139 w 150"/>
                <a:gd name="T3" fmla="*/ 55 h 245"/>
                <a:gd name="T4" fmla="*/ 119 w 150"/>
                <a:gd name="T5" fmla="*/ 12 h 245"/>
                <a:gd name="T6" fmla="*/ 150 w 150"/>
                <a:gd name="T7" fmla="*/ 0 h 245"/>
                <a:gd name="T8" fmla="*/ 82 w 150"/>
                <a:gd name="T9" fmla="*/ 0 h 245"/>
                <a:gd name="T10" fmla="*/ 14 w 150"/>
                <a:gd name="T11" fmla="*/ 59 h 245"/>
                <a:gd name="T12" fmla="*/ 74 w 150"/>
                <a:gd name="T13" fmla="*/ 111 h 245"/>
                <a:gd name="T14" fmla="*/ 74 w 150"/>
                <a:gd name="T15" fmla="*/ 125 h 245"/>
                <a:gd name="T16" fmla="*/ 83 w 150"/>
                <a:gd name="T17" fmla="*/ 141 h 245"/>
                <a:gd name="T18" fmla="*/ 0 w 150"/>
                <a:gd name="T19" fmla="*/ 192 h 245"/>
                <a:gd name="T20" fmla="*/ 69 w 150"/>
                <a:gd name="T21" fmla="*/ 241 h 245"/>
                <a:gd name="T22" fmla="*/ 150 w 150"/>
                <a:gd name="T23" fmla="*/ 180 h 245"/>
                <a:gd name="T24" fmla="*/ 104 w 150"/>
                <a:gd name="T25" fmla="*/ 113 h 245"/>
                <a:gd name="T26" fmla="*/ 46 w 150"/>
                <a:gd name="T27" fmla="*/ 63 h 245"/>
                <a:gd name="T28" fmla="*/ 64 w 150"/>
                <a:gd name="T29" fmla="*/ 13 h 245"/>
                <a:gd name="T30" fmla="*/ 106 w 150"/>
                <a:gd name="T31" fmla="*/ 46 h 245"/>
                <a:gd name="T32" fmla="*/ 87 w 150"/>
                <a:gd name="T33" fmla="*/ 97 h 245"/>
                <a:gd name="T34" fmla="*/ 46 w 150"/>
                <a:gd name="T35" fmla="*/ 63 h 245"/>
                <a:gd name="T36" fmla="*/ 80 w 150"/>
                <a:gd name="T37" fmla="*/ 225 h 245"/>
                <a:gd name="T38" fmla="*/ 27 w 150"/>
                <a:gd name="T39" fmla="*/ 191 h 245"/>
                <a:gd name="T40" fmla="*/ 75 w 150"/>
                <a:gd name="T41" fmla="*/ 151 h 245"/>
                <a:gd name="T42" fmla="*/ 128 w 150"/>
                <a:gd name="T43" fmla="*/ 184 h 245"/>
                <a:gd name="T44" fmla="*/ 80 w 150"/>
                <a:gd name="T45" fmla="*/ 225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50" h="245">
                  <a:moveTo>
                    <a:pt x="104" y="113"/>
                  </a:moveTo>
                  <a:cubicBezTo>
                    <a:pt x="104" y="97"/>
                    <a:pt x="139" y="92"/>
                    <a:pt x="139" y="55"/>
                  </a:cubicBezTo>
                  <a:cubicBezTo>
                    <a:pt x="139" y="33"/>
                    <a:pt x="137" y="20"/>
                    <a:pt x="119" y="12"/>
                  </a:cubicBezTo>
                  <a:cubicBezTo>
                    <a:pt x="119" y="7"/>
                    <a:pt x="150" y="10"/>
                    <a:pt x="150" y="0"/>
                  </a:cubicBezTo>
                  <a:cubicBezTo>
                    <a:pt x="145" y="0"/>
                    <a:pt x="82" y="0"/>
                    <a:pt x="82" y="0"/>
                  </a:cubicBezTo>
                  <a:cubicBezTo>
                    <a:pt x="82" y="0"/>
                    <a:pt x="14" y="2"/>
                    <a:pt x="14" y="59"/>
                  </a:cubicBezTo>
                  <a:cubicBezTo>
                    <a:pt x="14" y="117"/>
                    <a:pt x="74" y="111"/>
                    <a:pt x="74" y="111"/>
                  </a:cubicBezTo>
                  <a:cubicBezTo>
                    <a:pt x="74" y="111"/>
                    <a:pt x="74" y="119"/>
                    <a:pt x="74" y="125"/>
                  </a:cubicBezTo>
                  <a:cubicBezTo>
                    <a:pt x="74" y="131"/>
                    <a:pt x="82" y="129"/>
                    <a:pt x="83" y="141"/>
                  </a:cubicBezTo>
                  <a:cubicBezTo>
                    <a:pt x="79" y="141"/>
                    <a:pt x="0" y="139"/>
                    <a:pt x="0" y="192"/>
                  </a:cubicBezTo>
                  <a:cubicBezTo>
                    <a:pt x="0" y="244"/>
                    <a:pt x="69" y="241"/>
                    <a:pt x="69" y="241"/>
                  </a:cubicBezTo>
                  <a:cubicBezTo>
                    <a:pt x="69" y="241"/>
                    <a:pt x="150" y="245"/>
                    <a:pt x="150" y="180"/>
                  </a:cubicBezTo>
                  <a:cubicBezTo>
                    <a:pt x="150" y="141"/>
                    <a:pt x="104" y="128"/>
                    <a:pt x="104" y="113"/>
                  </a:cubicBezTo>
                  <a:close/>
                  <a:moveTo>
                    <a:pt x="46" y="63"/>
                  </a:moveTo>
                  <a:cubicBezTo>
                    <a:pt x="39" y="40"/>
                    <a:pt x="48" y="17"/>
                    <a:pt x="64" y="13"/>
                  </a:cubicBezTo>
                  <a:cubicBezTo>
                    <a:pt x="81" y="8"/>
                    <a:pt x="100" y="23"/>
                    <a:pt x="106" y="46"/>
                  </a:cubicBezTo>
                  <a:cubicBezTo>
                    <a:pt x="112" y="70"/>
                    <a:pt x="104" y="92"/>
                    <a:pt x="87" y="97"/>
                  </a:cubicBezTo>
                  <a:cubicBezTo>
                    <a:pt x="71" y="101"/>
                    <a:pt x="52" y="86"/>
                    <a:pt x="46" y="63"/>
                  </a:cubicBezTo>
                  <a:close/>
                  <a:moveTo>
                    <a:pt x="80" y="225"/>
                  </a:moveTo>
                  <a:cubicBezTo>
                    <a:pt x="52" y="227"/>
                    <a:pt x="29" y="212"/>
                    <a:pt x="27" y="191"/>
                  </a:cubicBezTo>
                  <a:cubicBezTo>
                    <a:pt x="26" y="171"/>
                    <a:pt x="47" y="153"/>
                    <a:pt x="75" y="151"/>
                  </a:cubicBezTo>
                  <a:cubicBezTo>
                    <a:pt x="103" y="149"/>
                    <a:pt x="127" y="164"/>
                    <a:pt x="128" y="184"/>
                  </a:cubicBezTo>
                  <a:cubicBezTo>
                    <a:pt x="130" y="205"/>
                    <a:pt x="108" y="223"/>
                    <a:pt x="80" y="2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207"/>
            <p:cNvSpPr>
              <a:spLocks/>
            </p:cNvSpPr>
            <p:nvPr/>
          </p:nvSpPr>
          <p:spPr bwMode="invGray">
            <a:xfrm>
              <a:off x="3937190" y="3113568"/>
              <a:ext cx="255639" cy="255639"/>
            </a:xfrm>
            <a:custGeom>
              <a:avLst/>
              <a:gdLst>
                <a:gd name="T0" fmla="*/ 156 w 156"/>
                <a:gd name="T1" fmla="*/ 68 h 156"/>
                <a:gd name="T2" fmla="*/ 156 w 156"/>
                <a:gd name="T3" fmla="*/ 89 h 156"/>
                <a:gd name="T4" fmla="*/ 88 w 156"/>
                <a:gd name="T5" fmla="*/ 89 h 156"/>
                <a:gd name="T6" fmla="*/ 88 w 156"/>
                <a:gd name="T7" fmla="*/ 156 h 156"/>
                <a:gd name="T8" fmla="*/ 68 w 156"/>
                <a:gd name="T9" fmla="*/ 156 h 156"/>
                <a:gd name="T10" fmla="*/ 68 w 156"/>
                <a:gd name="T11" fmla="*/ 89 h 156"/>
                <a:gd name="T12" fmla="*/ 0 w 156"/>
                <a:gd name="T13" fmla="*/ 89 h 156"/>
                <a:gd name="T14" fmla="*/ 0 w 156"/>
                <a:gd name="T15" fmla="*/ 68 h 156"/>
                <a:gd name="T16" fmla="*/ 68 w 156"/>
                <a:gd name="T17" fmla="*/ 68 h 156"/>
                <a:gd name="T18" fmla="*/ 68 w 156"/>
                <a:gd name="T19" fmla="*/ 0 h 156"/>
                <a:gd name="T20" fmla="*/ 88 w 156"/>
                <a:gd name="T21" fmla="*/ 0 h 156"/>
                <a:gd name="T22" fmla="*/ 88 w 156"/>
                <a:gd name="T23" fmla="*/ 68 h 156"/>
                <a:gd name="T24" fmla="*/ 156 w 156"/>
                <a:gd name="T25" fmla="*/ 6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" h="156">
                  <a:moveTo>
                    <a:pt x="156" y="68"/>
                  </a:moveTo>
                  <a:lnTo>
                    <a:pt x="156" y="89"/>
                  </a:lnTo>
                  <a:lnTo>
                    <a:pt x="88" y="89"/>
                  </a:lnTo>
                  <a:lnTo>
                    <a:pt x="88" y="156"/>
                  </a:lnTo>
                  <a:lnTo>
                    <a:pt x="68" y="156"/>
                  </a:lnTo>
                  <a:lnTo>
                    <a:pt x="68" y="89"/>
                  </a:lnTo>
                  <a:lnTo>
                    <a:pt x="0" y="89"/>
                  </a:lnTo>
                  <a:lnTo>
                    <a:pt x="0" y="68"/>
                  </a:lnTo>
                  <a:lnTo>
                    <a:pt x="68" y="68"/>
                  </a:lnTo>
                  <a:lnTo>
                    <a:pt x="68" y="0"/>
                  </a:lnTo>
                  <a:lnTo>
                    <a:pt x="88" y="0"/>
                  </a:lnTo>
                  <a:lnTo>
                    <a:pt x="88" y="68"/>
                  </a:lnTo>
                  <a:lnTo>
                    <a:pt x="156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58" name="Oval 112"/>
          <p:cNvSpPr>
            <a:spLocks noChangeArrowheads="1"/>
          </p:cNvSpPr>
          <p:nvPr/>
        </p:nvSpPr>
        <p:spPr bwMode="invGray">
          <a:xfrm>
            <a:off x="531284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9" name="Freeform 115"/>
          <p:cNvSpPr>
            <a:spLocks noEditPoints="1"/>
          </p:cNvSpPr>
          <p:nvPr/>
        </p:nvSpPr>
        <p:spPr bwMode="invGray">
          <a:xfrm>
            <a:off x="765074" y="4095025"/>
            <a:ext cx="751621" cy="763916"/>
          </a:xfrm>
          <a:custGeom>
            <a:avLst/>
            <a:gdLst>
              <a:gd name="T0" fmla="*/ 231 w 238"/>
              <a:gd name="T1" fmla="*/ 146 h 242"/>
              <a:gd name="T2" fmla="*/ 234 w 238"/>
              <a:gd name="T3" fmla="*/ 122 h 242"/>
              <a:gd name="T4" fmla="*/ 120 w 238"/>
              <a:gd name="T5" fmla="*/ 9 h 242"/>
              <a:gd name="T6" fmla="*/ 101 w 238"/>
              <a:gd name="T7" fmla="*/ 10 h 242"/>
              <a:gd name="T8" fmla="*/ 66 w 238"/>
              <a:gd name="T9" fmla="*/ 0 h 242"/>
              <a:gd name="T10" fmla="*/ 0 w 238"/>
              <a:gd name="T11" fmla="*/ 66 h 242"/>
              <a:gd name="T12" fmla="*/ 9 w 238"/>
              <a:gd name="T13" fmla="*/ 99 h 242"/>
              <a:gd name="T14" fmla="*/ 7 w 238"/>
              <a:gd name="T15" fmla="*/ 122 h 242"/>
              <a:gd name="T16" fmla="*/ 120 w 238"/>
              <a:gd name="T17" fmla="*/ 236 h 242"/>
              <a:gd name="T18" fmla="*/ 141 w 238"/>
              <a:gd name="T19" fmla="*/ 234 h 242"/>
              <a:gd name="T20" fmla="*/ 172 w 238"/>
              <a:gd name="T21" fmla="*/ 242 h 242"/>
              <a:gd name="T22" fmla="*/ 238 w 238"/>
              <a:gd name="T23" fmla="*/ 176 h 242"/>
              <a:gd name="T24" fmla="*/ 231 w 238"/>
              <a:gd name="T25" fmla="*/ 146 h 242"/>
              <a:gd name="T26" fmla="*/ 179 w 238"/>
              <a:gd name="T27" fmla="*/ 176 h 242"/>
              <a:gd name="T28" fmla="*/ 156 w 238"/>
              <a:gd name="T29" fmla="*/ 194 h 242"/>
              <a:gd name="T30" fmla="*/ 120 w 238"/>
              <a:gd name="T31" fmla="*/ 200 h 242"/>
              <a:gd name="T32" fmla="*/ 80 w 238"/>
              <a:gd name="T33" fmla="*/ 192 h 242"/>
              <a:gd name="T34" fmla="*/ 61 w 238"/>
              <a:gd name="T35" fmla="*/ 175 h 242"/>
              <a:gd name="T36" fmla="*/ 54 w 238"/>
              <a:gd name="T37" fmla="*/ 155 h 242"/>
              <a:gd name="T38" fmla="*/ 58 w 238"/>
              <a:gd name="T39" fmla="*/ 144 h 242"/>
              <a:gd name="T40" fmla="*/ 70 w 238"/>
              <a:gd name="T41" fmla="*/ 139 h 242"/>
              <a:gd name="T42" fmla="*/ 80 w 238"/>
              <a:gd name="T43" fmla="*/ 143 h 242"/>
              <a:gd name="T44" fmla="*/ 87 w 238"/>
              <a:gd name="T45" fmla="*/ 153 h 242"/>
              <a:gd name="T46" fmla="*/ 93 w 238"/>
              <a:gd name="T47" fmla="*/ 164 h 242"/>
              <a:gd name="T48" fmla="*/ 103 w 238"/>
              <a:gd name="T49" fmla="*/ 172 h 242"/>
              <a:gd name="T50" fmla="*/ 119 w 238"/>
              <a:gd name="T51" fmla="*/ 174 h 242"/>
              <a:gd name="T52" fmla="*/ 142 w 238"/>
              <a:gd name="T53" fmla="*/ 168 h 242"/>
              <a:gd name="T54" fmla="*/ 151 w 238"/>
              <a:gd name="T55" fmla="*/ 154 h 242"/>
              <a:gd name="T56" fmla="*/ 146 w 238"/>
              <a:gd name="T57" fmla="*/ 144 h 242"/>
              <a:gd name="T58" fmla="*/ 134 w 238"/>
              <a:gd name="T59" fmla="*/ 137 h 242"/>
              <a:gd name="T60" fmla="*/ 113 w 238"/>
              <a:gd name="T61" fmla="*/ 132 h 242"/>
              <a:gd name="T62" fmla="*/ 84 w 238"/>
              <a:gd name="T63" fmla="*/ 123 h 242"/>
              <a:gd name="T64" fmla="*/ 64 w 238"/>
              <a:gd name="T65" fmla="*/ 109 h 242"/>
              <a:gd name="T66" fmla="*/ 57 w 238"/>
              <a:gd name="T67" fmla="*/ 86 h 242"/>
              <a:gd name="T68" fmla="*/ 64 w 238"/>
              <a:gd name="T69" fmla="*/ 63 h 242"/>
              <a:gd name="T70" fmla="*/ 86 w 238"/>
              <a:gd name="T71" fmla="*/ 47 h 242"/>
              <a:gd name="T72" fmla="*/ 120 w 238"/>
              <a:gd name="T73" fmla="*/ 42 h 242"/>
              <a:gd name="T74" fmla="*/ 146 w 238"/>
              <a:gd name="T75" fmla="*/ 46 h 242"/>
              <a:gd name="T76" fmla="*/ 165 w 238"/>
              <a:gd name="T77" fmla="*/ 55 h 242"/>
              <a:gd name="T78" fmla="*/ 176 w 238"/>
              <a:gd name="T79" fmla="*/ 67 h 242"/>
              <a:gd name="T80" fmla="*/ 180 w 238"/>
              <a:gd name="T81" fmla="*/ 80 h 242"/>
              <a:gd name="T82" fmla="*/ 175 w 238"/>
              <a:gd name="T83" fmla="*/ 91 h 242"/>
              <a:gd name="T84" fmla="*/ 163 w 238"/>
              <a:gd name="T85" fmla="*/ 96 h 242"/>
              <a:gd name="T86" fmla="*/ 153 w 238"/>
              <a:gd name="T87" fmla="*/ 93 h 242"/>
              <a:gd name="T88" fmla="*/ 147 w 238"/>
              <a:gd name="T89" fmla="*/ 84 h 242"/>
              <a:gd name="T90" fmla="*/ 137 w 238"/>
              <a:gd name="T91" fmla="*/ 72 h 242"/>
              <a:gd name="T92" fmla="*/ 118 w 238"/>
              <a:gd name="T93" fmla="*/ 67 h 242"/>
              <a:gd name="T94" fmla="*/ 98 w 238"/>
              <a:gd name="T95" fmla="*/ 72 h 242"/>
              <a:gd name="T96" fmla="*/ 91 w 238"/>
              <a:gd name="T97" fmla="*/ 83 h 242"/>
              <a:gd name="T98" fmla="*/ 93 w 238"/>
              <a:gd name="T99" fmla="*/ 90 h 242"/>
              <a:gd name="T100" fmla="*/ 100 w 238"/>
              <a:gd name="T101" fmla="*/ 95 h 242"/>
              <a:gd name="T102" fmla="*/ 109 w 238"/>
              <a:gd name="T103" fmla="*/ 98 h 242"/>
              <a:gd name="T104" fmla="*/ 125 w 238"/>
              <a:gd name="T105" fmla="*/ 102 h 242"/>
              <a:gd name="T106" fmla="*/ 150 w 238"/>
              <a:gd name="T107" fmla="*/ 109 h 242"/>
              <a:gd name="T108" fmla="*/ 169 w 238"/>
              <a:gd name="T109" fmla="*/ 118 h 242"/>
              <a:gd name="T110" fmla="*/ 182 w 238"/>
              <a:gd name="T111" fmla="*/ 131 h 242"/>
              <a:gd name="T112" fmla="*/ 187 w 238"/>
              <a:gd name="T113" fmla="*/ 151 h 242"/>
              <a:gd name="T114" fmla="*/ 179 w 238"/>
              <a:gd name="T115" fmla="*/ 17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38" h="242">
                <a:moveTo>
                  <a:pt x="231" y="146"/>
                </a:moveTo>
                <a:cubicBezTo>
                  <a:pt x="233" y="139"/>
                  <a:pt x="234" y="131"/>
                  <a:pt x="234" y="122"/>
                </a:cubicBezTo>
                <a:cubicBezTo>
                  <a:pt x="234" y="59"/>
                  <a:pt x="183" y="9"/>
                  <a:pt x="120" y="9"/>
                </a:cubicBezTo>
                <a:cubicBezTo>
                  <a:pt x="114" y="9"/>
                  <a:pt x="107" y="9"/>
                  <a:pt x="101" y="10"/>
                </a:cubicBezTo>
                <a:cubicBezTo>
                  <a:pt x="91" y="4"/>
                  <a:pt x="79" y="0"/>
                  <a:pt x="66" y="0"/>
                </a:cubicBezTo>
                <a:cubicBezTo>
                  <a:pt x="30" y="0"/>
                  <a:pt x="0" y="30"/>
                  <a:pt x="0" y="66"/>
                </a:cubicBezTo>
                <a:cubicBezTo>
                  <a:pt x="0" y="78"/>
                  <a:pt x="3" y="90"/>
                  <a:pt x="9" y="99"/>
                </a:cubicBezTo>
                <a:cubicBezTo>
                  <a:pt x="8" y="107"/>
                  <a:pt x="7" y="114"/>
                  <a:pt x="7" y="122"/>
                </a:cubicBezTo>
                <a:cubicBezTo>
                  <a:pt x="7" y="185"/>
                  <a:pt x="58" y="236"/>
                  <a:pt x="120" y="236"/>
                </a:cubicBezTo>
                <a:cubicBezTo>
                  <a:pt x="128" y="236"/>
                  <a:pt x="135" y="235"/>
                  <a:pt x="141" y="234"/>
                </a:cubicBezTo>
                <a:cubicBezTo>
                  <a:pt x="151" y="239"/>
                  <a:pt x="161" y="242"/>
                  <a:pt x="172" y="242"/>
                </a:cubicBezTo>
                <a:cubicBezTo>
                  <a:pt x="209" y="242"/>
                  <a:pt x="238" y="212"/>
                  <a:pt x="238" y="176"/>
                </a:cubicBezTo>
                <a:cubicBezTo>
                  <a:pt x="238" y="165"/>
                  <a:pt x="236" y="155"/>
                  <a:pt x="231" y="146"/>
                </a:cubicBezTo>
                <a:close/>
                <a:moveTo>
                  <a:pt x="179" y="176"/>
                </a:moveTo>
                <a:cubicBezTo>
                  <a:pt x="173" y="184"/>
                  <a:pt x="166" y="190"/>
                  <a:pt x="156" y="194"/>
                </a:cubicBezTo>
                <a:cubicBezTo>
                  <a:pt x="146" y="198"/>
                  <a:pt x="134" y="200"/>
                  <a:pt x="120" y="200"/>
                </a:cubicBezTo>
                <a:cubicBezTo>
                  <a:pt x="104" y="200"/>
                  <a:pt x="90" y="197"/>
                  <a:pt x="80" y="192"/>
                </a:cubicBezTo>
                <a:cubicBezTo>
                  <a:pt x="72" y="187"/>
                  <a:pt x="66" y="182"/>
                  <a:pt x="61" y="175"/>
                </a:cubicBezTo>
                <a:cubicBezTo>
                  <a:pt x="56" y="168"/>
                  <a:pt x="54" y="161"/>
                  <a:pt x="54" y="155"/>
                </a:cubicBezTo>
                <a:cubicBezTo>
                  <a:pt x="54" y="150"/>
                  <a:pt x="55" y="147"/>
                  <a:pt x="58" y="144"/>
                </a:cubicBezTo>
                <a:cubicBezTo>
                  <a:pt x="61" y="141"/>
                  <a:pt x="65" y="139"/>
                  <a:pt x="70" y="139"/>
                </a:cubicBezTo>
                <a:cubicBezTo>
                  <a:pt x="74" y="139"/>
                  <a:pt x="77" y="141"/>
                  <a:pt x="80" y="143"/>
                </a:cubicBezTo>
                <a:cubicBezTo>
                  <a:pt x="83" y="145"/>
                  <a:pt x="85" y="148"/>
                  <a:pt x="87" y="153"/>
                </a:cubicBezTo>
                <a:cubicBezTo>
                  <a:pt x="89" y="157"/>
                  <a:pt x="91" y="161"/>
                  <a:pt x="93" y="164"/>
                </a:cubicBezTo>
                <a:cubicBezTo>
                  <a:pt x="96" y="167"/>
                  <a:pt x="99" y="170"/>
                  <a:pt x="103" y="172"/>
                </a:cubicBezTo>
                <a:cubicBezTo>
                  <a:pt x="107" y="173"/>
                  <a:pt x="113" y="174"/>
                  <a:pt x="119" y="174"/>
                </a:cubicBezTo>
                <a:cubicBezTo>
                  <a:pt x="129" y="174"/>
                  <a:pt x="136" y="172"/>
                  <a:pt x="142" y="168"/>
                </a:cubicBezTo>
                <a:cubicBezTo>
                  <a:pt x="148" y="165"/>
                  <a:pt x="151" y="160"/>
                  <a:pt x="151" y="154"/>
                </a:cubicBezTo>
                <a:cubicBezTo>
                  <a:pt x="151" y="150"/>
                  <a:pt x="149" y="146"/>
                  <a:pt x="146" y="144"/>
                </a:cubicBezTo>
                <a:cubicBezTo>
                  <a:pt x="143" y="141"/>
                  <a:pt x="139" y="138"/>
                  <a:pt x="134" y="137"/>
                </a:cubicBezTo>
                <a:cubicBezTo>
                  <a:pt x="129" y="135"/>
                  <a:pt x="122" y="134"/>
                  <a:pt x="113" y="132"/>
                </a:cubicBezTo>
                <a:cubicBezTo>
                  <a:pt x="101" y="129"/>
                  <a:pt x="91" y="126"/>
                  <a:pt x="84" y="123"/>
                </a:cubicBezTo>
                <a:cubicBezTo>
                  <a:pt x="75" y="119"/>
                  <a:pt x="69" y="115"/>
                  <a:pt x="64" y="109"/>
                </a:cubicBezTo>
                <a:cubicBezTo>
                  <a:pt x="59" y="102"/>
                  <a:pt x="57" y="95"/>
                  <a:pt x="57" y="86"/>
                </a:cubicBezTo>
                <a:cubicBezTo>
                  <a:pt x="57" y="77"/>
                  <a:pt x="59" y="69"/>
                  <a:pt x="64" y="63"/>
                </a:cubicBezTo>
                <a:cubicBezTo>
                  <a:pt x="69" y="56"/>
                  <a:pt x="77" y="51"/>
                  <a:pt x="86" y="47"/>
                </a:cubicBezTo>
                <a:cubicBezTo>
                  <a:pt x="96" y="44"/>
                  <a:pt x="107" y="42"/>
                  <a:pt x="120" y="42"/>
                </a:cubicBezTo>
                <a:cubicBezTo>
                  <a:pt x="130" y="42"/>
                  <a:pt x="139" y="43"/>
                  <a:pt x="146" y="46"/>
                </a:cubicBezTo>
                <a:cubicBezTo>
                  <a:pt x="154" y="48"/>
                  <a:pt x="160" y="51"/>
                  <a:pt x="165" y="55"/>
                </a:cubicBezTo>
                <a:cubicBezTo>
                  <a:pt x="170" y="59"/>
                  <a:pt x="174" y="63"/>
                  <a:pt x="176" y="67"/>
                </a:cubicBezTo>
                <a:cubicBezTo>
                  <a:pt x="178" y="72"/>
                  <a:pt x="180" y="76"/>
                  <a:pt x="180" y="80"/>
                </a:cubicBezTo>
                <a:cubicBezTo>
                  <a:pt x="180" y="85"/>
                  <a:pt x="178" y="88"/>
                  <a:pt x="175" y="91"/>
                </a:cubicBezTo>
                <a:cubicBezTo>
                  <a:pt x="172" y="95"/>
                  <a:pt x="168" y="96"/>
                  <a:pt x="163" y="96"/>
                </a:cubicBezTo>
                <a:cubicBezTo>
                  <a:pt x="159" y="96"/>
                  <a:pt x="156" y="95"/>
                  <a:pt x="153" y="93"/>
                </a:cubicBezTo>
                <a:cubicBezTo>
                  <a:pt x="151" y="91"/>
                  <a:pt x="149" y="88"/>
                  <a:pt x="147" y="84"/>
                </a:cubicBezTo>
                <a:cubicBezTo>
                  <a:pt x="144" y="79"/>
                  <a:pt x="140" y="75"/>
                  <a:pt x="137" y="72"/>
                </a:cubicBezTo>
                <a:cubicBezTo>
                  <a:pt x="133" y="69"/>
                  <a:pt x="126" y="67"/>
                  <a:pt x="118" y="67"/>
                </a:cubicBezTo>
                <a:cubicBezTo>
                  <a:pt x="109" y="67"/>
                  <a:pt x="103" y="69"/>
                  <a:pt x="98" y="72"/>
                </a:cubicBezTo>
                <a:cubicBezTo>
                  <a:pt x="93" y="75"/>
                  <a:pt x="91" y="79"/>
                  <a:pt x="91" y="83"/>
                </a:cubicBezTo>
                <a:cubicBezTo>
                  <a:pt x="91" y="86"/>
                  <a:pt x="92" y="88"/>
                  <a:pt x="93" y="90"/>
                </a:cubicBezTo>
                <a:cubicBezTo>
                  <a:pt x="95" y="92"/>
                  <a:pt x="97" y="93"/>
                  <a:pt x="100" y="95"/>
                </a:cubicBezTo>
                <a:cubicBezTo>
                  <a:pt x="103" y="96"/>
                  <a:pt x="106" y="97"/>
                  <a:pt x="109" y="98"/>
                </a:cubicBezTo>
                <a:cubicBezTo>
                  <a:pt x="112" y="99"/>
                  <a:pt x="117" y="100"/>
                  <a:pt x="125" y="102"/>
                </a:cubicBezTo>
                <a:cubicBezTo>
                  <a:pt x="134" y="104"/>
                  <a:pt x="142" y="106"/>
                  <a:pt x="150" y="109"/>
                </a:cubicBezTo>
                <a:cubicBezTo>
                  <a:pt x="157" y="111"/>
                  <a:pt x="164" y="114"/>
                  <a:pt x="169" y="118"/>
                </a:cubicBezTo>
                <a:cubicBezTo>
                  <a:pt x="175" y="121"/>
                  <a:pt x="179" y="126"/>
                  <a:pt x="182" y="131"/>
                </a:cubicBezTo>
                <a:cubicBezTo>
                  <a:pt x="185" y="137"/>
                  <a:pt x="187" y="143"/>
                  <a:pt x="187" y="151"/>
                </a:cubicBezTo>
                <a:cubicBezTo>
                  <a:pt x="187" y="160"/>
                  <a:pt x="184" y="169"/>
                  <a:pt x="179" y="1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1" name="Oval 123"/>
          <p:cNvSpPr>
            <a:spLocks noChangeArrowheads="1"/>
          </p:cNvSpPr>
          <p:nvPr/>
        </p:nvSpPr>
        <p:spPr bwMode="invGray">
          <a:xfrm>
            <a:off x="531284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2" name="Freeform 124"/>
          <p:cNvSpPr>
            <a:spLocks/>
          </p:cNvSpPr>
          <p:nvPr/>
        </p:nvSpPr>
        <p:spPr bwMode="invGray">
          <a:xfrm>
            <a:off x="784737" y="2332919"/>
            <a:ext cx="764731" cy="763096"/>
          </a:xfrm>
          <a:custGeom>
            <a:avLst/>
            <a:gdLst>
              <a:gd name="T0" fmla="*/ 148 w 242"/>
              <a:gd name="T1" fmla="*/ 53 h 241"/>
              <a:gd name="T2" fmla="*/ 242 w 242"/>
              <a:gd name="T3" fmla="*/ 147 h 241"/>
              <a:gd name="T4" fmla="*/ 148 w 242"/>
              <a:gd name="T5" fmla="*/ 241 h 241"/>
              <a:gd name="T6" fmla="*/ 94 w 242"/>
              <a:gd name="T7" fmla="*/ 241 h 241"/>
              <a:gd name="T8" fmla="*/ 0 w 242"/>
              <a:gd name="T9" fmla="*/ 147 h 241"/>
              <a:gd name="T10" fmla="*/ 0 w 242"/>
              <a:gd name="T11" fmla="*/ 22 h 241"/>
              <a:gd name="T12" fmla="*/ 22 w 242"/>
              <a:gd name="T13" fmla="*/ 0 h 241"/>
              <a:gd name="T14" fmla="*/ 44 w 242"/>
              <a:gd name="T15" fmla="*/ 22 h 241"/>
              <a:gd name="T16" fmla="*/ 44 w 242"/>
              <a:gd name="T17" fmla="*/ 147 h 241"/>
              <a:gd name="T18" fmla="*/ 94 w 242"/>
              <a:gd name="T19" fmla="*/ 198 h 241"/>
              <a:gd name="T20" fmla="*/ 148 w 242"/>
              <a:gd name="T21" fmla="*/ 198 h 241"/>
              <a:gd name="T22" fmla="*/ 198 w 242"/>
              <a:gd name="T23" fmla="*/ 147 h 241"/>
              <a:gd name="T24" fmla="*/ 148 w 242"/>
              <a:gd name="T25" fmla="*/ 97 h 241"/>
              <a:gd name="T26" fmla="*/ 90 w 242"/>
              <a:gd name="T27" fmla="*/ 97 h 241"/>
              <a:gd name="T28" fmla="*/ 68 w 242"/>
              <a:gd name="T29" fmla="*/ 75 h 241"/>
              <a:gd name="T30" fmla="*/ 90 w 242"/>
              <a:gd name="T31" fmla="*/ 53 h 241"/>
              <a:gd name="T32" fmla="*/ 148 w 242"/>
              <a:gd name="T33" fmla="*/ 5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2" h="241">
                <a:moveTo>
                  <a:pt x="148" y="53"/>
                </a:moveTo>
                <a:cubicBezTo>
                  <a:pt x="199" y="53"/>
                  <a:pt x="242" y="96"/>
                  <a:pt x="242" y="147"/>
                </a:cubicBezTo>
                <a:cubicBezTo>
                  <a:pt x="242" y="199"/>
                  <a:pt x="199" y="241"/>
                  <a:pt x="148" y="241"/>
                </a:cubicBezTo>
                <a:cubicBezTo>
                  <a:pt x="94" y="241"/>
                  <a:pt x="94" y="241"/>
                  <a:pt x="94" y="241"/>
                </a:cubicBezTo>
                <a:cubicBezTo>
                  <a:pt x="43" y="241"/>
                  <a:pt x="0" y="199"/>
                  <a:pt x="0" y="147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ubicBezTo>
                  <a:pt x="34" y="0"/>
                  <a:pt x="44" y="10"/>
                  <a:pt x="44" y="22"/>
                </a:cubicBezTo>
                <a:cubicBezTo>
                  <a:pt x="44" y="64"/>
                  <a:pt x="44" y="106"/>
                  <a:pt x="44" y="147"/>
                </a:cubicBezTo>
                <a:cubicBezTo>
                  <a:pt x="44" y="175"/>
                  <a:pt x="67" y="198"/>
                  <a:pt x="94" y="198"/>
                </a:cubicBezTo>
                <a:cubicBezTo>
                  <a:pt x="148" y="198"/>
                  <a:pt x="148" y="198"/>
                  <a:pt x="148" y="198"/>
                </a:cubicBezTo>
                <a:cubicBezTo>
                  <a:pt x="175" y="198"/>
                  <a:pt x="198" y="175"/>
                  <a:pt x="198" y="147"/>
                </a:cubicBezTo>
                <a:cubicBezTo>
                  <a:pt x="198" y="120"/>
                  <a:pt x="175" y="97"/>
                  <a:pt x="148" y="97"/>
                </a:cubicBezTo>
                <a:cubicBezTo>
                  <a:pt x="90" y="97"/>
                  <a:pt x="90" y="97"/>
                  <a:pt x="90" y="97"/>
                </a:cubicBezTo>
                <a:cubicBezTo>
                  <a:pt x="78" y="97"/>
                  <a:pt x="68" y="87"/>
                  <a:pt x="68" y="75"/>
                </a:cubicBezTo>
                <a:cubicBezTo>
                  <a:pt x="68" y="63"/>
                  <a:pt x="78" y="53"/>
                  <a:pt x="90" y="53"/>
                </a:cubicBezTo>
                <a:cubicBezTo>
                  <a:pt x="148" y="53"/>
                  <a:pt x="148" y="53"/>
                  <a:pt x="148" y="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197" name="Title 819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vector</a:t>
            </a:r>
          </a:p>
        </p:txBody>
      </p:sp>
      <p:sp>
        <p:nvSpPr>
          <p:cNvPr id="8198" name="Text Placeholder 819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Digital Icon </a:t>
            </a:r>
            <a:r>
              <a:rPr lang="en-US" dirty="0" smtClean="0"/>
              <a:t>collection (cont’d)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677534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81"/>
          <p:cNvSpPr>
            <a:spLocks noChangeArrowheads="1"/>
          </p:cNvSpPr>
          <p:nvPr/>
        </p:nvSpPr>
        <p:spPr bwMode="invGray">
          <a:xfrm>
            <a:off x="531284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" name="Freeform 82"/>
          <p:cNvSpPr>
            <a:spLocks/>
          </p:cNvSpPr>
          <p:nvPr/>
        </p:nvSpPr>
        <p:spPr bwMode="invGray">
          <a:xfrm>
            <a:off x="952977" y="2310554"/>
            <a:ext cx="356147" cy="761725"/>
          </a:xfrm>
          <a:custGeom>
            <a:avLst/>
            <a:gdLst>
              <a:gd name="T0" fmla="*/ 75 w 113"/>
              <a:gd name="T1" fmla="*/ 241 h 241"/>
              <a:gd name="T2" fmla="*/ 25 w 113"/>
              <a:gd name="T3" fmla="*/ 241 h 241"/>
              <a:gd name="T4" fmla="*/ 25 w 113"/>
              <a:gd name="T5" fmla="*/ 120 h 241"/>
              <a:gd name="T6" fmla="*/ 0 w 113"/>
              <a:gd name="T7" fmla="*/ 120 h 241"/>
              <a:gd name="T8" fmla="*/ 0 w 113"/>
              <a:gd name="T9" fmla="*/ 79 h 241"/>
              <a:gd name="T10" fmla="*/ 25 w 113"/>
              <a:gd name="T11" fmla="*/ 79 h 241"/>
              <a:gd name="T12" fmla="*/ 25 w 113"/>
              <a:gd name="T13" fmla="*/ 54 h 241"/>
              <a:gd name="T14" fmla="*/ 79 w 113"/>
              <a:gd name="T15" fmla="*/ 0 h 241"/>
              <a:gd name="T16" fmla="*/ 113 w 113"/>
              <a:gd name="T17" fmla="*/ 0 h 241"/>
              <a:gd name="T18" fmla="*/ 113 w 113"/>
              <a:gd name="T19" fmla="*/ 41 h 241"/>
              <a:gd name="T20" fmla="*/ 92 w 113"/>
              <a:gd name="T21" fmla="*/ 41 h 241"/>
              <a:gd name="T22" fmla="*/ 75 w 113"/>
              <a:gd name="T23" fmla="*/ 58 h 241"/>
              <a:gd name="T24" fmla="*/ 75 w 113"/>
              <a:gd name="T25" fmla="*/ 79 h 241"/>
              <a:gd name="T26" fmla="*/ 113 w 113"/>
              <a:gd name="T27" fmla="*/ 79 h 241"/>
              <a:gd name="T28" fmla="*/ 109 w 113"/>
              <a:gd name="T29" fmla="*/ 120 h 241"/>
              <a:gd name="T30" fmla="*/ 75 w 113"/>
              <a:gd name="T31" fmla="*/ 120 h 241"/>
              <a:gd name="T32" fmla="*/ 75 w 113"/>
              <a:gd name="T33" fmla="*/ 241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3" h="241">
                <a:moveTo>
                  <a:pt x="75" y="241"/>
                </a:moveTo>
                <a:cubicBezTo>
                  <a:pt x="25" y="241"/>
                  <a:pt x="25" y="241"/>
                  <a:pt x="25" y="241"/>
                </a:cubicBezTo>
                <a:cubicBezTo>
                  <a:pt x="25" y="120"/>
                  <a:pt x="25" y="120"/>
                  <a:pt x="25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79"/>
                  <a:pt x="0" y="79"/>
                  <a:pt x="0" y="79"/>
                </a:cubicBezTo>
                <a:cubicBezTo>
                  <a:pt x="25" y="79"/>
                  <a:pt x="25" y="79"/>
                  <a:pt x="25" y="79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20"/>
                  <a:pt x="39" y="0"/>
                  <a:pt x="79" y="0"/>
                </a:cubicBezTo>
                <a:cubicBezTo>
                  <a:pt x="113" y="0"/>
                  <a:pt x="113" y="0"/>
                  <a:pt x="113" y="0"/>
                </a:cubicBezTo>
                <a:cubicBezTo>
                  <a:pt x="113" y="41"/>
                  <a:pt x="113" y="41"/>
                  <a:pt x="113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76" y="41"/>
                  <a:pt x="75" y="47"/>
                  <a:pt x="75" y="58"/>
                </a:cubicBezTo>
                <a:cubicBezTo>
                  <a:pt x="75" y="79"/>
                  <a:pt x="75" y="79"/>
                  <a:pt x="75" y="79"/>
                </a:cubicBezTo>
                <a:cubicBezTo>
                  <a:pt x="113" y="79"/>
                  <a:pt x="113" y="79"/>
                  <a:pt x="113" y="79"/>
                </a:cubicBezTo>
                <a:cubicBezTo>
                  <a:pt x="109" y="120"/>
                  <a:pt x="109" y="120"/>
                  <a:pt x="109" y="120"/>
                </a:cubicBezTo>
                <a:cubicBezTo>
                  <a:pt x="75" y="120"/>
                  <a:pt x="75" y="120"/>
                  <a:pt x="75" y="120"/>
                </a:cubicBezTo>
                <a:lnTo>
                  <a:pt x="75" y="2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Oval 92"/>
          <p:cNvSpPr>
            <a:spLocks noChangeArrowheads="1"/>
          </p:cNvSpPr>
          <p:nvPr/>
        </p:nvSpPr>
        <p:spPr bwMode="invGray">
          <a:xfrm>
            <a:off x="251899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5" name="Group 44"/>
          <p:cNvGrpSpPr/>
          <p:nvPr/>
        </p:nvGrpSpPr>
        <p:grpSpPr>
          <a:xfrm>
            <a:off x="2824888" y="2334153"/>
            <a:ext cx="666409" cy="635820"/>
            <a:chOff x="2118665" y="1750614"/>
            <a:chExt cx="499807" cy="476865"/>
          </a:xfrm>
        </p:grpSpPr>
        <p:sp>
          <p:nvSpPr>
            <p:cNvPr id="7" name="Freeform 93"/>
            <p:cNvSpPr>
              <a:spLocks noEditPoints="1"/>
            </p:cNvSpPr>
            <p:nvPr/>
          </p:nvSpPr>
          <p:spPr bwMode="invGray">
            <a:xfrm>
              <a:off x="2118665" y="1750614"/>
              <a:ext cx="121265" cy="476865"/>
            </a:xfrm>
            <a:custGeom>
              <a:avLst/>
              <a:gdLst>
                <a:gd name="T0" fmla="*/ 48 w 51"/>
                <a:gd name="T1" fmla="*/ 202 h 202"/>
                <a:gd name="T2" fmla="*/ 48 w 51"/>
                <a:gd name="T3" fmla="*/ 66 h 202"/>
                <a:gd name="T4" fmla="*/ 3 w 51"/>
                <a:gd name="T5" fmla="*/ 66 h 202"/>
                <a:gd name="T6" fmla="*/ 3 w 51"/>
                <a:gd name="T7" fmla="*/ 202 h 202"/>
                <a:gd name="T8" fmla="*/ 48 w 51"/>
                <a:gd name="T9" fmla="*/ 202 h 202"/>
                <a:gd name="T10" fmla="*/ 25 w 51"/>
                <a:gd name="T11" fmla="*/ 47 h 202"/>
                <a:gd name="T12" fmla="*/ 51 w 51"/>
                <a:gd name="T13" fmla="*/ 24 h 202"/>
                <a:gd name="T14" fmla="*/ 26 w 51"/>
                <a:gd name="T15" fmla="*/ 0 h 202"/>
                <a:gd name="T16" fmla="*/ 0 w 51"/>
                <a:gd name="T17" fmla="*/ 24 h 202"/>
                <a:gd name="T18" fmla="*/ 25 w 51"/>
                <a:gd name="T19" fmla="*/ 47 h 202"/>
                <a:gd name="T20" fmla="*/ 25 w 51"/>
                <a:gd name="T21" fmla="*/ 47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202">
                  <a:moveTo>
                    <a:pt x="48" y="202"/>
                  </a:moveTo>
                  <a:cubicBezTo>
                    <a:pt x="48" y="66"/>
                    <a:pt x="48" y="66"/>
                    <a:pt x="48" y="66"/>
                  </a:cubicBezTo>
                  <a:cubicBezTo>
                    <a:pt x="3" y="66"/>
                    <a:pt x="3" y="66"/>
                    <a:pt x="3" y="66"/>
                  </a:cubicBezTo>
                  <a:cubicBezTo>
                    <a:pt x="3" y="202"/>
                    <a:pt x="3" y="202"/>
                    <a:pt x="3" y="202"/>
                  </a:cubicBezTo>
                  <a:cubicBezTo>
                    <a:pt x="48" y="202"/>
                    <a:pt x="48" y="202"/>
                    <a:pt x="48" y="202"/>
                  </a:cubicBezTo>
                  <a:close/>
                  <a:moveTo>
                    <a:pt x="25" y="47"/>
                  </a:moveTo>
                  <a:cubicBezTo>
                    <a:pt x="41" y="47"/>
                    <a:pt x="51" y="37"/>
                    <a:pt x="51" y="24"/>
                  </a:cubicBezTo>
                  <a:cubicBezTo>
                    <a:pt x="51" y="11"/>
                    <a:pt x="41" y="0"/>
                    <a:pt x="26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37"/>
                    <a:pt x="10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94"/>
            <p:cNvSpPr>
              <a:spLocks/>
            </p:cNvSpPr>
            <p:nvPr/>
          </p:nvSpPr>
          <p:spPr bwMode="invGray">
            <a:xfrm>
              <a:off x="2290730" y="1899737"/>
              <a:ext cx="327742" cy="327742"/>
            </a:xfrm>
            <a:custGeom>
              <a:avLst/>
              <a:gdLst>
                <a:gd name="T0" fmla="*/ 0 w 138"/>
                <a:gd name="T1" fmla="*/ 139 h 139"/>
                <a:gd name="T2" fmla="*/ 45 w 138"/>
                <a:gd name="T3" fmla="*/ 139 h 139"/>
                <a:gd name="T4" fmla="*/ 45 w 138"/>
                <a:gd name="T5" fmla="*/ 63 h 139"/>
                <a:gd name="T6" fmla="*/ 47 w 138"/>
                <a:gd name="T7" fmla="*/ 52 h 139"/>
                <a:gd name="T8" fmla="*/ 70 w 138"/>
                <a:gd name="T9" fmla="*/ 35 h 139"/>
                <a:gd name="T10" fmla="*/ 93 w 138"/>
                <a:gd name="T11" fmla="*/ 66 h 139"/>
                <a:gd name="T12" fmla="*/ 93 w 138"/>
                <a:gd name="T13" fmla="*/ 139 h 139"/>
                <a:gd name="T14" fmla="*/ 138 w 138"/>
                <a:gd name="T15" fmla="*/ 139 h 139"/>
                <a:gd name="T16" fmla="*/ 138 w 138"/>
                <a:gd name="T17" fmla="*/ 61 h 139"/>
                <a:gd name="T18" fmla="*/ 86 w 138"/>
                <a:gd name="T19" fmla="*/ 0 h 139"/>
                <a:gd name="T20" fmla="*/ 45 w 138"/>
                <a:gd name="T21" fmla="*/ 23 h 139"/>
                <a:gd name="T22" fmla="*/ 45 w 138"/>
                <a:gd name="T23" fmla="*/ 23 h 139"/>
                <a:gd name="T24" fmla="*/ 45 w 138"/>
                <a:gd name="T25" fmla="*/ 3 h 139"/>
                <a:gd name="T26" fmla="*/ 0 w 138"/>
                <a:gd name="T27" fmla="*/ 3 h 139"/>
                <a:gd name="T28" fmla="*/ 0 w 138"/>
                <a:gd name="T2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39">
                  <a:moveTo>
                    <a:pt x="0" y="139"/>
                  </a:moveTo>
                  <a:cubicBezTo>
                    <a:pt x="45" y="139"/>
                    <a:pt x="45" y="139"/>
                    <a:pt x="45" y="139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5" y="59"/>
                    <a:pt x="45" y="55"/>
                    <a:pt x="47" y="52"/>
                  </a:cubicBezTo>
                  <a:cubicBezTo>
                    <a:pt x="50" y="44"/>
                    <a:pt x="57" y="35"/>
                    <a:pt x="70" y="35"/>
                  </a:cubicBezTo>
                  <a:cubicBezTo>
                    <a:pt x="86" y="35"/>
                    <a:pt x="93" y="48"/>
                    <a:pt x="93" y="66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138" y="139"/>
                    <a:pt x="138" y="139"/>
                    <a:pt x="138" y="139"/>
                  </a:cubicBezTo>
                  <a:cubicBezTo>
                    <a:pt x="138" y="61"/>
                    <a:pt x="138" y="61"/>
                    <a:pt x="138" y="61"/>
                  </a:cubicBezTo>
                  <a:cubicBezTo>
                    <a:pt x="138" y="19"/>
                    <a:pt x="116" y="0"/>
                    <a:pt x="86" y="0"/>
                  </a:cubicBezTo>
                  <a:cubicBezTo>
                    <a:pt x="61" y="0"/>
                    <a:pt x="51" y="1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6"/>
                    <a:pt x="0" y="139"/>
                    <a:pt x="0" y="1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0" name="Oval 95"/>
          <p:cNvSpPr>
            <a:spLocks noChangeArrowheads="1"/>
          </p:cNvSpPr>
          <p:nvPr/>
        </p:nvSpPr>
        <p:spPr bwMode="invGray">
          <a:xfrm>
            <a:off x="6494416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1" name="Freeform 96"/>
          <p:cNvSpPr>
            <a:spLocks noEditPoints="1"/>
          </p:cNvSpPr>
          <p:nvPr/>
        </p:nvSpPr>
        <p:spPr bwMode="invGray">
          <a:xfrm>
            <a:off x="6654204" y="2423736"/>
            <a:ext cx="877736" cy="517833"/>
          </a:xfrm>
          <a:custGeom>
            <a:avLst/>
            <a:gdLst>
              <a:gd name="T0" fmla="*/ 82 w 277"/>
              <a:gd name="T1" fmla="*/ 21 h 164"/>
              <a:gd name="T2" fmla="*/ 110 w 277"/>
              <a:gd name="T3" fmla="*/ 17 h 164"/>
              <a:gd name="T4" fmla="*/ 85 w 277"/>
              <a:gd name="T5" fmla="*/ 0 h 164"/>
              <a:gd name="T6" fmla="*/ 82 w 277"/>
              <a:gd name="T7" fmla="*/ 39 h 164"/>
              <a:gd name="T8" fmla="*/ 107 w 277"/>
              <a:gd name="T9" fmla="*/ 131 h 164"/>
              <a:gd name="T10" fmla="*/ 110 w 277"/>
              <a:gd name="T11" fmla="*/ 36 h 164"/>
              <a:gd name="T12" fmla="*/ 82 w 277"/>
              <a:gd name="T13" fmla="*/ 39 h 164"/>
              <a:gd name="T14" fmla="*/ 46 w 277"/>
              <a:gd name="T15" fmla="*/ 36 h 164"/>
              <a:gd name="T16" fmla="*/ 0 w 277"/>
              <a:gd name="T17" fmla="*/ 39 h 164"/>
              <a:gd name="T18" fmla="*/ 71 w 277"/>
              <a:gd name="T19" fmla="*/ 131 h 164"/>
              <a:gd name="T20" fmla="*/ 74 w 277"/>
              <a:gd name="T21" fmla="*/ 0 h 164"/>
              <a:gd name="T22" fmla="*/ 46 w 277"/>
              <a:gd name="T23" fmla="*/ 4 h 164"/>
              <a:gd name="T24" fmla="*/ 43 w 277"/>
              <a:gd name="T25" fmla="*/ 110 h 164"/>
              <a:gd name="T26" fmla="*/ 27 w 277"/>
              <a:gd name="T27" fmla="*/ 59 h 164"/>
              <a:gd name="T28" fmla="*/ 46 w 277"/>
              <a:gd name="T29" fmla="*/ 56 h 164"/>
              <a:gd name="T30" fmla="*/ 119 w 277"/>
              <a:gd name="T31" fmla="*/ 39 h 164"/>
              <a:gd name="T32" fmla="*/ 166 w 277"/>
              <a:gd name="T33" fmla="*/ 131 h 164"/>
              <a:gd name="T34" fmla="*/ 122 w 277"/>
              <a:gd name="T35" fmla="*/ 143 h 164"/>
              <a:gd name="T36" fmla="*/ 119 w 277"/>
              <a:gd name="T37" fmla="*/ 164 h 164"/>
              <a:gd name="T38" fmla="*/ 193 w 277"/>
              <a:gd name="T39" fmla="*/ 160 h 164"/>
              <a:gd name="T40" fmla="*/ 122 w 277"/>
              <a:gd name="T41" fmla="*/ 36 h 164"/>
              <a:gd name="T42" fmla="*/ 146 w 277"/>
              <a:gd name="T43" fmla="*/ 59 h 164"/>
              <a:gd name="T44" fmla="*/ 166 w 277"/>
              <a:gd name="T45" fmla="*/ 56 h 164"/>
              <a:gd name="T46" fmla="*/ 163 w 277"/>
              <a:gd name="T47" fmla="*/ 110 h 164"/>
              <a:gd name="T48" fmla="*/ 146 w 277"/>
              <a:gd name="T49" fmla="*/ 59 h 164"/>
              <a:gd name="T50" fmla="*/ 203 w 277"/>
              <a:gd name="T51" fmla="*/ 39 h 164"/>
              <a:gd name="T52" fmla="*/ 250 w 277"/>
              <a:gd name="T53" fmla="*/ 131 h 164"/>
              <a:gd name="T54" fmla="*/ 206 w 277"/>
              <a:gd name="T55" fmla="*/ 143 h 164"/>
              <a:gd name="T56" fmla="*/ 203 w 277"/>
              <a:gd name="T57" fmla="*/ 164 h 164"/>
              <a:gd name="T58" fmla="*/ 277 w 277"/>
              <a:gd name="T59" fmla="*/ 160 h 164"/>
              <a:gd name="T60" fmla="*/ 206 w 277"/>
              <a:gd name="T61" fmla="*/ 36 h 164"/>
              <a:gd name="T62" fmla="*/ 247 w 277"/>
              <a:gd name="T63" fmla="*/ 110 h 164"/>
              <a:gd name="T64" fmla="*/ 230 w 277"/>
              <a:gd name="T65" fmla="*/ 59 h 164"/>
              <a:gd name="T66" fmla="*/ 250 w 277"/>
              <a:gd name="T67" fmla="*/ 56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77" h="164">
                <a:moveTo>
                  <a:pt x="82" y="4"/>
                </a:moveTo>
                <a:cubicBezTo>
                  <a:pt x="82" y="7"/>
                  <a:pt x="82" y="21"/>
                  <a:pt x="82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7" y="21"/>
                  <a:pt x="110" y="21"/>
                  <a:pt x="110" y="17"/>
                </a:cubicBezTo>
                <a:cubicBezTo>
                  <a:pt x="110" y="14"/>
                  <a:pt x="110" y="0"/>
                  <a:pt x="110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0"/>
                  <a:pt x="82" y="0"/>
                  <a:pt x="82" y="4"/>
                </a:cubicBezTo>
                <a:close/>
                <a:moveTo>
                  <a:pt x="82" y="39"/>
                </a:moveTo>
                <a:cubicBezTo>
                  <a:pt x="82" y="42"/>
                  <a:pt x="82" y="131"/>
                  <a:pt x="82" y="13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107" y="131"/>
                  <a:pt x="110" y="131"/>
                  <a:pt x="110" y="127"/>
                </a:cubicBezTo>
                <a:cubicBezTo>
                  <a:pt x="110" y="127"/>
                  <a:pt x="110" y="36"/>
                  <a:pt x="110" y="36"/>
                </a:cubicBezTo>
                <a:cubicBezTo>
                  <a:pt x="85" y="36"/>
                  <a:pt x="85" y="36"/>
                  <a:pt x="85" y="36"/>
                </a:cubicBezTo>
                <a:cubicBezTo>
                  <a:pt x="85" y="36"/>
                  <a:pt x="82" y="36"/>
                  <a:pt x="82" y="39"/>
                </a:cubicBezTo>
                <a:close/>
                <a:moveTo>
                  <a:pt x="46" y="4"/>
                </a:moveTo>
                <a:cubicBezTo>
                  <a:pt x="46" y="36"/>
                  <a:pt x="46" y="36"/>
                  <a:pt x="46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0" y="36"/>
                  <a:pt x="0" y="39"/>
                </a:cubicBezTo>
                <a:cubicBezTo>
                  <a:pt x="0" y="131"/>
                  <a:pt x="0" y="131"/>
                  <a:pt x="0" y="131"/>
                </a:cubicBezTo>
                <a:cubicBezTo>
                  <a:pt x="71" y="131"/>
                  <a:pt x="71" y="131"/>
                  <a:pt x="71" y="131"/>
                </a:cubicBezTo>
                <a:cubicBezTo>
                  <a:pt x="71" y="131"/>
                  <a:pt x="74" y="131"/>
                  <a:pt x="74" y="127"/>
                </a:cubicBezTo>
                <a:cubicBezTo>
                  <a:pt x="74" y="124"/>
                  <a:pt x="74" y="0"/>
                  <a:pt x="74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6" y="0"/>
                  <a:pt x="46" y="4"/>
                </a:cubicBezTo>
                <a:close/>
                <a:moveTo>
                  <a:pt x="46" y="107"/>
                </a:moveTo>
                <a:cubicBezTo>
                  <a:pt x="46" y="111"/>
                  <a:pt x="43" y="110"/>
                  <a:pt x="43" y="110"/>
                </a:cubicBezTo>
                <a:cubicBezTo>
                  <a:pt x="27" y="110"/>
                  <a:pt x="27" y="110"/>
                  <a:pt x="27" y="110"/>
                </a:cubicBezTo>
                <a:cubicBezTo>
                  <a:pt x="27" y="59"/>
                  <a:pt x="27" y="59"/>
                  <a:pt x="27" y="59"/>
                </a:cubicBezTo>
                <a:cubicBezTo>
                  <a:pt x="27" y="56"/>
                  <a:pt x="30" y="56"/>
                  <a:pt x="30" y="56"/>
                </a:cubicBezTo>
                <a:cubicBezTo>
                  <a:pt x="46" y="56"/>
                  <a:pt x="46" y="56"/>
                  <a:pt x="46" y="56"/>
                </a:cubicBezTo>
                <a:lnTo>
                  <a:pt x="46" y="107"/>
                </a:lnTo>
                <a:close/>
                <a:moveTo>
                  <a:pt x="119" y="39"/>
                </a:moveTo>
                <a:cubicBezTo>
                  <a:pt x="119" y="131"/>
                  <a:pt x="119" y="131"/>
                  <a:pt x="119" y="131"/>
                </a:cubicBezTo>
                <a:cubicBezTo>
                  <a:pt x="166" y="131"/>
                  <a:pt x="166" y="131"/>
                  <a:pt x="166" y="131"/>
                </a:cubicBezTo>
                <a:cubicBezTo>
                  <a:pt x="166" y="143"/>
                  <a:pt x="166" y="143"/>
                  <a:pt x="166" y="143"/>
                </a:cubicBezTo>
                <a:cubicBezTo>
                  <a:pt x="122" y="143"/>
                  <a:pt x="122" y="143"/>
                  <a:pt x="122" y="143"/>
                </a:cubicBezTo>
                <a:cubicBezTo>
                  <a:pt x="122" y="143"/>
                  <a:pt x="119" y="143"/>
                  <a:pt x="119" y="147"/>
                </a:cubicBezTo>
                <a:cubicBezTo>
                  <a:pt x="119" y="150"/>
                  <a:pt x="119" y="164"/>
                  <a:pt x="119" y="164"/>
                </a:cubicBezTo>
                <a:cubicBezTo>
                  <a:pt x="190" y="164"/>
                  <a:pt x="190" y="164"/>
                  <a:pt x="190" y="164"/>
                </a:cubicBezTo>
                <a:cubicBezTo>
                  <a:pt x="190" y="164"/>
                  <a:pt x="193" y="164"/>
                  <a:pt x="193" y="160"/>
                </a:cubicBezTo>
                <a:cubicBezTo>
                  <a:pt x="193" y="157"/>
                  <a:pt x="193" y="36"/>
                  <a:pt x="193" y="36"/>
                </a:cubicBezTo>
                <a:cubicBezTo>
                  <a:pt x="122" y="36"/>
                  <a:pt x="122" y="36"/>
                  <a:pt x="122" y="36"/>
                </a:cubicBezTo>
                <a:cubicBezTo>
                  <a:pt x="122" y="36"/>
                  <a:pt x="119" y="36"/>
                  <a:pt x="119" y="39"/>
                </a:cubicBezTo>
                <a:close/>
                <a:moveTo>
                  <a:pt x="146" y="59"/>
                </a:moveTo>
                <a:cubicBezTo>
                  <a:pt x="146" y="56"/>
                  <a:pt x="149" y="56"/>
                  <a:pt x="149" y="56"/>
                </a:cubicBezTo>
                <a:cubicBezTo>
                  <a:pt x="166" y="56"/>
                  <a:pt x="166" y="56"/>
                  <a:pt x="166" y="56"/>
                </a:cubicBezTo>
                <a:cubicBezTo>
                  <a:pt x="166" y="107"/>
                  <a:pt x="166" y="107"/>
                  <a:pt x="166" y="107"/>
                </a:cubicBezTo>
                <a:cubicBezTo>
                  <a:pt x="166" y="111"/>
                  <a:pt x="163" y="110"/>
                  <a:pt x="163" y="110"/>
                </a:cubicBezTo>
                <a:cubicBezTo>
                  <a:pt x="146" y="110"/>
                  <a:pt x="146" y="110"/>
                  <a:pt x="146" y="110"/>
                </a:cubicBezTo>
                <a:lnTo>
                  <a:pt x="146" y="59"/>
                </a:lnTo>
                <a:close/>
                <a:moveTo>
                  <a:pt x="206" y="36"/>
                </a:moveTo>
                <a:cubicBezTo>
                  <a:pt x="206" y="36"/>
                  <a:pt x="203" y="36"/>
                  <a:pt x="203" y="39"/>
                </a:cubicBezTo>
                <a:cubicBezTo>
                  <a:pt x="203" y="131"/>
                  <a:pt x="203" y="131"/>
                  <a:pt x="203" y="131"/>
                </a:cubicBezTo>
                <a:cubicBezTo>
                  <a:pt x="250" y="131"/>
                  <a:pt x="250" y="131"/>
                  <a:pt x="250" y="131"/>
                </a:cubicBezTo>
                <a:cubicBezTo>
                  <a:pt x="250" y="143"/>
                  <a:pt x="250" y="143"/>
                  <a:pt x="250" y="143"/>
                </a:cubicBezTo>
                <a:cubicBezTo>
                  <a:pt x="206" y="143"/>
                  <a:pt x="206" y="143"/>
                  <a:pt x="206" y="143"/>
                </a:cubicBezTo>
                <a:cubicBezTo>
                  <a:pt x="206" y="143"/>
                  <a:pt x="203" y="143"/>
                  <a:pt x="203" y="147"/>
                </a:cubicBezTo>
                <a:cubicBezTo>
                  <a:pt x="203" y="150"/>
                  <a:pt x="203" y="164"/>
                  <a:pt x="203" y="164"/>
                </a:cubicBezTo>
                <a:cubicBezTo>
                  <a:pt x="274" y="164"/>
                  <a:pt x="274" y="164"/>
                  <a:pt x="274" y="164"/>
                </a:cubicBezTo>
                <a:cubicBezTo>
                  <a:pt x="274" y="164"/>
                  <a:pt x="277" y="164"/>
                  <a:pt x="277" y="160"/>
                </a:cubicBezTo>
                <a:cubicBezTo>
                  <a:pt x="277" y="157"/>
                  <a:pt x="277" y="36"/>
                  <a:pt x="277" y="36"/>
                </a:cubicBezTo>
                <a:lnTo>
                  <a:pt x="206" y="36"/>
                </a:lnTo>
                <a:close/>
                <a:moveTo>
                  <a:pt x="250" y="107"/>
                </a:moveTo>
                <a:cubicBezTo>
                  <a:pt x="250" y="111"/>
                  <a:pt x="247" y="110"/>
                  <a:pt x="247" y="110"/>
                </a:cubicBezTo>
                <a:cubicBezTo>
                  <a:pt x="230" y="110"/>
                  <a:pt x="230" y="110"/>
                  <a:pt x="230" y="110"/>
                </a:cubicBezTo>
                <a:cubicBezTo>
                  <a:pt x="230" y="59"/>
                  <a:pt x="230" y="59"/>
                  <a:pt x="230" y="59"/>
                </a:cubicBezTo>
                <a:cubicBezTo>
                  <a:pt x="230" y="56"/>
                  <a:pt x="233" y="56"/>
                  <a:pt x="233" y="56"/>
                </a:cubicBezTo>
                <a:cubicBezTo>
                  <a:pt x="250" y="56"/>
                  <a:pt x="250" y="56"/>
                  <a:pt x="250" y="56"/>
                </a:cubicBezTo>
                <a:lnTo>
                  <a:pt x="250" y="10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3" name="Oval 97"/>
          <p:cNvSpPr>
            <a:spLocks noChangeArrowheads="1"/>
          </p:cNvSpPr>
          <p:nvPr/>
        </p:nvSpPr>
        <p:spPr bwMode="invGray">
          <a:xfrm>
            <a:off x="450670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Oval 98"/>
          <p:cNvSpPr>
            <a:spLocks noChangeArrowheads="1"/>
          </p:cNvSpPr>
          <p:nvPr/>
        </p:nvSpPr>
        <p:spPr bwMode="invGray">
          <a:xfrm>
            <a:off x="5135970" y="2496607"/>
            <a:ext cx="360517" cy="36116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5" name="Oval 99"/>
          <p:cNvSpPr>
            <a:spLocks noChangeArrowheads="1"/>
          </p:cNvSpPr>
          <p:nvPr/>
        </p:nvSpPr>
        <p:spPr bwMode="invGray">
          <a:xfrm>
            <a:off x="4736124" y="2496607"/>
            <a:ext cx="362701" cy="361164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Oval 143"/>
          <p:cNvSpPr>
            <a:spLocks noChangeArrowheads="1"/>
          </p:cNvSpPr>
          <p:nvPr/>
        </p:nvSpPr>
        <p:spPr bwMode="invGray">
          <a:xfrm>
            <a:off x="1046983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6" name="Group 45"/>
          <p:cNvGrpSpPr/>
          <p:nvPr/>
        </p:nvGrpSpPr>
        <p:grpSpPr>
          <a:xfrm>
            <a:off x="10729844" y="2436844"/>
            <a:ext cx="762547" cy="482873"/>
            <a:chOff x="8047383" y="1827632"/>
            <a:chExt cx="571910" cy="362155"/>
          </a:xfrm>
        </p:grpSpPr>
        <p:sp>
          <p:nvSpPr>
            <p:cNvPr id="18" name="Freeform 144"/>
            <p:cNvSpPr>
              <a:spLocks noEditPoints="1"/>
            </p:cNvSpPr>
            <p:nvPr/>
          </p:nvSpPr>
          <p:spPr bwMode="invGray">
            <a:xfrm>
              <a:off x="8047383" y="1827632"/>
              <a:ext cx="288413" cy="353961"/>
            </a:xfrm>
            <a:custGeom>
              <a:avLst/>
              <a:gdLst>
                <a:gd name="T0" fmla="*/ 111 w 122"/>
                <a:gd name="T1" fmla="*/ 16 h 149"/>
                <a:gd name="T2" fmla="*/ 118 w 122"/>
                <a:gd name="T3" fmla="*/ 38 h 149"/>
                <a:gd name="T4" fmla="*/ 111 w 122"/>
                <a:gd name="T5" fmla="*/ 60 h 149"/>
                <a:gd name="T6" fmla="*/ 99 w 122"/>
                <a:gd name="T7" fmla="*/ 69 h 149"/>
                <a:gd name="T8" fmla="*/ 117 w 122"/>
                <a:gd name="T9" fmla="*/ 82 h 149"/>
                <a:gd name="T10" fmla="*/ 122 w 122"/>
                <a:gd name="T11" fmla="*/ 104 h 149"/>
                <a:gd name="T12" fmla="*/ 116 w 122"/>
                <a:gd name="T13" fmla="*/ 128 h 149"/>
                <a:gd name="T14" fmla="*/ 105 w 122"/>
                <a:gd name="T15" fmla="*/ 139 h 149"/>
                <a:gd name="T16" fmla="*/ 88 w 122"/>
                <a:gd name="T17" fmla="*/ 147 h 149"/>
                <a:gd name="T18" fmla="*/ 67 w 122"/>
                <a:gd name="T19" fmla="*/ 149 h 149"/>
                <a:gd name="T20" fmla="*/ 0 w 122"/>
                <a:gd name="T21" fmla="*/ 149 h 149"/>
                <a:gd name="T22" fmla="*/ 0 w 122"/>
                <a:gd name="T23" fmla="*/ 0 h 149"/>
                <a:gd name="T24" fmla="*/ 72 w 122"/>
                <a:gd name="T25" fmla="*/ 0 h 149"/>
                <a:gd name="T26" fmla="*/ 111 w 122"/>
                <a:gd name="T27" fmla="*/ 16 h 149"/>
                <a:gd name="T28" fmla="*/ 30 w 122"/>
                <a:gd name="T29" fmla="*/ 26 h 149"/>
                <a:gd name="T30" fmla="*/ 30 w 122"/>
                <a:gd name="T31" fmla="*/ 58 h 149"/>
                <a:gd name="T32" fmla="*/ 66 w 122"/>
                <a:gd name="T33" fmla="*/ 58 h 149"/>
                <a:gd name="T34" fmla="*/ 82 w 122"/>
                <a:gd name="T35" fmla="*/ 55 h 149"/>
                <a:gd name="T36" fmla="*/ 88 w 122"/>
                <a:gd name="T37" fmla="*/ 42 h 149"/>
                <a:gd name="T38" fmla="*/ 80 w 122"/>
                <a:gd name="T39" fmla="*/ 28 h 149"/>
                <a:gd name="T40" fmla="*/ 62 w 122"/>
                <a:gd name="T41" fmla="*/ 26 h 149"/>
                <a:gd name="T42" fmla="*/ 30 w 122"/>
                <a:gd name="T43" fmla="*/ 26 h 149"/>
                <a:gd name="T44" fmla="*/ 30 w 122"/>
                <a:gd name="T45" fmla="*/ 83 h 149"/>
                <a:gd name="T46" fmla="*/ 30 w 122"/>
                <a:gd name="T47" fmla="*/ 123 h 149"/>
                <a:gd name="T48" fmla="*/ 66 w 122"/>
                <a:gd name="T49" fmla="*/ 123 h 149"/>
                <a:gd name="T50" fmla="*/ 81 w 122"/>
                <a:gd name="T51" fmla="*/ 120 h 149"/>
                <a:gd name="T52" fmla="*/ 91 w 122"/>
                <a:gd name="T53" fmla="*/ 102 h 149"/>
                <a:gd name="T54" fmla="*/ 81 w 122"/>
                <a:gd name="T55" fmla="*/ 86 h 149"/>
                <a:gd name="T56" fmla="*/ 66 w 122"/>
                <a:gd name="T57" fmla="*/ 83 h 149"/>
                <a:gd name="T58" fmla="*/ 30 w 122"/>
                <a:gd name="T59" fmla="*/ 8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2" h="149">
                  <a:moveTo>
                    <a:pt x="111" y="16"/>
                  </a:moveTo>
                  <a:cubicBezTo>
                    <a:pt x="115" y="22"/>
                    <a:pt x="118" y="29"/>
                    <a:pt x="118" y="38"/>
                  </a:cubicBezTo>
                  <a:cubicBezTo>
                    <a:pt x="118" y="47"/>
                    <a:pt x="115" y="55"/>
                    <a:pt x="111" y="60"/>
                  </a:cubicBezTo>
                  <a:cubicBezTo>
                    <a:pt x="108" y="63"/>
                    <a:pt x="104" y="66"/>
                    <a:pt x="99" y="69"/>
                  </a:cubicBezTo>
                  <a:cubicBezTo>
                    <a:pt x="107" y="72"/>
                    <a:pt x="113" y="76"/>
                    <a:pt x="117" y="82"/>
                  </a:cubicBezTo>
                  <a:cubicBezTo>
                    <a:pt x="120" y="88"/>
                    <a:pt x="122" y="95"/>
                    <a:pt x="122" y="104"/>
                  </a:cubicBezTo>
                  <a:cubicBezTo>
                    <a:pt x="122" y="113"/>
                    <a:pt x="120" y="121"/>
                    <a:pt x="116" y="128"/>
                  </a:cubicBezTo>
                  <a:cubicBezTo>
                    <a:pt x="113" y="132"/>
                    <a:pt x="109" y="136"/>
                    <a:pt x="105" y="139"/>
                  </a:cubicBezTo>
                  <a:cubicBezTo>
                    <a:pt x="100" y="143"/>
                    <a:pt x="95" y="145"/>
                    <a:pt x="88" y="147"/>
                  </a:cubicBezTo>
                  <a:cubicBezTo>
                    <a:pt x="82" y="148"/>
                    <a:pt x="75" y="149"/>
                    <a:pt x="67" y="149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0" y="0"/>
                    <a:pt x="103" y="5"/>
                    <a:pt x="111" y="16"/>
                  </a:cubicBezTo>
                  <a:close/>
                  <a:moveTo>
                    <a:pt x="30" y="26"/>
                  </a:moveTo>
                  <a:cubicBezTo>
                    <a:pt x="30" y="58"/>
                    <a:pt x="30" y="58"/>
                    <a:pt x="30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72" y="58"/>
                    <a:pt x="78" y="57"/>
                    <a:pt x="82" y="55"/>
                  </a:cubicBezTo>
                  <a:cubicBezTo>
                    <a:pt x="86" y="52"/>
                    <a:pt x="88" y="48"/>
                    <a:pt x="88" y="42"/>
                  </a:cubicBezTo>
                  <a:cubicBezTo>
                    <a:pt x="88" y="35"/>
                    <a:pt x="85" y="30"/>
                    <a:pt x="80" y="28"/>
                  </a:cubicBezTo>
                  <a:cubicBezTo>
                    <a:pt x="75" y="26"/>
                    <a:pt x="69" y="26"/>
                    <a:pt x="62" y="26"/>
                  </a:cubicBezTo>
                  <a:lnTo>
                    <a:pt x="30" y="26"/>
                  </a:lnTo>
                  <a:close/>
                  <a:moveTo>
                    <a:pt x="30" y="83"/>
                  </a:moveTo>
                  <a:cubicBezTo>
                    <a:pt x="30" y="123"/>
                    <a:pt x="30" y="123"/>
                    <a:pt x="30" y="123"/>
                  </a:cubicBezTo>
                  <a:cubicBezTo>
                    <a:pt x="66" y="123"/>
                    <a:pt x="66" y="123"/>
                    <a:pt x="66" y="123"/>
                  </a:cubicBezTo>
                  <a:cubicBezTo>
                    <a:pt x="72" y="123"/>
                    <a:pt x="77" y="122"/>
                    <a:pt x="81" y="120"/>
                  </a:cubicBezTo>
                  <a:cubicBezTo>
                    <a:pt x="88" y="117"/>
                    <a:pt x="91" y="111"/>
                    <a:pt x="91" y="102"/>
                  </a:cubicBezTo>
                  <a:cubicBezTo>
                    <a:pt x="91" y="94"/>
                    <a:pt x="88" y="89"/>
                    <a:pt x="81" y="86"/>
                  </a:cubicBezTo>
                  <a:cubicBezTo>
                    <a:pt x="78" y="84"/>
                    <a:pt x="73" y="83"/>
                    <a:pt x="66" y="83"/>
                  </a:cubicBezTo>
                  <a:lnTo>
                    <a:pt x="30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145"/>
            <p:cNvSpPr>
              <a:spLocks noEditPoints="1"/>
            </p:cNvSpPr>
            <p:nvPr/>
          </p:nvSpPr>
          <p:spPr bwMode="invGray">
            <a:xfrm>
              <a:off x="8358738" y="1912845"/>
              <a:ext cx="260555" cy="276942"/>
            </a:xfrm>
            <a:custGeom>
              <a:avLst/>
              <a:gdLst>
                <a:gd name="T0" fmla="*/ 81 w 110"/>
                <a:gd name="T1" fmla="*/ 5 h 117"/>
                <a:gd name="T2" fmla="*/ 100 w 110"/>
                <a:gd name="T3" fmla="*/ 21 h 117"/>
                <a:gd name="T4" fmla="*/ 108 w 110"/>
                <a:gd name="T5" fmla="*/ 44 h 117"/>
                <a:gd name="T6" fmla="*/ 109 w 110"/>
                <a:gd name="T7" fmla="*/ 66 h 117"/>
                <a:gd name="T8" fmla="*/ 29 w 110"/>
                <a:gd name="T9" fmla="*/ 66 h 117"/>
                <a:gd name="T10" fmla="*/ 41 w 110"/>
                <a:gd name="T11" fmla="*/ 89 h 117"/>
                <a:gd name="T12" fmla="*/ 56 w 110"/>
                <a:gd name="T13" fmla="*/ 93 h 117"/>
                <a:gd name="T14" fmla="*/ 73 w 110"/>
                <a:gd name="T15" fmla="*/ 88 h 117"/>
                <a:gd name="T16" fmla="*/ 78 w 110"/>
                <a:gd name="T17" fmla="*/ 81 h 117"/>
                <a:gd name="T18" fmla="*/ 108 w 110"/>
                <a:gd name="T19" fmla="*/ 81 h 117"/>
                <a:gd name="T20" fmla="*/ 97 w 110"/>
                <a:gd name="T21" fmla="*/ 101 h 117"/>
                <a:gd name="T22" fmla="*/ 56 w 110"/>
                <a:gd name="T23" fmla="*/ 117 h 117"/>
                <a:gd name="T24" fmla="*/ 17 w 110"/>
                <a:gd name="T25" fmla="*/ 103 h 117"/>
                <a:gd name="T26" fmla="*/ 0 w 110"/>
                <a:gd name="T27" fmla="*/ 59 h 117"/>
                <a:gd name="T28" fmla="*/ 15 w 110"/>
                <a:gd name="T29" fmla="*/ 15 h 117"/>
                <a:gd name="T30" fmla="*/ 55 w 110"/>
                <a:gd name="T31" fmla="*/ 0 h 117"/>
                <a:gd name="T32" fmla="*/ 81 w 110"/>
                <a:gd name="T33" fmla="*/ 5 h 117"/>
                <a:gd name="T34" fmla="*/ 37 w 110"/>
                <a:gd name="T35" fmla="*/ 30 h 117"/>
                <a:gd name="T36" fmla="*/ 30 w 110"/>
                <a:gd name="T37" fmla="*/ 47 h 117"/>
                <a:gd name="T38" fmla="*/ 79 w 110"/>
                <a:gd name="T39" fmla="*/ 47 h 117"/>
                <a:gd name="T40" fmla="*/ 72 w 110"/>
                <a:gd name="T41" fmla="*/ 29 h 117"/>
                <a:gd name="T42" fmla="*/ 55 w 110"/>
                <a:gd name="T43" fmla="*/ 23 h 117"/>
                <a:gd name="T44" fmla="*/ 37 w 110"/>
                <a:gd name="T45" fmla="*/ 3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0" h="117">
                  <a:moveTo>
                    <a:pt x="81" y="5"/>
                  </a:moveTo>
                  <a:cubicBezTo>
                    <a:pt x="88" y="8"/>
                    <a:pt x="95" y="14"/>
                    <a:pt x="100" y="21"/>
                  </a:cubicBezTo>
                  <a:cubicBezTo>
                    <a:pt x="104" y="28"/>
                    <a:pt x="107" y="35"/>
                    <a:pt x="108" y="44"/>
                  </a:cubicBezTo>
                  <a:cubicBezTo>
                    <a:pt x="109" y="49"/>
                    <a:pt x="110" y="56"/>
                    <a:pt x="10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77"/>
                    <a:pt x="33" y="85"/>
                    <a:pt x="41" y="89"/>
                  </a:cubicBezTo>
                  <a:cubicBezTo>
                    <a:pt x="45" y="92"/>
                    <a:pt x="50" y="93"/>
                    <a:pt x="56" y="93"/>
                  </a:cubicBezTo>
                  <a:cubicBezTo>
                    <a:pt x="63" y="93"/>
                    <a:pt x="68" y="92"/>
                    <a:pt x="73" y="88"/>
                  </a:cubicBezTo>
                  <a:cubicBezTo>
                    <a:pt x="75" y="86"/>
                    <a:pt x="77" y="84"/>
                    <a:pt x="78" y="81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7" y="87"/>
                    <a:pt x="104" y="94"/>
                    <a:pt x="97" y="101"/>
                  </a:cubicBezTo>
                  <a:cubicBezTo>
                    <a:pt x="87" y="111"/>
                    <a:pt x="73" y="117"/>
                    <a:pt x="56" y="117"/>
                  </a:cubicBezTo>
                  <a:cubicBezTo>
                    <a:pt x="41" y="117"/>
                    <a:pt x="28" y="112"/>
                    <a:pt x="17" y="103"/>
                  </a:cubicBezTo>
                  <a:cubicBezTo>
                    <a:pt x="6" y="94"/>
                    <a:pt x="0" y="79"/>
                    <a:pt x="0" y="59"/>
                  </a:cubicBezTo>
                  <a:cubicBezTo>
                    <a:pt x="0" y="40"/>
                    <a:pt x="5" y="25"/>
                    <a:pt x="15" y="15"/>
                  </a:cubicBezTo>
                  <a:cubicBezTo>
                    <a:pt x="25" y="5"/>
                    <a:pt x="38" y="0"/>
                    <a:pt x="55" y="0"/>
                  </a:cubicBezTo>
                  <a:cubicBezTo>
                    <a:pt x="64" y="0"/>
                    <a:pt x="73" y="1"/>
                    <a:pt x="81" y="5"/>
                  </a:cubicBezTo>
                  <a:close/>
                  <a:moveTo>
                    <a:pt x="37" y="30"/>
                  </a:moveTo>
                  <a:cubicBezTo>
                    <a:pt x="33" y="34"/>
                    <a:pt x="31" y="40"/>
                    <a:pt x="30" y="47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39"/>
                    <a:pt x="76" y="33"/>
                    <a:pt x="72" y="29"/>
                  </a:cubicBezTo>
                  <a:cubicBezTo>
                    <a:pt x="67" y="25"/>
                    <a:pt x="61" y="23"/>
                    <a:pt x="55" y="23"/>
                  </a:cubicBezTo>
                  <a:cubicBezTo>
                    <a:pt x="47" y="23"/>
                    <a:pt x="42" y="25"/>
                    <a:pt x="37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Rectangle 146"/>
            <p:cNvSpPr>
              <a:spLocks noChangeArrowheads="1"/>
            </p:cNvSpPr>
            <p:nvPr/>
          </p:nvSpPr>
          <p:spPr bwMode="invGray">
            <a:xfrm>
              <a:off x="8411177" y="1845659"/>
              <a:ext cx="152401" cy="4260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26" name="Oval 59"/>
          <p:cNvSpPr>
            <a:spLocks noChangeArrowheads="1"/>
          </p:cNvSpPr>
          <p:nvPr/>
        </p:nvSpPr>
        <p:spPr bwMode="invGray">
          <a:xfrm>
            <a:off x="6494416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7" name="Freeform 60"/>
          <p:cNvSpPr>
            <a:spLocks/>
          </p:cNvSpPr>
          <p:nvPr/>
        </p:nvSpPr>
        <p:spPr bwMode="invGray">
          <a:xfrm>
            <a:off x="6772402" y="4145369"/>
            <a:ext cx="663228" cy="663228"/>
          </a:xfrm>
          <a:custGeom>
            <a:avLst/>
            <a:gdLst>
              <a:gd name="T0" fmla="*/ 303 w 303"/>
              <a:gd name="T1" fmla="*/ 114 h 303"/>
              <a:gd name="T2" fmla="*/ 189 w 303"/>
              <a:gd name="T3" fmla="*/ 114 h 303"/>
              <a:gd name="T4" fmla="*/ 189 w 303"/>
              <a:gd name="T5" fmla="*/ 0 h 303"/>
              <a:gd name="T6" fmla="*/ 114 w 303"/>
              <a:gd name="T7" fmla="*/ 0 h 303"/>
              <a:gd name="T8" fmla="*/ 114 w 303"/>
              <a:gd name="T9" fmla="*/ 114 h 303"/>
              <a:gd name="T10" fmla="*/ 0 w 303"/>
              <a:gd name="T11" fmla="*/ 114 h 303"/>
              <a:gd name="T12" fmla="*/ 0 w 303"/>
              <a:gd name="T13" fmla="*/ 189 h 303"/>
              <a:gd name="T14" fmla="*/ 114 w 303"/>
              <a:gd name="T15" fmla="*/ 189 h 303"/>
              <a:gd name="T16" fmla="*/ 114 w 303"/>
              <a:gd name="T17" fmla="*/ 303 h 303"/>
              <a:gd name="T18" fmla="*/ 189 w 303"/>
              <a:gd name="T19" fmla="*/ 303 h 303"/>
              <a:gd name="T20" fmla="*/ 189 w 303"/>
              <a:gd name="T21" fmla="*/ 189 h 303"/>
              <a:gd name="T22" fmla="*/ 303 w 303"/>
              <a:gd name="T23" fmla="*/ 189 h 303"/>
              <a:gd name="T24" fmla="*/ 303 w 303"/>
              <a:gd name="T25" fmla="*/ 114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3" h="303">
                <a:moveTo>
                  <a:pt x="303" y="114"/>
                </a:moveTo>
                <a:lnTo>
                  <a:pt x="189" y="114"/>
                </a:lnTo>
                <a:lnTo>
                  <a:pt x="189" y="0"/>
                </a:lnTo>
                <a:lnTo>
                  <a:pt x="114" y="0"/>
                </a:lnTo>
                <a:lnTo>
                  <a:pt x="114" y="114"/>
                </a:lnTo>
                <a:lnTo>
                  <a:pt x="0" y="114"/>
                </a:lnTo>
                <a:lnTo>
                  <a:pt x="0" y="189"/>
                </a:lnTo>
                <a:lnTo>
                  <a:pt x="114" y="189"/>
                </a:lnTo>
                <a:lnTo>
                  <a:pt x="114" y="303"/>
                </a:lnTo>
                <a:lnTo>
                  <a:pt x="189" y="303"/>
                </a:lnTo>
                <a:lnTo>
                  <a:pt x="189" y="189"/>
                </a:lnTo>
                <a:lnTo>
                  <a:pt x="303" y="189"/>
                </a:lnTo>
                <a:lnTo>
                  <a:pt x="303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9" name="Oval 149"/>
          <p:cNvSpPr>
            <a:spLocks noChangeArrowheads="1"/>
          </p:cNvSpPr>
          <p:nvPr/>
        </p:nvSpPr>
        <p:spPr bwMode="invGray">
          <a:xfrm>
            <a:off x="1046983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Freeform 150"/>
          <p:cNvSpPr>
            <a:spLocks/>
          </p:cNvSpPr>
          <p:nvPr/>
        </p:nvSpPr>
        <p:spPr bwMode="invGray">
          <a:xfrm>
            <a:off x="11112210" y="4381764"/>
            <a:ext cx="83028" cy="155411"/>
          </a:xfrm>
          <a:custGeom>
            <a:avLst/>
            <a:gdLst>
              <a:gd name="T0" fmla="*/ 14 w 26"/>
              <a:gd name="T1" fmla="*/ 0 h 49"/>
              <a:gd name="T2" fmla="*/ 0 w 26"/>
              <a:gd name="T3" fmla="*/ 9 h 49"/>
              <a:gd name="T4" fmla="*/ 0 w 26"/>
              <a:gd name="T5" fmla="*/ 46 h 49"/>
              <a:gd name="T6" fmla="*/ 11 w 26"/>
              <a:gd name="T7" fmla="*/ 49 h 49"/>
              <a:gd name="T8" fmla="*/ 26 w 26"/>
              <a:gd name="T9" fmla="*/ 21 h 49"/>
              <a:gd name="T10" fmla="*/ 14 w 26"/>
              <a:gd name="T1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49">
                <a:moveTo>
                  <a:pt x="14" y="0"/>
                </a:moveTo>
                <a:cubicBezTo>
                  <a:pt x="8" y="0"/>
                  <a:pt x="3" y="4"/>
                  <a:pt x="0" y="9"/>
                </a:cubicBezTo>
                <a:cubicBezTo>
                  <a:pt x="0" y="46"/>
                  <a:pt x="0" y="46"/>
                  <a:pt x="0" y="46"/>
                </a:cubicBezTo>
                <a:cubicBezTo>
                  <a:pt x="3" y="47"/>
                  <a:pt x="7" y="49"/>
                  <a:pt x="11" y="49"/>
                </a:cubicBezTo>
                <a:cubicBezTo>
                  <a:pt x="25" y="49"/>
                  <a:pt x="26" y="30"/>
                  <a:pt x="26" y="21"/>
                </a:cubicBezTo>
                <a:cubicBezTo>
                  <a:pt x="26" y="13"/>
                  <a:pt x="25" y="0"/>
                  <a:pt x="1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1" name="Freeform 151"/>
          <p:cNvSpPr>
            <a:spLocks noEditPoints="1"/>
          </p:cNvSpPr>
          <p:nvPr/>
        </p:nvSpPr>
        <p:spPr bwMode="invGray">
          <a:xfrm>
            <a:off x="10740768" y="4116913"/>
            <a:ext cx="688259" cy="763916"/>
          </a:xfrm>
          <a:custGeom>
            <a:avLst/>
            <a:gdLst>
              <a:gd name="T0" fmla="*/ 218 w 218"/>
              <a:gd name="T1" fmla="*/ 0 h 242"/>
              <a:gd name="T2" fmla="*/ 64 w 218"/>
              <a:gd name="T3" fmla="*/ 0 h 242"/>
              <a:gd name="T4" fmla="*/ 43 w 218"/>
              <a:gd name="T5" fmla="*/ 16 h 242"/>
              <a:gd name="T6" fmla="*/ 0 w 218"/>
              <a:gd name="T7" fmla="*/ 242 h 242"/>
              <a:gd name="T8" fmla="*/ 202 w 218"/>
              <a:gd name="T9" fmla="*/ 171 h 242"/>
              <a:gd name="T10" fmla="*/ 218 w 218"/>
              <a:gd name="T11" fmla="*/ 155 h 242"/>
              <a:gd name="T12" fmla="*/ 218 w 218"/>
              <a:gd name="T13" fmla="*/ 0 h 242"/>
              <a:gd name="T14" fmla="*/ 128 w 218"/>
              <a:gd name="T15" fmla="*/ 153 h 242"/>
              <a:gd name="T16" fmla="*/ 91 w 218"/>
              <a:gd name="T17" fmla="*/ 141 h 242"/>
              <a:gd name="T18" fmla="*/ 91 w 218"/>
              <a:gd name="T19" fmla="*/ 29 h 242"/>
              <a:gd name="T20" fmla="*/ 118 w 218"/>
              <a:gd name="T21" fmla="*/ 28 h 242"/>
              <a:gd name="T22" fmla="*/ 118 w 218"/>
              <a:gd name="T23" fmla="*/ 72 h 242"/>
              <a:gd name="T24" fmla="*/ 136 w 218"/>
              <a:gd name="T25" fmla="*/ 63 h 242"/>
              <a:gd name="T26" fmla="*/ 172 w 218"/>
              <a:gd name="T27" fmla="*/ 103 h 242"/>
              <a:gd name="T28" fmla="*/ 128 w 218"/>
              <a:gd name="T29" fmla="*/ 153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8" h="242">
                <a:moveTo>
                  <a:pt x="218" y="0"/>
                </a:moveTo>
                <a:cubicBezTo>
                  <a:pt x="64" y="0"/>
                  <a:pt x="64" y="0"/>
                  <a:pt x="64" y="0"/>
                </a:cubicBezTo>
                <a:cubicBezTo>
                  <a:pt x="55" y="0"/>
                  <a:pt x="44" y="12"/>
                  <a:pt x="43" y="16"/>
                </a:cubicBezTo>
                <a:cubicBezTo>
                  <a:pt x="0" y="242"/>
                  <a:pt x="0" y="242"/>
                  <a:pt x="0" y="242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4" y="171"/>
                  <a:pt x="218" y="164"/>
                  <a:pt x="218" y="155"/>
                </a:cubicBezTo>
                <a:lnTo>
                  <a:pt x="218" y="0"/>
                </a:lnTo>
                <a:close/>
                <a:moveTo>
                  <a:pt x="128" y="153"/>
                </a:moveTo>
                <a:cubicBezTo>
                  <a:pt x="114" y="153"/>
                  <a:pt x="101" y="148"/>
                  <a:pt x="91" y="141"/>
                </a:cubicBezTo>
                <a:cubicBezTo>
                  <a:pt x="91" y="29"/>
                  <a:pt x="91" y="29"/>
                  <a:pt x="91" y="29"/>
                </a:cubicBezTo>
                <a:cubicBezTo>
                  <a:pt x="118" y="28"/>
                  <a:pt x="118" y="28"/>
                  <a:pt x="118" y="28"/>
                </a:cubicBezTo>
                <a:cubicBezTo>
                  <a:pt x="118" y="72"/>
                  <a:pt x="118" y="72"/>
                  <a:pt x="118" y="72"/>
                </a:cubicBezTo>
                <a:cubicBezTo>
                  <a:pt x="122" y="68"/>
                  <a:pt x="130" y="63"/>
                  <a:pt x="136" y="63"/>
                </a:cubicBezTo>
                <a:cubicBezTo>
                  <a:pt x="160" y="63"/>
                  <a:pt x="172" y="83"/>
                  <a:pt x="172" y="103"/>
                </a:cubicBezTo>
                <a:cubicBezTo>
                  <a:pt x="172" y="129"/>
                  <a:pt x="160" y="153"/>
                  <a:pt x="128" y="1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3" name="Oval 154"/>
          <p:cNvSpPr>
            <a:spLocks noChangeArrowheads="1"/>
          </p:cNvSpPr>
          <p:nvPr/>
        </p:nvSpPr>
        <p:spPr bwMode="invGray">
          <a:xfrm>
            <a:off x="531284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4" name="Freeform 155"/>
          <p:cNvSpPr>
            <a:spLocks noEditPoints="1"/>
          </p:cNvSpPr>
          <p:nvPr/>
        </p:nvSpPr>
        <p:spPr bwMode="invGray">
          <a:xfrm>
            <a:off x="815328" y="4103779"/>
            <a:ext cx="758177" cy="742027"/>
          </a:xfrm>
          <a:custGeom>
            <a:avLst/>
            <a:gdLst>
              <a:gd name="T0" fmla="*/ 167 w 240"/>
              <a:gd name="T1" fmla="*/ 0 h 235"/>
              <a:gd name="T2" fmla="*/ 51 w 240"/>
              <a:gd name="T3" fmla="*/ 0 h 235"/>
              <a:gd name="T4" fmla="*/ 0 w 240"/>
              <a:gd name="T5" fmla="*/ 235 h 235"/>
              <a:gd name="T6" fmla="*/ 68 w 240"/>
              <a:gd name="T7" fmla="*/ 235 h 235"/>
              <a:gd name="T8" fmla="*/ 84 w 240"/>
              <a:gd name="T9" fmla="*/ 157 h 235"/>
              <a:gd name="T10" fmla="*/ 133 w 240"/>
              <a:gd name="T11" fmla="*/ 157 h 235"/>
              <a:gd name="T12" fmla="*/ 228 w 240"/>
              <a:gd name="T13" fmla="*/ 80 h 235"/>
              <a:gd name="T14" fmla="*/ 167 w 240"/>
              <a:gd name="T15" fmla="*/ 0 h 235"/>
              <a:gd name="T16" fmla="*/ 165 w 240"/>
              <a:gd name="T17" fmla="*/ 80 h 235"/>
              <a:gd name="T18" fmla="*/ 126 w 240"/>
              <a:gd name="T19" fmla="*/ 112 h 235"/>
              <a:gd name="T20" fmla="*/ 94 w 240"/>
              <a:gd name="T21" fmla="*/ 112 h 235"/>
              <a:gd name="T22" fmla="*/ 109 w 240"/>
              <a:gd name="T23" fmla="*/ 48 h 235"/>
              <a:gd name="T24" fmla="*/ 142 w 240"/>
              <a:gd name="T25" fmla="*/ 48 h 235"/>
              <a:gd name="T26" fmla="*/ 165 w 240"/>
              <a:gd name="T27" fmla="*/ 80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40" h="235">
                <a:moveTo>
                  <a:pt x="167" y="0"/>
                </a:moveTo>
                <a:cubicBezTo>
                  <a:pt x="51" y="0"/>
                  <a:pt x="51" y="0"/>
                  <a:pt x="51" y="0"/>
                </a:cubicBezTo>
                <a:cubicBezTo>
                  <a:pt x="0" y="235"/>
                  <a:pt x="0" y="235"/>
                  <a:pt x="0" y="235"/>
                </a:cubicBezTo>
                <a:cubicBezTo>
                  <a:pt x="68" y="235"/>
                  <a:pt x="68" y="235"/>
                  <a:pt x="68" y="235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133" y="157"/>
                  <a:pt x="133" y="157"/>
                  <a:pt x="133" y="157"/>
                </a:cubicBezTo>
                <a:cubicBezTo>
                  <a:pt x="179" y="157"/>
                  <a:pt x="218" y="129"/>
                  <a:pt x="228" y="80"/>
                </a:cubicBezTo>
                <a:cubicBezTo>
                  <a:pt x="240" y="25"/>
                  <a:pt x="201" y="0"/>
                  <a:pt x="167" y="0"/>
                </a:cubicBezTo>
                <a:close/>
                <a:moveTo>
                  <a:pt x="165" y="80"/>
                </a:moveTo>
                <a:cubicBezTo>
                  <a:pt x="160" y="98"/>
                  <a:pt x="143" y="112"/>
                  <a:pt x="126" y="112"/>
                </a:cubicBezTo>
                <a:cubicBezTo>
                  <a:pt x="94" y="112"/>
                  <a:pt x="94" y="112"/>
                  <a:pt x="94" y="112"/>
                </a:cubicBezTo>
                <a:cubicBezTo>
                  <a:pt x="109" y="48"/>
                  <a:pt x="109" y="48"/>
                  <a:pt x="109" y="48"/>
                </a:cubicBezTo>
                <a:cubicBezTo>
                  <a:pt x="142" y="48"/>
                  <a:pt x="142" y="48"/>
                  <a:pt x="142" y="48"/>
                </a:cubicBezTo>
                <a:cubicBezTo>
                  <a:pt x="158" y="48"/>
                  <a:pt x="169" y="62"/>
                  <a:pt x="165" y="8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6" name="Oval 156"/>
          <p:cNvSpPr>
            <a:spLocks noChangeArrowheads="1"/>
          </p:cNvSpPr>
          <p:nvPr/>
        </p:nvSpPr>
        <p:spPr bwMode="invGray">
          <a:xfrm>
            <a:off x="251899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7" name="Freeform 157"/>
          <p:cNvSpPr>
            <a:spLocks/>
          </p:cNvSpPr>
          <p:nvPr/>
        </p:nvSpPr>
        <p:spPr bwMode="invGray">
          <a:xfrm>
            <a:off x="2997498" y="4094617"/>
            <a:ext cx="290599" cy="290599"/>
          </a:xfrm>
          <a:custGeom>
            <a:avLst/>
            <a:gdLst>
              <a:gd name="T0" fmla="*/ 92 w 92"/>
              <a:gd name="T1" fmla="*/ 11 h 92"/>
              <a:gd name="T2" fmla="*/ 42 w 92"/>
              <a:gd name="T3" fmla="*/ 0 h 92"/>
              <a:gd name="T4" fmla="*/ 0 w 92"/>
              <a:gd name="T5" fmla="*/ 8 h 92"/>
              <a:gd name="T6" fmla="*/ 92 w 92"/>
              <a:gd name="T7" fmla="*/ 92 h 92"/>
              <a:gd name="T8" fmla="*/ 92 w 92"/>
              <a:gd name="T9" fmla="*/ 1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" h="92">
                <a:moveTo>
                  <a:pt x="92" y="11"/>
                </a:moveTo>
                <a:cubicBezTo>
                  <a:pt x="76" y="4"/>
                  <a:pt x="59" y="0"/>
                  <a:pt x="42" y="0"/>
                </a:cubicBezTo>
                <a:cubicBezTo>
                  <a:pt x="27" y="0"/>
                  <a:pt x="13" y="3"/>
                  <a:pt x="0" y="8"/>
                </a:cubicBezTo>
                <a:cubicBezTo>
                  <a:pt x="3" y="11"/>
                  <a:pt x="87" y="88"/>
                  <a:pt x="92" y="92"/>
                </a:cubicBezTo>
                <a:cubicBezTo>
                  <a:pt x="92" y="86"/>
                  <a:pt x="92" y="13"/>
                  <a:pt x="92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8" name="Freeform 158"/>
          <p:cNvSpPr>
            <a:spLocks/>
          </p:cNvSpPr>
          <p:nvPr/>
        </p:nvSpPr>
        <p:spPr bwMode="invGray">
          <a:xfrm>
            <a:off x="2776819" y="4474796"/>
            <a:ext cx="157316" cy="327741"/>
          </a:xfrm>
          <a:custGeom>
            <a:avLst/>
            <a:gdLst>
              <a:gd name="T0" fmla="*/ 50 w 50"/>
              <a:gd name="T1" fmla="*/ 104 h 104"/>
              <a:gd name="T2" fmla="*/ 50 w 50"/>
              <a:gd name="T3" fmla="*/ 0 h 104"/>
              <a:gd name="T4" fmla="*/ 0 w 50"/>
              <a:gd name="T5" fmla="*/ 46 h 104"/>
              <a:gd name="T6" fmla="*/ 50 w 50"/>
              <a:gd name="T7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104">
                <a:moveTo>
                  <a:pt x="50" y="104"/>
                </a:moveTo>
                <a:cubicBezTo>
                  <a:pt x="50" y="99"/>
                  <a:pt x="50" y="6"/>
                  <a:pt x="50" y="0"/>
                </a:cubicBezTo>
                <a:cubicBezTo>
                  <a:pt x="46" y="4"/>
                  <a:pt x="1" y="44"/>
                  <a:pt x="0" y="46"/>
                </a:cubicBezTo>
                <a:cubicBezTo>
                  <a:pt x="9" y="70"/>
                  <a:pt x="27" y="90"/>
                  <a:pt x="50" y="10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9" name="Freeform 159"/>
          <p:cNvSpPr>
            <a:spLocks/>
          </p:cNvSpPr>
          <p:nvPr/>
        </p:nvSpPr>
        <p:spPr bwMode="invGray">
          <a:xfrm>
            <a:off x="2748413" y="4138315"/>
            <a:ext cx="349592" cy="436989"/>
          </a:xfrm>
          <a:custGeom>
            <a:avLst/>
            <a:gdLst>
              <a:gd name="T0" fmla="*/ 0 w 111"/>
              <a:gd name="T1" fmla="*/ 107 h 138"/>
              <a:gd name="T2" fmla="*/ 4 w 111"/>
              <a:gd name="T3" fmla="*/ 138 h 138"/>
              <a:gd name="T4" fmla="*/ 111 w 111"/>
              <a:gd name="T5" fmla="*/ 41 h 138"/>
              <a:gd name="T6" fmla="*/ 66 w 111"/>
              <a:gd name="T7" fmla="*/ 0 h 138"/>
              <a:gd name="T8" fmla="*/ 0 w 111"/>
              <a:gd name="T9" fmla="*/ 107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1" h="138">
                <a:moveTo>
                  <a:pt x="0" y="107"/>
                </a:moveTo>
                <a:cubicBezTo>
                  <a:pt x="0" y="117"/>
                  <a:pt x="2" y="128"/>
                  <a:pt x="4" y="138"/>
                </a:cubicBezTo>
                <a:cubicBezTo>
                  <a:pt x="8" y="135"/>
                  <a:pt x="109" y="43"/>
                  <a:pt x="111" y="41"/>
                </a:cubicBezTo>
                <a:cubicBezTo>
                  <a:pt x="109" y="39"/>
                  <a:pt x="67" y="1"/>
                  <a:pt x="66" y="0"/>
                </a:cubicBezTo>
                <a:cubicBezTo>
                  <a:pt x="25" y="20"/>
                  <a:pt x="0" y="61"/>
                  <a:pt x="0" y="10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0" name="Freeform 160"/>
          <p:cNvSpPr>
            <a:spLocks/>
          </p:cNvSpPr>
          <p:nvPr/>
        </p:nvSpPr>
        <p:spPr bwMode="invGray">
          <a:xfrm>
            <a:off x="2971277" y="4640852"/>
            <a:ext cx="498168" cy="214125"/>
          </a:xfrm>
          <a:custGeom>
            <a:avLst/>
            <a:gdLst>
              <a:gd name="T0" fmla="*/ 0 w 158"/>
              <a:gd name="T1" fmla="*/ 0 h 68"/>
              <a:gd name="T2" fmla="*/ 0 w 158"/>
              <a:gd name="T3" fmla="*/ 58 h 68"/>
              <a:gd name="T4" fmla="*/ 39 w 158"/>
              <a:gd name="T5" fmla="*/ 68 h 68"/>
              <a:gd name="T6" fmla="*/ 61 w 158"/>
              <a:gd name="T7" fmla="*/ 68 h 68"/>
              <a:gd name="T8" fmla="*/ 158 w 158"/>
              <a:gd name="T9" fmla="*/ 0 h 68"/>
              <a:gd name="T10" fmla="*/ 0 w 158"/>
              <a:gd name="T11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8" h="68">
                <a:moveTo>
                  <a:pt x="0" y="0"/>
                </a:moveTo>
                <a:cubicBezTo>
                  <a:pt x="0" y="3"/>
                  <a:pt x="0" y="56"/>
                  <a:pt x="0" y="58"/>
                </a:cubicBezTo>
                <a:cubicBezTo>
                  <a:pt x="13" y="64"/>
                  <a:pt x="25" y="67"/>
                  <a:pt x="39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102" y="64"/>
                  <a:pt x="140" y="39"/>
                  <a:pt x="158" y="0"/>
                </a:cubicBezTo>
                <a:cubicBezTo>
                  <a:pt x="154" y="0"/>
                  <a:pt x="3" y="0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1" name="Freeform 161"/>
          <p:cNvSpPr>
            <a:spLocks/>
          </p:cNvSpPr>
          <p:nvPr/>
        </p:nvSpPr>
        <p:spPr bwMode="invGray">
          <a:xfrm>
            <a:off x="3325239" y="4151425"/>
            <a:ext cx="183536" cy="452284"/>
          </a:xfrm>
          <a:custGeom>
            <a:avLst/>
            <a:gdLst>
              <a:gd name="T0" fmla="*/ 0 w 58"/>
              <a:gd name="T1" fmla="*/ 0 h 143"/>
              <a:gd name="T2" fmla="*/ 0 w 58"/>
              <a:gd name="T3" fmla="*/ 143 h 143"/>
              <a:gd name="T4" fmla="*/ 52 w 58"/>
              <a:gd name="T5" fmla="*/ 143 h 143"/>
              <a:gd name="T6" fmla="*/ 58 w 58"/>
              <a:gd name="T7" fmla="*/ 103 h 143"/>
              <a:gd name="T8" fmla="*/ 0 w 58"/>
              <a:gd name="T9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143">
                <a:moveTo>
                  <a:pt x="0" y="0"/>
                </a:moveTo>
                <a:cubicBezTo>
                  <a:pt x="0" y="5"/>
                  <a:pt x="0" y="140"/>
                  <a:pt x="0" y="143"/>
                </a:cubicBezTo>
                <a:cubicBezTo>
                  <a:pt x="3" y="143"/>
                  <a:pt x="50" y="143"/>
                  <a:pt x="52" y="143"/>
                </a:cubicBezTo>
                <a:cubicBezTo>
                  <a:pt x="56" y="130"/>
                  <a:pt x="58" y="116"/>
                  <a:pt x="58" y="103"/>
                </a:cubicBezTo>
                <a:cubicBezTo>
                  <a:pt x="58" y="61"/>
                  <a:pt x="36" y="22"/>
                  <a:pt x="0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3" name="Oval 162"/>
          <p:cNvSpPr>
            <a:spLocks noChangeArrowheads="1"/>
          </p:cNvSpPr>
          <p:nvPr/>
        </p:nvSpPr>
        <p:spPr bwMode="invGray">
          <a:xfrm>
            <a:off x="450670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4" name="Freeform 163"/>
          <p:cNvSpPr>
            <a:spLocks noEditPoints="1"/>
          </p:cNvSpPr>
          <p:nvPr/>
        </p:nvSpPr>
        <p:spPr bwMode="invGray">
          <a:xfrm>
            <a:off x="4916025" y="4165068"/>
            <a:ext cx="474985" cy="761725"/>
          </a:xfrm>
          <a:custGeom>
            <a:avLst/>
            <a:gdLst>
              <a:gd name="T0" fmla="*/ 0 w 150"/>
              <a:gd name="T1" fmla="*/ 5 h 241"/>
              <a:gd name="T2" fmla="*/ 28 w 150"/>
              <a:gd name="T3" fmla="*/ 5 h 241"/>
              <a:gd name="T4" fmla="*/ 28 w 150"/>
              <a:gd name="T5" fmla="*/ 27 h 241"/>
              <a:gd name="T6" fmla="*/ 47 w 150"/>
              <a:gd name="T7" fmla="*/ 9 h 241"/>
              <a:gd name="T8" fmla="*/ 81 w 150"/>
              <a:gd name="T9" fmla="*/ 0 h 241"/>
              <a:gd name="T10" fmla="*/ 130 w 150"/>
              <a:gd name="T11" fmla="*/ 22 h 241"/>
              <a:gd name="T12" fmla="*/ 150 w 150"/>
              <a:gd name="T13" fmla="*/ 85 h 241"/>
              <a:gd name="T14" fmla="*/ 121 w 150"/>
              <a:gd name="T15" fmla="*/ 164 h 241"/>
              <a:gd name="T16" fmla="*/ 78 w 150"/>
              <a:gd name="T17" fmla="*/ 179 h 241"/>
              <a:gd name="T18" fmla="*/ 46 w 150"/>
              <a:gd name="T19" fmla="*/ 171 h 241"/>
              <a:gd name="T20" fmla="*/ 29 w 150"/>
              <a:gd name="T21" fmla="*/ 155 h 241"/>
              <a:gd name="T22" fmla="*/ 29 w 150"/>
              <a:gd name="T23" fmla="*/ 241 h 241"/>
              <a:gd name="T24" fmla="*/ 0 w 150"/>
              <a:gd name="T25" fmla="*/ 241 h 241"/>
              <a:gd name="T26" fmla="*/ 0 w 150"/>
              <a:gd name="T27" fmla="*/ 5 h 241"/>
              <a:gd name="T28" fmla="*/ 108 w 150"/>
              <a:gd name="T29" fmla="*/ 138 h 241"/>
              <a:gd name="T30" fmla="*/ 121 w 150"/>
              <a:gd name="T31" fmla="*/ 88 h 241"/>
              <a:gd name="T32" fmla="*/ 115 w 150"/>
              <a:gd name="T33" fmla="*/ 53 h 241"/>
              <a:gd name="T34" fmla="*/ 74 w 150"/>
              <a:gd name="T35" fmla="*/ 25 h 241"/>
              <a:gd name="T36" fmla="*/ 34 w 150"/>
              <a:gd name="T37" fmla="*/ 55 h 241"/>
              <a:gd name="T38" fmla="*/ 28 w 150"/>
              <a:gd name="T39" fmla="*/ 95 h 241"/>
              <a:gd name="T40" fmla="*/ 34 w 150"/>
              <a:gd name="T41" fmla="*/ 128 h 241"/>
              <a:gd name="T42" fmla="*/ 74 w 150"/>
              <a:gd name="T43" fmla="*/ 155 h 241"/>
              <a:gd name="T44" fmla="*/ 108 w 150"/>
              <a:gd name="T45" fmla="*/ 138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0" h="241">
                <a:moveTo>
                  <a:pt x="0" y="5"/>
                </a:moveTo>
                <a:cubicBezTo>
                  <a:pt x="28" y="5"/>
                  <a:pt x="28" y="5"/>
                  <a:pt x="28" y="5"/>
                </a:cubicBezTo>
                <a:cubicBezTo>
                  <a:pt x="28" y="27"/>
                  <a:pt x="28" y="27"/>
                  <a:pt x="28" y="27"/>
                </a:cubicBezTo>
                <a:cubicBezTo>
                  <a:pt x="34" y="20"/>
                  <a:pt x="40" y="14"/>
                  <a:pt x="47" y="9"/>
                </a:cubicBezTo>
                <a:cubicBezTo>
                  <a:pt x="57" y="3"/>
                  <a:pt x="68" y="0"/>
                  <a:pt x="81" y="0"/>
                </a:cubicBezTo>
                <a:cubicBezTo>
                  <a:pt x="100" y="0"/>
                  <a:pt x="117" y="7"/>
                  <a:pt x="130" y="22"/>
                </a:cubicBezTo>
                <a:cubicBezTo>
                  <a:pt x="144" y="37"/>
                  <a:pt x="150" y="58"/>
                  <a:pt x="150" y="85"/>
                </a:cubicBezTo>
                <a:cubicBezTo>
                  <a:pt x="150" y="122"/>
                  <a:pt x="141" y="149"/>
                  <a:pt x="121" y="164"/>
                </a:cubicBezTo>
                <a:cubicBezTo>
                  <a:pt x="109" y="174"/>
                  <a:pt x="95" y="179"/>
                  <a:pt x="78" y="179"/>
                </a:cubicBezTo>
                <a:cubicBezTo>
                  <a:pt x="65" y="179"/>
                  <a:pt x="55" y="177"/>
                  <a:pt x="46" y="171"/>
                </a:cubicBezTo>
                <a:cubicBezTo>
                  <a:pt x="41" y="168"/>
                  <a:pt x="35" y="162"/>
                  <a:pt x="29" y="155"/>
                </a:cubicBezTo>
                <a:cubicBezTo>
                  <a:pt x="29" y="241"/>
                  <a:pt x="29" y="241"/>
                  <a:pt x="29" y="241"/>
                </a:cubicBezTo>
                <a:cubicBezTo>
                  <a:pt x="0" y="241"/>
                  <a:pt x="0" y="241"/>
                  <a:pt x="0" y="241"/>
                </a:cubicBezTo>
                <a:lnTo>
                  <a:pt x="0" y="5"/>
                </a:lnTo>
                <a:close/>
                <a:moveTo>
                  <a:pt x="108" y="138"/>
                </a:moveTo>
                <a:cubicBezTo>
                  <a:pt x="117" y="127"/>
                  <a:pt x="121" y="110"/>
                  <a:pt x="121" y="88"/>
                </a:cubicBezTo>
                <a:cubicBezTo>
                  <a:pt x="121" y="74"/>
                  <a:pt x="119" y="63"/>
                  <a:pt x="115" y="53"/>
                </a:cubicBezTo>
                <a:cubicBezTo>
                  <a:pt x="108" y="34"/>
                  <a:pt x="94" y="25"/>
                  <a:pt x="74" y="25"/>
                </a:cubicBezTo>
                <a:cubicBezTo>
                  <a:pt x="55" y="25"/>
                  <a:pt x="41" y="35"/>
                  <a:pt x="34" y="55"/>
                </a:cubicBezTo>
                <a:cubicBezTo>
                  <a:pt x="30" y="65"/>
                  <a:pt x="28" y="79"/>
                  <a:pt x="28" y="95"/>
                </a:cubicBezTo>
                <a:cubicBezTo>
                  <a:pt x="28" y="108"/>
                  <a:pt x="30" y="119"/>
                  <a:pt x="34" y="128"/>
                </a:cubicBezTo>
                <a:cubicBezTo>
                  <a:pt x="41" y="146"/>
                  <a:pt x="55" y="155"/>
                  <a:pt x="74" y="155"/>
                </a:cubicBezTo>
                <a:cubicBezTo>
                  <a:pt x="88" y="155"/>
                  <a:pt x="99" y="149"/>
                  <a:pt x="108" y="13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225" name="Oval 21"/>
          <p:cNvSpPr>
            <a:spLocks noChangeArrowheads="1"/>
          </p:cNvSpPr>
          <p:nvPr/>
        </p:nvSpPr>
        <p:spPr bwMode="invGray">
          <a:xfrm>
            <a:off x="8482127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9228" name="Group 9227"/>
          <p:cNvGrpSpPr/>
          <p:nvPr/>
        </p:nvGrpSpPr>
        <p:grpSpPr bwMode="invGray">
          <a:xfrm>
            <a:off x="8753876" y="2296772"/>
            <a:ext cx="675701" cy="760833"/>
            <a:chOff x="1938338" y="-1497012"/>
            <a:chExt cx="803275" cy="906462"/>
          </a:xfrm>
        </p:grpSpPr>
        <p:sp>
          <p:nvSpPr>
            <p:cNvPr id="9226" name="Freeform 22"/>
            <p:cNvSpPr>
              <a:spLocks/>
            </p:cNvSpPr>
            <p:nvPr/>
          </p:nvSpPr>
          <p:spPr bwMode="invGray">
            <a:xfrm>
              <a:off x="1938338" y="-1285875"/>
              <a:ext cx="803275" cy="695325"/>
            </a:xfrm>
            <a:custGeom>
              <a:avLst/>
              <a:gdLst>
                <a:gd name="T0" fmla="*/ 214 w 214"/>
                <a:gd name="T1" fmla="*/ 121 h 185"/>
                <a:gd name="T2" fmla="*/ 198 w 214"/>
                <a:gd name="T3" fmla="*/ 150 h 185"/>
                <a:gd name="T4" fmla="*/ 156 w 214"/>
                <a:gd name="T5" fmla="*/ 185 h 185"/>
                <a:gd name="T6" fmla="*/ 115 w 214"/>
                <a:gd name="T7" fmla="*/ 175 h 185"/>
                <a:gd name="T8" fmla="*/ 73 w 214"/>
                <a:gd name="T9" fmla="*/ 185 h 185"/>
                <a:gd name="T10" fmla="*/ 31 w 214"/>
                <a:gd name="T11" fmla="*/ 152 h 185"/>
                <a:gd name="T12" fmla="*/ 17 w 214"/>
                <a:gd name="T13" fmla="*/ 31 h 185"/>
                <a:gd name="T14" fmla="*/ 68 w 214"/>
                <a:gd name="T15" fmla="*/ 0 h 185"/>
                <a:gd name="T16" fmla="*/ 115 w 214"/>
                <a:gd name="T17" fmla="*/ 11 h 185"/>
                <a:gd name="T18" fmla="*/ 161 w 214"/>
                <a:gd name="T19" fmla="*/ 0 h 185"/>
                <a:gd name="T20" fmla="*/ 207 w 214"/>
                <a:gd name="T21" fmla="*/ 25 h 185"/>
                <a:gd name="T22" fmla="*/ 214 w 214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4" h="185">
                  <a:moveTo>
                    <a:pt x="214" y="121"/>
                  </a:moveTo>
                  <a:cubicBezTo>
                    <a:pt x="208" y="133"/>
                    <a:pt x="206" y="139"/>
                    <a:pt x="198" y="150"/>
                  </a:cubicBezTo>
                  <a:cubicBezTo>
                    <a:pt x="188" y="166"/>
                    <a:pt x="174" y="185"/>
                    <a:pt x="156" y="185"/>
                  </a:cubicBezTo>
                  <a:cubicBezTo>
                    <a:pt x="140" y="185"/>
                    <a:pt x="136" y="175"/>
                    <a:pt x="115" y="175"/>
                  </a:cubicBezTo>
                  <a:cubicBezTo>
                    <a:pt x="93" y="175"/>
                    <a:pt x="89" y="185"/>
                    <a:pt x="73" y="185"/>
                  </a:cubicBezTo>
                  <a:cubicBezTo>
                    <a:pt x="55" y="185"/>
                    <a:pt x="42" y="168"/>
                    <a:pt x="31" y="152"/>
                  </a:cubicBezTo>
                  <a:cubicBezTo>
                    <a:pt x="3" y="109"/>
                    <a:pt x="0" y="58"/>
                    <a:pt x="17" y="31"/>
                  </a:cubicBezTo>
                  <a:cubicBezTo>
                    <a:pt x="30" y="12"/>
                    <a:pt x="50" y="0"/>
                    <a:pt x="68" y="0"/>
                  </a:cubicBezTo>
                  <a:cubicBezTo>
                    <a:pt x="87" y="0"/>
                    <a:pt x="99" y="11"/>
                    <a:pt x="115" y="11"/>
                  </a:cubicBezTo>
                  <a:cubicBezTo>
                    <a:pt x="130" y="11"/>
                    <a:pt x="139" y="0"/>
                    <a:pt x="161" y="0"/>
                  </a:cubicBezTo>
                  <a:cubicBezTo>
                    <a:pt x="177" y="0"/>
                    <a:pt x="195" y="9"/>
                    <a:pt x="207" y="25"/>
                  </a:cubicBezTo>
                  <a:cubicBezTo>
                    <a:pt x="166" y="47"/>
                    <a:pt x="173" y="105"/>
                    <a:pt x="214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227" name="Freeform 23"/>
            <p:cNvSpPr>
              <a:spLocks/>
            </p:cNvSpPr>
            <p:nvPr/>
          </p:nvSpPr>
          <p:spPr bwMode="invGray">
            <a:xfrm>
              <a:off x="2328863" y="-1497012"/>
              <a:ext cx="203200" cy="219075"/>
            </a:xfrm>
            <a:custGeom>
              <a:avLst/>
              <a:gdLst>
                <a:gd name="T0" fmla="*/ 40 w 54"/>
                <a:gd name="T1" fmla="*/ 39 h 58"/>
                <a:gd name="T2" fmla="*/ 52 w 54"/>
                <a:gd name="T3" fmla="*/ 0 h 58"/>
                <a:gd name="T4" fmla="*/ 15 w 54"/>
                <a:gd name="T5" fmla="*/ 20 h 58"/>
                <a:gd name="T6" fmla="*/ 3 w 54"/>
                <a:gd name="T7" fmla="*/ 58 h 58"/>
                <a:gd name="T8" fmla="*/ 40 w 54"/>
                <a:gd name="T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8">
                  <a:moveTo>
                    <a:pt x="40" y="39"/>
                  </a:moveTo>
                  <a:cubicBezTo>
                    <a:pt x="48" y="29"/>
                    <a:pt x="54" y="14"/>
                    <a:pt x="52" y="0"/>
                  </a:cubicBezTo>
                  <a:cubicBezTo>
                    <a:pt x="39" y="1"/>
                    <a:pt x="24" y="9"/>
                    <a:pt x="15" y="20"/>
                  </a:cubicBezTo>
                  <a:cubicBezTo>
                    <a:pt x="7" y="29"/>
                    <a:pt x="0" y="44"/>
                    <a:pt x="3" y="58"/>
                  </a:cubicBezTo>
                  <a:cubicBezTo>
                    <a:pt x="17" y="58"/>
                    <a:pt x="32" y="50"/>
                    <a:pt x="40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9230" name="Title 922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vector</a:t>
            </a:r>
            <a:endParaRPr lang="en-US" dirty="0"/>
          </a:p>
        </p:txBody>
      </p:sp>
      <p:sp>
        <p:nvSpPr>
          <p:cNvPr id="9231" name="Text Placeholder 923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Digital Icon collection (cont’d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22" name="AutoShape 5"/>
          <p:cNvSpPr>
            <a:spLocks noChangeAspect="1" noChangeArrowheads="1" noTextEdit="1"/>
          </p:cNvSpPr>
          <p:nvPr/>
        </p:nvSpPr>
        <p:spPr bwMode="auto">
          <a:xfrm>
            <a:off x="8482127" y="3867381"/>
            <a:ext cx="12192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Oval 7"/>
          <p:cNvSpPr>
            <a:spLocks noChangeArrowheads="1"/>
          </p:cNvSpPr>
          <p:nvPr/>
        </p:nvSpPr>
        <p:spPr bwMode="auto">
          <a:xfrm>
            <a:off x="8483291" y="3867382"/>
            <a:ext cx="1218036" cy="1218036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8773245" y="4060684"/>
            <a:ext cx="655596" cy="827939"/>
          </a:xfrm>
          <a:custGeom>
            <a:avLst/>
            <a:gdLst>
              <a:gd name="T0" fmla="*/ 347 w 866"/>
              <a:gd name="T1" fmla="*/ 731 h 1094"/>
              <a:gd name="T2" fmla="*/ 182 w 866"/>
              <a:gd name="T3" fmla="*/ 1094 h 1094"/>
              <a:gd name="T4" fmla="*/ 265 w 866"/>
              <a:gd name="T5" fmla="*/ 526 h 1094"/>
              <a:gd name="T6" fmla="*/ 402 w 866"/>
              <a:gd name="T7" fmla="*/ 265 h 1094"/>
              <a:gd name="T8" fmla="*/ 463 w 866"/>
              <a:gd name="T9" fmla="*/ 690 h 1094"/>
              <a:gd name="T10" fmla="*/ 628 w 866"/>
              <a:gd name="T11" fmla="*/ 197 h 1094"/>
              <a:gd name="T12" fmla="*/ 128 w 866"/>
              <a:gd name="T13" fmla="*/ 464 h 1094"/>
              <a:gd name="T14" fmla="*/ 155 w 866"/>
              <a:gd name="T15" fmla="*/ 642 h 1094"/>
              <a:gd name="T16" fmla="*/ 4 w 866"/>
              <a:gd name="T17" fmla="*/ 395 h 1094"/>
              <a:gd name="T18" fmla="*/ 367 w 866"/>
              <a:gd name="T19" fmla="*/ 26 h 1094"/>
              <a:gd name="T20" fmla="*/ 833 w 866"/>
              <a:gd name="T21" fmla="*/ 320 h 1094"/>
              <a:gd name="T22" fmla="*/ 491 w 866"/>
              <a:gd name="T23" fmla="*/ 800 h 1094"/>
              <a:gd name="T24" fmla="*/ 347 w 866"/>
              <a:gd name="T25" fmla="*/ 731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66" h="1094">
                <a:moveTo>
                  <a:pt x="347" y="731"/>
                </a:moveTo>
                <a:cubicBezTo>
                  <a:pt x="319" y="879"/>
                  <a:pt x="284" y="1020"/>
                  <a:pt x="182" y="1094"/>
                </a:cubicBezTo>
                <a:cubicBezTo>
                  <a:pt x="151" y="871"/>
                  <a:pt x="229" y="703"/>
                  <a:pt x="265" y="526"/>
                </a:cubicBezTo>
                <a:cubicBezTo>
                  <a:pt x="203" y="422"/>
                  <a:pt x="272" y="214"/>
                  <a:pt x="402" y="265"/>
                </a:cubicBezTo>
                <a:cubicBezTo>
                  <a:pt x="561" y="328"/>
                  <a:pt x="264" y="650"/>
                  <a:pt x="463" y="690"/>
                </a:cubicBezTo>
                <a:cubicBezTo>
                  <a:pt x="672" y="732"/>
                  <a:pt x="757" y="328"/>
                  <a:pt x="628" y="197"/>
                </a:cubicBezTo>
                <a:cubicBezTo>
                  <a:pt x="441" y="7"/>
                  <a:pt x="84" y="192"/>
                  <a:pt x="128" y="464"/>
                </a:cubicBezTo>
                <a:cubicBezTo>
                  <a:pt x="138" y="530"/>
                  <a:pt x="207" y="550"/>
                  <a:pt x="155" y="642"/>
                </a:cubicBezTo>
                <a:cubicBezTo>
                  <a:pt x="35" y="616"/>
                  <a:pt x="0" y="521"/>
                  <a:pt x="4" y="395"/>
                </a:cubicBezTo>
                <a:cubicBezTo>
                  <a:pt x="12" y="190"/>
                  <a:pt x="189" y="46"/>
                  <a:pt x="367" y="26"/>
                </a:cubicBezTo>
                <a:cubicBezTo>
                  <a:pt x="593" y="0"/>
                  <a:pt x="804" y="108"/>
                  <a:pt x="833" y="320"/>
                </a:cubicBezTo>
                <a:cubicBezTo>
                  <a:pt x="866" y="559"/>
                  <a:pt x="731" y="818"/>
                  <a:pt x="491" y="800"/>
                </a:cubicBezTo>
                <a:cubicBezTo>
                  <a:pt x="425" y="795"/>
                  <a:pt x="398" y="762"/>
                  <a:pt x="347" y="73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36045384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03" name="Oval 71"/>
          <p:cNvSpPr>
            <a:spLocks noChangeArrowheads="1"/>
          </p:cNvSpPr>
          <p:nvPr/>
        </p:nvSpPr>
        <p:spPr bwMode="auto">
          <a:xfrm>
            <a:off x="531284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04" name="Freeform 72"/>
          <p:cNvSpPr>
            <a:spLocks/>
          </p:cNvSpPr>
          <p:nvPr/>
        </p:nvSpPr>
        <p:spPr bwMode="auto">
          <a:xfrm>
            <a:off x="832807" y="4088060"/>
            <a:ext cx="485059" cy="764731"/>
          </a:xfrm>
          <a:custGeom>
            <a:avLst/>
            <a:gdLst>
              <a:gd name="T0" fmla="*/ 68 w 222"/>
              <a:gd name="T1" fmla="*/ 350 h 350"/>
              <a:gd name="T2" fmla="*/ 0 w 222"/>
              <a:gd name="T3" fmla="*/ 350 h 350"/>
              <a:gd name="T4" fmla="*/ 154 w 222"/>
              <a:gd name="T5" fmla="*/ 0 h 350"/>
              <a:gd name="T6" fmla="*/ 222 w 222"/>
              <a:gd name="T7" fmla="*/ 0 h 350"/>
              <a:gd name="T8" fmla="*/ 68 w 222"/>
              <a:gd name="T9" fmla="*/ 350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2" h="350">
                <a:moveTo>
                  <a:pt x="68" y="350"/>
                </a:moveTo>
                <a:lnTo>
                  <a:pt x="0" y="350"/>
                </a:lnTo>
                <a:lnTo>
                  <a:pt x="154" y="0"/>
                </a:lnTo>
                <a:lnTo>
                  <a:pt x="222" y="0"/>
                </a:lnTo>
                <a:lnTo>
                  <a:pt x="68" y="3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09" name="Oval 73"/>
          <p:cNvSpPr>
            <a:spLocks noChangeArrowheads="1"/>
          </p:cNvSpPr>
          <p:nvPr/>
        </p:nvSpPr>
        <p:spPr bwMode="auto">
          <a:xfrm>
            <a:off x="1151809" y="4592785"/>
            <a:ext cx="255640" cy="260009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46" name="Oval 107"/>
          <p:cNvSpPr>
            <a:spLocks noChangeArrowheads="1"/>
          </p:cNvSpPr>
          <p:nvPr/>
        </p:nvSpPr>
        <p:spPr bwMode="auto">
          <a:xfrm>
            <a:off x="4508199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47" name="Freeform 108"/>
          <p:cNvSpPr>
            <a:spLocks/>
          </p:cNvSpPr>
          <p:nvPr/>
        </p:nvSpPr>
        <p:spPr bwMode="auto">
          <a:xfrm>
            <a:off x="5154943" y="4077136"/>
            <a:ext cx="266564" cy="257824"/>
          </a:xfrm>
          <a:custGeom>
            <a:avLst/>
            <a:gdLst>
              <a:gd name="T0" fmla="*/ 31 w 84"/>
              <a:gd name="T1" fmla="*/ 3 h 82"/>
              <a:gd name="T2" fmla="*/ 68 w 84"/>
              <a:gd name="T3" fmla="*/ 13 h 82"/>
              <a:gd name="T4" fmla="*/ 77 w 84"/>
              <a:gd name="T5" fmla="*/ 58 h 82"/>
              <a:gd name="T6" fmla="*/ 49 w 84"/>
              <a:gd name="T7" fmla="*/ 81 h 82"/>
              <a:gd name="T8" fmla="*/ 25 w 84"/>
              <a:gd name="T9" fmla="*/ 79 h 82"/>
              <a:gd name="T10" fmla="*/ 1 w 84"/>
              <a:gd name="T11" fmla="*/ 49 h 82"/>
              <a:gd name="T12" fmla="*/ 1 w 84"/>
              <a:gd name="T13" fmla="*/ 33 h 82"/>
              <a:gd name="T14" fmla="*/ 31 w 84"/>
              <a:gd name="T15" fmla="*/ 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82">
                <a:moveTo>
                  <a:pt x="31" y="3"/>
                </a:moveTo>
                <a:cubicBezTo>
                  <a:pt x="44" y="0"/>
                  <a:pt x="59" y="3"/>
                  <a:pt x="68" y="13"/>
                </a:cubicBezTo>
                <a:cubicBezTo>
                  <a:pt x="80" y="24"/>
                  <a:pt x="84" y="43"/>
                  <a:pt x="77" y="58"/>
                </a:cubicBezTo>
                <a:cubicBezTo>
                  <a:pt x="72" y="69"/>
                  <a:pt x="61" y="78"/>
                  <a:pt x="49" y="81"/>
                </a:cubicBezTo>
                <a:cubicBezTo>
                  <a:pt x="41" y="82"/>
                  <a:pt x="33" y="82"/>
                  <a:pt x="25" y="79"/>
                </a:cubicBezTo>
                <a:cubicBezTo>
                  <a:pt x="13" y="74"/>
                  <a:pt x="4" y="62"/>
                  <a:pt x="1" y="49"/>
                </a:cubicBezTo>
                <a:cubicBezTo>
                  <a:pt x="0" y="44"/>
                  <a:pt x="0" y="39"/>
                  <a:pt x="1" y="33"/>
                </a:cubicBezTo>
                <a:cubicBezTo>
                  <a:pt x="4" y="18"/>
                  <a:pt x="16" y="6"/>
                  <a:pt x="31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48" name="Freeform 109"/>
          <p:cNvSpPr>
            <a:spLocks/>
          </p:cNvSpPr>
          <p:nvPr/>
        </p:nvSpPr>
        <p:spPr bwMode="auto">
          <a:xfrm>
            <a:off x="4960484" y="4114281"/>
            <a:ext cx="185721" cy="205385"/>
          </a:xfrm>
          <a:custGeom>
            <a:avLst/>
            <a:gdLst>
              <a:gd name="T0" fmla="*/ 22 w 59"/>
              <a:gd name="T1" fmla="*/ 5 h 65"/>
              <a:gd name="T2" fmla="*/ 58 w 59"/>
              <a:gd name="T3" fmla="*/ 34 h 65"/>
              <a:gd name="T4" fmla="*/ 35 w 59"/>
              <a:gd name="T5" fmla="*/ 62 h 65"/>
              <a:gd name="T6" fmla="*/ 4 w 59"/>
              <a:gd name="T7" fmla="*/ 48 h 65"/>
              <a:gd name="T8" fmla="*/ 0 w 59"/>
              <a:gd name="T9" fmla="*/ 30 h 65"/>
              <a:gd name="T10" fmla="*/ 22 w 59"/>
              <a:gd name="T11" fmla="*/ 5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65">
                <a:moveTo>
                  <a:pt x="22" y="5"/>
                </a:moveTo>
                <a:cubicBezTo>
                  <a:pt x="40" y="0"/>
                  <a:pt x="59" y="15"/>
                  <a:pt x="58" y="34"/>
                </a:cubicBezTo>
                <a:cubicBezTo>
                  <a:pt x="59" y="47"/>
                  <a:pt x="48" y="60"/>
                  <a:pt x="35" y="62"/>
                </a:cubicBezTo>
                <a:cubicBezTo>
                  <a:pt x="23" y="65"/>
                  <a:pt x="9" y="59"/>
                  <a:pt x="4" y="48"/>
                </a:cubicBezTo>
                <a:cubicBezTo>
                  <a:pt x="0" y="42"/>
                  <a:pt x="0" y="36"/>
                  <a:pt x="0" y="30"/>
                </a:cubicBezTo>
                <a:cubicBezTo>
                  <a:pt x="1" y="18"/>
                  <a:pt x="11" y="8"/>
                  <a:pt x="22" y="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49" name="Freeform 110"/>
          <p:cNvSpPr>
            <a:spLocks/>
          </p:cNvSpPr>
          <p:nvPr/>
        </p:nvSpPr>
        <p:spPr bwMode="auto">
          <a:xfrm>
            <a:off x="4779132" y="4142685"/>
            <a:ext cx="166056" cy="168241"/>
          </a:xfrm>
          <a:custGeom>
            <a:avLst/>
            <a:gdLst>
              <a:gd name="T0" fmla="*/ 24 w 52"/>
              <a:gd name="T1" fmla="*/ 3 h 53"/>
              <a:gd name="T2" fmla="*/ 51 w 52"/>
              <a:gd name="T3" fmla="*/ 26 h 53"/>
              <a:gd name="T4" fmla="*/ 23 w 52"/>
              <a:gd name="T5" fmla="*/ 50 h 53"/>
              <a:gd name="T6" fmla="*/ 4 w 52"/>
              <a:gd name="T7" fmla="*/ 20 h 53"/>
              <a:gd name="T8" fmla="*/ 24 w 52"/>
              <a:gd name="T9" fmla="*/ 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53">
                <a:moveTo>
                  <a:pt x="24" y="3"/>
                </a:moveTo>
                <a:cubicBezTo>
                  <a:pt x="38" y="0"/>
                  <a:pt x="52" y="12"/>
                  <a:pt x="51" y="26"/>
                </a:cubicBezTo>
                <a:cubicBezTo>
                  <a:pt x="52" y="41"/>
                  <a:pt x="37" y="53"/>
                  <a:pt x="23" y="50"/>
                </a:cubicBezTo>
                <a:cubicBezTo>
                  <a:pt x="10" y="48"/>
                  <a:pt x="0" y="33"/>
                  <a:pt x="4" y="20"/>
                </a:cubicBezTo>
                <a:cubicBezTo>
                  <a:pt x="7" y="11"/>
                  <a:pt x="15" y="4"/>
                  <a:pt x="24" y="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50" name="Freeform 111"/>
          <p:cNvSpPr>
            <a:spLocks/>
          </p:cNvSpPr>
          <p:nvPr/>
        </p:nvSpPr>
        <p:spPr bwMode="auto">
          <a:xfrm>
            <a:off x="4761652" y="4310926"/>
            <a:ext cx="694813" cy="533127"/>
          </a:xfrm>
          <a:custGeom>
            <a:avLst/>
            <a:gdLst>
              <a:gd name="T0" fmla="*/ 9 w 220"/>
              <a:gd name="T1" fmla="*/ 14 h 169"/>
              <a:gd name="T2" fmla="*/ 44 w 220"/>
              <a:gd name="T3" fmla="*/ 4 h 169"/>
              <a:gd name="T4" fmla="*/ 63 w 220"/>
              <a:gd name="T5" fmla="*/ 19 h 169"/>
              <a:gd name="T6" fmla="*/ 94 w 220"/>
              <a:gd name="T7" fmla="*/ 7 h 169"/>
              <a:gd name="T8" fmla="*/ 129 w 220"/>
              <a:gd name="T9" fmla="*/ 29 h 169"/>
              <a:gd name="T10" fmla="*/ 154 w 220"/>
              <a:gd name="T11" fmla="*/ 17 h 169"/>
              <a:gd name="T12" fmla="*/ 204 w 220"/>
              <a:gd name="T13" fmla="*/ 31 h 169"/>
              <a:gd name="T14" fmla="*/ 220 w 220"/>
              <a:gd name="T15" fmla="*/ 70 h 169"/>
              <a:gd name="T16" fmla="*/ 220 w 220"/>
              <a:gd name="T17" fmla="*/ 169 h 169"/>
              <a:gd name="T18" fmla="*/ 111 w 220"/>
              <a:gd name="T19" fmla="*/ 169 h 169"/>
              <a:gd name="T20" fmla="*/ 111 w 220"/>
              <a:gd name="T21" fmla="*/ 119 h 169"/>
              <a:gd name="T22" fmla="*/ 52 w 220"/>
              <a:gd name="T23" fmla="*/ 119 h 169"/>
              <a:gd name="T24" fmla="*/ 52 w 220"/>
              <a:gd name="T25" fmla="*/ 94 h 169"/>
              <a:gd name="T26" fmla="*/ 0 w 220"/>
              <a:gd name="T27" fmla="*/ 94 h 169"/>
              <a:gd name="T28" fmla="*/ 0 w 220"/>
              <a:gd name="T29" fmla="*/ 33 h 169"/>
              <a:gd name="T30" fmla="*/ 9 w 220"/>
              <a:gd name="T31" fmla="*/ 14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20" h="169">
                <a:moveTo>
                  <a:pt x="9" y="14"/>
                </a:moveTo>
                <a:cubicBezTo>
                  <a:pt x="17" y="4"/>
                  <a:pt x="32" y="0"/>
                  <a:pt x="44" y="4"/>
                </a:cubicBezTo>
                <a:cubicBezTo>
                  <a:pt x="52" y="7"/>
                  <a:pt x="58" y="13"/>
                  <a:pt x="63" y="19"/>
                </a:cubicBezTo>
                <a:cubicBezTo>
                  <a:pt x="71" y="11"/>
                  <a:pt x="82" y="6"/>
                  <a:pt x="94" y="7"/>
                </a:cubicBezTo>
                <a:cubicBezTo>
                  <a:pt x="109" y="7"/>
                  <a:pt x="122" y="17"/>
                  <a:pt x="129" y="29"/>
                </a:cubicBezTo>
                <a:cubicBezTo>
                  <a:pt x="136" y="24"/>
                  <a:pt x="145" y="18"/>
                  <a:pt x="154" y="17"/>
                </a:cubicBezTo>
                <a:cubicBezTo>
                  <a:pt x="172" y="13"/>
                  <a:pt x="191" y="18"/>
                  <a:pt x="204" y="31"/>
                </a:cubicBezTo>
                <a:cubicBezTo>
                  <a:pt x="214" y="41"/>
                  <a:pt x="220" y="56"/>
                  <a:pt x="220" y="70"/>
                </a:cubicBezTo>
                <a:cubicBezTo>
                  <a:pt x="220" y="103"/>
                  <a:pt x="220" y="136"/>
                  <a:pt x="220" y="169"/>
                </a:cubicBezTo>
                <a:cubicBezTo>
                  <a:pt x="184" y="169"/>
                  <a:pt x="147" y="169"/>
                  <a:pt x="111" y="169"/>
                </a:cubicBezTo>
                <a:cubicBezTo>
                  <a:pt x="111" y="152"/>
                  <a:pt x="111" y="136"/>
                  <a:pt x="111" y="119"/>
                </a:cubicBezTo>
                <a:cubicBezTo>
                  <a:pt x="91" y="119"/>
                  <a:pt x="72" y="119"/>
                  <a:pt x="52" y="119"/>
                </a:cubicBezTo>
                <a:cubicBezTo>
                  <a:pt x="52" y="111"/>
                  <a:pt x="52" y="103"/>
                  <a:pt x="52" y="94"/>
                </a:cubicBezTo>
                <a:cubicBezTo>
                  <a:pt x="35" y="94"/>
                  <a:pt x="18" y="94"/>
                  <a:pt x="0" y="94"/>
                </a:cubicBezTo>
                <a:cubicBezTo>
                  <a:pt x="0" y="33"/>
                  <a:pt x="0" y="33"/>
                  <a:pt x="0" y="33"/>
                </a:cubicBezTo>
                <a:cubicBezTo>
                  <a:pt x="2" y="26"/>
                  <a:pt x="4" y="19"/>
                  <a:pt x="9" y="1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55" name="Oval 116"/>
          <p:cNvSpPr>
            <a:spLocks noChangeArrowheads="1"/>
          </p:cNvSpPr>
          <p:nvPr/>
        </p:nvSpPr>
        <p:spPr bwMode="auto">
          <a:xfrm>
            <a:off x="10469835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56" name="Freeform 117"/>
          <p:cNvSpPr>
            <a:spLocks/>
          </p:cNvSpPr>
          <p:nvPr/>
        </p:nvSpPr>
        <p:spPr bwMode="auto">
          <a:xfrm>
            <a:off x="10688331" y="3928663"/>
            <a:ext cx="941711" cy="849739"/>
          </a:xfrm>
          <a:custGeom>
            <a:avLst/>
            <a:gdLst>
              <a:gd name="T0" fmla="*/ 326 w 326"/>
              <a:gd name="T1" fmla="*/ 189 h 294"/>
              <a:gd name="T2" fmla="*/ 317 w 326"/>
              <a:gd name="T3" fmla="*/ 134 h 294"/>
              <a:gd name="T4" fmla="*/ 209 w 326"/>
              <a:gd name="T5" fmla="*/ 183 h 294"/>
              <a:gd name="T6" fmla="*/ 85 w 326"/>
              <a:gd name="T7" fmla="*/ 89 h 294"/>
              <a:gd name="T8" fmla="*/ 160 w 326"/>
              <a:gd name="T9" fmla="*/ 1 h 294"/>
              <a:gd name="T10" fmla="*/ 137 w 326"/>
              <a:gd name="T11" fmla="*/ 0 h 294"/>
              <a:gd name="T12" fmla="*/ 21 w 326"/>
              <a:gd name="T13" fmla="*/ 40 h 294"/>
              <a:gd name="T14" fmla="*/ 72 w 326"/>
              <a:gd name="T15" fmla="*/ 204 h 294"/>
              <a:gd name="T16" fmla="*/ 63 w 326"/>
              <a:gd name="T17" fmla="*/ 294 h 294"/>
              <a:gd name="T18" fmla="*/ 149 w 326"/>
              <a:gd name="T19" fmla="*/ 242 h 294"/>
              <a:gd name="T20" fmla="*/ 323 w 326"/>
              <a:gd name="T21" fmla="*/ 219 h 294"/>
              <a:gd name="T22" fmla="*/ 326 w 326"/>
              <a:gd name="T23" fmla="*/ 189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6" h="294">
                <a:moveTo>
                  <a:pt x="326" y="189"/>
                </a:moveTo>
                <a:cubicBezTo>
                  <a:pt x="326" y="169"/>
                  <a:pt x="323" y="151"/>
                  <a:pt x="317" y="134"/>
                </a:cubicBezTo>
                <a:cubicBezTo>
                  <a:pt x="296" y="163"/>
                  <a:pt x="256" y="183"/>
                  <a:pt x="209" y="183"/>
                </a:cubicBezTo>
                <a:cubicBezTo>
                  <a:pt x="141" y="183"/>
                  <a:pt x="85" y="141"/>
                  <a:pt x="85" y="89"/>
                </a:cubicBezTo>
                <a:cubicBezTo>
                  <a:pt x="85" y="49"/>
                  <a:pt x="116" y="16"/>
                  <a:pt x="160" y="1"/>
                </a:cubicBezTo>
                <a:cubicBezTo>
                  <a:pt x="152" y="0"/>
                  <a:pt x="145" y="0"/>
                  <a:pt x="137" y="0"/>
                </a:cubicBezTo>
                <a:cubicBezTo>
                  <a:pt x="93" y="0"/>
                  <a:pt x="53" y="15"/>
                  <a:pt x="21" y="40"/>
                </a:cubicBezTo>
                <a:cubicBezTo>
                  <a:pt x="0" y="96"/>
                  <a:pt x="17" y="160"/>
                  <a:pt x="72" y="204"/>
                </a:cubicBezTo>
                <a:cubicBezTo>
                  <a:pt x="70" y="234"/>
                  <a:pt x="66" y="264"/>
                  <a:pt x="63" y="294"/>
                </a:cubicBezTo>
                <a:cubicBezTo>
                  <a:pt x="86" y="275"/>
                  <a:pt x="119" y="259"/>
                  <a:pt x="149" y="242"/>
                </a:cubicBezTo>
                <a:cubicBezTo>
                  <a:pt x="209" y="257"/>
                  <a:pt x="271" y="250"/>
                  <a:pt x="323" y="219"/>
                </a:cubicBezTo>
                <a:cubicBezTo>
                  <a:pt x="324" y="209"/>
                  <a:pt x="326" y="199"/>
                  <a:pt x="326" y="18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74" name="Oval 135"/>
          <p:cNvSpPr>
            <a:spLocks noChangeArrowheads="1"/>
          </p:cNvSpPr>
          <p:nvPr/>
        </p:nvSpPr>
        <p:spPr bwMode="auto">
          <a:xfrm>
            <a:off x="4508199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75" name="Freeform 136"/>
          <p:cNvSpPr>
            <a:spLocks/>
          </p:cNvSpPr>
          <p:nvPr/>
        </p:nvSpPr>
        <p:spPr bwMode="auto">
          <a:xfrm>
            <a:off x="4737617" y="2295231"/>
            <a:ext cx="762547" cy="761725"/>
          </a:xfrm>
          <a:custGeom>
            <a:avLst/>
            <a:gdLst>
              <a:gd name="T0" fmla="*/ 349 w 349"/>
              <a:gd name="T1" fmla="*/ 120 h 348"/>
              <a:gd name="T2" fmla="*/ 229 w 349"/>
              <a:gd name="T3" fmla="*/ 120 h 348"/>
              <a:gd name="T4" fmla="*/ 229 w 349"/>
              <a:gd name="T5" fmla="*/ 0 h 348"/>
              <a:gd name="T6" fmla="*/ 120 w 349"/>
              <a:gd name="T7" fmla="*/ 0 h 348"/>
              <a:gd name="T8" fmla="*/ 120 w 349"/>
              <a:gd name="T9" fmla="*/ 120 h 348"/>
              <a:gd name="T10" fmla="*/ 0 w 349"/>
              <a:gd name="T11" fmla="*/ 120 h 348"/>
              <a:gd name="T12" fmla="*/ 0 w 349"/>
              <a:gd name="T13" fmla="*/ 228 h 348"/>
              <a:gd name="T14" fmla="*/ 120 w 349"/>
              <a:gd name="T15" fmla="*/ 228 h 348"/>
              <a:gd name="T16" fmla="*/ 120 w 349"/>
              <a:gd name="T17" fmla="*/ 348 h 348"/>
              <a:gd name="T18" fmla="*/ 229 w 349"/>
              <a:gd name="T19" fmla="*/ 348 h 348"/>
              <a:gd name="T20" fmla="*/ 229 w 349"/>
              <a:gd name="T21" fmla="*/ 228 h 348"/>
              <a:gd name="T22" fmla="*/ 349 w 349"/>
              <a:gd name="T23" fmla="*/ 228 h 348"/>
              <a:gd name="T24" fmla="*/ 349 w 349"/>
              <a:gd name="T25" fmla="*/ 120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49" h="348">
                <a:moveTo>
                  <a:pt x="349" y="120"/>
                </a:moveTo>
                <a:lnTo>
                  <a:pt x="229" y="120"/>
                </a:lnTo>
                <a:lnTo>
                  <a:pt x="229" y="0"/>
                </a:lnTo>
                <a:lnTo>
                  <a:pt x="120" y="0"/>
                </a:lnTo>
                <a:lnTo>
                  <a:pt x="120" y="120"/>
                </a:lnTo>
                <a:lnTo>
                  <a:pt x="0" y="120"/>
                </a:lnTo>
                <a:lnTo>
                  <a:pt x="0" y="228"/>
                </a:lnTo>
                <a:lnTo>
                  <a:pt x="120" y="228"/>
                </a:lnTo>
                <a:lnTo>
                  <a:pt x="120" y="348"/>
                </a:lnTo>
                <a:lnTo>
                  <a:pt x="229" y="348"/>
                </a:lnTo>
                <a:lnTo>
                  <a:pt x="229" y="228"/>
                </a:lnTo>
                <a:lnTo>
                  <a:pt x="349" y="228"/>
                </a:lnTo>
                <a:lnTo>
                  <a:pt x="349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86" name="Oval 147"/>
          <p:cNvSpPr>
            <a:spLocks noChangeArrowheads="1"/>
          </p:cNvSpPr>
          <p:nvPr/>
        </p:nvSpPr>
        <p:spPr bwMode="auto">
          <a:xfrm>
            <a:off x="8481380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87" name="Freeform 148"/>
          <p:cNvSpPr>
            <a:spLocks noEditPoints="1"/>
          </p:cNvSpPr>
          <p:nvPr/>
        </p:nvSpPr>
        <p:spPr bwMode="auto">
          <a:xfrm>
            <a:off x="8793828" y="2295231"/>
            <a:ext cx="648929" cy="761725"/>
          </a:xfrm>
          <a:custGeom>
            <a:avLst/>
            <a:gdLst>
              <a:gd name="T0" fmla="*/ 84 w 205"/>
              <a:gd name="T1" fmla="*/ 165 h 241"/>
              <a:gd name="T2" fmla="*/ 84 w 205"/>
              <a:gd name="T3" fmla="*/ 138 h 241"/>
              <a:gd name="T4" fmla="*/ 116 w 205"/>
              <a:gd name="T5" fmla="*/ 138 h 241"/>
              <a:gd name="T6" fmla="*/ 205 w 205"/>
              <a:gd name="T7" fmla="*/ 69 h 241"/>
              <a:gd name="T8" fmla="*/ 116 w 205"/>
              <a:gd name="T9" fmla="*/ 0 h 241"/>
              <a:gd name="T10" fmla="*/ 0 w 205"/>
              <a:gd name="T11" fmla="*/ 0 h 241"/>
              <a:gd name="T12" fmla="*/ 0 w 205"/>
              <a:gd name="T13" fmla="*/ 11 h 241"/>
              <a:gd name="T14" fmla="*/ 44 w 205"/>
              <a:gd name="T15" fmla="*/ 76 h 241"/>
              <a:gd name="T16" fmla="*/ 44 w 205"/>
              <a:gd name="T17" fmla="*/ 165 h 241"/>
              <a:gd name="T18" fmla="*/ 0 w 205"/>
              <a:gd name="T19" fmla="*/ 230 h 241"/>
              <a:gd name="T20" fmla="*/ 0 w 205"/>
              <a:gd name="T21" fmla="*/ 241 h 241"/>
              <a:gd name="T22" fmla="*/ 128 w 205"/>
              <a:gd name="T23" fmla="*/ 241 h 241"/>
              <a:gd name="T24" fmla="*/ 128 w 205"/>
              <a:gd name="T25" fmla="*/ 230 h 241"/>
              <a:gd name="T26" fmla="*/ 84 w 205"/>
              <a:gd name="T27" fmla="*/ 165 h 241"/>
              <a:gd name="T28" fmla="*/ 161 w 205"/>
              <a:gd name="T29" fmla="*/ 69 h 241"/>
              <a:gd name="T30" fmla="*/ 116 w 205"/>
              <a:gd name="T31" fmla="*/ 117 h 241"/>
              <a:gd name="T32" fmla="*/ 84 w 205"/>
              <a:gd name="T33" fmla="*/ 117 h 241"/>
              <a:gd name="T34" fmla="*/ 84 w 205"/>
              <a:gd name="T35" fmla="*/ 20 h 241"/>
              <a:gd name="T36" fmla="*/ 116 w 205"/>
              <a:gd name="T37" fmla="*/ 20 h 241"/>
              <a:gd name="T38" fmla="*/ 161 w 205"/>
              <a:gd name="T39" fmla="*/ 69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05" h="241">
                <a:moveTo>
                  <a:pt x="84" y="165"/>
                </a:moveTo>
                <a:cubicBezTo>
                  <a:pt x="84" y="138"/>
                  <a:pt x="84" y="138"/>
                  <a:pt x="84" y="138"/>
                </a:cubicBezTo>
                <a:cubicBezTo>
                  <a:pt x="116" y="138"/>
                  <a:pt x="116" y="138"/>
                  <a:pt x="116" y="138"/>
                </a:cubicBezTo>
                <a:cubicBezTo>
                  <a:pt x="173" y="138"/>
                  <a:pt x="205" y="108"/>
                  <a:pt x="205" y="69"/>
                </a:cubicBezTo>
                <a:cubicBezTo>
                  <a:pt x="205" y="29"/>
                  <a:pt x="173" y="0"/>
                  <a:pt x="11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38" y="11"/>
                  <a:pt x="44" y="20"/>
                  <a:pt x="44" y="76"/>
                </a:cubicBezTo>
                <a:cubicBezTo>
                  <a:pt x="44" y="165"/>
                  <a:pt x="44" y="165"/>
                  <a:pt x="44" y="165"/>
                </a:cubicBezTo>
                <a:cubicBezTo>
                  <a:pt x="44" y="221"/>
                  <a:pt x="38" y="230"/>
                  <a:pt x="0" y="230"/>
                </a:cubicBezTo>
                <a:cubicBezTo>
                  <a:pt x="0" y="241"/>
                  <a:pt x="0" y="241"/>
                  <a:pt x="0" y="241"/>
                </a:cubicBezTo>
                <a:cubicBezTo>
                  <a:pt x="128" y="241"/>
                  <a:pt x="128" y="241"/>
                  <a:pt x="128" y="241"/>
                </a:cubicBezTo>
                <a:cubicBezTo>
                  <a:pt x="128" y="230"/>
                  <a:pt x="128" y="230"/>
                  <a:pt x="128" y="230"/>
                </a:cubicBezTo>
                <a:cubicBezTo>
                  <a:pt x="91" y="230"/>
                  <a:pt x="84" y="221"/>
                  <a:pt x="84" y="165"/>
                </a:cubicBezTo>
                <a:close/>
                <a:moveTo>
                  <a:pt x="161" y="69"/>
                </a:moveTo>
                <a:cubicBezTo>
                  <a:pt x="161" y="95"/>
                  <a:pt x="147" y="117"/>
                  <a:pt x="116" y="117"/>
                </a:cubicBezTo>
                <a:cubicBezTo>
                  <a:pt x="84" y="117"/>
                  <a:pt x="84" y="117"/>
                  <a:pt x="84" y="117"/>
                </a:cubicBezTo>
                <a:cubicBezTo>
                  <a:pt x="84" y="20"/>
                  <a:pt x="84" y="20"/>
                  <a:pt x="84" y="20"/>
                </a:cubicBezTo>
                <a:cubicBezTo>
                  <a:pt x="116" y="20"/>
                  <a:pt x="116" y="20"/>
                  <a:pt x="116" y="20"/>
                </a:cubicBezTo>
                <a:cubicBezTo>
                  <a:pt x="147" y="20"/>
                  <a:pt x="161" y="42"/>
                  <a:pt x="161" y="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91" name="Oval 152"/>
          <p:cNvSpPr>
            <a:spLocks noChangeArrowheads="1"/>
          </p:cNvSpPr>
          <p:nvPr/>
        </p:nvSpPr>
        <p:spPr bwMode="auto">
          <a:xfrm>
            <a:off x="2519741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292" name="Freeform 153"/>
          <p:cNvSpPr>
            <a:spLocks/>
          </p:cNvSpPr>
          <p:nvPr/>
        </p:nvSpPr>
        <p:spPr bwMode="auto">
          <a:xfrm>
            <a:off x="2858407" y="2224905"/>
            <a:ext cx="539683" cy="1029111"/>
          </a:xfrm>
          <a:custGeom>
            <a:avLst/>
            <a:gdLst>
              <a:gd name="T0" fmla="*/ 125 w 171"/>
              <a:gd name="T1" fmla="*/ 261 h 326"/>
              <a:gd name="T2" fmla="*/ 125 w 171"/>
              <a:gd name="T3" fmla="*/ 257 h 326"/>
              <a:gd name="T4" fmla="*/ 143 w 171"/>
              <a:gd name="T5" fmla="*/ 235 h 326"/>
              <a:gd name="T6" fmla="*/ 160 w 171"/>
              <a:gd name="T7" fmla="*/ 239 h 326"/>
              <a:gd name="T8" fmla="*/ 169 w 171"/>
              <a:gd name="T9" fmla="*/ 253 h 326"/>
              <a:gd name="T10" fmla="*/ 151 w 171"/>
              <a:gd name="T11" fmla="*/ 279 h 326"/>
              <a:gd name="T12" fmla="*/ 136 w 171"/>
              <a:gd name="T13" fmla="*/ 276 h 326"/>
              <a:gd name="T14" fmla="*/ 96 w 171"/>
              <a:gd name="T15" fmla="*/ 305 h 326"/>
              <a:gd name="T16" fmla="*/ 96 w 171"/>
              <a:gd name="T17" fmla="*/ 326 h 326"/>
              <a:gd name="T18" fmla="*/ 76 w 171"/>
              <a:gd name="T19" fmla="*/ 326 h 326"/>
              <a:gd name="T20" fmla="*/ 76 w 171"/>
              <a:gd name="T21" fmla="*/ 260 h 326"/>
              <a:gd name="T22" fmla="*/ 35 w 171"/>
              <a:gd name="T23" fmla="*/ 231 h 326"/>
              <a:gd name="T24" fmla="*/ 20 w 171"/>
              <a:gd name="T25" fmla="*/ 234 h 326"/>
              <a:gd name="T26" fmla="*/ 6 w 171"/>
              <a:gd name="T27" fmla="*/ 225 h 326"/>
              <a:gd name="T28" fmla="*/ 2 w 171"/>
              <a:gd name="T29" fmla="*/ 208 h 326"/>
              <a:gd name="T30" fmla="*/ 12 w 171"/>
              <a:gd name="T31" fmla="*/ 193 h 326"/>
              <a:gd name="T32" fmla="*/ 28 w 171"/>
              <a:gd name="T33" fmla="*/ 190 h 326"/>
              <a:gd name="T34" fmla="*/ 43 w 171"/>
              <a:gd name="T35" fmla="*/ 199 h 326"/>
              <a:gd name="T36" fmla="*/ 47 w 171"/>
              <a:gd name="T37" fmla="*/ 212 h 326"/>
              <a:gd name="T38" fmla="*/ 46 w 171"/>
              <a:gd name="T39" fmla="*/ 215 h 326"/>
              <a:gd name="T40" fmla="*/ 76 w 171"/>
              <a:gd name="T41" fmla="*/ 236 h 326"/>
              <a:gd name="T42" fmla="*/ 76 w 171"/>
              <a:gd name="T43" fmla="*/ 169 h 326"/>
              <a:gd name="T44" fmla="*/ 35 w 171"/>
              <a:gd name="T45" fmla="*/ 140 h 326"/>
              <a:gd name="T46" fmla="*/ 20 w 171"/>
              <a:gd name="T47" fmla="*/ 143 h 326"/>
              <a:gd name="T48" fmla="*/ 6 w 171"/>
              <a:gd name="T49" fmla="*/ 134 h 326"/>
              <a:gd name="T50" fmla="*/ 2 w 171"/>
              <a:gd name="T51" fmla="*/ 117 h 326"/>
              <a:gd name="T52" fmla="*/ 28 w 171"/>
              <a:gd name="T53" fmla="*/ 99 h 326"/>
              <a:gd name="T54" fmla="*/ 46 w 171"/>
              <a:gd name="T55" fmla="*/ 124 h 326"/>
              <a:gd name="T56" fmla="*/ 76 w 171"/>
              <a:gd name="T57" fmla="*/ 145 h 326"/>
              <a:gd name="T58" fmla="*/ 76 w 171"/>
              <a:gd name="T59" fmla="*/ 82 h 326"/>
              <a:gd name="T60" fmla="*/ 35 w 171"/>
              <a:gd name="T61" fmla="*/ 54 h 326"/>
              <a:gd name="T62" fmla="*/ 20 w 171"/>
              <a:gd name="T63" fmla="*/ 56 h 326"/>
              <a:gd name="T64" fmla="*/ 2 w 171"/>
              <a:gd name="T65" fmla="*/ 30 h 326"/>
              <a:gd name="T66" fmla="*/ 28 w 171"/>
              <a:gd name="T67" fmla="*/ 12 h 326"/>
              <a:gd name="T68" fmla="*/ 43 w 171"/>
              <a:gd name="T69" fmla="*/ 21 h 326"/>
              <a:gd name="T70" fmla="*/ 47 w 171"/>
              <a:gd name="T71" fmla="*/ 34 h 326"/>
              <a:gd name="T72" fmla="*/ 46 w 171"/>
              <a:gd name="T73" fmla="*/ 38 h 326"/>
              <a:gd name="T74" fmla="*/ 76 w 171"/>
              <a:gd name="T75" fmla="*/ 59 h 326"/>
              <a:gd name="T76" fmla="*/ 76 w 171"/>
              <a:gd name="T77" fmla="*/ 0 h 326"/>
              <a:gd name="T78" fmla="*/ 96 w 171"/>
              <a:gd name="T79" fmla="*/ 0 h 326"/>
              <a:gd name="T80" fmla="*/ 96 w 171"/>
              <a:gd name="T81" fmla="*/ 104 h 326"/>
              <a:gd name="T82" fmla="*/ 125 w 171"/>
              <a:gd name="T83" fmla="*/ 83 h 326"/>
              <a:gd name="T84" fmla="*/ 129 w 171"/>
              <a:gd name="T85" fmla="*/ 67 h 326"/>
              <a:gd name="T86" fmla="*/ 143 w 171"/>
              <a:gd name="T87" fmla="*/ 57 h 326"/>
              <a:gd name="T88" fmla="*/ 169 w 171"/>
              <a:gd name="T89" fmla="*/ 75 h 326"/>
              <a:gd name="T90" fmla="*/ 151 w 171"/>
              <a:gd name="T91" fmla="*/ 101 h 326"/>
              <a:gd name="T92" fmla="*/ 136 w 171"/>
              <a:gd name="T93" fmla="*/ 99 h 326"/>
              <a:gd name="T94" fmla="*/ 96 w 171"/>
              <a:gd name="T95" fmla="*/ 127 h 326"/>
              <a:gd name="T96" fmla="*/ 96 w 171"/>
              <a:gd name="T97" fmla="*/ 190 h 326"/>
              <a:gd name="T98" fmla="*/ 125 w 171"/>
              <a:gd name="T99" fmla="*/ 170 h 326"/>
              <a:gd name="T100" fmla="*/ 143 w 171"/>
              <a:gd name="T101" fmla="*/ 144 h 326"/>
              <a:gd name="T102" fmla="*/ 143 w 171"/>
              <a:gd name="T103" fmla="*/ 144 h 326"/>
              <a:gd name="T104" fmla="*/ 169 w 171"/>
              <a:gd name="T105" fmla="*/ 162 h 326"/>
              <a:gd name="T106" fmla="*/ 165 w 171"/>
              <a:gd name="T107" fmla="*/ 179 h 326"/>
              <a:gd name="T108" fmla="*/ 151 w 171"/>
              <a:gd name="T109" fmla="*/ 188 h 326"/>
              <a:gd name="T110" fmla="*/ 136 w 171"/>
              <a:gd name="T111" fmla="*/ 186 h 326"/>
              <a:gd name="T112" fmla="*/ 96 w 171"/>
              <a:gd name="T113" fmla="*/ 214 h 326"/>
              <a:gd name="T114" fmla="*/ 96 w 171"/>
              <a:gd name="T115" fmla="*/ 281 h 326"/>
              <a:gd name="T116" fmla="*/ 125 w 171"/>
              <a:gd name="T117" fmla="*/ 26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1" h="326">
                <a:moveTo>
                  <a:pt x="125" y="261"/>
                </a:moveTo>
                <a:cubicBezTo>
                  <a:pt x="125" y="260"/>
                  <a:pt x="125" y="258"/>
                  <a:pt x="125" y="257"/>
                </a:cubicBezTo>
                <a:cubicBezTo>
                  <a:pt x="125" y="246"/>
                  <a:pt x="132" y="237"/>
                  <a:pt x="143" y="235"/>
                </a:cubicBezTo>
                <a:cubicBezTo>
                  <a:pt x="149" y="234"/>
                  <a:pt x="155" y="235"/>
                  <a:pt x="160" y="239"/>
                </a:cubicBezTo>
                <a:cubicBezTo>
                  <a:pt x="165" y="242"/>
                  <a:pt x="168" y="247"/>
                  <a:pt x="169" y="253"/>
                </a:cubicBezTo>
                <a:cubicBezTo>
                  <a:pt x="171" y="265"/>
                  <a:pt x="163" y="277"/>
                  <a:pt x="151" y="279"/>
                </a:cubicBezTo>
                <a:cubicBezTo>
                  <a:pt x="146" y="280"/>
                  <a:pt x="141" y="279"/>
                  <a:pt x="136" y="276"/>
                </a:cubicBezTo>
                <a:cubicBezTo>
                  <a:pt x="96" y="305"/>
                  <a:pt x="96" y="305"/>
                  <a:pt x="96" y="305"/>
                </a:cubicBezTo>
                <a:cubicBezTo>
                  <a:pt x="96" y="326"/>
                  <a:pt x="96" y="326"/>
                  <a:pt x="96" y="326"/>
                </a:cubicBezTo>
                <a:cubicBezTo>
                  <a:pt x="76" y="326"/>
                  <a:pt x="76" y="326"/>
                  <a:pt x="76" y="326"/>
                </a:cubicBezTo>
                <a:cubicBezTo>
                  <a:pt x="76" y="260"/>
                  <a:pt x="76" y="260"/>
                  <a:pt x="76" y="260"/>
                </a:cubicBezTo>
                <a:cubicBezTo>
                  <a:pt x="35" y="231"/>
                  <a:pt x="35" y="231"/>
                  <a:pt x="35" y="231"/>
                </a:cubicBezTo>
                <a:cubicBezTo>
                  <a:pt x="31" y="234"/>
                  <a:pt x="26" y="235"/>
                  <a:pt x="20" y="234"/>
                </a:cubicBezTo>
                <a:cubicBezTo>
                  <a:pt x="15" y="233"/>
                  <a:pt x="9" y="229"/>
                  <a:pt x="6" y="225"/>
                </a:cubicBezTo>
                <a:cubicBezTo>
                  <a:pt x="3" y="220"/>
                  <a:pt x="1" y="214"/>
                  <a:pt x="2" y="208"/>
                </a:cubicBezTo>
                <a:cubicBezTo>
                  <a:pt x="3" y="202"/>
                  <a:pt x="7" y="197"/>
                  <a:pt x="12" y="193"/>
                </a:cubicBezTo>
                <a:cubicBezTo>
                  <a:pt x="17" y="190"/>
                  <a:pt x="23" y="189"/>
                  <a:pt x="28" y="190"/>
                </a:cubicBezTo>
                <a:cubicBezTo>
                  <a:pt x="34" y="191"/>
                  <a:pt x="39" y="194"/>
                  <a:pt x="43" y="199"/>
                </a:cubicBezTo>
                <a:cubicBezTo>
                  <a:pt x="45" y="203"/>
                  <a:pt x="47" y="207"/>
                  <a:pt x="47" y="212"/>
                </a:cubicBezTo>
                <a:cubicBezTo>
                  <a:pt x="47" y="213"/>
                  <a:pt x="47" y="214"/>
                  <a:pt x="46" y="215"/>
                </a:cubicBezTo>
                <a:cubicBezTo>
                  <a:pt x="76" y="236"/>
                  <a:pt x="76" y="236"/>
                  <a:pt x="76" y="236"/>
                </a:cubicBezTo>
                <a:cubicBezTo>
                  <a:pt x="76" y="169"/>
                  <a:pt x="76" y="169"/>
                  <a:pt x="76" y="169"/>
                </a:cubicBezTo>
                <a:cubicBezTo>
                  <a:pt x="35" y="140"/>
                  <a:pt x="35" y="140"/>
                  <a:pt x="35" y="140"/>
                </a:cubicBezTo>
                <a:cubicBezTo>
                  <a:pt x="31" y="143"/>
                  <a:pt x="26" y="144"/>
                  <a:pt x="20" y="143"/>
                </a:cubicBezTo>
                <a:cubicBezTo>
                  <a:pt x="15" y="142"/>
                  <a:pt x="9" y="138"/>
                  <a:pt x="6" y="134"/>
                </a:cubicBezTo>
                <a:cubicBezTo>
                  <a:pt x="3" y="129"/>
                  <a:pt x="1" y="123"/>
                  <a:pt x="2" y="117"/>
                </a:cubicBezTo>
                <a:cubicBezTo>
                  <a:pt x="5" y="105"/>
                  <a:pt x="16" y="97"/>
                  <a:pt x="28" y="99"/>
                </a:cubicBezTo>
                <a:cubicBezTo>
                  <a:pt x="40" y="101"/>
                  <a:pt x="48" y="112"/>
                  <a:pt x="46" y="124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82"/>
                  <a:pt x="76" y="82"/>
                  <a:pt x="76" y="82"/>
                </a:cubicBezTo>
                <a:cubicBezTo>
                  <a:pt x="35" y="54"/>
                  <a:pt x="35" y="54"/>
                  <a:pt x="35" y="54"/>
                </a:cubicBezTo>
                <a:cubicBezTo>
                  <a:pt x="31" y="56"/>
                  <a:pt x="26" y="57"/>
                  <a:pt x="20" y="56"/>
                </a:cubicBezTo>
                <a:cubicBezTo>
                  <a:pt x="8" y="54"/>
                  <a:pt x="0" y="42"/>
                  <a:pt x="2" y="30"/>
                </a:cubicBezTo>
                <a:cubicBezTo>
                  <a:pt x="5" y="18"/>
                  <a:pt x="16" y="10"/>
                  <a:pt x="28" y="12"/>
                </a:cubicBezTo>
                <a:cubicBezTo>
                  <a:pt x="34" y="13"/>
                  <a:pt x="39" y="16"/>
                  <a:pt x="43" y="21"/>
                </a:cubicBezTo>
                <a:cubicBezTo>
                  <a:pt x="45" y="25"/>
                  <a:pt x="47" y="30"/>
                  <a:pt x="47" y="34"/>
                </a:cubicBezTo>
                <a:cubicBezTo>
                  <a:pt x="47" y="35"/>
                  <a:pt x="47" y="37"/>
                  <a:pt x="46" y="38"/>
                </a:cubicBezTo>
                <a:cubicBezTo>
                  <a:pt x="76" y="59"/>
                  <a:pt x="76" y="59"/>
                  <a:pt x="76" y="59"/>
                </a:cubicBezTo>
                <a:cubicBezTo>
                  <a:pt x="76" y="0"/>
                  <a:pt x="76" y="0"/>
                  <a:pt x="76" y="0"/>
                </a:cubicBezTo>
                <a:cubicBezTo>
                  <a:pt x="96" y="0"/>
                  <a:pt x="96" y="0"/>
                  <a:pt x="96" y="0"/>
                </a:cubicBezTo>
                <a:cubicBezTo>
                  <a:pt x="96" y="104"/>
                  <a:pt x="96" y="104"/>
                  <a:pt x="96" y="104"/>
                </a:cubicBezTo>
                <a:cubicBezTo>
                  <a:pt x="125" y="83"/>
                  <a:pt x="125" y="83"/>
                  <a:pt x="125" y="83"/>
                </a:cubicBezTo>
                <a:cubicBezTo>
                  <a:pt x="124" y="77"/>
                  <a:pt x="125" y="72"/>
                  <a:pt x="129" y="67"/>
                </a:cubicBezTo>
                <a:cubicBezTo>
                  <a:pt x="132" y="62"/>
                  <a:pt x="137" y="59"/>
                  <a:pt x="143" y="57"/>
                </a:cubicBezTo>
                <a:cubicBezTo>
                  <a:pt x="155" y="55"/>
                  <a:pt x="167" y="63"/>
                  <a:pt x="169" y="75"/>
                </a:cubicBezTo>
                <a:cubicBezTo>
                  <a:pt x="171" y="88"/>
                  <a:pt x="163" y="99"/>
                  <a:pt x="151" y="101"/>
                </a:cubicBezTo>
                <a:cubicBezTo>
                  <a:pt x="146" y="102"/>
                  <a:pt x="141" y="101"/>
                  <a:pt x="136" y="99"/>
                </a:cubicBezTo>
                <a:cubicBezTo>
                  <a:pt x="96" y="127"/>
                  <a:pt x="96" y="127"/>
                  <a:pt x="96" y="127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125" y="170"/>
                  <a:pt x="125" y="170"/>
                  <a:pt x="125" y="170"/>
                </a:cubicBezTo>
                <a:cubicBezTo>
                  <a:pt x="123" y="158"/>
                  <a:pt x="131" y="146"/>
                  <a:pt x="143" y="144"/>
                </a:cubicBezTo>
                <a:cubicBezTo>
                  <a:pt x="143" y="144"/>
                  <a:pt x="143" y="144"/>
                  <a:pt x="143" y="144"/>
                </a:cubicBezTo>
                <a:cubicBezTo>
                  <a:pt x="155" y="142"/>
                  <a:pt x="167" y="150"/>
                  <a:pt x="169" y="162"/>
                </a:cubicBezTo>
                <a:cubicBezTo>
                  <a:pt x="170" y="168"/>
                  <a:pt x="169" y="174"/>
                  <a:pt x="165" y="179"/>
                </a:cubicBezTo>
                <a:cubicBezTo>
                  <a:pt x="162" y="184"/>
                  <a:pt x="157" y="187"/>
                  <a:pt x="151" y="188"/>
                </a:cubicBezTo>
                <a:cubicBezTo>
                  <a:pt x="146" y="189"/>
                  <a:pt x="140" y="188"/>
                  <a:pt x="136" y="186"/>
                </a:cubicBezTo>
                <a:cubicBezTo>
                  <a:pt x="96" y="214"/>
                  <a:pt x="96" y="214"/>
                  <a:pt x="96" y="214"/>
                </a:cubicBezTo>
                <a:cubicBezTo>
                  <a:pt x="96" y="281"/>
                  <a:pt x="96" y="281"/>
                  <a:pt x="96" y="281"/>
                </a:cubicBezTo>
                <a:lnTo>
                  <a:pt x="125" y="26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3" name="Oval 164"/>
          <p:cNvSpPr>
            <a:spLocks noChangeArrowheads="1"/>
          </p:cNvSpPr>
          <p:nvPr/>
        </p:nvSpPr>
        <p:spPr bwMode="auto">
          <a:xfrm>
            <a:off x="531284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4" name="Freeform 165"/>
          <p:cNvSpPr>
            <a:spLocks noEditPoints="1"/>
          </p:cNvSpPr>
          <p:nvPr/>
        </p:nvSpPr>
        <p:spPr bwMode="auto">
          <a:xfrm>
            <a:off x="756335" y="2386592"/>
            <a:ext cx="780027" cy="648929"/>
          </a:xfrm>
          <a:custGeom>
            <a:avLst/>
            <a:gdLst>
              <a:gd name="T0" fmla="*/ 247 w 247"/>
              <a:gd name="T1" fmla="*/ 101 h 206"/>
              <a:gd name="T2" fmla="*/ 220 w 247"/>
              <a:gd name="T3" fmla="*/ 74 h 206"/>
              <a:gd name="T4" fmla="*/ 201 w 247"/>
              <a:gd name="T5" fmla="*/ 82 h 206"/>
              <a:gd name="T6" fmla="*/ 127 w 247"/>
              <a:gd name="T7" fmla="*/ 61 h 206"/>
              <a:gd name="T8" fmla="*/ 143 w 247"/>
              <a:gd name="T9" fmla="*/ 9 h 206"/>
              <a:gd name="T10" fmla="*/ 188 w 247"/>
              <a:gd name="T11" fmla="*/ 20 h 206"/>
              <a:gd name="T12" fmla="*/ 188 w 247"/>
              <a:gd name="T13" fmla="*/ 21 h 206"/>
              <a:gd name="T14" fmla="*/ 209 w 247"/>
              <a:gd name="T15" fmla="*/ 42 h 206"/>
              <a:gd name="T16" fmla="*/ 230 w 247"/>
              <a:gd name="T17" fmla="*/ 21 h 206"/>
              <a:gd name="T18" fmla="*/ 209 w 247"/>
              <a:gd name="T19" fmla="*/ 0 h 206"/>
              <a:gd name="T20" fmla="*/ 189 w 247"/>
              <a:gd name="T21" fmla="*/ 15 h 206"/>
              <a:gd name="T22" fmla="*/ 140 w 247"/>
              <a:gd name="T23" fmla="*/ 3 h 206"/>
              <a:gd name="T24" fmla="*/ 122 w 247"/>
              <a:gd name="T25" fmla="*/ 61 h 206"/>
              <a:gd name="T26" fmla="*/ 45 w 247"/>
              <a:gd name="T27" fmla="*/ 82 h 206"/>
              <a:gd name="T28" fmla="*/ 27 w 247"/>
              <a:gd name="T29" fmla="*/ 74 h 206"/>
              <a:gd name="T30" fmla="*/ 0 w 247"/>
              <a:gd name="T31" fmla="*/ 101 h 206"/>
              <a:gd name="T32" fmla="*/ 14 w 247"/>
              <a:gd name="T33" fmla="*/ 124 h 206"/>
              <a:gd name="T34" fmla="*/ 13 w 247"/>
              <a:gd name="T35" fmla="*/ 133 h 206"/>
              <a:gd name="T36" fmla="*/ 123 w 247"/>
              <a:gd name="T37" fmla="*/ 206 h 206"/>
              <a:gd name="T38" fmla="*/ 233 w 247"/>
              <a:gd name="T39" fmla="*/ 133 h 206"/>
              <a:gd name="T40" fmla="*/ 232 w 247"/>
              <a:gd name="T41" fmla="*/ 124 h 206"/>
              <a:gd name="T42" fmla="*/ 247 w 247"/>
              <a:gd name="T43" fmla="*/ 101 h 206"/>
              <a:gd name="T44" fmla="*/ 123 w 247"/>
              <a:gd name="T45" fmla="*/ 201 h 206"/>
              <a:gd name="T46" fmla="*/ 17 w 247"/>
              <a:gd name="T47" fmla="*/ 133 h 206"/>
              <a:gd name="T48" fmla="*/ 19 w 247"/>
              <a:gd name="T49" fmla="*/ 123 h 206"/>
              <a:gd name="T50" fmla="*/ 46 w 247"/>
              <a:gd name="T51" fmla="*/ 87 h 206"/>
              <a:gd name="T52" fmla="*/ 123 w 247"/>
              <a:gd name="T53" fmla="*/ 66 h 206"/>
              <a:gd name="T54" fmla="*/ 200 w 247"/>
              <a:gd name="T55" fmla="*/ 87 h 206"/>
              <a:gd name="T56" fmla="*/ 227 w 247"/>
              <a:gd name="T57" fmla="*/ 123 h 206"/>
              <a:gd name="T58" fmla="*/ 227 w 247"/>
              <a:gd name="T59" fmla="*/ 124 h 206"/>
              <a:gd name="T60" fmla="*/ 228 w 247"/>
              <a:gd name="T61" fmla="*/ 133 h 206"/>
              <a:gd name="T62" fmla="*/ 123 w 247"/>
              <a:gd name="T63" fmla="*/ 201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47" h="206">
                <a:moveTo>
                  <a:pt x="247" y="101"/>
                </a:moveTo>
                <a:cubicBezTo>
                  <a:pt x="247" y="86"/>
                  <a:pt x="235" y="74"/>
                  <a:pt x="220" y="74"/>
                </a:cubicBezTo>
                <a:cubicBezTo>
                  <a:pt x="213" y="74"/>
                  <a:pt x="206" y="77"/>
                  <a:pt x="201" y="82"/>
                </a:cubicBezTo>
                <a:cubicBezTo>
                  <a:pt x="181" y="69"/>
                  <a:pt x="155" y="62"/>
                  <a:pt x="127" y="61"/>
                </a:cubicBezTo>
                <a:cubicBezTo>
                  <a:pt x="143" y="9"/>
                  <a:pt x="143" y="9"/>
                  <a:pt x="143" y="9"/>
                </a:cubicBezTo>
                <a:cubicBezTo>
                  <a:pt x="188" y="20"/>
                  <a:pt x="188" y="20"/>
                  <a:pt x="188" y="20"/>
                </a:cubicBezTo>
                <a:cubicBezTo>
                  <a:pt x="188" y="20"/>
                  <a:pt x="188" y="21"/>
                  <a:pt x="188" y="21"/>
                </a:cubicBezTo>
                <a:cubicBezTo>
                  <a:pt x="188" y="33"/>
                  <a:pt x="197" y="42"/>
                  <a:pt x="209" y="42"/>
                </a:cubicBezTo>
                <a:cubicBezTo>
                  <a:pt x="220" y="42"/>
                  <a:pt x="230" y="33"/>
                  <a:pt x="230" y="21"/>
                </a:cubicBezTo>
                <a:cubicBezTo>
                  <a:pt x="230" y="10"/>
                  <a:pt x="220" y="0"/>
                  <a:pt x="209" y="0"/>
                </a:cubicBezTo>
                <a:cubicBezTo>
                  <a:pt x="199" y="0"/>
                  <a:pt x="192" y="6"/>
                  <a:pt x="189" y="15"/>
                </a:cubicBezTo>
                <a:cubicBezTo>
                  <a:pt x="140" y="3"/>
                  <a:pt x="140" y="3"/>
                  <a:pt x="140" y="3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93" y="61"/>
                  <a:pt x="66" y="68"/>
                  <a:pt x="45" y="82"/>
                </a:cubicBezTo>
                <a:cubicBezTo>
                  <a:pt x="40" y="77"/>
                  <a:pt x="34" y="74"/>
                  <a:pt x="27" y="74"/>
                </a:cubicBezTo>
                <a:cubicBezTo>
                  <a:pt x="12" y="74"/>
                  <a:pt x="0" y="86"/>
                  <a:pt x="0" y="101"/>
                </a:cubicBezTo>
                <a:cubicBezTo>
                  <a:pt x="0" y="110"/>
                  <a:pt x="5" y="119"/>
                  <a:pt x="14" y="124"/>
                </a:cubicBezTo>
                <a:cubicBezTo>
                  <a:pt x="13" y="127"/>
                  <a:pt x="13" y="130"/>
                  <a:pt x="13" y="133"/>
                </a:cubicBezTo>
                <a:cubicBezTo>
                  <a:pt x="13" y="173"/>
                  <a:pt x="62" y="206"/>
                  <a:pt x="123" y="206"/>
                </a:cubicBezTo>
                <a:cubicBezTo>
                  <a:pt x="184" y="206"/>
                  <a:pt x="233" y="173"/>
                  <a:pt x="233" y="133"/>
                </a:cubicBezTo>
                <a:cubicBezTo>
                  <a:pt x="233" y="130"/>
                  <a:pt x="233" y="127"/>
                  <a:pt x="232" y="124"/>
                </a:cubicBezTo>
                <a:cubicBezTo>
                  <a:pt x="241" y="120"/>
                  <a:pt x="247" y="111"/>
                  <a:pt x="247" y="101"/>
                </a:cubicBezTo>
                <a:close/>
                <a:moveTo>
                  <a:pt x="123" y="201"/>
                </a:moveTo>
                <a:cubicBezTo>
                  <a:pt x="65" y="201"/>
                  <a:pt x="17" y="171"/>
                  <a:pt x="17" y="133"/>
                </a:cubicBezTo>
                <a:cubicBezTo>
                  <a:pt x="17" y="130"/>
                  <a:pt x="18" y="126"/>
                  <a:pt x="19" y="123"/>
                </a:cubicBezTo>
                <a:cubicBezTo>
                  <a:pt x="22" y="109"/>
                  <a:pt x="31" y="97"/>
                  <a:pt x="46" y="87"/>
                </a:cubicBezTo>
                <a:cubicBezTo>
                  <a:pt x="66" y="73"/>
                  <a:pt x="94" y="66"/>
                  <a:pt x="123" y="66"/>
                </a:cubicBezTo>
                <a:cubicBezTo>
                  <a:pt x="152" y="66"/>
                  <a:pt x="180" y="73"/>
                  <a:pt x="200" y="87"/>
                </a:cubicBezTo>
                <a:cubicBezTo>
                  <a:pt x="215" y="97"/>
                  <a:pt x="224" y="110"/>
                  <a:pt x="227" y="123"/>
                </a:cubicBezTo>
                <a:cubicBezTo>
                  <a:pt x="227" y="124"/>
                  <a:pt x="227" y="124"/>
                  <a:pt x="227" y="124"/>
                </a:cubicBezTo>
                <a:cubicBezTo>
                  <a:pt x="228" y="127"/>
                  <a:pt x="228" y="130"/>
                  <a:pt x="228" y="133"/>
                </a:cubicBezTo>
                <a:cubicBezTo>
                  <a:pt x="228" y="171"/>
                  <a:pt x="181" y="201"/>
                  <a:pt x="123" y="2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5" name="Oval 166"/>
          <p:cNvSpPr>
            <a:spLocks noChangeArrowheads="1"/>
          </p:cNvSpPr>
          <p:nvPr/>
        </p:nvSpPr>
        <p:spPr bwMode="auto">
          <a:xfrm>
            <a:off x="970460" y="2705593"/>
            <a:ext cx="113617" cy="11361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6" name="Oval 167"/>
          <p:cNvSpPr>
            <a:spLocks noChangeArrowheads="1"/>
          </p:cNvSpPr>
          <p:nvPr/>
        </p:nvSpPr>
        <p:spPr bwMode="auto">
          <a:xfrm>
            <a:off x="1206434" y="2705593"/>
            <a:ext cx="113617" cy="113617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7" name="Freeform 168"/>
          <p:cNvSpPr>
            <a:spLocks/>
          </p:cNvSpPr>
          <p:nvPr/>
        </p:nvSpPr>
        <p:spPr bwMode="auto">
          <a:xfrm>
            <a:off x="1018528" y="2900052"/>
            <a:ext cx="255640" cy="54624"/>
          </a:xfrm>
          <a:custGeom>
            <a:avLst/>
            <a:gdLst>
              <a:gd name="T0" fmla="*/ 77 w 81"/>
              <a:gd name="T1" fmla="*/ 0 h 17"/>
              <a:gd name="T2" fmla="*/ 4 w 81"/>
              <a:gd name="T3" fmla="*/ 0 h 17"/>
              <a:gd name="T4" fmla="*/ 1 w 81"/>
              <a:gd name="T5" fmla="*/ 1 h 17"/>
              <a:gd name="T6" fmla="*/ 1 w 81"/>
              <a:gd name="T7" fmla="*/ 4 h 17"/>
              <a:gd name="T8" fmla="*/ 40 w 81"/>
              <a:gd name="T9" fmla="*/ 17 h 17"/>
              <a:gd name="T10" fmla="*/ 79 w 81"/>
              <a:gd name="T11" fmla="*/ 4 h 17"/>
              <a:gd name="T12" fmla="*/ 80 w 81"/>
              <a:gd name="T13" fmla="*/ 1 h 17"/>
              <a:gd name="T14" fmla="*/ 77 w 81"/>
              <a:gd name="T15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1" h="17">
                <a:moveTo>
                  <a:pt x="77" y="0"/>
                </a:moveTo>
                <a:cubicBezTo>
                  <a:pt x="55" y="16"/>
                  <a:pt x="26" y="16"/>
                  <a:pt x="4" y="0"/>
                </a:cubicBezTo>
                <a:cubicBezTo>
                  <a:pt x="3" y="0"/>
                  <a:pt x="2" y="0"/>
                  <a:pt x="1" y="1"/>
                </a:cubicBezTo>
                <a:cubicBezTo>
                  <a:pt x="0" y="2"/>
                  <a:pt x="0" y="4"/>
                  <a:pt x="1" y="4"/>
                </a:cubicBezTo>
                <a:cubicBezTo>
                  <a:pt x="13" y="12"/>
                  <a:pt x="27" y="17"/>
                  <a:pt x="40" y="17"/>
                </a:cubicBezTo>
                <a:cubicBezTo>
                  <a:pt x="54" y="17"/>
                  <a:pt x="68" y="12"/>
                  <a:pt x="79" y="4"/>
                </a:cubicBezTo>
                <a:cubicBezTo>
                  <a:pt x="80" y="4"/>
                  <a:pt x="81" y="2"/>
                  <a:pt x="80" y="1"/>
                </a:cubicBezTo>
                <a:cubicBezTo>
                  <a:pt x="79" y="0"/>
                  <a:pt x="78" y="0"/>
                  <a:pt x="7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8" name="Oval 169"/>
          <p:cNvSpPr>
            <a:spLocks noChangeArrowheads="1"/>
          </p:cNvSpPr>
          <p:nvPr/>
        </p:nvSpPr>
        <p:spPr bwMode="auto">
          <a:xfrm>
            <a:off x="2519741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09" name="Freeform 170"/>
          <p:cNvSpPr>
            <a:spLocks/>
          </p:cNvSpPr>
          <p:nvPr/>
        </p:nvSpPr>
        <p:spPr bwMode="auto">
          <a:xfrm>
            <a:off x="2884629" y="4112096"/>
            <a:ext cx="471948" cy="760361"/>
          </a:xfrm>
          <a:custGeom>
            <a:avLst/>
            <a:gdLst>
              <a:gd name="T0" fmla="*/ 83 w 149"/>
              <a:gd name="T1" fmla="*/ 0 h 241"/>
              <a:gd name="T2" fmla="*/ 83 w 149"/>
              <a:gd name="T3" fmla="*/ 61 h 241"/>
              <a:gd name="T4" fmla="*/ 140 w 149"/>
              <a:gd name="T5" fmla="*/ 61 h 241"/>
              <a:gd name="T6" fmla="*/ 140 w 149"/>
              <a:gd name="T7" fmla="*/ 99 h 241"/>
              <a:gd name="T8" fmla="*/ 83 w 149"/>
              <a:gd name="T9" fmla="*/ 99 h 241"/>
              <a:gd name="T10" fmla="*/ 83 w 149"/>
              <a:gd name="T11" fmla="*/ 161 h 241"/>
              <a:gd name="T12" fmla="*/ 85 w 149"/>
              <a:gd name="T13" fmla="*/ 188 h 241"/>
              <a:gd name="T14" fmla="*/ 94 w 149"/>
              <a:gd name="T15" fmla="*/ 197 h 241"/>
              <a:gd name="T16" fmla="*/ 112 w 149"/>
              <a:gd name="T17" fmla="*/ 202 h 241"/>
              <a:gd name="T18" fmla="*/ 149 w 149"/>
              <a:gd name="T19" fmla="*/ 190 h 241"/>
              <a:gd name="T20" fmla="*/ 149 w 149"/>
              <a:gd name="T21" fmla="*/ 228 h 241"/>
              <a:gd name="T22" fmla="*/ 120 w 149"/>
              <a:gd name="T23" fmla="*/ 238 h 241"/>
              <a:gd name="T24" fmla="*/ 93 w 149"/>
              <a:gd name="T25" fmla="*/ 241 h 241"/>
              <a:gd name="T26" fmla="*/ 64 w 149"/>
              <a:gd name="T27" fmla="*/ 237 h 241"/>
              <a:gd name="T28" fmla="*/ 42 w 149"/>
              <a:gd name="T29" fmla="*/ 225 h 241"/>
              <a:gd name="T30" fmla="*/ 30 w 149"/>
              <a:gd name="T31" fmla="*/ 209 h 241"/>
              <a:gd name="T32" fmla="*/ 26 w 149"/>
              <a:gd name="T33" fmla="*/ 183 h 241"/>
              <a:gd name="T34" fmla="*/ 26 w 149"/>
              <a:gd name="T35" fmla="*/ 99 h 241"/>
              <a:gd name="T36" fmla="*/ 0 w 149"/>
              <a:gd name="T37" fmla="*/ 99 h 241"/>
              <a:gd name="T38" fmla="*/ 0 w 149"/>
              <a:gd name="T39" fmla="*/ 65 h 241"/>
              <a:gd name="T40" fmla="*/ 24 w 149"/>
              <a:gd name="T41" fmla="*/ 51 h 241"/>
              <a:gd name="T42" fmla="*/ 40 w 149"/>
              <a:gd name="T43" fmla="*/ 31 h 241"/>
              <a:gd name="T44" fmla="*/ 49 w 149"/>
              <a:gd name="T45" fmla="*/ 0 h 241"/>
              <a:gd name="T46" fmla="*/ 83 w 149"/>
              <a:gd name="T47" fmla="*/ 0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9" h="241">
                <a:moveTo>
                  <a:pt x="83" y="0"/>
                </a:moveTo>
                <a:cubicBezTo>
                  <a:pt x="83" y="61"/>
                  <a:pt x="83" y="61"/>
                  <a:pt x="83" y="61"/>
                </a:cubicBezTo>
                <a:cubicBezTo>
                  <a:pt x="140" y="61"/>
                  <a:pt x="140" y="61"/>
                  <a:pt x="140" y="61"/>
                </a:cubicBezTo>
                <a:cubicBezTo>
                  <a:pt x="140" y="99"/>
                  <a:pt x="140" y="99"/>
                  <a:pt x="140" y="99"/>
                </a:cubicBezTo>
                <a:cubicBezTo>
                  <a:pt x="83" y="99"/>
                  <a:pt x="83" y="99"/>
                  <a:pt x="83" y="99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3" y="175"/>
                  <a:pt x="84" y="184"/>
                  <a:pt x="85" y="188"/>
                </a:cubicBezTo>
                <a:cubicBezTo>
                  <a:pt x="87" y="192"/>
                  <a:pt x="90" y="195"/>
                  <a:pt x="94" y="197"/>
                </a:cubicBezTo>
                <a:cubicBezTo>
                  <a:pt x="99" y="200"/>
                  <a:pt x="105" y="202"/>
                  <a:pt x="112" y="202"/>
                </a:cubicBezTo>
                <a:cubicBezTo>
                  <a:pt x="124" y="202"/>
                  <a:pt x="136" y="198"/>
                  <a:pt x="149" y="190"/>
                </a:cubicBezTo>
                <a:cubicBezTo>
                  <a:pt x="149" y="228"/>
                  <a:pt x="149" y="228"/>
                  <a:pt x="149" y="228"/>
                </a:cubicBezTo>
                <a:cubicBezTo>
                  <a:pt x="138" y="233"/>
                  <a:pt x="129" y="236"/>
                  <a:pt x="120" y="238"/>
                </a:cubicBezTo>
                <a:cubicBezTo>
                  <a:pt x="112" y="240"/>
                  <a:pt x="103" y="241"/>
                  <a:pt x="93" y="241"/>
                </a:cubicBezTo>
                <a:cubicBezTo>
                  <a:pt x="82" y="241"/>
                  <a:pt x="73" y="240"/>
                  <a:pt x="64" y="237"/>
                </a:cubicBezTo>
                <a:cubicBezTo>
                  <a:pt x="56" y="234"/>
                  <a:pt x="48" y="230"/>
                  <a:pt x="42" y="225"/>
                </a:cubicBezTo>
                <a:cubicBezTo>
                  <a:pt x="36" y="220"/>
                  <a:pt x="32" y="214"/>
                  <a:pt x="30" y="209"/>
                </a:cubicBezTo>
                <a:cubicBezTo>
                  <a:pt x="28" y="203"/>
                  <a:pt x="26" y="194"/>
                  <a:pt x="26" y="183"/>
                </a:cubicBezTo>
                <a:cubicBezTo>
                  <a:pt x="26" y="99"/>
                  <a:pt x="26" y="99"/>
                  <a:pt x="26" y="99"/>
                </a:cubicBezTo>
                <a:cubicBezTo>
                  <a:pt x="0" y="99"/>
                  <a:pt x="0" y="99"/>
                  <a:pt x="0" y="99"/>
                </a:cubicBezTo>
                <a:cubicBezTo>
                  <a:pt x="0" y="65"/>
                  <a:pt x="0" y="65"/>
                  <a:pt x="0" y="65"/>
                </a:cubicBezTo>
                <a:cubicBezTo>
                  <a:pt x="9" y="61"/>
                  <a:pt x="17" y="57"/>
                  <a:pt x="24" y="51"/>
                </a:cubicBezTo>
                <a:cubicBezTo>
                  <a:pt x="31" y="45"/>
                  <a:pt x="36" y="39"/>
                  <a:pt x="40" y="31"/>
                </a:cubicBezTo>
                <a:cubicBezTo>
                  <a:pt x="44" y="22"/>
                  <a:pt x="47" y="12"/>
                  <a:pt x="49" y="0"/>
                </a:cubicBezTo>
                <a:lnTo>
                  <a:pt x="8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33" name="Oval 194"/>
          <p:cNvSpPr>
            <a:spLocks noChangeArrowheads="1"/>
          </p:cNvSpPr>
          <p:nvPr/>
        </p:nvSpPr>
        <p:spPr bwMode="auto">
          <a:xfrm>
            <a:off x="10469835" y="2067588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334" name="Freeform 195"/>
          <p:cNvSpPr>
            <a:spLocks noEditPoints="1"/>
          </p:cNvSpPr>
          <p:nvPr/>
        </p:nvSpPr>
        <p:spPr bwMode="auto">
          <a:xfrm>
            <a:off x="10874050" y="2345077"/>
            <a:ext cx="408585" cy="762547"/>
          </a:xfrm>
          <a:custGeom>
            <a:avLst/>
            <a:gdLst>
              <a:gd name="T0" fmla="*/ 129 w 129"/>
              <a:gd name="T1" fmla="*/ 0 h 241"/>
              <a:gd name="T2" fmla="*/ 89 w 129"/>
              <a:gd name="T3" fmla="*/ 11 h 241"/>
              <a:gd name="T4" fmla="*/ 60 w 129"/>
              <a:gd name="T5" fmla="*/ 3 h 241"/>
              <a:gd name="T6" fmla="*/ 3 w 129"/>
              <a:gd name="T7" fmla="*/ 60 h 241"/>
              <a:gd name="T8" fmla="*/ 31 w 129"/>
              <a:gd name="T9" fmla="*/ 108 h 241"/>
              <a:gd name="T10" fmla="*/ 31 w 129"/>
              <a:gd name="T11" fmla="*/ 153 h 241"/>
              <a:gd name="T12" fmla="*/ 0 w 129"/>
              <a:gd name="T13" fmla="*/ 194 h 241"/>
              <a:gd name="T14" fmla="*/ 65 w 129"/>
              <a:gd name="T15" fmla="*/ 241 h 241"/>
              <a:gd name="T16" fmla="*/ 129 w 129"/>
              <a:gd name="T17" fmla="*/ 194 h 241"/>
              <a:gd name="T18" fmla="*/ 69 w 129"/>
              <a:gd name="T19" fmla="*/ 146 h 241"/>
              <a:gd name="T20" fmla="*/ 63 w 129"/>
              <a:gd name="T21" fmla="*/ 116 h 241"/>
              <a:gd name="T22" fmla="*/ 117 w 129"/>
              <a:gd name="T23" fmla="*/ 60 h 241"/>
              <a:gd name="T24" fmla="*/ 112 w 129"/>
              <a:gd name="T25" fmla="*/ 37 h 241"/>
              <a:gd name="T26" fmla="*/ 129 w 129"/>
              <a:gd name="T27" fmla="*/ 37 h 241"/>
              <a:gd name="T28" fmla="*/ 129 w 129"/>
              <a:gd name="T29" fmla="*/ 0 h 241"/>
              <a:gd name="T30" fmla="*/ 93 w 129"/>
              <a:gd name="T31" fmla="*/ 193 h 241"/>
              <a:gd name="T32" fmla="*/ 64 w 129"/>
              <a:gd name="T33" fmla="*/ 212 h 241"/>
              <a:gd name="T34" fmla="*/ 34 w 129"/>
              <a:gd name="T35" fmla="*/ 193 h 241"/>
              <a:gd name="T36" fmla="*/ 64 w 129"/>
              <a:gd name="T37" fmla="*/ 175 h 241"/>
              <a:gd name="T38" fmla="*/ 93 w 129"/>
              <a:gd name="T39" fmla="*/ 193 h 241"/>
              <a:gd name="T40" fmla="*/ 61 w 129"/>
              <a:gd name="T41" fmla="*/ 83 h 241"/>
              <a:gd name="T42" fmla="*/ 40 w 129"/>
              <a:gd name="T43" fmla="*/ 57 h 241"/>
              <a:gd name="T44" fmla="*/ 61 w 129"/>
              <a:gd name="T45" fmla="*/ 31 h 241"/>
              <a:gd name="T46" fmla="*/ 81 w 129"/>
              <a:gd name="T47" fmla="*/ 57 h 241"/>
              <a:gd name="T48" fmla="*/ 61 w 129"/>
              <a:gd name="T49" fmla="*/ 83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29" h="241">
                <a:moveTo>
                  <a:pt x="129" y="0"/>
                </a:moveTo>
                <a:cubicBezTo>
                  <a:pt x="123" y="6"/>
                  <a:pt x="101" y="10"/>
                  <a:pt x="89" y="11"/>
                </a:cubicBezTo>
                <a:cubicBezTo>
                  <a:pt x="81" y="6"/>
                  <a:pt x="71" y="3"/>
                  <a:pt x="60" y="3"/>
                </a:cubicBezTo>
                <a:cubicBezTo>
                  <a:pt x="29" y="3"/>
                  <a:pt x="3" y="28"/>
                  <a:pt x="3" y="60"/>
                </a:cubicBezTo>
                <a:cubicBezTo>
                  <a:pt x="3" y="80"/>
                  <a:pt x="15" y="98"/>
                  <a:pt x="31" y="108"/>
                </a:cubicBezTo>
                <a:cubicBezTo>
                  <a:pt x="25" y="115"/>
                  <a:pt x="12" y="128"/>
                  <a:pt x="31" y="153"/>
                </a:cubicBezTo>
                <a:cubicBezTo>
                  <a:pt x="13" y="162"/>
                  <a:pt x="0" y="177"/>
                  <a:pt x="0" y="194"/>
                </a:cubicBezTo>
                <a:cubicBezTo>
                  <a:pt x="0" y="220"/>
                  <a:pt x="29" y="241"/>
                  <a:pt x="65" y="241"/>
                </a:cubicBezTo>
                <a:cubicBezTo>
                  <a:pt x="100" y="241"/>
                  <a:pt x="129" y="220"/>
                  <a:pt x="129" y="194"/>
                </a:cubicBezTo>
                <a:cubicBezTo>
                  <a:pt x="129" y="168"/>
                  <a:pt x="103" y="148"/>
                  <a:pt x="69" y="146"/>
                </a:cubicBezTo>
                <a:cubicBezTo>
                  <a:pt x="61" y="141"/>
                  <a:pt x="53" y="131"/>
                  <a:pt x="63" y="116"/>
                </a:cubicBezTo>
                <a:cubicBezTo>
                  <a:pt x="93" y="115"/>
                  <a:pt x="117" y="90"/>
                  <a:pt x="117" y="60"/>
                </a:cubicBezTo>
                <a:cubicBezTo>
                  <a:pt x="117" y="52"/>
                  <a:pt x="115" y="44"/>
                  <a:pt x="112" y="37"/>
                </a:cubicBezTo>
                <a:cubicBezTo>
                  <a:pt x="129" y="37"/>
                  <a:pt x="129" y="37"/>
                  <a:pt x="129" y="37"/>
                </a:cubicBezTo>
                <a:lnTo>
                  <a:pt x="129" y="0"/>
                </a:lnTo>
                <a:close/>
                <a:moveTo>
                  <a:pt x="93" y="193"/>
                </a:moveTo>
                <a:cubicBezTo>
                  <a:pt x="93" y="203"/>
                  <a:pt x="80" y="212"/>
                  <a:pt x="64" y="212"/>
                </a:cubicBezTo>
                <a:cubicBezTo>
                  <a:pt x="47" y="212"/>
                  <a:pt x="34" y="203"/>
                  <a:pt x="34" y="193"/>
                </a:cubicBezTo>
                <a:cubicBezTo>
                  <a:pt x="34" y="183"/>
                  <a:pt x="47" y="175"/>
                  <a:pt x="64" y="175"/>
                </a:cubicBezTo>
                <a:cubicBezTo>
                  <a:pt x="80" y="175"/>
                  <a:pt x="93" y="183"/>
                  <a:pt x="93" y="193"/>
                </a:cubicBezTo>
                <a:close/>
                <a:moveTo>
                  <a:pt x="61" y="83"/>
                </a:moveTo>
                <a:cubicBezTo>
                  <a:pt x="49" y="83"/>
                  <a:pt x="40" y="72"/>
                  <a:pt x="40" y="57"/>
                </a:cubicBezTo>
                <a:cubicBezTo>
                  <a:pt x="40" y="43"/>
                  <a:pt x="49" y="31"/>
                  <a:pt x="61" y="31"/>
                </a:cubicBezTo>
                <a:cubicBezTo>
                  <a:pt x="72" y="31"/>
                  <a:pt x="81" y="43"/>
                  <a:pt x="81" y="57"/>
                </a:cubicBezTo>
                <a:cubicBezTo>
                  <a:pt x="81" y="72"/>
                  <a:pt x="72" y="83"/>
                  <a:pt x="61" y="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1" name="Oval 196"/>
          <p:cNvSpPr>
            <a:spLocks noChangeArrowheads="1"/>
          </p:cNvSpPr>
          <p:nvPr/>
        </p:nvSpPr>
        <p:spPr bwMode="auto">
          <a:xfrm>
            <a:off x="8481380" y="3867381"/>
            <a:ext cx="1219200" cy="1219200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2" name="Freeform 197"/>
          <p:cNvSpPr>
            <a:spLocks noEditPoints="1"/>
          </p:cNvSpPr>
          <p:nvPr/>
        </p:nvSpPr>
        <p:spPr bwMode="auto">
          <a:xfrm>
            <a:off x="8723910" y="4095025"/>
            <a:ext cx="729772" cy="763916"/>
          </a:xfrm>
          <a:custGeom>
            <a:avLst/>
            <a:gdLst>
              <a:gd name="T0" fmla="*/ 189 w 231"/>
              <a:gd name="T1" fmla="*/ 131 h 242"/>
              <a:gd name="T2" fmla="*/ 170 w 231"/>
              <a:gd name="T3" fmla="*/ 118 h 242"/>
              <a:gd name="T4" fmla="*/ 179 w 231"/>
              <a:gd name="T5" fmla="*/ 94 h 242"/>
              <a:gd name="T6" fmla="*/ 182 w 231"/>
              <a:gd name="T7" fmla="*/ 72 h 242"/>
              <a:gd name="T8" fmla="*/ 140 w 231"/>
              <a:gd name="T9" fmla="*/ 37 h 242"/>
              <a:gd name="T10" fmla="*/ 122 w 231"/>
              <a:gd name="T11" fmla="*/ 29 h 242"/>
              <a:gd name="T12" fmla="*/ 116 w 231"/>
              <a:gd name="T13" fmla="*/ 10 h 242"/>
              <a:gd name="T14" fmla="*/ 119 w 231"/>
              <a:gd name="T15" fmla="*/ 33 h 242"/>
              <a:gd name="T16" fmla="*/ 148 w 231"/>
              <a:gd name="T17" fmla="*/ 50 h 242"/>
              <a:gd name="T18" fmla="*/ 164 w 231"/>
              <a:gd name="T19" fmla="*/ 80 h 242"/>
              <a:gd name="T20" fmla="*/ 153 w 231"/>
              <a:gd name="T21" fmla="*/ 95 h 242"/>
              <a:gd name="T22" fmla="*/ 145 w 231"/>
              <a:gd name="T23" fmla="*/ 107 h 242"/>
              <a:gd name="T24" fmla="*/ 144 w 231"/>
              <a:gd name="T25" fmla="*/ 97 h 242"/>
              <a:gd name="T26" fmla="*/ 138 w 231"/>
              <a:gd name="T27" fmla="*/ 78 h 242"/>
              <a:gd name="T28" fmla="*/ 101 w 231"/>
              <a:gd name="T29" fmla="*/ 49 h 242"/>
              <a:gd name="T30" fmla="*/ 72 w 231"/>
              <a:gd name="T31" fmla="*/ 29 h 242"/>
              <a:gd name="T32" fmla="*/ 66 w 231"/>
              <a:gd name="T33" fmla="*/ 0 h 242"/>
              <a:gd name="T34" fmla="*/ 74 w 231"/>
              <a:gd name="T35" fmla="*/ 47 h 242"/>
              <a:gd name="T36" fmla="*/ 103 w 231"/>
              <a:gd name="T37" fmla="*/ 70 h 242"/>
              <a:gd name="T38" fmla="*/ 118 w 231"/>
              <a:gd name="T39" fmla="*/ 85 h 242"/>
              <a:gd name="T40" fmla="*/ 120 w 231"/>
              <a:gd name="T41" fmla="*/ 109 h 242"/>
              <a:gd name="T42" fmla="*/ 116 w 231"/>
              <a:gd name="T43" fmla="*/ 112 h 242"/>
              <a:gd name="T44" fmla="*/ 100 w 231"/>
              <a:gd name="T45" fmla="*/ 107 h 242"/>
              <a:gd name="T46" fmla="*/ 71 w 231"/>
              <a:gd name="T47" fmla="*/ 90 h 242"/>
              <a:gd name="T48" fmla="*/ 60 w 231"/>
              <a:gd name="T49" fmla="*/ 53 h 242"/>
              <a:gd name="T50" fmla="*/ 39 w 231"/>
              <a:gd name="T51" fmla="*/ 36 h 242"/>
              <a:gd name="T52" fmla="*/ 19 w 231"/>
              <a:gd name="T53" fmla="*/ 36 h 242"/>
              <a:gd name="T54" fmla="*/ 0 w 231"/>
              <a:gd name="T55" fmla="*/ 43 h 242"/>
              <a:gd name="T56" fmla="*/ 23 w 231"/>
              <a:gd name="T57" fmla="*/ 42 h 242"/>
              <a:gd name="T58" fmla="*/ 49 w 231"/>
              <a:gd name="T59" fmla="*/ 65 h 242"/>
              <a:gd name="T60" fmla="*/ 69 w 231"/>
              <a:gd name="T61" fmla="*/ 116 h 242"/>
              <a:gd name="T62" fmla="*/ 92 w 231"/>
              <a:gd name="T63" fmla="*/ 136 h 242"/>
              <a:gd name="T64" fmla="*/ 108 w 231"/>
              <a:gd name="T65" fmla="*/ 142 h 242"/>
              <a:gd name="T66" fmla="*/ 83 w 231"/>
              <a:gd name="T67" fmla="*/ 147 h 242"/>
              <a:gd name="T68" fmla="*/ 49 w 231"/>
              <a:gd name="T69" fmla="*/ 147 h 242"/>
              <a:gd name="T70" fmla="*/ 42 w 231"/>
              <a:gd name="T71" fmla="*/ 107 h 242"/>
              <a:gd name="T72" fmla="*/ 39 w 231"/>
              <a:gd name="T73" fmla="*/ 88 h 242"/>
              <a:gd name="T74" fmla="*/ 17 w 231"/>
              <a:gd name="T75" fmla="*/ 76 h 242"/>
              <a:gd name="T76" fmla="*/ 28 w 231"/>
              <a:gd name="T77" fmla="*/ 86 h 242"/>
              <a:gd name="T78" fmla="*/ 29 w 231"/>
              <a:gd name="T79" fmla="*/ 100 h 242"/>
              <a:gd name="T80" fmla="*/ 26 w 231"/>
              <a:gd name="T81" fmla="*/ 146 h 242"/>
              <a:gd name="T82" fmla="*/ 52 w 231"/>
              <a:gd name="T83" fmla="*/ 172 h 242"/>
              <a:gd name="T84" fmla="*/ 110 w 231"/>
              <a:gd name="T85" fmla="*/ 171 h 242"/>
              <a:gd name="T86" fmla="*/ 122 w 231"/>
              <a:gd name="T87" fmla="*/ 195 h 242"/>
              <a:gd name="T88" fmla="*/ 169 w 231"/>
              <a:gd name="T89" fmla="*/ 242 h 242"/>
              <a:gd name="T90" fmla="*/ 226 w 231"/>
              <a:gd name="T91" fmla="*/ 189 h 242"/>
              <a:gd name="T92" fmla="*/ 189 w 231"/>
              <a:gd name="T93" fmla="*/ 131 h 242"/>
              <a:gd name="T94" fmla="*/ 174 w 231"/>
              <a:gd name="T95" fmla="*/ 230 h 242"/>
              <a:gd name="T96" fmla="*/ 141 w 231"/>
              <a:gd name="T97" fmla="*/ 190 h 242"/>
              <a:gd name="T98" fmla="*/ 178 w 231"/>
              <a:gd name="T99" fmla="*/ 145 h 242"/>
              <a:gd name="T100" fmla="*/ 216 w 231"/>
              <a:gd name="T101" fmla="*/ 186 h 242"/>
              <a:gd name="T102" fmla="*/ 174 w 231"/>
              <a:gd name="T103" fmla="*/ 230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31" h="242">
                <a:moveTo>
                  <a:pt x="189" y="131"/>
                </a:moveTo>
                <a:cubicBezTo>
                  <a:pt x="180" y="128"/>
                  <a:pt x="170" y="132"/>
                  <a:pt x="170" y="118"/>
                </a:cubicBezTo>
                <a:cubicBezTo>
                  <a:pt x="170" y="109"/>
                  <a:pt x="176" y="102"/>
                  <a:pt x="179" y="94"/>
                </a:cubicBezTo>
                <a:cubicBezTo>
                  <a:pt x="182" y="87"/>
                  <a:pt x="183" y="79"/>
                  <a:pt x="182" y="72"/>
                </a:cubicBezTo>
                <a:cubicBezTo>
                  <a:pt x="178" y="53"/>
                  <a:pt x="157" y="42"/>
                  <a:pt x="140" y="37"/>
                </a:cubicBezTo>
                <a:cubicBezTo>
                  <a:pt x="133" y="36"/>
                  <a:pt x="126" y="35"/>
                  <a:pt x="122" y="29"/>
                </a:cubicBezTo>
                <a:cubicBezTo>
                  <a:pt x="119" y="24"/>
                  <a:pt x="115" y="16"/>
                  <a:pt x="116" y="10"/>
                </a:cubicBezTo>
                <a:cubicBezTo>
                  <a:pt x="115" y="15"/>
                  <a:pt x="116" y="26"/>
                  <a:pt x="119" y="33"/>
                </a:cubicBezTo>
                <a:cubicBezTo>
                  <a:pt x="122" y="41"/>
                  <a:pt x="140" y="45"/>
                  <a:pt x="148" y="50"/>
                </a:cubicBezTo>
                <a:cubicBezTo>
                  <a:pt x="156" y="55"/>
                  <a:pt x="168" y="69"/>
                  <a:pt x="164" y="80"/>
                </a:cubicBezTo>
                <a:cubicBezTo>
                  <a:pt x="161" y="85"/>
                  <a:pt x="157" y="90"/>
                  <a:pt x="153" y="95"/>
                </a:cubicBezTo>
                <a:cubicBezTo>
                  <a:pt x="150" y="98"/>
                  <a:pt x="148" y="104"/>
                  <a:pt x="145" y="107"/>
                </a:cubicBezTo>
                <a:cubicBezTo>
                  <a:pt x="146" y="106"/>
                  <a:pt x="144" y="98"/>
                  <a:pt x="144" y="97"/>
                </a:cubicBezTo>
                <a:cubicBezTo>
                  <a:pt x="143" y="90"/>
                  <a:pt x="142" y="83"/>
                  <a:pt x="138" y="78"/>
                </a:cubicBezTo>
                <a:cubicBezTo>
                  <a:pt x="130" y="66"/>
                  <a:pt x="114" y="55"/>
                  <a:pt x="101" y="49"/>
                </a:cubicBezTo>
                <a:cubicBezTo>
                  <a:pt x="93" y="45"/>
                  <a:pt x="77" y="38"/>
                  <a:pt x="72" y="29"/>
                </a:cubicBezTo>
                <a:cubicBezTo>
                  <a:pt x="67" y="21"/>
                  <a:pt x="67" y="10"/>
                  <a:pt x="66" y="0"/>
                </a:cubicBezTo>
                <a:cubicBezTo>
                  <a:pt x="64" y="16"/>
                  <a:pt x="65" y="33"/>
                  <a:pt x="74" y="47"/>
                </a:cubicBezTo>
                <a:cubicBezTo>
                  <a:pt x="81" y="58"/>
                  <a:pt x="92" y="63"/>
                  <a:pt x="103" y="70"/>
                </a:cubicBezTo>
                <a:cubicBezTo>
                  <a:pt x="109" y="73"/>
                  <a:pt x="114" y="79"/>
                  <a:pt x="118" y="85"/>
                </a:cubicBezTo>
                <a:cubicBezTo>
                  <a:pt x="121" y="91"/>
                  <a:pt x="120" y="101"/>
                  <a:pt x="120" y="109"/>
                </a:cubicBezTo>
                <a:cubicBezTo>
                  <a:pt x="121" y="113"/>
                  <a:pt x="120" y="113"/>
                  <a:pt x="116" y="112"/>
                </a:cubicBezTo>
                <a:cubicBezTo>
                  <a:pt x="111" y="111"/>
                  <a:pt x="105" y="109"/>
                  <a:pt x="100" y="107"/>
                </a:cubicBezTo>
                <a:cubicBezTo>
                  <a:pt x="91" y="103"/>
                  <a:pt x="76" y="99"/>
                  <a:pt x="71" y="90"/>
                </a:cubicBezTo>
                <a:cubicBezTo>
                  <a:pt x="64" y="79"/>
                  <a:pt x="64" y="64"/>
                  <a:pt x="60" y="53"/>
                </a:cubicBezTo>
                <a:cubicBezTo>
                  <a:pt x="56" y="42"/>
                  <a:pt x="49" y="38"/>
                  <a:pt x="39" y="36"/>
                </a:cubicBezTo>
                <a:cubicBezTo>
                  <a:pt x="32" y="34"/>
                  <a:pt x="25" y="35"/>
                  <a:pt x="19" y="36"/>
                </a:cubicBezTo>
                <a:cubicBezTo>
                  <a:pt x="16" y="37"/>
                  <a:pt x="0" y="41"/>
                  <a:pt x="0" y="43"/>
                </a:cubicBezTo>
                <a:cubicBezTo>
                  <a:pt x="0" y="43"/>
                  <a:pt x="22" y="42"/>
                  <a:pt x="23" y="42"/>
                </a:cubicBezTo>
                <a:cubicBezTo>
                  <a:pt x="40" y="43"/>
                  <a:pt x="45" y="51"/>
                  <a:pt x="49" y="65"/>
                </a:cubicBezTo>
                <a:cubicBezTo>
                  <a:pt x="54" y="82"/>
                  <a:pt x="58" y="102"/>
                  <a:pt x="69" y="116"/>
                </a:cubicBezTo>
                <a:cubicBezTo>
                  <a:pt x="76" y="124"/>
                  <a:pt x="84" y="130"/>
                  <a:pt x="92" y="136"/>
                </a:cubicBezTo>
                <a:cubicBezTo>
                  <a:pt x="95" y="138"/>
                  <a:pt x="103" y="144"/>
                  <a:pt x="108" y="142"/>
                </a:cubicBezTo>
                <a:cubicBezTo>
                  <a:pt x="100" y="145"/>
                  <a:pt x="91" y="145"/>
                  <a:pt x="83" y="147"/>
                </a:cubicBezTo>
                <a:cubicBezTo>
                  <a:pt x="73" y="148"/>
                  <a:pt x="58" y="152"/>
                  <a:pt x="49" y="147"/>
                </a:cubicBezTo>
                <a:cubicBezTo>
                  <a:pt x="39" y="142"/>
                  <a:pt x="42" y="116"/>
                  <a:pt x="42" y="107"/>
                </a:cubicBezTo>
                <a:cubicBezTo>
                  <a:pt x="42" y="101"/>
                  <a:pt x="42" y="93"/>
                  <a:pt x="39" y="88"/>
                </a:cubicBezTo>
                <a:cubicBezTo>
                  <a:pt x="34" y="81"/>
                  <a:pt x="25" y="76"/>
                  <a:pt x="17" y="76"/>
                </a:cubicBezTo>
                <a:cubicBezTo>
                  <a:pt x="21" y="79"/>
                  <a:pt x="25" y="82"/>
                  <a:pt x="28" y="86"/>
                </a:cubicBezTo>
                <a:cubicBezTo>
                  <a:pt x="32" y="91"/>
                  <a:pt x="30" y="95"/>
                  <a:pt x="29" y="100"/>
                </a:cubicBezTo>
                <a:cubicBezTo>
                  <a:pt x="26" y="115"/>
                  <a:pt x="24" y="131"/>
                  <a:pt x="26" y="146"/>
                </a:cubicBezTo>
                <a:cubicBezTo>
                  <a:pt x="28" y="161"/>
                  <a:pt x="38" y="170"/>
                  <a:pt x="52" y="172"/>
                </a:cubicBezTo>
                <a:cubicBezTo>
                  <a:pt x="71" y="175"/>
                  <a:pt x="91" y="173"/>
                  <a:pt x="110" y="171"/>
                </a:cubicBezTo>
                <a:cubicBezTo>
                  <a:pt x="121" y="169"/>
                  <a:pt x="120" y="188"/>
                  <a:pt x="122" y="195"/>
                </a:cubicBezTo>
                <a:cubicBezTo>
                  <a:pt x="127" y="218"/>
                  <a:pt x="142" y="242"/>
                  <a:pt x="169" y="242"/>
                </a:cubicBezTo>
                <a:cubicBezTo>
                  <a:pt x="200" y="242"/>
                  <a:pt x="221" y="218"/>
                  <a:pt x="226" y="189"/>
                </a:cubicBezTo>
                <a:cubicBezTo>
                  <a:pt x="231" y="163"/>
                  <a:pt x="214" y="138"/>
                  <a:pt x="189" y="131"/>
                </a:cubicBezTo>
                <a:close/>
                <a:moveTo>
                  <a:pt x="174" y="230"/>
                </a:moveTo>
                <a:cubicBezTo>
                  <a:pt x="154" y="230"/>
                  <a:pt x="141" y="213"/>
                  <a:pt x="141" y="190"/>
                </a:cubicBezTo>
                <a:cubicBezTo>
                  <a:pt x="141" y="167"/>
                  <a:pt x="159" y="145"/>
                  <a:pt x="178" y="145"/>
                </a:cubicBezTo>
                <a:cubicBezTo>
                  <a:pt x="198" y="145"/>
                  <a:pt x="216" y="163"/>
                  <a:pt x="216" y="186"/>
                </a:cubicBezTo>
                <a:cubicBezTo>
                  <a:pt x="216" y="209"/>
                  <a:pt x="193" y="230"/>
                  <a:pt x="174" y="2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3" name="Freeform 198"/>
          <p:cNvSpPr>
            <a:spLocks/>
          </p:cNvSpPr>
          <p:nvPr/>
        </p:nvSpPr>
        <p:spPr bwMode="auto">
          <a:xfrm>
            <a:off x="9261407" y="4635673"/>
            <a:ext cx="100508" cy="116011"/>
          </a:xfrm>
          <a:custGeom>
            <a:avLst/>
            <a:gdLst>
              <a:gd name="T0" fmla="*/ 15 w 32"/>
              <a:gd name="T1" fmla="*/ 0 h 37"/>
              <a:gd name="T2" fmla="*/ 0 w 32"/>
              <a:gd name="T3" fmla="*/ 18 h 37"/>
              <a:gd name="T4" fmla="*/ 15 w 32"/>
              <a:gd name="T5" fmla="*/ 37 h 37"/>
              <a:gd name="T6" fmla="*/ 32 w 32"/>
              <a:gd name="T7" fmla="*/ 18 h 37"/>
              <a:gd name="T8" fmla="*/ 15 w 32"/>
              <a:gd name="T9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37">
                <a:moveTo>
                  <a:pt x="15" y="0"/>
                </a:moveTo>
                <a:cubicBezTo>
                  <a:pt x="7" y="0"/>
                  <a:pt x="0" y="8"/>
                  <a:pt x="0" y="18"/>
                </a:cubicBezTo>
                <a:cubicBezTo>
                  <a:pt x="0" y="29"/>
                  <a:pt x="7" y="37"/>
                  <a:pt x="15" y="37"/>
                </a:cubicBezTo>
                <a:cubicBezTo>
                  <a:pt x="23" y="37"/>
                  <a:pt x="32" y="28"/>
                  <a:pt x="32" y="18"/>
                </a:cubicBezTo>
                <a:cubicBezTo>
                  <a:pt x="32" y="8"/>
                  <a:pt x="23" y="0"/>
                  <a:pt x="1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91" name="Oval 6"/>
          <p:cNvSpPr>
            <a:spLocks noChangeArrowheads="1"/>
          </p:cNvSpPr>
          <p:nvPr/>
        </p:nvSpPr>
        <p:spPr bwMode="auto">
          <a:xfrm>
            <a:off x="6496656" y="3867381"/>
            <a:ext cx="1215467" cy="1215467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292" name="Group 291"/>
          <p:cNvGrpSpPr/>
          <p:nvPr/>
        </p:nvGrpSpPr>
        <p:grpSpPr>
          <a:xfrm>
            <a:off x="6724877" y="4095602"/>
            <a:ext cx="759025" cy="760308"/>
            <a:chOff x="4542766" y="67602"/>
            <a:chExt cx="569269" cy="570231"/>
          </a:xfrm>
        </p:grpSpPr>
        <p:sp>
          <p:nvSpPr>
            <p:cNvPr id="293" name="Freeform 8"/>
            <p:cNvSpPr>
              <a:spLocks/>
            </p:cNvSpPr>
            <p:nvPr/>
          </p:nvSpPr>
          <p:spPr bwMode="auto">
            <a:xfrm>
              <a:off x="5035107" y="156070"/>
              <a:ext cx="76928" cy="390411"/>
            </a:xfrm>
            <a:custGeom>
              <a:avLst/>
              <a:gdLst>
                <a:gd name="T0" fmla="*/ 0 w 34"/>
                <a:gd name="T1" fmla="*/ 171 h 171"/>
                <a:gd name="T2" fmla="*/ 34 w 34"/>
                <a:gd name="T3" fmla="*/ 86 h 171"/>
                <a:gd name="T4" fmla="*/ 0 w 34"/>
                <a:gd name="T5" fmla="*/ 0 h 171"/>
                <a:gd name="T6" fmla="*/ 0 w 34"/>
                <a:gd name="T7" fmla="*/ 171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1">
                  <a:moveTo>
                    <a:pt x="0" y="171"/>
                  </a:moveTo>
                  <a:cubicBezTo>
                    <a:pt x="21" y="149"/>
                    <a:pt x="34" y="119"/>
                    <a:pt x="34" y="86"/>
                  </a:cubicBezTo>
                  <a:cubicBezTo>
                    <a:pt x="34" y="53"/>
                    <a:pt x="21" y="23"/>
                    <a:pt x="0" y="0"/>
                  </a:cubicBezTo>
                  <a:lnTo>
                    <a:pt x="0" y="171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4" name="Freeform 9"/>
            <p:cNvSpPr>
              <a:spLocks/>
            </p:cNvSpPr>
            <p:nvPr/>
          </p:nvSpPr>
          <p:spPr bwMode="auto">
            <a:xfrm>
              <a:off x="4932216" y="85873"/>
              <a:ext cx="102892" cy="530805"/>
            </a:xfrm>
            <a:custGeom>
              <a:avLst/>
              <a:gdLst>
                <a:gd name="T0" fmla="*/ 0 w 45"/>
                <a:gd name="T1" fmla="*/ 0 h 233"/>
                <a:gd name="T2" fmla="*/ 0 w 45"/>
                <a:gd name="T3" fmla="*/ 233 h 233"/>
                <a:gd name="T4" fmla="*/ 45 w 45"/>
                <a:gd name="T5" fmla="*/ 202 h 233"/>
                <a:gd name="T6" fmla="*/ 45 w 45"/>
                <a:gd name="T7" fmla="*/ 31 h 233"/>
                <a:gd name="T8" fmla="*/ 0 w 45"/>
                <a:gd name="T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3">
                  <a:moveTo>
                    <a:pt x="0" y="0"/>
                  </a:moveTo>
                  <a:cubicBezTo>
                    <a:pt x="0" y="233"/>
                    <a:pt x="0" y="233"/>
                    <a:pt x="0" y="233"/>
                  </a:cubicBezTo>
                  <a:cubicBezTo>
                    <a:pt x="17" y="226"/>
                    <a:pt x="33" y="216"/>
                    <a:pt x="45" y="202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33" y="18"/>
                    <a:pt x="17" y="7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5" name="Freeform 10"/>
            <p:cNvSpPr>
              <a:spLocks/>
            </p:cNvSpPr>
            <p:nvPr/>
          </p:nvSpPr>
          <p:spPr bwMode="auto">
            <a:xfrm>
              <a:off x="4827401" y="67602"/>
              <a:ext cx="104815" cy="570231"/>
            </a:xfrm>
            <a:custGeom>
              <a:avLst/>
              <a:gdLst>
                <a:gd name="T0" fmla="*/ 0 w 46"/>
                <a:gd name="T1" fmla="*/ 0 h 250"/>
                <a:gd name="T2" fmla="*/ 0 w 46"/>
                <a:gd name="T3" fmla="*/ 0 h 250"/>
                <a:gd name="T4" fmla="*/ 0 w 46"/>
                <a:gd name="T5" fmla="*/ 250 h 250"/>
                <a:gd name="T6" fmla="*/ 0 w 46"/>
                <a:gd name="T7" fmla="*/ 250 h 250"/>
                <a:gd name="T8" fmla="*/ 46 w 46"/>
                <a:gd name="T9" fmla="*/ 241 h 250"/>
                <a:gd name="T10" fmla="*/ 46 w 46"/>
                <a:gd name="T11" fmla="*/ 8 h 250"/>
                <a:gd name="T12" fmla="*/ 0 w 46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" h="25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16" y="250"/>
                    <a:pt x="31" y="247"/>
                    <a:pt x="46" y="241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31" y="3"/>
                    <a:pt x="16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6" name="Freeform 11"/>
            <p:cNvSpPr>
              <a:spLocks/>
            </p:cNvSpPr>
            <p:nvPr/>
          </p:nvSpPr>
          <p:spPr bwMode="auto">
            <a:xfrm>
              <a:off x="4722586" y="67602"/>
              <a:ext cx="104815" cy="570231"/>
            </a:xfrm>
            <a:custGeom>
              <a:avLst/>
              <a:gdLst>
                <a:gd name="T0" fmla="*/ 0 w 46"/>
                <a:gd name="T1" fmla="*/ 8 h 250"/>
                <a:gd name="T2" fmla="*/ 0 w 46"/>
                <a:gd name="T3" fmla="*/ 241 h 250"/>
                <a:gd name="T4" fmla="*/ 46 w 46"/>
                <a:gd name="T5" fmla="*/ 250 h 250"/>
                <a:gd name="T6" fmla="*/ 46 w 46"/>
                <a:gd name="T7" fmla="*/ 0 h 250"/>
                <a:gd name="T8" fmla="*/ 0 w 46"/>
                <a:gd name="T9" fmla="*/ 8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50">
                  <a:moveTo>
                    <a:pt x="0" y="8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14" y="247"/>
                    <a:pt x="30" y="250"/>
                    <a:pt x="46" y="25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0" y="0"/>
                    <a:pt x="14" y="3"/>
                    <a:pt x="0" y="8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7" name="Freeform 12"/>
            <p:cNvSpPr>
              <a:spLocks/>
            </p:cNvSpPr>
            <p:nvPr/>
          </p:nvSpPr>
          <p:spPr bwMode="auto">
            <a:xfrm>
              <a:off x="4619694" y="85873"/>
              <a:ext cx="102892" cy="530805"/>
            </a:xfrm>
            <a:custGeom>
              <a:avLst/>
              <a:gdLst>
                <a:gd name="T0" fmla="*/ 0 w 45"/>
                <a:gd name="T1" fmla="*/ 32 h 233"/>
                <a:gd name="T2" fmla="*/ 0 w 45"/>
                <a:gd name="T3" fmla="*/ 202 h 233"/>
                <a:gd name="T4" fmla="*/ 45 w 45"/>
                <a:gd name="T5" fmla="*/ 233 h 233"/>
                <a:gd name="T6" fmla="*/ 45 w 45"/>
                <a:gd name="T7" fmla="*/ 0 h 233"/>
                <a:gd name="T8" fmla="*/ 0 w 45"/>
                <a:gd name="T9" fmla="*/ 3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3">
                  <a:moveTo>
                    <a:pt x="0" y="32"/>
                  </a:moveTo>
                  <a:cubicBezTo>
                    <a:pt x="0" y="202"/>
                    <a:pt x="0" y="202"/>
                    <a:pt x="0" y="202"/>
                  </a:cubicBezTo>
                  <a:cubicBezTo>
                    <a:pt x="12" y="216"/>
                    <a:pt x="28" y="226"/>
                    <a:pt x="45" y="233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28" y="7"/>
                    <a:pt x="12" y="18"/>
                    <a:pt x="0" y="32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8" name="Freeform 13"/>
            <p:cNvSpPr>
              <a:spLocks/>
            </p:cNvSpPr>
            <p:nvPr/>
          </p:nvSpPr>
          <p:spPr bwMode="auto">
            <a:xfrm>
              <a:off x="4542766" y="158955"/>
              <a:ext cx="76928" cy="387526"/>
            </a:xfrm>
            <a:custGeom>
              <a:avLst/>
              <a:gdLst>
                <a:gd name="T0" fmla="*/ 0 w 34"/>
                <a:gd name="T1" fmla="*/ 85 h 170"/>
                <a:gd name="T2" fmla="*/ 34 w 34"/>
                <a:gd name="T3" fmla="*/ 170 h 170"/>
                <a:gd name="T4" fmla="*/ 34 w 34"/>
                <a:gd name="T5" fmla="*/ 0 h 170"/>
                <a:gd name="T6" fmla="*/ 0 w 34"/>
                <a:gd name="T7" fmla="*/ 8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170">
                  <a:moveTo>
                    <a:pt x="0" y="85"/>
                  </a:moveTo>
                  <a:cubicBezTo>
                    <a:pt x="0" y="118"/>
                    <a:pt x="13" y="148"/>
                    <a:pt x="34" y="17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3" y="22"/>
                    <a:pt x="0" y="52"/>
                    <a:pt x="0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00" name="Oval 14"/>
          <p:cNvSpPr>
            <a:spLocks noChangeArrowheads="1"/>
          </p:cNvSpPr>
          <p:nvPr/>
        </p:nvSpPr>
        <p:spPr bwMode="auto">
          <a:xfrm>
            <a:off x="6496656" y="2071321"/>
            <a:ext cx="1215467" cy="1215467"/>
          </a:xfrm>
          <a:prstGeom prst="ellipse">
            <a:avLst/>
          </a:prstGeom>
          <a:solidFill>
            <a:schemeClr val="accent1"/>
          </a:solidFill>
          <a:ln w="19050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301" name="Group 300"/>
          <p:cNvGrpSpPr/>
          <p:nvPr/>
        </p:nvGrpSpPr>
        <p:grpSpPr>
          <a:xfrm>
            <a:off x="6723595" y="2298261"/>
            <a:ext cx="760308" cy="760308"/>
            <a:chOff x="3575393" y="-858422"/>
            <a:chExt cx="570231" cy="570231"/>
          </a:xfrm>
        </p:grpSpPr>
        <p:sp>
          <p:nvSpPr>
            <p:cNvPr id="302" name="Freeform 15"/>
            <p:cNvSpPr>
              <a:spLocks/>
            </p:cNvSpPr>
            <p:nvPr/>
          </p:nvSpPr>
          <p:spPr bwMode="auto">
            <a:xfrm>
              <a:off x="3616742" y="-817073"/>
              <a:ext cx="191359" cy="194244"/>
            </a:xfrm>
            <a:custGeom>
              <a:avLst/>
              <a:gdLst>
                <a:gd name="T0" fmla="*/ 84 w 84"/>
                <a:gd name="T1" fmla="*/ 41 h 85"/>
                <a:gd name="T2" fmla="*/ 84 w 84"/>
                <a:gd name="T3" fmla="*/ 0 h 85"/>
                <a:gd name="T4" fmla="*/ 0 w 84"/>
                <a:gd name="T5" fmla="*/ 85 h 85"/>
                <a:gd name="T6" fmla="*/ 41 w 84"/>
                <a:gd name="T7" fmla="*/ 85 h 85"/>
                <a:gd name="T8" fmla="*/ 84 w 84"/>
                <a:gd name="T9" fmla="*/ 4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5">
                  <a:moveTo>
                    <a:pt x="84" y="41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42" y="9"/>
                    <a:pt x="8" y="42"/>
                    <a:pt x="0" y="85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8" y="65"/>
                    <a:pt x="64" y="48"/>
                    <a:pt x="84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3" name="Freeform 16"/>
            <p:cNvSpPr>
              <a:spLocks noEditPoints="1"/>
            </p:cNvSpPr>
            <p:nvPr/>
          </p:nvSpPr>
          <p:spPr bwMode="auto">
            <a:xfrm>
              <a:off x="3575393" y="-858422"/>
              <a:ext cx="570231" cy="570231"/>
            </a:xfrm>
            <a:custGeom>
              <a:avLst/>
              <a:gdLst>
                <a:gd name="T0" fmla="*/ 125 w 250"/>
                <a:gd name="T1" fmla="*/ 0 h 250"/>
                <a:gd name="T2" fmla="*/ 0 w 250"/>
                <a:gd name="T3" fmla="*/ 125 h 250"/>
                <a:gd name="T4" fmla="*/ 125 w 250"/>
                <a:gd name="T5" fmla="*/ 250 h 250"/>
                <a:gd name="T6" fmla="*/ 250 w 250"/>
                <a:gd name="T7" fmla="*/ 125 h 250"/>
                <a:gd name="T8" fmla="*/ 125 w 250"/>
                <a:gd name="T9" fmla="*/ 0 h 250"/>
                <a:gd name="T10" fmla="*/ 125 w 250"/>
                <a:gd name="T11" fmla="*/ 243 h 250"/>
                <a:gd name="T12" fmla="*/ 7 w 250"/>
                <a:gd name="T13" fmla="*/ 125 h 250"/>
                <a:gd name="T14" fmla="*/ 125 w 250"/>
                <a:gd name="T15" fmla="*/ 8 h 250"/>
                <a:gd name="T16" fmla="*/ 243 w 250"/>
                <a:gd name="T17" fmla="*/ 125 h 250"/>
                <a:gd name="T18" fmla="*/ 125 w 250"/>
                <a:gd name="T19" fmla="*/ 24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250">
                  <a:moveTo>
                    <a:pt x="125" y="0"/>
                  </a:moveTo>
                  <a:cubicBezTo>
                    <a:pt x="56" y="0"/>
                    <a:pt x="0" y="56"/>
                    <a:pt x="0" y="125"/>
                  </a:cubicBezTo>
                  <a:cubicBezTo>
                    <a:pt x="0" y="194"/>
                    <a:pt x="56" y="250"/>
                    <a:pt x="125" y="250"/>
                  </a:cubicBezTo>
                  <a:cubicBezTo>
                    <a:pt x="194" y="250"/>
                    <a:pt x="250" y="194"/>
                    <a:pt x="250" y="125"/>
                  </a:cubicBezTo>
                  <a:cubicBezTo>
                    <a:pt x="250" y="56"/>
                    <a:pt x="194" y="0"/>
                    <a:pt x="125" y="0"/>
                  </a:cubicBezTo>
                  <a:close/>
                  <a:moveTo>
                    <a:pt x="125" y="243"/>
                  </a:moveTo>
                  <a:cubicBezTo>
                    <a:pt x="60" y="243"/>
                    <a:pt x="7" y="190"/>
                    <a:pt x="7" y="125"/>
                  </a:cubicBezTo>
                  <a:cubicBezTo>
                    <a:pt x="7" y="60"/>
                    <a:pt x="60" y="8"/>
                    <a:pt x="125" y="8"/>
                  </a:cubicBezTo>
                  <a:cubicBezTo>
                    <a:pt x="190" y="8"/>
                    <a:pt x="243" y="60"/>
                    <a:pt x="243" y="125"/>
                  </a:cubicBezTo>
                  <a:cubicBezTo>
                    <a:pt x="243" y="190"/>
                    <a:pt x="190" y="243"/>
                    <a:pt x="125" y="2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4" name="Freeform 17"/>
            <p:cNvSpPr>
              <a:spLocks/>
            </p:cNvSpPr>
            <p:nvPr/>
          </p:nvSpPr>
          <p:spPr bwMode="auto">
            <a:xfrm>
              <a:off x="3910993" y="-817073"/>
              <a:ext cx="193282" cy="194244"/>
            </a:xfrm>
            <a:custGeom>
              <a:avLst/>
              <a:gdLst>
                <a:gd name="T0" fmla="*/ 44 w 85"/>
                <a:gd name="T1" fmla="*/ 85 h 85"/>
                <a:gd name="T2" fmla="*/ 85 w 85"/>
                <a:gd name="T3" fmla="*/ 85 h 85"/>
                <a:gd name="T4" fmla="*/ 0 w 85"/>
                <a:gd name="T5" fmla="*/ 0 h 85"/>
                <a:gd name="T6" fmla="*/ 0 w 85"/>
                <a:gd name="T7" fmla="*/ 41 h 85"/>
                <a:gd name="T8" fmla="*/ 44 w 85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5">
                  <a:moveTo>
                    <a:pt x="44" y="85"/>
                  </a:moveTo>
                  <a:cubicBezTo>
                    <a:pt x="85" y="85"/>
                    <a:pt x="85" y="85"/>
                    <a:pt x="85" y="85"/>
                  </a:cubicBezTo>
                  <a:cubicBezTo>
                    <a:pt x="77" y="42"/>
                    <a:pt x="43" y="9"/>
                    <a:pt x="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1" y="48"/>
                    <a:pt x="37" y="64"/>
                    <a:pt x="44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5" name="Freeform 18"/>
            <p:cNvSpPr>
              <a:spLocks/>
            </p:cNvSpPr>
            <p:nvPr/>
          </p:nvSpPr>
          <p:spPr bwMode="auto">
            <a:xfrm>
              <a:off x="3616742" y="-520899"/>
              <a:ext cx="191359" cy="191359"/>
            </a:xfrm>
            <a:custGeom>
              <a:avLst/>
              <a:gdLst>
                <a:gd name="T0" fmla="*/ 41 w 84"/>
                <a:gd name="T1" fmla="*/ 0 h 84"/>
                <a:gd name="T2" fmla="*/ 0 w 84"/>
                <a:gd name="T3" fmla="*/ 0 h 84"/>
                <a:gd name="T4" fmla="*/ 84 w 84"/>
                <a:gd name="T5" fmla="*/ 84 h 84"/>
                <a:gd name="T6" fmla="*/ 84 w 84"/>
                <a:gd name="T7" fmla="*/ 43 h 84"/>
                <a:gd name="T8" fmla="*/ 41 w 84"/>
                <a:gd name="T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4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42"/>
                    <a:pt x="42" y="75"/>
                    <a:pt x="84" y="8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64" y="36"/>
                    <a:pt x="48" y="20"/>
                    <a:pt x="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6" name="Freeform 19"/>
            <p:cNvSpPr>
              <a:spLocks/>
            </p:cNvSpPr>
            <p:nvPr/>
          </p:nvSpPr>
          <p:spPr bwMode="auto">
            <a:xfrm>
              <a:off x="3910993" y="-520899"/>
              <a:ext cx="193282" cy="191359"/>
            </a:xfrm>
            <a:custGeom>
              <a:avLst/>
              <a:gdLst>
                <a:gd name="T0" fmla="*/ 0 w 85"/>
                <a:gd name="T1" fmla="*/ 43 h 84"/>
                <a:gd name="T2" fmla="*/ 0 w 85"/>
                <a:gd name="T3" fmla="*/ 84 h 84"/>
                <a:gd name="T4" fmla="*/ 85 w 85"/>
                <a:gd name="T5" fmla="*/ 0 h 84"/>
                <a:gd name="T6" fmla="*/ 44 w 85"/>
                <a:gd name="T7" fmla="*/ 0 h 84"/>
                <a:gd name="T8" fmla="*/ 0 w 85"/>
                <a:gd name="T9" fmla="*/ 4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84">
                  <a:moveTo>
                    <a:pt x="0" y="4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3" y="76"/>
                    <a:pt x="76" y="42"/>
                    <a:pt x="8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7" y="20"/>
                    <a:pt x="21" y="36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7" name="Freeform 20"/>
            <p:cNvSpPr>
              <a:spLocks noEditPoints="1"/>
            </p:cNvSpPr>
            <p:nvPr/>
          </p:nvSpPr>
          <p:spPr bwMode="auto">
            <a:xfrm>
              <a:off x="3721557" y="-712258"/>
              <a:ext cx="277903" cy="280788"/>
            </a:xfrm>
            <a:custGeom>
              <a:avLst/>
              <a:gdLst>
                <a:gd name="T0" fmla="*/ 122 w 122"/>
                <a:gd name="T1" fmla="*/ 61 h 123"/>
                <a:gd name="T2" fmla="*/ 61 w 122"/>
                <a:gd name="T3" fmla="*/ 0 h 123"/>
                <a:gd name="T4" fmla="*/ 0 w 122"/>
                <a:gd name="T5" fmla="*/ 61 h 123"/>
                <a:gd name="T6" fmla="*/ 61 w 122"/>
                <a:gd name="T7" fmla="*/ 123 h 123"/>
                <a:gd name="T8" fmla="*/ 122 w 122"/>
                <a:gd name="T9" fmla="*/ 61 h 123"/>
                <a:gd name="T10" fmla="*/ 61 w 122"/>
                <a:gd name="T11" fmla="*/ 114 h 123"/>
                <a:gd name="T12" fmla="*/ 8 w 122"/>
                <a:gd name="T13" fmla="*/ 61 h 123"/>
                <a:gd name="T14" fmla="*/ 61 w 122"/>
                <a:gd name="T15" fmla="*/ 9 h 123"/>
                <a:gd name="T16" fmla="*/ 114 w 122"/>
                <a:gd name="T17" fmla="*/ 61 h 123"/>
                <a:gd name="T18" fmla="*/ 61 w 122"/>
                <a:gd name="T19" fmla="*/ 11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3">
                  <a:moveTo>
                    <a:pt x="122" y="61"/>
                  </a:moveTo>
                  <a:cubicBezTo>
                    <a:pt x="122" y="27"/>
                    <a:pt x="95" y="0"/>
                    <a:pt x="61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3"/>
                    <a:pt x="61" y="123"/>
                  </a:cubicBezTo>
                  <a:cubicBezTo>
                    <a:pt x="95" y="123"/>
                    <a:pt x="122" y="95"/>
                    <a:pt x="122" y="61"/>
                  </a:cubicBezTo>
                  <a:close/>
                  <a:moveTo>
                    <a:pt x="61" y="114"/>
                  </a:moveTo>
                  <a:cubicBezTo>
                    <a:pt x="32" y="114"/>
                    <a:pt x="8" y="90"/>
                    <a:pt x="8" y="61"/>
                  </a:cubicBezTo>
                  <a:cubicBezTo>
                    <a:pt x="8" y="32"/>
                    <a:pt x="32" y="9"/>
                    <a:pt x="61" y="9"/>
                  </a:cubicBezTo>
                  <a:cubicBezTo>
                    <a:pt x="90" y="9"/>
                    <a:pt x="114" y="32"/>
                    <a:pt x="114" y="61"/>
                  </a:cubicBezTo>
                  <a:cubicBezTo>
                    <a:pt x="114" y="90"/>
                    <a:pt x="90" y="114"/>
                    <a:pt x="6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406" name="Title 740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vector</a:t>
            </a:r>
            <a:endParaRPr lang="en-US" dirty="0"/>
          </a:p>
        </p:txBody>
      </p:sp>
      <p:sp>
        <p:nvSpPr>
          <p:cNvPr id="7407" name="Text Placeholder 740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Digital Icon collection (cont’d</a:t>
            </a:r>
            <a:r>
              <a:rPr lang="en-US" dirty="0" smtClean="0"/>
              <a:t>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57926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482127" y="2067588"/>
            <a:ext cx="1219200" cy="1219200"/>
            <a:chOff x="7391400" y="-2114550"/>
            <a:chExt cx="885825" cy="885825"/>
          </a:xfrm>
        </p:grpSpPr>
        <p:sp>
          <p:nvSpPr>
            <p:cNvPr id="3" name="Oval 107"/>
            <p:cNvSpPr>
              <a:spLocks noChangeArrowheads="1"/>
            </p:cNvSpPr>
            <p:nvPr/>
          </p:nvSpPr>
          <p:spPr bwMode="auto">
            <a:xfrm>
              <a:off x="7391400" y="-2114550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477696" y="-2028254"/>
              <a:ext cx="713232" cy="713232"/>
              <a:chOff x="6243638" y="-2114550"/>
              <a:chExt cx="885825" cy="885825"/>
            </a:xfrm>
          </p:grpSpPr>
          <p:sp>
            <p:nvSpPr>
              <p:cNvPr id="5" name="Freeform 53"/>
              <p:cNvSpPr>
                <a:spLocks/>
              </p:cNvSpPr>
              <p:nvPr/>
            </p:nvSpPr>
            <p:spPr bwMode="auto">
              <a:xfrm>
                <a:off x="6243638" y="-1660525"/>
                <a:ext cx="446088" cy="431800"/>
              </a:xfrm>
              <a:custGeom>
                <a:avLst/>
                <a:gdLst>
                  <a:gd name="T0" fmla="*/ 0 w 194"/>
                  <a:gd name="T1" fmla="*/ 0 h 188"/>
                  <a:gd name="T2" fmla="*/ 193 w 194"/>
                  <a:gd name="T3" fmla="*/ 188 h 188"/>
                  <a:gd name="T4" fmla="*/ 194 w 194"/>
                  <a:gd name="T5" fmla="*/ 188 h 188"/>
                  <a:gd name="T6" fmla="*/ 194 w 194"/>
                  <a:gd name="T7" fmla="*/ 0 h 188"/>
                  <a:gd name="T8" fmla="*/ 0 w 194"/>
                  <a:gd name="T9" fmla="*/ 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188">
                    <a:moveTo>
                      <a:pt x="0" y="0"/>
                    </a:moveTo>
                    <a:cubicBezTo>
                      <a:pt x="3" y="104"/>
                      <a:pt x="88" y="188"/>
                      <a:pt x="193" y="188"/>
                    </a:cubicBezTo>
                    <a:cubicBezTo>
                      <a:pt x="193" y="188"/>
                      <a:pt x="194" y="188"/>
                      <a:pt x="194" y="188"/>
                    </a:cubicBezTo>
                    <a:cubicBezTo>
                      <a:pt x="194" y="0"/>
                      <a:pt x="194" y="0"/>
                      <a:pt x="19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" name="Freeform 54"/>
              <p:cNvSpPr>
                <a:spLocks/>
              </p:cNvSpPr>
              <p:nvPr/>
            </p:nvSpPr>
            <p:spPr bwMode="auto">
              <a:xfrm>
                <a:off x="6689725" y="-1660525"/>
                <a:ext cx="438150" cy="431800"/>
              </a:xfrm>
              <a:custGeom>
                <a:avLst/>
                <a:gdLst>
                  <a:gd name="T0" fmla="*/ 0 w 191"/>
                  <a:gd name="T1" fmla="*/ 188 h 188"/>
                  <a:gd name="T2" fmla="*/ 191 w 191"/>
                  <a:gd name="T3" fmla="*/ 0 h 188"/>
                  <a:gd name="T4" fmla="*/ 0 w 191"/>
                  <a:gd name="T5" fmla="*/ 0 h 188"/>
                  <a:gd name="T6" fmla="*/ 0 w 191"/>
                  <a:gd name="T7" fmla="*/ 188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188">
                    <a:moveTo>
                      <a:pt x="0" y="188"/>
                    </a:moveTo>
                    <a:cubicBezTo>
                      <a:pt x="104" y="187"/>
                      <a:pt x="189" y="104"/>
                      <a:pt x="19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8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" name="Freeform 55"/>
              <p:cNvSpPr>
                <a:spLocks/>
              </p:cNvSpPr>
              <p:nvPr/>
            </p:nvSpPr>
            <p:spPr bwMode="auto">
              <a:xfrm>
                <a:off x="6243638" y="-2114550"/>
                <a:ext cx="446088" cy="454025"/>
              </a:xfrm>
              <a:custGeom>
                <a:avLst/>
                <a:gdLst>
                  <a:gd name="T0" fmla="*/ 194 w 194"/>
                  <a:gd name="T1" fmla="*/ 0 h 198"/>
                  <a:gd name="T2" fmla="*/ 193 w 194"/>
                  <a:gd name="T3" fmla="*/ 0 h 198"/>
                  <a:gd name="T4" fmla="*/ 0 w 194"/>
                  <a:gd name="T5" fmla="*/ 193 h 198"/>
                  <a:gd name="T6" fmla="*/ 0 w 194"/>
                  <a:gd name="T7" fmla="*/ 198 h 198"/>
                  <a:gd name="T8" fmla="*/ 194 w 194"/>
                  <a:gd name="T9" fmla="*/ 198 h 198"/>
                  <a:gd name="T10" fmla="*/ 194 w 194"/>
                  <a:gd name="T1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4" h="198">
                    <a:moveTo>
                      <a:pt x="194" y="0"/>
                    </a:moveTo>
                    <a:cubicBezTo>
                      <a:pt x="194" y="0"/>
                      <a:pt x="193" y="0"/>
                      <a:pt x="193" y="0"/>
                    </a:cubicBezTo>
                    <a:cubicBezTo>
                      <a:pt x="86" y="0"/>
                      <a:pt x="0" y="87"/>
                      <a:pt x="0" y="193"/>
                    </a:cubicBezTo>
                    <a:cubicBezTo>
                      <a:pt x="0" y="195"/>
                      <a:pt x="0" y="197"/>
                      <a:pt x="0" y="198"/>
                    </a:cubicBezTo>
                    <a:cubicBezTo>
                      <a:pt x="194" y="198"/>
                      <a:pt x="194" y="198"/>
                      <a:pt x="194" y="198"/>
                    </a:cubicBezTo>
                    <a:lnTo>
                      <a:pt x="19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" name="Freeform 56"/>
              <p:cNvSpPr>
                <a:spLocks/>
              </p:cNvSpPr>
              <p:nvPr/>
            </p:nvSpPr>
            <p:spPr bwMode="auto">
              <a:xfrm>
                <a:off x="6689725" y="-2114550"/>
                <a:ext cx="439738" cy="454025"/>
              </a:xfrm>
              <a:custGeom>
                <a:avLst/>
                <a:gdLst>
                  <a:gd name="T0" fmla="*/ 0 w 192"/>
                  <a:gd name="T1" fmla="*/ 0 h 198"/>
                  <a:gd name="T2" fmla="*/ 0 w 192"/>
                  <a:gd name="T3" fmla="*/ 198 h 198"/>
                  <a:gd name="T4" fmla="*/ 191 w 192"/>
                  <a:gd name="T5" fmla="*/ 198 h 198"/>
                  <a:gd name="T6" fmla="*/ 192 w 192"/>
                  <a:gd name="T7" fmla="*/ 193 h 198"/>
                  <a:gd name="T8" fmla="*/ 0 w 192"/>
                  <a:gd name="T9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198">
                    <a:moveTo>
                      <a:pt x="0" y="0"/>
                    </a:moveTo>
                    <a:cubicBezTo>
                      <a:pt x="0" y="198"/>
                      <a:pt x="0" y="198"/>
                      <a:pt x="0" y="198"/>
                    </a:cubicBezTo>
                    <a:cubicBezTo>
                      <a:pt x="191" y="198"/>
                      <a:pt x="191" y="198"/>
                      <a:pt x="191" y="198"/>
                    </a:cubicBezTo>
                    <a:cubicBezTo>
                      <a:pt x="192" y="197"/>
                      <a:pt x="192" y="195"/>
                      <a:pt x="192" y="193"/>
                    </a:cubicBezTo>
                    <a:cubicBezTo>
                      <a:pt x="192" y="87"/>
                      <a:pt x="106" y="1"/>
                      <a:pt x="0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6494416" y="2067588"/>
            <a:ext cx="1219200" cy="1219200"/>
            <a:chOff x="7559675" y="-449263"/>
            <a:chExt cx="884238" cy="885825"/>
          </a:xfrm>
        </p:grpSpPr>
        <p:sp>
          <p:nvSpPr>
            <p:cNvPr id="10" name="Oval 57"/>
            <p:cNvSpPr>
              <a:spLocks noChangeArrowheads="1"/>
            </p:cNvSpPr>
            <p:nvPr/>
          </p:nvSpPr>
          <p:spPr bwMode="auto">
            <a:xfrm>
              <a:off x="7559675" y="-449263"/>
              <a:ext cx="884238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58"/>
            <p:cNvSpPr>
              <a:spLocks noEditPoints="1"/>
            </p:cNvSpPr>
            <p:nvPr/>
          </p:nvSpPr>
          <p:spPr bwMode="auto">
            <a:xfrm>
              <a:off x="7683500" y="-257175"/>
              <a:ext cx="636588" cy="493713"/>
            </a:xfrm>
            <a:custGeom>
              <a:avLst/>
              <a:gdLst>
                <a:gd name="T0" fmla="*/ 275 w 278"/>
                <a:gd name="T1" fmla="*/ 123 h 215"/>
                <a:gd name="T2" fmla="*/ 77 w 278"/>
                <a:gd name="T3" fmla="*/ 203 h 215"/>
                <a:gd name="T4" fmla="*/ 77 w 278"/>
                <a:gd name="T5" fmla="*/ 202 h 215"/>
                <a:gd name="T6" fmla="*/ 37 w 278"/>
                <a:gd name="T7" fmla="*/ 153 h 215"/>
                <a:gd name="T8" fmla="*/ 40 w 278"/>
                <a:gd name="T9" fmla="*/ 146 h 215"/>
                <a:gd name="T10" fmla="*/ 80 w 278"/>
                <a:gd name="T11" fmla="*/ 145 h 215"/>
                <a:gd name="T12" fmla="*/ 86 w 278"/>
                <a:gd name="T13" fmla="*/ 156 h 215"/>
                <a:gd name="T14" fmla="*/ 104 w 278"/>
                <a:gd name="T15" fmla="*/ 157 h 215"/>
                <a:gd name="T16" fmla="*/ 104 w 278"/>
                <a:gd name="T17" fmla="*/ 151 h 215"/>
                <a:gd name="T18" fmla="*/ 64 w 278"/>
                <a:gd name="T19" fmla="*/ 64 h 215"/>
                <a:gd name="T20" fmla="*/ 59 w 278"/>
                <a:gd name="T21" fmla="*/ 62 h 215"/>
                <a:gd name="T22" fmla="*/ 58 w 278"/>
                <a:gd name="T23" fmla="*/ 64 h 215"/>
                <a:gd name="T24" fmla="*/ 23 w 278"/>
                <a:gd name="T25" fmla="*/ 141 h 215"/>
                <a:gd name="T26" fmla="*/ 3 w 278"/>
                <a:gd name="T27" fmla="*/ 97 h 215"/>
                <a:gd name="T28" fmla="*/ 133 w 278"/>
                <a:gd name="T29" fmla="*/ 153 h 215"/>
                <a:gd name="T30" fmla="*/ 123 w 278"/>
                <a:gd name="T31" fmla="*/ 61 h 215"/>
                <a:gd name="T32" fmla="*/ 113 w 278"/>
                <a:gd name="T33" fmla="*/ 153 h 215"/>
                <a:gd name="T34" fmla="*/ 133 w 278"/>
                <a:gd name="T35" fmla="*/ 153 h 215"/>
                <a:gd name="T36" fmla="*/ 249 w 278"/>
                <a:gd name="T37" fmla="*/ 71 h 215"/>
                <a:gd name="T38" fmla="*/ 232 w 278"/>
                <a:gd name="T39" fmla="*/ 64 h 215"/>
                <a:gd name="T40" fmla="*/ 200 w 278"/>
                <a:gd name="T41" fmla="*/ 131 h 215"/>
                <a:gd name="T42" fmla="*/ 169 w 278"/>
                <a:gd name="T43" fmla="*/ 64 h 215"/>
                <a:gd name="T44" fmla="*/ 152 w 278"/>
                <a:gd name="T45" fmla="*/ 71 h 215"/>
                <a:gd name="T46" fmla="*/ 162 w 278"/>
                <a:gd name="T47" fmla="*/ 162 h 215"/>
                <a:gd name="T48" fmla="*/ 172 w 278"/>
                <a:gd name="T49" fmla="*/ 114 h 215"/>
                <a:gd name="T50" fmla="*/ 200 w 278"/>
                <a:gd name="T51" fmla="*/ 160 h 215"/>
                <a:gd name="T52" fmla="*/ 229 w 278"/>
                <a:gd name="T53" fmla="*/ 115 h 215"/>
                <a:gd name="T54" fmla="*/ 239 w 278"/>
                <a:gd name="T55" fmla="*/ 162 h 215"/>
                <a:gd name="T56" fmla="*/ 72 w 278"/>
                <a:gd name="T57" fmla="*/ 128 h 215"/>
                <a:gd name="T58" fmla="*/ 49 w 278"/>
                <a:gd name="T59" fmla="*/ 126 h 215"/>
                <a:gd name="T60" fmla="*/ 60 w 278"/>
                <a:gd name="T61" fmla="*/ 100 h 215"/>
                <a:gd name="T62" fmla="*/ 61 w 278"/>
                <a:gd name="T63" fmla="*/ 99 h 215"/>
                <a:gd name="T64" fmla="*/ 62 w 278"/>
                <a:gd name="T65" fmla="*/ 100 h 215"/>
                <a:gd name="T66" fmla="*/ 73 w 278"/>
                <a:gd name="T67" fmla="*/ 126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78" h="215">
                  <a:moveTo>
                    <a:pt x="131" y="4"/>
                  </a:moveTo>
                  <a:cubicBezTo>
                    <a:pt x="203" y="7"/>
                    <a:pt x="278" y="57"/>
                    <a:pt x="275" y="123"/>
                  </a:cubicBezTo>
                  <a:cubicBezTo>
                    <a:pt x="273" y="171"/>
                    <a:pt x="223" y="214"/>
                    <a:pt x="145" y="214"/>
                  </a:cubicBezTo>
                  <a:cubicBezTo>
                    <a:pt x="111" y="215"/>
                    <a:pt x="91" y="209"/>
                    <a:pt x="77" y="203"/>
                  </a:cubicBezTo>
                  <a:cubicBezTo>
                    <a:pt x="76" y="203"/>
                    <a:pt x="75" y="202"/>
                    <a:pt x="75" y="202"/>
                  </a:cubicBezTo>
                  <a:cubicBezTo>
                    <a:pt x="75" y="201"/>
                    <a:pt x="76" y="201"/>
                    <a:pt x="77" y="202"/>
                  </a:cubicBezTo>
                  <a:cubicBezTo>
                    <a:pt x="112" y="210"/>
                    <a:pt x="124" y="196"/>
                    <a:pt x="118" y="186"/>
                  </a:cubicBezTo>
                  <a:cubicBezTo>
                    <a:pt x="112" y="174"/>
                    <a:pt x="68" y="175"/>
                    <a:pt x="37" y="153"/>
                  </a:cubicBezTo>
                  <a:cubicBezTo>
                    <a:pt x="37" y="153"/>
                    <a:pt x="37" y="153"/>
                    <a:pt x="37" y="153"/>
                  </a:cubicBezTo>
                  <a:cubicBezTo>
                    <a:pt x="37" y="153"/>
                    <a:pt x="39" y="148"/>
                    <a:pt x="40" y="146"/>
                  </a:cubicBezTo>
                  <a:cubicBezTo>
                    <a:pt x="40" y="145"/>
                    <a:pt x="41" y="145"/>
                    <a:pt x="42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1" y="145"/>
                    <a:pt x="82" y="145"/>
                    <a:pt x="82" y="147"/>
                  </a:cubicBezTo>
                  <a:cubicBezTo>
                    <a:pt x="83" y="149"/>
                    <a:pt x="86" y="156"/>
                    <a:pt x="86" y="156"/>
                  </a:cubicBezTo>
                  <a:cubicBezTo>
                    <a:pt x="86" y="156"/>
                    <a:pt x="89" y="163"/>
                    <a:pt x="95" y="163"/>
                  </a:cubicBezTo>
                  <a:cubicBezTo>
                    <a:pt x="97" y="163"/>
                    <a:pt x="102" y="162"/>
                    <a:pt x="104" y="157"/>
                  </a:cubicBezTo>
                  <a:cubicBezTo>
                    <a:pt x="104" y="155"/>
                    <a:pt x="104" y="154"/>
                    <a:pt x="104" y="153"/>
                  </a:cubicBezTo>
                  <a:cubicBezTo>
                    <a:pt x="104" y="152"/>
                    <a:pt x="104" y="152"/>
                    <a:pt x="104" y="151"/>
                  </a:cubicBezTo>
                  <a:cubicBezTo>
                    <a:pt x="104" y="151"/>
                    <a:pt x="104" y="151"/>
                    <a:pt x="103" y="150"/>
                  </a:cubicBezTo>
                  <a:cubicBezTo>
                    <a:pt x="103" y="149"/>
                    <a:pt x="65" y="64"/>
                    <a:pt x="64" y="64"/>
                  </a:cubicBezTo>
                  <a:cubicBezTo>
                    <a:pt x="64" y="62"/>
                    <a:pt x="63" y="61"/>
                    <a:pt x="61" y="61"/>
                  </a:cubicBezTo>
                  <a:cubicBezTo>
                    <a:pt x="60" y="61"/>
                    <a:pt x="60" y="61"/>
                    <a:pt x="59" y="62"/>
                  </a:cubicBezTo>
                  <a:cubicBezTo>
                    <a:pt x="59" y="62"/>
                    <a:pt x="59" y="62"/>
                    <a:pt x="58" y="63"/>
                  </a:cubicBezTo>
                  <a:cubicBezTo>
                    <a:pt x="58" y="63"/>
                    <a:pt x="58" y="63"/>
                    <a:pt x="58" y="64"/>
                  </a:cubicBezTo>
                  <a:cubicBezTo>
                    <a:pt x="57" y="65"/>
                    <a:pt x="35" y="114"/>
                    <a:pt x="24" y="138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19" y="137"/>
                    <a:pt x="17" y="134"/>
                    <a:pt x="17" y="134"/>
                  </a:cubicBezTo>
                  <a:cubicBezTo>
                    <a:pt x="10" y="125"/>
                    <a:pt x="4" y="110"/>
                    <a:pt x="3" y="97"/>
                  </a:cubicBezTo>
                  <a:cubicBezTo>
                    <a:pt x="0" y="43"/>
                    <a:pt x="52" y="0"/>
                    <a:pt x="131" y="4"/>
                  </a:cubicBezTo>
                  <a:close/>
                  <a:moveTo>
                    <a:pt x="133" y="153"/>
                  </a:moveTo>
                  <a:cubicBezTo>
                    <a:pt x="133" y="71"/>
                    <a:pt x="133" y="71"/>
                    <a:pt x="133" y="71"/>
                  </a:cubicBezTo>
                  <a:cubicBezTo>
                    <a:pt x="133" y="64"/>
                    <a:pt x="129" y="61"/>
                    <a:pt x="123" y="61"/>
                  </a:cubicBezTo>
                  <a:cubicBezTo>
                    <a:pt x="117" y="61"/>
                    <a:pt x="113" y="64"/>
                    <a:pt x="113" y="71"/>
                  </a:cubicBezTo>
                  <a:cubicBezTo>
                    <a:pt x="113" y="153"/>
                    <a:pt x="113" y="153"/>
                    <a:pt x="113" y="153"/>
                  </a:cubicBezTo>
                  <a:cubicBezTo>
                    <a:pt x="113" y="159"/>
                    <a:pt x="117" y="162"/>
                    <a:pt x="123" y="162"/>
                  </a:cubicBezTo>
                  <a:cubicBezTo>
                    <a:pt x="129" y="162"/>
                    <a:pt x="133" y="159"/>
                    <a:pt x="133" y="153"/>
                  </a:cubicBezTo>
                  <a:close/>
                  <a:moveTo>
                    <a:pt x="249" y="153"/>
                  </a:moveTo>
                  <a:cubicBezTo>
                    <a:pt x="249" y="71"/>
                    <a:pt x="249" y="71"/>
                    <a:pt x="249" y="71"/>
                  </a:cubicBezTo>
                  <a:cubicBezTo>
                    <a:pt x="249" y="64"/>
                    <a:pt x="245" y="61"/>
                    <a:pt x="239" y="61"/>
                  </a:cubicBezTo>
                  <a:cubicBezTo>
                    <a:pt x="236" y="61"/>
                    <a:pt x="233" y="62"/>
                    <a:pt x="232" y="64"/>
                  </a:cubicBezTo>
                  <a:cubicBezTo>
                    <a:pt x="231" y="65"/>
                    <a:pt x="230" y="66"/>
                    <a:pt x="229" y="68"/>
                  </a:cubicBezTo>
                  <a:cubicBezTo>
                    <a:pt x="200" y="131"/>
                    <a:pt x="200" y="131"/>
                    <a:pt x="200" y="131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6"/>
                    <a:pt x="170" y="65"/>
                    <a:pt x="169" y="64"/>
                  </a:cubicBezTo>
                  <a:cubicBezTo>
                    <a:pt x="168" y="62"/>
                    <a:pt x="165" y="61"/>
                    <a:pt x="162" y="61"/>
                  </a:cubicBezTo>
                  <a:cubicBezTo>
                    <a:pt x="156" y="61"/>
                    <a:pt x="152" y="64"/>
                    <a:pt x="152" y="71"/>
                  </a:cubicBezTo>
                  <a:cubicBezTo>
                    <a:pt x="152" y="153"/>
                    <a:pt x="152" y="153"/>
                    <a:pt x="152" y="153"/>
                  </a:cubicBezTo>
                  <a:cubicBezTo>
                    <a:pt x="152" y="159"/>
                    <a:pt x="156" y="162"/>
                    <a:pt x="162" y="162"/>
                  </a:cubicBezTo>
                  <a:cubicBezTo>
                    <a:pt x="168" y="162"/>
                    <a:pt x="172" y="159"/>
                    <a:pt x="172" y="153"/>
                  </a:cubicBezTo>
                  <a:cubicBezTo>
                    <a:pt x="172" y="114"/>
                    <a:pt x="172" y="114"/>
                    <a:pt x="172" y="114"/>
                  </a:cubicBezTo>
                  <a:cubicBezTo>
                    <a:pt x="191" y="153"/>
                    <a:pt x="191" y="153"/>
                    <a:pt x="191" y="153"/>
                  </a:cubicBezTo>
                  <a:cubicBezTo>
                    <a:pt x="193" y="156"/>
                    <a:pt x="196" y="160"/>
                    <a:pt x="200" y="160"/>
                  </a:cubicBezTo>
                  <a:cubicBezTo>
                    <a:pt x="204" y="160"/>
                    <a:pt x="208" y="157"/>
                    <a:pt x="210" y="153"/>
                  </a:cubicBezTo>
                  <a:cubicBezTo>
                    <a:pt x="229" y="115"/>
                    <a:pt x="229" y="115"/>
                    <a:pt x="229" y="115"/>
                  </a:cubicBezTo>
                  <a:cubicBezTo>
                    <a:pt x="229" y="153"/>
                    <a:pt x="229" y="153"/>
                    <a:pt x="229" y="153"/>
                  </a:cubicBezTo>
                  <a:cubicBezTo>
                    <a:pt x="229" y="159"/>
                    <a:pt x="233" y="162"/>
                    <a:pt x="239" y="162"/>
                  </a:cubicBezTo>
                  <a:cubicBezTo>
                    <a:pt x="245" y="162"/>
                    <a:pt x="249" y="159"/>
                    <a:pt x="249" y="153"/>
                  </a:cubicBezTo>
                  <a:close/>
                  <a:moveTo>
                    <a:pt x="72" y="128"/>
                  </a:moveTo>
                  <a:cubicBezTo>
                    <a:pt x="50" y="128"/>
                    <a:pt x="50" y="128"/>
                    <a:pt x="50" y="128"/>
                  </a:cubicBezTo>
                  <a:cubicBezTo>
                    <a:pt x="49" y="128"/>
                    <a:pt x="48" y="127"/>
                    <a:pt x="49" y="126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99"/>
                    <a:pt x="60" y="99"/>
                    <a:pt x="61" y="99"/>
                  </a:cubicBezTo>
                  <a:cubicBezTo>
                    <a:pt x="62" y="99"/>
                    <a:pt x="62" y="99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74" y="127"/>
                    <a:pt x="73" y="128"/>
                    <a:pt x="72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0469835" y="2067588"/>
            <a:ext cx="1219200" cy="1219200"/>
            <a:chOff x="8839200" y="17660937"/>
            <a:chExt cx="885825" cy="885825"/>
          </a:xfrm>
        </p:grpSpPr>
        <p:sp>
          <p:nvSpPr>
            <p:cNvPr id="18" name="Oval 89"/>
            <p:cNvSpPr>
              <a:spLocks noChangeArrowheads="1"/>
            </p:cNvSpPr>
            <p:nvPr/>
          </p:nvSpPr>
          <p:spPr bwMode="auto">
            <a:xfrm>
              <a:off x="8839200" y="17660937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91"/>
            <p:cNvSpPr>
              <a:spLocks/>
            </p:cNvSpPr>
            <p:nvPr/>
          </p:nvSpPr>
          <p:spPr bwMode="auto">
            <a:xfrm>
              <a:off x="8963025" y="17826037"/>
              <a:ext cx="552450" cy="554038"/>
            </a:xfrm>
            <a:custGeom>
              <a:avLst/>
              <a:gdLst>
                <a:gd name="T0" fmla="*/ 39 w 241"/>
                <a:gd name="T1" fmla="*/ 159 h 241"/>
                <a:gd name="T2" fmla="*/ 66 w 241"/>
                <a:gd name="T3" fmla="*/ 148 h 241"/>
                <a:gd name="T4" fmla="*/ 164 w 241"/>
                <a:gd name="T5" fmla="*/ 197 h 241"/>
                <a:gd name="T6" fmla="*/ 164 w 241"/>
                <a:gd name="T7" fmla="*/ 203 h 241"/>
                <a:gd name="T8" fmla="*/ 203 w 241"/>
                <a:gd name="T9" fmla="*/ 241 h 241"/>
                <a:gd name="T10" fmla="*/ 241 w 241"/>
                <a:gd name="T11" fmla="*/ 203 h 241"/>
                <a:gd name="T12" fmla="*/ 203 w 241"/>
                <a:gd name="T13" fmla="*/ 164 h 241"/>
                <a:gd name="T14" fmla="*/ 175 w 241"/>
                <a:gd name="T15" fmla="*/ 176 h 241"/>
                <a:gd name="T16" fmla="*/ 77 w 241"/>
                <a:gd name="T17" fmla="*/ 126 h 241"/>
                <a:gd name="T18" fmla="*/ 77 w 241"/>
                <a:gd name="T19" fmla="*/ 121 h 241"/>
                <a:gd name="T20" fmla="*/ 77 w 241"/>
                <a:gd name="T21" fmla="*/ 114 h 241"/>
                <a:gd name="T22" fmla="*/ 174 w 241"/>
                <a:gd name="T23" fmla="*/ 65 h 241"/>
                <a:gd name="T24" fmla="*/ 203 w 241"/>
                <a:gd name="T25" fmla="*/ 78 h 241"/>
                <a:gd name="T26" fmla="*/ 241 w 241"/>
                <a:gd name="T27" fmla="*/ 39 h 241"/>
                <a:gd name="T28" fmla="*/ 203 w 241"/>
                <a:gd name="T29" fmla="*/ 0 h 241"/>
                <a:gd name="T30" fmla="*/ 164 w 241"/>
                <a:gd name="T31" fmla="*/ 39 h 241"/>
                <a:gd name="T32" fmla="*/ 164 w 241"/>
                <a:gd name="T33" fmla="*/ 44 h 241"/>
                <a:gd name="T34" fmla="*/ 66 w 241"/>
                <a:gd name="T35" fmla="*/ 93 h 241"/>
                <a:gd name="T36" fmla="*/ 39 w 241"/>
                <a:gd name="T37" fmla="*/ 82 h 241"/>
                <a:gd name="T38" fmla="*/ 0 w 241"/>
                <a:gd name="T39" fmla="*/ 121 h 241"/>
                <a:gd name="T40" fmla="*/ 39 w 241"/>
                <a:gd name="T41" fmla="*/ 15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41" h="241">
                  <a:moveTo>
                    <a:pt x="39" y="159"/>
                  </a:moveTo>
                  <a:cubicBezTo>
                    <a:pt x="50" y="159"/>
                    <a:pt x="59" y="155"/>
                    <a:pt x="66" y="148"/>
                  </a:cubicBezTo>
                  <a:cubicBezTo>
                    <a:pt x="164" y="197"/>
                    <a:pt x="164" y="197"/>
                    <a:pt x="164" y="197"/>
                  </a:cubicBezTo>
                  <a:cubicBezTo>
                    <a:pt x="164" y="199"/>
                    <a:pt x="164" y="201"/>
                    <a:pt x="164" y="203"/>
                  </a:cubicBezTo>
                  <a:cubicBezTo>
                    <a:pt x="164" y="224"/>
                    <a:pt x="181" y="241"/>
                    <a:pt x="203" y="241"/>
                  </a:cubicBezTo>
                  <a:cubicBezTo>
                    <a:pt x="224" y="241"/>
                    <a:pt x="241" y="224"/>
                    <a:pt x="241" y="203"/>
                  </a:cubicBezTo>
                  <a:cubicBezTo>
                    <a:pt x="241" y="181"/>
                    <a:pt x="224" y="164"/>
                    <a:pt x="203" y="164"/>
                  </a:cubicBezTo>
                  <a:cubicBezTo>
                    <a:pt x="192" y="164"/>
                    <a:pt x="182" y="168"/>
                    <a:pt x="175" y="176"/>
                  </a:cubicBezTo>
                  <a:cubicBezTo>
                    <a:pt x="77" y="126"/>
                    <a:pt x="77" y="126"/>
                    <a:pt x="77" y="126"/>
                  </a:cubicBezTo>
                  <a:cubicBezTo>
                    <a:pt x="77" y="124"/>
                    <a:pt x="77" y="123"/>
                    <a:pt x="77" y="121"/>
                  </a:cubicBezTo>
                  <a:cubicBezTo>
                    <a:pt x="77" y="119"/>
                    <a:pt x="77" y="117"/>
                    <a:pt x="77" y="114"/>
                  </a:cubicBezTo>
                  <a:cubicBezTo>
                    <a:pt x="174" y="65"/>
                    <a:pt x="174" y="65"/>
                    <a:pt x="174" y="65"/>
                  </a:cubicBezTo>
                  <a:cubicBezTo>
                    <a:pt x="182" y="73"/>
                    <a:pt x="191" y="78"/>
                    <a:pt x="203" y="78"/>
                  </a:cubicBezTo>
                  <a:cubicBezTo>
                    <a:pt x="224" y="78"/>
                    <a:pt x="241" y="60"/>
                    <a:pt x="241" y="39"/>
                  </a:cubicBezTo>
                  <a:cubicBezTo>
                    <a:pt x="241" y="17"/>
                    <a:pt x="224" y="0"/>
                    <a:pt x="203" y="0"/>
                  </a:cubicBezTo>
                  <a:cubicBezTo>
                    <a:pt x="181" y="0"/>
                    <a:pt x="164" y="17"/>
                    <a:pt x="164" y="39"/>
                  </a:cubicBezTo>
                  <a:cubicBezTo>
                    <a:pt x="164" y="40"/>
                    <a:pt x="164" y="42"/>
                    <a:pt x="164" y="44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59" y="86"/>
                    <a:pt x="49" y="82"/>
                    <a:pt x="39" y="82"/>
                  </a:cubicBezTo>
                  <a:cubicBezTo>
                    <a:pt x="17" y="82"/>
                    <a:pt x="0" y="99"/>
                    <a:pt x="0" y="121"/>
                  </a:cubicBezTo>
                  <a:cubicBezTo>
                    <a:pt x="0" y="142"/>
                    <a:pt x="17" y="159"/>
                    <a:pt x="39" y="1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506705" y="2067588"/>
            <a:ext cx="1219200" cy="1219200"/>
            <a:chOff x="8858250" y="-465138"/>
            <a:chExt cx="885825" cy="882650"/>
          </a:xfrm>
        </p:grpSpPr>
        <p:sp>
          <p:nvSpPr>
            <p:cNvPr id="24" name="Oval 121"/>
            <p:cNvSpPr>
              <a:spLocks noChangeArrowheads="1"/>
            </p:cNvSpPr>
            <p:nvPr/>
          </p:nvSpPr>
          <p:spPr bwMode="auto">
            <a:xfrm>
              <a:off x="8858250" y="-465138"/>
              <a:ext cx="885825" cy="88265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122"/>
            <p:cNvSpPr>
              <a:spLocks noEditPoints="1"/>
            </p:cNvSpPr>
            <p:nvPr/>
          </p:nvSpPr>
          <p:spPr bwMode="auto">
            <a:xfrm>
              <a:off x="9061450" y="-288925"/>
              <a:ext cx="463550" cy="552450"/>
            </a:xfrm>
            <a:custGeom>
              <a:avLst/>
              <a:gdLst>
                <a:gd name="T0" fmla="*/ 128 w 202"/>
                <a:gd name="T1" fmla="*/ 0 h 241"/>
                <a:gd name="T2" fmla="*/ 83 w 202"/>
                <a:gd name="T3" fmla="*/ 44 h 241"/>
                <a:gd name="T4" fmla="*/ 60 w 202"/>
                <a:gd name="T5" fmla="*/ 138 h 241"/>
                <a:gd name="T6" fmla="*/ 29 w 202"/>
                <a:gd name="T7" fmla="*/ 176 h 241"/>
                <a:gd name="T8" fmla="*/ 0 w 202"/>
                <a:gd name="T9" fmla="*/ 184 h 241"/>
                <a:gd name="T10" fmla="*/ 28 w 202"/>
                <a:gd name="T11" fmla="*/ 239 h 241"/>
                <a:gd name="T12" fmla="*/ 105 w 202"/>
                <a:gd name="T13" fmla="*/ 189 h 241"/>
                <a:gd name="T14" fmla="*/ 155 w 202"/>
                <a:gd name="T15" fmla="*/ 240 h 241"/>
                <a:gd name="T16" fmla="*/ 199 w 202"/>
                <a:gd name="T17" fmla="*/ 206 h 241"/>
                <a:gd name="T18" fmla="*/ 194 w 202"/>
                <a:gd name="T19" fmla="*/ 127 h 241"/>
                <a:gd name="T20" fmla="*/ 179 w 202"/>
                <a:gd name="T21" fmla="*/ 76 h 241"/>
                <a:gd name="T22" fmla="*/ 139 w 202"/>
                <a:gd name="T23" fmla="*/ 87 h 241"/>
                <a:gd name="T24" fmla="*/ 172 w 202"/>
                <a:gd name="T25" fmla="*/ 44 h 241"/>
                <a:gd name="T26" fmla="*/ 181 w 202"/>
                <a:gd name="T27" fmla="*/ 117 h 241"/>
                <a:gd name="T28" fmla="*/ 127 w 202"/>
                <a:gd name="T29" fmla="*/ 127 h 241"/>
                <a:gd name="T30" fmla="*/ 115 w 202"/>
                <a:gd name="T31" fmla="*/ 134 h 241"/>
                <a:gd name="T32" fmla="*/ 125 w 202"/>
                <a:gd name="T33" fmla="*/ 144 h 241"/>
                <a:gd name="T34" fmla="*/ 183 w 202"/>
                <a:gd name="T35" fmla="*/ 206 h 241"/>
                <a:gd name="T36" fmla="*/ 106 w 202"/>
                <a:gd name="T37" fmla="*/ 174 h 241"/>
                <a:gd name="T38" fmla="*/ 98 w 202"/>
                <a:gd name="T39" fmla="*/ 174 h 241"/>
                <a:gd name="T40" fmla="*/ 72 w 202"/>
                <a:gd name="T41" fmla="*/ 204 h 241"/>
                <a:gd name="T42" fmla="*/ 20 w 202"/>
                <a:gd name="T43" fmla="*/ 196 h 241"/>
                <a:gd name="T44" fmla="*/ 75 w 202"/>
                <a:gd name="T45" fmla="*/ 139 h 241"/>
                <a:gd name="T46" fmla="*/ 104 w 202"/>
                <a:gd name="T47" fmla="*/ 81 h 241"/>
                <a:gd name="T48" fmla="*/ 119 w 202"/>
                <a:gd name="T49" fmla="*/ 89 h 241"/>
                <a:gd name="T50" fmla="*/ 122 w 202"/>
                <a:gd name="T51" fmla="*/ 99 h 241"/>
                <a:gd name="T52" fmla="*/ 172 w 202"/>
                <a:gd name="T53" fmla="*/ 97 h 241"/>
                <a:gd name="T54" fmla="*/ 128 w 202"/>
                <a:gd name="T55" fmla="*/ 16 h 241"/>
                <a:gd name="T56" fmla="*/ 156 w 202"/>
                <a:gd name="T57" fmla="*/ 44 h 241"/>
                <a:gd name="T58" fmla="*/ 128 w 202"/>
                <a:gd name="T59" fmla="*/ 72 h 241"/>
                <a:gd name="T60" fmla="*/ 99 w 202"/>
                <a:gd name="T61" fmla="*/ 44 h 241"/>
                <a:gd name="T62" fmla="*/ 128 w 202"/>
                <a:gd name="T63" fmla="*/ 1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2" h="241">
                  <a:moveTo>
                    <a:pt x="159" y="13"/>
                  </a:moveTo>
                  <a:cubicBezTo>
                    <a:pt x="150" y="4"/>
                    <a:pt x="140" y="0"/>
                    <a:pt x="128" y="0"/>
                  </a:cubicBezTo>
                  <a:cubicBezTo>
                    <a:pt x="116" y="0"/>
                    <a:pt x="105" y="4"/>
                    <a:pt x="96" y="13"/>
                  </a:cubicBezTo>
                  <a:cubicBezTo>
                    <a:pt x="88" y="21"/>
                    <a:pt x="83" y="32"/>
                    <a:pt x="83" y="44"/>
                  </a:cubicBezTo>
                  <a:cubicBezTo>
                    <a:pt x="83" y="54"/>
                    <a:pt x="86" y="63"/>
                    <a:pt x="92" y="71"/>
                  </a:cubicBezTo>
                  <a:cubicBezTo>
                    <a:pt x="73" y="84"/>
                    <a:pt x="62" y="106"/>
                    <a:pt x="60" y="138"/>
                  </a:cubicBezTo>
                  <a:cubicBezTo>
                    <a:pt x="60" y="142"/>
                    <a:pt x="59" y="145"/>
                    <a:pt x="59" y="147"/>
                  </a:cubicBezTo>
                  <a:cubicBezTo>
                    <a:pt x="52" y="160"/>
                    <a:pt x="42" y="170"/>
                    <a:pt x="29" y="176"/>
                  </a:cubicBezTo>
                  <a:cubicBezTo>
                    <a:pt x="25" y="178"/>
                    <a:pt x="20" y="180"/>
                    <a:pt x="16" y="181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21" y="241"/>
                    <a:pt x="21" y="241"/>
                    <a:pt x="21" y="241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49" y="235"/>
                    <a:pt x="66" y="227"/>
                    <a:pt x="79" y="217"/>
                  </a:cubicBezTo>
                  <a:cubicBezTo>
                    <a:pt x="88" y="211"/>
                    <a:pt x="96" y="202"/>
                    <a:pt x="105" y="189"/>
                  </a:cubicBezTo>
                  <a:cubicBezTo>
                    <a:pt x="128" y="201"/>
                    <a:pt x="143" y="215"/>
                    <a:pt x="151" y="233"/>
                  </a:cubicBezTo>
                  <a:cubicBezTo>
                    <a:pt x="155" y="240"/>
                    <a:pt x="155" y="240"/>
                    <a:pt x="155" y="240"/>
                  </a:cubicBezTo>
                  <a:cubicBezTo>
                    <a:pt x="202" y="212"/>
                    <a:pt x="202" y="212"/>
                    <a:pt x="202" y="212"/>
                  </a:cubicBezTo>
                  <a:cubicBezTo>
                    <a:pt x="199" y="206"/>
                    <a:pt x="199" y="206"/>
                    <a:pt x="199" y="206"/>
                  </a:cubicBezTo>
                  <a:cubicBezTo>
                    <a:pt x="188" y="180"/>
                    <a:pt x="172" y="159"/>
                    <a:pt x="151" y="143"/>
                  </a:cubicBezTo>
                  <a:cubicBezTo>
                    <a:pt x="163" y="141"/>
                    <a:pt x="178" y="136"/>
                    <a:pt x="194" y="127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179" y="76"/>
                    <a:pt x="179" y="76"/>
                    <a:pt x="179" y="76"/>
                  </a:cubicBezTo>
                  <a:cubicBezTo>
                    <a:pt x="172" y="81"/>
                    <a:pt x="172" y="81"/>
                    <a:pt x="172" y="81"/>
                  </a:cubicBezTo>
                  <a:cubicBezTo>
                    <a:pt x="162" y="86"/>
                    <a:pt x="151" y="88"/>
                    <a:pt x="139" y="87"/>
                  </a:cubicBezTo>
                  <a:cubicBezTo>
                    <a:pt x="149" y="84"/>
                    <a:pt x="156" y="79"/>
                    <a:pt x="163" y="71"/>
                  </a:cubicBezTo>
                  <a:cubicBezTo>
                    <a:pt x="169" y="63"/>
                    <a:pt x="172" y="54"/>
                    <a:pt x="172" y="44"/>
                  </a:cubicBezTo>
                  <a:cubicBezTo>
                    <a:pt x="172" y="32"/>
                    <a:pt x="168" y="21"/>
                    <a:pt x="159" y="13"/>
                  </a:cubicBezTo>
                  <a:close/>
                  <a:moveTo>
                    <a:pt x="181" y="117"/>
                  </a:moveTo>
                  <a:cubicBezTo>
                    <a:pt x="168" y="123"/>
                    <a:pt x="158" y="127"/>
                    <a:pt x="149" y="128"/>
                  </a:cubicBezTo>
                  <a:cubicBezTo>
                    <a:pt x="127" y="127"/>
                    <a:pt x="127" y="127"/>
                    <a:pt x="127" y="127"/>
                  </a:cubicBezTo>
                  <a:cubicBezTo>
                    <a:pt x="122" y="126"/>
                    <a:pt x="122" y="126"/>
                    <a:pt x="122" y="126"/>
                  </a:cubicBezTo>
                  <a:cubicBezTo>
                    <a:pt x="118" y="126"/>
                    <a:pt x="115" y="129"/>
                    <a:pt x="115" y="134"/>
                  </a:cubicBezTo>
                  <a:cubicBezTo>
                    <a:pt x="114" y="137"/>
                    <a:pt x="116" y="139"/>
                    <a:pt x="118" y="140"/>
                  </a:cubicBezTo>
                  <a:cubicBezTo>
                    <a:pt x="125" y="144"/>
                    <a:pt x="125" y="144"/>
                    <a:pt x="125" y="144"/>
                  </a:cubicBezTo>
                  <a:cubicBezTo>
                    <a:pt x="131" y="147"/>
                    <a:pt x="136" y="151"/>
                    <a:pt x="142" y="155"/>
                  </a:cubicBezTo>
                  <a:cubicBezTo>
                    <a:pt x="159" y="168"/>
                    <a:pt x="172" y="185"/>
                    <a:pt x="183" y="206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50" y="200"/>
                    <a:pt x="132" y="185"/>
                    <a:pt x="106" y="174"/>
                  </a:cubicBezTo>
                  <a:cubicBezTo>
                    <a:pt x="105" y="173"/>
                    <a:pt x="104" y="172"/>
                    <a:pt x="103" y="172"/>
                  </a:cubicBezTo>
                  <a:cubicBezTo>
                    <a:pt x="101" y="172"/>
                    <a:pt x="99" y="173"/>
                    <a:pt x="98" y="174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86" y="190"/>
                    <a:pt x="79" y="199"/>
                    <a:pt x="72" y="204"/>
                  </a:cubicBezTo>
                  <a:cubicBezTo>
                    <a:pt x="61" y="213"/>
                    <a:pt x="47" y="219"/>
                    <a:pt x="31" y="223"/>
                  </a:cubicBezTo>
                  <a:cubicBezTo>
                    <a:pt x="20" y="196"/>
                    <a:pt x="20" y="196"/>
                    <a:pt x="20" y="196"/>
                  </a:cubicBezTo>
                  <a:cubicBezTo>
                    <a:pt x="45" y="189"/>
                    <a:pt x="62" y="175"/>
                    <a:pt x="72" y="153"/>
                  </a:cubicBezTo>
                  <a:cubicBezTo>
                    <a:pt x="73" y="151"/>
                    <a:pt x="74" y="146"/>
                    <a:pt x="75" y="139"/>
                  </a:cubicBezTo>
                  <a:cubicBezTo>
                    <a:pt x="76" y="124"/>
                    <a:pt x="79" y="111"/>
                    <a:pt x="84" y="103"/>
                  </a:cubicBezTo>
                  <a:cubicBezTo>
                    <a:pt x="88" y="93"/>
                    <a:pt x="95" y="86"/>
                    <a:pt x="104" y="81"/>
                  </a:cubicBezTo>
                  <a:cubicBezTo>
                    <a:pt x="109" y="84"/>
                    <a:pt x="113" y="86"/>
                    <a:pt x="119" y="88"/>
                  </a:cubicBezTo>
                  <a:cubicBezTo>
                    <a:pt x="119" y="89"/>
                    <a:pt x="119" y="89"/>
                    <a:pt x="119" y="89"/>
                  </a:cubicBezTo>
                  <a:cubicBezTo>
                    <a:pt x="120" y="92"/>
                    <a:pt x="120" y="94"/>
                    <a:pt x="120" y="96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5" y="100"/>
                    <a:pt x="125" y="100"/>
                    <a:pt x="125" y="100"/>
                  </a:cubicBezTo>
                  <a:cubicBezTo>
                    <a:pt x="140" y="105"/>
                    <a:pt x="156" y="104"/>
                    <a:pt x="172" y="97"/>
                  </a:cubicBezTo>
                  <a:cubicBezTo>
                    <a:pt x="181" y="117"/>
                    <a:pt x="181" y="117"/>
                    <a:pt x="181" y="117"/>
                  </a:cubicBezTo>
                  <a:close/>
                  <a:moveTo>
                    <a:pt x="128" y="16"/>
                  </a:moveTo>
                  <a:cubicBezTo>
                    <a:pt x="136" y="16"/>
                    <a:pt x="142" y="18"/>
                    <a:pt x="148" y="24"/>
                  </a:cubicBezTo>
                  <a:cubicBezTo>
                    <a:pt x="153" y="30"/>
                    <a:pt x="156" y="36"/>
                    <a:pt x="156" y="44"/>
                  </a:cubicBezTo>
                  <a:cubicBezTo>
                    <a:pt x="156" y="52"/>
                    <a:pt x="153" y="58"/>
                    <a:pt x="148" y="64"/>
                  </a:cubicBezTo>
                  <a:cubicBezTo>
                    <a:pt x="142" y="70"/>
                    <a:pt x="136" y="72"/>
                    <a:pt x="128" y="72"/>
                  </a:cubicBezTo>
                  <a:cubicBezTo>
                    <a:pt x="120" y="72"/>
                    <a:pt x="113" y="70"/>
                    <a:pt x="108" y="64"/>
                  </a:cubicBezTo>
                  <a:cubicBezTo>
                    <a:pt x="102" y="58"/>
                    <a:pt x="99" y="52"/>
                    <a:pt x="99" y="44"/>
                  </a:cubicBezTo>
                  <a:cubicBezTo>
                    <a:pt x="99" y="36"/>
                    <a:pt x="102" y="30"/>
                    <a:pt x="108" y="24"/>
                  </a:cubicBezTo>
                  <a:cubicBezTo>
                    <a:pt x="113" y="18"/>
                    <a:pt x="120" y="16"/>
                    <a:pt x="128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31284" y="2067588"/>
            <a:ext cx="1219200" cy="1219200"/>
            <a:chOff x="6243638" y="19304000"/>
            <a:chExt cx="885825" cy="884238"/>
          </a:xfrm>
        </p:grpSpPr>
        <p:sp>
          <p:nvSpPr>
            <p:cNvPr id="40" name="Oval 199"/>
            <p:cNvSpPr>
              <a:spLocks noChangeArrowheads="1"/>
            </p:cNvSpPr>
            <p:nvPr/>
          </p:nvSpPr>
          <p:spPr bwMode="auto">
            <a:xfrm>
              <a:off x="6243638" y="19304000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200"/>
            <p:cNvSpPr>
              <a:spLocks/>
            </p:cNvSpPr>
            <p:nvPr/>
          </p:nvSpPr>
          <p:spPr bwMode="auto">
            <a:xfrm>
              <a:off x="6402388" y="19538950"/>
              <a:ext cx="557213" cy="482600"/>
            </a:xfrm>
            <a:custGeom>
              <a:avLst/>
              <a:gdLst>
                <a:gd name="T0" fmla="*/ 241 w 243"/>
                <a:gd name="T1" fmla="*/ 50 h 210"/>
                <a:gd name="T2" fmla="*/ 192 w 243"/>
                <a:gd name="T3" fmla="*/ 146 h 210"/>
                <a:gd name="T4" fmla="*/ 109 w 243"/>
                <a:gd name="T5" fmla="*/ 210 h 210"/>
                <a:gd name="T6" fmla="*/ 73 w 243"/>
                <a:gd name="T7" fmla="*/ 171 h 210"/>
                <a:gd name="T8" fmla="*/ 53 w 243"/>
                <a:gd name="T9" fmla="*/ 99 h 210"/>
                <a:gd name="T10" fmla="*/ 30 w 243"/>
                <a:gd name="T11" fmla="*/ 60 h 210"/>
                <a:gd name="T12" fmla="*/ 11 w 243"/>
                <a:gd name="T13" fmla="*/ 72 h 210"/>
                <a:gd name="T14" fmla="*/ 0 w 243"/>
                <a:gd name="T15" fmla="*/ 57 h 210"/>
                <a:gd name="T16" fmla="*/ 35 w 243"/>
                <a:gd name="T17" fmla="*/ 26 h 210"/>
                <a:gd name="T18" fmla="*/ 71 w 243"/>
                <a:gd name="T19" fmla="*/ 4 h 210"/>
                <a:gd name="T20" fmla="*/ 105 w 243"/>
                <a:gd name="T21" fmla="*/ 43 h 210"/>
                <a:gd name="T22" fmla="*/ 115 w 243"/>
                <a:gd name="T23" fmla="*/ 98 h 210"/>
                <a:gd name="T24" fmla="*/ 133 w 243"/>
                <a:gd name="T25" fmla="*/ 135 h 210"/>
                <a:gd name="T26" fmla="*/ 156 w 243"/>
                <a:gd name="T27" fmla="*/ 111 h 210"/>
                <a:gd name="T28" fmla="*/ 172 w 243"/>
                <a:gd name="T29" fmla="*/ 74 h 210"/>
                <a:gd name="T30" fmla="*/ 156 w 243"/>
                <a:gd name="T31" fmla="*/ 54 h 210"/>
                <a:gd name="T32" fmla="*/ 138 w 243"/>
                <a:gd name="T33" fmla="*/ 58 h 210"/>
                <a:gd name="T34" fmla="*/ 206 w 243"/>
                <a:gd name="T35" fmla="*/ 1 h 210"/>
                <a:gd name="T36" fmla="*/ 241 w 243"/>
                <a:gd name="T37" fmla="*/ 5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3" h="210">
                  <a:moveTo>
                    <a:pt x="241" y="50"/>
                  </a:moveTo>
                  <a:cubicBezTo>
                    <a:pt x="240" y="73"/>
                    <a:pt x="224" y="105"/>
                    <a:pt x="192" y="146"/>
                  </a:cubicBezTo>
                  <a:cubicBezTo>
                    <a:pt x="159" y="188"/>
                    <a:pt x="131" y="210"/>
                    <a:pt x="109" y="210"/>
                  </a:cubicBezTo>
                  <a:cubicBezTo>
                    <a:pt x="95" y="210"/>
                    <a:pt x="83" y="197"/>
                    <a:pt x="73" y="171"/>
                  </a:cubicBezTo>
                  <a:cubicBezTo>
                    <a:pt x="66" y="147"/>
                    <a:pt x="60" y="123"/>
                    <a:pt x="53" y="99"/>
                  </a:cubicBezTo>
                  <a:cubicBezTo>
                    <a:pt x="46" y="73"/>
                    <a:pt x="39" y="60"/>
                    <a:pt x="30" y="60"/>
                  </a:cubicBezTo>
                  <a:cubicBezTo>
                    <a:pt x="28" y="60"/>
                    <a:pt x="22" y="64"/>
                    <a:pt x="11" y="7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2" y="47"/>
                    <a:pt x="24" y="36"/>
                    <a:pt x="35" y="26"/>
                  </a:cubicBezTo>
                  <a:cubicBezTo>
                    <a:pt x="51" y="12"/>
                    <a:pt x="63" y="5"/>
                    <a:pt x="71" y="4"/>
                  </a:cubicBezTo>
                  <a:cubicBezTo>
                    <a:pt x="90" y="2"/>
                    <a:pt x="101" y="15"/>
                    <a:pt x="105" y="43"/>
                  </a:cubicBezTo>
                  <a:cubicBezTo>
                    <a:pt x="110" y="72"/>
                    <a:pt x="113" y="91"/>
                    <a:pt x="115" y="98"/>
                  </a:cubicBezTo>
                  <a:cubicBezTo>
                    <a:pt x="121" y="122"/>
                    <a:pt x="127" y="135"/>
                    <a:pt x="133" y="135"/>
                  </a:cubicBezTo>
                  <a:cubicBezTo>
                    <a:pt x="138" y="135"/>
                    <a:pt x="146" y="127"/>
                    <a:pt x="156" y="111"/>
                  </a:cubicBezTo>
                  <a:cubicBezTo>
                    <a:pt x="166" y="95"/>
                    <a:pt x="171" y="83"/>
                    <a:pt x="172" y="74"/>
                  </a:cubicBezTo>
                  <a:cubicBezTo>
                    <a:pt x="173" y="61"/>
                    <a:pt x="168" y="54"/>
                    <a:pt x="156" y="54"/>
                  </a:cubicBezTo>
                  <a:cubicBezTo>
                    <a:pt x="150" y="54"/>
                    <a:pt x="144" y="55"/>
                    <a:pt x="138" y="58"/>
                  </a:cubicBezTo>
                  <a:cubicBezTo>
                    <a:pt x="150" y="19"/>
                    <a:pt x="173" y="0"/>
                    <a:pt x="206" y="1"/>
                  </a:cubicBezTo>
                  <a:cubicBezTo>
                    <a:pt x="231" y="2"/>
                    <a:pt x="243" y="18"/>
                    <a:pt x="24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2518995" y="2067588"/>
            <a:ext cx="1219200" cy="1219200"/>
            <a:chOff x="7540625" y="19310350"/>
            <a:chExt cx="885825" cy="885825"/>
          </a:xfrm>
        </p:grpSpPr>
        <p:sp>
          <p:nvSpPr>
            <p:cNvPr id="43" name="Oval 201"/>
            <p:cNvSpPr>
              <a:spLocks noChangeArrowheads="1"/>
            </p:cNvSpPr>
            <p:nvPr/>
          </p:nvSpPr>
          <p:spPr bwMode="auto">
            <a:xfrm>
              <a:off x="7540625" y="19310350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202"/>
            <p:cNvSpPr>
              <a:spLocks noEditPoints="1"/>
            </p:cNvSpPr>
            <p:nvPr/>
          </p:nvSpPr>
          <p:spPr bwMode="auto">
            <a:xfrm>
              <a:off x="7704138" y="19470687"/>
              <a:ext cx="561975" cy="563563"/>
            </a:xfrm>
            <a:custGeom>
              <a:avLst/>
              <a:gdLst>
                <a:gd name="T0" fmla="*/ 122 w 245"/>
                <a:gd name="T1" fmla="*/ 0 h 246"/>
                <a:gd name="T2" fmla="*/ 0 w 245"/>
                <a:gd name="T3" fmla="*/ 123 h 246"/>
                <a:gd name="T4" fmla="*/ 122 w 245"/>
                <a:gd name="T5" fmla="*/ 246 h 246"/>
                <a:gd name="T6" fmla="*/ 245 w 245"/>
                <a:gd name="T7" fmla="*/ 123 h 246"/>
                <a:gd name="T8" fmla="*/ 122 w 245"/>
                <a:gd name="T9" fmla="*/ 0 h 246"/>
                <a:gd name="T10" fmla="*/ 200 w 245"/>
                <a:gd name="T11" fmla="*/ 57 h 246"/>
                <a:gd name="T12" fmla="*/ 224 w 245"/>
                <a:gd name="T13" fmla="*/ 116 h 246"/>
                <a:gd name="T14" fmla="*/ 154 w 245"/>
                <a:gd name="T15" fmla="*/ 117 h 246"/>
                <a:gd name="T16" fmla="*/ 146 w 245"/>
                <a:gd name="T17" fmla="*/ 97 h 246"/>
                <a:gd name="T18" fmla="*/ 200 w 245"/>
                <a:gd name="T19" fmla="*/ 57 h 246"/>
                <a:gd name="T20" fmla="*/ 122 w 245"/>
                <a:gd name="T21" fmla="*/ 21 h 246"/>
                <a:gd name="T22" fmla="*/ 188 w 245"/>
                <a:gd name="T23" fmla="*/ 44 h 246"/>
                <a:gd name="T24" fmla="*/ 137 w 245"/>
                <a:gd name="T25" fmla="*/ 80 h 246"/>
                <a:gd name="T26" fmla="*/ 97 w 245"/>
                <a:gd name="T27" fmla="*/ 24 h 246"/>
                <a:gd name="T28" fmla="*/ 122 w 245"/>
                <a:gd name="T29" fmla="*/ 21 h 246"/>
                <a:gd name="T30" fmla="*/ 76 w 245"/>
                <a:gd name="T31" fmla="*/ 32 h 246"/>
                <a:gd name="T32" fmla="*/ 117 w 245"/>
                <a:gd name="T33" fmla="*/ 87 h 246"/>
                <a:gd name="T34" fmla="*/ 39 w 245"/>
                <a:gd name="T35" fmla="*/ 98 h 246"/>
                <a:gd name="T36" fmla="*/ 23 w 245"/>
                <a:gd name="T37" fmla="*/ 98 h 246"/>
                <a:gd name="T38" fmla="*/ 76 w 245"/>
                <a:gd name="T39" fmla="*/ 32 h 246"/>
                <a:gd name="T40" fmla="*/ 20 w 245"/>
                <a:gd name="T41" fmla="*/ 118 h 246"/>
                <a:gd name="T42" fmla="*/ 38 w 245"/>
                <a:gd name="T43" fmla="*/ 118 h 246"/>
                <a:gd name="T44" fmla="*/ 126 w 245"/>
                <a:gd name="T45" fmla="*/ 105 h 246"/>
                <a:gd name="T46" fmla="*/ 133 w 245"/>
                <a:gd name="T47" fmla="*/ 120 h 246"/>
                <a:gd name="T48" fmla="*/ 124 w 245"/>
                <a:gd name="T49" fmla="*/ 123 h 246"/>
                <a:gd name="T50" fmla="*/ 46 w 245"/>
                <a:gd name="T51" fmla="*/ 190 h 246"/>
                <a:gd name="T52" fmla="*/ 20 w 245"/>
                <a:gd name="T53" fmla="*/ 123 h 246"/>
                <a:gd name="T54" fmla="*/ 20 w 245"/>
                <a:gd name="T55" fmla="*/ 118 h 246"/>
                <a:gd name="T56" fmla="*/ 122 w 245"/>
                <a:gd name="T57" fmla="*/ 225 h 246"/>
                <a:gd name="T58" fmla="*/ 60 w 245"/>
                <a:gd name="T59" fmla="*/ 204 h 246"/>
                <a:gd name="T60" fmla="*/ 128 w 245"/>
                <a:gd name="T61" fmla="*/ 141 h 246"/>
                <a:gd name="T62" fmla="*/ 139 w 245"/>
                <a:gd name="T63" fmla="*/ 137 h 246"/>
                <a:gd name="T64" fmla="*/ 149 w 245"/>
                <a:gd name="T65" fmla="*/ 169 h 246"/>
                <a:gd name="T66" fmla="*/ 159 w 245"/>
                <a:gd name="T67" fmla="*/ 219 h 246"/>
                <a:gd name="T68" fmla="*/ 122 w 245"/>
                <a:gd name="T69" fmla="*/ 225 h 246"/>
                <a:gd name="T70" fmla="*/ 178 w 245"/>
                <a:gd name="T71" fmla="*/ 209 h 246"/>
                <a:gd name="T72" fmla="*/ 168 w 245"/>
                <a:gd name="T73" fmla="*/ 159 h 246"/>
                <a:gd name="T74" fmla="*/ 161 w 245"/>
                <a:gd name="T75" fmla="*/ 134 h 246"/>
                <a:gd name="T76" fmla="*/ 224 w 245"/>
                <a:gd name="T77" fmla="*/ 134 h 246"/>
                <a:gd name="T78" fmla="*/ 178 w 245"/>
                <a:gd name="T79" fmla="*/ 20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5" h="246">
                  <a:moveTo>
                    <a:pt x="122" y="0"/>
                  </a:moveTo>
                  <a:cubicBezTo>
                    <a:pt x="55" y="0"/>
                    <a:pt x="0" y="55"/>
                    <a:pt x="0" y="123"/>
                  </a:cubicBezTo>
                  <a:cubicBezTo>
                    <a:pt x="0" y="191"/>
                    <a:pt x="55" y="246"/>
                    <a:pt x="122" y="246"/>
                  </a:cubicBezTo>
                  <a:cubicBezTo>
                    <a:pt x="190" y="246"/>
                    <a:pt x="245" y="191"/>
                    <a:pt x="245" y="123"/>
                  </a:cubicBezTo>
                  <a:cubicBezTo>
                    <a:pt x="245" y="55"/>
                    <a:pt x="190" y="0"/>
                    <a:pt x="122" y="0"/>
                  </a:cubicBezTo>
                  <a:close/>
                  <a:moveTo>
                    <a:pt x="200" y="57"/>
                  </a:moveTo>
                  <a:cubicBezTo>
                    <a:pt x="214" y="73"/>
                    <a:pt x="223" y="94"/>
                    <a:pt x="224" y="116"/>
                  </a:cubicBezTo>
                  <a:cubicBezTo>
                    <a:pt x="202" y="115"/>
                    <a:pt x="176" y="115"/>
                    <a:pt x="154" y="117"/>
                  </a:cubicBezTo>
                  <a:cubicBezTo>
                    <a:pt x="152" y="110"/>
                    <a:pt x="149" y="104"/>
                    <a:pt x="146" y="97"/>
                  </a:cubicBezTo>
                  <a:cubicBezTo>
                    <a:pt x="171" y="87"/>
                    <a:pt x="189" y="73"/>
                    <a:pt x="200" y="57"/>
                  </a:cubicBezTo>
                  <a:close/>
                  <a:moveTo>
                    <a:pt x="122" y="21"/>
                  </a:moveTo>
                  <a:cubicBezTo>
                    <a:pt x="147" y="21"/>
                    <a:pt x="170" y="30"/>
                    <a:pt x="188" y="44"/>
                  </a:cubicBezTo>
                  <a:cubicBezTo>
                    <a:pt x="176" y="58"/>
                    <a:pt x="159" y="71"/>
                    <a:pt x="137" y="80"/>
                  </a:cubicBezTo>
                  <a:cubicBezTo>
                    <a:pt x="125" y="58"/>
                    <a:pt x="112" y="39"/>
                    <a:pt x="97" y="24"/>
                  </a:cubicBezTo>
                  <a:cubicBezTo>
                    <a:pt x="105" y="22"/>
                    <a:pt x="114" y="21"/>
                    <a:pt x="122" y="21"/>
                  </a:cubicBezTo>
                  <a:close/>
                  <a:moveTo>
                    <a:pt x="76" y="32"/>
                  </a:moveTo>
                  <a:cubicBezTo>
                    <a:pt x="91" y="47"/>
                    <a:pt x="105" y="65"/>
                    <a:pt x="117" y="87"/>
                  </a:cubicBezTo>
                  <a:cubicBezTo>
                    <a:pt x="94" y="94"/>
                    <a:pt x="67" y="98"/>
                    <a:pt x="39" y="98"/>
                  </a:cubicBezTo>
                  <a:cubicBezTo>
                    <a:pt x="34" y="98"/>
                    <a:pt x="29" y="98"/>
                    <a:pt x="23" y="98"/>
                  </a:cubicBezTo>
                  <a:cubicBezTo>
                    <a:pt x="31" y="69"/>
                    <a:pt x="50" y="45"/>
                    <a:pt x="76" y="32"/>
                  </a:cubicBezTo>
                  <a:close/>
                  <a:moveTo>
                    <a:pt x="20" y="118"/>
                  </a:moveTo>
                  <a:cubicBezTo>
                    <a:pt x="26" y="118"/>
                    <a:pt x="32" y="118"/>
                    <a:pt x="38" y="118"/>
                  </a:cubicBezTo>
                  <a:cubicBezTo>
                    <a:pt x="70" y="118"/>
                    <a:pt x="100" y="113"/>
                    <a:pt x="126" y="105"/>
                  </a:cubicBezTo>
                  <a:cubicBezTo>
                    <a:pt x="128" y="110"/>
                    <a:pt x="131" y="115"/>
                    <a:pt x="133" y="120"/>
                  </a:cubicBezTo>
                  <a:cubicBezTo>
                    <a:pt x="129" y="121"/>
                    <a:pt x="126" y="122"/>
                    <a:pt x="124" y="123"/>
                  </a:cubicBezTo>
                  <a:cubicBezTo>
                    <a:pt x="88" y="138"/>
                    <a:pt x="61" y="162"/>
                    <a:pt x="46" y="190"/>
                  </a:cubicBezTo>
                  <a:cubicBezTo>
                    <a:pt x="30" y="172"/>
                    <a:pt x="20" y="149"/>
                    <a:pt x="20" y="123"/>
                  </a:cubicBezTo>
                  <a:cubicBezTo>
                    <a:pt x="20" y="121"/>
                    <a:pt x="20" y="120"/>
                    <a:pt x="20" y="118"/>
                  </a:cubicBezTo>
                  <a:close/>
                  <a:moveTo>
                    <a:pt x="122" y="225"/>
                  </a:moveTo>
                  <a:cubicBezTo>
                    <a:pt x="99" y="225"/>
                    <a:pt x="77" y="217"/>
                    <a:pt x="60" y="204"/>
                  </a:cubicBezTo>
                  <a:cubicBezTo>
                    <a:pt x="73" y="177"/>
                    <a:pt x="98" y="154"/>
                    <a:pt x="128" y="141"/>
                  </a:cubicBezTo>
                  <a:cubicBezTo>
                    <a:pt x="131" y="139"/>
                    <a:pt x="135" y="138"/>
                    <a:pt x="139" y="137"/>
                  </a:cubicBezTo>
                  <a:cubicBezTo>
                    <a:pt x="143" y="147"/>
                    <a:pt x="146" y="158"/>
                    <a:pt x="149" y="169"/>
                  </a:cubicBezTo>
                  <a:cubicBezTo>
                    <a:pt x="154" y="186"/>
                    <a:pt x="157" y="202"/>
                    <a:pt x="159" y="219"/>
                  </a:cubicBezTo>
                  <a:cubicBezTo>
                    <a:pt x="147" y="223"/>
                    <a:pt x="135" y="225"/>
                    <a:pt x="122" y="225"/>
                  </a:cubicBezTo>
                  <a:close/>
                  <a:moveTo>
                    <a:pt x="178" y="209"/>
                  </a:moveTo>
                  <a:cubicBezTo>
                    <a:pt x="176" y="193"/>
                    <a:pt x="173" y="176"/>
                    <a:pt x="168" y="159"/>
                  </a:cubicBezTo>
                  <a:cubicBezTo>
                    <a:pt x="166" y="150"/>
                    <a:pt x="163" y="142"/>
                    <a:pt x="161" y="134"/>
                  </a:cubicBezTo>
                  <a:cubicBezTo>
                    <a:pt x="181" y="133"/>
                    <a:pt x="205" y="133"/>
                    <a:pt x="224" y="134"/>
                  </a:cubicBezTo>
                  <a:cubicBezTo>
                    <a:pt x="220" y="166"/>
                    <a:pt x="203" y="193"/>
                    <a:pt x="178" y="2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506705" y="3867381"/>
            <a:ext cx="1219200" cy="1219200"/>
            <a:chOff x="6243638" y="1181100"/>
            <a:chExt cx="885825" cy="885825"/>
          </a:xfrm>
        </p:grpSpPr>
        <p:sp>
          <p:nvSpPr>
            <p:cNvPr id="50" name="Oval 129"/>
            <p:cNvSpPr>
              <a:spLocks noChangeArrowheads="1"/>
            </p:cNvSpPr>
            <p:nvPr/>
          </p:nvSpPr>
          <p:spPr bwMode="auto">
            <a:xfrm>
              <a:off x="6243638" y="1181100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130"/>
            <p:cNvSpPr>
              <a:spLocks noEditPoints="1"/>
            </p:cNvSpPr>
            <p:nvPr/>
          </p:nvSpPr>
          <p:spPr bwMode="auto">
            <a:xfrm>
              <a:off x="6391275" y="1465262"/>
              <a:ext cx="628650" cy="323850"/>
            </a:xfrm>
            <a:custGeom>
              <a:avLst/>
              <a:gdLst>
                <a:gd name="T0" fmla="*/ 53 w 274"/>
                <a:gd name="T1" fmla="*/ 8 h 141"/>
                <a:gd name="T2" fmla="*/ 83 w 274"/>
                <a:gd name="T3" fmla="*/ 0 h 141"/>
                <a:gd name="T4" fmla="*/ 94 w 274"/>
                <a:gd name="T5" fmla="*/ 21 h 141"/>
                <a:gd name="T6" fmla="*/ 274 w 274"/>
                <a:gd name="T7" fmla="*/ 67 h 141"/>
                <a:gd name="T8" fmla="*/ 146 w 274"/>
                <a:gd name="T9" fmla="*/ 103 h 141"/>
                <a:gd name="T10" fmla="*/ 115 w 274"/>
                <a:gd name="T11" fmla="*/ 44 h 141"/>
                <a:gd name="T12" fmla="*/ 134 w 274"/>
                <a:gd name="T13" fmla="*/ 42 h 141"/>
                <a:gd name="T14" fmla="*/ 152 w 274"/>
                <a:gd name="T15" fmla="*/ 43 h 141"/>
                <a:gd name="T16" fmla="*/ 169 w 274"/>
                <a:gd name="T17" fmla="*/ 71 h 141"/>
                <a:gd name="T18" fmla="*/ 212 w 274"/>
                <a:gd name="T19" fmla="*/ 61 h 141"/>
                <a:gd name="T20" fmla="*/ 104 w 274"/>
                <a:gd name="T21" fmla="*/ 39 h 141"/>
                <a:gd name="T22" fmla="*/ 138 w 274"/>
                <a:gd name="T23" fmla="*/ 105 h 141"/>
                <a:gd name="T24" fmla="*/ 10 w 274"/>
                <a:gd name="T25" fmla="*/ 141 h 141"/>
                <a:gd name="T26" fmla="*/ 2 w 274"/>
                <a:gd name="T27" fmla="*/ 111 h 141"/>
                <a:gd name="T28" fmla="*/ 63 w 274"/>
                <a:gd name="T29" fmla="*/ 29 h 141"/>
                <a:gd name="T30" fmla="*/ 53 w 274"/>
                <a:gd name="T31" fmla="*/ 8 h 141"/>
                <a:gd name="T32" fmla="*/ 92 w 274"/>
                <a:gd name="T33" fmla="*/ 90 h 141"/>
                <a:gd name="T34" fmla="*/ 73 w 274"/>
                <a:gd name="T35" fmla="*/ 49 h 141"/>
                <a:gd name="T36" fmla="*/ 49 w 274"/>
                <a:gd name="T37" fmla="*/ 100 h 141"/>
                <a:gd name="T38" fmla="*/ 92 w 274"/>
                <a:gd name="T39" fmla="*/ 9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141">
                  <a:moveTo>
                    <a:pt x="53" y="8"/>
                  </a:moveTo>
                  <a:cubicBezTo>
                    <a:pt x="63" y="4"/>
                    <a:pt x="73" y="2"/>
                    <a:pt x="83" y="0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151" y="9"/>
                    <a:pt x="243" y="20"/>
                    <a:pt x="274" y="67"/>
                  </a:cubicBezTo>
                  <a:cubicBezTo>
                    <a:pt x="146" y="103"/>
                    <a:pt x="146" y="103"/>
                    <a:pt x="146" y="103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21" y="43"/>
                    <a:pt x="128" y="43"/>
                    <a:pt x="134" y="42"/>
                  </a:cubicBezTo>
                  <a:cubicBezTo>
                    <a:pt x="140" y="42"/>
                    <a:pt x="146" y="42"/>
                    <a:pt x="152" y="43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212" y="61"/>
                    <a:pt x="212" y="61"/>
                    <a:pt x="212" y="61"/>
                  </a:cubicBezTo>
                  <a:cubicBezTo>
                    <a:pt x="184" y="33"/>
                    <a:pt x="140" y="34"/>
                    <a:pt x="104" y="39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0" y="141"/>
                    <a:pt x="10" y="141"/>
                    <a:pt x="10" y="141"/>
                  </a:cubicBezTo>
                  <a:cubicBezTo>
                    <a:pt x="6" y="132"/>
                    <a:pt x="3" y="121"/>
                    <a:pt x="2" y="111"/>
                  </a:cubicBezTo>
                  <a:cubicBezTo>
                    <a:pt x="0" y="75"/>
                    <a:pt x="24" y="45"/>
                    <a:pt x="63" y="29"/>
                  </a:cubicBezTo>
                  <a:cubicBezTo>
                    <a:pt x="53" y="8"/>
                    <a:pt x="53" y="8"/>
                    <a:pt x="53" y="8"/>
                  </a:cubicBezTo>
                  <a:close/>
                  <a:moveTo>
                    <a:pt x="92" y="90"/>
                  </a:moveTo>
                  <a:cubicBezTo>
                    <a:pt x="73" y="49"/>
                    <a:pt x="73" y="49"/>
                    <a:pt x="73" y="49"/>
                  </a:cubicBezTo>
                  <a:cubicBezTo>
                    <a:pt x="54" y="59"/>
                    <a:pt x="44" y="76"/>
                    <a:pt x="49" y="100"/>
                  </a:cubicBezTo>
                  <a:cubicBezTo>
                    <a:pt x="92" y="90"/>
                    <a:pt x="92" y="90"/>
                    <a:pt x="92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0469835" y="3867381"/>
            <a:ext cx="1219200" cy="1219200"/>
            <a:chOff x="8858250" y="7770812"/>
            <a:chExt cx="885825" cy="885825"/>
          </a:xfrm>
        </p:grpSpPr>
        <p:sp>
          <p:nvSpPr>
            <p:cNvPr id="53" name="Oval 52"/>
            <p:cNvSpPr>
              <a:spLocks noChangeArrowheads="1"/>
            </p:cNvSpPr>
            <p:nvPr/>
          </p:nvSpPr>
          <p:spPr bwMode="auto">
            <a:xfrm>
              <a:off x="8858250" y="7770812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9043988" y="7994650"/>
              <a:ext cx="552450" cy="460375"/>
            </a:xfrm>
            <a:custGeom>
              <a:avLst/>
              <a:gdLst>
                <a:gd name="T0" fmla="*/ 183 w 241"/>
                <a:gd name="T1" fmla="*/ 0 h 201"/>
                <a:gd name="T2" fmla="*/ 130 w 241"/>
                <a:gd name="T3" fmla="*/ 36 h 201"/>
                <a:gd name="T4" fmla="*/ 120 w 241"/>
                <a:gd name="T5" fmla="*/ 36 h 201"/>
                <a:gd name="T6" fmla="*/ 67 w 241"/>
                <a:gd name="T7" fmla="*/ 0 h 201"/>
                <a:gd name="T8" fmla="*/ 9 w 241"/>
                <a:gd name="T9" fmla="*/ 58 h 201"/>
                <a:gd name="T10" fmla="*/ 67 w 241"/>
                <a:gd name="T11" fmla="*/ 116 h 201"/>
                <a:gd name="T12" fmla="*/ 70 w 241"/>
                <a:gd name="T13" fmla="*/ 116 h 201"/>
                <a:gd name="T14" fmla="*/ 70 w 241"/>
                <a:gd name="T15" fmla="*/ 137 h 201"/>
                <a:gd name="T16" fmla="*/ 0 w 241"/>
                <a:gd name="T17" fmla="*/ 120 h 201"/>
                <a:gd name="T18" fmla="*/ 0 w 241"/>
                <a:gd name="T19" fmla="*/ 196 h 201"/>
                <a:gd name="T20" fmla="*/ 70 w 241"/>
                <a:gd name="T21" fmla="*/ 179 h 201"/>
                <a:gd name="T22" fmla="*/ 70 w 241"/>
                <a:gd name="T23" fmla="*/ 201 h 201"/>
                <a:gd name="T24" fmla="*/ 164 w 241"/>
                <a:gd name="T25" fmla="*/ 201 h 201"/>
                <a:gd name="T26" fmla="*/ 133 w 241"/>
                <a:gd name="T27" fmla="*/ 116 h 201"/>
                <a:gd name="T28" fmla="*/ 182 w 241"/>
                <a:gd name="T29" fmla="*/ 116 h 201"/>
                <a:gd name="T30" fmla="*/ 183 w 241"/>
                <a:gd name="T31" fmla="*/ 116 h 201"/>
                <a:gd name="T32" fmla="*/ 241 w 241"/>
                <a:gd name="T33" fmla="*/ 58 h 201"/>
                <a:gd name="T34" fmla="*/ 183 w 241"/>
                <a:gd name="T35" fmla="*/ 0 h 201"/>
                <a:gd name="T36" fmla="*/ 67 w 241"/>
                <a:gd name="T37" fmla="*/ 72 h 201"/>
                <a:gd name="T38" fmla="*/ 53 w 241"/>
                <a:gd name="T39" fmla="*/ 58 h 201"/>
                <a:gd name="T40" fmla="*/ 67 w 241"/>
                <a:gd name="T41" fmla="*/ 45 h 201"/>
                <a:gd name="T42" fmla="*/ 80 w 241"/>
                <a:gd name="T43" fmla="*/ 58 h 201"/>
                <a:gd name="T44" fmla="*/ 67 w 241"/>
                <a:gd name="T45" fmla="*/ 72 h 201"/>
                <a:gd name="T46" fmla="*/ 183 w 241"/>
                <a:gd name="T47" fmla="*/ 72 h 201"/>
                <a:gd name="T48" fmla="*/ 170 w 241"/>
                <a:gd name="T49" fmla="*/ 58 h 201"/>
                <a:gd name="T50" fmla="*/ 183 w 241"/>
                <a:gd name="T51" fmla="*/ 45 h 201"/>
                <a:gd name="T52" fmla="*/ 197 w 241"/>
                <a:gd name="T53" fmla="*/ 58 h 201"/>
                <a:gd name="T54" fmla="*/ 183 w 241"/>
                <a:gd name="T55" fmla="*/ 72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1" h="201">
                  <a:moveTo>
                    <a:pt x="183" y="0"/>
                  </a:moveTo>
                  <a:cubicBezTo>
                    <a:pt x="159" y="0"/>
                    <a:pt x="139" y="15"/>
                    <a:pt x="130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11" y="15"/>
                    <a:pt x="91" y="0"/>
                    <a:pt x="67" y="0"/>
                  </a:cubicBezTo>
                  <a:cubicBezTo>
                    <a:pt x="35" y="0"/>
                    <a:pt x="9" y="26"/>
                    <a:pt x="9" y="58"/>
                  </a:cubicBezTo>
                  <a:cubicBezTo>
                    <a:pt x="9" y="90"/>
                    <a:pt x="35" y="116"/>
                    <a:pt x="67" y="116"/>
                  </a:cubicBezTo>
                  <a:cubicBezTo>
                    <a:pt x="68" y="116"/>
                    <a:pt x="69" y="116"/>
                    <a:pt x="70" y="11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70" y="179"/>
                    <a:pt x="70" y="179"/>
                    <a:pt x="70" y="179"/>
                  </a:cubicBezTo>
                  <a:cubicBezTo>
                    <a:pt x="70" y="201"/>
                    <a:pt x="70" y="201"/>
                    <a:pt x="70" y="201"/>
                  </a:cubicBezTo>
                  <a:cubicBezTo>
                    <a:pt x="164" y="201"/>
                    <a:pt x="164" y="201"/>
                    <a:pt x="164" y="201"/>
                  </a:cubicBezTo>
                  <a:cubicBezTo>
                    <a:pt x="133" y="116"/>
                    <a:pt x="133" y="116"/>
                    <a:pt x="133" y="116"/>
                  </a:cubicBezTo>
                  <a:cubicBezTo>
                    <a:pt x="182" y="116"/>
                    <a:pt x="182" y="116"/>
                    <a:pt x="182" y="116"/>
                  </a:cubicBezTo>
                  <a:cubicBezTo>
                    <a:pt x="182" y="116"/>
                    <a:pt x="183" y="116"/>
                    <a:pt x="183" y="116"/>
                  </a:cubicBezTo>
                  <a:cubicBezTo>
                    <a:pt x="215" y="116"/>
                    <a:pt x="241" y="90"/>
                    <a:pt x="241" y="58"/>
                  </a:cubicBezTo>
                  <a:cubicBezTo>
                    <a:pt x="241" y="26"/>
                    <a:pt x="215" y="0"/>
                    <a:pt x="183" y="0"/>
                  </a:cubicBezTo>
                  <a:close/>
                  <a:moveTo>
                    <a:pt x="67" y="72"/>
                  </a:moveTo>
                  <a:cubicBezTo>
                    <a:pt x="59" y="72"/>
                    <a:pt x="53" y="66"/>
                    <a:pt x="53" y="58"/>
                  </a:cubicBezTo>
                  <a:cubicBezTo>
                    <a:pt x="53" y="51"/>
                    <a:pt x="59" y="45"/>
                    <a:pt x="67" y="45"/>
                  </a:cubicBezTo>
                  <a:cubicBezTo>
                    <a:pt x="74" y="45"/>
                    <a:pt x="80" y="51"/>
                    <a:pt x="80" y="58"/>
                  </a:cubicBezTo>
                  <a:cubicBezTo>
                    <a:pt x="80" y="66"/>
                    <a:pt x="74" y="72"/>
                    <a:pt x="67" y="72"/>
                  </a:cubicBezTo>
                  <a:close/>
                  <a:moveTo>
                    <a:pt x="183" y="72"/>
                  </a:moveTo>
                  <a:cubicBezTo>
                    <a:pt x="176" y="72"/>
                    <a:pt x="170" y="66"/>
                    <a:pt x="170" y="58"/>
                  </a:cubicBezTo>
                  <a:cubicBezTo>
                    <a:pt x="170" y="51"/>
                    <a:pt x="176" y="45"/>
                    <a:pt x="183" y="45"/>
                  </a:cubicBezTo>
                  <a:cubicBezTo>
                    <a:pt x="191" y="45"/>
                    <a:pt x="197" y="51"/>
                    <a:pt x="197" y="58"/>
                  </a:cubicBezTo>
                  <a:cubicBezTo>
                    <a:pt x="197" y="66"/>
                    <a:pt x="191" y="72"/>
                    <a:pt x="183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482127" y="3867381"/>
            <a:ext cx="1219200" cy="1219200"/>
            <a:chOff x="7559675" y="7770812"/>
            <a:chExt cx="884238" cy="885825"/>
          </a:xfrm>
        </p:grpSpPr>
        <p:sp>
          <p:nvSpPr>
            <p:cNvPr id="56" name="Oval 173"/>
            <p:cNvSpPr>
              <a:spLocks noChangeArrowheads="1"/>
            </p:cNvSpPr>
            <p:nvPr/>
          </p:nvSpPr>
          <p:spPr bwMode="auto">
            <a:xfrm>
              <a:off x="7559675" y="7770812"/>
              <a:ext cx="884238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174"/>
            <p:cNvSpPr>
              <a:spLocks/>
            </p:cNvSpPr>
            <p:nvPr/>
          </p:nvSpPr>
          <p:spPr bwMode="auto">
            <a:xfrm>
              <a:off x="7716838" y="8069262"/>
              <a:ext cx="401638" cy="350838"/>
            </a:xfrm>
            <a:custGeom>
              <a:avLst/>
              <a:gdLst>
                <a:gd name="T0" fmla="*/ 83 w 253"/>
                <a:gd name="T1" fmla="*/ 221 h 221"/>
                <a:gd name="T2" fmla="*/ 0 w 253"/>
                <a:gd name="T3" fmla="*/ 0 h 221"/>
                <a:gd name="T4" fmla="*/ 81 w 253"/>
                <a:gd name="T5" fmla="*/ 0 h 221"/>
                <a:gd name="T6" fmla="*/ 126 w 253"/>
                <a:gd name="T7" fmla="*/ 136 h 221"/>
                <a:gd name="T8" fmla="*/ 126 w 253"/>
                <a:gd name="T9" fmla="*/ 136 h 221"/>
                <a:gd name="T10" fmla="*/ 172 w 253"/>
                <a:gd name="T11" fmla="*/ 0 h 221"/>
                <a:gd name="T12" fmla="*/ 253 w 253"/>
                <a:gd name="T13" fmla="*/ 0 h 221"/>
                <a:gd name="T14" fmla="*/ 168 w 253"/>
                <a:gd name="T15" fmla="*/ 221 h 221"/>
                <a:gd name="T16" fmla="*/ 83 w 253"/>
                <a:gd name="T1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3" h="221">
                  <a:moveTo>
                    <a:pt x="83" y="221"/>
                  </a:moveTo>
                  <a:lnTo>
                    <a:pt x="0" y="0"/>
                  </a:lnTo>
                  <a:lnTo>
                    <a:pt x="81" y="0"/>
                  </a:lnTo>
                  <a:lnTo>
                    <a:pt x="126" y="136"/>
                  </a:lnTo>
                  <a:lnTo>
                    <a:pt x="126" y="136"/>
                  </a:lnTo>
                  <a:lnTo>
                    <a:pt x="172" y="0"/>
                  </a:lnTo>
                  <a:lnTo>
                    <a:pt x="253" y="0"/>
                  </a:lnTo>
                  <a:lnTo>
                    <a:pt x="168" y="221"/>
                  </a:lnTo>
                  <a:lnTo>
                    <a:pt x="83" y="2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Oval 175"/>
            <p:cNvSpPr>
              <a:spLocks noChangeArrowheads="1"/>
            </p:cNvSpPr>
            <p:nvPr/>
          </p:nvSpPr>
          <p:spPr bwMode="auto">
            <a:xfrm>
              <a:off x="8128000" y="8069262"/>
              <a:ext cx="144463" cy="1444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6494416" y="3867381"/>
            <a:ext cx="1219200" cy="1219200"/>
            <a:chOff x="6272213" y="7773987"/>
            <a:chExt cx="885825" cy="884238"/>
          </a:xfrm>
        </p:grpSpPr>
        <p:sp>
          <p:nvSpPr>
            <p:cNvPr id="60" name="Oval 176"/>
            <p:cNvSpPr>
              <a:spLocks noChangeArrowheads="1"/>
            </p:cNvSpPr>
            <p:nvPr/>
          </p:nvSpPr>
          <p:spPr bwMode="auto">
            <a:xfrm>
              <a:off x="6272213" y="7773987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1" name="Freeform 177"/>
            <p:cNvSpPr>
              <a:spLocks/>
            </p:cNvSpPr>
            <p:nvPr/>
          </p:nvSpPr>
          <p:spPr bwMode="auto">
            <a:xfrm>
              <a:off x="6742113" y="8031162"/>
              <a:ext cx="250825" cy="207963"/>
            </a:xfrm>
            <a:custGeom>
              <a:avLst/>
              <a:gdLst>
                <a:gd name="T0" fmla="*/ 20 w 109"/>
                <a:gd name="T1" fmla="*/ 0 h 91"/>
                <a:gd name="T2" fmla="*/ 54 w 109"/>
                <a:gd name="T3" fmla="*/ 13 h 91"/>
                <a:gd name="T4" fmla="*/ 109 w 109"/>
                <a:gd name="T5" fmla="*/ 5 h 91"/>
                <a:gd name="T6" fmla="*/ 88 w 109"/>
                <a:gd name="T7" fmla="*/ 77 h 91"/>
                <a:gd name="T8" fmla="*/ 28 w 109"/>
                <a:gd name="T9" fmla="*/ 84 h 91"/>
                <a:gd name="T10" fmla="*/ 0 w 109"/>
                <a:gd name="T11" fmla="*/ 72 h 91"/>
                <a:gd name="T12" fmla="*/ 20 w 109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1">
                  <a:moveTo>
                    <a:pt x="20" y="0"/>
                  </a:moveTo>
                  <a:cubicBezTo>
                    <a:pt x="20" y="0"/>
                    <a:pt x="37" y="12"/>
                    <a:pt x="54" y="13"/>
                  </a:cubicBezTo>
                  <a:cubicBezTo>
                    <a:pt x="92" y="17"/>
                    <a:pt x="109" y="5"/>
                    <a:pt x="109" y="5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88" y="77"/>
                    <a:pt x="64" y="91"/>
                    <a:pt x="28" y="84"/>
                  </a:cubicBezTo>
                  <a:cubicBezTo>
                    <a:pt x="9" y="80"/>
                    <a:pt x="0" y="72"/>
                    <a:pt x="0" y="72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2" name="Freeform 178"/>
            <p:cNvSpPr>
              <a:spLocks/>
            </p:cNvSpPr>
            <p:nvPr/>
          </p:nvSpPr>
          <p:spPr bwMode="auto">
            <a:xfrm>
              <a:off x="6689725" y="8242300"/>
              <a:ext cx="247650" cy="209550"/>
            </a:xfrm>
            <a:custGeom>
              <a:avLst/>
              <a:gdLst>
                <a:gd name="T0" fmla="*/ 20 w 108"/>
                <a:gd name="T1" fmla="*/ 0 h 92"/>
                <a:gd name="T2" fmla="*/ 54 w 108"/>
                <a:gd name="T3" fmla="*/ 14 h 92"/>
                <a:gd name="T4" fmla="*/ 108 w 108"/>
                <a:gd name="T5" fmla="*/ 6 h 92"/>
                <a:gd name="T6" fmla="*/ 88 w 108"/>
                <a:gd name="T7" fmla="*/ 78 h 92"/>
                <a:gd name="T8" fmla="*/ 28 w 108"/>
                <a:gd name="T9" fmla="*/ 85 h 92"/>
                <a:gd name="T10" fmla="*/ 0 w 108"/>
                <a:gd name="T11" fmla="*/ 73 h 92"/>
                <a:gd name="T12" fmla="*/ 20 w 108"/>
                <a:gd name="T1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" h="92">
                  <a:moveTo>
                    <a:pt x="20" y="0"/>
                  </a:moveTo>
                  <a:cubicBezTo>
                    <a:pt x="20" y="0"/>
                    <a:pt x="36" y="13"/>
                    <a:pt x="54" y="14"/>
                  </a:cubicBezTo>
                  <a:cubicBezTo>
                    <a:pt x="92" y="17"/>
                    <a:pt x="108" y="6"/>
                    <a:pt x="108" y="6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64" y="92"/>
                    <a:pt x="28" y="85"/>
                  </a:cubicBezTo>
                  <a:cubicBezTo>
                    <a:pt x="8" y="81"/>
                    <a:pt x="0" y="73"/>
                    <a:pt x="0" y="73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3" name="Freeform 179"/>
            <p:cNvSpPr>
              <a:spLocks/>
            </p:cNvSpPr>
            <p:nvPr/>
          </p:nvSpPr>
          <p:spPr bwMode="auto">
            <a:xfrm>
              <a:off x="6437313" y="8193087"/>
              <a:ext cx="249238" cy="211138"/>
            </a:xfrm>
            <a:custGeom>
              <a:avLst/>
              <a:gdLst>
                <a:gd name="T0" fmla="*/ 89 w 109"/>
                <a:gd name="T1" fmla="*/ 92 h 92"/>
                <a:gd name="T2" fmla="*/ 55 w 109"/>
                <a:gd name="T3" fmla="*/ 78 h 92"/>
                <a:gd name="T4" fmla="*/ 0 w 109"/>
                <a:gd name="T5" fmla="*/ 87 h 92"/>
                <a:gd name="T6" fmla="*/ 21 w 109"/>
                <a:gd name="T7" fmla="*/ 14 h 92"/>
                <a:gd name="T8" fmla="*/ 81 w 109"/>
                <a:gd name="T9" fmla="*/ 7 h 92"/>
                <a:gd name="T10" fmla="*/ 109 w 109"/>
                <a:gd name="T11" fmla="*/ 19 h 92"/>
                <a:gd name="T12" fmla="*/ 89 w 109"/>
                <a:gd name="T1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2">
                  <a:moveTo>
                    <a:pt x="89" y="92"/>
                  </a:moveTo>
                  <a:cubicBezTo>
                    <a:pt x="89" y="92"/>
                    <a:pt x="73" y="80"/>
                    <a:pt x="55" y="78"/>
                  </a:cubicBezTo>
                  <a:cubicBezTo>
                    <a:pt x="17" y="75"/>
                    <a:pt x="0" y="87"/>
                    <a:pt x="0" y="8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45" y="0"/>
                    <a:pt x="81" y="7"/>
                  </a:cubicBezTo>
                  <a:cubicBezTo>
                    <a:pt x="101" y="11"/>
                    <a:pt x="109" y="19"/>
                    <a:pt x="109" y="19"/>
                  </a:cubicBezTo>
                  <a:lnTo>
                    <a:pt x="89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4" name="Freeform 180"/>
            <p:cNvSpPr>
              <a:spLocks/>
            </p:cNvSpPr>
            <p:nvPr/>
          </p:nvSpPr>
          <p:spPr bwMode="auto">
            <a:xfrm>
              <a:off x="6494463" y="7980362"/>
              <a:ext cx="250825" cy="211138"/>
            </a:xfrm>
            <a:custGeom>
              <a:avLst/>
              <a:gdLst>
                <a:gd name="T0" fmla="*/ 89 w 109"/>
                <a:gd name="T1" fmla="*/ 92 h 92"/>
                <a:gd name="T2" fmla="*/ 55 w 109"/>
                <a:gd name="T3" fmla="*/ 78 h 92"/>
                <a:gd name="T4" fmla="*/ 0 w 109"/>
                <a:gd name="T5" fmla="*/ 87 h 92"/>
                <a:gd name="T6" fmla="*/ 21 w 109"/>
                <a:gd name="T7" fmla="*/ 14 h 92"/>
                <a:gd name="T8" fmla="*/ 81 w 109"/>
                <a:gd name="T9" fmla="*/ 7 h 92"/>
                <a:gd name="T10" fmla="*/ 109 w 109"/>
                <a:gd name="T11" fmla="*/ 19 h 92"/>
                <a:gd name="T12" fmla="*/ 89 w 109"/>
                <a:gd name="T13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92">
                  <a:moveTo>
                    <a:pt x="89" y="92"/>
                  </a:moveTo>
                  <a:cubicBezTo>
                    <a:pt x="89" y="92"/>
                    <a:pt x="72" y="80"/>
                    <a:pt x="55" y="78"/>
                  </a:cubicBezTo>
                  <a:cubicBezTo>
                    <a:pt x="17" y="75"/>
                    <a:pt x="0" y="87"/>
                    <a:pt x="0" y="87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45" y="0"/>
                    <a:pt x="81" y="7"/>
                  </a:cubicBezTo>
                  <a:cubicBezTo>
                    <a:pt x="101" y="11"/>
                    <a:pt x="109" y="19"/>
                    <a:pt x="109" y="19"/>
                  </a:cubicBezTo>
                  <a:lnTo>
                    <a:pt x="89" y="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2518995" y="3867381"/>
            <a:ext cx="1219200" cy="1219200"/>
            <a:chOff x="4959350" y="7770812"/>
            <a:chExt cx="885825" cy="885825"/>
          </a:xfrm>
        </p:grpSpPr>
        <p:sp>
          <p:nvSpPr>
            <p:cNvPr id="66" name="Oval 181"/>
            <p:cNvSpPr>
              <a:spLocks noChangeArrowheads="1"/>
            </p:cNvSpPr>
            <p:nvPr/>
          </p:nvSpPr>
          <p:spPr bwMode="auto">
            <a:xfrm>
              <a:off x="4959350" y="7770812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182"/>
            <p:cNvSpPr>
              <a:spLocks/>
            </p:cNvSpPr>
            <p:nvPr/>
          </p:nvSpPr>
          <p:spPr bwMode="auto">
            <a:xfrm>
              <a:off x="5089525" y="7991475"/>
              <a:ext cx="585788" cy="550863"/>
            </a:xfrm>
            <a:custGeom>
              <a:avLst/>
              <a:gdLst>
                <a:gd name="T0" fmla="*/ 241 w 255"/>
                <a:gd name="T1" fmla="*/ 114 h 240"/>
                <a:gd name="T2" fmla="*/ 240 w 255"/>
                <a:gd name="T3" fmla="*/ 114 h 240"/>
                <a:gd name="T4" fmla="*/ 254 w 255"/>
                <a:gd name="T5" fmla="*/ 40 h 240"/>
                <a:gd name="T6" fmla="*/ 204 w 255"/>
                <a:gd name="T7" fmla="*/ 10 h 240"/>
                <a:gd name="T8" fmla="*/ 130 w 255"/>
                <a:gd name="T9" fmla="*/ 70 h 240"/>
                <a:gd name="T10" fmla="*/ 125 w 255"/>
                <a:gd name="T11" fmla="*/ 89 h 240"/>
                <a:gd name="T12" fmla="*/ 39 w 255"/>
                <a:gd name="T13" fmla="*/ 40 h 240"/>
                <a:gd name="T14" fmla="*/ 25 w 255"/>
                <a:gd name="T15" fmla="*/ 80 h 240"/>
                <a:gd name="T16" fmla="*/ 87 w 255"/>
                <a:gd name="T17" fmla="*/ 148 h 240"/>
                <a:gd name="T18" fmla="*/ 95 w 255"/>
                <a:gd name="T19" fmla="*/ 172 h 240"/>
                <a:gd name="T20" fmla="*/ 157 w 255"/>
                <a:gd name="T21" fmla="*/ 199 h 240"/>
                <a:gd name="T22" fmla="*/ 158 w 255"/>
                <a:gd name="T23" fmla="*/ 180 h 240"/>
                <a:gd name="T24" fmla="*/ 158 w 255"/>
                <a:gd name="T25" fmla="*/ 180 h 240"/>
                <a:gd name="T26" fmla="*/ 158 w 255"/>
                <a:gd name="T27" fmla="*/ 180 h 240"/>
                <a:gd name="T28" fmla="*/ 175 w 255"/>
                <a:gd name="T29" fmla="*/ 194 h 240"/>
                <a:gd name="T30" fmla="*/ 236 w 255"/>
                <a:gd name="T31" fmla="*/ 177 h 240"/>
                <a:gd name="T32" fmla="*/ 240 w 255"/>
                <a:gd name="T33" fmla="*/ 115 h 240"/>
                <a:gd name="T34" fmla="*/ 241 w 255"/>
                <a:gd name="T35" fmla="*/ 11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5" h="240">
                  <a:moveTo>
                    <a:pt x="241" y="114"/>
                  </a:moveTo>
                  <a:cubicBezTo>
                    <a:pt x="240" y="114"/>
                    <a:pt x="240" y="114"/>
                    <a:pt x="240" y="114"/>
                  </a:cubicBezTo>
                  <a:cubicBezTo>
                    <a:pt x="253" y="91"/>
                    <a:pt x="255" y="61"/>
                    <a:pt x="254" y="40"/>
                  </a:cubicBezTo>
                  <a:cubicBezTo>
                    <a:pt x="251" y="0"/>
                    <a:pt x="222" y="6"/>
                    <a:pt x="204" y="10"/>
                  </a:cubicBezTo>
                  <a:cubicBezTo>
                    <a:pt x="174" y="16"/>
                    <a:pt x="140" y="44"/>
                    <a:pt x="130" y="70"/>
                  </a:cubicBezTo>
                  <a:cubicBezTo>
                    <a:pt x="127" y="76"/>
                    <a:pt x="126" y="82"/>
                    <a:pt x="125" y="89"/>
                  </a:cubicBezTo>
                  <a:cubicBezTo>
                    <a:pt x="102" y="67"/>
                    <a:pt x="66" y="45"/>
                    <a:pt x="39" y="40"/>
                  </a:cubicBezTo>
                  <a:cubicBezTo>
                    <a:pt x="0" y="33"/>
                    <a:pt x="13" y="61"/>
                    <a:pt x="25" y="80"/>
                  </a:cubicBezTo>
                  <a:cubicBezTo>
                    <a:pt x="39" y="104"/>
                    <a:pt x="56" y="128"/>
                    <a:pt x="87" y="148"/>
                  </a:cubicBezTo>
                  <a:cubicBezTo>
                    <a:pt x="88" y="156"/>
                    <a:pt x="90" y="164"/>
                    <a:pt x="95" y="172"/>
                  </a:cubicBezTo>
                  <a:cubicBezTo>
                    <a:pt x="113" y="202"/>
                    <a:pt x="152" y="240"/>
                    <a:pt x="157" y="199"/>
                  </a:cubicBezTo>
                  <a:cubicBezTo>
                    <a:pt x="158" y="193"/>
                    <a:pt x="158" y="186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58" y="180"/>
                    <a:pt x="158" y="180"/>
                    <a:pt x="158" y="180"/>
                  </a:cubicBezTo>
                  <a:cubicBezTo>
                    <a:pt x="163" y="185"/>
                    <a:pt x="169" y="190"/>
                    <a:pt x="175" y="194"/>
                  </a:cubicBezTo>
                  <a:cubicBezTo>
                    <a:pt x="213" y="218"/>
                    <a:pt x="229" y="195"/>
                    <a:pt x="236" y="177"/>
                  </a:cubicBezTo>
                  <a:cubicBezTo>
                    <a:pt x="243" y="159"/>
                    <a:pt x="247" y="134"/>
                    <a:pt x="240" y="115"/>
                  </a:cubicBezTo>
                  <a:cubicBezTo>
                    <a:pt x="240" y="115"/>
                    <a:pt x="240" y="114"/>
                    <a:pt x="241" y="1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31284" y="3867381"/>
            <a:ext cx="1219200" cy="1219200"/>
            <a:chOff x="8858250" y="16009937"/>
            <a:chExt cx="885825" cy="885825"/>
          </a:xfrm>
        </p:grpSpPr>
        <p:sp>
          <p:nvSpPr>
            <p:cNvPr id="69" name="Oval 133"/>
            <p:cNvSpPr>
              <a:spLocks noChangeArrowheads="1"/>
            </p:cNvSpPr>
            <p:nvPr/>
          </p:nvSpPr>
          <p:spPr bwMode="auto">
            <a:xfrm>
              <a:off x="8858250" y="16009937"/>
              <a:ext cx="885825" cy="885825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0" name="Freeform 134"/>
            <p:cNvSpPr>
              <a:spLocks noEditPoints="1"/>
            </p:cNvSpPr>
            <p:nvPr/>
          </p:nvSpPr>
          <p:spPr bwMode="auto">
            <a:xfrm>
              <a:off x="9045575" y="16178212"/>
              <a:ext cx="552450" cy="552450"/>
            </a:xfrm>
            <a:custGeom>
              <a:avLst/>
              <a:gdLst>
                <a:gd name="T0" fmla="*/ 240 w 241"/>
                <a:gd name="T1" fmla="*/ 100 h 241"/>
                <a:gd name="T2" fmla="*/ 238 w 241"/>
                <a:gd name="T3" fmla="*/ 96 h 241"/>
                <a:gd name="T4" fmla="*/ 235 w 241"/>
                <a:gd name="T5" fmla="*/ 93 h 241"/>
                <a:gd name="T6" fmla="*/ 202 w 241"/>
                <a:gd name="T7" fmla="*/ 88 h 241"/>
                <a:gd name="T8" fmla="*/ 196 w 241"/>
                <a:gd name="T9" fmla="*/ 67 h 241"/>
                <a:gd name="T10" fmla="*/ 189 w 241"/>
                <a:gd name="T11" fmla="*/ 41 h 241"/>
                <a:gd name="T12" fmla="*/ 130 w 241"/>
                <a:gd name="T13" fmla="*/ 0 h 241"/>
                <a:gd name="T14" fmla="*/ 76 w 241"/>
                <a:gd name="T15" fmla="*/ 0 h 241"/>
                <a:gd name="T16" fmla="*/ 0 w 241"/>
                <a:gd name="T17" fmla="*/ 76 h 241"/>
                <a:gd name="T18" fmla="*/ 0 w 241"/>
                <a:gd name="T19" fmla="*/ 165 h 241"/>
                <a:gd name="T20" fmla="*/ 76 w 241"/>
                <a:gd name="T21" fmla="*/ 241 h 241"/>
                <a:gd name="T22" fmla="*/ 164 w 241"/>
                <a:gd name="T23" fmla="*/ 241 h 241"/>
                <a:gd name="T24" fmla="*/ 240 w 241"/>
                <a:gd name="T25" fmla="*/ 165 h 241"/>
                <a:gd name="T26" fmla="*/ 241 w 241"/>
                <a:gd name="T27" fmla="*/ 103 h 241"/>
                <a:gd name="T28" fmla="*/ 240 w 241"/>
                <a:gd name="T29" fmla="*/ 100 h 241"/>
                <a:gd name="T30" fmla="*/ 77 w 241"/>
                <a:gd name="T31" fmla="*/ 62 h 241"/>
                <a:gd name="T32" fmla="*/ 120 w 241"/>
                <a:gd name="T33" fmla="*/ 62 h 241"/>
                <a:gd name="T34" fmla="*/ 134 w 241"/>
                <a:gd name="T35" fmla="*/ 76 h 241"/>
                <a:gd name="T36" fmla="*/ 120 w 241"/>
                <a:gd name="T37" fmla="*/ 91 h 241"/>
                <a:gd name="T38" fmla="*/ 77 w 241"/>
                <a:gd name="T39" fmla="*/ 91 h 241"/>
                <a:gd name="T40" fmla="*/ 63 w 241"/>
                <a:gd name="T41" fmla="*/ 76 h 241"/>
                <a:gd name="T42" fmla="*/ 77 w 241"/>
                <a:gd name="T43" fmla="*/ 62 h 241"/>
                <a:gd name="T44" fmla="*/ 163 w 241"/>
                <a:gd name="T45" fmla="*/ 178 h 241"/>
                <a:gd name="T46" fmla="*/ 77 w 241"/>
                <a:gd name="T47" fmla="*/ 178 h 241"/>
                <a:gd name="T48" fmla="*/ 63 w 241"/>
                <a:gd name="T49" fmla="*/ 164 h 241"/>
                <a:gd name="T50" fmla="*/ 77 w 241"/>
                <a:gd name="T51" fmla="*/ 149 h 241"/>
                <a:gd name="T52" fmla="*/ 163 w 241"/>
                <a:gd name="T53" fmla="*/ 149 h 241"/>
                <a:gd name="T54" fmla="*/ 178 w 241"/>
                <a:gd name="T55" fmla="*/ 164 h 241"/>
                <a:gd name="T56" fmla="*/ 163 w 241"/>
                <a:gd name="T57" fmla="*/ 17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1" h="241">
                  <a:moveTo>
                    <a:pt x="240" y="100"/>
                  </a:moveTo>
                  <a:cubicBezTo>
                    <a:pt x="238" y="96"/>
                    <a:pt x="238" y="96"/>
                    <a:pt x="238" y="96"/>
                  </a:cubicBezTo>
                  <a:cubicBezTo>
                    <a:pt x="235" y="93"/>
                    <a:pt x="235" y="93"/>
                    <a:pt x="235" y="93"/>
                  </a:cubicBezTo>
                  <a:cubicBezTo>
                    <a:pt x="230" y="90"/>
                    <a:pt x="208" y="93"/>
                    <a:pt x="202" y="88"/>
                  </a:cubicBezTo>
                  <a:cubicBezTo>
                    <a:pt x="197" y="84"/>
                    <a:pt x="197" y="77"/>
                    <a:pt x="196" y="67"/>
                  </a:cubicBezTo>
                  <a:cubicBezTo>
                    <a:pt x="193" y="48"/>
                    <a:pt x="192" y="48"/>
                    <a:pt x="189" y="41"/>
                  </a:cubicBezTo>
                  <a:cubicBezTo>
                    <a:pt x="178" y="19"/>
                    <a:pt x="149" y="2"/>
                    <a:pt x="130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35" y="0"/>
                    <a:pt x="0" y="34"/>
                    <a:pt x="0" y="76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207"/>
                    <a:pt x="35" y="241"/>
                    <a:pt x="76" y="241"/>
                  </a:cubicBezTo>
                  <a:cubicBezTo>
                    <a:pt x="164" y="241"/>
                    <a:pt x="164" y="241"/>
                    <a:pt x="164" y="241"/>
                  </a:cubicBezTo>
                  <a:cubicBezTo>
                    <a:pt x="206" y="241"/>
                    <a:pt x="240" y="207"/>
                    <a:pt x="240" y="165"/>
                  </a:cubicBezTo>
                  <a:cubicBezTo>
                    <a:pt x="241" y="103"/>
                    <a:pt x="241" y="103"/>
                    <a:pt x="241" y="103"/>
                  </a:cubicBezTo>
                  <a:lnTo>
                    <a:pt x="240" y="100"/>
                  </a:lnTo>
                  <a:close/>
                  <a:moveTo>
                    <a:pt x="77" y="62"/>
                  </a:moveTo>
                  <a:cubicBezTo>
                    <a:pt x="120" y="62"/>
                    <a:pt x="120" y="62"/>
                    <a:pt x="120" y="62"/>
                  </a:cubicBezTo>
                  <a:cubicBezTo>
                    <a:pt x="128" y="62"/>
                    <a:pt x="134" y="68"/>
                    <a:pt x="134" y="76"/>
                  </a:cubicBezTo>
                  <a:cubicBezTo>
                    <a:pt x="134" y="84"/>
                    <a:pt x="128" y="91"/>
                    <a:pt x="120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69" y="91"/>
                    <a:pt x="63" y="84"/>
                    <a:pt x="63" y="76"/>
                  </a:cubicBezTo>
                  <a:cubicBezTo>
                    <a:pt x="63" y="68"/>
                    <a:pt x="69" y="62"/>
                    <a:pt x="77" y="62"/>
                  </a:cubicBezTo>
                  <a:close/>
                  <a:moveTo>
                    <a:pt x="163" y="178"/>
                  </a:moveTo>
                  <a:cubicBezTo>
                    <a:pt x="77" y="178"/>
                    <a:pt x="77" y="178"/>
                    <a:pt x="77" y="178"/>
                  </a:cubicBezTo>
                  <a:cubicBezTo>
                    <a:pt x="69" y="178"/>
                    <a:pt x="63" y="172"/>
                    <a:pt x="63" y="164"/>
                  </a:cubicBezTo>
                  <a:cubicBezTo>
                    <a:pt x="63" y="156"/>
                    <a:pt x="69" y="149"/>
                    <a:pt x="77" y="149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71" y="149"/>
                    <a:pt x="178" y="156"/>
                    <a:pt x="178" y="164"/>
                  </a:cubicBezTo>
                  <a:cubicBezTo>
                    <a:pt x="178" y="172"/>
                    <a:pt x="171" y="178"/>
                    <a:pt x="163" y="1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80" name="Title 7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Vector</a:t>
            </a:r>
            <a:endParaRPr lang="en-US" dirty="0"/>
          </a:p>
        </p:txBody>
      </p:sp>
      <p:sp>
        <p:nvSpPr>
          <p:cNvPr id="81" name="Text Placeholder 80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Digital Icon collection (cont’d)</a:t>
            </a:r>
          </a:p>
        </p:txBody>
      </p:sp>
    </p:spTree>
    <p:extLst>
      <p:ext uri="{BB962C8B-B14F-4D97-AF65-F5344CB8AC3E}">
        <p14:creationId xmlns:p14="http://schemas.microsoft.com/office/powerpoint/2010/main" val="36159725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oup 86"/>
          <p:cNvGrpSpPr/>
          <p:nvPr/>
        </p:nvGrpSpPr>
        <p:grpSpPr>
          <a:xfrm rot="10800000">
            <a:off x="2721863" y="3454082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88" name="Group 87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90" name="Rounded Rectangle 89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89" name="Rounded Rectangle 88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584847" y="1645118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72" name="Group 71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75" name="Rounded Rectangle 74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73" name="Rounded Rectangle 72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9565767" y="3547173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78" name="Group 77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80" name="Rounded Rectangle 79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81" name="Rounded Rectangle 80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79" name="Rounded Rectangle 78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 rot="10800000">
            <a:off x="491033" y="1099447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83" name="Group 82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85" name="Rounded Rectangle 84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84" name="Rounded Rectangle 83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Opposing forces infographic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857466" y="1325189"/>
            <a:ext cx="3414492" cy="2015127"/>
            <a:chOff x="640449" y="313260"/>
            <a:chExt cx="2560869" cy="1511345"/>
          </a:xfrm>
        </p:grpSpPr>
        <p:sp>
          <p:nvSpPr>
            <p:cNvPr id="5" name="Rounded Rectangle 4"/>
            <p:cNvSpPr/>
            <p:nvPr/>
          </p:nvSpPr>
          <p:spPr>
            <a:xfrm rot="2700000">
              <a:off x="1874844" y="770460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>
                <a:solidFill>
                  <a:srgbClr val="FFFFFF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 rot="8100000">
              <a:off x="1879512" y="1413125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>
                <a:solidFill>
                  <a:srgbClr val="FFFFFF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40449" y="1091722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8" name="Oval 7"/>
            <p:cNvSpPr/>
            <p:nvPr/>
          </p:nvSpPr>
          <p:spPr>
            <a:xfrm>
              <a:off x="2670368" y="1108698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01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697613" y="2179677"/>
            <a:ext cx="3414492" cy="2015127"/>
            <a:chOff x="2020559" y="954126"/>
            <a:chExt cx="2560869" cy="1511345"/>
          </a:xfrm>
        </p:grpSpPr>
        <p:sp>
          <p:nvSpPr>
            <p:cNvPr id="11" name="Rounded Rectangle 10"/>
            <p:cNvSpPr/>
            <p:nvPr/>
          </p:nvSpPr>
          <p:spPr>
            <a:xfrm rot="2700000">
              <a:off x="3254954" y="1411326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 rot="8100000">
              <a:off x="3259622" y="2053991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020559" y="1732588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14" name="Oval 13"/>
            <p:cNvSpPr/>
            <p:nvPr/>
          </p:nvSpPr>
          <p:spPr>
            <a:xfrm>
              <a:off x="4050478" y="1749564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02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738933" y="2061815"/>
            <a:ext cx="3444769" cy="2015127"/>
            <a:chOff x="5889822" y="1186327"/>
            <a:chExt cx="2583577" cy="1511345"/>
          </a:xfrm>
        </p:grpSpPr>
        <p:grpSp>
          <p:nvGrpSpPr>
            <p:cNvPr id="69" name="Group 68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</p:grpSpPr>
          <p:sp>
            <p:nvSpPr>
              <p:cNvPr id="21" name="Rounded Rectangle 20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alpha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alpha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3" name="Rounded Rectangle 22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bg2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24" name="Oval 23"/>
            <p:cNvSpPr/>
            <p:nvPr/>
          </p:nvSpPr>
          <p:spPr>
            <a:xfrm>
              <a:off x="6046497" y="1524219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04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4524170" y="3038993"/>
            <a:ext cx="3414492" cy="2015127"/>
            <a:chOff x="2020559" y="954126"/>
            <a:chExt cx="2560869" cy="1511345"/>
          </a:xfrm>
        </p:grpSpPr>
        <p:sp>
          <p:nvSpPr>
            <p:cNvPr id="65" name="Rounded Rectangle 64"/>
            <p:cNvSpPr/>
            <p:nvPr/>
          </p:nvSpPr>
          <p:spPr>
            <a:xfrm rot="2700000">
              <a:off x="3254954" y="1411326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66" name="Rounded Rectangle 65"/>
            <p:cNvSpPr/>
            <p:nvPr/>
          </p:nvSpPr>
          <p:spPr>
            <a:xfrm rot="8100000">
              <a:off x="3259622" y="2053991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2020559" y="1732588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68" name="Oval 67"/>
            <p:cNvSpPr/>
            <p:nvPr/>
          </p:nvSpPr>
          <p:spPr>
            <a:xfrm>
              <a:off x="4050478" y="1749564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03</a:t>
              </a:r>
            </a:p>
          </p:txBody>
        </p:sp>
      </p:grpSp>
      <p:sp>
        <p:nvSpPr>
          <p:cNvPr id="92" name="Rectangle 91"/>
          <p:cNvSpPr/>
          <p:nvPr/>
        </p:nvSpPr>
        <p:spPr>
          <a:xfrm>
            <a:off x="1360036" y="5136846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94" name="Rectangle 93"/>
          <p:cNvSpPr/>
          <p:nvPr/>
        </p:nvSpPr>
        <p:spPr>
          <a:xfrm>
            <a:off x="8047790" y="5136846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Opposing Force #4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306199856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625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625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9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9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8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8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decel="625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4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4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625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4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4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9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" name="Group 45"/>
          <p:cNvGrpSpPr/>
          <p:nvPr/>
        </p:nvGrpSpPr>
        <p:grpSpPr>
          <a:xfrm rot="10800000">
            <a:off x="2721863" y="3454082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47" name="Group 46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49" name="Rounded Rectangle 48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48" name="Rounded Rectangle 47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5584847" y="1645118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52" name="Group 51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54" name="Rounded Rectangle 53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55" name="Rounded Rectangle 54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3" name="Rounded Rectangle 52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9565767" y="3547173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57" name="Group 56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59" name="Rounded Rectangle 58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58" name="Rounded Rectangle 57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 rot="10800000">
            <a:off x="491033" y="1099447"/>
            <a:ext cx="2034920" cy="1190391"/>
            <a:chOff x="5889822" y="1186327"/>
            <a:chExt cx="2583577" cy="1511345"/>
          </a:xfrm>
          <a:solidFill>
            <a:schemeClr val="tx1">
              <a:lumMod val="65000"/>
              <a:alpha val="20000"/>
            </a:schemeClr>
          </a:solidFill>
        </p:grpSpPr>
        <p:grpSp>
          <p:nvGrpSpPr>
            <p:cNvPr id="62" name="Group 61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  <a:grpFill/>
          </p:grpSpPr>
          <p:sp>
            <p:nvSpPr>
              <p:cNvPr id="74" name="Rounded Rectangle 73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63" name="Rounded Rectangle 62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endParaRPr lang="en-US" sz="1867" dirty="0">
                <a:solidFill>
                  <a:srgbClr val="FFFFFF"/>
                </a:solidFill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Opposing forces infographic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857466" y="1325189"/>
            <a:ext cx="3414492" cy="2015127"/>
            <a:chOff x="640449" y="313260"/>
            <a:chExt cx="2560869" cy="1511345"/>
          </a:xfrm>
        </p:grpSpPr>
        <p:sp>
          <p:nvSpPr>
            <p:cNvPr id="5" name="Rounded Rectangle 4"/>
            <p:cNvSpPr/>
            <p:nvPr/>
          </p:nvSpPr>
          <p:spPr>
            <a:xfrm rot="2700000">
              <a:off x="1874844" y="770460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>
                <a:solidFill>
                  <a:srgbClr val="FFFFFF"/>
                </a:solidFill>
              </a:endParaRPr>
            </a:p>
          </p:txBody>
        </p:sp>
        <p:sp>
          <p:nvSpPr>
            <p:cNvPr id="6" name="Rounded Rectangle 5"/>
            <p:cNvSpPr/>
            <p:nvPr/>
          </p:nvSpPr>
          <p:spPr>
            <a:xfrm rot="8100000">
              <a:off x="1879512" y="1413125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133">
                <a:solidFill>
                  <a:srgbClr val="FFFFFF"/>
                </a:solidFill>
              </a:endParaRPr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640449" y="1091722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1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8" name="Oval 7"/>
            <p:cNvSpPr/>
            <p:nvPr/>
          </p:nvSpPr>
          <p:spPr>
            <a:xfrm>
              <a:off x="2670368" y="1108698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01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697613" y="2179677"/>
            <a:ext cx="3414492" cy="2015127"/>
            <a:chOff x="2020559" y="954126"/>
            <a:chExt cx="2560869" cy="1511345"/>
          </a:xfrm>
        </p:grpSpPr>
        <p:sp>
          <p:nvSpPr>
            <p:cNvPr id="11" name="Rounded Rectangle 10"/>
            <p:cNvSpPr/>
            <p:nvPr/>
          </p:nvSpPr>
          <p:spPr>
            <a:xfrm rot="2700000">
              <a:off x="3254954" y="1411326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 rot="8100000">
              <a:off x="3259622" y="2053991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2020559" y="1732588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14" name="Oval 13"/>
            <p:cNvSpPr/>
            <p:nvPr/>
          </p:nvSpPr>
          <p:spPr>
            <a:xfrm>
              <a:off x="4050478" y="1749564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02</a:t>
              </a: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738933" y="2061815"/>
            <a:ext cx="3444769" cy="2015127"/>
            <a:chOff x="5889822" y="1186327"/>
            <a:chExt cx="2583577" cy="1511345"/>
          </a:xfrm>
        </p:grpSpPr>
        <p:grpSp>
          <p:nvGrpSpPr>
            <p:cNvPr id="69" name="Group 68"/>
            <p:cNvGrpSpPr/>
            <p:nvPr/>
          </p:nvGrpSpPr>
          <p:grpSpPr>
            <a:xfrm rot="10800000">
              <a:off x="5889822" y="1186327"/>
              <a:ext cx="1321806" cy="1511345"/>
              <a:chOff x="6971420" y="948999"/>
              <a:chExt cx="1321806" cy="1511345"/>
            </a:xfrm>
          </p:grpSpPr>
          <p:sp>
            <p:nvSpPr>
              <p:cNvPr id="21" name="Rounded Rectangle 20"/>
              <p:cNvSpPr/>
              <p:nvPr/>
            </p:nvSpPr>
            <p:spPr>
              <a:xfrm rot="2700000">
                <a:off x="6966752" y="1406199"/>
                <a:ext cx="1325880" cy="41148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alpha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 rot="8100000">
                <a:off x="6971420" y="2048864"/>
                <a:ext cx="1321806" cy="411480"/>
              </a:xfrm>
              <a:prstGeom prst="roundRect">
                <a:avLst>
                  <a:gd name="adj" fmla="val 50000"/>
                </a:avLst>
              </a:prstGeom>
              <a:solidFill>
                <a:schemeClr val="bg2">
                  <a:alpha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867">
                  <a:solidFill>
                    <a:srgbClr val="FFFFFF"/>
                  </a:solidFill>
                </a:endParaRPr>
              </a:p>
            </p:txBody>
          </p:sp>
        </p:grpSp>
        <p:sp>
          <p:nvSpPr>
            <p:cNvPr id="23" name="Rounded Rectangle 22"/>
            <p:cNvSpPr/>
            <p:nvPr/>
          </p:nvSpPr>
          <p:spPr>
            <a:xfrm>
              <a:off x="6046497" y="1507243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bg2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24" name="Oval 23"/>
            <p:cNvSpPr/>
            <p:nvPr/>
          </p:nvSpPr>
          <p:spPr>
            <a:xfrm>
              <a:off x="6046497" y="1524219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04</a:t>
              </a: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4524170" y="3038993"/>
            <a:ext cx="3414492" cy="2015127"/>
            <a:chOff x="2020559" y="954126"/>
            <a:chExt cx="2560869" cy="1511345"/>
          </a:xfrm>
        </p:grpSpPr>
        <p:sp>
          <p:nvSpPr>
            <p:cNvPr id="65" name="Rounded Rectangle 64"/>
            <p:cNvSpPr/>
            <p:nvPr/>
          </p:nvSpPr>
          <p:spPr>
            <a:xfrm rot="2700000">
              <a:off x="3254954" y="1411326"/>
              <a:ext cx="1325880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66" name="Rounded Rectangle 65"/>
            <p:cNvSpPr/>
            <p:nvPr/>
          </p:nvSpPr>
          <p:spPr>
            <a:xfrm rot="8100000">
              <a:off x="3259622" y="2053991"/>
              <a:ext cx="1321806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0" tIns="0" rIns="853440" bIns="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867">
                <a:solidFill>
                  <a:srgbClr val="FFFFFF"/>
                </a:solidFill>
              </a:endParaRPr>
            </a:p>
          </p:txBody>
        </p:sp>
        <p:sp>
          <p:nvSpPr>
            <p:cNvPr id="67" name="Rounded Rectangle 66"/>
            <p:cNvSpPr/>
            <p:nvPr/>
          </p:nvSpPr>
          <p:spPr>
            <a:xfrm>
              <a:off x="2020559" y="1732588"/>
              <a:ext cx="2426902" cy="41148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731520" tIns="0" rIns="853440" bIns="0" rtlCol="0" anchor="ctr"/>
            <a:lstStyle/>
            <a:p>
              <a:pPr algn="ctr"/>
              <a:r>
                <a:rPr lang="en-US" sz="1867" dirty="0">
                  <a:solidFill>
                    <a:srgbClr val="FFFFFF"/>
                  </a:solidFill>
                </a:rPr>
                <a:t>Lorem ipsum</a:t>
              </a:r>
            </a:p>
          </p:txBody>
        </p:sp>
        <p:sp useBgFill="1">
          <p:nvSpPr>
            <p:cNvPr id="68" name="Oval 67"/>
            <p:cNvSpPr/>
            <p:nvPr/>
          </p:nvSpPr>
          <p:spPr>
            <a:xfrm>
              <a:off x="4050478" y="1749564"/>
              <a:ext cx="374532" cy="377529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1867" dirty="0">
                  <a:solidFill>
                    <a:schemeClr val="tx1"/>
                  </a:solidFill>
                </a:rPr>
                <a:t>03</a:t>
              </a:r>
            </a:p>
          </p:txBody>
        </p:sp>
      </p:grpSp>
      <p:sp>
        <p:nvSpPr>
          <p:cNvPr id="92" name="Rectangle 91"/>
          <p:cNvSpPr/>
          <p:nvPr/>
        </p:nvSpPr>
        <p:spPr>
          <a:xfrm>
            <a:off x="1360036" y="5136846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Opposing Forces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94" name="Rectangle 93"/>
          <p:cNvSpPr/>
          <p:nvPr/>
        </p:nvSpPr>
        <p:spPr>
          <a:xfrm>
            <a:off x="8047790" y="5136846"/>
            <a:ext cx="3064717" cy="801758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Opposing Force #4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414380433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8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625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625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9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9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2" decel="625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9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9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4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4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decel="6250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4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decel="625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625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4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4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/>
      <p:bldP spid="94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ight Arrow 19"/>
          <p:cNvSpPr/>
          <p:nvPr/>
        </p:nvSpPr>
        <p:spPr>
          <a:xfrm>
            <a:off x="2699448" y="1501959"/>
            <a:ext cx="5556792" cy="376997"/>
          </a:xfrm>
          <a:prstGeom prst="rightArrow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5" name="Rectangle 24"/>
          <p:cNvSpPr/>
          <p:nvPr/>
        </p:nvSpPr>
        <p:spPr>
          <a:xfrm>
            <a:off x="-144694" y="1073546"/>
            <a:ext cx="3012219" cy="1112609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Fourth generation data security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487488" y="3332823"/>
            <a:ext cx="2304632" cy="656655"/>
          </a:xfrm>
          <a:prstGeom prst="rect">
            <a:avLst/>
          </a:prstGeom>
          <a:solidFill>
            <a:schemeClr val="accent1"/>
          </a:solidFill>
        </p:spPr>
        <p:txBody>
          <a:bodyPr wrap="square" lIns="243840" tIns="121920" rIns="243840" bIns="121920" rtlCol="0" anchor="b" anchorCtr="0">
            <a:spAutoFit/>
          </a:bodyPr>
          <a:lstStyle/>
          <a:p>
            <a:r>
              <a:rPr lang="en-US" sz="2667" dirty="0">
                <a:solidFill>
                  <a:srgbClr val="FFFFFF"/>
                </a:solidFill>
              </a:rPr>
              <a:t>1</a:t>
            </a:r>
            <a:r>
              <a:rPr lang="en-US" sz="2667" baseline="30000" dirty="0">
                <a:solidFill>
                  <a:srgbClr val="FFFFFF"/>
                </a:solidFill>
              </a:rPr>
              <a:t>st</a:t>
            </a:r>
            <a:r>
              <a:rPr lang="en-US" sz="2667" dirty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92120" y="2675915"/>
            <a:ext cx="2304632" cy="656655"/>
          </a:xfrm>
          <a:prstGeom prst="rect">
            <a:avLst/>
          </a:prstGeom>
          <a:solidFill>
            <a:schemeClr val="accent3"/>
          </a:solidFill>
        </p:spPr>
        <p:txBody>
          <a:bodyPr wrap="square" lIns="243840" tIns="121920" rIns="243840" bIns="121920" rtlCol="0" anchor="b" anchorCtr="0">
            <a:spAutoFit/>
          </a:bodyPr>
          <a:lstStyle/>
          <a:p>
            <a:r>
              <a:rPr lang="en-US" sz="2667" dirty="0">
                <a:solidFill>
                  <a:srgbClr val="FFFFFF"/>
                </a:solidFill>
              </a:rPr>
              <a:t>2</a:t>
            </a:r>
            <a:r>
              <a:rPr lang="en-US" sz="2667" baseline="30000" dirty="0">
                <a:solidFill>
                  <a:srgbClr val="FFFFFF"/>
                </a:solidFill>
              </a:rPr>
              <a:t>nd</a:t>
            </a:r>
            <a:r>
              <a:rPr lang="en-US" sz="2667" dirty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096752" y="2019007"/>
            <a:ext cx="2304632" cy="656655"/>
          </a:xfrm>
          <a:prstGeom prst="rect">
            <a:avLst/>
          </a:prstGeom>
          <a:solidFill>
            <a:schemeClr val="accent5"/>
          </a:solidFill>
        </p:spPr>
        <p:txBody>
          <a:bodyPr wrap="square" lIns="243840" tIns="121920" rIns="243840" bIns="121920" rtlCol="0" anchor="b" anchorCtr="0">
            <a:spAutoFit/>
          </a:bodyPr>
          <a:lstStyle/>
          <a:p>
            <a:r>
              <a:rPr lang="en-US" sz="2667" dirty="0">
                <a:solidFill>
                  <a:srgbClr val="FFFFFF"/>
                </a:solidFill>
              </a:rPr>
              <a:t>3</a:t>
            </a:r>
            <a:r>
              <a:rPr lang="en-US" sz="2667" baseline="30000" dirty="0">
                <a:solidFill>
                  <a:srgbClr val="FFFFFF"/>
                </a:solidFill>
              </a:rPr>
              <a:t>rd</a:t>
            </a:r>
            <a:r>
              <a:rPr lang="en-US" sz="2667" dirty="0">
                <a:solidFill>
                  <a:srgbClr val="FFFFFF"/>
                </a:solidFill>
              </a:rPr>
              <a:t>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99880" y="1362099"/>
            <a:ext cx="2304632" cy="656655"/>
          </a:xfrm>
          <a:prstGeom prst="rect">
            <a:avLst/>
          </a:prstGeom>
          <a:solidFill>
            <a:schemeClr val="tx2"/>
          </a:solidFill>
        </p:spPr>
        <p:txBody>
          <a:bodyPr wrap="square" lIns="243840" tIns="121920" rIns="243840" bIns="121920" rtlCol="0" anchor="b" anchorCtr="0">
            <a:spAutoFit/>
          </a:bodyPr>
          <a:lstStyle/>
          <a:p>
            <a:r>
              <a:rPr lang="en-US" sz="2667" dirty="0">
                <a:solidFill>
                  <a:srgbClr val="FFFFFF"/>
                </a:solidFill>
              </a:rPr>
              <a:t>4</a:t>
            </a:r>
            <a:r>
              <a:rPr lang="en-US" sz="2667" baseline="30000" dirty="0">
                <a:solidFill>
                  <a:srgbClr val="FFFFFF"/>
                </a:solidFill>
              </a:rPr>
              <a:t>th</a:t>
            </a:r>
            <a:r>
              <a:rPr lang="en-US" sz="2667" dirty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88992" y="3989477"/>
            <a:ext cx="2304632" cy="1528036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txBody>
          <a:bodyPr wrap="square" lIns="243840" tIns="121920" rIns="243840" bIns="121920" rtlCol="0">
            <a:no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Vestibulum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auctor</a:t>
            </a:r>
            <a:r>
              <a:rPr lang="en-US" sz="1467" dirty="0"/>
              <a:t> </a:t>
            </a:r>
            <a:r>
              <a:rPr lang="en-US" sz="1467" dirty="0" err="1"/>
              <a:t>lorem</a:t>
            </a:r>
            <a:r>
              <a:rPr lang="en-US" sz="1467" dirty="0"/>
              <a:t> ipsum dolor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792120" y="3332570"/>
            <a:ext cx="2304632" cy="2184943"/>
          </a:xfrm>
          <a:prstGeom prst="rect">
            <a:avLst/>
          </a:prstGeom>
          <a:solidFill>
            <a:schemeClr val="accent3">
              <a:alpha val="20000"/>
            </a:schemeClr>
          </a:solidFill>
        </p:spPr>
        <p:txBody>
          <a:bodyPr wrap="square" lIns="243840" tIns="121920" rIns="243840" bIns="121920" rtlCol="0">
            <a:noAutofit/>
          </a:bodyPr>
          <a:lstStyle/>
          <a:p>
            <a:r>
              <a:rPr lang="en-US" sz="1467" dirty="0" err="1"/>
              <a:t>Sed</a:t>
            </a:r>
            <a:r>
              <a:rPr lang="en-US" sz="1467" dirty="0"/>
              <a:t> </a:t>
            </a:r>
            <a:r>
              <a:rPr lang="en-US" sz="1467" dirty="0" err="1"/>
              <a:t>leo</a:t>
            </a:r>
            <a:r>
              <a:rPr lang="en-US" sz="1467" dirty="0"/>
              <a:t> magna, semper </a:t>
            </a: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consectetur</a:t>
            </a:r>
            <a:r>
              <a:rPr lang="en-US" sz="1467" dirty="0"/>
              <a:t> at, </a:t>
            </a:r>
            <a:r>
              <a:rPr lang="en-US" sz="1467" dirty="0" err="1"/>
              <a:t>venenatis</a:t>
            </a:r>
            <a:r>
              <a:rPr lang="en-US" sz="1467" dirty="0"/>
              <a:t> in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gravida</a:t>
            </a:r>
            <a:r>
              <a:rPr lang="en-US" sz="1467" dirty="0"/>
              <a:t> quam et </a:t>
            </a:r>
            <a:r>
              <a:rPr lang="en-US" sz="1467" dirty="0" err="1"/>
              <a:t>leo</a:t>
            </a:r>
            <a:r>
              <a:rPr lang="en-US" sz="1467" dirty="0"/>
              <a:t> </a:t>
            </a:r>
            <a:r>
              <a:rPr lang="en-US" sz="1467" dirty="0" err="1"/>
              <a:t>sagittis</a:t>
            </a:r>
            <a:r>
              <a:rPr lang="en-US" sz="1467" dirty="0"/>
              <a:t>, id </a:t>
            </a:r>
            <a:r>
              <a:rPr lang="en-US" sz="1467" dirty="0" err="1"/>
              <a:t>porta</a:t>
            </a:r>
            <a:r>
              <a:rPr lang="en-US" sz="1467" dirty="0"/>
              <a:t> </a:t>
            </a:r>
            <a:r>
              <a:rPr lang="en-US" sz="1467" dirty="0" err="1"/>
              <a:t>libero</a:t>
            </a:r>
            <a:r>
              <a:rPr lang="en-US" sz="1467" dirty="0"/>
              <a:t> </a:t>
            </a:r>
            <a:r>
              <a:rPr lang="en-US" sz="1467" dirty="0" err="1"/>
              <a:t>facilisis</a:t>
            </a:r>
            <a:r>
              <a:rPr lang="en-US" sz="1467" dirty="0"/>
              <a:t> </a:t>
            </a:r>
            <a:r>
              <a:rPr lang="en-US" sz="1467" dirty="0" err="1"/>
              <a:t>lorem</a:t>
            </a:r>
            <a:r>
              <a:rPr lang="en-US" sz="1467" dirty="0"/>
              <a:t>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096752" y="2675344"/>
            <a:ext cx="2304632" cy="2842168"/>
          </a:xfrm>
          <a:prstGeom prst="rect">
            <a:avLst/>
          </a:prstGeom>
          <a:solidFill>
            <a:schemeClr val="accent5">
              <a:alpha val="20000"/>
            </a:schemeClr>
          </a:solidFill>
        </p:spPr>
        <p:txBody>
          <a:bodyPr wrap="square" lIns="243840" tIns="121920" rIns="243840" bIns="121920" rtlCol="0">
            <a:noAutofit/>
          </a:bodyPr>
          <a:lstStyle/>
          <a:p>
            <a:r>
              <a:rPr lang="en-US" sz="1467" dirty="0" err="1"/>
              <a:t>Proin</a:t>
            </a:r>
            <a:r>
              <a:rPr lang="en-US" sz="1467" dirty="0"/>
              <a:t> </a:t>
            </a:r>
            <a:r>
              <a:rPr lang="en-US" sz="1467" dirty="0" err="1"/>
              <a:t>fermentum</a:t>
            </a:r>
            <a:r>
              <a:rPr lang="en-US" sz="1467" dirty="0"/>
              <a:t> </a:t>
            </a:r>
            <a:r>
              <a:rPr lang="en-US" sz="1467" dirty="0" err="1"/>
              <a:t>efficitur</a:t>
            </a:r>
            <a:r>
              <a:rPr lang="en-US" sz="1467" dirty="0"/>
              <a:t> </a:t>
            </a:r>
            <a:r>
              <a:rPr lang="en-US" sz="1467" dirty="0" err="1"/>
              <a:t>est</a:t>
            </a:r>
            <a:r>
              <a:rPr lang="en-US" sz="1467" dirty="0"/>
              <a:t> non </a:t>
            </a:r>
            <a:r>
              <a:rPr lang="en-US" sz="1467" dirty="0" err="1"/>
              <a:t>suscipit</a:t>
            </a:r>
            <a:r>
              <a:rPr lang="en-US" sz="1467" dirty="0"/>
              <a:t>. </a:t>
            </a:r>
            <a:r>
              <a:rPr lang="en-US" sz="1467" dirty="0" err="1"/>
              <a:t>Cras</a:t>
            </a:r>
            <a:r>
              <a:rPr lang="en-US" sz="1467" dirty="0"/>
              <a:t> </a:t>
            </a:r>
            <a:r>
              <a:rPr lang="en-US" sz="1467" dirty="0" err="1"/>
              <a:t>maximus</a:t>
            </a:r>
            <a:r>
              <a:rPr lang="en-US" sz="1467" dirty="0"/>
              <a:t>, </a:t>
            </a:r>
            <a:r>
              <a:rPr lang="en-US" sz="1467" dirty="0" err="1"/>
              <a:t>nisl</a:t>
            </a:r>
            <a:r>
              <a:rPr lang="en-US" sz="1467" dirty="0"/>
              <a:t> </a:t>
            </a:r>
            <a:r>
              <a:rPr lang="en-US" sz="1467" dirty="0" err="1"/>
              <a:t>fermentum</a:t>
            </a:r>
            <a:r>
              <a:rPr lang="en-US" sz="1467" dirty="0"/>
              <a:t> </a:t>
            </a:r>
            <a:r>
              <a:rPr lang="en-US" sz="1467" dirty="0" err="1"/>
              <a:t>consequat</a:t>
            </a:r>
            <a:r>
              <a:rPr lang="en-US" sz="1467" dirty="0"/>
              <a:t> </a:t>
            </a:r>
            <a:r>
              <a:rPr lang="en-US" sz="1467" dirty="0" err="1"/>
              <a:t>convallis</a:t>
            </a:r>
            <a:r>
              <a:rPr lang="en-US" sz="1467" dirty="0"/>
              <a:t>, mi </a:t>
            </a:r>
            <a:r>
              <a:rPr lang="en-US" sz="1467" dirty="0" err="1"/>
              <a:t>risus</a:t>
            </a:r>
            <a:r>
              <a:rPr lang="en-US" sz="1467" dirty="0"/>
              <a:t> </a:t>
            </a:r>
            <a:r>
              <a:rPr lang="en-US" sz="1467" dirty="0" err="1"/>
              <a:t>iaculis</a:t>
            </a:r>
            <a:r>
              <a:rPr lang="en-US" sz="1467" dirty="0"/>
              <a:t> ligula, at </a:t>
            </a:r>
            <a:r>
              <a:rPr lang="en-US" sz="1467" dirty="0" err="1"/>
              <a:t>efficitur</a:t>
            </a:r>
            <a:r>
              <a:rPr lang="en-US" sz="1467" dirty="0"/>
              <a:t> magna </a:t>
            </a:r>
            <a:r>
              <a:rPr lang="en-US" sz="1467" dirty="0" err="1"/>
              <a:t>metus</a:t>
            </a:r>
            <a:r>
              <a:rPr lang="en-US" sz="1467" dirty="0"/>
              <a:t> vitae </a:t>
            </a:r>
            <a:r>
              <a:rPr lang="en-US" sz="1467" dirty="0" err="1"/>
              <a:t>purus</a:t>
            </a:r>
            <a:r>
              <a:rPr lang="en-US" sz="1467" dirty="0"/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399880" y="2018755"/>
            <a:ext cx="2304632" cy="3498757"/>
          </a:xfrm>
          <a:prstGeom prst="rect">
            <a:avLst/>
          </a:prstGeom>
          <a:solidFill>
            <a:schemeClr val="tx2">
              <a:alpha val="20000"/>
            </a:schemeClr>
          </a:solidFill>
        </p:spPr>
        <p:txBody>
          <a:bodyPr wrap="square" lIns="243840" tIns="121920" rIns="243840" bIns="121920" rtlCol="0">
            <a:noAutofit/>
          </a:bodyPr>
          <a:lstStyle/>
          <a:p>
            <a:r>
              <a:rPr lang="en-US" sz="1467" dirty="0"/>
              <a:t>Maecenas at </a:t>
            </a:r>
            <a:r>
              <a:rPr lang="en-US" sz="1467" dirty="0" err="1"/>
              <a:t>tortor</a:t>
            </a:r>
            <a:r>
              <a:rPr lang="en-US" sz="1467" dirty="0"/>
              <a:t> </a:t>
            </a:r>
            <a:r>
              <a:rPr lang="en-US" sz="1467" dirty="0" err="1"/>
              <a:t>neque</a:t>
            </a:r>
            <a:r>
              <a:rPr lang="en-US" sz="1467" dirty="0"/>
              <a:t>. </a:t>
            </a:r>
            <a:r>
              <a:rPr lang="en-US" sz="1467" dirty="0" err="1"/>
              <a:t>Cras</a:t>
            </a:r>
            <a:r>
              <a:rPr lang="en-US" sz="1467" dirty="0"/>
              <a:t> </a:t>
            </a:r>
            <a:r>
              <a:rPr lang="en-US" sz="1467" dirty="0" err="1"/>
              <a:t>egestas</a:t>
            </a:r>
            <a:r>
              <a:rPr lang="en-US" sz="1467" dirty="0"/>
              <a:t> </a:t>
            </a:r>
            <a:r>
              <a:rPr lang="en-US" sz="1467" dirty="0" err="1"/>
              <a:t>sagittis</a:t>
            </a:r>
            <a:r>
              <a:rPr lang="en-US" sz="1467" dirty="0"/>
              <a:t> </a:t>
            </a:r>
            <a:r>
              <a:rPr lang="en-US" sz="1467" dirty="0" err="1"/>
              <a:t>euismod</a:t>
            </a:r>
            <a:r>
              <a:rPr lang="en-US" sz="1467" dirty="0"/>
              <a:t>. </a:t>
            </a: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neque</a:t>
            </a:r>
            <a:r>
              <a:rPr lang="en-US" sz="1467" dirty="0"/>
              <a:t> </a:t>
            </a:r>
            <a:r>
              <a:rPr lang="en-US" sz="1467" dirty="0" err="1"/>
              <a:t>mauris</a:t>
            </a:r>
            <a:r>
              <a:rPr lang="en-US" sz="1467" dirty="0"/>
              <a:t>, </a:t>
            </a:r>
            <a:r>
              <a:rPr lang="en-US" sz="1467" dirty="0" err="1"/>
              <a:t>tempor</a:t>
            </a:r>
            <a:r>
              <a:rPr lang="en-US" sz="1467" dirty="0"/>
              <a:t> sit amet </a:t>
            </a:r>
            <a:r>
              <a:rPr lang="en-US" sz="1467" dirty="0" err="1"/>
              <a:t>fermentum</a:t>
            </a:r>
            <a:r>
              <a:rPr lang="en-US" sz="1467" dirty="0"/>
              <a:t> </a:t>
            </a:r>
            <a:r>
              <a:rPr lang="en-US" sz="1467" dirty="0" err="1"/>
              <a:t>sed</a:t>
            </a:r>
            <a:r>
              <a:rPr lang="en-US" sz="1467" dirty="0"/>
              <a:t>, </a:t>
            </a:r>
            <a:r>
              <a:rPr lang="en-US" sz="1467" dirty="0" err="1"/>
              <a:t>pellentesque</a:t>
            </a:r>
            <a:r>
              <a:rPr lang="en-US" sz="1467" dirty="0"/>
              <a:t> at dolor.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venenatis</a:t>
            </a:r>
            <a:r>
              <a:rPr lang="en-US" sz="1467" dirty="0"/>
              <a:t> </a:t>
            </a:r>
            <a:r>
              <a:rPr lang="en-US" sz="1467" dirty="0" err="1"/>
              <a:t>purus</a:t>
            </a:r>
            <a:r>
              <a:rPr lang="en-US" sz="1467" dirty="0"/>
              <a:t> </a:t>
            </a:r>
            <a:r>
              <a:rPr lang="en-US" sz="1467" dirty="0" err="1"/>
              <a:t>quis</a:t>
            </a:r>
            <a:r>
              <a:rPr lang="en-US" sz="1467" dirty="0"/>
              <a:t> ex </a:t>
            </a:r>
            <a:r>
              <a:rPr lang="en-US" sz="1467" dirty="0" err="1"/>
              <a:t>dignissim</a:t>
            </a:r>
            <a:r>
              <a:rPr lang="en-US" sz="1467" dirty="0"/>
              <a:t> </a:t>
            </a:r>
            <a:r>
              <a:rPr lang="en-US" sz="1467" dirty="0" err="1"/>
              <a:t>euismod</a:t>
            </a:r>
            <a:r>
              <a:rPr lang="en-US" sz="1467" dirty="0"/>
              <a:t>.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1579400" y="1152836"/>
            <a:ext cx="1432819" cy="1119635"/>
            <a:chOff x="1184550" y="864627"/>
            <a:chExt cx="1074614" cy="839726"/>
          </a:xfrm>
        </p:grpSpPr>
        <p:sp>
          <p:nvSpPr>
            <p:cNvPr id="22" name="Oval 21"/>
            <p:cNvSpPr/>
            <p:nvPr/>
          </p:nvSpPr>
          <p:spPr>
            <a:xfrm>
              <a:off x="1787941" y="983236"/>
              <a:ext cx="312545" cy="3823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1" name="Oval 20"/>
            <p:cNvSpPr/>
            <p:nvPr/>
          </p:nvSpPr>
          <p:spPr>
            <a:xfrm>
              <a:off x="1862523" y="1168827"/>
              <a:ext cx="378179" cy="2611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15" name="Group 4"/>
            <p:cNvGrpSpPr>
              <a:grpSpLocks noChangeAspect="1"/>
            </p:cNvGrpSpPr>
            <p:nvPr/>
          </p:nvGrpSpPr>
          <p:grpSpPr bwMode="auto">
            <a:xfrm>
              <a:off x="1184550" y="864627"/>
              <a:ext cx="1074614" cy="839726"/>
              <a:chOff x="2148" y="1073"/>
              <a:chExt cx="1464" cy="1144"/>
            </a:xfrm>
            <a:solidFill>
              <a:schemeClr val="accent1"/>
            </a:solidFill>
          </p:grpSpPr>
          <p:sp>
            <p:nvSpPr>
              <p:cNvPr id="18" name="Freeform 6"/>
              <p:cNvSpPr>
                <a:spLocks noEditPoints="1"/>
              </p:cNvSpPr>
              <p:nvPr/>
            </p:nvSpPr>
            <p:spPr bwMode="auto">
              <a:xfrm>
                <a:off x="2148" y="1073"/>
                <a:ext cx="1464" cy="1144"/>
              </a:xfrm>
              <a:custGeom>
                <a:avLst/>
                <a:gdLst>
                  <a:gd name="T0" fmla="*/ 176 w 206"/>
                  <a:gd name="T1" fmla="*/ 54 h 161"/>
                  <a:gd name="T2" fmla="*/ 123 w 206"/>
                  <a:gd name="T3" fmla="*/ 0 h 161"/>
                  <a:gd name="T4" fmla="*/ 80 w 206"/>
                  <a:gd name="T5" fmla="*/ 24 h 161"/>
                  <a:gd name="T6" fmla="*/ 68 w 206"/>
                  <a:gd name="T7" fmla="*/ 22 h 161"/>
                  <a:gd name="T8" fmla="*/ 35 w 206"/>
                  <a:gd name="T9" fmla="*/ 53 h 161"/>
                  <a:gd name="T10" fmla="*/ 0 w 206"/>
                  <a:gd name="T11" fmla="*/ 92 h 161"/>
                  <a:gd name="T12" fmla="*/ 38 w 206"/>
                  <a:gd name="T13" fmla="*/ 132 h 161"/>
                  <a:gd name="T14" fmla="*/ 92 w 206"/>
                  <a:gd name="T15" fmla="*/ 132 h 161"/>
                  <a:gd name="T16" fmla="*/ 92 w 206"/>
                  <a:gd name="T17" fmla="*/ 151 h 161"/>
                  <a:gd name="T18" fmla="*/ 102 w 206"/>
                  <a:gd name="T19" fmla="*/ 161 h 161"/>
                  <a:gd name="T20" fmla="*/ 158 w 206"/>
                  <a:gd name="T21" fmla="*/ 161 h 161"/>
                  <a:gd name="T22" fmla="*/ 168 w 206"/>
                  <a:gd name="T23" fmla="*/ 151 h 161"/>
                  <a:gd name="T24" fmla="*/ 168 w 206"/>
                  <a:gd name="T25" fmla="*/ 132 h 161"/>
                  <a:gd name="T26" fmla="*/ 171 w 206"/>
                  <a:gd name="T27" fmla="*/ 132 h 161"/>
                  <a:gd name="T28" fmla="*/ 206 w 206"/>
                  <a:gd name="T29" fmla="*/ 92 h 161"/>
                  <a:gd name="T30" fmla="*/ 176 w 206"/>
                  <a:gd name="T31" fmla="*/ 54 h 161"/>
                  <a:gd name="T32" fmla="*/ 163 w 206"/>
                  <a:gd name="T33" fmla="*/ 151 h 161"/>
                  <a:gd name="T34" fmla="*/ 158 w 206"/>
                  <a:gd name="T35" fmla="*/ 156 h 161"/>
                  <a:gd name="T36" fmla="*/ 102 w 206"/>
                  <a:gd name="T37" fmla="*/ 156 h 161"/>
                  <a:gd name="T38" fmla="*/ 96 w 206"/>
                  <a:gd name="T39" fmla="*/ 151 h 161"/>
                  <a:gd name="T40" fmla="*/ 96 w 206"/>
                  <a:gd name="T41" fmla="*/ 106 h 161"/>
                  <a:gd name="T42" fmla="*/ 102 w 206"/>
                  <a:gd name="T43" fmla="*/ 101 h 161"/>
                  <a:gd name="T44" fmla="*/ 158 w 206"/>
                  <a:gd name="T45" fmla="*/ 101 h 161"/>
                  <a:gd name="T46" fmla="*/ 163 w 206"/>
                  <a:gd name="T47" fmla="*/ 106 h 161"/>
                  <a:gd name="T48" fmla="*/ 163 w 206"/>
                  <a:gd name="T49" fmla="*/ 151 h 161"/>
                  <a:gd name="T50" fmla="*/ 151 w 206"/>
                  <a:gd name="T51" fmla="*/ 96 h 161"/>
                  <a:gd name="T52" fmla="*/ 109 w 206"/>
                  <a:gd name="T53" fmla="*/ 96 h 161"/>
                  <a:gd name="T54" fmla="*/ 109 w 206"/>
                  <a:gd name="T55" fmla="*/ 85 h 161"/>
                  <a:gd name="T56" fmla="*/ 130 w 206"/>
                  <a:gd name="T57" fmla="*/ 64 h 161"/>
                  <a:gd name="T58" fmla="*/ 151 w 206"/>
                  <a:gd name="T59" fmla="*/ 85 h 161"/>
                  <a:gd name="T60" fmla="*/ 151 w 206"/>
                  <a:gd name="T61" fmla="*/ 96 h 161"/>
                  <a:gd name="T62" fmla="*/ 171 w 206"/>
                  <a:gd name="T63" fmla="*/ 127 h 161"/>
                  <a:gd name="T64" fmla="*/ 168 w 206"/>
                  <a:gd name="T65" fmla="*/ 127 h 161"/>
                  <a:gd name="T66" fmla="*/ 168 w 206"/>
                  <a:gd name="T67" fmla="*/ 106 h 161"/>
                  <a:gd name="T68" fmla="*/ 158 w 206"/>
                  <a:gd name="T69" fmla="*/ 96 h 161"/>
                  <a:gd name="T70" fmla="*/ 156 w 206"/>
                  <a:gd name="T71" fmla="*/ 96 h 161"/>
                  <a:gd name="T72" fmla="*/ 156 w 206"/>
                  <a:gd name="T73" fmla="*/ 85 h 161"/>
                  <a:gd name="T74" fmla="*/ 130 w 206"/>
                  <a:gd name="T75" fmla="*/ 59 h 161"/>
                  <a:gd name="T76" fmla="*/ 104 w 206"/>
                  <a:gd name="T77" fmla="*/ 85 h 161"/>
                  <a:gd name="T78" fmla="*/ 104 w 206"/>
                  <a:gd name="T79" fmla="*/ 96 h 161"/>
                  <a:gd name="T80" fmla="*/ 102 w 206"/>
                  <a:gd name="T81" fmla="*/ 96 h 161"/>
                  <a:gd name="T82" fmla="*/ 92 w 206"/>
                  <a:gd name="T83" fmla="*/ 106 h 161"/>
                  <a:gd name="T84" fmla="*/ 92 w 206"/>
                  <a:gd name="T85" fmla="*/ 127 h 161"/>
                  <a:gd name="T86" fmla="*/ 38 w 206"/>
                  <a:gd name="T87" fmla="*/ 127 h 161"/>
                  <a:gd name="T88" fmla="*/ 5 w 206"/>
                  <a:gd name="T89" fmla="*/ 92 h 161"/>
                  <a:gd name="T90" fmla="*/ 37 w 206"/>
                  <a:gd name="T91" fmla="*/ 57 h 161"/>
                  <a:gd name="T92" fmla="*/ 40 w 206"/>
                  <a:gd name="T93" fmla="*/ 55 h 161"/>
                  <a:gd name="T94" fmla="*/ 68 w 206"/>
                  <a:gd name="T95" fmla="*/ 27 h 161"/>
                  <a:gd name="T96" fmla="*/ 80 w 206"/>
                  <a:gd name="T97" fmla="*/ 29 h 161"/>
                  <a:gd name="T98" fmla="*/ 83 w 206"/>
                  <a:gd name="T99" fmla="*/ 28 h 161"/>
                  <a:gd name="T100" fmla="*/ 123 w 206"/>
                  <a:gd name="T101" fmla="*/ 4 h 161"/>
                  <a:gd name="T102" fmla="*/ 171 w 206"/>
                  <a:gd name="T103" fmla="*/ 56 h 161"/>
                  <a:gd name="T104" fmla="*/ 173 w 206"/>
                  <a:gd name="T105" fmla="*/ 58 h 161"/>
                  <a:gd name="T106" fmla="*/ 202 w 206"/>
                  <a:gd name="T107" fmla="*/ 92 h 161"/>
                  <a:gd name="T108" fmla="*/ 171 w 206"/>
                  <a:gd name="T109" fmla="*/ 12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6" h="161">
                    <a:moveTo>
                      <a:pt x="176" y="54"/>
                    </a:moveTo>
                    <a:cubicBezTo>
                      <a:pt x="174" y="24"/>
                      <a:pt x="151" y="0"/>
                      <a:pt x="123" y="0"/>
                    </a:cubicBezTo>
                    <a:cubicBezTo>
                      <a:pt x="106" y="0"/>
                      <a:pt x="90" y="9"/>
                      <a:pt x="80" y="24"/>
                    </a:cubicBezTo>
                    <a:cubicBezTo>
                      <a:pt x="76" y="23"/>
                      <a:pt x="72" y="22"/>
                      <a:pt x="68" y="22"/>
                    </a:cubicBezTo>
                    <a:cubicBezTo>
                      <a:pt x="50" y="22"/>
                      <a:pt x="36" y="35"/>
                      <a:pt x="35" y="53"/>
                    </a:cubicBezTo>
                    <a:cubicBezTo>
                      <a:pt x="15" y="55"/>
                      <a:pt x="0" y="72"/>
                      <a:pt x="0" y="92"/>
                    </a:cubicBezTo>
                    <a:cubicBezTo>
                      <a:pt x="0" y="115"/>
                      <a:pt x="17" y="132"/>
                      <a:pt x="38" y="132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51"/>
                      <a:pt x="92" y="151"/>
                      <a:pt x="92" y="151"/>
                    </a:cubicBezTo>
                    <a:cubicBezTo>
                      <a:pt x="92" y="156"/>
                      <a:pt x="96" y="161"/>
                      <a:pt x="102" y="161"/>
                    </a:cubicBezTo>
                    <a:cubicBezTo>
                      <a:pt x="158" y="161"/>
                      <a:pt x="158" y="161"/>
                      <a:pt x="158" y="161"/>
                    </a:cubicBezTo>
                    <a:cubicBezTo>
                      <a:pt x="163" y="161"/>
                      <a:pt x="168" y="156"/>
                      <a:pt x="168" y="151"/>
                    </a:cubicBezTo>
                    <a:cubicBezTo>
                      <a:pt x="168" y="132"/>
                      <a:pt x="168" y="132"/>
                      <a:pt x="168" y="132"/>
                    </a:cubicBezTo>
                    <a:cubicBezTo>
                      <a:pt x="171" y="132"/>
                      <a:pt x="171" y="132"/>
                      <a:pt x="171" y="132"/>
                    </a:cubicBezTo>
                    <a:cubicBezTo>
                      <a:pt x="190" y="131"/>
                      <a:pt x="206" y="113"/>
                      <a:pt x="206" y="92"/>
                    </a:cubicBezTo>
                    <a:cubicBezTo>
                      <a:pt x="206" y="73"/>
                      <a:pt x="194" y="57"/>
                      <a:pt x="176" y="54"/>
                    </a:cubicBezTo>
                    <a:close/>
                    <a:moveTo>
                      <a:pt x="163" y="151"/>
                    </a:moveTo>
                    <a:cubicBezTo>
                      <a:pt x="163" y="154"/>
                      <a:pt x="161" y="156"/>
                      <a:pt x="158" y="156"/>
                    </a:cubicBezTo>
                    <a:cubicBezTo>
                      <a:pt x="102" y="156"/>
                      <a:pt x="102" y="156"/>
                      <a:pt x="102" y="156"/>
                    </a:cubicBezTo>
                    <a:cubicBezTo>
                      <a:pt x="99" y="156"/>
                      <a:pt x="96" y="154"/>
                      <a:pt x="96" y="151"/>
                    </a:cubicBezTo>
                    <a:cubicBezTo>
                      <a:pt x="96" y="106"/>
                      <a:pt x="96" y="106"/>
                      <a:pt x="96" y="106"/>
                    </a:cubicBezTo>
                    <a:cubicBezTo>
                      <a:pt x="96" y="103"/>
                      <a:pt x="99" y="101"/>
                      <a:pt x="102" y="101"/>
                    </a:cubicBezTo>
                    <a:cubicBezTo>
                      <a:pt x="158" y="101"/>
                      <a:pt x="158" y="101"/>
                      <a:pt x="158" y="101"/>
                    </a:cubicBezTo>
                    <a:cubicBezTo>
                      <a:pt x="161" y="101"/>
                      <a:pt x="163" y="103"/>
                      <a:pt x="163" y="106"/>
                    </a:cubicBezTo>
                    <a:lnTo>
                      <a:pt x="163" y="151"/>
                    </a:lnTo>
                    <a:close/>
                    <a:moveTo>
                      <a:pt x="151" y="96"/>
                    </a:moveTo>
                    <a:cubicBezTo>
                      <a:pt x="109" y="96"/>
                      <a:pt x="109" y="96"/>
                      <a:pt x="109" y="96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09" y="73"/>
                      <a:pt x="118" y="64"/>
                      <a:pt x="130" y="64"/>
                    </a:cubicBezTo>
                    <a:cubicBezTo>
                      <a:pt x="141" y="64"/>
                      <a:pt x="151" y="73"/>
                      <a:pt x="151" y="85"/>
                    </a:cubicBezTo>
                    <a:lnTo>
                      <a:pt x="151" y="96"/>
                    </a:lnTo>
                    <a:close/>
                    <a:moveTo>
                      <a:pt x="171" y="127"/>
                    </a:moveTo>
                    <a:cubicBezTo>
                      <a:pt x="168" y="127"/>
                      <a:pt x="168" y="127"/>
                      <a:pt x="168" y="127"/>
                    </a:cubicBezTo>
                    <a:cubicBezTo>
                      <a:pt x="168" y="106"/>
                      <a:pt x="168" y="106"/>
                      <a:pt x="168" y="106"/>
                    </a:cubicBezTo>
                    <a:cubicBezTo>
                      <a:pt x="168" y="101"/>
                      <a:pt x="163" y="96"/>
                      <a:pt x="158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85"/>
                      <a:pt x="156" y="85"/>
                      <a:pt x="156" y="85"/>
                    </a:cubicBezTo>
                    <a:cubicBezTo>
                      <a:pt x="156" y="71"/>
                      <a:pt x="144" y="59"/>
                      <a:pt x="130" y="59"/>
                    </a:cubicBezTo>
                    <a:cubicBezTo>
                      <a:pt x="116" y="59"/>
                      <a:pt x="104" y="71"/>
                      <a:pt x="104" y="85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2" y="96"/>
                      <a:pt x="102" y="96"/>
                      <a:pt x="102" y="96"/>
                    </a:cubicBezTo>
                    <a:cubicBezTo>
                      <a:pt x="96" y="96"/>
                      <a:pt x="92" y="101"/>
                      <a:pt x="92" y="106"/>
                    </a:cubicBezTo>
                    <a:cubicBezTo>
                      <a:pt x="92" y="127"/>
                      <a:pt x="92" y="127"/>
                      <a:pt x="92" y="127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19" y="127"/>
                      <a:pt x="5" y="112"/>
                      <a:pt x="5" y="92"/>
                    </a:cubicBezTo>
                    <a:cubicBezTo>
                      <a:pt x="5" y="74"/>
                      <a:pt x="19" y="58"/>
                      <a:pt x="37" y="57"/>
                    </a:cubicBezTo>
                    <a:cubicBezTo>
                      <a:pt x="39" y="57"/>
                      <a:pt x="40" y="56"/>
                      <a:pt x="40" y="55"/>
                    </a:cubicBezTo>
                    <a:cubicBezTo>
                      <a:pt x="40" y="39"/>
                      <a:pt x="52" y="27"/>
                      <a:pt x="68" y="27"/>
                    </a:cubicBezTo>
                    <a:cubicBezTo>
                      <a:pt x="72" y="27"/>
                      <a:pt x="76" y="28"/>
                      <a:pt x="80" y="29"/>
                    </a:cubicBezTo>
                    <a:cubicBezTo>
                      <a:pt x="81" y="30"/>
                      <a:pt x="82" y="29"/>
                      <a:pt x="83" y="28"/>
                    </a:cubicBezTo>
                    <a:cubicBezTo>
                      <a:pt x="92" y="13"/>
                      <a:pt x="107" y="4"/>
                      <a:pt x="123" y="4"/>
                    </a:cubicBezTo>
                    <a:cubicBezTo>
                      <a:pt x="149" y="4"/>
                      <a:pt x="170" y="27"/>
                      <a:pt x="171" y="56"/>
                    </a:cubicBezTo>
                    <a:cubicBezTo>
                      <a:pt x="171" y="57"/>
                      <a:pt x="172" y="58"/>
                      <a:pt x="173" y="58"/>
                    </a:cubicBezTo>
                    <a:cubicBezTo>
                      <a:pt x="190" y="60"/>
                      <a:pt x="202" y="75"/>
                      <a:pt x="202" y="92"/>
                    </a:cubicBezTo>
                    <a:cubicBezTo>
                      <a:pt x="202" y="111"/>
                      <a:pt x="188" y="127"/>
                      <a:pt x="171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" name="Freeform 7"/>
              <p:cNvSpPr>
                <a:spLocks noEditPoints="1"/>
              </p:cNvSpPr>
              <p:nvPr/>
            </p:nvSpPr>
            <p:spPr bwMode="auto">
              <a:xfrm>
                <a:off x="3029" y="1911"/>
                <a:ext cx="86" cy="150"/>
              </a:xfrm>
              <a:custGeom>
                <a:avLst/>
                <a:gdLst>
                  <a:gd name="T0" fmla="*/ 6 w 12"/>
                  <a:gd name="T1" fmla="*/ 0 h 21"/>
                  <a:gd name="T2" fmla="*/ 0 w 12"/>
                  <a:gd name="T3" fmla="*/ 6 h 21"/>
                  <a:gd name="T4" fmla="*/ 3 w 12"/>
                  <a:gd name="T5" fmla="*/ 11 h 21"/>
                  <a:gd name="T6" fmla="*/ 3 w 12"/>
                  <a:gd name="T7" fmla="*/ 18 h 21"/>
                  <a:gd name="T8" fmla="*/ 6 w 12"/>
                  <a:gd name="T9" fmla="*/ 21 h 21"/>
                  <a:gd name="T10" fmla="*/ 8 w 12"/>
                  <a:gd name="T11" fmla="*/ 18 h 21"/>
                  <a:gd name="T12" fmla="*/ 8 w 12"/>
                  <a:gd name="T13" fmla="*/ 11 h 21"/>
                  <a:gd name="T14" fmla="*/ 12 w 12"/>
                  <a:gd name="T15" fmla="*/ 6 h 21"/>
                  <a:gd name="T16" fmla="*/ 6 w 12"/>
                  <a:gd name="T17" fmla="*/ 0 h 21"/>
                  <a:gd name="T18" fmla="*/ 6 w 12"/>
                  <a:gd name="T19" fmla="*/ 4 h 21"/>
                  <a:gd name="T20" fmla="*/ 7 w 12"/>
                  <a:gd name="T21" fmla="*/ 6 h 21"/>
                  <a:gd name="T22" fmla="*/ 6 w 12"/>
                  <a:gd name="T23" fmla="*/ 7 h 21"/>
                  <a:gd name="T24" fmla="*/ 4 w 12"/>
                  <a:gd name="T25" fmla="*/ 6 h 21"/>
                  <a:gd name="T26" fmla="*/ 6 w 12"/>
                  <a:gd name="T27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2" y="0"/>
                      <a:pt x="0" y="2"/>
                      <a:pt x="0" y="6"/>
                    </a:cubicBezTo>
                    <a:cubicBezTo>
                      <a:pt x="0" y="8"/>
                      <a:pt x="1" y="10"/>
                      <a:pt x="3" y="11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5" y="21"/>
                      <a:pt x="6" y="21"/>
                    </a:cubicBezTo>
                    <a:cubicBezTo>
                      <a:pt x="7" y="21"/>
                      <a:pt x="8" y="19"/>
                      <a:pt x="8" y="18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10"/>
                      <a:pt x="12" y="8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  <a:close/>
                    <a:moveTo>
                      <a:pt x="6" y="4"/>
                    </a:moveTo>
                    <a:cubicBezTo>
                      <a:pt x="7" y="4"/>
                      <a:pt x="7" y="5"/>
                      <a:pt x="7" y="6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5" y="7"/>
                      <a:pt x="4" y="7"/>
                      <a:pt x="4" y="6"/>
                    </a:cubicBezTo>
                    <a:cubicBezTo>
                      <a:pt x="4" y="5"/>
                      <a:pt x="5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9023831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" presetClass="entr" presetSubtype="8" decel="7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3" grpId="0" animBg="1"/>
      <p:bldP spid="5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" name="Group 78"/>
          <p:cNvGrpSpPr/>
          <p:nvPr/>
        </p:nvGrpSpPr>
        <p:grpSpPr>
          <a:xfrm>
            <a:off x="4635059" y="2998596"/>
            <a:ext cx="1060424" cy="1066032"/>
            <a:chOff x="776288" y="2444750"/>
            <a:chExt cx="600075" cy="603250"/>
          </a:xfrm>
        </p:grpSpPr>
        <p:sp>
          <p:nvSpPr>
            <p:cNvPr id="18" name="Oval 17"/>
            <p:cNvSpPr>
              <a:spLocks noChangeArrowheads="1"/>
            </p:cNvSpPr>
            <p:nvPr/>
          </p:nvSpPr>
          <p:spPr bwMode="auto">
            <a:xfrm>
              <a:off x="776288" y="2444750"/>
              <a:ext cx="600075" cy="603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862013" y="2624931"/>
              <a:ext cx="430213" cy="242888"/>
              <a:chOff x="862013" y="2847975"/>
              <a:chExt cx="430213" cy="242888"/>
            </a:xfrm>
          </p:grpSpPr>
          <p:sp>
            <p:nvSpPr>
              <p:cNvPr id="24" name="Freeform 23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334963" cy="242888"/>
              </a:xfrm>
              <a:custGeom>
                <a:avLst/>
                <a:gdLst>
                  <a:gd name="T0" fmla="*/ 191 w 197"/>
                  <a:gd name="T1" fmla="*/ 72 h 143"/>
                  <a:gd name="T2" fmla="*/ 184 w 197"/>
                  <a:gd name="T3" fmla="*/ 72 h 143"/>
                  <a:gd name="T4" fmla="*/ 172 w 197"/>
                  <a:gd name="T5" fmla="*/ 43 h 143"/>
                  <a:gd name="T6" fmla="*/ 157 w 197"/>
                  <a:gd name="T7" fmla="*/ 31 h 143"/>
                  <a:gd name="T8" fmla="*/ 126 w 197"/>
                  <a:gd name="T9" fmla="*/ 31 h 143"/>
                  <a:gd name="T10" fmla="*/ 126 w 197"/>
                  <a:gd name="T11" fmla="*/ 2 h 143"/>
                  <a:gd name="T12" fmla="*/ 123 w 197"/>
                  <a:gd name="T13" fmla="*/ 0 h 143"/>
                  <a:gd name="T14" fmla="*/ 2 w 197"/>
                  <a:gd name="T15" fmla="*/ 0 h 143"/>
                  <a:gd name="T16" fmla="*/ 0 w 197"/>
                  <a:gd name="T17" fmla="*/ 2 h 143"/>
                  <a:gd name="T18" fmla="*/ 0 w 197"/>
                  <a:gd name="T19" fmla="*/ 122 h 143"/>
                  <a:gd name="T20" fmla="*/ 2 w 197"/>
                  <a:gd name="T21" fmla="*/ 125 h 143"/>
                  <a:gd name="T22" fmla="*/ 19 w 197"/>
                  <a:gd name="T23" fmla="*/ 125 h 143"/>
                  <a:gd name="T24" fmla="*/ 39 w 197"/>
                  <a:gd name="T25" fmla="*/ 143 h 143"/>
                  <a:gd name="T26" fmla="*/ 60 w 197"/>
                  <a:gd name="T27" fmla="*/ 125 h 143"/>
                  <a:gd name="T28" fmla="*/ 138 w 197"/>
                  <a:gd name="T29" fmla="*/ 125 h 143"/>
                  <a:gd name="T30" fmla="*/ 159 w 197"/>
                  <a:gd name="T31" fmla="*/ 143 h 143"/>
                  <a:gd name="T32" fmla="*/ 180 w 197"/>
                  <a:gd name="T33" fmla="*/ 125 h 143"/>
                  <a:gd name="T34" fmla="*/ 191 w 197"/>
                  <a:gd name="T35" fmla="*/ 125 h 143"/>
                  <a:gd name="T36" fmla="*/ 197 w 197"/>
                  <a:gd name="T37" fmla="*/ 119 h 143"/>
                  <a:gd name="T38" fmla="*/ 197 w 197"/>
                  <a:gd name="T39" fmla="*/ 78 h 143"/>
                  <a:gd name="T40" fmla="*/ 191 w 197"/>
                  <a:gd name="T41" fmla="*/ 72 h 143"/>
                  <a:gd name="T42" fmla="*/ 157 w 197"/>
                  <a:gd name="T43" fmla="*/ 36 h 143"/>
                  <a:gd name="T44" fmla="*/ 168 w 197"/>
                  <a:gd name="T45" fmla="*/ 44 h 143"/>
                  <a:gd name="T46" fmla="*/ 179 w 197"/>
                  <a:gd name="T47" fmla="*/ 72 h 143"/>
                  <a:gd name="T48" fmla="*/ 126 w 197"/>
                  <a:gd name="T49" fmla="*/ 72 h 143"/>
                  <a:gd name="T50" fmla="*/ 126 w 197"/>
                  <a:gd name="T51" fmla="*/ 36 h 143"/>
                  <a:gd name="T52" fmla="*/ 157 w 197"/>
                  <a:gd name="T53" fmla="*/ 36 h 143"/>
                  <a:gd name="T54" fmla="*/ 4 w 197"/>
                  <a:gd name="T55" fmla="*/ 4 h 143"/>
                  <a:gd name="T56" fmla="*/ 121 w 197"/>
                  <a:gd name="T57" fmla="*/ 4 h 143"/>
                  <a:gd name="T58" fmla="*/ 121 w 197"/>
                  <a:gd name="T59" fmla="*/ 120 h 143"/>
                  <a:gd name="T60" fmla="*/ 60 w 197"/>
                  <a:gd name="T61" fmla="*/ 120 h 143"/>
                  <a:gd name="T62" fmla="*/ 39 w 197"/>
                  <a:gd name="T63" fmla="*/ 101 h 143"/>
                  <a:gd name="T64" fmla="*/ 19 w 197"/>
                  <a:gd name="T65" fmla="*/ 120 h 143"/>
                  <a:gd name="T66" fmla="*/ 4 w 197"/>
                  <a:gd name="T67" fmla="*/ 120 h 143"/>
                  <a:gd name="T68" fmla="*/ 4 w 197"/>
                  <a:gd name="T69" fmla="*/ 4 h 143"/>
                  <a:gd name="T70" fmla="*/ 39 w 197"/>
                  <a:gd name="T71" fmla="*/ 139 h 143"/>
                  <a:gd name="T72" fmla="*/ 23 w 197"/>
                  <a:gd name="T73" fmla="*/ 122 h 143"/>
                  <a:gd name="T74" fmla="*/ 39 w 197"/>
                  <a:gd name="T75" fmla="*/ 106 h 143"/>
                  <a:gd name="T76" fmla="*/ 56 w 197"/>
                  <a:gd name="T77" fmla="*/ 122 h 143"/>
                  <a:gd name="T78" fmla="*/ 39 w 197"/>
                  <a:gd name="T79" fmla="*/ 139 h 143"/>
                  <a:gd name="T80" fmla="*/ 159 w 197"/>
                  <a:gd name="T81" fmla="*/ 139 h 143"/>
                  <a:gd name="T82" fmla="*/ 142 w 197"/>
                  <a:gd name="T83" fmla="*/ 122 h 143"/>
                  <a:gd name="T84" fmla="*/ 159 w 197"/>
                  <a:gd name="T85" fmla="*/ 106 h 143"/>
                  <a:gd name="T86" fmla="*/ 175 w 197"/>
                  <a:gd name="T87" fmla="*/ 122 h 143"/>
                  <a:gd name="T88" fmla="*/ 175 w 197"/>
                  <a:gd name="T89" fmla="*/ 122 h 143"/>
                  <a:gd name="T90" fmla="*/ 175 w 197"/>
                  <a:gd name="T91" fmla="*/ 123 h 143"/>
                  <a:gd name="T92" fmla="*/ 159 w 197"/>
                  <a:gd name="T93" fmla="*/ 139 h 143"/>
                  <a:gd name="T94" fmla="*/ 193 w 197"/>
                  <a:gd name="T95" fmla="*/ 119 h 143"/>
                  <a:gd name="T96" fmla="*/ 191 w 197"/>
                  <a:gd name="T97" fmla="*/ 120 h 143"/>
                  <a:gd name="T98" fmla="*/ 180 w 197"/>
                  <a:gd name="T99" fmla="*/ 120 h 143"/>
                  <a:gd name="T100" fmla="*/ 159 w 197"/>
                  <a:gd name="T101" fmla="*/ 101 h 143"/>
                  <a:gd name="T102" fmla="*/ 138 w 197"/>
                  <a:gd name="T103" fmla="*/ 120 h 143"/>
                  <a:gd name="T104" fmla="*/ 126 w 197"/>
                  <a:gd name="T105" fmla="*/ 120 h 143"/>
                  <a:gd name="T106" fmla="*/ 126 w 197"/>
                  <a:gd name="T107" fmla="*/ 77 h 143"/>
                  <a:gd name="T108" fmla="*/ 191 w 197"/>
                  <a:gd name="T109" fmla="*/ 77 h 143"/>
                  <a:gd name="T110" fmla="*/ 193 w 197"/>
                  <a:gd name="T111" fmla="*/ 78 h 143"/>
                  <a:gd name="T112" fmla="*/ 193 w 197"/>
                  <a:gd name="T113" fmla="*/ 1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143">
                    <a:moveTo>
                      <a:pt x="191" y="72"/>
                    </a:moveTo>
                    <a:cubicBezTo>
                      <a:pt x="184" y="72"/>
                      <a:pt x="184" y="72"/>
                      <a:pt x="184" y="72"/>
                    </a:cubicBezTo>
                    <a:cubicBezTo>
                      <a:pt x="181" y="65"/>
                      <a:pt x="172" y="43"/>
                      <a:pt x="172" y="43"/>
                    </a:cubicBezTo>
                    <a:cubicBezTo>
                      <a:pt x="169" y="36"/>
                      <a:pt x="163" y="31"/>
                      <a:pt x="157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1"/>
                      <a:pt x="125" y="0"/>
                      <a:pt x="12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5"/>
                      <a:pt x="2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0" y="135"/>
                      <a:pt x="29" y="143"/>
                      <a:pt x="39" y="143"/>
                    </a:cubicBezTo>
                    <a:cubicBezTo>
                      <a:pt x="50" y="143"/>
                      <a:pt x="59" y="135"/>
                      <a:pt x="60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35"/>
                      <a:pt x="148" y="143"/>
                      <a:pt x="159" y="143"/>
                    </a:cubicBezTo>
                    <a:cubicBezTo>
                      <a:pt x="170" y="143"/>
                      <a:pt x="178" y="135"/>
                      <a:pt x="180" y="125"/>
                    </a:cubicBezTo>
                    <a:cubicBezTo>
                      <a:pt x="191" y="125"/>
                      <a:pt x="191" y="125"/>
                      <a:pt x="191" y="125"/>
                    </a:cubicBezTo>
                    <a:cubicBezTo>
                      <a:pt x="195" y="125"/>
                      <a:pt x="197" y="122"/>
                      <a:pt x="197" y="119"/>
                    </a:cubicBezTo>
                    <a:cubicBezTo>
                      <a:pt x="197" y="78"/>
                      <a:pt x="197" y="78"/>
                      <a:pt x="197" y="78"/>
                    </a:cubicBezTo>
                    <a:cubicBezTo>
                      <a:pt x="197" y="75"/>
                      <a:pt x="195" y="72"/>
                      <a:pt x="191" y="72"/>
                    </a:cubicBezTo>
                    <a:close/>
                    <a:moveTo>
                      <a:pt x="157" y="36"/>
                    </a:moveTo>
                    <a:cubicBezTo>
                      <a:pt x="161" y="36"/>
                      <a:pt x="166" y="40"/>
                      <a:pt x="168" y="44"/>
                    </a:cubicBezTo>
                    <a:cubicBezTo>
                      <a:pt x="168" y="45"/>
                      <a:pt x="175" y="64"/>
                      <a:pt x="179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36"/>
                      <a:pt x="126" y="36"/>
                      <a:pt x="126" y="36"/>
                    </a:cubicBezTo>
                    <a:lnTo>
                      <a:pt x="157" y="36"/>
                    </a:lnTo>
                    <a:close/>
                    <a:moveTo>
                      <a:pt x="4" y="4"/>
                    </a:move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120"/>
                      <a:pt x="121" y="120"/>
                      <a:pt x="121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59" y="109"/>
                      <a:pt x="50" y="101"/>
                      <a:pt x="39" y="101"/>
                    </a:cubicBezTo>
                    <a:cubicBezTo>
                      <a:pt x="29" y="101"/>
                      <a:pt x="20" y="109"/>
                      <a:pt x="19" y="120"/>
                    </a:cubicBezTo>
                    <a:cubicBezTo>
                      <a:pt x="4" y="120"/>
                      <a:pt x="4" y="120"/>
                      <a:pt x="4" y="120"/>
                    </a:cubicBezTo>
                    <a:lnTo>
                      <a:pt x="4" y="4"/>
                    </a:lnTo>
                    <a:close/>
                    <a:moveTo>
                      <a:pt x="39" y="139"/>
                    </a:moveTo>
                    <a:cubicBezTo>
                      <a:pt x="30" y="139"/>
                      <a:pt x="23" y="131"/>
                      <a:pt x="23" y="122"/>
                    </a:cubicBezTo>
                    <a:cubicBezTo>
                      <a:pt x="23" y="113"/>
                      <a:pt x="30" y="106"/>
                      <a:pt x="39" y="106"/>
                    </a:cubicBezTo>
                    <a:cubicBezTo>
                      <a:pt x="48" y="106"/>
                      <a:pt x="56" y="113"/>
                      <a:pt x="56" y="122"/>
                    </a:cubicBezTo>
                    <a:cubicBezTo>
                      <a:pt x="56" y="131"/>
                      <a:pt x="48" y="139"/>
                      <a:pt x="39" y="139"/>
                    </a:cubicBezTo>
                    <a:close/>
                    <a:moveTo>
                      <a:pt x="159" y="139"/>
                    </a:moveTo>
                    <a:cubicBezTo>
                      <a:pt x="150" y="139"/>
                      <a:pt x="142" y="131"/>
                      <a:pt x="142" y="122"/>
                    </a:cubicBezTo>
                    <a:cubicBezTo>
                      <a:pt x="142" y="113"/>
                      <a:pt x="150" y="106"/>
                      <a:pt x="159" y="106"/>
                    </a:cubicBezTo>
                    <a:cubicBezTo>
                      <a:pt x="168" y="106"/>
                      <a:pt x="175" y="113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3"/>
                    </a:cubicBezTo>
                    <a:cubicBezTo>
                      <a:pt x="175" y="131"/>
                      <a:pt x="168" y="139"/>
                      <a:pt x="159" y="139"/>
                    </a:cubicBezTo>
                    <a:close/>
                    <a:moveTo>
                      <a:pt x="193" y="119"/>
                    </a:moveTo>
                    <a:cubicBezTo>
                      <a:pt x="193" y="119"/>
                      <a:pt x="192" y="120"/>
                      <a:pt x="191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78" y="109"/>
                      <a:pt x="170" y="101"/>
                      <a:pt x="159" y="101"/>
                    </a:cubicBezTo>
                    <a:cubicBezTo>
                      <a:pt x="148" y="101"/>
                      <a:pt x="139" y="109"/>
                      <a:pt x="138" y="120"/>
                    </a:cubicBezTo>
                    <a:cubicBezTo>
                      <a:pt x="126" y="120"/>
                      <a:pt x="126" y="120"/>
                      <a:pt x="126" y="120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2" y="77"/>
                      <a:pt x="193" y="77"/>
                      <a:pt x="193" y="78"/>
                    </a:cubicBezTo>
                    <a:lnTo>
                      <a:pt x="193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862013" y="2847975"/>
                <a:ext cx="76200" cy="7938"/>
              </a:xfrm>
              <a:custGeom>
                <a:avLst/>
                <a:gdLst>
                  <a:gd name="T0" fmla="*/ 42 w 45"/>
                  <a:gd name="T1" fmla="*/ 0 h 4"/>
                  <a:gd name="T2" fmla="*/ 3 w 45"/>
                  <a:gd name="T3" fmla="*/ 0 h 4"/>
                  <a:gd name="T4" fmla="*/ 0 w 45"/>
                  <a:gd name="T5" fmla="*/ 2 h 4"/>
                  <a:gd name="T6" fmla="*/ 3 w 45"/>
                  <a:gd name="T7" fmla="*/ 4 h 4"/>
                  <a:gd name="T8" fmla="*/ 42 w 45"/>
                  <a:gd name="T9" fmla="*/ 4 h 4"/>
                  <a:gd name="T10" fmla="*/ 45 w 45"/>
                  <a:gd name="T11" fmla="*/ 2 h 4"/>
                  <a:gd name="T12" fmla="*/ 42 w 4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">
                    <a:moveTo>
                      <a:pt x="4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4" y="4"/>
                      <a:pt x="45" y="3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877888" y="2886075"/>
                <a:ext cx="60325" cy="6350"/>
              </a:xfrm>
              <a:custGeom>
                <a:avLst/>
                <a:gdLst>
                  <a:gd name="T0" fmla="*/ 32 w 35"/>
                  <a:gd name="T1" fmla="*/ 0 h 4"/>
                  <a:gd name="T2" fmla="*/ 2 w 35"/>
                  <a:gd name="T3" fmla="*/ 0 h 4"/>
                  <a:gd name="T4" fmla="*/ 0 w 35"/>
                  <a:gd name="T5" fmla="*/ 2 h 4"/>
                  <a:gd name="T6" fmla="*/ 2 w 35"/>
                  <a:gd name="T7" fmla="*/ 4 h 4"/>
                  <a:gd name="T8" fmla="*/ 32 w 35"/>
                  <a:gd name="T9" fmla="*/ 4 h 4"/>
                  <a:gd name="T10" fmla="*/ 35 w 35"/>
                  <a:gd name="T11" fmla="*/ 2 h 4"/>
                  <a:gd name="T12" fmla="*/ 32 w 3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">
                    <a:moveTo>
                      <a:pt x="3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895350" y="2922588"/>
                <a:ext cx="42863" cy="9525"/>
              </a:xfrm>
              <a:custGeom>
                <a:avLst/>
                <a:gdLst>
                  <a:gd name="T0" fmla="*/ 22 w 25"/>
                  <a:gd name="T1" fmla="*/ 0 h 5"/>
                  <a:gd name="T2" fmla="*/ 2 w 25"/>
                  <a:gd name="T3" fmla="*/ 0 h 5"/>
                  <a:gd name="T4" fmla="*/ 0 w 25"/>
                  <a:gd name="T5" fmla="*/ 2 h 5"/>
                  <a:gd name="T6" fmla="*/ 2 w 25"/>
                  <a:gd name="T7" fmla="*/ 5 h 5"/>
                  <a:gd name="T8" fmla="*/ 22 w 25"/>
                  <a:gd name="T9" fmla="*/ 5 h 5"/>
                  <a:gd name="T10" fmla="*/ 25 w 25"/>
                  <a:gd name="T11" fmla="*/ 2 h 5"/>
                  <a:gd name="T12" fmla="*/ 22 w 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">
                    <a:moveTo>
                      <a:pt x="2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5"/>
                      <a:pt x="25" y="3"/>
                      <a:pt x="25" y="2"/>
                    </a:cubicBezTo>
                    <a:cubicBezTo>
                      <a:pt x="25" y="1"/>
                      <a:pt x="24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10201808" y="3001400"/>
            <a:ext cx="1066032" cy="1060424"/>
            <a:chOff x="3503613" y="2446338"/>
            <a:chExt cx="603250" cy="600075"/>
          </a:xfrm>
        </p:grpSpPr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3503613" y="2446338"/>
              <a:ext cx="603250" cy="60007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3622675" y="2555875"/>
              <a:ext cx="365125" cy="381001"/>
              <a:chOff x="3622675" y="2749550"/>
              <a:chExt cx="365125" cy="381001"/>
            </a:xfrm>
          </p:grpSpPr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3622675" y="2749550"/>
                <a:ext cx="365125" cy="141288"/>
              </a:xfrm>
              <a:custGeom>
                <a:avLst/>
                <a:gdLst>
                  <a:gd name="T0" fmla="*/ 215 w 215"/>
                  <a:gd name="T1" fmla="*/ 80 h 83"/>
                  <a:gd name="T2" fmla="*/ 193 w 215"/>
                  <a:gd name="T3" fmla="*/ 39 h 83"/>
                  <a:gd name="T4" fmla="*/ 192 w 215"/>
                  <a:gd name="T5" fmla="*/ 39 h 83"/>
                  <a:gd name="T6" fmla="*/ 192 w 215"/>
                  <a:gd name="T7" fmla="*/ 39 h 83"/>
                  <a:gd name="T8" fmla="*/ 175 w 215"/>
                  <a:gd name="T9" fmla="*/ 22 h 83"/>
                  <a:gd name="T10" fmla="*/ 107 w 215"/>
                  <a:gd name="T11" fmla="*/ 0 h 83"/>
                  <a:gd name="T12" fmla="*/ 107 w 215"/>
                  <a:gd name="T13" fmla="*/ 0 h 83"/>
                  <a:gd name="T14" fmla="*/ 107 w 215"/>
                  <a:gd name="T15" fmla="*/ 0 h 83"/>
                  <a:gd name="T16" fmla="*/ 107 w 215"/>
                  <a:gd name="T17" fmla="*/ 0 h 83"/>
                  <a:gd name="T18" fmla="*/ 40 w 215"/>
                  <a:gd name="T19" fmla="*/ 22 h 83"/>
                  <a:gd name="T20" fmla="*/ 22 w 215"/>
                  <a:gd name="T21" fmla="*/ 39 h 83"/>
                  <a:gd name="T22" fmla="*/ 22 w 215"/>
                  <a:gd name="T23" fmla="*/ 39 h 83"/>
                  <a:gd name="T24" fmla="*/ 22 w 215"/>
                  <a:gd name="T25" fmla="*/ 39 h 83"/>
                  <a:gd name="T26" fmla="*/ 0 w 215"/>
                  <a:gd name="T27" fmla="*/ 80 h 83"/>
                  <a:gd name="T28" fmla="*/ 1 w 215"/>
                  <a:gd name="T29" fmla="*/ 83 h 83"/>
                  <a:gd name="T30" fmla="*/ 2 w 215"/>
                  <a:gd name="T31" fmla="*/ 83 h 83"/>
                  <a:gd name="T32" fmla="*/ 4 w 215"/>
                  <a:gd name="T33" fmla="*/ 81 h 83"/>
                  <a:gd name="T34" fmla="*/ 24 w 215"/>
                  <a:gd name="T35" fmla="*/ 44 h 83"/>
                  <a:gd name="T36" fmla="*/ 33 w 215"/>
                  <a:gd name="T37" fmla="*/ 57 h 83"/>
                  <a:gd name="T38" fmla="*/ 35 w 215"/>
                  <a:gd name="T39" fmla="*/ 58 h 83"/>
                  <a:gd name="T40" fmla="*/ 37 w 215"/>
                  <a:gd name="T41" fmla="*/ 57 h 83"/>
                  <a:gd name="T42" fmla="*/ 37 w 215"/>
                  <a:gd name="T43" fmla="*/ 54 h 83"/>
                  <a:gd name="T44" fmla="*/ 27 w 215"/>
                  <a:gd name="T45" fmla="*/ 41 h 83"/>
                  <a:gd name="T46" fmla="*/ 43 w 215"/>
                  <a:gd name="T47" fmla="*/ 26 h 83"/>
                  <a:gd name="T48" fmla="*/ 105 w 215"/>
                  <a:gd name="T49" fmla="*/ 4 h 83"/>
                  <a:gd name="T50" fmla="*/ 105 w 215"/>
                  <a:gd name="T51" fmla="*/ 25 h 83"/>
                  <a:gd name="T52" fmla="*/ 107 w 215"/>
                  <a:gd name="T53" fmla="*/ 27 h 83"/>
                  <a:gd name="T54" fmla="*/ 110 w 215"/>
                  <a:gd name="T55" fmla="*/ 25 h 83"/>
                  <a:gd name="T56" fmla="*/ 110 w 215"/>
                  <a:gd name="T57" fmla="*/ 4 h 83"/>
                  <a:gd name="T58" fmla="*/ 172 w 215"/>
                  <a:gd name="T59" fmla="*/ 26 h 83"/>
                  <a:gd name="T60" fmla="*/ 188 w 215"/>
                  <a:gd name="T61" fmla="*/ 41 h 83"/>
                  <a:gd name="T62" fmla="*/ 178 w 215"/>
                  <a:gd name="T63" fmla="*/ 54 h 83"/>
                  <a:gd name="T64" fmla="*/ 178 w 215"/>
                  <a:gd name="T65" fmla="*/ 57 h 83"/>
                  <a:gd name="T66" fmla="*/ 180 w 215"/>
                  <a:gd name="T67" fmla="*/ 58 h 83"/>
                  <a:gd name="T68" fmla="*/ 181 w 215"/>
                  <a:gd name="T69" fmla="*/ 57 h 83"/>
                  <a:gd name="T70" fmla="*/ 191 w 215"/>
                  <a:gd name="T71" fmla="*/ 44 h 83"/>
                  <a:gd name="T72" fmla="*/ 210 w 215"/>
                  <a:gd name="T73" fmla="*/ 81 h 83"/>
                  <a:gd name="T74" fmla="*/ 213 w 215"/>
                  <a:gd name="T75" fmla="*/ 83 h 83"/>
                  <a:gd name="T76" fmla="*/ 215 w 215"/>
                  <a:gd name="T77" fmla="*/ 8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5" h="83">
                    <a:moveTo>
                      <a:pt x="215" y="80"/>
                    </a:moveTo>
                    <a:cubicBezTo>
                      <a:pt x="211" y="65"/>
                      <a:pt x="203" y="51"/>
                      <a:pt x="193" y="39"/>
                    </a:cubicBezTo>
                    <a:cubicBezTo>
                      <a:pt x="193" y="39"/>
                      <a:pt x="193" y="39"/>
                      <a:pt x="192" y="39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87" y="33"/>
                      <a:pt x="181" y="27"/>
                      <a:pt x="175" y="22"/>
                    </a:cubicBezTo>
                    <a:cubicBezTo>
                      <a:pt x="155" y="7"/>
                      <a:pt x="132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83" y="0"/>
                      <a:pt x="59" y="7"/>
                      <a:pt x="40" y="22"/>
                    </a:cubicBezTo>
                    <a:cubicBezTo>
                      <a:pt x="33" y="27"/>
                      <a:pt x="28" y="33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12" y="51"/>
                      <a:pt x="4" y="65"/>
                      <a:pt x="0" y="80"/>
                    </a:cubicBezTo>
                    <a:cubicBezTo>
                      <a:pt x="0" y="81"/>
                      <a:pt x="0" y="82"/>
                      <a:pt x="1" y="83"/>
                    </a:cubicBezTo>
                    <a:cubicBezTo>
                      <a:pt x="2" y="83"/>
                      <a:pt x="2" y="83"/>
                      <a:pt x="2" y="83"/>
                    </a:cubicBezTo>
                    <a:cubicBezTo>
                      <a:pt x="3" y="83"/>
                      <a:pt x="4" y="82"/>
                      <a:pt x="4" y="81"/>
                    </a:cubicBezTo>
                    <a:cubicBezTo>
                      <a:pt x="8" y="68"/>
                      <a:pt x="15" y="55"/>
                      <a:pt x="24" y="44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7"/>
                      <a:pt x="34" y="58"/>
                      <a:pt x="35" y="58"/>
                    </a:cubicBezTo>
                    <a:cubicBezTo>
                      <a:pt x="36" y="58"/>
                      <a:pt x="36" y="57"/>
                      <a:pt x="37" y="57"/>
                    </a:cubicBezTo>
                    <a:cubicBezTo>
                      <a:pt x="38" y="56"/>
                      <a:pt x="38" y="55"/>
                      <a:pt x="37" y="54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2" y="35"/>
                      <a:pt x="37" y="30"/>
                      <a:pt x="43" y="26"/>
                    </a:cubicBezTo>
                    <a:cubicBezTo>
                      <a:pt x="61" y="12"/>
                      <a:pt x="82" y="5"/>
                      <a:pt x="105" y="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5" y="26"/>
                      <a:pt x="106" y="27"/>
                      <a:pt x="107" y="27"/>
                    </a:cubicBezTo>
                    <a:cubicBezTo>
                      <a:pt x="109" y="27"/>
                      <a:pt x="110" y="26"/>
                      <a:pt x="110" y="25"/>
                    </a:cubicBezTo>
                    <a:cubicBezTo>
                      <a:pt x="110" y="4"/>
                      <a:pt x="110" y="4"/>
                      <a:pt x="110" y="4"/>
                    </a:cubicBezTo>
                    <a:cubicBezTo>
                      <a:pt x="132" y="5"/>
                      <a:pt x="154" y="12"/>
                      <a:pt x="172" y="26"/>
                    </a:cubicBezTo>
                    <a:cubicBezTo>
                      <a:pt x="178" y="30"/>
                      <a:pt x="183" y="35"/>
                      <a:pt x="188" y="41"/>
                    </a:cubicBezTo>
                    <a:cubicBezTo>
                      <a:pt x="178" y="54"/>
                      <a:pt x="178" y="54"/>
                      <a:pt x="178" y="54"/>
                    </a:cubicBezTo>
                    <a:cubicBezTo>
                      <a:pt x="177" y="55"/>
                      <a:pt x="177" y="56"/>
                      <a:pt x="178" y="57"/>
                    </a:cubicBezTo>
                    <a:cubicBezTo>
                      <a:pt x="179" y="57"/>
                      <a:pt x="179" y="58"/>
                      <a:pt x="180" y="58"/>
                    </a:cubicBezTo>
                    <a:cubicBezTo>
                      <a:pt x="180" y="58"/>
                      <a:pt x="181" y="57"/>
                      <a:pt x="181" y="57"/>
                    </a:cubicBezTo>
                    <a:cubicBezTo>
                      <a:pt x="191" y="44"/>
                      <a:pt x="191" y="44"/>
                      <a:pt x="191" y="44"/>
                    </a:cubicBezTo>
                    <a:cubicBezTo>
                      <a:pt x="200" y="55"/>
                      <a:pt x="206" y="68"/>
                      <a:pt x="210" y="81"/>
                    </a:cubicBezTo>
                    <a:cubicBezTo>
                      <a:pt x="211" y="82"/>
                      <a:pt x="212" y="83"/>
                      <a:pt x="213" y="83"/>
                    </a:cubicBezTo>
                    <a:cubicBezTo>
                      <a:pt x="215" y="82"/>
                      <a:pt x="215" y="81"/>
                      <a:pt x="215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3643313" y="3033713"/>
                <a:ext cx="323850" cy="96838"/>
              </a:xfrm>
              <a:custGeom>
                <a:avLst/>
                <a:gdLst>
                  <a:gd name="T0" fmla="*/ 190 w 191"/>
                  <a:gd name="T1" fmla="*/ 1 h 57"/>
                  <a:gd name="T2" fmla="*/ 187 w 191"/>
                  <a:gd name="T3" fmla="*/ 2 h 57"/>
                  <a:gd name="T4" fmla="*/ 95 w 191"/>
                  <a:gd name="T5" fmla="*/ 52 h 57"/>
                  <a:gd name="T6" fmla="*/ 4 w 191"/>
                  <a:gd name="T7" fmla="*/ 2 h 57"/>
                  <a:gd name="T8" fmla="*/ 1 w 191"/>
                  <a:gd name="T9" fmla="*/ 1 h 57"/>
                  <a:gd name="T10" fmla="*/ 0 w 191"/>
                  <a:gd name="T11" fmla="*/ 4 h 57"/>
                  <a:gd name="T12" fmla="*/ 95 w 191"/>
                  <a:gd name="T13" fmla="*/ 57 h 57"/>
                  <a:gd name="T14" fmla="*/ 190 w 191"/>
                  <a:gd name="T15" fmla="*/ 4 h 57"/>
                  <a:gd name="T16" fmla="*/ 190 w 191"/>
                  <a:gd name="T1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1" h="57">
                    <a:moveTo>
                      <a:pt x="190" y="1"/>
                    </a:moveTo>
                    <a:cubicBezTo>
                      <a:pt x="189" y="0"/>
                      <a:pt x="187" y="1"/>
                      <a:pt x="187" y="2"/>
                    </a:cubicBezTo>
                    <a:cubicBezTo>
                      <a:pt x="167" y="33"/>
                      <a:pt x="133" y="52"/>
                      <a:pt x="95" y="52"/>
                    </a:cubicBezTo>
                    <a:cubicBezTo>
                      <a:pt x="58" y="52"/>
                      <a:pt x="24" y="33"/>
                      <a:pt x="4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21" y="37"/>
                      <a:pt x="57" y="57"/>
                      <a:pt x="95" y="57"/>
                    </a:cubicBezTo>
                    <a:cubicBezTo>
                      <a:pt x="134" y="57"/>
                      <a:pt x="170" y="37"/>
                      <a:pt x="190" y="4"/>
                    </a:cubicBezTo>
                    <a:cubicBezTo>
                      <a:pt x="191" y="3"/>
                      <a:pt x="191" y="2"/>
                      <a:pt x="1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3735388" y="2900363"/>
                <a:ext cx="200025" cy="141288"/>
              </a:xfrm>
              <a:custGeom>
                <a:avLst/>
                <a:gdLst>
                  <a:gd name="T0" fmla="*/ 118 w 118"/>
                  <a:gd name="T1" fmla="*/ 1 h 83"/>
                  <a:gd name="T2" fmla="*/ 114 w 118"/>
                  <a:gd name="T3" fmla="*/ 1 h 83"/>
                  <a:gd name="T4" fmla="*/ 64 w 118"/>
                  <a:gd name="T5" fmla="*/ 54 h 83"/>
                  <a:gd name="T6" fmla="*/ 41 w 118"/>
                  <a:gd name="T7" fmla="*/ 48 h 83"/>
                  <a:gd name="T8" fmla="*/ 0 w 118"/>
                  <a:gd name="T9" fmla="*/ 80 h 83"/>
                  <a:gd name="T10" fmla="*/ 1 w 118"/>
                  <a:gd name="T11" fmla="*/ 82 h 83"/>
                  <a:gd name="T12" fmla="*/ 2 w 118"/>
                  <a:gd name="T13" fmla="*/ 83 h 83"/>
                  <a:gd name="T14" fmla="*/ 80 w 118"/>
                  <a:gd name="T15" fmla="*/ 83 h 83"/>
                  <a:gd name="T16" fmla="*/ 82 w 118"/>
                  <a:gd name="T17" fmla="*/ 82 h 83"/>
                  <a:gd name="T18" fmla="*/ 83 w 118"/>
                  <a:gd name="T19" fmla="*/ 80 h 83"/>
                  <a:gd name="T20" fmla="*/ 68 w 118"/>
                  <a:gd name="T21" fmla="*/ 57 h 83"/>
                  <a:gd name="T22" fmla="*/ 118 w 118"/>
                  <a:gd name="T23" fmla="*/ 5 h 83"/>
                  <a:gd name="T24" fmla="*/ 118 w 118"/>
                  <a:gd name="T25" fmla="*/ 1 h 83"/>
                  <a:gd name="T26" fmla="*/ 77 w 118"/>
                  <a:gd name="T27" fmla="*/ 79 h 83"/>
                  <a:gd name="T28" fmla="*/ 5 w 118"/>
                  <a:gd name="T29" fmla="*/ 79 h 83"/>
                  <a:gd name="T30" fmla="*/ 41 w 118"/>
                  <a:gd name="T31" fmla="*/ 52 h 83"/>
                  <a:gd name="T32" fmla="*/ 63 w 118"/>
                  <a:gd name="T33" fmla="*/ 59 h 83"/>
                  <a:gd name="T34" fmla="*/ 63 w 118"/>
                  <a:gd name="T35" fmla="*/ 59 h 83"/>
                  <a:gd name="T36" fmla="*/ 63 w 118"/>
                  <a:gd name="T37" fmla="*/ 59 h 83"/>
                  <a:gd name="T38" fmla="*/ 77 w 118"/>
                  <a:gd name="T39" fmla="*/ 79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8" h="83">
                    <a:moveTo>
                      <a:pt x="118" y="1"/>
                    </a:moveTo>
                    <a:cubicBezTo>
                      <a:pt x="117" y="0"/>
                      <a:pt x="115" y="0"/>
                      <a:pt x="114" y="1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57" y="50"/>
                      <a:pt x="50" y="48"/>
                      <a:pt x="41" y="48"/>
                    </a:cubicBezTo>
                    <a:cubicBezTo>
                      <a:pt x="22" y="48"/>
                      <a:pt x="5" y="61"/>
                      <a:pt x="0" y="80"/>
                    </a:cubicBezTo>
                    <a:cubicBezTo>
                      <a:pt x="0" y="81"/>
                      <a:pt x="0" y="82"/>
                      <a:pt x="1" y="82"/>
                    </a:cubicBezTo>
                    <a:cubicBezTo>
                      <a:pt x="1" y="83"/>
                      <a:pt x="2" y="83"/>
                      <a:pt x="2" y="83"/>
                    </a:cubicBezTo>
                    <a:cubicBezTo>
                      <a:pt x="80" y="83"/>
                      <a:pt x="80" y="83"/>
                      <a:pt x="80" y="83"/>
                    </a:cubicBezTo>
                    <a:cubicBezTo>
                      <a:pt x="81" y="83"/>
                      <a:pt x="82" y="83"/>
                      <a:pt x="82" y="82"/>
                    </a:cubicBezTo>
                    <a:cubicBezTo>
                      <a:pt x="83" y="82"/>
                      <a:pt x="83" y="81"/>
                      <a:pt x="83" y="80"/>
                    </a:cubicBezTo>
                    <a:cubicBezTo>
                      <a:pt x="80" y="71"/>
                      <a:pt x="75" y="62"/>
                      <a:pt x="68" y="57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8" y="4"/>
                      <a:pt x="118" y="2"/>
                      <a:pt x="118" y="1"/>
                    </a:cubicBezTo>
                    <a:close/>
                    <a:moveTo>
                      <a:pt x="77" y="79"/>
                    </a:moveTo>
                    <a:cubicBezTo>
                      <a:pt x="5" y="79"/>
                      <a:pt x="5" y="79"/>
                      <a:pt x="5" y="79"/>
                    </a:cubicBezTo>
                    <a:cubicBezTo>
                      <a:pt x="10" y="63"/>
                      <a:pt x="25" y="52"/>
                      <a:pt x="41" y="52"/>
                    </a:cubicBezTo>
                    <a:cubicBezTo>
                      <a:pt x="49" y="52"/>
                      <a:pt x="57" y="55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0" y="64"/>
                      <a:pt x="75" y="71"/>
                      <a:pt x="77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2779952" y="2999998"/>
            <a:ext cx="1060424" cy="1063229"/>
            <a:chOff x="0" y="2445544"/>
            <a:chExt cx="600075" cy="601663"/>
          </a:xfrm>
        </p:grpSpPr>
        <p:sp>
          <p:nvSpPr>
            <p:cNvPr id="19" name="Oval 18"/>
            <p:cNvSpPr>
              <a:spLocks noChangeArrowheads="1"/>
            </p:cNvSpPr>
            <p:nvPr/>
          </p:nvSpPr>
          <p:spPr bwMode="auto">
            <a:xfrm>
              <a:off x="0" y="2445544"/>
              <a:ext cx="600075" cy="601663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3" name="Group 62"/>
            <p:cNvGrpSpPr/>
            <p:nvPr/>
          </p:nvGrpSpPr>
          <p:grpSpPr>
            <a:xfrm>
              <a:off x="119063" y="2594769"/>
              <a:ext cx="361950" cy="303213"/>
              <a:chOff x="119063" y="2792413"/>
              <a:chExt cx="361950" cy="303213"/>
            </a:xfrm>
          </p:grpSpPr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119063" y="2792413"/>
                <a:ext cx="361950" cy="303213"/>
              </a:xfrm>
              <a:custGeom>
                <a:avLst/>
                <a:gdLst>
                  <a:gd name="T0" fmla="*/ 212 w 214"/>
                  <a:gd name="T1" fmla="*/ 51 h 179"/>
                  <a:gd name="T2" fmla="*/ 162 w 214"/>
                  <a:gd name="T3" fmla="*/ 38 h 179"/>
                  <a:gd name="T4" fmla="*/ 163 w 214"/>
                  <a:gd name="T5" fmla="*/ 30 h 179"/>
                  <a:gd name="T6" fmla="*/ 133 w 214"/>
                  <a:gd name="T7" fmla="*/ 0 h 179"/>
                  <a:gd name="T8" fmla="*/ 103 w 214"/>
                  <a:gd name="T9" fmla="*/ 30 h 179"/>
                  <a:gd name="T10" fmla="*/ 105 w 214"/>
                  <a:gd name="T11" fmla="*/ 42 h 179"/>
                  <a:gd name="T12" fmla="*/ 72 w 214"/>
                  <a:gd name="T13" fmla="*/ 51 h 179"/>
                  <a:gd name="T14" fmla="*/ 3 w 214"/>
                  <a:gd name="T15" fmla="*/ 33 h 179"/>
                  <a:gd name="T16" fmla="*/ 1 w 214"/>
                  <a:gd name="T17" fmla="*/ 33 h 179"/>
                  <a:gd name="T18" fmla="*/ 0 w 214"/>
                  <a:gd name="T19" fmla="*/ 35 h 179"/>
                  <a:gd name="T20" fmla="*/ 0 w 214"/>
                  <a:gd name="T21" fmla="*/ 159 h 179"/>
                  <a:gd name="T22" fmla="*/ 2 w 214"/>
                  <a:gd name="T23" fmla="*/ 161 h 179"/>
                  <a:gd name="T24" fmla="*/ 72 w 214"/>
                  <a:gd name="T25" fmla="*/ 179 h 179"/>
                  <a:gd name="T26" fmla="*/ 72 w 214"/>
                  <a:gd name="T27" fmla="*/ 179 h 179"/>
                  <a:gd name="T28" fmla="*/ 72 w 214"/>
                  <a:gd name="T29" fmla="*/ 179 h 179"/>
                  <a:gd name="T30" fmla="*/ 72 w 214"/>
                  <a:gd name="T31" fmla="*/ 179 h 179"/>
                  <a:gd name="T32" fmla="*/ 73 w 214"/>
                  <a:gd name="T33" fmla="*/ 179 h 179"/>
                  <a:gd name="T34" fmla="*/ 142 w 214"/>
                  <a:gd name="T35" fmla="*/ 161 h 179"/>
                  <a:gd name="T36" fmla="*/ 211 w 214"/>
                  <a:gd name="T37" fmla="*/ 179 h 179"/>
                  <a:gd name="T38" fmla="*/ 212 w 214"/>
                  <a:gd name="T39" fmla="*/ 179 h 179"/>
                  <a:gd name="T40" fmla="*/ 213 w 214"/>
                  <a:gd name="T41" fmla="*/ 178 h 179"/>
                  <a:gd name="T42" fmla="*/ 214 w 214"/>
                  <a:gd name="T43" fmla="*/ 176 h 179"/>
                  <a:gd name="T44" fmla="*/ 214 w 214"/>
                  <a:gd name="T45" fmla="*/ 53 h 179"/>
                  <a:gd name="T46" fmla="*/ 212 w 214"/>
                  <a:gd name="T47" fmla="*/ 51 h 179"/>
                  <a:gd name="T48" fmla="*/ 133 w 214"/>
                  <a:gd name="T49" fmla="*/ 5 h 179"/>
                  <a:gd name="T50" fmla="*/ 159 w 214"/>
                  <a:gd name="T51" fmla="*/ 30 h 179"/>
                  <a:gd name="T52" fmla="*/ 157 w 214"/>
                  <a:gd name="T53" fmla="*/ 39 h 179"/>
                  <a:gd name="T54" fmla="*/ 157 w 214"/>
                  <a:gd name="T55" fmla="*/ 39 h 179"/>
                  <a:gd name="T56" fmla="*/ 157 w 214"/>
                  <a:gd name="T57" fmla="*/ 39 h 179"/>
                  <a:gd name="T58" fmla="*/ 133 w 214"/>
                  <a:gd name="T59" fmla="*/ 75 h 179"/>
                  <a:gd name="T60" fmla="*/ 108 w 214"/>
                  <a:gd name="T61" fmla="*/ 30 h 179"/>
                  <a:gd name="T62" fmla="*/ 133 w 214"/>
                  <a:gd name="T63" fmla="*/ 5 h 179"/>
                  <a:gd name="T64" fmla="*/ 5 w 214"/>
                  <a:gd name="T65" fmla="*/ 38 h 179"/>
                  <a:gd name="T66" fmla="*/ 70 w 214"/>
                  <a:gd name="T67" fmla="*/ 55 h 179"/>
                  <a:gd name="T68" fmla="*/ 70 w 214"/>
                  <a:gd name="T69" fmla="*/ 173 h 179"/>
                  <a:gd name="T70" fmla="*/ 5 w 214"/>
                  <a:gd name="T71" fmla="*/ 157 h 179"/>
                  <a:gd name="T72" fmla="*/ 5 w 214"/>
                  <a:gd name="T73" fmla="*/ 38 h 179"/>
                  <a:gd name="T74" fmla="*/ 75 w 214"/>
                  <a:gd name="T75" fmla="*/ 55 h 179"/>
                  <a:gd name="T76" fmla="*/ 107 w 214"/>
                  <a:gd name="T77" fmla="*/ 47 h 179"/>
                  <a:gd name="T78" fmla="*/ 133 w 214"/>
                  <a:gd name="T79" fmla="*/ 79 h 179"/>
                  <a:gd name="T80" fmla="*/ 140 w 214"/>
                  <a:gd name="T81" fmla="*/ 77 h 179"/>
                  <a:gd name="T82" fmla="*/ 140 w 214"/>
                  <a:gd name="T83" fmla="*/ 157 h 179"/>
                  <a:gd name="T84" fmla="*/ 75 w 214"/>
                  <a:gd name="T85" fmla="*/ 173 h 179"/>
                  <a:gd name="T86" fmla="*/ 75 w 214"/>
                  <a:gd name="T87" fmla="*/ 55 h 179"/>
                  <a:gd name="T88" fmla="*/ 209 w 214"/>
                  <a:gd name="T89" fmla="*/ 173 h 179"/>
                  <a:gd name="T90" fmla="*/ 144 w 214"/>
                  <a:gd name="T91" fmla="*/ 157 h 179"/>
                  <a:gd name="T92" fmla="*/ 144 w 214"/>
                  <a:gd name="T93" fmla="*/ 73 h 179"/>
                  <a:gd name="T94" fmla="*/ 161 w 214"/>
                  <a:gd name="T95" fmla="*/ 43 h 179"/>
                  <a:gd name="T96" fmla="*/ 209 w 214"/>
                  <a:gd name="T97" fmla="*/ 55 h 179"/>
                  <a:gd name="T98" fmla="*/ 209 w 214"/>
                  <a:gd name="T99" fmla="*/ 17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9">
                    <a:moveTo>
                      <a:pt x="212" y="51"/>
                    </a:moveTo>
                    <a:cubicBezTo>
                      <a:pt x="162" y="38"/>
                      <a:pt x="162" y="38"/>
                      <a:pt x="162" y="38"/>
                    </a:cubicBezTo>
                    <a:cubicBezTo>
                      <a:pt x="163" y="35"/>
                      <a:pt x="163" y="33"/>
                      <a:pt x="163" y="30"/>
                    </a:cubicBezTo>
                    <a:cubicBezTo>
                      <a:pt x="163" y="14"/>
                      <a:pt x="150" y="0"/>
                      <a:pt x="133" y="0"/>
                    </a:cubicBezTo>
                    <a:cubicBezTo>
                      <a:pt x="117" y="0"/>
                      <a:pt x="103" y="14"/>
                      <a:pt x="103" y="30"/>
                    </a:cubicBezTo>
                    <a:cubicBezTo>
                      <a:pt x="103" y="34"/>
                      <a:pt x="104" y="38"/>
                      <a:pt x="105" y="4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1" y="161"/>
                      <a:pt x="2" y="161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3" y="179"/>
                      <a:pt x="73" y="179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211" y="179"/>
                      <a:pt x="211" y="179"/>
                      <a:pt x="211" y="179"/>
                    </a:cubicBezTo>
                    <a:cubicBezTo>
                      <a:pt x="211" y="179"/>
                      <a:pt x="211" y="179"/>
                      <a:pt x="212" y="179"/>
                    </a:cubicBezTo>
                    <a:cubicBezTo>
                      <a:pt x="212" y="179"/>
                      <a:pt x="213" y="179"/>
                      <a:pt x="213" y="178"/>
                    </a:cubicBezTo>
                    <a:cubicBezTo>
                      <a:pt x="214" y="178"/>
                      <a:pt x="214" y="177"/>
                      <a:pt x="214" y="176"/>
                    </a:cubicBezTo>
                    <a:cubicBezTo>
                      <a:pt x="214" y="53"/>
                      <a:pt x="214" y="53"/>
                      <a:pt x="214" y="53"/>
                    </a:cubicBezTo>
                    <a:cubicBezTo>
                      <a:pt x="214" y="52"/>
                      <a:pt x="213" y="51"/>
                      <a:pt x="212" y="51"/>
                    </a:cubicBezTo>
                    <a:close/>
                    <a:moveTo>
                      <a:pt x="133" y="5"/>
                    </a:moveTo>
                    <a:cubicBezTo>
                      <a:pt x="147" y="5"/>
                      <a:pt x="159" y="16"/>
                      <a:pt x="159" y="30"/>
                    </a:cubicBezTo>
                    <a:cubicBezTo>
                      <a:pt x="159" y="33"/>
                      <a:pt x="158" y="36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3" y="55"/>
                      <a:pt x="140" y="75"/>
                      <a:pt x="133" y="75"/>
                    </a:cubicBezTo>
                    <a:cubicBezTo>
                      <a:pt x="125" y="75"/>
                      <a:pt x="108" y="45"/>
                      <a:pt x="108" y="30"/>
                    </a:cubicBezTo>
                    <a:cubicBezTo>
                      <a:pt x="108" y="16"/>
                      <a:pt x="119" y="5"/>
                      <a:pt x="133" y="5"/>
                    </a:cubicBezTo>
                    <a:close/>
                    <a:moveTo>
                      <a:pt x="5" y="38"/>
                    </a:move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5" y="157"/>
                      <a:pt x="5" y="157"/>
                      <a:pt x="5" y="157"/>
                    </a:cubicBezTo>
                    <a:lnTo>
                      <a:pt x="5" y="38"/>
                    </a:lnTo>
                    <a:close/>
                    <a:moveTo>
                      <a:pt x="75" y="55"/>
                    </a:moveTo>
                    <a:cubicBezTo>
                      <a:pt x="107" y="47"/>
                      <a:pt x="107" y="47"/>
                      <a:pt x="107" y="47"/>
                    </a:cubicBezTo>
                    <a:cubicBezTo>
                      <a:pt x="112" y="62"/>
                      <a:pt x="124" y="79"/>
                      <a:pt x="133" y="79"/>
                    </a:cubicBezTo>
                    <a:cubicBezTo>
                      <a:pt x="135" y="79"/>
                      <a:pt x="137" y="79"/>
                      <a:pt x="140" y="77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75" y="173"/>
                      <a:pt x="75" y="173"/>
                      <a:pt x="75" y="173"/>
                    </a:cubicBezTo>
                    <a:lnTo>
                      <a:pt x="75" y="55"/>
                    </a:lnTo>
                    <a:close/>
                    <a:moveTo>
                      <a:pt x="209" y="173"/>
                    </a:moveTo>
                    <a:cubicBezTo>
                      <a:pt x="144" y="157"/>
                      <a:pt x="144" y="157"/>
                      <a:pt x="144" y="157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51" y="66"/>
                      <a:pt x="158" y="53"/>
                      <a:pt x="161" y="43"/>
                    </a:cubicBezTo>
                    <a:cubicBezTo>
                      <a:pt x="209" y="55"/>
                      <a:pt x="209" y="55"/>
                      <a:pt x="209" y="55"/>
                    </a:cubicBezTo>
                    <a:lnTo>
                      <a:pt x="209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38"/>
              <p:cNvSpPr>
                <a:spLocks noEditPoints="1"/>
              </p:cNvSpPr>
              <p:nvPr/>
            </p:nvSpPr>
            <p:spPr bwMode="auto">
              <a:xfrm>
                <a:off x="317500" y="2817813"/>
                <a:ext cx="53975" cy="52388"/>
              </a:xfrm>
              <a:custGeom>
                <a:avLst/>
                <a:gdLst>
                  <a:gd name="T0" fmla="*/ 32 w 32"/>
                  <a:gd name="T1" fmla="*/ 15 h 31"/>
                  <a:gd name="T2" fmla="*/ 16 w 32"/>
                  <a:gd name="T3" fmla="*/ 0 h 31"/>
                  <a:gd name="T4" fmla="*/ 0 w 32"/>
                  <a:gd name="T5" fmla="*/ 15 h 31"/>
                  <a:gd name="T6" fmla="*/ 16 w 32"/>
                  <a:gd name="T7" fmla="*/ 31 h 31"/>
                  <a:gd name="T8" fmla="*/ 32 w 32"/>
                  <a:gd name="T9" fmla="*/ 15 h 31"/>
                  <a:gd name="T10" fmla="*/ 5 w 32"/>
                  <a:gd name="T11" fmla="*/ 15 h 31"/>
                  <a:gd name="T12" fmla="*/ 16 w 32"/>
                  <a:gd name="T13" fmla="*/ 4 h 31"/>
                  <a:gd name="T14" fmla="*/ 27 w 32"/>
                  <a:gd name="T15" fmla="*/ 15 h 31"/>
                  <a:gd name="T16" fmla="*/ 16 w 32"/>
                  <a:gd name="T17" fmla="*/ 27 h 31"/>
                  <a:gd name="T18" fmla="*/ 5 w 32"/>
                  <a:gd name="T1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cubicBezTo>
                      <a:pt x="32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2" y="24"/>
                      <a:pt x="32" y="15"/>
                    </a:cubicBezTo>
                    <a:close/>
                    <a:moveTo>
                      <a:pt x="5" y="15"/>
                    </a:moveTo>
                    <a:cubicBezTo>
                      <a:pt x="5" y="9"/>
                      <a:pt x="10" y="4"/>
                      <a:pt x="16" y="4"/>
                    </a:cubicBezTo>
                    <a:cubicBezTo>
                      <a:pt x="22" y="4"/>
                      <a:pt x="27" y="9"/>
                      <a:pt x="27" y="15"/>
                    </a:cubicBezTo>
                    <a:cubicBezTo>
                      <a:pt x="27" y="22"/>
                      <a:pt x="22" y="27"/>
                      <a:pt x="16" y="27"/>
                    </a:cubicBezTo>
                    <a:cubicBezTo>
                      <a:pt x="10" y="27"/>
                      <a:pt x="5" y="22"/>
                      <a:pt x="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6489822" y="2999998"/>
            <a:ext cx="1063229" cy="1063229"/>
            <a:chOff x="1574800" y="2445544"/>
            <a:chExt cx="601663" cy="601663"/>
          </a:xfrm>
        </p:grpSpPr>
        <p:sp>
          <p:nvSpPr>
            <p:cNvPr id="17" name="Oval 16"/>
            <p:cNvSpPr>
              <a:spLocks noChangeArrowheads="1"/>
            </p:cNvSpPr>
            <p:nvPr/>
          </p:nvSpPr>
          <p:spPr bwMode="auto">
            <a:xfrm>
              <a:off x="1574800" y="2445544"/>
              <a:ext cx="601663" cy="60166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5" name="Group 64"/>
            <p:cNvGrpSpPr/>
            <p:nvPr/>
          </p:nvGrpSpPr>
          <p:grpSpPr>
            <a:xfrm>
              <a:off x="1712913" y="2550319"/>
              <a:ext cx="327025" cy="392113"/>
              <a:chOff x="1712913" y="2809875"/>
              <a:chExt cx="327025" cy="392113"/>
            </a:xfrm>
          </p:grpSpPr>
          <p:sp>
            <p:nvSpPr>
              <p:cNvPr id="40" name="Freeform 39"/>
              <p:cNvSpPr>
                <a:spLocks noEditPoints="1"/>
              </p:cNvSpPr>
              <p:nvPr/>
            </p:nvSpPr>
            <p:spPr bwMode="auto">
              <a:xfrm>
                <a:off x="1846263" y="3060700"/>
                <a:ext cx="47625" cy="82550"/>
              </a:xfrm>
              <a:custGeom>
                <a:avLst/>
                <a:gdLst>
                  <a:gd name="T0" fmla="*/ 2 w 28"/>
                  <a:gd name="T1" fmla="*/ 49 h 49"/>
                  <a:gd name="T2" fmla="*/ 25 w 28"/>
                  <a:gd name="T3" fmla="*/ 49 h 49"/>
                  <a:gd name="T4" fmla="*/ 28 w 28"/>
                  <a:gd name="T5" fmla="*/ 47 h 49"/>
                  <a:gd name="T6" fmla="*/ 28 w 28"/>
                  <a:gd name="T7" fmla="*/ 3 h 49"/>
                  <a:gd name="T8" fmla="*/ 25 w 28"/>
                  <a:gd name="T9" fmla="*/ 0 h 49"/>
                  <a:gd name="T10" fmla="*/ 2 w 28"/>
                  <a:gd name="T11" fmla="*/ 0 h 49"/>
                  <a:gd name="T12" fmla="*/ 0 w 28"/>
                  <a:gd name="T13" fmla="*/ 3 h 49"/>
                  <a:gd name="T14" fmla="*/ 0 w 28"/>
                  <a:gd name="T15" fmla="*/ 47 h 49"/>
                  <a:gd name="T16" fmla="*/ 2 w 28"/>
                  <a:gd name="T17" fmla="*/ 49 h 49"/>
                  <a:gd name="T18" fmla="*/ 4 w 28"/>
                  <a:gd name="T19" fmla="*/ 5 h 49"/>
                  <a:gd name="T20" fmla="*/ 23 w 28"/>
                  <a:gd name="T21" fmla="*/ 5 h 49"/>
                  <a:gd name="T22" fmla="*/ 23 w 28"/>
                  <a:gd name="T23" fmla="*/ 44 h 49"/>
                  <a:gd name="T24" fmla="*/ 4 w 28"/>
                  <a:gd name="T25" fmla="*/ 44 h 49"/>
                  <a:gd name="T26" fmla="*/ 4 w 28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9">
                    <a:moveTo>
                      <a:pt x="2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7" y="49"/>
                      <a:pt x="28" y="48"/>
                      <a:pt x="28" y="47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1"/>
                      <a:pt x="27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2" y="49"/>
                    </a:cubicBezTo>
                    <a:close/>
                    <a:moveTo>
                      <a:pt x="4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4" y="44"/>
                      <a:pt x="4" y="44"/>
                      <a:pt x="4" y="44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" name="Freeform 40"/>
              <p:cNvSpPr>
                <a:spLocks noEditPoints="1"/>
              </p:cNvSpPr>
              <p:nvPr/>
            </p:nvSpPr>
            <p:spPr bwMode="auto">
              <a:xfrm>
                <a:off x="1912938" y="3060700"/>
                <a:ext cx="49213" cy="82550"/>
              </a:xfrm>
              <a:custGeom>
                <a:avLst/>
                <a:gdLst>
                  <a:gd name="T0" fmla="*/ 3 w 29"/>
                  <a:gd name="T1" fmla="*/ 49 h 49"/>
                  <a:gd name="T2" fmla="*/ 26 w 29"/>
                  <a:gd name="T3" fmla="*/ 49 h 49"/>
                  <a:gd name="T4" fmla="*/ 29 w 29"/>
                  <a:gd name="T5" fmla="*/ 47 h 49"/>
                  <a:gd name="T6" fmla="*/ 29 w 29"/>
                  <a:gd name="T7" fmla="*/ 3 h 49"/>
                  <a:gd name="T8" fmla="*/ 26 w 29"/>
                  <a:gd name="T9" fmla="*/ 0 h 49"/>
                  <a:gd name="T10" fmla="*/ 3 w 29"/>
                  <a:gd name="T11" fmla="*/ 0 h 49"/>
                  <a:gd name="T12" fmla="*/ 0 w 29"/>
                  <a:gd name="T13" fmla="*/ 3 h 49"/>
                  <a:gd name="T14" fmla="*/ 0 w 29"/>
                  <a:gd name="T15" fmla="*/ 47 h 49"/>
                  <a:gd name="T16" fmla="*/ 3 w 29"/>
                  <a:gd name="T17" fmla="*/ 49 h 49"/>
                  <a:gd name="T18" fmla="*/ 5 w 29"/>
                  <a:gd name="T19" fmla="*/ 5 h 49"/>
                  <a:gd name="T20" fmla="*/ 24 w 29"/>
                  <a:gd name="T21" fmla="*/ 5 h 49"/>
                  <a:gd name="T22" fmla="*/ 24 w 29"/>
                  <a:gd name="T23" fmla="*/ 44 h 49"/>
                  <a:gd name="T24" fmla="*/ 5 w 29"/>
                  <a:gd name="T25" fmla="*/ 44 h 49"/>
                  <a:gd name="T26" fmla="*/ 5 w 29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49">
                    <a:moveTo>
                      <a:pt x="3" y="49"/>
                    </a:moveTo>
                    <a:cubicBezTo>
                      <a:pt x="26" y="49"/>
                      <a:pt x="26" y="49"/>
                      <a:pt x="26" y="49"/>
                    </a:cubicBezTo>
                    <a:cubicBezTo>
                      <a:pt x="28" y="49"/>
                      <a:pt x="29" y="48"/>
                      <a:pt x="29" y="4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3" y="49"/>
                    </a:cubicBezTo>
                    <a:close/>
                    <a:moveTo>
                      <a:pt x="5" y="5"/>
                    </a:moveTo>
                    <a:cubicBezTo>
                      <a:pt x="24" y="5"/>
                      <a:pt x="24" y="5"/>
                      <a:pt x="24" y="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5" y="44"/>
                      <a:pt x="5" y="44"/>
                      <a:pt x="5" y="44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" name="Freeform 41"/>
              <p:cNvSpPr>
                <a:spLocks noEditPoints="1"/>
              </p:cNvSpPr>
              <p:nvPr/>
            </p:nvSpPr>
            <p:spPr bwMode="auto">
              <a:xfrm>
                <a:off x="1778000" y="3060700"/>
                <a:ext cx="47625" cy="82550"/>
              </a:xfrm>
              <a:custGeom>
                <a:avLst/>
                <a:gdLst>
                  <a:gd name="T0" fmla="*/ 3 w 28"/>
                  <a:gd name="T1" fmla="*/ 49 h 49"/>
                  <a:gd name="T2" fmla="*/ 26 w 28"/>
                  <a:gd name="T3" fmla="*/ 49 h 49"/>
                  <a:gd name="T4" fmla="*/ 28 w 28"/>
                  <a:gd name="T5" fmla="*/ 47 h 49"/>
                  <a:gd name="T6" fmla="*/ 28 w 28"/>
                  <a:gd name="T7" fmla="*/ 3 h 49"/>
                  <a:gd name="T8" fmla="*/ 26 w 28"/>
                  <a:gd name="T9" fmla="*/ 0 h 49"/>
                  <a:gd name="T10" fmla="*/ 3 w 28"/>
                  <a:gd name="T11" fmla="*/ 0 h 49"/>
                  <a:gd name="T12" fmla="*/ 0 w 28"/>
                  <a:gd name="T13" fmla="*/ 3 h 49"/>
                  <a:gd name="T14" fmla="*/ 0 w 28"/>
                  <a:gd name="T15" fmla="*/ 47 h 49"/>
                  <a:gd name="T16" fmla="*/ 3 w 28"/>
                  <a:gd name="T17" fmla="*/ 49 h 49"/>
                  <a:gd name="T18" fmla="*/ 5 w 28"/>
                  <a:gd name="T19" fmla="*/ 5 h 49"/>
                  <a:gd name="T20" fmla="*/ 23 w 28"/>
                  <a:gd name="T21" fmla="*/ 5 h 49"/>
                  <a:gd name="T22" fmla="*/ 23 w 28"/>
                  <a:gd name="T23" fmla="*/ 44 h 49"/>
                  <a:gd name="T24" fmla="*/ 5 w 28"/>
                  <a:gd name="T25" fmla="*/ 44 h 49"/>
                  <a:gd name="T26" fmla="*/ 5 w 28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9">
                    <a:moveTo>
                      <a:pt x="3" y="49"/>
                    </a:move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8" y="48"/>
                      <a:pt x="28" y="47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3" y="49"/>
                    </a:cubicBezTo>
                    <a:close/>
                    <a:moveTo>
                      <a:pt x="5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5" y="44"/>
                      <a:pt x="5" y="44"/>
                      <a:pt x="5" y="44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1712913" y="2809875"/>
                <a:ext cx="327025" cy="392113"/>
              </a:xfrm>
              <a:custGeom>
                <a:avLst/>
                <a:gdLst>
                  <a:gd name="T0" fmla="*/ 170 w 193"/>
                  <a:gd name="T1" fmla="*/ 33 h 231"/>
                  <a:gd name="T2" fmla="*/ 121 w 193"/>
                  <a:gd name="T3" fmla="*/ 17 h 231"/>
                  <a:gd name="T4" fmla="*/ 45 w 193"/>
                  <a:gd name="T5" fmla="*/ 43 h 231"/>
                  <a:gd name="T6" fmla="*/ 43 w 193"/>
                  <a:gd name="T7" fmla="*/ 57 h 231"/>
                  <a:gd name="T8" fmla="*/ 22 w 193"/>
                  <a:gd name="T9" fmla="*/ 72 h 231"/>
                  <a:gd name="T10" fmla="*/ 7 w 193"/>
                  <a:gd name="T11" fmla="*/ 96 h 231"/>
                  <a:gd name="T12" fmla="*/ 0 w 193"/>
                  <a:gd name="T13" fmla="*/ 102 h 231"/>
                  <a:gd name="T14" fmla="*/ 6 w 193"/>
                  <a:gd name="T15" fmla="*/ 231 h 231"/>
                  <a:gd name="T16" fmla="*/ 163 w 193"/>
                  <a:gd name="T17" fmla="*/ 226 h 231"/>
                  <a:gd name="T18" fmla="*/ 158 w 193"/>
                  <a:gd name="T19" fmla="*/ 130 h 231"/>
                  <a:gd name="T20" fmla="*/ 44 w 193"/>
                  <a:gd name="T21" fmla="*/ 102 h 231"/>
                  <a:gd name="T22" fmla="*/ 48 w 193"/>
                  <a:gd name="T23" fmla="*/ 94 h 231"/>
                  <a:gd name="T24" fmla="*/ 76 w 193"/>
                  <a:gd name="T25" fmla="*/ 95 h 231"/>
                  <a:gd name="T26" fmla="*/ 119 w 193"/>
                  <a:gd name="T27" fmla="*/ 82 h 231"/>
                  <a:gd name="T28" fmla="*/ 152 w 193"/>
                  <a:gd name="T29" fmla="*/ 78 h 231"/>
                  <a:gd name="T30" fmla="*/ 193 w 193"/>
                  <a:gd name="T31" fmla="*/ 50 h 231"/>
                  <a:gd name="T32" fmla="*/ 38 w 193"/>
                  <a:gd name="T33" fmla="*/ 101 h 231"/>
                  <a:gd name="T34" fmla="*/ 39 w 193"/>
                  <a:gd name="T35" fmla="*/ 132 h 231"/>
                  <a:gd name="T36" fmla="*/ 158 w 193"/>
                  <a:gd name="T37" fmla="*/ 134 h 231"/>
                  <a:gd name="T38" fmla="*/ 159 w 193"/>
                  <a:gd name="T39" fmla="*/ 226 h 231"/>
                  <a:gd name="T40" fmla="*/ 6 w 193"/>
                  <a:gd name="T41" fmla="*/ 227 h 231"/>
                  <a:gd name="T42" fmla="*/ 5 w 193"/>
                  <a:gd name="T43" fmla="*/ 102 h 231"/>
                  <a:gd name="T44" fmla="*/ 9 w 193"/>
                  <a:gd name="T45" fmla="*/ 101 h 231"/>
                  <a:gd name="T46" fmla="*/ 38 w 193"/>
                  <a:gd name="T47" fmla="*/ 101 h 231"/>
                  <a:gd name="T48" fmla="*/ 169 w 193"/>
                  <a:gd name="T49" fmla="*/ 64 h 231"/>
                  <a:gd name="T50" fmla="*/ 136 w 193"/>
                  <a:gd name="T51" fmla="*/ 66 h 231"/>
                  <a:gd name="T52" fmla="*/ 133 w 193"/>
                  <a:gd name="T53" fmla="*/ 66 h 231"/>
                  <a:gd name="T54" fmla="*/ 109 w 193"/>
                  <a:gd name="T55" fmla="*/ 78 h 231"/>
                  <a:gd name="T56" fmla="*/ 90 w 193"/>
                  <a:gd name="T57" fmla="*/ 72 h 231"/>
                  <a:gd name="T58" fmla="*/ 74 w 193"/>
                  <a:gd name="T59" fmla="*/ 90 h 231"/>
                  <a:gd name="T60" fmla="*/ 48 w 193"/>
                  <a:gd name="T61" fmla="*/ 88 h 231"/>
                  <a:gd name="T62" fmla="*/ 45 w 193"/>
                  <a:gd name="T63" fmla="*/ 89 h 231"/>
                  <a:gd name="T64" fmla="*/ 12 w 193"/>
                  <a:gd name="T65" fmla="*/ 96 h 231"/>
                  <a:gd name="T66" fmla="*/ 27 w 193"/>
                  <a:gd name="T67" fmla="*/ 75 h 231"/>
                  <a:gd name="T68" fmla="*/ 38 w 193"/>
                  <a:gd name="T69" fmla="*/ 61 h 231"/>
                  <a:gd name="T70" fmla="*/ 45 w 193"/>
                  <a:gd name="T71" fmla="*/ 61 h 231"/>
                  <a:gd name="T72" fmla="*/ 51 w 193"/>
                  <a:gd name="T73" fmla="*/ 54 h 231"/>
                  <a:gd name="T74" fmla="*/ 87 w 193"/>
                  <a:gd name="T75" fmla="*/ 5 h 231"/>
                  <a:gd name="T76" fmla="*/ 120 w 193"/>
                  <a:gd name="T77" fmla="*/ 23 h 231"/>
                  <a:gd name="T78" fmla="*/ 141 w 193"/>
                  <a:gd name="T79" fmla="*/ 13 h 231"/>
                  <a:gd name="T80" fmla="*/ 167 w 193"/>
                  <a:gd name="T81" fmla="*/ 38 h 231"/>
                  <a:gd name="T82" fmla="*/ 175 w 193"/>
                  <a:gd name="T83" fmla="*/ 37 h 231"/>
                  <a:gd name="T84" fmla="*/ 172 w 193"/>
                  <a:gd name="T85" fmla="*/ 6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231">
                    <a:moveTo>
                      <a:pt x="175" y="32"/>
                    </a:moveTo>
                    <a:cubicBezTo>
                      <a:pt x="173" y="32"/>
                      <a:pt x="172" y="32"/>
                      <a:pt x="170" y="33"/>
                    </a:cubicBezTo>
                    <a:cubicBezTo>
                      <a:pt x="168" y="19"/>
                      <a:pt x="156" y="8"/>
                      <a:pt x="141" y="8"/>
                    </a:cubicBezTo>
                    <a:cubicBezTo>
                      <a:pt x="133" y="8"/>
                      <a:pt x="126" y="11"/>
                      <a:pt x="121" y="17"/>
                    </a:cubicBezTo>
                    <a:cubicBezTo>
                      <a:pt x="113" y="6"/>
                      <a:pt x="100" y="0"/>
                      <a:pt x="87" y="0"/>
                    </a:cubicBezTo>
                    <a:cubicBezTo>
                      <a:pt x="64" y="0"/>
                      <a:pt x="45" y="19"/>
                      <a:pt x="45" y="43"/>
                    </a:cubicBezTo>
                    <a:cubicBezTo>
                      <a:pt x="45" y="46"/>
                      <a:pt x="45" y="50"/>
                      <a:pt x="46" y="53"/>
                    </a:cubicBezTo>
                    <a:cubicBezTo>
                      <a:pt x="45" y="55"/>
                      <a:pt x="44" y="56"/>
                      <a:pt x="43" y="57"/>
                    </a:cubicBezTo>
                    <a:cubicBezTo>
                      <a:pt x="41" y="57"/>
                      <a:pt x="39" y="56"/>
                      <a:pt x="38" y="56"/>
                    </a:cubicBezTo>
                    <a:cubicBezTo>
                      <a:pt x="29" y="56"/>
                      <a:pt x="22" y="63"/>
                      <a:pt x="22" y="72"/>
                    </a:cubicBezTo>
                    <a:cubicBezTo>
                      <a:pt x="22" y="73"/>
                      <a:pt x="22" y="74"/>
                      <a:pt x="22" y="75"/>
                    </a:cubicBezTo>
                    <a:cubicBezTo>
                      <a:pt x="14" y="79"/>
                      <a:pt x="8" y="87"/>
                      <a:pt x="7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3" y="96"/>
                      <a:pt x="0" y="99"/>
                      <a:pt x="0" y="102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9"/>
                      <a:pt x="3" y="231"/>
                      <a:pt x="6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61" y="231"/>
                      <a:pt x="163" y="229"/>
                      <a:pt x="163" y="226"/>
                    </a:cubicBezTo>
                    <a:cubicBezTo>
                      <a:pt x="163" y="135"/>
                      <a:pt x="163" y="135"/>
                      <a:pt x="163" y="135"/>
                    </a:cubicBezTo>
                    <a:cubicBezTo>
                      <a:pt x="163" y="132"/>
                      <a:pt x="161" y="130"/>
                      <a:pt x="158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4" y="101"/>
                      <a:pt x="44" y="100"/>
                      <a:pt x="43" y="99"/>
                    </a:cubicBezTo>
                    <a:cubicBezTo>
                      <a:pt x="45" y="97"/>
                      <a:pt x="47" y="96"/>
                      <a:pt x="48" y="94"/>
                    </a:cubicBezTo>
                    <a:cubicBezTo>
                      <a:pt x="53" y="96"/>
                      <a:pt x="58" y="97"/>
                      <a:pt x="63" y="97"/>
                    </a:cubicBezTo>
                    <a:cubicBezTo>
                      <a:pt x="67" y="97"/>
                      <a:pt x="72" y="96"/>
                      <a:pt x="76" y="95"/>
                    </a:cubicBezTo>
                    <a:cubicBezTo>
                      <a:pt x="83" y="91"/>
                      <a:pt x="89" y="85"/>
                      <a:pt x="92" y="78"/>
                    </a:cubicBezTo>
                    <a:cubicBezTo>
                      <a:pt x="100" y="83"/>
                      <a:pt x="110" y="84"/>
                      <a:pt x="119" y="82"/>
                    </a:cubicBezTo>
                    <a:cubicBezTo>
                      <a:pt x="125" y="80"/>
                      <a:pt x="131" y="76"/>
                      <a:pt x="135" y="71"/>
                    </a:cubicBezTo>
                    <a:cubicBezTo>
                      <a:pt x="139" y="76"/>
                      <a:pt x="146" y="78"/>
                      <a:pt x="152" y="78"/>
                    </a:cubicBezTo>
                    <a:cubicBezTo>
                      <a:pt x="160" y="78"/>
                      <a:pt x="168" y="74"/>
                      <a:pt x="172" y="68"/>
                    </a:cubicBezTo>
                    <a:cubicBezTo>
                      <a:pt x="183" y="69"/>
                      <a:pt x="193" y="61"/>
                      <a:pt x="193" y="50"/>
                    </a:cubicBezTo>
                    <a:cubicBezTo>
                      <a:pt x="193" y="40"/>
                      <a:pt x="185" y="32"/>
                      <a:pt x="175" y="32"/>
                    </a:cubicBezTo>
                    <a:close/>
                    <a:moveTo>
                      <a:pt x="38" y="101"/>
                    </a:moveTo>
                    <a:cubicBezTo>
                      <a:pt x="39" y="101"/>
                      <a:pt x="39" y="101"/>
                      <a:pt x="39" y="102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3"/>
                      <a:pt x="40" y="134"/>
                      <a:pt x="42" y="134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9" y="135"/>
                      <a:pt x="159" y="135"/>
                    </a:cubicBezTo>
                    <a:cubicBezTo>
                      <a:pt x="159" y="226"/>
                      <a:pt x="159" y="226"/>
                      <a:pt x="159" y="226"/>
                    </a:cubicBezTo>
                    <a:cubicBezTo>
                      <a:pt x="159" y="226"/>
                      <a:pt x="158" y="227"/>
                      <a:pt x="158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5" y="227"/>
                      <a:pt x="5" y="226"/>
                      <a:pt x="5" y="226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1"/>
                      <a:pt x="5" y="101"/>
                      <a:pt x="6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35" y="101"/>
                      <a:pt x="35" y="101"/>
                      <a:pt x="35" y="101"/>
                    </a:cubicBezTo>
                    <a:lnTo>
                      <a:pt x="38" y="101"/>
                    </a:lnTo>
                    <a:close/>
                    <a:moveTo>
                      <a:pt x="172" y="63"/>
                    </a:moveTo>
                    <a:cubicBezTo>
                      <a:pt x="171" y="63"/>
                      <a:pt x="170" y="63"/>
                      <a:pt x="169" y="64"/>
                    </a:cubicBezTo>
                    <a:cubicBezTo>
                      <a:pt x="166" y="70"/>
                      <a:pt x="159" y="74"/>
                      <a:pt x="152" y="74"/>
                    </a:cubicBezTo>
                    <a:cubicBezTo>
                      <a:pt x="146" y="74"/>
                      <a:pt x="140" y="71"/>
                      <a:pt x="136" y="66"/>
                    </a:cubicBezTo>
                    <a:cubicBezTo>
                      <a:pt x="136" y="65"/>
                      <a:pt x="135" y="65"/>
                      <a:pt x="135" y="65"/>
                    </a:cubicBezTo>
                    <a:cubicBezTo>
                      <a:pt x="134" y="65"/>
                      <a:pt x="133" y="66"/>
                      <a:pt x="133" y="66"/>
                    </a:cubicBezTo>
                    <a:cubicBezTo>
                      <a:pt x="129" y="71"/>
                      <a:pt x="124" y="75"/>
                      <a:pt x="118" y="77"/>
                    </a:cubicBezTo>
                    <a:cubicBezTo>
                      <a:pt x="115" y="78"/>
                      <a:pt x="112" y="78"/>
                      <a:pt x="109" y="78"/>
                    </a:cubicBezTo>
                    <a:cubicBezTo>
                      <a:pt x="103" y="78"/>
                      <a:pt x="97" y="76"/>
                      <a:pt x="92" y="73"/>
                    </a:cubicBezTo>
                    <a:cubicBezTo>
                      <a:pt x="91" y="72"/>
                      <a:pt x="91" y="72"/>
                      <a:pt x="90" y="72"/>
                    </a:cubicBezTo>
                    <a:cubicBezTo>
                      <a:pt x="89" y="73"/>
                      <a:pt x="89" y="73"/>
                      <a:pt x="88" y="74"/>
                    </a:cubicBezTo>
                    <a:cubicBezTo>
                      <a:pt x="86" y="81"/>
                      <a:pt x="81" y="87"/>
                      <a:pt x="74" y="90"/>
                    </a:cubicBezTo>
                    <a:cubicBezTo>
                      <a:pt x="70" y="92"/>
                      <a:pt x="67" y="93"/>
                      <a:pt x="63" y="93"/>
                    </a:cubicBezTo>
                    <a:cubicBezTo>
                      <a:pt x="58" y="93"/>
                      <a:pt x="53" y="91"/>
                      <a:pt x="48" y="88"/>
                    </a:cubicBezTo>
                    <a:cubicBezTo>
                      <a:pt x="48" y="88"/>
                      <a:pt x="47" y="88"/>
                      <a:pt x="46" y="88"/>
                    </a:cubicBezTo>
                    <a:cubicBezTo>
                      <a:pt x="46" y="88"/>
                      <a:pt x="45" y="89"/>
                      <a:pt x="45" y="89"/>
                    </a:cubicBezTo>
                    <a:cubicBezTo>
                      <a:pt x="43" y="94"/>
                      <a:pt x="40" y="96"/>
                      <a:pt x="35" y="9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88"/>
                      <a:pt x="18" y="81"/>
                      <a:pt x="26" y="78"/>
                    </a:cubicBezTo>
                    <a:cubicBezTo>
                      <a:pt x="27" y="78"/>
                      <a:pt x="27" y="76"/>
                      <a:pt x="27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66"/>
                      <a:pt x="32" y="61"/>
                      <a:pt x="38" y="61"/>
                    </a:cubicBezTo>
                    <a:cubicBezTo>
                      <a:pt x="39" y="61"/>
                      <a:pt x="41" y="61"/>
                      <a:pt x="42" y="62"/>
                    </a:cubicBezTo>
                    <a:cubicBezTo>
                      <a:pt x="44" y="62"/>
                      <a:pt x="45" y="62"/>
                      <a:pt x="45" y="61"/>
                    </a:cubicBezTo>
                    <a:cubicBezTo>
                      <a:pt x="47" y="59"/>
                      <a:pt x="48" y="58"/>
                      <a:pt x="50" y="56"/>
                    </a:cubicBezTo>
                    <a:cubicBezTo>
                      <a:pt x="51" y="56"/>
                      <a:pt x="51" y="55"/>
                      <a:pt x="51" y="54"/>
                    </a:cubicBezTo>
                    <a:cubicBezTo>
                      <a:pt x="50" y="50"/>
                      <a:pt x="49" y="46"/>
                      <a:pt x="49" y="43"/>
                    </a:cubicBezTo>
                    <a:cubicBezTo>
                      <a:pt x="49" y="22"/>
                      <a:pt x="66" y="5"/>
                      <a:pt x="87" y="5"/>
                    </a:cubicBezTo>
                    <a:cubicBezTo>
                      <a:pt x="100" y="5"/>
                      <a:pt x="111" y="11"/>
                      <a:pt x="118" y="22"/>
                    </a:cubicBezTo>
                    <a:cubicBezTo>
                      <a:pt x="119" y="22"/>
                      <a:pt x="119" y="23"/>
                      <a:pt x="120" y="23"/>
                    </a:cubicBezTo>
                    <a:cubicBezTo>
                      <a:pt x="121" y="23"/>
                      <a:pt x="122" y="23"/>
                      <a:pt x="122" y="22"/>
                    </a:cubicBezTo>
                    <a:cubicBezTo>
                      <a:pt x="127" y="16"/>
                      <a:pt x="134" y="13"/>
                      <a:pt x="141" y="13"/>
                    </a:cubicBezTo>
                    <a:cubicBezTo>
                      <a:pt x="154" y="13"/>
                      <a:pt x="165" y="23"/>
                      <a:pt x="166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8" y="38"/>
                      <a:pt x="169" y="38"/>
                      <a:pt x="169" y="38"/>
                    </a:cubicBezTo>
                    <a:cubicBezTo>
                      <a:pt x="171" y="37"/>
                      <a:pt x="173" y="37"/>
                      <a:pt x="175" y="37"/>
                    </a:cubicBezTo>
                    <a:cubicBezTo>
                      <a:pt x="182" y="37"/>
                      <a:pt x="188" y="43"/>
                      <a:pt x="188" y="50"/>
                    </a:cubicBezTo>
                    <a:cubicBezTo>
                      <a:pt x="188" y="58"/>
                      <a:pt x="180" y="65"/>
                      <a:pt x="172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924845" y="2999998"/>
            <a:ext cx="1060424" cy="1063229"/>
            <a:chOff x="-776288" y="2445544"/>
            <a:chExt cx="600075" cy="601663"/>
          </a:xfrm>
        </p:grpSpPr>
        <p:sp>
          <p:nvSpPr>
            <p:cNvPr id="15" name="Oval 14"/>
            <p:cNvSpPr>
              <a:spLocks noChangeArrowheads="1"/>
            </p:cNvSpPr>
            <p:nvPr/>
          </p:nvSpPr>
          <p:spPr bwMode="auto">
            <a:xfrm>
              <a:off x="-776288" y="2445544"/>
              <a:ext cx="600075" cy="6016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-606426" y="2534444"/>
              <a:ext cx="260350" cy="423863"/>
              <a:chOff x="2832100" y="2760663"/>
              <a:chExt cx="260350" cy="423863"/>
            </a:xfrm>
          </p:grpSpPr>
          <p:sp>
            <p:nvSpPr>
              <p:cNvPr id="45" name="Freeform 44"/>
              <p:cNvSpPr>
                <a:spLocks noEditPoints="1"/>
              </p:cNvSpPr>
              <p:nvPr/>
            </p:nvSpPr>
            <p:spPr bwMode="auto">
              <a:xfrm>
                <a:off x="2898775" y="3095625"/>
                <a:ext cx="123825" cy="38100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5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5 h 22"/>
                  <a:gd name="T26" fmla="*/ 12 w 7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Freeform 45"/>
              <p:cNvSpPr>
                <a:spLocks noEditPoints="1"/>
              </p:cNvSpPr>
              <p:nvPr/>
            </p:nvSpPr>
            <p:spPr bwMode="auto">
              <a:xfrm>
                <a:off x="2898775" y="3127375"/>
                <a:ext cx="123825" cy="36513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4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4 h 22"/>
                  <a:gd name="T26" fmla="*/ 12 w 73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4"/>
                      <a:pt x="62" y="4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2921000" y="3157538"/>
                <a:ext cx="80963" cy="26988"/>
              </a:xfrm>
              <a:custGeom>
                <a:avLst/>
                <a:gdLst>
                  <a:gd name="T0" fmla="*/ 24 w 48"/>
                  <a:gd name="T1" fmla="*/ 16 h 16"/>
                  <a:gd name="T2" fmla="*/ 0 w 48"/>
                  <a:gd name="T3" fmla="*/ 2 h 16"/>
                  <a:gd name="T4" fmla="*/ 2 w 48"/>
                  <a:gd name="T5" fmla="*/ 0 h 16"/>
                  <a:gd name="T6" fmla="*/ 4 w 48"/>
                  <a:gd name="T7" fmla="*/ 2 h 16"/>
                  <a:gd name="T8" fmla="*/ 24 w 48"/>
                  <a:gd name="T9" fmla="*/ 11 h 16"/>
                  <a:gd name="T10" fmla="*/ 43 w 48"/>
                  <a:gd name="T11" fmla="*/ 2 h 16"/>
                  <a:gd name="T12" fmla="*/ 46 w 48"/>
                  <a:gd name="T13" fmla="*/ 0 h 16"/>
                  <a:gd name="T14" fmla="*/ 48 w 48"/>
                  <a:gd name="T15" fmla="*/ 2 h 16"/>
                  <a:gd name="T16" fmla="*/ 24 w 4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6">
                    <a:moveTo>
                      <a:pt x="24" y="16"/>
                    </a:moveTo>
                    <a:cubicBezTo>
                      <a:pt x="10" y="16"/>
                      <a:pt x="0" y="10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12" y="11"/>
                      <a:pt x="24" y="11"/>
                    </a:cubicBezTo>
                    <a:cubicBezTo>
                      <a:pt x="35" y="11"/>
                      <a:pt x="43" y="6"/>
                      <a:pt x="43" y="2"/>
                    </a:cubicBezTo>
                    <a:cubicBezTo>
                      <a:pt x="43" y="1"/>
                      <a:pt x="44" y="0"/>
                      <a:pt x="46" y="0"/>
                    </a:cubicBezTo>
                    <a:cubicBezTo>
                      <a:pt x="47" y="0"/>
                      <a:pt x="48" y="1"/>
                      <a:pt x="48" y="2"/>
                    </a:cubicBezTo>
                    <a:cubicBezTo>
                      <a:pt x="48" y="10"/>
                      <a:pt x="37" y="16"/>
                      <a:pt x="2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" name="Freeform 47"/>
              <p:cNvSpPr>
                <a:spLocks noEditPoints="1"/>
              </p:cNvSpPr>
              <p:nvPr/>
            </p:nvSpPr>
            <p:spPr bwMode="auto">
              <a:xfrm>
                <a:off x="2832100" y="2760663"/>
                <a:ext cx="260350" cy="314325"/>
              </a:xfrm>
              <a:custGeom>
                <a:avLst/>
                <a:gdLst>
                  <a:gd name="T0" fmla="*/ 101 w 154"/>
                  <a:gd name="T1" fmla="*/ 185 h 185"/>
                  <a:gd name="T2" fmla="*/ 53 w 154"/>
                  <a:gd name="T3" fmla="*/ 185 h 185"/>
                  <a:gd name="T4" fmla="*/ 32 w 154"/>
                  <a:gd name="T5" fmla="*/ 164 h 185"/>
                  <a:gd name="T6" fmla="*/ 32 w 154"/>
                  <a:gd name="T7" fmla="*/ 149 h 185"/>
                  <a:gd name="T8" fmla="*/ 22 w 154"/>
                  <a:gd name="T9" fmla="*/ 130 h 185"/>
                  <a:gd name="T10" fmla="*/ 0 w 154"/>
                  <a:gd name="T11" fmla="*/ 77 h 185"/>
                  <a:gd name="T12" fmla="*/ 77 w 154"/>
                  <a:gd name="T13" fmla="*/ 0 h 185"/>
                  <a:gd name="T14" fmla="*/ 154 w 154"/>
                  <a:gd name="T15" fmla="*/ 77 h 185"/>
                  <a:gd name="T16" fmla="*/ 132 w 154"/>
                  <a:gd name="T17" fmla="*/ 130 h 185"/>
                  <a:gd name="T18" fmla="*/ 122 w 154"/>
                  <a:gd name="T19" fmla="*/ 149 h 185"/>
                  <a:gd name="T20" fmla="*/ 122 w 154"/>
                  <a:gd name="T21" fmla="*/ 164 h 185"/>
                  <a:gd name="T22" fmla="*/ 101 w 154"/>
                  <a:gd name="T23" fmla="*/ 185 h 185"/>
                  <a:gd name="T24" fmla="*/ 77 w 154"/>
                  <a:gd name="T25" fmla="*/ 5 h 185"/>
                  <a:gd name="T26" fmla="*/ 5 w 154"/>
                  <a:gd name="T27" fmla="*/ 77 h 185"/>
                  <a:gd name="T28" fmla="*/ 25 w 154"/>
                  <a:gd name="T29" fmla="*/ 127 h 185"/>
                  <a:gd name="T30" fmla="*/ 36 w 154"/>
                  <a:gd name="T31" fmla="*/ 149 h 185"/>
                  <a:gd name="T32" fmla="*/ 36 w 154"/>
                  <a:gd name="T33" fmla="*/ 164 h 185"/>
                  <a:gd name="T34" fmla="*/ 53 w 154"/>
                  <a:gd name="T35" fmla="*/ 180 h 185"/>
                  <a:gd name="T36" fmla="*/ 101 w 154"/>
                  <a:gd name="T37" fmla="*/ 180 h 185"/>
                  <a:gd name="T38" fmla="*/ 117 w 154"/>
                  <a:gd name="T39" fmla="*/ 164 h 185"/>
                  <a:gd name="T40" fmla="*/ 117 w 154"/>
                  <a:gd name="T41" fmla="*/ 149 h 185"/>
                  <a:gd name="T42" fmla="*/ 129 w 154"/>
                  <a:gd name="T43" fmla="*/ 127 h 185"/>
                  <a:gd name="T44" fmla="*/ 149 w 154"/>
                  <a:gd name="T45" fmla="*/ 77 h 185"/>
                  <a:gd name="T46" fmla="*/ 77 w 154"/>
                  <a:gd name="T47" fmla="*/ 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185">
                    <a:moveTo>
                      <a:pt x="101" y="185"/>
                    </a:moveTo>
                    <a:cubicBezTo>
                      <a:pt x="53" y="185"/>
                      <a:pt x="53" y="185"/>
                      <a:pt x="53" y="185"/>
                    </a:cubicBezTo>
                    <a:cubicBezTo>
                      <a:pt x="41" y="185"/>
                      <a:pt x="32" y="175"/>
                      <a:pt x="32" y="164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41"/>
                      <a:pt x="28" y="137"/>
                      <a:pt x="22" y="130"/>
                    </a:cubicBezTo>
                    <a:cubicBezTo>
                      <a:pt x="8" y="117"/>
                      <a:pt x="0" y="97"/>
                      <a:pt x="0" y="77"/>
                    </a:cubicBezTo>
                    <a:cubicBezTo>
                      <a:pt x="0" y="34"/>
                      <a:pt x="34" y="0"/>
                      <a:pt x="77" y="0"/>
                    </a:cubicBezTo>
                    <a:cubicBezTo>
                      <a:pt x="119" y="0"/>
                      <a:pt x="154" y="34"/>
                      <a:pt x="154" y="77"/>
                    </a:cubicBezTo>
                    <a:cubicBezTo>
                      <a:pt x="154" y="97"/>
                      <a:pt x="146" y="117"/>
                      <a:pt x="132" y="130"/>
                    </a:cubicBezTo>
                    <a:cubicBezTo>
                      <a:pt x="125" y="137"/>
                      <a:pt x="122" y="141"/>
                      <a:pt x="122" y="149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2" y="175"/>
                      <a:pt x="113" y="185"/>
                      <a:pt x="101" y="185"/>
                    </a:cubicBezTo>
                    <a:close/>
                    <a:moveTo>
                      <a:pt x="77" y="5"/>
                    </a:moveTo>
                    <a:cubicBezTo>
                      <a:pt x="37" y="5"/>
                      <a:pt x="5" y="37"/>
                      <a:pt x="5" y="77"/>
                    </a:cubicBezTo>
                    <a:cubicBezTo>
                      <a:pt x="5" y="96"/>
                      <a:pt x="12" y="114"/>
                      <a:pt x="25" y="127"/>
                    </a:cubicBezTo>
                    <a:cubicBezTo>
                      <a:pt x="32" y="134"/>
                      <a:pt x="36" y="140"/>
                      <a:pt x="36" y="149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73"/>
                      <a:pt x="44" y="180"/>
                      <a:pt x="53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10" y="180"/>
                      <a:pt x="117" y="173"/>
                      <a:pt x="117" y="164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7" y="140"/>
                      <a:pt x="122" y="134"/>
                      <a:pt x="129" y="127"/>
                    </a:cubicBezTo>
                    <a:cubicBezTo>
                      <a:pt x="142" y="114"/>
                      <a:pt x="149" y="96"/>
                      <a:pt x="149" y="77"/>
                    </a:cubicBezTo>
                    <a:cubicBezTo>
                      <a:pt x="149" y="37"/>
                      <a:pt x="117" y="5"/>
                      <a:pt x="7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" name="Freeform 48"/>
              <p:cNvSpPr>
                <a:spLocks noEditPoints="1"/>
              </p:cNvSpPr>
              <p:nvPr/>
            </p:nvSpPr>
            <p:spPr bwMode="auto">
              <a:xfrm>
                <a:off x="2898775" y="3065463"/>
                <a:ext cx="123825" cy="39688"/>
              </a:xfrm>
              <a:custGeom>
                <a:avLst/>
                <a:gdLst>
                  <a:gd name="T0" fmla="*/ 62 w 73"/>
                  <a:gd name="T1" fmla="*/ 23 h 23"/>
                  <a:gd name="T2" fmla="*/ 12 w 73"/>
                  <a:gd name="T3" fmla="*/ 23 h 23"/>
                  <a:gd name="T4" fmla="*/ 0 w 73"/>
                  <a:gd name="T5" fmla="*/ 11 h 23"/>
                  <a:gd name="T6" fmla="*/ 12 w 73"/>
                  <a:gd name="T7" fmla="*/ 0 h 23"/>
                  <a:gd name="T8" fmla="*/ 62 w 73"/>
                  <a:gd name="T9" fmla="*/ 0 h 23"/>
                  <a:gd name="T10" fmla="*/ 73 w 73"/>
                  <a:gd name="T11" fmla="*/ 11 h 23"/>
                  <a:gd name="T12" fmla="*/ 62 w 73"/>
                  <a:gd name="T13" fmla="*/ 23 h 23"/>
                  <a:gd name="T14" fmla="*/ 12 w 73"/>
                  <a:gd name="T15" fmla="*/ 5 h 23"/>
                  <a:gd name="T16" fmla="*/ 5 w 73"/>
                  <a:gd name="T17" fmla="*/ 11 h 23"/>
                  <a:gd name="T18" fmla="*/ 12 w 73"/>
                  <a:gd name="T19" fmla="*/ 18 h 23"/>
                  <a:gd name="T20" fmla="*/ 62 w 73"/>
                  <a:gd name="T21" fmla="*/ 18 h 23"/>
                  <a:gd name="T22" fmla="*/ 69 w 73"/>
                  <a:gd name="T23" fmla="*/ 11 h 23"/>
                  <a:gd name="T24" fmla="*/ 62 w 73"/>
                  <a:gd name="T25" fmla="*/ 5 h 23"/>
                  <a:gd name="T26" fmla="*/ 12 w 73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3">
                    <a:moveTo>
                      <a:pt x="62" y="23"/>
                    </a:moveTo>
                    <a:cubicBezTo>
                      <a:pt x="12" y="23"/>
                      <a:pt x="12" y="23"/>
                      <a:pt x="12" y="23"/>
                    </a:cubicBezTo>
                    <a:cubicBezTo>
                      <a:pt x="6" y="23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3"/>
                      <a:pt x="62" y="23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8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8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8347389" y="2998596"/>
            <a:ext cx="1060424" cy="1066032"/>
            <a:chOff x="2162177" y="2444750"/>
            <a:chExt cx="600075" cy="603250"/>
          </a:xfrm>
        </p:grpSpPr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2162177" y="2444750"/>
              <a:ext cx="600075" cy="6032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2301877" y="2559050"/>
              <a:ext cx="323850" cy="374650"/>
              <a:chOff x="6408738" y="2206625"/>
              <a:chExt cx="323850" cy="374650"/>
            </a:xfrm>
          </p:grpSpPr>
          <p:sp>
            <p:nvSpPr>
              <p:cNvPr id="58" name="Freeform 57"/>
              <p:cNvSpPr>
                <a:spLocks noEditPoints="1"/>
              </p:cNvSpPr>
              <p:nvPr/>
            </p:nvSpPr>
            <p:spPr bwMode="auto">
              <a:xfrm>
                <a:off x="6494463" y="2371725"/>
                <a:ext cx="41275" cy="38100"/>
              </a:xfrm>
              <a:custGeom>
                <a:avLst/>
                <a:gdLst>
                  <a:gd name="T0" fmla="*/ 17 w 24"/>
                  <a:gd name="T1" fmla="*/ 4 h 23"/>
                  <a:gd name="T2" fmla="*/ 16 w 24"/>
                  <a:gd name="T3" fmla="*/ 2 h 23"/>
                  <a:gd name="T4" fmla="*/ 10 w 24"/>
                  <a:gd name="T5" fmla="*/ 0 h 23"/>
                  <a:gd name="T6" fmla="*/ 2 w 24"/>
                  <a:gd name="T7" fmla="*/ 5 h 23"/>
                  <a:gd name="T8" fmla="*/ 6 w 24"/>
                  <a:gd name="T9" fmla="*/ 21 h 23"/>
                  <a:gd name="T10" fmla="*/ 13 w 24"/>
                  <a:gd name="T11" fmla="*/ 23 h 23"/>
                  <a:gd name="T12" fmla="*/ 13 w 24"/>
                  <a:gd name="T13" fmla="*/ 23 h 23"/>
                  <a:gd name="T14" fmla="*/ 24 w 24"/>
                  <a:gd name="T15" fmla="*/ 19 h 23"/>
                  <a:gd name="T16" fmla="*/ 23 w 24"/>
                  <a:gd name="T17" fmla="*/ 16 h 23"/>
                  <a:gd name="T18" fmla="*/ 17 w 24"/>
                  <a:gd name="T19" fmla="*/ 4 h 23"/>
                  <a:gd name="T20" fmla="*/ 13 w 24"/>
                  <a:gd name="T21" fmla="*/ 19 h 23"/>
                  <a:gd name="T22" fmla="*/ 13 w 24"/>
                  <a:gd name="T23" fmla="*/ 19 h 23"/>
                  <a:gd name="T24" fmla="*/ 9 w 24"/>
                  <a:gd name="T25" fmla="*/ 18 h 23"/>
                  <a:gd name="T26" fmla="*/ 6 w 24"/>
                  <a:gd name="T27" fmla="*/ 7 h 23"/>
                  <a:gd name="T28" fmla="*/ 10 w 24"/>
                  <a:gd name="T29" fmla="*/ 5 h 23"/>
                  <a:gd name="T30" fmla="*/ 13 w 24"/>
                  <a:gd name="T31" fmla="*/ 6 h 23"/>
                  <a:gd name="T32" fmla="*/ 19 w 24"/>
                  <a:gd name="T33" fmla="*/ 18 h 23"/>
                  <a:gd name="T34" fmla="*/ 13 w 24"/>
                  <a:gd name="T35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" h="23">
                    <a:moveTo>
                      <a:pt x="17" y="4"/>
                    </a:moveTo>
                    <a:cubicBezTo>
                      <a:pt x="17" y="3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9"/>
                      <a:pt x="0" y="18"/>
                      <a:pt x="6" y="21"/>
                    </a:cubicBezTo>
                    <a:cubicBezTo>
                      <a:pt x="8" y="23"/>
                      <a:pt x="11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8" y="23"/>
                      <a:pt x="23" y="22"/>
                      <a:pt x="24" y="19"/>
                    </a:cubicBezTo>
                    <a:cubicBezTo>
                      <a:pt x="24" y="18"/>
                      <a:pt x="24" y="17"/>
                      <a:pt x="23" y="16"/>
                    </a:cubicBezTo>
                    <a:cubicBezTo>
                      <a:pt x="21" y="13"/>
                      <a:pt x="19" y="11"/>
                      <a:pt x="17" y="4"/>
                    </a:cubicBezTo>
                    <a:close/>
                    <a:moveTo>
                      <a:pt x="13" y="19"/>
                    </a:move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19"/>
                      <a:pt x="10" y="19"/>
                      <a:pt x="9" y="18"/>
                    </a:cubicBezTo>
                    <a:cubicBezTo>
                      <a:pt x="5" y="15"/>
                      <a:pt x="5" y="9"/>
                      <a:pt x="6" y="7"/>
                    </a:cubicBezTo>
                    <a:cubicBezTo>
                      <a:pt x="6" y="6"/>
                      <a:pt x="8" y="5"/>
                      <a:pt x="10" y="5"/>
                    </a:cubicBezTo>
                    <a:cubicBezTo>
                      <a:pt x="11" y="5"/>
                      <a:pt x="12" y="5"/>
                      <a:pt x="13" y="6"/>
                    </a:cubicBezTo>
                    <a:cubicBezTo>
                      <a:pt x="14" y="11"/>
                      <a:pt x="16" y="15"/>
                      <a:pt x="19" y="18"/>
                    </a:cubicBezTo>
                    <a:cubicBezTo>
                      <a:pt x="17" y="18"/>
                      <a:pt x="16" y="19"/>
                      <a:pt x="1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9" name="Freeform 58"/>
              <p:cNvSpPr>
                <a:spLocks noEditPoints="1"/>
              </p:cNvSpPr>
              <p:nvPr/>
            </p:nvSpPr>
            <p:spPr bwMode="auto">
              <a:xfrm>
                <a:off x="6604000" y="2371725"/>
                <a:ext cx="39688" cy="38100"/>
              </a:xfrm>
              <a:custGeom>
                <a:avLst/>
                <a:gdLst>
                  <a:gd name="T0" fmla="*/ 14 w 24"/>
                  <a:gd name="T1" fmla="*/ 0 h 23"/>
                  <a:gd name="T2" fmla="*/ 8 w 24"/>
                  <a:gd name="T3" fmla="*/ 2 h 23"/>
                  <a:gd name="T4" fmla="*/ 7 w 24"/>
                  <a:gd name="T5" fmla="*/ 4 h 23"/>
                  <a:gd name="T6" fmla="*/ 1 w 24"/>
                  <a:gd name="T7" fmla="*/ 16 h 23"/>
                  <a:gd name="T8" fmla="*/ 0 w 24"/>
                  <a:gd name="T9" fmla="*/ 19 h 23"/>
                  <a:gd name="T10" fmla="*/ 11 w 24"/>
                  <a:gd name="T11" fmla="*/ 23 h 23"/>
                  <a:gd name="T12" fmla="*/ 18 w 24"/>
                  <a:gd name="T13" fmla="*/ 21 h 23"/>
                  <a:gd name="T14" fmla="*/ 22 w 24"/>
                  <a:gd name="T15" fmla="*/ 5 h 23"/>
                  <a:gd name="T16" fmla="*/ 14 w 24"/>
                  <a:gd name="T17" fmla="*/ 0 h 23"/>
                  <a:gd name="T18" fmla="*/ 16 w 24"/>
                  <a:gd name="T19" fmla="*/ 18 h 23"/>
                  <a:gd name="T20" fmla="*/ 11 w 24"/>
                  <a:gd name="T21" fmla="*/ 19 h 23"/>
                  <a:gd name="T22" fmla="*/ 6 w 24"/>
                  <a:gd name="T23" fmla="*/ 18 h 23"/>
                  <a:gd name="T24" fmla="*/ 11 w 24"/>
                  <a:gd name="T25" fmla="*/ 6 h 23"/>
                  <a:gd name="T26" fmla="*/ 14 w 24"/>
                  <a:gd name="T27" fmla="*/ 5 h 23"/>
                  <a:gd name="T28" fmla="*/ 18 w 24"/>
                  <a:gd name="T29" fmla="*/ 7 h 23"/>
                  <a:gd name="T30" fmla="*/ 16 w 24"/>
                  <a:gd name="T31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3">
                    <a:moveTo>
                      <a:pt x="14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5" y="11"/>
                      <a:pt x="3" y="13"/>
                      <a:pt x="1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2"/>
                      <a:pt x="7" y="23"/>
                      <a:pt x="11" y="23"/>
                    </a:cubicBezTo>
                    <a:cubicBezTo>
                      <a:pt x="14" y="23"/>
                      <a:pt x="16" y="23"/>
                      <a:pt x="18" y="21"/>
                    </a:cubicBezTo>
                    <a:cubicBezTo>
                      <a:pt x="24" y="18"/>
                      <a:pt x="24" y="9"/>
                      <a:pt x="22" y="5"/>
                    </a:cubicBezTo>
                    <a:cubicBezTo>
                      <a:pt x="21" y="2"/>
                      <a:pt x="18" y="0"/>
                      <a:pt x="14" y="0"/>
                    </a:cubicBezTo>
                    <a:close/>
                    <a:moveTo>
                      <a:pt x="16" y="18"/>
                    </a:moveTo>
                    <a:cubicBezTo>
                      <a:pt x="14" y="19"/>
                      <a:pt x="12" y="19"/>
                      <a:pt x="11" y="19"/>
                    </a:cubicBezTo>
                    <a:cubicBezTo>
                      <a:pt x="9" y="19"/>
                      <a:pt x="7" y="18"/>
                      <a:pt x="6" y="18"/>
                    </a:cubicBezTo>
                    <a:cubicBezTo>
                      <a:pt x="8" y="15"/>
                      <a:pt x="10" y="11"/>
                      <a:pt x="11" y="6"/>
                    </a:cubicBezTo>
                    <a:cubicBezTo>
                      <a:pt x="12" y="5"/>
                      <a:pt x="13" y="5"/>
                      <a:pt x="14" y="5"/>
                    </a:cubicBezTo>
                    <a:cubicBezTo>
                      <a:pt x="16" y="5"/>
                      <a:pt x="18" y="6"/>
                      <a:pt x="18" y="7"/>
                    </a:cubicBezTo>
                    <a:cubicBezTo>
                      <a:pt x="19" y="9"/>
                      <a:pt x="19" y="15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0" name="Freeform 59"/>
              <p:cNvSpPr>
                <a:spLocks noEditPoints="1"/>
              </p:cNvSpPr>
              <p:nvPr/>
            </p:nvSpPr>
            <p:spPr bwMode="auto">
              <a:xfrm>
                <a:off x="6408738" y="2206625"/>
                <a:ext cx="323850" cy="374650"/>
              </a:xfrm>
              <a:custGeom>
                <a:avLst/>
                <a:gdLst>
                  <a:gd name="T0" fmla="*/ 145 w 191"/>
                  <a:gd name="T1" fmla="*/ 74 h 221"/>
                  <a:gd name="T2" fmla="*/ 174 w 191"/>
                  <a:gd name="T3" fmla="*/ 10 h 221"/>
                  <a:gd name="T4" fmla="*/ 161 w 191"/>
                  <a:gd name="T5" fmla="*/ 62 h 221"/>
                  <a:gd name="T6" fmla="*/ 164 w 191"/>
                  <a:gd name="T7" fmla="*/ 63 h 221"/>
                  <a:gd name="T8" fmla="*/ 173 w 191"/>
                  <a:gd name="T9" fmla="*/ 1 h 221"/>
                  <a:gd name="T10" fmla="*/ 115 w 191"/>
                  <a:gd name="T11" fmla="*/ 44 h 221"/>
                  <a:gd name="T12" fmla="*/ 95 w 191"/>
                  <a:gd name="T13" fmla="*/ 42 h 221"/>
                  <a:gd name="T14" fmla="*/ 76 w 191"/>
                  <a:gd name="T15" fmla="*/ 44 h 221"/>
                  <a:gd name="T16" fmla="*/ 17 w 191"/>
                  <a:gd name="T17" fmla="*/ 1 h 221"/>
                  <a:gd name="T18" fmla="*/ 26 w 191"/>
                  <a:gd name="T19" fmla="*/ 63 h 221"/>
                  <a:gd name="T20" fmla="*/ 29 w 191"/>
                  <a:gd name="T21" fmla="*/ 62 h 221"/>
                  <a:gd name="T22" fmla="*/ 16 w 191"/>
                  <a:gd name="T23" fmla="*/ 10 h 221"/>
                  <a:gd name="T24" fmla="*/ 63 w 191"/>
                  <a:gd name="T25" fmla="*/ 49 h 221"/>
                  <a:gd name="T26" fmla="*/ 42 w 191"/>
                  <a:gd name="T27" fmla="*/ 75 h 221"/>
                  <a:gd name="T28" fmla="*/ 1 w 191"/>
                  <a:gd name="T29" fmla="*/ 112 h 221"/>
                  <a:gd name="T30" fmla="*/ 8 w 191"/>
                  <a:gd name="T31" fmla="*/ 111 h 221"/>
                  <a:gd name="T32" fmla="*/ 37 w 191"/>
                  <a:gd name="T33" fmla="*/ 131 h 221"/>
                  <a:gd name="T34" fmla="*/ 68 w 191"/>
                  <a:gd name="T35" fmla="*/ 175 h 221"/>
                  <a:gd name="T36" fmla="*/ 58 w 191"/>
                  <a:gd name="T37" fmla="*/ 200 h 221"/>
                  <a:gd name="T38" fmla="*/ 112 w 191"/>
                  <a:gd name="T39" fmla="*/ 221 h 221"/>
                  <a:gd name="T40" fmla="*/ 132 w 191"/>
                  <a:gd name="T41" fmla="*/ 197 h 221"/>
                  <a:gd name="T42" fmla="*/ 144 w 191"/>
                  <a:gd name="T43" fmla="*/ 140 h 221"/>
                  <a:gd name="T44" fmla="*/ 154 w 191"/>
                  <a:gd name="T45" fmla="*/ 101 h 221"/>
                  <a:gd name="T46" fmla="*/ 187 w 191"/>
                  <a:gd name="T47" fmla="*/ 112 h 221"/>
                  <a:gd name="T48" fmla="*/ 190 w 191"/>
                  <a:gd name="T49" fmla="*/ 110 h 221"/>
                  <a:gd name="T50" fmla="*/ 128 w 191"/>
                  <a:gd name="T51" fmla="*/ 197 h 221"/>
                  <a:gd name="T52" fmla="*/ 112 w 191"/>
                  <a:gd name="T53" fmla="*/ 216 h 221"/>
                  <a:gd name="T54" fmla="*/ 63 w 191"/>
                  <a:gd name="T55" fmla="*/ 200 h 221"/>
                  <a:gd name="T56" fmla="*/ 71 w 191"/>
                  <a:gd name="T57" fmla="*/ 179 h 221"/>
                  <a:gd name="T58" fmla="*/ 73 w 191"/>
                  <a:gd name="T59" fmla="*/ 177 h 221"/>
                  <a:gd name="T60" fmla="*/ 104 w 191"/>
                  <a:gd name="T61" fmla="*/ 173 h 221"/>
                  <a:gd name="T62" fmla="*/ 184 w 191"/>
                  <a:gd name="T63" fmla="*/ 106 h 221"/>
                  <a:gd name="T64" fmla="*/ 149 w 191"/>
                  <a:gd name="T65" fmla="*/ 91 h 221"/>
                  <a:gd name="T66" fmla="*/ 149 w 191"/>
                  <a:gd name="T67" fmla="*/ 128 h 221"/>
                  <a:gd name="T68" fmla="*/ 119 w 191"/>
                  <a:gd name="T69" fmla="*/ 173 h 221"/>
                  <a:gd name="T70" fmla="*/ 86 w 191"/>
                  <a:gd name="T71" fmla="*/ 168 h 221"/>
                  <a:gd name="T72" fmla="*/ 50 w 191"/>
                  <a:gd name="T73" fmla="*/ 138 h 221"/>
                  <a:gd name="T74" fmla="*/ 43 w 191"/>
                  <a:gd name="T75" fmla="*/ 94 h 221"/>
                  <a:gd name="T76" fmla="*/ 38 w 191"/>
                  <a:gd name="T77" fmla="*/ 93 h 221"/>
                  <a:gd name="T78" fmla="*/ 6 w 191"/>
                  <a:gd name="T79" fmla="*/ 107 h 221"/>
                  <a:gd name="T80" fmla="*/ 47 w 191"/>
                  <a:gd name="T81" fmla="*/ 78 h 221"/>
                  <a:gd name="T82" fmla="*/ 95 w 191"/>
                  <a:gd name="T83" fmla="*/ 47 h 221"/>
                  <a:gd name="T84" fmla="*/ 143 w 191"/>
                  <a:gd name="T85" fmla="*/ 78 h 221"/>
                  <a:gd name="T86" fmla="*/ 185 w 191"/>
                  <a:gd name="T87" fmla="*/ 107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1" h="221">
                    <a:moveTo>
                      <a:pt x="149" y="75"/>
                    </a:moveTo>
                    <a:cubicBezTo>
                      <a:pt x="147" y="74"/>
                      <a:pt x="146" y="74"/>
                      <a:pt x="145" y="74"/>
                    </a:cubicBezTo>
                    <a:cubicBezTo>
                      <a:pt x="141" y="61"/>
                      <a:pt x="135" y="54"/>
                      <a:pt x="127" y="49"/>
                    </a:cubicBezTo>
                    <a:cubicBezTo>
                      <a:pt x="154" y="47"/>
                      <a:pt x="169" y="29"/>
                      <a:pt x="174" y="10"/>
                    </a:cubicBezTo>
                    <a:cubicBezTo>
                      <a:pt x="184" y="34"/>
                      <a:pt x="175" y="52"/>
                      <a:pt x="162" y="59"/>
                    </a:cubicBezTo>
                    <a:cubicBezTo>
                      <a:pt x="161" y="60"/>
                      <a:pt x="160" y="61"/>
                      <a:pt x="161" y="62"/>
                    </a:cubicBezTo>
                    <a:cubicBezTo>
                      <a:pt x="161" y="63"/>
                      <a:pt x="162" y="64"/>
                      <a:pt x="163" y="64"/>
                    </a:cubicBezTo>
                    <a:cubicBezTo>
                      <a:pt x="163" y="64"/>
                      <a:pt x="164" y="63"/>
                      <a:pt x="164" y="63"/>
                    </a:cubicBezTo>
                    <a:cubicBezTo>
                      <a:pt x="180" y="54"/>
                      <a:pt x="191" y="31"/>
                      <a:pt x="176" y="2"/>
                    </a:cubicBezTo>
                    <a:cubicBezTo>
                      <a:pt x="175" y="1"/>
                      <a:pt x="174" y="0"/>
                      <a:pt x="173" y="1"/>
                    </a:cubicBezTo>
                    <a:cubicBezTo>
                      <a:pt x="172" y="1"/>
                      <a:pt x="172" y="1"/>
                      <a:pt x="171" y="2"/>
                    </a:cubicBezTo>
                    <a:cubicBezTo>
                      <a:pt x="170" y="10"/>
                      <a:pt x="161" y="49"/>
                      <a:pt x="115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09" y="43"/>
                      <a:pt x="102" y="42"/>
                      <a:pt x="95" y="42"/>
                    </a:cubicBezTo>
                    <a:cubicBezTo>
                      <a:pt x="88" y="42"/>
                      <a:pt x="81" y="43"/>
                      <a:pt x="76" y="44"/>
                    </a:cubicBezTo>
                    <a:cubicBezTo>
                      <a:pt x="76" y="44"/>
                      <a:pt x="76" y="44"/>
                      <a:pt x="76" y="44"/>
                    </a:cubicBezTo>
                    <a:cubicBezTo>
                      <a:pt x="29" y="49"/>
                      <a:pt x="20" y="10"/>
                      <a:pt x="19" y="2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0"/>
                      <a:pt x="15" y="1"/>
                      <a:pt x="15" y="2"/>
                    </a:cubicBezTo>
                    <a:cubicBezTo>
                      <a:pt x="0" y="31"/>
                      <a:pt x="10" y="54"/>
                      <a:pt x="26" y="63"/>
                    </a:cubicBezTo>
                    <a:cubicBezTo>
                      <a:pt x="27" y="63"/>
                      <a:pt x="27" y="64"/>
                      <a:pt x="27" y="64"/>
                    </a:cubicBezTo>
                    <a:cubicBezTo>
                      <a:pt x="28" y="64"/>
                      <a:pt x="29" y="63"/>
                      <a:pt x="29" y="62"/>
                    </a:cubicBezTo>
                    <a:cubicBezTo>
                      <a:pt x="30" y="61"/>
                      <a:pt x="30" y="60"/>
                      <a:pt x="28" y="59"/>
                    </a:cubicBezTo>
                    <a:cubicBezTo>
                      <a:pt x="15" y="52"/>
                      <a:pt x="7" y="34"/>
                      <a:pt x="16" y="10"/>
                    </a:cubicBezTo>
                    <a:cubicBezTo>
                      <a:pt x="18" y="17"/>
                      <a:pt x="22" y="27"/>
                      <a:pt x="30" y="35"/>
                    </a:cubicBezTo>
                    <a:cubicBezTo>
                      <a:pt x="39" y="43"/>
                      <a:pt x="50" y="48"/>
                      <a:pt x="63" y="49"/>
                    </a:cubicBezTo>
                    <a:cubicBezTo>
                      <a:pt x="55" y="54"/>
                      <a:pt x="50" y="61"/>
                      <a:pt x="45" y="74"/>
                    </a:cubicBezTo>
                    <a:cubicBezTo>
                      <a:pt x="44" y="74"/>
                      <a:pt x="43" y="74"/>
                      <a:pt x="42" y="75"/>
                    </a:cubicBezTo>
                    <a:cubicBezTo>
                      <a:pt x="24" y="77"/>
                      <a:pt x="3" y="80"/>
                      <a:pt x="1" y="110"/>
                    </a:cubicBezTo>
                    <a:cubicBezTo>
                      <a:pt x="1" y="111"/>
                      <a:pt x="1" y="111"/>
                      <a:pt x="1" y="112"/>
                    </a:cubicBezTo>
                    <a:cubicBezTo>
                      <a:pt x="2" y="112"/>
                      <a:pt x="3" y="112"/>
                      <a:pt x="4" y="112"/>
                    </a:cubicBezTo>
                    <a:cubicBezTo>
                      <a:pt x="8" y="111"/>
                      <a:pt x="8" y="111"/>
                      <a:pt x="8" y="111"/>
                    </a:cubicBezTo>
                    <a:cubicBezTo>
                      <a:pt x="21" y="107"/>
                      <a:pt x="30" y="104"/>
                      <a:pt x="36" y="101"/>
                    </a:cubicBezTo>
                    <a:cubicBezTo>
                      <a:pt x="33" y="113"/>
                      <a:pt x="32" y="122"/>
                      <a:pt x="37" y="131"/>
                    </a:cubicBezTo>
                    <a:cubicBezTo>
                      <a:pt x="39" y="134"/>
                      <a:pt x="43" y="138"/>
                      <a:pt x="47" y="142"/>
                    </a:cubicBezTo>
                    <a:cubicBezTo>
                      <a:pt x="56" y="150"/>
                      <a:pt x="66" y="161"/>
                      <a:pt x="68" y="175"/>
                    </a:cubicBezTo>
                    <a:cubicBezTo>
                      <a:pt x="62" y="180"/>
                      <a:pt x="58" y="188"/>
                      <a:pt x="58" y="197"/>
                    </a:cubicBezTo>
                    <a:cubicBezTo>
                      <a:pt x="58" y="200"/>
                      <a:pt x="58" y="200"/>
                      <a:pt x="58" y="200"/>
                    </a:cubicBezTo>
                    <a:cubicBezTo>
                      <a:pt x="58" y="211"/>
                      <a:pt x="67" y="221"/>
                      <a:pt x="79" y="221"/>
                    </a:cubicBezTo>
                    <a:cubicBezTo>
                      <a:pt x="112" y="221"/>
                      <a:pt x="112" y="221"/>
                      <a:pt x="112" y="221"/>
                    </a:cubicBezTo>
                    <a:cubicBezTo>
                      <a:pt x="123" y="221"/>
                      <a:pt x="132" y="211"/>
                      <a:pt x="132" y="200"/>
                    </a:cubicBezTo>
                    <a:cubicBezTo>
                      <a:pt x="132" y="197"/>
                      <a:pt x="132" y="197"/>
                      <a:pt x="132" y="197"/>
                    </a:cubicBezTo>
                    <a:cubicBezTo>
                      <a:pt x="132" y="189"/>
                      <a:pt x="129" y="181"/>
                      <a:pt x="124" y="176"/>
                    </a:cubicBezTo>
                    <a:cubicBezTo>
                      <a:pt x="125" y="157"/>
                      <a:pt x="136" y="148"/>
                      <a:pt x="144" y="140"/>
                    </a:cubicBezTo>
                    <a:cubicBezTo>
                      <a:pt x="148" y="137"/>
                      <a:pt x="151" y="134"/>
                      <a:pt x="153" y="131"/>
                    </a:cubicBezTo>
                    <a:cubicBezTo>
                      <a:pt x="158" y="122"/>
                      <a:pt x="157" y="113"/>
                      <a:pt x="154" y="101"/>
                    </a:cubicBezTo>
                    <a:cubicBezTo>
                      <a:pt x="160" y="104"/>
                      <a:pt x="170" y="107"/>
                      <a:pt x="182" y="111"/>
                    </a:cubicBezTo>
                    <a:cubicBezTo>
                      <a:pt x="187" y="112"/>
                      <a:pt x="187" y="112"/>
                      <a:pt x="187" y="112"/>
                    </a:cubicBezTo>
                    <a:cubicBezTo>
                      <a:pt x="187" y="112"/>
                      <a:pt x="188" y="112"/>
                      <a:pt x="189" y="112"/>
                    </a:cubicBezTo>
                    <a:cubicBezTo>
                      <a:pt x="189" y="111"/>
                      <a:pt x="190" y="111"/>
                      <a:pt x="190" y="110"/>
                    </a:cubicBezTo>
                    <a:cubicBezTo>
                      <a:pt x="187" y="80"/>
                      <a:pt x="166" y="77"/>
                      <a:pt x="149" y="75"/>
                    </a:cubicBezTo>
                    <a:close/>
                    <a:moveTo>
                      <a:pt x="128" y="197"/>
                    </a:moveTo>
                    <a:cubicBezTo>
                      <a:pt x="128" y="200"/>
                      <a:pt x="128" y="200"/>
                      <a:pt x="128" y="200"/>
                    </a:cubicBezTo>
                    <a:cubicBezTo>
                      <a:pt x="128" y="209"/>
                      <a:pt x="120" y="216"/>
                      <a:pt x="112" y="216"/>
                    </a:cubicBezTo>
                    <a:cubicBezTo>
                      <a:pt x="79" y="216"/>
                      <a:pt x="79" y="216"/>
                      <a:pt x="79" y="216"/>
                    </a:cubicBezTo>
                    <a:cubicBezTo>
                      <a:pt x="70" y="216"/>
                      <a:pt x="63" y="209"/>
                      <a:pt x="63" y="200"/>
                    </a:cubicBezTo>
                    <a:cubicBezTo>
                      <a:pt x="63" y="197"/>
                      <a:pt x="63" y="197"/>
                      <a:pt x="63" y="197"/>
                    </a:cubicBezTo>
                    <a:cubicBezTo>
                      <a:pt x="63" y="189"/>
                      <a:pt x="66" y="183"/>
                      <a:pt x="71" y="179"/>
                    </a:cubicBezTo>
                    <a:cubicBezTo>
                      <a:pt x="71" y="179"/>
                      <a:pt x="71" y="179"/>
                      <a:pt x="71" y="179"/>
                    </a:cubicBezTo>
                    <a:cubicBezTo>
                      <a:pt x="72" y="179"/>
                      <a:pt x="73" y="178"/>
                      <a:pt x="73" y="177"/>
                    </a:cubicBezTo>
                    <a:cubicBezTo>
                      <a:pt x="77" y="174"/>
                      <a:pt x="81" y="173"/>
                      <a:pt x="86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17" y="173"/>
                      <a:pt x="128" y="184"/>
                      <a:pt x="128" y="197"/>
                    </a:cubicBezTo>
                    <a:close/>
                    <a:moveTo>
                      <a:pt x="184" y="106"/>
                    </a:moveTo>
                    <a:cubicBezTo>
                      <a:pt x="169" y="102"/>
                      <a:pt x="153" y="97"/>
                      <a:pt x="152" y="93"/>
                    </a:cubicBezTo>
                    <a:cubicBezTo>
                      <a:pt x="152" y="91"/>
                      <a:pt x="151" y="91"/>
                      <a:pt x="149" y="91"/>
                    </a:cubicBezTo>
                    <a:cubicBezTo>
                      <a:pt x="148" y="91"/>
                      <a:pt x="147" y="93"/>
                      <a:pt x="148" y="94"/>
                    </a:cubicBezTo>
                    <a:cubicBezTo>
                      <a:pt x="152" y="110"/>
                      <a:pt x="154" y="120"/>
                      <a:pt x="149" y="128"/>
                    </a:cubicBezTo>
                    <a:cubicBezTo>
                      <a:pt x="148" y="131"/>
                      <a:pt x="145" y="134"/>
                      <a:pt x="141" y="137"/>
                    </a:cubicBezTo>
                    <a:cubicBezTo>
                      <a:pt x="133" y="144"/>
                      <a:pt x="122" y="154"/>
                      <a:pt x="119" y="173"/>
                    </a:cubicBezTo>
                    <a:cubicBezTo>
                      <a:pt x="115" y="170"/>
                      <a:pt x="110" y="168"/>
                      <a:pt x="104" y="168"/>
                    </a:cubicBezTo>
                    <a:cubicBezTo>
                      <a:pt x="86" y="168"/>
                      <a:pt x="86" y="168"/>
                      <a:pt x="86" y="168"/>
                    </a:cubicBezTo>
                    <a:cubicBezTo>
                      <a:pt x="81" y="168"/>
                      <a:pt x="77" y="170"/>
                      <a:pt x="72" y="172"/>
                    </a:cubicBezTo>
                    <a:cubicBezTo>
                      <a:pt x="70" y="157"/>
                      <a:pt x="58" y="146"/>
                      <a:pt x="50" y="138"/>
                    </a:cubicBezTo>
                    <a:cubicBezTo>
                      <a:pt x="46" y="134"/>
                      <a:pt x="43" y="131"/>
                      <a:pt x="41" y="128"/>
                    </a:cubicBezTo>
                    <a:cubicBezTo>
                      <a:pt x="36" y="120"/>
                      <a:pt x="39" y="110"/>
                      <a:pt x="43" y="94"/>
                    </a:cubicBezTo>
                    <a:cubicBezTo>
                      <a:pt x="43" y="93"/>
                      <a:pt x="42" y="91"/>
                      <a:pt x="41" y="91"/>
                    </a:cubicBezTo>
                    <a:cubicBezTo>
                      <a:pt x="40" y="91"/>
                      <a:pt x="38" y="91"/>
                      <a:pt x="38" y="93"/>
                    </a:cubicBezTo>
                    <a:cubicBezTo>
                      <a:pt x="37" y="97"/>
                      <a:pt x="21" y="102"/>
                      <a:pt x="7" y="106"/>
                    </a:cubicBezTo>
                    <a:cubicBezTo>
                      <a:pt x="6" y="107"/>
                      <a:pt x="6" y="107"/>
                      <a:pt x="6" y="107"/>
                    </a:cubicBezTo>
                    <a:cubicBezTo>
                      <a:pt x="9" y="84"/>
                      <a:pt x="26" y="82"/>
                      <a:pt x="42" y="79"/>
                    </a:cubicBezTo>
                    <a:cubicBezTo>
                      <a:pt x="44" y="79"/>
                      <a:pt x="46" y="79"/>
                      <a:pt x="47" y="78"/>
                    </a:cubicBezTo>
                    <a:cubicBezTo>
                      <a:pt x="48" y="78"/>
                      <a:pt x="49" y="78"/>
                      <a:pt x="49" y="77"/>
                    </a:cubicBezTo>
                    <a:cubicBezTo>
                      <a:pt x="57" y="52"/>
                      <a:pt x="72" y="47"/>
                      <a:pt x="95" y="47"/>
                    </a:cubicBezTo>
                    <a:cubicBezTo>
                      <a:pt x="119" y="47"/>
                      <a:pt x="133" y="52"/>
                      <a:pt x="141" y="77"/>
                    </a:cubicBezTo>
                    <a:cubicBezTo>
                      <a:pt x="141" y="78"/>
                      <a:pt x="142" y="78"/>
                      <a:pt x="143" y="78"/>
                    </a:cubicBezTo>
                    <a:cubicBezTo>
                      <a:pt x="145" y="79"/>
                      <a:pt x="146" y="79"/>
                      <a:pt x="148" y="79"/>
                    </a:cubicBezTo>
                    <a:cubicBezTo>
                      <a:pt x="164" y="82"/>
                      <a:pt x="181" y="84"/>
                      <a:pt x="185" y="107"/>
                    </a:cubicBezTo>
                    <a:lnTo>
                      <a:pt x="184" y="1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Freeform 60"/>
              <p:cNvSpPr>
                <a:spLocks noEditPoints="1"/>
              </p:cNvSpPr>
              <p:nvPr/>
            </p:nvSpPr>
            <p:spPr bwMode="auto">
              <a:xfrm>
                <a:off x="6534150" y="2519363"/>
                <a:ext cx="31750" cy="34925"/>
              </a:xfrm>
              <a:custGeom>
                <a:avLst/>
                <a:gdLst>
                  <a:gd name="T0" fmla="*/ 10 w 19"/>
                  <a:gd name="T1" fmla="*/ 0 h 21"/>
                  <a:gd name="T2" fmla="*/ 0 w 19"/>
                  <a:gd name="T3" fmla="*/ 10 h 21"/>
                  <a:gd name="T4" fmla="*/ 10 w 19"/>
                  <a:gd name="T5" fmla="*/ 21 h 21"/>
                  <a:gd name="T6" fmla="*/ 19 w 19"/>
                  <a:gd name="T7" fmla="*/ 10 h 21"/>
                  <a:gd name="T8" fmla="*/ 10 w 19"/>
                  <a:gd name="T9" fmla="*/ 0 h 21"/>
                  <a:gd name="T10" fmla="*/ 10 w 19"/>
                  <a:gd name="T11" fmla="*/ 16 h 21"/>
                  <a:gd name="T12" fmla="*/ 5 w 19"/>
                  <a:gd name="T13" fmla="*/ 10 h 21"/>
                  <a:gd name="T14" fmla="*/ 10 w 19"/>
                  <a:gd name="T15" fmla="*/ 5 h 21"/>
                  <a:gd name="T16" fmla="*/ 14 w 19"/>
                  <a:gd name="T17" fmla="*/ 10 h 21"/>
                  <a:gd name="T18" fmla="*/ 10 w 19"/>
                  <a:gd name="T1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1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1"/>
                      <a:pt x="10" y="21"/>
                    </a:cubicBezTo>
                    <a:cubicBezTo>
                      <a:pt x="15" y="21"/>
                      <a:pt x="19" y="16"/>
                      <a:pt x="19" y="10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5" y="14"/>
                      <a:pt x="5" y="10"/>
                    </a:cubicBezTo>
                    <a:cubicBezTo>
                      <a:pt x="5" y="7"/>
                      <a:pt x="7" y="5"/>
                      <a:pt x="10" y="5"/>
                    </a:cubicBezTo>
                    <a:cubicBezTo>
                      <a:pt x="12" y="5"/>
                      <a:pt x="14" y="7"/>
                      <a:pt x="14" y="10"/>
                    </a:cubicBezTo>
                    <a:cubicBezTo>
                      <a:pt x="14" y="14"/>
                      <a:pt x="12" y="16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61"/>
              <p:cNvSpPr>
                <a:spLocks noEditPoints="1"/>
              </p:cNvSpPr>
              <p:nvPr/>
            </p:nvSpPr>
            <p:spPr bwMode="auto">
              <a:xfrm>
                <a:off x="6572250" y="2519363"/>
                <a:ext cx="33338" cy="34925"/>
              </a:xfrm>
              <a:custGeom>
                <a:avLst/>
                <a:gdLst>
                  <a:gd name="T0" fmla="*/ 10 w 19"/>
                  <a:gd name="T1" fmla="*/ 0 h 21"/>
                  <a:gd name="T2" fmla="*/ 0 w 19"/>
                  <a:gd name="T3" fmla="*/ 10 h 21"/>
                  <a:gd name="T4" fmla="*/ 10 w 19"/>
                  <a:gd name="T5" fmla="*/ 21 h 21"/>
                  <a:gd name="T6" fmla="*/ 19 w 19"/>
                  <a:gd name="T7" fmla="*/ 10 h 21"/>
                  <a:gd name="T8" fmla="*/ 10 w 19"/>
                  <a:gd name="T9" fmla="*/ 0 h 21"/>
                  <a:gd name="T10" fmla="*/ 10 w 19"/>
                  <a:gd name="T11" fmla="*/ 16 h 21"/>
                  <a:gd name="T12" fmla="*/ 5 w 19"/>
                  <a:gd name="T13" fmla="*/ 10 h 21"/>
                  <a:gd name="T14" fmla="*/ 10 w 19"/>
                  <a:gd name="T15" fmla="*/ 5 h 21"/>
                  <a:gd name="T16" fmla="*/ 14 w 19"/>
                  <a:gd name="T17" fmla="*/ 10 h 21"/>
                  <a:gd name="T18" fmla="*/ 10 w 19"/>
                  <a:gd name="T1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1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1"/>
                      <a:pt x="10" y="21"/>
                    </a:cubicBezTo>
                    <a:cubicBezTo>
                      <a:pt x="15" y="21"/>
                      <a:pt x="19" y="16"/>
                      <a:pt x="19" y="10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  <a:moveTo>
                      <a:pt x="10" y="16"/>
                    </a:moveTo>
                    <a:cubicBezTo>
                      <a:pt x="7" y="16"/>
                      <a:pt x="5" y="14"/>
                      <a:pt x="5" y="10"/>
                    </a:cubicBezTo>
                    <a:cubicBezTo>
                      <a:pt x="5" y="7"/>
                      <a:pt x="7" y="5"/>
                      <a:pt x="10" y="5"/>
                    </a:cubicBezTo>
                    <a:cubicBezTo>
                      <a:pt x="12" y="5"/>
                      <a:pt x="14" y="7"/>
                      <a:pt x="14" y="10"/>
                    </a:cubicBezTo>
                    <a:cubicBezTo>
                      <a:pt x="14" y="14"/>
                      <a:pt x="12" y="16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75" name="Straight Connector 74"/>
          <p:cNvCxnSpPr/>
          <p:nvPr/>
        </p:nvCxnSpPr>
        <p:spPr>
          <a:xfrm>
            <a:off x="1985269" y="3531612"/>
            <a:ext cx="794683" cy="0"/>
          </a:xfrm>
          <a:prstGeom prst="line">
            <a:avLst/>
          </a:prstGeom>
          <a:ln w="222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>
            <a:off x="3840376" y="3531612"/>
            <a:ext cx="794683" cy="0"/>
          </a:xfrm>
          <a:prstGeom prst="line">
            <a:avLst/>
          </a:prstGeom>
          <a:ln w="2222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5695483" y="3531612"/>
            <a:ext cx="794339" cy="0"/>
          </a:xfrm>
          <a:prstGeom prst="line">
            <a:avLst/>
          </a:prstGeom>
          <a:ln w="2222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/>
          <p:nvPr/>
        </p:nvCxnSpPr>
        <p:spPr>
          <a:xfrm>
            <a:off x="7553051" y="3531612"/>
            <a:ext cx="794339" cy="0"/>
          </a:xfrm>
          <a:prstGeom prst="line">
            <a:avLst/>
          </a:prstGeom>
          <a:ln w="222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/>
          <p:nvPr/>
        </p:nvCxnSpPr>
        <p:spPr>
          <a:xfrm>
            <a:off x="9407813" y="3531612"/>
            <a:ext cx="793995" cy="0"/>
          </a:xfrm>
          <a:prstGeom prst="line">
            <a:avLst/>
          </a:prstGeom>
          <a:ln w="222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/>
          <p:nvPr/>
        </p:nvCxnSpPr>
        <p:spPr>
          <a:xfrm flipV="1">
            <a:off x="11267841" y="3528608"/>
            <a:ext cx="922041" cy="6008"/>
          </a:xfrm>
          <a:prstGeom prst="line">
            <a:avLst/>
          </a:prstGeom>
          <a:ln w="222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103"/>
          <p:cNvSpPr/>
          <p:nvPr/>
        </p:nvSpPr>
        <p:spPr>
          <a:xfrm>
            <a:off x="405877" y="4249707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2005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</p:txBody>
      </p:sp>
      <p:sp>
        <p:nvSpPr>
          <p:cNvPr id="106" name="Rectangle 105"/>
          <p:cNvSpPr/>
          <p:nvPr/>
        </p:nvSpPr>
        <p:spPr>
          <a:xfrm>
            <a:off x="2263791" y="1711729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2006</a:t>
            </a:r>
            <a:endParaRPr lang="en-US" sz="1467" dirty="0"/>
          </a:p>
        </p:txBody>
      </p:sp>
      <p:sp>
        <p:nvSpPr>
          <p:cNvPr id="107" name="Rectangle 106"/>
          <p:cNvSpPr/>
          <p:nvPr/>
        </p:nvSpPr>
        <p:spPr>
          <a:xfrm>
            <a:off x="4093751" y="4249707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2007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5969772" y="1711729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2008</a:t>
            </a:r>
            <a:endParaRPr lang="en-US" sz="1467" dirty="0"/>
          </a:p>
        </p:txBody>
      </p:sp>
      <p:sp>
        <p:nvSpPr>
          <p:cNvPr id="109" name="Rectangle 108"/>
          <p:cNvSpPr/>
          <p:nvPr/>
        </p:nvSpPr>
        <p:spPr>
          <a:xfrm>
            <a:off x="7821872" y="4249707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2009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9697893" y="1711729"/>
            <a:ext cx="2092747" cy="11501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2133" dirty="0"/>
              <a:t>2010</a:t>
            </a:r>
            <a:endParaRPr lang="en-US" sz="1467" dirty="0"/>
          </a:p>
        </p:txBody>
      </p:sp>
      <p:sp>
        <p:nvSpPr>
          <p:cNvPr id="111" name="Title 1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Timeline with icons</a:t>
            </a:r>
            <a:endParaRPr lang="en-US" dirty="0"/>
          </a:p>
        </p:txBody>
      </p:sp>
      <p:sp>
        <p:nvSpPr>
          <p:cNvPr id="112" name="Text Placeholder 1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awesome subtitle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528183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8" name="Straight Connector 97"/>
          <p:cNvCxnSpPr/>
          <p:nvPr/>
        </p:nvCxnSpPr>
        <p:spPr>
          <a:xfrm>
            <a:off x="7576664" y="1696399"/>
            <a:ext cx="1366765" cy="0"/>
          </a:xfrm>
          <a:prstGeom prst="line">
            <a:avLst/>
          </a:prstGeom>
          <a:ln w="571500" cap="rnd">
            <a:solidFill>
              <a:schemeClr val="bg2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/>
          <p:nvPr/>
        </p:nvCxnSpPr>
        <p:spPr>
          <a:xfrm flipV="1">
            <a:off x="7575293" y="1712789"/>
            <a:ext cx="0" cy="827097"/>
          </a:xfrm>
          <a:prstGeom prst="line">
            <a:avLst/>
          </a:prstGeom>
          <a:ln w="571500" cap="rnd">
            <a:solidFill>
              <a:schemeClr val="bg2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6190734" y="2537341"/>
            <a:ext cx="1366765" cy="0"/>
          </a:xfrm>
          <a:prstGeom prst="line">
            <a:avLst/>
          </a:prstGeom>
          <a:ln w="571500" cap="rnd">
            <a:solidFill>
              <a:schemeClr val="accent6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 flipV="1">
            <a:off x="6190733" y="2548430"/>
            <a:ext cx="0" cy="827097"/>
          </a:xfrm>
          <a:prstGeom prst="line">
            <a:avLst/>
          </a:prstGeom>
          <a:ln w="571500" cap="rnd">
            <a:solidFill>
              <a:schemeClr val="accent6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Oval 96"/>
          <p:cNvSpPr>
            <a:spLocks noChangeAspect="1"/>
          </p:cNvSpPr>
          <p:nvPr/>
        </p:nvSpPr>
        <p:spPr>
          <a:xfrm>
            <a:off x="7288415" y="2250463"/>
            <a:ext cx="573757" cy="57375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1600" dirty="0"/>
              <a:t>04</a:t>
            </a:r>
          </a:p>
        </p:txBody>
      </p:sp>
      <p:cxnSp>
        <p:nvCxnSpPr>
          <p:cNvPr id="80" name="Straight Connector 79"/>
          <p:cNvCxnSpPr/>
          <p:nvPr/>
        </p:nvCxnSpPr>
        <p:spPr>
          <a:xfrm>
            <a:off x="1810357" y="5081151"/>
            <a:ext cx="1608241" cy="0"/>
          </a:xfrm>
          <a:prstGeom prst="line">
            <a:avLst/>
          </a:prstGeom>
          <a:ln w="571500" cap="rnd">
            <a:solidFill>
              <a:schemeClr val="accent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3459235" y="4228604"/>
            <a:ext cx="1356549" cy="0"/>
          </a:xfrm>
          <a:prstGeom prst="line">
            <a:avLst/>
          </a:prstGeom>
          <a:ln w="571500" cap="rnd">
            <a:solidFill>
              <a:schemeClr val="accent3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tangle 84"/>
          <p:cNvSpPr/>
          <p:nvPr/>
        </p:nvSpPr>
        <p:spPr>
          <a:xfrm>
            <a:off x="3875427" y="4797263"/>
            <a:ext cx="2353397" cy="4930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2 months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30" name="Title 2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 chart with icons</a:t>
            </a:r>
            <a:endParaRPr lang="en-US" dirty="0"/>
          </a:p>
        </p:txBody>
      </p:sp>
      <p:cxnSp>
        <p:nvCxnSpPr>
          <p:cNvPr id="81" name="Straight Connector 80"/>
          <p:cNvCxnSpPr/>
          <p:nvPr/>
        </p:nvCxnSpPr>
        <p:spPr>
          <a:xfrm flipV="1">
            <a:off x="3434515" y="4228045"/>
            <a:ext cx="3557" cy="826563"/>
          </a:xfrm>
          <a:prstGeom prst="line">
            <a:avLst/>
          </a:prstGeom>
          <a:ln w="571500" cap="rnd">
            <a:solidFill>
              <a:schemeClr val="accent2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Oval 33"/>
          <p:cNvSpPr>
            <a:spLocks noChangeAspect="1"/>
          </p:cNvSpPr>
          <p:nvPr/>
        </p:nvSpPr>
        <p:spPr>
          <a:xfrm>
            <a:off x="3144739" y="4777620"/>
            <a:ext cx="579552" cy="579552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1600" dirty="0"/>
              <a:t>01</a:t>
            </a:r>
          </a:p>
        </p:txBody>
      </p:sp>
      <p:cxnSp>
        <p:nvCxnSpPr>
          <p:cNvPr id="88" name="Straight Connector 87"/>
          <p:cNvCxnSpPr/>
          <p:nvPr/>
        </p:nvCxnSpPr>
        <p:spPr>
          <a:xfrm>
            <a:off x="4823968" y="3377665"/>
            <a:ext cx="1366765" cy="0"/>
          </a:xfrm>
          <a:prstGeom prst="line">
            <a:avLst/>
          </a:prstGeom>
          <a:ln w="571500" cap="rnd">
            <a:solidFill>
              <a:schemeClr val="accent5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Straight Connector 88"/>
          <p:cNvCxnSpPr/>
          <p:nvPr/>
        </p:nvCxnSpPr>
        <p:spPr>
          <a:xfrm flipV="1">
            <a:off x="4815784" y="3377666"/>
            <a:ext cx="0" cy="827097"/>
          </a:xfrm>
          <a:prstGeom prst="line">
            <a:avLst/>
          </a:prstGeom>
          <a:ln w="571500" cap="rnd">
            <a:solidFill>
              <a:schemeClr val="accent5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Oval 34"/>
          <p:cNvSpPr>
            <a:spLocks noChangeAspect="1"/>
          </p:cNvSpPr>
          <p:nvPr/>
        </p:nvSpPr>
        <p:spPr>
          <a:xfrm>
            <a:off x="4533452" y="3941726"/>
            <a:ext cx="573757" cy="573757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1600" dirty="0"/>
              <a:t>02</a:t>
            </a:r>
          </a:p>
        </p:txBody>
      </p:sp>
      <p:sp>
        <p:nvSpPr>
          <p:cNvPr id="36" name="Oval 35"/>
          <p:cNvSpPr>
            <a:spLocks noChangeAspect="1"/>
          </p:cNvSpPr>
          <p:nvPr/>
        </p:nvSpPr>
        <p:spPr>
          <a:xfrm>
            <a:off x="5903855" y="3090023"/>
            <a:ext cx="573757" cy="57375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1600" dirty="0"/>
              <a:t>03</a:t>
            </a:r>
          </a:p>
        </p:txBody>
      </p:sp>
      <p:grpSp>
        <p:nvGrpSpPr>
          <p:cNvPr id="2" name="Group 1"/>
          <p:cNvGrpSpPr>
            <a:grpSpLocks noChangeAspect="1"/>
          </p:cNvGrpSpPr>
          <p:nvPr/>
        </p:nvGrpSpPr>
        <p:grpSpPr bwMode="auto">
          <a:xfrm>
            <a:off x="812800" y="4318059"/>
            <a:ext cx="1526184" cy="1526184"/>
            <a:chOff x="1736" y="476"/>
            <a:chExt cx="2288" cy="2288"/>
          </a:xfrm>
          <a:solidFill>
            <a:schemeClr val="bg1"/>
          </a:solidFill>
        </p:grpSpPr>
        <p:sp>
          <p:nvSpPr>
            <p:cNvPr id="3" name="Oval 5"/>
            <p:cNvSpPr>
              <a:spLocks noChangeArrowheads="1"/>
            </p:cNvSpPr>
            <p:nvPr/>
          </p:nvSpPr>
          <p:spPr bwMode="auto">
            <a:xfrm>
              <a:off x="1736" y="476"/>
              <a:ext cx="2288" cy="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" name="Freeform 6"/>
            <p:cNvSpPr>
              <a:spLocks/>
            </p:cNvSpPr>
            <p:nvPr/>
          </p:nvSpPr>
          <p:spPr bwMode="auto">
            <a:xfrm>
              <a:off x="2312" y="2579"/>
              <a:ext cx="7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7"/>
            <p:cNvSpPr>
              <a:spLocks/>
            </p:cNvSpPr>
            <p:nvPr/>
          </p:nvSpPr>
          <p:spPr bwMode="auto">
            <a:xfrm>
              <a:off x="3605" y="796"/>
              <a:ext cx="64" cy="35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Freeform 8"/>
            <p:cNvSpPr>
              <a:spLocks/>
            </p:cNvSpPr>
            <p:nvPr/>
          </p:nvSpPr>
          <p:spPr bwMode="auto">
            <a:xfrm>
              <a:off x="3569" y="846"/>
              <a:ext cx="36" cy="42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9"/>
            <p:cNvSpPr>
              <a:spLocks/>
            </p:cNvSpPr>
            <p:nvPr/>
          </p:nvSpPr>
          <p:spPr bwMode="auto">
            <a:xfrm>
              <a:off x="1786" y="1393"/>
              <a:ext cx="42" cy="85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10"/>
            <p:cNvSpPr>
              <a:spLocks/>
            </p:cNvSpPr>
            <p:nvPr/>
          </p:nvSpPr>
          <p:spPr bwMode="auto">
            <a:xfrm>
              <a:off x="2141" y="760"/>
              <a:ext cx="43" cy="29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1"/>
            <p:cNvSpPr>
              <a:spLocks/>
            </p:cNvSpPr>
            <p:nvPr/>
          </p:nvSpPr>
          <p:spPr bwMode="auto">
            <a:xfrm>
              <a:off x="2198" y="696"/>
              <a:ext cx="241" cy="142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1793" y="831"/>
              <a:ext cx="995" cy="1770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2098" y="796"/>
              <a:ext cx="93" cy="35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2134" y="831"/>
              <a:ext cx="21" cy="1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2162" y="838"/>
              <a:ext cx="29" cy="22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2923" y="760"/>
              <a:ext cx="135" cy="50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7"/>
            <p:cNvSpPr>
              <a:spLocks/>
            </p:cNvSpPr>
            <p:nvPr/>
          </p:nvSpPr>
          <p:spPr bwMode="auto">
            <a:xfrm>
              <a:off x="2340" y="512"/>
              <a:ext cx="668" cy="34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8"/>
            <p:cNvSpPr>
              <a:spLocks/>
            </p:cNvSpPr>
            <p:nvPr/>
          </p:nvSpPr>
          <p:spPr bwMode="auto">
            <a:xfrm>
              <a:off x="2496" y="732"/>
              <a:ext cx="15" cy="21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9"/>
            <p:cNvSpPr>
              <a:spLocks/>
            </p:cNvSpPr>
            <p:nvPr/>
          </p:nvSpPr>
          <p:spPr bwMode="auto">
            <a:xfrm>
              <a:off x="2091" y="1457"/>
              <a:ext cx="114" cy="56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20"/>
            <p:cNvSpPr>
              <a:spLocks/>
            </p:cNvSpPr>
            <p:nvPr/>
          </p:nvSpPr>
          <p:spPr bwMode="auto">
            <a:xfrm>
              <a:off x="2162" y="1421"/>
              <a:ext cx="22" cy="21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21"/>
            <p:cNvSpPr>
              <a:spLocks/>
            </p:cNvSpPr>
            <p:nvPr/>
          </p:nvSpPr>
          <p:spPr bwMode="auto">
            <a:xfrm>
              <a:off x="2162" y="1542"/>
              <a:ext cx="29" cy="2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2312" y="1528"/>
              <a:ext cx="28" cy="2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23"/>
            <p:cNvSpPr>
              <a:spLocks/>
            </p:cNvSpPr>
            <p:nvPr/>
          </p:nvSpPr>
          <p:spPr bwMode="auto">
            <a:xfrm>
              <a:off x="2219" y="1506"/>
              <a:ext cx="78" cy="50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4"/>
            <p:cNvSpPr>
              <a:spLocks/>
            </p:cNvSpPr>
            <p:nvPr/>
          </p:nvSpPr>
          <p:spPr bwMode="auto">
            <a:xfrm>
              <a:off x="3726" y="2011"/>
              <a:ext cx="85" cy="206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5"/>
            <p:cNvSpPr>
              <a:spLocks/>
            </p:cNvSpPr>
            <p:nvPr/>
          </p:nvSpPr>
          <p:spPr bwMode="auto">
            <a:xfrm>
              <a:off x="3299" y="1151"/>
              <a:ext cx="36" cy="3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6"/>
            <p:cNvSpPr>
              <a:spLocks/>
            </p:cNvSpPr>
            <p:nvPr/>
          </p:nvSpPr>
          <p:spPr bwMode="auto">
            <a:xfrm>
              <a:off x="3221" y="1151"/>
              <a:ext cx="21" cy="21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7"/>
            <p:cNvSpPr>
              <a:spLocks/>
            </p:cNvSpPr>
            <p:nvPr/>
          </p:nvSpPr>
          <p:spPr bwMode="auto">
            <a:xfrm>
              <a:off x="3363" y="1194"/>
              <a:ext cx="50" cy="35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8"/>
            <p:cNvSpPr>
              <a:spLocks/>
            </p:cNvSpPr>
            <p:nvPr/>
          </p:nvSpPr>
          <p:spPr bwMode="auto">
            <a:xfrm>
              <a:off x="3036" y="917"/>
              <a:ext cx="64" cy="64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9"/>
            <p:cNvSpPr>
              <a:spLocks/>
            </p:cNvSpPr>
            <p:nvPr/>
          </p:nvSpPr>
          <p:spPr bwMode="auto">
            <a:xfrm>
              <a:off x="3072" y="867"/>
              <a:ext cx="142" cy="135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30"/>
            <p:cNvSpPr>
              <a:spLocks noEditPoints="1"/>
            </p:cNvSpPr>
            <p:nvPr/>
          </p:nvSpPr>
          <p:spPr bwMode="auto">
            <a:xfrm>
              <a:off x="2937" y="703"/>
              <a:ext cx="1037" cy="1670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31"/>
            <p:cNvSpPr>
              <a:spLocks/>
            </p:cNvSpPr>
            <p:nvPr/>
          </p:nvSpPr>
          <p:spPr bwMode="auto">
            <a:xfrm>
              <a:off x="3342" y="938"/>
              <a:ext cx="21" cy="28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03" name="Rectangle 102"/>
          <p:cNvSpPr/>
          <p:nvPr/>
        </p:nvSpPr>
        <p:spPr>
          <a:xfrm>
            <a:off x="5268182" y="3967216"/>
            <a:ext cx="2353397" cy="4930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2 months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6660936" y="3137168"/>
            <a:ext cx="2353397" cy="4930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2 months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8009803" y="2307120"/>
            <a:ext cx="2353397" cy="4930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2 months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8671843" y="1409520"/>
            <a:ext cx="573757" cy="573757"/>
            <a:chOff x="0" y="-1971675"/>
            <a:chExt cx="1939925" cy="1938338"/>
          </a:xfrm>
        </p:grpSpPr>
        <p:sp>
          <p:nvSpPr>
            <p:cNvPr id="41" name="Oval 61"/>
            <p:cNvSpPr>
              <a:spLocks noChangeArrowheads="1"/>
            </p:cNvSpPr>
            <p:nvPr/>
          </p:nvSpPr>
          <p:spPr bwMode="auto">
            <a:xfrm>
              <a:off x="0" y="-1971675"/>
              <a:ext cx="1939925" cy="193833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279400" y="-1397000"/>
              <a:ext cx="1387475" cy="788988"/>
              <a:chOff x="279400" y="-1397000"/>
              <a:chExt cx="1387475" cy="788988"/>
            </a:xfrm>
          </p:grpSpPr>
          <p:sp>
            <p:nvSpPr>
              <p:cNvPr id="43" name="Freeform 63"/>
              <p:cNvSpPr>
                <a:spLocks noEditPoints="1"/>
              </p:cNvSpPr>
              <p:nvPr/>
            </p:nvSpPr>
            <p:spPr bwMode="auto">
              <a:xfrm>
                <a:off x="584200" y="-1397000"/>
                <a:ext cx="1082675" cy="788988"/>
              </a:xfrm>
              <a:custGeom>
                <a:avLst/>
                <a:gdLst>
                  <a:gd name="T0" fmla="*/ 192 w 198"/>
                  <a:gd name="T1" fmla="*/ 72 h 144"/>
                  <a:gd name="T2" fmla="*/ 184 w 198"/>
                  <a:gd name="T3" fmla="*/ 72 h 144"/>
                  <a:gd name="T4" fmla="*/ 172 w 198"/>
                  <a:gd name="T5" fmla="*/ 43 h 144"/>
                  <a:gd name="T6" fmla="*/ 157 w 198"/>
                  <a:gd name="T7" fmla="*/ 32 h 144"/>
                  <a:gd name="T8" fmla="*/ 126 w 198"/>
                  <a:gd name="T9" fmla="*/ 32 h 144"/>
                  <a:gd name="T10" fmla="*/ 126 w 198"/>
                  <a:gd name="T11" fmla="*/ 2 h 144"/>
                  <a:gd name="T12" fmla="*/ 124 w 198"/>
                  <a:gd name="T13" fmla="*/ 0 h 144"/>
                  <a:gd name="T14" fmla="*/ 2 w 198"/>
                  <a:gd name="T15" fmla="*/ 0 h 144"/>
                  <a:gd name="T16" fmla="*/ 0 w 198"/>
                  <a:gd name="T17" fmla="*/ 2 h 144"/>
                  <a:gd name="T18" fmla="*/ 0 w 198"/>
                  <a:gd name="T19" fmla="*/ 123 h 144"/>
                  <a:gd name="T20" fmla="*/ 2 w 198"/>
                  <a:gd name="T21" fmla="*/ 125 h 144"/>
                  <a:gd name="T22" fmla="*/ 19 w 198"/>
                  <a:gd name="T23" fmla="*/ 125 h 144"/>
                  <a:gd name="T24" fmla="*/ 40 w 198"/>
                  <a:gd name="T25" fmla="*/ 144 h 144"/>
                  <a:gd name="T26" fmla="*/ 61 w 198"/>
                  <a:gd name="T27" fmla="*/ 125 h 144"/>
                  <a:gd name="T28" fmla="*/ 138 w 198"/>
                  <a:gd name="T29" fmla="*/ 125 h 144"/>
                  <a:gd name="T30" fmla="*/ 159 w 198"/>
                  <a:gd name="T31" fmla="*/ 144 h 144"/>
                  <a:gd name="T32" fmla="*/ 180 w 198"/>
                  <a:gd name="T33" fmla="*/ 125 h 144"/>
                  <a:gd name="T34" fmla="*/ 192 w 198"/>
                  <a:gd name="T35" fmla="*/ 125 h 144"/>
                  <a:gd name="T36" fmla="*/ 198 w 198"/>
                  <a:gd name="T37" fmla="*/ 119 h 144"/>
                  <a:gd name="T38" fmla="*/ 198 w 198"/>
                  <a:gd name="T39" fmla="*/ 78 h 144"/>
                  <a:gd name="T40" fmla="*/ 192 w 198"/>
                  <a:gd name="T41" fmla="*/ 72 h 144"/>
                  <a:gd name="T42" fmla="*/ 157 w 198"/>
                  <a:gd name="T43" fmla="*/ 36 h 144"/>
                  <a:gd name="T44" fmla="*/ 168 w 198"/>
                  <a:gd name="T45" fmla="*/ 45 h 144"/>
                  <a:gd name="T46" fmla="*/ 179 w 198"/>
                  <a:gd name="T47" fmla="*/ 72 h 144"/>
                  <a:gd name="T48" fmla="*/ 126 w 198"/>
                  <a:gd name="T49" fmla="*/ 72 h 144"/>
                  <a:gd name="T50" fmla="*/ 126 w 198"/>
                  <a:gd name="T51" fmla="*/ 36 h 144"/>
                  <a:gd name="T52" fmla="*/ 157 w 198"/>
                  <a:gd name="T53" fmla="*/ 36 h 144"/>
                  <a:gd name="T54" fmla="*/ 5 w 198"/>
                  <a:gd name="T55" fmla="*/ 5 h 144"/>
                  <a:gd name="T56" fmla="*/ 121 w 198"/>
                  <a:gd name="T57" fmla="*/ 5 h 144"/>
                  <a:gd name="T58" fmla="*/ 121 w 198"/>
                  <a:gd name="T59" fmla="*/ 120 h 144"/>
                  <a:gd name="T60" fmla="*/ 61 w 198"/>
                  <a:gd name="T61" fmla="*/ 120 h 144"/>
                  <a:gd name="T62" fmla="*/ 40 w 198"/>
                  <a:gd name="T63" fmla="*/ 102 h 144"/>
                  <a:gd name="T64" fmla="*/ 19 w 198"/>
                  <a:gd name="T65" fmla="*/ 120 h 144"/>
                  <a:gd name="T66" fmla="*/ 5 w 198"/>
                  <a:gd name="T67" fmla="*/ 120 h 144"/>
                  <a:gd name="T68" fmla="*/ 5 w 198"/>
                  <a:gd name="T69" fmla="*/ 5 h 144"/>
                  <a:gd name="T70" fmla="*/ 40 w 198"/>
                  <a:gd name="T71" fmla="*/ 139 h 144"/>
                  <a:gd name="T72" fmla="*/ 23 w 198"/>
                  <a:gd name="T73" fmla="*/ 123 h 144"/>
                  <a:gd name="T74" fmla="*/ 40 w 198"/>
                  <a:gd name="T75" fmla="*/ 106 h 144"/>
                  <a:gd name="T76" fmla="*/ 56 w 198"/>
                  <a:gd name="T77" fmla="*/ 123 h 144"/>
                  <a:gd name="T78" fmla="*/ 40 w 198"/>
                  <a:gd name="T79" fmla="*/ 139 h 144"/>
                  <a:gd name="T80" fmla="*/ 159 w 198"/>
                  <a:gd name="T81" fmla="*/ 139 h 144"/>
                  <a:gd name="T82" fmla="*/ 143 w 198"/>
                  <a:gd name="T83" fmla="*/ 123 h 144"/>
                  <a:gd name="T84" fmla="*/ 159 w 198"/>
                  <a:gd name="T85" fmla="*/ 106 h 144"/>
                  <a:gd name="T86" fmla="*/ 175 w 198"/>
                  <a:gd name="T87" fmla="*/ 122 h 144"/>
                  <a:gd name="T88" fmla="*/ 175 w 198"/>
                  <a:gd name="T89" fmla="*/ 123 h 144"/>
                  <a:gd name="T90" fmla="*/ 175 w 198"/>
                  <a:gd name="T91" fmla="*/ 123 h 144"/>
                  <a:gd name="T92" fmla="*/ 159 w 198"/>
                  <a:gd name="T93" fmla="*/ 139 h 144"/>
                  <a:gd name="T94" fmla="*/ 193 w 198"/>
                  <a:gd name="T95" fmla="*/ 119 h 144"/>
                  <a:gd name="T96" fmla="*/ 192 w 198"/>
                  <a:gd name="T97" fmla="*/ 120 h 144"/>
                  <a:gd name="T98" fmla="*/ 180 w 198"/>
                  <a:gd name="T99" fmla="*/ 120 h 144"/>
                  <a:gd name="T100" fmla="*/ 159 w 198"/>
                  <a:gd name="T101" fmla="*/ 102 h 144"/>
                  <a:gd name="T102" fmla="*/ 138 w 198"/>
                  <a:gd name="T103" fmla="*/ 120 h 144"/>
                  <a:gd name="T104" fmla="*/ 126 w 198"/>
                  <a:gd name="T105" fmla="*/ 120 h 144"/>
                  <a:gd name="T106" fmla="*/ 126 w 198"/>
                  <a:gd name="T107" fmla="*/ 77 h 144"/>
                  <a:gd name="T108" fmla="*/ 192 w 198"/>
                  <a:gd name="T109" fmla="*/ 77 h 144"/>
                  <a:gd name="T110" fmla="*/ 193 w 198"/>
                  <a:gd name="T111" fmla="*/ 78 h 144"/>
                  <a:gd name="T112" fmla="*/ 193 w 198"/>
                  <a:gd name="T113" fmla="*/ 11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144">
                    <a:moveTo>
                      <a:pt x="192" y="72"/>
                    </a:moveTo>
                    <a:cubicBezTo>
                      <a:pt x="184" y="72"/>
                      <a:pt x="184" y="72"/>
                      <a:pt x="184" y="72"/>
                    </a:cubicBezTo>
                    <a:cubicBezTo>
                      <a:pt x="181" y="65"/>
                      <a:pt x="172" y="43"/>
                      <a:pt x="172" y="43"/>
                    </a:cubicBezTo>
                    <a:cubicBezTo>
                      <a:pt x="170" y="37"/>
                      <a:pt x="163" y="32"/>
                      <a:pt x="157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1"/>
                      <a:pt x="125" y="0"/>
                      <a:pt x="12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1" y="125"/>
                      <a:pt x="2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0" y="135"/>
                      <a:pt x="29" y="144"/>
                      <a:pt x="40" y="144"/>
                    </a:cubicBezTo>
                    <a:cubicBezTo>
                      <a:pt x="51" y="144"/>
                      <a:pt x="59" y="135"/>
                      <a:pt x="61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35"/>
                      <a:pt x="148" y="144"/>
                      <a:pt x="159" y="144"/>
                    </a:cubicBezTo>
                    <a:cubicBezTo>
                      <a:pt x="170" y="144"/>
                      <a:pt x="179" y="135"/>
                      <a:pt x="180" y="125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195" y="125"/>
                      <a:pt x="198" y="122"/>
                      <a:pt x="198" y="119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5"/>
                      <a:pt x="195" y="72"/>
                      <a:pt x="192" y="72"/>
                    </a:cubicBezTo>
                    <a:close/>
                    <a:moveTo>
                      <a:pt x="157" y="36"/>
                    </a:moveTo>
                    <a:cubicBezTo>
                      <a:pt x="161" y="36"/>
                      <a:pt x="166" y="40"/>
                      <a:pt x="168" y="45"/>
                    </a:cubicBezTo>
                    <a:cubicBezTo>
                      <a:pt x="168" y="46"/>
                      <a:pt x="176" y="64"/>
                      <a:pt x="179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36"/>
                      <a:pt x="126" y="36"/>
                      <a:pt x="126" y="36"/>
                    </a:cubicBezTo>
                    <a:lnTo>
                      <a:pt x="157" y="36"/>
                    </a:lnTo>
                    <a:close/>
                    <a:moveTo>
                      <a:pt x="5" y="5"/>
                    </a:move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120"/>
                      <a:pt x="121" y="120"/>
                      <a:pt x="121" y="120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59" y="110"/>
                      <a:pt x="51" y="102"/>
                      <a:pt x="40" y="102"/>
                    </a:cubicBezTo>
                    <a:cubicBezTo>
                      <a:pt x="29" y="102"/>
                      <a:pt x="20" y="110"/>
                      <a:pt x="19" y="120"/>
                    </a:cubicBezTo>
                    <a:cubicBezTo>
                      <a:pt x="5" y="120"/>
                      <a:pt x="5" y="120"/>
                      <a:pt x="5" y="120"/>
                    </a:cubicBezTo>
                    <a:lnTo>
                      <a:pt x="5" y="5"/>
                    </a:lnTo>
                    <a:close/>
                    <a:moveTo>
                      <a:pt x="40" y="139"/>
                    </a:moveTo>
                    <a:cubicBezTo>
                      <a:pt x="31" y="139"/>
                      <a:pt x="23" y="132"/>
                      <a:pt x="23" y="123"/>
                    </a:cubicBezTo>
                    <a:cubicBezTo>
                      <a:pt x="23" y="114"/>
                      <a:pt x="31" y="106"/>
                      <a:pt x="40" y="106"/>
                    </a:cubicBezTo>
                    <a:cubicBezTo>
                      <a:pt x="49" y="106"/>
                      <a:pt x="56" y="114"/>
                      <a:pt x="56" y="123"/>
                    </a:cubicBezTo>
                    <a:cubicBezTo>
                      <a:pt x="56" y="132"/>
                      <a:pt x="49" y="139"/>
                      <a:pt x="40" y="139"/>
                    </a:cubicBezTo>
                    <a:close/>
                    <a:moveTo>
                      <a:pt x="159" y="139"/>
                    </a:moveTo>
                    <a:cubicBezTo>
                      <a:pt x="150" y="139"/>
                      <a:pt x="143" y="132"/>
                      <a:pt x="143" y="123"/>
                    </a:cubicBezTo>
                    <a:cubicBezTo>
                      <a:pt x="143" y="114"/>
                      <a:pt x="150" y="106"/>
                      <a:pt x="159" y="106"/>
                    </a:cubicBezTo>
                    <a:cubicBezTo>
                      <a:pt x="168" y="106"/>
                      <a:pt x="175" y="113"/>
                      <a:pt x="175" y="122"/>
                    </a:cubicBezTo>
                    <a:cubicBezTo>
                      <a:pt x="175" y="122"/>
                      <a:pt x="175" y="122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32"/>
                      <a:pt x="168" y="139"/>
                      <a:pt x="159" y="139"/>
                    </a:cubicBezTo>
                    <a:close/>
                    <a:moveTo>
                      <a:pt x="193" y="119"/>
                    </a:moveTo>
                    <a:cubicBezTo>
                      <a:pt x="193" y="120"/>
                      <a:pt x="192" y="120"/>
                      <a:pt x="192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79" y="110"/>
                      <a:pt x="170" y="102"/>
                      <a:pt x="159" y="102"/>
                    </a:cubicBezTo>
                    <a:cubicBezTo>
                      <a:pt x="148" y="102"/>
                      <a:pt x="139" y="110"/>
                      <a:pt x="138" y="120"/>
                    </a:cubicBezTo>
                    <a:cubicBezTo>
                      <a:pt x="126" y="120"/>
                      <a:pt x="126" y="120"/>
                      <a:pt x="126" y="120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92" y="77"/>
                      <a:pt x="192" y="77"/>
                      <a:pt x="192" y="77"/>
                    </a:cubicBezTo>
                    <a:cubicBezTo>
                      <a:pt x="192" y="77"/>
                      <a:pt x="193" y="78"/>
                      <a:pt x="193" y="78"/>
                    </a:cubicBezTo>
                    <a:lnTo>
                      <a:pt x="193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" name="Freeform 64"/>
              <p:cNvSpPr>
                <a:spLocks/>
              </p:cNvSpPr>
              <p:nvPr/>
            </p:nvSpPr>
            <p:spPr bwMode="auto">
              <a:xfrm>
                <a:off x="279400" y="-1397000"/>
                <a:ext cx="239713" cy="28575"/>
              </a:xfrm>
              <a:custGeom>
                <a:avLst/>
                <a:gdLst>
                  <a:gd name="T0" fmla="*/ 42 w 44"/>
                  <a:gd name="T1" fmla="*/ 0 h 5"/>
                  <a:gd name="T2" fmla="*/ 2 w 44"/>
                  <a:gd name="T3" fmla="*/ 0 h 5"/>
                  <a:gd name="T4" fmla="*/ 0 w 44"/>
                  <a:gd name="T5" fmla="*/ 2 h 5"/>
                  <a:gd name="T6" fmla="*/ 2 w 44"/>
                  <a:gd name="T7" fmla="*/ 5 h 5"/>
                  <a:gd name="T8" fmla="*/ 42 w 44"/>
                  <a:gd name="T9" fmla="*/ 5 h 5"/>
                  <a:gd name="T10" fmla="*/ 44 w 44"/>
                  <a:gd name="T11" fmla="*/ 2 h 5"/>
                  <a:gd name="T12" fmla="*/ 42 w 4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">
                    <a:moveTo>
                      <a:pt x="4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5"/>
                      <a:pt x="44" y="4"/>
                      <a:pt x="44" y="2"/>
                    </a:cubicBezTo>
                    <a:cubicBezTo>
                      <a:pt x="44" y="1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Freeform 65"/>
              <p:cNvSpPr>
                <a:spLocks/>
              </p:cNvSpPr>
              <p:nvPr/>
            </p:nvSpPr>
            <p:spPr bwMode="auto">
              <a:xfrm>
                <a:off x="328613" y="-1276350"/>
                <a:ext cx="190500" cy="26988"/>
              </a:xfrm>
              <a:custGeom>
                <a:avLst/>
                <a:gdLst>
                  <a:gd name="T0" fmla="*/ 33 w 35"/>
                  <a:gd name="T1" fmla="*/ 0 h 5"/>
                  <a:gd name="T2" fmla="*/ 3 w 35"/>
                  <a:gd name="T3" fmla="*/ 0 h 5"/>
                  <a:gd name="T4" fmla="*/ 0 w 35"/>
                  <a:gd name="T5" fmla="*/ 2 h 5"/>
                  <a:gd name="T6" fmla="*/ 3 w 35"/>
                  <a:gd name="T7" fmla="*/ 5 h 5"/>
                  <a:gd name="T8" fmla="*/ 33 w 35"/>
                  <a:gd name="T9" fmla="*/ 5 h 5"/>
                  <a:gd name="T10" fmla="*/ 35 w 35"/>
                  <a:gd name="T11" fmla="*/ 2 h 5"/>
                  <a:gd name="T12" fmla="*/ 33 w 3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">
                    <a:moveTo>
                      <a:pt x="3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5"/>
                      <a:pt x="35" y="4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Freeform 66"/>
              <p:cNvSpPr>
                <a:spLocks/>
              </p:cNvSpPr>
              <p:nvPr/>
            </p:nvSpPr>
            <p:spPr bwMode="auto">
              <a:xfrm>
                <a:off x="382588" y="-1155700"/>
                <a:ext cx="136525" cy="26988"/>
              </a:xfrm>
              <a:custGeom>
                <a:avLst/>
                <a:gdLst>
                  <a:gd name="T0" fmla="*/ 23 w 25"/>
                  <a:gd name="T1" fmla="*/ 0 h 5"/>
                  <a:gd name="T2" fmla="*/ 3 w 25"/>
                  <a:gd name="T3" fmla="*/ 0 h 5"/>
                  <a:gd name="T4" fmla="*/ 0 w 25"/>
                  <a:gd name="T5" fmla="*/ 3 h 5"/>
                  <a:gd name="T6" fmla="*/ 3 w 25"/>
                  <a:gd name="T7" fmla="*/ 5 h 5"/>
                  <a:gd name="T8" fmla="*/ 23 w 25"/>
                  <a:gd name="T9" fmla="*/ 5 h 5"/>
                  <a:gd name="T10" fmla="*/ 25 w 25"/>
                  <a:gd name="T11" fmla="*/ 3 h 5"/>
                  <a:gd name="T12" fmla="*/ 23 w 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1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7284666" y="1409520"/>
            <a:ext cx="573757" cy="573757"/>
            <a:chOff x="7204075" y="-1846263"/>
            <a:chExt cx="1939925" cy="1944688"/>
          </a:xfrm>
        </p:grpSpPr>
        <p:sp>
          <p:nvSpPr>
            <p:cNvPr id="48" name="Oval 59"/>
            <p:cNvSpPr>
              <a:spLocks noChangeArrowheads="1"/>
            </p:cNvSpPr>
            <p:nvPr/>
          </p:nvSpPr>
          <p:spPr bwMode="auto">
            <a:xfrm>
              <a:off x="7204075" y="-1846263"/>
              <a:ext cx="1939925" cy="1944688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7519988" y="-1506538"/>
              <a:ext cx="1312862" cy="1265238"/>
              <a:chOff x="7519988" y="-1506538"/>
              <a:chExt cx="1312862" cy="1265238"/>
            </a:xfrm>
          </p:grpSpPr>
          <p:sp>
            <p:nvSpPr>
              <p:cNvPr id="50" name="Freeform 67"/>
              <p:cNvSpPr>
                <a:spLocks/>
              </p:cNvSpPr>
              <p:nvPr/>
            </p:nvSpPr>
            <p:spPr bwMode="auto">
              <a:xfrm>
                <a:off x="7519988" y="-1484313"/>
                <a:ext cx="1176338" cy="1117600"/>
              </a:xfrm>
              <a:custGeom>
                <a:avLst/>
                <a:gdLst>
                  <a:gd name="T0" fmla="*/ 211 w 215"/>
                  <a:gd name="T1" fmla="*/ 164 h 204"/>
                  <a:gd name="T2" fmla="*/ 147 w 215"/>
                  <a:gd name="T3" fmla="*/ 199 h 204"/>
                  <a:gd name="T4" fmla="*/ 46 w 215"/>
                  <a:gd name="T5" fmla="*/ 10 h 204"/>
                  <a:gd name="T6" fmla="*/ 35 w 215"/>
                  <a:gd name="T7" fmla="*/ 1 h 204"/>
                  <a:gd name="T8" fmla="*/ 22 w 215"/>
                  <a:gd name="T9" fmla="*/ 3 h 204"/>
                  <a:gd name="T10" fmla="*/ 1 w 215"/>
                  <a:gd name="T11" fmla="*/ 14 h 204"/>
                  <a:gd name="T12" fmla="*/ 0 w 215"/>
                  <a:gd name="T13" fmla="*/ 17 h 204"/>
                  <a:gd name="T14" fmla="*/ 3 w 215"/>
                  <a:gd name="T15" fmla="*/ 18 h 204"/>
                  <a:gd name="T16" fmla="*/ 24 w 215"/>
                  <a:gd name="T17" fmla="*/ 7 h 204"/>
                  <a:gd name="T18" fmla="*/ 34 w 215"/>
                  <a:gd name="T19" fmla="*/ 6 h 204"/>
                  <a:gd name="T20" fmla="*/ 41 w 215"/>
                  <a:gd name="T21" fmla="*/ 12 h 204"/>
                  <a:gd name="T22" fmla="*/ 144 w 215"/>
                  <a:gd name="T23" fmla="*/ 203 h 204"/>
                  <a:gd name="T24" fmla="*/ 146 w 215"/>
                  <a:gd name="T25" fmla="*/ 204 h 204"/>
                  <a:gd name="T26" fmla="*/ 146 w 215"/>
                  <a:gd name="T27" fmla="*/ 204 h 204"/>
                  <a:gd name="T28" fmla="*/ 148 w 215"/>
                  <a:gd name="T29" fmla="*/ 204 h 204"/>
                  <a:gd name="T30" fmla="*/ 213 w 215"/>
                  <a:gd name="T31" fmla="*/ 168 h 204"/>
                  <a:gd name="T32" fmla="*/ 214 w 215"/>
                  <a:gd name="T33" fmla="*/ 165 h 204"/>
                  <a:gd name="T34" fmla="*/ 211 w 215"/>
                  <a:gd name="T35" fmla="*/ 16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04">
                    <a:moveTo>
                      <a:pt x="211" y="164"/>
                    </a:moveTo>
                    <a:cubicBezTo>
                      <a:pt x="147" y="199"/>
                      <a:pt x="147" y="199"/>
                      <a:pt x="147" y="19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3" y="6"/>
                      <a:pt x="40" y="3"/>
                      <a:pt x="35" y="1"/>
                    </a:cubicBezTo>
                    <a:cubicBezTo>
                      <a:pt x="31" y="0"/>
                      <a:pt x="26" y="1"/>
                      <a:pt x="2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7" y="5"/>
                      <a:pt x="31" y="5"/>
                      <a:pt x="34" y="6"/>
                    </a:cubicBezTo>
                    <a:cubicBezTo>
                      <a:pt x="37" y="7"/>
                      <a:pt x="40" y="9"/>
                      <a:pt x="41" y="12"/>
                    </a:cubicBezTo>
                    <a:cubicBezTo>
                      <a:pt x="144" y="203"/>
                      <a:pt x="144" y="203"/>
                      <a:pt x="144" y="203"/>
                    </a:cubicBezTo>
                    <a:cubicBezTo>
                      <a:pt x="145" y="203"/>
                      <a:pt x="145" y="204"/>
                      <a:pt x="146" y="204"/>
                    </a:cubicBezTo>
                    <a:cubicBezTo>
                      <a:pt x="146" y="204"/>
                      <a:pt x="146" y="204"/>
                      <a:pt x="146" y="204"/>
                    </a:cubicBezTo>
                    <a:cubicBezTo>
                      <a:pt x="147" y="204"/>
                      <a:pt x="147" y="204"/>
                      <a:pt x="148" y="204"/>
                    </a:cubicBezTo>
                    <a:cubicBezTo>
                      <a:pt x="213" y="168"/>
                      <a:pt x="213" y="168"/>
                      <a:pt x="213" y="168"/>
                    </a:cubicBezTo>
                    <a:cubicBezTo>
                      <a:pt x="215" y="168"/>
                      <a:pt x="215" y="166"/>
                      <a:pt x="214" y="165"/>
                    </a:cubicBezTo>
                    <a:cubicBezTo>
                      <a:pt x="214" y="164"/>
                      <a:pt x="212" y="164"/>
                      <a:pt x="211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" name="Freeform 68"/>
              <p:cNvSpPr>
                <a:spLocks noEditPoints="1"/>
              </p:cNvSpPr>
              <p:nvPr/>
            </p:nvSpPr>
            <p:spPr bwMode="auto">
              <a:xfrm>
                <a:off x="8045450" y="-422275"/>
                <a:ext cx="190500" cy="180975"/>
              </a:xfrm>
              <a:custGeom>
                <a:avLst/>
                <a:gdLst>
                  <a:gd name="T0" fmla="*/ 18 w 35"/>
                  <a:gd name="T1" fmla="*/ 0 h 33"/>
                  <a:gd name="T2" fmla="*/ 11 w 35"/>
                  <a:gd name="T3" fmla="*/ 2 h 33"/>
                  <a:gd name="T4" fmla="*/ 4 w 35"/>
                  <a:gd name="T5" fmla="*/ 24 h 33"/>
                  <a:gd name="T6" fmla="*/ 19 w 35"/>
                  <a:gd name="T7" fmla="*/ 33 h 33"/>
                  <a:gd name="T8" fmla="*/ 26 w 35"/>
                  <a:gd name="T9" fmla="*/ 31 h 33"/>
                  <a:gd name="T10" fmla="*/ 34 w 35"/>
                  <a:gd name="T11" fmla="*/ 21 h 33"/>
                  <a:gd name="T12" fmla="*/ 33 w 35"/>
                  <a:gd name="T13" fmla="*/ 9 h 33"/>
                  <a:gd name="T14" fmla="*/ 18 w 35"/>
                  <a:gd name="T15" fmla="*/ 0 h 33"/>
                  <a:gd name="T16" fmla="*/ 30 w 35"/>
                  <a:gd name="T17" fmla="*/ 20 h 33"/>
                  <a:gd name="T18" fmla="*/ 24 w 35"/>
                  <a:gd name="T19" fmla="*/ 27 h 33"/>
                  <a:gd name="T20" fmla="*/ 19 w 35"/>
                  <a:gd name="T21" fmla="*/ 28 h 33"/>
                  <a:gd name="T22" fmla="*/ 8 w 35"/>
                  <a:gd name="T23" fmla="*/ 22 h 33"/>
                  <a:gd name="T24" fmla="*/ 13 w 35"/>
                  <a:gd name="T25" fmla="*/ 6 h 33"/>
                  <a:gd name="T26" fmla="*/ 18 w 35"/>
                  <a:gd name="T27" fmla="*/ 5 h 33"/>
                  <a:gd name="T28" fmla="*/ 29 w 35"/>
                  <a:gd name="T29" fmla="*/ 11 h 33"/>
                  <a:gd name="T30" fmla="*/ 30 w 35"/>
                  <a:gd name="T31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3">
                    <a:moveTo>
                      <a:pt x="18" y="0"/>
                    </a:moveTo>
                    <a:cubicBezTo>
                      <a:pt x="16" y="0"/>
                      <a:pt x="13" y="1"/>
                      <a:pt x="11" y="2"/>
                    </a:cubicBezTo>
                    <a:cubicBezTo>
                      <a:pt x="3" y="6"/>
                      <a:pt x="0" y="16"/>
                      <a:pt x="4" y="24"/>
                    </a:cubicBezTo>
                    <a:cubicBezTo>
                      <a:pt x="7" y="30"/>
                      <a:pt x="13" y="33"/>
                      <a:pt x="19" y="33"/>
                    </a:cubicBezTo>
                    <a:cubicBezTo>
                      <a:pt x="21" y="33"/>
                      <a:pt x="24" y="32"/>
                      <a:pt x="26" y="31"/>
                    </a:cubicBezTo>
                    <a:cubicBezTo>
                      <a:pt x="30" y="29"/>
                      <a:pt x="33" y="25"/>
                      <a:pt x="34" y="21"/>
                    </a:cubicBezTo>
                    <a:cubicBezTo>
                      <a:pt x="35" y="17"/>
                      <a:pt x="35" y="13"/>
                      <a:pt x="33" y="9"/>
                    </a:cubicBezTo>
                    <a:cubicBezTo>
                      <a:pt x="30" y="4"/>
                      <a:pt x="24" y="0"/>
                      <a:pt x="18" y="0"/>
                    </a:cubicBezTo>
                    <a:close/>
                    <a:moveTo>
                      <a:pt x="30" y="20"/>
                    </a:moveTo>
                    <a:cubicBezTo>
                      <a:pt x="29" y="23"/>
                      <a:pt x="27" y="25"/>
                      <a:pt x="24" y="27"/>
                    </a:cubicBezTo>
                    <a:cubicBezTo>
                      <a:pt x="22" y="28"/>
                      <a:pt x="20" y="28"/>
                      <a:pt x="19" y="28"/>
                    </a:cubicBezTo>
                    <a:cubicBezTo>
                      <a:pt x="14" y="28"/>
                      <a:pt x="10" y="26"/>
                      <a:pt x="8" y="22"/>
                    </a:cubicBezTo>
                    <a:cubicBezTo>
                      <a:pt x="5" y="16"/>
                      <a:pt x="7" y="9"/>
                      <a:pt x="13" y="6"/>
                    </a:cubicBezTo>
                    <a:cubicBezTo>
                      <a:pt x="15" y="5"/>
                      <a:pt x="17" y="5"/>
                      <a:pt x="18" y="5"/>
                    </a:cubicBezTo>
                    <a:cubicBezTo>
                      <a:pt x="23" y="5"/>
                      <a:pt x="27" y="7"/>
                      <a:pt x="29" y="11"/>
                    </a:cubicBezTo>
                    <a:cubicBezTo>
                      <a:pt x="30" y="14"/>
                      <a:pt x="31" y="17"/>
                      <a:pt x="3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" name="Freeform 69"/>
              <p:cNvSpPr>
                <a:spLocks noEditPoints="1"/>
              </p:cNvSpPr>
              <p:nvPr/>
            </p:nvSpPr>
            <p:spPr bwMode="auto">
              <a:xfrm>
                <a:off x="7962900" y="-1506538"/>
                <a:ext cx="869950" cy="1003300"/>
              </a:xfrm>
              <a:custGeom>
                <a:avLst/>
                <a:gdLst>
                  <a:gd name="T0" fmla="*/ 158 w 159"/>
                  <a:gd name="T1" fmla="*/ 135 h 183"/>
                  <a:gd name="T2" fmla="*/ 86 w 159"/>
                  <a:gd name="T3" fmla="*/ 2 h 183"/>
                  <a:gd name="T4" fmla="*/ 84 w 159"/>
                  <a:gd name="T5" fmla="*/ 0 h 183"/>
                  <a:gd name="T6" fmla="*/ 83 w 159"/>
                  <a:gd name="T7" fmla="*/ 1 h 183"/>
                  <a:gd name="T8" fmla="*/ 1 w 159"/>
                  <a:gd name="T9" fmla="*/ 45 h 183"/>
                  <a:gd name="T10" fmla="*/ 0 w 159"/>
                  <a:gd name="T11" fmla="*/ 48 h 183"/>
                  <a:gd name="T12" fmla="*/ 72 w 159"/>
                  <a:gd name="T13" fmla="*/ 181 h 183"/>
                  <a:gd name="T14" fmla="*/ 74 w 159"/>
                  <a:gd name="T15" fmla="*/ 183 h 183"/>
                  <a:gd name="T16" fmla="*/ 74 w 159"/>
                  <a:gd name="T17" fmla="*/ 183 h 183"/>
                  <a:gd name="T18" fmla="*/ 76 w 159"/>
                  <a:gd name="T19" fmla="*/ 182 h 183"/>
                  <a:gd name="T20" fmla="*/ 157 w 159"/>
                  <a:gd name="T21" fmla="*/ 138 h 183"/>
                  <a:gd name="T22" fmla="*/ 158 w 159"/>
                  <a:gd name="T23" fmla="*/ 135 h 183"/>
                  <a:gd name="T24" fmla="*/ 83 w 159"/>
                  <a:gd name="T25" fmla="*/ 6 h 183"/>
                  <a:gd name="T26" fmla="*/ 117 w 159"/>
                  <a:gd name="T27" fmla="*/ 69 h 183"/>
                  <a:gd name="T28" fmla="*/ 39 w 159"/>
                  <a:gd name="T29" fmla="*/ 110 h 183"/>
                  <a:gd name="T30" fmla="*/ 6 w 159"/>
                  <a:gd name="T31" fmla="*/ 48 h 183"/>
                  <a:gd name="T32" fmla="*/ 83 w 159"/>
                  <a:gd name="T33" fmla="*/ 6 h 183"/>
                  <a:gd name="T34" fmla="*/ 75 w 159"/>
                  <a:gd name="T35" fmla="*/ 177 h 183"/>
                  <a:gd name="T36" fmla="*/ 42 w 159"/>
                  <a:gd name="T37" fmla="*/ 114 h 183"/>
                  <a:gd name="T38" fmla="*/ 119 w 159"/>
                  <a:gd name="T39" fmla="*/ 73 h 183"/>
                  <a:gd name="T40" fmla="*/ 153 w 159"/>
                  <a:gd name="T41" fmla="*/ 135 h 183"/>
                  <a:gd name="T42" fmla="*/ 75 w 159"/>
                  <a:gd name="T43" fmla="*/ 17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9" h="183">
                    <a:moveTo>
                      <a:pt x="158" y="135"/>
                    </a:moveTo>
                    <a:cubicBezTo>
                      <a:pt x="86" y="2"/>
                      <a:pt x="86" y="2"/>
                      <a:pt x="86" y="2"/>
                    </a:cubicBezTo>
                    <a:cubicBezTo>
                      <a:pt x="86" y="1"/>
                      <a:pt x="85" y="1"/>
                      <a:pt x="84" y="0"/>
                    </a:cubicBezTo>
                    <a:cubicBezTo>
                      <a:pt x="84" y="0"/>
                      <a:pt x="83" y="0"/>
                      <a:pt x="83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7"/>
                      <a:pt x="0" y="48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3" y="182"/>
                      <a:pt x="73" y="182"/>
                      <a:pt x="74" y="183"/>
                    </a:cubicBezTo>
                    <a:cubicBezTo>
                      <a:pt x="74" y="183"/>
                      <a:pt x="74" y="183"/>
                      <a:pt x="74" y="183"/>
                    </a:cubicBezTo>
                    <a:cubicBezTo>
                      <a:pt x="75" y="183"/>
                      <a:pt x="75" y="183"/>
                      <a:pt x="76" y="182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58" y="138"/>
                      <a:pt x="159" y="136"/>
                      <a:pt x="158" y="135"/>
                    </a:cubicBezTo>
                    <a:close/>
                    <a:moveTo>
                      <a:pt x="83" y="6"/>
                    </a:moveTo>
                    <a:cubicBezTo>
                      <a:pt x="117" y="69"/>
                      <a:pt x="117" y="69"/>
                      <a:pt x="117" y="69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6" y="48"/>
                      <a:pt x="6" y="48"/>
                      <a:pt x="6" y="48"/>
                    </a:cubicBezTo>
                    <a:lnTo>
                      <a:pt x="83" y="6"/>
                    </a:lnTo>
                    <a:close/>
                    <a:moveTo>
                      <a:pt x="75" y="177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53" y="135"/>
                      <a:pt x="153" y="135"/>
                      <a:pt x="153" y="135"/>
                    </a:cubicBezTo>
                    <a:lnTo>
                      <a:pt x="75" y="1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" name="Freeform 70"/>
              <p:cNvSpPr>
                <a:spLocks/>
              </p:cNvSpPr>
              <p:nvPr/>
            </p:nvSpPr>
            <p:spPr bwMode="auto">
              <a:xfrm>
                <a:off x="8132763" y="-1341438"/>
                <a:ext cx="234950" cy="136525"/>
              </a:xfrm>
              <a:custGeom>
                <a:avLst/>
                <a:gdLst>
                  <a:gd name="T0" fmla="*/ 42 w 43"/>
                  <a:gd name="T1" fmla="*/ 4 h 25"/>
                  <a:gd name="T2" fmla="*/ 43 w 43"/>
                  <a:gd name="T3" fmla="*/ 1 h 25"/>
                  <a:gd name="T4" fmla="*/ 40 w 43"/>
                  <a:gd name="T5" fmla="*/ 0 h 25"/>
                  <a:gd name="T6" fmla="*/ 2 w 43"/>
                  <a:gd name="T7" fmla="*/ 21 h 25"/>
                  <a:gd name="T8" fmla="*/ 1 w 43"/>
                  <a:gd name="T9" fmla="*/ 24 h 25"/>
                  <a:gd name="T10" fmla="*/ 3 w 43"/>
                  <a:gd name="T11" fmla="*/ 25 h 25"/>
                  <a:gd name="T12" fmla="*/ 4 w 43"/>
                  <a:gd name="T13" fmla="*/ 25 h 25"/>
                  <a:gd name="T14" fmla="*/ 42 w 43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2" y="4"/>
                    </a:moveTo>
                    <a:cubicBezTo>
                      <a:pt x="43" y="4"/>
                      <a:pt x="43" y="2"/>
                      <a:pt x="43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3"/>
                      <a:pt x="1" y="24"/>
                    </a:cubicBezTo>
                    <a:cubicBezTo>
                      <a:pt x="1" y="25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" name="Freeform 71"/>
              <p:cNvSpPr>
                <a:spLocks/>
              </p:cNvSpPr>
              <p:nvPr/>
            </p:nvSpPr>
            <p:spPr bwMode="auto">
              <a:xfrm>
                <a:off x="8329613" y="-981075"/>
                <a:ext cx="234950" cy="138113"/>
              </a:xfrm>
              <a:custGeom>
                <a:avLst/>
                <a:gdLst>
                  <a:gd name="T0" fmla="*/ 43 w 43"/>
                  <a:gd name="T1" fmla="*/ 1 h 25"/>
                  <a:gd name="T2" fmla="*/ 39 w 43"/>
                  <a:gd name="T3" fmla="*/ 0 h 25"/>
                  <a:gd name="T4" fmla="*/ 1 w 43"/>
                  <a:gd name="T5" fmla="*/ 21 h 25"/>
                  <a:gd name="T6" fmla="*/ 0 w 43"/>
                  <a:gd name="T7" fmla="*/ 24 h 25"/>
                  <a:gd name="T8" fmla="*/ 2 w 43"/>
                  <a:gd name="T9" fmla="*/ 25 h 25"/>
                  <a:gd name="T10" fmla="*/ 3 w 43"/>
                  <a:gd name="T11" fmla="*/ 25 h 25"/>
                  <a:gd name="T12" fmla="*/ 42 w 43"/>
                  <a:gd name="T13" fmla="*/ 4 h 25"/>
                  <a:gd name="T14" fmla="*/ 43 w 43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3" y="1"/>
                    </a:moveTo>
                    <a:cubicBezTo>
                      <a:pt x="42" y="0"/>
                      <a:pt x="41" y="0"/>
                      <a:pt x="39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2"/>
                      <a:pt x="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 rot="21540000">
            <a:off x="4532339" y="3083711"/>
            <a:ext cx="573757" cy="573757"/>
            <a:chOff x="2552700" y="-1971675"/>
            <a:chExt cx="1935163" cy="1938338"/>
          </a:xfrm>
        </p:grpSpPr>
        <p:sp>
          <p:nvSpPr>
            <p:cNvPr id="66" name="Oval 62"/>
            <p:cNvSpPr>
              <a:spLocks noChangeArrowheads="1"/>
            </p:cNvSpPr>
            <p:nvPr/>
          </p:nvSpPr>
          <p:spPr bwMode="auto">
            <a:xfrm>
              <a:off x="2552700" y="-1971675"/>
              <a:ext cx="1935163" cy="193833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2908300" y="-1620838"/>
              <a:ext cx="1228725" cy="1236663"/>
              <a:chOff x="2908300" y="-1620838"/>
              <a:chExt cx="1228725" cy="1236663"/>
            </a:xfrm>
          </p:grpSpPr>
          <p:sp>
            <p:nvSpPr>
              <p:cNvPr id="68" name="Freeform 79"/>
              <p:cNvSpPr>
                <a:spLocks noEditPoints="1"/>
              </p:cNvSpPr>
              <p:nvPr/>
            </p:nvSpPr>
            <p:spPr bwMode="auto">
              <a:xfrm>
                <a:off x="3055938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2" y="38"/>
                      <a:pt x="5" y="31"/>
                      <a:pt x="5" y="21"/>
                    </a:cubicBezTo>
                    <a:cubicBezTo>
                      <a:pt x="5" y="12"/>
                      <a:pt x="12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9" name="Freeform 80"/>
              <p:cNvSpPr>
                <a:spLocks noEditPoints="1"/>
              </p:cNvSpPr>
              <p:nvPr/>
            </p:nvSpPr>
            <p:spPr bwMode="auto">
              <a:xfrm>
                <a:off x="3749675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3" y="38"/>
                      <a:pt x="5" y="31"/>
                      <a:pt x="5" y="21"/>
                    </a:cubicBezTo>
                    <a:cubicBezTo>
                      <a:pt x="5" y="12"/>
                      <a:pt x="13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0" name="Freeform 81"/>
              <p:cNvSpPr>
                <a:spLocks noEditPoints="1"/>
              </p:cNvSpPr>
              <p:nvPr/>
            </p:nvSpPr>
            <p:spPr bwMode="auto">
              <a:xfrm>
                <a:off x="2908300" y="-1358900"/>
                <a:ext cx="1228725" cy="974725"/>
              </a:xfrm>
              <a:custGeom>
                <a:avLst/>
                <a:gdLst>
                  <a:gd name="T0" fmla="*/ 205 w 225"/>
                  <a:gd name="T1" fmla="*/ 13 h 178"/>
                  <a:gd name="T2" fmla="*/ 151 w 225"/>
                  <a:gd name="T3" fmla="*/ 13 h 178"/>
                  <a:gd name="T4" fmla="*/ 112 w 225"/>
                  <a:gd name="T5" fmla="*/ 60 h 178"/>
                  <a:gd name="T6" fmla="*/ 74 w 225"/>
                  <a:gd name="T7" fmla="*/ 13 h 178"/>
                  <a:gd name="T8" fmla="*/ 19 w 225"/>
                  <a:gd name="T9" fmla="*/ 13 h 178"/>
                  <a:gd name="T10" fmla="*/ 2 w 225"/>
                  <a:gd name="T11" fmla="*/ 54 h 178"/>
                  <a:gd name="T12" fmla="*/ 26 w 225"/>
                  <a:gd name="T13" fmla="*/ 94 h 178"/>
                  <a:gd name="T14" fmla="*/ 36 w 225"/>
                  <a:gd name="T15" fmla="*/ 178 h 178"/>
                  <a:gd name="T16" fmla="*/ 53 w 225"/>
                  <a:gd name="T17" fmla="*/ 169 h 178"/>
                  <a:gd name="T18" fmla="*/ 74 w 225"/>
                  <a:gd name="T19" fmla="*/ 169 h 178"/>
                  <a:gd name="T20" fmla="*/ 77 w 225"/>
                  <a:gd name="T21" fmla="*/ 60 h 178"/>
                  <a:gd name="T22" fmla="*/ 112 w 225"/>
                  <a:gd name="T23" fmla="*/ 78 h 178"/>
                  <a:gd name="T24" fmla="*/ 147 w 225"/>
                  <a:gd name="T25" fmla="*/ 61 h 178"/>
                  <a:gd name="T26" fmla="*/ 151 w 225"/>
                  <a:gd name="T27" fmla="*/ 169 h 178"/>
                  <a:gd name="T28" fmla="*/ 171 w 225"/>
                  <a:gd name="T29" fmla="*/ 169 h 178"/>
                  <a:gd name="T30" fmla="*/ 189 w 225"/>
                  <a:gd name="T31" fmla="*/ 178 h 178"/>
                  <a:gd name="T32" fmla="*/ 199 w 225"/>
                  <a:gd name="T33" fmla="*/ 169 h 178"/>
                  <a:gd name="T34" fmla="*/ 207 w 225"/>
                  <a:gd name="T35" fmla="*/ 90 h 178"/>
                  <a:gd name="T36" fmla="*/ 81 w 225"/>
                  <a:gd name="T37" fmla="*/ 57 h 178"/>
                  <a:gd name="T38" fmla="*/ 68 w 225"/>
                  <a:gd name="T39" fmla="*/ 24 h 178"/>
                  <a:gd name="T40" fmla="*/ 66 w 225"/>
                  <a:gd name="T41" fmla="*/ 44 h 178"/>
                  <a:gd name="T42" fmla="*/ 69 w 225"/>
                  <a:gd name="T43" fmla="*/ 147 h 178"/>
                  <a:gd name="T44" fmla="*/ 69 w 225"/>
                  <a:gd name="T45" fmla="*/ 169 h 178"/>
                  <a:gd name="T46" fmla="*/ 52 w 225"/>
                  <a:gd name="T47" fmla="*/ 92 h 178"/>
                  <a:gd name="T48" fmla="*/ 41 w 225"/>
                  <a:gd name="T49" fmla="*/ 168 h 178"/>
                  <a:gd name="T50" fmla="*/ 30 w 225"/>
                  <a:gd name="T51" fmla="*/ 169 h 178"/>
                  <a:gd name="T52" fmla="*/ 31 w 225"/>
                  <a:gd name="T53" fmla="*/ 92 h 178"/>
                  <a:gd name="T54" fmla="*/ 31 w 225"/>
                  <a:gd name="T55" fmla="*/ 76 h 178"/>
                  <a:gd name="T56" fmla="*/ 27 w 225"/>
                  <a:gd name="T57" fmla="*/ 35 h 178"/>
                  <a:gd name="T58" fmla="*/ 23 w 225"/>
                  <a:gd name="T59" fmla="*/ 68 h 178"/>
                  <a:gd name="T60" fmla="*/ 27 w 225"/>
                  <a:gd name="T61" fmla="*/ 80 h 178"/>
                  <a:gd name="T62" fmla="*/ 26 w 225"/>
                  <a:gd name="T63" fmla="*/ 89 h 178"/>
                  <a:gd name="T64" fmla="*/ 6 w 225"/>
                  <a:gd name="T65" fmla="*/ 42 h 178"/>
                  <a:gd name="T66" fmla="*/ 48 w 225"/>
                  <a:gd name="T67" fmla="*/ 4 h 178"/>
                  <a:gd name="T68" fmla="*/ 88 w 225"/>
                  <a:gd name="T69" fmla="*/ 47 h 178"/>
                  <a:gd name="T70" fmla="*/ 110 w 225"/>
                  <a:gd name="T71" fmla="*/ 64 h 178"/>
                  <a:gd name="T72" fmla="*/ 114 w 225"/>
                  <a:gd name="T73" fmla="*/ 72 h 178"/>
                  <a:gd name="T74" fmla="*/ 26 w 225"/>
                  <a:gd name="T75" fmla="*/ 43 h 178"/>
                  <a:gd name="T76" fmla="*/ 26 w 225"/>
                  <a:gd name="T77" fmla="*/ 43 h 178"/>
                  <a:gd name="T78" fmla="*/ 198 w 225"/>
                  <a:gd name="T79" fmla="*/ 89 h 178"/>
                  <a:gd name="T80" fmla="*/ 198 w 225"/>
                  <a:gd name="T81" fmla="*/ 80 h 178"/>
                  <a:gd name="T82" fmla="*/ 202 w 225"/>
                  <a:gd name="T83" fmla="*/ 68 h 178"/>
                  <a:gd name="T84" fmla="*/ 198 w 225"/>
                  <a:gd name="T85" fmla="*/ 35 h 178"/>
                  <a:gd name="T86" fmla="*/ 194 w 225"/>
                  <a:gd name="T87" fmla="*/ 76 h 178"/>
                  <a:gd name="T88" fmla="*/ 194 w 225"/>
                  <a:gd name="T89" fmla="*/ 92 h 178"/>
                  <a:gd name="T90" fmla="*/ 195 w 225"/>
                  <a:gd name="T91" fmla="*/ 169 h 178"/>
                  <a:gd name="T92" fmla="*/ 183 w 225"/>
                  <a:gd name="T93" fmla="*/ 168 h 178"/>
                  <a:gd name="T94" fmla="*/ 173 w 225"/>
                  <a:gd name="T95" fmla="*/ 92 h 178"/>
                  <a:gd name="T96" fmla="*/ 155 w 225"/>
                  <a:gd name="T97" fmla="*/ 169 h 178"/>
                  <a:gd name="T98" fmla="*/ 156 w 225"/>
                  <a:gd name="T99" fmla="*/ 147 h 178"/>
                  <a:gd name="T100" fmla="*/ 159 w 225"/>
                  <a:gd name="T101" fmla="*/ 44 h 178"/>
                  <a:gd name="T102" fmla="*/ 157 w 225"/>
                  <a:gd name="T103" fmla="*/ 24 h 178"/>
                  <a:gd name="T104" fmla="*/ 144 w 225"/>
                  <a:gd name="T105" fmla="*/ 57 h 178"/>
                  <a:gd name="T106" fmla="*/ 117 w 225"/>
                  <a:gd name="T107" fmla="*/ 63 h 178"/>
                  <a:gd name="T108" fmla="*/ 137 w 225"/>
                  <a:gd name="T109" fmla="*/ 47 h 178"/>
                  <a:gd name="T110" fmla="*/ 177 w 225"/>
                  <a:gd name="T111" fmla="*/ 4 h 178"/>
                  <a:gd name="T112" fmla="*/ 218 w 225"/>
                  <a:gd name="T113" fmla="*/ 42 h 178"/>
                  <a:gd name="T114" fmla="*/ 203 w 225"/>
                  <a:gd name="T115" fmla="*/ 5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178">
                    <a:moveTo>
                      <a:pt x="222" y="40"/>
                    </a:moveTo>
                    <a:cubicBezTo>
                      <a:pt x="222" y="40"/>
                      <a:pt x="222" y="40"/>
                      <a:pt x="222" y="40"/>
                    </a:cubicBezTo>
                    <a:cubicBezTo>
                      <a:pt x="205" y="13"/>
                      <a:pt x="205" y="13"/>
                      <a:pt x="205" y="13"/>
                    </a:cubicBezTo>
                    <a:cubicBezTo>
                      <a:pt x="199" y="4"/>
                      <a:pt x="195" y="0"/>
                      <a:pt x="177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58" y="0"/>
                      <a:pt x="154" y="8"/>
                      <a:pt x="151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47" y="20"/>
                      <a:pt x="135" y="41"/>
                      <a:pt x="133" y="44"/>
                    </a:cubicBezTo>
                    <a:cubicBezTo>
                      <a:pt x="131" y="46"/>
                      <a:pt x="119" y="55"/>
                      <a:pt x="112" y="60"/>
                    </a:cubicBezTo>
                    <a:cubicBezTo>
                      <a:pt x="107" y="56"/>
                      <a:pt x="98" y="49"/>
                      <a:pt x="92" y="44"/>
                    </a:cubicBezTo>
                    <a:cubicBezTo>
                      <a:pt x="90" y="41"/>
                      <a:pt x="77" y="20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8"/>
                      <a:pt x="66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29" y="0"/>
                      <a:pt x="26" y="4"/>
                      <a:pt x="19" y="1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4"/>
                      <a:pt x="0" y="49"/>
                      <a:pt x="2" y="54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9" y="92"/>
                      <a:pt x="21" y="94"/>
                      <a:pt x="25" y="94"/>
                    </a:cubicBezTo>
                    <a:cubicBezTo>
                      <a:pt x="25" y="94"/>
                      <a:pt x="25" y="94"/>
                      <a:pt x="26" y="94"/>
                    </a:cubicBezTo>
                    <a:cubicBezTo>
                      <a:pt x="25" y="153"/>
                      <a:pt x="25" y="167"/>
                      <a:pt x="25" y="169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74"/>
                      <a:pt x="30" y="178"/>
                      <a:pt x="36" y="178"/>
                    </a:cubicBezTo>
                    <a:cubicBezTo>
                      <a:pt x="41" y="177"/>
                      <a:pt x="46" y="173"/>
                      <a:pt x="46" y="169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3" y="169"/>
                      <a:pt x="53" y="169"/>
                      <a:pt x="53" y="169"/>
                    </a:cubicBezTo>
                    <a:cubicBezTo>
                      <a:pt x="54" y="173"/>
                      <a:pt x="58" y="177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9" y="178"/>
                      <a:pt x="73" y="174"/>
                      <a:pt x="74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4" y="166"/>
                      <a:pt x="72" y="100"/>
                      <a:pt x="71" y="5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8" y="61"/>
                      <a:pt x="78" y="61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8" y="78"/>
                      <a:pt x="110" y="78"/>
                      <a:pt x="112" y="78"/>
                    </a:cubicBezTo>
                    <a:cubicBezTo>
                      <a:pt x="113" y="78"/>
                      <a:pt x="113" y="78"/>
                      <a:pt x="114" y="78"/>
                    </a:cubicBezTo>
                    <a:cubicBezTo>
                      <a:pt x="115" y="78"/>
                      <a:pt x="117" y="78"/>
                      <a:pt x="118" y="77"/>
                    </a:cubicBezTo>
                    <a:cubicBezTo>
                      <a:pt x="147" y="61"/>
                      <a:pt x="147" y="61"/>
                      <a:pt x="147" y="61"/>
                    </a:cubicBezTo>
                    <a:cubicBezTo>
                      <a:pt x="147" y="61"/>
                      <a:pt x="147" y="60"/>
                      <a:pt x="147" y="60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2" y="100"/>
                      <a:pt x="151" y="166"/>
                      <a:pt x="151" y="169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1" y="174"/>
                      <a:pt x="156" y="178"/>
                      <a:pt x="161" y="178"/>
                    </a:cubicBezTo>
                    <a:cubicBezTo>
                      <a:pt x="167" y="177"/>
                      <a:pt x="171" y="173"/>
                      <a:pt x="171" y="169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9" y="169"/>
                      <a:pt x="179" y="169"/>
                      <a:pt x="179" y="169"/>
                    </a:cubicBezTo>
                    <a:cubicBezTo>
                      <a:pt x="179" y="173"/>
                      <a:pt x="183" y="177"/>
                      <a:pt x="189" y="178"/>
                    </a:cubicBezTo>
                    <a:cubicBezTo>
                      <a:pt x="189" y="178"/>
                      <a:pt x="189" y="178"/>
                      <a:pt x="189" y="178"/>
                    </a:cubicBezTo>
                    <a:cubicBezTo>
                      <a:pt x="194" y="178"/>
                      <a:pt x="199" y="174"/>
                      <a:pt x="199" y="169"/>
                    </a:cubicBezTo>
                    <a:cubicBezTo>
                      <a:pt x="199" y="169"/>
                      <a:pt x="199" y="169"/>
                      <a:pt x="199" y="169"/>
                    </a:cubicBezTo>
                    <a:cubicBezTo>
                      <a:pt x="199" y="167"/>
                      <a:pt x="199" y="153"/>
                      <a:pt x="199" y="94"/>
                    </a:cubicBezTo>
                    <a:cubicBezTo>
                      <a:pt x="199" y="94"/>
                      <a:pt x="200" y="94"/>
                      <a:pt x="200" y="94"/>
                    </a:cubicBezTo>
                    <a:cubicBezTo>
                      <a:pt x="203" y="94"/>
                      <a:pt x="206" y="92"/>
                      <a:pt x="207" y="90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5" y="49"/>
                      <a:pt x="225" y="44"/>
                      <a:pt x="222" y="40"/>
                    </a:cubicBezTo>
                    <a:close/>
                    <a:moveTo>
                      <a:pt x="81" y="57"/>
                    </a:move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37"/>
                      <a:pt x="70" y="32"/>
                      <a:pt x="70" y="27"/>
                    </a:cubicBezTo>
                    <a:cubicBezTo>
                      <a:pt x="70" y="25"/>
                      <a:pt x="69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6" y="25"/>
                      <a:pt x="66" y="27"/>
                    </a:cubicBezTo>
                    <a:cubicBezTo>
                      <a:pt x="66" y="27"/>
                      <a:pt x="66" y="33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58"/>
                      <a:pt x="67" y="78"/>
                      <a:pt x="67" y="98"/>
                    </a:cubicBezTo>
                    <a:cubicBezTo>
                      <a:pt x="68" y="116"/>
                      <a:pt x="68" y="133"/>
                      <a:pt x="69" y="147"/>
                    </a:cubicBezTo>
                    <a:cubicBezTo>
                      <a:pt x="69" y="153"/>
                      <a:pt x="69" y="159"/>
                      <a:pt x="69" y="163"/>
                    </a:cubicBezTo>
                    <a:cubicBezTo>
                      <a:pt x="69" y="166"/>
                      <a:pt x="69" y="167"/>
                      <a:pt x="69" y="169"/>
                    </a:cubicBezTo>
                    <a:cubicBezTo>
                      <a:pt x="69" y="169"/>
                      <a:pt x="69" y="169"/>
                      <a:pt x="69" y="169"/>
                    </a:cubicBezTo>
                    <a:cubicBezTo>
                      <a:pt x="69" y="171"/>
                      <a:pt x="67" y="173"/>
                      <a:pt x="64" y="173"/>
                    </a:cubicBezTo>
                    <a:cubicBezTo>
                      <a:pt x="61" y="173"/>
                      <a:pt x="58" y="171"/>
                      <a:pt x="58" y="168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1"/>
                      <a:pt x="51" y="90"/>
                      <a:pt x="50" y="90"/>
                    </a:cubicBezTo>
                    <a:cubicBezTo>
                      <a:pt x="48" y="90"/>
                      <a:pt x="47" y="91"/>
                      <a:pt x="47" y="92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41" y="171"/>
                      <a:pt x="39" y="173"/>
                      <a:pt x="36" y="173"/>
                    </a:cubicBezTo>
                    <a:cubicBezTo>
                      <a:pt x="33" y="173"/>
                      <a:pt x="30" y="171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7"/>
                      <a:pt x="30" y="165"/>
                      <a:pt x="30" y="162"/>
                    </a:cubicBezTo>
                    <a:cubicBezTo>
                      <a:pt x="30" y="157"/>
                      <a:pt x="30" y="151"/>
                      <a:pt x="30" y="144"/>
                    </a:cubicBezTo>
                    <a:cubicBezTo>
                      <a:pt x="30" y="129"/>
                      <a:pt x="30" y="110"/>
                      <a:pt x="31" y="92"/>
                    </a:cubicBezTo>
                    <a:cubicBezTo>
                      <a:pt x="33" y="90"/>
                      <a:pt x="34" y="87"/>
                      <a:pt x="33" y="84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3" y="83"/>
                      <a:pt x="32" y="80"/>
                      <a:pt x="31" y="76"/>
                    </a:cubicBezTo>
                    <a:cubicBezTo>
                      <a:pt x="31" y="50"/>
                      <a:pt x="31" y="36"/>
                      <a:pt x="31" y="36"/>
                    </a:cubicBezTo>
                    <a:cubicBezTo>
                      <a:pt x="31" y="35"/>
                      <a:pt x="30" y="34"/>
                      <a:pt x="29" y="34"/>
                    </a:cubicBezTo>
                    <a:cubicBezTo>
                      <a:pt x="28" y="34"/>
                      <a:pt x="27" y="34"/>
                      <a:pt x="27" y="35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20" y="59"/>
                      <a:pt x="23" y="68"/>
                    </a:cubicBezTo>
                    <a:cubicBezTo>
                      <a:pt x="24" y="71"/>
                      <a:pt x="25" y="74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7" y="79"/>
                      <a:pt x="27" y="80"/>
                    </a:cubicBezTo>
                    <a:cubicBezTo>
                      <a:pt x="28" y="82"/>
                      <a:pt x="28" y="8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8" y="88"/>
                      <a:pt x="26" y="89"/>
                    </a:cubicBezTo>
                    <a:cubicBezTo>
                      <a:pt x="24" y="90"/>
                      <a:pt x="22" y="89"/>
                      <a:pt x="21" y="8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49"/>
                      <a:pt x="5" y="45"/>
                      <a:pt x="6" y="42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9" y="8"/>
                      <a:pt x="3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64" y="4"/>
                      <a:pt x="67" y="11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4" y="22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95" y="52"/>
                      <a:pt x="101" y="57"/>
                    </a:cubicBezTo>
                    <a:cubicBezTo>
                      <a:pt x="104" y="60"/>
                      <a:pt x="108" y="62"/>
                      <a:pt x="110" y="64"/>
                    </a:cubicBezTo>
                    <a:cubicBezTo>
                      <a:pt x="112" y="65"/>
                      <a:pt x="113" y="66"/>
                      <a:pt x="114" y="67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5" y="68"/>
                      <a:pt x="115" y="70"/>
                      <a:pt x="114" y="72"/>
                    </a:cubicBezTo>
                    <a:cubicBezTo>
                      <a:pt x="113" y="73"/>
                      <a:pt x="111" y="74"/>
                      <a:pt x="109" y="73"/>
                    </a:cubicBezTo>
                    <a:lnTo>
                      <a:pt x="81" y="57"/>
                    </a:lnTo>
                    <a:close/>
                    <a:moveTo>
                      <a:pt x="26" y="43"/>
                    </a:moveTo>
                    <a:cubicBezTo>
                      <a:pt x="26" y="48"/>
                      <a:pt x="26" y="54"/>
                      <a:pt x="26" y="63"/>
                    </a:cubicBezTo>
                    <a:cubicBezTo>
                      <a:pt x="25" y="58"/>
                      <a:pt x="23" y="54"/>
                      <a:pt x="22" y="50"/>
                    </a:cubicBezTo>
                    <a:lnTo>
                      <a:pt x="26" y="43"/>
                    </a:lnTo>
                    <a:close/>
                    <a:moveTo>
                      <a:pt x="219" y="52"/>
                    </a:moveTo>
                    <a:cubicBezTo>
                      <a:pt x="203" y="88"/>
                      <a:pt x="203" y="88"/>
                      <a:pt x="203" y="88"/>
                    </a:cubicBezTo>
                    <a:cubicBezTo>
                      <a:pt x="202" y="89"/>
                      <a:pt x="200" y="90"/>
                      <a:pt x="198" y="89"/>
                    </a:cubicBezTo>
                    <a:cubicBezTo>
                      <a:pt x="196" y="88"/>
                      <a:pt x="195" y="87"/>
                      <a:pt x="196" y="85"/>
                    </a:cubicBezTo>
                    <a:cubicBezTo>
                      <a:pt x="196" y="85"/>
                      <a:pt x="196" y="85"/>
                      <a:pt x="196" y="85"/>
                    </a:cubicBezTo>
                    <a:cubicBezTo>
                      <a:pt x="196" y="84"/>
                      <a:pt x="197" y="82"/>
                      <a:pt x="198" y="80"/>
                    </a:cubicBezTo>
                    <a:cubicBezTo>
                      <a:pt x="198" y="79"/>
                      <a:pt x="198" y="78"/>
                      <a:pt x="198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9" y="74"/>
                      <a:pt x="201" y="71"/>
                      <a:pt x="202" y="68"/>
                    </a:cubicBezTo>
                    <a:cubicBezTo>
                      <a:pt x="205" y="59"/>
                      <a:pt x="208" y="50"/>
                      <a:pt x="208" y="50"/>
                    </a:cubicBezTo>
                    <a:cubicBezTo>
                      <a:pt x="208" y="49"/>
                      <a:pt x="208" y="48"/>
                      <a:pt x="207" y="48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7" y="34"/>
                      <a:pt x="196" y="34"/>
                      <a:pt x="195" y="34"/>
                    </a:cubicBezTo>
                    <a:cubicBezTo>
                      <a:pt x="194" y="34"/>
                      <a:pt x="194" y="35"/>
                      <a:pt x="194" y="36"/>
                    </a:cubicBezTo>
                    <a:cubicBezTo>
                      <a:pt x="194" y="36"/>
                      <a:pt x="194" y="50"/>
                      <a:pt x="194" y="76"/>
                    </a:cubicBezTo>
                    <a:cubicBezTo>
                      <a:pt x="193" y="80"/>
                      <a:pt x="192" y="83"/>
                      <a:pt x="191" y="83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0" y="87"/>
                      <a:pt x="192" y="90"/>
                      <a:pt x="194" y="92"/>
                    </a:cubicBezTo>
                    <a:cubicBezTo>
                      <a:pt x="194" y="110"/>
                      <a:pt x="194" y="129"/>
                      <a:pt x="194" y="144"/>
                    </a:cubicBezTo>
                    <a:cubicBezTo>
                      <a:pt x="194" y="151"/>
                      <a:pt x="195" y="157"/>
                      <a:pt x="195" y="162"/>
                    </a:cubicBezTo>
                    <a:cubicBezTo>
                      <a:pt x="195" y="165"/>
                      <a:pt x="195" y="167"/>
                      <a:pt x="195" y="169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4" y="171"/>
                      <a:pt x="192" y="173"/>
                      <a:pt x="189" y="173"/>
                    </a:cubicBezTo>
                    <a:cubicBezTo>
                      <a:pt x="186" y="173"/>
                      <a:pt x="183" y="171"/>
                      <a:pt x="183" y="168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1"/>
                      <a:pt x="176" y="90"/>
                      <a:pt x="175" y="90"/>
                    </a:cubicBezTo>
                    <a:cubicBezTo>
                      <a:pt x="174" y="90"/>
                      <a:pt x="173" y="91"/>
                      <a:pt x="173" y="92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6" y="171"/>
                      <a:pt x="164" y="173"/>
                      <a:pt x="161" y="173"/>
                    </a:cubicBezTo>
                    <a:cubicBezTo>
                      <a:pt x="158" y="173"/>
                      <a:pt x="155" y="171"/>
                      <a:pt x="155" y="169"/>
                    </a:cubicBezTo>
                    <a:cubicBezTo>
                      <a:pt x="155" y="169"/>
                      <a:pt x="155" y="169"/>
                      <a:pt x="155" y="169"/>
                    </a:cubicBezTo>
                    <a:cubicBezTo>
                      <a:pt x="155" y="167"/>
                      <a:pt x="155" y="166"/>
                      <a:pt x="155" y="163"/>
                    </a:cubicBezTo>
                    <a:cubicBezTo>
                      <a:pt x="156" y="159"/>
                      <a:pt x="156" y="153"/>
                      <a:pt x="156" y="147"/>
                    </a:cubicBezTo>
                    <a:cubicBezTo>
                      <a:pt x="156" y="133"/>
                      <a:pt x="157" y="116"/>
                      <a:pt x="157" y="98"/>
                    </a:cubicBezTo>
                    <a:cubicBezTo>
                      <a:pt x="158" y="78"/>
                      <a:pt x="158" y="58"/>
                      <a:pt x="159" y="44"/>
                    </a:cubicBezTo>
                    <a:cubicBezTo>
                      <a:pt x="159" y="44"/>
                      <a:pt x="159" y="44"/>
                      <a:pt x="159" y="44"/>
                    </a:cubicBezTo>
                    <a:cubicBezTo>
                      <a:pt x="159" y="33"/>
                      <a:pt x="159" y="27"/>
                      <a:pt x="159" y="27"/>
                    </a:cubicBezTo>
                    <a:cubicBezTo>
                      <a:pt x="159" y="25"/>
                      <a:pt x="158" y="24"/>
                      <a:pt x="157" y="24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5" y="24"/>
                      <a:pt x="154" y="25"/>
                      <a:pt x="154" y="27"/>
                    </a:cubicBezTo>
                    <a:cubicBezTo>
                      <a:pt x="154" y="32"/>
                      <a:pt x="154" y="37"/>
                      <a:pt x="154" y="43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68"/>
                      <a:pt x="119" y="65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6" y="63"/>
                      <a:pt x="116" y="63"/>
                    </a:cubicBezTo>
                    <a:cubicBezTo>
                      <a:pt x="124" y="57"/>
                      <a:pt x="136" y="47"/>
                      <a:pt x="136" y="47"/>
                    </a:cubicBezTo>
                    <a:cubicBezTo>
                      <a:pt x="136" y="47"/>
                      <a:pt x="137" y="47"/>
                      <a:pt x="137" y="47"/>
                    </a:cubicBezTo>
                    <a:cubicBezTo>
                      <a:pt x="137" y="47"/>
                      <a:pt x="151" y="22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7" y="11"/>
                      <a:pt x="161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94" y="4"/>
                      <a:pt x="196" y="8"/>
                      <a:pt x="201" y="16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0" y="45"/>
                      <a:pt x="220" y="49"/>
                      <a:pt x="219" y="52"/>
                    </a:cubicBezTo>
                    <a:close/>
                    <a:moveTo>
                      <a:pt x="198" y="43"/>
                    </a:moveTo>
                    <a:cubicBezTo>
                      <a:pt x="203" y="50"/>
                      <a:pt x="203" y="50"/>
                      <a:pt x="203" y="50"/>
                    </a:cubicBezTo>
                    <a:cubicBezTo>
                      <a:pt x="202" y="54"/>
                      <a:pt x="200" y="58"/>
                      <a:pt x="198" y="63"/>
                    </a:cubicBezTo>
                    <a:cubicBezTo>
                      <a:pt x="198" y="54"/>
                      <a:pt x="198" y="48"/>
                      <a:pt x="19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3" name="Group 34"/>
          <p:cNvGrpSpPr>
            <a:grpSpLocks noChangeAspect="1"/>
          </p:cNvGrpSpPr>
          <p:nvPr/>
        </p:nvGrpSpPr>
        <p:grpSpPr bwMode="auto">
          <a:xfrm>
            <a:off x="3148416" y="3941725"/>
            <a:ext cx="573757" cy="573755"/>
            <a:chOff x="1544" y="1525"/>
            <a:chExt cx="426" cy="426"/>
          </a:xfrm>
        </p:grpSpPr>
        <p:sp>
          <p:nvSpPr>
            <p:cNvPr id="74" name="Oval 35"/>
            <p:cNvSpPr>
              <a:spLocks noChangeArrowheads="1"/>
            </p:cNvSpPr>
            <p:nvPr/>
          </p:nvSpPr>
          <p:spPr bwMode="auto">
            <a:xfrm>
              <a:off x="1544" y="1525"/>
              <a:ext cx="426" cy="4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5" name="Freeform 36"/>
            <p:cNvSpPr>
              <a:spLocks noEditPoints="1"/>
            </p:cNvSpPr>
            <p:nvPr/>
          </p:nvSpPr>
          <p:spPr bwMode="auto">
            <a:xfrm>
              <a:off x="1672" y="1606"/>
              <a:ext cx="60" cy="264"/>
            </a:xfrm>
            <a:custGeom>
              <a:avLst/>
              <a:gdLst>
                <a:gd name="T0" fmla="*/ 50 w 50"/>
                <a:gd name="T1" fmla="*/ 173 h 220"/>
                <a:gd name="T2" fmla="*/ 36 w 50"/>
                <a:gd name="T3" fmla="*/ 0 h 220"/>
                <a:gd name="T4" fmla="*/ 0 w 50"/>
                <a:gd name="T5" fmla="*/ 14 h 220"/>
                <a:gd name="T6" fmla="*/ 0 w 50"/>
                <a:gd name="T7" fmla="*/ 173 h 220"/>
                <a:gd name="T8" fmla="*/ 0 w 50"/>
                <a:gd name="T9" fmla="*/ 173 h 220"/>
                <a:gd name="T10" fmla="*/ 0 w 50"/>
                <a:gd name="T11" fmla="*/ 174 h 220"/>
                <a:gd name="T12" fmla="*/ 0 w 50"/>
                <a:gd name="T13" fmla="*/ 174 h 220"/>
                <a:gd name="T14" fmla="*/ 25 w 50"/>
                <a:gd name="T15" fmla="*/ 220 h 220"/>
                <a:gd name="T16" fmla="*/ 50 w 50"/>
                <a:gd name="T17" fmla="*/ 174 h 220"/>
                <a:gd name="T18" fmla="*/ 50 w 50"/>
                <a:gd name="T19" fmla="*/ 174 h 220"/>
                <a:gd name="T20" fmla="*/ 50 w 50"/>
                <a:gd name="T21" fmla="*/ 174 h 220"/>
                <a:gd name="T22" fmla="*/ 31 w 50"/>
                <a:gd name="T23" fmla="*/ 201 h 220"/>
                <a:gd name="T24" fmla="*/ 7 w 50"/>
                <a:gd name="T25" fmla="*/ 177 h 220"/>
                <a:gd name="T26" fmla="*/ 16 w 50"/>
                <a:gd name="T27" fmla="*/ 177 h 220"/>
                <a:gd name="T28" fmla="*/ 18 w 50"/>
                <a:gd name="T29" fmla="*/ 177 h 220"/>
                <a:gd name="T30" fmla="*/ 44 w 50"/>
                <a:gd name="T31" fmla="*/ 175 h 220"/>
                <a:gd name="T32" fmla="*/ 45 w 50"/>
                <a:gd name="T33" fmla="*/ 53 h 220"/>
                <a:gd name="T34" fmla="*/ 4 w 50"/>
                <a:gd name="T35" fmla="*/ 34 h 220"/>
                <a:gd name="T36" fmla="*/ 45 w 50"/>
                <a:gd name="T37" fmla="*/ 53 h 220"/>
                <a:gd name="T38" fmla="*/ 19 w 50"/>
                <a:gd name="T39" fmla="*/ 172 h 220"/>
                <a:gd name="T40" fmla="*/ 31 w 50"/>
                <a:gd name="T41" fmla="*/ 58 h 220"/>
                <a:gd name="T42" fmla="*/ 23 w 50"/>
                <a:gd name="T43" fmla="*/ 171 h 220"/>
                <a:gd name="T44" fmla="*/ 4 w 50"/>
                <a:gd name="T45" fmla="*/ 58 h 220"/>
                <a:gd name="T46" fmla="*/ 14 w 50"/>
                <a:gd name="T47" fmla="*/ 173 h 220"/>
                <a:gd name="T48" fmla="*/ 36 w 50"/>
                <a:gd name="T49" fmla="*/ 169 h 220"/>
                <a:gd name="T50" fmla="*/ 45 w 50"/>
                <a:gd name="T51" fmla="*/ 58 h 220"/>
                <a:gd name="T52" fmla="*/ 36 w 50"/>
                <a:gd name="T53" fmla="*/ 169 h 220"/>
                <a:gd name="T54" fmla="*/ 36 w 50"/>
                <a:gd name="T55" fmla="*/ 5 h 220"/>
                <a:gd name="T56" fmla="*/ 45 w 50"/>
                <a:gd name="T57" fmla="*/ 29 h 220"/>
                <a:gd name="T58" fmla="*/ 4 w 50"/>
                <a:gd name="T59" fmla="*/ 14 h 220"/>
                <a:gd name="T60" fmla="*/ 22 w 50"/>
                <a:gd name="T61" fmla="*/ 206 h 220"/>
                <a:gd name="T62" fmla="*/ 25 w 50"/>
                <a:gd name="T63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220">
                  <a:moveTo>
                    <a:pt x="50" y="173"/>
                  </a:moveTo>
                  <a:cubicBezTo>
                    <a:pt x="50" y="173"/>
                    <a:pt x="50" y="173"/>
                    <a:pt x="50" y="17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3" y="218"/>
                    <a:pt x="23" y="218"/>
                    <a:pt x="23" y="218"/>
                  </a:cubicBezTo>
                  <a:cubicBezTo>
                    <a:pt x="23" y="219"/>
                    <a:pt x="24" y="220"/>
                    <a:pt x="25" y="220"/>
                  </a:cubicBezTo>
                  <a:cubicBezTo>
                    <a:pt x="26" y="220"/>
                    <a:pt x="27" y="219"/>
                    <a:pt x="27" y="218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lose/>
                  <a:moveTo>
                    <a:pt x="31" y="201"/>
                  </a:moveTo>
                  <a:cubicBezTo>
                    <a:pt x="19" y="201"/>
                    <a:pt x="19" y="201"/>
                    <a:pt x="19" y="201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8" y="177"/>
                    <a:pt x="9" y="177"/>
                    <a:pt x="11" y="177"/>
                  </a:cubicBezTo>
                  <a:cubicBezTo>
                    <a:pt x="13" y="177"/>
                    <a:pt x="14" y="177"/>
                    <a:pt x="16" y="177"/>
                  </a:cubicBezTo>
                  <a:cubicBezTo>
                    <a:pt x="16" y="177"/>
                    <a:pt x="16" y="177"/>
                    <a:pt x="17" y="177"/>
                  </a:cubicBezTo>
                  <a:cubicBezTo>
                    <a:pt x="17" y="177"/>
                    <a:pt x="17" y="177"/>
                    <a:pt x="18" y="177"/>
                  </a:cubicBezTo>
                  <a:cubicBezTo>
                    <a:pt x="20" y="176"/>
                    <a:pt x="22" y="176"/>
                    <a:pt x="24" y="176"/>
                  </a:cubicBezTo>
                  <a:cubicBezTo>
                    <a:pt x="31" y="174"/>
                    <a:pt x="38" y="173"/>
                    <a:pt x="44" y="175"/>
                  </a:cubicBezTo>
                  <a:lnTo>
                    <a:pt x="31" y="201"/>
                  </a:lnTo>
                  <a:close/>
                  <a:moveTo>
                    <a:pt x="45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5" y="53"/>
                  </a:lnTo>
                  <a:close/>
                  <a:moveTo>
                    <a:pt x="23" y="171"/>
                  </a:moveTo>
                  <a:cubicBezTo>
                    <a:pt x="22" y="171"/>
                    <a:pt x="20" y="172"/>
                    <a:pt x="19" y="172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28" y="170"/>
                    <a:pt x="26" y="170"/>
                    <a:pt x="23" y="171"/>
                  </a:cubicBezTo>
                  <a:close/>
                  <a:moveTo>
                    <a:pt x="4" y="172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1" y="173"/>
                    <a:pt x="7" y="173"/>
                    <a:pt x="4" y="172"/>
                  </a:cubicBezTo>
                  <a:close/>
                  <a:moveTo>
                    <a:pt x="36" y="169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2" y="169"/>
                    <a:pt x="39" y="169"/>
                    <a:pt x="36" y="169"/>
                  </a:cubicBezTo>
                  <a:close/>
                  <a:moveTo>
                    <a:pt x="13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41" y="5"/>
                    <a:pt x="45" y="9"/>
                    <a:pt x="45" y="14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lose/>
                  <a:moveTo>
                    <a:pt x="22" y="206"/>
                  </a:moveTo>
                  <a:cubicBezTo>
                    <a:pt x="28" y="206"/>
                    <a:pt x="28" y="206"/>
                    <a:pt x="28" y="206"/>
                  </a:cubicBezTo>
                  <a:cubicBezTo>
                    <a:pt x="25" y="212"/>
                    <a:pt x="25" y="212"/>
                    <a:pt x="25" y="212"/>
                  </a:cubicBezTo>
                  <a:lnTo>
                    <a:pt x="22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Freeform 37"/>
            <p:cNvSpPr>
              <a:spLocks noEditPoints="1"/>
            </p:cNvSpPr>
            <p:nvPr/>
          </p:nvSpPr>
          <p:spPr bwMode="auto">
            <a:xfrm>
              <a:off x="1765" y="1606"/>
              <a:ext cx="77" cy="264"/>
            </a:xfrm>
            <a:custGeom>
              <a:avLst/>
              <a:gdLst>
                <a:gd name="T0" fmla="*/ 61 w 64"/>
                <a:gd name="T1" fmla="*/ 0 h 220"/>
                <a:gd name="T2" fmla="*/ 3 w 64"/>
                <a:gd name="T3" fmla="*/ 0 h 220"/>
                <a:gd name="T4" fmla="*/ 0 w 64"/>
                <a:gd name="T5" fmla="*/ 3 h 220"/>
                <a:gd name="T6" fmla="*/ 0 w 64"/>
                <a:gd name="T7" fmla="*/ 217 h 220"/>
                <a:gd name="T8" fmla="*/ 3 w 64"/>
                <a:gd name="T9" fmla="*/ 220 h 220"/>
                <a:gd name="T10" fmla="*/ 61 w 64"/>
                <a:gd name="T11" fmla="*/ 220 h 220"/>
                <a:gd name="T12" fmla="*/ 64 w 64"/>
                <a:gd name="T13" fmla="*/ 217 h 220"/>
                <a:gd name="T14" fmla="*/ 64 w 64"/>
                <a:gd name="T15" fmla="*/ 3 h 220"/>
                <a:gd name="T16" fmla="*/ 61 w 64"/>
                <a:gd name="T17" fmla="*/ 0 h 220"/>
                <a:gd name="T18" fmla="*/ 5 w 64"/>
                <a:gd name="T19" fmla="*/ 215 h 220"/>
                <a:gd name="T20" fmla="*/ 5 w 64"/>
                <a:gd name="T21" fmla="*/ 5 h 220"/>
                <a:gd name="T22" fmla="*/ 59 w 64"/>
                <a:gd name="T23" fmla="*/ 5 h 220"/>
                <a:gd name="T24" fmla="*/ 59 w 64"/>
                <a:gd name="T25" fmla="*/ 22 h 220"/>
                <a:gd name="T26" fmla="*/ 39 w 64"/>
                <a:gd name="T27" fmla="*/ 22 h 220"/>
                <a:gd name="T28" fmla="*/ 37 w 64"/>
                <a:gd name="T29" fmla="*/ 25 h 220"/>
                <a:gd name="T30" fmla="*/ 39 w 64"/>
                <a:gd name="T31" fmla="*/ 27 h 220"/>
                <a:gd name="T32" fmla="*/ 59 w 64"/>
                <a:gd name="T33" fmla="*/ 27 h 220"/>
                <a:gd name="T34" fmla="*/ 59 w 64"/>
                <a:gd name="T35" fmla="*/ 47 h 220"/>
                <a:gd name="T36" fmla="*/ 32 w 64"/>
                <a:gd name="T37" fmla="*/ 47 h 220"/>
                <a:gd name="T38" fmla="*/ 30 w 64"/>
                <a:gd name="T39" fmla="*/ 49 h 220"/>
                <a:gd name="T40" fmla="*/ 32 w 64"/>
                <a:gd name="T41" fmla="*/ 51 h 220"/>
                <a:gd name="T42" fmla="*/ 59 w 64"/>
                <a:gd name="T43" fmla="*/ 51 h 220"/>
                <a:gd name="T44" fmla="*/ 59 w 64"/>
                <a:gd name="T45" fmla="*/ 71 h 220"/>
                <a:gd name="T46" fmla="*/ 39 w 64"/>
                <a:gd name="T47" fmla="*/ 71 h 220"/>
                <a:gd name="T48" fmla="*/ 37 w 64"/>
                <a:gd name="T49" fmla="*/ 73 h 220"/>
                <a:gd name="T50" fmla="*/ 39 w 64"/>
                <a:gd name="T51" fmla="*/ 76 h 220"/>
                <a:gd name="T52" fmla="*/ 59 w 64"/>
                <a:gd name="T53" fmla="*/ 76 h 220"/>
                <a:gd name="T54" fmla="*/ 59 w 64"/>
                <a:gd name="T55" fmla="*/ 95 h 220"/>
                <a:gd name="T56" fmla="*/ 32 w 64"/>
                <a:gd name="T57" fmla="*/ 95 h 220"/>
                <a:gd name="T58" fmla="*/ 30 w 64"/>
                <a:gd name="T59" fmla="*/ 97 h 220"/>
                <a:gd name="T60" fmla="*/ 32 w 64"/>
                <a:gd name="T61" fmla="*/ 100 h 220"/>
                <a:gd name="T62" fmla="*/ 59 w 64"/>
                <a:gd name="T63" fmla="*/ 100 h 220"/>
                <a:gd name="T64" fmla="*/ 59 w 64"/>
                <a:gd name="T65" fmla="*/ 119 h 220"/>
                <a:gd name="T66" fmla="*/ 39 w 64"/>
                <a:gd name="T67" fmla="*/ 119 h 220"/>
                <a:gd name="T68" fmla="*/ 37 w 64"/>
                <a:gd name="T69" fmla="*/ 122 h 220"/>
                <a:gd name="T70" fmla="*/ 39 w 64"/>
                <a:gd name="T71" fmla="*/ 124 h 220"/>
                <a:gd name="T72" fmla="*/ 59 w 64"/>
                <a:gd name="T73" fmla="*/ 124 h 220"/>
                <a:gd name="T74" fmla="*/ 59 w 64"/>
                <a:gd name="T75" fmla="*/ 143 h 220"/>
                <a:gd name="T76" fmla="*/ 32 w 64"/>
                <a:gd name="T77" fmla="*/ 143 h 220"/>
                <a:gd name="T78" fmla="*/ 30 w 64"/>
                <a:gd name="T79" fmla="*/ 146 h 220"/>
                <a:gd name="T80" fmla="*/ 32 w 64"/>
                <a:gd name="T81" fmla="*/ 148 h 220"/>
                <a:gd name="T82" fmla="*/ 59 w 64"/>
                <a:gd name="T83" fmla="*/ 148 h 220"/>
                <a:gd name="T84" fmla="*/ 59 w 64"/>
                <a:gd name="T85" fmla="*/ 168 h 220"/>
                <a:gd name="T86" fmla="*/ 39 w 64"/>
                <a:gd name="T87" fmla="*/ 168 h 220"/>
                <a:gd name="T88" fmla="*/ 37 w 64"/>
                <a:gd name="T89" fmla="*/ 170 h 220"/>
                <a:gd name="T90" fmla="*/ 39 w 64"/>
                <a:gd name="T91" fmla="*/ 172 h 220"/>
                <a:gd name="T92" fmla="*/ 59 w 64"/>
                <a:gd name="T93" fmla="*/ 172 h 220"/>
                <a:gd name="T94" fmla="*/ 59 w 64"/>
                <a:gd name="T95" fmla="*/ 192 h 220"/>
                <a:gd name="T96" fmla="*/ 32 w 64"/>
                <a:gd name="T97" fmla="*/ 192 h 220"/>
                <a:gd name="T98" fmla="*/ 30 w 64"/>
                <a:gd name="T99" fmla="*/ 194 h 220"/>
                <a:gd name="T100" fmla="*/ 32 w 64"/>
                <a:gd name="T101" fmla="*/ 196 h 220"/>
                <a:gd name="T102" fmla="*/ 59 w 64"/>
                <a:gd name="T103" fmla="*/ 196 h 220"/>
                <a:gd name="T104" fmla="*/ 59 w 64"/>
                <a:gd name="T105" fmla="*/ 215 h 220"/>
                <a:gd name="T106" fmla="*/ 5 w 64"/>
                <a:gd name="T107" fmla="*/ 21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" h="220">
                  <a:moveTo>
                    <a:pt x="6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8"/>
                    <a:pt x="1" y="220"/>
                    <a:pt x="3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3" y="220"/>
                    <a:pt x="64" y="218"/>
                    <a:pt x="64" y="21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1"/>
                    <a:pt x="63" y="0"/>
                    <a:pt x="61" y="0"/>
                  </a:cubicBezTo>
                  <a:close/>
                  <a:moveTo>
                    <a:pt x="5" y="21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2"/>
                    <a:pt x="37" y="24"/>
                    <a:pt x="37" y="25"/>
                  </a:cubicBezTo>
                  <a:cubicBezTo>
                    <a:pt x="37" y="26"/>
                    <a:pt x="38" y="27"/>
                    <a:pt x="3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0" y="48"/>
                    <a:pt x="30" y="49"/>
                  </a:cubicBezTo>
                  <a:cubicBezTo>
                    <a:pt x="30" y="50"/>
                    <a:pt x="31" y="51"/>
                    <a:pt x="32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7" y="72"/>
                    <a:pt x="37" y="73"/>
                  </a:cubicBezTo>
                  <a:cubicBezTo>
                    <a:pt x="37" y="74"/>
                    <a:pt x="38" y="76"/>
                    <a:pt x="3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0" y="96"/>
                    <a:pt x="30" y="97"/>
                  </a:cubicBezTo>
                  <a:cubicBezTo>
                    <a:pt x="30" y="99"/>
                    <a:pt x="31" y="100"/>
                    <a:pt x="32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8" y="119"/>
                    <a:pt x="37" y="120"/>
                    <a:pt x="37" y="122"/>
                  </a:cubicBezTo>
                  <a:cubicBezTo>
                    <a:pt x="37" y="123"/>
                    <a:pt x="38" y="124"/>
                    <a:pt x="39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1" y="143"/>
                    <a:pt x="30" y="144"/>
                    <a:pt x="30" y="146"/>
                  </a:cubicBezTo>
                  <a:cubicBezTo>
                    <a:pt x="30" y="147"/>
                    <a:pt x="31" y="148"/>
                    <a:pt x="32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8" y="168"/>
                    <a:pt x="37" y="169"/>
                    <a:pt x="37" y="170"/>
                  </a:cubicBezTo>
                  <a:cubicBezTo>
                    <a:pt x="37" y="171"/>
                    <a:pt x="38" y="172"/>
                    <a:pt x="3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0" y="193"/>
                    <a:pt x="30" y="194"/>
                  </a:cubicBezTo>
                  <a:cubicBezTo>
                    <a:pt x="30" y="195"/>
                    <a:pt x="31" y="196"/>
                    <a:pt x="32" y="196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9" y="215"/>
                    <a:pt x="59" y="215"/>
                    <a:pt x="59" y="215"/>
                  </a:cubicBezTo>
                  <a:lnTo>
                    <a:pt x="5" y="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900838" y="2250463"/>
            <a:ext cx="573757" cy="573757"/>
            <a:chOff x="5137150" y="-1846263"/>
            <a:chExt cx="1935163" cy="1944688"/>
          </a:xfrm>
        </p:grpSpPr>
        <p:sp>
          <p:nvSpPr>
            <p:cNvPr id="56" name="Oval 60"/>
            <p:cNvSpPr>
              <a:spLocks noChangeArrowheads="1"/>
            </p:cNvSpPr>
            <p:nvPr/>
          </p:nvSpPr>
          <p:spPr bwMode="auto">
            <a:xfrm>
              <a:off x="5137150" y="-1846263"/>
              <a:ext cx="1935163" cy="194468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5526088" y="-1517650"/>
              <a:ext cx="1158875" cy="1292225"/>
              <a:chOff x="5526088" y="-1517650"/>
              <a:chExt cx="1158875" cy="1292225"/>
            </a:xfrm>
          </p:grpSpPr>
          <p:sp>
            <p:nvSpPr>
              <p:cNvPr id="58" name="Freeform 72"/>
              <p:cNvSpPr>
                <a:spLocks noEditPoints="1"/>
              </p:cNvSpPr>
              <p:nvPr/>
            </p:nvSpPr>
            <p:spPr bwMode="auto">
              <a:xfrm>
                <a:off x="5656263" y="-1517650"/>
                <a:ext cx="950913" cy="784225"/>
              </a:xfrm>
              <a:custGeom>
                <a:avLst/>
                <a:gdLst>
                  <a:gd name="T0" fmla="*/ 172 w 174"/>
                  <a:gd name="T1" fmla="*/ 143 h 143"/>
                  <a:gd name="T2" fmla="*/ 2 w 174"/>
                  <a:gd name="T3" fmla="*/ 143 h 143"/>
                  <a:gd name="T4" fmla="*/ 0 w 174"/>
                  <a:gd name="T5" fmla="*/ 140 h 143"/>
                  <a:gd name="T6" fmla="*/ 0 w 174"/>
                  <a:gd name="T7" fmla="*/ 2 h 143"/>
                  <a:gd name="T8" fmla="*/ 2 w 174"/>
                  <a:gd name="T9" fmla="*/ 0 h 143"/>
                  <a:gd name="T10" fmla="*/ 172 w 174"/>
                  <a:gd name="T11" fmla="*/ 0 h 143"/>
                  <a:gd name="T12" fmla="*/ 174 w 174"/>
                  <a:gd name="T13" fmla="*/ 2 h 143"/>
                  <a:gd name="T14" fmla="*/ 174 w 174"/>
                  <a:gd name="T15" fmla="*/ 140 h 143"/>
                  <a:gd name="T16" fmla="*/ 172 w 174"/>
                  <a:gd name="T17" fmla="*/ 143 h 143"/>
                  <a:gd name="T18" fmla="*/ 4 w 174"/>
                  <a:gd name="T19" fmla="*/ 138 h 143"/>
                  <a:gd name="T20" fmla="*/ 169 w 174"/>
                  <a:gd name="T21" fmla="*/ 138 h 143"/>
                  <a:gd name="T22" fmla="*/ 169 w 174"/>
                  <a:gd name="T23" fmla="*/ 4 h 143"/>
                  <a:gd name="T24" fmla="*/ 4 w 174"/>
                  <a:gd name="T25" fmla="*/ 4 h 143"/>
                  <a:gd name="T26" fmla="*/ 4 w 174"/>
                  <a:gd name="T27" fmla="*/ 13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143">
                    <a:moveTo>
                      <a:pt x="172" y="143"/>
                    </a:moveTo>
                    <a:cubicBezTo>
                      <a:pt x="2" y="143"/>
                      <a:pt x="2" y="143"/>
                      <a:pt x="2" y="143"/>
                    </a:cubicBezTo>
                    <a:cubicBezTo>
                      <a:pt x="1" y="143"/>
                      <a:pt x="0" y="142"/>
                      <a:pt x="0" y="14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3" y="0"/>
                      <a:pt x="174" y="1"/>
                      <a:pt x="174" y="2"/>
                    </a:cubicBezTo>
                    <a:cubicBezTo>
                      <a:pt x="174" y="140"/>
                      <a:pt x="174" y="140"/>
                      <a:pt x="174" y="140"/>
                    </a:cubicBezTo>
                    <a:cubicBezTo>
                      <a:pt x="174" y="142"/>
                      <a:pt x="173" y="143"/>
                      <a:pt x="172" y="143"/>
                    </a:cubicBezTo>
                    <a:close/>
                    <a:moveTo>
                      <a:pt x="4" y="138"/>
                    </a:move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1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9" name="Freeform 73"/>
              <p:cNvSpPr>
                <a:spLocks noEditPoints="1"/>
              </p:cNvSpPr>
              <p:nvPr/>
            </p:nvSpPr>
            <p:spPr bwMode="auto">
              <a:xfrm>
                <a:off x="5962650" y="-1408113"/>
                <a:ext cx="339725" cy="93663"/>
              </a:xfrm>
              <a:custGeom>
                <a:avLst/>
                <a:gdLst>
                  <a:gd name="T0" fmla="*/ 53 w 62"/>
                  <a:gd name="T1" fmla="*/ 17 h 17"/>
                  <a:gd name="T2" fmla="*/ 9 w 62"/>
                  <a:gd name="T3" fmla="*/ 17 h 17"/>
                  <a:gd name="T4" fmla="*/ 0 w 62"/>
                  <a:gd name="T5" fmla="*/ 9 h 17"/>
                  <a:gd name="T6" fmla="*/ 9 w 62"/>
                  <a:gd name="T7" fmla="*/ 0 h 17"/>
                  <a:gd name="T8" fmla="*/ 53 w 62"/>
                  <a:gd name="T9" fmla="*/ 0 h 17"/>
                  <a:gd name="T10" fmla="*/ 62 w 62"/>
                  <a:gd name="T11" fmla="*/ 9 h 17"/>
                  <a:gd name="T12" fmla="*/ 53 w 62"/>
                  <a:gd name="T13" fmla="*/ 17 h 17"/>
                  <a:gd name="T14" fmla="*/ 9 w 62"/>
                  <a:gd name="T15" fmla="*/ 4 h 17"/>
                  <a:gd name="T16" fmla="*/ 4 w 62"/>
                  <a:gd name="T17" fmla="*/ 9 h 17"/>
                  <a:gd name="T18" fmla="*/ 9 w 62"/>
                  <a:gd name="T19" fmla="*/ 13 h 17"/>
                  <a:gd name="T20" fmla="*/ 53 w 62"/>
                  <a:gd name="T21" fmla="*/ 13 h 17"/>
                  <a:gd name="T22" fmla="*/ 57 w 62"/>
                  <a:gd name="T23" fmla="*/ 9 h 17"/>
                  <a:gd name="T24" fmla="*/ 53 w 62"/>
                  <a:gd name="T25" fmla="*/ 4 h 17"/>
                  <a:gd name="T26" fmla="*/ 9 w 62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">
                    <a:moveTo>
                      <a:pt x="53" y="17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8" y="0"/>
                      <a:pt x="62" y="4"/>
                      <a:pt x="62" y="9"/>
                    </a:cubicBezTo>
                    <a:cubicBezTo>
                      <a:pt x="62" y="13"/>
                      <a:pt x="58" y="17"/>
                      <a:pt x="53" y="17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6"/>
                      <a:pt x="4" y="9"/>
                    </a:cubicBezTo>
                    <a:cubicBezTo>
                      <a:pt x="4" y="11"/>
                      <a:pt x="6" y="13"/>
                      <a:pt x="9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5" y="13"/>
                      <a:pt x="57" y="11"/>
                      <a:pt x="57" y="9"/>
                    </a:cubicBezTo>
                    <a:cubicBezTo>
                      <a:pt x="57" y="6"/>
                      <a:pt x="55" y="4"/>
                      <a:pt x="53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0" name="Freeform 74"/>
              <p:cNvSpPr>
                <a:spLocks noEditPoints="1"/>
              </p:cNvSpPr>
              <p:nvPr/>
            </p:nvSpPr>
            <p:spPr bwMode="auto">
              <a:xfrm>
                <a:off x="5640388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cubicBezTo>
                      <a:pt x="28" y="22"/>
                      <a:pt x="22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Freeform 75"/>
              <p:cNvSpPr>
                <a:spLocks noEditPoints="1"/>
              </p:cNvSpPr>
              <p:nvPr/>
            </p:nvSpPr>
            <p:spPr bwMode="auto">
              <a:xfrm>
                <a:off x="5886450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8" y="7"/>
                      <a:pt x="28" y="14"/>
                    </a:cubicBezTo>
                    <a:cubicBezTo>
                      <a:pt x="28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76"/>
              <p:cNvSpPr>
                <a:spLocks noEditPoints="1"/>
              </p:cNvSpPr>
              <p:nvPr/>
            </p:nvSpPr>
            <p:spPr bwMode="auto">
              <a:xfrm>
                <a:off x="6132513" y="-498475"/>
                <a:ext cx="147638" cy="153988"/>
              </a:xfrm>
              <a:custGeom>
                <a:avLst/>
                <a:gdLst>
                  <a:gd name="T0" fmla="*/ 14 w 27"/>
                  <a:gd name="T1" fmla="*/ 28 h 28"/>
                  <a:gd name="T2" fmla="*/ 0 w 27"/>
                  <a:gd name="T3" fmla="*/ 14 h 28"/>
                  <a:gd name="T4" fmla="*/ 14 w 27"/>
                  <a:gd name="T5" fmla="*/ 0 h 28"/>
                  <a:gd name="T6" fmla="*/ 27 w 27"/>
                  <a:gd name="T7" fmla="*/ 14 h 28"/>
                  <a:gd name="T8" fmla="*/ 14 w 27"/>
                  <a:gd name="T9" fmla="*/ 28 h 28"/>
                  <a:gd name="T10" fmla="*/ 14 w 27"/>
                  <a:gd name="T11" fmla="*/ 5 h 28"/>
                  <a:gd name="T12" fmla="*/ 4 w 27"/>
                  <a:gd name="T13" fmla="*/ 14 h 28"/>
                  <a:gd name="T14" fmla="*/ 14 w 27"/>
                  <a:gd name="T15" fmla="*/ 23 h 28"/>
                  <a:gd name="T16" fmla="*/ 23 w 27"/>
                  <a:gd name="T17" fmla="*/ 14 h 28"/>
                  <a:gd name="T18" fmla="*/ 14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4" y="9"/>
                      <a:pt x="4" y="14"/>
                    </a:cubicBezTo>
                    <a:cubicBezTo>
                      <a:pt x="4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Freeform 77"/>
              <p:cNvSpPr>
                <a:spLocks noEditPoints="1"/>
              </p:cNvSpPr>
              <p:nvPr/>
            </p:nvSpPr>
            <p:spPr bwMode="auto">
              <a:xfrm>
                <a:off x="6378575" y="-498475"/>
                <a:ext cx="147638" cy="153988"/>
              </a:xfrm>
              <a:custGeom>
                <a:avLst/>
                <a:gdLst>
                  <a:gd name="T0" fmla="*/ 13 w 27"/>
                  <a:gd name="T1" fmla="*/ 28 h 28"/>
                  <a:gd name="T2" fmla="*/ 0 w 27"/>
                  <a:gd name="T3" fmla="*/ 14 h 28"/>
                  <a:gd name="T4" fmla="*/ 13 w 27"/>
                  <a:gd name="T5" fmla="*/ 0 h 28"/>
                  <a:gd name="T6" fmla="*/ 27 w 27"/>
                  <a:gd name="T7" fmla="*/ 14 h 28"/>
                  <a:gd name="T8" fmla="*/ 13 w 27"/>
                  <a:gd name="T9" fmla="*/ 28 h 28"/>
                  <a:gd name="T10" fmla="*/ 13 w 27"/>
                  <a:gd name="T11" fmla="*/ 5 h 28"/>
                  <a:gd name="T12" fmla="*/ 4 w 27"/>
                  <a:gd name="T13" fmla="*/ 14 h 28"/>
                  <a:gd name="T14" fmla="*/ 13 w 27"/>
                  <a:gd name="T15" fmla="*/ 23 h 28"/>
                  <a:gd name="T16" fmla="*/ 23 w 27"/>
                  <a:gd name="T17" fmla="*/ 14 h 28"/>
                  <a:gd name="T18" fmla="*/ 13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3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3" y="28"/>
                    </a:cubicBezTo>
                    <a:close/>
                    <a:moveTo>
                      <a:pt x="13" y="5"/>
                    </a:moveTo>
                    <a:cubicBezTo>
                      <a:pt x="8" y="5"/>
                      <a:pt x="4" y="9"/>
                      <a:pt x="4" y="14"/>
                    </a:cubicBezTo>
                    <a:cubicBezTo>
                      <a:pt x="4" y="19"/>
                      <a:pt x="8" y="23"/>
                      <a:pt x="13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Freeform 78"/>
              <p:cNvSpPr>
                <a:spLocks/>
              </p:cNvSpPr>
              <p:nvPr/>
            </p:nvSpPr>
            <p:spPr bwMode="auto">
              <a:xfrm>
                <a:off x="5526088" y="-612775"/>
                <a:ext cx="1158875" cy="387350"/>
              </a:xfrm>
              <a:custGeom>
                <a:avLst/>
                <a:gdLst>
                  <a:gd name="T0" fmla="*/ 210 w 212"/>
                  <a:gd name="T1" fmla="*/ 71 h 71"/>
                  <a:gd name="T2" fmla="*/ 35 w 212"/>
                  <a:gd name="T3" fmla="*/ 71 h 71"/>
                  <a:gd name="T4" fmla="*/ 0 w 212"/>
                  <a:gd name="T5" fmla="*/ 35 h 71"/>
                  <a:gd name="T6" fmla="*/ 35 w 212"/>
                  <a:gd name="T7" fmla="*/ 0 h 71"/>
                  <a:gd name="T8" fmla="*/ 210 w 212"/>
                  <a:gd name="T9" fmla="*/ 0 h 71"/>
                  <a:gd name="T10" fmla="*/ 212 w 212"/>
                  <a:gd name="T11" fmla="*/ 2 h 71"/>
                  <a:gd name="T12" fmla="*/ 210 w 212"/>
                  <a:gd name="T13" fmla="*/ 5 h 71"/>
                  <a:gd name="T14" fmla="*/ 35 w 212"/>
                  <a:gd name="T15" fmla="*/ 5 h 71"/>
                  <a:gd name="T16" fmla="*/ 4 w 212"/>
                  <a:gd name="T17" fmla="*/ 35 h 71"/>
                  <a:gd name="T18" fmla="*/ 35 w 212"/>
                  <a:gd name="T19" fmla="*/ 66 h 71"/>
                  <a:gd name="T20" fmla="*/ 210 w 212"/>
                  <a:gd name="T21" fmla="*/ 66 h 71"/>
                  <a:gd name="T22" fmla="*/ 212 w 212"/>
                  <a:gd name="T23" fmla="*/ 68 h 71"/>
                  <a:gd name="T24" fmla="*/ 210 w 212"/>
                  <a:gd name="T2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2" h="71">
                    <a:moveTo>
                      <a:pt x="210" y="71"/>
                    </a:moveTo>
                    <a:cubicBezTo>
                      <a:pt x="35" y="71"/>
                      <a:pt x="35" y="71"/>
                      <a:pt x="35" y="71"/>
                    </a:cubicBezTo>
                    <a:cubicBezTo>
                      <a:pt x="15" y="71"/>
                      <a:pt x="0" y="55"/>
                      <a:pt x="0" y="35"/>
                    </a:cubicBezTo>
                    <a:cubicBezTo>
                      <a:pt x="0" y="16"/>
                      <a:pt x="15" y="0"/>
                      <a:pt x="35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11" y="0"/>
                      <a:pt x="212" y="1"/>
                      <a:pt x="212" y="2"/>
                    </a:cubicBezTo>
                    <a:cubicBezTo>
                      <a:pt x="212" y="4"/>
                      <a:pt x="211" y="5"/>
                      <a:pt x="210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18" y="5"/>
                      <a:pt x="4" y="18"/>
                      <a:pt x="4" y="35"/>
                    </a:cubicBezTo>
                    <a:cubicBezTo>
                      <a:pt x="4" y="52"/>
                      <a:pt x="18" y="66"/>
                      <a:pt x="35" y="66"/>
                    </a:cubicBezTo>
                    <a:cubicBezTo>
                      <a:pt x="210" y="66"/>
                      <a:pt x="210" y="66"/>
                      <a:pt x="210" y="66"/>
                    </a:cubicBezTo>
                    <a:cubicBezTo>
                      <a:pt x="211" y="66"/>
                      <a:pt x="212" y="67"/>
                      <a:pt x="212" y="68"/>
                    </a:cubicBezTo>
                    <a:cubicBezTo>
                      <a:pt x="212" y="69"/>
                      <a:pt x="211" y="71"/>
                      <a:pt x="21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102" name="Rectangle 101"/>
          <p:cNvSpPr/>
          <p:nvPr/>
        </p:nvSpPr>
        <p:spPr>
          <a:xfrm>
            <a:off x="9337403" y="1441154"/>
            <a:ext cx="2353397" cy="4930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2 months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</a:t>
            </a:r>
          </a:p>
        </p:txBody>
      </p:sp>
    </p:spTree>
    <p:extLst>
      <p:ext uri="{BB962C8B-B14F-4D97-AF65-F5344CB8AC3E}">
        <p14:creationId xmlns:p14="http://schemas.microsoft.com/office/powerpoint/2010/main" val="3479276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9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9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2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21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2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2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20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40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2" dur="2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4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4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2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5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2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59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2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6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2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2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7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2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7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" dur="2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8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2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8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2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4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2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2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 animBg="1"/>
          <p:bldP spid="85" grpId="0"/>
          <p:bldP spid="34" grpId="0" animBg="1"/>
          <p:bldP spid="35" grpId="0" animBg="1"/>
          <p:bldP spid="36" grpId="0" animBg="1"/>
          <p:bldP spid="103" grpId="0"/>
          <p:bldP spid="104" grpId="0"/>
          <p:bldP spid="105" grpId="0"/>
          <p:bldP spid="10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2" dur="2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0" fill="hold">
                                <p:stCondLst>
                                  <p:cond delay="1300"/>
                                </p:stCondLst>
                                <p:childTnLst>
                                  <p:par>
                                    <p:cTn id="21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4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5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2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700"/>
                                </p:stCondLst>
                                <p:childTnLst>
                                  <p:par>
                                    <p:cTn id="2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2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2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200"/>
                                            <p:tgtEl>
                                              <p:spTgt spid="10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" fill="hold">
                                <p:stCondLst>
                                  <p:cond delay="2100"/>
                                </p:stCondLst>
                                <p:childTnLst>
                                  <p:par>
                                    <p:cTn id="40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2" dur="2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300"/>
                                </p:stCondLst>
                                <p:childTnLst>
                                  <p:par>
                                    <p:cTn id="44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2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7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48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0" dur="2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1" fill="hold">
                                <p:stCondLst>
                                  <p:cond delay="2700"/>
                                </p:stCondLst>
                                <p:childTnLst>
                                  <p:par>
                                    <p:cTn id="5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2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200"/>
                                            <p:tgtEl>
                                              <p:spTgt spid="10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8" fill="hold">
                                <p:stCondLst>
                                  <p:cond delay="2900"/>
                                </p:stCondLst>
                                <p:childTnLst>
                                  <p:par>
                                    <p:cTn id="59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61" dur="2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2" fill="hold">
                                <p:stCondLst>
                                  <p:cond delay="3100"/>
                                </p:stCondLst>
                                <p:childTnLst>
                                  <p:par>
                                    <p:cTn id="63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2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66" fill="hold">
                                <p:stCondLst>
                                  <p:cond delay="3300"/>
                                </p:stCondLst>
                                <p:childTnLst>
                                  <p:par>
                                    <p:cTn id="6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9" dur="2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0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71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3" dur="200"/>
                                            <p:tgtEl>
                                              <p:spTgt spid="9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6" dur="200"/>
                                            <p:tgtEl>
                                              <p:spTgt spid="10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7" fill="hold">
                                <p:stCondLst>
                                  <p:cond delay="3700"/>
                                </p:stCondLst>
                                <p:childTnLst>
                                  <p:par>
                                    <p:cTn id="7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80" dur="200"/>
                                            <p:tgtEl>
                                              <p:spTgt spid="9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1" fill="hold">
                                <p:stCondLst>
                                  <p:cond delay="3900"/>
                                </p:stCondLst>
                                <p:childTnLst>
                                  <p:par>
                                    <p:cTn id="82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4" dur="2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5" fill="hold">
                                <p:stCondLst>
                                  <p:cond delay="4100"/>
                                </p:stCondLst>
                                <p:childTnLst>
                                  <p:par>
                                    <p:cTn id="86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88" dur="200"/>
                                            <p:tgtEl>
                                              <p:spTgt spid="9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9" fill="hold">
                                <p:stCondLst>
                                  <p:cond delay="4300"/>
                                </p:stCondLst>
                                <p:childTnLst>
                                  <p:par>
                                    <p:cTn id="9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2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3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2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97" grpId="0" animBg="1"/>
          <p:bldP spid="85" grpId="0"/>
          <p:bldP spid="34" grpId="0" animBg="1"/>
          <p:bldP spid="35" grpId="0" animBg="1"/>
          <p:bldP spid="36" grpId="0" animBg="1"/>
          <p:bldP spid="103" grpId="0"/>
          <p:bldP spid="104" grpId="0"/>
          <p:bldP spid="105" grpId="0"/>
          <p:bldP spid="102" grpId="0"/>
        </p:bld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Lots of easily customized </a:t>
            </a:r>
            <a:r>
              <a:rPr lang="en-US" dirty="0" err="1" smtClean="0"/>
              <a:t>infographics</a:t>
            </a:r>
            <a:endParaRPr lang="en-US" dirty="0"/>
          </a:p>
        </p:txBody>
      </p:sp>
      <p:sp>
        <p:nvSpPr>
          <p:cNvPr id="138" name="Text Placeholder 13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With smooth, effective animations</a:t>
            </a:r>
            <a:endParaRPr lang="en-US" dirty="0"/>
          </a:p>
        </p:txBody>
      </p:sp>
      <p:grpSp>
        <p:nvGrpSpPr>
          <p:cNvPr id="93" name="Group 92"/>
          <p:cNvGrpSpPr/>
          <p:nvPr/>
        </p:nvGrpSpPr>
        <p:grpSpPr>
          <a:xfrm>
            <a:off x="875102" y="1604796"/>
            <a:ext cx="2542444" cy="2640297"/>
            <a:chOff x="656326" y="1059582"/>
            <a:chExt cx="1906833" cy="1980223"/>
          </a:xfrm>
        </p:grpSpPr>
        <p:sp useBgFill="1">
          <p:nvSpPr>
            <p:cNvPr id="4" name="TextBox 3"/>
            <p:cNvSpPr txBox="1"/>
            <p:nvPr/>
          </p:nvSpPr>
          <p:spPr>
            <a:xfrm>
              <a:off x="1171909" y="1059582"/>
              <a:ext cx="1391250" cy="1980222"/>
            </a:xfrm>
            <a:prstGeom prst="rect">
              <a:avLst/>
            </a:prstGeom>
            <a:ln w="3175">
              <a:solidFill>
                <a:schemeClr val="accent1"/>
              </a:solidFill>
            </a:ln>
          </p:spPr>
          <p:txBody>
            <a:bodyPr wrap="square" lIns="182880" tIns="121920" rIns="182880" bIns="121920" rtlCol="0">
              <a:noAutofit/>
            </a:bodyPr>
            <a:lstStyle/>
            <a:p>
              <a:r>
                <a:rPr lang="en-US" sz="1333" dirty="0"/>
                <a:t>Lorem ipsum dolor sit amet, </a:t>
              </a:r>
              <a:r>
                <a:rPr lang="en-US" sz="1333" dirty="0" err="1"/>
                <a:t>halloe</a:t>
              </a:r>
              <a:r>
                <a:rPr lang="en-US" sz="1333" dirty="0"/>
                <a:t> </a:t>
              </a:r>
              <a:r>
                <a:rPr lang="en-US" sz="1333" dirty="0" err="1"/>
                <a:t>consectetur</a:t>
              </a:r>
              <a:r>
                <a:rPr lang="en-US" sz="1333" dirty="0"/>
                <a:t> </a:t>
              </a:r>
              <a:r>
                <a:rPr lang="en-US" sz="1333" dirty="0" err="1"/>
                <a:t>esso</a:t>
              </a:r>
              <a:r>
                <a:rPr lang="en-US" sz="1333" dirty="0"/>
                <a:t> </a:t>
              </a:r>
              <a:r>
                <a:rPr lang="en-US" sz="1333" dirty="0" err="1"/>
                <a:t>adipiscing</a:t>
              </a:r>
              <a:r>
                <a:rPr lang="en-US" sz="1333" dirty="0"/>
                <a:t> </a:t>
              </a:r>
              <a:r>
                <a:rPr lang="en-US" sz="1333" dirty="0" err="1"/>
                <a:t>elit</a:t>
              </a:r>
              <a:r>
                <a:rPr lang="en-US" sz="1333" dirty="0"/>
                <a:t>. </a:t>
              </a:r>
              <a:r>
                <a:rPr lang="en-US" sz="1333" dirty="0" err="1"/>
                <a:t>Donec</a:t>
              </a:r>
              <a:r>
                <a:rPr lang="en-US" sz="1333" dirty="0"/>
                <a:t> </a:t>
              </a:r>
              <a:r>
                <a:rPr lang="en-US" sz="1333" dirty="0" err="1"/>
                <a:t>erat</a:t>
              </a:r>
              <a:r>
                <a:rPr lang="en-US" sz="1333" dirty="0"/>
                <a:t> mi, </a:t>
              </a:r>
              <a:r>
                <a:rPr lang="en-US" sz="1333" dirty="0" err="1"/>
                <a:t>tincidunt</a:t>
              </a:r>
              <a:r>
                <a:rPr lang="en-US" sz="1333" dirty="0"/>
                <a:t> </a:t>
              </a:r>
              <a:r>
                <a:rPr lang="en-US" sz="1333" dirty="0" err="1"/>
                <a:t>sed</a:t>
              </a:r>
              <a:r>
                <a:rPr lang="en-US" sz="1333" dirty="0"/>
                <a:t> </a:t>
              </a:r>
              <a:r>
                <a:rPr lang="en-US" sz="1333" dirty="0" err="1"/>
                <a:t>rutrum</a:t>
              </a:r>
              <a:r>
                <a:rPr lang="en-US" sz="1333" dirty="0"/>
                <a:t> </a:t>
              </a:r>
              <a:r>
                <a:rPr lang="en-US" sz="1333" dirty="0" err="1"/>
                <a:t>nec</a:t>
              </a:r>
              <a:r>
                <a:rPr lang="en-US" sz="1333" dirty="0"/>
                <a:t>, </a:t>
              </a:r>
              <a:r>
                <a:rPr lang="en-US" sz="1333" dirty="0" err="1"/>
                <a:t>faucibus</a:t>
              </a:r>
              <a:r>
                <a:rPr lang="en-US" sz="1333" dirty="0"/>
                <a:t> </a:t>
              </a:r>
              <a:r>
                <a:rPr lang="en-US" sz="1333" dirty="0" err="1"/>
                <a:t>quis</a:t>
              </a:r>
              <a:r>
                <a:rPr lang="en-US" sz="1333" dirty="0"/>
                <a:t> nisi. </a:t>
              </a:r>
              <a:r>
                <a:rPr lang="en-US" sz="1333" dirty="0" err="1"/>
                <a:t>Ut</a:t>
              </a:r>
              <a:r>
                <a:rPr lang="en-US" sz="1333" dirty="0"/>
                <a:t> </a:t>
              </a:r>
              <a:r>
                <a:rPr lang="en-US" sz="1333" dirty="0" err="1"/>
                <a:t>elementum</a:t>
              </a:r>
              <a:r>
                <a:rPr lang="en-US" sz="1333" dirty="0"/>
                <a:t> </a:t>
              </a:r>
              <a:r>
                <a:rPr lang="en-US" sz="1333" dirty="0" err="1"/>
                <a:t>arcu</a:t>
              </a:r>
              <a:r>
                <a:rPr lang="en-US" sz="1333" dirty="0"/>
                <a:t> </a:t>
              </a:r>
              <a:r>
                <a:rPr lang="en-US" sz="1333" dirty="0" err="1"/>
                <a:t>ut</a:t>
              </a:r>
              <a:r>
                <a:rPr lang="en-US" sz="1333" dirty="0"/>
                <a:t> </a:t>
              </a:r>
              <a:r>
                <a:rPr lang="en-US" sz="1333" dirty="0" err="1"/>
                <a:t>diam</a:t>
              </a:r>
              <a:r>
                <a:rPr lang="en-US" sz="1333" dirty="0"/>
                <a:t> </a:t>
              </a:r>
              <a:r>
                <a:rPr lang="en-US" sz="1333" dirty="0" err="1"/>
                <a:t>lobortis</a:t>
              </a:r>
              <a:endParaRPr lang="en-US" sz="1333" dirty="0"/>
            </a:p>
          </p:txBody>
        </p:sp>
        <p:sp>
          <p:nvSpPr>
            <p:cNvPr id="5" name="TextBox 4"/>
            <p:cNvSpPr txBox="1"/>
            <p:nvPr/>
          </p:nvSpPr>
          <p:spPr>
            <a:xfrm rot="16200000">
              <a:off x="-114493" y="1830404"/>
              <a:ext cx="1980220" cy="438581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FFFFFF"/>
                  </a:solidFill>
                </a:rPr>
                <a:t>01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 rot="16200000">
              <a:off x="126440" y="1993427"/>
              <a:ext cx="1980221" cy="112533"/>
            </a:xfrm>
            <a:prstGeom prst="rect">
              <a:avLst/>
            </a:prstGeom>
            <a:solidFill>
              <a:schemeClr val="accent1"/>
            </a:solidFill>
            <a:ln w="3175">
              <a:solidFill>
                <a:schemeClr val="accent1"/>
              </a:solidFill>
            </a:ln>
          </p:spPr>
          <p:txBody>
            <a:bodyPr wrap="square" rtlCol="0">
              <a:noAutofit/>
            </a:bodyPr>
            <a:lstStyle/>
            <a:p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7" name="Isosceles Triangle 6"/>
            <p:cNvSpPr/>
            <p:nvPr/>
          </p:nvSpPr>
          <p:spPr>
            <a:xfrm rot="5400000">
              <a:off x="1007001" y="1241353"/>
              <a:ext cx="216024" cy="11560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3557090" y="1604796"/>
            <a:ext cx="2542444" cy="2640297"/>
            <a:chOff x="2667818" y="1059582"/>
            <a:chExt cx="1906833" cy="1980223"/>
          </a:xfrm>
        </p:grpSpPr>
        <p:sp useBgFill="1">
          <p:nvSpPr>
            <p:cNvPr id="8" name="TextBox 7"/>
            <p:cNvSpPr txBox="1"/>
            <p:nvPr/>
          </p:nvSpPr>
          <p:spPr>
            <a:xfrm>
              <a:off x="3183401" y="1059582"/>
              <a:ext cx="1391250" cy="1980222"/>
            </a:xfrm>
            <a:prstGeom prst="rect">
              <a:avLst/>
            </a:prstGeom>
            <a:ln w="3175">
              <a:solidFill>
                <a:schemeClr val="accent3"/>
              </a:solidFill>
            </a:ln>
          </p:spPr>
          <p:txBody>
            <a:bodyPr wrap="square" lIns="182880" tIns="121920" rIns="182880" bIns="121920" rtlCol="0">
              <a:noAutofit/>
            </a:bodyPr>
            <a:lstStyle/>
            <a:p>
              <a:r>
                <a:rPr lang="en-US" sz="1333" dirty="0" err="1"/>
                <a:t>Praesent</a:t>
              </a:r>
              <a:r>
                <a:rPr lang="en-US" sz="1333" dirty="0"/>
                <a:t> </a:t>
              </a:r>
              <a:r>
                <a:rPr lang="en-US" sz="1333" dirty="0" err="1"/>
                <a:t>cursus</a:t>
              </a:r>
              <a:r>
                <a:rPr lang="en-US" sz="1333" dirty="0"/>
                <a:t> </a:t>
              </a:r>
              <a:r>
                <a:rPr lang="en-US" sz="1333" dirty="0" err="1"/>
                <a:t>maximus</a:t>
              </a:r>
              <a:r>
                <a:rPr lang="en-US" sz="1333" dirty="0"/>
                <a:t> </a:t>
              </a:r>
              <a:r>
                <a:rPr lang="en-US" sz="1333" dirty="0" err="1"/>
                <a:t>massa</a:t>
              </a:r>
              <a:r>
                <a:rPr lang="en-US" sz="1333" dirty="0"/>
                <a:t>, </a:t>
              </a:r>
              <a:r>
                <a:rPr lang="en-US" sz="1333" dirty="0" err="1"/>
                <a:t>nec</a:t>
              </a:r>
              <a:r>
                <a:rPr lang="en-US" sz="1333" dirty="0"/>
                <a:t> </a:t>
              </a:r>
              <a:r>
                <a:rPr lang="en-US" sz="1333" dirty="0" err="1"/>
                <a:t>condimentum</a:t>
              </a:r>
              <a:r>
                <a:rPr lang="en-US" sz="1333" dirty="0"/>
                <a:t> </a:t>
              </a:r>
              <a:r>
                <a:rPr lang="en-US" sz="1333" dirty="0" err="1"/>
                <a:t>nisl</a:t>
              </a:r>
              <a:r>
                <a:rPr lang="en-US" sz="1333" dirty="0"/>
                <a:t> </a:t>
              </a:r>
              <a:r>
                <a:rPr lang="en-US" sz="1333" dirty="0" err="1"/>
                <a:t>dapibus</a:t>
              </a:r>
              <a:r>
                <a:rPr lang="en-US" sz="1333" dirty="0"/>
                <a:t> in. </a:t>
              </a:r>
              <a:r>
                <a:rPr lang="en-US" sz="1333" dirty="0" err="1"/>
                <a:t>Aenean</a:t>
              </a:r>
              <a:r>
                <a:rPr lang="en-US" sz="1333" dirty="0"/>
                <a:t> vitae </a:t>
              </a:r>
              <a:r>
                <a:rPr lang="en-US" sz="1333" dirty="0" err="1"/>
                <a:t>esoe</a:t>
              </a:r>
              <a:r>
                <a:rPr lang="en-US" sz="1333" dirty="0"/>
                <a:t> </a:t>
              </a:r>
              <a:r>
                <a:rPr lang="en-US" sz="1333" dirty="0" err="1"/>
                <a:t>tincidunt</a:t>
              </a:r>
              <a:r>
                <a:rPr lang="en-US" sz="1333" dirty="0"/>
                <a:t> </a:t>
              </a:r>
              <a:r>
                <a:rPr lang="en-US" sz="1333" dirty="0" err="1"/>
                <a:t>nulla</a:t>
              </a:r>
              <a:r>
                <a:rPr lang="en-US" sz="1333" dirty="0"/>
                <a:t>. </a:t>
              </a:r>
              <a:r>
                <a:rPr lang="en-US" sz="1333" dirty="0" err="1"/>
                <a:t>Duis</a:t>
              </a:r>
              <a:r>
                <a:rPr lang="en-US" sz="1333" dirty="0"/>
                <a:t> non </a:t>
              </a:r>
              <a:r>
                <a:rPr lang="en-US" sz="1333" dirty="0" err="1"/>
                <a:t>libero</a:t>
              </a:r>
              <a:r>
                <a:rPr lang="en-US" sz="1333" dirty="0"/>
                <a:t> </a:t>
              </a:r>
              <a:r>
                <a:rPr lang="en-US" sz="1333" dirty="0" err="1"/>
                <a:t>eu</a:t>
              </a:r>
              <a:r>
                <a:rPr lang="en-US" sz="1333" dirty="0"/>
                <a:t> </a:t>
              </a:r>
              <a:r>
                <a:rPr lang="en-US" sz="1333" dirty="0" err="1"/>
                <a:t>justo</a:t>
              </a:r>
              <a:r>
                <a:rPr lang="en-US" sz="1333" dirty="0"/>
                <a:t> </a:t>
              </a:r>
              <a:r>
                <a:rPr lang="en-US" sz="1333" dirty="0" err="1"/>
                <a:t>rhoncus</a:t>
              </a:r>
              <a:r>
                <a:rPr lang="en-US" sz="1333" dirty="0"/>
                <a:t> </a:t>
              </a:r>
              <a:r>
                <a:rPr lang="en-US" sz="1333" dirty="0" err="1"/>
                <a:t>mattis</a:t>
              </a:r>
              <a:r>
                <a:rPr lang="en-US" sz="1333" dirty="0"/>
                <a:t>. </a:t>
              </a:r>
              <a:r>
                <a:rPr lang="en-US" sz="1333" dirty="0" err="1"/>
                <a:t>Etiam</a:t>
              </a:r>
              <a:r>
                <a:rPr lang="en-US" sz="1333" dirty="0"/>
                <a:t> id </a:t>
              </a:r>
              <a:r>
                <a:rPr lang="en-US" sz="1333" dirty="0" err="1"/>
                <a:t>neque</a:t>
              </a:r>
              <a:r>
                <a:rPr lang="en-US" sz="1333" dirty="0"/>
                <a:t> </a:t>
              </a:r>
              <a:r>
                <a:rPr lang="en-US" sz="1333" dirty="0" err="1"/>
                <a:t>vel</a:t>
              </a:r>
              <a:r>
                <a:rPr lang="en-US" sz="1333" dirty="0"/>
                <a:t> </a:t>
              </a:r>
              <a:r>
                <a:rPr lang="en-US" sz="1333" dirty="0" err="1"/>
                <a:t>felis</a:t>
              </a:r>
              <a:endParaRPr lang="en-US" sz="1333" dirty="0"/>
            </a:p>
          </p:txBody>
        </p:sp>
        <p:sp>
          <p:nvSpPr>
            <p:cNvPr id="9" name="TextBox 8"/>
            <p:cNvSpPr txBox="1"/>
            <p:nvPr/>
          </p:nvSpPr>
          <p:spPr>
            <a:xfrm rot="16200000">
              <a:off x="1896999" y="1830404"/>
              <a:ext cx="1980220" cy="438581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FFFFFF"/>
                  </a:solidFill>
                </a:rPr>
                <a:t>02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 rot="16200000">
              <a:off x="2137932" y="1993427"/>
              <a:ext cx="1980221" cy="112533"/>
            </a:xfrm>
            <a:prstGeom prst="rect">
              <a:avLst/>
            </a:prstGeom>
            <a:solidFill>
              <a:schemeClr val="accent3"/>
            </a:solidFill>
            <a:ln w="3175">
              <a:solidFill>
                <a:schemeClr val="accent3"/>
              </a:solidFill>
            </a:ln>
          </p:spPr>
          <p:txBody>
            <a:bodyPr wrap="square" rtlCol="0">
              <a:noAutofit/>
            </a:bodyPr>
            <a:lstStyle/>
            <a:p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11" name="Isosceles Triangle 10"/>
            <p:cNvSpPr/>
            <p:nvPr/>
          </p:nvSpPr>
          <p:spPr>
            <a:xfrm rot="5400000">
              <a:off x="3018493" y="1241353"/>
              <a:ext cx="216024" cy="11560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6239079" y="1604796"/>
            <a:ext cx="2542444" cy="2640297"/>
            <a:chOff x="4679310" y="1059582"/>
            <a:chExt cx="1906833" cy="1980223"/>
          </a:xfrm>
        </p:grpSpPr>
        <p:sp useBgFill="1">
          <p:nvSpPr>
            <p:cNvPr id="12" name="TextBox 11"/>
            <p:cNvSpPr txBox="1"/>
            <p:nvPr/>
          </p:nvSpPr>
          <p:spPr>
            <a:xfrm>
              <a:off x="5194893" y="1059582"/>
              <a:ext cx="1391250" cy="1980222"/>
            </a:xfrm>
            <a:prstGeom prst="rect">
              <a:avLst/>
            </a:prstGeom>
            <a:ln w="3175">
              <a:solidFill>
                <a:schemeClr val="accent5"/>
              </a:solidFill>
            </a:ln>
          </p:spPr>
          <p:txBody>
            <a:bodyPr wrap="square" lIns="182880" tIns="121920" rIns="182880" bIns="121920" rtlCol="0">
              <a:noAutofit/>
            </a:bodyPr>
            <a:lstStyle/>
            <a:p>
              <a:r>
                <a:rPr lang="en-US" sz="1333" dirty="0"/>
                <a:t>Cum </a:t>
              </a:r>
              <a:r>
                <a:rPr lang="en-US" sz="1333" dirty="0" err="1"/>
                <a:t>sociis</a:t>
              </a:r>
              <a:r>
                <a:rPr lang="en-US" sz="1333" dirty="0"/>
                <a:t> </a:t>
              </a:r>
              <a:r>
                <a:rPr lang="en-US" sz="1333" dirty="0" err="1"/>
                <a:t>natoque</a:t>
              </a:r>
              <a:r>
                <a:rPr lang="en-US" sz="1333" dirty="0"/>
                <a:t> </a:t>
              </a:r>
              <a:r>
                <a:rPr lang="en-US" sz="1333" dirty="0" err="1"/>
                <a:t>penatibus</a:t>
              </a:r>
              <a:r>
                <a:rPr lang="en-US" sz="1333" dirty="0"/>
                <a:t> et ipsum </a:t>
              </a:r>
              <a:r>
                <a:rPr lang="en-US" sz="1333" dirty="0" err="1"/>
                <a:t>magnis</a:t>
              </a:r>
              <a:r>
                <a:rPr lang="en-US" sz="1333" dirty="0"/>
                <a:t> dis </a:t>
              </a:r>
              <a:r>
                <a:rPr lang="en-US" sz="1333" dirty="0" err="1"/>
                <a:t>lorem</a:t>
              </a:r>
              <a:r>
                <a:rPr lang="en-US" sz="1333" dirty="0"/>
                <a:t> parturient </a:t>
              </a:r>
              <a:r>
                <a:rPr lang="en-US" sz="1333" dirty="0" err="1"/>
                <a:t>montes</a:t>
              </a:r>
              <a:r>
                <a:rPr lang="en-US" sz="1333" dirty="0"/>
                <a:t>, </a:t>
              </a:r>
              <a:r>
                <a:rPr lang="en-US" sz="1333" dirty="0" err="1"/>
                <a:t>nascetur</a:t>
              </a:r>
              <a:r>
                <a:rPr lang="en-US" sz="1333" dirty="0"/>
                <a:t> </a:t>
              </a:r>
              <a:r>
                <a:rPr lang="en-US" sz="1333" dirty="0" err="1"/>
                <a:t>ridiculus</a:t>
              </a:r>
              <a:r>
                <a:rPr lang="en-US" sz="1333" dirty="0"/>
                <a:t> mus. </a:t>
              </a:r>
              <a:r>
                <a:rPr lang="en-US" sz="1333" dirty="0" err="1"/>
                <a:t>Nulla</a:t>
              </a:r>
              <a:r>
                <a:rPr lang="en-US" sz="1333" dirty="0"/>
                <a:t> </a:t>
              </a:r>
              <a:r>
                <a:rPr lang="en-US" sz="1333" dirty="0" err="1"/>
                <a:t>varius</a:t>
              </a:r>
              <a:r>
                <a:rPr lang="en-US" sz="1333" dirty="0"/>
                <a:t> </a:t>
              </a:r>
              <a:r>
                <a:rPr lang="en-US" sz="1333" dirty="0" err="1"/>
                <a:t>arcu</a:t>
              </a:r>
              <a:r>
                <a:rPr lang="en-US" sz="1333" dirty="0"/>
                <a:t> sem. non </a:t>
              </a:r>
              <a:r>
                <a:rPr lang="en-US" sz="1333" dirty="0" err="1"/>
                <a:t>feugiat</a:t>
              </a:r>
              <a:r>
                <a:rPr lang="en-US" sz="1333" dirty="0"/>
                <a:t> dolor </a:t>
              </a:r>
              <a:r>
                <a:rPr lang="en-US" sz="1333" dirty="0" err="1"/>
                <a:t>bibendum</a:t>
              </a:r>
              <a:r>
                <a:rPr lang="en-US" sz="1333" dirty="0"/>
                <a:t> sed. </a:t>
              </a:r>
              <a:r>
                <a:rPr lang="en-US" sz="1333" dirty="0" err="1"/>
                <a:t>ellus</a:t>
              </a:r>
              <a:r>
                <a:rPr lang="en-US" sz="1333" dirty="0"/>
                <a:t> </a:t>
              </a:r>
              <a:r>
                <a:rPr lang="en-US" sz="1333" dirty="0" err="1"/>
                <a:t>suscipit</a:t>
              </a:r>
              <a:r>
                <a:rPr lang="en-US" sz="1333" dirty="0"/>
                <a:t> nisi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 rot="16200000">
              <a:off x="3908491" y="1830404"/>
              <a:ext cx="1980220" cy="438581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FFFFFF"/>
                  </a:solidFill>
                </a:rPr>
                <a:t>03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 rot="16200000">
              <a:off x="4149424" y="1993427"/>
              <a:ext cx="1980221" cy="112533"/>
            </a:xfrm>
            <a:prstGeom prst="rect">
              <a:avLst/>
            </a:prstGeom>
            <a:solidFill>
              <a:schemeClr val="accent5"/>
            </a:solidFill>
            <a:ln w="3175">
              <a:solidFill>
                <a:schemeClr val="accent5"/>
              </a:solidFill>
            </a:ln>
          </p:spPr>
          <p:txBody>
            <a:bodyPr wrap="square" rtlCol="0">
              <a:noAutofit/>
            </a:bodyPr>
            <a:lstStyle/>
            <a:p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15" name="Isosceles Triangle 14"/>
            <p:cNvSpPr/>
            <p:nvPr/>
          </p:nvSpPr>
          <p:spPr>
            <a:xfrm rot="5400000">
              <a:off x="5029985" y="1241353"/>
              <a:ext cx="216024" cy="11560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8921070" y="1590766"/>
            <a:ext cx="2542444" cy="2640297"/>
            <a:chOff x="6690803" y="1059582"/>
            <a:chExt cx="1906833" cy="1980223"/>
          </a:xfrm>
        </p:grpSpPr>
        <p:sp useBgFill="1">
          <p:nvSpPr>
            <p:cNvPr id="16" name="TextBox 15"/>
            <p:cNvSpPr txBox="1"/>
            <p:nvPr/>
          </p:nvSpPr>
          <p:spPr>
            <a:xfrm>
              <a:off x="7206386" y="1059582"/>
              <a:ext cx="1391250" cy="1980222"/>
            </a:xfrm>
            <a:prstGeom prst="rect">
              <a:avLst/>
            </a:prstGeom>
            <a:ln w="3175">
              <a:solidFill>
                <a:schemeClr val="tx2"/>
              </a:solidFill>
            </a:ln>
          </p:spPr>
          <p:txBody>
            <a:bodyPr wrap="square" lIns="182880" tIns="121920" rIns="182880" bIns="121920" rtlCol="0">
              <a:noAutofit/>
            </a:bodyPr>
            <a:lstStyle/>
            <a:p>
              <a:r>
                <a:rPr lang="en-US" sz="1333" dirty="0" err="1"/>
                <a:t>Proin</a:t>
              </a:r>
              <a:r>
                <a:rPr lang="en-US" sz="1333" dirty="0"/>
                <a:t> </a:t>
              </a:r>
              <a:r>
                <a:rPr lang="en-US" sz="1333" dirty="0" err="1"/>
                <a:t>porttitor</a:t>
              </a:r>
              <a:r>
                <a:rPr lang="en-US" sz="1333" dirty="0"/>
                <a:t> </a:t>
              </a:r>
              <a:r>
                <a:rPr lang="en-US" sz="1333" dirty="0" err="1"/>
                <a:t>esso</a:t>
              </a:r>
              <a:r>
                <a:rPr lang="en-US" sz="1333" dirty="0"/>
                <a:t> dictum </a:t>
              </a:r>
              <a:r>
                <a:rPr lang="en-US" sz="1333" dirty="0" err="1"/>
                <a:t>purus</a:t>
              </a:r>
              <a:r>
                <a:rPr lang="en-US" sz="1333" dirty="0"/>
                <a:t>, </a:t>
              </a:r>
              <a:r>
                <a:rPr lang="en-US" sz="1333" dirty="0" err="1"/>
                <a:t>ut</a:t>
              </a:r>
              <a:r>
                <a:rPr lang="en-US" sz="1333" dirty="0"/>
                <a:t> </a:t>
              </a:r>
              <a:r>
                <a:rPr lang="en-US" sz="1333" dirty="0" err="1"/>
                <a:t>efficitur</a:t>
              </a:r>
              <a:r>
                <a:rPr lang="en-US" sz="1333" dirty="0"/>
                <a:t> lacus </a:t>
              </a:r>
              <a:r>
                <a:rPr lang="en-US" sz="1333" dirty="0" err="1"/>
                <a:t>ese</a:t>
              </a:r>
              <a:r>
                <a:rPr lang="en-US" sz="1333" dirty="0"/>
                <a:t> </a:t>
              </a:r>
              <a:r>
                <a:rPr lang="en-US" sz="1333" dirty="0" err="1"/>
                <a:t>sollicitudin</a:t>
              </a:r>
              <a:r>
                <a:rPr lang="en-US" sz="1333" dirty="0"/>
                <a:t> in dolor. </a:t>
              </a:r>
              <a:r>
                <a:rPr lang="en-US" sz="1333" dirty="0" err="1"/>
                <a:t>Mauris</a:t>
              </a:r>
              <a:r>
                <a:rPr lang="en-US" sz="1333" dirty="0"/>
                <a:t> </a:t>
              </a:r>
              <a:r>
                <a:rPr lang="en-US" sz="1333" dirty="0" err="1"/>
                <a:t>vulputate</a:t>
              </a:r>
              <a:r>
                <a:rPr lang="en-US" sz="1333" dirty="0"/>
                <a:t> </a:t>
              </a:r>
              <a:r>
                <a:rPr lang="en-US" sz="1333" dirty="0" err="1"/>
                <a:t>posuere</a:t>
              </a:r>
              <a:r>
                <a:rPr lang="en-US" sz="1333" dirty="0"/>
                <a:t> </a:t>
              </a:r>
              <a:r>
                <a:rPr lang="en-US" sz="1333" dirty="0" err="1"/>
                <a:t>lorem</a:t>
              </a:r>
              <a:r>
                <a:rPr lang="en-US" sz="1333" dirty="0"/>
                <a:t> </a:t>
              </a:r>
              <a:r>
                <a:rPr lang="en-US" sz="1333" dirty="0" err="1"/>
                <a:t>quis</a:t>
              </a:r>
              <a:r>
                <a:rPr lang="en-US" sz="1333" dirty="0"/>
                <a:t> </a:t>
              </a:r>
              <a:r>
                <a:rPr lang="en-US" sz="1333" dirty="0" err="1"/>
                <a:t>blandit</a:t>
              </a:r>
              <a:r>
                <a:rPr lang="en-US" sz="1333" dirty="0"/>
                <a:t>. </a:t>
              </a:r>
              <a:r>
                <a:rPr lang="en-US" sz="1333" dirty="0" err="1"/>
                <a:t>Nulla</a:t>
              </a:r>
              <a:r>
                <a:rPr lang="en-US" sz="1333" dirty="0"/>
                <a:t> </a:t>
              </a:r>
              <a:r>
                <a:rPr lang="en-US" sz="1333" dirty="0" err="1"/>
                <a:t>fringilla</a:t>
              </a:r>
              <a:r>
                <a:rPr lang="en-US" sz="1333" dirty="0"/>
                <a:t> ante </a:t>
              </a:r>
              <a:r>
                <a:rPr lang="en-US" sz="1333" dirty="0" err="1"/>
                <a:t>odio</a:t>
              </a:r>
              <a:r>
                <a:rPr lang="en-US" sz="1333" dirty="0"/>
                <a:t>, a </a:t>
              </a:r>
              <a:r>
                <a:rPr lang="en-US" sz="1333" dirty="0" err="1"/>
                <a:t>condimentum</a:t>
              </a:r>
              <a:r>
                <a:rPr lang="en-US" sz="1333" dirty="0"/>
                <a:t> </a:t>
              </a:r>
              <a:r>
                <a:rPr lang="en-US" sz="1333" dirty="0" err="1"/>
                <a:t>enim</a:t>
              </a:r>
              <a:r>
                <a:rPr lang="en-US" sz="1333" dirty="0"/>
                <a:t> </a:t>
              </a:r>
              <a:r>
                <a:rPr lang="en-US" sz="1333" dirty="0" err="1"/>
                <a:t>feugiat</a:t>
              </a:r>
              <a:r>
                <a:rPr lang="en-US" sz="1333" dirty="0"/>
                <a:t> </a:t>
              </a:r>
              <a:r>
                <a:rPr lang="en-US" sz="1333" dirty="0" err="1"/>
                <a:t>vel</a:t>
              </a:r>
              <a:endParaRPr lang="en-US" sz="1333" dirty="0"/>
            </a:p>
          </p:txBody>
        </p:sp>
        <p:sp>
          <p:nvSpPr>
            <p:cNvPr id="17" name="TextBox 16"/>
            <p:cNvSpPr txBox="1"/>
            <p:nvPr/>
          </p:nvSpPr>
          <p:spPr>
            <a:xfrm rot="16200000">
              <a:off x="5919984" y="1830404"/>
              <a:ext cx="1980220" cy="438581"/>
            </a:xfrm>
            <a:prstGeom prst="rect">
              <a:avLst/>
            </a:prstGeom>
            <a:solidFill>
              <a:schemeClr val="tx1"/>
            </a:solidFill>
            <a:ln w="3175"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solidFill>
                    <a:srgbClr val="FFFFFF"/>
                  </a:solidFill>
                </a:rPr>
                <a:t>04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 rot="16200000">
              <a:off x="6160917" y="1993427"/>
              <a:ext cx="1980221" cy="112533"/>
            </a:xfrm>
            <a:prstGeom prst="rect">
              <a:avLst/>
            </a:prstGeom>
            <a:solidFill>
              <a:schemeClr val="tx2"/>
            </a:solidFill>
            <a:ln w="3175">
              <a:solidFill>
                <a:schemeClr val="tx2"/>
              </a:solidFill>
            </a:ln>
          </p:spPr>
          <p:txBody>
            <a:bodyPr wrap="square" rtlCol="0">
              <a:noAutofit/>
            </a:bodyPr>
            <a:lstStyle/>
            <a:p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19" name="Isosceles Triangle 18"/>
            <p:cNvSpPr/>
            <p:nvPr/>
          </p:nvSpPr>
          <p:spPr>
            <a:xfrm rot="5400000">
              <a:off x="7041478" y="1241353"/>
              <a:ext cx="216024" cy="115607"/>
            </a:xfrm>
            <a:prstGeom prst="triangl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pic>
        <p:nvPicPr>
          <p:cNvPr id="120" name="Picture 11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6400" y="1765036"/>
            <a:ext cx="228325" cy="310288"/>
          </a:xfrm>
          <a:prstGeom prst="rect">
            <a:avLst/>
          </a:prstGeom>
        </p:spPr>
      </p:pic>
      <p:pic>
        <p:nvPicPr>
          <p:cNvPr id="121" name="Picture 12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97213" y="1769653"/>
            <a:ext cx="303321" cy="303321"/>
          </a:xfrm>
          <a:prstGeom prst="rect">
            <a:avLst/>
          </a:prstGeom>
        </p:spPr>
      </p:pic>
      <p:pic>
        <p:nvPicPr>
          <p:cNvPr id="122" name="Picture 12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63393" y="1828132"/>
            <a:ext cx="321441" cy="205537"/>
          </a:xfrm>
          <a:prstGeom prst="rect">
            <a:avLst/>
          </a:prstGeom>
        </p:spPr>
      </p:pic>
      <p:pic>
        <p:nvPicPr>
          <p:cNvPr id="123" name="Picture 12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056431" y="1761011"/>
            <a:ext cx="328260" cy="331328"/>
          </a:xfrm>
          <a:prstGeom prst="rect">
            <a:avLst/>
          </a:prstGeom>
        </p:spPr>
      </p:pic>
      <p:sp>
        <p:nvSpPr>
          <p:cNvPr id="137" name="Rectangle 136"/>
          <p:cNvSpPr/>
          <p:nvPr/>
        </p:nvSpPr>
        <p:spPr>
          <a:xfrm>
            <a:off x="921268" y="4581128"/>
            <a:ext cx="11811416" cy="864096"/>
          </a:xfrm>
          <a:prstGeom prst="rect">
            <a:avLst/>
          </a:prstGeom>
          <a:solidFill>
            <a:schemeClr val="bg1">
              <a:lumMod val="50000"/>
              <a:alpha val="3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600" dirty="0">
                <a:solidFill>
                  <a:schemeClr val="tx1"/>
                </a:solidFill>
              </a:rPr>
              <a:t>Integer </a:t>
            </a:r>
            <a:r>
              <a:rPr lang="en-US" sz="1600" dirty="0" err="1">
                <a:solidFill>
                  <a:schemeClr val="tx1"/>
                </a:solidFill>
              </a:rPr>
              <a:t>sagittis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dignissim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nulla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consequat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venenatis</a:t>
            </a:r>
            <a:r>
              <a:rPr lang="en-US" sz="1600" dirty="0">
                <a:solidFill>
                  <a:schemeClr val="tx1"/>
                </a:solidFill>
              </a:rPr>
              <a:t>. </a:t>
            </a:r>
            <a:r>
              <a:rPr lang="en-US" sz="1600" dirty="0" err="1">
                <a:solidFill>
                  <a:schemeClr val="tx1"/>
                </a:solidFill>
              </a:rPr>
              <a:t>Vestibul</a:t>
            </a:r>
            <a:endParaRPr lang="en-US" sz="1600" dirty="0">
              <a:solidFill>
                <a:schemeClr val="tx1"/>
              </a:solidFill>
            </a:endParaRPr>
          </a:p>
          <a:p>
            <a:r>
              <a:rPr lang="en-US" sz="1600" dirty="0">
                <a:solidFill>
                  <a:schemeClr val="tx1"/>
                </a:solidFill>
              </a:rPr>
              <a:t>um </a:t>
            </a:r>
            <a:r>
              <a:rPr lang="en-US" sz="1600" dirty="0" err="1">
                <a:solidFill>
                  <a:schemeClr val="tx1"/>
                </a:solidFill>
              </a:rPr>
              <a:t>ut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gravida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tellus</a:t>
            </a:r>
            <a:r>
              <a:rPr lang="en-US" sz="1600" dirty="0">
                <a:solidFill>
                  <a:schemeClr val="tx1"/>
                </a:solidFill>
              </a:rPr>
              <a:t>. </a:t>
            </a:r>
            <a:r>
              <a:rPr lang="en-US" sz="1600" dirty="0" err="1">
                <a:solidFill>
                  <a:schemeClr val="tx1"/>
                </a:solidFill>
              </a:rPr>
              <a:t>Mauris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bibendum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fringilla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en-US" sz="1600" dirty="0" err="1">
                <a:solidFill>
                  <a:schemeClr val="tx1"/>
                </a:solidFill>
              </a:rPr>
              <a:t>erat</a:t>
            </a:r>
            <a:endParaRPr lang="en-US" sz="16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528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 p14:presetBounceEnd="63636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636">
                                          <p:cBhvr additive="base">
                                            <p:cTn id="31" dur="11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636">
                                          <p:cBhvr additive="base">
                                            <p:cTn id="32" dur="11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7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500"/>
                                            <p:tgtEl>
                                              <p:spTgt spid="9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9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9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2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1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100" fill="hold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37" grpId="0" animBg="1"/>
        </p:bld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Title 1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Timeline with icons</a:t>
            </a:r>
            <a:endParaRPr lang="en-US" dirty="0"/>
          </a:p>
        </p:txBody>
      </p:sp>
      <p:sp>
        <p:nvSpPr>
          <p:cNvPr id="112" name="Text Placeholder 1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awesome subtitle here</a:t>
            </a:r>
            <a:endParaRPr lang="en-US" dirty="0"/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5529201" y="2998596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May</a:t>
            </a:r>
          </a:p>
          <a:p>
            <a:pPr algn="ctr">
              <a:lnSpc>
                <a:spcPct val="85000"/>
              </a:lnSpc>
            </a:pPr>
            <a:r>
              <a:rPr lang="en-US" sz="2800" dirty="0" smtClean="0"/>
              <a:t>26</a:t>
            </a:r>
            <a:endParaRPr lang="en-US" sz="2800" dirty="0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3301051" y="2999997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5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May</a:t>
            </a:r>
          </a:p>
          <a:p>
            <a:pPr algn="ctr">
              <a:lnSpc>
                <a:spcPct val="85000"/>
              </a:lnSpc>
            </a:pPr>
            <a:r>
              <a:rPr lang="en-US" sz="2800" dirty="0" smtClean="0"/>
              <a:t>14</a:t>
            </a:r>
            <a:endParaRPr lang="en-US" sz="2800" dirty="0"/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>
            <a:off x="7757351" y="2999997"/>
            <a:ext cx="1069848" cy="1069848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5400000" scaled="0"/>
          </a:gradFill>
          <a:ln w="6350">
            <a:solidFill>
              <a:schemeClr val="accent2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>
                <a:solidFill>
                  <a:srgbClr val="FFFFFF"/>
                </a:solidFill>
              </a:rPr>
              <a:t>Jun</a:t>
            </a:r>
          </a:p>
          <a:p>
            <a:pPr algn="ctr">
              <a:lnSpc>
                <a:spcPct val="85000"/>
              </a:lnSpc>
            </a:pPr>
            <a:r>
              <a:rPr lang="en-US" sz="2800" dirty="0" smtClean="0">
                <a:solidFill>
                  <a:srgbClr val="FFFFFF"/>
                </a:solidFill>
              </a:rPr>
              <a:t>04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072901" y="2999997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6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Apr</a:t>
            </a:r>
            <a:br>
              <a:rPr lang="en-US" sz="2000" dirty="0" smtClean="0"/>
            </a:br>
            <a:r>
              <a:rPr lang="en-US" sz="2800" dirty="0" smtClean="0"/>
              <a:t>27</a:t>
            </a:r>
            <a:endParaRPr lang="en-US" sz="2800" dirty="0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9985500" y="2998596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Jun</a:t>
            </a:r>
          </a:p>
          <a:p>
            <a:pPr algn="ctr">
              <a:lnSpc>
                <a:spcPct val="85000"/>
              </a:lnSpc>
            </a:pPr>
            <a:r>
              <a:rPr lang="en-US" sz="2800" dirty="0" smtClean="0"/>
              <a:t>09</a:t>
            </a:r>
            <a:endParaRPr lang="en-US" sz="2800" dirty="0"/>
          </a:p>
        </p:txBody>
      </p:sp>
      <p:cxnSp>
        <p:nvCxnSpPr>
          <p:cNvPr id="75" name="Straight Connector 74"/>
          <p:cNvCxnSpPr/>
          <p:nvPr/>
        </p:nvCxnSpPr>
        <p:spPr>
          <a:xfrm>
            <a:off x="2142749" y="3534921"/>
            <a:ext cx="1158302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>
            <a:stCxn id="19" idx="6"/>
            <a:endCxn id="18" idx="2"/>
          </p:cNvCxnSpPr>
          <p:nvPr/>
        </p:nvCxnSpPr>
        <p:spPr>
          <a:xfrm flipV="1">
            <a:off x="4370899" y="3533520"/>
            <a:ext cx="1158302" cy="1401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>
            <a:stCxn id="18" idx="6"/>
            <a:endCxn id="17" idx="2"/>
          </p:cNvCxnSpPr>
          <p:nvPr/>
        </p:nvCxnSpPr>
        <p:spPr>
          <a:xfrm>
            <a:off x="6599049" y="3533520"/>
            <a:ext cx="1158302" cy="1401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>
            <a:stCxn id="17" idx="6"/>
            <a:endCxn id="11" idx="2"/>
          </p:cNvCxnSpPr>
          <p:nvPr/>
        </p:nvCxnSpPr>
        <p:spPr>
          <a:xfrm flipV="1">
            <a:off x="8827199" y="3533520"/>
            <a:ext cx="1158301" cy="1401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103"/>
          <p:cNvSpPr/>
          <p:nvPr/>
        </p:nvSpPr>
        <p:spPr>
          <a:xfrm>
            <a:off x="693281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57" name="Rectangle 56"/>
          <p:cNvSpPr/>
          <p:nvPr/>
        </p:nvSpPr>
        <p:spPr>
          <a:xfrm>
            <a:off x="2921431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68" name="Rectangle 67"/>
          <p:cNvSpPr/>
          <p:nvPr/>
        </p:nvSpPr>
        <p:spPr>
          <a:xfrm>
            <a:off x="514958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70" name="Rectangle 69"/>
          <p:cNvSpPr/>
          <p:nvPr/>
        </p:nvSpPr>
        <p:spPr>
          <a:xfrm>
            <a:off x="737773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71" name="Rectangle 70"/>
          <p:cNvSpPr/>
          <p:nvPr/>
        </p:nvSpPr>
        <p:spPr>
          <a:xfrm>
            <a:off x="960588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97" name="Freeform 96"/>
          <p:cNvSpPr/>
          <p:nvPr/>
        </p:nvSpPr>
        <p:spPr>
          <a:xfrm>
            <a:off x="693281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4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4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6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Working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/>
              <a:t>Site</a:t>
            </a:r>
            <a:endParaRPr lang="en-US" sz="1800" dirty="0"/>
          </a:p>
        </p:txBody>
      </p:sp>
      <p:sp>
        <p:nvSpPr>
          <p:cNvPr id="98" name="Freeform 97"/>
          <p:cNvSpPr/>
          <p:nvPr/>
        </p:nvSpPr>
        <p:spPr>
          <a:xfrm>
            <a:off x="2921431" y="1700807"/>
            <a:ext cx="1829088" cy="1297786"/>
          </a:xfrm>
          <a:custGeom>
            <a:avLst/>
            <a:gdLst>
              <a:gd name="connsiteX0" fmla="*/ 0 w 1523552"/>
              <a:gd name="connsiteY0" fmla="*/ 0 h 1373864"/>
              <a:gd name="connsiteX1" fmla="*/ 1523552 w 1523552"/>
              <a:gd name="connsiteY1" fmla="*/ 0 h 1373864"/>
              <a:gd name="connsiteX2" fmla="*/ 1523552 w 1523552"/>
              <a:gd name="connsiteY2" fmla="*/ 750975 h 1373864"/>
              <a:gd name="connsiteX3" fmla="*/ 885310 w 1523552"/>
              <a:gd name="connsiteY3" fmla="*/ 750975 h 1373864"/>
              <a:gd name="connsiteX4" fmla="*/ 761777 w 1523552"/>
              <a:gd name="connsiteY4" fmla="*/ 1373864 h 1373864"/>
              <a:gd name="connsiteX5" fmla="*/ 638245 w 1523552"/>
              <a:gd name="connsiteY5" fmla="*/ 750975 h 1373864"/>
              <a:gd name="connsiteX6" fmla="*/ 0 w 1523552"/>
              <a:gd name="connsiteY6" fmla="*/ 750975 h 137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4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4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5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Optimize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/>
              <a:t>Site</a:t>
            </a:r>
            <a:endParaRPr lang="en-US" sz="1800" dirty="0"/>
          </a:p>
        </p:txBody>
      </p:sp>
      <p:sp>
        <p:nvSpPr>
          <p:cNvPr id="100" name="Freeform 99"/>
          <p:cNvSpPr/>
          <p:nvPr/>
        </p:nvSpPr>
        <p:spPr>
          <a:xfrm>
            <a:off x="5149580" y="1700807"/>
            <a:ext cx="1829088" cy="1297786"/>
          </a:xfrm>
          <a:custGeom>
            <a:avLst/>
            <a:gdLst>
              <a:gd name="connsiteX0" fmla="*/ 0 w 1523552"/>
              <a:gd name="connsiteY0" fmla="*/ 0 h 1373864"/>
              <a:gd name="connsiteX1" fmla="*/ 1523552 w 1523552"/>
              <a:gd name="connsiteY1" fmla="*/ 0 h 1373864"/>
              <a:gd name="connsiteX2" fmla="*/ 1523552 w 1523552"/>
              <a:gd name="connsiteY2" fmla="*/ 750975 h 1373864"/>
              <a:gd name="connsiteX3" fmla="*/ 885310 w 1523552"/>
              <a:gd name="connsiteY3" fmla="*/ 750975 h 1373864"/>
              <a:gd name="connsiteX4" fmla="*/ 761777 w 1523552"/>
              <a:gd name="connsiteY4" fmla="*/ 1373864 h 1373864"/>
              <a:gd name="connsiteX5" fmla="*/ 638245 w 1523552"/>
              <a:gd name="connsiteY5" fmla="*/ 750975 h 1373864"/>
              <a:gd name="connsiteX6" fmla="*/ 0 w 1523552"/>
              <a:gd name="connsiteY6" fmla="*/ 750975 h 137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4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4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3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Final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/>
              <a:t>Testing</a:t>
            </a:r>
            <a:endParaRPr lang="en-US" sz="1800" dirty="0"/>
          </a:p>
        </p:txBody>
      </p:sp>
      <p:sp>
        <p:nvSpPr>
          <p:cNvPr id="101" name="Freeform 100"/>
          <p:cNvSpPr/>
          <p:nvPr/>
        </p:nvSpPr>
        <p:spPr>
          <a:xfrm>
            <a:off x="7377730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5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3"/>
              </a:gs>
            </a:gsLst>
            <a:lin ang="5400000" scaled="0"/>
          </a:gradFill>
          <a:ln w="6350">
            <a:solidFill>
              <a:schemeClr val="accent2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>
                <a:solidFill>
                  <a:srgbClr val="FFFFFF"/>
                </a:solidFill>
              </a:rPr>
              <a:t>Live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>
                <a:solidFill>
                  <a:srgbClr val="FFFFFF"/>
                </a:solidFill>
              </a:rPr>
              <a:t>Site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103" name="Freeform 102"/>
          <p:cNvSpPr/>
          <p:nvPr/>
        </p:nvSpPr>
        <p:spPr>
          <a:xfrm>
            <a:off x="9605880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4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4" y="750975"/>
                </a:lnTo>
                <a:lnTo>
                  <a:pt x="0" y="750975"/>
                </a:lnTo>
                <a:close/>
              </a:path>
            </a:pathLst>
          </a:cu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Review/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/>
              <a:t>Metrics</a:t>
            </a:r>
            <a:endParaRPr lang="en-US" sz="1800" dirty="0"/>
          </a:p>
        </p:txBody>
      </p:sp>
      <p:cxnSp>
        <p:nvCxnSpPr>
          <p:cNvPr id="24" name="Straight Connector 23"/>
          <p:cNvCxnSpPr>
            <a:endCxn id="15" idx="2"/>
          </p:cNvCxnSpPr>
          <p:nvPr/>
        </p:nvCxnSpPr>
        <p:spPr>
          <a:xfrm flipV="1">
            <a:off x="-324058" y="3534921"/>
            <a:ext cx="1396959" cy="190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83584940"/>
      </p:ext>
    </p:extLst>
  </p:cSld>
  <p:clrMapOvr>
    <a:masterClrMapping/>
  </p:clrMapOvr>
  <p:transition xmlns:p14="http://schemas.microsoft.com/office/powerpoint/2010/main" spd="slow">
    <p:push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FONT CHECK!!!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1775520" y="1016732"/>
            <a:ext cx="9325036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dirty="0"/>
              <a:t>This presentation </a:t>
            </a:r>
            <a:r>
              <a:rPr lang="en-US" dirty="0" smtClean="0"/>
              <a:t>uses </a:t>
            </a:r>
            <a:r>
              <a:rPr lang="en-US" dirty="0"/>
              <a:t>the Open Sans family of fonts, which is free and can be downloaded here</a:t>
            </a:r>
            <a:r>
              <a:rPr lang="en-US" dirty="0" smtClean="0"/>
              <a:t>:</a:t>
            </a:r>
          </a:p>
          <a:p>
            <a:r>
              <a:rPr lang="en-US" dirty="0">
                <a:hlinkClick r:id="rId2"/>
              </a:rPr>
              <a:t>http://</a:t>
            </a:r>
            <a:r>
              <a:rPr lang="en-US" dirty="0" smtClean="0">
                <a:hlinkClick r:id="rId2"/>
              </a:rPr>
              <a:t>www.fontsquirrel.com/fonts/open-sans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1775520" y="2628555"/>
            <a:ext cx="3973368" cy="262584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133" dirty="0"/>
              <a:t>Open Sans Light</a:t>
            </a:r>
          </a:p>
          <a:p>
            <a:r>
              <a:rPr lang="en-US" sz="2133" i="1" dirty="0"/>
              <a:t>Open Sans Light</a:t>
            </a:r>
          </a:p>
          <a:p>
            <a:r>
              <a:rPr lang="en-US" sz="2133" dirty="0">
                <a:latin typeface="Open Sans" pitchFamily="34" charset="0"/>
                <a:ea typeface="Open Sans" pitchFamily="34" charset="0"/>
                <a:cs typeface="Open Sans" pitchFamily="34" charset="0"/>
              </a:rPr>
              <a:t>Open Sans</a:t>
            </a:r>
          </a:p>
          <a:p>
            <a:r>
              <a:rPr lang="en-US" sz="2133" i="1" dirty="0">
                <a:latin typeface="Open Sans" pitchFamily="34" charset="0"/>
                <a:ea typeface="Open Sans" pitchFamily="34" charset="0"/>
                <a:cs typeface="Open Sans" pitchFamily="34" charset="0"/>
              </a:rPr>
              <a:t>Open Sans</a:t>
            </a:r>
          </a:p>
          <a:p>
            <a:r>
              <a:rPr lang="en-US" sz="2133" dirty="0">
                <a:latin typeface="Open Sans Semibold" pitchFamily="34" charset="0"/>
                <a:ea typeface="Open Sans Semibold" pitchFamily="34" charset="0"/>
                <a:cs typeface="Open Sans Semibold" pitchFamily="34" charset="0"/>
              </a:rPr>
              <a:t>Open Sans </a:t>
            </a:r>
            <a:r>
              <a:rPr lang="en-US" sz="2133" dirty="0" err="1">
                <a:latin typeface="Open Sans Semibold" pitchFamily="34" charset="0"/>
                <a:ea typeface="Open Sans Semibold" pitchFamily="34" charset="0"/>
                <a:cs typeface="Open Sans Semibold" pitchFamily="34" charset="0"/>
              </a:rPr>
              <a:t>Semibold</a:t>
            </a:r>
            <a:endParaRPr lang="en-US" sz="2133" dirty="0">
              <a:latin typeface="Open Sans Semibold" pitchFamily="34" charset="0"/>
              <a:ea typeface="Open Sans Semibold" pitchFamily="34" charset="0"/>
              <a:cs typeface="Open Sans Semibold" pitchFamily="34" charset="0"/>
            </a:endParaRPr>
          </a:p>
          <a:p>
            <a:r>
              <a:rPr lang="en-US" sz="2133" i="1" dirty="0">
                <a:latin typeface="Open Sans Semibold" pitchFamily="34" charset="0"/>
                <a:ea typeface="Open Sans Semibold" pitchFamily="34" charset="0"/>
                <a:cs typeface="Open Sans Semibold" pitchFamily="34" charset="0"/>
              </a:rPr>
              <a:t>Open Sans </a:t>
            </a:r>
            <a:r>
              <a:rPr lang="en-US" sz="2133" i="1" dirty="0" err="1">
                <a:latin typeface="Open Sans Semibold" pitchFamily="34" charset="0"/>
                <a:ea typeface="Open Sans Semibold" pitchFamily="34" charset="0"/>
                <a:cs typeface="Open Sans Semibold" pitchFamily="34" charset="0"/>
              </a:rPr>
              <a:t>Semibold</a:t>
            </a:r>
            <a:endParaRPr lang="en-US" sz="2133" i="1" dirty="0">
              <a:latin typeface="Open Sans Semibold" pitchFamily="34" charset="0"/>
              <a:ea typeface="Open Sans Semibold" pitchFamily="34" charset="0"/>
              <a:cs typeface="Open Sans Semibold" pitchFamily="34" charset="0"/>
            </a:endParaRPr>
          </a:p>
          <a:p>
            <a:r>
              <a:rPr lang="en-US" sz="2133" dirty="0">
                <a:latin typeface="Open Sans Extrabold" pitchFamily="34" charset="0"/>
                <a:ea typeface="Open Sans Extrabold" pitchFamily="34" charset="0"/>
                <a:cs typeface="Open Sans Extrabold" pitchFamily="34" charset="0"/>
              </a:rPr>
              <a:t>Open Sans Bold</a:t>
            </a:r>
          </a:p>
          <a:p>
            <a:r>
              <a:rPr lang="en-US" sz="2133" i="1" dirty="0">
                <a:latin typeface="Open Sans Extrabold" pitchFamily="34" charset="0"/>
                <a:ea typeface="Open Sans Extrabold" pitchFamily="34" charset="0"/>
                <a:cs typeface="Open Sans Extrabold" pitchFamily="34" charset="0"/>
              </a:rPr>
              <a:t>Open Sans Bold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775520" y="5517232"/>
            <a:ext cx="9325036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800" dirty="0">
                <a:solidFill>
                  <a:schemeClr val="accent1"/>
                </a:solidFill>
              </a:rPr>
              <a:t>If the left looks different, you need to reinstall Open Sans family of fonts, quit PowerPoint and restart</a:t>
            </a: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7949" y="2535429"/>
            <a:ext cx="2973409" cy="28015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" name="TextBox 29"/>
          <p:cNvSpPr txBox="1"/>
          <p:nvPr/>
        </p:nvSpPr>
        <p:spPr>
          <a:xfrm>
            <a:off x="1775520" y="2312876"/>
            <a:ext cx="826844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solidFill>
                  <a:schemeClr val="accent1"/>
                </a:solidFill>
                <a:latin typeface="Open Sans Semibold" pitchFamily="34" charset="0"/>
                <a:ea typeface="Open Sans Semibold" pitchFamily="34" charset="0"/>
                <a:cs typeface="Open Sans Semibold" pitchFamily="34" charset="0"/>
              </a:rPr>
              <a:t>If the left and right look the same it means you have properly installed Open Sans. </a:t>
            </a:r>
          </a:p>
        </p:txBody>
      </p:sp>
    </p:spTree>
    <p:extLst>
      <p:ext uri="{BB962C8B-B14F-4D97-AF65-F5344CB8AC3E}">
        <p14:creationId xmlns:p14="http://schemas.microsoft.com/office/powerpoint/2010/main" val="52792540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Title 11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Timeline with icons</a:t>
            </a:r>
            <a:endParaRPr lang="en-US" dirty="0"/>
          </a:p>
        </p:txBody>
      </p:sp>
      <p:sp>
        <p:nvSpPr>
          <p:cNvPr id="112" name="Text Placeholder 11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awesome subtitle here</a:t>
            </a:r>
            <a:endParaRPr lang="en-US" dirty="0"/>
          </a:p>
        </p:txBody>
      </p:sp>
      <p:sp>
        <p:nvSpPr>
          <p:cNvPr id="18" name="Oval 17"/>
          <p:cNvSpPr>
            <a:spLocks noChangeArrowheads="1"/>
          </p:cNvSpPr>
          <p:nvPr/>
        </p:nvSpPr>
        <p:spPr bwMode="auto">
          <a:xfrm>
            <a:off x="5529201" y="2998596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3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Mar</a:t>
            </a:r>
          </a:p>
          <a:p>
            <a:pPr algn="ctr">
              <a:lnSpc>
                <a:spcPct val="85000"/>
              </a:lnSpc>
            </a:pPr>
            <a:r>
              <a:rPr lang="en-US" sz="2800" dirty="0"/>
              <a:t>08</a:t>
            </a:r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3301051" y="2999997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2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Feb</a:t>
            </a:r>
          </a:p>
          <a:p>
            <a:pPr algn="ctr">
              <a:lnSpc>
                <a:spcPct val="85000"/>
              </a:lnSpc>
            </a:pPr>
            <a:r>
              <a:rPr lang="en-US" sz="2800" dirty="0"/>
              <a:t>31</a:t>
            </a:r>
          </a:p>
        </p:txBody>
      </p:sp>
      <p:sp>
        <p:nvSpPr>
          <p:cNvPr id="17" name="Oval 16"/>
          <p:cNvSpPr>
            <a:spLocks noChangeArrowheads="1"/>
          </p:cNvSpPr>
          <p:nvPr/>
        </p:nvSpPr>
        <p:spPr bwMode="auto">
          <a:xfrm>
            <a:off x="7757351" y="2999997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4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Mar</a:t>
            </a:r>
          </a:p>
          <a:p>
            <a:pPr algn="ctr">
              <a:lnSpc>
                <a:spcPct val="85000"/>
              </a:lnSpc>
            </a:pPr>
            <a:r>
              <a:rPr lang="en-US" sz="2800" dirty="0"/>
              <a:t>24</a:t>
            </a:r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1072901" y="2999997"/>
            <a:ext cx="1069848" cy="1069848"/>
          </a:xfrm>
          <a:prstGeom prst="ellipse">
            <a:avLst/>
          </a:prstGeom>
          <a:solidFill>
            <a:schemeClr val="bg1"/>
          </a:solidFill>
          <a:ln w="6350">
            <a:solidFill>
              <a:schemeClr val="accent1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/>
              <a:t>Jan</a:t>
            </a:r>
            <a:br>
              <a:rPr lang="en-US" sz="2000" dirty="0" smtClean="0"/>
            </a:br>
            <a:r>
              <a:rPr lang="en-US" sz="2800" dirty="0" smtClean="0"/>
              <a:t>22</a:t>
            </a:r>
            <a:endParaRPr lang="en-US" sz="2800" dirty="0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9985500" y="2998596"/>
            <a:ext cx="1069848" cy="1069848"/>
          </a:xfrm>
          <a:prstGeom prst="ellipse">
            <a:avLst/>
          </a:prstGeom>
          <a:gradFill>
            <a:gsLst>
              <a:gs pos="0">
                <a:schemeClr val="accent4"/>
              </a:gs>
              <a:gs pos="100000">
                <a:schemeClr val="accent5"/>
              </a:gs>
            </a:gsLst>
            <a:lin ang="5400000" scaled="0"/>
          </a:gradFill>
          <a:ln w="6350">
            <a:solidFill>
              <a:schemeClr val="accent5"/>
            </a:solidFill>
          </a:ln>
        </p:spPr>
        <p:txBody>
          <a:bodyPr vert="horz" wrap="none" lIns="0" tIns="128016" rIns="0" bIns="60960" numCol="1" anchor="ctr" anchorCtr="0" compatLnSpc="1">
            <a:prstTxWarp prst="textNoShape">
              <a:avLst/>
            </a:prstTxWarp>
          </a:bodyPr>
          <a:lstStyle/>
          <a:p>
            <a:pPr algn="ctr">
              <a:lnSpc>
                <a:spcPct val="85000"/>
              </a:lnSpc>
            </a:pPr>
            <a:r>
              <a:rPr lang="en-US" sz="2000" dirty="0" smtClean="0">
                <a:solidFill>
                  <a:srgbClr val="FFFFFF"/>
                </a:solidFill>
              </a:rPr>
              <a:t>Apr</a:t>
            </a:r>
          </a:p>
          <a:p>
            <a:pPr algn="ctr">
              <a:lnSpc>
                <a:spcPct val="85000"/>
              </a:lnSpc>
            </a:pPr>
            <a:r>
              <a:rPr lang="en-US" sz="2800" dirty="0">
                <a:solidFill>
                  <a:srgbClr val="FFFFFF"/>
                </a:solidFill>
              </a:rPr>
              <a:t>06</a:t>
            </a:r>
          </a:p>
        </p:txBody>
      </p:sp>
      <p:cxnSp>
        <p:nvCxnSpPr>
          <p:cNvPr id="75" name="Straight Connector 74"/>
          <p:cNvCxnSpPr>
            <a:stCxn id="15" idx="6"/>
            <a:endCxn id="19" idx="2"/>
          </p:cNvCxnSpPr>
          <p:nvPr/>
        </p:nvCxnSpPr>
        <p:spPr>
          <a:xfrm>
            <a:off x="2142749" y="3534921"/>
            <a:ext cx="1158302" cy="0"/>
          </a:xfrm>
          <a:prstGeom prst="line">
            <a:avLst/>
          </a:pr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>
            <a:stCxn id="19" idx="6"/>
            <a:endCxn id="18" idx="2"/>
          </p:cNvCxnSpPr>
          <p:nvPr/>
        </p:nvCxnSpPr>
        <p:spPr>
          <a:xfrm flipV="1">
            <a:off x="4370899" y="3533520"/>
            <a:ext cx="1158302" cy="1401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>
            <a:stCxn id="18" idx="6"/>
            <a:endCxn id="17" idx="2"/>
          </p:cNvCxnSpPr>
          <p:nvPr/>
        </p:nvCxnSpPr>
        <p:spPr>
          <a:xfrm>
            <a:off x="6599049" y="3533520"/>
            <a:ext cx="1158302" cy="1401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/>
          <p:cNvCxnSpPr>
            <a:stCxn id="17" idx="6"/>
            <a:endCxn id="11" idx="2"/>
          </p:cNvCxnSpPr>
          <p:nvPr/>
        </p:nvCxnSpPr>
        <p:spPr>
          <a:xfrm flipV="1">
            <a:off x="8827199" y="3533520"/>
            <a:ext cx="1158301" cy="1401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9" name="Straight Connector 98"/>
          <p:cNvCxnSpPr>
            <a:stCxn id="11" idx="6"/>
          </p:cNvCxnSpPr>
          <p:nvPr/>
        </p:nvCxnSpPr>
        <p:spPr>
          <a:xfrm flipV="1">
            <a:off x="11055348" y="3531612"/>
            <a:ext cx="1288816" cy="190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103"/>
          <p:cNvSpPr/>
          <p:nvPr/>
        </p:nvSpPr>
        <p:spPr>
          <a:xfrm>
            <a:off x="693281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57" name="Rectangle 56"/>
          <p:cNvSpPr/>
          <p:nvPr/>
        </p:nvSpPr>
        <p:spPr>
          <a:xfrm>
            <a:off x="2921431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68" name="Rectangle 67"/>
          <p:cNvSpPr/>
          <p:nvPr/>
        </p:nvSpPr>
        <p:spPr>
          <a:xfrm>
            <a:off x="514958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70" name="Rectangle 69"/>
          <p:cNvSpPr/>
          <p:nvPr/>
        </p:nvSpPr>
        <p:spPr>
          <a:xfrm>
            <a:off x="737773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71" name="Rectangle 70"/>
          <p:cNvSpPr/>
          <p:nvPr/>
        </p:nvSpPr>
        <p:spPr>
          <a:xfrm>
            <a:off x="9605880" y="4249707"/>
            <a:ext cx="1829088" cy="9110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  <a:spcBef>
                <a:spcPts val="400"/>
              </a:spcBef>
              <a:spcAft>
                <a:spcPts val="4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</a:t>
            </a:r>
          </a:p>
        </p:txBody>
      </p:sp>
      <p:sp>
        <p:nvSpPr>
          <p:cNvPr id="97" name="Freeform 96"/>
          <p:cNvSpPr/>
          <p:nvPr/>
        </p:nvSpPr>
        <p:spPr>
          <a:xfrm>
            <a:off x="693281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4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4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1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Creative</a:t>
            </a:r>
          </a:p>
          <a:p>
            <a:pPr algn="ctr">
              <a:lnSpc>
                <a:spcPct val="95000"/>
              </a:lnSpc>
            </a:pPr>
            <a:r>
              <a:rPr lang="en-US" sz="1800" dirty="0" smtClean="0"/>
              <a:t>brief</a:t>
            </a:r>
            <a:endParaRPr lang="en-US" sz="1800" dirty="0"/>
          </a:p>
        </p:txBody>
      </p:sp>
      <p:sp>
        <p:nvSpPr>
          <p:cNvPr id="98" name="Freeform 97"/>
          <p:cNvSpPr/>
          <p:nvPr/>
        </p:nvSpPr>
        <p:spPr>
          <a:xfrm>
            <a:off x="2921431" y="1700807"/>
            <a:ext cx="1829088" cy="1297786"/>
          </a:xfrm>
          <a:custGeom>
            <a:avLst/>
            <a:gdLst>
              <a:gd name="connsiteX0" fmla="*/ 0 w 1523552"/>
              <a:gd name="connsiteY0" fmla="*/ 0 h 1373864"/>
              <a:gd name="connsiteX1" fmla="*/ 1523552 w 1523552"/>
              <a:gd name="connsiteY1" fmla="*/ 0 h 1373864"/>
              <a:gd name="connsiteX2" fmla="*/ 1523552 w 1523552"/>
              <a:gd name="connsiteY2" fmla="*/ 750975 h 1373864"/>
              <a:gd name="connsiteX3" fmla="*/ 885310 w 1523552"/>
              <a:gd name="connsiteY3" fmla="*/ 750975 h 1373864"/>
              <a:gd name="connsiteX4" fmla="*/ 761777 w 1523552"/>
              <a:gd name="connsiteY4" fmla="*/ 1373864 h 1373864"/>
              <a:gd name="connsiteX5" fmla="*/ 638245 w 1523552"/>
              <a:gd name="connsiteY5" fmla="*/ 750975 h 1373864"/>
              <a:gd name="connsiteX6" fmla="*/ 0 w 1523552"/>
              <a:gd name="connsiteY6" fmla="*/ 750975 h 137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4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4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2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Scope and estimates</a:t>
            </a:r>
            <a:endParaRPr lang="en-US" sz="1800" dirty="0"/>
          </a:p>
        </p:txBody>
      </p:sp>
      <p:sp>
        <p:nvSpPr>
          <p:cNvPr id="100" name="Freeform 99"/>
          <p:cNvSpPr/>
          <p:nvPr/>
        </p:nvSpPr>
        <p:spPr>
          <a:xfrm>
            <a:off x="5149580" y="1700807"/>
            <a:ext cx="1829088" cy="1297786"/>
          </a:xfrm>
          <a:custGeom>
            <a:avLst/>
            <a:gdLst>
              <a:gd name="connsiteX0" fmla="*/ 0 w 1523552"/>
              <a:gd name="connsiteY0" fmla="*/ 0 h 1373864"/>
              <a:gd name="connsiteX1" fmla="*/ 1523552 w 1523552"/>
              <a:gd name="connsiteY1" fmla="*/ 0 h 1373864"/>
              <a:gd name="connsiteX2" fmla="*/ 1523552 w 1523552"/>
              <a:gd name="connsiteY2" fmla="*/ 750975 h 1373864"/>
              <a:gd name="connsiteX3" fmla="*/ 885310 w 1523552"/>
              <a:gd name="connsiteY3" fmla="*/ 750975 h 1373864"/>
              <a:gd name="connsiteX4" fmla="*/ 761777 w 1523552"/>
              <a:gd name="connsiteY4" fmla="*/ 1373864 h 1373864"/>
              <a:gd name="connsiteX5" fmla="*/ 638245 w 1523552"/>
              <a:gd name="connsiteY5" fmla="*/ 750975 h 1373864"/>
              <a:gd name="connsiteX6" fmla="*/ 0 w 1523552"/>
              <a:gd name="connsiteY6" fmla="*/ 750975 h 1373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4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4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3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Creative </a:t>
            </a:r>
            <a:br>
              <a:rPr lang="en-US" sz="1800" dirty="0" smtClean="0"/>
            </a:br>
            <a:r>
              <a:rPr lang="en-US" sz="1800" dirty="0" smtClean="0"/>
              <a:t>review</a:t>
            </a:r>
            <a:endParaRPr lang="en-US" sz="1800" dirty="0"/>
          </a:p>
        </p:txBody>
      </p:sp>
      <p:sp>
        <p:nvSpPr>
          <p:cNvPr id="101" name="Freeform 100"/>
          <p:cNvSpPr/>
          <p:nvPr/>
        </p:nvSpPr>
        <p:spPr>
          <a:xfrm>
            <a:off x="7377730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5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5" y="750975"/>
                </a:lnTo>
                <a:lnTo>
                  <a:pt x="0" y="750975"/>
                </a:lnTo>
                <a:close/>
              </a:path>
            </a:pathLst>
          </a:custGeom>
          <a:ln w="6350">
            <a:solidFill>
              <a:schemeClr val="accent4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/>
              <a:t>Build wireframes</a:t>
            </a:r>
            <a:endParaRPr lang="en-US" sz="1800" dirty="0"/>
          </a:p>
        </p:txBody>
      </p:sp>
      <p:sp>
        <p:nvSpPr>
          <p:cNvPr id="103" name="Freeform 102"/>
          <p:cNvSpPr/>
          <p:nvPr/>
        </p:nvSpPr>
        <p:spPr>
          <a:xfrm>
            <a:off x="9605880" y="1700808"/>
            <a:ext cx="1829088" cy="1297787"/>
          </a:xfrm>
          <a:custGeom>
            <a:avLst/>
            <a:gdLst>
              <a:gd name="connsiteX0" fmla="*/ 0 w 1523552"/>
              <a:gd name="connsiteY0" fmla="*/ 0 h 1373865"/>
              <a:gd name="connsiteX1" fmla="*/ 1523552 w 1523552"/>
              <a:gd name="connsiteY1" fmla="*/ 0 h 1373865"/>
              <a:gd name="connsiteX2" fmla="*/ 1523552 w 1523552"/>
              <a:gd name="connsiteY2" fmla="*/ 750975 h 1373865"/>
              <a:gd name="connsiteX3" fmla="*/ 885310 w 1523552"/>
              <a:gd name="connsiteY3" fmla="*/ 750975 h 1373865"/>
              <a:gd name="connsiteX4" fmla="*/ 761777 w 1523552"/>
              <a:gd name="connsiteY4" fmla="*/ 1373865 h 1373865"/>
              <a:gd name="connsiteX5" fmla="*/ 638244 w 1523552"/>
              <a:gd name="connsiteY5" fmla="*/ 750975 h 1373865"/>
              <a:gd name="connsiteX6" fmla="*/ 0 w 1523552"/>
              <a:gd name="connsiteY6" fmla="*/ 750975 h 1373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3552" h="1373865">
                <a:moveTo>
                  <a:pt x="0" y="0"/>
                </a:moveTo>
                <a:lnTo>
                  <a:pt x="1523552" y="0"/>
                </a:lnTo>
                <a:lnTo>
                  <a:pt x="1523552" y="750975"/>
                </a:lnTo>
                <a:lnTo>
                  <a:pt x="885310" y="750975"/>
                </a:lnTo>
                <a:lnTo>
                  <a:pt x="761777" y="1373865"/>
                </a:lnTo>
                <a:lnTo>
                  <a:pt x="638244" y="750975"/>
                </a:lnTo>
                <a:lnTo>
                  <a:pt x="0" y="750975"/>
                </a:lnTo>
                <a:close/>
              </a:path>
            </a:pathLst>
          </a:custGeom>
          <a:gradFill>
            <a:gsLst>
              <a:gs pos="0">
                <a:schemeClr val="accent4"/>
              </a:gs>
              <a:gs pos="100000">
                <a:schemeClr val="accent5"/>
              </a:gs>
            </a:gsLst>
            <a:lin ang="5400000" scaled="0"/>
          </a:gradFill>
          <a:ln w="6350">
            <a:solidFill>
              <a:schemeClr val="accent5"/>
            </a:solidFill>
          </a:ln>
        </p:spPr>
        <p:txBody>
          <a:bodyPr wrap="square" tIns="91440" bIns="73152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800" dirty="0" smtClean="0">
                <a:solidFill>
                  <a:srgbClr val="FFFFFF"/>
                </a:solidFill>
              </a:rPr>
              <a:t>Client </a:t>
            </a:r>
            <a:br>
              <a:rPr lang="en-US" sz="1800" dirty="0" smtClean="0">
                <a:solidFill>
                  <a:srgbClr val="FFFFFF"/>
                </a:solidFill>
              </a:rPr>
            </a:br>
            <a:r>
              <a:rPr lang="en-US" sz="1800" dirty="0" smtClean="0">
                <a:solidFill>
                  <a:srgbClr val="FFFFFF"/>
                </a:solidFill>
              </a:rPr>
              <a:t>review</a:t>
            </a:r>
            <a:endParaRPr lang="en-US" sz="18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87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Rectangle 43"/>
          <p:cNvSpPr/>
          <p:nvPr/>
        </p:nvSpPr>
        <p:spPr>
          <a:xfrm>
            <a:off x="-1361440" y="3996267"/>
            <a:ext cx="5256107" cy="34713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Rectangle 44"/>
          <p:cNvSpPr/>
          <p:nvPr/>
        </p:nvSpPr>
        <p:spPr>
          <a:xfrm>
            <a:off x="8514927" y="1456267"/>
            <a:ext cx="5532967" cy="347133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TextBox 12"/>
          <p:cNvSpPr txBox="1"/>
          <p:nvPr/>
        </p:nvSpPr>
        <p:spPr>
          <a:xfrm>
            <a:off x="8573427" y="647001"/>
            <a:ext cx="4406901" cy="735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7000"/>
              </a:lnSpc>
            </a:pPr>
            <a:r>
              <a:rPr lang="en-US" sz="3200" dirty="0"/>
              <a:t>90% growth</a:t>
            </a:r>
          </a:p>
          <a:p>
            <a:pPr>
              <a:lnSpc>
                <a:spcPct val="87000"/>
              </a:lnSpc>
            </a:pP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Magna ipsum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etn</a:t>
            </a:r>
            <a:endParaRPr lang="en-US" sz="1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-555341" y="3182767"/>
            <a:ext cx="4406901" cy="7350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87000"/>
              </a:lnSpc>
            </a:pPr>
            <a:r>
              <a:rPr lang="en-US" sz="3200" dirty="0"/>
              <a:t>Unmet need</a:t>
            </a:r>
          </a:p>
          <a:p>
            <a:pPr algn="r">
              <a:lnSpc>
                <a:spcPct val="87000"/>
              </a:lnSpc>
            </a:pP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Magna ipsum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etn</a:t>
            </a:r>
            <a:endParaRPr lang="en-US" sz="1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826348" y="875454"/>
            <a:ext cx="3996273" cy="1405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Magna ipsum et </a:t>
            </a:r>
            <a:r>
              <a:rPr lang="en-US" sz="2133" dirty="0" err="1"/>
              <a:t>sollictudin</a:t>
            </a:r>
            <a:endParaRPr lang="en-US" sz="2133" dirty="0"/>
          </a:p>
          <a:p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Ria qui del ium aut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morbi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egestas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tincidunt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vestibulum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. Pellentesque mi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justo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feugiat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id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sapien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nec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,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interdum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consequat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tellus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.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3887896" y="3081397"/>
            <a:ext cx="956701" cy="217640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243840" rIns="0" bIns="243840" rtlCol="0" anchor="t" anchorCtr="0"/>
          <a:lstStyle/>
          <a:p>
            <a:pPr algn="ctr"/>
            <a:r>
              <a:rPr lang="en-US" sz="3733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66" name="Rounded Rectangle 65"/>
          <p:cNvSpPr/>
          <p:nvPr/>
        </p:nvSpPr>
        <p:spPr>
          <a:xfrm>
            <a:off x="5732798" y="1832798"/>
            <a:ext cx="956701" cy="2176404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243840" rIns="0" bIns="243840" rtlCol="0" anchor="t" anchorCtr="0"/>
          <a:lstStyle/>
          <a:p>
            <a:pPr algn="ctr"/>
            <a:r>
              <a:rPr lang="en-US" sz="3733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67" name="Rounded Rectangle 66"/>
          <p:cNvSpPr/>
          <p:nvPr/>
        </p:nvSpPr>
        <p:spPr>
          <a:xfrm>
            <a:off x="7577699" y="584201"/>
            <a:ext cx="956701" cy="2176404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243840" rIns="0" bIns="243840" rtlCol="0" anchor="t" anchorCtr="0"/>
          <a:lstStyle/>
          <a:p>
            <a:pPr algn="ctr"/>
            <a:r>
              <a:rPr lang="en-US" sz="3733" dirty="0">
                <a:solidFill>
                  <a:srgbClr val="FFFFFF"/>
                </a:solidFill>
              </a:rPr>
              <a:t>05</a:t>
            </a:r>
          </a:p>
        </p:txBody>
      </p:sp>
      <p:sp>
        <p:nvSpPr>
          <p:cNvPr id="68" name="Rounded Rectangle 67"/>
          <p:cNvSpPr/>
          <p:nvPr/>
        </p:nvSpPr>
        <p:spPr>
          <a:xfrm>
            <a:off x="6655248" y="1208499"/>
            <a:ext cx="956701" cy="2176404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243840" rIns="0" bIns="243840" rtlCol="0" anchor="t" anchorCtr="0"/>
          <a:lstStyle/>
          <a:p>
            <a:pPr algn="ctr"/>
            <a:r>
              <a:rPr lang="en-US" sz="3733" dirty="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4810347" y="2457098"/>
            <a:ext cx="956701" cy="2176404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0" tIns="243840" rIns="0" bIns="243840" rtlCol="0" anchor="t" anchorCtr="0"/>
          <a:lstStyle/>
          <a:p>
            <a:pPr algn="ctr"/>
            <a:r>
              <a:rPr lang="en-US" sz="3733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7545488" y="3442573"/>
            <a:ext cx="3996273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Magna ipsum et </a:t>
            </a:r>
            <a:r>
              <a:rPr lang="en-US" sz="2133" dirty="0" err="1"/>
              <a:t>sollictudin</a:t>
            </a:r>
            <a:endParaRPr lang="en-US" sz="2133" dirty="0"/>
          </a:p>
          <a:p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Ria qui del ium aut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6570134" y="4196671"/>
            <a:ext cx="2814013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Amet consequitor</a:t>
            </a:r>
          </a:p>
          <a:p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Ria qui del ium aut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696373" y="4950769"/>
            <a:ext cx="2032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Dolor sit</a:t>
            </a:r>
          </a:p>
          <a:p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Ria qui del ium aut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4768427" y="5704867"/>
            <a:ext cx="2032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Lorem ipsum</a:t>
            </a:r>
          </a:p>
          <a:p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Ria qui del ium aut</a:t>
            </a:r>
          </a:p>
        </p:txBody>
      </p:sp>
      <p:cxnSp>
        <p:nvCxnSpPr>
          <p:cNvPr id="74" name="Elbow Connector 73"/>
          <p:cNvCxnSpPr>
            <a:stCxn id="68" idx="2"/>
            <a:endCxn id="70" idx="1"/>
          </p:cNvCxnSpPr>
          <p:nvPr/>
        </p:nvCxnSpPr>
        <p:spPr>
          <a:xfrm rot="16200000" flipH="1">
            <a:off x="7144012" y="3374489"/>
            <a:ext cx="391063" cy="411889"/>
          </a:xfrm>
          <a:prstGeom prst="bentConnector2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5" name="Elbow Connector 74"/>
          <p:cNvCxnSpPr>
            <a:stCxn id="66" idx="2"/>
            <a:endCxn id="71" idx="1"/>
          </p:cNvCxnSpPr>
          <p:nvPr/>
        </p:nvCxnSpPr>
        <p:spPr>
          <a:xfrm rot="16200000" flipH="1">
            <a:off x="6130210" y="4090140"/>
            <a:ext cx="520862" cy="358985"/>
          </a:xfrm>
          <a:prstGeom prst="bentConnector2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6" name="Elbow Connector 75"/>
          <p:cNvCxnSpPr>
            <a:stCxn id="69" idx="2"/>
            <a:endCxn id="72" idx="1"/>
          </p:cNvCxnSpPr>
          <p:nvPr/>
        </p:nvCxnSpPr>
        <p:spPr>
          <a:xfrm rot="16200000" flipH="1">
            <a:off x="5167205" y="4754994"/>
            <a:ext cx="650660" cy="407675"/>
          </a:xfrm>
          <a:prstGeom prst="bentConnector2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7" name="Elbow Connector 76"/>
          <p:cNvCxnSpPr>
            <a:stCxn id="65" idx="2"/>
            <a:endCxn id="73" idx="1"/>
          </p:cNvCxnSpPr>
          <p:nvPr/>
        </p:nvCxnSpPr>
        <p:spPr>
          <a:xfrm rot="16200000" flipH="1">
            <a:off x="4177108" y="5446940"/>
            <a:ext cx="780459" cy="402180"/>
          </a:xfrm>
          <a:prstGeom prst="bentConnector2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78" name="Group 77"/>
          <p:cNvGrpSpPr/>
          <p:nvPr/>
        </p:nvGrpSpPr>
        <p:grpSpPr>
          <a:xfrm rot="16200000" flipH="1">
            <a:off x="4062505" y="4473134"/>
            <a:ext cx="607483" cy="351367"/>
            <a:chOff x="5256213" y="3154363"/>
            <a:chExt cx="455612" cy="263525"/>
          </a:xfrm>
        </p:grpSpPr>
        <p:sp>
          <p:nvSpPr>
            <p:cNvPr id="79" name="Freeform 12"/>
            <p:cNvSpPr>
              <a:spLocks/>
            </p:cNvSpPr>
            <p:nvPr/>
          </p:nvSpPr>
          <p:spPr bwMode="auto">
            <a:xfrm>
              <a:off x="5256213" y="3205163"/>
              <a:ext cx="287337" cy="60325"/>
            </a:xfrm>
            <a:custGeom>
              <a:avLst/>
              <a:gdLst>
                <a:gd name="T0" fmla="*/ 1416 w 1416"/>
                <a:gd name="T1" fmla="*/ 0 h 292"/>
                <a:gd name="T2" fmla="*/ 1416 w 1416"/>
                <a:gd name="T3" fmla="*/ 0 h 292"/>
                <a:gd name="T4" fmla="*/ 146 w 1416"/>
                <a:gd name="T5" fmla="*/ 0 h 292"/>
                <a:gd name="T6" fmla="*/ 0 w 1416"/>
                <a:gd name="T7" fmla="*/ 146 h 292"/>
                <a:gd name="T8" fmla="*/ 146 w 1416"/>
                <a:gd name="T9" fmla="*/ 292 h 292"/>
                <a:gd name="T10" fmla="*/ 904 w 1416"/>
                <a:gd name="T11" fmla="*/ 292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6" h="292">
                  <a:moveTo>
                    <a:pt x="1416" y="0"/>
                  </a:moveTo>
                  <a:lnTo>
                    <a:pt x="1416" y="0"/>
                  </a:lnTo>
                  <a:lnTo>
                    <a:pt x="146" y="0"/>
                  </a:lnTo>
                  <a:cubicBezTo>
                    <a:pt x="65" y="0"/>
                    <a:pt x="0" y="65"/>
                    <a:pt x="0" y="146"/>
                  </a:cubicBezTo>
                  <a:cubicBezTo>
                    <a:pt x="0" y="227"/>
                    <a:pt x="65" y="292"/>
                    <a:pt x="146" y="292"/>
                  </a:cubicBezTo>
                  <a:lnTo>
                    <a:pt x="904" y="292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0" name="Freeform 13"/>
            <p:cNvSpPr>
              <a:spLocks/>
            </p:cNvSpPr>
            <p:nvPr/>
          </p:nvSpPr>
          <p:spPr bwMode="auto">
            <a:xfrm>
              <a:off x="5368925" y="3265488"/>
              <a:ext cx="87312" cy="50800"/>
            </a:xfrm>
            <a:custGeom>
              <a:avLst/>
              <a:gdLst>
                <a:gd name="T0" fmla="*/ 50 w 426"/>
                <a:gd name="T1" fmla="*/ 0 h 256"/>
                <a:gd name="T2" fmla="*/ 50 w 426"/>
                <a:gd name="T3" fmla="*/ 0 h 256"/>
                <a:gd name="T4" fmla="*/ 0 w 426"/>
                <a:gd name="T5" fmla="*/ 110 h 256"/>
                <a:gd name="T6" fmla="*/ 146 w 426"/>
                <a:gd name="T7" fmla="*/ 256 h 256"/>
                <a:gd name="T8" fmla="*/ 426 w 426"/>
                <a:gd name="T9" fmla="*/ 25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6" h="256">
                  <a:moveTo>
                    <a:pt x="50" y="0"/>
                  </a:moveTo>
                  <a:lnTo>
                    <a:pt x="50" y="0"/>
                  </a:lnTo>
                  <a:cubicBezTo>
                    <a:pt x="19" y="27"/>
                    <a:pt x="0" y="66"/>
                    <a:pt x="0" y="110"/>
                  </a:cubicBezTo>
                  <a:cubicBezTo>
                    <a:pt x="0" y="191"/>
                    <a:pt x="65" y="256"/>
                    <a:pt x="146" y="256"/>
                  </a:cubicBezTo>
                  <a:lnTo>
                    <a:pt x="426" y="256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1" name="Freeform 14"/>
            <p:cNvSpPr>
              <a:spLocks/>
            </p:cNvSpPr>
            <p:nvPr/>
          </p:nvSpPr>
          <p:spPr bwMode="auto">
            <a:xfrm>
              <a:off x="5405438" y="3316288"/>
              <a:ext cx="66675" cy="50800"/>
            </a:xfrm>
            <a:custGeom>
              <a:avLst/>
              <a:gdLst>
                <a:gd name="T0" fmla="*/ 40 w 330"/>
                <a:gd name="T1" fmla="*/ 0 h 247"/>
                <a:gd name="T2" fmla="*/ 40 w 330"/>
                <a:gd name="T3" fmla="*/ 0 h 247"/>
                <a:gd name="T4" fmla="*/ 0 w 330"/>
                <a:gd name="T5" fmla="*/ 101 h 247"/>
                <a:gd name="T6" fmla="*/ 146 w 330"/>
                <a:gd name="T7" fmla="*/ 247 h 247"/>
                <a:gd name="T8" fmla="*/ 330 w 330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0" h="247">
                  <a:moveTo>
                    <a:pt x="40" y="0"/>
                  </a:moveTo>
                  <a:lnTo>
                    <a:pt x="40" y="0"/>
                  </a:lnTo>
                  <a:cubicBezTo>
                    <a:pt x="15" y="27"/>
                    <a:pt x="0" y="62"/>
                    <a:pt x="0" y="101"/>
                  </a:cubicBezTo>
                  <a:cubicBezTo>
                    <a:pt x="0" y="182"/>
                    <a:pt x="65" y="247"/>
                    <a:pt x="146" y="247"/>
                  </a:cubicBezTo>
                  <a:lnTo>
                    <a:pt x="330" y="247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2" name="Freeform 15"/>
            <p:cNvSpPr>
              <a:spLocks/>
            </p:cNvSpPr>
            <p:nvPr/>
          </p:nvSpPr>
          <p:spPr bwMode="auto">
            <a:xfrm>
              <a:off x="5432425" y="3154363"/>
              <a:ext cx="279400" cy="263525"/>
            </a:xfrm>
            <a:custGeom>
              <a:avLst/>
              <a:gdLst>
                <a:gd name="T0" fmla="*/ 92 w 1378"/>
                <a:gd name="T1" fmla="*/ 1047 h 1297"/>
                <a:gd name="T2" fmla="*/ 92 w 1378"/>
                <a:gd name="T3" fmla="*/ 1047 h 1297"/>
                <a:gd name="T4" fmla="*/ 49 w 1378"/>
                <a:gd name="T5" fmla="*/ 1151 h 1297"/>
                <a:gd name="T6" fmla="*/ 195 w 1378"/>
                <a:gd name="T7" fmla="*/ 1297 h 1297"/>
                <a:gd name="T8" fmla="*/ 729 w 1378"/>
                <a:gd name="T9" fmla="*/ 1297 h 1297"/>
                <a:gd name="T10" fmla="*/ 1378 w 1378"/>
                <a:gd name="T11" fmla="*/ 648 h 1297"/>
                <a:gd name="T12" fmla="*/ 729 w 1378"/>
                <a:gd name="T13" fmla="*/ 0 h 1297"/>
                <a:gd name="T14" fmla="*/ 147 w 1378"/>
                <a:gd name="T15" fmla="*/ 0 h 1297"/>
                <a:gd name="T16" fmla="*/ 0 w 1378"/>
                <a:gd name="T17" fmla="*/ 146 h 1297"/>
                <a:gd name="T18" fmla="*/ 43 w 1378"/>
                <a:gd name="T19" fmla="*/ 249 h 1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8" h="1297">
                  <a:moveTo>
                    <a:pt x="92" y="1047"/>
                  </a:moveTo>
                  <a:lnTo>
                    <a:pt x="92" y="1047"/>
                  </a:lnTo>
                  <a:cubicBezTo>
                    <a:pt x="65" y="1074"/>
                    <a:pt x="49" y="1111"/>
                    <a:pt x="49" y="1151"/>
                  </a:cubicBezTo>
                  <a:cubicBezTo>
                    <a:pt x="49" y="1232"/>
                    <a:pt x="114" y="1297"/>
                    <a:pt x="195" y="1297"/>
                  </a:cubicBezTo>
                  <a:lnTo>
                    <a:pt x="729" y="1297"/>
                  </a:lnTo>
                  <a:cubicBezTo>
                    <a:pt x="1087" y="1297"/>
                    <a:pt x="1378" y="1007"/>
                    <a:pt x="1378" y="648"/>
                  </a:cubicBezTo>
                  <a:cubicBezTo>
                    <a:pt x="1378" y="290"/>
                    <a:pt x="1087" y="0"/>
                    <a:pt x="729" y="0"/>
                  </a:cubicBezTo>
                  <a:lnTo>
                    <a:pt x="147" y="0"/>
                  </a:lnTo>
                  <a:cubicBezTo>
                    <a:pt x="66" y="0"/>
                    <a:pt x="0" y="65"/>
                    <a:pt x="0" y="146"/>
                  </a:cubicBezTo>
                  <a:cubicBezTo>
                    <a:pt x="0" y="186"/>
                    <a:pt x="17" y="223"/>
                    <a:pt x="43" y="249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83" name="Freeform 5"/>
          <p:cNvSpPr>
            <a:spLocks noEditPoints="1"/>
          </p:cNvSpPr>
          <p:nvPr/>
        </p:nvSpPr>
        <p:spPr bwMode="auto">
          <a:xfrm>
            <a:off x="5044025" y="3636433"/>
            <a:ext cx="503767" cy="480483"/>
          </a:xfrm>
          <a:custGeom>
            <a:avLst/>
            <a:gdLst>
              <a:gd name="T0" fmla="*/ 1437 w 1835"/>
              <a:gd name="T1" fmla="*/ 908 h 1745"/>
              <a:gd name="T2" fmla="*/ 1437 w 1835"/>
              <a:gd name="T3" fmla="*/ 908 h 1745"/>
              <a:gd name="T4" fmla="*/ 1230 w 1835"/>
              <a:gd name="T5" fmla="*/ 908 h 1745"/>
              <a:gd name="T6" fmla="*/ 1230 w 1835"/>
              <a:gd name="T7" fmla="*/ 344 h 1745"/>
              <a:gd name="T8" fmla="*/ 1437 w 1835"/>
              <a:gd name="T9" fmla="*/ 344 h 1745"/>
              <a:gd name="T10" fmla="*/ 1437 w 1835"/>
              <a:gd name="T11" fmla="*/ 908 h 1745"/>
              <a:gd name="T12" fmla="*/ 1097 w 1835"/>
              <a:gd name="T13" fmla="*/ 1477 h 1745"/>
              <a:gd name="T14" fmla="*/ 1097 w 1835"/>
              <a:gd name="T15" fmla="*/ 1477 h 1745"/>
              <a:gd name="T16" fmla="*/ 737 w 1835"/>
              <a:gd name="T17" fmla="*/ 1477 h 1745"/>
              <a:gd name="T18" fmla="*/ 737 w 1835"/>
              <a:gd name="T19" fmla="*/ 1288 h 1745"/>
              <a:gd name="T20" fmla="*/ 917 w 1835"/>
              <a:gd name="T21" fmla="*/ 1108 h 1745"/>
              <a:gd name="T22" fmla="*/ 1097 w 1835"/>
              <a:gd name="T23" fmla="*/ 1288 h 1745"/>
              <a:gd name="T24" fmla="*/ 1097 w 1835"/>
              <a:gd name="T25" fmla="*/ 1477 h 1745"/>
              <a:gd name="T26" fmla="*/ 1097 w 1835"/>
              <a:gd name="T27" fmla="*/ 1477 h 1745"/>
              <a:gd name="T28" fmla="*/ 605 w 1835"/>
              <a:gd name="T29" fmla="*/ 908 h 1745"/>
              <a:gd name="T30" fmla="*/ 605 w 1835"/>
              <a:gd name="T31" fmla="*/ 908 h 1745"/>
              <a:gd name="T32" fmla="*/ 398 w 1835"/>
              <a:gd name="T33" fmla="*/ 908 h 1745"/>
              <a:gd name="T34" fmla="*/ 398 w 1835"/>
              <a:gd name="T35" fmla="*/ 344 h 1745"/>
              <a:gd name="T36" fmla="*/ 605 w 1835"/>
              <a:gd name="T37" fmla="*/ 344 h 1745"/>
              <a:gd name="T38" fmla="*/ 605 w 1835"/>
              <a:gd name="T39" fmla="*/ 908 h 1745"/>
              <a:gd name="T40" fmla="*/ 1375 w 1835"/>
              <a:gd name="T41" fmla="*/ 0 h 1745"/>
              <a:gd name="T42" fmla="*/ 1375 w 1835"/>
              <a:gd name="T43" fmla="*/ 0 h 1745"/>
              <a:gd name="T44" fmla="*/ 460 w 1835"/>
              <a:gd name="T45" fmla="*/ 0 h 1745"/>
              <a:gd name="T46" fmla="*/ 0 w 1835"/>
              <a:gd name="T47" fmla="*/ 460 h 1745"/>
              <a:gd name="T48" fmla="*/ 0 w 1835"/>
              <a:gd name="T49" fmla="*/ 1285 h 1745"/>
              <a:gd name="T50" fmla="*/ 460 w 1835"/>
              <a:gd name="T51" fmla="*/ 1745 h 1745"/>
              <a:gd name="T52" fmla="*/ 1375 w 1835"/>
              <a:gd name="T53" fmla="*/ 1745 h 1745"/>
              <a:gd name="T54" fmla="*/ 1835 w 1835"/>
              <a:gd name="T55" fmla="*/ 1285 h 1745"/>
              <a:gd name="T56" fmla="*/ 1835 w 1835"/>
              <a:gd name="T57" fmla="*/ 460 h 1745"/>
              <a:gd name="T58" fmla="*/ 1375 w 1835"/>
              <a:gd name="T59" fmla="*/ 0 h 1745"/>
              <a:gd name="T60" fmla="*/ 1375 w 1835"/>
              <a:gd name="T61" fmla="*/ 0 h 17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35" h="1745">
                <a:moveTo>
                  <a:pt x="1437" y="908"/>
                </a:moveTo>
                <a:lnTo>
                  <a:pt x="1437" y="908"/>
                </a:lnTo>
                <a:lnTo>
                  <a:pt x="1230" y="908"/>
                </a:lnTo>
                <a:lnTo>
                  <a:pt x="1230" y="344"/>
                </a:lnTo>
                <a:lnTo>
                  <a:pt x="1437" y="344"/>
                </a:lnTo>
                <a:lnTo>
                  <a:pt x="1437" y="908"/>
                </a:lnTo>
                <a:close/>
                <a:moveTo>
                  <a:pt x="1097" y="1477"/>
                </a:moveTo>
                <a:lnTo>
                  <a:pt x="1097" y="1477"/>
                </a:lnTo>
                <a:lnTo>
                  <a:pt x="737" y="1477"/>
                </a:lnTo>
                <a:lnTo>
                  <a:pt x="737" y="1288"/>
                </a:lnTo>
                <a:cubicBezTo>
                  <a:pt x="737" y="1189"/>
                  <a:pt x="818" y="1108"/>
                  <a:pt x="917" y="1108"/>
                </a:cubicBezTo>
                <a:cubicBezTo>
                  <a:pt x="1017" y="1108"/>
                  <a:pt x="1097" y="1189"/>
                  <a:pt x="1097" y="1288"/>
                </a:cubicBezTo>
                <a:lnTo>
                  <a:pt x="1097" y="1477"/>
                </a:lnTo>
                <a:lnTo>
                  <a:pt x="1097" y="1477"/>
                </a:lnTo>
                <a:close/>
                <a:moveTo>
                  <a:pt x="605" y="908"/>
                </a:moveTo>
                <a:lnTo>
                  <a:pt x="605" y="908"/>
                </a:lnTo>
                <a:lnTo>
                  <a:pt x="398" y="908"/>
                </a:lnTo>
                <a:lnTo>
                  <a:pt x="398" y="344"/>
                </a:lnTo>
                <a:lnTo>
                  <a:pt x="605" y="344"/>
                </a:lnTo>
                <a:lnTo>
                  <a:pt x="605" y="908"/>
                </a:lnTo>
                <a:close/>
                <a:moveTo>
                  <a:pt x="1375" y="0"/>
                </a:moveTo>
                <a:lnTo>
                  <a:pt x="1375" y="0"/>
                </a:lnTo>
                <a:lnTo>
                  <a:pt x="460" y="0"/>
                </a:lnTo>
                <a:cubicBezTo>
                  <a:pt x="206" y="0"/>
                  <a:pt x="0" y="206"/>
                  <a:pt x="0" y="460"/>
                </a:cubicBezTo>
                <a:lnTo>
                  <a:pt x="0" y="1285"/>
                </a:lnTo>
                <a:cubicBezTo>
                  <a:pt x="0" y="1539"/>
                  <a:pt x="206" y="1745"/>
                  <a:pt x="460" y="1745"/>
                </a:cubicBezTo>
                <a:lnTo>
                  <a:pt x="1375" y="1745"/>
                </a:lnTo>
                <a:cubicBezTo>
                  <a:pt x="1629" y="1745"/>
                  <a:pt x="1835" y="1539"/>
                  <a:pt x="1835" y="1285"/>
                </a:cubicBezTo>
                <a:lnTo>
                  <a:pt x="1835" y="460"/>
                </a:lnTo>
                <a:cubicBezTo>
                  <a:pt x="1835" y="206"/>
                  <a:pt x="1629" y="0"/>
                  <a:pt x="1375" y="0"/>
                </a:cubicBezTo>
                <a:lnTo>
                  <a:pt x="1375" y="0"/>
                </a:lnTo>
                <a:close/>
              </a:path>
            </a:pathLst>
          </a:custGeom>
          <a:noFill/>
          <a:ln w="12700" cap="rnd">
            <a:solidFill>
              <a:srgbClr val="FEFE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84" name="Group 8"/>
          <p:cNvGrpSpPr>
            <a:grpSpLocks noChangeAspect="1"/>
          </p:cNvGrpSpPr>
          <p:nvPr/>
        </p:nvGrpSpPr>
        <p:grpSpPr bwMode="auto">
          <a:xfrm>
            <a:off x="6038851" y="3028952"/>
            <a:ext cx="402167" cy="436033"/>
            <a:chOff x="2853" y="1431"/>
            <a:chExt cx="190" cy="206"/>
          </a:xfrm>
        </p:grpSpPr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2906" y="1450"/>
              <a:ext cx="84" cy="0"/>
            </a:xfrm>
            <a:custGeom>
              <a:avLst/>
              <a:gdLst>
                <a:gd name="T0" fmla="*/ 0 w 785"/>
                <a:gd name="T1" fmla="*/ 0 w 785"/>
                <a:gd name="T2" fmla="*/ 785 w 78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85">
                  <a:moveTo>
                    <a:pt x="0" y="0"/>
                  </a:moveTo>
                  <a:lnTo>
                    <a:pt x="0" y="0"/>
                  </a:lnTo>
                  <a:lnTo>
                    <a:pt x="785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6" name="Freeform 10"/>
            <p:cNvSpPr>
              <a:spLocks/>
            </p:cNvSpPr>
            <p:nvPr/>
          </p:nvSpPr>
          <p:spPr bwMode="auto">
            <a:xfrm>
              <a:off x="2853" y="1450"/>
              <a:ext cx="190" cy="187"/>
            </a:xfrm>
            <a:custGeom>
              <a:avLst/>
              <a:gdLst>
                <a:gd name="T0" fmla="*/ 1427 w 1778"/>
                <a:gd name="T1" fmla="*/ 0 h 1745"/>
                <a:gd name="T2" fmla="*/ 1427 w 1778"/>
                <a:gd name="T3" fmla="*/ 0 h 1745"/>
                <a:gd name="T4" fmla="*/ 1778 w 1778"/>
                <a:gd name="T5" fmla="*/ 0 h 1745"/>
                <a:gd name="T6" fmla="*/ 1778 w 1778"/>
                <a:gd name="T7" fmla="*/ 1745 h 1745"/>
                <a:gd name="T8" fmla="*/ 0 w 1778"/>
                <a:gd name="T9" fmla="*/ 1745 h 1745"/>
                <a:gd name="T10" fmla="*/ 0 w 1778"/>
                <a:gd name="T11" fmla="*/ 0 h 1745"/>
                <a:gd name="T12" fmla="*/ 350 w 1778"/>
                <a:gd name="T13" fmla="*/ 0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78" h="1745">
                  <a:moveTo>
                    <a:pt x="1427" y="0"/>
                  </a:moveTo>
                  <a:lnTo>
                    <a:pt x="1427" y="0"/>
                  </a:lnTo>
                  <a:lnTo>
                    <a:pt x="1778" y="0"/>
                  </a:lnTo>
                  <a:lnTo>
                    <a:pt x="1778" y="1745"/>
                  </a:lnTo>
                  <a:lnTo>
                    <a:pt x="0" y="1745"/>
                  </a:lnTo>
                  <a:lnTo>
                    <a:pt x="0" y="0"/>
                  </a:lnTo>
                  <a:lnTo>
                    <a:pt x="350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7" name="Freeform 11"/>
            <p:cNvSpPr>
              <a:spLocks/>
            </p:cNvSpPr>
            <p:nvPr/>
          </p:nvSpPr>
          <p:spPr bwMode="auto">
            <a:xfrm>
              <a:off x="2853" y="1494"/>
              <a:ext cx="190" cy="0"/>
            </a:xfrm>
            <a:custGeom>
              <a:avLst/>
              <a:gdLst>
                <a:gd name="T0" fmla="*/ 0 w 1778"/>
                <a:gd name="T1" fmla="*/ 0 w 1778"/>
                <a:gd name="T2" fmla="*/ 1778 w 177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778">
                  <a:moveTo>
                    <a:pt x="0" y="0"/>
                  </a:moveTo>
                  <a:lnTo>
                    <a:pt x="0" y="0"/>
                  </a:lnTo>
                  <a:lnTo>
                    <a:pt x="1778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8" name="Freeform 12"/>
            <p:cNvSpPr>
              <a:spLocks/>
            </p:cNvSpPr>
            <p:nvPr/>
          </p:nvSpPr>
          <p:spPr bwMode="auto">
            <a:xfrm>
              <a:off x="2890" y="1431"/>
              <a:ext cx="16" cy="38"/>
            </a:xfrm>
            <a:custGeom>
              <a:avLst/>
              <a:gdLst>
                <a:gd name="T0" fmla="*/ 0 w 146"/>
                <a:gd name="T1" fmla="*/ 73 h 356"/>
                <a:gd name="T2" fmla="*/ 0 w 146"/>
                <a:gd name="T3" fmla="*/ 73 h 356"/>
                <a:gd name="T4" fmla="*/ 73 w 146"/>
                <a:gd name="T5" fmla="*/ 0 h 356"/>
                <a:gd name="T6" fmla="*/ 146 w 146"/>
                <a:gd name="T7" fmla="*/ 73 h 356"/>
                <a:gd name="T8" fmla="*/ 146 w 146"/>
                <a:gd name="T9" fmla="*/ 283 h 356"/>
                <a:gd name="T10" fmla="*/ 73 w 146"/>
                <a:gd name="T11" fmla="*/ 356 h 356"/>
                <a:gd name="T12" fmla="*/ 0 w 146"/>
                <a:gd name="T13" fmla="*/ 283 h 356"/>
                <a:gd name="T14" fmla="*/ 0 w 146"/>
                <a:gd name="T15" fmla="*/ 73 h 356"/>
                <a:gd name="T16" fmla="*/ 0 w 146"/>
                <a:gd name="T17" fmla="*/ 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356">
                  <a:moveTo>
                    <a:pt x="0" y="73"/>
                  </a:moveTo>
                  <a:lnTo>
                    <a:pt x="0" y="73"/>
                  </a:lnTo>
                  <a:cubicBezTo>
                    <a:pt x="0" y="33"/>
                    <a:pt x="32" y="0"/>
                    <a:pt x="73" y="0"/>
                  </a:cubicBezTo>
                  <a:cubicBezTo>
                    <a:pt x="113" y="0"/>
                    <a:pt x="146" y="33"/>
                    <a:pt x="146" y="73"/>
                  </a:cubicBezTo>
                  <a:lnTo>
                    <a:pt x="146" y="283"/>
                  </a:lnTo>
                  <a:cubicBezTo>
                    <a:pt x="146" y="323"/>
                    <a:pt x="113" y="356"/>
                    <a:pt x="73" y="356"/>
                  </a:cubicBezTo>
                  <a:cubicBezTo>
                    <a:pt x="32" y="356"/>
                    <a:pt x="0" y="323"/>
                    <a:pt x="0" y="283"/>
                  </a:cubicBez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13"/>
            <p:cNvSpPr>
              <a:spLocks/>
            </p:cNvSpPr>
            <p:nvPr/>
          </p:nvSpPr>
          <p:spPr bwMode="auto">
            <a:xfrm>
              <a:off x="2990" y="1431"/>
              <a:ext cx="15" cy="38"/>
            </a:xfrm>
            <a:custGeom>
              <a:avLst/>
              <a:gdLst>
                <a:gd name="T0" fmla="*/ 0 w 146"/>
                <a:gd name="T1" fmla="*/ 73 h 356"/>
                <a:gd name="T2" fmla="*/ 0 w 146"/>
                <a:gd name="T3" fmla="*/ 73 h 356"/>
                <a:gd name="T4" fmla="*/ 73 w 146"/>
                <a:gd name="T5" fmla="*/ 0 h 356"/>
                <a:gd name="T6" fmla="*/ 146 w 146"/>
                <a:gd name="T7" fmla="*/ 73 h 356"/>
                <a:gd name="T8" fmla="*/ 146 w 146"/>
                <a:gd name="T9" fmla="*/ 283 h 356"/>
                <a:gd name="T10" fmla="*/ 73 w 146"/>
                <a:gd name="T11" fmla="*/ 356 h 356"/>
                <a:gd name="T12" fmla="*/ 0 w 146"/>
                <a:gd name="T13" fmla="*/ 283 h 356"/>
                <a:gd name="T14" fmla="*/ 0 w 146"/>
                <a:gd name="T15" fmla="*/ 73 h 356"/>
                <a:gd name="T16" fmla="*/ 0 w 146"/>
                <a:gd name="T17" fmla="*/ 73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356">
                  <a:moveTo>
                    <a:pt x="0" y="73"/>
                  </a:moveTo>
                  <a:lnTo>
                    <a:pt x="0" y="73"/>
                  </a:lnTo>
                  <a:cubicBezTo>
                    <a:pt x="0" y="33"/>
                    <a:pt x="32" y="0"/>
                    <a:pt x="73" y="0"/>
                  </a:cubicBezTo>
                  <a:cubicBezTo>
                    <a:pt x="113" y="0"/>
                    <a:pt x="146" y="33"/>
                    <a:pt x="146" y="73"/>
                  </a:cubicBezTo>
                  <a:lnTo>
                    <a:pt x="146" y="283"/>
                  </a:lnTo>
                  <a:cubicBezTo>
                    <a:pt x="146" y="323"/>
                    <a:pt x="113" y="356"/>
                    <a:pt x="73" y="356"/>
                  </a:cubicBezTo>
                  <a:cubicBezTo>
                    <a:pt x="32" y="356"/>
                    <a:pt x="0" y="323"/>
                    <a:pt x="0" y="283"/>
                  </a:cubicBezTo>
                  <a:lnTo>
                    <a:pt x="0" y="73"/>
                  </a:lnTo>
                  <a:lnTo>
                    <a:pt x="0" y="73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Freeform 14"/>
            <p:cNvSpPr>
              <a:spLocks/>
            </p:cNvSpPr>
            <p:nvPr/>
          </p:nvSpPr>
          <p:spPr bwMode="auto">
            <a:xfrm>
              <a:off x="2892" y="1520"/>
              <a:ext cx="112" cy="93"/>
            </a:xfrm>
            <a:custGeom>
              <a:avLst/>
              <a:gdLst>
                <a:gd name="T0" fmla="*/ 0 w 1040"/>
                <a:gd name="T1" fmla="*/ 554 h 863"/>
                <a:gd name="T2" fmla="*/ 0 w 1040"/>
                <a:gd name="T3" fmla="*/ 554 h 863"/>
                <a:gd name="T4" fmla="*/ 346 w 1040"/>
                <a:gd name="T5" fmla="*/ 863 h 863"/>
                <a:gd name="T6" fmla="*/ 1040 w 1040"/>
                <a:gd name="T7" fmla="*/ 0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0" h="863">
                  <a:moveTo>
                    <a:pt x="0" y="554"/>
                  </a:moveTo>
                  <a:lnTo>
                    <a:pt x="0" y="554"/>
                  </a:lnTo>
                  <a:lnTo>
                    <a:pt x="346" y="863"/>
                  </a:lnTo>
                  <a:lnTo>
                    <a:pt x="1040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91" name="Group 17"/>
          <p:cNvGrpSpPr>
            <a:grpSpLocks noChangeAspect="1"/>
          </p:cNvGrpSpPr>
          <p:nvPr/>
        </p:nvGrpSpPr>
        <p:grpSpPr bwMode="auto">
          <a:xfrm>
            <a:off x="6906685" y="2364346"/>
            <a:ext cx="484716" cy="495305"/>
            <a:chOff x="3263" y="1117"/>
            <a:chExt cx="229" cy="234"/>
          </a:xfrm>
        </p:grpSpPr>
        <p:sp>
          <p:nvSpPr>
            <p:cNvPr id="92" name="Freeform 18"/>
            <p:cNvSpPr>
              <a:spLocks/>
            </p:cNvSpPr>
            <p:nvPr/>
          </p:nvSpPr>
          <p:spPr bwMode="auto">
            <a:xfrm>
              <a:off x="3263" y="1202"/>
              <a:ext cx="133" cy="46"/>
            </a:xfrm>
            <a:custGeom>
              <a:avLst/>
              <a:gdLst>
                <a:gd name="T0" fmla="*/ 1088 w 1088"/>
                <a:gd name="T1" fmla="*/ 184 h 368"/>
                <a:gd name="T2" fmla="*/ 1088 w 1088"/>
                <a:gd name="T3" fmla="*/ 184 h 368"/>
                <a:gd name="T4" fmla="*/ 544 w 1088"/>
                <a:gd name="T5" fmla="*/ 368 h 368"/>
                <a:gd name="T6" fmla="*/ 0 w 1088"/>
                <a:gd name="T7" fmla="*/ 184 h 368"/>
                <a:gd name="T8" fmla="*/ 544 w 1088"/>
                <a:gd name="T9" fmla="*/ 0 h 368"/>
                <a:gd name="T10" fmla="*/ 1088 w 1088"/>
                <a:gd name="T11" fmla="*/ 184 h 368"/>
                <a:gd name="T12" fmla="*/ 1088 w 1088"/>
                <a:gd name="T13" fmla="*/ 18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68">
                  <a:moveTo>
                    <a:pt x="1088" y="184"/>
                  </a:moveTo>
                  <a:lnTo>
                    <a:pt x="1088" y="184"/>
                  </a:lnTo>
                  <a:cubicBezTo>
                    <a:pt x="1088" y="286"/>
                    <a:pt x="844" y="368"/>
                    <a:pt x="544" y="368"/>
                  </a:cubicBezTo>
                  <a:cubicBezTo>
                    <a:pt x="243" y="368"/>
                    <a:pt x="0" y="286"/>
                    <a:pt x="0" y="184"/>
                  </a:cubicBezTo>
                  <a:cubicBezTo>
                    <a:pt x="0" y="83"/>
                    <a:pt x="243" y="0"/>
                    <a:pt x="544" y="0"/>
                  </a:cubicBezTo>
                  <a:cubicBezTo>
                    <a:pt x="844" y="0"/>
                    <a:pt x="1088" y="83"/>
                    <a:pt x="1088" y="184"/>
                  </a:cubicBezTo>
                  <a:lnTo>
                    <a:pt x="1088" y="184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3" name="Freeform 19"/>
            <p:cNvSpPr>
              <a:spLocks/>
            </p:cNvSpPr>
            <p:nvPr/>
          </p:nvSpPr>
          <p:spPr bwMode="auto">
            <a:xfrm>
              <a:off x="3263" y="1225"/>
              <a:ext cx="133" cy="126"/>
            </a:xfrm>
            <a:custGeom>
              <a:avLst/>
              <a:gdLst>
                <a:gd name="T0" fmla="*/ 1088 w 1088"/>
                <a:gd name="T1" fmla="*/ 0 h 1020"/>
                <a:gd name="T2" fmla="*/ 1088 w 1088"/>
                <a:gd name="T3" fmla="*/ 0 h 1020"/>
                <a:gd name="T4" fmla="*/ 1088 w 1088"/>
                <a:gd name="T5" fmla="*/ 836 h 1020"/>
                <a:gd name="T6" fmla="*/ 544 w 1088"/>
                <a:gd name="T7" fmla="*/ 1020 h 1020"/>
                <a:gd name="T8" fmla="*/ 0 w 1088"/>
                <a:gd name="T9" fmla="*/ 836 h 1020"/>
                <a:gd name="T10" fmla="*/ 0 w 1088"/>
                <a:gd name="T11" fmla="*/ 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88" h="1020">
                  <a:moveTo>
                    <a:pt x="1088" y="0"/>
                  </a:moveTo>
                  <a:lnTo>
                    <a:pt x="1088" y="0"/>
                  </a:lnTo>
                  <a:lnTo>
                    <a:pt x="1088" y="836"/>
                  </a:lnTo>
                  <a:cubicBezTo>
                    <a:pt x="1088" y="938"/>
                    <a:pt x="844" y="1020"/>
                    <a:pt x="544" y="1020"/>
                  </a:cubicBezTo>
                  <a:cubicBezTo>
                    <a:pt x="243" y="1020"/>
                    <a:pt x="0" y="938"/>
                    <a:pt x="0" y="836"/>
                  </a:cubicBez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4" name="Freeform 20"/>
            <p:cNvSpPr>
              <a:spLocks/>
            </p:cNvSpPr>
            <p:nvPr/>
          </p:nvSpPr>
          <p:spPr bwMode="auto">
            <a:xfrm>
              <a:off x="3263" y="1295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4" y="184"/>
                    <a:pt x="544" y="184"/>
                  </a:cubicBezTo>
                  <a:cubicBezTo>
                    <a:pt x="243" y="184"/>
                    <a:pt x="0" y="10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5" name="Freeform 21"/>
            <p:cNvSpPr>
              <a:spLocks/>
            </p:cNvSpPr>
            <p:nvPr/>
          </p:nvSpPr>
          <p:spPr bwMode="auto">
            <a:xfrm>
              <a:off x="3263" y="1261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4" y="184"/>
                    <a:pt x="544" y="184"/>
                  </a:cubicBezTo>
                  <a:cubicBezTo>
                    <a:pt x="243" y="184"/>
                    <a:pt x="0" y="10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6" name="Freeform 22"/>
            <p:cNvSpPr>
              <a:spLocks/>
            </p:cNvSpPr>
            <p:nvPr/>
          </p:nvSpPr>
          <p:spPr bwMode="auto">
            <a:xfrm>
              <a:off x="3359" y="1117"/>
              <a:ext cx="133" cy="46"/>
            </a:xfrm>
            <a:custGeom>
              <a:avLst/>
              <a:gdLst>
                <a:gd name="T0" fmla="*/ 1088 w 1088"/>
                <a:gd name="T1" fmla="*/ 184 h 368"/>
                <a:gd name="T2" fmla="*/ 1088 w 1088"/>
                <a:gd name="T3" fmla="*/ 184 h 368"/>
                <a:gd name="T4" fmla="*/ 544 w 1088"/>
                <a:gd name="T5" fmla="*/ 368 h 368"/>
                <a:gd name="T6" fmla="*/ 0 w 1088"/>
                <a:gd name="T7" fmla="*/ 184 h 368"/>
                <a:gd name="T8" fmla="*/ 544 w 1088"/>
                <a:gd name="T9" fmla="*/ 0 h 368"/>
                <a:gd name="T10" fmla="*/ 1088 w 1088"/>
                <a:gd name="T11" fmla="*/ 184 h 368"/>
                <a:gd name="T12" fmla="*/ 1088 w 1088"/>
                <a:gd name="T13" fmla="*/ 184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88" h="368">
                  <a:moveTo>
                    <a:pt x="1088" y="184"/>
                  </a:moveTo>
                  <a:lnTo>
                    <a:pt x="1088" y="184"/>
                  </a:lnTo>
                  <a:cubicBezTo>
                    <a:pt x="1088" y="285"/>
                    <a:pt x="845" y="368"/>
                    <a:pt x="544" y="368"/>
                  </a:cubicBezTo>
                  <a:cubicBezTo>
                    <a:pt x="244" y="368"/>
                    <a:pt x="0" y="285"/>
                    <a:pt x="0" y="184"/>
                  </a:cubicBezTo>
                  <a:cubicBezTo>
                    <a:pt x="0" y="82"/>
                    <a:pt x="244" y="0"/>
                    <a:pt x="544" y="0"/>
                  </a:cubicBezTo>
                  <a:cubicBezTo>
                    <a:pt x="845" y="0"/>
                    <a:pt x="1088" y="82"/>
                    <a:pt x="1088" y="184"/>
                  </a:cubicBezTo>
                  <a:lnTo>
                    <a:pt x="1088" y="184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7" name="Freeform 23"/>
            <p:cNvSpPr>
              <a:spLocks/>
            </p:cNvSpPr>
            <p:nvPr/>
          </p:nvSpPr>
          <p:spPr bwMode="auto">
            <a:xfrm>
              <a:off x="3359" y="1140"/>
              <a:ext cx="0" cy="64"/>
            </a:xfrm>
            <a:custGeom>
              <a:avLst/>
              <a:gdLst>
                <a:gd name="T0" fmla="*/ 519 h 519"/>
                <a:gd name="T1" fmla="*/ 519 h 519"/>
                <a:gd name="T2" fmla="*/ 0 h 51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519">
                  <a:moveTo>
                    <a:pt x="0" y="519"/>
                  </a:moveTo>
                  <a:lnTo>
                    <a:pt x="0" y="519"/>
                  </a:lnTo>
                  <a:lnTo>
                    <a:pt x="0" y="0"/>
                  </a:ln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8" name="Freeform 24"/>
            <p:cNvSpPr>
              <a:spLocks/>
            </p:cNvSpPr>
            <p:nvPr/>
          </p:nvSpPr>
          <p:spPr bwMode="auto">
            <a:xfrm>
              <a:off x="3396" y="1140"/>
              <a:ext cx="96" cy="166"/>
            </a:xfrm>
            <a:custGeom>
              <a:avLst/>
              <a:gdLst>
                <a:gd name="T0" fmla="*/ 780 w 780"/>
                <a:gd name="T1" fmla="*/ 0 h 1340"/>
                <a:gd name="T2" fmla="*/ 780 w 780"/>
                <a:gd name="T3" fmla="*/ 0 h 1340"/>
                <a:gd name="T4" fmla="*/ 780 w 780"/>
                <a:gd name="T5" fmla="*/ 1156 h 1340"/>
                <a:gd name="T6" fmla="*/ 236 w 780"/>
                <a:gd name="T7" fmla="*/ 1340 h 1340"/>
                <a:gd name="T8" fmla="*/ 0 w 780"/>
                <a:gd name="T9" fmla="*/ 1322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0" h="1340">
                  <a:moveTo>
                    <a:pt x="780" y="0"/>
                  </a:moveTo>
                  <a:lnTo>
                    <a:pt x="780" y="0"/>
                  </a:lnTo>
                  <a:lnTo>
                    <a:pt x="780" y="1156"/>
                  </a:lnTo>
                  <a:cubicBezTo>
                    <a:pt x="780" y="1258"/>
                    <a:pt x="537" y="1340"/>
                    <a:pt x="236" y="1340"/>
                  </a:cubicBezTo>
                  <a:cubicBezTo>
                    <a:pt x="152" y="1340"/>
                    <a:pt x="71" y="1334"/>
                    <a:pt x="0" y="1322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9" name="Freeform 25"/>
            <p:cNvSpPr>
              <a:spLocks/>
            </p:cNvSpPr>
            <p:nvPr/>
          </p:nvSpPr>
          <p:spPr bwMode="auto">
            <a:xfrm>
              <a:off x="3396" y="1250"/>
              <a:ext cx="96" cy="22"/>
            </a:xfrm>
            <a:custGeom>
              <a:avLst/>
              <a:gdLst>
                <a:gd name="T0" fmla="*/ 780 w 780"/>
                <a:gd name="T1" fmla="*/ 0 h 184"/>
                <a:gd name="T2" fmla="*/ 780 w 780"/>
                <a:gd name="T3" fmla="*/ 0 h 184"/>
                <a:gd name="T4" fmla="*/ 236 w 780"/>
                <a:gd name="T5" fmla="*/ 184 h 184"/>
                <a:gd name="T6" fmla="*/ 0 w 780"/>
                <a:gd name="T7" fmla="*/ 1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184">
                  <a:moveTo>
                    <a:pt x="780" y="0"/>
                  </a:moveTo>
                  <a:lnTo>
                    <a:pt x="780" y="0"/>
                  </a:lnTo>
                  <a:cubicBezTo>
                    <a:pt x="780" y="102"/>
                    <a:pt x="537" y="184"/>
                    <a:pt x="236" y="184"/>
                  </a:cubicBezTo>
                  <a:cubicBezTo>
                    <a:pt x="152" y="184"/>
                    <a:pt x="71" y="178"/>
                    <a:pt x="0" y="166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0" name="Freeform 26"/>
            <p:cNvSpPr>
              <a:spLocks/>
            </p:cNvSpPr>
            <p:nvPr/>
          </p:nvSpPr>
          <p:spPr bwMode="auto">
            <a:xfrm>
              <a:off x="3396" y="1214"/>
              <a:ext cx="96" cy="23"/>
            </a:xfrm>
            <a:custGeom>
              <a:avLst/>
              <a:gdLst>
                <a:gd name="T0" fmla="*/ 780 w 780"/>
                <a:gd name="T1" fmla="*/ 0 h 184"/>
                <a:gd name="T2" fmla="*/ 780 w 780"/>
                <a:gd name="T3" fmla="*/ 0 h 184"/>
                <a:gd name="T4" fmla="*/ 236 w 780"/>
                <a:gd name="T5" fmla="*/ 184 h 184"/>
                <a:gd name="T6" fmla="*/ 0 w 780"/>
                <a:gd name="T7" fmla="*/ 16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0" h="184">
                  <a:moveTo>
                    <a:pt x="780" y="0"/>
                  </a:moveTo>
                  <a:lnTo>
                    <a:pt x="780" y="0"/>
                  </a:lnTo>
                  <a:cubicBezTo>
                    <a:pt x="780" y="102"/>
                    <a:pt x="537" y="184"/>
                    <a:pt x="236" y="184"/>
                  </a:cubicBezTo>
                  <a:cubicBezTo>
                    <a:pt x="152" y="184"/>
                    <a:pt x="71" y="178"/>
                    <a:pt x="0" y="166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1" name="Freeform 27"/>
            <p:cNvSpPr>
              <a:spLocks/>
            </p:cNvSpPr>
            <p:nvPr/>
          </p:nvSpPr>
          <p:spPr bwMode="auto">
            <a:xfrm>
              <a:off x="3359" y="1179"/>
              <a:ext cx="133" cy="23"/>
            </a:xfrm>
            <a:custGeom>
              <a:avLst/>
              <a:gdLst>
                <a:gd name="T0" fmla="*/ 1088 w 1088"/>
                <a:gd name="T1" fmla="*/ 0 h 184"/>
                <a:gd name="T2" fmla="*/ 1088 w 1088"/>
                <a:gd name="T3" fmla="*/ 0 h 184"/>
                <a:gd name="T4" fmla="*/ 544 w 1088"/>
                <a:gd name="T5" fmla="*/ 184 h 184"/>
                <a:gd name="T6" fmla="*/ 0 w 1088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8" h="184">
                  <a:moveTo>
                    <a:pt x="1088" y="0"/>
                  </a:moveTo>
                  <a:lnTo>
                    <a:pt x="1088" y="0"/>
                  </a:lnTo>
                  <a:cubicBezTo>
                    <a:pt x="1088" y="102"/>
                    <a:pt x="845" y="184"/>
                    <a:pt x="544" y="184"/>
                  </a:cubicBezTo>
                  <a:cubicBezTo>
                    <a:pt x="244" y="184"/>
                    <a:pt x="0" y="102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02" name="Group 30"/>
          <p:cNvGrpSpPr>
            <a:grpSpLocks noChangeAspect="1"/>
          </p:cNvGrpSpPr>
          <p:nvPr/>
        </p:nvGrpSpPr>
        <p:grpSpPr bwMode="auto">
          <a:xfrm>
            <a:off x="7861314" y="1756835"/>
            <a:ext cx="419100" cy="465667"/>
            <a:chOff x="3714" y="830"/>
            <a:chExt cx="198" cy="220"/>
          </a:xfrm>
        </p:grpSpPr>
        <p:sp>
          <p:nvSpPr>
            <p:cNvPr id="103" name="Freeform 31"/>
            <p:cNvSpPr>
              <a:spLocks/>
            </p:cNvSpPr>
            <p:nvPr/>
          </p:nvSpPr>
          <p:spPr bwMode="auto">
            <a:xfrm>
              <a:off x="3785" y="959"/>
              <a:ext cx="57" cy="91"/>
            </a:xfrm>
            <a:custGeom>
              <a:avLst/>
              <a:gdLst>
                <a:gd name="T0" fmla="*/ 0 w 536"/>
                <a:gd name="T1" fmla="*/ 864 h 864"/>
                <a:gd name="T2" fmla="*/ 0 w 536"/>
                <a:gd name="T3" fmla="*/ 864 h 864"/>
                <a:gd name="T4" fmla="*/ 536 w 536"/>
                <a:gd name="T5" fmla="*/ 864 h 864"/>
                <a:gd name="T6" fmla="*/ 536 w 536"/>
                <a:gd name="T7" fmla="*/ 0 h 864"/>
                <a:gd name="T8" fmla="*/ 0 w 536"/>
                <a:gd name="T9" fmla="*/ 0 h 864"/>
                <a:gd name="T10" fmla="*/ 0 w 536"/>
                <a:gd name="T11" fmla="*/ 864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864">
                  <a:moveTo>
                    <a:pt x="0" y="864"/>
                  </a:moveTo>
                  <a:lnTo>
                    <a:pt x="0" y="864"/>
                  </a:lnTo>
                  <a:lnTo>
                    <a:pt x="536" y="864"/>
                  </a:lnTo>
                  <a:lnTo>
                    <a:pt x="536" y="0"/>
                  </a:lnTo>
                  <a:lnTo>
                    <a:pt x="0" y="0"/>
                  </a:lnTo>
                  <a:lnTo>
                    <a:pt x="0" y="864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4" name="Freeform 32"/>
            <p:cNvSpPr>
              <a:spLocks/>
            </p:cNvSpPr>
            <p:nvPr/>
          </p:nvSpPr>
          <p:spPr bwMode="auto">
            <a:xfrm>
              <a:off x="3715" y="1005"/>
              <a:ext cx="57" cy="45"/>
            </a:xfrm>
            <a:custGeom>
              <a:avLst/>
              <a:gdLst>
                <a:gd name="T0" fmla="*/ 0 w 536"/>
                <a:gd name="T1" fmla="*/ 432 h 432"/>
                <a:gd name="T2" fmla="*/ 0 w 536"/>
                <a:gd name="T3" fmla="*/ 432 h 432"/>
                <a:gd name="T4" fmla="*/ 536 w 536"/>
                <a:gd name="T5" fmla="*/ 432 h 432"/>
                <a:gd name="T6" fmla="*/ 536 w 536"/>
                <a:gd name="T7" fmla="*/ 0 h 432"/>
                <a:gd name="T8" fmla="*/ 0 w 536"/>
                <a:gd name="T9" fmla="*/ 0 h 432"/>
                <a:gd name="T10" fmla="*/ 0 w 536"/>
                <a:gd name="T11" fmla="*/ 432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432">
                  <a:moveTo>
                    <a:pt x="0" y="432"/>
                  </a:moveTo>
                  <a:lnTo>
                    <a:pt x="0" y="432"/>
                  </a:lnTo>
                  <a:lnTo>
                    <a:pt x="536" y="432"/>
                  </a:lnTo>
                  <a:lnTo>
                    <a:pt x="536" y="0"/>
                  </a:lnTo>
                  <a:lnTo>
                    <a:pt x="0" y="0"/>
                  </a:lnTo>
                  <a:lnTo>
                    <a:pt x="0" y="432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5" name="Freeform 33"/>
            <p:cNvSpPr>
              <a:spLocks/>
            </p:cNvSpPr>
            <p:nvPr/>
          </p:nvSpPr>
          <p:spPr bwMode="auto">
            <a:xfrm>
              <a:off x="3714" y="830"/>
              <a:ext cx="145" cy="143"/>
            </a:xfrm>
            <a:custGeom>
              <a:avLst/>
              <a:gdLst>
                <a:gd name="T0" fmla="*/ 1368 w 1368"/>
                <a:gd name="T1" fmla="*/ 0 h 1353"/>
                <a:gd name="T2" fmla="*/ 1368 w 1368"/>
                <a:gd name="T3" fmla="*/ 0 h 1353"/>
                <a:gd name="T4" fmla="*/ 851 w 1368"/>
                <a:gd name="T5" fmla="*/ 0 h 1353"/>
                <a:gd name="T6" fmla="*/ 982 w 1368"/>
                <a:gd name="T7" fmla="*/ 133 h 1353"/>
                <a:gd name="T8" fmla="*/ 12 w 1368"/>
                <a:gd name="T9" fmla="*/ 1286 h 1353"/>
                <a:gd name="T10" fmla="*/ 11 w 1368"/>
                <a:gd name="T11" fmla="*/ 1335 h 1353"/>
                <a:gd name="T12" fmla="*/ 65 w 1368"/>
                <a:gd name="T13" fmla="*/ 1340 h 1353"/>
                <a:gd name="T14" fmla="*/ 1236 w 1368"/>
                <a:gd name="T15" fmla="*/ 389 h 1353"/>
                <a:gd name="T16" fmla="*/ 1368 w 1368"/>
                <a:gd name="T17" fmla="*/ 521 h 1353"/>
                <a:gd name="T18" fmla="*/ 1368 w 1368"/>
                <a:gd name="T19" fmla="*/ 0 h 1353"/>
                <a:gd name="T20" fmla="*/ 1368 w 1368"/>
                <a:gd name="T21" fmla="*/ 0 h 1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8" h="1353">
                  <a:moveTo>
                    <a:pt x="1368" y="0"/>
                  </a:moveTo>
                  <a:lnTo>
                    <a:pt x="1368" y="0"/>
                  </a:lnTo>
                  <a:lnTo>
                    <a:pt x="851" y="0"/>
                  </a:lnTo>
                  <a:lnTo>
                    <a:pt x="982" y="133"/>
                  </a:lnTo>
                  <a:lnTo>
                    <a:pt x="12" y="1286"/>
                  </a:lnTo>
                  <a:cubicBezTo>
                    <a:pt x="0" y="1300"/>
                    <a:pt x="0" y="1320"/>
                    <a:pt x="11" y="1335"/>
                  </a:cubicBezTo>
                  <a:cubicBezTo>
                    <a:pt x="25" y="1351"/>
                    <a:pt x="48" y="1353"/>
                    <a:pt x="65" y="1340"/>
                  </a:cubicBezTo>
                  <a:lnTo>
                    <a:pt x="1236" y="389"/>
                  </a:lnTo>
                  <a:lnTo>
                    <a:pt x="1368" y="521"/>
                  </a:lnTo>
                  <a:lnTo>
                    <a:pt x="1368" y="0"/>
                  </a:lnTo>
                  <a:lnTo>
                    <a:pt x="1368" y="0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6" name="Freeform 34"/>
            <p:cNvSpPr>
              <a:spLocks/>
            </p:cNvSpPr>
            <p:nvPr/>
          </p:nvSpPr>
          <p:spPr bwMode="auto">
            <a:xfrm>
              <a:off x="3855" y="914"/>
              <a:ext cx="57" cy="136"/>
            </a:xfrm>
            <a:custGeom>
              <a:avLst/>
              <a:gdLst>
                <a:gd name="T0" fmla="*/ 0 w 536"/>
                <a:gd name="T1" fmla="*/ 1290 h 1290"/>
                <a:gd name="T2" fmla="*/ 0 w 536"/>
                <a:gd name="T3" fmla="*/ 1290 h 1290"/>
                <a:gd name="T4" fmla="*/ 536 w 536"/>
                <a:gd name="T5" fmla="*/ 1290 h 1290"/>
                <a:gd name="T6" fmla="*/ 536 w 536"/>
                <a:gd name="T7" fmla="*/ 0 h 1290"/>
                <a:gd name="T8" fmla="*/ 0 w 536"/>
                <a:gd name="T9" fmla="*/ 0 h 1290"/>
                <a:gd name="T10" fmla="*/ 0 w 536"/>
                <a:gd name="T11" fmla="*/ 1290 h 1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1290">
                  <a:moveTo>
                    <a:pt x="0" y="1290"/>
                  </a:moveTo>
                  <a:lnTo>
                    <a:pt x="0" y="1290"/>
                  </a:lnTo>
                  <a:lnTo>
                    <a:pt x="536" y="1290"/>
                  </a:lnTo>
                  <a:lnTo>
                    <a:pt x="536" y="0"/>
                  </a:lnTo>
                  <a:lnTo>
                    <a:pt x="0" y="0"/>
                  </a:lnTo>
                  <a:lnTo>
                    <a:pt x="0" y="1290"/>
                  </a:lnTo>
                  <a:close/>
                </a:path>
              </a:pathLst>
            </a:custGeom>
            <a:noFill/>
            <a:ln w="12700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3978582905"/>
      </p:ext>
    </p:extLst>
  </p:cSld>
  <p:clrMapOvr>
    <a:masterClrMapping/>
  </p:clrMapOvr>
  <p:transition xmlns:p14="http://schemas.microsoft.com/office/powerpoint/2010/main" spd="slow">
    <p:push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6666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16" presetID="2" presetClass="entr" presetSubtype="4" fill="hold" grpId="0" nodeType="afterEffect" p14:presetBounceEnd="68182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18" dur="11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19" dur="11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 p14:presetBounceEnd="68182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31" dur="11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32" dur="11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grpId="0" nodeType="withEffect" p14:presetBounceEnd="68182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44" dur="11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45" dur="11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 p14:presetBounceEnd="68182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57" dur="11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58" dur="11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4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 p14:presetBounceEnd="68182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182">
                                          <p:cBhvr additive="base">
                                            <p:cTn id="70" dur="11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182">
                                          <p:cBhvr additive="base">
                                            <p:cTn id="71" dur="11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79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13" grpId="0"/>
          <p:bldP spid="46" grpId="0"/>
          <p:bldP spid="48" grpId="0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/>
          <p:bldP spid="71" grpId="0"/>
          <p:bldP spid="72" grpId="0"/>
          <p:bldP spid="73" grpId="0"/>
          <p:bldP spid="8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decel="66667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6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6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5" fill="hold">
                                <p:stCondLst>
                                  <p:cond delay="600"/>
                                </p:stCondLst>
                                <p:childTnLst>
                                  <p:par>
                                    <p:cTn id="16" presetID="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" dur="11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9" dur="11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22" presetClass="entr" presetSubtype="1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5" dur="3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1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100" fill="hold"/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1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38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" presetClass="entr" presetSubtype="4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4" dur="11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5" dur="11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22" presetClass="entr" presetSubtype="1" fill="hold" nodeType="withEffect">
                                      <p:stCondLst>
                                        <p:cond delay="17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51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2" presetClass="entr" presetSubtype="4" fill="hold" grpId="0" nodeType="withEffect">
                                      <p:stCondLst>
                                        <p:cond delay="225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7" dur="11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8" dur="110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22" presetClass="entr" presetSubtype="1" fill="hold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4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grpId="0" nodeType="withEffect">
                                      <p:stCondLst>
                                        <p:cond delay="275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2" presetClass="entr" presetSubtype="4" fill="hold" grpId="0" nodeType="withEffect">
                                      <p:stCondLst>
                                        <p:cond delay="30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0" dur="11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1" dur="11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10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22" presetClass="entr" presetSubtype="8" fill="hold" grpId="0" nodeType="withEffect">
                                      <p:stCondLst>
                                        <p:cond delay="35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7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8" fill="hold">
                                <p:stCondLst>
                                  <p:cond delay="4700"/>
                                </p:stCondLst>
                                <p:childTnLst>
                                  <p:par>
                                    <p:cTn id="79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4" grpId="0" animBg="1"/>
          <p:bldP spid="45" grpId="0" animBg="1"/>
          <p:bldP spid="13" grpId="0"/>
          <p:bldP spid="46" grpId="0"/>
          <p:bldP spid="48" grpId="0"/>
          <p:bldP spid="65" grpId="0" animBg="1"/>
          <p:bldP spid="66" grpId="0" animBg="1"/>
          <p:bldP spid="67" grpId="0" animBg="1"/>
          <p:bldP spid="68" grpId="0" animBg="1"/>
          <p:bldP spid="69" grpId="0" animBg="1"/>
          <p:bldP spid="70" grpId="0"/>
          <p:bldP spid="71" grpId="0"/>
          <p:bldP spid="72" grpId="0"/>
          <p:bldP spid="73" grpId="0"/>
          <p:bldP spid="83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9581264" y="2725648"/>
            <a:ext cx="2610736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581264" y="1962798"/>
            <a:ext cx="2670048" cy="874150"/>
          </a:xfrm>
          <a:prstGeom prst="rect">
            <a:avLst/>
          </a:prstGeom>
          <a:gradFill>
            <a:gsLst>
              <a:gs pos="0">
                <a:schemeClr val="accent5">
                  <a:lumMod val="75000"/>
                </a:schemeClr>
              </a:gs>
              <a:gs pos="32000">
                <a:schemeClr val="accent5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Presentation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581264" y="5261908"/>
            <a:ext cx="2610736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41" name="Parallelogram 40"/>
          <p:cNvSpPr/>
          <p:nvPr/>
        </p:nvSpPr>
        <p:spPr>
          <a:xfrm rot="5400000" flipV="1">
            <a:off x="9189974" y="2175133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4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42" name="Group 41"/>
          <p:cNvGrpSpPr/>
          <p:nvPr/>
        </p:nvGrpSpPr>
        <p:grpSpPr>
          <a:xfrm>
            <a:off x="9700004" y="5343991"/>
            <a:ext cx="414456" cy="414453"/>
            <a:chOff x="6564979" y="4358506"/>
            <a:chExt cx="674638" cy="674638"/>
          </a:xfrm>
        </p:grpSpPr>
        <p:sp>
          <p:nvSpPr>
            <p:cNvPr id="43" name="Oval 42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6" name="Rectangle 5"/>
          <p:cNvSpPr/>
          <p:nvPr/>
        </p:nvSpPr>
        <p:spPr>
          <a:xfrm>
            <a:off x="7183072" y="2552384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10" name="Rectangle 9"/>
          <p:cNvSpPr/>
          <p:nvPr/>
        </p:nvSpPr>
        <p:spPr>
          <a:xfrm>
            <a:off x="7185948" y="1782359"/>
            <a:ext cx="2670048" cy="874150"/>
          </a:xfrm>
          <a:prstGeom prst="rect">
            <a:avLst/>
          </a:prstGeom>
          <a:gradFill>
            <a:gsLst>
              <a:gs pos="0">
                <a:schemeClr val="accent4">
                  <a:lumMod val="75000"/>
                </a:schemeClr>
              </a:gs>
              <a:gs pos="32000">
                <a:schemeClr val="accent4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Presentation</a:t>
            </a:r>
          </a:p>
        </p:txBody>
      </p:sp>
      <p:sp>
        <p:nvSpPr>
          <p:cNvPr id="40" name="Rectangle 39"/>
          <p:cNvSpPr/>
          <p:nvPr/>
        </p:nvSpPr>
        <p:spPr>
          <a:xfrm>
            <a:off x="7183072" y="5088644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3" name="Parallelogram 52"/>
          <p:cNvSpPr/>
          <p:nvPr/>
        </p:nvSpPr>
        <p:spPr>
          <a:xfrm rot="5400000" flipV="1">
            <a:off x="6791782" y="1994093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" name="Rectangle 4"/>
          <p:cNvSpPr/>
          <p:nvPr/>
        </p:nvSpPr>
        <p:spPr>
          <a:xfrm>
            <a:off x="4790405" y="2379119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9" name="Rectangle 8"/>
          <p:cNvSpPr/>
          <p:nvPr/>
        </p:nvSpPr>
        <p:spPr>
          <a:xfrm>
            <a:off x="4790632" y="1601920"/>
            <a:ext cx="2670048" cy="874150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2000">
                <a:schemeClr val="accent3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Conversion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90405" y="4909600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2" name="Parallelogram 51"/>
          <p:cNvSpPr/>
          <p:nvPr/>
        </p:nvSpPr>
        <p:spPr>
          <a:xfrm rot="5400000" flipV="1">
            <a:off x="4399115" y="1812997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" name="Rectangle 3"/>
          <p:cNvSpPr/>
          <p:nvPr/>
        </p:nvSpPr>
        <p:spPr>
          <a:xfrm>
            <a:off x="2399933" y="2205853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8" name="Rectangle 7"/>
          <p:cNvSpPr/>
          <p:nvPr/>
        </p:nvSpPr>
        <p:spPr>
          <a:xfrm>
            <a:off x="2395316" y="1421482"/>
            <a:ext cx="2670048" cy="87415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75000"/>
                </a:schemeClr>
              </a:gs>
              <a:gs pos="32000">
                <a:schemeClr val="accent2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Growth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399933" y="4742113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Five step process with hyperlinks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-5241" y="2036846"/>
            <a:ext cx="2316480" cy="3110476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34" name="Rectangle 33">
            <a:hlinkClick r:id="" action="ppaction://noaction"/>
          </p:cNvPr>
          <p:cNvSpPr/>
          <p:nvPr/>
        </p:nvSpPr>
        <p:spPr>
          <a:xfrm>
            <a:off x="-5241" y="4568701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1" name="Parallelogram 50"/>
          <p:cNvSpPr/>
          <p:nvPr/>
        </p:nvSpPr>
        <p:spPr>
          <a:xfrm rot="5400000" flipV="1">
            <a:off x="2008643" y="1632450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Rectangle 6"/>
          <p:cNvSpPr/>
          <p:nvPr/>
        </p:nvSpPr>
        <p:spPr>
          <a:xfrm>
            <a:off x="0" y="1241043"/>
            <a:ext cx="2670048" cy="8741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Security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95333" y="4650784"/>
            <a:ext cx="414456" cy="414453"/>
            <a:chOff x="6564979" y="4358506"/>
            <a:chExt cx="674638" cy="674638"/>
          </a:xfrm>
        </p:grpSpPr>
        <p:sp>
          <p:nvSpPr>
            <p:cNvPr id="32" name="Oval 31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pic>
        <p:nvPicPr>
          <p:cNvPr id="54" name="Picture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1467" y="1783131"/>
            <a:ext cx="495419" cy="511664"/>
          </a:xfrm>
          <a:prstGeom prst="rect">
            <a:avLst/>
          </a:prstGeom>
        </p:spPr>
      </p:pic>
      <p:grpSp>
        <p:nvGrpSpPr>
          <p:cNvPr id="55" name="Group 54"/>
          <p:cNvGrpSpPr/>
          <p:nvPr/>
        </p:nvGrpSpPr>
        <p:grpSpPr>
          <a:xfrm>
            <a:off x="2507736" y="4824196"/>
            <a:ext cx="414456" cy="414453"/>
            <a:chOff x="6564979" y="4358506"/>
            <a:chExt cx="674638" cy="674638"/>
          </a:xfrm>
        </p:grpSpPr>
        <p:sp>
          <p:nvSpPr>
            <p:cNvPr id="56" name="Oval 55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886915" y="4991683"/>
            <a:ext cx="414456" cy="414453"/>
            <a:chOff x="6564979" y="4358506"/>
            <a:chExt cx="674638" cy="674638"/>
          </a:xfrm>
        </p:grpSpPr>
        <p:sp>
          <p:nvSpPr>
            <p:cNvPr id="59" name="Oval 58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279951" y="5170727"/>
            <a:ext cx="414456" cy="414453"/>
            <a:chOff x="6564979" y="4358506"/>
            <a:chExt cx="674638" cy="674638"/>
          </a:xfrm>
        </p:grpSpPr>
        <p:sp>
          <p:nvSpPr>
            <p:cNvPr id="62" name="Oval 61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pic>
        <p:nvPicPr>
          <p:cNvPr id="65" name="Picture 6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5029" y="1922359"/>
            <a:ext cx="528683" cy="594085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9240" y="1589107"/>
            <a:ext cx="536013" cy="538835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9536" y="1421565"/>
            <a:ext cx="387200" cy="513040"/>
          </a:xfrm>
          <a:prstGeom prst="rect">
            <a:avLst/>
          </a:prstGeom>
        </p:spPr>
      </p:pic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11441617" y="2190381"/>
            <a:ext cx="536103" cy="418921"/>
            <a:chOff x="2148" y="1073"/>
            <a:chExt cx="1464" cy="1144"/>
          </a:xfrm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2148" y="1073"/>
              <a:ext cx="1464" cy="1144"/>
            </a:xfrm>
            <a:custGeom>
              <a:avLst/>
              <a:gdLst>
                <a:gd name="T0" fmla="*/ 176 w 206"/>
                <a:gd name="T1" fmla="*/ 54 h 161"/>
                <a:gd name="T2" fmla="*/ 123 w 206"/>
                <a:gd name="T3" fmla="*/ 0 h 161"/>
                <a:gd name="T4" fmla="*/ 80 w 206"/>
                <a:gd name="T5" fmla="*/ 24 h 161"/>
                <a:gd name="T6" fmla="*/ 68 w 206"/>
                <a:gd name="T7" fmla="*/ 22 h 161"/>
                <a:gd name="T8" fmla="*/ 35 w 206"/>
                <a:gd name="T9" fmla="*/ 53 h 161"/>
                <a:gd name="T10" fmla="*/ 0 w 206"/>
                <a:gd name="T11" fmla="*/ 92 h 161"/>
                <a:gd name="T12" fmla="*/ 38 w 206"/>
                <a:gd name="T13" fmla="*/ 132 h 161"/>
                <a:gd name="T14" fmla="*/ 92 w 206"/>
                <a:gd name="T15" fmla="*/ 132 h 161"/>
                <a:gd name="T16" fmla="*/ 92 w 206"/>
                <a:gd name="T17" fmla="*/ 151 h 161"/>
                <a:gd name="T18" fmla="*/ 102 w 206"/>
                <a:gd name="T19" fmla="*/ 161 h 161"/>
                <a:gd name="T20" fmla="*/ 158 w 206"/>
                <a:gd name="T21" fmla="*/ 161 h 161"/>
                <a:gd name="T22" fmla="*/ 168 w 206"/>
                <a:gd name="T23" fmla="*/ 151 h 161"/>
                <a:gd name="T24" fmla="*/ 168 w 206"/>
                <a:gd name="T25" fmla="*/ 132 h 161"/>
                <a:gd name="T26" fmla="*/ 171 w 206"/>
                <a:gd name="T27" fmla="*/ 132 h 161"/>
                <a:gd name="T28" fmla="*/ 206 w 206"/>
                <a:gd name="T29" fmla="*/ 92 h 161"/>
                <a:gd name="T30" fmla="*/ 176 w 206"/>
                <a:gd name="T31" fmla="*/ 54 h 161"/>
                <a:gd name="T32" fmla="*/ 163 w 206"/>
                <a:gd name="T33" fmla="*/ 151 h 161"/>
                <a:gd name="T34" fmla="*/ 158 w 206"/>
                <a:gd name="T35" fmla="*/ 156 h 161"/>
                <a:gd name="T36" fmla="*/ 102 w 206"/>
                <a:gd name="T37" fmla="*/ 156 h 161"/>
                <a:gd name="T38" fmla="*/ 96 w 206"/>
                <a:gd name="T39" fmla="*/ 151 h 161"/>
                <a:gd name="T40" fmla="*/ 96 w 206"/>
                <a:gd name="T41" fmla="*/ 106 h 161"/>
                <a:gd name="T42" fmla="*/ 102 w 206"/>
                <a:gd name="T43" fmla="*/ 101 h 161"/>
                <a:gd name="T44" fmla="*/ 158 w 206"/>
                <a:gd name="T45" fmla="*/ 101 h 161"/>
                <a:gd name="T46" fmla="*/ 163 w 206"/>
                <a:gd name="T47" fmla="*/ 106 h 161"/>
                <a:gd name="T48" fmla="*/ 163 w 206"/>
                <a:gd name="T49" fmla="*/ 151 h 161"/>
                <a:gd name="T50" fmla="*/ 151 w 206"/>
                <a:gd name="T51" fmla="*/ 96 h 161"/>
                <a:gd name="T52" fmla="*/ 109 w 206"/>
                <a:gd name="T53" fmla="*/ 96 h 161"/>
                <a:gd name="T54" fmla="*/ 109 w 206"/>
                <a:gd name="T55" fmla="*/ 85 h 161"/>
                <a:gd name="T56" fmla="*/ 130 w 206"/>
                <a:gd name="T57" fmla="*/ 64 h 161"/>
                <a:gd name="T58" fmla="*/ 151 w 206"/>
                <a:gd name="T59" fmla="*/ 85 h 161"/>
                <a:gd name="T60" fmla="*/ 151 w 206"/>
                <a:gd name="T61" fmla="*/ 96 h 161"/>
                <a:gd name="T62" fmla="*/ 171 w 206"/>
                <a:gd name="T63" fmla="*/ 127 h 161"/>
                <a:gd name="T64" fmla="*/ 168 w 206"/>
                <a:gd name="T65" fmla="*/ 127 h 161"/>
                <a:gd name="T66" fmla="*/ 168 w 206"/>
                <a:gd name="T67" fmla="*/ 106 h 161"/>
                <a:gd name="T68" fmla="*/ 158 w 206"/>
                <a:gd name="T69" fmla="*/ 96 h 161"/>
                <a:gd name="T70" fmla="*/ 156 w 206"/>
                <a:gd name="T71" fmla="*/ 96 h 161"/>
                <a:gd name="T72" fmla="*/ 156 w 206"/>
                <a:gd name="T73" fmla="*/ 85 h 161"/>
                <a:gd name="T74" fmla="*/ 130 w 206"/>
                <a:gd name="T75" fmla="*/ 59 h 161"/>
                <a:gd name="T76" fmla="*/ 104 w 206"/>
                <a:gd name="T77" fmla="*/ 85 h 161"/>
                <a:gd name="T78" fmla="*/ 104 w 206"/>
                <a:gd name="T79" fmla="*/ 96 h 161"/>
                <a:gd name="T80" fmla="*/ 102 w 206"/>
                <a:gd name="T81" fmla="*/ 96 h 161"/>
                <a:gd name="T82" fmla="*/ 92 w 206"/>
                <a:gd name="T83" fmla="*/ 106 h 161"/>
                <a:gd name="T84" fmla="*/ 92 w 206"/>
                <a:gd name="T85" fmla="*/ 127 h 161"/>
                <a:gd name="T86" fmla="*/ 38 w 206"/>
                <a:gd name="T87" fmla="*/ 127 h 161"/>
                <a:gd name="T88" fmla="*/ 5 w 206"/>
                <a:gd name="T89" fmla="*/ 92 h 161"/>
                <a:gd name="T90" fmla="*/ 37 w 206"/>
                <a:gd name="T91" fmla="*/ 57 h 161"/>
                <a:gd name="T92" fmla="*/ 40 w 206"/>
                <a:gd name="T93" fmla="*/ 55 h 161"/>
                <a:gd name="T94" fmla="*/ 68 w 206"/>
                <a:gd name="T95" fmla="*/ 27 h 161"/>
                <a:gd name="T96" fmla="*/ 80 w 206"/>
                <a:gd name="T97" fmla="*/ 29 h 161"/>
                <a:gd name="T98" fmla="*/ 83 w 206"/>
                <a:gd name="T99" fmla="*/ 28 h 161"/>
                <a:gd name="T100" fmla="*/ 123 w 206"/>
                <a:gd name="T101" fmla="*/ 4 h 161"/>
                <a:gd name="T102" fmla="*/ 171 w 206"/>
                <a:gd name="T103" fmla="*/ 56 h 161"/>
                <a:gd name="T104" fmla="*/ 173 w 206"/>
                <a:gd name="T105" fmla="*/ 58 h 161"/>
                <a:gd name="T106" fmla="*/ 202 w 206"/>
                <a:gd name="T107" fmla="*/ 92 h 161"/>
                <a:gd name="T108" fmla="*/ 171 w 206"/>
                <a:gd name="T109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6" h="161">
                  <a:moveTo>
                    <a:pt x="176" y="54"/>
                  </a:moveTo>
                  <a:cubicBezTo>
                    <a:pt x="174" y="24"/>
                    <a:pt x="151" y="0"/>
                    <a:pt x="123" y="0"/>
                  </a:cubicBezTo>
                  <a:cubicBezTo>
                    <a:pt x="106" y="0"/>
                    <a:pt x="90" y="9"/>
                    <a:pt x="80" y="24"/>
                  </a:cubicBezTo>
                  <a:cubicBezTo>
                    <a:pt x="76" y="23"/>
                    <a:pt x="72" y="22"/>
                    <a:pt x="68" y="22"/>
                  </a:cubicBezTo>
                  <a:cubicBezTo>
                    <a:pt x="50" y="22"/>
                    <a:pt x="36" y="35"/>
                    <a:pt x="35" y="53"/>
                  </a:cubicBezTo>
                  <a:cubicBezTo>
                    <a:pt x="15" y="55"/>
                    <a:pt x="0" y="72"/>
                    <a:pt x="0" y="92"/>
                  </a:cubicBezTo>
                  <a:cubicBezTo>
                    <a:pt x="0" y="115"/>
                    <a:pt x="17" y="132"/>
                    <a:pt x="38" y="132"/>
                  </a:cubicBezTo>
                  <a:cubicBezTo>
                    <a:pt x="92" y="132"/>
                    <a:pt x="92" y="132"/>
                    <a:pt x="92" y="13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2" y="156"/>
                    <a:pt x="96" y="161"/>
                    <a:pt x="102" y="161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3" y="161"/>
                    <a:pt x="168" y="156"/>
                    <a:pt x="168" y="151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71" y="132"/>
                    <a:pt x="171" y="132"/>
                    <a:pt x="171" y="132"/>
                  </a:cubicBezTo>
                  <a:cubicBezTo>
                    <a:pt x="190" y="131"/>
                    <a:pt x="206" y="113"/>
                    <a:pt x="206" y="92"/>
                  </a:cubicBezTo>
                  <a:cubicBezTo>
                    <a:pt x="206" y="73"/>
                    <a:pt x="194" y="57"/>
                    <a:pt x="176" y="54"/>
                  </a:cubicBezTo>
                  <a:close/>
                  <a:moveTo>
                    <a:pt x="163" y="151"/>
                  </a:moveTo>
                  <a:cubicBezTo>
                    <a:pt x="163" y="154"/>
                    <a:pt x="161" y="156"/>
                    <a:pt x="158" y="156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99" y="156"/>
                    <a:pt x="96" y="154"/>
                    <a:pt x="96" y="151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3"/>
                    <a:pt x="99" y="101"/>
                    <a:pt x="102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61" y="101"/>
                    <a:pt x="163" y="103"/>
                    <a:pt x="163" y="106"/>
                  </a:cubicBezTo>
                  <a:lnTo>
                    <a:pt x="163" y="151"/>
                  </a:lnTo>
                  <a:close/>
                  <a:moveTo>
                    <a:pt x="151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3"/>
                    <a:pt x="118" y="64"/>
                    <a:pt x="130" y="64"/>
                  </a:cubicBezTo>
                  <a:cubicBezTo>
                    <a:pt x="141" y="64"/>
                    <a:pt x="151" y="73"/>
                    <a:pt x="151" y="85"/>
                  </a:cubicBezTo>
                  <a:lnTo>
                    <a:pt x="151" y="96"/>
                  </a:lnTo>
                  <a:close/>
                  <a:moveTo>
                    <a:pt x="171" y="127"/>
                  </a:moveTo>
                  <a:cubicBezTo>
                    <a:pt x="168" y="127"/>
                    <a:pt x="168" y="127"/>
                    <a:pt x="168" y="127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8" y="101"/>
                    <a:pt x="163" y="96"/>
                    <a:pt x="15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6" y="71"/>
                    <a:pt x="144" y="59"/>
                    <a:pt x="130" y="59"/>
                  </a:cubicBezTo>
                  <a:cubicBezTo>
                    <a:pt x="116" y="59"/>
                    <a:pt x="104" y="71"/>
                    <a:pt x="104" y="85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96" y="96"/>
                    <a:pt x="92" y="101"/>
                    <a:pt x="92" y="106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19" y="127"/>
                    <a:pt x="5" y="112"/>
                    <a:pt x="5" y="92"/>
                  </a:cubicBezTo>
                  <a:cubicBezTo>
                    <a:pt x="5" y="74"/>
                    <a:pt x="19" y="58"/>
                    <a:pt x="37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39"/>
                    <a:pt x="52" y="27"/>
                    <a:pt x="68" y="27"/>
                  </a:cubicBezTo>
                  <a:cubicBezTo>
                    <a:pt x="72" y="27"/>
                    <a:pt x="76" y="28"/>
                    <a:pt x="80" y="29"/>
                  </a:cubicBezTo>
                  <a:cubicBezTo>
                    <a:pt x="81" y="30"/>
                    <a:pt x="82" y="29"/>
                    <a:pt x="83" y="28"/>
                  </a:cubicBezTo>
                  <a:cubicBezTo>
                    <a:pt x="92" y="13"/>
                    <a:pt x="107" y="4"/>
                    <a:pt x="123" y="4"/>
                  </a:cubicBezTo>
                  <a:cubicBezTo>
                    <a:pt x="149" y="4"/>
                    <a:pt x="170" y="27"/>
                    <a:pt x="171" y="56"/>
                  </a:cubicBezTo>
                  <a:cubicBezTo>
                    <a:pt x="171" y="57"/>
                    <a:pt x="172" y="58"/>
                    <a:pt x="173" y="58"/>
                  </a:cubicBezTo>
                  <a:cubicBezTo>
                    <a:pt x="190" y="60"/>
                    <a:pt x="202" y="75"/>
                    <a:pt x="202" y="92"/>
                  </a:cubicBezTo>
                  <a:cubicBezTo>
                    <a:pt x="202" y="111"/>
                    <a:pt x="188" y="127"/>
                    <a:pt x="171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3029" y="1911"/>
              <a:ext cx="86" cy="150"/>
            </a:xfrm>
            <a:custGeom>
              <a:avLst/>
              <a:gdLst>
                <a:gd name="T0" fmla="*/ 6 w 12"/>
                <a:gd name="T1" fmla="*/ 0 h 21"/>
                <a:gd name="T2" fmla="*/ 0 w 12"/>
                <a:gd name="T3" fmla="*/ 6 h 21"/>
                <a:gd name="T4" fmla="*/ 3 w 12"/>
                <a:gd name="T5" fmla="*/ 11 h 21"/>
                <a:gd name="T6" fmla="*/ 3 w 12"/>
                <a:gd name="T7" fmla="*/ 18 h 21"/>
                <a:gd name="T8" fmla="*/ 6 w 12"/>
                <a:gd name="T9" fmla="*/ 21 h 21"/>
                <a:gd name="T10" fmla="*/ 8 w 12"/>
                <a:gd name="T11" fmla="*/ 18 h 21"/>
                <a:gd name="T12" fmla="*/ 8 w 12"/>
                <a:gd name="T13" fmla="*/ 11 h 21"/>
                <a:gd name="T14" fmla="*/ 12 w 12"/>
                <a:gd name="T15" fmla="*/ 6 h 21"/>
                <a:gd name="T16" fmla="*/ 6 w 12"/>
                <a:gd name="T17" fmla="*/ 0 h 21"/>
                <a:gd name="T18" fmla="*/ 6 w 12"/>
                <a:gd name="T19" fmla="*/ 4 h 21"/>
                <a:gd name="T20" fmla="*/ 7 w 12"/>
                <a:gd name="T21" fmla="*/ 6 h 21"/>
                <a:gd name="T22" fmla="*/ 6 w 12"/>
                <a:gd name="T23" fmla="*/ 7 h 21"/>
                <a:gd name="T24" fmla="*/ 4 w 12"/>
                <a:gd name="T25" fmla="*/ 6 h 21"/>
                <a:gd name="T26" fmla="*/ 6 w 12"/>
                <a:gd name="T2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5" y="21"/>
                    <a:pt x="6" y="21"/>
                  </a:cubicBezTo>
                  <a:cubicBezTo>
                    <a:pt x="7" y="21"/>
                    <a:pt x="8" y="19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0"/>
                    <a:pt x="12" y="8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lose/>
                  <a:moveTo>
                    <a:pt x="6" y="4"/>
                  </a:moveTo>
                  <a:cubicBezTo>
                    <a:pt x="7" y="4"/>
                    <a:pt x="7" y="5"/>
                    <a:pt x="7" y="6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195744694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2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4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600"/>
                            </p:stCondLst>
                            <p:childTnLst>
                              <p:par>
                                <p:cTn id="6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2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8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2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2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4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41" grpId="0" animBg="1"/>
      <p:bldP spid="6" grpId="0" animBg="1"/>
      <p:bldP spid="10" grpId="0" animBg="1"/>
      <p:bldP spid="40" grpId="0" animBg="1"/>
      <p:bldP spid="53" grpId="0" animBg="1"/>
      <p:bldP spid="5" grpId="0" animBg="1"/>
      <p:bldP spid="9" grpId="0" animBg="1"/>
      <p:bldP spid="39" grpId="0" animBg="1"/>
      <p:bldP spid="52" grpId="0" animBg="1"/>
      <p:bldP spid="4" grpId="0" animBg="1"/>
      <p:bldP spid="8" grpId="0" animBg="1"/>
      <p:bldP spid="38" grpId="0" animBg="1"/>
      <p:bldP spid="3" grpId="0" animBg="1"/>
      <p:bldP spid="34" grpId="0" animBg="1"/>
      <p:bldP spid="51" grpId="0" animBg="1"/>
      <p:bldP spid="7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tangle 34"/>
          <p:cNvSpPr/>
          <p:nvPr/>
        </p:nvSpPr>
        <p:spPr>
          <a:xfrm>
            <a:off x="9581264" y="2725648"/>
            <a:ext cx="2610736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36" name="Rectangle 35"/>
          <p:cNvSpPr/>
          <p:nvPr/>
        </p:nvSpPr>
        <p:spPr>
          <a:xfrm>
            <a:off x="9581264" y="1962798"/>
            <a:ext cx="2670048" cy="874150"/>
          </a:xfrm>
          <a:prstGeom prst="rect">
            <a:avLst/>
          </a:prstGeom>
          <a:gradFill>
            <a:gsLst>
              <a:gs pos="0">
                <a:schemeClr val="accent5">
                  <a:lumMod val="75000"/>
                </a:schemeClr>
              </a:gs>
              <a:gs pos="32000">
                <a:schemeClr val="accent5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Presentation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581264" y="5261908"/>
            <a:ext cx="2610736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41" name="Parallelogram 40"/>
          <p:cNvSpPr/>
          <p:nvPr/>
        </p:nvSpPr>
        <p:spPr>
          <a:xfrm rot="5400000" flipV="1">
            <a:off x="9189974" y="2175133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4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42" name="Group 41"/>
          <p:cNvGrpSpPr/>
          <p:nvPr/>
        </p:nvGrpSpPr>
        <p:grpSpPr>
          <a:xfrm>
            <a:off x="9700004" y="5343991"/>
            <a:ext cx="414456" cy="414453"/>
            <a:chOff x="6564979" y="4358506"/>
            <a:chExt cx="674638" cy="674638"/>
          </a:xfrm>
        </p:grpSpPr>
        <p:sp>
          <p:nvSpPr>
            <p:cNvPr id="43" name="Oval 42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6" name="Rectangle 5"/>
          <p:cNvSpPr/>
          <p:nvPr/>
        </p:nvSpPr>
        <p:spPr>
          <a:xfrm>
            <a:off x="7183072" y="2552384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10" name="Rectangle 9"/>
          <p:cNvSpPr/>
          <p:nvPr/>
        </p:nvSpPr>
        <p:spPr>
          <a:xfrm>
            <a:off x="7185948" y="1782359"/>
            <a:ext cx="2670048" cy="874150"/>
          </a:xfrm>
          <a:prstGeom prst="rect">
            <a:avLst/>
          </a:prstGeom>
          <a:gradFill>
            <a:gsLst>
              <a:gs pos="0">
                <a:schemeClr val="accent4">
                  <a:lumMod val="75000"/>
                </a:schemeClr>
              </a:gs>
              <a:gs pos="32000">
                <a:schemeClr val="accent4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Presentation</a:t>
            </a:r>
          </a:p>
        </p:txBody>
      </p:sp>
      <p:sp>
        <p:nvSpPr>
          <p:cNvPr id="40" name="Rectangle 39"/>
          <p:cNvSpPr/>
          <p:nvPr/>
        </p:nvSpPr>
        <p:spPr>
          <a:xfrm>
            <a:off x="7183072" y="5088644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3" name="Parallelogram 52"/>
          <p:cNvSpPr/>
          <p:nvPr/>
        </p:nvSpPr>
        <p:spPr>
          <a:xfrm rot="5400000" flipV="1">
            <a:off x="6791782" y="1994093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" name="Rectangle 4"/>
          <p:cNvSpPr/>
          <p:nvPr/>
        </p:nvSpPr>
        <p:spPr>
          <a:xfrm>
            <a:off x="4790405" y="2379119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9" name="Rectangle 8"/>
          <p:cNvSpPr/>
          <p:nvPr/>
        </p:nvSpPr>
        <p:spPr>
          <a:xfrm>
            <a:off x="4790632" y="1601920"/>
            <a:ext cx="2670048" cy="874150"/>
          </a:xfrm>
          <a:prstGeom prst="rect">
            <a:avLst/>
          </a:prstGeom>
          <a:gradFill>
            <a:gsLst>
              <a:gs pos="0">
                <a:schemeClr val="accent3">
                  <a:lumMod val="75000"/>
                </a:schemeClr>
              </a:gs>
              <a:gs pos="32000">
                <a:schemeClr val="accent3"/>
              </a:gs>
            </a:gsLst>
            <a:lin ang="0" scaled="1"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Conversion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790405" y="4909600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2" name="Parallelogram 51"/>
          <p:cNvSpPr/>
          <p:nvPr/>
        </p:nvSpPr>
        <p:spPr>
          <a:xfrm rot="5400000" flipV="1">
            <a:off x="4399115" y="1812997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" name="Rectangle 3"/>
          <p:cNvSpPr/>
          <p:nvPr/>
        </p:nvSpPr>
        <p:spPr>
          <a:xfrm>
            <a:off x="2399933" y="2205853"/>
            <a:ext cx="2316480" cy="3114880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8" name="Rectangle 7"/>
          <p:cNvSpPr/>
          <p:nvPr/>
        </p:nvSpPr>
        <p:spPr>
          <a:xfrm>
            <a:off x="2395316" y="1421482"/>
            <a:ext cx="2670048" cy="87415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75000"/>
                </a:schemeClr>
              </a:gs>
              <a:gs pos="32000">
                <a:schemeClr val="accent2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6576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Growth</a:t>
            </a:r>
          </a:p>
        </p:txBody>
      </p:sp>
      <p:sp>
        <p:nvSpPr>
          <p:cNvPr id="38" name="Rectangle 37"/>
          <p:cNvSpPr/>
          <p:nvPr/>
        </p:nvSpPr>
        <p:spPr>
          <a:xfrm>
            <a:off x="2399933" y="4742113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Five step process with hyperlinks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-5241" y="2036846"/>
            <a:ext cx="2316480" cy="3110476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Key Point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00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</a:p>
        </p:txBody>
      </p:sp>
      <p:sp>
        <p:nvSpPr>
          <p:cNvPr id="34" name="Rectangle 33">
            <a:hlinkClick r:id="" action="ppaction://noaction"/>
          </p:cNvPr>
          <p:cNvSpPr/>
          <p:nvPr/>
        </p:nvSpPr>
        <p:spPr>
          <a:xfrm>
            <a:off x="-5241" y="4568701"/>
            <a:ext cx="2316480" cy="5786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ctr" anchorCtr="0">
            <a:no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51" name="Parallelogram 50"/>
          <p:cNvSpPr/>
          <p:nvPr/>
        </p:nvSpPr>
        <p:spPr>
          <a:xfrm rot="5400000" flipV="1">
            <a:off x="2008643" y="1632450"/>
            <a:ext cx="1052399" cy="269817"/>
          </a:xfrm>
          <a:prstGeom prst="parallelogram">
            <a:avLst>
              <a:gd name="adj" fmla="val 66077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Rectangle 6"/>
          <p:cNvSpPr/>
          <p:nvPr/>
        </p:nvSpPr>
        <p:spPr>
          <a:xfrm>
            <a:off x="0" y="1241043"/>
            <a:ext cx="2670048" cy="87415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304800" rIns="243840" bIns="304800" numCol="1" spcCol="1270" anchor="t" anchorCtr="0">
            <a:sp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800" dirty="0">
                <a:solidFill>
                  <a:srgbClr val="FFFFFF"/>
                </a:solidFill>
              </a:rPr>
              <a:t>Security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95333" y="4650784"/>
            <a:ext cx="414456" cy="414453"/>
            <a:chOff x="6564979" y="4358506"/>
            <a:chExt cx="674638" cy="674638"/>
          </a:xfrm>
        </p:grpSpPr>
        <p:sp>
          <p:nvSpPr>
            <p:cNvPr id="32" name="Oval 31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pic>
        <p:nvPicPr>
          <p:cNvPr id="54" name="Picture 5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11467" y="1783131"/>
            <a:ext cx="495419" cy="511664"/>
          </a:xfrm>
          <a:prstGeom prst="rect">
            <a:avLst/>
          </a:prstGeom>
        </p:spPr>
      </p:pic>
      <p:grpSp>
        <p:nvGrpSpPr>
          <p:cNvPr id="55" name="Group 54"/>
          <p:cNvGrpSpPr/>
          <p:nvPr/>
        </p:nvGrpSpPr>
        <p:grpSpPr>
          <a:xfrm>
            <a:off x="2507736" y="4824196"/>
            <a:ext cx="414456" cy="414453"/>
            <a:chOff x="6564979" y="4358506"/>
            <a:chExt cx="674638" cy="674638"/>
          </a:xfrm>
        </p:grpSpPr>
        <p:sp>
          <p:nvSpPr>
            <p:cNvPr id="56" name="Oval 55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7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886915" y="4991683"/>
            <a:ext cx="414456" cy="414453"/>
            <a:chOff x="6564979" y="4358506"/>
            <a:chExt cx="674638" cy="674638"/>
          </a:xfrm>
        </p:grpSpPr>
        <p:sp>
          <p:nvSpPr>
            <p:cNvPr id="59" name="Oval 58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279951" y="5170727"/>
            <a:ext cx="414456" cy="414453"/>
            <a:chOff x="6564979" y="4358506"/>
            <a:chExt cx="674638" cy="674638"/>
          </a:xfrm>
        </p:grpSpPr>
        <p:sp>
          <p:nvSpPr>
            <p:cNvPr id="62" name="Oval 61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3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pic>
        <p:nvPicPr>
          <p:cNvPr id="65" name="Picture 6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15029" y="1922359"/>
            <a:ext cx="528683" cy="594085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09240" y="1589107"/>
            <a:ext cx="536013" cy="538835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919536" y="1421565"/>
            <a:ext cx="387200" cy="513040"/>
          </a:xfrm>
          <a:prstGeom prst="rect">
            <a:avLst/>
          </a:prstGeom>
        </p:spPr>
      </p:pic>
      <p:grpSp>
        <p:nvGrpSpPr>
          <p:cNvPr id="12" name="Group 4"/>
          <p:cNvGrpSpPr>
            <a:grpSpLocks noChangeAspect="1"/>
          </p:cNvGrpSpPr>
          <p:nvPr/>
        </p:nvGrpSpPr>
        <p:grpSpPr bwMode="auto">
          <a:xfrm>
            <a:off x="11441617" y="2190381"/>
            <a:ext cx="536103" cy="418921"/>
            <a:chOff x="2148" y="1073"/>
            <a:chExt cx="1464" cy="1144"/>
          </a:xfrm>
        </p:grpSpPr>
        <p:sp>
          <p:nvSpPr>
            <p:cNvPr id="15" name="Freeform 6"/>
            <p:cNvSpPr>
              <a:spLocks noEditPoints="1"/>
            </p:cNvSpPr>
            <p:nvPr/>
          </p:nvSpPr>
          <p:spPr bwMode="auto">
            <a:xfrm>
              <a:off x="2148" y="1073"/>
              <a:ext cx="1464" cy="1144"/>
            </a:xfrm>
            <a:custGeom>
              <a:avLst/>
              <a:gdLst>
                <a:gd name="T0" fmla="*/ 176 w 206"/>
                <a:gd name="T1" fmla="*/ 54 h 161"/>
                <a:gd name="T2" fmla="*/ 123 w 206"/>
                <a:gd name="T3" fmla="*/ 0 h 161"/>
                <a:gd name="T4" fmla="*/ 80 w 206"/>
                <a:gd name="T5" fmla="*/ 24 h 161"/>
                <a:gd name="T6" fmla="*/ 68 w 206"/>
                <a:gd name="T7" fmla="*/ 22 h 161"/>
                <a:gd name="T8" fmla="*/ 35 w 206"/>
                <a:gd name="T9" fmla="*/ 53 h 161"/>
                <a:gd name="T10" fmla="*/ 0 w 206"/>
                <a:gd name="T11" fmla="*/ 92 h 161"/>
                <a:gd name="T12" fmla="*/ 38 w 206"/>
                <a:gd name="T13" fmla="*/ 132 h 161"/>
                <a:gd name="T14" fmla="*/ 92 w 206"/>
                <a:gd name="T15" fmla="*/ 132 h 161"/>
                <a:gd name="T16" fmla="*/ 92 w 206"/>
                <a:gd name="T17" fmla="*/ 151 h 161"/>
                <a:gd name="T18" fmla="*/ 102 w 206"/>
                <a:gd name="T19" fmla="*/ 161 h 161"/>
                <a:gd name="T20" fmla="*/ 158 w 206"/>
                <a:gd name="T21" fmla="*/ 161 h 161"/>
                <a:gd name="T22" fmla="*/ 168 w 206"/>
                <a:gd name="T23" fmla="*/ 151 h 161"/>
                <a:gd name="T24" fmla="*/ 168 w 206"/>
                <a:gd name="T25" fmla="*/ 132 h 161"/>
                <a:gd name="T26" fmla="*/ 171 w 206"/>
                <a:gd name="T27" fmla="*/ 132 h 161"/>
                <a:gd name="T28" fmla="*/ 206 w 206"/>
                <a:gd name="T29" fmla="*/ 92 h 161"/>
                <a:gd name="T30" fmla="*/ 176 w 206"/>
                <a:gd name="T31" fmla="*/ 54 h 161"/>
                <a:gd name="T32" fmla="*/ 163 w 206"/>
                <a:gd name="T33" fmla="*/ 151 h 161"/>
                <a:gd name="T34" fmla="*/ 158 w 206"/>
                <a:gd name="T35" fmla="*/ 156 h 161"/>
                <a:gd name="T36" fmla="*/ 102 w 206"/>
                <a:gd name="T37" fmla="*/ 156 h 161"/>
                <a:gd name="T38" fmla="*/ 96 w 206"/>
                <a:gd name="T39" fmla="*/ 151 h 161"/>
                <a:gd name="T40" fmla="*/ 96 w 206"/>
                <a:gd name="T41" fmla="*/ 106 h 161"/>
                <a:gd name="T42" fmla="*/ 102 w 206"/>
                <a:gd name="T43" fmla="*/ 101 h 161"/>
                <a:gd name="T44" fmla="*/ 158 w 206"/>
                <a:gd name="T45" fmla="*/ 101 h 161"/>
                <a:gd name="T46" fmla="*/ 163 w 206"/>
                <a:gd name="T47" fmla="*/ 106 h 161"/>
                <a:gd name="T48" fmla="*/ 163 w 206"/>
                <a:gd name="T49" fmla="*/ 151 h 161"/>
                <a:gd name="T50" fmla="*/ 151 w 206"/>
                <a:gd name="T51" fmla="*/ 96 h 161"/>
                <a:gd name="T52" fmla="*/ 109 w 206"/>
                <a:gd name="T53" fmla="*/ 96 h 161"/>
                <a:gd name="T54" fmla="*/ 109 w 206"/>
                <a:gd name="T55" fmla="*/ 85 h 161"/>
                <a:gd name="T56" fmla="*/ 130 w 206"/>
                <a:gd name="T57" fmla="*/ 64 h 161"/>
                <a:gd name="T58" fmla="*/ 151 w 206"/>
                <a:gd name="T59" fmla="*/ 85 h 161"/>
                <a:gd name="T60" fmla="*/ 151 w 206"/>
                <a:gd name="T61" fmla="*/ 96 h 161"/>
                <a:gd name="T62" fmla="*/ 171 w 206"/>
                <a:gd name="T63" fmla="*/ 127 h 161"/>
                <a:gd name="T64" fmla="*/ 168 w 206"/>
                <a:gd name="T65" fmla="*/ 127 h 161"/>
                <a:gd name="T66" fmla="*/ 168 w 206"/>
                <a:gd name="T67" fmla="*/ 106 h 161"/>
                <a:gd name="T68" fmla="*/ 158 w 206"/>
                <a:gd name="T69" fmla="*/ 96 h 161"/>
                <a:gd name="T70" fmla="*/ 156 w 206"/>
                <a:gd name="T71" fmla="*/ 96 h 161"/>
                <a:gd name="T72" fmla="*/ 156 w 206"/>
                <a:gd name="T73" fmla="*/ 85 h 161"/>
                <a:gd name="T74" fmla="*/ 130 w 206"/>
                <a:gd name="T75" fmla="*/ 59 h 161"/>
                <a:gd name="T76" fmla="*/ 104 w 206"/>
                <a:gd name="T77" fmla="*/ 85 h 161"/>
                <a:gd name="T78" fmla="*/ 104 w 206"/>
                <a:gd name="T79" fmla="*/ 96 h 161"/>
                <a:gd name="T80" fmla="*/ 102 w 206"/>
                <a:gd name="T81" fmla="*/ 96 h 161"/>
                <a:gd name="T82" fmla="*/ 92 w 206"/>
                <a:gd name="T83" fmla="*/ 106 h 161"/>
                <a:gd name="T84" fmla="*/ 92 w 206"/>
                <a:gd name="T85" fmla="*/ 127 h 161"/>
                <a:gd name="T86" fmla="*/ 38 w 206"/>
                <a:gd name="T87" fmla="*/ 127 h 161"/>
                <a:gd name="T88" fmla="*/ 5 w 206"/>
                <a:gd name="T89" fmla="*/ 92 h 161"/>
                <a:gd name="T90" fmla="*/ 37 w 206"/>
                <a:gd name="T91" fmla="*/ 57 h 161"/>
                <a:gd name="T92" fmla="*/ 40 w 206"/>
                <a:gd name="T93" fmla="*/ 55 h 161"/>
                <a:gd name="T94" fmla="*/ 68 w 206"/>
                <a:gd name="T95" fmla="*/ 27 h 161"/>
                <a:gd name="T96" fmla="*/ 80 w 206"/>
                <a:gd name="T97" fmla="*/ 29 h 161"/>
                <a:gd name="T98" fmla="*/ 83 w 206"/>
                <a:gd name="T99" fmla="*/ 28 h 161"/>
                <a:gd name="T100" fmla="*/ 123 w 206"/>
                <a:gd name="T101" fmla="*/ 4 h 161"/>
                <a:gd name="T102" fmla="*/ 171 w 206"/>
                <a:gd name="T103" fmla="*/ 56 h 161"/>
                <a:gd name="T104" fmla="*/ 173 w 206"/>
                <a:gd name="T105" fmla="*/ 58 h 161"/>
                <a:gd name="T106" fmla="*/ 202 w 206"/>
                <a:gd name="T107" fmla="*/ 92 h 161"/>
                <a:gd name="T108" fmla="*/ 171 w 206"/>
                <a:gd name="T109" fmla="*/ 12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6" h="161">
                  <a:moveTo>
                    <a:pt x="176" y="54"/>
                  </a:moveTo>
                  <a:cubicBezTo>
                    <a:pt x="174" y="24"/>
                    <a:pt x="151" y="0"/>
                    <a:pt x="123" y="0"/>
                  </a:cubicBezTo>
                  <a:cubicBezTo>
                    <a:pt x="106" y="0"/>
                    <a:pt x="90" y="9"/>
                    <a:pt x="80" y="24"/>
                  </a:cubicBezTo>
                  <a:cubicBezTo>
                    <a:pt x="76" y="23"/>
                    <a:pt x="72" y="22"/>
                    <a:pt x="68" y="22"/>
                  </a:cubicBezTo>
                  <a:cubicBezTo>
                    <a:pt x="50" y="22"/>
                    <a:pt x="36" y="35"/>
                    <a:pt x="35" y="53"/>
                  </a:cubicBezTo>
                  <a:cubicBezTo>
                    <a:pt x="15" y="55"/>
                    <a:pt x="0" y="72"/>
                    <a:pt x="0" y="92"/>
                  </a:cubicBezTo>
                  <a:cubicBezTo>
                    <a:pt x="0" y="115"/>
                    <a:pt x="17" y="132"/>
                    <a:pt x="38" y="132"/>
                  </a:cubicBezTo>
                  <a:cubicBezTo>
                    <a:pt x="92" y="132"/>
                    <a:pt x="92" y="132"/>
                    <a:pt x="92" y="132"/>
                  </a:cubicBezTo>
                  <a:cubicBezTo>
                    <a:pt x="92" y="151"/>
                    <a:pt x="92" y="151"/>
                    <a:pt x="92" y="151"/>
                  </a:cubicBezTo>
                  <a:cubicBezTo>
                    <a:pt x="92" y="156"/>
                    <a:pt x="96" y="161"/>
                    <a:pt x="102" y="161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63" y="161"/>
                    <a:pt x="168" y="156"/>
                    <a:pt x="168" y="151"/>
                  </a:cubicBezTo>
                  <a:cubicBezTo>
                    <a:pt x="168" y="132"/>
                    <a:pt x="168" y="132"/>
                    <a:pt x="168" y="132"/>
                  </a:cubicBezTo>
                  <a:cubicBezTo>
                    <a:pt x="171" y="132"/>
                    <a:pt x="171" y="132"/>
                    <a:pt x="171" y="132"/>
                  </a:cubicBezTo>
                  <a:cubicBezTo>
                    <a:pt x="190" y="131"/>
                    <a:pt x="206" y="113"/>
                    <a:pt x="206" y="92"/>
                  </a:cubicBezTo>
                  <a:cubicBezTo>
                    <a:pt x="206" y="73"/>
                    <a:pt x="194" y="57"/>
                    <a:pt x="176" y="54"/>
                  </a:cubicBezTo>
                  <a:close/>
                  <a:moveTo>
                    <a:pt x="163" y="151"/>
                  </a:moveTo>
                  <a:cubicBezTo>
                    <a:pt x="163" y="154"/>
                    <a:pt x="161" y="156"/>
                    <a:pt x="158" y="156"/>
                  </a:cubicBezTo>
                  <a:cubicBezTo>
                    <a:pt x="102" y="156"/>
                    <a:pt x="102" y="156"/>
                    <a:pt x="102" y="156"/>
                  </a:cubicBezTo>
                  <a:cubicBezTo>
                    <a:pt x="99" y="156"/>
                    <a:pt x="96" y="154"/>
                    <a:pt x="96" y="151"/>
                  </a:cubicBezTo>
                  <a:cubicBezTo>
                    <a:pt x="96" y="106"/>
                    <a:pt x="96" y="106"/>
                    <a:pt x="96" y="106"/>
                  </a:cubicBezTo>
                  <a:cubicBezTo>
                    <a:pt x="96" y="103"/>
                    <a:pt x="99" y="101"/>
                    <a:pt x="102" y="101"/>
                  </a:cubicBezTo>
                  <a:cubicBezTo>
                    <a:pt x="158" y="101"/>
                    <a:pt x="158" y="101"/>
                    <a:pt x="158" y="101"/>
                  </a:cubicBezTo>
                  <a:cubicBezTo>
                    <a:pt x="161" y="101"/>
                    <a:pt x="163" y="103"/>
                    <a:pt x="163" y="106"/>
                  </a:cubicBezTo>
                  <a:lnTo>
                    <a:pt x="163" y="151"/>
                  </a:lnTo>
                  <a:close/>
                  <a:moveTo>
                    <a:pt x="151" y="96"/>
                  </a:moveTo>
                  <a:cubicBezTo>
                    <a:pt x="109" y="96"/>
                    <a:pt x="109" y="96"/>
                    <a:pt x="109" y="96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3"/>
                    <a:pt x="118" y="64"/>
                    <a:pt x="130" y="64"/>
                  </a:cubicBezTo>
                  <a:cubicBezTo>
                    <a:pt x="141" y="64"/>
                    <a:pt x="151" y="73"/>
                    <a:pt x="151" y="85"/>
                  </a:cubicBezTo>
                  <a:lnTo>
                    <a:pt x="151" y="96"/>
                  </a:lnTo>
                  <a:close/>
                  <a:moveTo>
                    <a:pt x="171" y="127"/>
                  </a:moveTo>
                  <a:cubicBezTo>
                    <a:pt x="168" y="127"/>
                    <a:pt x="168" y="127"/>
                    <a:pt x="168" y="127"/>
                  </a:cubicBezTo>
                  <a:cubicBezTo>
                    <a:pt x="168" y="106"/>
                    <a:pt x="168" y="106"/>
                    <a:pt x="168" y="106"/>
                  </a:cubicBezTo>
                  <a:cubicBezTo>
                    <a:pt x="168" y="101"/>
                    <a:pt x="163" y="96"/>
                    <a:pt x="158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6" y="71"/>
                    <a:pt x="144" y="59"/>
                    <a:pt x="130" y="59"/>
                  </a:cubicBezTo>
                  <a:cubicBezTo>
                    <a:pt x="116" y="59"/>
                    <a:pt x="104" y="71"/>
                    <a:pt x="104" y="85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2" y="96"/>
                    <a:pt x="102" y="96"/>
                    <a:pt x="102" y="96"/>
                  </a:cubicBezTo>
                  <a:cubicBezTo>
                    <a:pt x="96" y="96"/>
                    <a:pt x="92" y="101"/>
                    <a:pt x="92" y="106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19" y="127"/>
                    <a:pt x="5" y="112"/>
                    <a:pt x="5" y="92"/>
                  </a:cubicBezTo>
                  <a:cubicBezTo>
                    <a:pt x="5" y="74"/>
                    <a:pt x="19" y="58"/>
                    <a:pt x="37" y="57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39"/>
                    <a:pt x="52" y="27"/>
                    <a:pt x="68" y="27"/>
                  </a:cubicBezTo>
                  <a:cubicBezTo>
                    <a:pt x="72" y="27"/>
                    <a:pt x="76" y="28"/>
                    <a:pt x="80" y="29"/>
                  </a:cubicBezTo>
                  <a:cubicBezTo>
                    <a:pt x="81" y="30"/>
                    <a:pt x="82" y="29"/>
                    <a:pt x="83" y="28"/>
                  </a:cubicBezTo>
                  <a:cubicBezTo>
                    <a:pt x="92" y="13"/>
                    <a:pt x="107" y="4"/>
                    <a:pt x="123" y="4"/>
                  </a:cubicBezTo>
                  <a:cubicBezTo>
                    <a:pt x="149" y="4"/>
                    <a:pt x="170" y="27"/>
                    <a:pt x="171" y="56"/>
                  </a:cubicBezTo>
                  <a:cubicBezTo>
                    <a:pt x="171" y="57"/>
                    <a:pt x="172" y="58"/>
                    <a:pt x="173" y="58"/>
                  </a:cubicBezTo>
                  <a:cubicBezTo>
                    <a:pt x="190" y="60"/>
                    <a:pt x="202" y="75"/>
                    <a:pt x="202" y="92"/>
                  </a:cubicBezTo>
                  <a:cubicBezTo>
                    <a:pt x="202" y="111"/>
                    <a:pt x="188" y="127"/>
                    <a:pt x="171" y="1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7"/>
            <p:cNvSpPr>
              <a:spLocks noEditPoints="1"/>
            </p:cNvSpPr>
            <p:nvPr/>
          </p:nvSpPr>
          <p:spPr bwMode="auto">
            <a:xfrm>
              <a:off x="3029" y="1911"/>
              <a:ext cx="86" cy="150"/>
            </a:xfrm>
            <a:custGeom>
              <a:avLst/>
              <a:gdLst>
                <a:gd name="T0" fmla="*/ 6 w 12"/>
                <a:gd name="T1" fmla="*/ 0 h 21"/>
                <a:gd name="T2" fmla="*/ 0 w 12"/>
                <a:gd name="T3" fmla="*/ 6 h 21"/>
                <a:gd name="T4" fmla="*/ 3 w 12"/>
                <a:gd name="T5" fmla="*/ 11 h 21"/>
                <a:gd name="T6" fmla="*/ 3 w 12"/>
                <a:gd name="T7" fmla="*/ 18 h 21"/>
                <a:gd name="T8" fmla="*/ 6 w 12"/>
                <a:gd name="T9" fmla="*/ 21 h 21"/>
                <a:gd name="T10" fmla="*/ 8 w 12"/>
                <a:gd name="T11" fmla="*/ 18 h 21"/>
                <a:gd name="T12" fmla="*/ 8 w 12"/>
                <a:gd name="T13" fmla="*/ 11 h 21"/>
                <a:gd name="T14" fmla="*/ 12 w 12"/>
                <a:gd name="T15" fmla="*/ 6 h 21"/>
                <a:gd name="T16" fmla="*/ 6 w 12"/>
                <a:gd name="T17" fmla="*/ 0 h 21"/>
                <a:gd name="T18" fmla="*/ 6 w 12"/>
                <a:gd name="T19" fmla="*/ 4 h 21"/>
                <a:gd name="T20" fmla="*/ 7 w 12"/>
                <a:gd name="T21" fmla="*/ 6 h 21"/>
                <a:gd name="T22" fmla="*/ 6 w 12"/>
                <a:gd name="T23" fmla="*/ 7 h 21"/>
                <a:gd name="T24" fmla="*/ 4 w 12"/>
                <a:gd name="T25" fmla="*/ 6 h 21"/>
                <a:gd name="T26" fmla="*/ 6 w 12"/>
                <a:gd name="T2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0" y="8"/>
                    <a:pt x="1" y="10"/>
                    <a:pt x="3" y="1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9"/>
                    <a:pt x="5" y="21"/>
                    <a:pt x="6" y="21"/>
                  </a:cubicBezTo>
                  <a:cubicBezTo>
                    <a:pt x="7" y="21"/>
                    <a:pt x="8" y="19"/>
                    <a:pt x="8" y="1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0" y="10"/>
                    <a:pt x="12" y="8"/>
                    <a:pt x="12" y="6"/>
                  </a:cubicBezTo>
                  <a:cubicBezTo>
                    <a:pt x="12" y="2"/>
                    <a:pt x="9" y="0"/>
                    <a:pt x="6" y="0"/>
                  </a:cubicBezTo>
                  <a:close/>
                  <a:moveTo>
                    <a:pt x="6" y="4"/>
                  </a:moveTo>
                  <a:cubicBezTo>
                    <a:pt x="7" y="4"/>
                    <a:pt x="7" y="5"/>
                    <a:pt x="7" y="6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5"/>
                    <a:pt x="5" y="4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2658170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400"/>
                            </p:stCondLst>
                            <p:childTnLst>
                              <p:par>
                                <p:cTn id="2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6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8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2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2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4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1600"/>
                            </p:stCondLst>
                            <p:childTnLst>
                              <p:par>
                                <p:cTn id="6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2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800"/>
                            </p:stCondLst>
                            <p:childTnLst>
                              <p:par>
                                <p:cTn id="6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0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2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2200"/>
                            </p:stCondLst>
                            <p:childTnLst>
                              <p:par>
                                <p:cTn id="8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4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2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37" grpId="0" animBg="1"/>
      <p:bldP spid="41" grpId="0" animBg="1"/>
      <p:bldP spid="6" grpId="0" animBg="1"/>
      <p:bldP spid="10" grpId="0" animBg="1"/>
      <p:bldP spid="40" grpId="0" animBg="1"/>
      <p:bldP spid="53" grpId="0" animBg="1"/>
      <p:bldP spid="5" grpId="0" animBg="1"/>
      <p:bldP spid="9" grpId="0" animBg="1"/>
      <p:bldP spid="39" grpId="0" animBg="1"/>
      <p:bldP spid="52" grpId="0" animBg="1"/>
      <p:bldP spid="4" grpId="0" animBg="1"/>
      <p:bldP spid="8" grpId="0" animBg="1"/>
      <p:bldP spid="38" grpId="0" animBg="1"/>
      <p:bldP spid="3" grpId="0" animBg="1"/>
      <p:bldP spid="34" grpId="0" animBg="1"/>
      <p:bldP spid="51" grpId="0" animBg="1"/>
      <p:bldP spid="7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options with hyperlinks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914401" y="2758634"/>
            <a:ext cx="2348895" cy="3007167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Option one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67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3585835" y="2758634"/>
            <a:ext cx="2348895" cy="3007167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Option two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67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257270" y="2758634"/>
            <a:ext cx="2348895" cy="3007167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Option three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67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8928706" y="2758634"/>
            <a:ext cx="2348895" cy="3007167"/>
          </a:xfrm>
          <a:prstGeom prst="rect">
            <a:avLst/>
          </a:prstGeom>
          <a:solidFill>
            <a:schemeClr val="tx1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243840" rIns="243840" bIns="243840" numCol="1" spcCol="1270" anchor="t" anchorCtr="0">
            <a:noAutofit/>
          </a:bodyPr>
          <a:lstStyle/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Option four</a:t>
            </a:r>
          </a:p>
          <a:p>
            <a:pPr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467" dirty="0">
                <a:solidFill>
                  <a:schemeClr val="tx1"/>
                </a:solidFill>
              </a:rPr>
              <a:t>To edit the hyperlink, right-click and select “edit hyperlink”, then you can chose any other location in your presentation, another file on your computer or a web site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914401" y="1498601"/>
            <a:ext cx="2348895" cy="1255728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121920" rIns="243840" bIns="24384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64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8" name="Rectangle 7"/>
          <p:cNvSpPr/>
          <p:nvPr/>
        </p:nvSpPr>
        <p:spPr>
          <a:xfrm>
            <a:off x="3585835" y="1498601"/>
            <a:ext cx="2348895" cy="1255728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121920" rIns="243840" bIns="24384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64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9" name="Rectangle 8"/>
          <p:cNvSpPr/>
          <p:nvPr/>
        </p:nvSpPr>
        <p:spPr>
          <a:xfrm>
            <a:off x="6257270" y="1498601"/>
            <a:ext cx="2348895" cy="1255728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121920" rIns="243840" bIns="24384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6400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10" name="Rectangle 9"/>
          <p:cNvSpPr/>
          <p:nvPr/>
        </p:nvSpPr>
        <p:spPr>
          <a:xfrm>
            <a:off x="8928706" y="1498601"/>
            <a:ext cx="2348895" cy="1255728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243840" tIns="121920" rIns="243840" bIns="24384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6400" dirty="0">
                <a:solidFill>
                  <a:srgbClr val="FFFFFF"/>
                </a:solidFill>
              </a:rPr>
              <a:t>04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9065261" y="2282496"/>
            <a:ext cx="340272" cy="340269"/>
            <a:chOff x="6564979" y="4358506"/>
            <a:chExt cx="674638" cy="674638"/>
          </a:xfrm>
        </p:grpSpPr>
        <p:sp>
          <p:nvSpPr>
            <p:cNvPr id="23" name="Oval 22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393825" y="2282496"/>
            <a:ext cx="340272" cy="340269"/>
            <a:chOff x="6564979" y="4358506"/>
            <a:chExt cx="674638" cy="674638"/>
          </a:xfrm>
        </p:grpSpPr>
        <p:sp>
          <p:nvSpPr>
            <p:cNvPr id="26" name="Oval 25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722391" y="2282496"/>
            <a:ext cx="340272" cy="340269"/>
            <a:chOff x="6564979" y="4358506"/>
            <a:chExt cx="674638" cy="674638"/>
          </a:xfrm>
        </p:grpSpPr>
        <p:sp>
          <p:nvSpPr>
            <p:cNvPr id="29" name="Oval 28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050956" y="2282496"/>
            <a:ext cx="340272" cy="340269"/>
            <a:chOff x="6564979" y="4358506"/>
            <a:chExt cx="674638" cy="674638"/>
          </a:xfrm>
        </p:grpSpPr>
        <p:sp>
          <p:nvSpPr>
            <p:cNvPr id="32" name="Oval 31"/>
            <p:cNvSpPr/>
            <p:nvPr/>
          </p:nvSpPr>
          <p:spPr>
            <a:xfrm>
              <a:off x="6564979" y="4358506"/>
              <a:ext cx="674638" cy="674638"/>
            </a:xfrm>
            <a:prstGeom prst="ellipse">
              <a:avLst/>
            </a:prstGeom>
            <a:solidFill>
              <a:schemeClr val="bg1"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3" name="Freeform 13"/>
            <p:cNvSpPr>
              <a:spLocks/>
            </p:cNvSpPr>
            <p:nvPr/>
          </p:nvSpPr>
          <p:spPr bwMode="auto">
            <a:xfrm>
              <a:off x="6709217" y="4527690"/>
              <a:ext cx="386162" cy="336270"/>
            </a:xfrm>
            <a:custGeom>
              <a:avLst/>
              <a:gdLst>
                <a:gd name="T0" fmla="*/ 326 w 577"/>
                <a:gd name="T1" fmla="*/ 502 h 502"/>
                <a:gd name="T2" fmla="*/ 299 w 577"/>
                <a:gd name="T3" fmla="*/ 491 h 502"/>
                <a:gd name="T4" fmla="*/ 299 w 577"/>
                <a:gd name="T5" fmla="*/ 436 h 502"/>
                <a:gd name="T6" fmla="*/ 445 w 577"/>
                <a:gd name="T7" fmla="*/ 289 h 502"/>
                <a:gd name="T8" fmla="*/ 39 w 577"/>
                <a:gd name="T9" fmla="*/ 289 h 502"/>
                <a:gd name="T10" fmla="*/ 0 w 577"/>
                <a:gd name="T11" fmla="*/ 251 h 502"/>
                <a:gd name="T12" fmla="*/ 39 w 577"/>
                <a:gd name="T13" fmla="*/ 212 h 502"/>
                <a:gd name="T14" fmla="*/ 445 w 577"/>
                <a:gd name="T15" fmla="*/ 212 h 502"/>
                <a:gd name="T16" fmla="*/ 299 w 577"/>
                <a:gd name="T17" fmla="*/ 65 h 502"/>
                <a:gd name="T18" fmla="*/ 299 w 577"/>
                <a:gd name="T19" fmla="*/ 11 h 502"/>
                <a:gd name="T20" fmla="*/ 326 w 577"/>
                <a:gd name="T21" fmla="*/ 0 h 502"/>
                <a:gd name="T22" fmla="*/ 353 w 577"/>
                <a:gd name="T23" fmla="*/ 11 h 502"/>
                <a:gd name="T24" fmla="*/ 566 w 577"/>
                <a:gd name="T25" fmla="*/ 224 h 502"/>
                <a:gd name="T26" fmla="*/ 571 w 577"/>
                <a:gd name="T27" fmla="*/ 229 h 502"/>
                <a:gd name="T28" fmla="*/ 571 w 577"/>
                <a:gd name="T29" fmla="*/ 230 h 502"/>
                <a:gd name="T30" fmla="*/ 572 w 577"/>
                <a:gd name="T31" fmla="*/ 231 h 502"/>
                <a:gd name="T32" fmla="*/ 574 w 577"/>
                <a:gd name="T33" fmla="*/ 236 h 502"/>
                <a:gd name="T34" fmla="*/ 575 w 577"/>
                <a:gd name="T35" fmla="*/ 238 h 502"/>
                <a:gd name="T36" fmla="*/ 576 w 577"/>
                <a:gd name="T37" fmla="*/ 243 h 502"/>
                <a:gd name="T38" fmla="*/ 577 w 577"/>
                <a:gd name="T39" fmla="*/ 251 h 502"/>
                <a:gd name="T40" fmla="*/ 576 w 577"/>
                <a:gd name="T41" fmla="*/ 258 h 502"/>
                <a:gd name="T42" fmla="*/ 575 w 577"/>
                <a:gd name="T43" fmla="*/ 263 h 502"/>
                <a:gd name="T44" fmla="*/ 574 w 577"/>
                <a:gd name="T45" fmla="*/ 266 h 502"/>
                <a:gd name="T46" fmla="*/ 572 w 577"/>
                <a:gd name="T47" fmla="*/ 271 h 502"/>
                <a:gd name="T48" fmla="*/ 571 w 577"/>
                <a:gd name="T49" fmla="*/ 272 h 502"/>
                <a:gd name="T50" fmla="*/ 566 w 577"/>
                <a:gd name="T51" fmla="*/ 278 h 502"/>
                <a:gd name="T52" fmla="*/ 353 w 577"/>
                <a:gd name="T53" fmla="*/ 491 h 502"/>
                <a:gd name="T54" fmla="*/ 326 w 577"/>
                <a:gd name="T55" fmla="*/ 502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77" h="502">
                  <a:moveTo>
                    <a:pt x="326" y="502"/>
                  </a:moveTo>
                  <a:cubicBezTo>
                    <a:pt x="316" y="502"/>
                    <a:pt x="306" y="498"/>
                    <a:pt x="299" y="491"/>
                  </a:cubicBezTo>
                  <a:cubicBezTo>
                    <a:pt x="284" y="476"/>
                    <a:pt x="284" y="451"/>
                    <a:pt x="299" y="436"/>
                  </a:cubicBezTo>
                  <a:cubicBezTo>
                    <a:pt x="445" y="289"/>
                    <a:pt x="445" y="289"/>
                    <a:pt x="445" y="289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17" y="289"/>
                    <a:pt x="0" y="272"/>
                    <a:pt x="0" y="251"/>
                  </a:cubicBezTo>
                  <a:cubicBezTo>
                    <a:pt x="0" y="230"/>
                    <a:pt x="17" y="212"/>
                    <a:pt x="39" y="212"/>
                  </a:cubicBezTo>
                  <a:cubicBezTo>
                    <a:pt x="445" y="212"/>
                    <a:pt x="445" y="212"/>
                    <a:pt x="445" y="212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84" y="50"/>
                    <a:pt x="284" y="26"/>
                    <a:pt x="299" y="11"/>
                  </a:cubicBezTo>
                  <a:cubicBezTo>
                    <a:pt x="306" y="4"/>
                    <a:pt x="316" y="0"/>
                    <a:pt x="326" y="0"/>
                  </a:cubicBezTo>
                  <a:cubicBezTo>
                    <a:pt x="336" y="0"/>
                    <a:pt x="346" y="4"/>
                    <a:pt x="353" y="11"/>
                  </a:cubicBezTo>
                  <a:cubicBezTo>
                    <a:pt x="566" y="224"/>
                    <a:pt x="566" y="224"/>
                    <a:pt x="566" y="224"/>
                  </a:cubicBezTo>
                  <a:cubicBezTo>
                    <a:pt x="568" y="225"/>
                    <a:pt x="569" y="227"/>
                    <a:pt x="571" y="229"/>
                  </a:cubicBezTo>
                  <a:cubicBezTo>
                    <a:pt x="571" y="230"/>
                    <a:pt x="571" y="230"/>
                    <a:pt x="571" y="230"/>
                  </a:cubicBezTo>
                  <a:cubicBezTo>
                    <a:pt x="572" y="231"/>
                    <a:pt x="572" y="231"/>
                    <a:pt x="572" y="231"/>
                  </a:cubicBezTo>
                  <a:cubicBezTo>
                    <a:pt x="572" y="232"/>
                    <a:pt x="573" y="234"/>
                    <a:pt x="574" y="236"/>
                  </a:cubicBezTo>
                  <a:cubicBezTo>
                    <a:pt x="574" y="237"/>
                    <a:pt x="575" y="238"/>
                    <a:pt x="575" y="238"/>
                  </a:cubicBezTo>
                  <a:cubicBezTo>
                    <a:pt x="575" y="240"/>
                    <a:pt x="576" y="241"/>
                    <a:pt x="576" y="243"/>
                  </a:cubicBezTo>
                  <a:cubicBezTo>
                    <a:pt x="577" y="246"/>
                    <a:pt x="577" y="248"/>
                    <a:pt x="577" y="251"/>
                  </a:cubicBezTo>
                  <a:cubicBezTo>
                    <a:pt x="577" y="253"/>
                    <a:pt x="577" y="256"/>
                    <a:pt x="576" y="258"/>
                  </a:cubicBezTo>
                  <a:cubicBezTo>
                    <a:pt x="576" y="260"/>
                    <a:pt x="575" y="262"/>
                    <a:pt x="575" y="263"/>
                  </a:cubicBezTo>
                  <a:cubicBezTo>
                    <a:pt x="575" y="264"/>
                    <a:pt x="575" y="265"/>
                    <a:pt x="574" y="266"/>
                  </a:cubicBezTo>
                  <a:cubicBezTo>
                    <a:pt x="573" y="267"/>
                    <a:pt x="573" y="269"/>
                    <a:pt x="572" y="271"/>
                  </a:cubicBezTo>
                  <a:cubicBezTo>
                    <a:pt x="571" y="271"/>
                    <a:pt x="571" y="272"/>
                    <a:pt x="571" y="272"/>
                  </a:cubicBezTo>
                  <a:cubicBezTo>
                    <a:pt x="569" y="274"/>
                    <a:pt x="568" y="276"/>
                    <a:pt x="566" y="278"/>
                  </a:cubicBezTo>
                  <a:cubicBezTo>
                    <a:pt x="353" y="491"/>
                    <a:pt x="353" y="491"/>
                    <a:pt x="353" y="491"/>
                  </a:cubicBezTo>
                  <a:cubicBezTo>
                    <a:pt x="346" y="498"/>
                    <a:pt x="336" y="502"/>
                    <a:pt x="326" y="5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4" name="Rectangle 33">
            <a:hlinkClick r:id="" action="ppaction://noaction"/>
          </p:cNvPr>
          <p:cNvSpPr/>
          <p:nvPr/>
        </p:nvSpPr>
        <p:spPr>
          <a:xfrm>
            <a:off x="914401" y="5297981"/>
            <a:ext cx="2348895" cy="4678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38" name="Rectangle 37"/>
          <p:cNvSpPr/>
          <p:nvPr/>
        </p:nvSpPr>
        <p:spPr>
          <a:xfrm>
            <a:off x="3585835" y="5297981"/>
            <a:ext cx="2348895" cy="4678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39" name="Rectangle 38"/>
          <p:cNvSpPr/>
          <p:nvPr/>
        </p:nvSpPr>
        <p:spPr>
          <a:xfrm>
            <a:off x="6257270" y="5297981"/>
            <a:ext cx="2348895" cy="4678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40" name="Rectangle 39"/>
          <p:cNvSpPr/>
          <p:nvPr/>
        </p:nvSpPr>
        <p:spPr>
          <a:xfrm>
            <a:off x="8928706" y="5297981"/>
            <a:ext cx="2348895" cy="467820"/>
          </a:xfrm>
          <a:prstGeom prst="rect">
            <a:avLst/>
          </a:prstGeom>
          <a:solidFill>
            <a:schemeClr val="tx1">
              <a:lumMod val="75000"/>
              <a:alpha val="20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21920" tIns="121920" rIns="121920" bIns="121920" numCol="1" spcCol="1270" anchor="t" anchorCtr="0">
            <a:spAutoFit/>
          </a:bodyPr>
          <a:lstStyle/>
          <a:p>
            <a:pPr algn="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Click Here</a:t>
            </a:r>
          </a:p>
        </p:txBody>
      </p:sp>
      <p:sp>
        <p:nvSpPr>
          <p:cNvPr id="44" name="Freeform 17"/>
          <p:cNvSpPr>
            <a:spLocks/>
          </p:cNvSpPr>
          <p:nvPr/>
        </p:nvSpPr>
        <p:spPr bwMode="auto">
          <a:xfrm>
            <a:off x="3713576" y="5411144"/>
            <a:ext cx="241533" cy="241531"/>
          </a:xfrm>
          <a:custGeom>
            <a:avLst/>
            <a:gdLst>
              <a:gd name="T0" fmla="*/ 8 w 691"/>
              <a:gd name="T1" fmla="*/ 364 h 691"/>
              <a:gd name="T2" fmla="*/ 0 w 691"/>
              <a:gd name="T3" fmla="*/ 345 h 691"/>
              <a:gd name="T4" fmla="*/ 27 w 691"/>
              <a:gd name="T5" fmla="*/ 318 h 691"/>
              <a:gd name="T6" fmla="*/ 319 w 691"/>
              <a:gd name="T7" fmla="*/ 318 h 691"/>
              <a:gd name="T8" fmla="*/ 319 w 691"/>
              <a:gd name="T9" fmla="*/ 27 h 691"/>
              <a:gd name="T10" fmla="*/ 346 w 691"/>
              <a:gd name="T11" fmla="*/ 0 h 691"/>
              <a:gd name="T12" fmla="*/ 365 w 691"/>
              <a:gd name="T13" fmla="*/ 8 h 691"/>
              <a:gd name="T14" fmla="*/ 373 w 691"/>
              <a:gd name="T15" fmla="*/ 27 h 691"/>
              <a:gd name="T16" fmla="*/ 373 w 691"/>
              <a:gd name="T17" fmla="*/ 318 h 691"/>
              <a:gd name="T18" fmla="*/ 665 w 691"/>
              <a:gd name="T19" fmla="*/ 318 h 691"/>
              <a:gd name="T20" fmla="*/ 684 w 691"/>
              <a:gd name="T21" fmla="*/ 326 h 691"/>
              <a:gd name="T22" fmla="*/ 691 w 691"/>
              <a:gd name="T23" fmla="*/ 345 h 691"/>
              <a:gd name="T24" fmla="*/ 665 w 691"/>
              <a:gd name="T25" fmla="*/ 372 h 691"/>
              <a:gd name="T26" fmla="*/ 373 w 691"/>
              <a:gd name="T27" fmla="*/ 372 h 691"/>
              <a:gd name="T28" fmla="*/ 373 w 691"/>
              <a:gd name="T29" fmla="*/ 664 h 691"/>
              <a:gd name="T30" fmla="*/ 346 w 691"/>
              <a:gd name="T31" fmla="*/ 691 h 691"/>
              <a:gd name="T32" fmla="*/ 327 w 691"/>
              <a:gd name="T33" fmla="*/ 683 h 691"/>
              <a:gd name="T34" fmla="*/ 319 w 691"/>
              <a:gd name="T35" fmla="*/ 664 h 691"/>
              <a:gd name="T36" fmla="*/ 319 w 691"/>
              <a:gd name="T37" fmla="*/ 372 h 691"/>
              <a:gd name="T38" fmla="*/ 27 w 691"/>
              <a:gd name="T39" fmla="*/ 372 h 691"/>
              <a:gd name="T40" fmla="*/ 8 w 691"/>
              <a:gd name="T41" fmla="*/ 364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1" h="691">
                <a:moveTo>
                  <a:pt x="8" y="364"/>
                </a:moveTo>
                <a:cubicBezTo>
                  <a:pt x="3" y="359"/>
                  <a:pt x="0" y="352"/>
                  <a:pt x="0" y="345"/>
                </a:cubicBezTo>
                <a:cubicBezTo>
                  <a:pt x="0" y="330"/>
                  <a:pt x="12" y="318"/>
                  <a:pt x="27" y="318"/>
                </a:cubicBezTo>
                <a:cubicBezTo>
                  <a:pt x="319" y="318"/>
                  <a:pt x="319" y="318"/>
                  <a:pt x="319" y="318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9" y="12"/>
                  <a:pt x="331" y="0"/>
                  <a:pt x="346" y="0"/>
                </a:cubicBezTo>
                <a:cubicBezTo>
                  <a:pt x="353" y="0"/>
                  <a:pt x="360" y="2"/>
                  <a:pt x="365" y="8"/>
                </a:cubicBezTo>
                <a:cubicBezTo>
                  <a:pt x="370" y="13"/>
                  <a:pt x="373" y="19"/>
                  <a:pt x="373" y="27"/>
                </a:cubicBezTo>
                <a:cubicBezTo>
                  <a:pt x="373" y="318"/>
                  <a:pt x="373" y="318"/>
                  <a:pt x="373" y="318"/>
                </a:cubicBezTo>
                <a:cubicBezTo>
                  <a:pt x="665" y="318"/>
                  <a:pt x="665" y="318"/>
                  <a:pt x="665" y="318"/>
                </a:cubicBezTo>
                <a:cubicBezTo>
                  <a:pt x="672" y="318"/>
                  <a:pt x="678" y="321"/>
                  <a:pt x="684" y="326"/>
                </a:cubicBezTo>
                <a:cubicBezTo>
                  <a:pt x="689" y="331"/>
                  <a:pt x="691" y="338"/>
                  <a:pt x="691" y="345"/>
                </a:cubicBezTo>
                <a:cubicBezTo>
                  <a:pt x="691" y="360"/>
                  <a:pt x="679" y="372"/>
                  <a:pt x="665" y="372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664"/>
                  <a:pt x="373" y="664"/>
                  <a:pt x="373" y="664"/>
                </a:cubicBezTo>
                <a:cubicBezTo>
                  <a:pt x="373" y="679"/>
                  <a:pt x="361" y="691"/>
                  <a:pt x="346" y="691"/>
                </a:cubicBezTo>
                <a:cubicBezTo>
                  <a:pt x="339" y="691"/>
                  <a:pt x="332" y="688"/>
                  <a:pt x="327" y="683"/>
                </a:cubicBezTo>
                <a:cubicBezTo>
                  <a:pt x="322" y="678"/>
                  <a:pt x="319" y="671"/>
                  <a:pt x="319" y="664"/>
                </a:cubicBezTo>
                <a:cubicBezTo>
                  <a:pt x="319" y="372"/>
                  <a:pt x="319" y="372"/>
                  <a:pt x="319" y="372"/>
                </a:cubicBezTo>
                <a:cubicBezTo>
                  <a:pt x="27" y="372"/>
                  <a:pt x="27" y="372"/>
                  <a:pt x="27" y="372"/>
                </a:cubicBezTo>
                <a:cubicBezTo>
                  <a:pt x="20" y="372"/>
                  <a:pt x="13" y="369"/>
                  <a:pt x="8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5" name="Freeform 17"/>
          <p:cNvSpPr>
            <a:spLocks/>
          </p:cNvSpPr>
          <p:nvPr/>
        </p:nvSpPr>
        <p:spPr bwMode="auto">
          <a:xfrm>
            <a:off x="1041838" y="5411144"/>
            <a:ext cx="241533" cy="241531"/>
          </a:xfrm>
          <a:custGeom>
            <a:avLst/>
            <a:gdLst>
              <a:gd name="T0" fmla="*/ 8 w 691"/>
              <a:gd name="T1" fmla="*/ 364 h 691"/>
              <a:gd name="T2" fmla="*/ 0 w 691"/>
              <a:gd name="T3" fmla="*/ 345 h 691"/>
              <a:gd name="T4" fmla="*/ 27 w 691"/>
              <a:gd name="T5" fmla="*/ 318 h 691"/>
              <a:gd name="T6" fmla="*/ 319 w 691"/>
              <a:gd name="T7" fmla="*/ 318 h 691"/>
              <a:gd name="T8" fmla="*/ 319 w 691"/>
              <a:gd name="T9" fmla="*/ 27 h 691"/>
              <a:gd name="T10" fmla="*/ 346 w 691"/>
              <a:gd name="T11" fmla="*/ 0 h 691"/>
              <a:gd name="T12" fmla="*/ 365 w 691"/>
              <a:gd name="T13" fmla="*/ 8 h 691"/>
              <a:gd name="T14" fmla="*/ 373 w 691"/>
              <a:gd name="T15" fmla="*/ 27 h 691"/>
              <a:gd name="T16" fmla="*/ 373 w 691"/>
              <a:gd name="T17" fmla="*/ 318 h 691"/>
              <a:gd name="T18" fmla="*/ 665 w 691"/>
              <a:gd name="T19" fmla="*/ 318 h 691"/>
              <a:gd name="T20" fmla="*/ 684 w 691"/>
              <a:gd name="T21" fmla="*/ 326 h 691"/>
              <a:gd name="T22" fmla="*/ 691 w 691"/>
              <a:gd name="T23" fmla="*/ 345 h 691"/>
              <a:gd name="T24" fmla="*/ 665 w 691"/>
              <a:gd name="T25" fmla="*/ 372 h 691"/>
              <a:gd name="T26" fmla="*/ 373 w 691"/>
              <a:gd name="T27" fmla="*/ 372 h 691"/>
              <a:gd name="T28" fmla="*/ 373 w 691"/>
              <a:gd name="T29" fmla="*/ 664 h 691"/>
              <a:gd name="T30" fmla="*/ 346 w 691"/>
              <a:gd name="T31" fmla="*/ 691 h 691"/>
              <a:gd name="T32" fmla="*/ 327 w 691"/>
              <a:gd name="T33" fmla="*/ 683 h 691"/>
              <a:gd name="T34" fmla="*/ 319 w 691"/>
              <a:gd name="T35" fmla="*/ 664 h 691"/>
              <a:gd name="T36" fmla="*/ 319 w 691"/>
              <a:gd name="T37" fmla="*/ 372 h 691"/>
              <a:gd name="T38" fmla="*/ 27 w 691"/>
              <a:gd name="T39" fmla="*/ 372 h 691"/>
              <a:gd name="T40" fmla="*/ 8 w 691"/>
              <a:gd name="T41" fmla="*/ 364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1" h="691">
                <a:moveTo>
                  <a:pt x="8" y="364"/>
                </a:moveTo>
                <a:cubicBezTo>
                  <a:pt x="3" y="359"/>
                  <a:pt x="0" y="352"/>
                  <a:pt x="0" y="345"/>
                </a:cubicBezTo>
                <a:cubicBezTo>
                  <a:pt x="0" y="330"/>
                  <a:pt x="12" y="318"/>
                  <a:pt x="27" y="318"/>
                </a:cubicBezTo>
                <a:cubicBezTo>
                  <a:pt x="319" y="318"/>
                  <a:pt x="319" y="318"/>
                  <a:pt x="319" y="318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9" y="12"/>
                  <a:pt x="331" y="0"/>
                  <a:pt x="346" y="0"/>
                </a:cubicBezTo>
                <a:cubicBezTo>
                  <a:pt x="353" y="0"/>
                  <a:pt x="360" y="2"/>
                  <a:pt x="365" y="8"/>
                </a:cubicBezTo>
                <a:cubicBezTo>
                  <a:pt x="370" y="13"/>
                  <a:pt x="373" y="19"/>
                  <a:pt x="373" y="27"/>
                </a:cubicBezTo>
                <a:cubicBezTo>
                  <a:pt x="373" y="318"/>
                  <a:pt x="373" y="318"/>
                  <a:pt x="373" y="318"/>
                </a:cubicBezTo>
                <a:cubicBezTo>
                  <a:pt x="665" y="318"/>
                  <a:pt x="665" y="318"/>
                  <a:pt x="665" y="318"/>
                </a:cubicBezTo>
                <a:cubicBezTo>
                  <a:pt x="672" y="318"/>
                  <a:pt x="678" y="321"/>
                  <a:pt x="684" y="326"/>
                </a:cubicBezTo>
                <a:cubicBezTo>
                  <a:pt x="689" y="331"/>
                  <a:pt x="691" y="338"/>
                  <a:pt x="691" y="345"/>
                </a:cubicBezTo>
                <a:cubicBezTo>
                  <a:pt x="691" y="360"/>
                  <a:pt x="679" y="372"/>
                  <a:pt x="665" y="372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664"/>
                  <a:pt x="373" y="664"/>
                  <a:pt x="373" y="664"/>
                </a:cubicBezTo>
                <a:cubicBezTo>
                  <a:pt x="373" y="679"/>
                  <a:pt x="361" y="691"/>
                  <a:pt x="346" y="691"/>
                </a:cubicBezTo>
                <a:cubicBezTo>
                  <a:pt x="339" y="691"/>
                  <a:pt x="332" y="688"/>
                  <a:pt x="327" y="683"/>
                </a:cubicBezTo>
                <a:cubicBezTo>
                  <a:pt x="322" y="678"/>
                  <a:pt x="319" y="671"/>
                  <a:pt x="319" y="664"/>
                </a:cubicBezTo>
                <a:cubicBezTo>
                  <a:pt x="319" y="372"/>
                  <a:pt x="319" y="372"/>
                  <a:pt x="319" y="372"/>
                </a:cubicBezTo>
                <a:cubicBezTo>
                  <a:pt x="27" y="372"/>
                  <a:pt x="27" y="372"/>
                  <a:pt x="27" y="372"/>
                </a:cubicBezTo>
                <a:cubicBezTo>
                  <a:pt x="20" y="372"/>
                  <a:pt x="13" y="369"/>
                  <a:pt x="8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7" name="Freeform 17"/>
          <p:cNvSpPr>
            <a:spLocks/>
          </p:cNvSpPr>
          <p:nvPr/>
        </p:nvSpPr>
        <p:spPr bwMode="auto">
          <a:xfrm>
            <a:off x="6379967" y="5411144"/>
            <a:ext cx="241533" cy="241531"/>
          </a:xfrm>
          <a:custGeom>
            <a:avLst/>
            <a:gdLst>
              <a:gd name="T0" fmla="*/ 8 w 691"/>
              <a:gd name="T1" fmla="*/ 364 h 691"/>
              <a:gd name="T2" fmla="*/ 0 w 691"/>
              <a:gd name="T3" fmla="*/ 345 h 691"/>
              <a:gd name="T4" fmla="*/ 27 w 691"/>
              <a:gd name="T5" fmla="*/ 318 h 691"/>
              <a:gd name="T6" fmla="*/ 319 w 691"/>
              <a:gd name="T7" fmla="*/ 318 h 691"/>
              <a:gd name="T8" fmla="*/ 319 w 691"/>
              <a:gd name="T9" fmla="*/ 27 h 691"/>
              <a:gd name="T10" fmla="*/ 346 w 691"/>
              <a:gd name="T11" fmla="*/ 0 h 691"/>
              <a:gd name="T12" fmla="*/ 365 w 691"/>
              <a:gd name="T13" fmla="*/ 8 h 691"/>
              <a:gd name="T14" fmla="*/ 373 w 691"/>
              <a:gd name="T15" fmla="*/ 27 h 691"/>
              <a:gd name="T16" fmla="*/ 373 w 691"/>
              <a:gd name="T17" fmla="*/ 318 h 691"/>
              <a:gd name="T18" fmla="*/ 665 w 691"/>
              <a:gd name="T19" fmla="*/ 318 h 691"/>
              <a:gd name="T20" fmla="*/ 684 w 691"/>
              <a:gd name="T21" fmla="*/ 326 h 691"/>
              <a:gd name="T22" fmla="*/ 691 w 691"/>
              <a:gd name="T23" fmla="*/ 345 h 691"/>
              <a:gd name="T24" fmla="*/ 665 w 691"/>
              <a:gd name="T25" fmla="*/ 372 h 691"/>
              <a:gd name="T26" fmla="*/ 373 w 691"/>
              <a:gd name="T27" fmla="*/ 372 h 691"/>
              <a:gd name="T28" fmla="*/ 373 w 691"/>
              <a:gd name="T29" fmla="*/ 664 h 691"/>
              <a:gd name="T30" fmla="*/ 346 w 691"/>
              <a:gd name="T31" fmla="*/ 691 h 691"/>
              <a:gd name="T32" fmla="*/ 327 w 691"/>
              <a:gd name="T33" fmla="*/ 683 h 691"/>
              <a:gd name="T34" fmla="*/ 319 w 691"/>
              <a:gd name="T35" fmla="*/ 664 h 691"/>
              <a:gd name="T36" fmla="*/ 319 w 691"/>
              <a:gd name="T37" fmla="*/ 372 h 691"/>
              <a:gd name="T38" fmla="*/ 27 w 691"/>
              <a:gd name="T39" fmla="*/ 372 h 691"/>
              <a:gd name="T40" fmla="*/ 8 w 691"/>
              <a:gd name="T41" fmla="*/ 364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1" h="691">
                <a:moveTo>
                  <a:pt x="8" y="364"/>
                </a:moveTo>
                <a:cubicBezTo>
                  <a:pt x="3" y="359"/>
                  <a:pt x="0" y="352"/>
                  <a:pt x="0" y="345"/>
                </a:cubicBezTo>
                <a:cubicBezTo>
                  <a:pt x="0" y="330"/>
                  <a:pt x="12" y="318"/>
                  <a:pt x="27" y="318"/>
                </a:cubicBezTo>
                <a:cubicBezTo>
                  <a:pt x="319" y="318"/>
                  <a:pt x="319" y="318"/>
                  <a:pt x="319" y="318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9" y="12"/>
                  <a:pt x="331" y="0"/>
                  <a:pt x="346" y="0"/>
                </a:cubicBezTo>
                <a:cubicBezTo>
                  <a:pt x="353" y="0"/>
                  <a:pt x="360" y="2"/>
                  <a:pt x="365" y="8"/>
                </a:cubicBezTo>
                <a:cubicBezTo>
                  <a:pt x="370" y="13"/>
                  <a:pt x="373" y="19"/>
                  <a:pt x="373" y="27"/>
                </a:cubicBezTo>
                <a:cubicBezTo>
                  <a:pt x="373" y="318"/>
                  <a:pt x="373" y="318"/>
                  <a:pt x="373" y="318"/>
                </a:cubicBezTo>
                <a:cubicBezTo>
                  <a:pt x="665" y="318"/>
                  <a:pt x="665" y="318"/>
                  <a:pt x="665" y="318"/>
                </a:cubicBezTo>
                <a:cubicBezTo>
                  <a:pt x="672" y="318"/>
                  <a:pt x="678" y="321"/>
                  <a:pt x="684" y="326"/>
                </a:cubicBezTo>
                <a:cubicBezTo>
                  <a:pt x="689" y="331"/>
                  <a:pt x="691" y="338"/>
                  <a:pt x="691" y="345"/>
                </a:cubicBezTo>
                <a:cubicBezTo>
                  <a:pt x="691" y="360"/>
                  <a:pt x="679" y="372"/>
                  <a:pt x="665" y="372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664"/>
                  <a:pt x="373" y="664"/>
                  <a:pt x="373" y="664"/>
                </a:cubicBezTo>
                <a:cubicBezTo>
                  <a:pt x="373" y="679"/>
                  <a:pt x="361" y="691"/>
                  <a:pt x="346" y="691"/>
                </a:cubicBezTo>
                <a:cubicBezTo>
                  <a:pt x="339" y="691"/>
                  <a:pt x="332" y="688"/>
                  <a:pt x="327" y="683"/>
                </a:cubicBezTo>
                <a:cubicBezTo>
                  <a:pt x="322" y="678"/>
                  <a:pt x="319" y="671"/>
                  <a:pt x="319" y="664"/>
                </a:cubicBezTo>
                <a:cubicBezTo>
                  <a:pt x="319" y="372"/>
                  <a:pt x="319" y="372"/>
                  <a:pt x="319" y="372"/>
                </a:cubicBezTo>
                <a:cubicBezTo>
                  <a:pt x="27" y="372"/>
                  <a:pt x="27" y="372"/>
                  <a:pt x="27" y="372"/>
                </a:cubicBezTo>
                <a:cubicBezTo>
                  <a:pt x="20" y="372"/>
                  <a:pt x="13" y="369"/>
                  <a:pt x="8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8" name="Freeform 17"/>
          <p:cNvSpPr>
            <a:spLocks/>
          </p:cNvSpPr>
          <p:nvPr/>
        </p:nvSpPr>
        <p:spPr bwMode="auto">
          <a:xfrm>
            <a:off x="9092542" y="5411144"/>
            <a:ext cx="241533" cy="241531"/>
          </a:xfrm>
          <a:custGeom>
            <a:avLst/>
            <a:gdLst>
              <a:gd name="T0" fmla="*/ 8 w 691"/>
              <a:gd name="T1" fmla="*/ 364 h 691"/>
              <a:gd name="T2" fmla="*/ 0 w 691"/>
              <a:gd name="T3" fmla="*/ 345 h 691"/>
              <a:gd name="T4" fmla="*/ 27 w 691"/>
              <a:gd name="T5" fmla="*/ 318 h 691"/>
              <a:gd name="T6" fmla="*/ 319 w 691"/>
              <a:gd name="T7" fmla="*/ 318 h 691"/>
              <a:gd name="T8" fmla="*/ 319 w 691"/>
              <a:gd name="T9" fmla="*/ 27 h 691"/>
              <a:gd name="T10" fmla="*/ 346 w 691"/>
              <a:gd name="T11" fmla="*/ 0 h 691"/>
              <a:gd name="T12" fmla="*/ 365 w 691"/>
              <a:gd name="T13" fmla="*/ 8 h 691"/>
              <a:gd name="T14" fmla="*/ 373 w 691"/>
              <a:gd name="T15" fmla="*/ 27 h 691"/>
              <a:gd name="T16" fmla="*/ 373 w 691"/>
              <a:gd name="T17" fmla="*/ 318 h 691"/>
              <a:gd name="T18" fmla="*/ 665 w 691"/>
              <a:gd name="T19" fmla="*/ 318 h 691"/>
              <a:gd name="T20" fmla="*/ 684 w 691"/>
              <a:gd name="T21" fmla="*/ 326 h 691"/>
              <a:gd name="T22" fmla="*/ 691 w 691"/>
              <a:gd name="T23" fmla="*/ 345 h 691"/>
              <a:gd name="T24" fmla="*/ 665 w 691"/>
              <a:gd name="T25" fmla="*/ 372 h 691"/>
              <a:gd name="T26" fmla="*/ 373 w 691"/>
              <a:gd name="T27" fmla="*/ 372 h 691"/>
              <a:gd name="T28" fmla="*/ 373 w 691"/>
              <a:gd name="T29" fmla="*/ 664 h 691"/>
              <a:gd name="T30" fmla="*/ 346 w 691"/>
              <a:gd name="T31" fmla="*/ 691 h 691"/>
              <a:gd name="T32" fmla="*/ 327 w 691"/>
              <a:gd name="T33" fmla="*/ 683 h 691"/>
              <a:gd name="T34" fmla="*/ 319 w 691"/>
              <a:gd name="T35" fmla="*/ 664 h 691"/>
              <a:gd name="T36" fmla="*/ 319 w 691"/>
              <a:gd name="T37" fmla="*/ 372 h 691"/>
              <a:gd name="T38" fmla="*/ 27 w 691"/>
              <a:gd name="T39" fmla="*/ 372 h 691"/>
              <a:gd name="T40" fmla="*/ 8 w 691"/>
              <a:gd name="T41" fmla="*/ 364 h 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91" h="691">
                <a:moveTo>
                  <a:pt x="8" y="364"/>
                </a:moveTo>
                <a:cubicBezTo>
                  <a:pt x="3" y="359"/>
                  <a:pt x="0" y="352"/>
                  <a:pt x="0" y="345"/>
                </a:cubicBezTo>
                <a:cubicBezTo>
                  <a:pt x="0" y="330"/>
                  <a:pt x="12" y="318"/>
                  <a:pt x="27" y="318"/>
                </a:cubicBezTo>
                <a:cubicBezTo>
                  <a:pt x="319" y="318"/>
                  <a:pt x="319" y="318"/>
                  <a:pt x="319" y="318"/>
                </a:cubicBezTo>
                <a:cubicBezTo>
                  <a:pt x="319" y="27"/>
                  <a:pt x="319" y="27"/>
                  <a:pt x="319" y="27"/>
                </a:cubicBezTo>
                <a:cubicBezTo>
                  <a:pt x="319" y="12"/>
                  <a:pt x="331" y="0"/>
                  <a:pt x="346" y="0"/>
                </a:cubicBezTo>
                <a:cubicBezTo>
                  <a:pt x="353" y="0"/>
                  <a:pt x="360" y="2"/>
                  <a:pt x="365" y="8"/>
                </a:cubicBezTo>
                <a:cubicBezTo>
                  <a:pt x="370" y="13"/>
                  <a:pt x="373" y="19"/>
                  <a:pt x="373" y="27"/>
                </a:cubicBezTo>
                <a:cubicBezTo>
                  <a:pt x="373" y="318"/>
                  <a:pt x="373" y="318"/>
                  <a:pt x="373" y="318"/>
                </a:cubicBezTo>
                <a:cubicBezTo>
                  <a:pt x="665" y="318"/>
                  <a:pt x="665" y="318"/>
                  <a:pt x="665" y="318"/>
                </a:cubicBezTo>
                <a:cubicBezTo>
                  <a:pt x="672" y="318"/>
                  <a:pt x="678" y="321"/>
                  <a:pt x="684" y="326"/>
                </a:cubicBezTo>
                <a:cubicBezTo>
                  <a:pt x="689" y="331"/>
                  <a:pt x="691" y="338"/>
                  <a:pt x="691" y="345"/>
                </a:cubicBezTo>
                <a:cubicBezTo>
                  <a:pt x="691" y="360"/>
                  <a:pt x="679" y="372"/>
                  <a:pt x="665" y="372"/>
                </a:cubicBezTo>
                <a:cubicBezTo>
                  <a:pt x="373" y="372"/>
                  <a:pt x="373" y="372"/>
                  <a:pt x="373" y="372"/>
                </a:cubicBezTo>
                <a:cubicBezTo>
                  <a:pt x="373" y="664"/>
                  <a:pt x="373" y="664"/>
                  <a:pt x="373" y="664"/>
                </a:cubicBezTo>
                <a:cubicBezTo>
                  <a:pt x="373" y="679"/>
                  <a:pt x="361" y="691"/>
                  <a:pt x="346" y="691"/>
                </a:cubicBezTo>
                <a:cubicBezTo>
                  <a:pt x="339" y="691"/>
                  <a:pt x="332" y="688"/>
                  <a:pt x="327" y="683"/>
                </a:cubicBezTo>
                <a:cubicBezTo>
                  <a:pt x="322" y="678"/>
                  <a:pt x="319" y="671"/>
                  <a:pt x="319" y="664"/>
                </a:cubicBezTo>
                <a:cubicBezTo>
                  <a:pt x="319" y="372"/>
                  <a:pt x="319" y="372"/>
                  <a:pt x="319" y="372"/>
                </a:cubicBezTo>
                <a:cubicBezTo>
                  <a:pt x="27" y="372"/>
                  <a:pt x="27" y="372"/>
                  <a:pt x="27" y="372"/>
                </a:cubicBezTo>
                <a:cubicBezTo>
                  <a:pt x="20" y="372"/>
                  <a:pt x="13" y="369"/>
                  <a:pt x="8" y="36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522650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6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7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8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66667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1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12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66667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5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16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66667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9" dur="9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20" dur="9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34" grpId="0" animBg="1"/>
          <p:bldP spid="38" grpId="0" animBg="1"/>
          <p:bldP spid="39" grpId="0" animBg="1"/>
          <p:bldP spid="40" grpId="0" animBg="1"/>
          <p:bldP spid="44" grpId="0" animBg="1"/>
          <p:bldP spid="45" grpId="0" animBg="1"/>
          <p:bldP spid="47" grpId="0" animBg="1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9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9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34" grpId="0" animBg="1"/>
          <p:bldP spid="38" grpId="0" animBg="1"/>
          <p:bldP spid="39" grpId="0" animBg="1"/>
          <p:bldP spid="40" grpId="0" animBg="1"/>
          <p:bldP spid="44" grpId="0" animBg="1"/>
          <p:bldP spid="45" grpId="0" animBg="1"/>
          <p:bldP spid="47" grpId="0" animBg="1"/>
          <p:bldP spid="48" grpId="0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Stages timeline with icons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Lorem ipsum dolor sit amet</a:t>
            </a:r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909779" y="2473037"/>
            <a:ext cx="752763" cy="752763"/>
          </a:xfrm>
          <a:prstGeom prst="ellipse">
            <a:avLst/>
          </a:prstGeom>
          <a:solidFill>
            <a:schemeClr val="accent1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277071" y="2036827"/>
            <a:ext cx="2032000" cy="574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7000"/>
              </a:lnSpc>
            </a:pPr>
            <a:r>
              <a:rPr lang="en-US" sz="2133" dirty="0"/>
              <a:t>Brief</a:t>
            </a:r>
          </a:p>
          <a:p>
            <a:pPr>
              <a:lnSpc>
                <a:spcPct val="87000"/>
              </a:lnSpc>
            </a:pPr>
            <a:r>
              <a:rPr lang="en-US" sz="1467" dirty="0"/>
              <a:t>Ria qui del ium aut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619047" y="1929715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267" dirty="0"/>
              <a:t>01</a:t>
            </a:r>
          </a:p>
        </p:txBody>
      </p:sp>
      <p:sp>
        <p:nvSpPr>
          <p:cNvPr id="8" name="Oval 7"/>
          <p:cNvSpPr/>
          <p:nvPr/>
        </p:nvSpPr>
        <p:spPr>
          <a:xfrm>
            <a:off x="3068012" y="3421304"/>
            <a:ext cx="752763" cy="752763"/>
          </a:xfrm>
          <a:prstGeom prst="ellipse">
            <a:avLst/>
          </a:prstGeom>
          <a:solidFill>
            <a:schemeClr val="accent3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432231" y="3094777"/>
            <a:ext cx="2032000" cy="574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7000"/>
              </a:lnSpc>
            </a:pPr>
            <a:r>
              <a:rPr lang="en-US" sz="2133" dirty="0"/>
              <a:t>Strategy</a:t>
            </a:r>
          </a:p>
          <a:p>
            <a:pPr>
              <a:lnSpc>
                <a:spcPct val="87000"/>
              </a:lnSpc>
            </a:pPr>
            <a:r>
              <a:rPr lang="en-US" sz="1467" dirty="0"/>
              <a:t>Ria qui del ium aut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736874" y="2989448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267" dirty="0"/>
              <a:t>02</a:t>
            </a:r>
          </a:p>
        </p:txBody>
      </p:sp>
      <p:sp>
        <p:nvSpPr>
          <p:cNvPr id="9" name="Oval 8"/>
          <p:cNvSpPr/>
          <p:nvPr/>
        </p:nvSpPr>
        <p:spPr>
          <a:xfrm>
            <a:off x="5783497" y="4369571"/>
            <a:ext cx="752763" cy="752763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200053" y="4039281"/>
            <a:ext cx="2032000" cy="574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7000"/>
              </a:lnSpc>
            </a:pPr>
            <a:r>
              <a:rPr lang="en-US" sz="2133" dirty="0"/>
              <a:t>Creativity</a:t>
            </a:r>
          </a:p>
          <a:p>
            <a:pPr>
              <a:lnSpc>
                <a:spcPct val="87000"/>
              </a:lnSpc>
            </a:pPr>
            <a:r>
              <a:rPr lang="en-US" sz="1467" dirty="0"/>
              <a:t>Ria qui del ium aut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521266" y="3935735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267" dirty="0"/>
              <a:t>03</a:t>
            </a:r>
          </a:p>
        </p:txBody>
      </p:sp>
      <p:sp>
        <p:nvSpPr>
          <p:cNvPr id="11" name="Oval 10"/>
          <p:cNvSpPr/>
          <p:nvPr/>
        </p:nvSpPr>
        <p:spPr>
          <a:xfrm>
            <a:off x="8229600" y="5317837"/>
            <a:ext cx="752763" cy="752763"/>
          </a:xfrm>
          <a:prstGeom prst="ellipse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696032" y="4983784"/>
            <a:ext cx="2032000" cy="574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7000"/>
              </a:lnSpc>
            </a:pPr>
            <a:r>
              <a:rPr lang="en-US" sz="2133" dirty="0"/>
              <a:t>Results</a:t>
            </a:r>
          </a:p>
          <a:p>
            <a:pPr>
              <a:lnSpc>
                <a:spcPct val="87000"/>
              </a:lnSpc>
            </a:pPr>
            <a:r>
              <a:rPr lang="en-US" sz="1467" dirty="0"/>
              <a:t>Ria qui del ium aut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977150" y="4882019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267" dirty="0"/>
              <a:t>04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812800" y="4445000"/>
            <a:ext cx="3423613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Consistent results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98689" y="4778551"/>
            <a:ext cx="4572000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/>
              <a:t>Depend on following process and also using lots of Greek text like so: Lorem ipsum dolor sit amet, consectetur adipiscing elit. Aenean dui felis, posuere a lacus sed, consequat facilisis leo.</a:t>
            </a:r>
          </a:p>
        </p:txBody>
      </p:sp>
      <p:cxnSp>
        <p:nvCxnSpPr>
          <p:cNvPr id="48" name="Straight Connector 47"/>
          <p:cNvCxnSpPr>
            <a:stCxn id="10" idx="6"/>
          </p:cNvCxnSpPr>
          <p:nvPr/>
        </p:nvCxnSpPr>
        <p:spPr>
          <a:xfrm>
            <a:off x="1662541" y="2849419"/>
            <a:ext cx="2807859" cy="0"/>
          </a:xfrm>
          <a:prstGeom prst="line">
            <a:avLst/>
          </a:prstGeom>
          <a:ln w="1905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8" idx="6"/>
          </p:cNvCxnSpPr>
          <p:nvPr/>
        </p:nvCxnSpPr>
        <p:spPr>
          <a:xfrm>
            <a:off x="3820776" y="3797685"/>
            <a:ext cx="6237625" cy="0"/>
          </a:xfrm>
          <a:prstGeom prst="line">
            <a:avLst/>
          </a:prstGeom>
          <a:ln w="19050" cmpd="sng">
            <a:solidFill>
              <a:schemeClr val="accent3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3" name="Freeform 41"/>
          <p:cNvSpPr>
            <a:spLocks noChangeAspect="1" noEditPoints="1"/>
          </p:cNvSpPr>
          <p:nvPr/>
        </p:nvSpPr>
        <p:spPr bwMode="auto">
          <a:xfrm>
            <a:off x="3276704" y="3594480"/>
            <a:ext cx="335379" cy="406411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4" name="Freeform 147"/>
          <p:cNvSpPr>
            <a:spLocks noChangeAspect="1" noEditPoints="1"/>
          </p:cNvSpPr>
          <p:nvPr/>
        </p:nvSpPr>
        <p:spPr bwMode="auto">
          <a:xfrm>
            <a:off x="5999007" y="4542747"/>
            <a:ext cx="321744" cy="406411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5" name="Freeform 37"/>
          <p:cNvSpPr>
            <a:spLocks noChangeAspect="1" noEditPoints="1"/>
          </p:cNvSpPr>
          <p:nvPr/>
        </p:nvSpPr>
        <p:spPr bwMode="auto">
          <a:xfrm>
            <a:off x="1137623" y="2646213"/>
            <a:ext cx="297075" cy="406411"/>
          </a:xfrm>
          <a:custGeom>
            <a:avLst/>
            <a:gdLst>
              <a:gd name="T0" fmla="*/ 673 w 800"/>
              <a:gd name="T1" fmla="*/ 673 h 1094"/>
              <a:gd name="T2" fmla="*/ 126 w 800"/>
              <a:gd name="T3" fmla="*/ 631 h 1094"/>
              <a:gd name="T4" fmla="*/ 126 w 800"/>
              <a:gd name="T5" fmla="*/ 926 h 1094"/>
              <a:gd name="T6" fmla="*/ 673 w 800"/>
              <a:gd name="T7" fmla="*/ 884 h 1094"/>
              <a:gd name="T8" fmla="*/ 126 w 800"/>
              <a:gd name="T9" fmla="*/ 926 h 1094"/>
              <a:gd name="T10" fmla="*/ 673 w 800"/>
              <a:gd name="T11" fmla="*/ 547 h 1094"/>
              <a:gd name="T12" fmla="*/ 126 w 800"/>
              <a:gd name="T13" fmla="*/ 505 h 1094"/>
              <a:gd name="T14" fmla="*/ 126 w 800"/>
              <a:gd name="T15" fmla="*/ 800 h 1094"/>
              <a:gd name="T16" fmla="*/ 673 w 800"/>
              <a:gd name="T17" fmla="*/ 758 h 1094"/>
              <a:gd name="T18" fmla="*/ 126 w 800"/>
              <a:gd name="T19" fmla="*/ 800 h 1094"/>
              <a:gd name="T20" fmla="*/ 673 w 800"/>
              <a:gd name="T21" fmla="*/ 42 h 1094"/>
              <a:gd name="T22" fmla="*/ 631 w 800"/>
              <a:gd name="T23" fmla="*/ 0 h 1094"/>
              <a:gd name="T24" fmla="*/ 505 w 800"/>
              <a:gd name="T25" fmla="*/ 42 h 1094"/>
              <a:gd name="T26" fmla="*/ 463 w 800"/>
              <a:gd name="T27" fmla="*/ 0 h 1094"/>
              <a:gd name="T28" fmla="*/ 337 w 800"/>
              <a:gd name="T29" fmla="*/ 42 h 1094"/>
              <a:gd name="T30" fmla="*/ 294 w 800"/>
              <a:gd name="T31" fmla="*/ 0 h 1094"/>
              <a:gd name="T32" fmla="*/ 168 w 800"/>
              <a:gd name="T33" fmla="*/ 42 h 1094"/>
              <a:gd name="T34" fmla="*/ 126 w 800"/>
              <a:gd name="T35" fmla="*/ 0 h 1094"/>
              <a:gd name="T36" fmla="*/ 84 w 800"/>
              <a:gd name="T37" fmla="*/ 42 h 1094"/>
              <a:gd name="T38" fmla="*/ 0 w 800"/>
              <a:gd name="T39" fmla="*/ 1010 h 1094"/>
              <a:gd name="T40" fmla="*/ 716 w 800"/>
              <a:gd name="T41" fmla="*/ 1094 h 1094"/>
              <a:gd name="T42" fmla="*/ 800 w 800"/>
              <a:gd name="T43" fmla="*/ 126 h 1094"/>
              <a:gd name="T44" fmla="*/ 758 w 800"/>
              <a:gd name="T45" fmla="*/ 1010 h 1094"/>
              <a:gd name="T46" fmla="*/ 84 w 800"/>
              <a:gd name="T47" fmla="*/ 1052 h 1094"/>
              <a:gd name="T48" fmla="*/ 42 w 800"/>
              <a:gd name="T49" fmla="*/ 126 h 1094"/>
              <a:gd name="T50" fmla="*/ 126 w 800"/>
              <a:gd name="T51" fmla="*/ 84 h 1094"/>
              <a:gd name="T52" fmla="*/ 168 w 800"/>
              <a:gd name="T53" fmla="*/ 126 h 1094"/>
              <a:gd name="T54" fmla="*/ 294 w 800"/>
              <a:gd name="T55" fmla="*/ 84 h 1094"/>
              <a:gd name="T56" fmla="*/ 337 w 800"/>
              <a:gd name="T57" fmla="*/ 126 h 1094"/>
              <a:gd name="T58" fmla="*/ 463 w 800"/>
              <a:gd name="T59" fmla="*/ 84 h 1094"/>
              <a:gd name="T60" fmla="*/ 505 w 800"/>
              <a:gd name="T61" fmla="*/ 126 h 1094"/>
              <a:gd name="T62" fmla="*/ 631 w 800"/>
              <a:gd name="T63" fmla="*/ 84 h 1094"/>
              <a:gd name="T64" fmla="*/ 673 w 800"/>
              <a:gd name="T65" fmla="*/ 126 h 1094"/>
              <a:gd name="T66" fmla="*/ 716 w 800"/>
              <a:gd name="T67" fmla="*/ 84 h 1094"/>
              <a:gd name="T68" fmla="*/ 758 w 800"/>
              <a:gd name="T69" fmla="*/ 1010 h 1094"/>
              <a:gd name="T70" fmla="*/ 673 w 800"/>
              <a:gd name="T71" fmla="*/ 421 h 1094"/>
              <a:gd name="T72" fmla="*/ 126 w 800"/>
              <a:gd name="T73" fmla="*/ 379 h 1094"/>
              <a:gd name="T74" fmla="*/ 126 w 800"/>
              <a:gd name="T75" fmla="*/ 294 h 1094"/>
              <a:gd name="T76" fmla="*/ 673 w 800"/>
              <a:gd name="T77" fmla="*/ 252 h 1094"/>
              <a:gd name="T78" fmla="*/ 126 w 800"/>
              <a:gd name="T79" fmla="*/ 294 h 10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800" h="1094">
                <a:moveTo>
                  <a:pt x="126" y="673"/>
                </a:moveTo>
                <a:cubicBezTo>
                  <a:pt x="673" y="673"/>
                  <a:pt x="673" y="673"/>
                  <a:pt x="673" y="673"/>
                </a:cubicBezTo>
                <a:cubicBezTo>
                  <a:pt x="673" y="631"/>
                  <a:pt x="673" y="631"/>
                  <a:pt x="673" y="631"/>
                </a:cubicBezTo>
                <a:cubicBezTo>
                  <a:pt x="126" y="631"/>
                  <a:pt x="126" y="631"/>
                  <a:pt x="126" y="631"/>
                </a:cubicBezTo>
                <a:lnTo>
                  <a:pt x="126" y="673"/>
                </a:lnTo>
                <a:close/>
                <a:moveTo>
                  <a:pt x="126" y="926"/>
                </a:moveTo>
                <a:cubicBezTo>
                  <a:pt x="673" y="926"/>
                  <a:pt x="673" y="926"/>
                  <a:pt x="673" y="926"/>
                </a:cubicBezTo>
                <a:cubicBezTo>
                  <a:pt x="673" y="884"/>
                  <a:pt x="673" y="884"/>
                  <a:pt x="673" y="884"/>
                </a:cubicBezTo>
                <a:cubicBezTo>
                  <a:pt x="126" y="884"/>
                  <a:pt x="126" y="884"/>
                  <a:pt x="126" y="884"/>
                </a:cubicBezTo>
                <a:lnTo>
                  <a:pt x="126" y="926"/>
                </a:lnTo>
                <a:close/>
                <a:moveTo>
                  <a:pt x="126" y="547"/>
                </a:moveTo>
                <a:cubicBezTo>
                  <a:pt x="673" y="547"/>
                  <a:pt x="673" y="547"/>
                  <a:pt x="673" y="547"/>
                </a:cubicBezTo>
                <a:cubicBezTo>
                  <a:pt x="673" y="505"/>
                  <a:pt x="673" y="505"/>
                  <a:pt x="673" y="505"/>
                </a:cubicBezTo>
                <a:cubicBezTo>
                  <a:pt x="126" y="505"/>
                  <a:pt x="126" y="505"/>
                  <a:pt x="126" y="505"/>
                </a:cubicBezTo>
                <a:lnTo>
                  <a:pt x="126" y="547"/>
                </a:lnTo>
                <a:close/>
                <a:moveTo>
                  <a:pt x="126" y="800"/>
                </a:moveTo>
                <a:cubicBezTo>
                  <a:pt x="673" y="800"/>
                  <a:pt x="673" y="800"/>
                  <a:pt x="673" y="800"/>
                </a:cubicBezTo>
                <a:cubicBezTo>
                  <a:pt x="673" y="758"/>
                  <a:pt x="673" y="758"/>
                  <a:pt x="673" y="758"/>
                </a:cubicBezTo>
                <a:cubicBezTo>
                  <a:pt x="126" y="758"/>
                  <a:pt x="126" y="758"/>
                  <a:pt x="126" y="758"/>
                </a:cubicBezTo>
                <a:lnTo>
                  <a:pt x="126" y="800"/>
                </a:lnTo>
                <a:close/>
                <a:moveTo>
                  <a:pt x="716" y="42"/>
                </a:moveTo>
                <a:cubicBezTo>
                  <a:pt x="673" y="42"/>
                  <a:pt x="673" y="42"/>
                  <a:pt x="673" y="42"/>
                </a:cubicBezTo>
                <a:cubicBezTo>
                  <a:pt x="673" y="0"/>
                  <a:pt x="673" y="0"/>
                  <a:pt x="673" y="0"/>
                </a:cubicBezTo>
                <a:cubicBezTo>
                  <a:pt x="631" y="0"/>
                  <a:pt x="631" y="0"/>
                  <a:pt x="631" y="0"/>
                </a:cubicBezTo>
                <a:cubicBezTo>
                  <a:pt x="631" y="42"/>
                  <a:pt x="631" y="42"/>
                  <a:pt x="631" y="42"/>
                </a:cubicBezTo>
                <a:cubicBezTo>
                  <a:pt x="505" y="42"/>
                  <a:pt x="505" y="42"/>
                  <a:pt x="505" y="42"/>
                </a:cubicBezTo>
                <a:cubicBezTo>
                  <a:pt x="505" y="0"/>
                  <a:pt x="505" y="0"/>
                  <a:pt x="505" y="0"/>
                </a:cubicBezTo>
                <a:cubicBezTo>
                  <a:pt x="463" y="0"/>
                  <a:pt x="463" y="0"/>
                  <a:pt x="463" y="0"/>
                </a:cubicBezTo>
                <a:cubicBezTo>
                  <a:pt x="463" y="42"/>
                  <a:pt x="463" y="42"/>
                  <a:pt x="463" y="42"/>
                </a:cubicBezTo>
                <a:cubicBezTo>
                  <a:pt x="337" y="42"/>
                  <a:pt x="337" y="42"/>
                  <a:pt x="337" y="42"/>
                </a:cubicBezTo>
                <a:cubicBezTo>
                  <a:pt x="337" y="0"/>
                  <a:pt x="337" y="0"/>
                  <a:pt x="337" y="0"/>
                </a:cubicBezTo>
                <a:cubicBezTo>
                  <a:pt x="294" y="0"/>
                  <a:pt x="294" y="0"/>
                  <a:pt x="294" y="0"/>
                </a:cubicBezTo>
                <a:cubicBezTo>
                  <a:pt x="294" y="42"/>
                  <a:pt x="294" y="42"/>
                  <a:pt x="294" y="42"/>
                </a:cubicBezTo>
                <a:cubicBezTo>
                  <a:pt x="168" y="42"/>
                  <a:pt x="168" y="42"/>
                  <a:pt x="168" y="42"/>
                </a:cubicBezTo>
                <a:cubicBezTo>
                  <a:pt x="168" y="0"/>
                  <a:pt x="168" y="0"/>
                  <a:pt x="168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6" y="42"/>
                  <a:pt x="126" y="42"/>
                  <a:pt x="126" y="42"/>
                </a:cubicBezTo>
                <a:cubicBezTo>
                  <a:pt x="84" y="42"/>
                  <a:pt x="84" y="42"/>
                  <a:pt x="84" y="42"/>
                </a:cubicBezTo>
                <a:cubicBezTo>
                  <a:pt x="38" y="42"/>
                  <a:pt x="0" y="80"/>
                  <a:pt x="0" y="126"/>
                </a:cubicBezTo>
                <a:cubicBezTo>
                  <a:pt x="0" y="1010"/>
                  <a:pt x="0" y="1010"/>
                  <a:pt x="0" y="1010"/>
                </a:cubicBezTo>
                <a:cubicBezTo>
                  <a:pt x="0" y="1056"/>
                  <a:pt x="38" y="1094"/>
                  <a:pt x="84" y="1094"/>
                </a:cubicBezTo>
                <a:cubicBezTo>
                  <a:pt x="716" y="1094"/>
                  <a:pt x="716" y="1094"/>
                  <a:pt x="716" y="1094"/>
                </a:cubicBezTo>
                <a:cubicBezTo>
                  <a:pt x="762" y="1094"/>
                  <a:pt x="800" y="1056"/>
                  <a:pt x="800" y="1010"/>
                </a:cubicBezTo>
                <a:cubicBezTo>
                  <a:pt x="800" y="126"/>
                  <a:pt x="800" y="126"/>
                  <a:pt x="800" y="126"/>
                </a:cubicBezTo>
                <a:cubicBezTo>
                  <a:pt x="800" y="80"/>
                  <a:pt x="762" y="42"/>
                  <a:pt x="716" y="42"/>
                </a:cubicBezTo>
                <a:close/>
                <a:moveTo>
                  <a:pt x="758" y="1010"/>
                </a:moveTo>
                <a:cubicBezTo>
                  <a:pt x="758" y="1035"/>
                  <a:pt x="741" y="1052"/>
                  <a:pt x="716" y="1052"/>
                </a:cubicBezTo>
                <a:cubicBezTo>
                  <a:pt x="84" y="1052"/>
                  <a:pt x="84" y="1052"/>
                  <a:pt x="84" y="1052"/>
                </a:cubicBezTo>
                <a:cubicBezTo>
                  <a:pt x="63" y="1052"/>
                  <a:pt x="42" y="1035"/>
                  <a:pt x="42" y="1010"/>
                </a:cubicBezTo>
                <a:cubicBezTo>
                  <a:pt x="42" y="126"/>
                  <a:pt x="42" y="126"/>
                  <a:pt x="42" y="126"/>
                </a:cubicBezTo>
                <a:cubicBezTo>
                  <a:pt x="42" y="101"/>
                  <a:pt x="59" y="84"/>
                  <a:pt x="84" y="84"/>
                </a:cubicBezTo>
                <a:cubicBezTo>
                  <a:pt x="126" y="84"/>
                  <a:pt x="126" y="84"/>
                  <a:pt x="126" y="84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68" y="126"/>
                  <a:pt x="168" y="126"/>
                  <a:pt x="168" y="126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294" y="84"/>
                  <a:pt x="294" y="84"/>
                  <a:pt x="294" y="84"/>
                </a:cubicBezTo>
                <a:cubicBezTo>
                  <a:pt x="294" y="126"/>
                  <a:pt x="294" y="126"/>
                  <a:pt x="294" y="126"/>
                </a:cubicBezTo>
                <a:cubicBezTo>
                  <a:pt x="337" y="126"/>
                  <a:pt x="337" y="126"/>
                  <a:pt x="337" y="126"/>
                </a:cubicBezTo>
                <a:cubicBezTo>
                  <a:pt x="337" y="84"/>
                  <a:pt x="337" y="84"/>
                  <a:pt x="337" y="84"/>
                </a:cubicBezTo>
                <a:cubicBezTo>
                  <a:pt x="463" y="84"/>
                  <a:pt x="463" y="84"/>
                  <a:pt x="463" y="84"/>
                </a:cubicBezTo>
                <a:cubicBezTo>
                  <a:pt x="463" y="126"/>
                  <a:pt x="463" y="126"/>
                  <a:pt x="463" y="126"/>
                </a:cubicBezTo>
                <a:cubicBezTo>
                  <a:pt x="505" y="126"/>
                  <a:pt x="505" y="126"/>
                  <a:pt x="505" y="126"/>
                </a:cubicBezTo>
                <a:cubicBezTo>
                  <a:pt x="505" y="84"/>
                  <a:pt x="505" y="84"/>
                  <a:pt x="505" y="84"/>
                </a:cubicBezTo>
                <a:cubicBezTo>
                  <a:pt x="631" y="84"/>
                  <a:pt x="631" y="84"/>
                  <a:pt x="631" y="84"/>
                </a:cubicBezTo>
                <a:cubicBezTo>
                  <a:pt x="631" y="126"/>
                  <a:pt x="631" y="126"/>
                  <a:pt x="631" y="126"/>
                </a:cubicBezTo>
                <a:cubicBezTo>
                  <a:pt x="673" y="126"/>
                  <a:pt x="673" y="126"/>
                  <a:pt x="673" y="126"/>
                </a:cubicBezTo>
                <a:cubicBezTo>
                  <a:pt x="673" y="84"/>
                  <a:pt x="673" y="84"/>
                  <a:pt x="673" y="84"/>
                </a:cubicBezTo>
                <a:cubicBezTo>
                  <a:pt x="716" y="84"/>
                  <a:pt x="716" y="84"/>
                  <a:pt x="716" y="84"/>
                </a:cubicBezTo>
                <a:cubicBezTo>
                  <a:pt x="737" y="84"/>
                  <a:pt x="758" y="101"/>
                  <a:pt x="758" y="126"/>
                </a:cubicBezTo>
                <a:lnTo>
                  <a:pt x="758" y="1010"/>
                </a:lnTo>
                <a:close/>
                <a:moveTo>
                  <a:pt x="126" y="421"/>
                </a:moveTo>
                <a:cubicBezTo>
                  <a:pt x="673" y="421"/>
                  <a:pt x="673" y="421"/>
                  <a:pt x="673" y="421"/>
                </a:cubicBezTo>
                <a:cubicBezTo>
                  <a:pt x="673" y="379"/>
                  <a:pt x="673" y="379"/>
                  <a:pt x="673" y="379"/>
                </a:cubicBezTo>
                <a:cubicBezTo>
                  <a:pt x="126" y="379"/>
                  <a:pt x="126" y="379"/>
                  <a:pt x="126" y="379"/>
                </a:cubicBezTo>
                <a:lnTo>
                  <a:pt x="126" y="421"/>
                </a:lnTo>
                <a:close/>
                <a:moveTo>
                  <a:pt x="126" y="294"/>
                </a:moveTo>
                <a:cubicBezTo>
                  <a:pt x="673" y="294"/>
                  <a:pt x="673" y="294"/>
                  <a:pt x="673" y="294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126" y="252"/>
                  <a:pt x="126" y="252"/>
                  <a:pt x="126" y="252"/>
                </a:cubicBezTo>
                <a:lnTo>
                  <a:pt x="126" y="2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6" name="Freeform 17"/>
          <p:cNvSpPr>
            <a:spLocks noEditPoints="1"/>
          </p:cNvSpPr>
          <p:nvPr/>
        </p:nvSpPr>
        <p:spPr bwMode="auto">
          <a:xfrm>
            <a:off x="8423931" y="5515963"/>
            <a:ext cx="364101" cy="356512"/>
          </a:xfrm>
          <a:custGeom>
            <a:avLst/>
            <a:gdLst>
              <a:gd name="T0" fmla="*/ 492 w 800"/>
              <a:gd name="T1" fmla="*/ 141 h 784"/>
              <a:gd name="T2" fmla="*/ 442 w 800"/>
              <a:gd name="T3" fmla="*/ 733 h 784"/>
              <a:gd name="T4" fmla="*/ 523 w 800"/>
              <a:gd name="T5" fmla="*/ 784 h 784"/>
              <a:gd name="T6" fmla="*/ 574 w 800"/>
              <a:gd name="T7" fmla="*/ 192 h 784"/>
              <a:gd name="T8" fmla="*/ 542 w 800"/>
              <a:gd name="T9" fmla="*/ 733 h 784"/>
              <a:gd name="T10" fmla="*/ 492 w 800"/>
              <a:gd name="T11" fmla="*/ 752 h 784"/>
              <a:gd name="T12" fmla="*/ 474 w 800"/>
              <a:gd name="T13" fmla="*/ 192 h 784"/>
              <a:gd name="T14" fmla="*/ 523 w 800"/>
              <a:gd name="T15" fmla="*/ 173 h 784"/>
              <a:gd name="T16" fmla="*/ 542 w 800"/>
              <a:gd name="T17" fmla="*/ 733 h 784"/>
              <a:gd name="T18" fmla="*/ 50 w 800"/>
              <a:gd name="T19" fmla="*/ 453 h 784"/>
              <a:gd name="T20" fmla="*/ 0 w 800"/>
              <a:gd name="T21" fmla="*/ 733 h 784"/>
              <a:gd name="T22" fmla="*/ 81 w 800"/>
              <a:gd name="T23" fmla="*/ 784 h 784"/>
              <a:gd name="T24" fmla="*/ 132 w 800"/>
              <a:gd name="T25" fmla="*/ 504 h 784"/>
              <a:gd name="T26" fmla="*/ 100 w 800"/>
              <a:gd name="T27" fmla="*/ 733 h 784"/>
              <a:gd name="T28" fmla="*/ 50 w 800"/>
              <a:gd name="T29" fmla="*/ 752 h 784"/>
              <a:gd name="T30" fmla="*/ 31 w 800"/>
              <a:gd name="T31" fmla="*/ 504 h 784"/>
              <a:gd name="T32" fmla="*/ 81 w 800"/>
              <a:gd name="T33" fmla="*/ 485 h 784"/>
              <a:gd name="T34" fmla="*/ 100 w 800"/>
              <a:gd name="T35" fmla="*/ 733 h 784"/>
              <a:gd name="T36" fmla="*/ 718 w 800"/>
              <a:gd name="T37" fmla="*/ 0 h 784"/>
              <a:gd name="T38" fmla="*/ 668 w 800"/>
              <a:gd name="T39" fmla="*/ 733 h 784"/>
              <a:gd name="T40" fmla="*/ 749 w 800"/>
              <a:gd name="T41" fmla="*/ 784 h 784"/>
              <a:gd name="T42" fmla="*/ 800 w 800"/>
              <a:gd name="T43" fmla="*/ 51 h 784"/>
              <a:gd name="T44" fmla="*/ 768 w 800"/>
              <a:gd name="T45" fmla="*/ 733 h 784"/>
              <a:gd name="T46" fmla="*/ 718 w 800"/>
              <a:gd name="T47" fmla="*/ 752 h 784"/>
              <a:gd name="T48" fmla="*/ 700 w 800"/>
              <a:gd name="T49" fmla="*/ 51 h 784"/>
              <a:gd name="T50" fmla="*/ 749 w 800"/>
              <a:gd name="T51" fmla="*/ 32 h 784"/>
              <a:gd name="T52" fmla="*/ 768 w 800"/>
              <a:gd name="T53" fmla="*/ 733 h 784"/>
              <a:gd name="T54" fmla="*/ 265 w 800"/>
              <a:gd name="T55" fmla="*/ 304 h 784"/>
              <a:gd name="T56" fmla="*/ 215 w 800"/>
              <a:gd name="T57" fmla="*/ 733 h 784"/>
              <a:gd name="T58" fmla="*/ 296 w 800"/>
              <a:gd name="T59" fmla="*/ 784 h 784"/>
              <a:gd name="T60" fmla="*/ 347 w 800"/>
              <a:gd name="T61" fmla="*/ 355 h 784"/>
              <a:gd name="T62" fmla="*/ 296 w 800"/>
              <a:gd name="T63" fmla="*/ 752 h 784"/>
              <a:gd name="T64" fmla="*/ 247 w 800"/>
              <a:gd name="T65" fmla="*/ 733 h 784"/>
              <a:gd name="T66" fmla="*/ 265 w 800"/>
              <a:gd name="T67" fmla="*/ 336 h 784"/>
              <a:gd name="T68" fmla="*/ 315 w 800"/>
              <a:gd name="T69" fmla="*/ 355 h 784"/>
              <a:gd name="T70" fmla="*/ 315 w 800"/>
              <a:gd name="T71" fmla="*/ 73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0" h="784">
                <a:moveTo>
                  <a:pt x="523" y="141"/>
                </a:moveTo>
                <a:cubicBezTo>
                  <a:pt x="492" y="141"/>
                  <a:pt x="492" y="141"/>
                  <a:pt x="492" y="141"/>
                </a:cubicBezTo>
                <a:cubicBezTo>
                  <a:pt x="464" y="141"/>
                  <a:pt x="442" y="164"/>
                  <a:pt x="442" y="192"/>
                </a:cubicBezTo>
                <a:cubicBezTo>
                  <a:pt x="442" y="733"/>
                  <a:pt x="442" y="733"/>
                  <a:pt x="442" y="733"/>
                </a:cubicBezTo>
                <a:cubicBezTo>
                  <a:pt x="442" y="761"/>
                  <a:pt x="464" y="784"/>
                  <a:pt x="492" y="784"/>
                </a:cubicBezTo>
                <a:cubicBezTo>
                  <a:pt x="523" y="784"/>
                  <a:pt x="523" y="784"/>
                  <a:pt x="523" y="784"/>
                </a:cubicBezTo>
                <a:cubicBezTo>
                  <a:pt x="551" y="784"/>
                  <a:pt x="574" y="761"/>
                  <a:pt x="574" y="733"/>
                </a:cubicBezTo>
                <a:cubicBezTo>
                  <a:pt x="574" y="192"/>
                  <a:pt x="574" y="192"/>
                  <a:pt x="574" y="192"/>
                </a:cubicBezTo>
                <a:cubicBezTo>
                  <a:pt x="574" y="164"/>
                  <a:pt x="551" y="141"/>
                  <a:pt x="523" y="141"/>
                </a:cubicBezTo>
                <a:close/>
                <a:moveTo>
                  <a:pt x="542" y="733"/>
                </a:moveTo>
                <a:cubicBezTo>
                  <a:pt x="542" y="743"/>
                  <a:pt x="533" y="752"/>
                  <a:pt x="523" y="752"/>
                </a:cubicBezTo>
                <a:cubicBezTo>
                  <a:pt x="492" y="752"/>
                  <a:pt x="492" y="752"/>
                  <a:pt x="492" y="752"/>
                </a:cubicBezTo>
                <a:cubicBezTo>
                  <a:pt x="482" y="752"/>
                  <a:pt x="474" y="743"/>
                  <a:pt x="474" y="733"/>
                </a:cubicBezTo>
                <a:cubicBezTo>
                  <a:pt x="474" y="192"/>
                  <a:pt x="474" y="192"/>
                  <a:pt x="474" y="192"/>
                </a:cubicBezTo>
                <a:cubicBezTo>
                  <a:pt x="474" y="181"/>
                  <a:pt x="482" y="173"/>
                  <a:pt x="492" y="173"/>
                </a:cubicBezTo>
                <a:cubicBezTo>
                  <a:pt x="523" y="173"/>
                  <a:pt x="523" y="173"/>
                  <a:pt x="523" y="173"/>
                </a:cubicBezTo>
                <a:cubicBezTo>
                  <a:pt x="533" y="173"/>
                  <a:pt x="542" y="181"/>
                  <a:pt x="542" y="192"/>
                </a:cubicBezTo>
                <a:lnTo>
                  <a:pt x="542" y="733"/>
                </a:lnTo>
                <a:close/>
                <a:moveTo>
                  <a:pt x="81" y="453"/>
                </a:moveTo>
                <a:cubicBezTo>
                  <a:pt x="50" y="453"/>
                  <a:pt x="50" y="453"/>
                  <a:pt x="50" y="453"/>
                </a:cubicBezTo>
                <a:cubicBezTo>
                  <a:pt x="22" y="453"/>
                  <a:pt x="0" y="476"/>
                  <a:pt x="0" y="504"/>
                </a:cubicBezTo>
                <a:cubicBezTo>
                  <a:pt x="0" y="733"/>
                  <a:pt x="0" y="733"/>
                  <a:pt x="0" y="733"/>
                </a:cubicBezTo>
                <a:cubicBezTo>
                  <a:pt x="0" y="761"/>
                  <a:pt x="22" y="784"/>
                  <a:pt x="50" y="784"/>
                </a:cubicBezTo>
                <a:cubicBezTo>
                  <a:pt x="81" y="784"/>
                  <a:pt x="81" y="784"/>
                  <a:pt x="81" y="784"/>
                </a:cubicBezTo>
                <a:cubicBezTo>
                  <a:pt x="109" y="784"/>
                  <a:pt x="132" y="761"/>
                  <a:pt x="132" y="733"/>
                </a:cubicBezTo>
                <a:cubicBezTo>
                  <a:pt x="132" y="504"/>
                  <a:pt x="132" y="504"/>
                  <a:pt x="132" y="504"/>
                </a:cubicBezTo>
                <a:cubicBezTo>
                  <a:pt x="132" y="476"/>
                  <a:pt x="109" y="453"/>
                  <a:pt x="81" y="453"/>
                </a:cubicBezTo>
                <a:close/>
                <a:moveTo>
                  <a:pt x="100" y="733"/>
                </a:moveTo>
                <a:cubicBezTo>
                  <a:pt x="100" y="743"/>
                  <a:pt x="91" y="752"/>
                  <a:pt x="81" y="752"/>
                </a:cubicBezTo>
                <a:cubicBezTo>
                  <a:pt x="50" y="752"/>
                  <a:pt x="50" y="752"/>
                  <a:pt x="50" y="752"/>
                </a:cubicBezTo>
                <a:cubicBezTo>
                  <a:pt x="40" y="752"/>
                  <a:pt x="31" y="743"/>
                  <a:pt x="31" y="733"/>
                </a:cubicBezTo>
                <a:cubicBezTo>
                  <a:pt x="31" y="504"/>
                  <a:pt x="31" y="504"/>
                  <a:pt x="31" y="504"/>
                </a:cubicBezTo>
                <a:cubicBezTo>
                  <a:pt x="31" y="494"/>
                  <a:pt x="40" y="485"/>
                  <a:pt x="50" y="485"/>
                </a:cubicBezTo>
                <a:cubicBezTo>
                  <a:pt x="81" y="485"/>
                  <a:pt x="81" y="485"/>
                  <a:pt x="81" y="485"/>
                </a:cubicBezTo>
                <a:cubicBezTo>
                  <a:pt x="91" y="485"/>
                  <a:pt x="100" y="494"/>
                  <a:pt x="100" y="504"/>
                </a:cubicBezTo>
                <a:lnTo>
                  <a:pt x="100" y="733"/>
                </a:lnTo>
                <a:close/>
                <a:moveTo>
                  <a:pt x="749" y="0"/>
                </a:moveTo>
                <a:cubicBezTo>
                  <a:pt x="718" y="0"/>
                  <a:pt x="718" y="0"/>
                  <a:pt x="718" y="0"/>
                </a:cubicBezTo>
                <a:cubicBezTo>
                  <a:pt x="690" y="0"/>
                  <a:pt x="668" y="23"/>
                  <a:pt x="668" y="51"/>
                </a:cubicBezTo>
                <a:cubicBezTo>
                  <a:pt x="668" y="733"/>
                  <a:pt x="668" y="733"/>
                  <a:pt x="668" y="733"/>
                </a:cubicBezTo>
                <a:cubicBezTo>
                  <a:pt x="668" y="761"/>
                  <a:pt x="690" y="784"/>
                  <a:pt x="718" y="784"/>
                </a:cubicBezTo>
                <a:cubicBezTo>
                  <a:pt x="749" y="784"/>
                  <a:pt x="749" y="784"/>
                  <a:pt x="749" y="784"/>
                </a:cubicBezTo>
                <a:cubicBezTo>
                  <a:pt x="777" y="784"/>
                  <a:pt x="800" y="761"/>
                  <a:pt x="800" y="733"/>
                </a:cubicBezTo>
                <a:cubicBezTo>
                  <a:pt x="800" y="51"/>
                  <a:pt x="800" y="51"/>
                  <a:pt x="800" y="51"/>
                </a:cubicBezTo>
                <a:cubicBezTo>
                  <a:pt x="800" y="23"/>
                  <a:pt x="777" y="0"/>
                  <a:pt x="749" y="0"/>
                </a:cubicBezTo>
                <a:close/>
                <a:moveTo>
                  <a:pt x="768" y="733"/>
                </a:moveTo>
                <a:cubicBezTo>
                  <a:pt x="768" y="743"/>
                  <a:pt x="759" y="752"/>
                  <a:pt x="749" y="752"/>
                </a:cubicBezTo>
                <a:cubicBezTo>
                  <a:pt x="718" y="752"/>
                  <a:pt x="718" y="752"/>
                  <a:pt x="718" y="752"/>
                </a:cubicBezTo>
                <a:cubicBezTo>
                  <a:pt x="708" y="752"/>
                  <a:pt x="700" y="743"/>
                  <a:pt x="700" y="733"/>
                </a:cubicBezTo>
                <a:cubicBezTo>
                  <a:pt x="700" y="51"/>
                  <a:pt x="700" y="51"/>
                  <a:pt x="700" y="51"/>
                </a:cubicBezTo>
                <a:cubicBezTo>
                  <a:pt x="700" y="41"/>
                  <a:pt x="708" y="32"/>
                  <a:pt x="718" y="32"/>
                </a:cubicBezTo>
                <a:cubicBezTo>
                  <a:pt x="749" y="32"/>
                  <a:pt x="749" y="32"/>
                  <a:pt x="749" y="32"/>
                </a:cubicBezTo>
                <a:cubicBezTo>
                  <a:pt x="759" y="32"/>
                  <a:pt x="768" y="41"/>
                  <a:pt x="768" y="51"/>
                </a:cubicBezTo>
                <a:lnTo>
                  <a:pt x="768" y="733"/>
                </a:lnTo>
                <a:close/>
                <a:moveTo>
                  <a:pt x="296" y="304"/>
                </a:moveTo>
                <a:cubicBezTo>
                  <a:pt x="265" y="304"/>
                  <a:pt x="265" y="304"/>
                  <a:pt x="265" y="304"/>
                </a:cubicBezTo>
                <a:cubicBezTo>
                  <a:pt x="238" y="304"/>
                  <a:pt x="215" y="327"/>
                  <a:pt x="215" y="355"/>
                </a:cubicBezTo>
                <a:cubicBezTo>
                  <a:pt x="215" y="733"/>
                  <a:pt x="215" y="733"/>
                  <a:pt x="215" y="733"/>
                </a:cubicBezTo>
                <a:cubicBezTo>
                  <a:pt x="215" y="761"/>
                  <a:pt x="238" y="784"/>
                  <a:pt x="265" y="784"/>
                </a:cubicBezTo>
                <a:cubicBezTo>
                  <a:pt x="296" y="784"/>
                  <a:pt x="296" y="784"/>
                  <a:pt x="296" y="784"/>
                </a:cubicBezTo>
                <a:cubicBezTo>
                  <a:pt x="324" y="784"/>
                  <a:pt x="347" y="761"/>
                  <a:pt x="347" y="733"/>
                </a:cubicBezTo>
                <a:cubicBezTo>
                  <a:pt x="347" y="355"/>
                  <a:pt x="347" y="355"/>
                  <a:pt x="347" y="355"/>
                </a:cubicBezTo>
                <a:cubicBezTo>
                  <a:pt x="347" y="327"/>
                  <a:pt x="324" y="304"/>
                  <a:pt x="296" y="304"/>
                </a:cubicBezTo>
                <a:close/>
                <a:moveTo>
                  <a:pt x="296" y="752"/>
                </a:moveTo>
                <a:cubicBezTo>
                  <a:pt x="265" y="752"/>
                  <a:pt x="265" y="752"/>
                  <a:pt x="265" y="752"/>
                </a:cubicBezTo>
                <a:cubicBezTo>
                  <a:pt x="255" y="752"/>
                  <a:pt x="247" y="743"/>
                  <a:pt x="247" y="733"/>
                </a:cubicBezTo>
                <a:cubicBezTo>
                  <a:pt x="247" y="355"/>
                  <a:pt x="247" y="355"/>
                  <a:pt x="247" y="355"/>
                </a:cubicBezTo>
                <a:cubicBezTo>
                  <a:pt x="247" y="344"/>
                  <a:pt x="255" y="336"/>
                  <a:pt x="265" y="336"/>
                </a:cubicBezTo>
                <a:cubicBezTo>
                  <a:pt x="296" y="336"/>
                  <a:pt x="296" y="336"/>
                  <a:pt x="296" y="336"/>
                </a:cubicBezTo>
                <a:cubicBezTo>
                  <a:pt x="307" y="336"/>
                  <a:pt x="315" y="344"/>
                  <a:pt x="315" y="355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43"/>
                  <a:pt x="307" y="752"/>
                  <a:pt x="296" y="7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cxnSp>
        <p:nvCxnSpPr>
          <p:cNvPr id="57" name="Straight Connector 56"/>
          <p:cNvCxnSpPr>
            <a:stCxn id="9" idx="6"/>
          </p:cNvCxnSpPr>
          <p:nvPr/>
        </p:nvCxnSpPr>
        <p:spPr>
          <a:xfrm>
            <a:off x="6536261" y="4745952"/>
            <a:ext cx="2607740" cy="0"/>
          </a:xfrm>
          <a:prstGeom prst="line">
            <a:avLst/>
          </a:prstGeom>
          <a:ln w="19050" cmpd="sng">
            <a:solidFill>
              <a:schemeClr val="accent5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>
            <a:stCxn id="11" idx="6"/>
          </p:cNvCxnSpPr>
          <p:nvPr/>
        </p:nvCxnSpPr>
        <p:spPr>
          <a:xfrm>
            <a:off x="8982363" y="5694219"/>
            <a:ext cx="2540000" cy="0"/>
          </a:xfrm>
          <a:prstGeom prst="line">
            <a:avLst/>
          </a:prstGeom>
          <a:ln w="19050" cmpd="sng">
            <a:solidFill>
              <a:schemeClr val="bg2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795329" y="1673225"/>
            <a:ext cx="10367971" cy="418395"/>
            <a:chOff x="795329" y="1673225"/>
            <a:chExt cx="10367971" cy="418395"/>
          </a:xfrm>
        </p:grpSpPr>
        <p:sp>
          <p:nvSpPr>
            <p:cNvPr id="46" name="TextBox 45"/>
            <p:cNvSpPr txBox="1"/>
            <p:nvPr/>
          </p:nvSpPr>
          <p:spPr>
            <a:xfrm>
              <a:off x="795329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Q1 2015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512793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Q2 2015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4230257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Q3 2015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947721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Q4 2015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665185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Q1 2016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9382648" y="1753066"/>
              <a:ext cx="12192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/>
                <a:t>Q2 2016</a:t>
              </a:r>
            </a:p>
          </p:txBody>
        </p:sp>
        <p:grpSp>
          <p:nvGrpSpPr>
            <p:cNvPr id="81" name="Group 80"/>
            <p:cNvGrpSpPr/>
            <p:nvPr/>
          </p:nvGrpSpPr>
          <p:grpSpPr>
            <a:xfrm rot="10800000">
              <a:off x="800100" y="1673225"/>
              <a:ext cx="10363200" cy="101600"/>
              <a:chOff x="685800" y="1215390"/>
              <a:chExt cx="7772400" cy="137160"/>
            </a:xfrm>
          </p:grpSpPr>
          <p:cxnSp>
            <p:nvCxnSpPr>
              <p:cNvPr id="68" name="Straight Connector 67"/>
              <p:cNvCxnSpPr/>
              <p:nvPr/>
            </p:nvCxnSpPr>
            <p:spPr>
              <a:xfrm>
                <a:off x="685800" y="1352550"/>
                <a:ext cx="7772400" cy="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Connector 70"/>
              <p:cNvCxnSpPr/>
              <p:nvPr/>
            </p:nvCxnSpPr>
            <p:spPr>
              <a:xfrm flipV="1">
                <a:off x="45720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Connector 74"/>
              <p:cNvCxnSpPr/>
              <p:nvPr/>
            </p:nvCxnSpPr>
            <p:spPr>
              <a:xfrm flipV="1">
                <a:off x="6858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Connector 75"/>
              <p:cNvCxnSpPr/>
              <p:nvPr/>
            </p:nvCxnSpPr>
            <p:spPr>
              <a:xfrm flipV="1">
                <a:off x="19812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Connector 76"/>
              <p:cNvCxnSpPr/>
              <p:nvPr/>
            </p:nvCxnSpPr>
            <p:spPr>
              <a:xfrm flipV="1">
                <a:off x="32766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Connector 77"/>
              <p:cNvCxnSpPr/>
              <p:nvPr/>
            </p:nvCxnSpPr>
            <p:spPr>
              <a:xfrm flipV="1">
                <a:off x="58674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Connector 78"/>
              <p:cNvCxnSpPr/>
              <p:nvPr/>
            </p:nvCxnSpPr>
            <p:spPr>
              <a:xfrm flipV="1">
                <a:off x="71628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Straight Connector 79"/>
              <p:cNvCxnSpPr/>
              <p:nvPr/>
            </p:nvCxnSpPr>
            <p:spPr>
              <a:xfrm flipV="1">
                <a:off x="8458200" y="1215390"/>
                <a:ext cx="0" cy="137160"/>
              </a:xfrm>
              <a:prstGeom prst="line">
                <a:avLst/>
              </a:prstGeom>
              <a:ln w="6350" cmpd="sng">
                <a:solidFill>
                  <a:schemeClr val="tx1">
                    <a:alpha val="50000"/>
                  </a:schemeClr>
                </a:solidFill>
                <a:headEnd type="none"/>
                <a:tailEnd type="none" w="lg" len="lg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86" name="Straight Connector 85"/>
          <p:cNvCxnSpPr/>
          <p:nvPr/>
        </p:nvCxnSpPr>
        <p:spPr>
          <a:xfrm>
            <a:off x="-1884546" y="2849419"/>
            <a:ext cx="2807859" cy="0"/>
          </a:xfrm>
          <a:prstGeom prst="line">
            <a:avLst/>
          </a:prstGeom>
          <a:ln w="19050" cmpd="sng"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19602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"/>
                            </p:stCondLst>
                            <p:childTnLst>
                              <p:par>
                                <p:cTn id="1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3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2" grpId="0"/>
      <p:bldP spid="23" grpId="0"/>
      <p:bldP spid="8" grpId="0" animBg="1"/>
      <p:bldP spid="13" grpId="0"/>
      <p:bldP spid="24" grpId="0"/>
      <p:bldP spid="9" grpId="0" animBg="1"/>
      <p:bldP spid="14" grpId="0"/>
      <p:bldP spid="25" grpId="0"/>
      <p:bldP spid="11" grpId="0" animBg="1"/>
      <p:bldP spid="15" grpId="0"/>
      <p:bldP spid="26" grpId="0"/>
      <p:bldP spid="34" grpId="0"/>
      <p:bldP spid="35" grpId="0"/>
      <p:bldP spid="53" grpId="0" animBg="1"/>
      <p:bldP spid="54" grpId="0" animBg="1"/>
      <p:bldP spid="55" grpId="0" animBg="1"/>
      <p:bldP spid="5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/>
          <p:cNvGrpSpPr/>
          <p:nvPr/>
        </p:nvGrpSpPr>
        <p:grpSpPr>
          <a:xfrm>
            <a:off x="4428814" y="560459"/>
            <a:ext cx="3553717" cy="3553717"/>
            <a:chOff x="3170172" y="418973"/>
            <a:chExt cx="2668031" cy="2668031"/>
          </a:xfrm>
        </p:grpSpPr>
        <p:sp>
          <p:nvSpPr>
            <p:cNvPr id="33" name="Oval 32"/>
            <p:cNvSpPr/>
            <p:nvPr/>
          </p:nvSpPr>
          <p:spPr>
            <a:xfrm>
              <a:off x="3170172" y="418973"/>
              <a:ext cx="2668031" cy="2668031"/>
            </a:xfrm>
            <a:prstGeom prst="ellipse">
              <a:avLst/>
            </a:prstGeom>
            <a:solidFill>
              <a:schemeClr val="bg1">
                <a:lumMod val="50000"/>
                <a:alpha val="1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3524030" y="761387"/>
              <a:ext cx="2205364" cy="2215738"/>
              <a:chOff x="3539901" y="1188309"/>
              <a:chExt cx="2396058" cy="2407330"/>
            </a:xfrm>
          </p:grpSpPr>
          <p:sp>
            <p:nvSpPr>
              <p:cNvPr id="8" name="Arc 7"/>
              <p:cNvSpPr/>
              <p:nvPr/>
            </p:nvSpPr>
            <p:spPr>
              <a:xfrm rot="7200000">
                <a:off x="3578894" y="1251915"/>
                <a:ext cx="2041163" cy="2041163"/>
              </a:xfrm>
              <a:prstGeom prst="arc">
                <a:avLst>
                  <a:gd name="adj1" fmla="val 13037108"/>
                  <a:gd name="adj2" fmla="val 20341672"/>
                </a:avLst>
              </a:prstGeom>
              <a:ln w="307975">
                <a:gradFill flip="none" rotWithShape="1">
                  <a:gsLst>
                    <a:gs pos="58000">
                      <a:schemeClr val="accent4"/>
                    </a:gs>
                    <a:gs pos="93000">
                      <a:schemeClr val="accent4">
                        <a:lumMod val="50000"/>
                      </a:schemeClr>
                    </a:gs>
                  </a:gsLst>
                  <a:lin ang="9000000" scaled="0"/>
                  <a:tileRect/>
                </a:gra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7" name="Arc 6"/>
              <p:cNvSpPr/>
              <p:nvPr/>
            </p:nvSpPr>
            <p:spPr>
              <a:xfrm>
                <a:off x="3578894" y="1251915"/>
                <a:ext cx="2041163" cy="2041163"/>
              </a:xfrm>
              <a:prstGeom prst="arc">
                <a:avLst>
                  <a:gd name="adj1" fmla="val 13124794"/>
                  <a:gd name="adj2" fmla="val 20319424"/>
                </a:avLst>
              </a:prstGeom>
              <a:ln w="307975">
                <a:gradFill flip="none" rotWithShape="1">
                  <a:gsLst>
                    <a:gs pos="58000">
                      <a:schemeClr val="accent1"/>
                    </a:gs>
                    <a:gs pos="93000">
                      <a:schemeClr val="accent1">
                        <a:lumMod val="50000"/>
                      </a:schemeClr>
                    </a:gs>
                  </a:gsLst>
                  <a:lin ang="9000000" scaled="0"/>
                  <a:tileRect/>
                </a:gra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9" name="Arc 8"/>
              <p:cNvSpPr/>
              <p:nvPr/>
            </p:nvSpPr>
            <p:spPr>
              <a:xfrm rot="14400000">
                <a:off x="3578894" y="1251915"/>
                <a:ext cx="2041163" cy="2041163"/>
              </a:xfrm>
              <a:prstGeom prst="arc">
                <a:avLst>
                  <a:gd name="adj1" fmla="val 13009644"/>
                  <a:gd name="adj2" fmla="val 20438234"/>
                </a:avLst>
              </a:prstGeom>
              <a:ln w="307975">
                <a:gradFill flip="none" rotWithShape="1">
                  <a:gsLst>
                    <a:gs pos="58000">
                      <a:schemeClr val="bg2"/>
                    </a:gs>
                    <a:gs pos="93000">
                      <a:schemeClr val="bg2">
                        <a:lumMod val="50000"/>
                      </a:schemeClr>
                    </a:gs>
                  </a:gsLst>
                  <a:lin ang="9000000" scaled="0"/>
                  <a:tileRect/>
                </a:gra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1" name="Isosceles Triangle 10"/>
              <p:cNvSpPr/>
              <p:nvPr/>
            </p:nvSpPr>
            <p:spPr>
              <a:xfrm rot="9936452">
                <a:off x="5181733" y="1772462"/>
                <a:ext cx="754226" cy="49603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2" name="Isosceles Triangle 11"/>
              <p:cNvSpPr/>
              <p:nvPr/>
            </p:nvSpPr>
            <p:spPr>
              <a:xfrm rot="2734381">
                <a:off x="3532432" y="1317404"/>
                <a:ext cx="754226" cy="496035"/>
              </a:xfrm>
              <a:prstGeom prst="triangle">
                <a:avLst/>
              </a:prstGeom>
              <a:solidFill>
                <a:schemeClr val="bg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 rot="17179612">
                <a:off x="3959244" y="2970508"/>
                <a:ext cx="754226" cy="496035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5" name="TextBox 14"/>
              <p:cNvSpPr txBox="1"/>
              <p:nvPr/>
            </p:nvSpPr>
            <p:spPr>
              <a:xfrm rot="4336820">
                <a:off x="3571589" y="1228377"/>
                <a:ext cx="2093976" cy="209397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>
                    <a:solidFill>
                      <a:schemeClr val="bg1"/>
                    </a:solidFill>
                  </a:rPr>
                  <a:t>Lorem ipsum dolor sit </a:t>
                </a:r>
              </a:p>
            </p:txBody>
          </p:sp>
          <p:sp>
            <p:nvSpPr>
              <p:cNvPr id="16" name="TextBox 15"/>
              <p:cNvSpPr txBox="1"/>
              <p:nvPr/>
            </p:nvSpPr>
            <p:spPr>
              <a:xfrm rot="18996785">
                <a:off x="3539901" y="1207953"/>
                <a:ext cx="2093976" cy="209397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>
                    <a:solidFill>
                      <a:schemeClr val="bg1"/>
                    </a:solidFill>
                  </a:rPr>
                  <a:t>Lorem ipsum dolor sit </a:t>
                </a: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 rot="1084592">
                <a:off x="3607861" y="1263040"/>
                <a:ext cx="1992856" cy="1992856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>
                    <a:solidFill>
                      <a:schemeClr val="bg1"/>
                    </a:solidFill>
                  </a:rPr>
                  <a:t>Lorem ipsum dolor sit </a:t>
                </a:r>
              </a:p>
            </p:txBody>
          </p:sp>
        </p:grpSp>
      </p:grpSp>
      <p:sp>
        <p:nvSpPr>
          <p:cNvPr id="18" name="TextBox 17"/>
          <p:cNvSpPr txBox="1"/>
          <p:nvPr/>
        </p:nvSpPr>
        <p:spPr>
          <a:xfrm>
            <a:off x="841704" y="4894301"/>
            <a:ext cx="3318909" cy="451342"/>
          </a:xfrm>
          <a:prstGeom prst="rect">
            <a:avLst/>
          </a:prstGeom>
          <a:solidFill>
            <a:schemeClr val="accent1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First idea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843502" y="5345642"/>
            <a:ext cx="3318909" cy="574644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0" name="TextBox 19"/>
          <p:cNvSpPr txBox="1"/>
          <p:nvPr/>
        </p:nvSpPr>
        <p:spPr>
          <a:xfrm>
            <a:off x="4540050" y="4894299"/>
            <a:ext cx="3318909" cy="451342"/>
          </a:xfrm>
          <a:prstGeom prst="rect">
            <a:avLst/>
          </a:prstGeom>
          <a:solidFill>
            <a:schemeClr val="accent4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Second idea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540050" y="5345641"/>
            <a:ext cx="3318909" cy="574644"/>
          </a:xfrm>
          <a:prstGeom prst="rect">
            <a:avLst/>
          </a:prstGeom>
          <a:solidFill>
            <a:schemeClr val="accent4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2" name="TextBox 21"/>
          <p:cNvSpPr txBox="1"/>
          <p:nvPr/>
        </p:nvSpPr>
        <p:spPr>
          <a:xfrm>
            <a:off x="8238394" y="4894301"/>
            <a:ext cx="3318909" cy="451342"/>
          </a:xfrm>
          <a:prstGeom prst="rect">
            <a:avLst/>
          </a:prstGeom>
          <a:solidFill>
            <a:schemeClr val="bg2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Third idea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240192" y="5345642"/>
            <a:ext cx="3318909" cy="574644"/>
          </a:xfrm>
          <a:prstGeom prst="rect">
            <a:avLst/>
          </a:prstGeom>
          <a:solidFill>
            <a:schemeClr val="bg2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cxnSp>
        <p:nvCxnSpPr>
          <p:cNvPr id="35" name="Elbow Connector 34"/>
          <p:cNvCxnSpPr>
            <a:stCxn id="18" idx="0"/>
            <a:endCxn id="22" idx="0"/>
          </p:cNvCxnSpPr>
          <p:nvPr/>
        </p:nvCxnSpPr>
        <p:spPr>
          <a:xfrm rot="5400000" flipH="1" flipV="1">
            <a:off x="6199504" y="1195956"/>
            <a:ext cx="12700" cy="7396690"/>
          </a:xfrm>
          <a:prstGeom prst="bentConnector3">
            <a:avLst>
              <a:gd name="adj1" fmla="val 1800000"/>
            </a:avLst>
          </a:prstGeom>
          <a:noFill/>
          <a:ln w="12700">
            <a:solidFill>
              <a:schemeClr val="bg1">
                <a:lumMod val="50000"/>
                <a:alpha val="4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46" name="Straight Connector 45"/>
          <p:cNvCxnSpPr>
            <a:stCxn id="33" idx="4"/>
            <a:endCxn id="20" idx="0"/>
          </p:cNvCxnSpPr>
          <p:nvPr/>
        </p:nvCxnSpPr>
        <p:spPr>
          <a:xfrm flipH="1">
            <a:off x="6199505" y="4114176"/>
            <a:ext cx="6168" cy="780123"/>
          </a:xfrm>
          <a:prstGeom prst="line">
            <a:avLst/>
          </a:prstGeom>
          <a:noFill/>
          <a:ln w="12700">
            <a:solidFill>
              <a:schemeClr val="bg1">
                <a:lumMod val="50000"/>
                <a:alpha val="4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47" name="Rectangle 46"/>
          <p:cNvSpPr/>
          <p:nvPr/>
        </p:nvSpPr>
        <p:spPr>
          <a:xfrm>
            <a:off x="5403243" y="1957991"/>
            <a:ext cx="1604859" cy="89498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/>
              <a:t>Core Value</a:t>
            </a:r>
          </a:p>
          <a:p>
            <a:pPr algn="ctr">
              <a:lnSpc>
                <a:spcPct val="89000"/>
              </a:lnSpc>
            </a:pPr>
            <a:r>
              <a:rPr lang="en-US" sz="1467" dirty="0"/>
              <a:t>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</p:txBody>
      </p:sp>
      <p:sp>
        <p:nvSpPr>
          <p:cNvPr id="55" name="Left Arrow Callout 54"/>
          <p:cNvSpPr/>
          <p:nvPr/>
        </p:nvSpPr>
        <p:spPr>
          <a:xfrm>
            <a:off x="8320279" y="600581"/>
            <a:ext cx="3238823" cy="3597908"/>
          </a:xfrm>
          <a:prstGeom prst="leftArrowCallout">
            <a:avLst>
              <a:gd name="adj1" fmla="val 25000"/>
              <a:gd name="adj2" fmla="val 18055"/>
              <a:gd name="adj3" fmla="val 16318"/>
              <a:gd name="adj4" fmla="val 87657"/>
            </a:avLst>
          </a:prstGeom>
          <a:solidFill>
            <a:schemeClr val="bg1">
              <a:lumMod val="50000"/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840" tIns="243840" rIns="243840" bIns="243840" rtlCol="0" anchor="ctr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solidFill>
                  <a:schemeClr val="tx1"/>
                </a:solidFill>
              </a:rPr>
              <a:t>Mission</a:t>
            </a:r>
          </a:p>
          <a:p>
            <a:pPr>
              <a:lnSpc>
                <a:spcPct val="89000"/>
              </a:lnSpc>
            </a:pPr>
            <a:r>
              <a:rPr lang="en-US" sz="1467" dirty="0">
                <a:solidFill>
                  <a:schemeClr val="tx1"/>
                </a:solidFill>
              </a:rPr>
              <a:t>dolor sit amet, </a:t>
            </a:r>
            <a:r>
              <a:rPr lang="en-US" sz="1467" dirty="0" err="1">
                <a:solidFill>
                  <a:schemeClr val="tx1"/>
                </a:solidFill>
              </a:rPr>
              <a:t>consectetur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adipiscing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elit</a:t>
            </a:r>
            <a:r>
              <a:rPr lang="en-US" sz="1467" dirty="0">
                <a:solidFill>
                  <a:schemeClr val="tx1"/>
                </a:solidFill>
              </a:rPr>
              <a:t>. </a:t>
            </a:r>
            <a:r>
              <a:rPr lang="en-US" sz="1467" dirty="0" err="1">
                <a:solidFill>
                  <a:schemeClr val="tx1"/>
                </a:solidFill>
              </a:rPr>
              <a:t>Nunc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urna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purus</a:t>
            </a:r>
            <a:r>
              <a:rPr lang="en-US" sz="1467" dirty="0">
                <a:solidFill>
                  <a:schemeClr val="tx1"/>
                </a:solidFill>
              </a:rPr>
              <a:t>. Integer </a:t>
            </a:r>
            <a:r>
              <a:rPr lang="en-US" sz="1467" dirty="0" err="1">
                <a:solidFill>
                  <a:schemeClr val="tx1"/>
                </a:solidFill>
              </a:rPr>
              <a:t>vehicula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nulla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eget</a:t>
            </a:r>
            <a:r>
              <a:rPr lang="en-US" sz="1467" dirty="0">
                <a:solidFill>
                  <a:schemeClr val="tx1"/>
                </a:solidFill>
              </a:rPr>
              <a:t> dictum </a:t>
            </a:r>
            <a:r>
              <a:rPr lang="en-US" sz="1467" dirty="0" err="1">
                <a:solidFill>
                  <a:schemeClr val="tx1"/>
                </a:solidFill>
              </a:rPr>
              <a:t>sollicitudin</a:t>
            </a:r>
            <a:r>
              <a:rPr lang="en-US" sz="1467" dirty="0">
                <a:solidFill>
                  <a:schemeClr val="tx1"/>
                </a:solidFill>
              </a:rPr>
              <a:t>. </a:t>
            </a:r>
            <a:r>
              <a:rPr lang="en-US" sz="1467" dirty="0" err="1">
                <a:solidFill>
                  <a:schemeClr val="tx1"/>
                </a:solidFill>
              </a:rPr>
              <a:t>Proin</a:t>
            </a:r>
            <a:r>
              <a:rPr lang="en-US" sz="1467" dirty="0">
                <a:solidFill>
                  <a:schemeClr val="tx1"/>
                </a:solidFill>
              </a:rPr>
              <a:t> et </a:t>
            </a:r>
            <a:r>
              <a:rPr lang="en-US" sz="1467" dirty="0" err="1">
                <a:solidFill>
                  <a:schemeClr val="tx1"/>
                </a:solidFill>
              </a:rPr>
              <a:t>enim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scelerisque</a:t>
            </a:r>
            <a:r>
              <a:rPr lang="en-US" sz="1467" dirty="0">
                <a:solidFill>
                  <a:schemeClr val="tx1"/>
                </a:solidFill>
              </a:rPr>
              <a:t>, </a:t>
            </a:r>
            <a:r>
              <a:rPr lang="en-US" sz="1467" dirty="0" err="1">
                <a:solidFill>
                  <a:schemeClr val="tx1"/>
                </a:solidFill>
              </a:rPr>
              <a:t>imperdiet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diam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nec</a:t>
            </a:r>
            <a:r>
              <a:rPr lang="en-US" sz="1467" dirty="0">
                <a:solidFill>
                  <a:schemeClr val="tx1"/>
                </a:solidFill>
              </a:rPr>
              <a:t>, </a:t>
            </a:r>
            <a:r>
              <a:rPr lang="en-US" sz="1467" dirty="0" err="1">
                <a:solidFill>
                  <a:schemeClr val="tx1"/>
                </a:solidFill>
              </a:rPr>
              <a:t>sollicitudin</a:t>
            </a:r>
            <a:r>
              <a:rPr lang="en-US" sz="1467" dirty="0">
                <a:solidFill>
                  <a:schemeClr val="tx1"/>
                </a:solidFill>
              </a:rPr>
              <a:t> ante. </a:t>
            </a:r>
            <a:r>
              <a:rPr lang="en-US" sz="1467" dirty="0" err="1">
                <a:solidFill>
                  <a:schemeClr val="tx1"/>
                </a:solidFill>
              </a:rPr>
              <a:t>Duis</a:t>
            </a:r>
            <a:r>
              <a:rPr lang="en-US" sz="1467" dirty="0">
                <a:solidFill>
                  <a:schemeClr val="tx1"/>
                </a:solidFill>
              </a:rPr>
              <a:t> non </a:t>
            </a:r>
            <a:r>
              <a:rPr lang="en-US" sz="1467" dirty="0" err="1">
                <a:solidFill>
                  <a:schemeClr val="tx1"/>
                </a:solidFill>
              </a:rPr>
              <a:t>neque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vehicula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nibh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interdum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egestas</a:t>
            </a:r>
            <a:r>
              <a:rPr lang="en-US" sz="1467" dirty="0">
                <a:solidFill>
                  <a:schemeClr val="tx1"/>
                </a:solidFill>
              </a:rPr>
              <a:t>. Maecenas </a:t>
            </a:r>
            <a:r>
              <a:rPr lang="en-US" sz="1467" dirty="0" err="1">
                <a:solidFill>
                  <a:schemeClr val="tx1"/>
                </a:solidFill>
              </a:rPr>
              <a:t>vulputate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luctus</a:t>
            </a:r>
            <a:r>
              <a:rPr lang="en-US" sz="1467" dirty="0">
                <a:solidFill>
                  <a:schemeClr val="tx1"/>
                </a:solidFill>
              </a:rPr>
              <a:t> ligula, </a:t>
            </a:r>
            <a:r>
              <a:rPr lang="en-US" sz="1467" dirty="0" err="1">
                <a:solidFill>
                  <a:schemeClr val="tx1"/>
                </a:solidFill>
              </a:rPr>
              <a:t>ut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fermentum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augue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egestas</a:t>
            </a:r>
            <a:r>
              <a:rPr lang="en-US" sz="1467" dirty="0">
                <a:solidFill>
                  <a:schemeClr val="tx1"/>
                </a:solidFill>
              </a:rPr>
              <a:t> vel. </a:t>
            </a:r>
          </a:p>
        </p:txBody>
      </p:sp>
      <p:sp>
        <p:nvSpPr>
          <p:cNvPr id="56" name="Left Arrow Callout 55"/>
          <p:cNvSpPr/>
          <p:nvPr/>
        </p:nvSpPr>
        <p:spPr>
          <a:xfrm flipH="1">
            <a:off x="841705" y="600581"/>
            <a:ext cx="3238823" cy="3597908"/>
          </a:xfrm>
          <a:prstGeom prst="leftArrowCallout">
            <a:avLst>
              <a:gd name="adj1" fmla="val 25000"/>
              <a:gd name="adj2" fmla="val 18055"/>
              <a:gd name="adj3" fmla="val 16318"/>
              <a:gd name="adj4" fmla="val 87657"/>
            </a:avLst>
          </a:prstGeom>
          <a:solidFill>
            <a:schemeClr val="bg1">
              <a:lumMod val="50000"/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243840" tIns="243840" rIns="243840" bIns="243840" rtlCol="0" anchor="ctr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solidFill>
                  <a:schemeClr val="tx1"/>
                </a:solidFill>
              </a:rPr>
              <a:t>Vision</a:t>
            </a:r>
          </a:p>
          <a:p>
            <a:pPr>
              <a:lnSpc>
                <a:spcPct val="89000"/>
              </a:lnSpc>
            </a:pPr>
            <a:r>
              <a:rPr lang="en-US" sz="1467" dirty="0">
                <a:solidFill>
                  <a:schemeClr val="tx1"/>
                </a:solidFill>
              </a:rPr>
              <a:t>dolor sit amet, </a:t>
            </a:r>
            <a:r>
              <a:rPr lang="en-US" sz="1467" dirty="0" err="1">
                <a:solidFill>
                  <a:schemeClr val="tx1"/>
                </a:solidFill>
              </a:rPr>
              <a:t>consectetur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adipiscing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elit</a:t>
            </a:r>
            <a:r>
              <a:rPr lang="en-US" sz="1467" dirty="0">
                <a:solidFill>
                  <a:schemeClr val="tx1"/>
                </a:solidFill>
              </a:rPr>
              <a:t>. </a:t>
            </a:r>
            <a:r>
              <a:rPr lang="en-US" sz="1467" dirty="0" err="1">
                <a:solidFill>
                  <a:schemeClr val="tx1"/>
                </a:solidFill>
              </a:rPr>
              <a:t>Nunc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urna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purus</a:t>
            </a:r>
            <a:r>
              <a:rPr lang="en-US" sz="1467" dirty="0">
                <a:solidFill>
                  <a:schemeClr val="tx1"/>
                </a:solidFill>
              </a:rPr>
              <a:t>. Integer </a:t>
            </a:r>
            <a:r>
              <a:rPr lang="en-US" sz="1467" dirty="0" err="1">
                <a:solidFill>
                  <a:schemeClr val="tx1"/>
                </a:solidFill>
              </a:rPr>
              <a:t>vehicula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nulla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eget</a:t>
            </a:r>
            <a:r>
              <a:rPr lang="en-US" sz="1467" dirty="0">
                <a:solidFill>
                  <a:schemeClr val="tx1"/>
                </a:solidFill>
              </a:rPr>
              <a:t> dictum </a:t>
            </a:r>
            <a:r>
              <a:rPr lang="en-US" sz="1467" dirty="0" err="1">
                <a:solidFill>
                  <a:schemeClr val="tx1"/>
                </a:solidFill>
              </a:rPr>
              <a:t>sollicitudin</a:t>
            </a:r>
            <a:r>
              <a:rPr lang="en-US" sz="1467" dirty="0">
                <a:solidFill>
                  <a:schemeClr val="tx1"/>
                </a:solidFill>
              </a:rPr>
              <a:t>. </a:t>
            </a:r>
            <a:r>
              <a:rPr lang="en-US" sz="1467" dirty="0" err="1">
                <a:solidFill>
                  <a:schemeClr val="tx1"/>
                </a:solidFill>
              </a:rPr>
              <a:t>Proin</a:t>
            </a:r>
            <a:r>
              <a:rPr lang="en-US" sz="1467" dirty="0">
                <a:solidFill>
                  <a:schemeClr val="tx1"/>
                </a:solidFill>
              </a:rPr>
              <a:t> et </a:t>
            </a:r>
            <a:r>
              <a:rPr lang="en-US" sz="1467" dirty="0" err="1">
                <a:solidFill>
                  <a:schemeClr val="tx1"/>
                </a:solidFill>
              </a:rPr>
              <a:t>enim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scelerisque</a:t>
            </a:r>
            <a:r>
              <a:rPr lang="en-US" sz="1467" dirty="0">
                <a:solidFill>
                  <a:schemeClr val="tx1"/>
                </a:solidFill>
              </a:rPr>
              <a:t>, </a:t>
            </a:r>
            <a:r>
              <a:rPr lang="en-US" sz="1467" dirty="0" err="1">
                <a:solidFill>
                  <a:schemeClr val="tx1"/>
                </a:solidFill>
              </a:rPr>
              <a:t>imperdiet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diam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nec</a:t>
            </a:r>
            <a:r>
              <a:rPr lang="en-US" sz="1467" dirty="0">
                <a:solidFill>
                  <a:schemeClr val="tx1"/>
                </a:solidFill>
              </a:rPr>
              <a:t>, </a:t>
            </a:r>
            <a:r>
              <a:rPr lang="en-US" sz="1467" dirty="0" err="1">
                <a:solidFill>
                  <a:schemeClr val="tx1"/>
                </a:solidFill>
              </a:rPr>
              <a:t>sollicitudin</a:t>
            </a:r>
            <a:r>
              <a:rPr lang="en-US" sz="1467" dirty="0">
                <a:solidFill>
                  <a:schemeClr val="tx1"/>
                </a:solidFill>
              </a:rPr>
              <a:t> ante. </a:t>
            </a:r>
            <a:r>
              <a:rPr lang="en-US" sz="1467" dirty="0" err="1">
                <a:solidFill>
                  <a:schemeClr val="tx1"/>
                </a:solidFill>
              </a:rPr>
              <a:t>Duis</a:t>
            </a:r>
            <a:r>
              <a:rPr lang="en-US" sz="1467" dirty="0">
                <a:solidFill>
                  <a:schemeClr val="tx1"/>
                </a:solidFill>
              </a:rPr>
              <a:t> non </a:t>
            </a:r>
            <a:r>
              <a:rPr lang="en-US" sz="1467" dirty="0" err="1">
                <a:solidFill>
                  <a:schemeClr val="tx1"/>
                </a:solidFill>
              </a:rPr>
              <a:t>neque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vehicula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nibh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interdum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egestas</a:t>
            </a:r>
            <a:r>
              <a:rPr lang="en-US" sz="1467" dirty="0">
                <a:solidFill>
                  <a:schemeClr val="tx1"/>
                </a:solidFill>
              </a:rPr>
              <a:t>. Maecenas </a:t>
            </a:r>
            <a:r>
              <a:rPr lang="en-US" sz="1467" dirty="0" err="1">
                <a:solidFill>
                  <a:schemeClr val="tx1"/>
                </a:solidFill>
              </a:rPr>
              <a:t>vulputate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luctus</a:t>
            </a:r>
            <a:r>
              <a:rPr lang="en-US" sz="1467" dirty="0">
                <a:solidFill>
                  <a:schemeClr val="tx1"/>
                </a:solidFill>
              </a:rPr>
              <a:t> ligula, </a:t>
            </a:r>
            <a:r>
              <a:rPr lang="en-US" sz="1467" dirty="0" err="1">
                <a:solidFill>
                  <a:schemeClr val="tx1"/>
                </a:solidFill>
              </a:rPr>
              <a:t>ut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fermentum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augue</a:t>
            </a:r>
            <a:r>
              <a:rPr lang="en-US" sz="1467" dirty="0">
                <a:solidFill>
                  <a:schemeClr val="tx1"/>
                </a:solidFill>
              </a:rPr>
              <a:t> </a:t>
            </a:r>
            <a:r>
              <a:rPr lang="en-US" sz="1467" dirty="0" err="1">
                <a:solidFill>
                  <a:schemeClr val="tx1"/>
                </a:solidFill>
              </a:rPr>
              <a:t>egestas</a:t>
            </a:r>
            <a:r>
              <a:rPr lang="en-US" sz="1467" dirty="0">
                <a:solidFill>
                  <a:schemeClr val="tx1"/>
                </a:solidFill>
              </a:rPr>
              <a:t> vel. </a:t>
            </a:r>
          </a:p>
        </p:txBody>
      </p:sp>
    </p:spTree>
    <p:extLst>
      <p:ext uri="{BB962C8B-B14F-4D97-AF65-F5344CB8AC3E}">
        <p14:creationId xmlns:p14="http://schemas.microsoft.com/office/powerpoint/2010/main" val="25784868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6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47" grpId="0"/>
      <p:bldP spid="55" grpId="0" animBg="1"/>
      <p:bldP spid="5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oup 27"/>
          <p:cNvGrpSpPr/>
          <p:nvPr/>
        </p:nvGrpSpPr>
        <p:grpSpPr>
          <a:xfrm>
            <a:off x="3238805" y="1846397"/>
            <a:ext cx="984987" cy="981840"/>
            <a:chOff x="2552700" y="-1971675"/>
            <a:chExt cx="1935163" cy="1938338"/>
          </a:xfrm>
        </p:grpSpPr>
        <p:sp>
          <p:nvSpPr>
            <p:cNvPr id="29" name="Oval 62"/>
            <p:cNvSpPr>
              <a:spLocks noChangeArrowheads="1"/>
            </p:cNvSpPr>
            <p:nvPr/>
          </p:nvSpPr>
          <p:spPr bwMode="auto">
            <a:xfrm>
              <a:off x="2552700" y="-1971675"/>
              <a:ext cx="1935163" cy="193833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2908300" y="-1620838"/>
              <a:ext cx="1228725" cy="1236663"/>
              <a:chOff x="2908300" y="-1620838"/>
              <a:chExt cx="1228725" cy="1236663"/>
            </a:xfrm>
          </p:grpSpPr>
          <p:sp>
            <p:nvSpPr>
              <p:cNvPr id="31" name="Freeform 79"/>
              <p:cNvSpPr>
                <a:spLocks noEditPoints="1"/>
              </p:cNvSpPr>
              <p:nvPr/>
            </p:nvSpPr>
            <p:spPr bwMode="auto">
              <a:xfrm>
                <a:off x="3055938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2" y="38"/>
                      <a:pt x="5" y="31"/>
                      <a:pt x="5" y="21"/>
                    </a:cubicBezTo>
                    <a:cubicBezTo>
                      <a:pt x="5" y="12"/>
                      <a:pt x="12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80"/>
              <p:cNvSpPr>
                <a:spLocks noEditPoints="1"/>
              </p:cNvSpPr>
              <p:nvPr/>
            </p:nvSpPr>
            <p:spPr bwMode="auto">
              <a:xfrm>
                <a:off x="3749675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3" y="38"/>
                      <a:pt x="5" y="31"/>
                      <a:pt x="5" y="21"/>
                    </a:cubicBezTo>
                    <a:cubicBezTo>
                      <a:pt x="5" y="12"/>
                      <a:pt x="13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81"/>
              <p:cNvSpPr>
                <a:spLocks noEditPoints="1"/>
              </p:cNvSpPr>
              <p:nvPr/>
            </p:nvSpPr>
            <p:spPr bwMode="auto">
              <a:xfrm>
                <a:off x="2908300" y="-1358900"/>
                <a:ext cx="1228725" cy="974725"/>
              </a:xfrm>
              <a:custGeom>
                <a:avLst/>
                <a:gdLst>
                  <a:gd name="T0" fmla="*/ 205 w 225"/>
                  <a:gd name="T1" fmla="*/ 13 h 178"/>
                  <a:gd name="T2" fmla="*/ 151 w 225"/>
                  <a:gd name="T3" fmla="*/ 13 h 178"/>
                  <a:gd name="T4" fmla="*/ 112 w 225"/>
                  <a:gd name="T5" fmla="*/ 60 h 178"/>
                  <a:gd name="T6" fmla="*/ 74 w 225"/>
                  <a:gd name="T7" fmla="*/ 13 h 178"/>
                  <a:gd name="T8" fmla="*/ 19 w 225"/>
                  <a:gd name="T9" fmla="*/ 13 h 178"/>
                  <a:gd name="T10" fmla="*/ 2 w 225"/>
                  <a:gd name="T11" fmla="*/ 54 h 178"/>
                  <a:gd name="T12" fmla="*/ 26 w 225"/>
                  <a:gd name="T13" fmla="*/ 94 h 178"/>
                  <a:gd name="T14" fmla="*/ 36 w 225"/>
                  <a:gd name="T15" fmla="*/ 178 h 178"/>
                  <a:gd name="T16" fmla="*/ 53 w 225"/>
                  <a:gd name="T17" fmla="*/ 169 h 178"/>
                  <a:gd name="T18" fmla="*/ 74 w 225"/>
                  <a:gd name="T19" fmla="*/ 169 h 178"/>
                  <a:gd name="T20" fmla="*/ 77 w 225"/>
                  <a:gd name="T21" fmla="*/ 60 h 178"/>
                  <a:gd name="T22" fmla="*/ 112 w 225"/>
                  <a:gd name="T23" fmla="*/ 78 h 178"/>
                  <a:gd name="T24" fmla="*/ 147 w 225"/>
                  <a:gd name="T25" fmla="*/ 61 h 178"/>
                  <a:gd name="T26" fmla="*/ 151 w 225"/>
                  <a:gd name="T27" fmla="*/ 169 h 178"/>
                  <a:gd name="T28" fmla="*/ 171 w 225"/>
                  <a:gd name="T29" fmla="*/ 169 h 178"/>
                  <a:gd name="T30" fmla="*/ 189 w 225"/>
                  <a:gd name="T31" fmla="*/ 178 h 178"/>
                  <a:gd name="T32" fmla="*/ 199 w 225"/>
                  <a:gd name="T33" fmla="*/ 169 h 178"/>
                  <a:gd name="T34" fmla="*/ 207 w 225"/>
                  <a:gd name="T35" fmla="*/ 90 h 178"/>
                  <a:gd name="T36" fmla="*/ 81 w 225"/>
                  <a:gd name="T37" fmla="*/ 57 h 178"/>
                  <a:gd name="T38" fmla="*/ 68 w 225"/>
                  <a:gd name="T39" fmla="*/ 24 h 178"/>
                  <a:gd name="T40" fmla="*/ 66 w 225"/>
                  <a:gd name="T41" fmla="*/ 44 h 178"/>
                  <a:gd name="T42" fmla="*/ 69 w 225"/>
                  <a:gd name="T43" fmla="*/ 147 h 178"/>
                  <a:gd name="T44" fmla="*/ 69 w 225"/>
                  <a:gd name="T45" fmla="*/ 169 h 178"/>
                  <a:gd name="T46" fmla="*/ 52 w 225"/>
                  <a:gd name="T47" fmla="*/ 92 h 178"/>
                  <a:gd name="T48" fmla="*/ 41 w 225"/>
                  <a:gd name="T49" fmla="*/ 168 h 178"/>
                  <a:gd name="T50" fmla="*/ 30 w 225"/>
                  <a:gd name="T51" fmla="*/ 169 h 178"/>
                  <a:gd name="T52" fmla="*/ 31 w 225"/>
                  <a:gd name="T53" fmla="*/ 92 h 178"/>
                  <a:gd name="T54" fmla="*/ 31 w 225"/>
                  <a:gd name="T55" fmla="*/ 76 h 178"/>
                  <a:gd name="T56" fmla="*/ 27 w 225"/>
                  <a:gd name="T57" fmla="*/ 35 h 178"/>
                  <a:gd name="T58" fmla="*/ 23 w 225"/>
                  <a:gd name="T59" fmla="*/ 68 h 178"/>
                  <a:gd name="T60" fmla="*/ 27 w 225"/>
                  <a:gd name="T61" fmla="*/ 80 h 178"/>
                  <a:gd name="T62" fmla="*/ 26 w 225"/>
                  <a:gd name="T63" fmla="*/ 89 h 178"/>
                  <a:gd name="T64" fmla="*/ 6 w 225"/>
                  <a:gd name="T65" fmla="*/ 42 h 178"/>
                  <a:gd name="T66" fmla="*/ 48 w 225"/>
                  <a:gd name="T67" fmla="*/ 4 h 178"/>
                  <a:gd name="T68" fmla="*/ 88 w 225"/>
                  <a:gd name="T69" fmla="*/ 47 h 178"/>
                  <a:gd name="T70" fmla="*/ 110 w 225"/>
                  <a:gd name="T71" fmla="*/ 64 h 178"/>
                  <a:gd name="T72" fmla="*/ 114 w 225"/>
                  <a:gd name="T73" fmla="*/ 72 h 178"/>
                  <a:gd name="T74" fmla="*/ 26 w 225"/>
                  <a:gd name="T75" fmla="*/ 43 h 178"/>
                  <a:gd name="T76" fmla="*/ 26 w 225"/>
                  <a:gd name="T77" fmla="*/ 43 h 178"/>
                  <a:gd name="T78" fmla="*/ 198 w 225"/>
                  <a:gd name="T79" fmla="*/ 89 h 178"/>
                  <a:gd name="T80" fmla="*/ 198 w 225"/>
                  <a:gd name="T81" fmla="*/ 80 h 178"/>
                  <a:gd name="T82" fmla="*/ 202 w 225"/>
                  <a:gd name="T83" fmla="*/ 68 h 178"/>
                  <a:gd name="T84" fmla="*/ 198 w 225"/>
                  <a:gd name="T85" fmla="*/ 35 h 178"/>
                  <a:gd name="T86" fmla="*/ 194 w 225"/>
                  <a:gd name="T87" fmla="*/ 76 h 178"/>
                  <a:gd name="T88" fmla="*/ 194 w 225"/>
                  <a:gd name="T89" fmla="*/ 92 h 178"/>
                  <a:gd name="T90" fmla="*/ 195 w 225"/>
                  <a:gd name="T91" fmla="*/ 169 h 178"/>
                  <a:gd name="T92" fmla="*/ 183 w 225"/>
                  <a:gd name="T93" fmla="*/ 168 h 178"/>
                  <a:gd name="T94" fmla="*/ 173 w 225"/>
                  <a:gd name="T95" fmla="*/ 92 h 178"/>
                  <a:gd name="T96" fmla="*/ 155 w 225"/>
                  <a:gd name="T97" fmla="*/ 169 h 178"/>
                  <a:gd name="T98" fmla="*/ 156 w 225"/>
                  <a:gd name="T99" fmla="*/ 147 h 178"/>
                  <a:gd name="T100" fmla="*/ 159 w 225"/>
                  <a:gd name="T101" fmla="*/ 44 h 178"/>
                  <a:gd name="T102" fmla="*/ 157 w 225"/>
                  <a:gd name="T103" fmla="*/ 24 h 178"/>
                  <a:gd name="T104" fmla="*/ 144 w 225"/>
                  <a:gd name="T105" fmla="*/ 57 h 178"/>
                  <a:gd name="T106" fmla="*/ 117 w 225"/>
                  <a:gd name="T107" fmla="*/ 63 h 178"/>
                  <a:gd name="T108" fmla="*/ 137 w 225"/>
                  <a:gd name="T109" fmla="*/ 47 h 178"/>
                  <a:gd name="T110" fmla="*/ 177 w 225"/>
                  <a:gd name="T111" fmla="*/ 4 h 178"/>
                  <a:gd name="T112" fmla="*/ 218 w 225"/>
                  <a:gd name="T113" fmla="*/ 42 h 178"/>
                  <a:gd name="T114" fmla="*/ 203 w 225"/>
                  <a:gd name="T115" fmla="*/ 5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178">
                    <a:moveTo>
                      <a:pt x="222" y="40"/>
                    </a:moveTo>
                    <a:cubicBezTo>
                      <a:pt x="222" y="40"/>
                      <a:pt x="222" y="40"/>
                      <a:pt x="222" y="40"/>
                    </a:cubicBezTo>
                    <a:cubicBezTo>
                      <a:pt x="205" y="13"/>
                      <a:pt x="205" y="13"/>
                      <a:pt x="205" y="13"/>
                    </a:cubicBezTo>
                    <a:cubicBezTo>
                      <a:pt x="199" y="4"/>
                      <a:pt x="195" y="0"/>
                      <a:pt x="177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58" y="0"/>
                      <a:pt x="154" y="8"/>
                      <a:pt x="151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47" y="20"/>
                      <a:pt x="135" y="41"/>
                      <a:pt x="133" y="44"/>
                    </a:cubicBezTo>
                    <a:cubicBezTo>
                      <a:pt x="131" y="46"/>
                      <a:pt x="119" y="55"/>
                      <a:pt x="112" y="60"/>
                    </a:cubicBezTo>
                    <a:cubicBezTo>
                      <a:pt x="107" y="56"/>
                      <a:pt x="98" y="49"/>
                      <a:pt x="92" y="44"/>
                    </a:cubicBezTo>
                    <a:cubicBezTo>
                      <a:pt x="90" y="41"/>
                      <a:pt x="77" y="20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8"/>
                      <a:pt x="66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29" y="0"/>
                      <a:pt x="26" y="4"/>
                      <a:pt x="19" y="1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4"/>
                      <a:pt x="0" y="49"/>
                      <a:pt x="2" y="54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9" y="92"/>
                      <a:pt x="21" y="94"/>
                      <a:pt x="25" y="94"/>
                    </a:cubicBezTo>
                    <a:cubicBezTo>
                      <a:pt x="25" y="94"/>
                      <a:pt x="25" y="94"/>
                      <a:pt x="26" y="94"/>
                    </a:cubicBezTo>
                    <a:cubicBezTo>
                      <a:pt x="25" y="153"/>
                      <a:pt x="25" y="167"/>
                      <a:pt x="25" y="169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74"/>
                      <a:pt x="30" y="178"/>
                      <a:pt x="36" y="178"/>
                    </a:cubicBezTo>
                    <a:cubicBezTo>
                      <a:pt x="41" y="177"/>
                      <a:pt x="46" y="173"/>
                      <a:pt x="46" y="169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3" y="169"/>
                      <a:pt x="53" y="169"/>
                      <a:pt x="53" y="169"/>
                    </a:cubicBezTo>
                    <a:cubicBezTo>
                      <a:pt x="54" y="173"/>
                      <a:pt x="58" y="177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9" y="178"/>
                      <a:pt x="73" y="174"/>
                      <a:pt x="74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4" y="166"/>
                      <a:pt x="72" y="100"/>
                      <a:pt x="71" y="5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8" y="61"/>
                      <a:pt x="78" y="61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8" y="78"/>
                      <a:pt x="110" y="78"/>
                      <a:pt x="112" y="78"/>
                    </a:cubicBezTo>
                    <a:cubicBezTo>
                      <a:pt x="113" y="78"/>
                      <a:pt x="113" y="78"/>
                      <a:pt x="114" y="78"/>
                    </a:cubicBezTo>
                    <a:cubicBezTo>
                      <a:pt x="115" y="78"/>
                      <a:pt x="117" y="78"/>
                      <a:pt x="118" y="77"/>
                    </a:cubicBezTo>
                    <a:cubicBezTo>
                      <a:pt x="147" y="61"/>
                      <a:pt x="147" y="61"/>
                      <a:pt x="147" y="61"/>
                    </a:cubicBezTo>
                    <a:cubicBezTo>
                      <a:pt x="147" y="61"/>
                      <a:pt x="147" y="60"/>
                      <a:pt x="147" y="60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2" y="100"/>
                      <a:pt x="151" y="166"/>
                      <a:pt x="151" y="169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1" y="174"/>
                      <a:pt x="156" y="178"/>
                      <a:pt x="161" y="178"/>
                    </a:cubicBezTo>
                    <a:cubicBezTo>
                      <a:pt x="167" y="177"/>
                      <a:pt x="171" y="173"/>
                      <a:pt x="171" y="169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9" y="169"/>
                      <a:pt x="179" y="169"/>
                      <a:pt x="179" y="169"/>
                    </a:cubicBezTo>
                    <a:cubicBezTo>
                      <a:pt x="179" y="173"/>
                      <a:pt x="183" y="177"/>
                      <a:pt x="189" y="178"/>
                    </a:cubicBezTo>
                    <a:cubicBezTo>
                      <a:pt x="189" y="178"/>
                      <a:pt x="189" y="178"/>
                      <a:pt x="189" y="178"/>
                    </a:cubicBezTo>
                    <a:cubicBezTo>
                      <a:pt x="194" y="178"/>
                      <a:pt x="199" y="174"/>
                      <a:pt x="199" y="169"/>
                    </a:cubicBezTo>
                    <a:cubicBezTo>
                      <a:pt x="199" y="169"/>
                      <a:pt x="199" y="169"/>
                      <a:pt x="199" y="169"/>
                    </a:cubicBezTo>
                    <a:cubicBezTo>
                      <a:pt x="199" y="167"/>
                      <a:pt x="199" y="153"/>
                      <a:pt x="199" y="94"/>
                    </a:cubicBezTo>
                    <a:cubicBezTo>
                      <a:pt x="199" y="94"/>
                      <a:pt x="200" y="94"/>
                      <a:pt x="200" y="94"/>
                    </a:cubicBezTo>
                    <a:cubicBezTo>
                      <a:pt x="203" y="94"/>
                      <a:pt x="206" y="92"/>
                      <a:pt x="207" y="90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5" y="49"/>
                      <a:pt x="225" y="44"/>
                      <a:pt x="222" y="40"/>
                    </a:cubicBezTo>
                    <a:close/>
                    <a:moveTo>
                      <a:pt x="81" y="57"/>
                    </a:move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37"/>
                      <a:pt x="70" y="32"/>
                      <a:pt x="70" y="27"/>
                    </a:cubicBezTo>
                    <a:cubicBezTo>
                      <a:pt x="70" y="25"/>
                      <a:pt x="69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6" y="25"/>
                      <a:pt x="66" y="27"/>
                    </a:cubicBezTo>
                    <a:cubicBezTo>
                      <a:pt x="66" y="27"/>
                      <a:pt x="66" y="33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58"/>
                      <a:pt x="67" y="78"/>
                      <a:pt x="67" y="98"/>
                    </a:cubicBezTo>
                    <a:cubicBezTo>
                      <a:pt x="68" y="116"/>
                      <a:pt x="68" y="133"/>
                      <a:pt x="69" y="147"/>
                    </a:cubicBezTo>
                    <a:cubicBezTo>
                      <a:pt x="69" y="153"/>
                      <a:pt x="69" y="159"/>
                      <a:pt x="69" y="163"/>
                    </a:cubicBezTo>
                    <a:cubicBezTo>
                      <a:pt x="69" y="166"/>
                      <a:pt x="69" y="167"/>
                      <a:pt x="69" y="169"/>
                    </a:cubicBezTo>
                    <a:cubicBezTo>
                      <a:pt x="69" y="169"/>
                      <a:pt x="69" y="169"/>
                      <a:pt x="69" y="169"/>
                    </a:cubicBezTo>
                    <a:cubicBezTo>
                      <a:pt x="69" y="171"/>
                      <a:pt x="67" y="173"/>
                      <a:pt x="64" y="173"/>
                    </a:cubicBezTo>
                    <a:cubicBezTo>
                      <a:pt x="61" y="173"/>
                      <a:pt x="58" y="171"/>
                      <a:pt x="58" y="168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1"/>
                      <a:pt x="51" y="90"/>
                      <a:pt x="50" y="90"/>
                    </a:cubicBezTo>
                    <a:cubicBezTo>
                      <a:pt x="48" y="90"/>
                      <a:pt x="47" y="91"/>
                      <a:pt x="47" y="92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41" y="171"/>
                      <a:pt x="39" y="173"/>
                      <a:pt x="36" y="173"/>
                    </a:cubicBezTo>
                    <a:cubicBezTo>
                      <a:pt x="33" y="173"/>
                      <a:pt x="30" y="171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7"/>
                      <a:pt x="30" y="165"/>
                      <a:pt x="30" y="162"/>
                    </a:cubicBezTo>
                    <a:cubicBezTo>
                      <a:pt x="30" y="157"/>
                      <a:pt x="30" y="151"/>
                      <a:pt x="30" y="144"/>
                    </a:cubicBezTo>
                    <a:cubicBezTo>
                      <a:pt x="30" y="129"/>
                      <a:pt x="30" y="110"/>
                      <a:pt x="31" y="92"/>
                    </a:cubicBezTo>
                    <a:cubicBezTo>
                      <a:pt x="33" y="90"/>
                      <a:pt x="34" y="87"/>
                      <a:pt x="33" y="84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3" y="83"/>
                      <a:pt x="32" y="80"/>
                      <a:pt x="31" y="76"/>
                    </a:cubicBezTo>
                    <a:cubicBezTo>
                      <a:pt x="31" y="50"/>
                      <a:pt x="31" y="36"/>
                      <a:pt x="31" y="36"/>
                    </a:cubicBezTo>
                    <a:cubicBezTo>
                      <a:pt x="31" y="35"/>
                      <a:pt x="30" y="34"/>
                      <a:pt x="29" y="34"/>
                    </a:cubicBezTo>
                    <a:cubicBezTo>
                      <a:pt x="28" y="34"/>
                      <a:pt x="27" y="34"/>
                      <a:pt x="27" y="35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20" y="59"/>
                      <a:pt x="23" y="68"/>
                    </a:cubicBezTo>
                    <a:cubicBezTo>
                      <a:pt x="24" y="71"/>
                      <a:pt x="25" y="74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7" y="79"/>
                      <a:pt x="27" y="80"/>
                    </a:cubicBezTo>
                    <a:cubicBezTo>
                      <a:pt x="28" y="82"/>
                      <a:pt x="28" y="8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8" y="88"/>
                      <a:pt x="26" y="89"/>
                    </a:cubicBezTo>
                    <a:cubicBezTo>
                      <a:pt x="24" y="90"/>
                      <a:pt x="22" y="89"/>
                      <a:pt x="21" y="8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49"/>
                      <a:pt x="5" y="45"/>
                      <a:pt x="6" y="42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9" y="8"/>
                      <a:pt x="3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64" y="4"/>
                      <a:pt x="67" y="11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4" y="22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95" y="52"/>
                      <a:pt x="101" y="57"/>
                    </a:cubicBezTo>
                    <a:cubicBezTo>
                      <a:pt x="104" y="60"/>
                      <a:pt x="108" y="62"/>
                      <a:pt x="110" y="64"/>
                    </a:cubicBezTo>
                    <a:cubicBezTo>
                      <a:pt x="112" y="65"/>
                      <a:pt x="113" y="66"/>
                      <a:pt x="114" y="67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5" y="68"/>
                      <a:pt x="115" y="70"/>
                      <a:pt x="114" y="72"/>
                    </a:cubicBezTo>
                    <a:cubicBezTo>
                      <a:pt x="113" y="73"/>
                      <a:pt x="111" y="74"/>
                      <a:pt x="109" y="73"/>
                    </a:cubicBezTo>
                    <a:lnTo>
                      <a:pt x="81" y="57"/>
                    </a:lnTo>
                    <a:close/>
                    <a:moveTo>
                      <a:pt x="26" y="43"/>
                    </a:moveTo>
                    <a:cubicBezTo>
                      <a:pt x="26" y="48"/>
                      <a:pt x="26" y="54"/>
                      <a:pt x="26" y="63"/>
                    </a:cubicBezTo>
                    <a:cubicBezTo>
                      <a:pt x="25" y="58"/>
                      <a:pt x="23" y="54"/>
                      <a:pt x="22" y="50"/>
                    </a:cubicBezTo>
                    <a:lnTo>
                      <a:pt x="26" y="43"/>
                    </a:lnTo>
                    <a:close/>
                    <a:moveTo>
                      <a:pt x="219" y="52"/>
                    </a:moveTo>
                    <a:cubicBezTo>
                      <a:pt x="203" y="88"/>
                      <a:pt x="203" y="88"/>
                      <a:pt x="203" y="88"/>
                    </a:cubicBezTo>
                    <a:cubicBezTo>
                      <a:pt x="202" y="89"/>
                      <a:pt x="200" y="90"/>
                      <a:pt x="198" y="89"/>
                    </a:cubicBezTo>
                    <a:cubicBezTo>
                      <a:pt x="196" y="88"/>
                      <a:pt x="195" y="87"/>
                      <a:pt x="196" y="85"/>
                    </a:cubicBezTo>
                    <a:cubicBezTo>
                      <a:pt x="196" y="85"/>
                      <a:pt x="196" y="85"/>
                      <a:pt x="196" y="85"/>
                    </a:cubicBezTo>
                    <a:cubicBezTo>
                      <a:pt x="196" y="84"/>
                      <a:pt x="197" y="82"/>
                      <a:pt x="198" y="80"/>
                    </a:cubicBezTo>
                    <a:cubicBezTo>
                      <a:pt x="198" y="79"/>
                      <a:pt x="198" y="78"/>
                      <a:pt x="198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9" y="74"/>
                      <a:pt x="201" y="71"/>
                      <a:pt x="202" y="68"/>
                    </a:cubicBezTo>
                    <a:cubicBezTo>
                      <a:pt x="205" y="59"/>
                      <a:pt x="208" y="50"/>
                      <a:pt x="208" y="50"/>
                    </a:cubicBezTo>
                    <a:cubicBezTo>
                      <a:pt x="208" y="49"/>
                      <a:pt x="208" y="48"/>
                      <a:pt x="207" y="48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7" y="34"/>
                      <a:pt x="196" y="34"/>
                      <a:pt x="195" y="34"/>
                    </a:cubicBezTo>
                    <a:cubicBezTo>
                      <a:pt x="194" y="34"/>
                      <a:pt x="194" y="35"/>
                      <a:pt x="194" y="36"/>
                    </a:cubicBezTo>
                    <a:cubicBezTo>
                      <a:pt x="194" y="36"/>
                      <a:pt x="194" y="50"/>
                      <a:pt x="194" y="76"/>
                    </a:cubicBezTo>
                    <a:cubicBezTo>
                      <a:pt x="193" y="80"/>
                      <a:pt x="192" y="83"/>
                      <a:pt x="191" y="83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0" y="87"/>
                      <a:pt x="192" y="90"/>
                      <a:pt x="194" y="92"/>
                    </a:cubicBezTo>
                    <a:cubicBezTo>
                      <a:pt x="194" y="110"/>
                      <a:pt x="194" y="129"/>
                      <a:pt x="194" y="144"/>
                    </a:cubicBezTo>
                    <a:cubicBezTo>
                      <a:pt x="194" y="151"/>
                      <a:pt x="195" y="157"/>
                      <a:pt x="195" y="162"/>
                    </a:cubicBezTo>
                    <a:cubicBezTo>
                      <a:pt x="195" y="165"/>
                      <a:pt x="195" y="167"/>
                      <a:pt x="195" y="169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4" y="171"/>
                      <a:pt x="192" y="173"/>
                      <a:pt x="189" y="173"/>
                    </a:cubicBezTo>
                    <a:cubicBezTo>
                      <a:pt x="186" y="173"/>
                      <a:pt x="183" y="171"/>
                      <a:pt x="183" y="168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1"/>
                      <a:pt x="176" y="90"/>
                      <a:pt x="175" y="90"/>
                    </a:cubicBezTo>
                    <a:cubicBezTo>
                      <a:pt x="174" y="90"/>
                      <a:pt x="173" y="91"/>
                      <a:pt x="173" y="92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6" y="171"/>
                      <a:pt x="164" y="173"/>
                      <a:pt x="161" y="173"/>
                    </a:cubicBezTo>
                    <a:cubicBezTo>
                      <a:pt x="158" y="173"/>
                      <a:pt x="155" y="171"/>
                      <a:pt x="155" y="169"/>
                    </a:cubicBezTo>
                    <a:cubicBezTo>
                      <a:pt x="155" y="169"/>
                      <a:pt x="155" y="169"/>
                      <a:pt x="155" y="169"/>
                    </a:cubicBezTo>
                    <a:cubicBezTo>
                      <a:pt x="155" y="167"/>
                      <a:pt x="155" y="166"/>
                      <a:pt x="155" y="163"/>
                    </a:cubicBezTo>
                    <a:cubicBezTo>
                      <a:pt x="156" y="159"/>
                      <a:pt x="156" y="153"/>
                      <a:pt x="156" y="147"/>
                    </a:cubicBezTo>
                    <a:cubicBezTo>
                      <a:pt x="156" y="133"/>
                      <a:pt x="157" y="116"/>
                      <a:pt x="157" y="98"/>
                    </a:cubicBezTo>
                    <a:cubicBezTo>
                      <a:pt x="158" y="78"/>
                      <a:pt x="158" y="58"/>
                      <a:pt x="159" y="44"/>
                    </a:cubicBezTo>
                    <a:cubicBezTo>
                      <a:pt x="159" y="44"/>
                      <a:pt x="159" y="44"/>
                      <a:pt x="159" y="44"/>
                    </a:cubicBezTo>
                    <a:cubicBezTo>
                      <a:pt x="159" y="33"/>
                      <a:pt x="159" y="27"/>
                      <a:pt x="159" y="27"/>
                    </a:cubicBezTo>
                    <a:cubicBezTo>
                      <a:pt x="159" y="25"/>
                      <a:pt x="158" y="24"/>
                      <a:pt x="157" y="24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5" y="24"/>
                      <a:pt x="154" y="25"/>
                      <a:pt x="154" y="27"/>
                    </a:cubicBezTo>
                    <a:cubicBezTo>
                      <a:pt x="154" y="32"/>
                      <a:pt x="154" y="37"/>
                      <a:pt x="154" y="43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68"/>
                      <a:pt x="119" y="65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6" y="63"/>
                      <a:pt x="116" y="63"/>
                    </a:cubicBezTo>
                    <a:cubicBezTo>
                      <a:pt x="124" y="57"/>
                      <a:pt x="136" y="47"/>
                      <a:pt x="136" y="47"/>
                    </a:cubicBezTo>
                    <a:cubicBezTo>
                      <a:pt x="136" y="47"/>
                      <a:pt x="137" y="47"/>
                      <a:pt x="137" y="47"/>
                    </a:cubicBezTo>
                    <a:cubicBezTo>
                      <a:pt x="137" y="47"/>
                      <a:pt x="151" y="22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7" y="11"/>
                      <a:pt x="161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94" y="4"/>
                      <a:pt x="196" y="8"/>
                      <a:pt x="201" y="16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0" y="45"/>
                      <a:pt x="220" y="49"/>
                      <a:pt x="219" y="52"/>
                    </a:cubicBezTo>
                    <a:close/>
                    <a:moveTo>
                      <a:pt x="198" y="43"/>
                    </a:moveTo>
                    <a:cubicBezTo>
                      <a:pt x="203" y="50"/>
                      <a:pt x="203" y="50"/>
                      <a:pt x="203" y="50"/>
                    </a:cubicBezTo>
                    <a:cubicBezTo>
                      <a:pt x="202" y="54"/>
                      <a:pt x="200" y="58"/>
                      <a:pt x="198" y="63"/>
                    </a:cubicBezTo>
                    <a:cubicBezTo>
                      <a:pt x="198" y="54"/>
                      <a:pt x="198" y="48"/>
                      <a:pt x="19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8183355" y="1844824"/>
            <a:ext cx="984987" cy="984987"/>
            <a:chOff x="-776288" y="2445544"/>
            <a:chExt cx="600075" cy="601663"/>
          </a:xfrm>
        </p:grpSpPr>
        <p:sp>
          <p:nvSpPr>
            <p:cNvPr id="37" name="Oval 36"/>
            <p:cNvSpPr>
              <a:spLocks noChangeArrowheads="1"/>
            </p:cNvSpPr>
            <p:nvPr/>
          </p:nvSpPr>
          <p:spPr bwMode="auto">
            <a:xfrm>
              <a:off x="-776288" y="2445544"/>
              <a:ext cx="600075" cy="60166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-606426" y="2534444"/>
              <a:ext cx="260350" cy="423863"/>
              <a:chOff x="2832100" y="2760663"/>
              <a:chExt cx="260350" cy="423863"/>
            </a:xfrm>
          </p:grpSpPr>
          <p:sp>
            <p:nvSpPr>
              <p:cNvPr id="39" name="Freeform 38"/>
              <p:cNvSpPr>
                <a:spLocks noEditPoints="1"/>
              </p:cNvSpPr>
              <p:nvPr/>
            </p:nvSpPr>
            <p:spPr bwMode="auto">
              <a:xfrm>
                <a:off x="2898775" y="3095625"/>
                <a:ext cx="123825" cy="38100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5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5 h 22"/>
                  <a:gd name="T26" fmla="*/ 12 w 7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" name="Freeform 39"/>
              <p:cNvSpPr>
                <a:spLocks noEditPoints="1"/>
              </p:cNvSpPr>
              <p:nvPr/>
            </p:nvSpPr>
            <p:spPr bwMode="auto">
              <a:xfrm>
                <a:off x="2898775" y="3127375"/>
                <a:ext cx="123825" cy="36513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4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4 h 22"/>
                  <a:gd name="T26" fmla="*/ 12 w 73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4"/>
                      <a:pt x="62" y="4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2921000" y="3157538"/>
                <a:ext cx="80963" cy="26988"/>
              </a:xfrm>
              <a:custGeom>
                <a:avLst/>
                <a:gdLst>
                  <a:gd name="T0" fmla="*/ 24 w 48"/>
                  <a:gd name="T1" fmla="*/ 16 h 16"/>
                  <a:gd name="T2" fmla="*/ 0 w 48"/>
                  <a:gd name="T3" fmla="*/ 2 h 16"/>
                  <a:gd name="T4" fmla="*/ 2 w 48"/>
                  <a:gd name="T5" fmla="*/ 0 h 16"/>
                  <a:gd name="T6" fmla="*/ 4 w 48"/>
                  <a:gd name="T7" fmla="*/ 2 h 16"/>
                  <a:gd name="T8" fmla="*/ 24 w 48"/>
                  <a:gd name="T9" fmla="*/ 11 h 16"/>
                  <a:gd name="T10" fmla="*/ 43 w 48"/>
                  <a:gd name="T11" fmla="*/ 2 h 16"/>
                  <a:gd name="T12" fmla="*/ 46 w 48"/>
                  <a:gd name="T13" fmla="*/ 0 h 16"/>
                  <a:gd name="T14" fmla="*/ 48 w 48"/>
                  <a:gd name="T15" fmla="*/ 2 h 16"/>
                  <a:gd name="T16" fmla="*/ 24 w 4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6">
                    <a:moveTo>
                      <a:pt x="24" y="16"/>
                    </a:moveTo>
                    <a:cubicBezTo>
                      <a:pt x="10" y="16"/>
                      <a:pt x="0" y="10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12" y="11"/>
                      <a:pt x="24" y="11"/>
                    </a:cubicBezTo>
                    <a:cubicBezTo>
                      <a:pt x="35" y="11"/>
                      <a:pt x="43" y="6"/>
                      <a:pt x="43" y="2"/>
                    </a:cubicBezTo>
                    <a:cubicBezTo>
                      <a:pt x="43" y="1"/>
                      <a:pt x="44" y="0"/>
                      <a:pt x="46" y="0"/>
                    </a:cubicBezTo>
                    <a:cubicBezTo>
                      <a:pt x="47" y="0"/>
                      <a:pt x="48" y="1"/>
                      <a:pt x="48" y="2"/>
                    </a:cubicBezTo>
                    <a:cubicBezTo>
                      <a:pt x="48" y="10"/>
                      <a:pt x="37" y="16"/>
                      <a:pt x="2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2832100" y="2760663"/>
                <a:ext cx="260350" cy="314325"/>
              </a:xfrm>
              <a:custGeom>
                <a:avLst/>
                <a:gdLst>
                  <a:gd name="T0" fmla="*/ 101 w 154"/>
                  <a:gd name="T1" fmla="*/ 185 h 185"/>
                  <a:gd name="T2" fmla="*/ 53 w 154"/>
                  <a:gd name="T3" fmla="*/ 185 h 185"/>
                  <a:gd name="T4" fmla="*/ 32 w 154"/>
                  <a:gd name="T5" fmla="*/ 164 h 185"/>
                  <a:gd name="T6" fmla="*/ 32 w 154"/>
                  <a:gd name="T7" fmla="*/ 149 h 185"/>
                  <a:gd name="T8" fmla="*/ 22 w 154"/>
                  <a:gd name="T9" fmla="*/ 130 h 185"/>
                  <a:gd name="T10" fmla="*/ 0 w 154"/>
                  <a:gd name="T11" fmla="*/ 77 h 185"/>
                  <a:gd name="T12" fmla="*/ 77 w 154"/>
                  <a:gd name="T13" fmla="*/ 0 h 185"/>
                  <a:gd name="T14" fmla="*/ 154 w 154"/>
                  <a:gd name="T15" fmla="*/ 77 h 185"/>
                  <a:gd name="T16" fmla="*/ 132 w 154"/>
                  <a:gd name="T17" fmla="*/ 130 h 185"/>
                  <a:gd name="T18" fmla="*/ 122 w 154"/>
                  <a:gd name="T19" fmla="*/ 149 h 185"/>
                  <a:gd name="T20" fmla="*/ 122 w 154"/>
                  <a:gd name="T21" fmla="*/ 164 h 185"/>
                  <a:gd name="T22" fmla="*/ 101 w 154"/>
                  <a:gd name="T23" fmla="*/ 185 h 185"/>
                  <a:gd name="T24" fmla="*/ 77 w 154"/>
                  <a:gd name="T25" fmla="*/ 5 h 185"/>
                  <a:gd name="T26" fmla="*/ 5 w 154"/>
                  <a:gd name="T27" fmla="*/ 77 h 185"/>
                  <a:gd name="T28" fmla="*/ 25 w 154"/>
                  <a:gd name="T29" fmla="*/ 127 h 185"/>
                  <a:gd name="T30" fmla="*/ 36 w 154"/>
                  <a:gd name="T31" fmla="*/ 149 h 185"/>
                  <a:gd name="T32" fmla="*/ 36 w 154"/>
                  <a:gd name="T33" fmla="*/ 164 h 185"/>
                  <a:gd name="T34" fmla="*/ 53 w 154"/>
                  <a:gd name="T35" fmla="*/ 180 h 185"/>
                  <a:gd name="T36" fmla="*/ 101 w 154"/>
                  <a:gd name="T37" fmla="*/ 180 h 185"/>
                  <a:gd name="T38" fmla="*/ 117 w 154"/>
                  <a:gd name="T39" fmla="*/ 164 h 185"/>
                  <a:gd name="T40" fmla="*/ 117 w 154"/>
                  <a:gd name="T41" fmla="*/ 149 h 185"/>
                  <a:gd name="T42" fmla="*/ 129 w 154"/>
                  <a:gd name="T43" fmla="*/ 127 h 185"/>
                  <a:gd name="T44" fmla="*/ 149 w 154"/>
                  <a:gd name="T45" fmla="*/ 77 h 185"/>
                  <a:gd name="T46" fmla="*/ 77 w 154"/>
                  <a:gd name="T47" fmla="*/ 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185">
                    <a:moveTo>
                      <a:pt x="101" y="185"/>
                    </a:moveTo>
                    <a:cubicBezTo>
                      <a:pt x="53" y="185"/>
                      <a:pt x="53" y="185"/>
                      <a:pt x="53" y="185"/>
                    </a:cubicBezTo>
                    <a:cubicBezTo>
                      <a:pt x="41" y="185"/>
                      <a:pt x="32" y="175"/>
                      <a:pt x="32" y="164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41"/>
                      <a:pt x="28" y="137"/>
                      <a:pt x="22" y="130"/>
                    </a:cubicBezTo>
                    <a:cubicBezTo>
                      <a:pt x="8" y="117"/>
                      <a:pt x="0" y="97"/>
                      <a:pt x="0" y="77"/>
                    </a:cubicBezTo>
                    <a:cubicBezTo>
                      <a:pt x="0" y="34"/>
                      <a:pt x="34" y="0"/>
                      <a:pt x="77" y="0"/>
                    </a:cubicBezTo>
                    <a:cubicBezTo>
                      <a:pt x="119" y="0"/>
                      <a:pt x="154" y="34"/>
                      <a:pt x="154" y="77"/>
                    </a:cubicBezTo>
                    <a:cubicBezTo>
                      <a:pt x="154" y="97"/>
                      <a:pt x="146" y="117"/>
                      <a:pt x="132" y="130"/>
                    </a:cubicBezTo>
                    <a:cubicBezTo>
                      <a:pt x="125" y="137"/>
                      <a:pt x="122" y="141"/>
                      <a:pt x="122" y="149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2" y="175"/>
                      <a:pt x="113" y="185"/>
                      <a:pt x="101" y="185"/>
                    </a:cubicBezTo>
                    <a:close/>
                    <a:moveTo>
                      <a:pt x="77" y="5"/>
                    </a:moveTo>
                    <a:cubicBezTo>
                      <a:pt x="37" y="5"/>
                      <a:pt x="5" y="37"/>
                      <a:pt x="5" y="77"/>
                    </a:cubicBezTo>
                    <a:cubicBezTo>
                      <a:pt x="5" y="96"/>
                      <a:pt x="12" y="114"/>
                      <a:pt x="25" y="127"/>
                    </a:cubicBezTo>
                    <a:cubicBezTo>
                      <a:pt x="32" y="134"/>
                      <a:pt x="36" y="140"/>
                      <a:pt x="36" y="149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73"/>
                      <a:pt x="44" y="180"/>
                      <a:pt x="53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10" y="180"/>
                      <a:pt x="117" y="173"/>
                      <a:pt x="117" y="164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7" y="140"/>
                      <a:pt x="122" y="134"/>
                      <a:pt x="129" y="127"/>
                    </a:cubicBezTo>
                    <a:cubicBezTo>
                      <a:pt x="142" y="114"/>
                      <a:pt x="149" y="96"/>
                      <a:pt x="149" y="77"/>
                    </a:cubicBezTo>
                    <a:cubicBezTo>
                      <a:pt x="149" y="37"/>
                      <a:pt x="117" y="5"/>
                      <a:pt x="7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" name="Freeform 43"/>
              <p:cNvSpPr>
                <a:spLocks noEditPoints="1"/>
              </p:cNvSpPr>
              <p:nvPr/>
            </p:nvSpPr>
            <p:spPr bwMode="auto">
              <a:xfrm>
                <a:off x="2898775" y="3065463"/>
                <a:ext cx="123825" cy="39688"/>
              </a:xfrm>
              <a:custGeom>
                <a:avLst/>
                <a:gdLst>
                  <a:gd name="T0" fmla="*/ 62 w 73"/>
                  <a:gd name="T1" fmla="*/ 23 h 23"/>
                  <a:gd name="T2" fmla="*/ 12 w 73"/>
                  <a:gd name="T3" fmla="*/ 23 h 23"/>
                  <a:gd name="T4" fmla="*/ 0 w 73"/>
                  <a:gd name="T5" fmla="*/ 11 h 23"/>
                  <a:gd name="T6" fmla="*/ 12 w 73"/>
                  <a:gd name="T7" fmla="*/ 0 h 23"/>
                  <a:gd name="T8" fmla="*/ 62 w 73"/>
                  <a:gd name="T9" fmla="*/ 0 h 23"/>
                  <a:gd name="T10" fmla="*/ 73 w 73"/>
                  <a:gd name="T11" fmla="*/ 11 h 23"/>
                  <a:gd name="T12" fmla="*/ 62 w 73"/>
                  <a:gd name="T13" fmla="*/ 23 h 23"/>
                  <a:gd name="T14" fmla="*/ 12 w 73"/>
                  <a:gd name="T15" fmla="*/ 5 h 23"/>
                  <a:gd name="T16" fmla="*/ 5 w 73"/>
                  <a:gd name="T17" fmla="*/ 11 h 23"/>
                  <a:gd name="T18" fmla="*/ 12 w 73"/>
                  <a:gd name="T19" fmla="*/ 18 h 23"/>
                  <a:gd name="T20" fmla="*/ 62 w 73"/>
                  <a:gd name="T21" fmla="*/ 18 h 23"/>
                  <a:gd name="T22" fmla="*/ 69 w 73"/>
                  <a:gd name="T23" fmla="*/ 11 h 23"/>
                  <a:gd name="T24" fmla="*/ 62 w 73"/>
                  <a:gd name="T25" fmla="*/ 5 h 23"/>
                  <a:gd name="T26" fmla="*/ 12 w 73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3">
                    <a:moveTo>
                      <a:pt x="62" y="23"/>
                    </a:moveTo>
                    <a:cubicBezTo>
                      <a:pt x="12" y="23"/>
                      <a:pt x="12" y="23"/>
                      <a:pt x="12" y="23"/>
                    </a:cubicBezTo>
                    <a:cubicBezTo>
                      <a:pt x="6" y="23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3"/>
                      <a:pt x="62" y="23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8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8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5" name="Rectangle 44"/>
          <p:cNvSpPr/>
          <p:nvPr/>
        </p:nvSpPr>
        <p:spPr>
          <a:xfrm flipH="1">
            <a:off x="841702" y="1990300"/>
            <a:ext cx="2432703" cy="69403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0" tIns="0" rIns="243840" bIns="0" rtlCol="0" anchor="ctr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>
                <a:solidFill>
                  <a:schemeClr val="tx1"/>
                </a:solidFill>
              </a:rPr>
              <a:t>Input One</a:t>
            </a:r>
          </a:p>
          <a:p>
            <a:pPr algn="r">
              <a:lnSpc>
                <a:spcPct val="89000"/>
              </a:lnSpc>
            </a:pPr>
            <a:r>
              <a:rPr lang="en-US" sz="1467" dirty="0">
                <a:solidFill>
                  <a:schemeClr val="tx1"/>
                </a:solidFill>
              </a:rPr>
              <a:t>Lorem ipsum dolor </a:t>
            </a:r>
            <a:br>
              <a:rPr lang="en-US" sz="1467" dirty="0">
                <a:solidFill>
                  <a:schemeClr val="tx1"/>
                </a:solidFill>
              </a:rPr>
            </a:br>
            <a:r>
              <a:rPr lang="en-US" sz="1467" dirty="0">
                <a:solidFill>
                  <a:schemeClr val="tx1"/>
                </a:solidFill>
              </a:rPr>
              <a:t>sit amet, </a:t>
            </a:r>
            <a:r>
              <a:rPr lang="en-US" sz="1467" dirty="0" err="1">
                <a:solidFill>
                  <a:schemeClr val="tx1"/>
                </a:solidFill>
              </a:rPr>
              <a:t>consectetur</a:t>
            </a:r>
            <a:endParaRPr lang="en-US" sz="1467" dirty="0">
              <a:solidFill>
                <a:schemeClr val="tx1"/>
              </a:solidFill>
            </a:endParaRPr>
          </a:p>
        </p:txBody>
      </p:sp>
      <p:sp>
        <p:nvSpPr>
          <p:cNvPr id="49" name="Rectangle 48"/>
          <p:cNvSpPr/>
          <p:nvPr/>
        </p:nvSpPr>
        <p:spPr>
          <a:xfrm flipH="1">
            <a:off x="9168340" y="1990299"/>
            <a:ext cx="2390761" cy="69403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243840" tIns="0" rIns="0" bIns="0" rtlCol="0" anchor="ctr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>
                <a:solidFill>
                  <a:schemeClr val="tx1"/>
                </a:solidFill>
              </a:rPr>
              <a:t>Input Two</a:t>
            </a:r>
          </a:p>
          <a:p>
            <a:pPr>
              <a:lnSpc>
                <a:spcPct val="89000"/>
              </a:lnSpc>
            </a:pPr>
            <a:r>
              <a:rPr lang="en-US" sz="1467" dirty="0" err="1">
                <a:solidFill>
                  <a:schemeClr val="tx1"/>
                </a:solidFill>
              </a:rPr>
              <a:t>Proin</a:t>
            </a:r>
            <a:r>
              <a:rPr lang="en-US" sz="1467" dirty="0">
                <a:solidFill>
                  <a:schemeClr val="tx1"/>
                </a:solidFill>
              </a:rPr>
              <a:t> et </a:t>
            </a:r>
            <a:r>
              <a:rPr lang="en-US" sz="1467" dirty="0" err="1">
                <a:solidFill>
                  <a:schemeClr val="tx1"/>
                </a:solidFill>
              </a:rPr>
              <a:t>enim</a:t>
            </a:r>
            <a:r>
              <a:rPr lang="en-US" sz="1467" dirty="0">
                <a:solidFill>
                  <a:schemeClr val="tx1"/>
                </a:solidFill>
              </a:rPr>
              <a:t> dolor sit </a:t>
            </a:r>
            <a:r>
              <a:rPr lang="en-US" sz="1467" dirty="0" err="1">
                <a:solidFill>
                  <a:schemeClr val="tx1"/>
                </a:solidFill>
              </a:rPr>
              <a:t>scelerisque</a:t>
            </a:r>
            <a:r>
              <a:rPr lang="en-US" sz="1467" dirty="0">
                <a:solidFill>
                  <a:schemeClr val="tx1"/>
                </a:solidFill>
              </a:rPr>
              <a:t>, </a:t>
            </a:r>
            <a:r>
              <a:rPr lang="en-US" sz="1467" dirty="0" err="1">
                <a:solidFill>
                  <a:schemeClr val="tx1"/>
                </a:solidFill>
              </a:rPr>
              <a:t>imperdiet</a:t>
            </a:r>
            <a:endParaRPr lang="en-US" sz="1467" dirty="0">
              <a:solidFill>
                <a:schemeClr val="tx1"/>
              </a:solidFill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4428814" y="560459"/>
            <a:ext cx="3553717" cy="3553717"/>
            <a:chOff x="3170172" y="418973"/>
            <a:chExt cx="2668031" cy="2668031"/>
          </a:xfrm>
        </p:grpSpPr>
        <p:sp>
          <p:nvSpPr>
            <p:cNvPr id="51" name="Oval 50"/>
            <p:cNvSpPr/>
            <p:nvPr/>
          </p:nvSpPr>
          <p:spPr>
            <a:xfrm>
              <a:off x="3170172" y="418973"/>
              <a:ext cx="2668031" cy="2668031"/>
            </a:xfrm>
            <a:prstGeom prst="ellipse">
              <a:avLst/>
            </a:prstGeom>
            <a:solidFill>
              <a:schemeClr val="bg1">
                <a:lumMod val="50000"/>
                <a:alpha val="12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3524030" y="525737"/>
              <a:ext cx="1927323" cy="2515390"/>
              <a:chOff x="3539901" y="932283"/>
              <a:chExt cx="2093975" cy="2732892"/>
            </a:xfrm>
          </p:grpSpPr>
          <p:sp>
            <p:nvSpPr>
              <p:cNvPr id="53" name="Arc 52"/>
              <p:cNvSpPr/>
              <p:nvPr/>
            </p:nvSpPr>
            <p:spPr>
              <a:xfrm rot="7200000">
                <a:off x="3578894" y="1251915"/>
                <a:ext cx="2041163" cy="2041163"/>
              </a:xfrm>
              <a:prstGeom prst="arc">
                <a:avLst>
                  <a:gd name="adj1" fmla="val 8709740"/>
                  <a:gd name="adj2" fmla="val 20385626"/>
                </a:avLst>
              </a:prstGeom>
              <a:ln w="307975">
                <a:gradFill flip="none" rotWithShape="1">
                  <a:gsLst>
                    <a:gs pos="50000">
                      <a:schemeClr val="accent4"/>
                    </a:gs>
                    <a:gs pos="100000">
                      <a:schemeClr val="accent4">
                        <a:lumMod val="50000"/>
                      </a:schemeClr>
                    </a:gs>
                  </a:gsLst>
                  <a:lin ang="4200000" scaled="0"/>
                  <a:tileRect/>
                </a:gra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54" name="Arc 53"/>
              <p:cNvSpPr/>
              <p:nvPr/>
            </p:nvSpPr>
            <p:spPr>
              <a:xfrm>
                <a:off x="3578894" y="1251915"/>
                <a:ext cx="2041163" cy="2041163"/>
              </a:xfrm>
              <a:prstGeom prst="arc">
                <a:avLst>
                  <a:gd name="adj1" fmla="val 5589548"/>
                  <a:gd name="adj2" fmla="val 15840859"/>
                </a:avLst>
              </a:prstGeom>
              <a:ln w="307975">
                <a:gradFill flip="none" rotWithShape="1">
                  <a:gsLst>
                    <a:gs pos="65000">
                      <a:schemeClr val="accent1"/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200000" scaled="0"/>
                  <a:tileRect/>
                </a:gradFill>
                <a:tailEnd type="none" w="med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62" name="Isosceles Triangle 61"/>
              <p:cNvSpPr/>
              <p:nvPr/>
            </p:nvSpPr>
            <p:spPr>
              <a:xfrm rot="5400000">
                <a:off x="4227698" y="1061378"/>
                <a:ext cx="754226" cy="496035"/>
              </a:xfrm>
              <a:prstGeom prst="triangle">
                <a:avLst/>
              </a:prstGeom>
              <a:solidFill>
                <a:schemeClr val="accent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63" name="Isosceles Triangle 62"/>
              <p:cNvSpPr/>
              <p:nvPr/>
            </p:nvSpPr>
            <p:spPr>
              <a:xfrm rot="16200000">
                <a:off x="4086009" y="3040044"/>
                <a:ext cx="754226" cy="496035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 rot="5400000">
                <a:off x="3539900" y="1207953"/>
                <a:ext cx="2093977" cy="2093975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Down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>
                    <a:solidFill>
                      <a:schemeClr val="bg1"/>
                    </a:solidFill>
                  </a:rPr>
                  <a:t>Lorem ipsum dolor sit </a:t>
                </a: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 rot="5400000">
                <a:off x="3607860" y="1263040"/>
                <a:ext cx="1992857" cy="1992855"/>
              </a:xfrm>
              <a:prstGeom prst="rect">
                <a:avLst/>
              </a:prstGeom>
              <a:noFill/>
            </p:spPr>
            <p:txBody>
              <a:bodyPr wrap="none" rtlCol="0">
                <a:prstTxWarp prst="textArchUp">
                  <a:avLst/>
                </a:prstTxWarp>
                <a:spAutoFit/>
              </a:bodyPr>
              <a:lstStyle/>
              <a:p>
                <a:pPr algn="ctr"/>
                <a:r>
                  <a:rPr lang="en-US" sz="1467" dirty="0">
                    <a:solidFill>
                      <a:schemeClr val="bg1"/>
                    </a:solidFill>
                  </a:rPr>
                  <a:t>Lorem ipsum dolor sit </a:t>
                </a:r>
              </a:p>
            </p:txBody>
          </p:sp>
        </p:grpSp>
      </p:grpSp>
      <p:sp>
        <p:nvSpPr>
          <p:cNvPr id="67" name="TextBox 66"/>
          <p:cNvSpPr txBox="1"/>
          <p:nvPr/>
        </p:nvSpPr>
        <p:spPr>
          <a:xfrm>
            <a:off x="841704" y="4894301"/>
            <a:ext cx="3318909" cy="451342"/>
          </a:xfrm>
          <a:prstGeom prst="rect">
            <a:avLst/>
          </a:prstGeom>
          <a:solidFill>
            <a:schemeClr val="accent1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First idea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843502" y="5345642"/>
            <a:ext cx="3318909" cy="574644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69" name="TextBox 68"/>
          <p:cNvSpPr txBox="1"/>
          <p:nvPr/>
        </p:nvSpPr>
        <p:spPr>
          <a:xfrm>
            <a:off x="4540050" y="4894299"/>
            <a:ext cx="3318909" cy="451342"/>
          </a:xfrm>
          <a:prstGeom prst="rect">
            <a:avLst/>
          </a:prstGeom>
          <a:solidFill>
            <a:schemeClr val="accent4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Second idea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540050" y="5345641"/>
            <a:ext cx="3318909" cy="574644"/>
          </a:xfrm>
          <a:prstGeom prst="rect">
            <a:avLst/>
          </a:prstGeom>
          <a:solidFill>
            <a:schemeClr val="accent4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71" name="TextBox 70"/>
          <p:cNvSpPr txBox="1"/>
          <p:nvPr/>
        </p:nvSpPr>
        <p:spPr>
          <a:xfrm>
            <a:off x="8238394" y="4894301"/>
            <a:ext cx="3318909" cy="451342"/>
          </a:xfrm>
          <a:prstGeom prst="rect">
            <a:avLst/>
          </a:prstGeom>
          <a:solidFill>
            <a:schemeClr val="bg2"/>
          </a:solidFill>
        </p:spPr>
        <p:txBody>
          <a:bodyPr wrap="square" lIns="121920" tIns="60960" rIns="121920" bIns="60960" rtlCol="0" anchor="b" anchorCtr="0">
            <a:spAutoFit/>
          </a:bodyPr>
          <a:lstStyle/>
          <a:p>
            <a:r>
              <a:rPr lang="en-US" sz="2133" dirty="0">
                <a:solidFill>
                  <a:schemeClr val="bg1"/>
                </a:solidFill>
              </a:rPr>
              <a:t>Third idea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8240192" y="5345642"/>
            <a:ext cx="3318909" cy="574644"/>
          </a:xfrm>
          <a:prstGeom prst="rect">
            <a:avLst/>
          </a:prstGeom>
          <a:solidFill>
            <a:schemeClr val="bg2">
              <a:alpha val="20000"/>
            </a:schemeClr>
          </a:solidFill>
        </p:spPr>
        <p:txBody>
          <a:bodyPr wrap="square" lIns="121920" tIns="60960" rIns="121920" bIns="60960" rtlCol="0">
            <a:spAutoFit/>
          </a:bodyPr>
          <a:lstStyle/>
          <a:p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cxnSp>
        <p:nvCxnSpPr>
          <p:cNvPr id="73" name="Elbow Connector 72"/>
          <p:cNvCxnSpPr>
            <a:stCxn id="67" idx="0"/>
            <a:endCxn id="71" idx="0"/>
          </p:cNvCxnSpPr>
          <p:nvPr/>
        </p:nvCxnSpPr>
        <p:spPr>
          <a:xfrm rot="5400000" flipH="1" flipV="1">
            <a:off x="6199504" y="1195956"/>
            <a:ext cx="12700" cy="7396690"/>
          </a:xfrm>
          <a:prstGeom prst="bentConnector3">
            <a:avLst>
              <a:gd name="adj1" fmla="val 1800000"/>
            </a:avLst>
          </a:prstGeom>
          <a:noFill/>
          <a:ln w="12700">
            <a:solidFill>
              <a:schemeClr val="bg1">
                <a:lumMod val="50000"/>
                <a:alpha val="4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cxnSp>
        <p:nvCxnSpPr>
          <p:cNvPr id="74" name="Straight Connector 73"/>
          <p:cNvCxnSpPr>
            <a:stCxn id="51" idx="4"/>
            <a:endCxn id="69" idx="0"/>
          </p:cNvCxnSpPr>
          <p:nvPr/>
        </p:nvCxnSpPr>
        <p:spPr>
          <a:xfrm flipH="1">
            <a:off x="6199505" y="4114176"/>
            <a:ext cx="6168" cy="780123"/>
          </a:xfrm>
          <a:prstGeom prst="line">
            <a:avLst/>
          </a:prstGeom>
          <a:noFill/>
          <a:ln w="12700">
            <a:solidFill>
              <a:schemeClr val="bg1">
                <a:lumMod val="50000"/>
                <a:alpha val="4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75" name="Rectangle 74"/>
          <p:cNvSpPr/>
          <p:nvPr/>
        </p:nvSpPr>
        <p:spPr>
          <a:xfrm>
            <a:off x="5403243" y="1957991"/>
            <a:ext cx="1604859" cy="89498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133" dirty="0"/>
              <a:t>Core Value</a:t>
            </a:r>
          </a:p>
          <a:p>
            <a:pPr algn="ctr">
              <a:lnSpc>
                <a:spcPct val="89000"/>
              </a:lnSpc>
            </a:pPr>
            <a:r>
              <a:rPr lang="en-US" sz="1467" dirty="0"/>
              <a:t>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6059597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6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7424863" y="4307215"/>
            <a:ext cx="854703" cy="859223"/>
            <a:chOff x="776288" y="2444750"/>
            <a:chExt cx="600075" cy="603250"/>
          </a:xfrm>
        </p:grpSpPr>
        <p:sp>
          <p:nvSpPr>
            <p:cNvPr id="4" name="Oval 3"/>
            <p:cNvSpPr>
              <a:spLocks noChangeArrowheads="1"/>
            </p:cNvSpPr>
            <p:nvPr/>
          </p:nvSpPr>
          <p:spPr bwMode="auto">
            <a:xfrm>
              <a:off x="776288" y="2444750"/>
              <a:ext cx="600075" cy="6032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862013" y="2624931"/>
              <a:ext cx="430213" cy="242888"/>
              <a:chOff x="862013" y="2847975"/>
              <a:chExt cx="430213" cy="242888"/>
            </a:xfrm>
          </p:grpSpPr>
          <p:sp>
            <p:nvSpPr>
              <p:cNvPr id="6" name="Freeform 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334963" cy="242888"/>
              </a:xfrm>
              <a:custGeom>
                <a:avLst/>
                <a:gdLst>
                  <a:gd name="T0" fmla="*/ 191 w 197"/>
                  <a:gd name="T1" fmla="*/ 72 h 143"/>
                  <a:gd name="T2" fmla="*/ 184 w 197"/>
                  <a:gd name="T3" fmla="*/ 72 h 143"/>
                  <a:gd name="T4" fmla="*/ 172 w 197"/>
                  <a:gd name="T5" fmla="*/ 43 h 143"/>
                  <a:gd name="T6" fmla="*/ 157 w 197"/>
                  <a:gd name="T7" fmla="*/ 31 h 143"/>
                  <a:gd name="T8" fmla="*/ 126 w 197"/>
                  <a:gd name="T9" fmla="*/ 31 h 143"/>
                  <a:gd name="T10" fmla="*/ 126 w 197"/>
                  <a:gd name="T11" fmla="*/ 2 h 143"/>
                  <a:gd name="T12" fmla="*/ 123 w 197"/>
                  <a:gd name="T13" fmla="*/ 0 h 143"/>
                  <a:gd name="T14" fmla="*/ 2 w 197"/>
                  <a:gd name="T15" fmla="*/ 0 h 143"/>
                  <a:gd name="T16" fmla="*/ 0 w 197"/>
                  <a:gd name="T17" fmla="*/ 2 h 143"/>
                  <a:gd name="T18" fmla="*/ 0 w 197"/>
                  <a:gd name="T19" fmla="*/ 122 h 143"/>
                  <a:gd name="T20" fmla="*/ 2 w 197"/>
                  <a:gd name="T21" fmla="*/ 125 h 143"/>
                  <a:gd name="T22" fmla="*/ 19 w 197"/>
                  <a:gd name="T23" fmla="*/ 125 h 143"/>
                  <a:gd name="T24" fmla="*/ 39 w 197"/>
                  <a:gd name="T25" fmla="*/ 143 h 143"/>
                  <a:gd name="T26" fmla="*/ 60 w 197"/>
                  <a:gd name="T27" fmla="*/ 125 h 143"/>
                  <a:gd name="T28" fmla="*/ 138 w 197"/>
                  <a:gd name="T29" fmla="*/ 125 h 143"/>
                  <a:gd name="T30" fmla="*/ 159 w 197"/>
                  <a:gd name="T31" fmla="*/ 143 h 143"/>
                  <a:gd name="T32" fmla="*/ 180 w 197"/>
                  <a:gd name="T33" fmla="*/ 125 h 143"/>
                  <a:gd name="T34" fmla="*/ 191 w 197"/>
                  <a:gd name="T35" fmla="*/ 125 h 143"/>
                  <a:gd name="T36" fmla="*/ 197 w 197"/>
                  <a:gd name="T37" fmla="*/ 119 h 143"/>
                  <a:gd name="T38" fmla="*/ 197 w 197"/>
                  <a:gd name="T39" fmla="*/ 78 h 143"/>
                  <a:gd name="T40" fmla="*/ 191 w 197"/>
                  <a:gd name="T41" fmla="*/ 72 h 143"/>
                  <a:gd name="T42" fmla="*/ 157 w 197"/>
                  <a:gd name="T43" fmla="*/ 36 h 143"/>
                  <a:gd name="T44" fmla="*/ 168 w 197"/>
                  <a:gd name="T45" fmla="*/ 44 h 143"/>
                  <a:gd name="T46" fmla="*/ 179 w 197"/>
                  <a:gd name="T47" fmla="*/ 72 h 143"/>
                  <a:gd name="T48" fmla="*/ 126 w 197"/>
                  <a:gd name="T49" fmla="*/ 72 h 143"/>
                  <a:gd name="T50" fmla="*/ 126 w 197"/>
                  <a:gd name="T51" fmla="*/ 36 h 143"/>
                  <a:gd name="T52" fmla="*/ 157 w 197"/>
                  <a:gd name="T53" fmla="*/ 36 h 143"/>
                  <a:gd name="T54" fmla="*/ 4 w 197"/>
                  <a:gd name="T55" fmla="*/ 4 h 143"/>
                  <a:gd name="T56" fmla="*/ 121 w 197"/>
                  <a:gd name="T57" fmla="*/ 4 h 143"/>
                  <a:gd name="T58" fmla="*/ 121 w 197"/>
                  <a:gd name="T59" fmla="*/ 120 h 143"/>
                  <a:gd name="T60" fmla="*/ 60 w 197"/>
                  <a:gd name="T61" fmla="*/ 120 h 143"/>
                  <a:gd name="T62" fmla="*/ 39 w 197"/>
                  <a:gd name="T63" fmla="*/ 101 h 143"/>
                  <a:gd name="T64" fmla="*/ 19 w 197"/>
                  <a:gd name="T65" fmla="*/ 120 h 143"/>
                  <a:gd name="T66" fmla="*/ 4 w 197"/>
                  <a:gd name="T67" fmla="*/ 120 h 143"/>
                  <a:gd name="T68" fmla="*/ 4 w 197"/>
                  <a:gd name="T69" fmla="*/ 4 h 143"/>
                  <a:gd name="T70" fmla="*/ 39 w 197"/>
                  <a:gd name="T71" fmla="*/ 139 h 143"/>
                  <a:gd name="T72" fmla="*/ 23 w 197"/>
                  <a:gd name="T73" fmla="*/ 122 h 143"/>
                  <a:gd name="T74" fmla="*/ 39 w 197"/>
                  <a:gd name="T75" fmla="*/ 106 h 143"/>
                  <a:gd name="T76" fmla="*/ 56 w 197"/>
                  <a:gd name="T77" fmla="*/ 122 h 143"/>
                  <a:gd name="T78" fmla="*/ 39 w 197"/>
                  <a:gd name="T79" fmla="*/ 139 h 143"/>
                  <a:gd name="T80" fmla="*/ 159 w 197"/>
                  <a:gd name="T81" fmla="*/ 139 h 143"/>
                  <a:gd name="T82" fmla="*/ 142 w 197"/>
                  <a:gd name="T83" fmla="*/ 122 h 143"/>
                  <a:gd name="T84" fmla="*/ 159 w 197"/>
                  <a:gd name="T85" fmla="*/ 106 h 143"/>
                  <a:gd name="T86" fmla="*/ 175 w 197"/>
                  <a:gd name="T87" fmla="*/ 122 h 143"/>
                  <a:gd name="T88" fmla="*/ 175 w 197"/>
                  <a:gd name="T89" fmla="*/ 122 h 143"/>
                  <a:gd name="T90" fmla="*/ 175 w 197"/>
                  <a:gd name="T91" fmla="*/ 123 h 143"/>
                  <a:gd name="T92" fmla="*/ 159 w 197"/>
                  <a:gd name="T93" fmla="*/ 139 h 143"/>
                  <a:gd name="T94" fmla="*/ 193 w 197"/>
                  <a:gd name="T95" fmla="*/ 119 h 143"/>
                  <a:gd name="T96" fmla="*/ 191 w 197"/>
                  <a:gd name="T97" fmla="*/ 120 h 143"/>
                  <a:gd name="T98" fmla="*/ 180 w 197"/>
                  <a:gd name="T99" fmla="*/ 120 h 143"/>
                  <a:gd name="T100" fmla="*/ 159 w 197"/>
                  <a:gd name="T101" fmla="*/ 101 h 143"/>
                  <a:gd name="T102" fmla="*/ 138 w 197"/>
                  <a:gd name="T103" fmla="*/ 120 h 143"/>
                  <a:gd name="T104" fmla="*/ 126 w 197"/>
                  <a:gd name="T105" fmla="*/ 120 h 143"/>
                  <a:gd name="T106" fmla="*/ 126 w 197"/>
                  <a:gd name="T107" fmla="*/ 77 h 143"/>
                  <a:gd name="T108" fmla="*/ 191 w 197"/>
                  <a:gd name="T109" fmla="*/ 77 h 143"/>
                  <a:gd name="T110" fmla="*/ 193 w 197"/>
                  <a:gd name="T111" fmla="*/ 78 h 143"/>
                  <a:gd name="T112" fmla="*/ 193 w 197"/>
                  <a:gd name="T113" fmla="*/ 1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143">
                    <a:moveTo>
                      <a:pt x="191" y="72"/>
                    </a:moveTo>
                    <a:cubicBezTo>
                      <a:pt x="184" y="72"/>
                      <a:pt x="184" y="72"/>
                      <a:pt x="184" y="72"/>
                    </a:cubicBezTo>
                    <a:cubicBezTo>
                      <a:pt x="181" y="65"/>
                      <a:pt x="172" y="43"/>
                      <a:pt x="172" y="43"/>
                    </a:cubicBezTo>
                    <a:cubicBezTo>
                      <a:pt x="169" y="36"/>
                      <a:pt x="163" y="31"/>
                      <a:pt x="157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1"/>
                      <a:pt x="125" y="0"/>
                      <a:pt x="12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5"/>
                      <a:pt x="2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0" y="135"/>
                      <a:pt x="29" y="143"/>
                      <a:pt x="39" y="143"/>
                    </a:cubicBezTo>
                    <a:cubicBezTo>
                      <a:pt x="50" y="143"/>
                      <a:pt x="59" y="135"/>
                      <a:pt x="60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35"/>
                      <a:pt x="148" y="143"/>
                      <a:pt x="159" y="143"/>
                    </a:cubicBezTo>
                    <a:cubicBezTo>
                      <a:pt x="170" y="143"/>
                      <a:pt x="178" y="135"/>
                      <a:pt x="180" y="125"/>
                    </a:cubicBezTo>
                    <a:cubicBezTo>
                      <a:pt x="191" y="125"/>
                      <a:pt x="191" y="125"/>
                      <a:pt x="191" y="125"/>
                    </a:cubicBezTo>
                    <a:cubicBezTo>
                      <a:pt x="195" y="125"/>
                      <a:pt x="197" y="122"/>
                      <a:pt x="197" y="119"/>
                    </a:cubicBezTo>
                    <a:cubicBezTo>
                      <a:pt x="197" y="78"/>
                      <a:pt x="197" y="78"/>
                      <a:pt x="197" y="78"/>
                    </a:cubicBezTo>
                    <a:cubicBezTo>
                      <a:pt x="197" y="75"/>
                      <a:pt x="195" y="72"/>
                      <a:pt x="191" y="72"/>
                    </a:cubicBezTo>
                    <a:close/>
                    <a:moveTo>
                      <a:pt x="157" y="36"/>
                    </a:moveTo>
                    <a:cubicBezTo>
                      <a:pt x="161" y="36"/>
                      <a:pt x="166" y="40"/>
                      <a:pt x="168" y="44"/>
                    </a:cubicBezTo>
                    <a:cubicBezTo>
                      <a:pt x="168" y="45"/>
                      <a:pt x="175" y="64"/>
                      <a:pt x="179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36"/>
                      <a:pt x="126" y="36"/>
                      <a:pt x="126" y="36"/>
                    </a:cubicBezTo>
                    <a:lnTo>
                      <a:pt x="157" y="36"/>
                    </a:lnTo>
                    <a:close/>
                    <a:moveTo>
                      <a:pt x="4" y="4"/>
                    </a:move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120"/>
                      <a:pt x="121" y="120"/>
                      <a:pt x="121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59" y="109"/>
                      <a:pt x="50" y="101"/>
                      <a:pt x="39" y="101"/>
                    </a:cubicBezTo>
                    <a:cubicBezTo>
                      <a:pt x="29" y="101"/>
                      <a:pt x="20" y="109"/>
                      <a:pt x="19" y="120"/>
                    </a:cubicBezTo>
                    <a:cubicBezTo>
                      <a:pt x="4" y="120"/>
                      <a:pt x="4" y="120"/>
                      <a:pt x="4" y="120"/>
                    </a:cubicBezTo>
                    <a:lnTo>
                      <a:pt x="4" y="4"/>
                    </a:lnTo>
                    <a:close/>
                    <a:moveTo>
                      <a:pt x="39" y="139"/>
                    </a:moveTo>
                    <a:cubicBezTo>
                      <a:pt x="30" y="139"/>
                      <a:pt x="23" y="131"/>
                      <a:pt x="23" y="122"/>
                    </a:cubicBezTo>
                    <a:cubicBezTo>
                      <a:pt x="23" y="113"/>
                      <a:pt x="30" y="106"/>
                      <a:pt x="39" y="106"/>
                    </a:cubicBezTo>
                    <a:cubicBezTo>
                      <a:pt x="48" y="106"/>
                      <a:pt x="56" y="113"/>
                      <a:pt x="56" y="122"/>
                    </a:cubicBezTo>
                    <a:cubicBezTo>
                      <a:pt x="56" y="131"/>
                      <a:pt x="48" y="139"/>
                      <a:pt x="39" y="139"/>
                    </a:cubicBezTo>
                    <a:close/>
                    <a:moveTo>
                      <a:pt x="159" y="139"/>
                    </a:moveTo>
                    <a:cubicBezTo>
                      <a:pt x="150" y="139"/>
                      <a:pt x="142" y="131"/>
                      <a:pt x="142" y="122"/>
                    </a:cubicBezTo>
                    <a:cubicBezTo>
                      <a:pt x="142" y="113"/>
                      <a:pt x="150" y="106"/>
                      <a:pt x="159" y="106"/>
                    </a:cubicBezTo>
                    <a:cubicBezTo>
                      <a:pt x="168" y="106"/>
                      <a:pt x="175" y="113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3"/>
                    </a:cubicBezTo>
                    <a:cubicBezTo>
                      <a:pt x="175" y="131"/>
                      <a:pt x="168" y="139"/>
                      <a:pt x="159" y="139"/>
                    </a:cubicBezTo>
                    <a:close/>
                    <a:moveTo>
                      <a:pt x="193" y="119"/>
                    </a:moveTo>
                    <a:cubicBezTo>
                      <a:pt x="193" y="119"/>
                      <a:pt x="192" y="120"/>
                      <a:pt x="191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78" y="109"/>
                      <a:pt x="170" y="101"/>
                      <a:pt x="159" y="101"/>
                    </a:cubicBezTo>
                    <a:cubicBezTo>
                      <a:pt x="148" y="101"/>
                      <a:pt x="139" y="109"/>
                      <a:pt x="138" y="120"/>
                    </a:cubicBezTo>
                    <a:cubicBezTo>
                      <a:pt x="126" y="120"/>
                      <a:pt x="126" y="120"/>
                      <a:pt x="126" y="120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2" y="77"/>
                      <a:pt x="193" y="77"/>
                      <a:pt x="193" y="78"/>
                    </a:cubicBezTo>
                    <a:lnTo>
                      <a:pt x="193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862013" y="2847975"/>
                <a:ext cx="76200" cy="7938"/>
              </a:xfrm>
              <a:custGeom>
                <a:avLst/>
                <a:gdLst>
                  <a:gd name="T0" fmla="*/ 42 w 45"/>
                  <a:gd name="T1" fmla="*/ 0 h 4"/>
                  <a:gd name="T2" fmla="*/ 3 w 45"/>
                  <a:gd name="T3" fmla="*/ 0 h 4"/>
                  <a:gd name="T4" fmla="*/ 0 w 45"/>
                  <a:gd name="T5" fmla="*/ 2 h 4"/>
                  <a:gd name="T6" fmla="*/ 3 w 45"/>
                  <a:gd name="T7" fmla="*/ 4 h 4"/>
                  <a:gd name="T8" fmla="*/ 42 w 45"/>
                  <a:gd name="T9" fmla="*/ 4 h 4"/>
                  <a:gd name="T10" fmla="*/ 45 w 45"/>
                  <a:gd name="T11" fmla="*/ 2 h 4"/>
                  <a:gd name="T12" fmla="*/ 42 w 4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">
                    <a:moveTo>
                      <a:pt x="4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4" y="4"/>
                      <a:pt x="45" y="3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877888" y="2886075"/>
                <a:ext cx="60325" cy="6350"/>
              </a:xfrm>
              <a:custGeom>
                <a:avLst/>
                <a:gdLst>
                  <a:gd name="T0" fmla="*/ 32 w 35"/>
                  <a:gd name="T1" fmla="*/ 0 h 4"/>
                  <a:gd name="T2" fmla="*/ 2 w 35"/>
                  <a:gd name="T3" fmla="*/ 0 h 4"/>
                  <a:gd name="T4" fmla="*/ 0 w 35"/>
                  <a:gd name="T5" fmla="*/ 2 h 4"/>
                  <a:gd name="T6" fmla="*/ 2 w 35"/>
                  <a:gd name="T7" fmla="*/ 4 h 4"/>
                  <a:gd name="T8" fmla="*/ 32 w 35"/>
                  <a:gd name="T9" fmla="*/ 4 h 4"/>
                  <a:gd name="T10" fmla="*/ 35 w 35"/>
                  <a:gd name="T11" fmla="*/ 2 h 4"/>
                  <a:gd name="T12" fmla="*/ 32 w 3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">
                    <a:moveTo>
                      <a:pt x="3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895350" y="2922588"/>
                <a:ext cx="42863" cy="9525"/>
              </a:xfrm>
              <a:custGeom>
                <a:avLst/>
                <a:gdLst>
                  <a:gd name="T0" fmla="*/ 22 w 25"/>
                  <a:gd name="T1" fmla="*/ 0 h 5"/>
                  <a:gd name="T2" fmla="*/ 2 w 25"/>
                  <a:gd name="T3" fmla="*/ 0 h 5"/>
                  <a:gd name="T4" fmla="*/ 0 w 25"/>
                  <a:gd name="T5" fmla="*/ 2 h 5"/>
                  <a:gd name="T6" fmla="*/ 2 w 25"/>
                  <a:gd name="T7" fmla="*/ 5 h 5"/>
                  <a:gd name="T8" fmla="*/ 22 w 25"/>
                  <a:gd name="T9" fmla="*/ 5 h 5"/>
                  <a:gd name="T10" fmla="*/ 25 w 25"/>
                  <a:gd name="T11" fmla="*/ 2 h 5"/>
                  <a:gd name="T12" fmla="*/ 22 w 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">
                    <a:moveTo>
                      <a:pt x="2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5"/>
                      <a:pt x="25" y="3"/>
                      <a:pt x="25" y="2"/>
                    </a:cubicBezTo>
                    <a:cubicBezTo>
                      <a:pt x="25" y="1"/>
                      <a:pt x="24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8561466" y="3171274"/>
            <a:ext cx="854703" cy="856964"/>
            <a:chOff x="0" y="2445544"/>
            <a:chExt cx="600075" cy="601663"/>
          </a:xfrm>
        </p:grpSpPr>
        <p:sp>
          <p:nvSpPr>
            <p:cNvPr id="11" name="Oval 10"/>
            <p:cNvSpPr>
              <a:spLocks noChangeArrowheads="1"/>
            </p:cNvSpPr>
            <p:nvPr/>
          </p:nvSpPr>
          <p:spPr bwMode="auto">
            <a:xfrm>
              <a:off x="0" y="2445544"/>
              <a:ext cx="600075" cy="60166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119063" y="2594769"/>
              <a:ext cx="361950" cy="303213"/>
              <a:chOff x="119063" y="2792413"/>
              <a:chExt cx="361950" cy="303213"/>
            </a:xfrm>
          </p:grpSpPr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119063" y="2792413"/>
                <a:ext cx="361950" cy="303213"/>
              </a:xfrm>
              <a:custGeom>
                <a:avLst/>
                <a:gdLst>
                  <a:gd name="T0" fmla="*/ 212 w 214"/>
                  <a:gd name="T1" fmla="*/ 51 h 179"/>
                  <a:gd name="T2" fmla="*/ 162 w 214"/>
                  <a:gd name="T3" fmla="*/ 38 h 179"/>
                  <a:gd name="T4" fmla="*/ 163 w 214"/>
                  <a:gd name="T5" fmla="*/ 30 h 179"/>
                  <a:gd name="T6" fmla="*/ 133 w 214"/>
                  <a:gd name="T7" fmla="*/ 0 h 179"/>
                  <a:gd name="T8" fmla="*/ 103 w 214"/>
                  <a:gd name="T9" fmla="*/ 30 h 179"/>
                  <a:gd name="T10" fmla="*/ 105 w 214"/>
                  <a:gd name="T11" fmla="*/ 42 h 179"/>
                  <a:gd name="T12" fmla="*/ 72 w 214"/>
                  <a:gd name="T13" fmla="*/ 51 h 179"/>
                  <a:gd name="T14" fmla="*/ 3 w 214"/>
                  <a:gd name="T15" fmla="*/ 33 h 179"/>
                  <a:gd name="T16" fmla="*/ 1 w 214"/>
                  <a:gd name="T17" fmla="*/ 33 h 179"/>
                  <a:gd name="T18" fmla="*/ 0 w 214"/>
                  <a:gd name="T19" fmla="*/ 35 h 179"/>
                  <a:gd name="T20" fmla="*/ 0 w 214"/>
                  <a:gd name="T21" fmla="*/ 159 h 179"/>
                  <a:gd name="T22" fmla="*/ 2 w 214"/>
                  <a:gd name="T23" fmla="*/ 161 h 179"/>
                  <a:gd name="T24" fmla="*/ 72 w 214"/>
                  <a:gd name="T25" fmla="*/ 179 h 179"/>
                  <a:gd name="T26" fmla="*/ 72 w 214"/>
                  <a:gd name="T27" fmla="*/ 179 h 179"/>
                  <a:gd name="T28" fmla="*/ 72 w 214"/>
                  <a:gd name="T29" fmla="*/ 179 h 179"/>
                  <a:gd name="T30" fmla="*/ 72 w 214"/>
                  <a:gd name="T31" fmla="*/ 179 h 179"/>
                  <a:gd name="T32" fmla="*/ 73 w 214"/>
                  <a:gd name="T33" fmla="*/ 179 h 179"/>
                  <a:gd name="T34" fmla="*/ 142 w 214"/>
                  <a:gd name="T35" fmla="*/ 161 h 179"/>
                  <a:gd name="T36" fmla="*/ 211 w 214"/>
                  <a:gd name="T37" fmla="*/ 179 h 179"/>
                  <a:gd name="T38" fmla="*/ 212 w 214"/>
                  <a:gd name="T39" fmla="*/ 179 h 179"/>
                  <a:gd name="T40" fmla="*/ 213 w 214"/>
                  <a:gd name="T41" fmla="*/ 178 h 179"/>
                  <a:gd name="T42" fmla="*/ 214 w 214"/>
                  <a:gd name="T43" fmla="*/ 176 h 179"/>
                  <a:gd name="T44" fmla="*/ 214 w 214"/>
                  <a:gd name="T45" fmla="*/ 53 h 179"/>
                  <a:gd name="T46" fmla="*/ 212 w 214"/>
                  <a:gd name="T47" fmla="*/ 51 h 179"/>
                  <a:gd name="T48" fmla="*/ 133 w 214"/>
                  <a:gd name="T49" fmla="*/ 5 h 179"/>
                  <a:gd name="T50" fmla="*/ 159 w 214"/>
                  <a:gd name="T51" fmla="*/ 30 h 179"/>
                  <a:gd name="T52" fmla="*/ 157 w 214"/>
                  <a:gd name="T53" fmla="*/ 39 h 179"/>
                  <a:gd name="T54" fmla="*/ 157 w 214"/>
                  <a:gd name="T55" fmla="*/ 39 h 179"/>
                  <a:gd name="T56" fmla="*/ 157 w 214"/>
                  <a:gd name="T57" fmla="*/ 39 h 179"/>
                  <a:gd name="T58" fmla="*/ 133 w 214"/>
                  <a:gd name="T59" fmla="*/ 75 h 179"/>
                  <a:gd name="T60" fmla="*/ 108 w 214"/>
                  <a:gd name="T61" fmla="*/ 30 h 179"/>
                  <a:gd name="T62" fmla="*/ 133 w 214"/>
                  <a:gd name="T63" fmla="*/ 5 h 179"/>
                  <a:gd name="T64" fmla="*/ 5 w 214"/>
                  <a:gd name="T65" fmla="*/ 38 h 179"/>
                  <a:gd name="T66" fmla="*/ 70 w 214"/>
                  <a:gd name="T67" fmla="*/ 55 h 179"/>
                  <a:gd name="T68" fmla="*/ 70 w 214"/>
                  <a:gd name="T69" fmla="*/ 173 h 179"/>
                  <a:gd name="T70" fmla="*/ 5 w 214"/>
                  <a:gd name="T71" fmla="*/ 157 h 179"/>
                  <a:gd name="T72" fmla="*/ 5 w 214"/>
                  <a:gd name="T73" fmla="*/ 38 h 179"/>
                  <a:gd name="T74" fmla="*/ 75 w 214"/>
                  <a:gd name="T75" fmla="*/ 55 h 179"/>
                  <a:gd name="T76" fmla="*/ 107 w 214"/>
                  <a:gd name="T77" fmla="*/ 47 h 179"/>
                  <a:gd name="T78" fmla="*/ 133 w 214"/>
                  <a:gd name="T79" fmla="*/ 79 h 179"/>
                  <a:gd name="T80" fmla="*/ 140 w 214"/>
                  <a:gd name="T81" fmla="*/ 77 h 179"/>
                  <a:gd name="T82" fmla="*/ 140 w 214"/>
                  <a:gd name="T83" fmla="*/ 157 h 179"/>
                  <a:gd name="T84" fmla="*/ 75 w 214"/>
                  <a:gd name="T85" fmla="*/ 173 h 179"/>
                  <a:gd name="T86" fmla="*/ 75 w 214"/>
                  <a:gd name="T87" fmla="*/ 55 h 179"/>
                  <a:gd name="T88" fmla="*/ 209 w 214"/>
                  <a:gd name="T89" fmla="*/ 173 h 179"/>
                  <a:gd name="T90" fmla="*/ 144 w 214"/>
                  <a:gd name="T91" fmla="*/ 157 h 179"/>
                  <a:gd name="T92" fmla="*/ 144 w 214"/>
                  <a:gd name="T93" fmla="*/ 73 h 179"/>
                  <a:gd name="T94" fmla="*/ 161 w 214"/>
                  <a:gd name="T95" fmla="*/ 43 h 179"/>
                  <a:gd name="T96" fmla="*/ 209 w 214"/>
                  <a:gd name="T97" fmla="*/ 55 h 179"/>
                  <a:gd name="T98" fmla="*/ 209 w 214"/>
                  <a:gd name="T99" fmla="*/ 17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9">
                    <a:moveTo>
                      <a:pt x="212" y="51"/>
                    </a:moveTo>
                    <a:cubicBezTo>
                      <a:pt x="162" y="38"/>
                      <a:pt x="162" y="38"/>
                      <a:pt x="162" y="38"/>
                    </a:cubicBezTo>
                    <a:cubicBezTo>
                      <a:pt x="163" y="35"/>
                      <a:pt x="163" y="33"/>
                      <a:pt x="163" y="30"/>
                    </a:cubicBezTo>
                    <a:cubicBezTo>
                      <a:pt x="163" y="14"/>
                      <a:pt x="150" y="0"/>
                      <a:pt x="133" y="0"/>
                    </a:cubicBezTo>
                    <a:cubicBezTo>
                      <a:pt x="117" y="0"/>
                      <a:pt x="103" y="14"/>
                      <a:pt x="103" y="30"/>
                    </a:cubicBezTo>
                    <a:cubicBezTo>
                      <a:pt x="103" y="34"/>
                      <a:pt x="104" y="38"/>
                      <a:pt x="105" y="4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1" y="161"/>
                      <a:pt x="2" y="161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3" y="179"/>
                      <a:pt x="73" y="179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211" y="179"/>
                      <a:pt x="211" y="179"/>
                      <a:pt x="211" y="179"/>
                    </a:cubicBezTo>
                    <a:cubicBezTo>
                      <a:pt x="211" y="179"/>
                      <a:pt x="211" y="179"/>
                      <a:pt x="212" y="179"/>
                    </a:cubicBezTo>
                    <a:cubicBezTo>
                      <a:pt x="212" y="179"/>
                      <a:pt x="213" y="179"/>
                      <a:pt x="213" y="178"/>
                    </a:cubicBezTo>
                    <a:cubicBezTo>
                      <a:pt x="214" y="178"/>
                      <a:pt x="214" y="177"/>
                      <a:pt x="214" y="176"/>
                    </a:cubicBezTo>
                    <a:cubicBezTo>
                      <a:pt x="214" y="53"/>
                      <a:pt x="214" y="53"/>
                      <a:pt x="214" y="53"/>
                    </a:cubicBezTo>
                    <a:cubicBezTo>
                      <a:pt x="214" y="52"/>
                      <a:pt x="213" y="51"/>
                      <a:pt x="212" y="51"/>
                    </a:cubicBezTo>
                    <a:close/>
                    <a:moveTo>
                      <a:pt x="133" y="5"/>
                    </a:moveTo>
                    <a:cubicBezTo>
                      <a:pt x="147" y="5"/>
                      <a:pt x="159" y="16"/>
                      <a:pt x="159" y="30"/>
                    </a:cubicBezTo>
                    <a:cubicBezTo>
                      <a:pt x="159" y="33"/>
                      <a:pt x="158" y="36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3" y="55"/>
                      <a:pt x="140" y="75"/>
                      <a:pt x="133" y="75"/>
                    </a:cubicBezTo>
                    <a:cubicBezTo>
                      <a:pt x="125" y="75"/>
                      <a:pt x="108" y="45"/>
                      <a:pt x="108" y="30"/>
                    </a:cubicBezTo>
                    <a:cubicBezTo>
                      <a:pt x="108" y="16"/>
                      <a:pt x="119" y="5"/>
                      <a:pt x="133" y="5"/>
                    </a:cubicBezTo>
                    <a:close/>
                    <a:moveTo>
                      <a:pt x="5" y="38"/>
                    </a:move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5" y="157"/>
                      <a:pt x="5" y="157"/>
                      <a:pt x="5" y="157"/>
                    </a:cubicBezTo>
                    <a:lnTo>
                      <a:pt x="5" y="38"/>
                    </a:lnTo>
                    <a:close/>
                    <a:moveTo>
                      <a:pt x="75" y="55"/>
                    </a:moveTo>
                    <a:cubicBezTo>
                      <a:pt x="107" y="47"/>
                      <a:pt x="107" y="47"/>
                      <a:pt x="107" y="47"/>
                    </a:cubicBezTo>
                    <a:cubicBezTo>
                      <a:pt x="112" y="62"/>
                      <a:pt x="124" y="79"/>
                      <a:pt x="133" y="79"/>
                    </a:cubicBezTo>
                    <a:cubicBezTo>
                      <a:pt x="135" y="79"/>
                      <a:pt x="137" y="79"/>
                      <a:pt x="140" y="77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75" y="173"/>
                      <a:pt x="75" y="173"/>
                      <a:pt x="75" y="173"/>
                    </a:cubicBezTo>
                    <a:lnTo>
                      <a:pt x="75" y="55"/>
                    </a:lnTo>
                    <a:close/>
                    <a:moveTo>
                      <a:pt x="209" y="173"/>
                    </a:moveTo>
                    <a:cubicBezTo>
                      <a:pt x="144" y="157"/>
                      <a:pt x="144" y="157"/>
                      <a:pt x="144" y="157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51" y="66"/>
                      <a:pt x="158" y="53"/>
                      <a:pt x="161" y="43"/>
                    </a:cubicBezTo>
                    <a:cubicBezTo>
                      <a:pt x="209" y="55"/>
                      <a:pt x="209" y="55"/>
                      <a:pt x="209" y="55"/>
                    </a:cubicBezTo>
                    <a:lnTo>
                      <a:pt x="209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" name="Freeform 13"/>
              <p:cNvSpPr>
                <a:spLocks noEditPoints="1"/>
              </p:cNvSpPr>
              <p:nvPr/>
            </p:nvSpPr>
            <p:spPr bwMode="auto">
              <a:xfrm>
                <a:off x="317500" y="2817813"/>
                <a:ext cx="53975" cy="52388"/>
              </a:xfrm>
              <a:custGeom>
                <a:avLst/>
                <a:gdLst>
                  <a:gd name="T0" fmla="*/ 32 w 32"/>
                  <a:gd name="T1" fmla="*/ 15 h 31"/>
                  <a:gd name="T2" fmla="*/ 16 w 32"/>
                  <a:gd name="T3" fmla="*/ 0 h 31"/>
                  <a:gd name="T4" fmla="*/ 0 w 32"/>
                  <a:gd name="T5" fmla="*/ 15 h 31"/>
                  <a:gd name="T6" fmla="*/ 16 w 32"/>
                  <a:gd name="T7" fmla="*/ 31 h 31"/>
                  <a:gd name="T8" fmla="*/ 32 w 32"/>
                  <a:gd name="T9" fmla="*/ 15 h 31"/>
                  <a:gd name="T10" fmla="*/ 5 w 32"/>
                  <a:gd name="T11" fmla="*/ 15 h 31"/>
                  <a:gd name="T12" fmla="*/ 16 w 32"/>
                  <a:gd name="T13" fmla="*/ 4 h 31"/>
                  <a:gd name="T14" fmla="*/ 27 w 32"/>
                  <a:gd name="T15" fmla="*/ 15 h 31"/>
                  <a:gd name="T16" fmla="*/ 16 w 32"/>
                  <a:gd name="T17" fmla="*/ 27 h 31"/>
                  <a:gd name="T18" fmla="*/ 5 w 32"/>
                  <a:gd name="T1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cubicBezTo>
                      <a:pt x="32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2" y="24"/>
                      <a:pt x="32" y="15"/>
                    </a:cubicBezTo>
                    <a:close/>
                    <a:moveTo>
                      <a:pt x="5" y="15"/>
                    </a:moveTo>
                    <a:cubicBezTo>
                      <a:pt x="5" y="9"/>
                      <a:pt x="10" y="4"/>
                      <a:pt x="16" y="4"/>
                    </a:cubicBezTo>
                    <a:cubicBezTo>
                      <a:pt x="22" y="4"/>
                      <a:pt x="27" y="9"/>
                      <a:pt x="27" y="15"/>
                    </a:cubicBezTo>
                    <a:cubicBezTo>
                      <a:pt x="27" y="22"/>
                      <a:pt x="22" y="27"/>
                      <a:pt x="16" y="27"/>
                    </a:cubicBezTo>
                    <a:cubicBezTo>
                      <a:pt x="10" y="27"/>
                      <a:pt x="5" y="22"/>
                      <a:pt x="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6209163" y="3171274"/>
            <a:ext cx="856963" cy="856964"/>
            <a:chOff x="6209163" y="3171274"/>
            <a:chExt cx="856963" cy="856964"/>
          </a:xfrm>
        </p:grpSpPr>
        <p:sp>
          <p:nvSpPr>
            <p:cNvPr id="16" name="Oval 15"/>
            <p:cNvSpPr>
              <a:spLocks noChangeArrowheads="1"/>
            </p:cNvSpPr>
            <p:nvPr/>
          </p:nvSpPr>
          <p:spPr bwMode="auto">
            <a:xfrm>
              <a:off x="6209163" y="3171274"/>
              <a:ext cx="856963" cy="85696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6405880" y="3320507"/>
              <a:ext cx="465789" cy="558496"/>
              <a:chOff x="1712913" y="2809875"/>
              <a:chExt cx="327025" cy="392113"/>
            </a:xfrm>
          </p:grpSpPr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1846263" y="3060700"/>
                <a:ext cx="47625" cy="82550"/>
              </a:xfrm>
              <a:custGeom>
                <a:avLst/>
                <a:gdLst>
                  <a:gd name="T0" fmla="*/ 2 w 28"/>
                  <a:gd name="T1" fmla="*/ 49 h 49"/>
                  <a:gd name="T2" fmla="*/ 25 w 28"/>
                  <a:gd name="T3" fmla="*/ 49 h 49"/>
                  <a:gd name="T4" fmla="*/ 28 w 28"/>
                  <a:gd name="T5" fmla="*/ 47 h 49"/>
                  <a:gd name="T6" fmla="*/ 28 w 28"/>
                  <a:gd name="T7" fmla="*/ 3 h 49"/>
                  <a:gd name="T8" fmla="*/ 25 w 28"/>
                  <a:gd name="T9" fmla="*/ 0 h 49"/>
                  <a:gd name="T10" fmla="*/ 2 w 28"/>
                  <a:gd name="T11" fmla="*/ 0 h 49"/>
                  <a:gd name="T12" fmla="*/ 0 w 28"/>
                  <a:gd name="T13" fmla="*/ 3 h 49"/>
                  <a:gd name="T14" fmla="*/ 0 w 28"/>
                  <a:gd name="T15" fmla="*/ 47 h 49"/>
                  <a:gd name="T16" fmla="*/ 2 w 28"/>
                  <a:gd name="T17" fmla="*/ 49 h 49"/>
                  <a:gd name="T18" fmla="*/ 4 w 28"/>
                  <a:gd name="T19" fmla="*/ 5 h 49"/>
                  <a:gd name="T20" fmla="*/ 23 w 28"/>
                  <a:gd name="T21" fmla="*/ 5 h 49"/>
                  <a:gd name="T22" fmla="*/ 23 w 28"/>
                  <a:gd name="T23" fmla="*/ 44 h 49"/>
                  <a:gd name="T24" fmla="*/ 4 w 28"/>
                  <a:gd name="T25" fmla="*/ 44 h 49"/>
                  <a:gd name="T26" fmla="*/ 4 w 28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9">
                    <a:moveTo>
                      <a:pt x="2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7" y="49"/>
                      <a:pt x="28" y="48"/>
                      <a:pt x="28" y="47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1"/>
                      <a:pt x="27" y="0"/>
                      <a:pt x="25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2" y="49"/>
                    </a:cubicBezTo>
                    <a:close/>
                    <a:moveTo>
                      <a:pt x="4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4" y="44"/>
                      <a:pt x="4" y="44"/>
                      <a:pt x="4" y="44"/>
                    </a:cubicBezTo>
                    <a:lnTo>
                      <a:pt x="4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" name="Freeform 18"/>
              <p:cNvSpPr>
                <a:spLocks noEditPoints="1"/>
              </p:cNvSpPr>
              <p:nvPr/>
            </p:nvSpPr>
            <p:spPr bwMode="auto">
              <a:xfrm>
                <a:off x="1912938" y="3060700"/>
                <a:ext cx="49213" cy="82550"/>
              </a:xfrm>
              <a:custGeom>
                <a:avLst/>
                <a:gdLst>
                  <a:gd name="T0" fmla="*/ 3 w 29"/>
                  <a:gd name="T1" fmla="*/ 49 h 49"/>
                  <a:gd name="T2" fmla="*/ 26 w 29"/>
                  <a:gd name="T3" fmla="*/ 49 h 49"/>
                  <a:gd name="T4" fmla="*/ 29 w 29"/>
                  <a:gd name="T5" fmla="*/ 47 h 49"/>
                  <a:gd name="T6" fmla="*/ 29 w 29"/>
                  <a:gd name="T7" fmla="*/ 3 h 49"/>
                  <a:gd name="T8" fmla="*/ 26 w 29"/>
                  <a:gd name="T9" fmla="*/ 0 h 49"/>
                  <a:gd name="T10" fmla="*/ 3 w 29"/>
                  <a:gd name="T11" fmla="*/ 0 h 49"/>
                  <a:gd name="T12" fmla="*/ 0 w 29"/>
                  <a:gd name="T13" fmla="*/ 3 h 49"/>
                  <a:gd name="T14" fmla="*/ 0 w 29"/>
                  <a:gd name="T15" fmla="*/ 47 h 49"/>
                  <a:gd name="T16" fmla="*/ 3 w 29"/>
                  <a:gd name="T17" fmla="*/ 49 h 49"/>
                  <a:gd name="T18" fmla="*/ 5 w 29"/>
                  <a:gd name="T19" fmla="*/ 5 h 49"/>
                  <a:gd name="T20" fmla="*/ 24 w 29"/>
                  <a:gd name="T21" fmla="*/ 5 h 49"/>
                  <a:gd name="T22" fmla="*/ 24 w 29"/>
                  <a:gd name="T23" fmla="*/ 44 h 49"/>
                  <a:gd name="T24" fmla="*/ 5 w 29"/>
                  <a:gd name="T25" fmla="*/ 44 h 49"/>
                  <a:gd name="T26" fmla="*/ 5 w 29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49">
                    <a:moveTo>
                      <a:pt x="3" y="49"/>
                    </a:moveTo>
                    <a:cubicBezTo>
                      <a:pt x="26" y="49"/>
                      <a:pt x="26" y="49"/>
                      <a:pt x="26" y="49"/>
                    </a:cubicBezTo>
                    <a:cubicBezTo>
                      <a:pt x="28" y="49"/>
                      <a:pt x="29" y="48"/>
                      <a:pt x="29" y="4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1"/>
                      <a:pt x="28" y="0"/>
                      <a:pt x="2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3" y="49"/>
                    </a:cubicBezTo>
                    <a:close/>
                    <a:moveTo>
                      <a:pt x="5" y="5"/>
                    </a:moveTo>
                    <a:cubicBezTo>
                      <a:pt x="24" y="5"/>
                      <a:pt x="24" y="5"/>
                      <a:pt x="24" y="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5" y="44"/>
                      <a:pt x="5" y="44"/>
                      <a:pt x="5" y="44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19"/>
              <p:cNvSpPr>
                <a:spLocks noEditPoints="1"/>
              </p:cNvSpPr>
              <p:nvPr/>
            </p:nvSpPr>
            <p:spPr bwMode="auto">
              <a:xfrm>
                <a:off x="1778000" y="3060700"/>
                <a:ext cx="47625" cy="82550"/>
              </a:xfrm>
              <a:custGeom>
                <a:avLst/>
                <a:gdLst>
                  <a:gd name="T0" fmla="*/ 3 w 28"/>
                  <a:gd name="T1" fmla="*/ 49 h 49"/>
                  <a:gd name="T2" fmla="*/ 26 w 28"/>
                  <a:gd name="T3" fmla="*/ 49 h 49"/>
                  <a:gd name="T4" fmla="*/ 28 w 28"/>
                  <a:gd name="T5" fmla="*/ 47 h 49"/>
                  <a:gd name="T6" fmla="*/ 28 w 28"/>
                  <a:gd name="T7" fmla="*/ 3 h 49"/>
                  <a:gd name="T8" fmla="*/ 26 w 28"/>
                  <a:gd name="T9" fmla="*/ 0 h 49"/>
                  <a:gd name="T10" fmla="*/ 3 w 28"/>
                  <a:gd name="T11" fmla="*/ 0 h 49"/>
                  <a:gd name="T12" fmla="*/ 0 w 28"/>
                  <a:gd name="T13" fmla="*/ 3 h 49"/>
                  <a:gd name="T14" fmla="*/ 0 w 28"/>
                  <a:gd name="T15" fmla="*/ 47 h 49"/>
                  <a:gd name="T16" fmla="*/ 3 w 28"/>
                  <a:gd name="T17" fmla="*/ 49 h 49"/>
                  <a:gd name="T18" fmla="*/ 5 w 28"/>
                  <a:gd name="T19" fmla="*/ 5 h 49"/>
                  <a:gd name="T20" fmla="*/ 23 w 28"/>
                  <a:gd name="T21" fmla="*/ 5 h 49"/>
                  <a:gd name="T22" fmla="*/ 23 w 28"/>
                  <a:gd name="T23" fmla="*/ 44 h 49"/>
                  <a:gd name="T24" fmla="*/ 5 w 28"/>
                  <a:gd name="T25" fmla="*/ 44 h 49"/>
                  <a:gd name="T26" fmla="*/ 5 w 28"/>
                  <a:gd name="T27" fmla="*/ 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49">
                    <a:moveTo>
                      <a:pt x="3" y="49"/>
                    </a:move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8" y="48"/>
                      <a:pt x="28" y="47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1"/>
                      <a:pt x="27" y="0"/>
                      <a:pt x="2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1" y="49"/>
                      <a:pt x="3" y="49"/>
                    </a:cubicBezTo>
                    <a:close/>
                    <a:moveTo>
                      <a:pt x="5" y="5"/>
                    </a:moveTo>
                    <a:cubicBezTo>
                      <a:pt x="23" y="5"/>
                      <a:pt x="23" y="5"/>
                      <a:pt x="23" y="5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5" y="44"/>
                      <a:pt x="5" y="44"/>
                      <a:pt x="5" y="44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712913" y="2809875"/>
                <a:ext cx="327025" cy="392113"/>
              </a:xfrm>
              <a:custGeom>
                <a:avLst/>
                <a:gdLst>
                  <a:gd name="T0" fmla="*/ 170 w 193"/>
                  <a:gd name="T1" fmla="*/ 33 h 231"/>
                  <a:gd name="T2" fmla="*/ 121 w 193"/>
                  <a:gd name="T3" fmla="*/ 17 h 231"/>
                  <a:gd name="T4" fmla="*/ 45 w 193"/>
                  <a:gd name="T5" fmla="*/ 43 h 231"/>
                  <a:gd name="T6" fmla="*/ 43 w 193"/>
                  <a:gd name="T7" fmla="*/ 57 h 231"/>
                  <a:gd name="T8" fmla="*/ 22 w 193"/>
                  <a:gd name="T9" fmla="*/ 72 h 231"/>
                  <a:gd name="T10" fmla="*/ 7 w 193"/>
                  <a:gd name="T11" fmla="*/ 96 h 231"/>
                  <a:gd name="T12" fmla="*/ 0 w 193"/>
                  <a:gd name="T13" fmla="*/ 102 h 231"/>
                  <a:gd name="T14" fmla="*/ 6 w 193"/>
                  <a:gd name="T15" fmla="*/ 231 h 231"/>
                  <a:gd name="T16" fmla="*/ 163 w 193"/>
                  <a:gd name="T17" fmla="*/ 226 h 231"/>
                  <a:gd name="T18" fmla="*/ 158 w 193"/>
                  <a:gd name="T19" fmla="*/ 130 h 231"/>
                  <a:gd name="T20" fmla="*/ 44 w 193"/>
                  <a:gd name="T21" fmla="*/ 102 h 231"/>
                  <a:gd name="T22" fmla="*/ 48 w 193"/>
                  <a:gd name="T23" fmla="*/ 94 h 231"/>
                  <a:gd name="T24" fmla="*/ 76 w 193"/>
                  <a:gd name="T25" fmla="*/ 95 h 231"/>
                  <a:gd name="T26" fmla="*/ 119 w 193"/>
                  <a:gd name="T27" fmla="*/ 82 h 231"/>
                  <a:gd name="T28" fmla="*/ 152 w 193"/>
                  <a:gd name="T29" fmla="*/ 78 h 231"/>
                  <a:gd name="T30" fmla="*/ 193 w 193"/>
                  <a:gd name="T31" fmla="*/ 50 h 231"/>
                  <a:gd name="T32" fmla="*/ 38 w 193"/>
                  <a:gd name="T33" fmla="*/ 101 h 231"/>
                  <a:gd name="T34" fmla="*/ 39 w 193"/>
                  <a:gd name="T35" fmla="*/ 132 h 231"/>
                  <a:gd name="T36" fmla="*/ 158 w 193"/>
                  <a:gd name="T37" fmla="*/ 134 h 231"/>
                  <a:gd name="T38" fmla="*/ 159 w 193"/>
                  <a:gd name="T39" fmla="*/ 226 h 231"/>
                  <a:gd name="T40" fmla="*/ 6 w 193"/>
                  <a:gd name="T41" fmla="*/ 227 h 231"/>
                  <a:gd name="T42" fmla="*/ 5 w 193"/>
                  <a:gd name="T43" fmla="*/ 102 h 231"/>
                  <a:gd name="T44" fmla="*/ 9 w 193"/>
                  <a:gd name="T45" fmla="*/ 101 h 231"/>
                  <a:gd name="T46" fmla="*/ 38 w 193"/>
                  <a:gd name="T47" fmla="*/ 101 h 231"/>
                  <a:gd name="T48" fmla="*/ 169 w 193"/>
                  <a:gd name="T49" fmla="*/ 64 h 231"/>
                  <a:gd name="T50" fmla="*/ 136 w 193"/>
                  <a:gd name="T51" fmla="*/ 66 h 231"/>
                  <a:gd name="T52" fmla="*/ 133 w 193"/>
                  <a:gd name="T53" fmla="*/ 66 h 231"/>
                  <a:gd name="T54" fmla="*/ 109 w 193"/>
                  <a:gd name="T55" fmla="*/ 78 h 231"/>
                  <a:gd name="T56" fmla="*/ 90 w 193"/>
                  <a:gd name="T57" fmla="*/ 72 h 231"/>
                  <a:gd name="T58" fmla="*/ 74 w 193"/>
                  <a:gd name="T59" fmla="*/ 90 h 231"/>
                  <a:gd name="T60" fmla="*/ 48 w 193"/>
                  <a:gd name="T61" fmla="*/ 88 h 231"/>
                  <a:gd name="T62" fmla="*/ 45 w 193"/>
                  <a:gd name="T63" fmla="*/ 89 h 231"/>
                  <a:gd name="T64" fmla="*/ 12 w 193"/>
                  <a:gd name="T65" fmla="*/ 96 h 231"/>
                  <a:gd name="T66" fmla="*/ 27 w 193"/>
                  <a:gd name="T67" fmla="*/ 75 h 231"/>
                  <a:gd name="T68" fmla="*/ 38 w 193"/>
                  <a:gd name="T69" fmla="*/ 61 h 231"/>
                  <a:gd name="T70" fmla="*/ 45 w 193"/>
                  <a:gd name="T71" fmla="*/ 61 h 231"/>
                  <a:gd name="T72" fmla="*/ 51 w 193"/>
                  <a:gd name="T73" fmla="*/ 54 h 231"/>
                  <a:gd name="T74" fmla="*/ 87 w 193"/>
                  <a:gd name="T75" fmla="*/ 5 h 231"/>
                  <a:gd name="T76" fmla="*/ 120 w 193"/>
                  <a:gd name="T77" fmla="*/ 23 h 231"/>
                  <a:gd name="T78" fmla="*/ 141 w 193"/>
                  <a:gd name="T79" fmla="*/ 13 h 231"/>
                  <a:gd name="T80" fmla="*/ 167 w 193"/>
                  <a:gd name="T81" fmla="*/ 38 h 231"/>
                  <a:gd name="T82" fmla="*/ 175 w 193"/>
                  <a:gd name="T83" fmla="*/ 37 h 231"/>
                  <a:gd name="T84" fmla="*/ 172 w 193"/>
                  <a:gd name="T85" fmla="*/ 63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3" h="231">
                    <a:moveTo>
                      <a:pt x="175" y="32"/>
                    </a:moveTo>
                    <a:cubicBezTo>
                      <a:pt x="173" y="32"/>
                      <a:pt x="172" y="32"/>
                      <a:pt x="170" y="33"/>
                    </a:cubicBezTo>
                    <a:cubicBezTo>
                      <a:pt x="168" y="19"/>
                      <a:pt x="156" y="8"/>
                      <a:pt x="141" y="8"/>
                    </a:cubicBezTo>
                    <a:cubicBezTo>
                      <a:pt x="133" y="8"/>
                      <a:pt x="126" y="11"/>
                      <a:pt x="121" y="17"/>
                    </a:cubicBezTo>
                    <a:cubicBezTo>
                      <a:pt x="113" y="6"/>
                      <a:pt x="100" y="0"/>
                      <a:pt x="87" y="0"/>
                    </a:cubicBezTo>
                    <a:cubicBezTo>
                      <a:pt x="64" y="0"/>
                      <a:pt x="45" y="19"/>
                      <a:pt x="45" y="43"/>
                    </a:cubicBezTo>
                    <a:cubicBezTo>
                      <a:pt x="45" y="46"/>
                      <a:pt x="45" y="50"/>
                      <a:pt x="46" y="53"/>
                    </a:cubicBezTo>
                    <a:cubicBezTo>
                      <a:pt x="45" y="55"/>
                      <a:pt x="44" y="56"/>
                      <a:pt x="43" y="57"/>
                    </a:cubicBezTo>
                    <a:cubicBezTo>
                      <a:pt x="41" y="57"/>
                      <a:pt x="39" y="56"/>
                      <a:pt x="38" y="56"/>
                    </a:cubicBezTo>
                    <a:cubicBezTo>
                      <a:pt x="29" y="56"/>
                      <a:pt x="22" y="63"/>
                      <a:pt x="22" y="72"/>
                    </a:cubicBezTo>
                    <a:cubicBezTo>
                      <a:pt x="22" y="73"/>
                      <a:pt x="22" y="74"/>
                      <a:pt x="22" y="75"/>
                    </a:cubicBezTo>
                    <a:cubicBezTo>
                      <a:pt x="14" y="79"/>
                      <a:pt x="8" y="87"/>
                      <a:pt x="7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3" y="96"/>
                      <a:pt x="0" y="99"/>
                      <a:pt x="0" y="102"/>
                    </a:cubicBezTo>
                    <a:cubicBezTo>
                      <a:pt x="0" y="226"/>
                      <a:pt x="0" y="226"/>
                      <a:pt x="0" y="226"/>
                    </a:cubicBezTo>
                    <a:cubicBezTo>
                      <a:pt x="0" y="229"/>
                      <a:pt x="3" y="231"/>
                      <a:pt x="6" y="231"/>
                    </a:cubicBezTo>
                    <a:cubicBezTo>
                      <a:pt x="158" y="231"/>
                      <a:pt x="158" y="231"/>
                      <a:pt x="158" y="231"/>
                    </a:cubicBezTo>
                    <a:cubicBezTo>
                      <a:pt x="161" y="231"/>
                      <a:pt x="163" y="229"/>
                      <a:pt x="163" y="226"/>
                    </a:cubicBezTo>
                    <a:cubicBezTo>
                      <a:pt x="163" y="135"/>
                      <a:pt x="163" y="135"/>
                      <a:pt x="163" y="135"/>
                    </a:cubicBezTo>
                    <a:cubicBezTo>
                      <a:pt x="163" y="132"/>
                      <a:pt x="161" y="130"/>
                      <a:pt x="158" y="130"/>
                    </a:cubicBezTo>
                    <a:cubicBezTo>
                      <a:pt x="44" y="130"/>
                      <a:pt x="44" y="130"/>
                      <a:pt x="44" y="130"/>
                    </a:cubicBezTo>
                    <a:cubicBezTo>
                      <a:pt x="44" y="102"/>
                      <a:pt x="44" y="102"/>
                      <a:pt x="44" y="102"/>
                    </a:cubicBezTo>
                    <a:cubicBezTo>
                      <a:pt x="44" y="101"/>
                      <a:pt x="44" y="100"/>
                      <a:pt x="43" y="99"/>
                    </a:cubicBezTo>
                    <a:cubicBezTo>
                      <a:pt x="45" y="97"/>
                      <a:pt x="47" y="96"/>
                      <a:pt x="48" y="94"/>
                    </a:cubicBezTo>
                    <a:cubicBezTo>
                      <a:pt x="53" y="96"/>
                      <a:pt x="58" y="97"/>
                      <a:pt x="63" y="97"/>
                    </a:cubicBezTo>
                    <a:cubicBezTo>
                      <a:pt x="67" y="97"/>
                      <a:pt x="72" y="96"/>
                      <a:pt x="76" y="95"/>
                    </a:cubicBezTo>
                    <a:cubicBezTo>
                      <a:pt x="83" y="91"/>
                      <a:pt x="89" y="85"/>
                      <a:pt x="92" y="78"/>
                    </a:cubicBezTo>
                    <a:cubicBezTo>
                      <a:pt x="100" y="83"/>
                      <a:pt x="110" y="84"/>
                      <a:pt x="119" y="82"/>
                    </a:cubicBezTo>
                    <a:cubicBezTo>
                      <a:pt x="125" y="80"/>
                      <a:pt x="131" y="76"/>
                      <a:pt x="135" y="71"/>
                    </a:cubicBezTo>
                    <a:cubicBezTo>
                      <a:pt x="139" y="76"/>
                      <a:pt x="146" y="78"/>
                      <a:pt x="152" y="78"/>
                    </a:cubicBezTo>
                    <a:cubicBezTo>
                      <a:pt x="160" y="78"/>
                      <a:pt x="168" y="74"/>
                      <a:pt x="172" y="68"/>
                    </a:cubicBezTo>
                    <a:cubicBezTo>
                      <a:pt x="183" y="69"/>
                      <a:pt x="193" y="61"/>
                      <a:pt x="193" y="50"/>
                    </a:cubicBezTo>
                    <a:cubicBezTo>
                      <a:pt x="193" y="40"/>
                      <a:pt x="185" y="32"/>
                      <a:pt x="175" y="32"/>
                    </a:cubicBezTo>
                    <a:close/>
                    <a:moveTo>
                      <a:pt x="38" y="101"/>
                    </a:moveTo>
                    <a:cubicBezTo>
                      <a:pt x="39" y="101"/>
                      <a:pt x="39" y="101"/>
                      <a:pt x="39" y="102"/>
                    </a:cubicBezTo>
                    <a:cubicBezTo>
                      <a:pt x="39" y="132"/>
                      <a:pt x="39" y="132"/>
                      <a:pt x="39" y="132"/>
                    </a:cubicBezTo>
                    <a:cubicBezTo>
                      <a:pt x="39" y="133"/>
                      <a:pt x="40" y="134"/>
                      <a:pt x="42" y="134"/>
                    </a:cubicBezTo>
                    <a:cubicBezTo>
                      <a:pt x="158" y="134"/>
                      <a:pt x="158" y="134"/>
                      <a:pt x="158" y="134"/>
                    </a:cubicBezTo>
                    <a:cubicBezTo>
                      <a:pt x="158" y="134"/>
                      <a:pt x="159" y="135"/>
                      <a:pt x="159" y="135"/>
                    </a:cubicBezTo>
                    <a:cubicBezTo>
                      <a:pt x="159" y="226"/>
                      <a:pt x="159" y="226"/>
                      <a:pt x="159" y="226"/>
                    </a:cubicBezTo>
                    <a:cubicBezTo>
                      <a:pt x="159" y="226"/>
                      <a:pt x="158" y="227"/>
                      <a:pt x="158" y="227"/>
                    </a:cubicBezTo>
                    <a:cubicBezTo>
                      <a:pt x="6" y="227"/>
                      <a:pt x="6" y="227"/>
                      <a:pt x="6" y="227"/>
                    </a:cubicBezTo>
                    <a:cubicBezTo>
                      <a:pt x="5" y="227"/>
                      <a:pt x="5" y="226"/>
                      <a:pt x="5" y="226"/>
                    </a:cubicBezTo>
                    <a:cubicBezTo>
                      <a:pt x="5" y="102"/>
                      <a:pt x="5" y="102"/>
                      <a:pt x="5" y="102"/>
                    </a:cubicBezTo>
                    <a:cubicBezTo>
                      <a:pt x="5" y="101"/>
                      <a:pt x="5" y="101"/>
                      <a:pt x="6" y="101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35" y="101"/>
                      <a:pt x="35" y="101"/>
                      <a:pt x="35" y="101"/>
                    </a:cubicBezTo>
                    <a:lnTo>
                      <a:pt x="38" y="101"/>
                    </a:lnTo>
                    <a:close/>
                    <a:moveTo>
                      <a:pt x="172" y="63"/>
                    </a:moveTo>
                    <a:cubicBezTo>
                      <a:pt x="171" y="63"/>
                      <a:pt x="170" y="63"/>
                      <a:pt x="169" y="64"/>
                    </a:cubicBezTo>
                    <a:cubicBezTo>
                      <a:pt x="166" y="70"/>
                      <a:pt x="159" y="74"/>
                      <a:pt x="152" y="74"/>
                    </a:cubicBezTo>
                    <a:cubicBezTo>
                      <a:pt x="146" y="74"/>
                      <a:pt x="140" y="71"/>
                      <a:pt x="136" y="66"/>
                    </a:cubicBezTo>
                    <a:cubicBezTo>
                      <a:pt x="136" y="65"/>
                      <a:pt x="135" y="65"/>
                      <a:pt x="135" y="65"/>
                    </a:cubicBezTo>
                    <a:cubicBezTo>
                      <a:pt x="134" y="65"/>
                      <a:pt x="133" y="66"/>
                      <a:pt x="133" y="66"/>
                    </a:cubicBezTo>
                    <a:cubicBezTo>
                      <a:pt x="129" y="71"/>
                      <a:pt x="124" y="75"/>
                      <a:pt x="118" y="77"/>
                    </a:cubicBezTo>
                    <a:cubicBezTo>
                      <a:pt x="115" y="78"/>
                      <a:pt x="112" y="78"/>
                      <a:pt x="109" y="78"/>
                    </a:cubicBezTo>
                    <a:cubicBezTo>
                      <a:pt x="103" y="78"/>
                      <a:pt x="97" y="76"/>
                      <a:pt x="92" y="73"/>
                    </a:cubicBezTo>
                    <a:cubicBezTo>
                      <a:pt x="91" y="72"/>
                      <a:pt x="91" y="72"/>
                      <a:pt x="90" y="72"/>
                    </a:cubicBezTo>
                    <a:cubicBezTo>
                      <a:pt x="89" y="73"/>
                      <a:pt x="89" y="73"/>
                      <a:pt x="88" y="74"/>
                    </a:cubicBezTo>
                    <a:cubicBezTo>
                      <a:pt x="86" y="81"/>
                      <a:pt x="81" y="87"/>
                      <a:pt x="74" y="90"/>
                    </a:cubicBezTo>
                    <a:cubicBezTo>
                      <a:pt x="70" y="92"/>
                      <a:pt x="67" y="93"/>
                      <a:pt x="63" y="93"/>
                    </a:cubicBezTo>
                    <a:cubicBezTo>
                      <a:pt x="58" y="93"/>
                      <a:pt x="53" y="91"/>
                      <a:pt x="48" y="88"/>
                    </a:cubicBezTo>
                    <a:cubicBezTo>
                      <a:pt x="48" y="88"/>
                      <a:pt x="47" y="88"/>
                      <a:pt x="46" y="88"/>
                    </a:cubicBezTo>
                    <a:cubicBezTo>
                      <a:pt x="46" y="88"/>
                      <a:pt x="45" y="89"/>
                      <a:pt x="45" y="89"/>
                    </a:cubicBezTo>
                    <a:cubicBezTo>
                      <a:pt x="43" y="94"/>
                      <a:pt x="40" y="96"/>
                      <a:pt x="35" y="9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3" y="88"/>
                      <a:pt x="18" y="81"/>
                      <a:pt x="26" y="78"/>
                    </a:cubicBezTo>
                    <a:cubicBezTo>
                      <a:pt x="27" y="78"/>
                      <a:pt x="27" y="76"/>
                      <a:pt x="27" y="75"/>
                    </a:cubicBezTo>
                    <a:cubicBezTo>
                      <a:pt x="27" y="74"/>
                      <a:pt x="27" y="73"/>
                      <a:pt x="27" y="72"/>
                    </a:cubicBezTo>
                    <a:cubicBezTo>
                      <a:pt x="27" y="66"/>
                      <a:pt x="32" y="61"/>
                      <a:pt x="38" y="61"/>
                    </a:cubicBezTo>
                    <a:cubicBezTo>
                      <a:pt x="39" y="61"/>
                      <a:pt x="41" y="61"/>
                      <a:pt x="42" y="62"/>
                    </a:cubicBezTo>
                    <a:cubicBezTo>
                      <a:pt x="44" y="62"/>
                      <a:pt x="45" y="62"/>
                      <a:pt x="45" y="61"/>
                    </a:cubicBezTo>
                    <a:cubicBezTo>
                      <a:pt x="47" y="59"/>
                      <a:pt x="48" y="58"/>
                      <a:pt x="50" y="56"/>
                    </a:cubicBezTo>
                    <a:cubicBezTo>
                      <a:pt x="51" y="56"/>
                      <a:pt x="51" y="55"/>
                      <a:pt x="51" y="54"/>
                    </a:cubicBezTo>
                    <a:cubicBezTo>
                      <a:pt x="50" y="50"/>
                      <a:pt x="49" y="46"/>
                      <a:pt x="49" y="43"/>
                    </a:cubicBezTo>
                    <a:cubicBezTo>
                      <a:pt x="49" y="22"/>
                      <a:pt x="66" y="5"/>
                      <a:pt x="87" y="5"/>
                    </a:cubicBezTo>
                    <a:cubicBezTo>
                      <a:pt x="100" y="5"/>
                      <a:pt x="111" y="11"/>
                      <a:pt x="118" y="22"/>
                    </a:cubicBezTo>
                    <a:cubicBezTo>
                      <a:pt x="119" y="22"/>
                      <a:pt x="119" y="23"/>
                      <a:pt x="120" y="23"/>
                    </a:cubicBezTo>
                    <a:cubicBezTo>
                      <a:pt x="121" y="23"/>
                      <a:pt x="122" y="23"/>
                      <a:pt x="122" y="22"/>
                    </a:cubicBezTo>
                    <a:cubicBezTo>
                      <a:pt x="127" y="16"/>
                      <a:pt x="134" y="13"/>
                      <a:pt x="141" y="13"/>
                    </a:cubicBezTo>
                    <a:cubicBezTo>
                      <a:pt x="154" y="13"/>
                      <a:pt x="165" y="23"/>
                      <a:pt x="166" y="36"/>
                    </a:cubicBezTo>
                    <a:cubicBezTo>
                      <a:pt x="166" y="37"/>
                      <a:pt x="166" y="38"/>
                      <a:pt x="167" y="38"/>
                    </a:cubicBezTo>
                    <a:cubicBezTo>
                      <a:pt x="168" y="38"/>
                      <a:pt x="169" y="38"/>
                      <a:pt x="169" y="38"/>
                    </a:cubicBezTo>
                    <a:cubicBezTo>
                      <a:pt x="171" y="37"/>
                      <a:pt x="173" y="37"/>
                      <a:pt x="175" y="37"/>
                    </a:cubicBezTo>
                    <a:cubicBezTo>
                      <a:pt x="182" y="37"/>
                      <a:pt x="188" y="43"/>
                      <a:pt x="188" y="50"/>
                    </a:cubicBezTo>
                    <a:cubicBezTo>
                      <a:pt x="188" y="58"/>
                      <a:pt x="180" y="65"/>
                      <a:pt x="172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>
            <a:off x="7424863" y="1980803"/>
            <a:ext cx="854703" cy="856964"/>
            <a:chOff x="-776288" y="2445544"/>
            <a:chExt cx="600075" cy="601663"/>
          </a:xfrm>
        </p:grpSpPr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-776288" y="2445544"/>
              <a:ext cx="600075" cy="6016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-606426" y="2534444"/>
              <a:ext cx="260350" cy="423863"/>
              <a:chOff x="2832100" y="2760663"/>
              <a:chExt cx="260350" cy="423863"/>
            </a:xfrm>
          </p:grpSpPr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2898775" y="3095625"/>
                <a:ext cx="123825" cy="38100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5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5 h 22"/>
                  <a:gd name="T26" fmla="*/ 12 w 7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5"/>
              <p:cNvSpPr>
                <a:spLocks noEditPoints="1"/>
              </p:cNvSpPr>
              <p:nvPr/>
            </p:nvSpPr>
            <p:spPr bwMode="auto">
              <a:xfrm>
                <a:off x="2898775" y="3127375"/>
                <a:ext cx="123825" cy="36513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4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4 h 22"/>
                  <a:gd name="T26" fmla="*/ 12 w 73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4"/>
                      <a:pt x="62" y="4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2921000" y="3157538"/>
                <a:ext cx="80963" cy="26988"/>
              </a:xfrm>
              <a:custGeom>
                <a:avLst/>
                <a:gdLst>
                  <a:gd name="T0" fmla="*/ 24 w 48"/>
                  <a:gd name="T1" fmla="*/ 16 h 16"/>
                  <a:gd name="T2" fmla="*/ 0 w 48"/>
                  <a:gd name="T3" fmla="*/ 2 h 16"/>
                  <a:gd name="T4" fmla="*/ 2 w 48"/>
                  <a:gd name="T5" fmla="*/ 0 h 16"/>
                  <a:gd name="T6" fmla="*/ 4 w 48"/>
                  <a:gd name="T7" fmla="*/ 2 h 16"/>
                  <a:gd name="T8" fmla="*/ 24 w 48"/>
                  <a:gd name="T9" fmla="*/ 11 h 16"/>
                  <a:gd name="T10" fmla="*/ 43 w 48"/>
                  <a:gd name="T11" fmla="*/ 2 h 16"/>
                  <a:gd name="T12" fmla="*/ 46 w 48"/>
                  <a:gd name="T13" fmla="*/ 0 h 16"/>
                  <a:gd name="T14" fmla="*/ 48 w 48"/>
                  <a:gd name="T15" fmla="*/ 2 h 16"/>
                  <a:gd name="T16" fmla="*/ 24 w 4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6">
                    <a:moveTo>
                      <a:pt x="24" y="16"/>
                    </a:moveTo>
                    <a:cubicBezTo>
                      <a:pt x="10" y="16"/>
                      <a:pt x="0" y="10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12" y="11"/>
                      <a:pt x="24" y="11"/>
                    </a:cubicBezTo>
                    <a:cubicBezTo>
                      <a:pt x="35" y="11"/>
                      <a:pt x="43" y="6"/>
                      <a:pt x="43" y="2"/>
                    </a:cubicBezTo>
                    <a:cubicBezTo>
                      <a:pt x="43" y="1"/>
                      <a:pt x="44" y="0"/>
                      <a:pt x="46" y="0"/>
                    </a:cubicBezTo>
                    <a:cubicBezTo>
                      <a:pt x="47" y="0"/>
                      <a:pt x="48" y="1"/>
                      <a:pt x="48" y="2"/>
                    </a:cubicBezTo>
                    <a:cubicBezTo>
                      <a:pt x="48" y="10"/>
                      <a:pt x="37" y="16"/>
                      <a:pt x="2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2832100" y="2760663"/>
                <a:ext cx="260350" cy="314325"/>
              </a:xfrm>
              <a:custGeom>
                <a:avLst/>
                <a:gdLst>
                  <a:gd name="T0" fmla="*/ 101 w 154"/>
                  <a:gd name="T1" fmla="*/ 185 h 185"/>
                  <a:gd name="T2" fmla="*/ 53 w 154"/>
                  <a:gd name="T3" fmla="*/ 185 h 185"/>
                  <a:gd name="T4" fmla="*/ 32 w 154"/>
                  <a:gd name="T5" fmla="*/ 164 h 185"/>
                  <a:gd name="T6" fmla="*/ 32 w 154"/>
                  <a:gd name="T7" fmla="*/ 149 h 185"/>
                  <a:gd name="T8" fmla="*/ 22 w 154"/>
                  <a:gd name="T9" fmla="*/ 130 h 185"/>
                  <a:gd name="T10" fmla="*/ 0 w 154"/>
                  <a:gd name="T11" fmla="*/ 77 h 185"/>
                  <a:gd name="T12" fmla="*/ 77 w 154"/>
                  <a:gd name="T13" fmla="*/ 0 h 185"/>
                  <a:gd name="T14" fmla="*/ 154 w 154"/>
                  <a:gd name="T15" fmla="*/ 77 h 185"/>
                  <a:gd name="T16" fmla="*/ 132 w 154"/>
                  <a:gd name="T17" fmla="*/ 130 h 185"/>
                  <a:gd name="T18" fmla="*/ 122 w 154"/>
                  <a:gd name="T19" fmla="*/ 149 h 185"/>
                  <a:gd name="T20" fmla="*/ 122 w 154"/>
                  <a:gd name="T21" fmla="*/ 164 h 185"/>
                  <a:gd name="T22" fmla="*/ 101 w 154"/>
                  <a:gd name="T23" fmla="*/ 185 h 185"/>
                  <a:gd name="T24" fmla="*/ 77 w 154"/>
                  <a:gd name="T25" fmla="*/ 5 h 185"/>
                  <a:gd name="T26" fmla="*/ 5 w 154"/>
                  <a:gd name="T27" fmla="*/ 77 h 185"/>
                  <a:gd name="T28" fmla="*/ 25 w 154"/>
                  <a:gd name="T29" fmla="*/ 127 h 185"/>
                  <a:gd name="T30" fmla="*/ 36 w 154"/>
                  <a:gd name="T31" fmla="*/ 149 h 185"/>
                  <a:gd name="T32" fmla="*/ 36 w 154"/>
                  <a:gd name="T33" fmla="*/ 164 h 185"/>
                  <a:gd name="T34" fmla="*/ 53 w 154"/>
                  <a:gd name="T35" fmla="*/ 180 h 185"/>
                  <a:gd name="T36" fmla="*/ 101 w 154"/>
                  <a:gd name="T37" fmla="*/ 180 h 185"/>
                  <a:gd name="T38" fmla="*/ 117 w 154"/>
                  <a:gd name="T39" fmla="*/ 164 h 185"/>
                  <a:gd name="T40" fmla="*/ 117 w 154"/>
                  <a:gd name="T41" fmla="*/ 149 h 185"/>
                  <a:gd name="T42" fmla="*/ 129 w 154"/>
                  <a:gd name="T43" fmla="*/ 127 h 185"/>
                  <a:gd name="T44" fmla="*/ 149 w 154"/>
                  <a:gd name="T45" fmla="*/ 77 h 185"/>
                  <a:gd name="T46" fmla="*/ 77 w 154"/>
                  <a:gd name="T47" fmla="*/ 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185">
                    <a:moveTo>
                      <a:pt x="101" y="185"/>
                    </a:moveTo>
                    <a:cubicBezTo>
                      <a:pt x="53" y="185"/>
                      <a:pt x="53" y="185"/>
                      <a:pt x="53" y="185"/>
                    </a:cubicBezTo>
                    <a:cubicBezTo>
                      <a:pt x="41" y="185"/>
                      <a:pt x="32" y="175"/>
                      <a:pt x="32" y="164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41"/>
                      <a:pt x="28" y="137"/>
                      <a:pt x="22" y="130"/>
                    </a:cubicBezTo>
                    <a:cubicBezTo>
                      <a:pt x="8" y="117"/>
                      <a:pt x="0" y="97"/>
                      <a:pt x="0" y="77"/>
                    </a:cubicBezTo>
                    <a:cubicBezTo>
                      <a:pt x="0" y="34"/>
                      <a:pt x="34" y="0"/>
                      <a:pt x="77" y="0"/>
                    </a:cubicBezTo>
                    <a:cubicBezTo>
                      <a:pt x="119" y="0"/>
                      <a:pt x="154" y="34"/>
                      <a:pt x="154" y="77"/>
                    </a:cubicBezTo>
                    <a:cubicBezTo>
                      <a:pt x="154" y="97"/>
                      <a:pt x="146" y="117"/>
                      <a:pt x="132" y="130"/>
                    </a:cubicBezTo>
                    <a:cubicBezTo>
                      <a:pt x="125" y="137"/>
                      <a:pt x="122" y="141"/>
                      <a:pt x="122" y="149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2" y="175"/>
                      <a:pt x="113" y="185"/>
                      <a:pt x="101" y="185"/>
                    </a:cubicBezTo>
                    <a:close/>
                    <a:moveTo>
                      <a:pt x="77" y="5"/>
                    </a:moveTo>
                    <a:cubicBezTo>
                      <a:pt x="37" y="5"/>
                      <a:pt x="5" y="37"/>
                      <a:pt x="5" y="77"/>
                    </a:cubicBezTo>
                    <a:cubicBezTo>
                      <a:pt x="5" y="96"/>
                      <a:pt x="12" y="114"/>
                      <a:pt x="25" y="127"/>
                    </a:cubicBezTo>
                    <a:cubicBezTo>
                      <a:pt x="32" y="134"/>
                      <a:pt x="36" y="140"/>
                      <a:pt x="36" y="149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73"/>
                      <a:pt x="44" y="180"/>
                      <a:pt x="53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10" y="180"/>
                      <a:pt x="117" y="173"/>
                      <a:pt x="117" y="164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7" y="140"/>
                      <a:pt x="122" y="134"/>
                      <a:pt x="129" y="127"/>
                    </a:cubicBezTo>
                    <a:cubicBezTo>
                      <a:pt x="142" y="114"/>
                      <a:pt x="149" y="96"/>
                      <a:pt x="149" y="77"/>
                    </a:cubicBezTo>
                    <a:cubicBezTo>
                      <a:pt x="149" y="37"/>
                      <a:pt x="117" y="5"/>
                      <a:pt x="7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28"/>
              <p:cNvSpPr>
                <a:spLocks noEditPoints="1"/>
              </p:cNvSpPr>
              <p:nvPr/>
            </p:nvSpPr>
            <p:spPr bwMode="auto">
              <a:xfrm>
                <a:off x="2898775" y="3065463"/>
                <a:ext cx="123825" cy="39688"/>
              </a:xfrm>
              <a:custGeom>
                <a:avLst/>
                <a:gdLst>
                  <a:gd name="T0" fmla="*/ 62 w 73"/>
                  <a:gd name="T1" fmla="*/ 23 h 23"/>
                  <a:gd name="T2" fmla="*/ 12 w 73"/>
                  <a:gd name="T3" fmla="*/ 23 h 23"/>
                  <a:gd name="T4" fmla="*/ 0 w 73"/>
                  <a:gd name="T5" fmla="*/ 11 h 23"/>
                  <a:gd name="T6" fmla="*/ 12 w 73"/>
                  <a:gd name="T7" fmla="*/ 0 h 23"/>
                  <a:gd name="T8" fmla="*/ 62 w 73"/>
                  <a:gd name="T9" fmla="*/ 0 h 23"/>
                  <a:gd name="T10" fmla="*/ 73 w 73"/>
                  <a:gd name="T11" fmla="*/ 11 h 23"/>
                  <a:gd name="T12" fmla="*/ 62 w 73"/>
                  <a:gd name="T13" fmla="*/ 23 h 23"/>
                  <a:gd name="T14" fmla="*/ 12 w 73"/>
                  <a:gd name="T15" fmla="*/ 5 h 23"/>
                  <a:gd name="T16" fmla="*/ 5 w 73"/>
                  <a:gd name="T17" fmla="*/ 11 h 23"/>
                  <a:gd name="T18" fmla="*/ 12 w 73"/>
                  <a:gd name="T19" fmla="*/ 18 h 23"/>
                  <a:gd name="T20" fmla="*/ 62 w 73"/>
                  <a:gd name="T21" fmla="*/ 18 h 23"/>
                  <a:gd name="T22" fmla="*/ 69 w 73"/>
                  <a:gd name="T23" fmla="*/ 11 h 23"/>
                  <a:gd name="T24" fmla="*/ 62 w 73"/>
                  <a:gd name="T25" fmla="*/ 5 h 23"/>
                  <a:gd name="T26" fmla="*/ 12 w 73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3">
                    <a:moveTo>
                      <a:pt x="62" y="23"/>
                    </a:moveTo>
                    <a:cubicBezTo>
                      <a:pt x="12" y="23"/>
                      <a:pt x="12" y="23"/>
                      <a:pt x="12" y="23"/>
                    </a:cubicBezTo>
                    <a:cubicBezTo>
                      <a:pt x="6" y="23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3"/>
                      <a:pt x="62" y="23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8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8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34" name="Bent Arrow 33"/>
          <p:cNvSpPr/>
          <p:nvPr/>
        </p:nvSpPr>
        <p:spPr>
          <a:xfrm flipH="1" flipV="1">
            <a:off x="8279564" y="4023698"/>
            <a:ext cx="726181" cy="786140"/>
          </a:xfrm>
          <a:prstGeom prst="bentArrow">
            <a:avLst>
              <a:gd name="adj1" fmla="val 5904"/>
              <a:gd name="adj2" fmla="val 9301"/>
              <a:gd name="adj3" fmla="val 12699"/>
              <a:gd name="adj4" fmla="val 37633"/>
            </a:avLst>
          </a:prstGeom>
          <a:gradFill>
            <a:gsLst>
              <a:gs pos="93000">
                <a:schemeClr val="accent3"/>
              </a:gs>
              <a:gs pos="64000">
                <a:schemeClr val="accent5"/>
              </a:gs>
            </a:gsLst>
            <a:lin ang="90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40" name="Bent Arrow 39"/>
          <p:cNvSpPr/>
          <p:nvPr/>
        </p:nvSpPr>
        <p:spPr>
          <a:xfrm rot="16200000" flipH="1" flipV="1">
            <a:off x="8237411" y="2339089"/>
            <a:ext cx="786140" cy="888100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482"/>
            </a:avLst>
          </a:prstGeom>
          <a:gradFill>
            <a:gsLst>
              <a:gs pos="58000">
                <a:schemeClr val="accent3"/>
              </a:gs>
              <a:gs pos="93000">
                <a:schemeClr val="accent1"/>
              </a:gs>
            </a:gsLst>
            <a:lin ang="90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44" name="Bent Arrow 43"/>
          <p:cNvSpPr/>
          <p:nvPr/>
        </p:nvSpPr>
        <p:spPr>
          <a:xfrm rot="10800000" flipH="1" flipV="1">
            <a:off x="6610211" y="2340094"/>
            <a:ext cx="824476" cy="831180"/>
          </a:xfrm>
          <a:prstGeom prst="bentArrow">
            <a:avLst>
              <a:gd name="adj1" fmla="val 5470"/>
              <a:gd name="adj2" fmla="val 9301"/>
              <a:gd name="adj3" fmla="val 12699"/>
              <a:gd name="adj4" fmla="val 39549"/>
            </a:avLst>
          </a:prstGeom>
          <a:gradFill>
            <a:gsLst>
              <a:gs pos="91000">
                <a:schemeClr val="accent3"/>
              </a:gs>
              <a:gs pos="59000">
                <a:schemeClr val="accent1"/>
              </a:gs>
            </a:gsLst>
            <a:lin ang="90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49" name="Bent Arrow 48"/>
          <p:cNvSpPr/>
          <p:nvPr/>
        </p:nvSpPr>
        <p:spPr>
          <a:xfrm rot="5400000" flipH="1" flipV="1">
            <a:off x="6638841" y="3940431"/>
            <a:ext cx="733703" cy="896043"/>
          </a:xfrm>
          <a:prstGeom prst="bentArrow">
            <a:avLst>
              <a:gd name="adj1" fmla="val 5470"/>
              <a:gd name="adj2" fmla="val 9301"/>
              <a:gd name="adj3" fmla="val 12699"/>
              <a:gd name="adj4" fmla="val 44027"/>
            </a:avLst>
          </a:prstGeom>
          <a:gradFill>
            <a:gsLst>
              <a:gs pos="58000">
                <a:schemeClr val="accent3"/>
              </a:gs>
              <a:gs pos="93000">
                <a:schemeClr val="accent5"/>
              </a:gs>
            </a:gsLst>
            <a:lin ang="90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9518710" y="3147470"/>
            <a:ext cx="2001893" cy="833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2133" dirty="0"/>
              <a:t>Heading text</a:t>
            </a:r>
          </a:p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65" name="Rectangle 64"/>
          <p:cNvSpPr/>
          <p:nvPr/>
        </p:nvSpPr>
        <p:spPr>
          <a:xfrm>
            <a:off x="4059327" y="3147470"/>
            <a:ext cx="2064229" cy="833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2133" dirty="0"/>
              <a:t>Heading text</a:t>
            </a:r>
          </a:p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66" name="Rectangle 65"/>
          <p:cNvSpPr/>
          <p:nvPr/>
        </p:nvSpPr>
        <p:spPr>
          <a:xfrm>
            <a:off x="6790341" y="5253472"/>
            <a:ext cx="2179971" cy="833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Heading text</a:t>
            </a:r>
          </a:p>
          <a:p>
            <a:pPr algn="ctr"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70" name="Rectangle 69"/>
          <p:cNvSpPr/>
          <p:nvPr/>
        </p:nvSpPr>
        <p:spPr>
          <a:xfrm>
            <a:off x="6536177" y="1029273"/>
            <a:ext cx="2660023" cy="833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Heading text</a:t>
            </a:r>
          </a:p>
          <a:p>
            <a:pPr algn="ctr"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71" name="Title 70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Super awesome title</a:t>
            </a:r>
            <a:endParaRPr lang="en-US" dirty="0"/>
          </a:p>
        </p:txBody>
      </p:sp>
      <p:sp>
        <p:nvSpPr>
          <p:cNvPr id="72" name="Text Placeholder 7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/>
            <a:r>
              <a:rPr lang="en-US" dirty="0" smtClean="0"/>
              <a:t>Subtitle that is also awesome</a:t>
            </a:r>
            <a:endParaRPr lang="en-US" dirty="0"/>
          </a:p>
        </p:txBody>
      </p:sp>
      <p:grpSp>
        <p:nvGrpSpPr>
          <p:cNvPr id="84" name="Group 83"/>
          <p:cNvGrpSpPr/>
          <p:nvPr/>
        </p:nvGrpSpPr>
        <p:grpSpPr>
          <a:xfrm>
            <a:off x="841705" y="1913691"/>
            <a:ext cx="2850604" cy="1025986"/>
            <a:chOff x="631278" y="3670725"/>
            <a:chExt cx="2490530" cy="769489"/>
          </a:xfrm>
        </p:grpSpPr>
        <p:sp>
          <p:nvSpPr>
            <p:cNvPr id="75" name="TextBox 74"/>
            <p:cNvSpPr txBox="1"/>
            <p:nvPr/>
          </p:nvSpPr>
          <p:spPr>
            <a:xfrm>
              <a:off x="631278" y="3670725"/>
              <a:ext cx="2489182" cy="338506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lIns="121920" tIns="60960" rIns="121920" bIns="60960" rtlCol="0" anchor="b" anchorCtr="0">
              <a:spAutoFit/>
            </a:bodyPr>
            <a:lstStyle/>
            <a:p>
              <a:r>
                <a:rPr lang="en-US" sz="2133" dirty="0">
                  <a:solidFill>
                    <a:srgbClr val="FFFFFF"/>
                  </a:solidFill>
                </a:rPr>
                <a:t>First idea</a:t>
              </a: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32626" y="4009231"/>
              <a:ext cx="2489182" cy="430983"/>
            </a:xfrm>
            <a:prstGeom prst="rect">
              <a:avLst/>
            </a:prstGeom>
            <a:solidFill>
              <a:schemeClr val="accent1">
                <a:alpha val="20000"/>
              </a:schemeClr>
            </a:solidFill>
          </p:spPr>
          <p:txBody>
            <a:bodyPr wrap="square" lIns="121920" tIns="60960" rIns="121920" bIns="60960" rtlCol="0">
              <a:spAutoFit/>
            </a:bodyPr>
            <a:lstStyle/>
            <a:p>
              <a:r>
                <a:rPr lang="en-US" sz="1467" dirty="0"/>
                <a:t>Lorem ipsum dolor sit amet, </a:t>
              </a:r>
              <a:r>
                <a:rPr lang="en-US" sz="1467" dirty="0" err="1"/>
                <a:t>consectetur</a:t>
              </a:r>
              <a:endParaRPr lang="en-US" sz="1467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41704" y="3094522"/>
            <a:ext cx="2849061" cy="1025986"/>
            <a:chOff x="3405037" y="3670724"/>
            <a:chExt cx="2489182" cy="769489"/>
          </a:xfrm>
        </p:grpSpPr>
        <p:sp>
          <p:nvSpPr>
            <p:cNvPr id="77" name="TextBox 76"/>
            <p:cNvSpPr txBox="1"/>
            <p:nvPr/>
          </p:nvSpPr>
          <p:spPr>
            <a:xfrm>
              <a:off x="3405037" y="3670724"/>
              <a:ext cx="2489182" cy="338506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lIns="121920" tIns="60960" rIns="121920" bIns="60960" rtlCol="0" anchor="b" anchorCtr="0">
              <a:spAutoFit/>
            </a:bodyPr>
            <a:lstStyle/>
            <a:p>
              <a:r>
                <a:rPr lang="en-US" sz="2133" dirty="0">
                  <a:solidFill>
                    <a:srgbClr val="FFFFFF"/>
                  </a:solidFill>
                </a:rPr>
                <a:t>Second idea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405037" y="4009230"/>
              <a:ext cx="2489182" cy="430983"/>
            </a:xfrm>
            <a:prstGeom prst="rect">
              <a:avLst/>
            </a:prstGeom>
            <a:solidFill>
              <a:schemeClr val="accent3">
                <a:alpha val="20000"/>
              </a:schemeClr>
            </a:solidFill>
          </p:spPr>
          <p:txBody>
            <a:bodyPr wrap="square" lIns="121920" tIns="60960" rIns="121920" bIns="60960" rtlCol="0">
              <a:spAutoFit/>
            </a:bodyPr>
            <a:lstStyle/>
            <a:p>
              <a:r>
                <a:rPr lang="en-US" sz="1467" dirty="0"/>
                <a:t>Lorem ipsum dolor sit amet, </a:t>
              </a:r>
              <a:r>
                <a:rPr lang="en-US" sz="1467" dirty="0" err="1"/>
                <a:t>consectetur</a:t>
              </a:r>
              <a:endParaRPr lang="en-US" sz="1467" dirty="0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843250" y="4275352"/>
            <a:ext cx="2850605" cy="1025986"/>
            <a:chOff x="6178795" y="3670725"/>
            <a:chExt cx="2490531" cy="769489"/>
          </a:xfrm>
        </p:grpSpPr>
        <p:sp>
          <p:nvSpPr>
            <p:cNvPr id="79" name="TextBox 78"/>
            <p:cNvSpPr txBox="1"/>
            <p:nvPr/>
          </p:nvSpPr>
          <p:spPr>
            <a:xfrm>
              <a:off x="6178795" y="3670725"/>
              <a:ext cx="2489182" cy="338506"/>
            </a:xfrm>
            <a:prstGeom prst="rect">
              <a:avLst/>
            </a:prstGeom>
            <a:solidFill>
              <a:schemeClr val="accent5"/>
            </a:solidFill>
          </p:spPr>
          <p:txBody>
            <a:bodyPr wrap="square" lIns="121920" tIns="60960" rIns="121920" bIns="60960" rtlCol="0" anchor="b" anchorCtr="0">
              <a:spAutoFit/>
            </a:bodyPr>
            <a:lstStyle/>
            <a:p>
              <a:r>
                <a:rPr lang="en-US" sz="2133" dirty="0">
                  <a:solidFill>
                    <a:srgbClr val="FFFFFF"/>
                  </a:solidFill>
                </a:rPr>
                <a:t>Third idea</a:t>
              </a: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6180144" y="4009231"/>
              <a:ext cx="2489182" cy="430983"/>
            </a:xfrm>
            <a:prstGeom prst="rect">
              <a:avLst/>
            </a:prstGeom>
            <a:solidFill>
              <a:schemeClr val="accent5">
                <a:alpha val="20000"/>
              </a:schemeClr>
            </a:solidFill>
          </p:spPr>
          <p:txBody>
            <a:bodyPr wrap="square" lIns="121920" tIns="60960" rIns="121920" bIns="60960" rtlCol="0">
              <a:spAutoFit/>
            </a:bodyPr>
            <a:lstStyle/>
            <a:p>
              <a:r>
                <a:rPr lang="en-US" sz="1467" dirty="0"/>
                <a:t>Lorem ipsum dolor sit amet, </a:t>
              </a:r>
              <a:r>
                <a:rPr lang="en-US" sz="1467" dirty="0" err="1"/>
                <a:t>consectetur</a:t>
              </a:r>
              <a:endParaRPr lang="en-US" sz="1467" dirty="0"/>
            </a:p>
          </p:txBody>
        </p:sp>
      </p:grpSp>
    </p:spTree>
    <p:extLst>
      <p:ext uri="{BB962C8B-B14F-4D97-AF65-F5344CB8AC3E}">
        <p14:creationId xmlns:p14="http://schemas.microsoft.com/office/powerpoint/2010/main" val="25988128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0" grpId="0" animBg="1"/>
      <p:bldP spid="44" grpId="0" animBg="1"/>
      <p:bldP spid="49" grpId="0" animBg="1"/>
      <p:bldP spid="64" grpId="0"/>
      <p:bldP spid="65" grpId="0"/>
      <p:bldP spid="66" grpId="0"/>
      <p:bldP spid="7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Freeform 39"/>
          <p:cNvSpPr/>
          <p:nvPr/>
        </p:nvSpPr>
        <p:spPr>
          <a:xfrm>
            <a:off x="7903091" y="1870465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tx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2" name="Freeform 41"/>
          <p:cNvSpPr/>
          <p:nvPr/>
        </p:nvSpPr>
        <p:spPr>
          <a:xfrm flipV="1">
            <a:off x="7903091" y="4527304"/>
            <a:ext cx="332948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tx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45" name="Freeform 44"/>
          <p:cNvSpPr/>
          <p:nvPr/>
        </p:nvSpPr>
        <p:spPr>
          <a:xfrm flipH="1">
            <a:off x="1535493" y="1870465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tx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/>
          </a:p>
        </p:txBody>
      </p:sp>
      <p:sp>
        <p:nvSpPr>
          <p:cNvPr id="46" name="Freeform 45"/>
          <p:cNvSpPr/>
          <p:nvPr/>
        </p:nvSpPr>
        <p:spPr>
          <a:xfrm flipH="1" flipV="1">
            <a:off x="1535493" y="4527304"/>
            <a:ext cx="3174120" cy="304800"/>
          </a:xfrm>
          <a:custGeom>
            <a:avLst/>
            <a:gdLst>
              <a:gd name="connsiteX0" fmla="*/ 0 w 3444240"/>
              <a:gd name="connsiteY0" fmla="*/ 568960 h 568960"/>
              <a:gd name="connsiteX1" fmla="*/ 690880 w 3444240"/>
              <a:gd name="connsiteY1" fmla="*/ 0 h 568960"/>
              <a:gd name="connsiteX2" fmla="*/ 3444240 w 3444240"/>
              <a:gd name="connsiteY2" fmla="*/ 0 h 568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4240" h="568960">
                <a:moveTo>
                  <a:pt x="0" y="568960"/>
                </a:moveTo>
                <a:lnTo>
                  <a:pt x="690880" y="0"/>
                </a:lnTo>
                <a:lnTo>
                  <a:pt x="3444240" y="0"/>
                </a:lnTo>
              </a:path>
            </a:pathLst>
          </a:custGeom>
          <a:ln w="6350" cmpd="sng">
            <a:solidFill>
              <a:schemeClr val="tx1">
                <a:alpha val="50000"/>
              </a:schemeClr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r"/>
            <a:endParaRPr lang="en-US" sz="3200" dirty="0"/>
          </a:p>
        </p:txBody>
      </p:sp>
      <p:sp>
        <p:nvSpPr>
          <p:cNvPr id="5" name="Oval 4"/>
          <p:cNvSpPr/>
          <p:nvPr/>
        </p:nvSpPr>
        <p:spPr>
          <a:xfrm>
            <a:off x="4731757" y="1787761"/>
            <a:ext cx="3185729" cy="3185729"/>
          </a:xfrm>
          <a:prstGeom prst="ellipse">
            <a:avLst/>
          </a:prstGeom>
          <a:noFill/>
          <a:ln w="19050" cmpd="sng">
            <a:solidFill>
              <a:schemeClr val="accent1"/>
            </a:solidFill>
          </a:ln>
          <a:effectLst/>
        </p:spPr>
        <p:style>
          <a:lnRef idx="0">
            <a:scrgbClr r="0" g="0" b="0"/>
          </a:lnRef>
          <a:fillRef idx="1">
            <a:scrgbClr r="0" g="0" b="0"/>
          </a:fillRef>
          <a:effectRef idx="2">
            <a:scrgbClr r="0" g="0" b="0"/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Freeform 5"/>
          <p:cNvSpPr/>
          <p:nvPr/>
        </p:nvSpPr>
        <p:spPr>
          <a:xfrm>
            <a:off x="4523577" y="1579581"/>
            <a:ext cx="1529652" cy="1529652"/>
          </a:xfrm>
          <a:custGeom>
            <a:avLst/>
            <a:gdLst>
              <a:gd name="connsiteX0" fmla="*/ 0 w 1147239"/>
              <a:gd name="connsiteY0" fmla="*/ 573620 h 1147239"/>
              <a:gd name="connsiteX1" fmla="*/ 573620 w 1147239"/>
              <a:gd name="connsiteY1" fmla="*/ 0 h 1147239"/>
              <a:gd name="connsiteX2" fmla="*/ 1147240 w 1147239"/>
              <a:gd name="connsiteY2" fmla="*/ 573620 h 1147239"/>
              <a:gd name="connsiteX3" fmla="*/ 573620 w 1147239"/>
              <a:gd name="connsiteY3" fmla="*/ 1147240 h 1147239"/>
              <a:gd name="connsiteX4" fmla="*/ 0 w 1147239"/>
              <a:gd name="connsiteY4" fmla="*/ 573620 h 114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239" h="1147239">
                <a:moveTo>
                  <a:pt x="0" y="573620"/>
                </a:moveTo>
                <a:cubicBezTo>
                  <a:pt x="0" y="256818"/>
                  <a:pt x="256818" y="0"/>
                  <a:pt x="573620" y="0"/>
                </a:cubicBezTo>
                <a:cubicBezTo>
                  <a:pt x="890422" y="0"/>
                  <a:pt x="1147240" y="256818"/>
                  <a:pt x="1147240" y="573620"/>
                </a:cubicBezTo>
                <a:cubicBezTo>
                  <a:pt x="1147240" y="890422"/>
                  <a:pt x="890422" y="1147240"/>
                  <a:pt x="573620" y="1147240"/>
                </a:cubicBezTo>
                <a:cubicBezTo>
                  <a:pt x="256818" y="1147240"/>
                  <a:pt x="0" y="890422"/>
                  <a:pt x="0" y="573620"/>
                </a:cubicBezTo>
                <a:close/>
              </a:path>
            </a:pathLst>
          </a:cu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300212" tIns="300212" rIns="300212" bIns="300212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dirty="0">
                <a:solidFill>
                  <a:srgbClr val="FFFFFF"/>
                </a:solidFill>
              </a:rPr>
              <a:t>Category 1</a:t>
            </a:r>
          </a:p>
        </p:txBody>
      </p:sp>
      <p:sp>
        <p:nvSpPr>
          <p:cNvPr id="7" name="Freeform 6"/>
          <p:cNvSpPr/>
          <p:nvPr/>
        </p:nvSpPr>
        <p:spPr>
          <a:xfrm>
            <a:off x="6596014" y="1579581"/>
            <a:ext cx="1529652" cy="1529652"/>
          </a:xfrm>
          <a:custGeom>
            <a:avLst/>
            <a:gdLst>
              <a:gd name="connsiteX0" fmla="*/ 0 w 1147239"/>
              <a:gd name="connsiteY0" fmla="*/ 573620 h 1147239"/>
              <a:gd name="connsiteX1" fmla="*/ 573620 w 1147239"/>
              <a:gd name="connsiteY1" fmla="*/ 0 h 1147239"/>
              <a:gd name="connsiteX2" fmla="*/ 1147240 w 1147239"/>
              <a:gd name="connsiteY2" fmla="*/ 573620 h 1147239"/>
              <a:gd name="connsiteX3" fmla="*/ 573620 w 1147239"/>
              <a:gd name="connsiteY3" fmla="*/ 1147240 h 1147239"/>
              <a:gd name="connsiteX4" fmla="*/ 0 w 1147239"/>
              <a:gd name="connsiteY4" fmla="*/ 573620 h 114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239" h="1147239">
                <a:moveTo>
                  <a:pt x="0" y="573620"/>
                </a:moveTo>
                <a:cubicBezTo>
                  <a:pt x="0" y="256818"/>
                  <a:pt x="256818" y="0"/>
                  <a:pt x="573620" y="0"/>
                </a:cubicBezTo>
                <a:cubicBezTo>
                  <a:pt x="890422" y="0"/>
                  <a:pt x="1147240" y="256818"/>
                  <a:pt x="1147240" y="573620"/>
                </a:cubicBezTo>
                <a:cubicBezTo>
                  <a:pt x="1147240" y="890422"/>
                  <a:pt x="890422" y="1147240"/>
                  <a:pt x="573620" y="1147240"/>
                </a:cubicBezTo>
                <a:cubicBezTo>
                  <a:pt x="256818" y="1147240"/>
                  <a:pt x="0" y="890422"/>
                  <a:pt x="0" y="573620"/>
                </a:cubicBezTo>
                <a:close/>
              </a:path>
            </a:pathLst>
          </a:cu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300212" tIns="300212" rIns="300212" bIns="300212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dirty="0">
                <a:solidFill>
                  <a:srgbClr val="FFFFFF"/>
                </a:solidFill>
              </a:rPr>
              <a:t>Category 2</a:t>
            </a:r>
          </a:p>
        </p:txBody>
      </p:sp>
      <p:sp>
        <p:nvSpPr>
          <p:cNvPr id="8" name="Freeform 7"/>
          <p:cNvSpPr/>
          <p:nvPr/>
        </p:nvSpPr>
        <p:spPr>
          <a:xfrm>
            <a:off x="4523577" y="3652018"/>
            <a:ext cx="1529652" cy="1529652"/>
          </a:xfrm>
          <a:custGeom>
            <a:avLst/>
            <a:gdLst>
              <a:gd name="connsiteX0" fmla="*/ 0 w 1147239"/>
              <a:gd name="connsiteY0" fmla="*/ 573620 h 1147239"/>
              <a:gd name="connsiteX1" fmla="*/ 573620 w 1147239"/>
              <a:gd name="connsiteY1" fmla="*/ 0 h 1147239"/>
              <a:gd name="connsiteX2" fmla="*/ 1147240 w 1147239"/>
              <a:gd name="connsiteY2" fmla="*/ 573620 h 1147239"/>
              <a:gd name="connsiteX3" fmla="*/ 573620 w 1147239"/>
              <a:gd name="connsiteY3" fmla="*/ 1147240 h 1147239"/>
              <a:gd name="connsiteX4" fmla="*/ 0 w 1147239"/>
              <a:gd name="connsiteY4" fmla="*/ 573620 h 114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239" h="1147239">
                <a:moveTo>
                  <a:pt x="0" y="573620"/>
                </a:moveTo>
                <a:cubicBezTo>
                  <a:pt x="0" y="256818"/>
                  <a:pt x="256818" y="0"/>
                  <a:pt x="573620" y="0"/>
                </a:cubicBezTo>
                <a:cubicBezTo>
                  <a:pt x="890422" y="0"/>
                  <a:pt x="1147240" y="256818"/>
                  <a:pt x="1147240" y="573620"/>
                </a:cubicBezTo>
                <a:cubicBezTo>
                  <a:pt x="1147240" y="890422"/>
                  <a:pt x="890422" y="1147240"/>
                  <a:pt x="573620" y="1147240"/>
                </a:cubicBezTo>
                <a:cubicBezTo>
                  <a:pt x="256818" y="1147240"/>
                  <a:pt x="0" y="890422"/>
                  <a:pt x="0" y="573620"/>
                </a:cubicBezTo>
                <a:close/>
              </a:path>
            </a:pathLst>
          </a:cu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300212" tIns="300212" rIns="300212" bIns="300212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dirty="0">
                <a:solidFill>
                  <a:srgbClr val="FFFFFF"/>
                </a:solidFill>
              </a:rPr>
              <a:t>Category 3</a:t>
            </a:r>
          </a:p>
        </p:txBody>
      </p:sp>
      <p:sp>
        <p:nvSpPr>
          <p:cNvPr id="9" name="Freeform 8"/>
          <p:cNvSpPr/>
          <p:nvPr/>
        </p:nvSpPr>
        <p:spPr>
          <a:xfrm>
            <a:off x="6596014" y="3652018"/>
            <a:ext cx="1529652" cy="1529652"/>
          </a:xfrm>
          <a:custGeom>
            <a:avLst/>
            <a:gdLst>
              <a:gd name="connsiteX0" fmla="*/ 0 w 1147239"/>
              <a:gd name="connsiteY0" fmla="*/ 573620 h 1147239"/>
              <a:gd name="connsiteX1" fmla="*/ 573620 w 1147239"/>
              <a:gd name="connsiteY1" fmla="*/ 0 h 1147239"/>
              <a:gd name="connsiteX2" fmla="*/ 1147240 w 1147239"/>
              <a:gd name="connsiteY2" fmla="*/ 573620 h 1147239"/>
              <a:gd name="connsiteX3" fmla="*/ 573620 w 1147239"/>
              <a:gd name="connsiteY3" fmla="*/ 1147240 h 1147239"/>
              <a:gd name="connsiteX4" fmla="*/ 0 w 1147239"/>
              <a:gd name="connsiteY4" fmla="*/ 573620 h 114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7239" h="1147239">
                <a:moveTo>
                  <a:pt x="0" y="573620"/>
                </a:moveTo>
                <a:cubicBezTo>
                  <a:pt x="0" y="256818"/>
                  <a:pt x="256818" y="0"/>
                  <a:pt x="573620" y="0"/>
                </a:cubicBezTo>
                <a:cubicBezTo>
                  <a:pt x="890422" y="0"/>
                  <a:pt x="1147240" y="256818"/>
                  <a:pt x="1147240" y="573620"/>
                </a:cubicBezTo>
                <a:cubicBezTo>
                  <a:pt x="1147240" y="890422"/>
                  <a:pt x="890422" y="1147240"/>
                  <a:pt x="573620" y="1147240"/>
                </a:cubicBezTo>
                <a:cubicBezTo>
                  <a:pt x="256818" y="1147240"/>
                  <a:pt x="0" y="890422"/>
                  <a:pt x="0" y="573620"/>
                </a:cubicBezTo>
                <a:close/>
              </a:path>
            </a:pathLst>
          </a:custGeom>
          <a:solidFill>
            <a:schemeClr val="bg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300212" tIns="300212" rIns="300212" bIns="300212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000" dirty="0">
                <a:solidFill>
                  <a:srgbClr val="FFFFFF"/>
                </a:solidFill>
              </a:rPr>
              <a:t>Category 4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Basic matrix chart – easily editable</a:t>
            </a:r>
            <a:endParaRPr lang="en-US" dirty="0"/>
          </a:p>
        </p:txBody>
      </p:sp>
      <p:sp>
        <p:nvSpPr>
          <p:cNvPr id="25" name="TextBox 24"/>
          <p:cNvSpPr txBox="1"/>
          <p:nvPr/>
        </p:nvSpPr>
        <p:spPr>
          <a:xfrm>
            <a:off x="8570264" y="1488236"/>
            <a:ext cx="2518291" cy="1378391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867" dirty="0"/>
              <a:t>Heading 2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600" dirty="0"/>
              <a:t>Lorem ipsum dolor sit amet, consectetur adipiscing elit.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quis</a:t>
            </a:r>
            <a:r>
              <a:rPr lang="en-US" sz="1600" dirty="0"/>
              <a:t> dui nisi.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8570264" y="4449874"/>
            <a:ext cx="2518291" cy="1396793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2000" dirty="0"/>
              <a:t>Heading 4</a:t>
            </a:r>
          </a:p>
          <a:p>
            <a:pPr>
              <a:lnSpc>
                <a:spcPct val="90000"/>
              </a:lnSpc>
              <a:spcBef>
                <a:spcPts val="1067"/>
              </a:spcBef>
            </a:pPr>
            <a:r>
              <a:rPr lang="en-US" sz="1600" dirty="0"/>
              <a:t>Lorem ipsum dolor sit amet, consectetur adipiscing elit.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quis</a:t>
            </a:r>
            <a:r>
              <a:rPr lang="en-US" sz="1600" dirty="0"/>
              <a:t> dui nisi. 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813137" y="1488236"/>
            <a:ext cx="2272675" cy="1396793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000" dirty="0"/>
              <a:t>Heading 1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600" dirty="0"/>
              <a:t>Lorem ipsum dolor sit amet, consectetur adipiscing elit.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quis</a:t>
            </a:r>
            <a:r>
              <a:rPr lang="en-US" sz="1600" dirty="0"/>
              <a:t> dui nisi.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813137" y="4449874"/>
            <a:ext cx="2272675" cy="1396793"/>
          </a:xfrm>
          <a:prstGeom prst="rect">
            <a:avLst/>
          </a:prstGeom>
          <a:noFill/>
        </p:spPr>
        <p:txBody>
          <a:bodyPr wrap="square" lIns="121920" rIns="121920" rtlCol="0">
            <a:spAutoFit/>
          </a:bodyPr>
          <a:lstStyle/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2000" dirty="0"/>
              <a:t>Heading 3</a:t>
            </a:r>
          </a:p>
          <a:p>
            <a:pPr algn="r">
              <a:lnSpc>
                <a:spcPct val="90000"/>
              </a:lnSpc>
              <a:spcBef>
                <a:spcPts val="1067"/>
              </a:spcBef>
            </a:pPr>
            <a:r>
              <a:rPr lang="en-US" sz="1600" dirty="0"/>
              <a:t>Lorem ipsum dolor sit amet, consectetur adipiscing elit. </a:t>
            </a:r>
            <a:r>
              <a:rPr lang="en-US" sz="1600" dirty="0" err="1"/>
              <a:t>Mauris</a:t>
            </a:r>
            <a:r>
              <a:rPr lang="en-US" sz="1600" dirty="0"/>
              <a:t> </a:t>
            </a:r>
            <a:r>
              <a:rPr lang="en-US" sz="1600" dirty="0" err="1"/>
              <a:t>quis</a:t>
            </a:r>
            <a:r>
              <a:rPr lang="en-US" sz="1600" dirty="0"/>
              <a:t> dui nisi. 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6328007" y="1805824"/>
            <a:ext cx="0" cy="3149600"/>
          </a:xfrm>
          <a:prstGeom prst="line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 rot="5400000">
            <a:off x="6324620" y="1805824"/>
            <a:ext cx="0" cy="3149600"/>
          </a:xfrm>
          <a:prstGeom prst="line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4" name="TextBox 53"/>
          <p:cNvSpPr txBox="1"/>
          <p:nvPr/>
        </p:nvSpPr>
        <p:spPr>
          <a:xfrm>
            <a:off x="3733137" y="3186863"/>
            <a:ext cx="823046" cy="338554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r"/>
            <a:r>
              <a:rPr lang="en-US" sz="1600" dirty="0"/>
              <a:t>Products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5959991" y="1364771"/>
            <a:ext cx="738087" cy="338554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pPr algn="ctr"/>
            <a:r>
              <a:rPr lang="en-US" sz="1600" dirty="0"/>
              <a:t>Markets</a:t>
            </a:r>
          </a:p>
        </p:txBody>
      </p:sp>
    </p:spTree>
    <p:extLst>
      <p:ext uri="{BB962C8B-B14F-4D97-AF65-F5344CB8AC3E}">
        <p14:creationId xmlns:p14="http://schemas.microsoft.com/office/powerpoint/2010/main" val="17445297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22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2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325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2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42" grpId="0" animBg="1"/>
      <p:bldP spid="45" grpId="0" animBg="1"/>
      <p:bldP spid="46" grpId="0" animBg="1"/>
      <p:bldP spid="6" grpId="0" animBg="1"/>
      <p:bldP spid="7" grpId="0" animBg="1"/>
      <p:bldP spid="8" grpId="0" animBg="1"/>
      <p:bldP spid="9" grpId="0" animBg="1"/>
      <p:bldP spid="25" grpId="0"/>
      <p:bldP spid="43" grpId="0"/>
      <p:bldP spid="44" grpId="0"/>
      <p:bldP spid="47" grpId="0"/>
      <p:bldP spid="54" grpId="0"/>
      <p:bldP spid="5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hevron 6"/>
          <p:cNvSpPr/>
          <p:nvPr/>
        </p:nvSpPr>
        <p:spPr>
          <a:xfrm rot="5400000">
            <a:off x="5164125" y="4218999"/>
            <a:ext cx="1863752" cy="2880320"/>
          </a:xfrm>
          <a:prstGeom prst="chevron">
            <a:avLst>
              <a:gd name="adj" fmla="val 20758"/>
            </a:avLst>
          </a:prstGeom>
          <a:solidFill>
            <a:schemeClr val="bg2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lIns="210312" rtlCol="0" anchor="t" anchorCtr="0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Step 04</a:t>
            </a:r>
          </a:p>
          <a:p>
            <a:pPr algn="ctr"/>
            <a:r>
              <a:rPr lang="en-US" sz="1333" dirty="0">
                <a:solidFill>
                  <a:srgbClr val="FFFFFF"/>
                </a:solidFill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</a:rPr>
              <a:t>consectetur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adipiscing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elit</a:t>
            </a:r>
            <a:r>
              <a:rPr lang="en-US" sz="1333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21" name="Chevron 20"/>
          <p:cNvSpPr/>
          <p:nvPr/>
        </p:nvSpPr>
        <p:spPr>
          <a:xfrm rot="5400000">
            <a:off x="5164125" y="2941496"/>
            <a:ext cx="1863752" cy="2880320"/>
          </a:xfrm>
          <a:prstGeom prst="chevron">
            <a:avLst>
              <a:gd name="adj" fmla="val 2075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lIns="210312" rtlCol="0" anchor="t" anchorCtr="0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Step 03</a:t>
            </a:r>
          </a:p>
          <a:p>
            <a:pPr algn="ctr"/>
            <a:r>
              <a:rPr lang="en-US" sz="1333" dirty="0">
                <a:solidFill>
                  <a:srgbClr val="FFFFFF"/>
                </a:solidFill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</a:rPr>
              <a:t>consectetur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adipiscing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elit</a:t>
            </a:r>
            <a:r>
              <a:rPr lang="en-US" sz="1333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22" name="Chevron 21"/>
          <p:cNvSpPr/>
          <p:nvPr/>
        </p:nvSpPr>
        <p:spPr>
          <a:xfrm rot="5400000">
            <a:off x="5164124" y="1658920"/>
            <a:ext cx="1863753" cy="2880320"/>
          </a:xfrm>
          <a:prstGeom prst="chevron">
            <a:avLst>
              <a:gd name="adj" fmla="val 20758"/>
            </a:avLst>
          </a:prstGeom>
          <a:solidFill>
            <a:schemeClr val="accent3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lIns="210312" rtlCol="0" anchor="t" anchorCtr="0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Step 02</a:t>
            </a:r>
          </a:p>
          <a:p>
            <a:pPr algn="ctr"/>
            <a:r>
              <a:rPr lang="en-US" sz="1333" dirty="0">
                <a:solidFill>
                  <a:srgbClr val="FFFFFF"/>
                </a:solidFill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</a:rPr>
              <a:t>consectetur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adipiscing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elit</a:t>
            </a:r>
            <a:r>
              <a:rPr lang="en-US" sz="1333" dirty="0">
                <a:solidFill>
                  <a:srgbClr val="FFFFFF"/>
                </a:solidFill>
              </a:rPr>
              <a:t>.</a:t>
            </a:r>
          </a:p>
        </p:txBody>
      </p:sp>
      <p:sp>
        <p:nvSpPr>
          <p:cNvPr id="4" name="Pentagon 3"/>
          <p:cNvSpPr/>
          <p:nvPr/>
        </p:nvSpPr>
        <p:spPr>
          <a:xfrm rot="5400000">
            <a:off x="5312852" y="533618"/>
            <a:ext cx="1566298" cy="2880320"/>
          </a:xfrm>
          <a:prstGeom prst="homePlate">
            <a:avLst>
              <a:gd name="adj" fmla="val 22102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lIns="182880" rtlCol="0" anchor="ctr" anchorCtr="0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Step 01</a:t>
            </a:r>
          </a:p>
          <a:p>
            <a:pPr algn="ctr">
              <a:lnSpc>
                <a:spcPct val="90000"/>
              </a:lnSpc>
            </a:pPr>
            <a:r>
              <a:rPr lang="en-US" sz="1333" dirty="0">
                <a:solidFill>
                  <a:srgbClr val="FFFFFF"/>
                </a:solidFill>
              </a:rPr>
              <a:t>Lorem ipsum dolor sit amet, </a:t>
            </a:r>
            <a:r>
              <a:rPr lang="en-US" sz="1333" dirty="0" err="1">
                <a:solidFill>
                  <a:srgbClr val="FFFFFF"/>
                </a:solidFill>
              </a:rPr>
              <a:t>consectetur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adipiscing</a:t>
            </a:r>
            <a:r>
              <a:rPr lang="en-US" sz="1333" dirty="0">
                <a:solidFill>
                  <a:srgbClr val="FFFFFF"/>
                </a:solidFill>
              </a:rPr>
              <a:t> </a:t>
            </a:r>
            <a:r>
              <a:rPr lang="en-US" sz="1333" dirty="0" err="1">
                <a:solidFill>
                  <a:srgbClr val="FFFFFF"/>
                </a:solidFill>
              </a:rPr>
              <a:t>elit</a:t>
            </a:r>
            <a:r>
              <a:rPr lang="en-US" sz="1333" dirty="0">
                <a:solidFill>
                  <a:srgbClr val="FFFFFF"/>
                </a:solidFill>
              </a:rPr>
              <a:t>.</a:t>
            </a:r>
          </a:p>
        </p:txBody>
      </p:sp>
      <p:sp useBgFill="1">
        <p:nvSpPr>
          <p:cNvPr id="3" name="Rectangle 2"/>
          <p:cNvSpPr/>
          <p:nvPr/>
        </p:nvSpPr>
        <p:spPr>
          <a:xfrm>
            <a:off x="3038475" y="-123825"/>
            <a:ext cx="6419850" cy="1392585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 infographic</a:t>
            </a:r>
            <a:endParaRPr lang="en-US" dirty="0"/>
          </a:p>
        </p:txBody>
      </p:sp>
      <p:sp>
        <p:nvSpPr>
          <p:cNvPr id="10" name="Oval 9"/>
          <p:cNvSpPr/>
          <p:nvPr/>
        </p:nvSpPr>
        <p:spPr>
          <a:xfrm>
            <a:off x="3448151" y="1472571"/>
            <a:ext cx="768085" cy="768085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" name="Oval 10"/>
          <p:cNvSpPr/>
          <p:nvPr/>
        </p:nvSpPr>
        <p:spPr>
          <a:xfrm>
            <a:off x="7975764" y="2720710"/>
            <a:ext cx="768085" cy="768085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Oval 11"/>
          <p:cNvSpPr/>
          <p:nvPr/>
        </p:nvSpPr>
        <p:spPr>
          <a:xfrm>
            <a:off x="3448151" y="3974884"/>
            <a:ext cx="768085" cy="76808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Oval 12"/>
          <p:cNvSpPr/>
          <p:nvPr/>
        </p:nvSpPr>
        <p:spPr>
          <a:xfrm>
            <a:off x="7975764" y="5205198"/>
            <a:ext cx="768085" cy="768085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15" name="Straight Connector 14"/>
          <p:cNvCxnSpPr/>
          <p:nvPr/>
        </p:nvCxnSpPr>
        <p:spPr>
          <a:xfrm flipH="1" flipV="1">
            <a:off x="7536161" y="3104641"/>
            <a:ext cx="439604" cy="22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 flipV="1">
            <a:off x="7536161" y="5589129"/>
            <a:ext cx="439604" cy="225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flipH="1" flipV="1">
            <a:off x="4213602" y="1856502"/>
            <a:ext cx="439604" cy="225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flipH="1" flipV="1">
            <a:off x="4213602" y="4358816"/>
            <a:ext cx="439604" cy="22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" name="Picture 2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93017" y="5362578"/>
            <a:ext cx="333579" cy="45332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10620" y="4137353"/>
            <a:ext cx="443147" cy="443147"/>
          </a:xfrm>
          <a:prstGeom prst="rect">
            <a:avLst/>
          </a:prstGeom>
        </p:spPr>
      </p:pic>
      <p:pic>
        <p:nvPicPr>
          <p:cNvPr id="25" name="Picture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97384" y="1706471"/>
            <a:ext cx="469619" cy="30028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120016" y="2862720"/>
            <a:ext cx="479581" cy="484064"/>
          </a:xfrm>
          <a:prstGeom prst="rect">
            <a:avLst/>
          </a:prstGeom>
        </p:spPr>
      </p:pic>
      <p:sp>
        <p:nvSpPr>
          <p:cNvPr id="27" name="Rectangle 26"/>
          <p:cNvSpPr/>
          <p:nvPr/>
        </p:nvSpPr>
        <p:spPr>
          <a:xfrm>
            <a:off x="458051" y="1594148"/>
            <a:ext cx="3064717" cy="509627"/>
          </a:xfrm>
          <a:prstGeom prst="rect">
            <a:avLst/>
          </a:prstGeom>
        </p:spPr>
        <p:txBody>
          <a:bodyPr wrap="square" lIns="243840" rIns="24384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29" name="Rectangle 28"/>
          <p:cNvSpPr/>
          <p:nvPr/>
        </p:nvSpPr>
        <p:spPr>
          <a:xfrm>
            <a:off x="458051" y="4096461"/>
            <a:ext cx="3064717" cy="509627"/>
          </a:xfrm>
          <a:prstGeom prst="rect">
            <a:avLst/>
          </a:prstGeom>
        </p:spPr>
        <p:txBody>
          <a:bodyPr wrap="square" lIns="243840" rIns="24384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30" name="Rectangle 29"/>
          <p:cNvSpPr/>
          <p:nvPr/>
        </p:nvSpPr>
        <p:spPr>
          <a:xfrm>
            <a:off x="8695912" y="2842287"/>
            <a:ext cx="3064717" cy="509627"/>
          </a:xfrm>
          <a:prstGeom prst="rect">
            <a:avLst/>
          </a:prstGeom>
        </p:spPr>
        <p:txBody>
          <a:bodyPr wrap="square" lIns="243840" rIns="24384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31" name="Rectangle 30"/>
          <p:cNvSpPr/>
          <p:nvPr/>
        </p:nvSpPr>
        <p:spPr>
          <a:xfrm>
            <a:off x="8695912" y="5326775"/>
            <a:ext cx="3064717" cy="509627"/>
          </a:xfrm>
          <a:prstGeom prst="rect">
            <a:avLst/>
          </a:prstGeom>
        </p:spPr>
        <p:txBody>
          <a:bodyPr wrap="square" lIns="243840" rIns="24384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2300915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 p14:presetBounceEnd="55556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7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8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55556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1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55556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5" dur="11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16" dur="11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55556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19" dur="12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20" dur="12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21" grpId="0" animBg="1"/>
          <p:bldP spid="22" grpId="0" animBg="1"/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27" grpId="0"/>
          <p:bldP spid="29" grpId="0"/>
          <p:bldP spid="30" grpId="0"/>
          <p:bldP spid="3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21" grpId="0" animBg="1"/>
          <p:bldP spid="22" grpId="0" animBg="1"/>
          <p:bldP spid="4" grpId="0" animBg="1"/>
          <p:bldP spid="10" grpId="0" animBg="1"/>
          <p:bldP spid="11" grpId="0" animBg="1"/>
          <p:bldP spid="12" grpId="0" animBg="1"/>
          <p:bldP spid="13" grpId="0" animBg="1"/>
          <p:bldP spid="27" grpId="0"/>
          <p:bldP spid="29" grpId="0"/>
          <p:bldP spid="30" grpId="0"/>
          <p:bldP spid="31" grpId="0"/>
        </p:bld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 rot="10800000">
            <a:off x="4531572" y="2642572"/>
            <a:ext cx="3245887" cy="2150256"/>
          </a:xfrm>
          <a:custGeom>
            <a:avLst/>
            <a:gdLst>
              <a:gd name="T0" fmla="*/ 357 w 357"/>
              <a:gd name="T1" fmla="*/ 13 h 236"/>
              <a:gd name="T2" fmla="*/ 314 w 357"/>
              <a:gd name="T3" fmla="*/ 0 h 236"/>
              <a:gd name="T4" fmla="*/ 317 w 357"/>
              <a:gd name="T5" fmla="*/ 12 h 236"/>
              <a:gd name="T6" fmla="*/ 178 w 357"/>
              <a:gd name="T7" fmla="*/ 113 h 236"/>
              <a:gd name="T8" fmla="*/ 0 w 357"/>
              <a:gd name="T9" fmla="*/ 220 h 236"/>
              <a:gd name="T10" fmla="*/ 1 w 357"/>
              <a:gd name="T11" fmla="*/ 236 h 236"/>
              <a:gd name="T12" fmla="*/ 191 w 357"/>
              <a:gd name="T13" fmla="*/ 124 h 236"/>
              <a:gd name="T14" fmla="*/ 321 w 357"/>
              <a:gd name="T15" fmla="*/ 29 h 236"/>
              <a:gd name="T16" fmla="*/ 324 w 357"/>
              <a:gd name="T17" fmla="*/ 44 h 236"/>
              <a:gd name="T18" fmla="*/ 357 w 357"/>
              <a:gd name="T19" fmla="*/ 1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7" h="236">
                <a:moveTo>
                  <a:pt x="357" y="13"/>
                </a:moveTo>
                <a:cubicBezTo>
                  <a:pt x="314" y="0"/>
                  <a:pt x="314" y="0"/>
                  <a:pt x="314" y="0"/>
                </a:cubicBezTo>
                <a:cubicBezTo>
                  <a:pt x="317" y="12"/>
                  <a:pt x="317" y="12"/>
                  <a:pt x="317" y="12"/>
                </a:cubicBezTo>
                <a:cubicBezTo>
                  <a:pt x="277" y="25"/>
                  <a:pt x="224" y="54"/>
                  <a:pt x="178" y="113"/>
                </a:cubicBezTo>
                <a:cubicBezTo>
                  <a:pt x="131" y="174"/>
                  <a:pt x="66" y="213"/>
                  <a:pt x="0" y="220"/>
                </a:cubicBezTo>
                <a:cubicBezTo>
                  <a:pt x="1" y="236"/>
                  <a:pt x="1" y="236"/>
                  <a:pt x="1" y="236"/>
                </a:cubicBezTo>
                <a:cubicBezTo>
                  <a:pt x="72" y="229"/>
                  <a:pt x="142" y="188"/>
                  <a:pt x="191" y="124"/>
                </a:cubicBezTo>
                <a:cubicBezTo>
                  <a:pt x="235" y="68"/>
                  <a:pt x="283" y="41"/>
                  <a:pt x="321" y="29"/>
                </a:cubicBezTo>
                <a:cubicBezTo>
                  <a:pt x="324" y="44"/>
                  <a:pt x="324" y="44"/>
                  <a:pt x="324" y="44"/>
                </a:cubicBezTo>
                <a:lnTo>
                  <a:pt x="357" y="13"/>
                </a:lnTo>
                <a:close/>
              </a:path>
            </a:pathLst>
          </a:custGeom>
          <a:gradFill>
            <a:gsLst>
              <a:gs pos="2143">
                <a:schemeClr val="accent6"/>
              </a:gs>
              <a:gs pos="82000">
                <a:schemeClr val="tx2"/>
              </a:gs>
              <a:gs pos="100000">
                <a:schemeClr val="tx2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10800000">
            <a:off x="8332322" y="2670763"/>
            <a:ext cx="890601" cy="829092"/>
          </a:xfrm>
          <a:custGeom>
            <a:avLst/>
            <a:gdLst>
              <a:gd name="T0" fmla="*/ 98 w 98"/>
              <a:gd name="T1" fmla="*/ 83 h 91"/>
              <a:gd name="T2" fmla="*/ 70 w 98"/>
              <a:gd name="T3" fmla="*/ 49 h 91"/>
              <a:gd name="T4" fmla="*/ 65 w 98"/>
              <a:gd name="T5" fmla="*/ 61 h 91"/>
              <a:gd name="T6" fmla="*/ 16 w 98"/>
              <a:gd name="T7" fmla="*/ 0 h 91"/>
              <a:gd name="T8" fmla="*/ 0 w 98"/>
              <a:gd name="T9" fmla="*/ 4 h 91"/>
              <a:gd name="T10" fmla="*/ 59 w 98"/>
              <a:gd name="T11" fmla="*/ 78 h 91"/>
              <a:gd name="T12" fmla="*/ 54 w 98"/>
              <a:gd name="T13" fmla="*/ 91 h 91"/>
              <a:gd name="T14" fmla="*/ 98 w 98"/>
              <a:gd name="T15" fmla="*/ 8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91">
                <a:moveTo>
                  <a:pt x="98" y="83"/>
                </a:moveTo>
                <a:cubicBezTo>
                  <a:pt x="70" y="49"/>
                  <a:pt x="70" y="49"/>
                  <a:pt x="70" y="49"/>
                </a:cubicBezTo>
                <a:cubicBezTo>
                  <a:pt x="65" y="61"/>
                  <a:pt x="65" y="61"/>
                  <a:pt x="65" y="61"/>
                </a:cubicBezTo>
                <a:cubicBezTo>
                  <a:pt x="40" y="48"/>
                  <a:pt x="23" y="26"/>
                  <a:pt x="16" y="0"/>
                </a:cubicBezTo>
                <a:cubicBezTo>
                  <a:pt x="0" y="4"/>
                  <a:pt x="0" y="4"/>
                  <a:pt x="0" y="4"/>
                </a:cubicBezTo>
                <a:cubicBezTo>
                  <a:pt x="7" y="36"/>
                  <a:pt x="28" y="61"/>
                  <a:pt x="59" y="78"/>
                </a:cubicBezTo>
                <a:cubicBezTo>
                  <a:pt x="54" y="91"/>
                  <a:pt x="54" y="91"/>
                  <a:pt x="54" y="91"/>
                </a:cubicBezTo>
                <a:lnTo>
                  <a:pt x="98" y="83"/>
                </a:lnTo>
                <a:close/>
              </a:path>
            </a:pathLst>
          </a:custGeom>
          <a:gradFill>
            <a:gsLst>
              <a:gs pos="67000">
                <a:schemeClr val="accent6"/>
              </a:gs>
              <a:gs pos="1071">
                <a:schemeClr val="tx2"/>
              </a:gs>
              <a:gs pos="100000">
                <a:schemeClr val="accent6">
                  <a:lumMod val="75000"/>
                </a:schemeClr>
              </a:gs>
            </a:gsLst>
            <a:lin ang="15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 rot="10800000">
            <a:off x="8223400" y="4045749"/>
            <a:ext cx="908541" cy="729140"/>
          </a:xfrm>
          <a:custGeom>
            <a:avLst/>
            <a:gdLst>
              <a:gd name="T0" fmla="*/ 100 w 100"/>
              <a:gd name="T1" fmla="*/ 17 h 80"/>
              <a:gd name="T2" fmla="*/ 97 w 100"/>
              <a:gd name="T3" fmla="*/ 0 h 80"/>
              <a:gd name="T4" fmla="*/ 14 w 100"/>
              <a:gd name="T5" fmla="*/ 43 h 80"/>
              <a:gd name="T6" fmla="*/ 3 w 100"/>
              <a:gd name="T7" fmla="*/ 36 h 80"/>
              <a:gd name="T8" fmla="*/ 0 w 100"/>
              <a:gd name="T9" fmla="*/ 80 h 80"/>
              <a:gd name="T10" fmla="*/ 40 w 100"/>
              <a:gd name="T11" fmla="*/ 60 h 80"/>
              <a:gd name="T12" fmla="*/ 28 w 100"/>
              <a:gd name="T13" fmla="*/ 52 h 80"/>
              <a:gd name="T14" fmla="*/ 100 w 100"/>
              <a:gd name="T15" fmla="*/ 1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0" h="80">
                <a:moveTo>
                  <a:pt x="100" y="17"/>
                </a:moveTo>
                <a:cubicBezTo>
                  <a:pt x="97" y="0"/>
                  <a:pt x="97" y="0"/>
                  <a:pt x="97" y="0"/>
                </a:cubicBezTo>
                <a:cubicBezTo>
                  <a:pt x="62" y="6"/>
                  <a:pt x="33" y="21"/>
                  <a:pt x="14" y="43"/>
                </a:cubicBezTo>
                <a:cubicBezTo>
                  <a:pt x="3" y="36"/>
                  <a:pt x="3" y="36"/>
                  <a:pt x="3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40" y="60"/>
                  <a:pt x="40" y="60"/>
                  <a:pt x="40" y="60"/>
                </a:cubicBezTo>
                <a:cubicBezTo>
                  <a:pt x="28" y="52"/>
                  <a:pt x="28" y="52"/>
                  <a:pt x="28" y="52"/>
                </a:cubicBezTo>
                <a:cubicBezTo>
                  <a:pt x="45" y="34"/>
                  <a:pt x="70" y="22"/>
                  <a:pt x="100" y="17"/>
                </a:cubicBezTo>
                <a:close/>
              </a:path>
            </a:pathLst>
          </a:custGeom>
          <a:gradFill>
            <a:gsLst>
              <a:gs pos="100000">
                <a:schemeClr val="accent5"/>
              </a:gs>
              <a:gs pos="32000">
                <a:schemeClr val="accent3"/>
              </a:gs>
              <a:gs pos="0">
                <a:schemeClr val="accent3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/>
          <p:cNvSpPr>
            <a:spLocks/>
          </p:cNvSpPr>
          <p:nvPr/>
        </p:nvSpPr>
        <p:spPr bwMode="auto">
          <a:xfrm rot="10800000">
            <a:off x="4421369" y="2642571"/>
            <a:ext cx="3238198" cy="2159227"/>
          </a:xfrm>
          <a:custGeom>
            <a:avLst/>
            <a:gdLst>
              <a:gd name="T0" fmla="*/ 178 w 356"/>
              <a:gd name="T1" fmla="*/ 114 h 237"/>
              <a:gd name="T2" fmla="*/ 40 w 356"/>
              <a:gd name="T3" fmla="*/ 13 h 237"/>
              <a:gd name="T4" fmla="*/ 43 w 356"/>
              <a:gd name="T5" fmla="*/ 0 h 237"/>
              <a:gd name="T6" fmla="*/ 0 w 356"/>
              <a:gd name="T7" fmla="*/ 11 h 237"/>
              <a:gd name="T8" fmla="*/ 32 w 356"/>
              <a:gd name="T9" fmla="*/ 43 h 237"/>
              <a:gd name="T10" fmla="*/ 35 w 356"/>
              <a:gd name="T11" fmla="*/ 29 h 237"/>
              <a:gd name="T12" fmla="*/ 165 w 356"/>
              <a:gd name="T13" fmla="*/ 125 h 237"/>
              <a:gd name="T14" fmla="*/ 354 w 356"/>
              <a:gd name="T15" fmla="*/ 237 h 237"/>
              <a:gd name="T16" fmla="*/ 356 w 356"/>
              <a:gd name="T17" fmla="*/ 220 h 237"/>
              <a:gd name="T18" fmla="*/ 178 w 356"/>
              <a:gd name="T19" fmla="*/ 11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6" h="237">
                <a:moveTo>
                  <a:pt x="178" y="114"/>
                </a:moveTo>
                <a:cubicBezTo>
                  <a:pt x="132" y="54"/>
                  <a:pt x="79" y="26"/>
                  <a:pt x="40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32" y="43"/>
                  <a:pt x="32" y="43"/>
                  <a:pt x="32" y="43"/>
                </a:cubicBezTo>
                <a:cubicBezTo>
                  <a:pt x="35" y="29"/>
                  <a:pt x="35" y="29"/>
                  <a:pt x="35" y="29"/>
                </a:cubicBezTo>
                <a:cubicBezTo>
                  <a:pt x="72" y="42"/>
                  <a:pt x="121" y="68"/>
                  <a:pt x="165" y="125"/>
                </a:cubicBezTo>
                <a:cubicBezTo>
                  <a:pt x="214" y="189"/>
                  <a:pt x="283" y="230"/>
                  <a:pt x="354" y="237"/>
                </a:cubicBezTo>
                <a:cubicBezTo>
                  <a:pt x="356" y="220"/>
                  <a:pt x="356" y="220"/>
                  <a:pt x="356" y="220"/>
                </a:cubicBezTo>
                <a:cubicBezTo>
                  <a:pt x="290" y="213"/>
                  <a:pt x="225" y="175"/>
                  <a:pt x="178" y="114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72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 rot="10800000">
            <a:off x="2940024" y="2670764"/>
            <a:ext cx="917511" cy="1037966"/>
          </a:xfrm>
          <a:custGeom>
            <a:avLst/>
            <a:gdLst>
              <a:gd name="T0" fmla="*/ 101 w 101"/>
              <a:gd name="T1" fmla="*/ 0 h 114"/>
              <a:gd name="T2" fmla="*/ 84 w 101"/>
              <a:gd name="T3" fmla="*/ 0 h 114"/>
              <a:gd name="T4" fmla="*/ 31 w 101"/>
              <a:gd name="T5" fmla="*/ 85 h 114"/>
              <a:gd name="T6" fmla="*/ 26 w 101"/>
              <a:gd name="T7" fmla="*/ 73 h 114"/>
              <a:gd name="T8" fmla="*/ 0 w 101"/>
              <a:gd name="T9" fmla="*/ 109 h 114"/>
              <a:gd name="T10" fmla="*/ 44 w 101"/>
              <a:gd name="T11" fmla="*/ 114 h 114"/>
              <a:gd name="T12" fmla="*/ 38 w 101"/>
              <a:gd name="T13" fmla="*/ 100 h 114"/>
              <a:gd name="T14" fmla="*/ 101 w 101"/>
              <a:gd name="T15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1" h="114">
                <a:moveTo>
                  <a:pt x="101" y="0"/>
                </a:moveTo>
                <a:cubicBezTo>
                  <a:pt x="84" y="0"/>
                  <a:pt x="84" y="0"/>
                  <a:pt x="84" y="0"/>
                </a:cubicBezTo>
                <a:cubicBezTo>
                  <a:pt x="84" y="37"/>
                  <a:pt x="65" y="67"/>
                  <a:pt x="31" y="85"/>
                </a:cubicBezTo>
                <a:cubicBezTo>
                  <a:pt x="26" y="73"/>
                  <a:pt x="26" y="73"/>
                  <a:pt x="26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78" y="80"/>
                  <a:pt x="101" y="44"/>
                  <a:pt x="101" y="0"/>
                </a:cubicBezTo>
                <a:close/>
              </a:path>
            </a:pathLst>
          </a:custGeom>
          <a:gradFill>
            <a:gsLst>
              <a:gs pos="4286">
                <a:schemeClr val="accent1"/>
              </a:gs>
              <a:gs pos="62000">
                <a:schemeClr val="accent4"/>
              </a:gs>
              <a:gs pos="100000">
                <a:schemeClr val="accent1">
                  <a:lumMod val="50000"/>
                </a:schemeClr>
              </a:gs>
            </a:gsLst>
            <a:lin ang="16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0"/>
          <p:cNvSpPr>
            <a:spLocks/>
          </p:cNvSpPr>
          <p:nvPr/>
        </p:nvSpPr>
        <p:spPr bwMode="auto">
          <a:xfrm rot="10800000">
            <a:off x="3075857" y="4036778"/>
            <a:ext cx="863690" cy="729140"/>
          </a:xfrm>
          <a:custGeom>
            <a:avLst/>
            <a:gdLst>
              <a:gd name="T0" fmla="*/ 83 w 95"/>
              <a:gd name="T1" fmla="*/ 42 h 80"/>
              <a:gd name="T2" fmla="*/ 3 w 95"/>
              <a:gd name="T3" fmla="*/ 0 h 80"/>
              <a:gd name="T4" fmla="*/ 0 w 95"/>
              <a:gd name="T5" fmla="*/ 17 h 80"/>
              <a:gd name="T6" fmla="*/ 67 w 95"/>
              <a:gd name="T7" fmla="*/ 51 h 80"/>
              <a:gd name="T8" fmla="*/ 56 w 95"/>
              <a:gd name="T9" fmla="*/ 57 h 80"/>
              <a:gd name="T10" fmla="*/ 94 w 95"/>
              <a:gd name="T11" fmla="*/ 80 h 80"/>
              <a:gd name="T12" fmla="*/ 95 w 95"/>
              <a:gd name="T13" fmla="*/ 35 h 80"/>
              <a:gd name="T14" fmla="*/ 83 w 95"/>
              <a:gd name="T15" fmla="*/ 4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" h="80">
                <a:moveTo>
                  <a:pt x="83" y="42"/>
                </a:moveTo>
                <a:cubicBezTo>
                  <a:pt x="64" y="21"/>
                  <a:pt x="36" y="6"/>
                  <a:pt x="3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28" y="22"/>
                  <a:pt x="51" y="34"/>
                  <a:pt x="67" y="51"/>
                </a:cubicBezTo>
                <a:cubicBezTo>
                  <a:pt x="56" y="57"/>
                  <a:pt x="56" y="57"/>
                  <a:pt x="56" y="57"/>
                </a:cubicBezTo>
                <a:cubicBezTo>
                  <a:pt x="94" y="80"/>
                  <a:pt x="94" y="80"/>
                  <a:pt x="94" y="80"/>
                </a:cubicBezTo>
                <a:cubicBezTo>
                  <a:pt x="95" y="35"/>
                  <a:pt x="95" y="35"/>
                  <a:pt x="95" y="35"/>
                </a:cubicBezTo>
                <a:lnTo>
                  <a:pt x="83" y="42"/>
                </a:lnTo>
                <a:close/>
              </a:path>
            </a:pathLst>
          </a:custGeom>
          <a:gradFill>
            <a:gsLst>
              <a:gs pos="3214">
                <a:schemeClr val="accent4"/>
              </a:gs>
              <a:gs pos="67000">
                <a:schemeClr val="accent6"/>
              </a:gs>
              <a:gs pos="100000">
                <a:schemeClr val="accent6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7" name="Oval 11"/>
          <p:cNvSpPr>
            <a:spLocks noChangeArrowheads="1"/>
          </p:cNvSpPr>
          <p:nvPr/>
        </p:nvSpPr>
        <p:spPr bwMode="auto">
          <a:xfrm>
            <a:off x="7648860" y="4273209"/>
            <a:ext cx="861540" cy="875216"/>
          </a:xfrm>
          <a:prstGeom prst="ellipse">
            <a:avLst/>
          </a:prstGeom>
          <a:ln w="19050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8" name="Oval 12"/>
          <p:cNvSpPr>
            <a:spLocks noChangeArrowheads="1"/>
          </p:cNvSpPr>
          <p:nvPr/>
        </p:nvSpPr>
        <p:spPr bwMode="auto">
          <a:xfrm>
            <a:off x="3637811" y="4222809"/>
            <a:ext cx="873506" cy="875216"/>
          </a:xfrm>
          <a:prstGeom prst="ellipse">
            <a:avLst/>
          </a:prstGeom>
          <a:ln w="19050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9" name="Oval 13"/>
          <p:cNvSpPr>
            <a:spLocks noChangeArrowheads="1"/>
          </p:cNvSpPr>
          <p:nvPr/>
        </p:nvSpPr>
        <p:spPr bwMode="auto">
          <a:xfrm>
            <a:off x="2586141" y="3173590"/>
            <a:ext cx="861540" cy="863250"/>
          </a:xfrm>
          <a:prstGeom prst="ellipse">
            <a:avLst/>
          </a:prstGeom>
          <a:ln w="19050" cap="flat">
            <a:solidFill>
              <a:schemeClr val="accent4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0" name="Oval 14"/>
          <p:cNvSpPr>
            <a:spLocks noChangeArrowheads="1"/>
          </p:cNvSpPr>
          <p:nvPr/>
        </p:nvSpPr>
        <p:spPr bwMode="auto">
          <a:xfrm>
            <a:off x="8722739" y="3173590"/>
            <a:ext cx="873506" cy="863250"/>
          </a:xfrm>
          <a:prstGeom prst="ellipse">
            <a:avLst/>
          </a:prstGeom>
          <a:ln w="19050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1" name="Oval 15"/>
          <p:cNvSpPr>
            <a:spLocks noChangeArrowheads="1"/>
          </p:cNvSpPr>
          <p:nvPr/>
        </p:nvSpPr>
        <p:spPr bwMode="auto">
          <a:xfrm>
            <a:off x="7461660" y="2261564"/>
            <a:ext cx="861540" cy="863250"/>
          </a:xfrm>
          <a:prstGeom prst="ellipse">
            <a:avLst/>
          </a:prstGeom>
          <a:ln w="19050" cap="flat">
            <a:solidFill>
              <a:schemeClr val="tx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2" name="Oval 16"/>
          <p:cNvSpPr>
            <a:spLocks noChangeArrowheads="1"/>
          </p:cNvSpPr>
          <p:nvPr/>
        </p:nvSpPr>
        <p:spPr bwMode="auto">
          <a:xfrm>
            <a:off x="3861011" y="2261564"/>
            <a:ext cx="873506" cy="863250"/>
          </a:xfrm>
          <a:prstGeom prst="ellipse">
            <a:avLst/>
          </a:prstGeom>
          <a:ln w="19050" cap="flat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260800" y="1558510"/>
            <a:ext cx="2405160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3" name="Rectangle 42"/>
          <p:cNvSpPr/>
          <p:nvPr/>
        </p:nvSpPr>
        <p:spPr>
          <a:xfrm>
            <a:off x="7569507" y="1558510"/>
            <a:ext cx="2524893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4" name="Rectangle 43"/>
          <p:cNvSpPr/>
          <p:nvPr/>
        </p:nvSpPr>
        <p:spPr>
          <a:xfrm>
            <a:off x="2116800" y="5261433"/>
            <a:ext cx="2405160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5" name="Rectangle 44"/>
          <p:cNvSpPr/>
          <p:nvPr/>
        </p:nvSpPr>
        <p:spPr>
          <a:xfrm>
            <a:off x="7756707" y="5261433"/>
            <a:ext cx="2524893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8" name="Rectangle 47"/>
          <p:cNvSpPr/>
          <p:nvPr/>
        </p:nvSpPr>
        <p:spPr>
          <a:xfrm>
            <a:off x="9777787" y="3282621"/>
            <a:ext cx="2223714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9" name="Rectangle 48"/>
          <p:cNvSpPr/>
          <p:nvPr/>
        </p:nvSpPr>
        <p:spPr>
          <a:xfrm>
            <a:off x="238124" y="3282621"/>
            <a:ext cx="2191886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50" name="Freeform 78"/>
          <p:cNvSpPr>
            <a:spLocks noEditPoints="1"/>
          </p:cNvSpPr>
          <p:nvPr/>
        </p:nvSpPr>
        <p:spPr bwMode="auto">
          <a:xfrm>
            <a:off x="7874381" y="4478135"/>
            <a:ext cx="448819" cy="451202"/>
          </a:xfrm>
          <a:custGeom>
            <a:avLst/>
            <a:gdLst>
              <a:gd name="T0" fmla="*/ 135 w 631"/>
              <a:gd name="T1" fmla="*/ 621 h 635"/>
              <a:gd name="T2" fmla="*/ 79 w 631"/>
              <a:gd name="T3" fmla="*/ 595 h 635"/>
              <a:gd name="T4" fmla="*/ 14 w 631"/>
              <a:gd name="T5" fmla="*/ 595 h 635"/>
              <a:gd name="T6" fmla="*/ 14 w 631"/>
              <a:gd name="T7" fmla="*/ 530 h 635"/>
              <a:gd name="T8" fmla="*/ 294 w 631"/>
              <a:gd name="T9" fmla="*/ 49 h 635"/>
              <a:gd name="T10" fmla="*/ 544 w 631"/>
              <a:gd name="T11" fmla="*/ 65 h 635"/>
              <a:gd name="T12" fmla="*/ 448 w 631"/>
              <a:gd name="T13" fmla="*/ 363 h 635"/>
              <a:gd name="T14" fmla="*/ 346 w 631"/>
              <a:gd name="T15" fmla="*/ 328 h 635"/>
              <a:gd name="T16" fmla="*/ 273 w 631"/>
              <a:gd name="T17" fmla="*/ 483 h 635"/>
              <a:gd name="T18" fmla="*/ 273 w 631"/>
              <a:gd name="T19" fmla="*/ 547 h 635"/>
              <a:gd name="T20" fmla="*/ 167 w 631"/>
              <a:gd name="T21" fmla="*/ 635 h 635"/>
              <a:gd name="T22" fmla="*/ 94 w 631"/>
              <a:gd name="T23" fmla="*/ 563 h 635"/>
              <a:gd name="T24" fmla="*/ 145 w 631"/>
              <a:gd name="T25" fmla="*/ 611 h 635"/>
              <a:gd name="T26" fmla="*/ 189 w 631"/>
              <a:gd name="T27" fmla="*/ 611 h 635"/>
              <a:gd name="T28" fmla="*/ 273 w 631"/>
              <a:gd name="T29" fmla="*/ 515 h 635"/>
              <a:gd name="T30" fmla="*/ 218 w 631"/>
              <a:gd name="T31" fmla="*/ 447 h 635"/>
              <a:gd name="T32" fmla="*/ 218 w 631"/>
              <a:gd name="T33" fmla="*/ 437 h 635"/>
              <a:gd name="T34" fmla="*/ 349 w 631"/>
              <a:gd name="T35" fmla="*/ 313 h 635"/>
              <a:gd name="T36" fmla="*/ 448 w 631"/>
              <a:gd name="T37" fmla="*/ 349 h 635"/>
              <a:gd name="T38" fmla="*/ 534 w 631"/>
              <a:gd name="T39" fmla="*/ 75 h 635"/>
              <a:gd name="T40" fmla="*/ 304 w 631"/>
              <a:gd name="T41" fmla="*/ 58 h 635"/>
              <a:gd name="T42" fmla="*/ 295 w 631"/>
              <a:gd name="T43" fmla="*/ 268 h 635"/>
              <a:gd name="T44" fmla="*/ 14 w 631"/>
              <a:gd name="T45" fmla="*/ 562 h 635"/>
              <a:gd name="T46" fmla="*/ 46 w 631"/>
              <a:gd name="T47" fmla="*/ 594 h 635"/>
              <a:gd name="T48" fmla="*/ 89 w 631"/>
              <a:gd name="T49" fmla="*/ 565 h 635"/>
              <a:gd name="T50" fmla="*/ 448 w 631"/>
              <a:gd name="T51" fmla="*/ 285 h 635"/>
              <a:gd name="T52" fmla="*/ 350 w 631"/>
              <a:gd name="T53" fmla="*/ 104 h 635"/>
              <a:gd name="T54" fmla="*/ 488 w 631"/>
              <a:gd name="T55" fmla="*/ 120 h 635"/>
              <a:gd name="T56" fmla="*/ 504 w 631"/>
              <a:gd name="T57" fmla="*/ 259 h 635"/>
              <a:gd name="T58" fmla="*/ 406 w 631"/>
              <a:gd name="T59" fmla="*/ 93 h 635"/>
              <a:gd name="T60" fmla="*/ 376 w 631"/>
              <a:gd name="T61" fmla="*/ 233 h 635"/>
              <a:gd name="T62" fmla="*/ 514 w 631"/>
              <a:gd name="T63" fmla="*/ 186 h 635"/>
              <a:gd name="T64" fmla="*/ 406 w 631"/>
              <a:gd name="T65" fmla="*/ 93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1" h="635">
                <a:moveTo>
                  <a:pt x="167" y="635"/>
                </a:moveTo>
                <a:cubicBezTo>
                  <a:pt x="155" y="635"/>
                  <a:pt x="143" y="630"/>
                  <a:pt x="135" y="621"/>
                </a:cubicBezTo>
                <a:cubicBezTo>
                  <a:pt x="94" y="580"/>
                  <a:pt x="94" y="580"/>
                  <a:pt x="94" y="580"/>
                </a:cubicBezTo>
                <a:cubicBezTo>
                  <a:pt x="79" y="595"/>
                  <a:pt x="79" y="595"/>
                  <a:pt x="79" y="595"/>
                </a:cubicBezTo>
                <a:cubicBezTo>
                  <a:pt x="70" y="604"/>
                  <a:pt x="59" y="608"/>
                  <a:pt x="46" y="608"/>
                </a:cubicBezTo>
                <a:cubicBezTo>
                  <a:pt x="34" y="608"/>
                  <a:pt x="22" y="604"/>
                  <a:pt x="14" y="595"/>
                </a:cubicBezTo>
                <a:cubicBezTo>
                  <a:pt x="5" y="586"/>
                  <a:pt x="0" y="575"/>
                  <a:pt x="0" y="562"/>
                </a:cubicBezTo>
                <a:cubicBezTo>
                  <a:pt x="0" y="550"/>
                  <a:pt x="5" y="538"/>
                  <a:pt x="14" y="530"/>
                </a:cubicBezTo>
                <a:cubicBezTo>
                  <a:pt x="281" y="262"/>
                  <a:pt x="281" y="262"/>
                  <a:pt x="281" y="262"/>
                </a:cubicBezTo>
                <a:cubicBezTo>
                  <a:pt x="230" y="189"/>
                  <a:pt x="235" y="108"/>
                  <a:pt x="294" y="49"/>
                </a:cubicBezTo>
                <a:cubicBezTo>
                  <a:pt x="326" y="17"/>
                  <a:pt x="364" y="0"/>
                  <a:pt x="406" y="0"/>
                </a:cubicBezTo>
                <a:cubicBezTo>
                  <a:pt x="453" y="0"/>
                  <a:pt x="503" y="23"/>
                  <a:pt x="544" y="65"/>
                </a:cubicBezTo>
                <a:cubicBezTo>
                  <a:pt x="625" y="145"/>
                  <a:pt x="631" y="243"/>
                  <a:pt x="560" y="314"/>
                </a:cubicBezTo>
                <a:cubicBezTo>
                  <a:pt x="528" y="346"/>
                  <a:pt x="489" y="363"/>
                  <a:pt x="448" y="363"/>
                </a:cubicBezTo>
                <a:cubicBezTo>
                  <a:pt x="448" y="363"/>
                  <a:pt x="448" y="363"/>
                  <a:pt x="448" y="363"/>
                </a:cubicBezTo>
                <a:cubicBezTo>
                  <a:pt x="414" y="363"/>
                  <a:pt x="379" y="351"/>
                  <a:pt x="346" y="328"/>
                </a:cubicBezTo>
                <a:cubicBezTo>
                  <a:pt x="232" y="442"/>
                  <a:pt x="232" y="442"/>
                  <a:pt x="232" y="442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82" y="491"/>
                  <a:pt x="287" y="503"/>
                  <a:pt x="287" y="515"/>
                </a:cubicBezTo>
                <a:cubicBezTo>
                  <a:pt x="287" y="527"/>
                  <a:pt x="282" y="538"/>
                  <a:pt x="273" y="547"/>
                </a:cubicBezTo>
                <a:cubicBezTo>
                  <a:pt x="199" y="621"/>
                  <a:pt x="199" y="621"/>
                  <a:pt x="199" y="621"/>
                </a:cubicBezTo>
                <a:cubicBezTo>
                  <a:pt x="191" y="630"/>
                  <a:pt x="179" y="635"/>
                  <a:pt x="167" y="635"/>
                </a:cubicBezTo>
                <a:close/>
                <a:moveTo>
                  <a:pt x="94" y="563"/>
                </a:moveTo>
                <a:cubicBezTo>
                  <a:pt x="94" y="563"/>
                  <a:pt x="94" y="563"/>
                  <a:pt x="94" y="563"/>
                </a:cubicBezTo>
                <a:cubicBezTo>
                  <a:pt x="96" y="563"/>
                  <a:pt x="97" y="564"/>
                  <a:pt x="99" y="565"/>
                </a:cubicBezTo>
                <a:cubicBezTo>
                  <a:pt x="145" y="611"/>
                  <a:pt x="145" y="611"/>
                  <a:pt x="145" y="611"/>
                </a:cubicBezTo>
                <a:cubicBezTo>
                  <a:pt x="151" y="617"/>
                  <a:pt x="159" y="621"/>
                  <a:pt x="167" y="621"/>
                </a:cubicBezTo>
                <a:cubicBezTo>
                  <a:pt x="175" y="621"/>
                  <a:pt x="183" y="617"/>
                  <a:pt x="189" y="611"/>
                </a:cubicBezTo>
                <a:cubicBezTo>
                  <a:pt x="263" y="537"/>
                  <a:pt x="263" y="537"/>
                  <a:pt x="263" y="537"/>
                </a:cubicBezTo>
                <a:cubicBezTo>
                  <a:pt x="269" y="531"/>
                  <a:pt x="273" y="523"/>
                  <a:pt x="273" y="515"/>
                </a:cubicBezTo>
                <a:cubicBezTo>
                  <a:pt x="273" y="506"/>
                  <a:pt x="269" y="498"/>
                  <a:pt x="263" y="493"/>
                </a:cubicBezTo>
                <a:cubicBezTo>
                  <a:pt x="218" y="447"/>
                  <a:pt x="218" y="447"/>
                  <a:pt x="218" y="447"/>
                </a:cubicBezTo>
                <a:cubicBezTo>
                  <a:pt x="216" y="445"/>
                  <a:pt x="215" y="443"/>
                  <a:pt x="215" y="442"/>
                </a:cubicBezTo>
                <a:cubicBezTo>
                  <a:pt x="215" y="440"/>
                  <a:pt x="216" y="438"/>
                  <a:pt x="218" y="437"/>
                </a:cubicBezTo>
                <a:cubicBezTo>
                  <a:pt x="340" y="314"/>
                  <a:pt x="340" y="314"/>
                  <a:pt x="340" y="314"/>
                </a:cubicBezTo>
                <a:cubicBezTo>
                  <a:pt x="343" y="312"/>
                  <a:pt x="346" y="311"/>
                  <a:pt x="349" y="313"/>
                </a:cubicBezTo>
                <a:cubicBezTo>
                  <a:pt x="381" y="337"/>
                  <a:pt x="415" y="349"/>
                  <a:pt x="448" y="349"/>
                </a:cubicBezTo>
                <a:cubicBezTo>
                  <a:pt x="448" y="349"/>
                  <a:pt x="448" y="349"/>
                  <a:pt x="448" y="349"/>
                </a:cubicBezTo>
                <a:cubicBezTo>
                  <a:pt x="486" y="349"/>
                  <a:pt x="521" y="334"/>
                  <a:pt x="550" y="304"/>
                </a:cubicBezTo>
                <a:cubicBezTo>
                  <a:pt x="615" y="239"/>
                  <a:pt x="609" y="149"/>
                  <a:pt x="534" y="75"/>
                </a:cubicBezTo>
                <a:cubicBezTo>
                  <a:pt x="495" y="36"/>
                  <a:pt x="450" y="14"/>
                  <a:pt x="406" y="14"/>
                </a:cubicBezTo>
                <a:cubicBezTo>
                  <a:pt x="368" y="14"/>
                  <a:pt x="333" y="30"/>
                  <a:pt x="304" y="58"/>
                </a:cubicBezTo>
                <a:cubicBezTo>
                  <a:pt x="249" y="114"/>
                  <a:pt x="246" y="191"/>
                  <a:pt x="295" y="259"/>
                </a:cubicBezTo>
                <a:cubicBezTo>
                  <a:pt x="297" y="262"/>
                  <a:pt x="297" y="266"/>
                  <a:pt x="295" y="268"/>
                </a:cubicBezTo>
                <a:cubicBezTo>
                  <a:pt x="23" y="539"/>
                  <a:pt x="23" y="539"/>
                  <a:pt x="23" y="539"/>
                </a:cubicBezTo>
                <a:cubicBezTo>
                  <a:pt x="17" y="546"/>
                  <a:pt x="14" y="554"/>
                  <a:pt x="14" y="562"/>
                </a:cubicBezTo>
                <a:cubicBezTo>
                  <a:pt x="14" y="571"/>
                  <a:pt x="17" y="579"/>
                  <a:pt x="23" y="585"/>
                </a:cubicBezTo>
                <a:cubicBezTo>
                  <a:pt x="30" y="591"/>
                  <a:pt x="38" y="594"/>
                  <a:pt x="46" y="594"/>
                </a:cubicBezTo>
                <a:cubicBezTo>
                  <a:pt x="55" y="594"/>
                  <a:pt x="63" y="591"/>
                  <a:pt x="69" y="585"/>
                </a:cubicBezTo>
                <a:cubicBezTo>
                  <a:pt x="89" y="565"/>
                  <a:pt x="89" y="565"/>
                  <a:pt x="89" y="565"/>
                </a:cubicBezTo>
                <a:cubicBezTo>
                  <a:pt x="90" y="564"/>
                  <a:pt x="92" y="563"/>
                  <a:pt x="94" y="563"/>
                </a:cubicBezTo>
                <a:close/>
                <a:moveTo>
                  <a:pt x="448" y="285"/>
                </a:moveTo>
                <a:cubicBezTo>
                  <a:pt x="421" y="285"/>
                  <a:pt x="394" y="271"/>
                  <a:pt x="366" y="243"/>
                </a:cubicBezTo>
                <a:cubicBezTo>
                  <a:pt x="296" y="173"/>
                  <a:pt x="331" y="122"/>
                  <a:pt x="350" y="104"/>
                </a:cubicBezTo>
                <a:cubicBezTo>
                  <a:pt x="367" y="87"/>
                  <a:pt x="386" y="79"/>
                  <a:pt x="406" y="79"/>
                </a:cubicBezTo>
                <a:cubicBezTo>
                  <a:pt x="442" y="79"/>
                  <a:pt x="473" y="105"/>
                  <a:pt x="488" y="120"/>
                </a:cubicBezTo>
                <a:cubicBezTo>
                  <a:pt x="509" y="141"/>
                  <a:pt x="523" y="162"/>
                  <a:pt x="528" y="183"/>
                </a:cubicBezTo>
                <a:cubicBezTo>
                  <a:pt x="535" y="210"/>
                  <a:pt x="527" y="236"/>
                  <a:pt x="504" y="259"/>
                </a:cubicBezTo>
                <a:cubicBezTo>
                  <a:pt x="487" y="276"/>
                  <a:pt x="468" y="285"/>
                  <a:pt x="448" y="285"/>
                </a:cubicBezTo>
                <a:close/>
                <a:moveTo>
                  <a:pt x="406" y="93"/>
                </a:moveTo>
                <a:cubicBezTo>
                  <a:pt x="389" y="93"/>
                  <a:pt x="374" y="100"/>
                  <a:pt x="360" y="114"/>
                </a:cubicBezTo>
                <a:cubicBezTo>
                  <a:pt x="341" y="133"/>
                  <a:pt x="317" y="174"/>
                  <a:pt x="376" y="233"/>
                </a:cubicBezTo>
                <a:cubicBezTo>
                  <a:pt x="420" y="277"/>
                  <a:pt x="460" y="283"/>
                  <a:pt x="495" y="249"/>
                </a:cubicBezTo>
                <a:cubicBezTo>
                  <a:pt x="514" y="229"/>
                  <a:pt x="520" y="209"/>
                  <a:pt x="514" y="186"/>
                </a:cubicBezTo>
                <a:cubicBezTo>
                  <a:pt x="510" y="168"/>
                  <a:pt x="498" y="149"/>
                  <a:pt x="478" y="130"/>
                </a:cubicBezTo>
                <a:cubicBezTo>
                  <a:pt x="465" y="116"/>
                  <a:pt x="437" y="93"/>
                  <a:pt x="406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81"/>
          <p:cNvSpPr>
            <a:spLocks noEditPoints="1"/>
          </p:cNvSpPr>
          <p:nvPr/>
        </p:nvSpPr>
        <p:spPr bwMode="auto">
          <a:xfrm>
            <a:off x="8897671" y="3408578"/>
            <a:ext cx="468540" cy="469049"/>
          </a:xfrm>
          <a:custGeom>
            <a:avLst/>
            <a:gdLst>
              <a:gd name="T0" fmla="*/ 293 w 659"/>
              <a:gd name="T1" fmla="*/ 658 h 658"/>
              <a:gd name="T2" fmla="*/ 288 w 659"/>
              <a:gd name="T3" fmla="*/ 656 h 658"/>
              <a:gd name="T4" fmla="*/ 2 w 659"/>
              <a:gd name="T5" fmla="*/ 370 h 658"/>
              <a:gd name="T6" fmla="*/ 0 w 659"/>
              <a:gd name="T7" fmla="*/ 366 h 658"/>
              <a:gd name="T8" fmla="*/ 2 w 659"/>
              <a:gd name="T9" fmla="*/ 361 h 658"/>
              <a:gd name="T10" fmla="*/ 361 w 659"/>
              <a:gd name="T11" fmla="*/ 2 h 658"/>
              <a:gd name="T12" fmla="*/ 366 w 659"/>
              <a:gd name="T13" fmla="*/ 0 h 658"/>
              <a:gd name="T14" fmla="*/ 366 w 659"/>
              <a:gd name="T15" fmla="*/ 0 h 658"/>
              <a:gd name="T16" fmla="*/ 652 w 659"/>
              <a:gd name="T17" fmla="*/ 0 h 658"/>
              <a:gd name="T18" fmla="*/ 659 w 659"/>
              <a:gd name="T19" fmla="*/ 7 h 658"/>
              <a:gd name="T20" fmla="*/ 659 w 659"/>
              <a:gd name="T21" fmla="*/ 292 h 658"/>
              <a:gd name="T22" fmla="*/ 657 w 659"/>
              <a:gd name="T23" fmla="*/ 297 h 658"/>
              <a:gd name="T24" fmla="*/ 298 w 659"/>
              <a:gd name="T25" fmla="*/ 656 h 658"/>
              <a:gd name="T26" fmla="*/ 293 w 659"/>
              <a:gd name="T27" fmla="*/ 658 h 658"/>
              <a:gd name="T28" fmla="*/ 17 w 659"/>
              <a:gd name="T29" fmla="*/ 366 h 658"/>
              <a:gd name="T30" fmla="*/ 293 w 659"/>
              <a:gd name="T31" fmla="*/ 641 h 658"/>
              <a:gd name="T32" fmla="*/ 645 w 659"/>
              <a:gd name="T33" fmla="*/ 289 h 658"/>
              <a:gd name="T34" fmla="*/ 645 w 659"/>
              <a:gd name="T35" fmla="*/ 14 h 658"/>
              <a:gd name="T36" fmla="*/ 369 w 659"/>
              <a:gd name="T37" fmla="*/ 14 h 658"/>
              <a:gd name="T38" fmla="*/ 17 w 659"/>
              <a:gd name="T39" fmla="*/ 366 h 658"/>
              <a:gd name="T40" fmla="*/ 515 w 659"/>
              <a:gd name="T41" fmla="*/ 206 h 658"/>
              <a:gd name="T42" fmla="*/ 452 w 659"/>
              <a:gd name="T43" fmla="*/ 144 h 658"/>
              <a:gd name="T44" fmla="*/ 470 w 659"/>
              <a:gd name="T45" fmla="*/ 100 h 658"/>
              <a:gd name="T46" fmla="*/ 515 w 659"/>
              <a:gd name="T47" fmla="*/ 81 h 658"/>
              <a:gd name="T48" fmla="*/ 515 w 659"/>
              <a:gd name="T49" fmla="*/ 81 h 658"/>
              <a:gd name="T50" fmla="*/ 577 w 659"/>
              <a:gd name="T51" fmla="*/ 144 h 658"/>
              <a:gd name="T52" fmla="*/ 515 w 659"/>
              <a:gd name="T53" fmla="*/ 206 h 658"/>
              <a:gd name="T54" fmla="*/ 515 w 659"/>
              <a:gd name="T55" fmla="*/ 95 h 658"/>
              <a:gd name="T56" fmla="*/ 480 w 659"/>
              <a:gd name="T57" fmla="*/ 110 h 658"/>
              <a:gd name="T58" fmla="*/ 466 w 659"/>
              <a:gd name="T59" fmla="*/ 144 h 658"/>
              <a:gd name="T60" fmla="*/ 515 w 659"/>
              <a:gd name="T61" fmla="*/ 192 h 658"/>
              <a:gd name="T62" fmla="*/ 563 w 659"/>
              <a:gd name="T63" fmla="*/ 144 h 658"/>
              <a:gd name="T64" fmla="*/ 515 w 659"/>
              <a:gd name="T65" fmla="*/ 95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9" h="658">
                <a:moveTo>
                  <a:pt x="293" y="658"/>
                </a:moveTo>
                <a:cubicBezTo>
                  <a:pt x="291" y="658"/>
                  <a:pt x="289" y="657"/>
                  <a:pt x="288" y="656"/>
                </a:cubicBezTo>
                <a:cubicBezTo>
                  <a:pt x="2" y="370"/>
                  <a:pt x="2" y="370"/>
                  <a:pt x="2" y="370"/>
                </a:cubicBezTo>
                <a:cubicBezTo>
                  <a:pt x="1" y="369"/>
                  <a:pt x="0" y="367"/>
                  <a:pt x="0" y="366"/>
                </a:cubicBezTo>
                <a:cubicBezTo>
                  <a:pt x="0" y="364"/>
                  <a:pt x="1" y="362"/>
                  <a:pt x="2" y="36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2" y="0"/>
                  <a:pt x="364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5" y="0"/>
                  <a:pt x="659" y="3"/>
                  <a:pt x="659" y="7"/>
                </a:cubicBezTo>
                <a:cubicBezTo>
                  <a:pt x="659" y="292"/>
                  <a:pt x="659" y="292"/>
                  <a:pt x="659" y="292"/>
                </a:cubicBezTo>
                <a:cubicBezTo>
                  <a:pt x="659" y="294"/>
                  <a:pt x="658" y="296"/>
                  <a:pt x="657" y="297"/>
                </a:cubicBezTo>
                <a:cubicBezTo>
                  <a:pt x="298" y="656"/>
                  <a:pt x="298" y="656"/>
                  <a:pt x="298" y="656"/>
                </a:cubicBezTo>
                <a:cubicBezTo>
                  <a:pt x="296" y="657"/>
                  <a:pt x="295" y="658"/>
                  <a:pt x="293" y="658"/>
                </a:cubicBezTo>
                <a:close/>
                <a:moveTo>
                  <a:pt x="17" y="366"/>
                </a:moveTo>
                <a:cubicBezTo>
                  <a:pt x="293" y="641"/>
                  <a:pt x="293" y="641"/>
                  <a:pt x="293" y="641"/>
                </a:cubicBezTo>
                <a:cubicBezTo>
                  <a:pt x="645" y="289"/>
                  <a:pt x="645" y="289"/>
                  <a:pt x="645" y="289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369" y="14"/>
                  <a:pt x="369" y="14"/>
                  <a:pt x="369" y="14"/>
                </a:cubicBezTo>
                <a:lnTo>
                  <a:pt x="17" y="366"/>
                </a:lnTo>
                <a:close/>
                <a:moveTo>
                  <a:pt x="515" y="206"/>
                </a:moveTo>
                <a:cubicBezTo>
                  <a:pt x="480" y="206"/>
                  <a:pt x="452" y="178"/>
                  <a:pt x="452" y="144"/>
                </a:cubicBezTo>
                <a:cubicBezTo>
                  <a:pt x="452" y="127"/>
                  <a:pt x="459" y="111"/>
                  <a:pt x="470" y="100"/>
                </a:cubicBezTo>
                <a:cubicBezTo>
                  <a:pt x="482" y="88"/>
                  <a:pt x="498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49" y="81"/>
                  <a:pt x="577" y="109"/>
                  <a:pt x="577" y="144"/>
                </a:cubicBezTo>
                <a:cubicBezTo>
                  <a:pt x="577" y="178"/>
                  <a:pt x="549" y="206"/>
                  <a:pt x="515" y="206"/>
                </a:cubicBezTo>
                <a:close/>
                <a:moveTo>
                  <a:pt x="515" y="95"/>
                </a:moveTo>
                <a:cubicBezTo>
                  <a:pt x="502" y="95"/>
                  <a:pt x="489" y="100"/>
                  <a:pt x="480" y="110"/>
                </a:cubicBezTo>
                <a:cubicBezTo>
                  <a:pt x="471" y="119"/>
                  <a:pt x="466" y="131"/>
                  <a:pt x="466" y="144"/>
                </a:cubicBezTo>
                <a:cubicBezTo>
                  <a:pt x="466" y="171"/>
                  <a:pt x="488" y="192"/>
                  <a:pt x="515" y="192"/>
                </a:cubicBezTo>
                <a:cubicBezTo>
                  <a:pt x="541" y="192"/>
                  <a:pt x="563" y="171"/>
                  <a:pt x="563" y="144"/>
                </a:cubicBezTo>
                <a:cubicBezTo>
                  <a:pt x="563" y="117"/>
                  <a:pt x="541" y="95"/>
                  <a:pt x="515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82"/>
          <p:cNvSpPr>
            <a:spLocks noEditPoints="1"/>
          </p:cNvSpPr>
          <p:nvPr/>
        </p:nvSpPr>
        <p:spPr bwMode="auto">
          <a:xfrm>
            <a:off x="4074564" y="2486045"/>
            <a:ext cx="489912" cy="414288"/>
          </a:xfrm>
          <a:custGeom>
            <a:avLst/>
            <a:gdLst>
              <a:gd name="T0" fmla="*/ 661 w 689"/>
              <a:gd name="T1" fmla="*/ 516 h 582"/>
              <a:gd name="T2" fmla="*/ 654 w 689"/>
              <a:gd name="T3" fmla="*/ 488 h 582"/>
              <a:gd name="T4" fmla="*/ 609 w 689"/>
              <a:gd name="T5" fmla="*/ 183 h 582"/>
              <a:gd name="T6" fmla="*/ 660 w 689"/>
              <a:gd name="T7" fmla="*/ 176 h 582"/>
              <a:gd name="T8" fmla="*/ 656 w 689"/>
              <a:gd name="T9" fmla="*/ 142 h 582"/>
              <a:gd name="T10" fmla="*/ 339 w 689"/>
              <a:gd name="T11" fmla="*/ 1 h 582"/>
              <a:gd name="T12" fmla="*/ 26 w 689"/>
              <a:gd name="T13" fmla="*/ 149 h 582"/>
              <a:gd name="T14" fmla="*/ 33 w 689"/>
              <a:gd name="T15" fmla="*/ 183 h 582"/>
              <a:gd name="T16" fmla="*/ 80 w 689"/>
              <a:gd name="T17" fmla="*/ 488 h 582"/>
              <a:gd name="T18" fmla="*/ 25 w 689"/>
              <a:gd name="T19" fmla="*/ 495 h 582"/>
              <a:gd name="T20" fmla="*/ 7 w 689"/>
              <a:gd name="T21" fmla="*/ 516 h 582"/>
              <a:gd name="T22" fmla="*/ 0 w 689"/>
              <a:gd name="T23" fmla="*/ 575 h 582"/>
              <a:gd name="T24" fmla="*/ 682 w 689"/>
              <a:gd name="T25" fmla="*/ 582 h 582"/>
              <a:gd name="T26" fmla="*/ 689 w 689"/>
              <a:gd name="T27" fmla="*/ 523 h 582"/>
              <a:gd name="T28" fmla="*/ 595 w 689"/>
              <a:gd name="T29" fmla="*/ 488 h 582"/>
              <a:gd name="T30" fmla="*/ 526 w 689"/>
              <a:gd name="T31" fmla="*/ 183 h 582"/>
              <a:gd name="T32" fmla="*/ 595 w 689"/>
              <a:gd name="T33" fmla="*/ 488 h 582"/>
              <a:gd name="T34" fmla="*/ 392 w 689"/>
              <a:gd name="T35" fmla="*/ 183 h 582"/>
              <a:gd name="T36" fmla="*/ 512 w 689"/>
              <a:gd name="T37" fmla="*/ 488 h 582"/>
              <a:gd name="T38" fmla="*/ 308 w 689"/>
              <a:gd name="T39" fmla="*/ 488 h 582"/>
              <a:gd name="T40" fmla="*/ 378 w 689"/>
              <a:gd name="T41" fmla="*/ 183 h 582"/>
              <a:gd name="T42" fmla="*/ 308 w 689"/>
              <a:gd name="T43" fmla="*/ 488 h 582"/>
              <a:gd name="T44" fmla="*/ 178 w 689"/>
              <a:gd name="T45" fmla="*/ 183 h 582"/>
              <a:gd name="T46" fmla="*/ 294 w 689"/>
              <a:gd name="T47" fmla="*/ 488 h 582"/>
              <a:gd name="T48" fmla="*/ 40 w 689"/>
              <a:gd name="T49" fmla="*/ 153 h 582"/>
              <a:gd name="T50" fmla="*/ 646 w 689"/>
              <a:gd name="T51" fmla="*/ 153 h 582"/>
              <a:gd name="T52" fmla="*/ 40 w 689"/>
              <a:gd name="T53" fmla="*/ 169 h 582"/>
              <a:gd name="T54" fmla="*/ 94 w 689"/>
              <a:gd name="T55" fmla="*/ 183 h 582"/>
              <a:gd name="T56" fmla="*/ 164 w 689"/>
              <a:gd name="T57" fmla="*/ 488 h 582"/>
              <a:gd name="T58" fmla="*/ 94 w 689"/>
              <a:gd name="T59" fmla="*/ 183 h 582"/>
              <a:gd name="T60" fmla="*/ 14 w 689"/>
              <a:gd name="T61" fmla="*/ 568 h 582"/>
              <a:gd name="T62" fmla="*/ 32 w 689"/>
              <a:gd name="T63" fmla="*/ 530 h 582"/>
              <a:gd name="T64" fmla="*/ 39 w 689"/>
              <a:gd name="T65" fmla="*/ 502 h 582"/>
              <a:gd name="T66" fmla="*/ 647 w 689"/>
              <a:gd name="T67" fmla="*/ 523 h 582"/>
              <a:gd name="T68" fmla="*/ 675 w 689"/>
              <a:gd name="T69" fmla="*/ 530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89" h="582">
                <a:moveTo>
                  <a:pt x="682" y="516"/>
                </a:moveTo>
                <a:cubicBezTo>
                  <a:pt x="661" y="516"/>
                  <a:pt x="661" y="516"/>
                  <a:pt x="661" y="516"/>
                </a:cubicBezTo>
                <a:cubicBezTo>
                  <a:pt x="661" y="495"/>
                  <a:pt x="661" y="495"/>
                  <a:pt x="661" y="495"/>
                </a:cubicBezTo>
                <a:cubicBezTo>
                  <a:pt x="661" y="491"/>
                  <a:pt x="658" y="488"/>
                  <a:pt x="654" y="488"/>
                </a:cubicBezTo>
                <a:cubicBezTo>
                  <a:pt x="609" y="488"/>
                  <a:pt x="609" y="488"/>
                  <a:pt x="609" y="488"/>
                </a:cubicBezTo>
                <a:cubicBezTo>
                  <a:pt x="609" y="183"/>
                  <a:pt x="609" y="183"/>
                  <a:pt x="609" y="183"/>
                </a:cubicBezTo>
                <a:cubicBezTo>
                  <a:pt x="653" y="183"/>
                  <a:pt x="653" y="183"/>
                  <a:pt x="653" y="183"/>
                </a:cubicBezTo>
                <a:cubicBezTo>
                  <a:pt x="657" y="183"/>
                  <a:pt x="660" y="180"/>
                  <a:pt x="660" y="176"/>
                </a:cubicBezTo>
                <a:cubicBezTo>
                  <a:pt x="660" y="149"/>
                  <a:pt x="660" y="149"/>
                  <a:pt x="660" y="149"/>
                </a:cubicBezTo>
                <a:cubicBezTo>
                  <a:pt x="660" y="146"/>
                  <a:pt x="658" y="143"/>
                  <a:pt x="656" y="142"/>
                </a:cubicBezTo>
                <a:cubicBezTo>
                  <a:pt x="345" y="1"/>
                  <a:pt x="345" y="1"/>
                  <a:pt x="345" y="1"/>
                </a:cubicBezTo>
                <a:cubicBezTo>
                  <a:pt x="343" y="0"/>
                  <a:pt x="341" y="0"/>
                  <a:pt x="339" y="1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7" y="143"/>
                  <a:pt x="26" y="146"/>
                  <a:pt x="26" y="149"/>
                </a:cubicBezTo>
                <a:cubicBezTo>
                  <a:pt x="26" y="176"/>
                  <a:pt x="26" y="176"/>
                  <a:pt x="26" y="176"/>
                </a:cubicBezTo>
                <a:cubicBezTo>
                  <a:pt x="26" y="180"/>
                  <a:pt x="29" y="183"/>
                  <a:pt x="33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488"/>
                  <a:pt x="80" y="488"/>
                  <a:pt x="80" y="488"/>
                </a:cubicBezTo>
                <a:cubicBezTo>
                  <a:pt x="32" y="488"/>
                  <a:pt x="32" y="488"/>
                  <a:pt x="32" y="488"/>
                </a:cubicBezTo>
                <a:cubicBezTo>
                  <a:pt x="28" y="488"/>
                  <a:pt x="25" y="491"/>
                  <a:pt x="25" y="495"/>
                </a:cubicBezTo>
                <a:cubicBezTo>
                  <a:pt x="25" y="516"/>
                  <a:pt x="25" y="516"/>
                  <a:pt x="25" y="516"/>
                </a:cubicBezTo>
                <a:cubicBezTo>
                  <a:pt x="7" y="516"/>
                  <a:pt x="7" y="516"/>
                  <a:pt x="7" y="516"/>
                </a:cubicBezTo>
                <a:cubicBezTo>
                  <a:pt x="3" y="516"/>
                  <a:pt x="0" y="520"/>
                  <a:pt x="0" y="523"/>
                </a:cubicBezTo>
                <a:cubicBezTo>
                  <a:pt x="0" y="575"/>
                  <a:pt x="0" y="575"/>
                  <a:pt x="0" y="575"/>
                </a:cubicBezTo>
                <a:cubicBezTo>
                  <a:pt x="0" y="579"/>
                  <a:pt x="3" y="582"/>
                  <a:pt x="7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6" y="582"/>
                  <a:pt x="689" y="579"/>
                  <a:pt x="689" y="575"/>
                </a:cubicBezTo>
                <a:cubicBezTo>
                  <a:pt x="689" y="523"/>
                  <a:pt x="689" y="523"/>
                  <a:pt x="689" y="523"/>
                </a:cubicBezTo>
                <a:cubicBezTo>
                  <a:pt x="689" y="520"/>
                  <a:pt x="686" y="516"/>
                  <a:pt x="682" y="516"/>
                </a:cubicBezTo>
                <a:close/>
                <a:moveTo>
                  <a:pt x="595" y="488"/>
                </a:moveTo>
                <a:cubicBezTo>
                  <a:pt x="526" y="488"/>
                  <a:pt x="526" y="488"/>
                  <a:pt x="526" y="488"/>
                </a:cubicBezTo>
                <a:cubicBezTo>
                  <a:pt x="526" y="183"/>
                  <a:pt x="526" y="183"/>
                  <a:pt x="526" y="183"/>
                </a:cubicBezTo>
                <a:cubicBezTo>
                  <a:pt x="595" y="183"/>
                  <a:pt x="595" y="183"/>
                  <a:pt x="595" y="183"/>
                </a:cubicBezTo>
                <a:lnTo>
                  <a:pt x="595" y="488"/>
                </a:lnTo>
                <a:close/>
                <a:moveTo>
                  <a:pt x="392" y="488"/>
                </a:moveTo>
                <a:cubicBezTo>
                  <a:pt x="392" y="183"/>
                  <a:pt x="392" y="183"/>
                  <a:pt x="392" y="183"/>
                </a:cubicBezTo>
                <a:cubicBezTo>
                  <a:pt x="512" y="183"/>
                  <a:pt x="512" y="183"/>
                  <a:pt x="512" y="183"/>
                </a:cubicBezTo>
                <a:cubicBezTo>
                  <a:pt x="512" y="488"/>
                  <a:pt x="512" y="488"/>
                  <a:pt x="512" y="488"/>
                </a:cubicBezTo>
                <a:lnTo>
                  <a:pt x="392" y="488"/>
                </a:lnTo>
                <a:close/>
                <a:moveTo>
                  <a:pt x="308" y="488"/>
                </a:moveTo>
                <a:cubicBezTo>
                  <a:pt x="308" y="183"/>
                  <a:pt x="308" y="183"/>
                  <a:pt x="308" y="183"/>
                </a:cubicBezTo>
                <a:cubicBezTo>
                  <a:pt x="378" y="183"/>
                  <a:pt x="378" y="183"/>
                  <a:pt x="378" y="183"/>
                </a:cubicBezTo>
                <a:cubicBezTo>
                  <a:pt x="378" y="488"/>
                  <a:pt x="378" y="488"/>
                  <a:pt x="378" y="488"/>
                </a:cubicBezTo>
                <a:lnTo>
                  <a:pt x="308" y="488"/>
                </a:lnTo>
                <a:close/>
                <a:moveTo>
                  <a:pt x="178" y="488"/>
                </a:moveTo>
                <a:cubicBezTo>
                  <a:pt x="178" y="183"/>
                  <a:pt x="178" y="183"/>
                  <a:pt x="178" y="183"/>
                </a:cubicBezTo>
                <a:cubicBezTo>
                  <a:pt x="294" y="183"/>
                  <a:pt x="294" y="183"/>
                  <a:pt x="294" y="183"/>
                </a:cubicBezTo>
                <a:cubicBezTo>
                  <a:pt x="294" y="488"/>
                  <a:pt x="294" y="488"/>
                  <a:pt x="294" y="488"/>
                </a:cubicBezTo>
                <a:lnTo>
                  <a:pt x="178" y="488"/>
                </a:lnTo>
                <a:close/>
                <a:moveTo>
                  <a:pt x="40" y="153"/>
                </a:moveTo>
                <a:cubicBezTo>
                  <a:pt x="342" y="15"/>
                  <a:pt x="342" y="15"/>
                  <a:pt x="342" y="15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69"/>
                  <a:pt x="646" y="169"/>
                  <a:pt x="646" y="169"/>
                </a:cubicBezTo>
                <a:cubicBezTo>
                  <a:pt x="40" y="169"/>
                  <a:pt x="40" y="169"/>
                  <a:pt x="40" y="169"/>
                </a:cubicBezTo>
                <a:lnTo>
                  <a:pt x="40" y="153"/>
                </a:lnTo>
                <a:close/>
                <a:moveTo>
                  <a:pt x="94" y="183"/>
                </a:moveTo>
                <a:cubicBezTo>
                  <a:pt x="164" y="183"/>
                  <a:pt x="164" y="183"/>
                  <a:pt x="164" y="183"/>
                </a:cubicBezTo>
                <a:cubicBezTo>
                  <a:pt x="164" y="488"/>
                  <a:pt x="164" y="488"/>
                  <a:pt x="164" y="488"/>
                </a:cubicBezTo>
                <a:cubicBezTo>
                  <a:pt x="94" y="488"/>
                  <a:pt x="94" y="488"/>
                  <a:pt x="94" y="488"/>
                </a:cubicBezTo>
                <a:lnTo>
                  <a:pt x="94" y="183"/>
                </a:lnTo>
                <a:close/>
                <a:moveTo>
                  <a:pt x="675" y="568"/>
                </a:moveTo>
                <a:cubicBezTo>
                  <a:pt x="14" y="568"/>
                  <a:pt x="14" y="568"/>
                  <a:pt x="14" y="568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32" y="530"/>
                  <a:pt x="32" y="530"/>
                  <a:pt x="32" y="530"/>
                </a:cubicBezTo>
                <a:cubicBezTo>
                  <a:pt x="36" y="530"/>
                  <a:pt x="39" y="527"/>
                  <a:pt x="39" y="523"/>
                </a:cubicBezTo>
                <a:cubicBezTo>
                  <a:pt x="39" y="502"/>
                  <a:pt x="39" y="502"/>
                  <a:pt x="39" y="502"/>
                </a:cubicBezTo>
                <a:cubicBezTo>
                  <a:pt x="647" y="502"/>
                  <a:pt x="647" y="502"/>
                  <a:pt x="647" y="502"/>
                </a:cubicBezTo>
                <a:cubicBezTo>
                  <a:pt x="647" y="523"/>
                  <a:pt x="647" y="523"/>
                  <a:pt x="647" y="523"/>
                </a:cubicBezTo>
                <a:cubicBezTo>
                  <a:pt x="647" y="527"/>
                  <a:pt x="650" y="530"/>
                  <a:pt x="654" y="530"/>
                </a:cubicBezTo>
                <a:cubicBezTo>
                  <a:pt x="675" y="530"/>
                  <a:pt x="675" y="530"/>
                  <a:pt x="675" y="530"/>
                </a:cubicBezTo>
                <a:lnTo>
                  <a:pt x="675" y="5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101"/>
          <p:cNvSpPr>
            <a:spLocks noEditPoints="1"/>
          </p:cNvSpPr>
          <p:nvPr/>
        </p:nvSpPr>
        <p:spPr bwMode="auto">
          <a:xfrm>
            <a:off x="2702208" y="3457930"/>
            <a:ext cx="565329" cy="327512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close/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close/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close/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117"/>
          <p:cNvSpPr>
            <a:spLocks noEditPoints="1"/>
          </p:cNvSpPr>
          <p:nvPr/>
        </p:nvSpPr>
        <p:spPr bwMode="auto">
          <a:xfrm>
            <a:off x="7712212" y="2476565"/>
            <a:ext cx="372771" cy="420042"/>
          </a:xfrm>
          <a:custGeom>
            <a:avLst/>
            <a:gdLst>
              <a:gd name="T0" fmla="*/ 430 w 524"/>
              <a:gd name="T1" fmla="*/ 53 h 591"/>
              <a:gd name="T2" fmla="*/ 402 w 524"/>
              <a:gd name="T3" fmla="*/ 0 h 591"/>
              <a:gd name="T4" fmla="*/ 373 w 524"/>
              <a:gd name="T5" fmla="*/ 53 h 591"/>
              <a:gd name="T6" fmla="*/ 151 w 524"/>
              <a:gd name="T7" fmla="*/ 29 h 591"/>
              <a:gd name="T8" fmla="*/ 93 w 524"/>
              <a:gd name="T9" fmla="*/ 29 h 591"/>
              <a:gd name="T10" fmla="*/ 7 w 524"/>
              <a:gd name="T11" fmla="*/ 53 h 591"/>
              <a:gd name="T12" fmla="*/ 0 w 524"/>
              <a:gd name="T13" fmla="*/ 584 h 591"/>
              <a:gd name="T14" fmla="*/ 517 w 524"/>
              <a:gd name="T15" fmla="*/ 591 h 591"/>
              <a:gd name="T16" fmla="*/ 524 w 524"/>
              <a:gd name="T17" fmla="*/ 60 h 591"/>
              <a:gd name="T18" fmla="*/ 387 w 524"/>
              <a:gd name="T19" fmla="*/ 29 h 591"/>
              <a:gd name="T20" fmla="*/ 416 w 524"/>
              <a:gd name="T21" fmla="*/ 29 h 591"/>
              <a:gd name="T22" fmla="*/ 402 w 524"/>
              <a:gd name="T23" fmla="*/ 107 h 591"/>
              <a:gd name="T24" fmla="*/ 387 w 524"/>
              <a:gd name="T25" fmla="*/ 29 h 591"/>
              <a:gd name="T26" fmla="*/ 122 w 524"/>
              <a:gd name="T27" fmla="*/ 14 h 591"/>
              <a:gd name="T28" fmla="*/ 137 w 524"/>
              <a:gd name="T29" fmla="*/ 92 h 591"/>
              <a:gd name="T30" fmla="*/ 107 w 524"/>
              <a:gd name="T31" fmla="*/ 92 h 591"/>
              <a:gd name="T32" fmla="*/ 93 w 524"/>
              <a:gd name="T33" fmla="*/ 67 h 591"/>
              <a:gd name="T34" fmla="*/ 122 w 524"/>
              <a:gd name="T35" fmla="*/ 121 h 591"/>
              <a:gd name="T36" fmla="*/ 151 w 524"/>
              <a:gd name="T37" fmla="*/ 67 h 591"/>
              <a:gd name="T38" fmla="*/ 373 w 524"/>
              <a:gd name="T39" fmla="*/ 92 h 591"/>
              <a:gd name="T40" fmla="*/ 430 w 524"/>
              <a:gd name="T41" fmla="*/ 92 h 591"/>
              <a:gd name="T42" fmla="*/ 510 w 524"/>
              <a:gd name="T43" fmla="*/ 67 h 591"/>
              <a:gd name="T44" fmla="*/ 14 w 524"/>
              <a:gd name="T45" fmla="*/ 163 h 591"/>
              <a:gd name="T46" fmla="*/ 93 w 524"/>
              <a:gd name="T47" fmla="*/ 67 h 591"/>
              <a:gd name="T48" fmla="*/ 14 w 524"/>
              <a:gd name="T49" fmla="*/ 177 h 591"/>
              <a:gd name="T50" fmla="*/ 510 w 524"/>
              <a:gd name="T51" fmla="*/ 577 h 591"/>
              <a:gd name="T52" fmla="*/ 175 w 524"/>
              <a:gd name="T53" fmla="*/ 256 h 591"/>
              <a:gd name="T54" fmla="*/ 168 w 524"/>
              <a:gd name="T55" fmla="*/ 522 h 591"/>
              <a:gd name="T56" fmla="*/ 161 w 524"/>
              <a:gd name="T57" fmla="*/ 279 h 591"/>
              <a:gd name="T58" fmla="*/ 81 w 524"/>
              <a:gd name="T59" fmla="*/ 306 h 591"/>
              <a:gd name="T60" fmla="*/ 162 w 524"/>
              <a:gd name="T61" fmla="*/ 254 h 591"/>
              <a:gd name="T62" fmla="*/ 175 w 524"/>
              <a:gd name="T63" fmla="*/ 256 h 591"/>
              <a:gd name="T64" fmla="*/ 420 w 524"/>
              <a:gd name="T65" fmla="*/ 514 h 591"/>
              <a:gd name="T66" fmla="*/ 247 w 524"/>
              <a:gd name="T67" fmla="*/ 512 h 591"/>
              <a:gd name="T68" fmla="*/ 265 w 524"/>
              <a:gd name="T69" fmla="*/ 458 h 591"/>
              <a:gd name="T70" fmla="*/ 363 w 524"/>
              <a:gd name="T71" fmla="*/ 385 h 591"/>
              <a:gd name="T72" fmla="*/ 335 w 524"/>
              <a:gd name="T73" fmla="*/ 260 h 591"/>
              <a:gd name="T74" fmla="*/ 257 w 524"/>
              <a:gd name="T75" fmla="*/ 348 h 591"/>
              <a:gd name="T76" fmla="*/ 270 w 524"/>
              <a:gd name="T77" fmla="*/ 276 h 591"/>
              <a:gd name="T78" fmla="*/ 415 w 524"/>
              <a:gd name="T79" fmla="*/ 318 h 591"/>
              <a:gd name="T80" fmla="*/ 343 w 524"/>
              <a:gd name="T81" fmla="*/ 415 h 591"/>
              <a:gd name="T82" fmla="*/ 261 w 524"/>
              <a:gd name="T83" fmla="*/ 500 h 591"/>
              <a:gd name="T84" fmla="*/ 427 w 524"/>
              <a:gd name="T85" fmla="*/ 50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4" h="591">
                <a:moveTo>
                  <a:pt x="517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7" y="591"/>
                  <a:pt x="517" y="591"/>
                  <a:pt x="517" y="591"/>
                </a:cubicBezTo>
                <a:cubicBezTo>
                  <a:pt x="521" y="591"/>
                  <a:pt x="524" y="588"/>
                  <a:pt x="524" y="584"/>
                </a:cubicBezTo>
                <a:cubicBezTo>
                  <a:pt x="524" y="60"/>
                  <a:pt x="524" y="60"/>
                  <a:pt x="524" y="60"/>
                </a:cubicBezTo>
                <a:cubicBezTo>
                  <a:pt x="524" y="56"/>
                  <a:pt x="521" y="53"/>
                  <a:pt x="517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93" y="67"/>
                </a:move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0" y="67"/>
                  <a:pt x="510" y="67"/>
                  <a:pt x="510" y="67"/>
                </a:cubicBezTo>
                <a:cubicBezTo>
                  <a:pt x="510" y="163"/>
                  <a:pt x="510" y="163"/>
                  <a:pt x="510" y="163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lnTo>
                  <a:pt x="93" y="67"/>
                </a:lnTo>
                <a:close/>
                <a:moveTo>
                  <a:pt x="14" y="577"/>
                </a:moveTo>
                <a:cubicBezTo>
                  <a:pt x="14" y="177"/>
                  <a:pt x="14" y="177"/>
                  <a:pt x="14" y="177"/>
                </a:cubicBezTo>
                <a:cubicBezTo>
                  <a:pt x="510" y="177"/>
                  <a:pt x="510" y="177"/>
                  <a:pt x="510" y="177"/>
                </a:cubicBezTo>
                <a:cubicBezTo>
                  <a:pt x="510" y="577"/>
                  <a:pt x="510" y="577"/>
                  <a:pt x="510" y="577"/>
                </a:cubicBezTo>
                <a:lnTo>
                  <a:pt x="14" y="577"/>
                </a:lnTo>
                <a:close/>
                <a:moveTo>
                  <a:pt x="175" y="256"/>
                </a:moveTo>
                <a:cubicBezTo>
                  <a:pt x="175" y="515"/>
                  <a:pt x="175" y="515"/>
                  <a:pt x="175" y="515"/>
                </a:cubicBezTo>
                <a:cubicBezTo>
                  <a:pt x="175" y="519"/>
                  <a:pt x="172" y="522"/>
                  <a:pt x="168" y="522"/>
                </a:cubicBezTo>
                <a:cubicBezTo>
                  <a:pt x="165" y="522"/>
                  <a:pt x="161" y="519"/>
                  <a:pt x="161" y="515"/>
                </a:cubicBezTo>
                <a:cubicBezTo>
                  <a:pt x="161" y="279"/>
                  <a:pt x="161" y="279"/>
                  <a:pt x="161" y="279"/>
                </a:cubicBezTo>
                <a:cubicBezTo>
                  <a:pt x="142" y="299"/>
                  <a:pt x="108" y="313"/>
                  <a:pt x="88" y="313"/>
                </a:cubicBezTo>
                <a:cubicBezTo>
                  <a:pt x="85" y="313"/>
                  <a:pt x="81" y="310"/>
                  <a:pt x="81" y="306"/>
                </a:cubicBezTo>
                <a:cubicBezTo>
                  <a:pt x="81" y="303"/>
                  <a:pt x="85" y="299"/>
                  <a:pt x="88" y="299"/>
                </a:cubicBezTo>
                <a:cubicBezTo>
                  <a:pt x="109" y="299"/>
                  <a:pt x="155" y="276"/>
                  <a:pt x="162" y="254"/>
                </a:cubicBezTo>
                <a:cubicBezTo>
                  <a:pt x="163" y="251"/>
                  <a:pt x="166" y="249"/>
                  <a:pt x="169" y="250"/>
                </a:cubicBezTo>
                <a:cubicBezTo>
                  <a:pt x="173" y="250"/>
                  <a:pt x="175" y="253"/>
                  <a:pt x="175" y="256"/>
                </a:cubicBezTo>
                <a:close/>
                <a:moveTo>
                  <a:pt x="427" y="507"/>
                </a:moveTo>
                <a:cubicBezTo>
                  <a:pt x="427" y="511"/>
                  <a:pt x="424" y="514"/>
                  <a:pt x="420" y="514"/>
                </a:cubicBezTo>
                <a:cubicBezTo>
                  <a:pt x="253" y="514"/>
                  <a:pt x="253" y="514"/>
                  <a:pt x="253" y="514"/>
                </a:cubicBezTo>
                <a:cubicBezTo>
                  <a:pt x="251" y="514"/>
                  <a:pt x="249" y="513"/>
                  <a:pt x="247" y="512"/>
                </a:cubicBezTo>
                <a:cubicBezTo>
                  <a:pt x="246" y="510"/>
                  <a:pt x="245" y="508"/>
                  <a:pt x="246" y="506"/>
                </a:cubicBezTo>
                <a:cubicBezTo>
                  <a:pt x="246" y="505"/>
                  <a:pt x="250" y="475"/>
                  <a:pt x="265" y="458"/>
                </a:cubicBezTo>
                <a:cubicBezTo>
                  <a:pt x="287" y="433"/>
                  <a:pt x="313" y="417"/>
                  <a:pt x="336" y="403"/>
                </a:cubicBezTo>
                <a:cubicBezTo>
                  <a:pt x="346" y="397"/>
                  <a:pt x="356" y="391"/>
                  <a:pt x="363" y="385"/>
                </a:cubicBezTo>
                <a:cubicBezTo>
                  <a:pt x="388" y="368"/>
                  <a:pt x="401" y="343"/>
                  <a:pt x="401" y="318"/>
                </a:cubicBezTo>
                <a:cubicBezTo>
                  <a:pt x="401" y="312"/>
                  <a:pt x="399" y="260"/>
                  <a:pt x="335" y="260"/>
                </a:cubicBezTo>
                <a:cubicBezTo>
                  <a:pt x="318" y="260"/>
                  <a:pt x="264" y="266"/>
                  <a:pt x="264" y="341"/>
                </a:cubicBezTo>
                <a:cubicBezTo>
                  <a:pt x="264" y="345"/>
                  <a:pt x="261" y="348"/>
                  <a:pt x="257" y="348"/>
                </a:cubicBezTo>
                <a:cubicBezTo>
                  <a:pt x="253" y="348"/>
                  <a:pt x="250" y="345"/>
                  <a:pt x="250" y="341"/>
                </a:cubicBezTo>
                <a:cubicBezTo>
                  <a:pt x="250" y="315"/>
                  <a:pt x="257" y="293"/>
                  <a:pt x="270" y="276"/>
                </a:cubicBezTo>
                <a:cubicBezTo>
                  <a:pt x="285" y="256"/>
                  <a:pt x="307" y="246"/>
                  <a:pt x="335" y="246"/>
                </a:cubicBezTo>
                <a:cubicBezTo>
                  <a:pt x="398" y="246"/>
                  <a:pt x="415" y="291"/>
                  <a:pt x="415" y="318"/>
                </a:cubicBezTo>
                <a:cubicBezTo>
                  <a:pt x="415" y="348"/>
                  <a:pt x="399" y="376"/>
                  <a:pt x="372" y="397"/>
                </a:cubicBezTo>
                <a:cubicBezTo>
                  <a:pt x="363" y="403"/>
                  <a:pt x="354" y="409"/>
                  <a:pt x="343" y="415"/>
                </a:cubicBezTo>
                <a:cubicBezTo>
                  <a:pt x="321" y="429"/>
                  <a:pt x="296" y="444"/>
                  <a:pt x="276" y="467"/>
                </a:cubicBezTo>
                <a:cubicBezTo>
                  <a:pt x="267" y="476"/>
                  <a:pt x="263" y="491"/>
                  <a:pt x="261" y="500"/>
                </a:cubicBezTo>
                <a:cubicBezTo>
                  <a:pt x="420" y="500"/>
                  <a:pt x="420" y="500"/>
                  <a:pt x="420" y="500"/>
                </a:cubicBezTo>
                <a:cubicBezTo>
                  <a:pt x="424" y="500"/>
                  <a:pt x="427" y="503"/>
                  <a:pt x="427" y="5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135"/>
          <p:cNvSpPr>
            <a:spLocks noEditPoints="1"/>
          </p:cNvSpPr>
          <p:nvPr/>
        </p:nvSpPr>
        <p:spPr bwMode="auto">
          <a:xfrm>
            <a:off x="3851339" y="4469502"/>
            <a:ext cx="416754" cy="378120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Title 3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Infinite loop </a:t>
            </a:r>
            <a:r>
              <a:rPr lang="en-US" dirty="0" err="1" smtClean="0"/>
              <a:t>infographic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422715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8" grpId="0"/>
      <p:bldP spid="4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/>
          <p:cNvSpPr>
            <a:spLocks/>
          </p:cNvSpPr>
          <p:nvPr/>
        </p:nvSpPr>
        <p:spPr bwMode="auto">
          <a:xfrm rot="10800000">
            <a:off x="4531572" y="2642572"/>
            <a:ext cx="3245887" cy="2150256"/>
          </a:xfrm>
          <a:custGeom>
            <a:avLst/>
            <a:gdLst>
              <a:gd name="T0" fmla="*/ 357 w 357"/>
              <a:gd name="T1" fmla="*/ 13 h 236"/>
              <a:gd name="T2" fmla="*/ 314 w 357"/>
              <a:gd name="T3" fmla="*/ 0 h 236"/>
              <a:gd name="T4" fmla="*/ 317 w 357"/>
              <a:gd name="T5" fmla="*/ 12 h 236"/>
              <a:gd name="T6" fmla="*/ 178 w 357"/>
              <a:gd name="T7" fmla="*/ 113 h 236"/>
              <a:gd name="T8" fmla="*/ 0 w 357"/>
              <a:gd name="T9" fmla="*/ 220 h 236"/>
              <a:gd name="T10" fmla="*/ 1 w 357"/>
              <a:gd name="T11" fmla="*/ 236 h 236"/>
              <a:gd name="T12" fmla="*/ 191 w 357"/>
              <a:gd name="T13" fmla="*/ 124 h 236"/>
              <a:gd name="T14" fmla="*/ 321 w 357"/>
              <a:gd name="T15" fmla="*/ 29 h 236"/>
              <a:gd name="T16" fmla="*/ 324 w 357"/>
              <a:gd name="T17" fmla="*/ 44 h 236"/>
              <a:gd name="T18" fmla="*/ 357 w 357"/>
              <a:gd name="T19" fmla="*/ 13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7" h="236">
                <a:moveTo>
                  <a:pt x="357" y="13"/>
                </a:moveTo>
                <a:cubicBezTo>
                  <a:pt x="314" y="0"/>
                  <a:pt x="314" y="0"/>
                  <a:pt x="314" y="0"/>
                </a:cubicBezTo>
                <a:cubicBezTo>
                  <a:pt x="317" y="12"/>
                  <a:pt x="317" y="12"/>
                  <a:pt x="317" y="12"/>
                </a:cubicBezTo>
                <a:cubicBezTo>
                  <a:pt x="277" y="25"/>
                  <a:pt x="224" y="54"/>
                  <a:pt x="178" y="113"/>
                </a:cubicBezTo>
                <a:cubicBezTo>
                  <a:pt x="131" y="174"/>
                  <a:pt x="66" y="213"/>
                  <a:pt x="0" y="220"/>
                </a:cubicBezTo>
                <a:cubicBezTo>
                  <a:pt x="1" y="236"/>
                  <a:pt x="1" y="236"/>
                  <a:pt x="1" y="236"/>
                </a:cubicBezTo>
                <a:cubicBezTo>
                  <a:pt x="72" y="229"/>
                  <a:pt x="142" y="188"/>
                  <a:pt x="191" y="124"/>
                </a:cubicBezTo>
                <a:cubicBezTo>
                  <a:pt x="235" y="68"/>
                  <a:pt x="283" y="41"/>
                  <a:pt x="321" y="29"/>
                </a:cubicBezTo>
                <a:cubicBezTo>
                  <a:pt x="324" y="44"/>
                  <a:pt x="324" y="44"/>
                  <a:pt x="324" y="44"/>
                </a:cubicBezTo>
                <a:lnTo>
                  <a:pt x="357" y="13"/>
                </a:lnTo>
                <a:close/>
              </a:path>
            </a:pathLst>
          </a:custGeom>
          <a:gradFill>
            <a:gsLst>
              <a:gs pos="2143">
                <a:schemeClr val="accent6"/>
              </a:gs>
              <a:gs pos="82000">
                <a:schemeClr val="tx2"/>
              </a:gs>
              <a:gs pos="100000">
                <a:schemeClr val="tx2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10800000">
            <a:off x="8332322" y="2670763"/>
            <a:ext cx="890601" cy="829092"/>
          </a:xfrm>
          <a:custGeom>
            <a:avLst/>
            <a:gdLst>
              <a:gd name="T0" fmla="*/ 98 w 98"/>
              <a:gd name="T1" fmla="*/ 83 h 91"/>
              <a:gd name="T2" fmla="*/ 70 w 98"/>
              <a:gd name="T3" fmla="*/ 49 h 91"/>
              <a:gd name="T4" fmla="*/ 65 w 98"/>
              <a:gd name="T5" fmla="*/ 61 h 91"/>
              <a:gd name="T6" fmla="*/ 16 w 98"/>
              <a:gd name="T7" fmla="*/ 0 h 91"/>
              <a:gd name="T8" fmla="*/ 0 w 98"/>
              <a:gd name="T9" fmla="*/ 4 h 91"/>
              <a:gd name="T10" fmla="*/ 59 w 98"/>
              <a:gd name="T11" fmla="*/ 78 h 91"/>
              <a:gd name="T12" fmla="*/ 54 w 98"/>
              <a:gd name="T13" fmla="*/ 91 h 91"/>
              <a:gd name="T14" fmla="*/ 98 w 98"/>
              <a:gd name="T15" fmla="*/ 83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91">
                <a:moveTo>
                  <a:pt x="98" y="83"/>
                </a:moveTo>
                <a:cubicBezTo>
                  <a:pt x="70" y="49"/>
                  <a:pt x="70" y="49"/>
                  <a:pt x="70" y="49"/>
                </a:cubicBezTo>
                <a:cubicBezTo>
                  <a:pt x="65" y="61"/>
                  <a:pt x="65" y="61"/>
                  <a:pt x="65" y="61"/>
                </a:cubicBezTo>
                <a:cubicBezTo>
                  <a:pt x="40" y="48"/>
                  <a:pt x="23" y="26"/>
                  <a:pt x="16" y="0"/>
                </a:cubicBezTo>
                <a:cubicBezTo>
                  <a:pt x="0" y="4"/>
                  <a:pt x="0" y="4"/>
                  <a:pt x="0" y="4"/>
                </a:cubicBezTo>
                <a:cubicBezTo>
                  <a:pt x="7" y="36"/>
                  <a:pt x="28" y="61"/>
                  <a:pt x="59" y="78"/>
                </a:cubicBezTo>
                <a:cubicBezTo>
                  <a:pt x="54" y="91"/>
                  <a:pt x="54" y="91"/>
                  <a:pt x="54" y="91"/>
                </a:cubicBezTo>
                <a:lnTo>
                  <a:pt x="98" y="83"/>
                </a:lnTo>
                <a:close/>
              </a:path>
            </a:pathLst>
          </a:custGeom>
          <a:gradFill>
            <a:gsLst>
              <a:gs pos="67000">
                <a:schemeClr val="accent6"/>
              </a:gs>
              <a:gs pos="1071">
                <a:schemeClr val="tx2"/>
              </a:gs>
              <a:gs pos="100000">
                <a:schemeClr val="accent6">
                  <a:lumMod val="75000"/>
                </a:schemeClr>
              </a:gs>
            </a:gsLst>
            <a:lin ang="156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 rot="10800000">
            <a:off x="8223400" y="4045749"/>
            <a:ext cx="908541" cy="729140"/>
          </a:xfrm>
          <a:custGeom>
            <a:avLst/>
            <a:gdLst>
              <a:gd name="T0" fmla="*/ 100 w 100"/>
              <a:gd name="T1" fmla="*/ 17 h 80"/>
              <a:gd name="T2" fmla="*/ 97 w 100"/>
              <a:gd name="T3" fmla="*/ 0 h 80"/>
              <a:gd name="T4" fmla="*/ 14 w 100"/>
              <a:gd name="T5" fmla="*/ 43 h 80"/>
              <a:gd name="T6" fmla="*/ 3 w 100"/>
              <a:gd name="T7" fmla="*/ 36 h 80"/>
              <a:gd name="T8" fmla="*/ 0 w 100"/>
              <a:gd name="T9" fmla="*/ 80 h 80"/>
              <a:gd name="T10" fmla="*/ 40 w 100"/>
              <a:gd name="T11" fmla="*/ 60 h 80"/>
              <a:gd name="T12" fmla="*/ 28 w 100"/>
              <a:gd name="T13" fmla="*/ 52 h 80"/>
              <a:gd name="T14" fmla="*/ 100 w 100"/>
              <a:gd name="T15" fmla="*/ 17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0" h="80">
                <a:moveTo>
                  <a:pt x="100" y="17"/>
                </a:moveTo>
                <a:cubicBezTo>
                  <a:pt x="97" y="0"/>
                  <a:pt x="97" y="0"/>
                  <a:pt x="97" y="0"/>
                </a:cubicBezTo>
                <a:cubicBezTo>
                  <a:pt x="62" y="6"/>
                  <a:pt x="33" y="21"/>
                  <a:pt x="14" y="43"/>
                </a:cubicBezTo>
                <a:cubicBezTo>
                  <a:pt x="3" y="36"/>
                  <a:pt x="3" y="36"/>
                  <a:pt x="3" y="36"/>
                </a:cubicBezTo>
                <a:cubicBezTo>
                  <a:pt x="0" y="80"/>
                  <a:pt x="0" y="80"/>
                  <a:pt x="0" y="80"/>
                </a:cubicBezTo>
                <a:cubicBezTo>
                  <a:pt x="40" y="60"/>
                  <a:pt x="40" y="60"/>
                  <a:pt x="40" y="60"/>
                </a:cubicBezTo>
                <a:cubicBezTo>
                  <a:pt x="28" y="52"/>
                  <a:pt x="28" y="52"/>
                  <a:pt x="28" y="52"/>
                </a:cubicBezTo>
                <a:cubicBezTo>
                  <a:pt x="45" y="34"/>
                  <a:pt x="70" y="22"/>
                  <a:pt x="100" y="17"/>
                </a:cubicBezTo>
                <a:close/>
              </a:path>
            </a:pathLst>
          </a:custGeom>
          <a:gradFill>
            <a:gsLst>
              <a:gs pos="100000">
                <a:schemeClr val="accent5"/>
              </a:gs>
              <a:gs pos="32000">
                <a:schemeClr val="accent3"/>
              </a:gs>
              <a:gs pos="0">
                <a:schemeClr val="accent3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8"/>
          <p:cNvSpPr>
            <a:spLocks/>
          </p:cNvSpPr>
          <p:nvPr/>
        </p:nvSpPr>
        <p:spPr bwMode="auto">
          <a:xfrm rot="10800000">
            <a:off x="4421369" y="2642571"/>
            <a:ext cx="3238198" cy="2159227"/>
          </a:xfrm>
          <a:custGeom>
            <a:avLst/>
            <a:gdLst>
              <a:gd name="T0" fmla="*/ 178 w 356"/>
              <a:gd name="T1" fmla="*/ 114 h 237"/>
              <a:gd name="T2" fmla="*/ 40 w 356"/>
              <a:gd name="T3" fmla="*/ 13 h 237"/>
              <a:gd name="T4" fmla="*/ 43 w 356"/>
              <a:gd name="T5" fmla="*/ 0 h 237"/>
              <a:gd name="T6" fmla="*/ 0 w 356"/>
              <a:gd name="T7" fmla="*/ 11 h 237"/>
              <a:gd name="T8" fmla="*/ 32 w 356"/>
              <a:gd name="T9" fmla="*/ 43 h 237"/>
              <a:gd name="T10" fmla="*/ 35 w 356"/>
              <a:gd name="T11" fmla="*/ 29 h 237"/>
              <a:gd name="T12" fmla="*/ 165 w 356"/>
              <a:gd name="T13" fmla="*/ 125 h 237"/>
              <a:gd name="T14" fmla="*/ 354 w 356"/>
              <a:gd name="T15" fmla="*/ 237 h 237"/>
              <a:gd name="T16" fmla="*/ 356 w 356"/>
              <a:gd name="T17" fmla="*/ 220 h 237"/>
              <a:gd name="T18" fmla="*/ 178 w 356"/>
              <a:gd name="T19" fmla="*/ 114 h 2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6" h="237">
                <a:moveTo>
                  <a:pt x="178" y="114"/>
                </a:moveTo>
                <a:cubicBezTo>
                  <a:pt x="132" y="54"/>
                  <a:pt x="79" y="26"/>
                  <a:pt x="40" y="13"/>
                </a:cubicBezTo>
                <a:cubicBezTo>
                  <a:pt x="43" y="0"/>
                  <a:pt x="43" y="0"/>
                  <a:pt x="43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32" y="43"/>
                  <a:pt x="32" y="43"/>
                  <a:pt x="32" y="43"/>
                </a:cubicBezTo>
                <a:cubicBezTo>
                  <a:pt x="35" y="29"/>
                  <a:pt x="35" y="29"/>
                  <a:pt x="35" y="29"/>
                </a:cubicBezTo>
                <a:cubicBezTo>
                  <a:pt x="72" y="42"/>
                  <a:pt x="121" y="68"/>
                  <a:pt x="165" y="125"/>
                </a:cubicBezTo>
                <a:cubicBezTo>
                  <a:pt x="214" y="189"/>
                  <a:pt x="283" y="230"/>
                  <a:pt x="354" y="237"/>
                </a:cubicBezTo>
                <a:cubicBezTo>
                  <a:pt x="356" y="220"/>
                  <a:pt x="356" y="220"/>
                  <a:pt x="356" y="220"/>
                </a:cubicBezTo>
                <a:cubicBezTo>
                  <a:pt x="290" y="213"/>
                  <a:pt x="225" y="175"/>
                  <a:pt x="178" y="114"/>
                </a:cubicBezTo>
                <a:close/>
              </a:path>
            </a:pathLst>
          </a:custGeom>
          <a:gradFill>
            <a:gsLst>
              <a:gs pos="0">
                <a:schemeClr val="accent3"/>
              </a:gs>
              <a:gs pos="72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9"/>
          <p:cNvSpPr>
            <a:spLocks/>
          </p:cNvSpPr>
          <p:nvPr/>
        </p:nvSpPr>
        <p:spPr bwMode="auto">
          <a:xfrm rot="10800000">
            <a:off x="2940024" y="2670764"/>
            <a:ext cx="917511" cy="1037966"/>
          </a:xfrm>
          <a:custGeom>
            <a:avLst/>
            <a:gdLst>
              <a:gd name="T0" fmla="*/ 101 w 101"/>
              <a:gd name="T1" fmla="*/ 0 h 114"/>
              <a:gd name="T2" fmla="*/ 84 w 101"/>
              <a:gd name="T3" fmla="*/ 0 h 114"/>
              <a:gd name="T4" fmla="*/ 31 w 101"/>
              <a:gd name="T5" fmla="*/ 85 h 114"/>
              <a:gd name="T6" fmla="*/ 26 w 101"/>
              <a:gd name="T7" fmla="*/ 73 h 114"/>
              <a:gd name="T8" fmla="*/ 0 w 101"/>
              <a:gd name="T9" fmla="*/ 109 h 114"/>
              <a:gd name="T10" fmla="*/ 44 w 101"/>
              <a:gd name="T11" fmla="*/ 114 h 114"/>
              <a:gd name="T12" fmla="*/ 38 w 101"/>
              <a:gd name="T13" fmla="*/ 100 h 114"/>
              <a:gd name="T14" fmla="*/ 101 w 101"/>
              <a:gd name="T15" fmla="*/ 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1" h="114">
                <a:moveTo>
                  <a:pt x="101" y="0"/>
                </a:moveTo>
                <a:cubicBezTo>
                  <a:pt x="84" y="0"/>
                  <a:pt x="84" y="0"/>
                  <a:pt x="84" y="0"/>
                </a:cubicBezTo>
                <a:cubicBezTo>
                  <a:pt x="84" y="37"/>
                  <a:pt x="65" y="67"/>
                  <a:pt x="31" y="85"/>
                </a:cubicBezTo>
                <a:cubicBezTo>
                  <a:pt x="26" y="73"/>
                  <a:pt x="26" y="73"/>
                  <a:pt x="26" y="73"/>
                </a:cubicBezTo>
                <a:cubicBezTo>
                  <a:pt x="0" y="109"/>
                  <a:pt x="0" y="109"/>
                  <a:pt x="0" y="109"/>
                </a:cubicBezTo>
                <a:cubicBezTo>
                  <a:pt x="44" y="114"/>
                  <a:pt x="44" y="114"/>
                  <a:pt x="44" y="114"/>
                </a:cubicBezTo>
                <a:cubicBezTo>
                  <a:pt x="38" y="100"/>
                  <a:pt x="38" y="100"/>
                  <a:pt x="38" y="100"/>
                </a:cubicBezTo>
                <a:cubicBezTo>
                  <a:pt x="78" y="80"/>
                  <a:pt x="101" y="44"/>
                  <a:pt x="101" y="0"/>
                </a:cubicBezTo>
                <a:close/>
              </a:path>
            </a:pathLst>
          </a:custGeom>
          <a:gradFill>
            <a:gsLst>
              <a:gs pos="4286">
                <a:schemeClr val="accent1"/>
              </a:gs>
              <a:gs pos="62000">
                <a:schemeClr val="accent4"/>
              </a:gs>
              <a:gs pos="100000">
                <a:schemeClr val="accent1">
                  <a:lumMod val="50000"/>
                </a:schemeClr>
              </a:gs>
            </a:gsLst>
            <a:lin ang="16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0"/>
          <p:cNvSpPr>
            <a:spLocks/>
          </p:cNvSpPr>
          <p:nvPr/>
        </p:nvSpPr>
        <p:spPr bwMode="auto">
          <a:xfrm rot="10800000">
            <a:off x="3075857" y="4036778"/>
            <a:ext cx="863690" cy="729140"/>
          </a:xfrm>
          <a:custGeom>
            <a:avLst/>
            <a:gdLst>
              <a:gd name="T0" fmla="*/ 83 w 95"/>
              <a:gd name="T1" fmla="*/ 42 h 80"/>
              <a:gd name="T2" fmla="*/ 3 w 95"/>
              <a:gd name="T3" fmla="*/ 0 h 80"/>
              <a:gd name="T4" fmla="*/ 0 w 95"/>
              <a:gd name="T5" fmla="*/ 17 h 80"/>
              <a:gd name="T6" fmla="*/ 67 w 95"/>
              <a:gd name="T7" fmla="*/ 51 h 80"/>
              <a:gd name="T8" fmla="*/ 56 w 95"/>
              <a:gd name="T9" fmla="*/ 57 h 80"/>
              <a:gd name="T10" fmla="*/ 94 w 95"/>
              <a:gd name="T11" fmla="*/ 80 h 80"/>
              <a:gd name="T12" fmla="*/ 95 w 95"/>
              <a:gd name="T13" fmla="*/ 35 h 80"/>
              <a:gd name="T14" fmla="*/ 83 w 95"/>
              <a:gd name="T15" fmla="*/ 42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5" h="80">
                <a:moveTo>
                  <a:pt x="83" y="42"/>
                </a:moveTo>
                <a:cubicBezTo>
                  <a:pt x="64" y="21"/>
                  <a:pt x="36" y="6"/>
                  <a:pt x="3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28" y="22"/>
                  <a:pt x="51" y="34"/>
                  <a:pt x="67" y="51"/>
                </a:cubicBezTo>
                <a:cubicBezTo>
                  <a:pt x="56" y="57"/>
                  <a:pt x="56" y="57"/>
                  <a:pt x="56" y="57"/>
                </a:cubicBezTo>
                <a:cubicBezTo>
                  <a:pt x="94" y="80"/>
                  <a:pt x="94" y="80"/>
                  <a:pt x="94" y="80"/>
                </a:cubicBezTo>
                <a:cubicBezTo>
                  <a:pt x="95" y="35"/>
                  <a:pt x="95" y="35"/>
                  <a:pt x="95" y="35"/>
                </a:cubicBezTo>
                <a:lnTo>
                  <a:pt x="83" y="42"/>
                </a:lnTo>
                <a:close/>
              </a:path>
            </a:pathLst>
          </a:custGeom>
          <a:gradFill>
            <a:gsLst>
              <a:gs pos="3214">
                <a:schemeClr val="accent4"/>
              </a:gs>
              <a:gs pos="67000">
                <a:schemeClr val="accent6"/>
              </a:gs>
              <a:gs pos="100000">
                <a:schemeClr val="accent6">
                  <a:lumMod val="75000"/>
                </a:schemeClr>
              </a:gs>
            </a:gsLst>
            <a:lin ang="10800000" scaled="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7" name="Oval 11"/>
          <p:cNvSpPr>
            <a:spLocks noChangeArrowheads="1"/>
          </p:cNvSpPr>
          <p:nvPr/>
        </p:nvSpPr>
        <p:spPr bwMode="auto">
          <a:xfrm>
            <a:off x="7648860" y="4273209"/>
            <a:ext cx="861540" cy="875216"/>
          </a:xfrm>
          <a:prstGeom prst="ellipse">
            <a:avLst/>
          </a:prstGeom>
          <a:ln w="19050" cap="flat">
            <a:solidFill>
              <a:schemeClr val="accent3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8" name="Oval 12"/>
          <p:cNvSpPr>
            <a:spLocks noChangeArrowheads="1"/>
          </p:cNvSpPr>
          <p:nvPr/>
        </p:nvSpPr>
        <p:spPr bwMode="auto">
          <a:xfrm>
            <a:off x="3637811" y="4222809"/>
            <a:ext cx="873506" cy="875216"/>
          </a:xfrm>
          <a:prstGeom prst="ellipse">
            <a:avLst/>
          </a:prstGeom>
          <a:ln w="19050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29" name="Oval 13"/>
          <p:cNvSpPr>
            <a:spLocks noChangeArrowheads="1"/>
          </p:cNvSpPr>
          <p:nvPr/>
        </p:nvSpPr>
        <p:spPr bwMode="auto">
          <a:xfrm>
            <a:off x="2586141" y="3173590"/>
            <a:ext cx="861540" cy="863250"/>
          </a:xfrm>
          <a:prstGeom prst="ellipse">
            <a:avLst/>
          </a:prstGeom>
          <a:ln w="19050" cap="flat">
            <a:solidFill>
              <a:schemeClr val="accent4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0" name="Oval 14"/>
          <p:cNvSpPr>
            <a:spLocks noChangeArrowheads="1"/>
          </p:cNvSpPr>
          <p:nvPr/>
        </p:nvSpPr>
        <p:spPr bwMode="auto">
          <a:xfrm>
            <a:off x="8722739" y="3173590"/>
            <a:ext cx="873506" cy="863250"/>
          </a:xfrm>
          <a:prstGeom prst="ellipse">
            <a:avLst/>
          </a:prstGeom>
          <a:ln w="19050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1" name="Oval 15"/>
          <p:cNvSpPr>
            <a:spLocks noChangeArrowheads="1"/>
          </p:cNvSpPr>
          <p:nvPr/>
        </p:nvSpPr>
        <p:spPr bwMode="auto">
          <a:xfrm>
            <a:off x="7461660" y="2261564"/>
            <a:ext cx="861540" cy="863250"/>
          </a:xfrm>
          <a:prstGeom prst="ellipse">
            <a:avLst/>
          </a:prstGeom>
          <a:ln w="19050" cap="flat">
            <a:solidFill>
              <a:schemeClr val="tx2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 useBgFill="1">
        <p:nvSpPr>
          <p:cNvPr id="32" name="Oval 16"/>
          <p:cNvSpPr>
            <a:spLocks noChangeArrowheads="1"/>
          </p:cNvSpPr>
          <p:nvPr/>
        </p:nvSpPr>
        <p:spPr bwMode="auto">
          <a:xfrm>
            <a:off x="3861011" y="2261564"/>
            <a:ext cx="873506" cy="863250"/>
          </a:xfrm>
          <a:prstGeom prst="ellipse">
            <a:avLst/>
          </a:prstGeom>
          <a:ln w="19050" cap="flat">
            <a:solidFill>
              <a:schemeClr val="accent1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1"/>
          <p:cNvSpPr/>
          <p:nvPr/>
        </p:nvSpPr>
        <p:spPr>
          <a:xfrm>
            <a:off x="2260800" y="1558510"/>
            <a:ext cx="2405160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3" name="Rectangle 42"/>
          <p:cNvSpPr/>
          <p:nvPr/>
        </p:nvSpPr>
        <p:spPr>
          <a:xfrm>
            <a:off x="7569507" y="1558510"/>
            <a:ext cx="2524893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4" name="Rectangle 43"/>
          <p:cNvSpPr/>
          <p:nvPr/>
        </p:nvSpPr>
        <p:spPr>
          <a:xfrm>
            <a:off x="2116800" y="5261433"/>
            <a:ext cx="2405160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5" name="Rectangle 44"/>
          <p:cNvSpPr/>
          <p:nvPr/>
        </p:nvSpPr>
        <p:spPr>
          <a:xfrm>
            <a:off x="7756707" y="5261433"/>
            <a:ext cx="2524893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8" name="Rectangle 47"/>
          <p:cNvSpPr/>
          <p:nvPr/>
        </p:nvSpPr>
        <p:spPr>
          <a:xfrm>
            <a:off x="9777787" y="3282621"/>
            <a:ext cx="2223714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49" name="Rectangle 48"/>
          <p:cNvSpPr/>
          <p:nvPr/>
        </p:nvSpPr>
        <p:spPr>
          <a:xfrm>
            <a:off x="238124" y="3282621"/>
            <a:ext cx="2191886" cy="57522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  <a:p>
            <a:pPr algn="r">
              <a:lnSpc>
                <a:spcPct val="89000"/>
              </a:lnSpc>
            </a:pPr>
            <a:r>
              <a:rPr lang="en-US" sz="1200" dirty="0"/>
              <a:t>Lorem ipsum dolor sit amet, consectetur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 smtClean="0"/>
              <a:t>elit</a:t>
            </a:r>
            <a:endParaRPr lang="en-US" sz="1200" dirty="0"/>
          </a:p>
        </p:txBody>
      </p:sp>
      <p:sp>
        <p:nvSpPr>
          <p:cNvPr id="50" name="Freeform 78"/>
          <p:cNvSpPr>
            <a:spLocks noEditPoints="1"/>
          </p:cNvSpPr>
          <p:nvPr/>
        </p:nvSpPr>
        <p:spPr bwMode="auto">
          <a:xfrm>
            <a:off x="7874381" y="4478135"/>
            <a:ext cx="448819" cy="451202"/>
          </a:xfrm>
          <a:custGeom>
            <a:avLst/>
            <a:gdLst>
              <a:gd name="T0" fmla="*/ 135 w 631"/>
              <a:gd name="T1" fmla="*/ 621 h 635"/>
              <a:gd name="T2" fmla="*/ 79 w 631"/>
              <a:gd name="T3" fmla="*/ 595 h 635"/>
              <a:gd name="T4" fmla="*/ 14 w 631"/>
              <a:gd name="T5" fmla="*/ 595 h 635"/>
              <a:gd name="T6" fmla="*/ 14 w 631"/>
              <a:gd name="T7" fmla="*/ 530 h 635"/>
              <a:gd name="T8" fmla="*/ 294 w 631"/>
              <a:gd name="T9" fmla="*/ 49 h 635"/>
              <a:gd name="T10" fmla="*/ 544 w 631"/>
              <a:gd name="T11" fmla="*/ 65 h 635"/>
              <a:gd name="T12" fmla="*/ 448 w 631"/>
              <a:gd name="T13" fmla="*/ 363 h 635"/>
              <a:gd name="T14" fmla="*/ 346 w 631"/>
              <a:gd name="T15" fmla="*/ 328 h 635"/>
              <a:gd name="T16" fmla="*/ 273 w 631"/>
              <a:gd name="T17" fmla="*/ 483 h 635"/>
              <a:gd name="T18" fmla="*/ 273 w 631"/>
              <a:gd name="T19" fmla="*/ 547 h 635"/>
              <a:gd name="T20" fmla="*/ 167 w 631"/>
              <a:gd name="T21" fmla="*/ 635 h 635"/>
              <a:gd name="T22" fmla="*/ 94 w 631"/>
              <a:gd name="T23" fmla="*/ 563 h 635"/>
              <a:gd name="T24" fmla="*/ 145 w 631"/>
              <a:gd name="T25" fmla="*/ 611 h 635"/>
              <a:gd name="T26" fmla="*/ 189 w 631"/>
              <a:gd name="T27" fmla="*/ 611 h 635"/>
              <a:gd name="T28" fmla="*/ 273 w 631"/>
              <a:gd name="T29" fmla="*/ 515 h 635"/>
              <a:gd name="T30" fmla="*/ 218 w 631"/>
              <a:gd name="T31" fmla="*/ 447 h 635"/>
              <a:gd name="T32" fmla="*/ 218 w 631"/>
              <a:gd name="T33" fmla="*/ 437 h 635"/>
              <a:gd name="T34" fmla="*/ 349 w 631"/>
              <a:gd name="T35" fmla="*/ 313 h 635"/>
              <a:gd name="T36" fmla="*/ 448 w 631"/>
              <a:gd name="T37" fmla="*/ 349 h 635"/>
              <a:gd name="T38" fmla="*/ 534 w 631"/>
              <a:gd name="T39" fmla="*/ 75 h 635"/>
              <a:gd name="T40" fmla="*/ 304 w 631"/>
              <a:gd name="T41" fmla="*/ 58 h 635"/>
              <a:gd name="T42" fmla="*/ 295 w 631"/>
              <a:gd name="T43" fmla="*/ 268 h 635"/>
              <a:gd name="T44" fmla="*/ 14 w 631"/>
              <a:gd name="T45" fmla="*/ 562 h 635"/>
              <a:gd name="T46" fmla="*/ 46 w 631"/>
              <a:gd name="T47" fmla="*/ 594 h 635"/>
              <a:gd name="T48" fmla="*/ 89 w 631"/>
              <a:gd name="T49" fmla="*/ 565 h 635"/>
              <a:gd name="T50" fmla="*/ 448 w 631"/>
              <a:gd name="T51" fmla="*/ 285 h 635"/>
              <a:gd name="T52" fmla="*/ 350 w 631"/>
              <a:gd name="T53" fmla="*/ 104 h 635"/>
              <a:gd name="T54" fmla="*/ 488 w 631"/>
              <a:gd name="T55" fmla="*/ 120 h 635"/>
              <a:gd name="T56" fmla="*/ 504 w 631"/>
              <a:gd name="T57" fmla="*/ 259 h 635"/>
              <a:gd name="T58" fmla="*/ 406 w 631"/>
              <a:gd name="T59" fmla="*/ 93 h 635"/>
              <a:gd name="T60" fmla="*/ 376 w 631"/>
              <a:gd name="T61" fmla="*/ 233 h 635"/>
              <a:gd name="T62" fmla="*/ 514 w 631"/>
              <a:gd name="T63" fmla="*/ 186 h 635"/>
              <a:gd name="T64" fmla="*/ 406 w 631"/>
              <a:gd name="T65" fmla="*/ 93 h 6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31" h="635">
                <a:moveTo>
                  <a:pt x="167" y="635"/>
                </a:moveTo>
                <a:cubicBezTo>
                  <a:pt x="155" y="635"/>
                  <a:pt x="143" y="630"/>
                  <a:pt x="135" y="621"/>
                </a:cubicBezTo>
                <a:cubicBezTo>
                  <a:pt x="94" y="580"/>
                  <a:pt x="94" y="580"/>
                  <a:pt x="94" y="580"/>
                </a:cubicBezTo>
                <a:cubicBezTo>
                  <a:pt x="79" y="595"/>
                  <a:pt x="79" y="595"/>
                  <a:pt x="79" y="595"/>
                </a:cubicBezTo>
                <a:cubicBezTo>
                  <a:pt x="70" y="604"/>
                  <a:pt x="59" y="608"/>
                  <a:pt x="46" y="608"/>
                </a:cubicBezTo>
                <a:cubicBezTo>
                  <a:pt x="34" y="608"/>
                  <a:pt x="22" y="604"/>
                  <a:pt x="14" y="595"/>
                </a:cubicBezTo>
                <a:cubicBezTo>
                  <a:pt x="5" y="586"/>
                  <a:pt x="0" y="575"/>
                  <a:pt x="0" y="562"/>
                </a:cubicBezTo>
                <a:cubicBezTo>
                  <a:pt x="0" y="550"/>
                  <a:pt x="5" y="538"/>
                  <a:pt x="14" y="530"/>
                </a:cubicBezTo>
                <a:cubicBezTo>
                  <a:pt x="281" y="262"/>
                  <a:pt x="281" y="262"/>
                  <a:pt x="281" y="262"/>
                </a:cubicBezTo>
                <a:cubicBezTo>
                  <a:pt x="230" y="189"/>
                  <a:pt x="235" y="108"/>
                  <a:pt x="294" y="49"/>
                </a:cubicBezTo>
                <a:cubicBezTo>
                  <a:pt x="326" y="17"/>
                  <a:pt x="364" y="0"/>
                  <a:pt x="406" y="0"/>
                </a:cubicBezTo>
                <a:cubicBezTo>
                  <a:pt x="453" y="0"/>
                  <a:pt x="503" y="23"/>
                  <a:pt x="544" y="65"/>
                </a:cubicBezTo>
                <a:cubicBezTo>
                  <a:pt x="625" y="145"/>
                  <a:pt x="631" y="243"/>
                  <a:pt x="560" y="314"/>
                </a:cubicBezTo>
                <a:cubicBezTo>
                  <a:pt x="528" y="346"/>
                  <a:pt x="489" y="363"/>
                  <a:pt x="448" y="363"/>
                </a:cubicBezTo>
                <a:cubicBezTo>
                  <a:pt x="448" y="363"/>
                  <a:pt x="448" y="363"/>
                  <a:pt x="448" y="363"/>
                </a:cubicBezTo>
                <a:cubicBezTo>
                  <a:pt x="414" y="363"/>
                  <a:pt x="379" y="351"/>
                  <a:pt x="346" y="328"/>
                </a:cubicBezTo>
                <a:cubicBezTo>
                  <a:pt x="232" y="442"/>
                  <a:pt x="232" y="442"/>
                  <a:pt x="232" y="442"/>
                </a:cubicBezTo>
                <a:cubicBezTo>
                  <a:pt x="273" y="483"/>
                  <a:pt x="273" y="483"/>
                  <a:pt x="273" y="483"/>
                </a:cubicBezTo>
                <a:cubicBezTo>
                  <a:pt x="282" y="491"/>
                  <a:pt x="287" y="503"/>
                  <a:pt x="287" y="515"/>
                </a:cubicBezTo>
                <a:cubicBezTo>
                  <a:pt x="287" y="527"/>
                  <a:pt x="282" y="538"/>
                  <a:pt x="273" y="547"/>
                </a:cubicBezTo>
                <a:cubicBezTo>
                  <a:pt x="199" y="621"/>
                  <a:pt x="199" y="621"/>
                  <a:pt x="199" y="621"/>
                </a:cubicBezTo>
                <a:cubicBezTo>
                  <a:pt x="191" y="630"/>
                  <a:pt x="179" y="635"/>
                  <a:pt x="167" y="635"/>
                </a:cubicBezTo>
                <a:close/>
                <a:moveTo>
                  <a:pt x="94" y="563"/>
                </a:moveTo>
                <a:cubicBezTo>
                  <a:pt x="94" y="563"/>
                  <a:pt x="94" y="563"/>
                  <a:pt x="94" y="563"/>
                </a:cubicBezTo>
                <a:cubicBezTo>
                  <a:pt x="96" y="563"/>
                  <a:pt x="97" y="564"/>
                  <a:pt x="99" y="565"/>
                </a:cubicBezTo>
                <a:cubicBezTo>
                  <a:pt x="145" y="611"/>
                  <a:pt x="145" y="611"/>
                  <a:pt x="145" y="611"/>
                </a:cubicBezTo>
                <a:cubicBezTo>
                  <a:pt x="151" y="617"/>
                  <a:pt x="159" y="621"/>
                  <a:pt x="167" y="621"/>
                </a:cubicBezTo>
                <a:cubicBezTo>
                  <a:pt x="175" y="621"/>
                  <a:pt x="183" y="617"/>
                  <a:pt x="189" y="611"/>
                </a:cubicBezTo>
                <a:cubicBezTo>
                  <a:pt x="263" y="537"/>
                  <a:pt x="263" y="537"/>
                  <a:pt x="263" y="537"/>
                </a:cubicBezTo>
                <a:cubicBezTo>
                  <a:pt x="269" y="531"/>
                  <a:pt x="273" y="523"/>
                  <a:pt x="273" y="515"/>
                </a:cubicBezTo>
                <a:cubicBezTo>
                  <a:pt x="273" y="506"/>
                  <a:pt x="269" y="498"/>
                  <a:pt x="263" y="493"/>
                </a:cubicBezTo>
                <a:cubicBezTo>
                  <a:pt x="218" y="447"/>
                  <a:pt x="218" y="447"/>
                  <a:pt x="218" y="447"/>
                </a:cubicBezTo>
                <a:cubicBezTo>
                  <a:pt x="216" y="445"/>
                  <a:pt x="215" y="443"/>
                  <a:pt x="215" y="442"/>
                </a:cubicBezTo>
                <a:cubicBezTo>
                  <a:pt x="215" y="440"/>
                  <a:pt x="216" y="438"/>
                  <a:pt x="218" y="437"/>
                </a:cubicBezTo>
                <a:cubicBezTo>
                  <a:pt x="340" y="314"/>
                  <a:pt x="340" y="314"/>
                  <a:pt x="340" y="314"/>
                </a:cubicBezTo>
                <a:cubicBezTo>
                  <a:pt x="343" y="312"/>
                  <a:pt x="346" y="311"/>
                  <a:pt x="349" y="313"/>
                </a:cubicBezTo>
                <a:cubicBezTo>
                  <a:pt x="381" y="337"/>
                  <a:pt x="415" y="349"/>
                  <a:pt x="448" y="349"/>
                </a:cubicBezTo>
                <a:cubicBezTo>
                  <a:pt x="448" y="349"/>
                  <a:pt x="448" y="349"/>
                  <a:pt x="448" y="349"/>
                </a:cubicBezTo>
                <a:cubicBezTo>
                  <a:pt x="486" y="349"/>
                  <a:pt x="521" y="334"/>
                  <a:pt x="550" y="304"/>
                </a:cubicBezTo>
                <a:cubicBezTo>
                  <a:pt x="615" y="239"/>
                  <a:pt x="609" y="149"/>
                  <a:pt x="534" y="75"/>
                </a:cubicBezTo>
                <a:cubicBezTo>
                  <a:pt x="495" y="36"/>
                  <a:pt x="450" y="14"/>
                  <a:pt x="406" y="14"/>
                </a:cubicBezTo>
                <a:cubicBezTo>
                  <a:pt x="368" y="14"/>
                  <a:pt x="333" y="30"/>
                  <a:pt x="304" y="58"/>
                </a:cubicBezTo>
                <a:cubicBezTo>
                  <a:pt x="249" y="114"/>
                  <a:pt x="246" y="191"/>
                  <a:pt x="295" y="259"/>
                </a:cubicBezTo>
                <a:cubicBezTo>
                  <a:pt x="297" y="262"/>
                  <a:pt x="297" y="266"/>
                  <a:pt x="295" y="268"/>
                </a:cubicBezTo>
                <a:cubicBezTo>
                  <a:pt x="23" y="539"/>
                  <a:pt x="23" y="539"/>
                  <a:pt x="23" y="539"/>
                </a:cubicBezTo>
                <a:cubicBezTo>
                  <a:pt x="17" y="546"/>
                  <a:pt x="14" y="554"/>
                  <a:pt x="14" y="562"/>
                </a:cubicBezTo>
                <a:cubicBezTo>
                  <a:pt x="14" y="571"/>
                  <a:pt x="17" y="579"/>
                  <a:pt x="23" y="585"/>
                </a:cubicBezTo>
                <a:cubicBezTo>
                  <a:pt x="30" y="591"/>
                  <a:pt x="38" y="594"/>
                  <a:pt x="46" y="594"/>
                </a:cubicBezTo>
                <a:cubicBezTo>
                  <a:pt x="55" y="594"/>
                  <a:pt x="63" y="591"/>
                  <a:pt x="69" y="585"/>
                </a:cubicBezTo>
                <a:cubicBezTo>
                  <a:pt x="89" y="565"/>
                  <a:pt x="89" y="565"/>
                  <a:pt x="89" y="565"/>
                </a:cubicBezTo>
                <a:cubicBezTo>
                  <a:pt x="90" y="564"/>
                  <a:pt x="92" y="563"/>
                  <a:pt x="94" y="563"/>
                </a:cubicBezTo>
                <a:close/>
                <a:moveTo>
                  <a:pt x="448" y="285"/>
                </a:moveTo>
                <a:cubicBezTo>
                  <a:pt x="421" y="285"/>
                  <a:pt x="394" y="271"/>
                  <a:pt x="366" y="243"/>
                </a:cubicBezTo>
                <a:cubicBezTo>
                  <a:pt x="296" y="173"/>
                  <a:pt x="331" y="122"/>
                  <a:pt x="350" y="104"/>
                </a:cubicBezTo>
                <a:cubicBezTo>
                  <a:pt x="367" y="87"/>
                  <a:pt x="386" y="79"/>
                  <a:pt x="406" y="79"/>
                </a:cubicBezTo>
                <a:cubicBezTo>
                  <a:pt x="442" y="79"/>
                  <a:pt x="473" y="105"/>
                  <a:pt x="488" y="120"/>
                </a:cubicBezTo>
                <a:cubicBezTo>
                  <a:pt x="509" y="141"/>
                  <a:pt x="523" y="162"/>
                  <a:pt x="528" y="183"/>
                </a:cubicBezTo>
                <a:cubicBezTo>
                  <a:pt x="535" y="210"/>
                  <a:pt x="527" y="236"/>
                  <a:pt x="504" y="259"/>
                </a:cubicBezTo>
                <a:cubicBezTo>
                  <a:pt x="487" y="276"/>
                  <a:pt x="468" y="285"/>
                  <a:pt x="448" y="285"/>
                </a:cubicBezTo>
                <a:close/>
                <a:moveTo>
                  <a:pt x="406" y="93"/>
                </a:moveTo>
                <a:cubicBezTo>
                  <a:pt x="389" y="93"/>
                  <a:pt x="374" y="100"/>
                  <a:pt x="360" y="114"/>
                </a:cubicBezTo>
                <a:cubicBezTo>
                  <a:pt x="341" y="133"/>
                  <a:pt x="317" y="174"/>
                  <a:pt x="376" y="233"/>
                </a:cubicBezTo>
                <a:cubicBezTo>
                  <a:pt x="420" y="277"/>
                  <a:pt x="460" y="283"/>
                  <a:pt x="495" y="249"/>
                </a:cubicBezTo>
                <a:cubicBezTo>
                  <a:pt x="514" y="229"/>
                  <a:pt x="520" y="209"/>
                  <a:pt x="514" y="186"/>
                </a:cubicBezTo>
                <a:cubicBezTo>
                  <a:pt x="510" y="168"/>
                  <a:pt x="498" y="149"/>
                  <a:pt x="478" y="130"/>
                </a:cubicBezTo>
                <a:cubicBezTo>
                  <a:pt x="465" y="116"/>
                  <a:pt x="437" y="93"/>
                  <a:pt x="406" y="9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81"/>
          <p:cNvSpPr>
            <a:spLocks noEditPoints="1"/>
          </p:cNvSpPr>
          <p:nvPr/>
        </p:nvSpPr>
        <p:spPr bwMode="auto">
          <a:xfrm>
            <a:off x="8897671" y="3408578"/>
            <a:ext cx="468540" cy="469049"/>
          </a:xfrm>
          <a:custGeom>
            <a:avLst/>
            <a:gdLst>
              <a:gd name="T0" fmla="*/ 293 w 659"/>
              <a:gd name="T1" fmla="*/ 658 h 658"/>
              <a:gd name="T2" fmla="*/ 288 w 659"/>
              <a:gd name="T3" fmla="*/ 656 h 658"/>
              <a:gd name="T4" fmla="*/ 2 w 659"/>
              <a:gd name="T5" fmla="*/ 370 h 658"/>
              <a:gd name="T6" fmla="*/ 0 w 659"/>
              <a:gd name="T7" fmla="*/ 366 h 658"/>
              <a:gd name="T8" fmla="*/ 2 w 659"/>
              <a:gd name="T9" fmla="*/ 361 h 658"/>
              <a:gd name="T10" fmla="*/ 361 w 659"/>
              <a:gd name="T11" fmla="*/ 2 h 658"/>
              <a:gd name="T12" fmla="*/ 366 w 659"/>
              <a:gd name="T13" fmla="*/ 0 h 658"/>
              <a:gd name="T14" fmla="*/ 366 w 659"/>
              <a:gd name="T15" fmla="*/ 0 h 658"/>
              <a:gd name="T16" fmla="*/ 652 w 659"/>
              <a:gd name="T17" fmla="*/ 0 h 658"/>
              <a:gd name="T18" fmla="*/ 659 w 659"/>
              <a:gd name="T19" fmla="*/ 7 h 658"/>
              <a:gd name="T20" fmla="*/ 659 w 659"/>
              <a:gd name="T21" fmla="*/ 292 h 658"/>
              <a:gd name="T22" fmla="*/ 657 w 659"/>
              <a:gd name="T23" fmla="*/ 297 h 658"/>
              <a:gd name="T24" fmla="*/ 298 w 659"/>
              <a:gd name="T25" fmla="*/ 656 h 658"/>
              <a:gd name="T26" fmla="*/ 293 w 659"/>
              <a:gd name="T27" fmla="*/ 658 h 658"/>
              <a:gd name="T28" fmla="*/ 17 w 659"/>
              <a:gd name="T29" fmla="*/ 366 h 658"/>
              <a:gd name="T30" fmla="*/ 293 w 659"/>
              <a:gd name="T31" fmla="*/ 641 h 658"/>
              <a:gd name="T32" fmla="*/ 645 w 659"/>
              <a:gd name="T33" fmla="*/ 289 h 658"/>
              <a:gd name="T34" fmla="*/ 645 w 659"/>
              <a:gd name="T35" fmla="*/ 14 h 658"/>
              <a:gd name="T36" fmla="*/ 369 w 659"/>
              <a:gd name="T37" fmla="*/ 14 h 658"/>
              <a:gd name="T38" fmla="*/ 17 w 659"/>
              <a:gd name="T39" fmla="*/ 366 h 658"/>
              <a:gd name="T40" fmla="*/ 515 w 659"/>
              <a:gd name="T41" fmla="*/ 206 h 658"/>
              <a:gd name="T42" fmla="*/ 452 w 659"/>
              <a:gd name="T43" fmla="*/ 144 h 658"/>
              <a:gd name="T44" fmla="*/ 470 w 659"/>
              <a:gd name="T45" fmla="*/ 100 h 658"/>
              <a:gd name="T46" fmla="*/ 515 w 659"/>
              <a:gd name="T47" fmla="*/ 81 h 658"/>
              <a:gd name="T48" fmla="*/ 515 w 659"/>
              <a:gd name="T49" fmla="*/ 81 h 658"/>
              <a:gd name="T50" fmla="*/ 577 w 659"/>
              <a:gd name="T51" fmla="*/ 144 h 658"/>
              <a:gd name="T52" fmla="*/ 515 w 659"/>
              <a:gd name="T53" fmla="*/ 206 h 658"/>
              <a:gd name="T54" fmla="*/ 515 w 659"/>
              <a:gd name="T55" fmla="*/ 95 h 658"/>
              <a:gd name="T56" fmla="*/ 480 w 659"/>
              <a:gd name="T57" fmla="*/ 110 h 658"/>
              <a:gd name="T58" fmla="*/ 466 w 659"/>
              <a:gd name="T59" fmla="*/ 144 h 658"/>
              <a:gd name="T60" fmla="*/ 515 w 659"/>
              <a:gd name="T61" fmla="*/ 192 h 658"/>
              <a:gd name="T62" fmla="*/ 563 w 659"/>
              <a:gd name="T63" fmla="*/ 144 h 658"/>
              <a:gd name="T64" fmla="*/ 515 w 659"/>
              <a:gd name="T65" fmla="*/ 95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659" h="658">
                <a:moveTo>
                  <a:pt x="293" y="658"/>
                </a:moveTo>
                <a:cubicBezTo>
                  <a:pt x="291" y="658"/>
                  <a:pt x="289" y="657"/>
                  <a:pt x="288" y="656"/>
                </a:cubicBezTo>
                <a:cubicBezTo>
                  <a:pt x="2" y="370"/>
                  <a:pt x="2" y="370"/>
                  <a:pt x="2" y="370"/>
                </a:cubicBezTo>
                <a:cubicBezTo>
                  <a:pt x="1" y="369"/>
                  <a:pt x="0" y="367"/>
                  <a:pt x="0" y="366"/>
                </a:cubicBezTo>
                <a:cubicBezTo>
                  <a:pt x="0" y="364"/>
                  <a:pt x="1" y="362"/>
                  <a:pt x="2" y="361"/>
                </a:cubicBezTo>
                <a:cubicBezTo>
                  <a:pt x="361" y="2"/>
                  <a:pt x="361" y="2"/>
                  <a:pt x="361" y="2"/>
                </a:cubicBezTo>
                <a:cubicBezTo>
                  <a:pt x="362" y="0"/>
                  <a:pt x="364" y="0"/>
                  <a:pt x="366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652" y="0"/>
                  <a:pt x="652" y="0"/>
                  <a:pt x="652" y="0"/>
                </a:cubicBezTo>
                <a:cubicBezTo>
                  <a:pt x="655" y="0"/>
                  <a:pt x="659" y="3"/>
                  <a:pt x="659" y="7"/>
                </a:cubicBezTo>
                <a:cubicBezTo>
                  <a:pt x="659" y="292"/>
                  <a:pt x="659" y="292"/>
                  <a:pt x="659" y="292"/>
                </a:cubicBezTo>
                <a:cubicBezTo>
                  <a:pt x="659" y="294"/>
                  <a:pt x="658" y="296"/>
                  <a:pt x="657" y="297"/>
                </a:cubicBezTo>
                <a:cubicBezTo>
                  <a:pt x="298" y="656"/>
                  <a:pt x="298" y="656"/>
                  <a:pt x="298" y="656"/>
                </a:cubicBezTo>
                <a:cubicBezTo>
                  <a:pt x="296" y="657"/>
                  <a:pt x="295" y="658"/>
                  <a:pt x="293" y="658"/>
                </a:cubicBezTo>
                <a:close/>
                <a:moveTo>
                  <a:pt x="17" y="366"/>
                </a:moveTo>
                <a:cubicBezTo>
                  <a:pt x="293" y="641"/>
                  <a:pt x="293" y="641"/>
                  <a:pt x="293" y="641"/>
                </a:cubicBezTo>
                <a:cubicBezTo>
                  <a:pt x="645" y="289"/>
                  <a:pt x="645" y="289"/>
                  <a:pt x="645" y="289"/>
                </a:cubicBezTo>
                <a:cubicBezTo>
                  <a:pt x="645" y="14"/>
                  <a:pt x="645" y="14"/>
                  <a:pt x="645" y="14"/>
                </a:cubicBezTo>
                <a:cubicBezTo>
                  <a:pt x="369" y="14"/>
                  <a:pt x="369" y="14"/>
                  <a:pt x="369" y="14"/>
                </a:cubicBezTo>
                <a:lnTo>
                  <a:pt x="17" y="366"/>
                </a:lnTo>
                <a:close/>
                <a:moveTo>
                  <a:pt x="515" y="206"/>
                </a:moveTo>
                <a:cubicBezTo>
                  <a:pt x="480" y="206"/>
                  <a:pt x="452" y="178"/>
                  <a:pt x="452" y="144"/>
                </a:cubicBezTo>
                <a:cubicBezTo>
                  <a:pt x="452" y="127"/>
                  <a:pt x="459" y="111"/>
                  <a:pt x="470" y="100"/>
                </a:cubicBezTo>
                <a:cubicBezTo>
                  <a:pt x="482" y="88"/>
                  <a:pt x="498" y="81"/>
                  <a:pt x="515" y="81"/>
                </a:cubicBezTo>
                <a:cubicBezTo>
                  <a:pt x="515" y="81"/>
                  <a:pt x="515" y="81"/>
                  <a:pt x="515" y="81"/>
                </a:cubicBezTo>
                <a:cubicBezTo>
                  <a:pt x="549" y="81"/>
                  <a:pt x="577" y="109"/>
                  <a:pt x="577" y="144"/>
                </a:cubicBezTo>
                <a:cubicBezTo>
                  <a:pt x="577" y="178"/>
                  <a:pt x="549" y="206"/>
                  <a:pt x="515" y="206"/>
                </a:cubicBezTo>
                <a:close/>
                <a:moveTo>
                  <a:pt x="515" y="95"/>
                </a:moveTo>
                <a:cubicBezTo>
                  <a:pt x="502" y="95"/>
                  <a:pt x="489" y="100"/>
                  <a:pt x="480" y="110"/>
                </a:cubicBezTo>
                <a:cubicBezTo>
                  <a:pt x="471" y="119"/>
                  <a:pt x="466" y="131"/>
                  <a:pt x="466" y="144"/>
                </a:cubicBezTo>
                <a:cubicBezTo>
                  <a:pt x="466" y="171"/>
                  <a:pt x="488" y="192"/>
                  <a:pt x="515" y="192"/>
                </a:cubicBezTo>
                <a:cubicBezTo>
                  <a:pt x="541" y="192"/>
                  <a:pt x="563" y="171"/>
                  <a:pt x="563" y="144"/>
                </a:cubicBezTo>
                <a:cubicBezTo>
                  <a:pt x="563" y="117"/>
                  <a:pt x="541" y="95"/>
                  <a:pt x="515" y="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82"/>
          <p:cNvSpPr>
            <a:spLocks noEditPoints="1"/>
          </p:cNvSpPr>
          <p:nvPr/>
        </p:nvSpPr>
        <p:spPr bwMode="auto">
          <a:xfrm>
            <a:off x="4074564" y="2486045"/>
            <a:ext cx="489912" cy="414288"/>
          </a:xfrm>
          <a:custGeom>
            <a:avLst/>
            <a:gdLst>
              <a:gd name="T0" fmla="*/ 661 w 689"/>
              <a:gd name="T1" fmla="*/ 516 h 582"/>
              <a:gd name="T2" fmla="*/ 654 w 689"/>
              <a:gd name="T3" fmla="*/ 488 h 582"/>
              <a:gd name="T4" fmla="*/ 609 w 689"/>
              <a:gd name="T5" fmla="*/ 183 h 582"/>
              <a:gd name="T6" fmla="*/ 660 w 689"/>
              <a:gd name="T7" fmla="*/ 176 h 582"/>
              <a:gd name="T8" fmla="*/ 656 w 689"/>
              <a:gd name="T9" fmla="*/ 142 h 582"/>
              <a:gd name="T10" fmla="*/ 339 w 689"/>
              <a:gd name="T11" fmla="*/ 1 h 582"/>
              <a:gd name="T12" fmla="*/ 26 w 689"/>
              <a:gd name="T13" fmla="*/ 149 h 582"/>
              <a:gd name="T14" fmla="*/ 33 w 689"/>
              <a:gd name="T15" fmla="*/ 183 h 582"/>
              <a:gd name="T16" fmla="*/ 80 w 689"/>
              <a:gd name="T17" fmla="*/ 488 h 582"/>
              <a:gd name="T18" fmla="*/ 25 w 689"/>
              <a:gd name="T19" fmla="*/ 495 h 582"/>
              <a:gd name="T20" fmla="*/ 7 w 689"/>
              <a:gd name="T21" fmla="*/ 516 h 582"/>
              <a:gd name="T22" fmla="*/ 0 w 689"/>
              <a:gd name="T23" fmla="*/ 575 h 582"/>
              <a:gd name="T24" fmla="*/ 682 w 689"/>
              <a:gd name="T25" fmla="*/ 582 h 582"/>
              <a:gd name="T26" fmla="*/ 689 w 689"/>
              <a:gd name="T27" fmla="*/ 523 h 582"/>
              <a:gd name="T28" fmla="*/ 595 w 689"/>
              <a:gd name="T29" fmla="*/ 488 h 582"/>
              <a:gd name="T30" fmla="*/ 526 w 689"/>
              <a:gd name="T31" fmla="*/ 183 h 582"/>
              <a:gd name="T32" fmla="*/ 595 w 689"/>
              <a:gd name="T33" fmla="*/ 488 h 582"/>
              <a:gd name="T34" fmla="*/ 392 w 689"/>
              <a:gd name="T35" fmla="*/ 183 h 582"/>
              <a:gd name="T36" fmla="*/ 512 w 689"/>
              <a:gd name="T37" fmla="*/ 488 h 582"/>
              <a:gd name="T38" fmla="*/ 308 w 689"/>
              <a:gd name="T39" fmla="*/ 488 h 582"/>
              <a:gd name="T40" fmla="*/ 378 w 689"/>
              <a:gd name="T41" fmla="*/ 183 h 582"/>
              <a:gd name="T42" fmla="*/ 308 w 689"/>
              <a:gd name="T43" fmla="*/ 488 h 582"/>
              <a:gd name="T44" fmla="*/ 178 w 689"/>
              <a:gd name="T45" fmla="*/ 183 h 582"/>
              <a:gd name="T46" fmla="*/ 294 w 689"/>
              <a:gd name="T47" fmla="*/ 488 h 582"/>
              <a:gd name="T48" fmla="*/ 40 w 689"/>
              <a:gd name="T49" fmla="*/ 153 h 582"/>
              <a:gd name="T50" fmla="*/ 646 w 689"/>
              <a:gd name="T51" fmla="*/ 153 h 582"/>
              <a:gd name="T52" fmla="*/ 40 w 689"/>
              <a:gd name="T53" fmla="*/ 169 h 582"/>
              <a:gd name="T54" fmla="*/ 94 w 689"/>
              <a:gd name="T55" fmla="*/ 183 h 582"/>
              <a:gd name="T56" fmla="*/ 164 w 689"/>
              <a:gd name="T57" fmla="*/ 488 h 582"/>
              <a:gd name="T58" fmla="*/ 94 w 689"/>
              <a:gd name="T59" fmla="*/ 183 h 582"/>
              <a:gd name="T60" fmla="*/ 14 w 689"/>
              <a:gd name="T61" fmla="*/ 568 h 582"/>
              <a:gd name="T62" fmla="*/ 32 w 689"/>
              <a:gd name="T63" fmla="*/ 530 h 582"/>
              <a:gd name="T64" fmla="*/ 39 w 689"/>
              <a:gd name="T65" fmla="*/ 502 h 582"/>
              <a:gd name="T66" fmla="*/ 647 w 689"/>
              <a:gd name="T67" fmla="*/ 523 h 582"/>
              <a:gd name="T68" fmla="*/ 675 w 689"/>
              <a:gd name="T69" fmla="*/ 530 h 5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89" h="582">
                <a:moveTo>
                  <a:pt x="682" y="516"/>
                </a:moveTo>
                <a:cubicBezTo>
                  <a:pt x="661" y="516"/>
                  <a:pt x="661" y="516"/>
                  <a:pt x="661" y="516"/>
                </a:cubicBezTo>
                <a:cubicBezTo>
                  <a:pt x="661" y="495"/>
                  <a:pt x="661" y="495"/>
                  <a:pt x="661" y="495"/>
                </a:cubicBezTo>
                <a:cubicBezTo>
                  <a:pt x="661" y="491"/>
                  <a:pt x="658" y="488"/>
                  <a:pt x="654" y="488"/>
                </a:cubicBezTo>
                <a:cubicBezTo>
                  <a:pt x="609" y="488"/>
                  <a:pt x="609" y="488"/>
                  <a:pt x="609" y="488"/>
                </a:cubicBezTo>
                <a:cubicBezTo>
                  <a:pt x="609" y="183"/>
                  <a:pt x="609" y="183"/>
                  <a:pt x="609" y="183"/>
                </a:cubicBezTo>
                <a:cubicBezTo>
                  <a:pt x="653" y="183"/>
                  <a:pt x="653" y="183"/>
                  <a:pt x="653" y="183"/>
                </a:cubicBezTo>
                <a:cubicBezTo>
                  <a:pt x="657" y="183"/>
                  <a:pt x="660" y="180"/>
                  <a:pt x="660" y="176"/>
                </a:cubicBezTo>
                <a:cubicBezTo>
                  <a:pt x="660" y="149"/>
                  <a:pt x="660" y="149"/>
                  <a:pt x="660" y="149"/>
                </a:cubicBezTo>
                <a:cubicBezTo>
                  <a:pt x="660" y="146"/>
                  <a:pt x="658" y="143"/>
                  <a:pt x="656" y="142"/>
                </a:cubicBezTo>
                <a:cubicBezTo>
                  <a:pt x="345" y="1"/>
                  <a:pt x="345" y="1"/>
                  <a:pt x="345" y="1"/>
                </a:cubicBezTo>
                <a:cubicBezTo>
                  <a:pt x="343" y="0"/>
                  <a:pt x="341" y="0"/>
                  <a:pt x="339" y="1"/>
                </a:cubicBezTo>
                <a:cubicBezTo>
                  <a:pt x="30" y="142"/>
                  <a:pt x="30" y="142"/>
                  <a:pt x="30" y="142"/>
                </a:cubicBezTo>
                <a:cubicBezTo>
                  <a:pt x="27" y="143"/>
                  <a:pt x="26" y="146"/>
                  <a:pt x="26" y="149"/>
                </a:cubicBezTo>
                <a:cubicBezTo>
                  <a:pt x="26" y="176"/>
                  <a:pt x="26" y="176"/>
                  <a:pt x="26" y="176"/>
                </a:cubicBezTo>
                <a:cubicBezTo>
                  <a:pt x="26" y="180"/>
                  <a:pt x="29" y="183"/>
                  <a:pt x="33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488"/>
                  <a:pt x="80" y="488"/>
                  <a:pt x="80" y="488"/>
                </a:cubicBezTo>
                <a:cubicBezTo>
                  <a:pt x="32" y="488"/>
                  <a:pt x="32" y="488"/>
                  <a:pt x="32" y="488"/>
                </a:cubicBezTo>
                <a:cubicBezTo>
                  <a:pt x="28" y="488"/>
                  <a:pt x="25" y="491"/>
                  <a:pt x="25" y="495"/>
                </a:cubicBezTo>
                <a:cubicBezTo>
                  <a:pt x="25" y="516"/>
                  <a:pt x="25" y="516"/>
                  <a:pt x="25" y="516"/>
                </a:cubicBezTo>
                <a:cubicBezTo>
                  <a:pt x="7" y="516"/>
                  <a:pt x="7" y="516"/>
                  <a:pt x="7" y="516"/>
                </a:cubicBezTo>
                <a:cubicBezTo>
                  <a:pt x="3" y="516"/>
                  <a:pt x="0" y="520"/>
                  <a:pt x="0" y="523"/>
                </a:cubicBezTo>
                <a:cubicBezTo>
                  <a:pt x="0" y="575"/>
                  <a:pt x="0" y="575"/>
                  <a:pt x="0" y="575"/>
                </a:cubicBezTo>
                <a:cubicBezTo>
                  <a:pt x="0" y="579"/>
                  <a:pt x="3" y="582"/>
                  <a:pt x="7" y="582"/>
                </a:cubicBezTo>
                <a:cubicBezTo>
                  <a:pt x="682" y="582"/>
                  <a:pt x="682" y="582"/>
                  <a:pt x="682" y="582"/>
                </a:cubicBezTo>
                <a:cubicBezTo>
                  <a:pt x="686" y="582"/>
                  <a:pt x="689" y="579"/>
                  <a:pt x="689" y="575"/>
                </a:cubicBezTo>
                <a:cubicBezTo>
                  <a:pt x="689" y="523"/>
                  <a:pt x="689" y="523"/>
                  <a:pt x="689" y="523"/>
                </a:cubicBezTo>
                <a:cubicBezTo>
                  <a:pt x="689" y="520"/>
                  <a:pt x="686" y="516"/>
                  <a:pt x="682" y="516"/>
                </a:cubicBezTo>
                <a:close/>
                <a:moveTo>
                  <a:pt x="595" y="488"/>
                </a:moveTo>
                <a:cubicBezTo>
                  <a:pt x="526" y="488"/>
                  <a:pt x="526" y="488"/>
                  <a:pt x="526" y="488"/>
                </a:cubicBezTo>
                <a:cubicBezTo>
                  <a:pt x="526" y="183"/>
                  <a:pt x="526" y="183"/>
                  <a:pt x="526" y="183"/>
                </a:cubicBezTo>
                <a:cubicBezTo>
                  <a:pt x="595" y="183"/>
                  <a:pt x="595" y="183"/>
                  <a:pt x="595" y="183"/>
                </a:cubicBezTo>
                <a:lnTo>
                  <a:pt x="595" y="488"/>
                </a:lnTo>
                <a:close/>
                <a:moveTo>
                  <a:pt x="392" y="488"/>
                </a:moveTo>
                <a:cubicBezTo>
                  <a:pt x="392" y="183"/>
                  <a:pt x="392" y="183"/>
                  <a:pt x="392" y="183"/>
                </a:cubicBezTo>
                <a:cubicBezTo>
                  <a:pt x="512" y="183"/>
                  <a:pt x="512" y="183"/>
                  <a:pt x="512" y="183"/>
                </a:cubicBezTo>
                <a:cubicBezTo>
                  <a:pt x="512" y="488"/>
                  <a:pt x="512" y="488"/>
                  <a:pt x="512" y="488"/>
                </a:cubicBezTo>
                <a:lnTo>
                  <a:pt x="392" y="488"/>
                </a:lnTo>
                <a:close/>
                <a:moveTo>
                  <a:pt x="308" y="488"/>
                </a:moveTo>
                <a:cubicBezTo>
                  <a:pt x="308" y="183"/>
                  <a:pt x="308" y="183"/>
                  <a:pt x="308" y="183"/>
                </a:cubicBezTo>
                <a:cubicBezTo>
                  <a:pt x="378" y="183"/>
                  <a:pt x="378" y="183"/>
                  <a:pt x="378" y="183"/>
                </a:cubicBezTo>
                <a:cubicBezTo>
                  <a:pt x="378" y="488"/>
                  <a:pt x="378" y="488"/>
                  <a:pt x="378" y="488"/>
                </a:cubicBezTo>
                <a:lnTo>
                  <a:pt x="308" y="488"/>
                </a:lnTo>
                <a:close/>
                <a:moveTo>
                  <a:pt x="178" y="488"/>
                </a:moveTo>
                <a:cubicBezTo>
                  <a:pt x="178" y="183"/>
                  <a:pt x="178" y="183"/>
                  <a:pt x="178" y="183"/>
                </a:cubicBezTo>
                <a:cubicBezTo>
                  <a:pt x="294" y="183"/>
                  <a:pt x="294" y="183"/>
                  <a:pt x="294" y="183"/>
                </a:cubicBezTo>
                <a:cubicBezTo>
                  <a:pt x="294" y="488"/>
                  <a:pt x="294" y="488"/>
                  <a:pt x="294" y="488"/>
                </a:cubicBezTo>
                <a:lnTo>
                  <a:pt x="178" y="488"/>
                </a:lnTo>
                <a:close/>
                <a:moveTo>
                  <a:pt x="40" y="153"/>
                </a:moveTo>
                <a:cubicBezTo>
                  <a:pt x="342" y="15"/>
                  <a:pt x="342" y="15"/>
                  <a:pt x="342" y="15"/>
                </a:cubicBezTo>
                <a:cubicBezTo>
                  <a:pt x="646" y="153"/>
                  <a:pt x="646" y="153"/>
                  <a:pt x="646" y="153"/>
                </a:cubicBezTo>
                <a:cubicBezTo>
                  <a:pt x="646" y="169"/>
                  <a:pt x="646" y="169"/>
                  <a:pt x="646" y="169"/>
                </a:cubicBezTo>
                <a:cubicBezTo>
                  <a:pt x="40" y="169"/>
                  <a:pt x="40" y="169"/>
                  <a:pt x="40" y="169"/>
                </a:cubicBezTo>
                <a:lnTo>
                  <a:pt x="40" y="153"/>
                </a:lnTo>
                <a:close/>
                <a:moveTo>
                  <a:pt x="94" y="183"/>
                </a:moveTo>
                <a:cubicBezTo>
                  <a:pt x="164" y="183"/>
                  <a:pt x="164" y="183"/>
                  <a:pt x="164" y="183"/>
                </a:cubicBezTo>
                <a:cubicBezTo>
                  <a:pt x="164" y="488"/>
                  <a:pt x="164" y="488"/>
                  <a:pt x="164" y="488"/>
                </a:cubicBezTo>
                <a:cubicBezTo>
                  <a:pt x="94" y="488"/>
                  <a:pt x="94" y="488"/>
                  <a:pt x="94" y="488"/>
                </a:cubicBezTo>
                <a:lnTo>
                  <a:pt x="94" y="183"/>
                </a:lnTo>
                <a:close/>
                <a:moveTo>
                  <a:pt x="675" y="568"/>
                </a:moveTo>
                <a:cubicBezTo>
                  <a:pt x="14" y="568"/>
                  <a:pt x="14" y="568"/>
                  <a:pt x="14" y="568"/>
                </a:cubicBezTo>
                <a:cubicBezTo>
                  <a:pt x="14" y="530"/>
                  <a:pt x="14" y="530"/>
                  <a:pt x="14" y="530"/>
                </a:cubicBezTo>
                <a:cubicBezTo>
                  <a:pt x="32" y="530"/>
                  <a:pt x="32" y="530"/>
                  <a:pt x="32" y="530"/>
                </a:cubicBezTo>
                <a:cubicBezTo>
                  <a:pt x="36" y="530"/>
                  <a:pt x="39" y="527"/>
                  <a:pt x="39" y="523"/>
                </a:cubicBezTo>
                <a:cubicBezTo>
                  <a:pt x="39" y="502"/>
                  <a:pt x="39" y="502"/>
                  <a:pt x="39" y="502"/>
                </a:cubicBezTo>
                <a:cubicBezTo>
                  <a:pt x="647" y="502"/>
                  <a:pt x="647" y="502"/>
                  <a:pt x="647" y="502"/>
                </a:cubicBezTo>
                <a:cubicBezTo>
                  <a:pt x="647" y="523"/>
                  <a:pt x="647" y="523"/>
                  <a:pt x="647" y="523"/>
                </a:cubicBezTo>
                <a:cubicBezTo>
                  <a:pt x="647" y="527"/>
                  <a:pt x="650" y="530"/>
                  <a:pt x="654" y="530"/>
                </a:cubicBezTo>
                <a:cubicBezTo>
                  <a:pt x="675" y="530"/>
                  <a:pt x="675" y="530"/>
                  <a:pt x="675" y="530"/>
                </a:cubicBezTo>
                <a:lnTo>
                  <a:pt x="675" y="56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101"/>
          <p:cNvSpPr>
            <a:spLocks noEditPoints="1"/>
          </p:cNvSpPr>
          <p:nvPr/>
        </p:nvSpPr>
        <p:spPr bwMode="auto">
          <a:xfrm>
            <a:off x="2702208" y="3457930"/>
            <a:ext cx="565329" cy="327512"/>
          </a:xfrm>
          <a:custGeom>
            <a:avLst/>
            <a:gdLst>
              <a:gd name="T0" fmla="*/ 329 w 794"/>
              <a:gd name="T1" fmla="*/ 0 h 460"/>
              <a:gd name="T2" fmla="*/ 212 w 794"/>
              <a:gd name="T3" fmla="*/ 39 h 460"/>
              <a:gd name="T4" fmla="*/ 3 w 794"/>
              <a:gd name="T5" fmla="*/ 211 h 460"/>
              <a:gd name="T6" fmla="*/ 13 w 794"/>
              <a:gd name="T7" fmla="*/ 212 h 460"/>
              <a:gd name="T8" fmla="*/ 283 w 794"/>
              <a:gd name="T9" fmla="*/ 32 h 460"/>
              <a:gd name="T10" fmla="*/ 280 w 794"/>
              <a:gd name="T11" fmla="*/ 244 h 460"/>
              <a:gd name="T12" fmla="*/ 241 w 794"/>
              <a:gd name="T13" fmla="*/ 270 h 460"/>
              <a:gd name="T14" fmla="*/ 450 w 794"/>
              <a:gd name="T15" fmla="*/ 182 h 460"/>
              <a:gd name="T16" fmla="*/ 492 w 794"/>
              <a:gd name="T17" fmla="*/ 261 h 460"/>
              <a:gd name="T18" fmla="*/ 371 w 794"/>
              <a:gd name="T19" fmla="*/ 324 h 460"/>
              <a:gd name="T20" fmla="*/ 369 w 794"/>
              <a:gd name="T21" fmla="*/ 326 h 460"/>
              <a:gd name="T22" fmla="*/ 274 w 794"/>
              <a:gd name="T23" fmla="*/ 409 h 460"/>
              <a:gd name="T24" fmla="*/ 74 w 794"/>
              <a:gd name="T25" fmla="*/ 431 h 460"/>
              <a:gd name="T26" fmla="*/ 81 w 794"/>
              <a:gd name="T27" fmla="*/ 438 h 460"/>
              <a:gd name="T28" fmla="*/ 310 w 794"/>
              <a:gd name="T29" fmla="*/ 406 h 460"/>
              <a:gd name="T30" fmla="*/ 354 w 794"/>
              <a:gd name="T31" fmla="*/ 436 h 460"/>
              <a:gd name="T32" fmla="*/ 386 w 794"/>
              <a:gd name="T33" fmla="*/ 428 h 460"/>
              <a:gd name="T34" fmla="*/ 431 w 794"/>
              <a:gd name="T35" fmla="*/ 460 h 460"/>
              <a:gd name="T36" fmla="*/ 485 w 794"/>
              <a:gd name="T37" fmla="*/ 410 h 460"/>
              <a:gd name="T38" fmla="*/ 530 w 794"/>
              <a:gd name="T39" fmla="*/ 442 h 460"/>
              <a:gd name="T40" fmla="*/ 611 w 794"/>
              <a:gd name="T41" fmla="*/ 337 h 460"/>
              <a:gd name="T42" fmla="*/ 794 w 794"/>
              <a:gd name="T43" fmla="*/ 288 h 460"/>
              <a:gd name="T44" fmla="*/ 745 w 794"/>
              <a:gd name="T45" fmla="*/ 0 h 460"/>
              <a:gd name="T46" fmla="*/ 780 w 794"/>
              <a:gd name="T47" fmla="*/ 82 h 460"/>
              <a:gd name="T48" fmla="*/ 294 w 794"/>
              <a:gd name="T49" fmla="*/ 134 h 460"/>
              <a:gd name="T50" fmla="*/ 329 w 794"/>
              <a:gd name="T51" fmla="*/ 14 h 460"/>
              <a:gd name="T52" fmla="*/ 780 w 794"/>
              <a:gd name="T53" fmla="*/ 49 h 460"/>
              <a:gd name="T54" fmla="*/ 294 w 794"/>
              <a:gd name="T55" fmla="*/ 68 h 460"/>
              <a:gd name="T56" fmla="*/ 329 w 794"/>
              <a:gd name="T57" fmla="*/ 14 h 460"/>
              <a:gd name="T58" fmla="*/ 321 w 794"/>
              <a:gd name="T59" fmla="*/ 396 h 460"/>
              <a:gd name="T60" fmla="*/ 378 w 794"/>
              <a:gd name="T61" fmla="*/ 337 h 460"/>
              <a:gd name="T62" fmla="*/ 383 w 794"/>
              <a:gd name="T63" fmla="*/ 403 h 460"/>
              <a:gd name="T64" fmla="*/ 461 w 794"/>
              <a:gd name="T65" fmla="*/ 428 h 460"/>
              <a:gd name="T66" fmla="*/ 400 w 794"/>
              <a:gd name="T67" fmla="*/ 424 h 460"/>
              <a:gd name="T68" fmla="*/ 432 w 794"/>
              <a:gd name="T69" fmla="*/ 337 h 460"/>
              <a:gd name="T70" fmla="*/ 488 w 794"/>
              <a:gd name="T71" fmla="*/ 374 h 460"/>
              <a:gd name="T72" fmla="*/ 461 w 794"/>
              <a:gd name="T73" fmla="*/ 428 h 460"/>
              <a:gd name="T74" fmla="*/ 515 w 794"/>
              <a:gd name="T75" fmla="*/ 425 h 460"/>
              <a:gd name="T76" fmla="*/ 522 w 794"/>
              <a:gd name="T77" fmla="*/ 337 h 460"/>
              <a:gd name="T78" fmla="*/ 560 w 794"/>
              <a:gd name="T79" fmla="*/ 410 h 460"/>
              <a:gd name="T80" fmla="*/ 398 w 794"/>
              <a:gd name="T81" fmla="*/ 323 h 460"/>
              <a:gd name="T82" fmla="*/ 500 w 794"/>
              <a:gd name="T83" fmla="*/ 273 h 460"/>
              <a:gd name="T84" fmla="*/ 445 w 794"/>
              <a:gd name="T85" fmla="*/ 169 h 460"/>
              <a:gd name="T86" fmla="*/ 294 w 794"/>
              <a:gd name="T87" fmla="*/ 148 h 460"/>
              <a:gd name="T88" fmla="*/ 780 w 794"/>
              <a:gd name="T89" fmla="*/ 288 h 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794" h="460">
                <a:moveTo>
                  <a:pt x="745" y="0"/>
                </a:moveTo>
                <a:cubicBezTo>
                  <a:pt x="329" y="0"/>
                  <a:pt x="329" y="0"/>
                  <a:pt x="329" y="0"/>
                </a:cubicBezTo>
                <a:cubicBezTo>
                  <a:pt x="313" y="0"/>
                  <a:pt x="299" y="7"/>
                  <a:pt x="290" y="20"/>
                </a:cubicBezTo>
                <a:cubicBezTo>
                  <a:pt x="278" y="14"/>
                  <a:pt x="248" y="8"/>
                  <a:pt x="212" y="39"/>
                </a:cubicBezTo>
                <a:cubicBezTo>
                  <a:pt x="168" y="77"/>
                  <a:pt x="6" y="200"/>
                  <a:pt x="4" y="201"/>
                </a:cubicBezTo>
                <a:cubicBezTo>
                  <a:pt x="1" y="204"/>
                  <a:pt x="0" y="208"/>
                  <a:pt x="3" y="211"/>
                </a:cubicBezTo>
                <a:cubicBezTo>
                  <a:pt x="4" y="213"/>
                  <a:pt x="6" y="214"/>
                  <a:pt x="8" y="214"/>
                </a:cubicBezTo>
                <a:cubicBezTo>
                  <a:pt x="10" y="214"/>
                  <a:pt x="11" y="213"/>
                  <a:pt x="13" y="212"/>
                </a:cubicBezTo>
                <a:cubicBezTo>
                  <a:pt x="14" y="211"/>
                  <a:pt x="177" y="88"/>
                  <a:pt x="221" y="50"/>
                </a:cubicBezTo>
                <a:cubicBezTo>
                  <a:pt x="251" y="24"/>
                  <a:pt x="274" y="28"/>
                  <a:pt x="283" y="32"/>
                </a:cubicBezTo>
                <a:cubicBezTo>
                  <a:pt x="281" y="37"/>
                  <a:pt x="280" y="43"/>
                  <a:pt x="280" y="49"/>
                </a:cubicBezTo>
                <a:cubicBezTo>
                  <a:pt x="280" y="244"/>
                  <a:pt x="280" y="244"/>
                  <a:pt x="280" y="244"/>
                </a:cubicBezTo>
                <a:cubicBezTo>
                  <a:pt x="260" y="253"/>
                  <a:pt x="246" y="259"/>
                  <a:pt x="245" y="260"/>
                </a:cubicBezTo>
                <a:cubicBezTo>
                  <a:pt x="241" y="262"/>
                  <a:pt x="240" y="266"/>
                  <a:pt x="241" y="270"/>
                </a:cubicBezTo>
                <a:cubicBezTo>
                  <a:pt x="243" y="273"/>
                  <a:pt x="247" y="275"/>
                  <a:pt x="251" y="273"/>
                </a:cubicBezTo>
                <a:cubicBezTo>
                  <a:pt x="252" y="272"/>
                  <a:pt x="410" y="198"/>
                  <a:pt x="450" y="182"/>
                </a:cubicBezTo>
                <a:cubicBezTo>
                  <a:pt x="479" y="170"/>
                  <a:pt x="498" y="184"/>
                  <a:pt x="507" y="201"/>
                </a:cubicBezTo>
                <a:cubicBezTo>
                  <a:pt x="516" y="221"/>
                  <a:pt x="514" y="248"/>
                  <a:pt x="492" y="261"/>
                </a:cubicBezTo>
                <a:cubicBezTo>
                  <a:pt x="482" y="267"/>
                  <a:pt x="464" y="275"/>
                  <a:pt x="444" y="285"/>
                </a:cubicBezTo>
                <a:cubicBezTo>
                  <a:pt x="411" y="300"/>
                  <a:pt x="381" y="315"/>
                  <a:pt x="371" y="324"/>
                </a:cubicBezTo>
                <a:cubicBezTo>
                  <a:pt x="371" y="324"/>
                  <a:pt x="370" y="324"/>
                  <a:pt x="370" y="325"/>
                </a:cubicBezTo>
                <a:cubicBezTo>
                  <a:pt x="370" y="325"/>
                  <a:pt x="369" y="325"/>
                  <a:pt x="369" y="326"/>
                </a:cubicBezTo>
                <a:cubicBezTo>
                  <a:pt x="366" y="329"/>
                  <a:pt x="361" y="334"/>
                  <a:pt x="356" y="340"/>
                </a:cubicBezTo>
                <a:cubicBezTo>
                  <a:pt x="336" y="363"/>
                  <a:pt x="303" y="401"/>
                  <a:pt x="274" y="409"/>
                </a:cubicBezTo>
                <a:cubicBezTo>
                  <a:pt x="236" y="419"/>
                  <a:pt x="82" y="424"/>
                  <a:pt x="80" y="424"/>
                </a:cubicBezTo>
                <a:cubicBezTo>
                  <a:pt x="76" y="424"/>
                  <a:pt x="73" y="428"/>
                  <a:pt x="74" y="431"/>
                </a:cubicBezTo>
                <a:cubicBezTo>
                  <a:pt x="74" y="435"/>
                  <a:pt x="77" y="438"/>
                  <a:pt x="81" y="438"/>
                </a:cubicBezTo>
                <a:cubicBezTo>
                  <a:pt x="81" y="438"/>
                  <a:pt x="81" y="438"/>
                  <a:pt x="81" y="438"/>
                </a:cubicBezTo>
                <a:cubicBezTo>
                  <a:pt x="87" y="438"/>
                  <a:pt x="238" y="433"/>
                  <a:pt x="278" y="422"/>
                </a:cubicBezTo>
                <a:cubicBezTo>
                  <a:pt x="289" y="419"/>
                  <a:pt x="299" y="413"/>
                  <a:pt x="310" y="406"/>
                </a:cubicBezTo>
                <a:cubicBezTo>
                  <a:pt x="314" y="416"/>
                  <a:pt x="322" y="425"/>
                  <a:pt x="333" y="431"/>
                </a:cubicBezTo>
                <a:cubicBezTo>
                  <a:pt x="339" y="434"/>
                  <a:pt x="347" y="436"/>
                  <a:pt x="354" y="436"/>
                </a:cubicBezTo>
                <a:cubicBezTo>
                  <a:pt x="365" y="436"/>
                  <a:pt x="376" y="431"/>
                  <a:pt x="385" y="423"/>
                </a:cubicBezTo>
                <a:cubicBezTo>
                  <a:pt x="386" y="425"/>
                  <a:pt x="386" y="426"/>
                  <a:pt x="386" y="428"/>
                </a:cubicBezTo>
                <a:cubicBezTo>
                  <a:pt x="391" y="440"/>
                  <a:pt x="399" y="450"/>
                  <a:pt x="410" y="455"/>
                </a:cubicBezTo>
                <a:cubicBezTo>
                  <a:pt x="417" y="459"/>
                  <a:pt x="424" y="460"/>
                  <a:pt x="431" y="460"/>
                </a:cubicBezTo>
                <a:cubicBezTo>
                  <a:pt x="449" y="460"/>
                  <a:pt x="465" y="451"/>
                  <a:pt x="474" y="434"/>
                </a:cubicBezTo>
                <a:cubicBezTo>
                  <a:pt x="485" y="410"/>
                  <a:pt x="485" y="410"/>
                  <a:pt x="485" y="410"/>
                </a:cubicBezTo>
                <a:cubicBezTo>
                  <a:pt x="489" y="421"/>
                  <a:pt x="497" y="431"/>
                  <a:pt x="509" y="437"/>
                </a:cubicBezTo>
                <a:cubicBezTo>
                  <a:pt x="516" y="440"/>
                  <a:pt x="523" y="442"/>
                  <a:pt x="530" y="442"/>
                </a:cubicBezTo>
                <a:cubicBezTo>
                  <a:pt x="547" y="442"/>
                  <a:pt x="564" y="432"/>
                  <a:pt x="572" y="416"/>
                </a:cubicBezTo>
                <a:cubicBezTo>
                  <a:pt x="611" y="337"/>
                  <a:pt x="611" y="337"/>
                  <a:pt x="611" y="337"/>
                </a:cubicBezTo>
                <a:cubicBezTo>
                  <a:pt x="745" y="337"/>
                  <a:pt x="745" y="337"/>
                  <a:pt x="745" y="337"/>
                </a:cubicBezTo>
                <a:cubicBezTo>
                  <a:pt x="772" y="337"/>
                  <a:pt x="794" y="315"/>
                  <a:pt x="794" y="288"/>
                </a:cubicBezTo>
                <a:cubicBezTo>
                  <a:pt x="794" y="49"/>
                  <a:pt x="794" y="49"/>
                  <a:pt x="794" y="49"/>
                </a:cubicBezTo>
                <a:cubicBezTo>
                  <a:pt x="794" y="22"/>
                  <a:pt x="772" y="0"/>
                  <a:pt x="745" y="0"/>
                </a:cubicBezTo>
                <a:close/>
                <a:moveTo>
                  <a:pt x="294" y="82"/>
                </a:moveTo>
                <a:cubicBezTo>
                  <a:pt x="780" y="82"/>
                  <a:pt x="780" y="82"/>
                  <a:pt x="780" y="82"/>
                </a:cubicBezTo>
                <a:cubicBezTo>
                  <a:pt x="780" y="134"/>
                  <a:pt x="780" y="134"/>
                  <a:pt x="780" y="134"/>
                </a:cubicBezTo>
                <a:cubicBezTo>
                  <a:pt x="294" y="134"/>
                  <a:pt x="294" y="134"/>
                  <a:pt x="294" y="134"/>
                </a:cubicBezTo>
                <a:lnTo>
                  <a:pt x="294" y="82"/>
                </a:lnTo>
                <a:close/>
                <a:moveTo>
                  <a:pt x="329" y="14"/>
                </a:moveTo>
                <a:cubicBezTo>
                  <a:pt x="745" y="14"/>
                  <a:pt x="745" y="14"/>
                  <a:pt x="745" y="14"/>
                </a:cubicBezTo>
                <a:cubicBezTo>
                  <a:pt x="765" y="14"/>
                  <a:pt x="780" y="29"/>
                  <a:pt x="780" y="49"/>
                </a:cubicBezTo>
                <a:cubicBezTo>
                  <a:pt x="780" y="68"/>
                  <a:pt x="780" y="68"/>
                  <a:pt x="780" y="68"/>
                </a:cubicBezTo>
                <a:cubicBezTo>
                  <a:pt x="294" y="68"/>
                  <a:pt x="294" y="68"/>
                  <a:pt x="294" y="68"/>
                </a:cubicBezTo>
                <a:cubicBezTo>
                  <a:pt x="294" y="49"/>
                  <a:pt x="294" y="49"/>
                  <a:pt x="294" y="49"/>
                </a:cubicBezTo>
                <a:cubicBezTo>
                  <a:pt x="294" y="29"/>
                  <a:pt x="310" y="14"/>
                  <a:pt x="329" y="14"/>
                </a:cubicBezTo>
                <a:close/>
                <a:moveTo>
                  <a:pt x="339" y="418"/>
                </a:moveTo>
                <a:cubicBezTo>
                  <a:pt x="330" y="414"/>
                  <a:pt x="324" y="406"/>
                  <a:pt x="321" y="396"/>
                </a:cubicBezTo>
                <a:cubicBezTo>
                  <a:pt x="338" y="382"/>
                  <a:pt x="354" y="364"/>
                  <a:pt x="366" y="350"/>
                </a:cubicBezTo>
                <a:cubicBezTo>
                  <a:pt x="371" y="345"/>
                  <a:pt x="375" y="340"/>
                  <a:pt x="378" y="337"/>
                </a:cubicBezTo>
                <a:cubicBezTo>
                  <a:pt x="416" y="337"/>
                  <a:pt x="416" y="337"/>
                  <a:pt x="416" y="337"/>
                </a:cubicBezTo>
                <a:cubicBezTo>
                  <a:pt x="383" y="403"/>
                  <a:pt x="383" y="403"/>
                  <a:pt x="383" y="403"/>
                </a:cubicBezTo>
                <a:cubicBezTo>
                  <a:pt x="375" y="420"/>
                  <a:pt x="355" y="426"/>
                  <a:pt x="339" y="418"/>
                </a:cubicBezTo>
                <a:close/>
                <a:moveTo>
                  <a:pt x="461" y="428"/>
                </a:moveTo>
                <a:cubicBezTo>
                  <a:pt x="453" y="444"/>
                  <a:pt x="433" y="451"/>
                  <a:pt x="416" y="443"/>
                </a:cubicBezTo>
                <a:cubicBezTo>
                  <a:pt x="409" y="439"/>
                  <a:pt x="403" y="432"/>
                  <a:pt x="400" y="424"/>
                </a:cubicBezTo>
                <a:cubicBezTo>
                  <a:pt x="397" y="415"/>
                  <a:pt x="398" y="406"/>
                  <a:pt x="401" y="398"/>
                </a:cubicBezTo>
                <a:cubicBezTo>
                  <a:pt x="432" y="337"/>
                  <a:pt x="432" y="337"/>
                  <a:pt x="432" y="337"/>
                </a:cubicBezTo>
                <a:cubicBezTo>
                  <a:pt x="506" y="337"/>
                  <a:pt x="506" y="337"/>
                  <a:pt x="506" y="337"/>
                </a:cubicBezTo>
                <a:cubicBezTo>
                  <a:pt x="488" y="374"/>
                  <a:pt x="488" y="374"/>
                  <a:pt x="488" y="374"/>
                </a:cubicBezTo>
                <a:cubicBezTo>
                  <a:pt x="488" y="374"/>
                  <a:pt x="488" y="374"/>
                  <a:pt x="488" y="374"/>
                </a:cubicBezTo>
                <a:lnTo>
                  <a:pt x="461" y="428"/>
                </a:lnTo>
                <a:close/>
                <a:moveTo>
                  <a:pt x="560" y="410"/>
                </a:moveTo>
                <a:cubicBezTo>
                  <a:pt x="552" y="426"/>
                  <a:pt x="532" y="433"/>
                  <a:pt x="515" y="425"/>
                </a:cubicBezTo>
                <a:cubicBezTo>
                  <a:pt x="499" y="416"/>
                  <a:pt x="492" y="397"/>
                  <a:pt x="500" y="380"/>
                </a:cubicBezTo>
                <a:cubicBezTo>
                  <a:pt x="522" y="337"/>
                  <a:pt x="522" y="337"/>
                  <a:pt x="522" y="337"/>
                </a:cubicBezTo>
                <a:cubicBezTo>
                  <a:pt x="596" y="337"/>
                  <a:pt x="596" y="337"/>
                  <a:pt x="596" y="337"/>
                </a:cubicBezTo>
                <a:lnTo>
                  <a:pt x="560" y="410"/>
                </a:lnTo>
                <a:close/>
                <a:moveTo>
                  <a:pt x="745" y="323"/>
                </a:moveTo>
                <a:cubicBezTo>
                  <a:pt x="398" y="323"/>
                  <a:pt x="398" y="323"/>
                  <a:pt x="398" y="323"/>
                </a:cubicBezTo>
                <a:cubicBezTo>
                  <a:pt x="412" y="315"/>
                  <a:pt x="432" y="306"/>
                  <a:pt x="450" y="297"/>
                </a:cubicBezTo>
                <a:cubicBezTo>
                  <a:pt x="470" y="288"/>
                  <a:pt x="489" y="279"/>
                  <a:pt x="500" y="273"/>
                </a:cubicBezTo>
                <a:cubicBezTo>
                  <a:pt x="529" y="255"/>
                  <a:pt x="531" y="220"/>
                  <a:pt x="519" y="195"/>
                </a:cubicBezTo>
                <a:cubicBezTo>
                  <a:pt x="509" y="174"/>
                  <a:pt x="483" y="154"/>
                  <a:pt x="445" y="169"/>
                </a:cubicBezTo>
                <a:cubicBezTo>
                  <a:pt x="419" y="179"/>
                  <a:pt x="345" y="214"/>
                  <a:pt x="294" y="237"/>
                </a:cubicBezTo>
                <a:cubicBezTo>
                  <a:pt x="294" y="148"/>
                  <a:pt x="294" y="148"/>
                  <a:pt x="294" y="148"/>
                </a:cubicBezTo>
                <a:cubicBezTo>
                  <a:pt x="780" y="148"/>
                  <a:pt x="780" y="148"/>
                  <a:pt x="780" y="148"/>
                </a:cubicBezTo>
                <a:cubicBezTo>
                  <a:pt x="780" y="288"/>
                  <a:pt x="780" y="288"/>
                  <a:pt x="780" y="288"/>
                </a:cubicBezTo>
                <a:cubicBezTo>
                  <a:pt x="780" y="307"/>
                  <a:pt x="765" y="323"/>
                  <a:pt x="745" y="32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117"/>
          <p:cNvSpPr>
            <a:spLocks noEditPoints="1"/>
          </p:cNvSpPr>
          <p:nvPr/>
        </p:nvSpPr>
        <p:spPr bwMode="auto">
          <a:xfrm>
            <a:off x="7712212" y="2476565"/>
            <a:ext cx="372771" cy="420042"/>
          </a:xfrm>
          <a:custGeom>
            <a:avLst/>
            <a:gdLst>
              <a:gd name="T0" fmla="*/ 430 w 524"/>
              <a:gd name="T1" fmla="*/ 53 h 591"/>
              <a:gd name="T2" fmla="*/ 402 w 524"/>
              <a:gd name="T3" fmla="*/ 0 h 591"/>
              <a:gd name="T4" fmla="*/ 373 w 524"/>
              <a:gd name="T5" fmla="*/ 53 h 591"/>
              <a:gd name="T6" fmla="*/ 151 w 524"/>
              <a:gd name="T7" fmla="*/ 29 h 591"/>
              <a:gd name="T8" fmla="*/ 93 w 524"/>
              <a:gd name="T9" fmla="*/ 29 h 591"/>
              <a:gd name="T10" fmla="*/ 7 w 524"/>
              <a:gd name="T11" fmla="*/ 53 h 591"/>
              <a:gd name="T12" fmla="*/ 0 w 524"/>
              <a:gd name="T13" fmla="*/ 584 h 591"/>
              <a:gd name="T14" fmla="*/ 517 w 524"/>
              <a:gd name="T15" fmla="*/ 591 h 591"/>
              <a:gd name="T16" fmla="*/ 524 w 524"/>
              <a:gd name="T17" fmla="*/ 60 h 591"/>
              <a:gd name="T18" fmla="*/ 387 w 524"/>
              <a:gd name="T19" fmla="*/ 29 h 591"/>
              <a:gd name="T20" fmla="*/ 416 w 524"/>
              <a:gd name="T21" fmla="*/ 29 h 591"/>
              <a:gd name="T22" fmla="*/ 402 w 524"/>
              <a:gd name="T23" fmla="*/ 107 h 591"/>
              <a:gd name="T24" fmla="*/ 387 w 524"/>
              <a:gd name="T25" fmla="*/ 29 h 591"/>
              <a:gd name="T26" fmla="*/ 122 w 524"/>
              <a:gd name="T27" fmla="*/ 14 h 591"/>
              <a:gd name="T28" fmla="*/ 137 w 524"/>
              <a:gd name="T29" fmla="*/ 92 h 591"/>
              <a:gd name="T30" fmla="*/ 107 w 524"/>
              <a:gd name="T31" fmla="*/ 92 h 591"/>
              <a:gd name="T32" fmla="*/ 93 w 524"/>
              <a:gd name="T33" fmla="*/ 67 h 591"/>
              <a:gd name="T34" fmla="*/ 122 w 524"/>
              <a:gd name="T35" fmla="*/ 121 h 591"/>
              <a:gd name="T36" fmla="*/ 151 w 524"/>
              <a:gd name="T37" fmla="*/ 67 h 591"/>
              <a:gd name="T38" fmla="*/ 373 w 524"/>
              <a:gd name="T39" fmla="*/ 92 h 591"/>
              <a:gd name="T40" fmla="*/ 430 w 524"/>
              <a:gd name="T41" fmla="*/ 92 h 591"/>
              <a:gd name="T42" fmla="*/ 510 w 524"/>
              <a:gd name="T43" fmla="*/ 67 h 591"/>
              <a:gd name="T44" fmla="*/ 14 w 524"/>
              <a:gd name="T45" fmla="*/ 163 h 591"/>
              <a:gd name="T46" fmla="*/ 93 w 524"/>
              <a:gd name="T47" fmla="*/ 67 h 591"/>
              <a:gd name="T48" fmla="*/ 14 w 524"/>
              <a:gd name="T49" fmla="*/ 177 h 591"/>
              <a:gd name="T50" fmla="*/ 510 w 524"/>
              <a:gd name="T51" fmla="*/ 577 h 591"/>
              <a:gd name="T52" fmla="*/ 175 w 524"/>
              <a:gd name="T53" fmla="*/ 256 h 591"/>
              <a:gd name="T54" fmla="*/ 168 w 524"/>
              <a:gd name="T55" fmla="*/ 522 h 591"/>
              <a:gd name="T56" fmla="*/ 161 w 524"/>
              <a:gd name="T57" fmla="*/ 279 h 591"/>
              <a:gd name="T58" fmla="*/ 81 w 524"/>
              <a:gd name="T59" fmla="*/ 306 h 591"/>
              <a:gd name="T60" fmla="*/ 162 w 524"/>
              <a:gd name="T61" fmla="*/ 254 h 591"/>
              <a:gd name="T62" fmla="*/ 175 w 524"/>
              <a:gd name="T63" fmla="*/ 256 h 591"/>
              <a:gd name="T64" fmla="*/ 420 w 524"/>
              <a:gd name="T65" fmla="*/ 514 h 591"/>
              <a:gd name="T66" fmla="*/ 247 w 524"/>
              <a:gd name="T67" fmla="*/ 512 h 591"/>
              <a:gd name="T68" fmla="*/ 265 w 524"/>
              <a:gd name="T69" fmla="*/ 458 h 591"/>
              <a:gd name="T70" fmla="*/ 363 w 524"/>
              <a:gd name="T71" fmla="*/ 385 h 591"/>
              <a:gd name="T72" fmla="*/ 335 w 524"/>
              <a:gd name="T73" fmla="*/ 260 h 591"/>
              <a:gd name="T74" fmla="*/ 257 w 524"/>
              <a:gd name="T75" fmla="*/ 348 h 591"/>
              <a:gd name="T76" fmla="*/ 270 w 524"/>
              <a:gd name="T77" fmla="*/ 276 h 591"/>
              <a:gd name="T78" fmla="*/ 415 w 524"/>
              <a:gd name="T79" fmla="*/ 318 h 591"/>
              <a:gd name="T80" fmla="*/ 343 w 524"/>
              <a:gd name="T81" fmla="*/ 415 h 591"/>
              <a:gd name="T82" fmla="*/ 261 w 524"/>
              <a:gd name="T83" fmla="*/ 500 h 591"/>
              <a:gd name="T84" fmla="*/ 427 w 524"/>
              <a:gd name="T85" fmla="*/ 50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524" h="591">
                <a:moveTo>
                  <a:pt x="517" y="53"/>
                </a:moveTo>
                <a:cubicBezTo>
                  <a:pt x="430" y="53"/>
                  <a:pt x="430" y="53"/>
                  <a:pt x="430" y="53"/>
                </a:cubicBezTo>
                <a:cubicBezTo>
                  <a:pt x="430" y="29"/>
                  <a:pt x="430" y="29"/>
                  <a:pt x="430" y="29"/>
                </a:cubicBezTo>
                <a:cubicBezTo>
                  <a:pt x="430" y="13"/>
                  <a:pt x="417" y="0"/>
                  <a:pt x="402" y="0"/>
                </a:cubicBezTo>
                <a:cubicBezTo>
                  <a:pt x="386" y="0"/>
                  <a:pt x="373" y="13"/>
                  <a:pt x="373" y="29"/>
                </a:cubicBezTo>
                <a:cubicBezTo>
                  <a:pt x="373" y="53"/>
                  <a:pt x="373" y="53"/>
                  <a:pt x="373" y="53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1" y="29"/>
                  <a:pt x="151" y="29"/>
                  <a:pt x="151" y="29"/>
                </a:cubicBezTo>
                <a:cubicBezTo>
                  <a:pt x="151" y="13"/>
                  <a:pt x="138" y="0"/>
                  <a:pt x="122" y="0"/>
                </a:cubicBezTo>
                <a:cubicBezTo>
                  <a:pt x="106" y="0"/>
                  <a:pt x="93" y="13"/>
                  <a:pt x="93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7" y="53"/>
                  <a:pt x="7" y="53"/>
                  <a:pt x="7" y="53"/>
                </a:cubicBezTo>
                <a:cubicBezTo>
                  <a:pt x="3" y="53"/>
                  <a:pt x="0" y="56"/>
                  <a:pt x="0" y="60"/>
                </a:cubicBezTo>
                <a:cubicBezTo>
                  <a:pt x="0" y="584"/>
                  <a:pt x="0" y="584"/>
                  <a:pt x="0" y="584"/>
                </a:cubicBezTo>
                <a:cubicBezTo>
                  <a:pt x="0" y="588"/>
                  <a:pt x="3" y="591"/>
                  <a:pt x="7" y="591"/>
                </a:cubicBezTo>
                <a:cubicBezTo>
                  <a:pt x="517" y="591"/>
                  <a:pt x="517" y="591"/>
                  <a:pt x="517" y="591"/>
                </a:cubicBezTo>
                <a:cubicBezTo>
                  <a:pt x="521" y="591"/>
                  <a:pt x="524" y="588"/>
                  <a:pt x="524" y="584"/>
                </a:cubicBezTo>
                <a:cubicBezTo>
                  <a:pt x="524" y="60"/>
                  <a:pt x="524" y="60"/>
                  <a:pt x="524" y="60"/>
                </a:cubicBezTo>
                <a:cubicBezTo>
                  <a:pt x="524" y="56"/>
                  <a:pt x="521" y="53"/>
                  <a:pt x="517" y="53"/>
                </a:cubicBezTo>
                <a:close/>
                <a:moveTo>
                  <a:pt x="387" y="29"/>
                </a:moveTo>
                <a:cubicBezTo>
                  <a:pt x="387" y="21"/>
                  <a:pt x="393" y="14"/>
                  <a:pt x="402" y="14"/>
                </a:cubicBezTo>
                <a:cubicBezTo>
                  <a:pt x="410" y="14"/>
                  <a:pt x="416" y="21"/>
                  <a:pt x="416" y="29"/>
                </a:cubicBezTo>
                <a:cubicBezTo>
                  <a:pt x="416" y="92"/>
                  <a:pt x="416" y="92"/>
                  <a:pt x="416" y="92"/>
                </a:cubicBezTo>
                <a:cubicBezTo>
                  <a:pt x="416" y="100"/>
                  <a:pt x="410" y="107"/>
                  <a:pt x="402" y="107"/>
                </a:cubicBezTo>
                <a:cubicBezTo>
                  <a:pt x="393" y="107"/>
                  <a:pt x="387" y="100"/>
                  <a:pt x="387" y="92"/>
                </a:cubicBezTo>
                <a:lnTo>
                  <a:pt x="387" y="29"/>
                </a:lnTo>
                <a:close/>
                <a:moveTo>
                  <a:pt x="107" y="29"/>
                </a:moveTo>
                <a:cubicBezTo>
                  <a:pt x="107" y="21"/>
                  <a:pt x="114" y="14"/>
                  <a:pt x="122" y="14"/>
                </a:cubicBezTo>
                <a:cubicBezTo>
                  <a:pt x="130" y="14"/>
                  <a:pt x="137" y="21"/>
                  <a:pt x="137" y="29"/>
                </a:cubicBezTo>
                <a:cubicBezTo>
                  <a:pt x="137" y="92"/>
                  <a:pt x="137" y="92"/>
                  <a:pt x="137" y="92"/>
                </a:cubicBezTo>
                <a:cubicBezTo>
                  <a:pt x="137" y="100"/>
                  <a:pt x="130" y="107"/>
                  <a:pt x="122" y="107"/>
                </a:cubicBezTo>
                <a:cubicBezTo>
                  <a:pt x="114" y="107"/>
                  <a:pt x="107" y="100"/>
                  <a:pt x="107" y="92"/>
                </a:cubicBezTo>
                <a:lnTo>
                  <a:pt x="107" y="29"/>
                </a:lnTo>
                <a:close/>
                <a:moveTo>
                  <a:pt x="93" y="67"/>
                </a:moveTo>
                <a:cubicBezTo>
                  <a:pt x="93" y="92"/>
                  <a:pt x="93" y="92"/>
                  <a:pt x="93" y="92"/>
                </a:cubicBezTo>
                <a:cubicBezTo>
                  <a:pt x="93" y="108"/>
                  <a:pt x="106" y="121"/>
                  <a:pt x="122" y="121"/>
                </a:cubicBezTo>
                <a:cubicBezTo>
                  <a:pt x="138" y="121"/>
                  <a:pt x="151" y="108"/>
                  <a:pt x="151" y="92"/>
                </a:cubicBezTo>
                <a:cubicBezTo>
                  <a:pt x="151" y="67"/>
                  <a:pt x="151" y="67"/>
                  <a:pt x="151" y="67"/>
                </a:cubicBezTo>
                <a:cubicBezTo>
                  <a:pt x="373" y="67"/>
                  <a:pt x="373" y="67"/>
                  <a:pt x="373" y="67"/>
                </a:cubicBezTo>
                <a:cubicBezTo>
                  <a:pt x="373" y="92"/>
                  <a:pt x="373" y="92"/>
                  <a:pt x="373" y="92"/>
                </a:cubicBezTo>
                <a:cubicBezTo>
                  <a:pt x="373" y="108"/>
                  <a:pt x="386" y="121"/>
                  <a:pt x="402" y="121"/>
                </a:cubicBezTo>
                <a:cubicBezTo>
                  <a:pt x="417" y="121"/>
                  <a:pt x="430" y="108"/>
                  <a:pt x="430" y="92"/>
                </a:cubicBezTo>
                <a:cubicBezTo>
                  <a:pt x="430" y="67"/>
                  <a:pt x="430" y="67"/>
                  <a:pt x="430" y="67"/>
                </a:cubicBezTo>
                <a:cubicBezTo>
                  <a:pt x="510" y="67"/>
                  <a:pt x="510" y="67"/>
                  <a:pt x="510" y="67"/>
                </a:cubicBezTo>
                <a:cubicBezTo>
                  <a:pt x="510" y="163"/>
                  <a:pt x="510" y="163"/>
                  <a:pt x="510" y="163"/>
                </a:cubicBezTo>
                <a:cubicBezTo>
                  <a:pt x="14" y="163"/>
                  <a:pt x="14" y="163"/>
                  <a:pt x="14" y="163"/>
                </a:cubicBezTo>
                <a:cubicBezTo>
                  <a:pt x="14" y="67"/>
                  <a:pt x="14" y="67"/>
                  <a:pt x="14" y="67"/>
                </a:cubicBezTo>
                <a:lnTo>
                  <a:pt x="93" y="67"/>
                </a:lnTo>
                <a:close/>
                <a:moveTo>
                  <a:pt x="14" y="577"/>
                </a:moveTo>
                <a:cubicBezTo>
                  <a:pt x="14" y="177"/>
                  <a:pt x="14" y="177"/>
                  <a:pt x="14" y="177"/>
                </a:cubicBezTo>
                <a:cubicBezTo>
                  <a:pt x="510" y="177"/>
                  <a:pt x="510" y="177"/>
                  <a:pt x="510" y="177"/>
                </a:cubicBezTo>
                <a:cubicBezTo>
                  <a:pt x="510" y="577"/>
                  <a:pt x="510" y="577"/>
                  <a:pt x="510" y="577"/>
                </a:cubicBezTo>
                <a:lnTo>
                  <a:pt x="14" y="577"/>
                </a:lnTo>
                <a:close/>
                <a:moveTo>
                  <a:pt x="175" y="256"/>
                </a:moveTo>
                <a:cubicBezTo>
                  <a:pt x="175" y="515"/>
                  <a:pt x="175" y="515"/>
                  <a:pt x="175" y="515"/>
                </a:cubicBezTo>
                <a:cubicBezTo>
                  <a:pt x="175" y="519"/>
                  <a:pt x="172" y="522"/>
                  <a:pt x="168" y="522"/>
                </a:cubicBezTo>
                <a:cubicBezTo>
                  <a:pt x="165" y="522"/>
                  <a:pt x="161" y="519"/>
                  <a:pt x="161" y="515"/>
                </a:cubicBezTo>
                <a:cubicBezTo>
                  <a:pt x="161" y="279"/>
                  <a:pt x="161" y="279"/>
                  <a:pt x="161" y="279"/>
                </a:cubicBezTo>
                <a:cubicBezTo>
                  <a:pt x="142" y="299"/>
                  <a:pt x="108" y="313"/>
                  <a:pt x="88" y="313"/>
                </a:cubicBezTo>
                <a:cubicBezTo>
                  <a:pt x="85" y="313"/>
                  <a:pt x="81" y="310"/>
                  <a:pt x="81" y="306"/>
                </a:cubicBezTo>
                <a:cubicBezTo>
                  <a:pt x="81" y="303"/>
                  <a:pt x="85" y="299"/>
                  <a:pt x="88" y="299"/>
                </a:cubicBezTo>
                <a:cubicBezTo>
                  <a:pt x="109" y="299"/>
                  <a:pt x="155" y="276"/>
                  <a:pt x="162" y="254"/>
                </a:cubicBezTo>
                <a:cubicBezTo>
                  <a:pt x="163" y="251"/>
                  <a:pt x="166" y="249"/>
                  <a:pt x="169" y="250"/>
                </a:cubicBezTo>
                <a:cubicBezTo>
                  <a:pt x="173" y="250"/>
                  <a:pt x="175" y="253"/>
                  <a:pt x="175" y="256"/>
                </a:cubicBezTo>
                <a:close/>
                <a:moveTo>
                  <a:pt x="427" y="507"/>
                </a:moveTo>
                <a:cubicBezTo>
                  <a:pt x="427" y="511"/>
                  <a:pt x="424" y="514"/>
                  <a:pt x="420" y="514"/>
                </a:cubicBezTo>
                <a:cubicBezTo>
                  <a:pt x="253" y="514"/>
                  <a:pt x="253" y="514"/>
                  <a:pt x="253" y="514"/>
                </a:cubicBezTo>
                <a:cubicBezTo>
                  <a:pt x="251" y="514"/>
                  <a:pt x="249" y="513"/>
                  <a:pt x="247" y="512"/>
                </a:cubicBezTo>
                <a:cubicBezTo>
                  <a:pt x="246" y="510"/>
                  <a:pt x="245" y="508"/>
                  <a:pt x="246" y="506"/>
                </a:cubicBezTo>
                <a:cubicBezTo>
                  <a:pt x="246" y="505"/>
                  <a:pt x="250" y="475"/>
                  <a:pt x="265" y="458"/>
                </a:cubicBezTo>
                <a:cubicBezTo>
                  <a:pt x="287" y="433"/>
                  <a:pt x="313" y="417"/>
                  <a:pt x="336" y="403"/>
                </a:cubicBezTo>
                <a:cubicBezTo>
                  <a:pt x="346" y="397"/>
                  <a:pt x="356" y="391"/>
                  <a:pt x="363" y="385"/>
                </a:cubicBezTo>
                <a:cubicBezTo>
                  <a:pt x="388" y="368"/>
                  <a:pt x="401" y="343"/>
                  <a:pt x="401" y="318"/>
                </a:cubicBezTo>
                <a:cubicBezTo>
                  <a:pt x="401" y="312"/>
                  <a:pt x="399" y="260"/>
                  <a:pt x="335" y="260"/>
                </a:cubicBezTo>
                <a:cubicBezTo>
                  <a:pt x="318" y="260"/>
                  <a:pt x="264" y="266"/>
                  <a:pt x="264" y="341"/>
                </a:cubicBezTo>
                <a:cubicBezTo>
                  <a:pt x="264" y="345"/>
                  <a:pt x="261" y="348"/>
                  <a:pt x="257" y="348"/>
                </a:cubicBezTo>
                <a:cubicBezTo>
                  <a:pt x="253" y="348"/>
                  <a:pt x="250" y="345"/>
                  <a:pt x="250" y="341"/>
                </a:cubicBezTo>
                <a:cubicBezTo>
                  <a:pt x="250" y="315"/>
                  <a:pt x="257" y="293"/>
                  <a:pt x="270" y="276"/>
                </a:cubicBezTo>
                <a:cubicBezTo>
                  <a:pt x="285" y="256"/>
                  <a:pt x="307" y="246"/>
                  <a:pt x="335" y="246"/>
                </a:cubicBezTo>
                <a:cubicBezTo>
                  <a:pt x="398" y="246"/>
                  <a:pt x="415" y="291"/>
                  <a:pt x="415" y="318"/>
                </a:cubicBezTo>
                <a:cubicBezTo>
                  <a:pt x="415" y="348"/>
                  <a:pt x="399" y="376"/>
                  <a:pt x="372" y="397"/>
                </a:cubicBezTo>
                <a:cubicBezTo>
                  <a:pt x="363" y="403"/>
                  <a:pt x="354" y="409"/>
                  <a:pt x="343" y="415"/>
                </a:cubicBezTo>
                <a:cubicBezTo>
                  <a:pt x="321" y="429"/>
                  <a:pt x="296" y="444"/>
                  <a:pt x="276" y="467"/>
                </a:cubicBezTo>
                <a:cubicBezTo>
                  <a:pt x="267" y="476"/>
                  <a:pt x="263" y="491"/>
                  <a:pt x="261" y="500"/>
                </a:cubicBezTo>
                <a:cubicBezTo>
                  <a:pt x="420" y="500"/>
                  <a:pt x="420" y="500"/>
                  <a:pt x="420" y="500"/>
                </a:cubicBezTo>
                <a:cubicBezTo>
                  <a:pt x="424" y="500"/>
                  <a:pt x="427" y="503"/>
                  <a:pt x="427" y="50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135"/>
          <p:cNvSpPr>
            <a:spLocks noEditPoints="1"/>
          </p:cNvSpPr>
          <p:nvPr/>
        </p:nvSpPr>
        <p:spPr bwMode="auto">
          <a:xfrm>
            <a:off x="3851339" y="4469502"/>
            <a:ext cx="416754" cy="378120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Title 3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Infinite loop </a:t>
            </a:r>
            <a:r>
              <a:rPr lang="en-US" dirty="0" err="1" smtClean="0"/>
              <a:t>infographic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449024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  <p:bldP spid="48" grpId="0"/>
      <p:bldP spid="49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Vertical integration of services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Awesome subtitle goes here</a:t>
            </a:r>
            <a:endParaRPr lang="en-US" dirty="0"/>
          </a:p>
        </p:txBody>
      </p:sp>
      <p:sp>
        <p:nvSpPr>
          <p:cNvPr id="42" name="Rounded Rectangle 41"/>
          <p:cNvSpPr/>
          <p:nvPr/>
        </p:nvSpPr>
        <p:spPr>
          <a:xfrm>
            <a:off x="4705973" y="3056467"/>
            <a:ext cx="2848563" cy="2848563"/>
          </a:xfrm>
          <a:prstGeom prst="roundRect">
            <a:avLst/>
          </a:prstGeom>
          <a:solidFill>
            <a:schemeClr val="bg2"/>
          </a:solidFill>
          <a:ln>
            <a:noFill/>
          </a:ln>
          <a:effectLst/>
          <a:scene3d>
            <a:camera prst="perspectiveRelaxed" fov="2400000">
              <a:rot lat="19626000" lon="960000" rev="19092000"/>
            </a:camera>
            <a:lightRig rig="threePt" dir="t"/>
          </a:scene3d>
          <a:sp3d prstMaterial="matte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43" name="Rounded Rectangle 42"/>
          <p:cNvSpPr/>
          <p:nvPr/>
        </p:nvSpPr>
        <p:spPr>
          <a:xfrm>
            <a:off x="4705973" y="2397948"/>
            <a:ext cx="2848563" cy="2848563"/>
          </a:xfrm>
          <a:prstGeom prst="roundRect">
            <a:avLst/>
          </a:prstGeom>
          <a:solidFill>
            <a:schemeClr val="accent4"/>
          </a:solidFill>
          <a:ln>
            <a:noFill/>
          </a:ln>
          <a:effectLst/>
          <a:scene3d>
            <a:camera prst="perspectiveRelaxed" fov="2400000">
              <a:rot lat="19626000" lon="960000" rev="19092000"/>
            </a:camera>
            <a:lightRig rig="threePt" dir="t"/>
          </a:scene3d>
          <a:sp3d prstMaterial="matte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44" name="Rounded Rectangle 43"/>
          <p:cNvSpPr/>
          <p:nvPr/>
        </p:nvSpPr>
        <p:spPr>
          <a:xfrm>
            <a:off x="4705973" y="1739429"/>
            <a:ext cx="2848563" cy="2848563"/>
          </a:xfrm>
          <a:prstGeom prst="roundRect">
            <a:avLst/>
          </a:prstGeom>
          <a:solidFill>
            <a:schemeClr val="accent1"/>
          </a:solidFill>
          <a:ln>
            <a:noFill/>
          </a:ln>
          <a:effectLst/>
          <a:scene3d>
            <a:camera prst="perspectiveRelaxed" fov="2400000">
              <a:rot lat="19626000" lon="960000" rev="19092000"/>
            </a:camera>
            <a:lightRig rig="threePt" dir="t"/>
          </a:scene3d>
          <a:sp3d prstMaterial="matte"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pic>
        <p:nvPicPr>
          <p:cNvPr id="45" name="Picture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3691" y="2452943"/>
            <a:ext cx="2027032" cy="1151976"/>
          </a:xfrm>
          <a:prstGeom prst="rect">
            <a:avLst/>
          </a:prstGeom>
          <a:noFill/>
          <a:ln>
            <a:noFill/>
          </a:ln>
          <a:effectLst/>
          <a:scene3d>
            <a:camera prst="perspectiveRelaxed" fov="2400000">
              <a:rot lat="19626000" lon="960000" rev="19092000"/>
            </a:camera>
            <a:lightRig rig="threePt" dir="t"/>
          </a:scene3d>
          <a:sp3d prstMaterial="matte"/>
        </p:spPr>
      </p:pic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3101709" y="3490391"/>
            <a:ext cx="791464" cy="791464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7" name="Freeform 33"/>
          <p:cNvSpPr>
            <a:spLocks noChangeAspect="1" noEditPoints="1"/>
          </p:cNvSpPr>
          <p:nvPr/>
        </p:nvSpPr>
        <p:spPr bwMode="auto">
          <a:xfrm>
            <a:off x="3265202" y="3654609"/>
            <a:ext cx="476669" cy="463027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cxnSp>
        <p:nvCxnSpPr>
          <p:cNvPr id="48" name="Straight Connector 47"/>
          <p:cNvCxnSpPr/>
          <p:nvPr/>
        </p:nvCxnSpPr>
        <p:spPr>
          <a:xfrm flipH="1">
            <a:off x="7010400" y="2399032"/>
            <a:ext cx="1475859" cy="0"/>
          </a:xfrm>
          <a:prstGeom prst="line">
            <a:avLst/>
          </a:prstGeom>
          <a:ln w="6350" cmpd="sng"/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 flipH="1">
            <a:off x="3893174" y="3886123"/>
            <a:ext cx="416197" cy="0"/>
          </a:xfrm>
          <a:prstGeom prst="line">
            <a:avLst/>
          </a:prstGeom>
          <a:ln w="6350" cmpd="sng">
            <a:solidFill>
              <a:schemeClr val="accent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0" name="Rectangle 49"/>
          <p:cNvSpPr/>
          <p:nvPr/>
        </p:nvSpPr>
        <p:spPr>
          <a:xfrm>
            <a:off x="674348" y="3365030"/>
            <a:ext cx="2402707" cy="1441548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2133" dirty="0"/>
              <a:t>Logistics</a:t>
            </a:r>
          </a:p>
          <a:p>
            <a:pPr algn="r">
              <a:lnSpc>
                <a:spcPct val="89000"/>
              </a:lnSpc>
            </a:pPr>
            <a:r>
              <a:rPr lang="en-US" sz="1467" dirty="0"/>
              <a:t>Aenean dui felis, </a:t>
            </a:r>
            <a:r>
              <a:rPr lang="en-US" sz="1467" dirty="0" err="1"/>
              <a:t>dorit</a:t>
            </a:r>
            <a:r>
              <a:rPr lang="en-US" sz="1467" dirty="0"/>
              <a:t> posuere a lacus sed, consequat facilisis leo. Nulla varius </a:t>
            </a:r>
            <a:r>
              <a:rPr lang="en-US" sz="1467" dirty="0" err="1"/>
              <a:t>etto</a:t>
            </a:r>
            <a:r>
              <a:rPr lang="en-US" sz="1467" dirty="0"/>
              <a:t> </a:t>
            </a:r>
            <a:r>
              <a:rPr lang="en-US" sz="1467" dirty="0" err="1"/>
              <a:t>osol</a:t>
            </a:r>
            <a:r>
              <a:rPr lang="en-US" sz="1467" dirty="0"/>
              <a:t> sollicitudin orci ac</a:t>
            </a:r>
          </a:p>
        </p:txBody>
      </p:sp>
      <p:cxnSp>
        <p:nvCxnSpPr>
          <p:cNvPr id="51" name="Straight Connector 50"/>
          <p:cNvCxnSpPr/>
          <p:nvPr/>
        </p:nvCxnSpPr>
        <p:spPr>
          <a:xfrm flipH="1">
            <a:off x="7721600" y="4686772"/>
            <a:ext cx="764659" cy="0"/>
          </a:xfrm>
          <a:prstGeom prst="line">
            <a:avLst/>
          </a:pr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Rectangle 51"/>
          <p:cNvSpPr/>
          <p:nvPr/>
        </p:nvSpPr>
        <p:spPr>
          <a:xfrm>
            <a:off x="8910697" y="1893712"/>
            <a:ext cx="2438400" cy="1240596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Transportation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consectetur adipiscing elit. Aenean dui felis, posuere</a:t>
            </a:r>
          </a:p>
        </p:txBody>
      </p:sp>
      <p:sp>
        <p:nvSpPr>
          <p:cNvPr id="53" name="Oval 12"/>
          <p:cNvSpPr>
            <a:spLocks noChangeArrowheads="1"/>
          </p:cNvSpPr>
          <p:nvPr/>
        </p:nvSpPr>
        <p:spPr bwMode="auto">
          <a:xfrm>
            <a:off x="8130271" y="2003300"/>
            <a:ext cx="791464" cy="791464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4" name="Oval 12"/>
          <p:cNvSpPr>
            <a:spLocks noChangeArrowheads="1"/>
          </p:cNvSpPr>
          <p:nvPr/>
        </p:nvSpPr>
        <p:spPr bwMode="auto">
          <a:xfrm>
            <a:off x="8130271" y="4291040"/>
            <a:ext cx="791464" cy="791464"/>
          </a:xfrm>
          <a:prstGeom prst="ellipse">
            <a:avLst/>
          </a:pr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pic>
        <p:nvPicPr>
          <p:cNvPr id="55" name="Picture 5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10785" y="2219892"/>
            <a:ext cx="630435" cy="358280"/>
          </a:xfrm>
          <a:prstGeom prst="rect">
            <a:avLst/>
          </a:prstGeom>
        </p:spPr>
      </p:pic>
      <p:sp>
        <p:nvSpPr>
          <p:cNvPr id="56" name="Freeform 21"/>
          <p:cNvSpPr>
            <a:spLocks noEditPoints="1"/>
          </p:cNvSpPr>
          <p:nvPr/>
        </p:nvSpPr>
        <p:spPr bwMode="auto">
          <a:xfrm>
            <a:off x="8306583" y="4467734"/>
            <a:ext cx="438840" cy="438077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7" name="Rectangle 56"/>
          <p:cNvSpPr/>
          <p:nvPr/>
        </p:nvSpPr>
        <p:spPr>
          <a:xfrm>
            <a:off x="8910697" y="4177830"/>
            <a:ext cx="2438400" cy="1240596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Retail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consectetur adipiscing elit. Aenean dui felis, posuere</a:t>
            </a:r>
          </a:p>
        </p:txBody>
      </p:sp>
    </p:spTree>
    <p:extLst>
      <p:ext uri="{BB962C8B-B14F-4D97-AF65-F5344CB8AC3E}">
        <p14:creationId xmlns:p14="http://schemas.microsoft.com/office/powerpoint/2010/main" val="364865453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375E-6 2.59259E-6 L -4.375E-6 0.08426 " pathEditMode="relative" rAng="0" ptsTypes="AA">
                                      <p:cBhvr>
                                        <p:cTn id="9" dur="800" spd="-100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13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4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accel="50000" decel="5000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Motion origin="layout" path="M -4.375E-6 2.59259E-6 L -4.375E-6 0.08426 " pathEditMode="relative" rAng="0" ptsTypes="AA">
                                      <p:cBhvr>
                                        <p:cTn id="14" dur="800" spd="-100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21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3" grpId="1" animBg="1"/>
      <p:bldP spid="44" grpId="0" animBg="1"/>
      <p:bldP spid="44" grpId="1" animBg="1"/>
      <p:bldP spid="46" grpId="0" animBg="1"/>
      <p:bldP spid="47" grpId="0" animBg="1"/>
      <p:bldP spid="50" grpId="0"/>
      <p:bldP spid="52" grpId="0"/>
      <p:bldP spid="53" grpId="0" animBg="1"/>
      <p:bldP spid="54" grpId="0" animBg="1"/>
      <p:bldP spid="56" grpId="0" animBg="1"/>
      <p:bldP spid="57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ectangle 7"/>
          <p:cNvSpPr>
            <a:spLocks noChangeArrowheads="1"/>
          </p:cNvSpPr>
          <p:nvPr/>
        </p:nvSpPr>
        <p:spPr bwMode="auto">
          <a:xfrm>
            <a:off x="6172200" y="4083050"/>
            <a:ext cx="6426200" cy="76411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251200" y="3192985"/>
            <a:ext cx="5842000" cy="2909089"/>
            <a:chOff x="3251200" y="3199611"/>
            <a:chExt cx="5842000" cy="2909089"/>
          </a:xfrm>
        </p:grpSpPr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6172200" y="4083049"/>
              <a:ext cx="2921000" cy="2025651"/>
            </a:xfrm>
            <a:custGeom>
              <a:avLst/>
              <a:gdLst>
                <a:gd name="T0" fmla="*/ 1380 w 1380"/>
                <a:gd name="T1" fmla="*/ 361 h 957"/>
                <a:gd name="T2" fmla="*/ 1035 w 1380"/>
                <a:gd name="T3" fmla="*/ 0 h 957"/>
                <a:gd name="T4" fmla="*/ 0 w 1380"/>
                <a:gd name="T5" fmla="*/ 447 h 957"/>
                <a:gd name="T6" fmla="*/ 0 w 1380"/>
                <a:gd name="T7" fmla="*/ 957 h 957"/>
                <a:gd name="T8" fmla="*/ 1380 w 1380"/>
                <a:gd name="T9" fmla="*/ 36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0" h="957">
                  <a:moveTo>
                    <a:pt x="1380" y="361"/>
                  </a:moveTo>
                  <a:lnTo>
                    <a:pt x="1035" y="0"/>
                  </a:lnTo>
                  <a:lnTo>
                    <a:pt x="0" y="447"/>
                  </a:lnTo>
                  <a:lnTo>
                    <a:pt x="0" y="957"/>
                  </a:lnTo>
                  <a:lnTo>
                    <a:pt x="1380" y="36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3251200" y="4083049"/>
              <a:ext cx="2921000" cy="2025651"/>
            </a:xfrm>
            <a:custGeom>
              <a:avLst/>
              <a:gdLst>
                <a:gd name="T0" fmla="*/ 0 w 1380"/>
                <a:gd name="T1" fmla="*/ 361 h 957"/>
                <a:gd name="T2" fmla="*/ 345 w 1380"/>
                <a:gd name="T3" fmla="*/ 0 h 957"/>
                <a:gd name="T4" fmla="*/ 1380 w 1380"/>
                <a:gd name="T5" fmla="*/ 447 h 957"/>
                <a:gd name="T6" fmla="*/ 1380 w 1380"/>
                <a:gd name="T7" fmla="*/ 957 h 957"/>
                <a:gd name="T8" fmla="*/ 0 w 1380"/>
                <a:gd name="T9" fmla="*/ 361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0" h="957">
                  <a:moveTo>
                    <a:pt x="0" y="361"/>
                  </a:moveTo>
                  <a:lnTo>
                    <a:pt x="345" y="0"/>
                  </a:lnTo>
                  <a:lnTo>
                    <a:pt x="1380" y="447"/>
                  </a:lnTo>
                  <a:lnTo>
                    <a:pt x="1380" y="957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5" name="Parallelogram 3"/>
            <p:cNvSpPr/>
            <p:nvPr/>
          </p:nvSpPr>
          <p:spPr>
            <a:xfrm>
              <a:off x="3981451" y="3199611"/>
              <a:ext cx="4381498" cy="1836216"/>
            </a:xfrm>
            <a:custGeom>
              <a:avLst/>
              <a:gdLst>
                <a:gd name="connsiteX0" fmla="*/ 0 w 3636000"/>
                <a:gd name="connsiteY0" fmla="*/ 2338917 h 2338917"/>
                <a:gd name="connsiteX1" fmla="*/ 894332 w 3636000"/>
                <a:gd name="connsiteY1" fmla="*/ 0 h 2338917"/>
                <a:gd name="connsiteX2" fmla="*/ 3636000 w 3636000"/>
                <a:gd name="connsiteY2" fmla="*/ 0 h 2338917"/>
                <a:gd name="connsiteX3" fmla="*/ 2741668 w 3636000"/>
                <a:gd name="connsiteY3" fmla="*/ 2338917 h 2338917"/>
                <a:gd name="connsiteX4" fmla="*/ 0 w 3636000"/>
                <a:gd name="connsiteY4" fmla="*/ 2338917 h 2338917"/>
                <a:gd name="connsiteX0" fmla="*/ 0 w 3636000"/>
                <a:gd name="connsiteY0" fmla="*/ 2338917 h 3152517"/>
                <a:gd name="connsiteX1" fmla="*/ 894332 w 3636000"/>
                <a:gd name="connsiteY1" fmla="*/ 0 h 3152517"/>
                <a:gd name="connsiteX2" fmla="*/ 3636000 w 3636000"/>
                <a:gd name="connsiteY2" fmla="*/ 0 h 3152517"/>
                <a:gd name="connsiteX3" fmla="*/ 1949668 w 3636000"/>
                <a:gd name="connsiteY3" fmla="*/ 3152517 h 3152517"/>
                <a:gd name="connsiteX4" fmla="*/ 0 w 3636000"/>
                <a:gd name="connsiteY4" fmla="*/ 2338917 h 3152517"/>
                <a:gd name="connsiteX0" fmla="*/ 0 w 3895200"/>
                <a:gd name="connsiteY0" fmla="*/ 2338917 h 3152517"/>
                <a:gd name="connsiteX1" fmla="*/ 894332 w 3895200"/>
                <a:gd name="connsiteY1" fmla="*/ 0 h 3152517"/>
                <a:gd name="connsiteX2" fmla="*/ 3895200 w 3895200"/>
                <a:gd name="connsiteY2" fmla="*/ 2332800 h 3152517"/>
                <a:gd name="connsiteX3" fmla="*/ 1949668 w 3895200"/>
                <a:gd name="connsiteY3" fmla="*/ 3152517 h 3152517"/>
                <a:gd name="connsiteX4" fmla="*/ 0 w 3895200"/>
                <a:gd name="connsiteY4" fmla="*/ 2338917 h 3152517"/>
                <a:gd name="connsiteX0" fmla="*/ 0 w 3895200"/>
                <a:gd name="connsiteY0" fmla="*/ 6117 h 819717"/>
                <a:gd name="connsiteX1" fmla="*/ 1909532 w 3895200"/>
                <a:gd name="connsiteY1" fmla="*/ 64800 h 819717"/>
                <a:gd name="connsiteX2" fmla="*/ 3895200 w 3895200"/>
                <a:gd name="connsiteY2" fmla="*/ 0 h 819717"/>
                <a:gd name="connsiteX3" fmla="*/ 1949668 w 3895200"/>
                <a:gd name="connsiteY3" fmla="*/ 819717 h 819717"/>
                <a:gd name="connsiteX4" fmla="*/ 0 w 3895200"/>
                <a:gd name="connsiteY4" fmla="*/ 6117 h 819717"/>
                <a:gd name="connsiteX0" fmla="*/ 0 w 3895200"/>
                <a:gd name="connsiteY0" fmla="*/ 430917 h 1244517"/>
                <a:gd name="connsiteX1" fmla="*/ 1923932 w 3895200"/>
                <a:gd name="connsiteY1" fmla="*/ 0 h 1244517"/>
                <a:gd name="connsiteX2" fmla="*/ 3895200 w 3895200"/>
                <a:gd name="connsiteY2" fmla="*/ 424800 h 1244517"/>
                <a:gd name="connsiteX3" fmla="*/ 1949668 w 3895200"/>
                <a:gd name="connsiteY3" fmla="*/ 1244517 h 1244517"/>
                <a:gd name="connsiteX4" fmla="*/ 0 w 3895200"/>
                <a:gd name="connsiteY4" fmla="*/ 430917 h 1244517"/>
                <a:gd name="connsiteX0" fmla="*/ 0 w 3895200"/>
                <a:gd name="connsiteY0" fmla="*/ 690117 h 1503717"/>
                <a:gd name="connsiteX1" fmla="*/ 1923932 w 3895200"/>
                <a:gd name="connsiteY1" fmla="*/ 0 h 1503717"/>
                <a:gd name="connsiteX2" fmla="*/ 3895200 w 3895200"/>
                <a:gd name="connsiteY2" fmla="*/ 684000 h 1503717"/>
                <a:gd name="connsiteX3" fmla="*/ 1949668 w 3895200"/>
                <a:gd name="connsiteY3" fmla="*/ 1503717 h 1503717"/>
                <a:gd name="connsiteX4" fmla="*/ 0 w 3895200"/>
                <a:gd name="connsiteY4" fmla="*/ 690117 h 15037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49668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16346"/>
                <a:gd name="connsiteX1" fmla="*/ 1923932 w 3895200"/>
                <a:gd name="connsiteY1" fmla="*/ 0 h 1716346"/>
                <a:gd name="connsiteX2" fmla="*/ 3895200 w 3895200"/>
                <a:gd name="connsiteY2" fmla="*/ 914400 h 1716346"/>
                <a:gd name="connsiteX3" fmla="*/ 1973900 w 3895200"/>
                <a:gd name="connsiteY3" fmla="*/ 1716346 h 1716346"/>
                <a:gd name="connsiteX4" fmla="*/ 0 w 3895200"/>
                <a:gd name="connsiteY4" fmla="*/ 920517 h 1716346"/>
                <a:gd name="connsiteX0" fmla="*/ 0 w 3895200"/>
                <a:gd name="connsiteY0" fmla="*/ 920517 h 1730886"/>
                <a:gd name="connsiteX1" fmla="*/ 1923932 w 3895200"/>
                <a:gd name="connsiteY1" fmla="*/ 0 h 1730886"/>
                <a:gd name="connsiteX2" fmla="*/ 3895200 w 3895200"/>
                <a:gd name="connsiteY2" fmla="*/ 914400 h 1730886"/>
                <a:gd name="connsiteX3" fmla="*/ 1925433 w 3895200"/>
                <a:gd name="connsiteY3" fmla="*/ 1730886 h 1730886"/>
                <a:gd name="connsiteX4" fmla="*/ 0 w 3895200"/>
                <a:gd name="connsiteY4" fmla="*/ 920517 h 1730886"/>
                <a:gd name="connsiteX0" fmla="*/ 0 w 3895200"/>
                <a:gd name="connsiteY0" fmla="*/ 782404 h 1592773"/>
                <a:gd name="connsiteX1" fmla="*/ 1923932 w 3895200"/>
                <a:gd name="connsiteY1" fmla="*/ 0 h 1592773"/>
                <a:gd name="connsiteX2" fmla="*/ 3895200 w 3895200"/>
                <a:gd name="connsiteY2" fmla="*/ 776287 h 1592773"/>
                <a:gd name="connsiteX3" fmla="*/ 1925433 w 3895200"/>
                <a:gd name="connsiteY3" fmla="*/ 1592773 h 1592773"/>
                <a:gd name="connsiteX4" fmla="*/ 0 w 3895200"/>
                <a:gd name="connsiteY4" fmla="*/ 782404 h 1592773"/>
                <a:gd name="connsiteX0" fmla="*/ 0 w 3886962"/>
                <a:gd name="connsiteY0" fmla="*/ 759338 h 1592773"/>
                <a:gd name="connsiteX1" fmla="*/ 1915694 w 3886962"/>
                <a:gd name="connsiteY1" fmla="*/ 0 h 1592773"/>
                <a:gd name="connsiteX2" fmla="*/ 3886962 w 3886962"/>
                <a:gd name="connsiteY2" fmla="*/ 776287 h 1592773"/>
                <a:gd name="connsiteX3" fmla="*/ 1917195 w 3886962"/>
                <a:gd name="connsiteY3" fmla="*/ 1592773 h 1592773"/>
                <a:gd name="connsiteX4" fmla="*/ 0 w 3886962"/>
                <a:gd name="connsiteY4" fmla="*/ 759338 h 1592773"/>
                <a:gd name="connsiteX0" fmla="*/ 0 w 3901791"/>
                <a:gd name="connsiteY0" fmla="*/ 760986 h 1592773"/>
                <a:gd name="connsiteX1" fmla="*/ 1930523 w 3901791"/>
                <a:gd name="connsiteY1" fmla="*/ 0 h 1592773"/>
                <a:gd name="connsiteX2" fmla="*/ 3901791 w 3901791"/>
                <a:gd name="connsiteY2" fmla="*/ 776287 h 1592773"/>
                <a:gd name="connsiteX3" fmla="*/ 1932024 w 3901791"/>
                <a:gd name="connsiteY3" fmla="*/ 1592773 h 1592773"/>
                <a:gd name="connsiteX4" fmla="*/ 0 w 3901791"/>
                <a:gd name="connsiteY4" fmla="*/ 760986 h 1592773"/>
                <a:gd name="connsiteX0" fmla="*/ 0 w 3863897"/>
                <a:gd name="connsiteY0" fmla="*/ 760986 h 1592773"/>
                <a:gd name="connsiteX1" fmla="*/ 1930523 w 3863897"/>
                <a:gd name="connsiteY1" fmla="*/ 0 h 1592773"/>
                <a:gd name="connsiteX2" fmla="*/ 3863897 w 3863897"/>
                <a:gd name="connsiteY2" fmla="*/ 761459 h 1592773"/>
                <a:gd name="connsiteX3" fmla="*/ 1932024 w 3863897"/>
                <a:gd name="connsiteY3" fmla="*/ 1592773 h 1592773"/>
                <a:gd name="connsiteX4" fmla="*/ 0 w 3863897"/>
                <a:gd name="connsiteY4" fmla="*/ 760986 h 15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3897" h="1592773">
                  <a:moveTo>
                    <a:pt x="0" y="760986"/>
                  </a:moveTo>
                  <a:lnTo>
                    <a:pt x="1930523" y="0"/>
                  </a:lnTo>
                  <a:lnTo>
                    <a:pt x="3863897" y="761459"/>
                  </a:lnTo>
                  <a:lnTo>
                    <a:pt x="1932024" y="1592773"/>
                  </a:lnTo>
                  <a:lnTo>
                    <a:pt x="0" y="76098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Rectangle 6"/>
          <p:cNvSpPr>
            <a:spLocks noChangeArrowheads="1"/>
          </p:cNvSpPr>
          <p:nvPr/>
        </p:nvSpPr>
        <p:spPr bwMode="auto">
          <a:xfrm>
            <a:off x="6172200" y="2554816"/>
            <a:ext cx="6426200" cy="764117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24" name="Rectangle 8"/>
          <p:cNvSpPr>
            <a:spLocks noChangeArrowheads="1"/>
          </p:cNvSpPr>
          <p:nvPr/>
        </p:nvSpPr>
        <p:spPr bwMode="auto">
          <a:xfrm>
            <a:off x="6172200" y="3318934"/>
            <a:ext cx="6426200" cy="764117"/>
          </a:xfrm>
          <a:prstGeom prst="rect">
            <a:avLst/>
          </a:prstGeom>
          <a:solidFill>
            <a:schemeClr val="accent3"/>
          </a:solidFill>
          <a:ln w="9525">
            <a:noFill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981451" y="2735476"/>
            <a:ext cx="4381501" cy="2293724"/>
            <a:chOff x="3981451" y="2735476"/>
            <a:chExt cx="4381501" cy="2293724"/>
          </a:xfrm>
        </p:grpSpPr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6172201" y="3316816"/>
              <a:ext cx="2190751" cy="1712384"/>
            </a:xfrm>
            <a:custGeom>
              <a:avLst/>
              <a:gdLst>
                <a:gd name="T0" fmla="*/ 689 w 1035"/>
                <a:gd name="T1" fmla="*/ 0 h 809"/>
                <a:gd name="T2" fmla="*/ 0 w 1035"/>
                <a:gd name="T3" fmla="*/ 298 h 809"/>
                <a:gd name="T4" fmla="*/ 0 w 1035"/>
                <a:gd name="T5" fmla="*/ 639 h 809"/>
                <a:gd name="T6" fmla="*/ 0 w 1035"/>
                <a:gd name="T7" fmla="*/ 809 h 809"/>
                <a:gd name="T8" fmla="*/ 1035 w 1035"/>
                <a:gd name="T9" fmla="*/ 362 h 809"/>
                <a:gd name="T10" fmla="*/ 689 w 1035"/>
                <a:gd name="T11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5" h="809">
                  <a:moveTo>
                    <a:pt x="689" y="0"/>
                  </a:moveTo>
                  <a:lnTo>
                    <a:pt x="0" y="298"/>
                  </a:lnTo>
                  <a:lnTo>
                    <a:pt x="0" y="639"/>
                  </a:lnTo>
                  <a:lnTo>
                    <a:pt x="0" y="809"/>
                  </a:lnTo>
                  <a:lnTo>
                    <a:pt x="1035" y="362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3981451" y="3316816"/>
              <a:ext cx="2190751" cy="1712384"/>
            </a:xfrm>
            <a:custGeom>
              <a:avLst/>
              <a:gdLst>
                <a:gd name="T0" fmla="*/ 346 w 1035"/>
                <a:gd name="T1" fmla="*/ 0 h 809"/>
                <a:gd name="T2" fmla="*/ 1035 w 1035"/>
                <a:gd name="T3" fmla="*/ 298 h 809"/>
                <a:gd name="T4" fmla="*/ 1035 w 1035"/>
                <a:gd name="T5" fmla="*/ 639 h 809"/>
                <a:gd name="T6" fmla="*/ 1035 w 1035"/>
                <a:gd name="T7" fmla="*/ 809 h 809"/>
                <a:gd name="T8" fmla="*/ 0 w 1035"/>
                <a:gd name="T9" fmla="*/ 362 h 809"/>
                <a:gd name="T10" fmla="*/ 346 w 1035"/>
                <a:gd name="T11" fmla="*/ 0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5" h="809">
                  <a:moveTo>
                    <a:pt x="346" y="0"/>
                  </a:moveTo>
                  <a:lnTo>
                    <a:pt x="1035" y="298"/>
                  </a:lnTo>
                  <a:lnTo>
                    <a:pt x="1035" y="639"/>
                  </a:lnTo>
                  <a:lnTo>
                    <a:pt x="1035" y="809"/>
                  </a:lnTo>
                  <a:lnTo>
                    <a:pt x="0" y="362"/>
                  </a:lnTo>
                  <a:lnTo>
                    <a:pt x="346" y="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6" name="Parallelogram 3"/>
            <p:cNvSpPr/>
            <p:nvPr/>
          </p:nvSpPr>
          <p:spPr>
            <a:xfrm>
              <a:off x="4704292" y="2735476"/>
              <a:ext cx="2935224" cy="1212108"/>
            </a:xfrm>
            <a:custGeom>
              <a:avLst/>
              <a:gdLst>
                <a:gd name="connsiteX0" fmla="*/ 0 w 3636000"/>
                <a:gd name="connsiteY0" fmla="*/ 2338917 h 2338917"/>
                <a:gd name="connsiteX1" fmla="*/ 894332 w 3636000"/>
                <a:gd name="connsiteY1" fmla="*/ 0 h 2338917"/>
                <a:gd name="connsiteX2" fmla="*/ 3636000 w 3636000"/>
                <a:gd name="connsiteY2" fmla="*/ 0 h 2338917"/>
                <a:gd name="connsiteX3" fmla="*/ 2741668 w 3636000"/>
                <a:gd name="connsiteY3" fmla="*/ 2338917 h 2338917"/>
                <a:gd name="connsiteX4" fmla="*/ 0 w 3636000"/>
                <a:gd name="connsiteY4" fmla="*/ 2338917 h 2338917"/>
                <a:gd name="connsiteX0" fmla="*/ 0 w 3636000"/>
                <a:gd name="connsiteY0" fmla="*/ 2338917 h 3152517"/>
                <a:gd name="connsiteX1" fmla="*/ 894332 w 3636000"/>
                <a:gd name="connsiteY1" fmla="*/ 0 h 3152517"/>
                <a:gd name="connsiteX2" fmla="*/ 3636000 w 3636000"/>
                <a:gd name="connsiteY2" fmla="*/ 0 h 3152517"/>
                <a:gd name="connsiteX3" fmla="*/ 1949668 w 3636000"/>
                <a:gd name="connsiteY3" fmla="*/ 3152517 h 3152517"/>
                <a:gd name="connsiteX4" fmla="*/ 0 w 3636000"/>
                <a:gd name="connsiteY4" fmla="*/ 2338917 h 3152517"/>
                <a:gd name="connsiteX0" fmla="*/ 0 w 3895200"/>
                <a:gd name="connsiteY0" fmla="*/ 2338917 h 3152517"/>
                <a:gd name="connsiteX1" fmla="*/ 894332 w 3895200"/>
                <a:gd name="connsiteY1" fmla="*/ 0 h 3152517"/>
                <a:gd name="connsiteX2" fmla="*/ 3895200 w 3895200"/>
                <a:gd name="connsiteY2" fmla="*/ 2332800 h 3152517"/>
                <a:gd name="connsiteX3" fmla="*/ 1949668 w 3895200"/>
                <a:gd name="connsiteY3" fmla="*/ 3152517 h 3152517"/>
                <a:gd name="connsiteX4" fmla="*/ 0 w 3895200"/>
                <a:gd name="connsiteY4" fmla="*/ 2338917 h 3152517"/>
                <a:gd name="connsiteX0" fmla="*/ 0 w 3895200"/>
                <a:gd name="connsiteY0" fmla="*/ 6117 h 819717"/>
                <a:gd name="connsiteX1" fmla="*/ 1909532 w 3895200"/>
                <a:gd name="connsiteY1" fmla="*/ 64800 h 819717"/>
                <a:gd name="connsiteX2" fmla="*/ 3895200 w 3895200"/>
                <a:gd name="connsiteY2" fmla="*/ 0 h 819717"/>
                <a:gd name="connsiteX3" fmla="*/ 1949668 w 3895200"/>
                <a:gd name="connsiteY3" fmla="*/ 819717 h 819717"/>
                <a:gd name="connsiteX4" fmla="*/ 0 w 3895200"/>
                <a:gd name="connsiteY4" fmla="*/ 6117 h 819717"/>
                <a:gd name="connsiteX0" fmla="*/ 0 w 3895200"/>
                <a:gd name="connsiteY0" fmla="*/ 430917 h 1244517"/>
                <a:gd name="connsiteX1" fmla="*/ 1923932 w 3895200"/>
                <a:gd name="connsiteY1" fmla="*/ 0 h 1244517"/>
                <a:gd name="connsiteX2" fmla="*/ 3895200 w 3895200"/>
                <a:gd name="connsiteY2" fmla="*/ 424800 h 1244517"/>
                <a:gd name="connsiteX3" fmla="*/ 1949668 w 3895200"/>
                <a:gd name="connsiteY3" fmla="*/ 1244517 h 1244517"/>
                <a:gd name="connsiteX4" fmla="*/ 0 w 3895200"/>
                <a:gd name="connsiteY4" fmla="*/ 430917 h 1244517"/>
                <a:gd name="connsiteX0" fmla="*/ 0 w 3895200"/>
                <a:gd name="connsiteY0" fmla="*/ 690117 h 1503717"/>
                <a:gd name="connsiteX1" fmla="*/ 1923932 w 3895200"/>
                <a:gd name="connsiteY1" fmla="*/ 0 h 1503717"/>
                <a:gd name="connsiteX2" fmla="*/ 3895200 w 3895200"/>
                <a:gd name="connsiteY2" fmla="*/ 684000 h 1503717"/>
                <a:gd name="connsiteX3" fmla="*/ 1949668 w 3895200"/>
                <a:gd name="connsiteY3" fmla="*/ 1503717 h 1503717"/>
                <a:gd name="connsiteX4" fmla="*/ 0 w 3895200"/>
                <a:gd name="connsiteY4" fmla="*/ 690117 h 15037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49668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16346"/>
                <a:gd name="connsiteX1" fmla="*/ 1923932 w 3895200"/>
                <a:gd name="connsiteY1" fmla="*/ 0 h 1716346"/>
                <a:gd name="connsiteX2" fmla="*/ 3895200 w 3895200"/>
                <a:gd name="connsiteY2" fmla="*/ 914400 h 1716346"/>
                <a:gd name="connsiteX3" fmla="*/ 1973900 w 3895200"/>
                <a:gd name="connsiteY3" fmla="*/ 1716346 h 1716346"/>
                <a:gd name="connsiteX4" fmla="*/ 0 w 3895200"/>
                <a:gd name="connsiteY4" fmla="*/ 920517 h 1716346"/>
                <a:gd name="connsiteX0" fmla="*/ 0 w 3895200"/>
                <a:gd name="connsiteY0" fmla="*/ 920517 h 1730886"/>
                <a:gd name="connsiteX1" fmla="*/ 1923932 w 3895200"/>
                <a:gd name="connsiteY1" fmla="*/ 0 h 1730886"/>
                <a:gd name="connsiteX2" fmla="*/ 3895200 w 3895200"/>
                <a:gd name="connsiteY2" fmla="*/ 914400 h 1730886"/>
                <a:gd name="connsiteX3" fmla="*/ 1925433 w 3895200"/>
                <a:gd name="connsiteY3" fmla="*/ 1730886 h 1730886"/>
                <a:gd name="connsiteX4" fmla="*/ 0 w 3895200"/>
                <a:gd name="connsiteY4" fmla="*/ 920517 h 1730886"/>
                <a:gd name="connsiteX0" fmla="*/ 0 w 3895200"/>
                <a:gd name="connsiteY0" fmla="*/ 782404 h 1592773"/>
                <a:gd name="connsiteX1" fmla="*/ 1923932 w 3895200"/>
                <a:gd name="connsiteY1" fmla="*/ 0 h 1592773"/>
                <a:gd name="connsiteX2" fmla="*/ 3895200 w 3895200"/>
                <a:gd name="connsiteY2" fmla="*/ 776287 h 1592773"/>
                <a:gd name="connsiteX3" fmla="*/ 1925433 w 3895200"/>
                <a:gd name="connsiteY3" fmla="*/ 1592773 h 1592773"/>
                <a:gd name="connsiteX4" fmla="*/ 0 w 3895200"/>
                <a:gd name="connsiteY4" fmla="*/ 782404 h 1592773"/>
                <a:gd name="connsiteX0" fmla="*/ 0 w 3886962"/>
                <a:gd name="connsiteY0" fmla="*/ 759338 h 1592773"/>
                <a:gd name="connsiteX1" fmla="*/ 1915694 w 3886962"/>
                <a:gd name="connsiteY1" fmla="*/ 0 h 1592773"/>
                <a:gd name="connsiteX2" fmla="*/ 3886962 w 3886962"/>
                <a:gd name="connsiteY2" fmla="*/ 776287 h 1592773"/>
                <a:gd name="connsiteX3" fmla="*/ 1917195 w 3886962"/>
                <a:gd name="connsiteY3" fmla="*/ 1592773 h 1592773"/>
                <a:gd name="connsiteX4" fmla="*/ 0 w 3886962"/>
                <a:gd name="connsiteY4" fmla="*/ 759338 h 1592773"/>
                <a:gd name="connsiteX0" fmla="*/ 0 w 3901791"/>
                <a:gd name="connsiteY0" fmla="*/ 760986 h 1592773"/>
                <a:gd name="connsiteX1" fmla="*/ 1930523 w 3901791"/>
                <a:gd name="connsiteY1" fmla="*/ 0 h 1592773"/>
                <a:gd name="connsiteX2" fmla="*/ 3901791 w 3901791"/>
                <a:gd name="connsiteY2" fmla="*/ 776287 h 1592773"/>
                <a:gd name="connsiteX3" fmla="*/ 1932024 w 3901791"/>
                <a:gd name="connsiteY3" fmla="*/ 1592773 h 1592773"/>
                <a:gd name="connsiteX4" fmla="*/ 0 w 3901791"/>
                <a:gd name="connsiteY4" fmla="*/ 760986 h 1592773"/>
                <a:gd name="connsiteX0" fmla="*/ 0 w 3863897"/>
                <a:gd name="connsiteY0" fmla="*/ 760986 h 1592773"/>
                <a:gd name="connsiteX1" fmla="*/ 1930523 w 3863897"/>
                <a:gd name="connsiteY1" fmla="*/ 0 h 1592773"/>
                <a:gd name="connsiteX2" fmla="*/ 3863897 w 3863897"/>
                <a:gd name="connsiteY2" fmla="*/ 761459 h 1592773"/>
                <a:gd name="connsiteX3" fmla="*/ 1932024 w 3863897"/>
                <a:gd name="connsiteY3" fmla="*/ 1592773 h 1592773"/>
                <a:gd name="connsiteX4" fmla="*/ 0 w 3863897"/>
                <a:gd name="connsiteY4" fmla="*/ 760986 h 15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3897" h="1592773">
                  <a:moveTo>
                    <a:pt x="0" y="760986"/>
                  </a:moveTo>
                  <a:lnTo>
                    <a:pt x="1930523" y="0"/>
                  </a:lnTo>
                  <a:lnTo>
                    <a:pt x="3863897" y="761459"/>
                  </a:lnTo>
                  <a:lnTo>
                    <a:pt x="1932024" y="1592773"/>
                  </a:lnTo>
                  <a:lnTo>
                    <a:pt x="0" y="76098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13817" y="2203299"/>
            <a:ext cx="2916767" cy="1751485"/>
            <a:chOff x="4713817" y="2196099"/>
            <a:chExt cx="2916767" cy="1751485"/>
          </a:xfrm>
        </p:grpSpPr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6172200" y="2554817"/>
              <a:ext cx="1458384" cy="1392767"/>
            </a:xfrm>
            <a:custGeom>
              <a:avLst/>
              <a:gdLst>
                <a:gd name="T0" fmla="*/ 345 w 689"/>
                <a:gd name="T1" fmla="*/ 0 h 658"/>
                <a:gd name="T2" fmla="*/ 0 w 689"/>
                <a:gd name="T3" fmla="*/ 149 h 658"/>
                <a:gd name="T4" fmla="*/ 0 w 689"/>
                <a:gd name="T5" fmla="*/ 658 h 658"/>
                <a:gd name="T6" fmla="*/ 689 w 689"/>
                <a:gd name="T7" fmla="*/ 360 h 658"/>
                <a:gd name="T8" fmla="*/ 345 w 689"/>
                <a:gd name="T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9" h="658">
                  <a:moveTo>
                    <a:pt x="345" y="0"/>
                  </a:moveTo>
                  <a:lnTo>
                    <a:pt x="0" y="149"/>
                  </a:lnTo>
                  <a:lnTo>
                    <a:pt x="0" y="658"/>
                  </a:lnTo>
                  <a:lnTo>
                    <a:pt x="689" y="360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4713817" y="2554817"/>
              <a:ext cx="1458384" cy="1392767"/>
            </a:xfrm>
            <a:custGeom>
              <a:avLst/>
              <a:gdLst>
                <a:gd name="T0" fmla="*/ 344 w 689"/>
                <a:gd name="T1" fmla="*/ 0 h 658"/>
                <a:gd name="T2" fmla="*/ 689 w 689"/>
                <a:gd name="T3" fmla="*/ 149 h 658"/>
                <a:gd name="T4" fmla="*/ 689 w 689"/>
                <a:gd name="T5" fmla="*/ 658 h 658"/>
                <a:gd name="T6" fmla="*/ 0 w 689"/>
                <a:gd name="T7" fmla="*/ 360 h 658"/>
                <a:gd name="T8" fmla="*/ 344 w 689"/>
                <a:gd name="T9" fmla="*/ 0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9" h="658">
                  <a:moveTo>
                    <a:pt x="344" y="0"/>
                  </a:moveTo>
                  <a:lnTo>
                    <a:pt x="689" y="149"/>
                  </a:lnTo>
                  <a:lnTo>
                    <a:pt x="689" y="658"/>
                  </a:lnTo>
                  <a:lnTo>
                    <a:pt x="0" y="360"/>
                  </a:lnTo>
                  <a:lnTo>
                    <a:pt x="3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7" name="Parallelogram 3"/>
            <p:cNvSpPr/>
            <p:nvPr/>
          </p:nvSpPr>
          <p:spPr>
            <a:xfrm flipV="1">
              <a:off x="5437496" y="2196099"/>
              <a:ext cx="1475650" cy="676656"/>
            </a:xfrm>
            <a:custGeom>
              <a:avLst/>
              <a:gdLst>
                <a:gd name="connsiteX0" fmla="*/ 0 w 3636000"/>
                <a:gd name="connsiteY0" fmla="*/ 2338917 h 2338917"/>
                <a:gd name="connsiteX1" fmla="*/ 894332 w 3636000"/>
                <a:gd name="connsiteY1" fmla="*/ 0 h 2338917"/>
                <a:gd name="connsiteX2" fmla="*/ 3636000 w 3636000"/>
                <a:gd name="connsiteY2" fmla="*/ 0 h 2338917"/>
                <a:gd name="connsiteX3" fmla="*/ 2741668 w 3636000"/>
                <a:gd name="connsiteY3" fmla="*/ 2338917 h 2338917"/>
                <a:gd name="connsiteX4" fmla="*/ 0 w 3636000"/>
                <a:gd name="connsiteY4" fmla="*/ 2338917 h 2338917"/>
                <a:gd name="connsiteX0" fmla="*/ 0 w 3636000"/>
                <a:gd name="connsiteY0" fmla="*/ 2338917 h 3152517"/>
                <a:gd name="connsiteX1" fmla="*/ 894332 w 3636000"/>
                <a:gd name="connsiteY1" fmla="*/ 0 h 3152517"/>
                <a:gd name="connsiteX2" fmla="*/ 3636000 w 3636000"/>
                <a:gd name="connsiteY2" fmla="*/ 0 h 3152517"/>
                <a:gd name="connsiteX3" fmla="*/ 1949668 w 3636000"/>
                <a:gd name="connsiteY3" fmla="*/ 3152517 h 3152517"/>
                <a:gd name="connsiteX4" fmla="*/ 0 w 3636000"/>
                <a:gd name="connsiteY4" fmla="*/ 2338917 h 3152517"/>
                <a:gd name="connsiteX0" fmla="*/ 0 w 3895200"/>
                <a:gd name="connsiteY0" fmla="*/ 2338917 h 3152517"/>
                <a:gd name="connsiteX1" fmla="*/ 894332 w 3895200"/>
                <a:gd name="connsiteY1" fmla="*/ 0 h 3152517"/>
                <a:gd name="connsiteX2" fmla="*/ 3895200 w 3895200"/>
                <a:gd name="connsiteY2" fmla="*/ 2332800 h 3152517"/>
                <a:gd name="connsiteX3" fmla="*/ 1949668 w 3895200"/>
                <a:gd name="connsiteY3" fmla="*/ 3152517 h 3152517"/>
                <a:gd name="connsiteX4" fmla="*/ 0 w 3895200"/>
                <a:gd name="connsiteY4" fmla="*/ 2338917 h 3152517"/>
                <a:gd name="connsiteX0" fmla="*/ 0 w 3895200"/>
                <a:gd name="connsiteY0" fmla="*/ 6117 h 819717"/>
                <a:gd name="connsiteX1" fmla="*/ 1909532 w 3895200"/>
                <a:gd name="connsiteY1" fmla="*/ 64800 h 819717"/>
                <a:gd name="connsiteX2" fmla="*/ 3895200 w 3895200"/>
                <a:gd name="connsiteY2" fmla="*/ 0 h 819717"/>
                <a:gd name="connsiteX3" fmla="*/ 1949668 w 3895200"/>
                <a:gd name="connsiteY3" fmla="*/ 819717 h 819717"/>
                <a:gd name="connsiteX4" fmla="*/ 0 w 3895200"/>
                <a:gd name="connsiteY4" fmla="*/ 6117 h 819717"/>
                <a:gd name="connsiteX0" fmla="*/ 0 w 3895200"/>
                <a:gd name="connsiteY0" fmla="*/ 430917 h 1244517"/>
                <a:gd name="connsiteX1" fmla="*/ 1923932 w 3895200"/>
                <a:gd name="connsiteY1" fmla="*/ 0 h 1244517"/>
                <a:gd name="connsiteX2" fmla="*/ 3895200 w 3895200"/>
                <a:gd name="connsiteY2" fmla="*/ 424800 h 1244517"/>
                <a:gd name="connsiteX3" fmla="*/ 1949668 w 3895200"/>
                <a:gd name="connsiteY3" fmla="*/ 1244517 h 1244517"/>
                <a:gd name="connsiteX4" fmla="*/ 0 w 3895200"/>
                <a:gd name="connsiteY4" fmla="*/ 430917 h 1244517"/>
                <a:gd name="connsiteX0" fmla="*/ 0 w 3895200"/>
                <a:gd name="connsiteY0" fmla="*/ 690117 h 1503717"/>
                <a:gd name="connsiteX1" fmla="*/ 1923932 w 3895200"/>
                <a:gd name="connsiteY1" fmla="*/ 0 h 1503717"/>
                <a:gd name="connsiteX2" fmla="*/ 3895200 w 3895200"/>
                <a:gd name="connsiteY2" fmla="*/ 684000 h 1503717"/>
                <a:gd name="connsiteX3" fmla="*/ 1949668 w 3895200"/>
                <a:gd name="connsiteY3" fmla="*/ 1503717 h 1503717"/>
                <a:gd name="connsiteX4" fmla="*/ 0 w 3895200"/>
                <a:gd name="connsiteY4" fmla="*/ 690117 h 15037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49668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34117"/>
                <a:gd name="connsiteX1" fmla="*/ 1923932 w 3895200"/>
                <a:gd name="connsiteY1" fmla="*/ 0 h 1734117"/>
                <a:gd name="connsiteX2" fmla="*/ 3895200 w 3895200"/>
                <a:gd name="connsiteY2" fmla="*/ 914400 h 1734117"/>
                <a:gd name="connsiteX3" fmla="*/ 1922203 w 3895200"/>
                <a:gd name="connsiteY3" fmla="*/ 1734117 h 1734117"/>
                <a:gd name="connsiteX4" fmla="*/ 0 w 3895200"/>
                <a:gd name="connsiteY4" fmla="*/ 920517 h 1734117"/>
                <a:gd name="connsiteX0" fmla="*/ 0 w 3895200"/>
                <a:gd name="connsiteY0" fmla="*/ 920517 h 1716346"/>
                <a:gd name="connsiteX1" fmla="*/ 1923932 w 3895200"/>
                <a:gd name="connsiteY1" fmla="*/ 0 h 1716346"/>
                <a:gd name="connsiteX2" fmla="*/ 3895200 w 3895200"/>
                <a:gd name="connsiteY2" fmla="*/ 914400 h 1716346"/>
                <a:gd name="connsiteX3" fmla="*/ 1973900 w 3895200"/>
                <a:gd name="connsiteY3" fmla="*/ 1716346 h 1716346"/>
                <a:gd name="connsiteX4" fmla="*/ 0 w 3895200"/>
                <a:gd name="connsiteY4" fmla="*/ 920517 h 1716346"/>
                <a:gd name="connsiteX0" fmla="*/ 0 w 3895200"/>
                <a:gd name="connsiteY0" fmla="*/ 920517 h 1730886"/>
                <a:gd name="connsiteX1" fmla="*/ 1923932 w 3895200"/>
                <a:gd name="connsiteY1" fmla="*/ 0 h 1730886"/>
                <a:gd name="connsiteX2" fmla="*/ 3895200 w 3895200"/>
                <a:gd name="connsiteY2" fmla="*/ 914400 h 1730886"/>
                <a:gd name="connsiteX3" fmla="*/ 1925433 w 3895200"/>
                <a:gd name="connsiteY3" fmla="*/ 1730886 h 1730886"/>
                <a:gd name="connsiteX4" fmla="*/ 0 w 3895200"/>
                <a:gd name="connsiteY4" fmla="*/ 920517 h 1730886"/>
                <a:gd name="connsiteX0" fmla="*/ 0 w 3895200"/>
                <a:gd name="connsiteY0" fmla="*/ 782404 h 1592773"/>
                <a:gd name="connsiteX1" fmla="*/ 1923932 w 3895200"/>
                <a:gd name="connsiteY1" fmla="*/ 0 h 1592773"/>
                <a:gd name="connsiteX2" fmla="*/ 3895200 w 3895200"/>
                <a:gd name="connsiteY2" fmla="*/ 776287 h 1592773"/>
                <a:gd name="connsiteX3" fmla="*/ 1925433 w 3895200"/>
                <a:gd name="connsiteY3" fmla="*/ 1592773 h 1592773"/>
                <a:gd name="connsiteX4" fmla="*/ 0 w 3895200"/>
                <a:gd name="connsiteY4" fmla="*/ 782404 h 1592773"/>
                <a:gd name="connsiteX0" fmla="*/ 0 w 3886962"/>
                <a:gd name="connsiteY0" fmla="*/ 759338 h 1592773"/>
                <a:gd name="connsiteX1" fmla="*/ 1915694 w 3886962"/>
                <a:gd name="connsiteY1" fmla="*/ 0 h 1592773"/>
                <a:gd name="connsiteX2" fmla="*/ 3886962 w 3886962"/>
                <a:gd name="connsiteY2" fmla="*/ 776287 h 1592773"/>
                <a:gd name="connsiteX3" fmla="*/ 1917195 w 3886962"/>
                <a:gd name="connsiteY3" fmla="*/ 1592773 h 1592773"/>
                <a:gd name="connsiteX4" fmla="*/ 0 w 3886962"/>
                <a:gd name="connsiteY4" fmla="*/ 759338 h 1592773"/>
                <a:gd name="connsiteX0" fmla="*/ 0 w 3901791"/>
                <a:gd name="connsiteY0" fmla="*/ 760986 h 1592773"/>
                <a:gd name="connsiteX1" fmla="*/ 1930523 w 3901791"/>
                <a:gd name="connsiteY1" fmla="*/ 0 h 1592773"/>
                <a:gd name="connsiteX2" fmla="*/ 3901791 w 3901791"/>
                <a:gd name="connsiteY2" fmla="*/ 776287 h 1592773"/>
                <a:gd name="connsiteX3" fmla="*/ 1932024 w 3901791"/>
                <a:gd name="connsiteY3" fmla="*/ 1592773 h 1592773"/>
                <a:gd name="connsiteX4" fmla="*/ 0 w 3901791"/>
                <a:gd name="connsiteY4" fmla="*/ 760986 h 1592773"/>
                <a:gd name="connsiteX0" fmla="*/ 0 w 3863897"/>
                <a:gd name="connsiteY0" fmla="*/ 760986 h 1592773"/>
                <a:gd name="connsiteX1" fmla="*/ 1930523 w 3863897"/>
                <a:gd name="connsiteY1" fmla="*/ 0 h 1592773"/>
                <a:gd name="connsiteX2" fmla="*/ 3863897 w 3863897"/>
                <a:gd name="connsiteY2" fmla="*/ 761459 h 1592773"/>
                <a:gd name="connsiteX3" fmla="*/ 1932024 w 3863897"/>
                <a:gd name="connsiteY3" fmla="*/ 1592773 h 1592773"/>
                <a:gd name="connsiteX4" fmla="*/ 0 w 3863897"/>
                <a:gd name="connsiteY4" fmla="*/ 760986 h 15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3897" h="1592773">
                  <a:moveTo>
                    <a:pt x="0" y="760986"/>
                  </a:moveTo>
                  <a:lnTo>
                    <a:pt x="1930523" y="0"/>
                  </a:lnTo>
                  <a:lnTo>
                    <a:pt x="3863897" y="761459"/>
                  </a:lnTo>
                  <a:lnTo>
                    <a:pt x="1932024" y="1592773"/>
                  </a:lnTo>
                  <a:lnTo>
                    <a:pt x="0" y="760986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Four-stage pyramid of success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Easily animated and edited in PowerPoint using native shapes</a:t>
            </a:r>
            <a:endParaRPr lang="en-US" dirty="0"/>
          </a:p>
        </p:txBody>
      </p:sp>
      <p:sp>
        <p:nvSpPr>
          <p:cNvPr id="21" name="Rectangle 5"/>
          <p:cNvSpPr>
            <a:spLocks noChangeArrowheads="1"/>
          </p:cNvSpPr>
          <p:nvPr/>
        </p:nvSpPr>
        <p:spPr bwMode="auto">
          <a:xfrm>
            <a:off x="6172200" y="1818134"/>
            <a:ext cx="6426200" cy="76411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>
              <a:solidFill>
                <a:srgbClr val="FFFFFF"/>
              </a:solidFill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5441951" y="1804527"/>
            <a:ext cx="1460500" cy="1079500"/>
            <a:chOff x="5441951" y="1790701"/>
            <a:chExt cx="1460500" cy="1079500"/>
          </a:xfrm>
        </p:grpSpPr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6172200" y="1790701"/>
              <a:ext cx="730251" cy="1079500"/>
            </a:xfrm>
            <a:custGeom>
              <a:avLst/>
              <a:gdLst>
                <a:gd name="T0" fmla="*/ 0 w 345"/>
                <a:gd name="T1" fmla="*/ 0 h 510"/>
                <a:gd name="T2" fmla="*/ 0 w 345"/>
                <a:gd name="T3" fmla="*/ 510 h 510"/>
                <a:gd name="T4" fmla="*/ 345 w 345"/>
                <a:gd name="T5" fmla="*/ 361 h 510"/>
                <a:gd name="T6" fmla="*/ 0 w 345"/>
                <a:gd name="T7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510">
                  <a:moveTo>
                    <a:pt x="0" y="0"/>
                  </a:moveTo>
                  <a:lnTo>
                    <a:pt x="0" y="510"/>
                  </a:lnTo>
                  <a:lnTo>
                    <a:pt x="345" y="36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30" name="Freeform 14"/>
            <p:cNvSpPr>
              <a:spLocks/>
            </p:cNvSpPr>
            <p:nvPr/>
          </p:nvSpPr>
          <p:spPr bwMode="auto">
            <a:xfrm>
              <a:off x="5441951" y="1790701"/>
              <a:ext cx="730251" cy="1079500"/>
            </a:xfrm>
            <a:custGeom>
              <a:avLst/>
              <a:gdLst>
                <a:gd name="T0" fmla="*/ 345 w 345"/>
                <a:gd name="T1" fmla="*/ 0 h 510"/>
                <a:gd name="T2" fmla="*/ 345 w 345"/>
                <a:gd name="T3" fmla="*/ 510 h 510"/>
                <a:gd name="T4" fmla="*/ 0 w 345"/>
                <a:gd name="T5" fmla="*/ 361 h 510"/>
                <a:gd name="T6" fmla="*/ 345 w 345"/>
                <a:gd name="T7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510">
                  <a:moveTo>
                    <a:pt x="345" y="0"/>
                  </a:moveTo>
                  <a:lnTo>
                    <a:pt x="345" y="510"/>
                  </a:lnTo>
                  <a:lnTo>
                    <a:pt x="0" y="361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</p:grpSp>
      <p:sp>
        <p:nvSpPr>
          <p:cNvPr id="17" name="Rectangle 16"/>
          <p:cNvSpPr/>
          <p:nvPr/>
        </p:nvSpPr>
        <p:spPr>
          <a:xfrm>
            <a:off x="7546237" y="1967911"/>
            <a:ext cx="2594187" cy="573619"/>
          </a:xfrm>
          <a:prstGeom prst="rect">
            <a:avLst/>
          </a:prstGeom>
          <a:ln>
            <a:noFill/>
          </a:ln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</a:t>
            </a:r>
            <a:br>
              <a:rPr lang="en-US" sz="1467" dirty="0">
                <a:solidFill>
                  <a:srgbClr val="FFFFFF"/>
                </a:solidFill>
              </a:rPr>
            </a:br>
            <a:r>
              <a:rPr lang="en-US" sz="1467" dirty="0">
                <a:solidFill>
                  <a:srgbClr val="FFFFFF"/>
                </a:solidFill>
              </a:rPr>
              <a:t>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923840" y="1922185"/>
            <a:ext cx="832920" cy="65556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19" name="Rectangle 18"/>
          <p:cNvSpPr/>
          <p:nvPr/>
        </p:nvSpPr>
        <p:spPr>
          <a:xfrm>
            <a:off x="7635040" y="2667898"/>
            <a:ext cx="832920" cy="65556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33" name="Rectangle 32"/>
          <p:cNvSpPr/>
          <p:nvPr/>
        </p:nvSpPr>
        <p:spPr>
          <a:xfrm>
            <a:off x="8257437" y="2704593"/>
            <a:ext cx="2594187" cy="573619"/>
          </a:xfrm>
          <a:prstGeom prst="rect">
            <a:avLst/>
          </a:prstGeom>
          <a:ln>
            <a:noFill/>
          </a:ln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</a:t>
            </a:r>
            <a:br>
              <a:rPr lang="en-US" sz="1467" dirty="0">
                <a:solidFill>
                  <a:srgbClr val="FFFFFF"/>
                </a:solidFill>
              </a:rPr>
            </a:br>
            <a:r>
              <a:rPr lang="en-US" sz="1467" dirty="0">
                <a:solidFill>
                  <a:srgbClr val="FFFFFF"/>
                </a:solidFill>
              </a:rPr>
              <a:t>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8867037" y="3454528"/>
            <a:ext cx="2594187" cy="573619"/>
          </a:xfrm>
          <a:prstGeom prst="rect">
            <a:avLst/>
          </a:prstGeom>
          <a:ln>
            <a:noFill/>
          </a:ln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</a:t>
            </a:r>
            <a:br>
              <a:rPr lang="en-US" sz="1467" dirty="0">
                <a:solidFill>
                  <a:srgbClr val="FFFFFF"/>
                </a:solidFill>
              </a:rPr>
            </a:br>
            <a:r>
              <a:rPr lang="en-US" sz="1467" dirty="0">
                <a:solidFill>
                  <a:srgbClr val="FFFFFF"/>
                </a:solidFill>
              </a:rPr>
              <a:t>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9578237" y="4191209"/>
            <a:ext cx="2594187" cy="573619"/>
          </a:xfrm>
          <a:prstGeom prst="rect">
            <a:avLst/>
          </a:prstGeom>
          <a:ln>
            <a:noFill/>
          </a:ln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</a:t>
            </a:r>
            <a:br>
              <a:rPr lang="en-US" sz="1467" dirty="0">
                <a:solidFill>
                  <a:srgbClr val="FFFFFF"/>
                </a:solidFill>
              </a:rPr>
            </a:br>
            <a:r>
              <a:rPr lang="en-US" sz="1467" dirty="0">
                <a:solidFill>
                  <a:srgbClr val="FFFFFF"/>
                </a:solidFill>
              </a:rPr>
              <a:t>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8244640" y="3426863"/>
            <a:ext cx="832920" cy="65556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37" name="Rectangle 36"/>
          <p:cNvSpPr/>
          <p:nvPr/>
        </p:nvSpPr>
        <p:spPr>
          <a:xfrm>
            <a:off x="8955840" y="4172577"/>
            <a:ext cx="832920" cy="65556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542311" y="2356169"/>
            <a:ext cx="722314" cy="32688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  <a:scene3d>
              <a:camera prst="isometricBottomDown">
                <a:rot lat="1260000" lon="20400000" rev="19740000"/>
              </a:camera>
              <a:lightRig rig="threePt" dir="t"/>
            </a:scene3d>
          </a:bodyPr>
          <a:lstStyle/>
          <a:p>
            <a:pPr algn="ctr"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Sales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471132" y="4204369"/>
            <a:ext cx="1478033" cy="32688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  <a:scene3d>
              <a:camera prst="isometricBottomDown">
                <a:rot lat="1260000" lon="20400000" rev="19740000"/>
              </a:camera>
              <a:lightRig rig="threePt" dir="t"/>
            </a:scene3d>
          </a:bodyPr>
          <a:lstStyle/>
          <a:p>
            <a:pPr algn="ctr"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Development</a:t>
            </a:r>
          </a:p>
        </p:txBody>
      </p:sp>
      <p:sp>
        <p:nvSpPr>
          <p:cNvPr id="40" name="Rectangle 39"/>
          <p:cNvSpPr/>
          <p:nvPr/>
        </p:nvSpPr>
        <p:spPr>
          <a:xfrm>
            <a:off x="4848120" y="3264393"/>
            <a:ext cx="1421928" cy="32688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  <a:scene3d>
              <a:camera prst="isometricBottomDown">
                <a:rot lat="1260000" lon="20400000" rev="19740000"/>
              </a:camera>
              <a:lightRig rig="threePt" dir="t"/>
            </a:scene3d>
          </a:bodyPr>
          <a:lstStyle/>
          <a:p>
            <a:pPr algn="ctr"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Manufacture</a:t>
            </a:r>
          </a:p>
        </p:txBody>
      </p:sp>
      <p:sp>
        <p:nvSpPr>
          <p:cNvPr id="41" name="Rectangle 40"/>
          <p:cNvSpPr/>
          <p:nvPr/>
        </p:nvSpPr>
        <p:spPr>
          <a:xfrm>
            <a:off x="4214947" y="5098861"/>
            <a:ext cx="1300997" cy="326884"/>
          </a:xfrm>
          <a:prstGeom prst="rect">
            <a:avLst/>
          </a:prstGeom>
          <a:ln>
            <a:noFill/>
          </a:ln>
        </p:spPr>
        <p:txBody>
          <a:bodyPr wrap="none" lIns="121920" rIns="121920" bIns="60960">
            <a:spAutoFit/>
            <a:scene3d>
              <a:camera prst="isometricBottomDown">
                <a:rot lat="1260000" lon="20400000" rev="19740000"/>
              </a:camera>
              <a:lightRig rig="threePt" dir="t"/>
            </a:scene3d>
          </a:bodyPr>
          <a:lstStyle/>
          <a:p>
            <a:pPr algn="ctr"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Foundation</a:t>
            </a:r>
          </a:p>
        </p:txBody>
      </p:sp>
      <p:sp>
        <p:nvSpPr>
          <p:cNvPr id="51" name="Rectangle 50"/>
          <p:cNvSpPr/>
          <p:nvPr/>
        </p:nvSpPr>
        <p:spPr>
          <a:xfrm>
            <a:off x="1332689" y="1819203"/>
            <a:ext cx="1837460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332689" y="2619365"/>
            <a:ext cx="1837460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53" name="Rectangle 52"/>
          <p:cNvSpPr/>
          <p:nvPr/>
        </p:nvSpPr>
        <p:spPr>
          <a:xfrm>
            <a:off x="1332689" y="3508629"/>
            <a:ext cx="1837460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</a:t>
            </a:r>
          </a:p>
        </p:txBody>
      </p:sp>
      <p:sp>
        <p:nvSpPr>
          <p:cNvPr id="54" name="Rectangle 53"/>
          <p:cNvSpPr/>
          <p:nvPr/>
        </p:nvSpPr>
        <p:spPr>
          <a:xfrm>
            <a:off x="1332689" y="4346565"/>
            <a:ext cx="1837460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711201" y="2532515"/>
            <a:ext cx="753095" cy="753088"/>
            <a:chOff x="711201" y="2532515"/>
            <a:chExt cx="753095" cy="753088"/>
          </a:xfrm>
        </p:grpSpPr>
        <p:sp>
          <p:nvSpPr>
            <p:cNvPr id="42" name="Oval 12"/>
            <p:cNvSpPr>
              <a:spLocks noChangeArrowheads="1"/>
            </p:cNvSpPr>
            <p:nvPr/>
          </p:nvSpPr>
          <p:spPr bwMode="auto">
            <a:xfrm>
              <a:off x="711201" y="2532515"/>
              <a:ext cx="753095" cy="75308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6464" y="2763940"/>
              <a:ext cx="502565" cy="290241"/>
            </a:xfrm>
            <a:prstGeom prst="rect">
              <a:avLst/>
            </a:prstGeom>
          </p:spPr>
        </p:pic>
      </p:grpSp>
      <p:grpSp>
        <p:nvGrpSpPr>
          <p:cNvPr id="11" name="Group 10"/>
          <p:cNvGrpSpPr/>
          <p:nvPr/>
        </p:nvGrpSpPr>
        <p:grpSpPr>
          <a:xfrm>
            <a:off x="711201" y="3381244"/>
            <a:ext cx="753095" cy="753088"/>
            <a:chOff x="711201" y="3381244"/>
            <a:chExt cx="753095" cy="753088"/>
          </a:xfrm>
        </p:grpSpPr>
        <p:sp>
          <p:nvSpPr>
            <p:cNvPr id="44" name="Oval 12"/>
            <p:cNvSpPr>
              <a:spLocks noChangeArrowheads="1"/>
            </p:cNvSpPr>
            <p:nvPr/>
          </p:nvSpPr>
          <p:spPr bwMode="auto">
            <a:xfrm>
              <a:off x="711201" y="3381244"/>
              <a:ext cx="753095" cy="753088"/>
            </a:xfrm>
            <a:prstGeom prst="ellipse">
              <a:avLst/>
            </a:prstGeom>
            <a:solidFill>
              <a:schemeClr val="accent3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pic>
          <p:nvPicPr>
            <p:cNvPr id="12" name="Picture 1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38649" y="3534720"/>
              <a:ext cx="298195" cy="446136"/>
            </a:xfrm>
            <a:prstGeom prst="rect">
              <a:avLst/>
            </a:prstGeom>
          </p:spPr>
        </p:pic>
      </p:grpSp>
      <p:grpSp>
        <p:nvGrpSpPr>
          <p:cNvPr id="13" name="Group 12"/>
          <p:cNvGrpSpPr/>
          <p:nvPr/>
        </p:nvGrpSpPr>
        <p:grpSpPr>
          <a:xfrm>
            <a:off x="711201" y="4219411"/>
            <a:ext cx="753095" cy="753088"/>
            <a:chOff x="711201" y="4219411"/>
            <a:chExt cx="753095" cy="753088"/>
          </a:xfrm>
        </p:grpSpPr>
        <p:sp>
          <p:nvSpPr>
            <p:cNvPr id="46" name="Oval 12"/>
            <p:cNvSpPr>
              <a:spLocks noChangeArrowheads="1"/>
            </p:cNvSpPr>
            <p:nvPr/>
          </p:nvSpPr>
          <p:spPr bwMode="auto">
            <a:xfrm>
              <a:off x="711201" y="4219411"/>
              <a:ext cx="753095" cy="753088"/>
            </a:xfrm>
            <a:prstGeom prst="ellipse">
              <a:avLst/>
            </a:prstGeom>
            <a:solidFill>
              <a:schemeClr val="accent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pic>
          <p:nvPicPr>
            <p:cNvPr id="15" name="Picture 1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37444" y="4461175"/>
              <a:ext cx="500609" cy="269560"/>
            </a:xfrm>
            <a:prstGeom prst="rect">
              <a:avLst/>
            </a:prstGeom>
          </p:spPr>
        </p:pic>
      </p:grpSp>
      <p:grpSp>
        <p:nvGrpSpPr>
          <p:cNvPr id="8" name="Group 7"/>
          <p:cNvGrpSpPr/>
          <p:nvPr/>
        </p:nvGrpSpPr>
        <p:grpSpPr>
          <a:xfrm>
            <a:off x="711201" y="1701801"/>
            <a:ext cx="753095" cy="753087"/>
            <a:chOff x="711201" y="1701801"/>
            <a:chExt cx="753095" cy="753087"/>
          </a:xfrm>
        </p:grpSpPr>
        <p:sp>
          <p:nvSpPr>
            <p:cNvPr id="49" name="Oval 12"/>
            <p:cNvSpPr>
              <a:spLocks noChangeArrowheads="1"/>
            </p:cNvSpPr>
            <p:nvPr/>
          </p:nvSpPr>
          <p:spPr bwMode="auto">
            <a:xfrm>
              <a:off x="711201" y="1701801"/>
              <a:ext cx="753095" cy="753087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 dirty="0"/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86633" y="1885687"/>
              <a:ext cx="402231" cy="385312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418485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7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75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decel="75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decel="75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" dur="2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2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2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2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nodeType="withEffect" p14:presetBounceEnd="61111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1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72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nodeType="withEffect" p14:presetBounceEnd="61111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5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76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nodeType="withEffect" p14:presetBounceEnd="61111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9" dur="9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0" dur="9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nodeType="withEffect" p14:presetBounceEnd="61111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83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4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2" grpId="0" animBg="1"/>
          <p:bldP spid="24" grpId="0" animBg="1"/>
          <p:bldP spid="21" grpId="0" animBg="1"/>
          <p:bldP spid="17" grpId="0"/>
          <p:bldP spid="18" grpId="0"/>
          <p:bldP spid="19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  <p:bldP spid="51" grpId="0"/>
          <p:bldP spid="52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decel="75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decel="75000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decel="7500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decel="7500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8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" dur="2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4" dur="2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2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2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1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2" dur="9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" presetClass="entr" presetSubtype="1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5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6" dur="9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" presetClass="entr" presetSubtype="1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9" dur="9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0" dur="9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" presetClass="entr" presetSubtype="1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3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4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7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1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3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3" grpId="0" animBg="1"/>
          <p:bldP spid="22" grpId="0" animBg="1"/>
          <p:bldP spid="24" grpId="0" animBg="1"/>
          <p:bldP spid="21" grpId="0" animBg="1"/>
          <p:bldP spid="17" grpId="0"/>
          <p:bldP spid="18" grpId="0"/>
          <p:bldP spid="19" grpId="0"/>
          <p:bldP spid="33" grpId="0"/>
          <p:bldP spid="34" grpId="0"/>
          <p:bldP spid="35" grpId="0"/>
          <p:bldP spid="36" grpId="0"/>
          <p:bldP spid="37" grpId="0"/>
          <p:bldP spid="38" grpId="0"/>
          <p:bldP spid="39" grpId="0"/>
          <p:bldP spid="40" grpId="0"/>
          <p:bldP spid="41" grpId="0"/>
          <p:bldP spid="51" grpId="0"/>
          <p:bldP spid="52" grpId="0"/>
          <p:bldP spid="53" grpId="0"/>
          <p:bldP spid="54" grpId="0"/>
        </p:bld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 69"/>
          <p:cNvSpPr/>
          <p:nvPr/>
        </p:nvSpPr>
        <p:spPr>
          <a:xfrm>
            <a:off x="-7768027" y="2709586"/>
            <a:ext cx="7315200" cy="84930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1" name="Rectangle 70"/>
          <p:cNvSpPr/>
          <p:nvPr/>
        </p:nvSpPr>
        <p:spPr>
          <a:xfrm>
            <a:off x="-7768027" y="3541264"/>
            <a:ext cx="7315200" cy="849309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2" name="Rectangle 71"/>
          <p:cNvSpPr/>
          <p:nvPr/>
        </p:nvSpPr>
        <p:spPr>
          <a:xfrm>
            <a:off x="-7768028" y="4372944"/>
            <a:ext cx="7315200" cy="84930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3" name="Rectangle 72"/>
          <p:cNvSpPr/>
          <p:nvPr/>
        </p:nvSpPr>
        <p:spPr>
          <a:xfrm>
            <a:off x="-7768027" y="1877907"/>
            <a:ext cx="7315200" cy="84930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Pentagon 7"/>
          <p:cNvSpPr/>
          <p:nvPr/>
        </p:nvSpPr>
        <p:spPr>
          <a:xfrm>
            <a:off x="1859037" y="2709586"/>
            <a:ext cx="7632096" cy="849309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Pentagon 8"/>
          <p:cNvSpPr/>
          <p:nvPr/>
        </p:nvSpPr>
        <p:spPr>
          <a:xfrm>
            <a:off x="1859037" y="3541264"/>
            <a:ext cx="8241696" cy="849309"/>
          </a:xfrm>
          <a:prstGeom prst="homePlat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Pentagon 9"/>
          <p:cNvSpPr/>
          <p:nvPr/>
        </p:nvSpPr>
        <p:spPr>
          <a:xfrm>
            <a:off x="1859038" y="4372944"/>
            <a:ext cx="7124095" cy="849309"/>
          </a:xfrm>
          <a:prstGeom prst="homePlat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Pentagon 16"/>
          <p:cNvSpPr/>
          <p:nvPr/>
        </p:nvSpPr>
        <p:spPr>
          <a:xfrm>
            <a:off x="1859038" y="1877907"/>
            <a:ext cx="9359295" cy="849309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32" name="Group 31"/>
          <p:cNvGrpSpPr/>
          <p:nvPr/>
        </p:nvGrpSpPr>
        <p:grpSpPr>
          <a:xfrm>
            <a:off x="2269672" y="1363142"/>
            <a:ext cx="2540000" cy="4494945"/>
            <a:chOff x="3429000" y="1428750"/>
            <a:chExt cx="1517831" cy="2686050"/>
          </a:xfrm>
        </p:grpSpPr>
        <p:pic>
          <p:nvPicPr>
            <p:cNvPr id="34" name="Picture 3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3429000" y="1428750"/>
              <a:ext cx="1517831" cy="2686050"/>
            </a:xfrm>
            <a:prstGeom prst="rect">
              <a:avLst/>
            </a:prstGeom>
          </p:spPr>
        </p:pic>
        <p:sp>
          <p:nvSpPr>
            <p:cNvPr id="37" name="Rounded Rectangle 36"/>
            <p:cNvSpPr/>
            <p:nvPr/>
          </p:nvSpPr>
          <p:spPr>
            <a:xfrm>
              <a:off x="4012395" y="1565910"/>
              <a:ext cx="351040" cy="4572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50000"/>
                <a:alpha val="50000"/>
              </a:schemeClr>
            </a:solidFill>
            <a:ln w="12700" cmpd="sng">
              <a:gradFill flip="none" rotWithShape="1">
                <a:gsLst>
                  <a:gs pos="0">
                    <a:schemeClr val="tx1">
                      <a:lumMod val="50000"/>
                    </a:schemeClr>
                  </a:gs>
                  <a:gs pos="100000">
                    <a:schemeClr val="bg1">
                      <a:lumMod val="50000"/>
                    </a:schemeClr>
                  </a:gs>
                </a:gsLst>
                <a:lin ang="5400000" scaled="0"/>
                <a:tileRect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Oval 37"/>
            <p:cNvSpPr/>
            <p:nvPr/>
          </p:nvSpPr>
          <p:spPr>
            <a:xfrm>
              <a:off x="4080055" y="3811360"/>
              <a:ext cx="215720" cy="215720"/>
            </a:xfrm>
            <a:prstGeom prst="ellipse">
              <a:avLst/>
            </a:prstGeom>
            <a:solidFill>
              <a:schemeClr val="tx1">
                <a:lumMod val="50000"/>
                <a:alpha val="50000"/>
              </a:schemeClr>
            </a:solidFill>
            <a:ln w="3175" cmpd="sng">
              <a:gradFill flip="none" rotWithShape="1">
                <a:gsLst>
                  <a:gs pos="0">
                    <a:schemeClr val="tx1">
                      <a:lumMod val="50000"/>
                    </a:schemeClr>
                  </a:gs>
                  <a:gs pos="100000">
                    <a:schemeClr val="bg1">
                      <a:lumMod val="50000"/>
                      <a:alpha val="40000"/>
                    </a:schemeClr>
                  </a:gs>
                </a:gsLst>
                <a:lin ang="5400000" scaled="0"/>
                <a:tileRect/>
              </a:gra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55133" y="279961"/>
            <a:ext cx="10363200" cy="817561"/>
          </a:xfrm>
        </p:spPr>
        <p:txBody>
          <a:bodyPr/>
          <a:lstStyle/>
          <a:p>
            <a:pPr algn="r"/>
            <a:r>
              <a:rPr lang="en-US" dirty="0" smtClean="0"/>
              <a:t>Arrow infographic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855133" y="990600"/>
            <a:ext cx="10363200" cy="406400"/>
          </a:xfrm>
        </p:spPr>
        <p:txBody>
          <a:bodyPr/>
          <a:lstStyle/>
          <a:p>
            <a:pPr algn="r"/>
            <a:r>
              <a:rPr lang="en-US" dirty="0" smtClean="0"/>
              <a:t>Subtitle for arrow graphic</a:t>
            </a:r>
            <a:endParaRPr lang="en-US" dirty="0"/>
          </a:p>
        </p:txBody>
      </p:sp>
      <p:sp>
        <p:nvSpPr>
          <p:cNvPr id="31" name="Freeform 41"/>
          <p:cNvSpPr>
            <a:spLocks noChangeAspect="1" noEditPoints="1"/>
          </p:cNvSpPr>
          <p:nvPr/>
        </p:nvSpPr>
        <p:spPr bwMode="auto">
          <a:xfrm>
            <a:off x="3369934" y="3760229"/>
            <a:ext cx="339477" cy="411379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3" name="Freeform 147"/>
          <p:cNvSpPr>
            <a:spLocks noChangeAspect="1" noEditPoints="1"/>
          </p:cNvSpPr>
          <p:nvPr/>
        </p:nvSpPr>
        <p:spPr bwMode="auto">
          <a:xfrm>
            <a:off x="3376834" y="2096872"/>
            <a:ext cx="325677" cy="411379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5" name="Freeform 33"/>
          <p:cNvSpPr>
            <a:spLocks noChangeAspect="1" noEditPoints="1"/>
          </p:cNvSpPr>
          <p:nvPr/>
        </p:nvSpPr>
        <p:spPr bwMode="auto">
          <a:xfrm>
            <a:off x="3327923" y="2928551"/>
            <a:ext cx="423499" cy="411379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6" name="Freeform 21"/>
          <p:cNvSpPr>
            <a:spLocks noEditPoints="1"/>
          </p:cNvSpPr>
          <p:nvPr/>
        </p:nvSpPr>
        <p:spPr bwMode="auto">
          <a:xfrm>
            <a:off x="3334283" y="4592565"/>
            <a:ext cx="410779" cy="410067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3" name="Rectangle 42"/>
          <p:cNvSpPr/>
          <p:nvPr/>
        </p:nvSpPr>
        <p:spPr>
          <a:xfrm>
            <a:off x="7496995" y="2841853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60%</a:t>
            </a:r>
          </a:p>
        </p:txBody>
      </p:sp>
      <p:sp>
        <p:nvSpPr>
          <p:cNvPr id="44" name="Rectangle 43"/>
          <p:cNvSpPr/>
          <p:nvPr/>
        </p:nvSpPr>
        <p:spPr>
          <a:xfrm>
            <a:off x="8106595" y="3673532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75%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988995" y="4505212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45%</a:t>
            </a:r>
          </a:p>
        </p:txBody>
      </p:sp>
      <p:sp>
        <p:nvSpPr>
          <p:cNvPr id="46" name="Rectangle 45"/>
          <p:cNvSpPr/>
          <p:nvPr/>
        </p:nvSpPr>
        <p:spPr>
          <a:xfrm>
            <a:off x="9224193" y="2021989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90%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020733" y="1993759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49" name="Rectangle 48"/>
          <p:cNvSpPr/>
          <p:nvPr/>
        </p:nvSpPr>
        <p:spPr>
          <a:xfrm>
            <a:off x="5020733" y="2825438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Technical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020733" y="3657117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Strategic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51" name="Rectangle 50"/>
          <p:cNvSpPr/>
          <p:nvPr/>
        </p:nvSpPr>
        <p:spPr>
          <a:xfrm>
            <a:off x="5020733" y="4488797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 err="1">
                <a:solidFill>
                  <a:srgbClr val="FFFFFF"/>
                </a:solidFill>
              </a:rPr>
              <a:t>eCommerce</a:t>
            </a:r>
            <a:endParaRPr lang="en-US" sz="2133" dirty="0">
              <a:solidFill>
                <a:srgbClr val="FFFFFF"/>
              </a:solidFill>
            </a:endParaRP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23" name="Rectangle 22"/>
          <p:cNvSpPr/>
          <p:nvPr/>
        </p:nvSpPr>
        <p:spPr>
          <a:xfrm>
            <a:off x="-55033" y="2223522"/>
            <a:ext cx="1318093" cy="132284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02</a:t>
            </a:r>
          </a:p>
        </p:txBody>
      </p:sp>
      <p:sp>
        <p:nvSpPr>
          <p:cNvPr id="26" name="Rectangle 25"/>
          <p:cNvSpPr/>
          <p:nvPr/>
        </p:nvSpPr>
        <p:spPr>
          <a:xfrm>
            <a:off x="-55033" y="931334"/>
            <a:ext cx="1318093" cy="132284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01</a:t>
            </a:r>
          </a:p>
        </p:txBody>
      </p:sp>
      <p:sp>
        <p:nvSpPr>
          <p:cNvPr id="24" name="Rectangle 23"/>
          <p:cNvSpPr/>
          <p:nvPr/>
        </p:nvSpPr>
        <p:spPr>
          <a:xfrm>
            <a:off x="-55033" y="3541265"/>
            <a:ext cx="1318093" cy="1322847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03</a:t>
            </a:r>
          </a:p>
        </p:txBody>
      </p:sp>
      <p:sp>
        <p:nvSpPr>
          <p:cNvPr id="25" name="Rectangle 24"/>
          <p:cNvSpPr/>
          <p:nvPr/>
        </p:nvSpPr>
        <p:spPr>
          <a:xfrm>
            <a:off x="-55033" y="4827211"/>
            <a:ext cx="1318093" cy="132284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04</a:t>
            </a:r>
          </a:p>
        </p:txBody>
      </p:sp>
      <p:sp>
        <p:nvSpPr>
          <p:cNvPr id="16" name="Manual Input 10"/>
          <p:cNvSpPr/>
          <p:nvPr/>
        </p:nvSpPr>
        <p:spPr>
          <a:xfrm flipH="1">
            <a:off x="1252618" y="931334"/>
            <a:ext cx="618516" cy="2606879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18 w 10000"/>
              <a:gd name="connsiteY0" fmla="*/ 4474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4474 h 10000"/>
              <a:gd name="connsiteX0" fmla="*/ 18 w 10000"/>
              <a:gd name="connsiteY0" fmla="*/ 3659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59 h 10000"/>
              <a:gd name="connsiteX0" fmla="*/ 18 w 10000"/>
              <a:gd name="connsiteY0" fmla="*/ 3627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8" y="3627"/>
                </a:move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cubicBezTo>
                  <a:pt x="6" y="7886"/>
                  <a:pt x="12" y="5741"/>
                  <a:pt x="18" y="3627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9" name="Manual Input 10"/>
          <p:cNvSpPr/>
          <p:nvPr/>
        </p:nvSpPr>
        <p:spPr>
          <a:xfrm flipH="1">
            <a:off x="1252618" y="2269760"/>
            <a:ext cx="618516" cy="1276608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18 w 10000"/>
              <a:gd name="connsiteY0" fmla="*/ 4474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4474 h 10000"/>
              <a:gd name="connsiteX0" fmla="*/ 18 w 10000"/>
              <a:gd name="connsiteY0" fmla="*/ 3659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59 h 10000"/>
              <a:gd name="connsiteX0" fmla="*/ 18 w 10000"/>
              <a:gd name="connsiteY0" fmla="*/ 3627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8" y="3627"/>
                </a:move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cubicBezTo>
                  <a:pt x="6" y="7886"/>
                  <a:pt x="12" y="5741"/>
                  <a:pt x="18" y="3627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/>
          </a:p>
        </p:txBody>
      </p:sp>
      <p:sp>
        <p:nvSpPr>
          <p:cNvPr id="41" name="Manual Input 10"/>
          <p:cNvSpPr/>
          <p:nvPr/>
        </p:nvSpPr>
        <p:spPr>
          <a:xfrm flipH="1" flipV="1">
            <a:off x="1252617" y="3541263"/>
            <a:ext cx="618516" cy="2606879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18 w 10000"/>
              <a:gd name="connsiteY0" fmla="*/ 4474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4474 h 10000"/>
              <a:gd name="connsiteX0" fmla="*/ 18 w 10000"/>
              <a:gd name="connsiteY0" fmla="*/ 3659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59 h 10000"/>
              <a:gd name="connsiteX0" fmla="*/ 18 w 10000"/>
              <a:gd name="connsiteY0" fmla="*/ 3627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8" y="3627"/>
                </a:move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cubicBezTo>
                  <a:pt x="6" y="7886"/>
                  <a:pt x="12" y="5741"/>
                  <a:pt x="18" y="3627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2" name="Manual Input 10"/>
          <p:cNvSpPr/>
          <p:nvPr/>
        </p:nvSpPr>
        <p:spPr>
          <a:xfrm flipH="1" flipV="1">
            <a:off x="1252617" y="3541264"/>
            <a:ext cx="618516" cy="1276608"/>
          </a:xfrm>
          <a:custGeom>
            <a:avLst/>
            <a:gdLst>
              <a:gd name="connsiteX0" fmla="*/ 0 w 10000"/>
              <a:gd name="connsiteY0" fmla="*/ 2000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0 w 10000"/>
              <a:gd name="connsiteY4" fmla="*/ 2000 h 10000"/>
              <a:gd name="connsiteX0" fmla="*/ 18 w 10000"/>
              <a:gd name="connsiteY0" fmla="*/ 4474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4474 h 10000"/>
              <a:gd name="connsiteX0" fmla="*/ 18 w 10000"/>
              <a:gd name="connsiteY0" fmla="*/ 3659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59 h 10000"/>
              <a:gd name="connsiteX0" fmla="*/ 18 w 10000"/>
              <a:gd name="connsiteY0" fmla="*/ 3627 h 10000"/>
              <a:gd name="connsiteX1" fmla="*/ 10000 w 10000"/>
              <a:gd name="connsiteY1" fmla="*/ 0 h 10000"/>
              <a:gd name="connsiteX2" fmla="*/ 10000 w 10000"/>
              <a:gd name="connsiteY2" fmla="*/ 10000 h 10000"/>
              <a:gd name="connsiteX3" fmla="*/ 0 w 10000"/>
              <a:gd name="connsiteY3" fmla="*/ 10000 h 10000"/>
              <a:gd name="connsiteX4" fmla="*/ 18 w 10000"/>
              <a:gd name="connsiteY4" fmla="*/ 3627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00" h="10000">
                <a:moveTo>
                  <a:pt x="18" y="3627"/>
                </a:moveTo>
                <a:lnTo>
                  <a:pt x="10000" y="0"/>
                </a:lnTo>
                <a:lnTo>
                  <a:pt x="10000" y="10000"/>
                </a:lnTo>
                <a:lnTo>
                  <a:pt x="0" y="10000"/>
                </a:lnTo>
                <a:cubicBezTo>
                  <a:pt x="6" y="7886"/>
                  <a:pt x="12" y="5741"/>
                  <a:pt x="18" y="3627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/>
          </a:p>
        </p:txBody>
      </p:sp>
    </p:spTree>
    <p:extLst>
      <p:ext uri="{BB962C8B-B14F-4D97-AF65-F5344CB8AC3E}">
        <p14:creationId xmlns:p14="http://schemas.microsoft.com/office/powerpoint/2010/main" val="2154861954"/>
      </p:ext>
    </p:extLst>
  </p:cSld>
  <p:clrMapOvr>
    <a:masterClrMapping/>
  </p:clrMapOvr>
  <p:transition xmlns:p14="http://schemas.microsoft.com/office/powerpoint/2010/main" spd="slow">
    <p:push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"/>
                            </p:stCondLst>
                            <p:childTnLst>
                              <p:par>
                                <p:cTn id="18" presetID="2" presetClass="entr" presetSubtype="8" decel="6666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6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7142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7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7500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88889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2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3.82716E-6 L 1.07396 -3.82716E-6 " pathEditMode="relative" rAng="0" ptsTypes="AA">
                                      <p:cBhvr>
                                        <p:cTn id="37" dur="6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98" y="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1.23457E-7 L 1.09375 0.00062 " pathEditMode="relative" rAng="0" ptsTypes="AA">
                                      <p:cBhvr>
                                        <p:cTn id="39" dur="6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688" y="31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3.58025E-6 L 1.09132 3.58025E-6 " pathEditMode="relative" rAng="0" ptsTypes="AA">
                                      <p:cBhvr>
                                        <p:cTn id="41" dur="6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566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2.71605E-6 L 1.07396 -2.71605E-6 " pathEditMode="relative" rAng="0" ptsTypes="AA">
                                      <p:cBhvr>
                                        <p:cTn id="43" dur="6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9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1" grpId="0" animBg="1"/>
      <p:bldP spid="72" grpId="0" animBg="1"/>
      <p:bldP spid="73" grpId="0" animBg="1"/>
      <p:bldP spid="8" grpId="0" animBg="1"/>
      <p:bldP spid="9" grpId="0" animBg="1"/>
      <p:bldP spid="10" grpId="0" animBg="1"/>
      <p:bldP spid="17" grpId="0" animBg="1"/>
      <p:bldP spid="16" grpId="0" animBg="1"/>
      <p:bldP spid="39" grpId="0" animBg="1"/>
      <p:bldP spid="41" grpId="0" animBg="1"/>
      <p:bldP spid="4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Rectangle 50"/>
          <p:cNvSpPr/>
          <p:nvPr/>
        </p:nvSpPr>
        <p:spPr>
          <a:xfrm>
            <a:off x="-7740179" y="2228496"/>
            <a:ext cx="7643491" cy="13411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2" name="Rectangle 51"/>
          <p:cNvSpPr/>
          <p:nvPr/>
        </p:nvSpPr>
        <p:spPr>
          <a:xfrm>
            <a:off x="-7740179" y="3561741"/>
            <a:ext cx="7643491" cy="128016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3" name="Rectangle 52"/>
          <p:cNvSpPr/>
          <p:nvPr/>
        </p:nvSpPr>
        <p:spPr>
          <a:xfrm>
            <a:off x="-7740179" y="4834028"/>
            <a:ext cx="7643491" cy="1304544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4" name="Rectangle 53"/>
          <p:cNvSpPr/>
          <p:nvPr/>
        </p:nvSpPr>
        <p:spPr>
          <a:xfrm>
            <a:off x="-7740179" y="931827"/>
            <a:ext cx="7643491" cy="130454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33" name="Rectangle 32"/>
          <p:cNvSpPr/>
          <p:nvPr/>
        </p:nvSpPr>
        <p:spPr>
          <a:xfrm>
            <a:off x="-320766" y="740702"/>
            <a:ext cx="2000275" cy="5520613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" name="Pentagon 4"/>
          <p:cNvSpPr/>
          <p:nvPr/>
        </p:nvSpPr>
        <p:spPr>
          <a:xfrm>
            <a:off x="1277709" y="2229437"/>
            <a:ext cx="6598343" cy="1339527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Pentagon 5"/>
          <p:cNvSpPr/>
          <p:nvPr/>
        </p:nvSpPr>
        <p:spPr>
          <a:xfrm>
            <a:off x="1293101" y="3567821"/>
            <a:ext cx="7315201" cy="1274035"/>
          </a:xfrm>
          <a:prstGeom prst="homePlat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Pentagon 6"/>
          <p:cNvSpPr/>
          <p:nvPr/>
        </p:nvSpPr>
        <p:spPr>
          <a:xfrm>
            <a:off x="1293101" y="4834924"/>
            <a:ext cx="8775956" cy="1303648"/>
          </a:xfrm>
          <a:prstGeom prst="homePlat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Pentagon 7"/>
          <p:cNvSpPr/>
          <p:nvPr/>
        </p:nvSpPr>
        <p:spPr>
          <a:xfrm>
            <a:off x="1293102" y="932723"/>
            <a:ext cx="5235349" cy="1303648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0" name="Freeform 41"/>
          <p:cNvSpPr>
            <a:spLocks noChangeAspect="1" noEditPoints="1"/>
          </p:cNvSpPr>
          <p:nvPr/>
        </p:nvSpPr>
        <p:spPr bwMode="auto">
          <a:xfrm>
            <a:off x="1540160" y="3859497"/>
            <a:ext cx="541424" cy="656097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Freeform 147"/>
          <p:cNvSpPr>
            <a:spLocks noChangeAspect="1" noEditPoints="1"/>
          </p:cNvSpPr>
          <p:nvPr/>
        </p:nvSpPr>
        <p:spPr bwMode="auto">
          <a:xfrm>
            <a:off x="1547059" y="1265293"/>
            <a:ext cx="519415" cy="656097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Freeform 33"/>
          <p:cNvSpPr>
            <a:spLocks noChangeAspect="1" noEditPoints="1"/>
          </p:cNvSpPr>
          <p:nvPr/>
        </p:nvSpPr>
        <p:spPr bwMode="auto">
          <a:xfrm>
            <a:off x="1498149" y="2568421"/>
            <a:ext cx="675428" cy="656099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1504510" y="5151616"/>
            <a:ext cx="655141" cy="654005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Rectangle 23"/>
          <p:cNvSpPr/>
          <p:nvPr/>
        </p:nvSpPr>
        <p:spPr>
          <a:xfrm>
            <a:off x="5897305" y="2559927"/>
            <a:ext cx="1994139" cy="66678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733" dirty="0">
                <a:solidFill>
                  <a:srgbClr val="FFFFFF"/>
                </a:solidFill>
              </a:rPr>
              <a:t>65%</a:t>
            </a:r>
          </a:p>
        </p:txBody>
      </p:sp>
      <p:sp>
        <p:nvSpPr>
          <p:cNvPr id="25" name="Rectangle 24"/>
          <p:cNvSpPr/>
          <p:nvPr/>
        </p:nvSpPr>
        <p:spPr>
          <a:xfrm>
            <a:off x="6629556" y="3856640"/>
            <a:ext cx="1994139" cy="66678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733" dirty="0">
                <a:solidFill>
                  <a:srgbClr val="FFFFFF"/>
                </a:solidFill>
              </a:rPr>
              <a:t>75%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074917" y="5153356"/>
            <a:ext cx="1994139" cy="66678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733" dirty="0">
                <a:solidFill>
                  <a:srgbClr val="FFFFFF"/>
                </a:solidFill>
              </a:rPr>
              <a:t>90%</a:t>
            </a:r>
          </a:p>
        </p:txBody>
      </p:sp>
      <p:sp>
        <p:nvSpPr>
          <p:cNvPr id="27" name="Rectangle 26"/>
          <p:cNvSpPr/>
          <p:nvPr/>
        </p:nvSpPr>
        <p:spPr>
          <a:xfrm>
            <a:off x="4422551" y="1279384"/>
            <a:ext cx="1994139" cy="666786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733" dirty="0">
                <a:solidFill>
                  <a:srgbClr val="FFFFFF"/>
                </a:solidFill>
              </a:rPr>
              <a:t>40%</a:t>
            </a:r>
          </a:p>
        </p:txBody>
      </p:sp>
      <p:sp>
        <p:nvSpPr>
          <p:cNvPr id="28" name="Rectangle 27"/>
          <p:cNvSpPr/>
          <p:nvPr/>
        </p:nvSpPr>
        <p:spPr>
          <a:xfrm>
            <a:off x="2432528" y="1287294"/>
            <a:ext cx="305837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29" name="Rectangle 28"/>
          <p:cNvSpPr/>
          <p:nvPr/>
        </p:nvSpPr>
        <p:spPr>
          <a:xfrm>
            <a:off x="2432528" y="2574628"/>
            <a:ext cx="305837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30" name="Rectangle 29"/>
          <p:cNvSpPr/>
          <p:nvPr/>
        </p:nvSpPr>
        <p:spPr>
          <a:xfrm>
            <a:off x="2432528" y="3874018"/>
            <a:ext cx="305837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432528" y="5161352"/>
            <a:ext cx="305837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dirty="0" smtClean="0"/>
              <a:t>Arrow infographic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-320765" y="2709586"/>
            <a:ext cx="884701" cy="84930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8" name="Rectangle 37"/>
          <p:cNvSpPr/>
          <p:nvPr/>
        </p:nvSpPr>
        <p:spPr>
          <a:xfrm>
            <a:off x="-320765" y="3541264"/>
            <a:ext cx="884701" cy="849309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9" name="Rectangle 38"/>
          <p:cNvSpPr/>
          <p:nvPr/>
        </p:nvSpPr>
        <p:spPr>
          <a:xfrm>
            <a:off x="-320767" y="4372944"/>
            <a:ext cx="884701" cy="849309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Rectangle 39"/>
          <p:cNvSpPr/>
          <p:nvPr/>
        </p:nvSpPr>
        <p:spPr>
          <a:xfrm>
            <a:off x="-320765" y="1877907"/>
            <a:ext cx="884701" cy="84930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3" name="Group 2"/>
          <p:cNvGrpSpPr/>
          <p:nvPr/>
        </p:nvGrpSpPr>
        <p:grpSpPr>
          <a:xfrm>
            <a:off x="551441" y="931335"/>
            <a:ext cx="741659" cy="2627560"/>
            <a:chOff x="413581" y="698501"/>
            <a:chExt cx="556244" cy="1970670"/>
          </a:xfrm>
        </p:grpSpPr>
        <p:sp>
          <p:nvSpPr>
            <p:cNvPr id="44" name="Freeform 43"/>
            <p:cNvSpPr/>
            <p:nvPr/>
          </p:nvSpPr>
          <p:spPr>
            <a:xfrm>
              <a:off x="413845" y="698501"/>
              <a:ext cx="555980" cy="1354334"/>
            </a:xfrm>
            <a:custGeom>
              <a:avLst/>
              <a:gdLst>
                <a:gd name="connsiteX0" fmla="*/ 555980 w 555980"/>
                <a:gd name="connsiteY0" fmla="*/ 0 h 1354334"/>
                <a:gd name="connsiteX1" fmla="*/ 555980 w 555980"/>
                <a:gd name="connsiteY1" fmla="*/ 968242 h 1354334"/>
                <a:gd name="connsiteX2" fmla="*/ 0 w 555980"/>
                <a:gd name="connsiteY2" fmla="*/ 1354334 h 1354334"/>
                <a:gd name="connsiteX3" fmla="*/ 737 w 555980"/>
                <a:gd name="connsiteY3" fmla="*/ 709226 h 1354334"/>
                <a:gd name="connsiteX4" fmla="*/ 555980 w 555980"/>
                <a:gd name="connsiteY4" fmla="*/ 0 h 1354334"/>
                <a:gd name="connsiteX0" fmla="*/ 555980 w 555980"/>
                <a:gd name="connsiteY0" fmla="*/ 0 h 1354334"/>
                <a:gd name="connsiteX1" fmla="*/ 555980 w 555980"/>
                <a:gd name="connsiteY1" fmla="*/ 976179 h 1354334"/>
                <a:gd name="connsiteX2" fmla="*/ 0 w 555980"/>
                <a:gd name="connsiteY2" fmla="*/ 1354334 h 1354334"/>
                <a:gd name="connsiteX3" fmla="*/ 737 w 555980"/>
                <a:gd name="connsiteY3" fmla="*/ 709226 h 1354334"/>
                <a:gd name="connsiteX4" fmla="*/ 555980 w 555980"/>
                <a:gd name="connsiteY4" fmla="*/ 0 h 135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80" h="1354334">
                  <a:moveTo>
                    <a:pt x="555980" y="0"/>
                  </a:moveTo>
                  <a:lnTo>
                    <a:pt x="555980" y="976179"/>
                  </a:lnTo>
                  <a:lnTo>
                    <a:pt x="0" y="1354334"/>
                  </a:lnTo>
                  <a:cubicBezTo>
                    <a:pt x="246" y="1139298"/>
                    <a:pt x="491" y="924262"/>
                    <a:pt x="737" y="709226"/>
                  </a:cubicBezTo>
                  <a:lnTo>
                    <a:pt x="55598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47" name="Freeform 46"/>
            <p:cNvSpPr/>
            <p:nvPr/>
          </p:nvSpPr>
          <p:spPr>
            <a:xfrm>
              <a:off x="413581" y="1673921"/>
              <a:ext cx="556244" cy="995250"/>
            </a:xfrm>
            <a:custGeom>
              <a:avLst/>
              <a:gdLst>
                <a:gd name="connsiteX0" fmla="*/ 556244 w 556244"/>
                <a:gd name="connsiteY0" fmla="*/ 0 h 995250"/>
                <a:gd name="connsiteX1" fmla="*/ 556244 w 556244"/>
                <a:gd name="connsiteY1" fmla="*/ 148222 h 995250"/>
                <a:gd name="connsiteX2" fmla="*/ 556244 w 556244"/>
                <a:gd name="connsiteY2" fmla="*/ 847028 h 995250"/>
                <a:gd name="connsiteX3" fmla="*/ 556244 w 556244"/>
                <a:gd name="connsiteY3" fmla="*/ 995250 h 995250"/>
                <a:gd name="connsiteX4" fmla="*/ 0 w 556244"/>
                <a:gd name="connsiteY4" fmla="*/ 995250 h 995250"/>
                <a:gd name="connsiteX5" fmla="*/ 317 w 556244"/>
                <a:gd name="connsiteY5" fmla="*/ 847028 h 995250"/>
                <a:gd name="connsiteX6" fmla="*/ 0 w 556244"/>
                <a:gd name="connsiteY6" fmla="*/ 847028 h 995250"/>
                <a:gd name="connsiteX7" fmla="*/ 1001 w 556244"/>
                <a:gd name="connsiteY7" fmla="*/ 378960 h 9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244" h="995250">
                  <a:moveTo>
                    <a:pt x="556244" y="0"/>
                  </a:moveTo>
                  <a:lnTo>
                    <a:pt x="556244" y="148222"/>
                  </a:lnTo>
                  <a:lnTo>
                    <a:pt x="556244" y="847028"/>
                  </a:lnTo>
                  <a:lnTo>
                    <a:pt x="556244" y="995250"/>
                  </a:lnTo>
                  <a:lnTo>
                    <a:pt x="0" y="995250"/>
                  </a:lnTo>
                  <a:lnTo>
                    <a:pt x="317" y="847028"/>
                  </a:lnTo>
                  <a:lnTo>
                    <a:pt x="0" y="847028"/>
                  </a:lnTo>
                  <a:lnTo>
                    <a:pt x="1001" y="37896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48" name="Group 47"/>
          <p:cNvGrpSpPr/>
          <p:nvPr/>
        </p:nvGrpSpPr>
        <p:grpSpPr>
          <a:xfrm flipV="1">
            <a:off x="551441" y="3558897"/>
            <a:ext cx="741659" cy="2573327"/>
            <a:chOff x="413581" y="703352"/>
            <a:chExt cx="556244" cy="1965819"/>
          </a:xfrm>
        </p:grpSpPr>
        <p:sp>
          <p:nvSpPr>
            <p:cNvPr id="49" name="Freeform 48"/>
            <p:cNvSpPr/>
            <p:nvPr/>
          </p:nvSpPr>
          <p:spPr>
            <a:xfrm>
              <a:off x="413845" y="703352"/>
              <a:ext cx="555980" cy="1354334"/>
            </a:xfrm>
            <a:custGeom>
              <a:avLst/>
              <a:gdLst>
                <a:gd name="connsiteX0" fmla="*/ 555980 w 555980"/>
                <a:gd name="connsiteY0" fmla="*/ 0 h 1354334"/>
                <a:gd name="connsiteX1" fmla="*/ 555980 w 555980"/>
                <a:gd name="connsiteY1" fmla="*/ 968242 h 1354334"/>
                <a:gd name="connsiteX2" fmla="*/ 0 w 555980"/>
                <a:gd name="connsiteY2" fmla="*/ 1354334 h 1354334"/>
                <a:gd name="connsiteX3" fmla="*/ 737 w 555980"/>
                <a:gd name="connsiteY3" fmla="*/ 709226 h 1354334"/>
                <a:gd name="connsiteX4" fmla="*/ 555980 w 555980"/>
                <a:gd name="connsiteY4" fmla="*/ 0 h 1354334"/>
                <a:gd name="connsiteX0" fmla="*/ 555980 w 555980"/>
                <a:gd name="connsiteY0" fmla="*/ 0 h 1354334"/>
                <a:gd name="connsiteX1" fmla="*/ 555980 w 555980"/>
                <a:gd name="connsiteY1" fmla="*/ 976179 h 1354334"/>
                <a:gd name="connsiteX2" fmla="*/ 0 w 555980"/>
                <a:gd name="connsiteY2" fmla="*/ 1354334 h 1354334"/>
                <a:gd name="connsiteX3" fmla="*/ 737 w 555980"/>
                <a:gd name="connsiteY3" fmla="*/ 709226 h 1354334"/>
                <a:gd name="connsiteX4" fmla="*/ 555980 w 555980"/>
                <a:gd name="connsiteY4" fmla="*/ 0 h 135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980" h="1354334">
                  <a:moveTo>
                    <a:pt x="555980" y="0"/>
                  </a:moveTo>
                  <a:lnTo>
                    <a:pt x="555980" y="976179"/>
                  </a:lnTo>
                  <a:lnTo>
                    <a:pt x="0" y="1354334"/>
                  </a:lnTo>
                  <a:cubicBezTo>
                    <a:pt x="246" y="1139298"/>
                    <a:pt x="491" y="924262"/>
                    <a:pt x="737" y="709226"/>
                  </a:cubicBezTo>
                  <a:lnTo>
                    <a:pt x="555980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50" name="Freeform 49"/>
            <p:cNvSpPr/>
            <p:nvPr/>
          </p:nvSpPr>
          <p:spPr>
            <a:xfrm>
              <a:off x="413581" y="1673922"/>
              <a:ext cx="556244" cy="995249"/>
            </a:xfrm>
            <a:custGeom>
              <a:avLst/>
              <a:gdLst>
                <a:gd name="connsiteX0" fmla="*/ 556244 w 556244"/>
                <a:gd name="connsiteY0" fmla="*/ 0 h 995250"/>
                <a:gd name="connsiteX1" fmla="*/ 556244 w 556244"/>
                <a:gd name="connsiteY1" fmla="*/ 148222 h 995250"/>
                <a:gd name="connsiteX2" fmla="*/ 556244 w 556244"/>
                <a:gd name="connsiteY2" fmla="*/ 847028 h 995250"/>
                <a:gd name="connsiteX3" fmla="*/ 556244 w 556244"/>
                <a:gd name="connsiteY3" fmla="*/ 995250 h 995250"/>
                <a:gd name="connsiteX4" fmla="*/ 0 w 556244"/>
                <a:gd name="connsiteY4" fmla="*/ 995250 h 995250"/>
                <a:gd name="connsiteX5" fmla="*/ 317 w 556244"/>
                <a:gd name="connsiteY5" fmla="*/ 847028 h 995250"/>
                <a:gd name="connsiteX6" fmla="*/ 0 w 556244"/>
                <a:gd name="connsiteY6" fmla="*/ 847028 h 995250"/>
                <a:gd name="connsiteX7" fmla="*/ 1001 w 556244"/>
                <a:gd name="connsiteY7" fmla="*/ 378960 h 9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244" h="995250">
                  <a:moveTo>
                    <a:pt x="556244" y="0"/>
                  </a:moveTo>
                  <a:lnTo>
                    <a:pt x="556244" y="148222"/>
                  </a:lnTo>
                  <a:lnTo>
                    <a:pt x="556244" y="847028"/>
                  </a:lnTo>
                  <a:lnTo>
                    <a:pt x="556244" y="995250"/>
                  </a:lnTo>
                  <a:lnTo>
                    <a:pt x="0" y="995250"/>
                  </a:lnTo>
                  <a:lnTo>
                    <a:pt x="317" y="847028"/>
                  </a:lnTo>
                  <a:lnTo>
                    <a:pt x="0" y="847028"/>
                  </a:lnTo>
                  <a:lnTo>
                    <a:pt x="1001" y="37896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3929914339"/>
      </p:ext>
    </p:extLst>
  </p:cSld>
  <p:clrMapOvr>
    <a:masterClrMapping/>
  </p:clrMapOvr>
  <p:transition xmlns:p14="http://schemas.microsoft.com/office/powerpoint/2010/main" spd="slow">
    <p:push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4.19753E-6 L 1.07395 -4.19753E-6 " pathEditMode="relative" rAng="0" ptsTypes="AA">
                                      <p:cBhvr>
                                        <p:cTn id="6" dur="6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98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8.64198E-7 L 1.09375 0.00062 " pathEditMode="relative" rAng="0" ptsTypes="AA">
                                      <p:cBhvr>
                                        <p:cTn id="8" dur="6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688" y="3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4.32099E-6 L 1.09132 -4.32099E-6 " pathEditMode="relative" rAng="0" ptsTypes="AA">
                                      <p:cBhvr>
                                        <p:cTn id="10" dur="6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566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1.11022E-16 L 1.07395 1.11022E-16 " pathEditMode="relative" rAng="0" ptsTypes="AA">
                                      <p:cBhvr>
                                        <p:cTn id="12" dur="6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69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4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89000" y="279961"/>
            <a:ext cx="10363200" cy="817561"/>
          </a:xfrm>
        </p:spPr>
        <p:txBody>
          <a:bodyPr/>
          <a:lstStyle/>
          <a:p>
            <a:pPr algn="r"/>
            <a:r>
              <a:rPr lang="en-US" dirty="0" smtClean="0"/>
              <a:t>Arrow infographic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>
          <a:xfrm>
            <a:off x="889000" y="990600"/>
            <a:ext cx="10363200" cy="406400"/>
          </a:xfrm>
        </p:spPr>
        <p:txBody>
          <a:bodyPr/>
          <a:lstStyle/>
          <a:p>
            <a:pPr algn="r"/>
            <a:r>
              <a:rPr lang="en-US" dirty="0" smtClean="0"/>
              <a:t>Subtitle for arrow graphic</a:t>
            </a:r>
            <a:endParaRPr lang="en-US" dirty="0"/>
          </a:p>
        </p:txBody>
      </p:sp>
      <p:sp>
        <p:nvSpPr>
          <p:cNvPr id="8" name="Pentagon 7"/>
          <p:cNvSpPr/>
          <p:nvPr/>
        </p:nvSpPr>
        <p:spPr>
          <a:xfrm>
            <a:off x="2700990" y="2814478"/>
            <a:ext cx="6582949" cy="732973"/>
          </a:xfrm>
          <a:prstGeom prst="homePlat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Pentagon 8"/>
          <p:cNvSpPr/>
          <p:nvPr/>
        </p:nvSpPr>
        <p:spPr>
          <a:xfrm>
            <a:off x="2700989" y="3514775"/>
            <a:ext cx="7315200" cy="732973"/>
          </a:xfrm>
          <a:prstGeom prst="homePlat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Pentagon 9"/>
          <p:cNvSpPr/>
          <p:nvPr/>
        </p:nvSpPr>
        <p:spPr>
          <a:xfrm>
            <a:off x="2700989" y="4239063"/>
            <a:ext cx="5283200" cy="732973"/>
          </a:xfrm>
          <a:prstGeom prst="homePlat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Pentagon 16"/>
          <p:cNvSpPr/>
          <p:nvPr/>
        </p:nvSpPr>
        <p:spPr>
          <a:xfrm>
            <a:off x="2700989" y="2098491"/>
            <a:ext cx="8576611" cy="732973"/>
          </a:xfrm>
          <a:prstGeom prst="homePlat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28" name="Group 27"/>
          <p:cNvGrpSpPr/>
          <p:nvPr/>
        </p:nvGrpSpPr>
        <p:grpSpPr>
          <a:xfrm>
            <a:off x="1286487" y="931334"/>
            <a:ext cx="1420160" cy="5202149"/>
            <a:chOff x="2897280" y="214999"/>
            <a:chExt cx="1065120" cy="4867342"/>
          </a:xfrm>
        </p:grpSpPr>
        <p:grpSp>
          <p:nvGrpSpPr>
            <p:cNvPr id="19" name="Group 18"/>
            <p:cNvGrpSpPr/>
            <p:nvPr/>
          </p:nvGrpSpPr>
          <p:grpSpPr>
            <a:xfrm>
              <a:off x="2897280" y="214999"/>
              <a:ext cx="1065120" cy="2439102"/>
              <a:chOff x="2897280" y="204839"/>
              <a:chExt cx="1065120" cy="2439102"/>
            </a:xfrm>
          </p:grpSpPr>
          <p:sp>
            <p:nvSpPr>
              <p:cNvPr id="16" name="Manual Input 10"/>
              <p:cNvSpPr/>
              <p:nvPr/>
            </p:nvSpPr>
            <p:spPr>
              <a:xfrm flipH="1">
                <a:off x="2897280" y="204839"/>
                <a:ext cx="1065120" cy="2439102"/>
              </a:xfrm>
              <a:custGeom>
                <a:avLst/>
                <a:gdLst>
                  <a:gd name="connsiteX0" fmla="*/ 0 w 10000"/>
                  <a:gd name="connsiteY0" fmla="*/ 200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0 w 10000"/>
                  <a:gd name="connsiteY4" fmla="*/ 2000 h 10000"/>
                  <a:gd name="connsiteX0" fmla="*/ 18 w 10000"/>
                  <a:gd name="connsiteY0" fmla="*/ 4474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18 w 10000"/>
                  <a:gd name="connsiteY4" fmla="*/ 447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8" y="4474"/>
                    </a:moveTo>
                    <a:lnTo>
                      <a:pt x="10000" y="0"/>
                    </a:lnTo>
                    <a:lnTo>
                      <a:pt x="10000" y="10000"/>
                    </a:lnTo>
                    <a:lnTo>
                      <a:pt x="0" y="10000"/>
                    </a:lnTo>
                    <a:lnTo>
                      <a:pt x="18" y="447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15" name="Manual Input 10"/>
              <p:cNvSpPr/>
              <p:nvPr/>
            </p:nvSpPr>
            <p:spPr>
              <a:xfrm flipH="1">
                <a:off x="2897280" y="1424459"/>
                <a:ext cx="1065120" cy="1219482"/>
              </a:xfrm>
              <a:custGeom>
                <a:avLst/>
                <a:gdLst>
                  <a:gd name="connsiteX0" fmla="*/ 0 w 10000"/>
                  <a:gd name="connsiteY0" fmla="*/ 200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0 w 10000"/>
                  <a:gd name="connsiteY4" fmla="*/ 2000 h 10000"/>
                  <a:gd name="connsiteX0" fmla="*/ 18 w 10000"/>
                  <a:gd name="connsiteY0" fmla="*/ 4474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18 w 10000"/>
                  <a:gd name="connsiteY4" fmla="*/ 447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8" y="4474"/>
                    </a:moveTo>
                    <a:lnTo>
                      <a:pt x="10000" y="0"/>
                    </a:lnTo>
                    <a:lnTo>
                      <a:pt x="10000" y="10000"/>
                    </a:lnTo>
                    <a:lnTo>
                      <a:pt x="0" y="10000"/>
                    </a:lnTo>
                    <a:lnTo>
                      <a:pt x="18" y="447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 flipV="1">
              <a:off x="2897280" y="2643239"/>
              <a:ext cx="1065120" cy="2439102"/>
              <a:chOff x="2897280" y="204839"/>
              <a:chExt cx="1065120" cy="2439102"/>
            </a:xfrm>
          </p:grpSpPr>
          <p:sp>
            <p:nvSpPr>
              <p:cNvPr id="21" name="Manual Input 10"/>
              <p:cNvSpPr/>
              <p:nvPr/>
            </p:nvSpPr>
            <p:spPr>
              <a:xfrm flipH="1">
                <a:off x="2897280" y="204839"/>
                <a:ext cx="1065120" cy="2439102"/>
              </a:xfrm>
              <a:custGeom>
                <a:avLst/>
                <a:gdLst>
                  <a:gd name="connsiteX0" fmla="*/ 0 w 10000"/>
                  <a:gd name="connsiteY0" fmla="*/ 200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0 w 10000"/>
                  <a:gd name="connsiteY4" fmla="*/ 2000 h 10000"/>
                  <a:gd name="connsiteX0" fmla="*/ 18 w 10000"/>
                  <a:gd name="connsiteY0" fmla="*/ 4474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18 w 10000"/>
                  <a:gd name="connsiteY4" fmla="*/ 447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8" y="4474"/>
                    </a:moveTo>
                    <a:lnTo>
                      <a:pt x="10000" y="0"/>
                    </a:lnTo>
                    <a:lnTo>
                      <a:pt x="10000" y="10000"/>
                    </a:lnTo>
                    <a:lnTo>
                      <a:pt x="0" y="10000"/>
                    </a:lnTo>
                    <a:lnTo>
                      <a:pt x="18" y="4474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  <p:sp>
            <p:nvSpPr>
              <p:cNvPr id="22" name="Manual Input 10"/>
              <p:cNvSpPr/>
              <p:nvPr/>
            </p:nvSpPr>
            <p:spPr>
              <a:xfrm flipH="1">
                <a:off x="2897280" y="1424459"/>
                <a:ext cx="1065120" cy="1219482"/>
              </a:xfrm>
              <a:custGeom>
                <a:avLst/>
                <a:gdLst>
                  <a:gd name="connsiteX0" fmla="*/ 0 w 10000"/>
                  <a:gd name="connsiteY0" fmla="*/ 2000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0 w 10000"/>
                  <a:gd name="connsiteY4" fmla="*/ 2000 h 10000"/>
                  <a:gd name="connsiteX0" fmla="*/ 18 w 10000"/>
                  <a:gd name="connsiteY0" fmla="*/ 4474 h 10000"/>
                  <a:gd name="connsiteX1" fmla="*/ 10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4" fmla="*/ 18 w 10000"/>
                  <a:gd name="connsiteY4" fmla="*/ 447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000" h="10000">
                    <a:moveTo>
                      <a:pt x="18" y="4474"/>
                    </a:moveTo>
                    <a:lnTo>
                      <a:pt x="10000" y="0"/>
                    </a:lnTo>
                    <a:lnTo>
                      <a:pt x="10000" y="10000"/>
                    </a:lnTo>
                    <a:lnTo>
                      <a:pt x="0" y="10000"/>
                    </a:lnTo>
                    <a:lnTo>
                      <a:pt x="18" y="4474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3200"/>
              </a:p>
            </p:txBody>
          </p:sp>
        </p:grpSp>
      </p:grpSp>
      <p:sp>
        <p:nvSpPr>
          <p:cNvPr id="23" name="Rectangle 22"/>
          <p:cNvSpPr/>
          <p:nvPr/>
        </p:nvSpPr>
        <p:spPr>
          <a:xfrm>
            <a:off x="-21167" y="2223522"/>
            <a:ext cx="1318093" cy="132284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02</a:t>
            </a:r>
          </a:p>
        </p:txBody>
      </p:sp>
      <p:sp>
        <p:nvSpPr>
          <p:cNvPr id="24" name="Rectangle 23"/>
          <p:cNvSpPr/>
          <p:nvPr/>
        </p:nvSpPr>
        <p:spPr>
          <a:xfrm>
            <a:off x="-21167" y="3502366"/>
            <a:ext cx="1318093" cy="1322847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03</a:t>
            </a:r>
          </a:p>
        </p:txBody>
      </p:sp>
      <p:sp>
        <p:nvSpPr>
          <p:cNvPr id="25" name="Rectangle 24"/>
          <p:cNvSpPr/>
          <p:nvPr/>
        </p:nvSpPr>
        <p:spPr>
          <a:xfrm>
            <a:off x="-21167" y="4817487"/>
            <a:ext cx="1318093" cy="1322847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04</a:t>
            </a:r>
          </a:p>
        </p:txBody>
      </p:sp>
      <p:sp>
        <p:nvSpPr>
          <p:cNvPr id="26" name="Rectangle 25"/>
          <p:cNvSpPr/>
          <p:nvPr/>
        </p:nvSpPr>
        <p:spPr>
          <a:xfrm>
            <a:off x="-21167" y="931334"/>
            <a:ext cx="1318093" cy="1322847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267" dirty="0"/>
              <a:t>01</a:t>
            </a:r>
          </a:p>
        </p:txBody>
      </p:sp>
      <p:sp>
        <p:nvSpPr>
          <p:cNvPr id="31" name="Freeform 41"/>
          <p:cNvSpPr>
            <a:spLocks noChangeAspect="1" noEditPoints="1"/>
          </p:cNvSpPr>
          <p:nvPr/>
        </p:nvSpPr>
        <p:spPr bwMode="auto">
          <a:xfrm>
            <a:off x="2932655" y="3683867"/>
            <a:ext cx="339477" cy="411379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3" name="Freeform 147"/>
          <p:cNvSpPr>
            <a:spLocks noChangeAspect="1" noEditPoints="1"/>
          </p:cNvSpPr>
          <p:nvPr/>
        </p:nvSpPr>
        <p:spPr bwMode="auto">
          <a:xfrm>
            <a:off x="2939555" y="2259288"/>
            <a:ext cx="325677" cy="411379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5" name="Freeform 33"/>
          <p:cNvSpPr>
            <a:spLocks noChangeAspect="1" noEditPoints="1"/>
          </p:cNvSpPr>
          <p:nvPr/>
        </p:nvSpPr>
        <p:spPr bwMode="auto">
          <a:xfrm>
            <a:off x="2890644" y="2975275"/>
            <a:ext cx="423499" cy="411379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6" name="Freeform 21"/>
          <p:cNvSpPr>
            <a:spLocks noEditPoints="1"/>
          </p:cNvSpPr>
          <p:nvPr/>
        </p:nvSpPr>
        <p:spPr bwMode="auto">
          <a:xfrm>
            <a:off x="2897004" y="4413216"/>
            <a:ext cx="410779" cy="410067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3" name="Rectangle 42"/>
          <p:cNvSpPr/>
          <p:nvPr/>
        </p:nvSpPr>
        <p:spPr>
          <a:xfrm>
            <a:off x="7289800" y="2888577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60%</a:t>
            </a:r>
          </a:p>
        </p:txBody>
      </p:sp>
      <p:sp>
        <p:nvSpPr>
          <p:cNvPr id="44" name="Rectangle 43"/>
          <p:cNvSpPr/>
          <p:nvPr/>
        </p:nvSpPr>
        <p:spPr>
          <a:xfrm>
            <a:off x="8022051" y="3597169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75%</a:t>
            </a:r>
          </a:p>
        </p:txBody>
      </p:sp>
      <p:sp>
        <p:nvSpPr>
          <p:cNvPr id="45" name="Rectangle 44"/>
          <p:cNvSpPr/>
          <p:nvPr/>
        </p:nvSpPr>
        <p:spPr>
          <a:xfrm>
            <a:off x="5990051" y="4313163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45%</a:t>
            </a:r>
          </a:p>
        </p:txBody>
      </p:sp>
      <p:sp>
        <p:nvSpPr>
          <p:cNvPr id="46" name="Rectangle 45"/>
          <p:cNvSpPr/>
          <p:nvPr/>
        </p:nvSpPr>
        <p:spPr>
          <a:xfrm>
            <a:off x="9283461" y="2172591"/>
            <a:ext cx="1994139" cy="58477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Ins="365760" rtlCol="0" anchor="ctr">
            <a:spAutoFit/>
          </a:bodyPr>
          <a:lstStyle/>
          <a:p>
            <a:pPr algn="r"/>
            <a:r>
              <a:rPr lang="en-US" sz="3200" dirty="0"/>
              <a:t>90%</a:t>
            </a:r>
          </a:p>
        </p:txBody>
      </p:sp>
      <p:sp>
        <p:nvSpPr>
          <p:cNvPr id="48" name="Rectangle 47"/>
          <p:cNvSpPr/>
          <p:nvPr/>
        </p:nvSpPr>
        <p:spPr>
          <a:xfrm>
            <a:off x="3578728" y="2151813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49" name="Rectangle 48"/>
          <p:cNvSpPr/>
          <p:nvPr/>
        </p:nvSpPr>
        <p:spPr>
          <a:xfrm>
            <a:off x="3578728" y="2867799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50" name="Rectangle 49"/>
          <p:cNvSpPr/>
          <p:nvPr/>
        </p:nvSpPr>
        <p:spPr>
          <a:xfrm>
            <a:off x="3578728" y="3568097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51" name="Rectangle 50"/>
          <p:cNvSpPr/>
          <p:nvPr/>
        </p:nvSpPr>
        <p:spPr>
          <a:xfrm>
            <a:off x="3578728" y="4292385"/>
            <a:ext cx="3454400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rgbClr val="FFFFFF"/>
                </a:solidFill>
              </a:rPr>
              <a:t>Creative</a:t>
            </a:r>
          </a:p>
          <a:p>
            <a:pPr>
              <a:lnSpc>
                <a:spcPct val="8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</a:t>
            </a:r>
          </a:p>
        </p:txBody>
      </p:sp>
      <p:sp>
        <p:nvSpPr>
          <p:cNvPr id="52" name="Rectangle 51"/>
          <p:cNvSpPr/>
          <p:nvPr/>
        </p:nvSpPr>
        <p:spPr>
          <a:xfrm>
            <a:off x="3578728" y="5245321"/>
            <a:ext cx="5689600" cy="740203"/>
          </a:xfrm>
          <a:prstGeom prst="rect">
            <a:avLst/>
          </a:prstGeom>
        </p:spPr>
        <p:txBody>
          <a:bodyPr wrap="square" l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What’s important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Is to remember that you can replace the </a:t>
            </a:r>
            <a:r>
              <a:rPr lang="en-US" sz="1467" dirty="0" err="1"/>
              <a:t>lorem</a:t>
            </a:r>
            <a:r>
              <a:rPr lang="en-US" sz="1467" dirty="0"/>
              <a:t> ipsum text with other text. An example of </a:t>
            </a:r>
            <a:r>
              <a:rPr lang="en-US" sz="1467" dirty="0" err="1"/>
              <a:t>lorem</a:t>
            </a:r>
            <a:r>
              <a:rPr lang="en-US" sz="1467" dirty="0"/>
              <a:t> ipsum is, “Lorem ipsum dolor.</a:t>
            </a:r>
          </a:p>
        </p:txBody>
      </p:sp>
    </p:spTree>
    <p:extLst>
      <p:ext uri="{BB962C8B-B14F-4D97-AF65-F5344CB8AC3E}">
        <p14:creationId xmlns:p14="http://schemas.microsoft.com/office/powerpoint/2010/main" val="3011535680"/>
      </p:ext>
    </p:extLst>
  </p:cSld>
  <p:clrMapOvr>
    <a:masterClrMapping/>
  </p:clrMapOvr>
  <p:transition xmlns:p14="http://schemas.microsoft.com/office/powerpoint/2010/main" spd="slow">
    <p:push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 Same Side Corner Rectangle 4"/>
          <p:cNvSpPr/>
          <p:nvPr/>
        </p:nvSpPr>
        <p:spPr>
          <a:xfrm>
            <a:off x="2815016" y="2410216"/>
            <a:ext cx="914400" cy="271217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ound Same Side Corner Rectangle 5"/>
          <p:cNvSpPr/>
          <p:nvPr/>
        </p:nvSpPr>
        <p:spPr>
          <a:xfrm>
            <a:off x="3726620" y="1852488"/>
            <a:ext cx="914400" cy="3269905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ound Same Side Corner Rectangle 6"/>
          <p:cNvSpPr/>
          <p:nvPr/>
        </p:nvSpPr>
        <p:spPr>
          <a:xfrm>
            <a:off x="4638225" y="2788503"/>
            <a:ext cx="914400" cy="233389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Round Same Side Corner Rectangle 7"/>
          <p:cNvSpPr/>
          <p:nvPr/>
        </p:nvSpPr>
        <p:spPr>
          <a:xfrm>
            <a:off x="1901827" y="434702"/>
            <a:ext cx="914400" cy="4687692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0" name="Freeform 41"/>
          <p:cNvSpPr>
            <a:spLocks noChangeAspect="1" noEditPoints="1"/>
          </p:cNvSpPr>
          <p:nvPr/>
        </p:nvSpPr>
        <p:spPr bwMode="auto">
          <a:xfrm>
            <a:off x="4014082" y="4478144"/>
            <a:ext cx="339477" cy="411379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1" name="Freeform 147"/>
          <p:cNvSpPr>
            <a:spLocks noChangeAspect="1" noEditPoints="1"/>
          </p:cNvSpPr>
          <p:nvPr/>
        </p:nvSpPr>
        <p:spPr bwMode="auto">
          <a:xfrm>
            <a:off x="2196188" y="4478144"/>
            <a:ext cx="325677" cy="411379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2" name="Freeform 33"/>
          <p:cNvSpPr>
            <a:spLocks noChangeAspect="1" noEditPoints="1"/>
          </p:cNvSpPr>
          <p:nvPr/>
        </p:nvSpPr>
        <p:spPr bwMode="auto">
          <a:xfrm>
            <a:off x="3060467" y="4478144"/>
            <a:ext cx="423499" cy="411379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3" name="Freeform 21"/>
          <p:cNvSpPr>
            <a:spLocks noEditPoints="1"/>
          </p:cNvSpPr>
          <p:nvPr/>
        </p:nvSpPr>
        <p:spPr bwMode="auto">
          <a:xfrm>
            <a:off x="4890036" y="4478800"/>
            <a:ext cx="410779" cy="410067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2878518" y="2679652"/>
            <a:ext cx="787399" cy="36933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60%</a:t>
            </a:r>
          </a:p>
        </p:txBody>
      </p:sp>
      <p:sp>
        <p:nvSpPr>
          <p:cNvPr id="25" name="Rectangle 24"/>
          <p:cNvSpPr/>
          <p:nvPr/>
        </p:nvSpPr>
        <p:spPr>
          <a:xfrm>
            <a:off x="3768309" y="2102859"/>
            <a:ext cx="831025" cy="36933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75%</a:t>
            </a:r>
          </a:p>
        </p:txBody>
      </p:sp>
      <p:sp>
        <p:nvSpPr>
          <p:cNvPr id="26" name="Rectangle 25"/>
          <p:cNvSpPr/>
          <p:nvPr/>
        </p:nvSpPr>
        <p:spPr>
          <a:xfrm>
            <a:off x="1954453" y="756954"/>
            <a:ext cx="809147" cy="36933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90%</a:t>
            </a:r>
          </a:p>
        </p:txBody>
      </p:sp>
      <p:sp>
        <p:nvSpPr>
          <p:cNvPr id="27" name="Rectangle 26"/>
          <p:cNvSpPr/>
          <p:nvPr/>
        </p:nvSpPr>
        <p:spPr>
          <a:xfrm>
            <a:off x="4683187" y="3101643"/>
            <a:ext cx="824479" cy="369332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dirty="0">
                <a:solidFill>
                  <a:srgbClr val="FFFFFF"/>
                </a:solidFill>
              </a:rPr>
              <a:t>50%</a:t>
            </a:r>
          </a:p>
        </p:txBody>
      </p:sp>
      <p:sp>
        <p:nvSpPr>
          <p:cNvPr id="38" name="Title 3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dirty="0" smtClean="0"/>
              <a:t>Four categories of success</a:t>
            </a:r>
            <a:endParaRPr lang="en-US" dirty="0"/>
          </a:p>
        </p:txBody>
      </p:sp>
      <p:sp>
        <p:nvSpPr>
          <p:cNvPr id="39" name="Text Placeholder 38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/>
            <a:r>
              <a:rPr lang="en-US" dirty="0" smtClean="0"/>
              <a:t>With icons and infographic treatment</a:t>
            </a:r>
            <a:endParaRPr lang="en-US" dirty="0"/>
          </a:p>
        </p:txBody>
      </p:sp>
      <p:graphicFrame>
        <p:nvGraphicFramePr>
          <p:cNvPr id="41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72863517"/>
              </p:ext>
            </p:extLst>
          </p:nvPr>
        </p:nvGraphicFramePr>
        <p:xfrm>
          <a:off x="6727781" y="1862408"/>
          <a:ext cx="219456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2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183127147"/>
              </p:ext>
            </p:extLst>
          </p:nvPr>
        </p:nvGraphicFramePr>
        <p:xfrm>
          <a:off x="9216347" y="1862408"/>
          <a:ext cx="219456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43" name="TextBox 42"/>
          <p:cNvSpPr txBox="1"/>
          <p:nvPr/>
        </p:nvSpPr>
        <p:spPr>
          <a:xfrm>
            <a:off x="7032332" y="4053071"/>
            <a:ext cx="1703960" cy="872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kern="900" spc="-67" dirty="0"/>
              <a:t>Lorem</a:t>
            </a:r>
          </a:p>
          <a:p>
            <a:pPr algn="ctr"/>
            <a:r>
              <a:rPr lang="en-US" sz="1467" dirty="0"/>
              <a:t>Lorem ipsum dolor sit amet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9504380" y="4053070"/>
            <a:ext cx="1680185" cy="872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kern="900" spc="-67" dirty="0"/>
              <a:t>Ipsum</a:t>
            </a:r>
          </a:p>
          <a:p>
            <a:pPr algn="ctr"/>
            <a:r>
              <a:rPr lang="en-US" sz="1467" dirty="0"/>
              <a:t>Lorem ipsum dolor sit amet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7338440" y="2636923"/>
            <a:ext cx="9587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kern="900" spc="-67" dirty="0"/>
              <a:t>60%</a:t>
            </a:r>
            <a:endParaRPr lang="en-US" sz="2133" dirty="0"/>
          </a:p>
        </p:txBody>
      </p:sp>
      <p:sp>
        <p:nvSpPr>
          <p:cNvPr id="46" name="TextBox 45"/>
          <p:cNvSpPr txBox="1"/>
          <p:nvPr/>
        </p:nvSpPr>
        <p:spPr>
          <a:xfrm>
            <a:off x="9873194" y="2636923"/>
            <a:ext cx="95878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200" kern="900" spc="-67" dirty="0"/>
              <a:t>85%</a:t>
            </a:r>
            <a:endParaRPr lang="en-US" sz="2133" dirty="0"/>
          </a:p>
        </p:txBody>
      </p:sp>
      <p:sp>
        <p:nvSpPr>
          <p:cNvPr id="50" name="Freeform 49"/>
          <p:cNvSpPr/>
          <p:nvPr/>
        </p:nvSpPr>
        <p:spPr>
          <a:xfrm rot="16200000" flipH="1">
            <a:off x="2725461" y="4484833"/>
            <a:ext cx="372156" cy="1626257"/>
          </a:xfrm>
          <a:custGeom>
            <a:avLst/>
            <a:gdLst>
              <a:gd name="connsiteX0" fmla="*/ 0 w 279117"/>
              <a:gd name="connsiteY0" fmla="*/ 1219693 h 1219693"/>
              <a:gd name="connsiteX1" fmla="*/ 279117 w 279117"/>
              <a:gd name="connsiteY1" fmla="*/ 1219693 h 1219693"/>
              <a:gd name="connsiteX2" fmla="*/ 279117 w 279117"/>
              <a:gd name="connsiteY2" fmla="*/ 0 h 1219693"/>
              <a:gd name="connsiteX3" fmla="*/ 449 w 279117"/>
              <a:gd name="connsiteY3" fmla="*/ 525561 h 1219693"/>
              <a:gd name="connsiteX4" fmla="*/ 0 w 279117"/>
              <a:gd name="connsiteY4" fmla="*/ 1219693 h 121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117" h="1219693">
                <a:moveTo>
                  <a:pt x="0" y="1219693"/>
                </a:moveTo>
                <a:lnTo>
                  <a:pt x="279117" y="1219693"/>
                </a:lnTo>
                <a:lnTo>
                  <a:pt x="279117" y="0"/>
                </a:lnTo>
                <a:lnTo>
                  <a:pt x="449" y="525561"/>
                </a:lnTo>
                <a:lnTo>
                  <a:pt x="0" y="1219693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69867" y="5484036"/>
            <a:ext cx="1675325" cy="1925453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1800" dirty="0">
                <a:solidFill>
                  <a:srgbClr val="FFFFFF"/>
                </a:solidFill>
              </a:rPr>
              <a:t>Category 1</a:t>
            </a:r>
          </a:p>
          <a:p>
            <a:pPr algn="ctr"/>
            <a:r>
              <a:rPr lang="da-DK" sz="1200" dirty="0">
                <a:solidFill>
                  <a:srgbClr val="FFFFFF"/>
                </a:solidFill>
              </a:rPr>
              <a:t>Lorem ipsum dolor sit amet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3695306" y="5484036"/>
            <a:ext cx="1675325" cy="1925453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1800" dirty="0">
                <a:solidFill>
                  <a:srgbClr val="FFFFFF"/>
                </a:solidFill>
              </a:rPr>
              <a:t>Category 3</a:t>
            </a:r>
          </a:p>
          <a:p>
            <a:pPr algn="ctr"/>
            <a:r>
              <a:rPr lang="da-DK" sz="1200" dirty="0">
                <a:solidFill>
                  <a:srgbClr val="FFFFFF"/>
                </a:solidFill>
              </a:rPr>
              <a:t>Lorem ipsum dolor sit amet</a:t>
            </a:r>
            <a:endParaRPr lang="en-US" sz="1200" dirty="0">
              <a:solidFill>
                <a:srgbClr val="FFFFFF"/>
              </a:solidFill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5366854" y="5484036"/>
            <a:ext cx="1675325" cy="1925453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1800" dirty="0">
                <a:solidFill>
                  <a:srgbClr val="FFFFFF"/>
                </a:solidFill>
              </a:rPr>
              <a:t>Category 4</a:t>
            </a:r>
          </a:p>
          <a:p>
            <a:pPr algn="ctr"/>
            <a:r>
              <a:rPr lang="da-DK" sz="1200" dirty="0">
                <a:solidFill>
                  <a:srgbClr val="FFFFFF"/>
                </a:solidFill>
              </a:rPr>
              <a:t>Lorem ipsum dolor sit amet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427467" y="5484036"/>
            <a:ext cx="1675325" cy="192545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ctr"/>
            <a:r>
              <a:rPr lang="en-US" sz="1800" dirty="0">
                <a:solidFill>
                  <a:srgbClr val="FFFFFF"/>
                </a:solidFill>
              </a:rPr>
              <a:t>Category 1</a:t>
            </a:r>
          </a:p>
          <a:p>
            <a:pPr algn="ctr"/>
            <a:r>
              <a:rPr lang="da-DK" sz="1200" dirty="0">
                <a:solidFill>
                  <a:srgbClr val="FFFFFF"/>
                </a:solidFill>
              </a:rPr>
              <a:t>Lorem ipsum dolor sit amet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5" name="Freeform 54"/>
          <p:cNvSpPr/>
          <p:nvPr/>
        </p:nvSpPr>
        <p:spPr>
          <a:xfrm rot="16200000" flipH="1">
            <a:off x="1424872" y="4109277"/>
            <a:ext cx="371811" cy="2377713"/>
          </a:xfrm>
          <a:custGeom>
            <a:avLst/>
            <a:gdLst>
              <a:gd name="connsiteX0" fmla="*/ 0 w 278858"/>
              <a:gd name="connsiteY0" fmla="*/ 1783285 h 1783285"/>
              <a:gd name="connsiteX1" fmla="*/ 278858 w 278858"/>
              <a:gd name="connsiteY1" fmla="*/ 1257365 h 1783285"/>
              <a:gd name="connsiteX2" fmla="*/ 278858 w 278858"/>
              <a:gd name="connsiteY2" fmla="*/ 0 h 1783285"/>
              <a:gd name="connsiteX3" fmla="*/ 244 w 278858"/>
              <a:gd name="connsiteY3" fmla="*/ 1115123 h 1783285"/>
              <a:gd name="connsiteX4" fmla="*/ 0 w 278858"/>
              <a:gd name="connsiteY4" fmla="*/ 1783285 h 178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58" h="1783285">
                <a:moveTo>
                  <a:pt x="0" y="1783285"/>
                </a:moveTo>
                <a:lnTo>
                  <a:pt x="278858" y="1257365"/>
                </a:lnTo>
                <a:lnTo>
                  <a:pt x="278858" y="0"/>
                </a:lnTo>
                <a:lnTo>
                  <a:pt x="244" y="1115123"/>
                </a:lnTo>
                <a:lnTo>
                  <a:pt x="0" y="1783285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6" name="Freeform 55"/>
          <p:cNvSpPr/>
          <p:nvPr/>
        </p:nvSpPr>
        <p:spPr>
          <a:xfrm rot="5400000">
            <a:off x="4351009" y="4484834"/>
            <a:ext cx="372156" cy="1626257"/>
          </a:xfrm>
          <a:custGeom>
            <a:avLst/>
            <a:gdLst>
              <a:gd name="connsiteX0" fmla="*/ 0 w 279117"/>
              <a:gd name="connsiteY0" fmla="*/ 1219693 h 1219693"/>
              <a:gd name="connsiteX1" fmla="*/ 279117 w 279117"/>
              <a:gd name="connsiteY1" fmla="*/ 1219693 h 1219693"/>
              <a:gd name="connsiteX2" fmla="*/ 279117 w 279117"/>
              <a:gd name="connsiteY2" fmla="*/ 0 h 1219693"/>
              <a:gd name="connsiteX3" fmla="*/ 449 w 279117"/>
              <a:gd name="connsiteY3" fmla="*/ 525561 h 1219693"/>
              <a:gd name="connsiteX4" fmla="*/ 0 w 279117"/>
              <a:gd name="connsiteY4" fmla="*/ 1219693 h 1219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9117" h="1219693">
                <a:moveTo>
                  <a:pt x="0" y="1219693"/>
                </a:moveTo>
                <a:lnTo>
                  <a:pt x="279117" y="1219693"/>
                </a:lnTo>
                <a:lnTo>
                  <a:pt x="279117" y="0"/>
                </a:lnTo>
                <a:lnTo>
                  <a:pt x="449" y="525561"/>
                </a:lnTo>
                <a:lnTo>
                  <a:pt x="0" y="1219693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7" name="Freeform 56"/>
          <p:cNvSpPr/>
          <p:nvPr/>
        </p:nvSpPr>
        <p:spPr>
          <a:xfrm rot="5400000">
            <a:off x="5651941" y="4109278"/>
            <a:ext cx="371811" cy="2377713"/>
          </a:xfrm>
          <a:custGeom>
            <a:avLst/>
            <a:gdLst>
              <a:gd name="connsiteX0" fmla="*/ 0 w 278858"/>
              <a:gd name="connsiteY0" fmla="*/ 1783285 h 1783285"/>
              <a:gd name="connsiteX1" fmla="*/ 278858 w 278858"/>
              <a:gd name="connsiteY1" fmla="*/ 1257365 h 1783285"/>
              <a:gd name="connsiteX2" fmla="*/ 278858 w 278858"/>
              <a:gd name="connsiteY2" fmla="*/ 0 h 1783285"/>
              <a:gd name="connsiteX3" fmla="*/ 244 w 278858"/>
              <a:gd name="connsiteY3" fmla="*/ 1115123 h 1783285"/>
              <a:gd name="connsiteX4" fmla="*/ 0 w 278858"/>
              <a:gd name="connsiteY4" fmla="*/ 1783285 h 178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58" h="1783285">
                <a:moveTo>
                  <a:pt x="0" y="1783285"/>
                </a:moveTo>
                <a:lnTo>
                  <a:pt x="278858" y="1257365"/>
                </a:lnTo>
                <a:lnTo>
                  <a:pt x="278858" y="0"/>
                </a:lnTo>
                <a:lnTo>
                  <a:pt x="244" y="1115123"/>
                </a:lnTo>
                <a:lnTo>
                  <a:pt x="0" y="1783285"/>
                </a:ln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7433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3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3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3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3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3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3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3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20" grpId="0" animBg="1"/>
      <p:bldP spid="21" grpId="0" animBg="1"/>
      <p:bldP spid="22" grpId="0" animBg="1"/>
      <p:bldP spid="23" grpId="0" animBg="1"/>
      <p:bldGraphic spid="41" grpId="0">
        <p:bldAsOne/>
      </p:bldGraphic>
      <p:bldGraphic spid="42" grpId="0">
        <p:bldAsOne/>
      </p:bldGraphic>
      <p:bldP spid="43" grpId="0"/>
      <p:bldP spid="44" grpId="0"/>
      <p:bldP spid="45" grpId="0"/>
      <p:bldP spid="46" grpId="0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Org chart number one</a:t>
            </a:r>
            <a:endParaRPr lang="en-US" dirty="0"/>
          </a:p>
        </p:txBody>
      </p:sp>
      <p:sp>
        <p:nvSpPr>
          <p:cNvPr id="10" name="Rectangle 9"/>
          <p:cNvSpPr/>
          <p:nvPr/>
        </p:nvSpPr>
        <p:spPr>
          <a:xfrm>
            <a:off x="4860701" y="1600201"/>
            <a:ext cx="2323624" cy="57980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Question One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49495" y="5252290"/>
            <a:ext cx="1553232" cy="57980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A1</a:t>
            </a:r>
          </a:p>
        </p:txBody>
      </p:sp>
      <p:sp>
        <p:nvSpPr>
          <p:cNvPr id="12" name="Rectangle 11"/>
          <p:cNvSpPr/>
          <p:nvPr/>
        </p:nvSpPr>
        <p:spPr>
          <a:xfrm>
            <a:off x="2786293" y="5252290"/>
            <a:ext cx="1553232" cy="5798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A2</a:t>
            </a:r>
          </a:p>
        </p:txBody>
      </p:sp>
      <p:sp>
        <p:nvSpPr>
          <p:cNvPr id="13" name="Oval 12"/>
          <p:cNvSpPr/>
          <p:nvPr/>
        </p:nvSpPr>
        <p:spPr>
          <a:xfrm>
            <a:off x="4860702" y="5139829"/>
            <a:ext cx="809252" cy="80472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none" lIns="180297" tIns="179347" rIns="180297" bIns="179347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Yes</a:t>
            </a:r>
          </a:p>
        </p:txBody>
      </p:sp>
      <p:sp>
        <p:nvSpPr>
          <p:cNvPr id="14" name="Rectangle 13"/>
          <p:cNvSpPr/>
          <p:nvPr/>
        </p:nvSpPr>
        <p:spPr>
          <a:xfrm>
            <a:off x="1224305" y="3372116"/>
            <a:ext cx="2323624" cy="579809"/>
          </a:xfrm>
          <a:prstGeom prst="rect">
            <a:avLst/>
          </a:prstGeom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A</a:t>
            </a:r>
          </a:p>
        </p:txBody>
      </p:sp>
      <p:sp>
        <p:nvSpPr>
          <p:cNvPr id="15" name="Rectangle 14"/>
          <p:cNvSpPr/>
          <p:nvPr/>
        </p:nvSpPr>
        <p:spPr>
          <a:xfrm>
            <a:off x="4860701" y="3372116"/>
            <a:ext cx="2323624" cy="57980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B</a:t>
            </a:r>
          </a:p>
        </p:txBody>
      </p:sp>
      <p:sp>
        <p:nvSpPr>
          <p:cNvPr id="16" name="Rectangle 15"/>
          <p:cNvSpPr/>
          <p:nvPr/>
        </p:nvSpPr>
        <p:spPr>
          <a:xfrm>
            <a:off x="8497097" y="3372116"/>
            <a:ext cx="2323624" cy="57980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C</a:t>
            </a:r>
          </a:p>
        </p:txBody>
      </p:sp>
      <p:cxnSp>
        <p:nvCxnSpPr>
          <p:cNvPr id="20" name="Elbow Connector 19"/>
          <p:cNvCxnSpPr>
            <a:stCxn id="10" idx="2"/>
            <a:endCxn id="42" idx="0"/>
          </p:cNvCxnSpPr>
          <p:nvPr/>
        </p:nvCxnSpPr>
        <p:spPr>
          <a:xfrm rot="16200000" flipH="1">
            <a:off x="7600259" y="602263"/>
            <a:ext cx="480904" cy="3636397"/>
          </a:xfrm>
          <a:prstGeom prst="bentConnector3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lbow Connector 29"/>
          <p:cNvCxnSpPr>
            <a:stCxn id="10" idx="2"/>
            <a:endCxn id="40" idx="0"/>
          </p:cNvCxnSpPr>
          <p:nvPr/>
        </p:nvCxnSpPr>
        <p:spPr>
          <a:xfrm rot="5400000">
            <a:off x="3963864" y="602265"/>
            <a:ext cx="480904" cy="3636395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>
            <a:stCxn id="10" idx="2"/>
            <a:endCxn id="41" idx="0"/>
          </p:cNvCxnSpPr>
          <p:nvPr/>
        </p:nvCxnSpPr>
        <p:spPr>
          <a:xfrm>
            <a:off x="6022513" y="2180010"/>
            <a:ext cx="1" cy="510606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39"/>
          <p:cNvSpPr/>
          <p:nvPr/>
        </p:nvSpPr>
        <p:spPr>
          <a:xfrm>
            <a:off x="1464808" y="2660914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A</a:t>
            </a:r>
          </a:p>
        </p:txBody>
      </p:sp>
      <p:sp>
        <p:nvSpPr>
          <p:cNvPr id="41" name="Rectangle 40"/>
          <p:cNvSpPr/>
          <p:nvPr/>
        </p:nvSpPr>
        <p:spPr>
          <a:xfrm>
            <a:off x="5101204" y="2690616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B</a:t>
            </a:r>
          </a:p>
        </p:txBody>
      </p:sp>
      <p:sp>
        <p:nvSpPr>
          <p:cNvPr id="42" name="Rectangle 41"/>
          <p:cNvSpPr/>
          <p:nvPr/>
        </p:nvSpPr>
        <p:spPr>
          <a:xfrm>
            <a:off x="8737600" y="2660914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C</a:t>
            </a:r>
          </a:p>
        </p:txBody>
      </p:sp>
      <p:cxnSp>
        <p:nvCxnSpPr>
          <p:cNvPr id="52" name="Straight Arrow Connector 51"/>
          <p:cNvCxnSpPr>
            <a:stCxn id="41" idx="2"/>
            <a:endCxn id="15" idx="0"/>
          </p:cNvCxnSpPr>
          <p:nvPr/>
        </p:nvCxnSpPr>
        <p:spPr>
          <a:xfrm flipH="1">
            <a:off x="6022513" y="3035326"/>
            <a:ext cx="1" cy="336790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Straight Arrow Connector 54"/>
          <p:cNvCxnSpPr>
            <a:stCxn id="42" idx="2"/>
            <a:endCxn id="16" idx="0"/>
          </p:cNvCxnSpPr>
          <p:nvPr/>
        </p:nvCxnSpPr>
        <p:spPr>
          <a:xfrm flipH="1">
            <a:off x="9658909" y="3005624"/>
            <a:ext cx="1" cy="36649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Arrow Connector 57"/>
          <p:cNvCxnSpPr>
            <a:stCxn id="40" idx="2"/>
            <a:endCxn id="14" idx="0"/>
          </p:cNvCxnSpPr>
          <p:nvPr/>
        </p:nvCxnSpPr>
        <p:spPr>
          <a:xfrm flipH="1">
            <a:off x="2386117" y="3005624"/>
            <a:ext cx="1" cy="36649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Elbow Connector 62"/>
          <p:cNvCxnSpPr>
            <a:stCxn id="14" idx="2"/>
            <a:endCxn id="64" idx="0"/>
          </p:cNvCxnSpPr>
          <p:nvPr/>
        </p:nvCxnSpPr>
        <p:spPr>
          <a:xfrm rot="5400000">
            <a:off x="1566169" y="3607779"/>
            <a:ext cx="475803" cy="1164094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Rectangle 63"/>
          <p:cNvSpPr/>
          <p:nvPr/>
        </p:nvSpPr>
        <p:spPr>
          <a:xfrm>
            <a:off x="300713" y="4427728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A1</a:t>
            </a:r>
          </a:p>
        </p:txBody>
      </p:sp>
      <p:cxnSp>
        <p:nvCxnSpPr>
          <p:cNvPr id="65" name="Straight Arrow Connector 64"/>
          <p:cNvCxnSpPr>
            <a:stCxn id="64" idx="2"/>
            <a:endCxn id="11" idx="0"/>
          </p:cNvCxnSpPr>
          <p:nvPr/>
        </p:nvCxnSpPr>
        <p:spPr>
          <a:xfrm>
            <a:off x="1222023" y="4772438"/>
            <a:ext cx="4088" cy="47985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tangle 70"/>
          <p:cNvSpPr/>
          <p:nvPr/>
        </p:nvSpPr>
        <p:spPr>
          <a:xfrm>
            <a:off x="2641600" y="4427728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A2</a:t>
            </a:r>
          </a:p>
        </p:txBody>
      </p:sp>
      <p:cxnSp>
        <p:nvCxnSpPr>
          <p:cNvPr id="72" name="Elbow Connector 71"/>
          <p:cNvCxnSpPr>
            <a:stCxn id="14" idx="2"/>
            <a:endCxn id="71" idx="0"/>
          </p:cNvCxnSpPr>
          <p:nvPr/>
        </p:nvCxnSpPr>
        <p:spPr>
          <a:xfrm rot="16200000" flipH="1">
            <a:off x="2736612" y="3601429"/>
            <a:ext cx="475803" cy="1176793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Arrow Connector 74"/>
          <p:cNvCxnSpPr>
            <a:stCxn id="71" idx="2"/>
            <a:endCxn id="12" idx="0"/>
          </p:cNvCxnSpPr>
          <p:nvPr/>
        </p:nvCxnSpPr>
        <p:spPr>
          <a:xfrm flipH="1">
            <a:off x="3562909" y="4772438"/>
            <a:ext cx="1" cy="47985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Oval 77"/>
          <p:cNvSpPr/>
          <p:nvPr/>
        </p:nvSpPr>
        <p:spPr>
          <a:xfrm>
            <a:off x="6375074" y="5139829"/>
            <a:ext cx="809252" cy="80472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none" lIns="180297" tIns="179347" rIns="180297" bIns="179347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No</a:t>
            </a:r>
          </a:p>
        </p:txBody>
      </p:sp>
      <p:sp>
        <p:nvSpPr>
          <p:cNvPr id="89" name="Rectangle 88"/>
          <p:cNvSpPr/>
          <p:nvPr/>
        </p:nvSpPr>
        <p:spPr>
          <a:xfrm>
            <a:off x="7702701" y="5252290"/>
            <a:ext cx="1553232" cy="57980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A1</a:t>
            </a:r>
          </a:p>
        </p:txBody>
      </p:sp>
      <p:sp>
        <p:nvSpPr>
          <p:cNvPr id="90" name="Rectangle 89"/>
          <p:cNvSpPr/>
          <p:nvPr/>
        </p:nvSpPr>
        <p:spPr>
          <a:xfrm>
            <a:off x="10039500" y="5252290"/>
            <a:ext cx="1553232" cy="579809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0160" tIns="10160" rIns="10160" bIns="10160" numCol="1" spcCol="1270" anchor="ctr" anchorCtr="0">
            <a:no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rgbClr val="FFFFFF"/>
                </a:solidFill>
              </a:rPr>
              <a:t>Answer A2</a:t>
            </a:r>
          </a:p>
        </p:txBody>
      </p:sp>
      <p:cxnSp>
        <p:nvCxnSpPr>
          <p:cNvPr id="91" name="Elbow Connector 90"/>
          <p:cNvCxnSpPr>
            <a:stCxn id="16" idx="2"/>
            <a:endCxn id="92" idx="0"/>
          </p:cNvCxnSpPr>
          <p:nvPr/>
        </p:nvCxnSpPr>
        <p:spPr>
          <a:xfrm rot="5400000">
            <a:off x="8829169" y="3597987"/>
            <a:ext cx="475803" cy="1183679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tangle 91"/>
          <p:cNvSpPr/>
          <p:nvPr/>
        </p:nvSpPr>
        <p:spPr>
          <a:xfrm>
            <a:off x="7553920" y="4427728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A1</a:t>
            </a:r>
          </a:p>
        </p:txBody>
      </p:sp>
      <p:cxnSp>
        <p:nvCxnSpPr>
          <p:cNvPr id="93" name="Straight Arrow Connector 92"/>
          <p:cNvCxnSpPr>
            <a:stCxn id="92" idx="2"/>
            <a:endCxn id="89" idx="0"/>
          </p:cNvCxnSpPr>
          <p:nvPr/>
        </p:nvCxnSpPr>
        <p:spPr>
          <a:xfrm>
            <a:off x="8475230" y="4772438"/>
            <a:ext cx="4087" cy="47985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4" name="Rectangle 93"/>
          <p:cNvSpPr/>
          <p:nvPr/>
        </p:nvSpPr>
        <p:spPr>
          <a:xfrm>
            <a:off x="9894807" y="4427728"/>
            <a:ext cx="1842619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Question A2</a:t>
            </a:r>
          </a:p>
        </p:txBody>
      </p:sp>
      <p:cxnSp>
        <p:nvCxnSpPr>
          <p:cNvPr id="95" name="Elbow Connector 94"/>
          <p:cNvCxnSpPr>
            <a:stCxn id="16" idx="2"/>
            <a:endCxn id="94" idx="0"/>
          </p:cNvCxnSpPr>
          <p:nvPr/>
        </p:nvCxnSpPr>
        <p:spPr>
          <a:xfrm rot="16200000" flipH="1">
            <a:off x="9999612" y="3611222"/>
            <a:ext cx="475803" cy="1157208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Arrow Connector 95"/>
          <p:cNvCxnSpPr>
            <a:stCxn id="94" idx="2"/>
            <a:endCxn id="90" idx="0"/>
          </p:cNvCxnSpPr>
          <p:nvPr/>
        </p:nvCxnSpPr>
        <p:spPr>
          <a:xfrm flipH="1">
            <a:off x="10816116" y="4772438"/>
            <a:ext cx="1" cy="479852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" name="Rectangle 103"/>
          <p:cNvSpPr/>
          <p:nvPr/>
        </p:nvSpPr>
        <p:spPr>
          <a:xfrm>
            <a:off x="4860701" y="4427729"/>
            <a:ext cx="2323624" cy="344710"/>
          </a:xfrm>
          <a:prstGeom prst="rect">
            <a:avLst/>
          </a:prstGeom>
          <a:noFill/>
          <a:ln>
            <a:noFill/>
          </a:ln>
        </p:spPr>
        <p:style>
          <a:lnRef idx="2">
            <a:scrgbClr r="0" g="0" b="0"/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60960" tIns="60960" rIns="60960" bIns="60960" numCol="1" spcCol="1270" anchor="ctr" anchorCtr="0">
            <a:spAutoFit/>
          </a:bodyPr>
          <a:lstStyle/>
          <a:p>
            <a:pPr algn="ctr" defTabSz="711182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600" dirty="0">
                <a:solidFill>
                  <a:schemeClr val="tx1"/>
                </a:solidFill>
              </a:rPr>
              <a:t>Do you like sunsets?</a:t>
            </a:r>
          </a:p>
        </p:txBody>
      </p:sp>
      <p:cxnSp>
        <p:nvCxnSpPr>
          <p:cNvPr id="35" name="Elbow Connector 34"/>
          <p:cNvCxnSpPr>
            <a:stCxn id="104" idx="2"/>
            <a:endCxn id="78" idx="0"/>
          </p:cNvCxnSpPr>
          <p:nvPr/>
        </p:nvCxnSpPr>
        <p:spPr>
          <a:xfrm rot="16200000" flipH="1">
            <a:off x="6217411" y="4577540"/>
            <a:ext cx="367390" cy="757187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lbow Connector 37"/>
          <p:cNvCxnSpPr>
            <a:stCxn id="104" idx="2"/>
            <a:endCxn id="13" idx="0"/>
          </p:cNvCxnSpPr>
          <p:nvPr/>
        </p:nvCxnSpPr>
        <p:spPr>
          <a:xfrm rot="5400000">
            <a:off x="5460226" y="4577542"/>
            <a:ext cx="367390" cy="757185"/>
          </a:xfrm>
          <a:prstGeom prst="bentConnector3">
            <a:avLst>
              <a:gd name="adj1" fmla="val 50000"/>
            </a:avLst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/>
          <p:cNvCxnSpPr>
            <a:stCxn id="15" idx="2"/>
            <a:endCxn id="104" idx="0"/>
          </p:cNvCxnSpPr>
          <p:nvPr/>
        </p:nvCxnSpPr>
        <p:spPr>
          <a:xfrm>
            <a:off x="6022513" y="3951925"/>
            <a:ext cx="0" cy="475804"/>
          </a:xfrm>
          <a:prstGeom prst="straightConnector1">
            <a:avLst/>
          </a:prstGeom>
          <a:ln w="6350">
            <a:solidFill>
              <a:schemeClr val="bg1">
                <a:lumMod val="50000"/>
                <a:alpha val="75000"/>
              </a:schemeClr>
            </a:solidFill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3852720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 infographic example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Elements from different </a:t>
            </a:r>
            <a:r>
              <a:rPr lang="en-US" dirty="0" err="1" smtClean="0"/>
              <a:t>infographics</a:t>
            </a:r>
            <a:r>
              <a:rPr lang="en-US" dirty="0" smtClean="0"/>
              <a:t> are </a:t>
            </a:r>
            <a:r>
              <a:rPr lang="en-US" dirty="0" err="1" smtClean="0"/>
              <a:t>interchangable</a:t>
            </a:r>
            <a:endParaRPr lang="en-US" dirty="0"/>
          </a:p>
        </p:txBody>
      </p:sp>
      <p:sp>
        <p:nvSpPr>
          <p:cNvPr id="33" name="Rounded Rectangle 32"/>
          <p:cNvSpPr/>
          <p:nvPr/>
        </p:nvSpPr>
        <p:spPr>
          <a:xfrm>
            <a:off x="6489068" y="2857884"/>
            <a:ext cx="958761" cy="2769205"/>
          </a:xfrm>
          <a:custGeom>
            <a:avLst/>
            <a:gdLst>
              <a:gd name="connsiteX0" fmla="*/ 0 w 2011716"/>
              <a:gd name="connsiteY0" fmla="*/ 260698 h 4826000"/>
              <a:gd name="connsiteX1" fmla="*/ 260698 w 2011716"/>
              <a:gd name="connsiteY1" fmla="*/ 0 h 4826000"/>
              <a:gd name="connsiteX2" fmla="*/ 1751018 w 2011716"/>
              <a:gd name="connsiteY2" fmla="*/ 0 h 4826000"/>
              <a:gd name="connsiteX3" fmla="*/ 2011716 w 2011716"/>
              <a:gd name="connsiteY3" fmla="*/ 260698 h 4826000"/>
              <a:gd name="connsiteX4" fmla="*/ 2011716 w 2011716"/>
              <a:gd name="connsiteY4" fmla="*/ 4565302 h 4826000"/>
              <a:gd name="connsiteX5" fmla="*/ 1751018 w 2011716"/>
              <a:gd name="connsiteY5" fmla="*/ 4826000 h 4826000"/>
              <a:gd name="connsiteX6" fmla="*/ 260698 w 2011716"/>
              <a:gd name="connsiteY6" fmla="*/ 4826000 h 4826000"/>
              <a:gd name="connsiteX7" fmla="*/ 0 w 2011716"/>
              <a:gd name="connsiteY7" fmla="*/ 4565302 h 4826000"/>
              <a:gd name="connsiteX8" fmla="*/ 0 w 2011716"/>
              <a:gd name="connsiteY8" fmla="*/ 260698 h 4826000"/>
              <a:gd name="connsiteX0" fmla="*/ 2011716 w 2103156"/>
              <a:gd name="connsiteY0" fmla="*/ 4565302 h 4826000"/>
              <a:gd name="connsiteX1" fmla="*/ 1751018 w 2103156"/>
              <a:gd name="connsiteY1" fmla="*/ 4826000 h 4826000"/>
              <a:gd name="connsiteX2" fmla="*/ 260698 w 2103156"/>
              <a:gd name="connsiteY2" fmla="*/ 4826000 h 4826000"/>
              <a:gd name="connsiteX3" fmla="*/ 0 w 2103156"/>
              <a:gd name="connsiteY3" fmla="*/ 4565302 h 4826000"/>
              <a:gd name="connsiteX4" fmla="*/ 0 w 2103156"/>
              <a:gd name="connsiteY4" fmla="*/ 260698 h 4826000"/>
              <a:gd name="connsiteX5" fmla="*/ 260698 w 2103156"/>
              <a:gd name="connsiteY5" fmla="*/ 0 h 4826000"/>
              <a:gd name="connsiteX6" fmla="*/ 1751018 w 2103156"/>
              <a:gd name="connsiteY6" fmla="*/ 0 h 4826000"/>
              <a:gd name="connsiteX7" fmla="*/ 2011716 w 2103156"/>
              <a:gd name="connsiteY7" fmla="*/ 260698 h 4826000"/>
              <a:gd name="connsiteX8" fmla="*/ 2103156 w 2103156"/>
              <a:gd name="connsiteY8" fmla="*/ 4656742 h 4826000"/>
              <a:gd name="connsiteX0" fmla="*/ 2011716 w 2011716"/>
              <a:gd name="connsiteY0" fmla="*/ 4565302 h 4826000"/>
              <a:gd name="connsiteX1" fmla="*/ 1751018 w 2011716"/>
              <a:gd name="connsiteY1" fmla="*/ 4826000 h 4826000"/>
              <a:gd name="connsiteX2" fmla="*/ 260698 w 2011716"/>
              <a:gd name="connsiteY2" fmla="*/ 4826000 h 4826000"/>
              <a:gd name="connsiteX3" fmla="*/ 0 w 2011716"/>
              <a:gd name="connsiteY3" fmla="*/ 4565302 h 4826000"/>
              <a:gd name="connsiteX4" fmla="*/ 0 w 2011716"/>
              <a:gd name="connsiteY4" fmla="*/ 260698 h 4826000"/>
              <a:gd name="connsiteX5" fmla="*/ 260698 w 2011716"/>
              <a:gd name="connsiteY5" fmla="*/ 0 h 4826000"/>
              <a:gd name="connsiteX6" fmla="*/ 1751018 w 2011716"/>
              <a:gd name="connsiteY6" fmla="*/ 0 h 4826000"/>
              <a:gd name="connsiteX7" fmla="*/ 2011716 w 2011716"/>
              <a:gd name="connsiteY7" fmla="*/ 260698 h 4826000"/>
              <a:gd name="connsiteX0" fmla="*/ 1751018 w 2011716"/>
              <a:gd name="connsiteY0" fmla="*/ 4826000 h 4826000"/>
              <a:gd name="connsiteX1" fmla="*/ 260698 w 2011716"/>
              <a:gd name="connsiteY1" fmla="*/ 4826000 h 4826000"/>
              <a:gd name="connsiteX2" fmla="*/ 0 w 2011716"/>
              <a:gd name="connsiteY2" fmla="*/ 4565302 h 4826000"/>
              <a:gd name="connsiteX3" fmla="*/ 0 w 2011716"/>
              <a:gd name="connsiteY3" fmla="*/ 260698 h 4826000"/>
              <a:gd name="connsiteX4" fmla="*/ 260698 w 2011716"/>
              <a:gd name="connsiteY4" fmla="*/ 0 h 4826000"/>
              <a:gd name="connsiteX5" fmla="*/ 1751018 w 2011716"/>
              <a:gd name="connsiteY5" fmla="*/ 0 h 4826000"/>
              <a:gd name="connsiteX6" fmla="*/ 2011716 w 2011716"/>
              <a:gd name="connsiteY6" fmla="*/ 260698 h 4826000"/>
              <a:gd name="connsiteX0" fmla="*/ 260698 w 2011716"/>
              <a:gd name="connsiteY0" fmla="*/ 4826000 h 4826000"/>
              <a:gd name="connsiteX1" fmla="*/ 0 w 2011716"/>
              <a:gd name="connsiteY1" fmla="*/ 4565302 h 4826000"/>
              <a:gd name="connsiteX2" fmla="*/ 0 w 2011716"/>
              <a:gd name="connsiteY2" fmla="*/ 260698 h 4826000"/>
              <a:gd name="connsiteX3" fmla="*/ 260698 w 2011716"/>
              <a:gd name="connsiteY3" fmla="*/ 0 h 4826000"/>
              <a:gd name="connsiteX4" fmla="*/ 1751018 w 2011716"/>
              <a:gd name="connsiteY4" fmla="*/ 0 h 4826000"/>
              <a:gd name="connsiteX5" fmla="*/ 2011716 w 2011716"/>
              <a:gd name="connsiteY5" fmla="*/ 260698 h 4826000"/>
              <a:gd name="connsiteX0" fmla="*/ 0 w 2011716"/>
              <a:gd name="connsiteY0" fmla="*/ 4565302 h 4565302"/>
              <a:gd name="connsiteX1" fmla="*/ 0 w 2011716"/>
              <a:gd name="connsiteY1" fmla="*/ 260698 h 4565302"/>
              <a:gd name="connsiteX2" fmla="*/ 260698 w 2011716"/>
              <a:gd name="connsiteY2" fmla="*/ 0 h 4565302"/>
              <a:gd name="connsiteX3" fmla="*/ 1751018 w 2011716"/>
              <a:gd name="connsiteY3" fmla="*/ 0 h 4565302"/>
              <a:gd name="connsiteX4" fmla="*/ 2011716 w 2011716"/>
              <a:gd name="connsiteY4" fmla="*/ 260698 h 4565302"/>
              <a:gd name="connsiteX0" fmla="*/ 0 w 1751018"/>
              <a:gd name="connsiteY0" fmla="*/ 4565302 h 4565302"/>
              <a:gd name="connsiteX1" fmla="*/ 0 w 1751018"/>
              <a:gd name="connsiteY1" fmla="*/ 260698 h 4565302"/>
              <a:gd name="connsiteX2" fmla="*/ 260698 w 1751018"/>
              <a:gd name="connsiteY2" fmla="*/ 0 h 4565302"/>
              <a:gd name="connsiteX3" fmla="*/ 1751018 w 1751018"/>
              <a:gd name="connsiteY3" fmla="*/ 0 h 456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1018" h="4565302">
                <a:moveTo>
                  <a:pt x="0" y="4565302"/>
                </a:moveTo>
                <a:lnTo>
                  <a:pt x="0" y="260698"/>
                </a:lnTo>
                <a:cubicBezTo>
                  <a:pt x="0" y="116718"/>
                  <a:pt x="116718" y="0"/>
                  <a:pt x="260698" y="0"/>
                </a:cubicBezTo>
                <a:lnTo>
                  <a:pt x="1751018" y="0"/>
                </a:lnTo>
              </a:path>
            </a:pathLst>
          </a:custGeom>
          <a:noFill/>
          <a:ln w="35560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4" name="Rounded Rectangle 32"/>
          <p:cNvSpPr/>
          <p:nvPr/>
        </p:nvSpPr>
        <p:spPr>
          <a:xfrm>
            <a:off x="6821619" y="4413727"/>
            <a:ext cx="626211" cy="1220731"/>
          </a:xfrm>
          <a:custGeom>
            <a:avLst/>
            <a:gdLst>
              <a:gd name="connsiteX0" fmla="*/ 0 w 2011716"/>
              <a:gd name="connsiteY0" fmla="*/ 260698 h 4826000"/>
              <a:gd name="connsiteX1" fmla="*/ 260698 w 2011716"/>
              <a:gd name="connsiteY1" fmla="*/ 0 h 4826000"/>
              <a:gd name="connsiteX2" fmla="*/ 1751018 w 2011716"/>
              <a:gd name="connsiteY2" fmla="*/ 0 h 4826000"/>
              <a:gd name="connsiteX3" fmla="*/ 2011716 w 2011716"/>
              <a:gd name="connsiteY3" fmla="*/ 260698 h 4826000"/>
              <a:gd name="connsiteX4" fmla="*/ 2011716 w 2011716"/>
              <a:gd name="connsiteY4" fmla="*/ 4565302 h 4826000"/>
              <a:gd name="connsiteX5" fmla="*/ 1751018 w 2011716"/>
              <a:gd name="connsiteY5" fmla="*/ 4826000 h 4826000"/>
              <a:gd name="connsiteX6" fmla="*/ 260698 w 2011716"/>
              <a:gd name="connsiteY6" fmla="*/ 4826000 h 4826000"/>
              <a:gd name="connsiteX7" fmla="*/ 0 w 2011716"/>
              <a:gd name="connsiteY7" fmla="*/ 4565302 h 4826000"/>
              <a:gd name="connsiteX8" fmla="*/ 0 w 2011716"/>
              <a:gd name="connsiteY8" fmla="*/ 260698 h 4826000"/>
              <a:gd name="connsiteX0" fmla="*/ 2011716 w 2103156"/>
              <a:gd name="connsiteY0" fmla="*/ 4565302 h 4826000"/>
              <a:gd name="connsiteX1" fmla="*/ 1751018 w 2103156"/>
              <a:gd name="connsiteY1" fmla="*/ 4826000 h 4826000"/>
              <a:gd name="connsiteX2" fmla="*/ 260698 w 2103156"/>
              <a:gd name="connsiteY2" fmla="*/ 4826000 h 4826000"/>
              <a:gd name="connsiteX3" fmla="*/ 0 w 2103156"/>
              <a:gd name="connsiteY3" fmla="*/ 4565302 h 4826000"/>
              <a:gd name="connsiteX4" fmla="*/ 0 w 2103156"/>
              <a:gd name="connsiteY4" fmla="*/ 260698 h 4826000"/>
              <a:gd name="connsiteX5" fmla="*/ 260698 w 2103156"/>
              <a:gd name="connsiteY5" fmla="*/ 0 h 4826000"/>
              <a:gd name="connsiteX6" fmla="*/ 1751018 w 2103156"/>
              <a:gd name="connsiteY6" fmla="*/ 0 h 4826000"/>
              <a:gd name="connsiteX7" fmla="*/ 2011716 w 2103156"/>
              <a:gd name="connsiteY7" fmla="*/ 260698 h 4826000"/>
              <a:gd name="connsiteX8" fmla="*/ 2103156 w 2103156"/>
              <a:gd name="connsiteY8" fmla="*/ 4656742 h 4826000"/>
              <a:gd name="connsiteX0" fmla="*/ 2011716 w 2011716"/>
              <a:gd name="connsiteY0" fmla="*/ 4565302 h 4826000"/>
              <a:gd name="connsiteX1" fmla="*/ 1751018 w 2011716"/>
              <a:gd name="connsiteY1" fmla="*/ 4826000 h 4826000"/>
              <a:gd name="connsiteX2" fmla="*/ 260698 w 2011716"/>
              <a:gd name="connsiteY2" fmla="*/ 4826000 h 4826000"/>
              <a:gd name="connsiteX3" fmla="*/ 0 w 2011716"/>
              <a:gd name="connsiteY3" fmla="*/ 4565302 h 4826000"/>
              <a:gd name="connsiteX4" fmla="*/ 0 w 2011716"/>
              <a:gd name="connsiteY4" fmla="*/ 260698 h 4826000"/>
              <a:gd name="connsiteX5" fmla="*/ 260698 w 2011716"/>
              <a:gd name="connsiteY5" fmla="*/ 0 h 4826000"/>
              <a:gd name="connsiteX6" fmla="*/ 1751018 w 2011716"/>
              <a:gd name="connsiteY6" fmla="*/ 0 h 4826000"/>
              <a:gd name="connsiteX7" fmla="*/ 2011716 w 2011716"/>
              <a:gd name="connsiteY7" fmla="*/ 260698 h 4826000"/>
              <a:gd name="connsiteX0" fmla="*/ 1751018 w 2011716"/>
              <a:gd name="connsiteY0" fmla="*/ 4826000 h 4826000"/>
              <a:gd name="connsiteX1" fmla="*/ 260698 w 2011716"/>
              <a:gd name="connsiteY1" fmla="*/ 4826000 h 4826000"/>
              <a:gd name="connsiteX2" fmla="*/ 0 w 2011716"/>
              <a:gd name="connsiteY2" fmla="*/ 4565302 h 4826000"/>
              <a:gd name="connsiteX3" fmla="*/ 0 w 2011716"/>
              <a:gd name="connsiteY3" fmla="*/ 260698 h 4826000"/>
              <a:gd name="connsiteX4" fmla="*/ 260698 w 2011716"/>
              <a:gd name="connsiteY4" fmla="*/ 0 h 4826000"/>
              <a:gd name="connsiteX5" fmla="*/ 1751018 w 2011716"/>
              <a:gd name="connsiteY5" fmla="*/ 0 h 4826000"/>
              <a:gd name="connsiteX6" fmla="*/ 2011716 w 2011716"/>
              <a:gd name="connsiteY6" fmla="*/ 260698 h 4826000"/>
              <a:gd name="connsiteX0" fmla="*/ 260698 w 2011716"/>
              <a:gd name="connsiteY0" fmla="*/ 4826000 h 4826000"/>
              <a:gd name="connsiteX1" fmla="*/ 0 w 2011716"/>
              <a:gd name="connsiteY1" fmla="*/ 4565302 h 4826000"/>
              <a:gd name="connsiteX2" fmla="*/ 0 w 2011716"/>
              <a:gd name="connsiteY2" fmla="*/ 260698 h 4826000"/>
              <a:gd name="connsiteX3" fmla="*/ 260698 w 2011716"/>
              <a:gd name="connsiteY3" fmla="*/ 0 h 4826000"/>
              <a:gd name="connsiteX4" fmla="*/ 1751018 w 2011716"/>
              <a:gd name="connsiteY4" fmla="*/ 0 h 4826000"/>
              <a:gd name="connsiteX5" fmla="*/ 2011716 w 2011716"/>
              <a:gd name="connsiteY5" fmla="*/ 260698 h 4826000"/>
              <a:gd name="connsiteX0" fmla="*/ 0 w 2011716"/>
              <a:gd name="connsiteY0" fmla="*/ 4565302 h 4565302"/>
              <a:gd name="connsiteX1" fmla="*/ 0 w 2011716"/>
              <a:gd name="connsiteY1" fmla="*/ 260698 h 4565302"/>
              <a:gd name="connsiteX2" fmla="*/ 260698 w 2011716"/>
              <a:gd name="connsiteY2" fmla="*/ 0 h 4565302"/>
              <a:gd name="connsiteX3" fmla="*/ 1751018 w 2011716"/>
              <a:gd name="connsiteY3" fmla="*/ 0 h 4565302"/>
              <a:gd name="connsiteX4" fmla="*/ 2011716 w 2011716"/>
              <a:gd name="connsiteY4" fmla="*/ 260698 h 4565302"/>
              <a:gd name="connsiteX0" fmla="*/ 0 w 1751018"/>
              <a:gd name="connsiteY0" fmla="*/ 4565302 h 4565302"/>
              <a:gd name="connsiteX1" fmla="*/ 0 w 1751018"/>
              <a:gd name="connsiteY1" fmla="*/ 260698 h 4565302"/>
              <a:gd name="connsiteX2" fmla="*/ 260698 w 1751018"/>
              <a:gd name="connsiteY2" fmla="*/ 0 h 4565302"/>
              <a:gd name="connsiteX3" fmla="*/ 1751018 w 1751018"/>
              <a:gd name="connsiteY3" fmla="*/ 0 h 456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1018" h="4565302">
                <a:moveTo>
                  <a:pt x="0" y="4565302"/>
                </a:moveTo>
                <a:lnTo>
                  <a:pt x="0" y="260698"/>
                </a:lnTo>
                <a:cubicBezTo>
                  <a:pt x="0" y="116718"/>
                  <a:pt x="116718" y="0"/>
                  <a:pt x="260698" y="0"/>
                </a:cubicBezTo>
                <a:lnTo>
                  <a:pt x="1751018" y="0"/>
                </a:lnTo>
              </a:path>
            </a:pathLst>
          </a:custGeom>
          <a:noFill/>
          <a:ln w="3556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5" name="Rounded Rectangle 32"/>
          <p:cNvSpPr/>
          <p:nvPr/>
        </p:nvSpPr>
        <p:spPr>
          <a:xfrm flipH="1">
            <a:off x="4914788" y="2050784"/>
            <a:ext cx="1236715" cy="3576304"/>
          </a:xfrm>
          <a:custGeom>
            <a:avLst/>
            <a:gdLst>
              <a:gd name="connsiteX0" fmla="*/ 0 w 2011716"/>
              <a:gd name="connsiteY0" fmla="*/ 260698 h 4826000"/>
              <a:gd name="connsiteX1" fmla="*/ 260698 w 2011716"/>
              <a:gd name="connsiteY1" fmla="*/ 0 h 4826000"/>
              <a:gd name="connsiteX2" fmla="*/ 1751018 w 2011716"/>
              <a:gd name="connsiteY2" fmla="*/ 0 h 4826000"/>
              <a:gd name="connsiteX3" fmla="*/ 2011716 w 2011716"/>
              <a:gd name="connsiteY3" fmla="*/ 260698 h 4826000"/>
              <a:gd name="connsiteX4" fmla="*/ 2011716 w 2011716"/>
              <a:gd name="connsiteY4" fmla="*/ 4565302 h 4826000"/>
              <a:gd name="connsiteX5" fmla="*/ 1751018 w 2011716"/>
              <a:gd name="connsiteY5" fmla="*/ 4826000 h 4826000"/>
              <a:gd name="connsiteX6" fmla="*/ 260698 w 2011716"/>
              <a:gd name="connsiteY6" fmla="*/ 4826000 h 4826000"/>
              <a:gd name="connsiteX7" fmla="*/ 0 w 2011716"/>
              <a:gd name="connsiteY7" fmla="*/ 4565302 h 4826000"/>
              <a:gd name="connsiteX8" fmla="*/ 0 w 2011716"/>
              <a:gd name="connsiteY8" fmla="*/ 260698 h 4826000"/>
              <a:gd name="connsiteX0" fmla="*/ 2011716 w 2103156"/>
              <a:gd name="connsiteY0" fmla="*/ 4565302 h 4826000"/>
              <a:gd name="connsiteX1" fmla="*/ 1751018 w 2103156"/>
              <a:gd name="connsiteY1" fmla="*/ 4826000 h 4826000"/>
              <a:gd name="connsiteX2" fmla="*/ 260698 w 2103156"/>
              <a:gd name="connsiteY2" fmla="*/ 4826000 h 4826000"/>
              <a:gd name="connsiteX3" fmla="*/ 0 w 2103156"/>
              <a:gd name="connsiteY3" fmla="*/ 4565302 h 4826000"/>
              <a:gd name="connsiteX4" fmla="*/ 0 w 2103156"/>
              <a:gd name="connsiteY4" fmla="*/ 260698 h 4826000"/>
              <a:gd name="connsiteX5" fmla="*/ 260698 w 2103156"/>
              <a:gd name="connsiteY5" fmla="*/ 0 h 4826000"/>
              <a:gd name="connsiteX6" fmla="*/ 1751018 w 2103156"/>
              <a:gd name="connsiteY6" fmla="*/ 0 h 4826000"/>
              <a:gd name="connsiteX7" fmla="*/ 2011716 w 2103156"/>
              <a:gd name="connsiteY7" fmla="*/ 260698 h 4826000"/>
              <a:gd name="connsiteX8" fmla="*/ 2103156 w 2103156"/>
              <a:gd name="connsiteY8" fmla="*/ 4656742 h 4826000"/>
              <a:gd name="connsiteX0" fmla="*/ 2011716 w 2011716"/>
              <a:gd name="connsiteY0" fmla="*/ 4565302 h 4826000"/>
              <a:gd name="connsiteX1" fmla="*/ 1751018 w 2011716"/>
              <a:gd name="connsiteY1" fmla="*/ 4826000 h 4826000"/>
              <a:gd name="connsiteX2" fmla="*/ 260698 w 2011716"/>
              <a:gd name="connsiteY2" fmla="*/ 4826000 h 4826000"/>
              <a:gd name="connsiteX3" fmla="*/ 0 w 2011716"/>
              <a:gd name="connsiteY3" fmla="*/ 4565302 h 4826000"/>
              <a:gd name="connsiteX4" fmla="*/ 0 w 2011716"/>
              <a:gd name="connsiteY4" fmla="*/ 260698 h 4826000"/>
              <a:gd name="connsiteX5" fmla="*/ 260698 w 2011716"/>
              <a:gd name="connsiteY5" fmla="*/ 0 h 4826000"/>
              <a:gd name="connsiteX6" fmla="*/ 1751018 w 2011716"/>
              <a:gd name="connsiteY6" fmla="*/ 0 h 4826000"/>
              <a:gd name="connsiteX7" fmla="*/ 2011716 w 2011716"/>
              <a:gd name="connsiteY7" fmla="*/ 260698 h 4826000"/>
              <a:gd name="connsiteX0" fmla="*/ 1751018 w 2011716"/>
              <a:gd name="connsiteY0" fmla="*/ 4826000 h 4826000"/>
              <a:gd name="connsiteX1" fmla="*/ 260698 w 2011716"/>
              <a:gd name="connsiteY1" fmla="*/ 4826000 h 4826000"/>
              <a:gd name="connsiteX2" fmla="*/ 0 w 2011716"/>
              <a:gd name="connsiteY2" fmla="*/ 4565302 h 4826000"/>
              <a:gd name="connsiteX3" fmla="*/ 0 w 2011716"/>
              <a:gd name="connsiteY3" fmla="*/ 260698 h 4826000"/>
              <a:gd name="connsiteX4" fmla="*/ 260698 w 2011716"/>
              <a:gd name="connsiteY4" fmla="*/ 0 h 4826000"/>
              <a:gd name="connsiteX5" fmla="*/ 1751018 w 2011716"/>
              <a:gd name="connsiteY5" fmla="*/ 0 h 4826000"/>
              <a:gd name="connsiteX6" fmla="*/ 2011716 w 2011716"/>
              <a:gd name="connsiteY6" fmla="*/ 260698 h 4826000"/>
              <a:gd name="connsiteX0" fmla="*/ 260698 w 2011716"/>
              <a:gd name="connsiteY0" fmla="*/ 4826000 h 4826000"/>
              <a:gd name="connsiteX1" fmla="*/ 0 w 2011716"/>
              <a:gd name="connsiteY1" fmla="*/ 4565302 h 4826000"/>
              <a:gd name="connsiteX2" fmla="*/ 0 w 2011716"/>
              <a:gd name="connsiteY2" fmla="*/ 260698 h 4826000"/>
              <a:gd name="connsiteX3" fmla="*/ 260698 w 2011716"/>
              <a:gd name="connsiteY3" fmla="*/ 0 h 4826000"/>
              <a:gd name="connsiteX4" fmla="*/ 1751018 w 2011716"/>
              <a:gd name="connsiteY4" fmla="*/ 0 h 4826000"/>
              <a:gd name="connsiteX5" fmla="*/ 2011716 w 2011716"/>
              <a:gd name="connsiteY5" fmla="*/ 260698 h 4826000"/>
              <a:gd name="connsiteX0" fmla="*/ 0 w 2011716"/>
              <a:gd name="connsiteY0" fmla="*/ 4565302 h 4565302"/>
              <a:gd name="connsiteX1" fmla="*/ 0 w 2011716"/>
              <a:gd name="connsiteY1" fmla="*/ 260698 h 4565302"/>
              <a:gd name="connsiteX2" fmla="*/ 260698 w 2011716"/>
              <a:gd name="connsiteY2" fmla="*/ 0 h 4565302"/>
              <a:gd name="connsiteX3" fmla="*/ 1751018 w 2011716"/>
              <a:gd name="connsiteY3" fmla="*/ 0 h 4565302"/>
              <a:gd name="connsiteX4" fmla="*/ 2011716 w 2011716"/>
              <a:gd name="connsiteY4" fmla="*/ 260698 h 4565302"/>
              <a:gd name="connsiteX0" fmla="*/ 0 w 1751018"/>
              <a:gd name="connsiteY0" fmla="*/ 4565302 h 4565302"/>
              <a:gd name="connsiteX1" fmla="*/ 0 w 1751018"/>
              <a:gd name="connsiteY1" fmla="*/ 260698 h 4565302"/>
              <a:gd name="connsiteX2" fmla="*/ 260698 w 1751018"/>
              <a:gd name="connsiteY2" fmla="*/ 0 h 4565302"/>
              <a:gd name="connsiteX3" fmla="*/ 1751018 w 1751018"/>
              <a:gd name="connsiteY3" fmla="*/ 0 h 456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1018" h="4565302">
                <a:moveTo>
                  <a:pt x="0" y="4565302"/>
                </a:moveTo>
                <a:lnTo>
                  <a:pt x="0" y="260698"/>
                </a:lnTo>
                <a:cubicBezTo>
                  <a:pt x="0" y="116718"/>
                  <a:pt x="116718" y="0"/>
                  <a:pt x="260698" y="0"/>
                </a:cubicBezTo>
                <a:lnTo>
                  <a:pt x="1751018" y="0"/>
                </a:lnTo>
              </a:path>
            </a:pathLst>
          </a:custGeom>
          <a:noFill/>
          <a:ln w="3556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6" name="Rounded Rectangle 32"/>
          <p:cNvSpPr/>
          <p:nvPr/>
        </p:nvSpPr>
        <p:spPr>
          <a:xfrm flipH="1">
            <a:off x="4888801" y="3461898"/>
            <a:ext cx="926585" cy="2165191"/>
          </a:xfrm>
          <a:custGeom>
            <a:avLst/>
            <a:gdLst>
              <a:gd name="connsiteX0" fmla="*/ 0 w 2011716"/>
              <a:gd name="connsiteY0" fmla="*/ 260698 h 4826000"/>
              <a:gd name="connsiteX1" fmla="*/ 260698 w 2011716"/>
              <a:gd name="connsiteY1" fmla="*/ 0 h 4826000"/>
              <a:gd name="connsiteX2" fmla="*/ 1751018 w 2011716"/>
              <a:gd name="connsiteY2" fmla="*/ 0 h 4826000"/>
              <a:gd name="connsiteX3" fmla="*/ 2011716 w 2011716"/>
              <a:gd name="connsiteY3" fmla="*/ 260698 h 4826000"/>
              <a:gd name="connsiteX4" fmla="*/ 2011716 w 2011716"/>
              <a:gd name="connsiteY4" fmla="*/ 4565302 h 4826000"/>
              <a:gd name="connsiteX5" fmla="*/ 1751018 w 2011716"/>
              <a:gd name="connsiteY5" fmla="*/ 4826000 h 4826000"/>
              <a:gd name="connsiteX6" fmla="*/ 260698 w 2011716"/>
              <a:gd name="connsiteY6" fmla="*/ 4826000 h 4826000"/>
              <a:gd name="connsiteX7" fmla="*/ 0 w 2011716"/>
              <a:gd name="connsiteY7" fmla="*/ 4565302 h 4826000"/>
              <a:gd name="connsiteX8" fmla="*/ 0 w 2011716"/>
              <a:gd name="connsiteY8" fmla="*/ 260698 h 4826000"/>
              <a:gd name="connsiteX0" fmla="*/ 2011716 w 2103156"/>
              <a:gd name="connsiteY0" fmla="*/ 4565302 h 4826000"/>
              <a:gd name="connsiteX1" fmla="*/ 1751018 w 2103156"/>
              <a:gd name="connsiteY1" fmla="*/ 4826000 h 4826000"/>
              <a:gd name="connsiteX2" fmla="*/ 260698 w 2103156"/>
              <a:gd name="connsiteY2" fmla="*/ 4826000 h 4826000"/>
              <a:gd name="connsiteX3" fmla="*/ 0 w 2103156"/>
              <a:gd name="connsiteY3" fmla="*/ 4565302 h 4826000"/>
              <a:gd name="connsiteX4" fmla="*/ 0 w 2103156"/>
              <a:gd name="connsiteY4" fmla="*/ 260698 h 4826000"/>
              <a:gd name="connsiteX5" fmla="*/ 260698 w 2103156"/>
              <a:gd name="connsiteY5" fmla="*/ 0 h 4826000"/>
              <a:gd name="connsiteX6" fmla="*/ 1751018 w 2103156"/>
              <a:gd name="connsiteY6" fmla="*/ 0 h 4826000"/>
              <a:gd name="connsiteX7" fmla="*/ 2011716 w 2103156"/>
              <a:gd name="connsiteY7" fmla="*/ 260698 h 4826000"/>
              <a:gd name="connsiteX8" fmla="*/ 2103156 w 2103156"/>
              <a:gd name="connsiteY8" fmla="*/ 4656742 h 4826000"/>
              <a:gd name="connsiteX0" fmla="*/ 2011716 w 2011716"/>
              <a:gd name="connsiteY0" fmla="*/ 4565302 h 4826000"/>
              <a:gd name="connsiteX1" fmla="*/ 1751018 w 2011716"/>
              <a:gd name="connsiteY1" fmla="*/ 4826000 h 4826000"/>
              <a:gd name="connsiteX2" fmla="*/ 260698 w 2011716"/>
              <a:gd name="connsiteY2" fmla="*/ 4826000 h 4826000"/>
              <a:gd name="connsiteX3" fmla="*/ 0 w 2011716"/>
              <a:gd name="connsiteY3" fmla="*/ 4565302 h 4826000"/>
              <a:gd name="connsiteX4" fmla="*/ 0 w 2011716"/>
              <a:gd name="connsiteY4" fmla="*/ 260698 h 4826000"/>
              <a:gd name="connsiteX5" fmla="*/ 260698 w 2011716"/>
              <a:gd name="connsiteY5" fmla="*/ 0 h 4826000"/>
              <a:gd name="connsiteX6" fmla="*/ 1751018 w 2011716"/>
              <a:gd name="connsiteY6" fmla="*/ 0 h 4826000"/>
              <a:gd name="connsiteX7" fmla="*/ 2011716 w 2011716"/>
              <a:gd name="connsiteY7" fmla="*/ 260698 h 4826000"/>
              <a:gd name="connsiteX0" fmla="*/ 1751018 w 2011716"/>
              <a:gd name="connsiteY0" fmla="*/ 4826000 h 4826000"/>
              <a:gd name="connsiteX1" fmla="*/ 260698 w 2011716"/>
              <a:gd name="connsiteY1" fmla="*/ 4826000 h 4826000"/>
              <a:gd name="connsiteX2" fmla="*/ 0 w 2011716"/>
              <a:gd name="connsiteY2" fmla="*/ 4565302 h 4826000"/>
              <a:gd name="connsiteX3" fmla="*/ 0 w 2011716"/>
              <a:gd name="connsiteY3" fmla="*/ 260698 h 4826000"/>
              <a:gd name="connsiteX4" fmla="*/ 260698 w 2011716"/>
              <a:gd name="connsiteY4" fmla="*/ 0 h 4826000"/>
              <a:gd name="connsiteX5" fmla="*/ 1751018 w 2011716"/>
              <a:gd name="connsiteY5" fmla="*/ 0 h 4826000"/>
              <a:gd name="connsiteX6" fmla="*/ 2011716 w 2011716"/>
              <a:gd name="connsiteY6" fmla="*/ 260698 h 4826000"/>
              <a:gd name="connsiteX0" fmla="*/ 260698 w 2011716"/>
              <a:gd name="connsiteY0" fmla="*/ 4826000 h 4826000"/>
              <a:gd name="connsiteX1" fmla="*/ 0 w 2011716"/>
              <a:gd name="connsiteY1" fmla="*/ 4565302 h 4826000"/>
              <a:gd name="connsiteX2" fmla="*/ 0 w 2011716"/>
              <a:gd name="connsiteY2" fmla="*/ 260698 h 4826000"/>
              <a:gd name="connsiteX3" fmla="*/ 260698 w 2011716"/>
              <a:gd name="connsiteY3" fmla="*/ 0 h 4826000"/>
              <a:gd name="connsiteX4" fmla="*/ 1751018 w 2011716"/>
              <a:gd name="connsiteY4" fmla="*/ 0 h 4826000"/>
              <a:gd name="connsiteX5" fmla="*/ 2011716 w 2011716"/>
              <a:gd name="connsiteY5" fmla="*/ 260698 h 4826000"/>
              <a:gd name="connsiteX0" fmla="*/ 0 w 2011716"/>
              <a:gd name="connsiteY0" fmla="*/ 4565302 h 4565302"/>
              <a:gd name="connsiteX1" fmla="*/ 0 w 2011716"/>
              <a:gd name="connsiteY1" fmla="*/ 260698 h 4565302"/>
              <a:gd name="connsiteX2" fmla="*/ 260698 w 2011716"/>
              <a:gd name="connsiteY2" fmla="*/ 0 h 4565302"/>
              <a:gd name="connsiteX3" fmla="*/ 1751018 w 2011716"/>
              <a:gd name="connsiteY3" fmla="*/ 0 h 4565302"/>
              <a:gd name="connsiteX4" fmla="*/ 2011716 w 2011716"/>
              <a:gd name="connsiteY4" fmla="*/ 260698 h 4565302"/>
              <a:gd name="connsiteX0" fmla="*/ 0 w 1751018"/>
              <a:gd name="connsiteY0" fmla="*/ 4565302 h 4565302"/>
              <a:gd name="connsiteX1" fmla="*/ 0 w 1751018"/>
              <a:gd name="connsiteY1" fmla="*/ 260698 h 4565302"/>
              <a:gd name="connsiteX2" fmla="*/ 260698 w 1751018"/>
              <a:gd name="connsiteY2" fmla="*/ 0 h 4565302"/>
              <a:gd name="connsiteX3" fmla="*/ 1751018 w 1751018"/>
              <a:gd name="connsiteY3" fmla="*/ 0 h 456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1018" h="4565302">
                <a:moveTo>
                  <a:pt x="0" y="4565302"/>
                </a:moveTo>
                <a:lnTo>
                  <a:pt x="0" y="260698"/>
                </a:lnTo>
                <a:cubicBezTo>
                  <a:pt x="0" y="116718"/>
                  <a:pt x="116718" y="0"/>
                  <a:pt x="260698" y="0"/>
                </a:cubicBezTo>
                <a:lnTo>
                  <a:pt x="1751018" y="0"/>
                </a:lnTo>
              </a:path>
            </a:pathLst>
          </a:custGeom>
          <a:noFill/>
          <a:ln w="3556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7" name="Rounded Rectangle 32"/>
          <p:cNvSpPr/>
          <p:nvPr/>
        </p:nvSpPr>
        <p:spPr>
          <a:xfrm flipH="1">
            <a:off x="4880003" y="4949979"/>
            <a:ext cx="599535" cy="677109"/>
          </a:xfrm>
          <a:custGeom>
            <a:avLst/>
            <a:gdLst>
              <a:gd name="connsiteX0" fmla="*/ 0 w 2011716"/>
              <a:gd name="connsiteY0" fmla="*/ 260698 h 4826000"/>
              <a:gd name="connsiteX1" fmla="*/ 260698 w 2011716"/>
              <a:gd name="connsiteY1" fmla="*/ 0 h 4826000"/>
              <a:gd name="connsiteX2" fmla="*/ 1751018 w 2011716"/>
              <a:gd name="connsiteY2" fmla="*/ 0 h 4826000"/>
              <a:gd name="connsiteX3" fmla="*/ 2011716 w 2011716"/>
              <a:gd name="connsiteY3" fmla="*/ 260698 h 4826000"/>
              <a:gd name="connsiteX4" fmla="*/ 2011716 w 2011716"/>
              <a:gd name="connsiteY4" fmla="*/ 4565302 h 4826000"/>
              <a:gd name="connsiteX5" fmla="*/ 1751018 w 2011716"/>
              <a:gd name="connsiteY5" fmla="*/ 4826000 h 4826000"/>
              <a:gd name="connsiteX6" fmla="*/ 260698 w 2011716"/>
              <a:gd name="connsiteY6" fmla="*/ 4826000 h 4826000"/>
              <a:gd name="connsiteX7" fmla="*/ 0 w 2011716"/>
              <a:gd name="connsiteY7" fmla="*/ 4565302 h 4826000"/>
              <a:gd name="connsiteX8" fmla="*/ 0 w 2011716"/>
              <a:gd name="connsiteY8" fmla="*/ 260698 h 4826000"/>
              <a:gd name="connsiteX0" fmla="*/ 2011716 w 2103156"/>
              <a:gd name="connsiteY0" fmla="*/ 4565302 h 4826000"/>
              <a:gd name="connsiteX1" fmla="*/ 1751018 w 2103156"/>
              <a:gd name="connsiteY1" fmla="*/ 4826000 h 4826000"/>
              <a:gd name="connsiteX2" fmla="*/ 260698 w 2103156"/>
              <a:gd name="connsiteY2" fmla="*/ 4826000 h 4826000"/>
              <a:gd name="connsiteX3" fmla="*/ 0 w 2103156"/>
              <a:gd name="connsiteY3" fmla="*/ 4565302 h 4826000"/>
              <a:gd name="connsiteX4" fmla="*/ 0 w 2103156"/>
              <a:gd name="connsiteY4" fmla="*/ 260698 h 4826000"/>
              <a:gd name="connsiteX5" fmla="*/ 260698 w 2103156"/>
              <a:gd name="connsiteY5" fmla="*/ 0 h 4826000"/>
              <a:gd name="connsiteX6" fmla="*/ 1751018 w 2103156"/>
              <a:gd name="connsiteY6" fmla="*/ 0 h 4826000"/>
              <a:gd name="connsiteX7" fmla="*/ 2011716 w 2103156"/>
              <a:gd name="connsiteY7" fmla="*/ 260698 h 4826000"/>
              <a:gd name="connsiteX8" fmla="*/ 2103156 w 2103156"/>
              <a:gd name="connsiteY8" fmla="*/ 4656742 h 4826000"/>
              <a:gd name="connsiteX0" fmla="*/ 2011716 w 2011716"/>
              <a:gd name="connsiteY0" fmla="*/ 4565302 h 4826000"/>
              <a:gd name="connsiteX1" fmla="*/ 1751018 w 2011716"/>
              <a:gd name="connsiteY1" fmla="*/ 4826000 h 4826000"/>
              <a:gd name="connsiteX2" fmla="*/ 260698 w 2011716"/>
              <a:gd name="connsiteY2" fmla="*/ 4826000 h 4826000"/>
              <a:gd name="connsiteX3" fmla="*/ 0 w 2011716"/>
              <a:gd name="connsiteY3" fmla="*/ 4565302 h 4826000"/>
              <a:gd name="connsiteX4" fmla="*/ 0 w 2011716"/>
              <a:gd name="connsiteY4" fmla="*/ 260698 h 4826000"/>
              <a:gd name="connsiteX5" fmla="*/ 260698 w 2011716"/>
              <a:gd name="connsiteY5" fmla="*/ 0 h 4826000"/>
              <a:gd name="connsiteX6" fmla="*/ 1751018 w 2011716"/>
              <a:gd name="connsiteY6" fmla="*/ 0 h 4826000"/>
              <a:gd name="connsiteX7" fmla="*/ 2011716 w 2011716"/>
              <a:gd name="connsiteY7" fmla="*/ 260698 h 4826000"/>
              <a:gd name="connsiteX0" fmla="*/ 1751018 w 2011716"/>
              <a:gd name="connsiteY0" fmla="*/ 4826000 h 4826000"/>
              <a:gd name="connsiteX1" fmla="*/ 260698 w 2011716"/>
              <a:gd name="connsiteY1" fmla="*/ 4826000 h 4826000"/>
              <a:gd name="connsiteX2" fmla="*/ 0 w 2011716"/>
              <a:gd name="connsiteY2" fmla="*/ 4565302 h 4826000"/>
              <a:gd name="connsiteX3" fmla="*/ 0 w 2011716"/>
              <a:gd name="connsiteY3" fmla="*/ 260698 h 4826000"/>
              <a:gd name="connsiteX4" fmla="*/ 260698 w 2011716"/>
              <a:gd name="connsiteY4" fmla="*/ 0 h 4826000"/>
              <a:gd name="connsiteX5" fmla="*/ 1751018 w 2011716"/>
              <a:gd name="connsiteY5" fmla="*/ 0 h 4826000"/>
              <a:gd name="connsiteX6" fmla="*/ 2011716 w 2011716"/>
              <a:gd name="connsiteY6" fmla="*/ 260698 h 4826000"/>
              <a:gd name="connsiteX0" fmla="*/ 260698 w 2011716"/>
              <a:gd name="connsiteY0" fmla="*/ 4826000 h 4826000"/>
              <a:gd name="connsiteX1" fmla="*/ 0 w 2011716"/>
              <a:gd name="connsiteY1" fmla="*/ 4565302 h 4826000"/>
              <a:gd name="connsiteX2" fmla="*/ 0 w 2011716"/>
              <a:gd name="connsiteY2" fmla="*/ 260698 h 4826000"/>
              <a:gd name="connsiteX3" fmla="*/ 260698 w 2011716"/>
              <a:gd name="connsiteY3" fmla="*/ 0 h 4826000"/>
              <a:gd name="connsiteX4" fmla="*/ 1751018 w 2011716"/>
              <a:gd name="connsiteY4" fmla="*/ 0 h 4826000"/>
              <a:gd name="connsiteX5" fmla="*/ 2011716 w 2011716"/>
              <a:gd name="connsiteY5" fmla="*/ 260698 h 4826000"/>
              <a:gd name="connsiteX0" fmla="*/ 0 w 2011716"/>
              <a:gd name="connsiteY0" fmla="*/ 4565302 h 4565302"/>
              <a:gd name="connsiteX1" fmla="*/ 0 w 2011716"/>
              <a:gd name="connsiteY1" fmla="*/ 260698 h 4565302"/>
              <a:gd name="connsiteX2" fmla="*/ 260698 w 2011716"/>
              <a:gd name="connsiteY2" fmla="*/ 0 h 4565302"/>
              <a:gd name="connsiteX3" fmla="*/ 1751018 w 2011716"/>
              <a:gd name="connsiteY3" fmla="*/ 0 h 4565302"/>
              <a:gd name="connsiteX4" fmla="*/ 2011716 w 2011716"/>
              <a:gd name="connsiteY4" fmla="*/ 260698 h 4565302"/>
              <a:gd name="connsiteX0" fmla="*/ 0 w 1751018"/>
              <a:gd name="connsiteY0" fmla="*/ 4565302 h 4565302"/>
              <a:gd name="connsiteX1" fmla="*/ 0 w 1751018"/>
              <a:gd name="connsiteY1" fmla="*/ 260698 h 4565302"/>
              <a:gd name="connsiteX2" fmla="*/ 260698 w 1751018"/>
              <a:gd name="connsiteY2" fmla="*/ 0 h 4565302"/>
              <a:gd name="connsiteX3" fmla="*/ 1751018 w 1751018"/>
              <a:gd name="connsiteY3" fmla="*/ 0 h 4565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1018" h="4565302">
                <a:moveTo>
                  <a:pt x="0" y="4565302"/>
                </a:moveTo>
                <a:lnTo>
                  <a:pt x="0" y="260698"/>
                </a:lnTo>
                <a:cubicBezTo>
                  <a:pt x="0" y="116718"/>
                  <a:pt x="116718" y="0"/>
                  <a:pt x="260698" y="0"/>
                </a:cubicBezTo>
                <a:lnTo>
                  <a:pt x="1751018" y="0"/>
                </a:lnTo>
              </a:path>
            </a:pathLst>
          </a:custGeom>
          <a:noFill/>
          <a:ln w="3556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Rectangle 39"/>
          <p:cNvSpPr/>
          <p:nvPr/>
        </p:nvSpPr>
        <p:spPr>
          <a:xfrm>
            <a:off x="4832501" y="6054453"/>
            <a:ext cx="844617" cy="980244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41" name="Rectangle 40"/>
          <p:cNvSpPr/>
          <p:nvPr/>
        </p:nvSpPr>
        <p:spPr>
          <a:xfrm>
            <a:off x="5673010" y="6054453"/>
            <a:ext cx="930991" cy="980244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42" name="Rectangle 41"/>
          <p:cNvSpPr/>
          <p:nvPr/>
        </p:nvSpPr>
        <p:spPr>
          <a:xfrm>
            <a:off x="6599873" y="6048201"/>
            <a:ext cx="844617" cy="980244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43" name="Rectangle 42"/>
          <p:cNvSpPr/>
          <p:nvPr/>
        </p:nvSpPr>
        <p:spPr>
          <a:xfrm>
            <a:off x="3988937" y="6054453"/>
            <a:ext cx="844617" cy="980244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44" name="Rectangle 43"/>
          <p:cNvSpPr/>
          <p:nvPr/>
        </p:nvSpPr>
        <p:spPr>
          <a:xfrm>
            <a:off x="7441557" y="6048201"/>
            <a:ext cx="844617" cy="980244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4267" dirty="0"/>
          </a:p>
        </p:txBody>
      </p:sp>
      <p:sp>
        <p:nvSpPr>
          <p:cNvPr id="100" name="Freeform 99"/>
          <p:cNvSpPr/>
          <p:nvPr/>
        </p:nvSpPr>
        <p:spPr>
          <a:xfrm>
            <a:off x="3991057" y="5627088"/>
            <a:ext cx="1672492" cy="430779"/>
          </a:xfrm>
          <a:custGeom>
            <a:avLst/>
            <a:gdLst>
              <a:gd name="connsiteX0" fmla="*/ 983443 w 1254369"/>
              <a:gd name="connsiteY0" fmla="*/ 0 h 323084"/>
              <a:gd name="connsiteX1" fmla="*/ 986644 w 1254369"/>
              <a:gd name="connsiteY1" fmla="*/ 0 h 323084"/>
              <a:gd name="connsiteX2" fmla="*/ 1058224 w 1254369"/>
              <a:gd name="connsiteY2" fmla="*/ 0 h 323084"/>
              <a:gd name="connsiteX3" fmla="*/ 1063213 w 1254369"/>
              <a:gd name="connsiteY3" fmla="*/ 0 h 323084"/>
              <a:gd name="connsiteX4" fmla="*/ 1174598 w 1254369"/>
              <a:gd name="connsiteY4" fmla="*/ 0 h 323084"/>
              <a:gd name="connsiteX5" fmla="*/ 1226451 w 1254369"/>
              <a:gd name="connsiteY5" fmla="*/ 0 h 323084"/>
              <a:gd name="connsiteX6" fmla="*/ 1254368 w 1254369"/>
              <a:gd name="connsiteY6" fmla="*/ 0 h 323084"/>
              <a:gd name="connsiteX7" fmla="*/ 1254369 w 1254369"/>
              <a:gd name="connsiteY7" fmla="*/ 0 h 323084"/>
              <a:gd name="connsiteX8" fmla="*/ 632881 w 1254369"/>
              <a:gd name="connsiteY8" fmla="*/ 323084 h 323084"/>
              <a:gd name="connsiteX9" fmla="*/ 488294 w 1254369"/>
              <a:gd name="connsiteY9" fmla="*/ 323084 h 323084"/>
              <a:gd name="connsiteX10" fmla="*/ 436736 w 1254369"/>
              <a:gd name="connsiteY10" fmla="*/ 323084 h 323084"/>
              <a:gd name="connsiteX11" fmla="*/ 408524 w 1254369"/>
              <a:gd name="connsiteY11" fmla="*/ 323084 h 323084"/>
              <a:gd name="connsiteX12" fmla="*/ 297139 w 1254369"/>
              <a:gd name="connsiteY12" fmla="*/ 323084 h 323084"/>
              <a:gd name="connsiteX13" fmla="*/ 239807 w 1254369"/>
              <a:gd name="connsiteY13" fmla="*/ 323084 h 323084"/>
              <a:gd name="connsiteX14" fmla="*/ 217369 w 1254369"/>
              <a:gd name="connsiteY14" fmla="*/ 323084 h 323084"/>
              <a:gd name="connsiteX15" fmla="*/ 0 w 1254369"/>
              <a:gd name="connsiteY15" fmla="*/ 323084 h 323084"/>
              <a:gd name="connsiteX16" fmla="*/ 972326 w 1254369"/>
              <a:gd name="connsiteY16" fmla="*/ 4689 h 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54369" h="323084">
                <a:moveTo>
                  <a:pt x="983443" y="0"/>
                </a:moveTo>
                <a:lnTo>
                  <a:pt x="986644" y="0"/>
                </a:lnTo>
                <a:lnTo>
                  <a:pt x="1058224" y="0"/>
                </a:lnTo>
                <a:lnTo>
                  <a:pt x="1063213" y="0"/>
                </a:lnTo>
                <a:lnTo>
                  <a:pt x="1174598" y="0"/>
                </a:lnTo>
                <a:lnTo>
                  <a:pt x="1226451" y="0"/>
                </a:lnTo>
                <a:lnTo>
                  <a:pt x="1254368" y="0"/>
                </a:lnTo>
                <a:lnTo>
                  <a:pt x="1254369" y="0"/>
                </a:lnTo>
                <a:lnTo>
                  <a:pt x="632881" y="323084"/>
                </a:lnTo>
                <a:lnTo>
                  <a:pt x="488294" y="323084"/>
                </a:lnTo>
                <a:lnTo>
                  <a:pt x="436736" y="323084"/>
                </a:lnTo>
                <a:lnTo>
                  <a:pt x="408524" y="323084"/>
                </a:lnTo>
                <a:lnTo>
                  <a:pt x="297139" y="323084"/>
                </a:lnTo>
                <a:lnTo>
                  <a:pt x="239807" y="323084"/>
                </a:lnTo>
                <a:lnTo>
                  <a:pt x="217369" y="323084"/>
                </a:lnTo>
                <a:lnTo>
                  <a:pt x="0" y="323084"/>
                </a:lnTo>
                <a:lnTo>
                  <a:pt x="972326" y="468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71" name="Freeform 70"/>
          <p:cNvSpPr/>
          <p:nvPr/>
        </p:nvSpPr>
        <p:spPr>
          <a:xfrm>
            <a:off x="4809067" y="5627088"/>
            <a:ext cx="1181101" cy="430779"/>
          </a:xfrm>
          <a:custGeom>
            <a:avLst/>
            <a:gdLst>
              <a:gd name="connsiteX0" fmla="*/ 629306 w 885826"/>
              <a:gd name="connsiteY0" fmla="*/ 0 h 323084"/>
              <a:gd name="connsiteX1" fmla="*/ 629925 w 885826"/>
              <a:gd name="connsiteY1" fmla="*/ 0 h 323084"/>
              <a:gd name="connsiteX2" fmla="*/ 652708 w 885826"/>
              <a:gd name="connsiteY2" fmla="*/ 0 h 323084"/>
              <a:gd name="connsiteX3" fmla="*/ 668782 w 885826"/>
              <a:gd name="connsiteY3" fmla="*/ 0 h 323084"/>
              <a:gd name="connsiteX4" fmla="*/ 827277 w 885826"/>
              <a:gd name="connsiteY4" fmla="*/ 0 h 323084"/>
              <a:gd name="connsiteX5" fmla="*/ 859249 w 885826"/>
              <a:gd name="connsiteY5" fmla="*/ 0 h 323084"/>
              <a:gd name="connsiteX6" fmla="*/ 879231 w 885826"/>
              <a:gd name="connsiteY6" fmla="*/ 0 h 323084"/>
              <a:gd name="connsiteX7" fmla="*/ 885826 w 885826"/>
              <a:gd name="connsiteY7" fmla="*/ 0 h 323084"/>
              <a:gd name="connsiteX8" fmla="*/ 662921 w 885826"/>
              <a:gd name="connsiteY8" fmla="*/ 323084 h 323084"/>
              <a:gd name="connsiteX9" fmla="*/ 472220 w 885826"/>
              <a:gd name="connsiteY9" fmla="*/ 323084 h 323084"/>
              <a:gd name="connsiteX10" fmla="*/ 429803 w 885826"/>
              <a:gd name="connsiteY10" fmla="*/ 323084 h 323084"/>
              <a:gd name="connsiteX11" fmla="*/ 401174 w 885826"/>
              <a:gd name="connsiteY11" fmla="*/ 323084 h 323084"/>
              <a:gd name="connsiteX12" fmla="*/ 281753 w 885826"/>
              <a:gd name="connsiteY12" fmla="*/ 323084 h 323084"/>
              <a:gd name="connsiteX13" fmla="*/ 249925 w 885826"/>
              <a:gd name="connsiteY13" fmla="*/ 323084 h 323084"/>
              <a:gd name="connsiteX14" fmla="*/ 203822 w 885826"/>
              <a:gd name="connsiteY14" fmla="*/ 323084 h 323084"/>
              <a:gd name="connsiteX15" fmla="*/ 0 w 885826"/>
              <a:gd name="connsiteY15" fmla="*/ 323084 h 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5826" h="323084">
                <a:moveTo>
                  <a:pt x="629306" y="0"/>
                </a:moveTo>
                <a:lnTo>
                  <a:pt x="629925" y="0"/>
                </a:lnTo>
                <a:lnTo>
                  <a:pt x="652708" y="0"/>
                </a:lnTo>
                <a:lnTo>
                  <a:pt x="668782" y="0"/>
                </a:lnTo>
                <a:lnTo>
                  <a:pt x="827277" y="0"/>
                </a:lnTo>
                <a:lnTo>
                  <a:pt x="859249" y="0"/>
                </a:lnTo>
                <a:lnTo>
                  <a:pt x="879231" y="0"/>
                </a:lnTo>
                <a:lnTo>
                  <a:pt x="885826" y="0"/>
                </a:lnTo>
                <a:lnTo>
                  <a:pt x="662921" y="323084"/>
                </a:lnTo>
                <a:lnTo>
                  <a:pt x="472220" y="323084"/>
                </a:lnTo>
                <a:lnTo>
                  <a:pt x="429803" y="323084"/>
                </a:lnTo>
                <a:lnTo>
                  <a:pt x="401174" y="323084"/>
                </a:lnTo>
                <a:lnTo>
                  <a:pt x="281753" y="323084"/>
                </a:lnTo>
                <a:lnTo>
                  <a:pt x="249925" y="323084"/>
                </a:lnTo>
                <a:lnTo>
                  <a:pt x="203822" y="323084"/>
                </a:lnTo>
                <a:lnTo>
                  <a:pt x="0" y="32308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3200" dirty="0"/>
          </a:p>
        </p:txBody>
      </p:sp>
      <p:sp>
        <p:nvSpPr>
          <p:cNvPr id="67" name="Freeform 66"/>
          <p:cNvSpPr/>
          <p:nvPr/>
        </p:nvSpPr>
        <p:spPr>
          <a:xfrm flipH="1">
            <a:off x="6629075" y="5627088"/>
            <a:ext cx="1672492" cy="430779"/>
          </a:xfrm>
          <a:custGeom>
            <a:avLst/>
            <a:gdLst>
              <a:gd name="connsiteX0" fmla="*/ 1254369 w 1254369"/>
              <a:gd name="connsiteY0" fmla="*/ 0 h 323084"/>
              <a:gd name="connsiteX1" fmla="*/ 1254368 w 1254369"/>
              <a:gd name="connsiteY1" fmla="*/ 0 h 323084"/>
              <a:gd name="connsiteX2" fmla="*/ 1226451 w 1254369"/>
              <a:gd name="connsiteY2" fmla="*/ 0 h 323084"/>
              <a:gd name="connsiteX3" fmla="*/ 1174598 w 1254369"/>
              <a:gd name="connsiteY3" fmla="*/ 0 h 323084"/>
              <a:gd name="connsiteX4" fmla="*/ 1063213 w 1254369"/>
              <a:gd name="connsiteY4" fmla="*/ 0 h 323084"/>
              <a:gd name="connsiteX5" fmla="*/ 1058224 w 1254369"/>
              <a:gd name="connsiteY5" fmla="*/ 0 h 323084"/>
              <a:gd name="connsiteX6" fmla="*/ 986644 w 1254369"/>
              <a:gd name="connsiteY6" fmla="*/ 0 h 323084"/>
              <a:gd name="connsiteX7" fmla="*/ 983443 w 1254369"/>
              <a:gd name="connsiteY7" fmla="*/ 0 h 323084"/>
              <a:gd name="connsiteX8" fmla="*/ 972326 w 1254369"/>
              <a:gd name="connsiteY8" fmla="*/ 4689 h 323084"/>
              <a:gd name="connsiteX9" fmla="*/ 0 w 1254369"/>
              <a:gd name="connsiteY9" fmla="*/ 323084 h 323084"/>
              <a:gd name="connsiteX10" fmla="*/ 217369 w 1254369"/>
              <a:gd name="connsiteY10" fmla="*/ 323084 h 323084"/>
              <a:gd name="connsiteX11" fmla="*/ 239807 w 1254369"/>
              <a:gd name="connsiteY11" fmla="*/ 323084 h 323084"/>
              <a:gd name="connsiteX12" fmla="*/ 297139 w 1254369"/>
              <a:gd name="connsiteY12" fmla="*/ 323084 h 323084"/>
              <a:gd name="connsiteX13" fmla="*/ 408524 w 1254369"/>
              <a:gd name="connsiteY13" fmla="*/ 323084 h 323084"/>
              <a:gd name="connsiteX14" fmla="*/ 436736 w 1254369"/>
              <a:gd name="connsiteY14" fmla="*/ 323084 h 323084"/>
              <a:gd name="connsiteX15" fmla="*/ 488294 w 1254369"/>
              <a:gd name="connsiteY15" fmla="*/ 323084 h 323084"/>
              <a:gd name="connsiteX16" fmla="*/ 632881 w 1254369"/>
              <a:gd name="connsiteY16" fmla="*/ 323084 h 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54369" h="323084">
                <a:moveTo>
                  <a:pt x="1254369" y="0"/>
                </a:moveTo>
                <a:lnTo>
                  <a:pt x="1254368" y="0"/>
                </a:lnTo>
                <a:lnTo>
                  <a:pt x="1226451" y="0"/>
                </a:lnTo>
                <a:lnTo>
                  <a:pt x="1174598" y="0"/>
                </a:lnTo>
                <a:lnTo>
                  <a:pt x="1063213" y="0"/>
                </a:lnTo>
                <a:lnTo>
                  <a:pt x="1058224" y="0"/>
                </a:lnTo>
                <a:lnTo>
                  <a:pt x="986644" y="0"/>
                </a:lnTo>
                <a:lnTo>
                  <a:pt x="983443" y="0"/>
                </a:lnTo>
                <a:lnTo>
                  <a:pt x="972326" y="4689"/>
                </a:lnTo>
                <a:lnTo>
                  <a:pt x="0" y="323084"/>
                </a:lnTo>
                <a:lnTo>
                  <a:pt x="217369" y="323084"/>
                </a:lnTo>
                <a:lnTo>
                  <a:pt x="239807" y="323084"/>
                </a:lnTo>
                <a:lnTo>
                  <a:pt x="297139" y="323084"/>
                </a:lnTo>
                <a:lnTo>
                  <a:pt x="408524" y="323084"/>
                </a:lnTo>
                <a:lnTo>
                  <a:pt x="436736" y="323084"/>
                </a:lnTo>
                <a:lnTo>
                  <a:pt x="488294" y="323084"/>
                </a:lnTo>
                <a:lnTo>
                  <a:pt x="632881" y="323084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68" name="Freeform 67"/>
          <p:cNvSpPr/>
          <p:nvPr/>
        </p:nvSpPr>
        <p:spPr>
          <a:xfrm flipH="1">
            <a:off x="6310281" y="5627088"/>
            <a:ext cx="1172308" cy="430779"/>
          </a:xfrm>
          <a:custGeom>
            <a:avLst/>
            <a:gdLst>
              <a:gd name="connsiteX0" fmla="*/ 879231 w 879231"/>
              <a:gd name="connsiteY0" fmla="*/ 0 h 323084"/>
              <a:gd name="connsiteX1" fmla="*/ 871415 w 879231"/>
              <a:gd name="connsiteY1" fmla="*/ 0 h 323084"/>
              <a:gd name="connsiteX2" fmla="*/ 859249 w 879231"/>
              <a:gd name="connsiteY2" fmla="*/ 0 h 323084"/>
              <a:gd name="connsiteX3" fmla="*/ 827276 w 879231"/>
              <a:gd name="connsiteY3" fmla="*/ 0 h 323084"/>
              <a:gd name="connsiteX4" fmla="*/ 668782 w 879231"/>
              <a:gd name="connsiteY4" fmla="*/ 0 h 323084"/>
              <a:gd name="connsiteX5" fmla="*/ 652708 w 879231"/>
              <a:gd name="connsiteY5" fmla="*/ 0 h 323084"/>
              <a:gd name="connsiteX6" fmla="*/ 629924 w 879231"/>
              <a:gd name="connsiteY6" fmla="*/ 0 h 323084"/>
              <a:gd name="connsiteX7" fmla="*/ 629306 w 879231"/>
              <a:gd name="connsiteY7" fmla="*/ 0 h 323084"/>
              <a:gd name="connsiteX8" fmla="*/ 0 w 879231"/>
              <a:gd name="connsiteY8" fmla="*/ 323084 h 323084"/>
              <a:gd name="connsiteX9" fmla="*/ 203821 w 879231"/>
              <a:gd name="connsiteY9" fmla="*/ 323084 h 323084"/>
              <a:gd name="connsiteX10" fmla="*/ 249925 w 879231"/>
              <a:gd name="connsiteY10" fmla="*/ 323084 h 323084"/>
              <a:gd name="connsiteX11" fmla="*/ 281753 w 879231"/>
              <a:gd name="connsiteY11" fmla="*/ 323084 h 323084"/>
              <a:gd name="connsiteX12" fmla="*/ 401173 w 879231"/>
              <a:gd name="connsiteY12" fmla="*/ 323084 h 323084"/>
              <a:gd name="connsiteX13" fmla="*/ 429803 w 879231"/>
              <a:gd name="connsiteY13" fmla="*/ 323084 h 323084"/>
              <a:gd name="connsiteX14" fmla="*/ 472220 w 879231"/>
              <a:gd name="connsiteY14" fmla="*/ 323084 h 323084"/>
              <a:gd name="connsiteX15" fmla="*/ 648510 w 879231"/>
              <a:gd name="connsiteY15" fmla="*/ 323084 h 323084"/>
              <a:gd name="connsiteX16" fmla="*/ 867128 w 879231"/>
              <a:gd name="connsiteY16" fmla="*/ 6214 h 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79231" h="323084">
                <a:moveTo>
                  <a:pt x="879231" y="0"/>
                </a:moveTo>
                <a:lnTo>
                  <a:pt x="871415" y="0"/>
                </a:lnTo>
                <a:lnTo>
                  <a:pt x="859249" y="0"/>
                </a:lnTo>
                <a:lnTo>
                  <a:pt x="827276" y="0"/>
                </a:lnTo>
                <a:lnTo>
                  <a:pt x="668782" y="0"/>
                </a:lnTo>
                <a:lnTo>
                  <a:pt x="652708" y="0"/>
                </a:lnTo>
                <a:lnTo>
                  <a:pt x="629924" y="0"/>
                </a:lnTo>
                <a:lnTo>
                  <a:pt x="629306" y="0"/>
                </a:lnTo>
                <a:lnTo>
                  <a:pt x="0" y="323084"/>
                </a:lnTo>
                <a:lnTo>
                  <a:pt x="203821" y="323084"/>
                </a:lnTo>
                <a:lnTo>
                  <a:pt x="249925" y="323084"/>
                </a:lnTo>
                <a:lnTo>
                  <a:pt x="281753" y="323084"/>
                </a:lnTo>
                <a:lnTo>
                  <a:pt x="401173" y="323084"/>
                </a:lnTo>
                <a:lnTo>
                  <a:pt x="429803" y="323084"/>
                </a:lnTo>
                <a:lnTo>
                  <a:pt x="472220" y="323084"/>
                </a:lnTo>
                <a:lnTo>
                  <a:pt x="648510" y="323084"/>
                </a:lnTo>
                <a:lnTo>
                  <a:pt x="867128" y="621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3200" dirty="0"/>
          </a:p>
        </p:txBody>
      </p:sp>
      <p:sp>
        <p:nvSpPr>
          <p:cNvPr id="69" name="Freeform 68"/>
          <p:cNvSpPr/>
          <p:nvPr/>
        </p:nvSpPr>
        <p:spPr>
          <a:xfrm>
            <a:off x="5656467" y="5627088"/>
            <a:ext cx="968696" cy="430779"/>
          </a:xfrm>
          <a:custGeom>
            <a:avLst/>
            <a:gdLst>
              <a:gd name="connsiteX0" fmla="*/ 225425 w 726522"/>
              <a:gd name="connsiteY0" fmla="*/ 0 h 323084"/>
              <a:gd name="connsiteX1" fmla="*/ 247330 w 726522"/>
              <a:gd name="connsiteY1" fmla="*/ 0 h 323084"/>
              <a:gd name="connsiteX2" fmla="*/ 304861 w 726522"/>
              <a:gd name="connsiteY2" fmla="*/ 0 h 323084"/>
              <a:gd name="connsiteX3" fmla="*/ 448435 w 726522"/>
              <a:gd name="connsiteY3" fmla="*/ 0 h 323084"/>
              <a:gd name="connsiteX4" fmla="*/ 501097 w 726522"/>
              <a:gd name="connsiteY4" fmla="*/ 0 h 323084"/>
              <a:gd name="connsiteX5" fmla="*/ 504592 w 726522"/>
              <a:gd name="connsiteY5" fmla="*/ 0 h 323084"/>
              <a:gd name="connsiteX6" fmla="*/ 726522 w 726522"/>
              <a:gd name="connsiteY6" fmla="*/ 323084 h 323084"/>
              <a:gd name="connsiteX7" fmla="*/ 548998 w 726522"/>
              <a:gd name="connsiteY7" fmla="*/ 323084 h 323084"/>
              <a:gd name="connsiteX8" fmla="*/ 447355 w 726522"/>
              <a:gd name="connsiteY8" fmla="*/ 323084 h 323084"/>
              <a:gd name="connsiteX9" fmla="*/ 253767 w 726522"/>
              <a:gd name="connsiteY9" fmla="*/ 323084 h 323084"/>
              <a:gd name="connsiteX10" fmla="*/ 204298 w 726522"/>
              <a:gd name="connsiteY10" fmla="*/ 323084 h 323084"/>
              <a:gd name="connsiteX11" fmla="*/ 0 w 726522"/>
              <a:gd name="connsiteY11" fmla="*/ 323084 h 323084"/>
              <a:gd name="connsiteX12" fmla="*/ 235785 w 726522"/>
              <a:gd name="connsiteY12" fmla="*/ 15082 h 323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26522" h="323084">
                <a:moveTo>
                  <a:pt x="225425" y="0"/>
                </a:moveTo>
                <a:lnTo>
                  <a:pt x="247330" y="0"/>
                </a:lnTo>
                <a:lnTo>
                  <a:pt x="304861" y="0"/>
                </a:lnTo>
                <a:lnTo>
                  <a:pt x="448435" y="0"/>
                </a:lnTo>
                <a:lnTo>
                  <a:pt x="501097" y="0"/>
                </a:lnTo>
                <a:lnTo>
                  <a:pt x="504592" y="0"/>
                </a:lnTo>
                <a:lnTo>
                  <a:pt x="726522" y="323084"/>
                </a:lnTo>
                <a:lnTo>
                  <a:pt x="548998" y="323084"/>
                </a:lnTo>
                <a:lnTo>
                  <a:pt x="447355" y="323084"/>
                </a:lnTo>
                <a:lnTo>
                  <a:pt x="253767" y="323084"/>
                </a:lnTo>
                <a:lnTo>
                  <a:pt x="204298" y="323084"/>
                </a:lnTo>
                <a:lnTo>
                  <a:pt x="0" y="323084"/>
                </a:lnTo>
                <a:lnTo>
                  <a:pt x="235785" y="1508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3200" dirty="0"/>
          </a:p>
        </p:txBody>
      </p:sp>
      <p:sp>
        <p:nvSpPr>
          <p:cNvPr id="75" name="Oval 74"/>
          <p:cNvSpPr/>
          <p:nvPr/>
        </p:nvSpPr>
        <p:spPr>
          <a:xfrm>
            <a:off x="4136299" y="1630944"/>
            <a:ext cx="846667" cy="846667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en-US" sz="3200" dirty="0">
              <a:solidFill>
                <a:schemeClr val="tx1"/>
              </a:solidFill>
            </a:endParaRPr>
          </a:p>
        </p:txBody>
      </p:sp>
      <p:sp>
        <p:nvSpPr>
          <p:cNvPr id="76" name="Oval 75"/>
          <p:cNvSpPr/>
          <p:nvPr/>
        </p:nvSpPr>
        <p:spPr>
          <a:xfrm>
            <a:off x="4136299" y="3006777"/>
            <a:ext cx="846667" cy="846667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en-US" sz="3200" dirty="0">
              <a:solidFill>
                <a:srgbClr val="434343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>
            <a:off x="4136299" y="4509611"/>
            <a:ext cx="846667" cy="846667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en-US" sz="3200" dirty="0">
              <a:solidFill>
                <a:srgbClr val="434343"/>
              </a:solidFill>
            </a:endParaRPr>
          </a:p>
        </p:txBody>
      </p:sp>
      <p:sp>
        <p:nvSpPr>
          <p:cNvPr id="78" name="Oval 77"/>
          <p:cNvSpPr/>
          <p:nvPr/>
        </p:nvSpPr>
        <p:spPr>
          <a:xfrm>
            <a:off x="7386496" y="2456444"/>
            <a:ext cx="846667" cy="846667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en-US" sz="3200" dirty="0">
              <a:solidFill>
                <a:srgbClr val="434343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7386496" y="3994065"/>
            <a:ext cx="846667" cy="84666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endParaRPr lang="en-US" sz="3200" dirty="0">
              <a:solidFill>
                <a:srgbClr val="434343"/>
              </a:solidFill>
            </a:endParaRPr>
          </a:p>
        </p:txBody>
      </p:sp>
      <p:pic>
        <p:nvPicPr>
          <p:cNvPr id="80" name="Picture 7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14196" y="4696152"/>
            <a:ext cx="490872" cy="413816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03641" y="3182119"/>
            <a:ext cx="511985" cy="495984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40745" y="1835390"/>
            <a:ext cx="437777" cy="437777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543379" y="2660627"/>
            <a:ext cx="532901" cy="438303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522765" y="4252299"/>
            <a:ext cx="574132" cy="330200"/>
          </a:xfrm>
          <a:prstGeom prst="rect">
            <a:avLst/>
          </a:prstGeom>
        </p:spPr>
      </p:pic>
      <p:sp>
        <p:nvSpPr>
          <p:cNvPr id="85" name="Rectangle 84"/>
          <p:cNvSpPr/>
          <p:nvPr/>
        </p:nvSpPr>
        <p:spPr>
          <a:xfrm>
            <a:off x="8308099" y="2539739"/>
            <a:ext cx="88678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/>
              <a:t>02</a:t>
            </a:r>
          </a:p>
        </p:txBody>
      </p:sp>
      <p:sp>
        <p:nvSpPr>
          <p:cNvPr id="86" name="Rectangle 85"/>
          <p:cNvSpPr/>
          <p:nvPr/>
        </p:nvSpPr>
        <p:spPr>
          <a:xfrm>
            <a:off x="9164608" y="2713792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87" name="Rectangle 86"/>
          <p:cNvSpPr/>
          <p:nvPr/>
        </p:nvSpPr>
        <p:spPr>
          <a:xfrm>
            <a:off x="8316896" y="2274688"/>
            <a:ext cx="2627587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33" dirty="0"/>
              <a:t>Lorem ipsum</a:t>
            </a:r>
          </a:p>
        </p:txBody>
      </p:sp>
      <p:sp>
        <p:nvSpPr>
          <p:cNvPr id="88" name="Rectangle 87"/>
          <p:cNvSpPr/>
          <p:nvPr/>
        </p:nvSpPr>
        <p:spPr>
          <a:xfrm>
            <a:off x="8308099" y="4090387"/>
            <a:ext cx="88678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/>
              <a:t>04</a:t>
            </a:r>
          </a:p>
        </p:txBody>
      </p:sp>
      <p:sp>
        <p:nvSpPr>
          <p:cNvPr id="89" name="Rectangle 88"/>
          <p:cNvSpPr/>
          <p:nvPr/>
        </p:nvSpPr>
        <p:spPr>
          <a:xfrm>
            <a:off x="9164608" y="4264440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67" dirty="0"/>
              <a:t>Lorem ipsum dolor sit amet del ium aut ex et estrum</a:t>
            </a:r>
          </a:p>
        </p:txBody>
      </p:sp>
      <p:sp>
        <p:nvSpPr>
          <p:cNvPr id="90" name="Rectangle 89"/>
          <p:cNvSpPr/>
          <p:nvPr/>
        </p:nvSpPr>
        <p:spPr>
          <a:xfrm>
            <a:off x="8316896" y="3825336"/>
            <a:ext cx="2627587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33" dirty="0"/>
              <a:t>Lorem ipsum</a:t>
            </a:r>
          </a:p>
        </p:txBody>
      </p:sp>
      <p:sp>
        <p:nvSpPr>
          <p:cNvPr id="91" name="Rectangle 90"/>
          <p:cNvSpPr/>
          <p:nvPr/>
        </p:nvSpPr>
        <p:spPr>
          <a:xfrm>
            <a:off x="3142886" y="4600159"/>
            <a:ext cx="88678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/>
              <a:t>05</a:t>
            </a:r>
          </a:p>
        </p:txBody>
      </p:sp>
      <p:sp>
        <p:nvSpPr>
          <p:cNvPr id="92" name="Rectangle 91"/>
          <p:cNvSpPr/>
          <p:nvPr/>
        </p:nvSpPr>
        <p:spPr>
          <a:xfrm>
            <a:off x="623392" y="4774212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67" dirty="0"/>
              <a:t>Lorem ipsum dolor sit amet del ium aut ex et estrum</a:t>
            </a:r>
          </a:p>
        </p:txBody>
      </p:sp>
      <p:sp>
        <p:nvSpPr>
          <p:cNvPr id="93" name="Rectangle 92"/>
          <p:cNvSpPr/>
          <p:nvPr/>
        </p:nvSpPr>
        <p:spPr>
          <a:xfrm>
            <a:off x="1363844" y="4335108"/>
            <a:ext cx="2627587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Lorem ipsum</a:t>
            </a:r>
          </a:p>
        </p:txBody>
      </p:sp>
      <p:sp>
        <p:nvSpPr>
          <p:cNvPr id="94" name="Rectangle 93"/>
          <p:cNvSpPr/>
          <p:nvPr/>
        </p:nvSpPr>
        <p:spPr>
          <a:xfrm>
            <a:off x="3142886" y="3060763"/>
            <a:ext cx="88678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/>
              <a:t>03</a:t>
            </a:r>
          </a:p>
        </p:txBody>
      </p:sp>
      <p:sp>
        <p:nvSpPr>
          <p:cNvPr id="95" name="Rectangle 94"/>
          <p:cNvSpPr/>
          <p:nvPr/>
        </p:nvSpPr>
        <p:spPr>
          <a:xfrm>
            <a:off x="623392" y="3234816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67" dirty="0"/>
              <a:t>Lorem ipsum dolor sit amet del ium aut ex et estrum</a:t>
            </a:r>
          </a:p>
        </p:txBody>
      </p:sp>
      <p:sp>
        <p:nvSpPr>
          <p:cNvPr id="96" name="Rectangle 95"/>
          <p:cNvSpPr/>
          <p:nvPr/>
        </p:nvSpPr>
        <p:spPr>
          <a:xfrm>
            <a:off x="1363844" y="2795712"/>
            <a:ext cx="2627587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Lorem ipsum</a:t>
            </a:r>
          </a:p>
        </p:txBody>
      </p:sp>
      <p:sp>
        <p:nvSpPr>
          <p:cNvPr id="97" name="Rectangle 96"/>
          <p:cNvSpPr/>
          <p:nvPr/>
        </p:nvSpPr>
        <p:spPr>
          <a:xfrm>
            <a:off x="3142886" y="1706097"/>
            <a:ext cx="886781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/>
              <a:t>01</a:t>
            </a:r>
          </a:p>
        </p:txBody>
      </p:sp>
      <p:sp>
        <p:nvSpPr>
          <p:cNvPr id="98" name="Rectangle 97"/>
          <p:cNvSpPr/>
          <p:nvPr/>
        </p:nvSpPr>
        <p:spPr>
          <a:xfrm>
            <a:off x="623392" y="1880149"/>
            <a:ext cx="2627587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1467" dirty="0"/>
              <a:t>Lorem ipsum dolor sit amet del ium aut ex et estrum</a:t>
            </a:r>
          </a:p>
        </p:txBody>
      </p:sp>
      <p:sp>
        <p:nvSpPr>
          <p:cNvPr id="99" name="Rectangle 98"/>
          <p:cNvSpPr/>
          <p:nvPr/>
        </p:nvSpPr>
        <p:spPr>
          <a:xfrm>
            <a:off x="1363844" y="1441045"/>
            <a:ext cx="2627587" cy="4205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Lorem ipsum</a:t>
            </a:r>
          </a:p>
        </p:txBody>
      </p:sp>
    </p:spTree>
    <p:extLst>
      <p:ext uri="{BB962C8B-B14F-4D97-AF65-F5344CB8AC3E}">
        <p14:creationId xmlns:p14="http://schemas.microsoft.com/office/powerpoint/2010/main" val="8335594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4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2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4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3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8" dur="3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3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2" presetClass="entr" presetSubtype="4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2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3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3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3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22" presetClass="entr" presetSubtype="4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3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2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3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3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3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3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4" grpId="0" animBg="1"/>
      <p:bldP spid="35" grpId="0" animBg="1"/>
      <p:bldP spid="36" grpId="0" animBg="1"/>
      <p:bldP spid="37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100" grpId="0" animBg="1"/>
      <p:bldP spid="71" grpId="0" animBg="1"/>
      <p:bldP spid="67" grpId="0" animBg="1"/>
      <p:bldP spid="68" grpId="0" animBg="1"/>
      <p:bldP spid="69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5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6" grpId="0"/>
      <p:bldP spid="97" grpId="0"/>
      <p:bldP spid="98" grpId="0"/>
      <p:bldP spid="99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step infographic with icons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1032926" y="1700559"/>
            <a:ext cx="2928325" cy="3936687"/>
            <a:chOff x="755576" y="1338821"/>
            <a:chExt cx="1872208" cy="2952515"/>
          </a:xfrm>
        </p:grpSpPr>
        <p:sp>
          <p:nvSpPr>
            <p:cNvPr id="4" name="Isosceles Triangle 3"/>
            <p:cNvSpPr>
              <a:spLocks noChangeAspect="1"/>
            </p:cNvSpPr>
            <p:nvPr/>
          </p:nvSpPr>
          <p:spPr>
            <a:xfrm>
              <a:off x="755576" y="1338822"/>
              <a:ext cx="1872208" cy="1476164"/>
            </a:xfrm>
            <a:prstGeom prst="triangl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" name="Isosceles Triangle 4"/>
            <p:cNvSpPr>
              <a:spLocks noChangeAspect="1"/>
            </p:cNvSpPr>
            <p:nvPr/>
          </p:nvSpPr>
          <p:spPr>
            <a:xfrm rot="10800000">
              <a:off x="1091939" y="1338821"/>
              <a:ext cx="606090" cy="477879"/>
            </a:xfrm>
            <a:prstGeom prst="triangle">
              <a:avLst/>
            </a:prstGeom>
            <a:gradFill flip="none" rotWithShape="1">
              <a:gsLst>
                <a:gs pos="0">
                  <a:schemeClr val="accent1">
                    <a:lumMod val="7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18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6" name="Isosceles Triangle 5"/>
            <p:cNvSpPr>
              <a:spLocks noChangeAspect="1"/>
            </p:cNvSpPr>
            <p:nvPr/>
          </p:nvSpPr>
          <p:spPr>
            <a:xfrm rot="10800000">
              <a:off x="755576" y="2815172"/>
              <a:ext cx="1872208" cy="1476164"/>
            </a:xfrm>
            <a:prstGeom prst="triangl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438288" y="1700559"/>
            <a:ext cx="2928325" cy="3936687"/>
            <a:chOff x="755576" y="1338821"/>
            <a:chExt cx="1872208" cy="2952515"/>
          </a:xfrm>
        </p:grpSpPr>
        <p:sp>
          <p:nvSpPr>
            <p:cNvPr id="9" name="Isosceles Triangle 8"/>
            <p:cNvSpPr>
              <a:spLocks noChangeAspect="1"/>
            </p:cNvSpPr>
            <p:nvPr/>
          </p:nvSpPr>
          <p:spPr>
            <a:xfrm>
              <a:off x="755576" y="1338822"/>
              <a:ext cx="1872208" cy="1476164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0" name="Isosceles Triangle 9"/>
            <p:cNvSpPr>
              <a:spLocks noChangeAspect="1"/>
            </p:cNvSpPr>
            <p:nvPr/>
          </p:nvSpPr>
          <p:spPr>
            <a:xfrm rot="10800000">
              <a:off x="1091939" y="1338821"/>
              <a:ext cx="606090" cy="477879"/>
            </a:xfrm>
            <a:prstGeom prst="triangle">
              <a:avLst/>
            </a:pr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100000">
                  <a:schemeClr val="accent3"/>
                </a:gs>
              </a:gsLst>
              <a:lin ang="18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1" name="Isosceles Triangle 10"/>
            <p:cNvSpPr>
              <a:spLocks noChangeAspect="1"/>
            </p:cNvSpPr>
            <p:nvPr/>
          </p:nvSpPr>
          <p:spPr>
            <a:xfrm rot="10800000">
              <a:off x="755576" y="2815172"/>
              <a:ext cx="1872208" cy="1476164"/>
            </a:xfrm>
            <a:prstGeom prst="triangl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845362" y="1700559"/>
            <a:ext cx="2928325" cy="3936687"/>
            <a:chOff x="755576" y="1338821"/>
            <a:chExt cx="1872208" cy="2952515"/>
          </a:xfrm>
        </p:grpSpPr>
        <p:sp>
          <p:nvSpPr>
            <p:cNvPr id="13" name="Isosceles Triangle 12"/>
            <p:cNvSpPr>
              <a:spLocks noChangeAspect="1"/>
            </p:cNvSpPr>
            <p:nvPr/>
          </p:nvSpPr>
          <p:spPr>
            <a:xfrm>
              <a:off x="755576" y="1338822"/>
              <a:ext cx="1872208" cy="1476164"/>
            </a:xfrm>
            <a:prstGeom prst="triangl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4" name="Isosceles Triangle 13"/>
            <p:cNvSpPr>
              <a:spLocks noChangeAspect="1"/>
            </p:cNvSpPr>
            <p:nvPr/>
          </p:nvSpPr>
          <p:spPr>
            <a:xfrm rot="10800000">
              <a:off x="1091939" y="1338821"/>
              <a:ext cx="606090" cy="477879"/>
            </a:xfrm>
            <a:prstGeom prst="triangle">
              <a:avLst/>
            </a:prstGeom>
            <a:gradFill flip="none" rotWithShape="1">
              <a:gsLst>
                <a:gs pos="0">
                  <a:schemeClr val="accent5">
                    <a:lumMod val="75000"/>
                  </a:schemeClr>
                </a:gs>
                <a:gs pos="100000">
                  <a:schemeClr val="accent5"/>
                </a:gs>
              </a:gsLst>
              <a:lin ang="18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5" name="Isosceles Triangle 14"/>
            <p:cNvSpPr>
              <a:spLocks noChangeAspect="1"/>
            </p:cNvSpPr>
            <p:nvPr/>
          </p:nvSpPr>
          <p:spPr>
            <a:xfrm rot="10800000">
              <a:off x="755576" y="2815172"/>
              <a:ext cx="1872208" cy="1476164"/>
            </a:xfrm>
            <a:prstGeom prst="triangl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228890" y="1700559"/>
            <a:ext cx="2928325" cy="3936687"/>
            <a:chOff x="755576" y="1338821"/>
            <a:chExt cx="1872208" cy="2952515"/>
          </a:xfrm>
        </p:grpSpPr>
        <p:sp>
          <p:nvSpPr>
            <p:cNvPr id="17" name="Isosceles Triangle 16"/>
            <p:cNvSpPr>
              <a:spLocks noChangeAspect="1"/>
            </p:cNvSpPr>
            <p:nvPr/>
          </p:nvSpPr>
          <p:spPr>
            <a:xfrm>
              <a:off x="755576" y="1338822"/>
              <a:ext cx="1872208" cy="1476164"/>
            </a:xfrm>
            <a:prstGeom prst="triangle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8" name="Isosceles Triangle 17"/>
            <p:cNvSpPr>
              <a:spLocks noChangeAspect="1"/>
            </p:cNvSpPr>
            <p:nvPr/>
          </p:nvSpPr>
          <p:spPr>
            <a:xfrm rot="10800000">
              <a:off x="1091939" y="1338821"/>
              <a:ext cx="606090" cy="477879"/>
            </a:xfrm>
            <a:prstGeom prst="triangle">
              <a:avLst/>
            </a:prstGeom>
            <a:gradFill flip="none" rotWithShape="1">
              <a:gsLst>
                <a:gs pos="0">
                  <a:schemeClr val="tx2">
                    <a:lumMod val="75000"/>
                  </a:schemeClr>
                </a:gs>
                <a:gs pos="100000">
                  <a:schemeClr val="tx2"/>
                </a:gs>
              </a:gsLst>
              <a:lin ang="1800000" scaled="0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9" name="Isosceles Triangle 18"/>
            <p:cNvSpPr>
              <a:spLocks noChangeAspect="1"/>
            </p:cNvSpPr>
            <p:nvPr/>
          </p:nvSpPr>
          <p:spPr>
            <a:xfrm rot="10800000">
              <a:off x="755576" y="2815172"/>
              <a:ext cx="1872208" cy="1476164"/>
            </a:xfrm>
            <a:prstGeom prst="triangle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</p:grpSp>
      <p:sp>
        <p:nvSpPr>
          <p:cNvPr id="22" name="TextBox 21"/>
          <p:cNvSpPr txBox="1"/>
          <p:nvPr/>
        </p:nvSpPr>
        <p:spPr>
          <a:xfrm>
            <a:off x="1764234" y="1766868"/>
            <a:ext cx="5725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4160114" y="1766868"/>
            <a:ext cx="5725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559389" y="1766868"/>
            <a:ext cx="5725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8975026" y="1766868"/>
            <a:ext cx="5725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34398" y="3169616"/>
            <a:ext cx="2925381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INFOGRAPHIC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3439760" y="3169616"/>
            <a:ext cx="2925381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INFOGRAPHIC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5846834" y="3169616"/>
            <a:ext cx="2925381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INFOGRAPHIC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8230362" y="3169616"/>
            <a:ext cx="2925381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INFOGRAPHIC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034398" y="3809045"/>
            <a:ext cx="2925381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67" dirty="0">
                <a:solidFill>
                  <a:srgbClr val="FFFFFF"/>
                </a:solidFill>
              </a:rPr>
              <a:t>Lorem ipsum dolor sit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amet consequitor</a:t>
            </a:r>
          </a:p>
          <a:p>
            <a:pPr algn="ctr"/>
            <a:r>
              <a:rPr lang="en-US" sz="1467" dirty="0" err="1">
                <a:solidFill>
                  <a:srgbClr val="FFFFFF"/>
                </a:solidFill>
              </a:rPr>
              <a:t>oragami</a:t>
            </a:r>
            <a:r>
              <a:rPr lang="en-US" sz="1467" dirty="0">
                <a:solidFill>
                  <a:srgbClr val="FFFFFF"/>
                </a:solidFill>
              </a:rPr>
              <a:t> is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radical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439760" y="3809045"/>
            <a:ext cx="2925381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67" dirty="0">
                <a:solidFill>
                  <a:srgbClr val="FFFFFF"/>
                </a:solidFill>
              </a:rPr>
              <a:t>Lorem ipsum dolor sit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amet consequitor</a:t>
            </a:r>
          </a:p>
          <a:p>
            <a:pPr algn="ctr"/>
            <a:r>
              <a:rPr lang="en-US" sz="1467" dirty="0" err="1">
                <a:solidFill>
                  <a:srgbClr val="FFFFFF"/>
                </a:solidFill>
              </a:rPr>
              <a:t>oragami</a:t>
            </a:r>
            <a:r>
              <a:rPr lang="en-US" sz="1467" dirty="0">
                <a:solidFill>
                  <a:srgbClr val="FFFFFF"/>
                </a:solidFill>
              </a:rPr>
              <a:t> is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radical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846834" y="3809045"/>
            <a:ext cx="2925381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67" dirty="0">
                <a:solidFill>
                  <a:srgbClr val="FFFFFF"/>
                </a:solidFill>
              </a:rPr>
              <a:t>Lorem ipsum dolor sit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amet consequitor</a:t>
            </a:r>
          </a:p>
          <a:p>
            <a:pPr algn="ctr"/>
            <a:r>
              <a:rPr lang="en-US" sz="1467" dirty="0" err="1">
                <a:solidFill>
                  <a:srgbClr val="FFFFFF"/>
                </a:solidFill>
              </a:rPr>
              <a:t>oragami</a:t>
            </a:r>
            <a:r>
              <a:rPr lang="en-US" sz="1467" dirty="0">
                <a:solidFill>
                  <a:srgbClr val="FFFFFF"/>
                </a:solidFill>
              </a:rPr>
              <a:t> is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radical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8230362" y="3809045"/>
            <a:ext cx="2925381" cy="9954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67" dirty="0">
                <a:solidFill>
                  <a:srgbClr val="FFFFFF"/>
                </a:solidFill>
              </a:rPr>
              <a:t>Lorem ipsum dolor sit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amet consequitor</a:t>
            </a:r>
          </a:p>
          <a:p>
            <a:pPr algn="ctr"/>
            <a:r>
              <a:rPr lang="en-US" sz="1467" dirty="0" err="1">
                <a:solidFill>
                  <a:srgbClr val="FFFFFF"/>
                </a:solidFill>
              </a:rPr>
              <a:t>oragami</a:t>
            </a:r>
            <a:r>
              <a:rPr lang="en-US" sz="1467" dirty="0">
                <a:solidFill>
                  <a:srgbClr val="FFFFFF"/>
                </a:solidFill>
              </a:rPr>
              <a:t> is</a:t>
            </a:r>
          </a:p>
          <a:p>
            <a:pPr algn="ctr"/>
            <a:r>
              <a:rPr lang="en-US" sz="1467" dirty="0">
                <a:solidFill>
                  <a:srgbClr val="FFFFFF"/>
                </a:solidFill>
              </a:rPr>
              <a:t>radical</a:t>
            </a:r>
          </a:p>
        </p:txBody>
      </p:sp>
      <p:sp>
        <p:nvSpPr>
          <p:cNvPr id="43" name="Freeform 6"/>
          <p:cNvSpPr>
            <a:spLocks noChangeAspect="1" noEditPoints="1"/>
          </p:cNvSpPr>
          <p:nvPr/>
        </p:nvSpPr>
        <p:spPr bwMode="auto">
          <a:xfrm>
            <a:off x="9341876" y="2539001"/>
            <a:ext cx="702352" cy="588827"/>
          </a:xfrm>
          <a:custGeom>
            <a:avLst/>
            <a:gdLst>
              <a:gd name="T0" fmla="*/ 188 w 204"/>
              <a:gd name="T1" fmla="*/ 79 h 171"/>
              <a:gd name="T2" fmla="*/ 188 w 204"/>
              <a:gd name="T3" fmla="*/ 79 h 171"/>
              <a:gd name="T4" fmla="*/ 188 w 204"/>
              <a:gd name="T5" fmla="*/ 79 h 171"/>
              <a:gd name="T6" fmla="*/ 156 w 204"/>
              <a:gd name="T7" fmla="*/ 64 h 171"/>
              <a:gd name="T8" fmla="*/ 147 w 204"/>
              <a:gd name="T9" fmla="*/ 16 h 171"/>
              <a:gd name="T10" fmla="*/ 87 w 204"/>
              <a:gd name="T11" fmla="*/ 16 h 171"/>
              <a:gd name="T12" fmla="*/ 51 w 204"/>
              <a:gd name="T13" fmla="*/ 52 h 171"/>
              <a:gd name="T14" fmla="*/ 51 w 204"/>
              <a:gd name="T15" fmla="*/ 52 h 171"/>
              <a:gd name="T16" fmla="*/ 48 w 204"/>
              <a:gd name="T17" fmla="*/ 52 h 171"/>
              <a:gd name="T18" fmla="*/ 13 w 204"/>
              <a:gd name="T19" fmla="*/ 87 h 171"/>
              <a:gd name="T20" fmla="*/ 0 w 204"/>
              <a:gd name="T21" fmla="*/ 119 h 171"/>
              <a:gd name="T22" fmla="*/ 13 w 204"/>
              <a:gd name="T23" fmla="*/ 150 h 171"/>
              <a:gd name="T24" fmla="*/ 45 w 204"/>
              <a:gd name="T25" fmla="*/ 164 h 171"/>
              <a:gd name="T26" fmla="*/ 76 w 204"/>
              <a:gd name="T27" fmla="*/ 150 h 171"/>
              <a:gd name="T28" fmla="*/ 98 w 204"/>
              <a:gd name="T29" fmla="*/ 129 h 171"/>
              <a:gd name="T30" fmla="*/ 112 w 204"/>
              <a:gd name="T31" fmla="*/ 155 h 171"/>
              <a:gd name="T32" fmla="*/ 112 w 204"/>
              <a:gd name="T33" fmla="*/ 155 h 171"/>
              <a:gd name="T34" fmla="*/ 112 w 204"/>
              <a:gd name="T35" fmla="*/ 155 h 171"/>
              <a:gd name="T36" fmla="*/ 150 w 204"/>
              <a:gd name="T37" fmla="*/ 171 h 171"/>
              <a:gd name="T38" fmla="*/ 204 w 204"/>
              <a:gd name="T39" fmla="*/ 117 h 171"/>
              <a:gd name="T40" fmla="*/ 188 w 204"/>
              <a:gd name="T41" fmla="*/ 79 h 171"/>
              <a:gd name="T42" fmla="*/ 114 w 204"/>
              <a:gd name="T43" fmla="*/ 150 h 171"/>
              <a:gd name="T44" fmla="*/ 101 w 204"/>
              <a:gd name="T45" fmla="*/ 117 h 171"/>
              <a:gd name="T46" fmla="*/ 102 w 204"/>
              <a:gd name="T47" fmla="*/ 106 h 171"/>
              <a:gd name="T48" fmla="*/ 102 w 204"/>
              <a:gd name="T49" fmla="*/ 105 h 171"/>
              <a:gd name="T50" fmla="*/ 115 w 204"/>
              <a:gd name="T51" fmla="*/ 82 h 171"/>
              <a:gd name="T52" fmla="*/ 150 w 204"/>
              <a:gd name="T53" fmla="*/ 68 h 171"/>
              <a:gd name="T54" fmla="*/ 152 w 204"/>
              <a:gd name="T55" fmla="*/ 68 h 171"/>
              <a:gd name="T56" fmla="*/ 152 w 204"/>
              <a:gd name="T57" fmla="*/ 68 h 171"/>
              <a:gd name="T58" fmla="*/ 152 w 204"/>
              <a:gd name="T59" fmla="*/ 68 h 171"/>
              <a:gd name="T60" fmla="*/ 183 w 204"/>
              <a:gd name="T61" fmla="*/ 81 h 171"/>
              <a:gd name="T62" fmla="*/ 114 w 204"/>
              <a:gd name="T63" fmla="*/ 150 h 171"/>
              <a:gd name="T64" fmla="*/ 90 w 204"/>
              <a:gd name="T65" fmla="*/ 20 h 171"/>
              <a:gd name="T66" fmla="*/ 144 w 204"/>
              <a:gd name="T67" fmla="*/ 20 h 171"/>
              <a:gd name="T68" fmla="*/ 151 w 204"/>
              <a:gd name="T69" fmla="*/ 63 h 171"/>
              <a:gd name="T70" fmla="*/ 150 w 204"/>
              <a:gd name="T71" fmla="*/ 63 h 171"/>
              <a:gd name="T72" fmla="*/ 112 w 204"/>
              <a:gd name="T73" fmla="*/ 79 h 171"/>
              <a:gd name="T74" fmla="*/ 99 w 204"/>
              <a:gd name="T75" fmla="*/ 100 h 171"/>
              <a:gd name="T76" fmla="*/ 54 w 204"/>
              <a:gd name="T77" fmla="*/ 56 h 171"/>
              <a:gd name="T78" fmla="*/ 90 w 204"/>
              <a:gd name="T79" fmla="*/ 20 h 171"/>
              <a:gd name="T80" fmla="*/ 73 w 204"/>
              <a:gd name="T81" fmla="*/ 147 h 171"/>
              <a:gd name="T82" fmla="*/ 45 w 204"/>
              <a:gd name="T83" fmla="*/ 159 h 171"/>
              <a:gd name="T84" fmla="*/ 16 w 204"/>
              <a:gd name="T85" fmla="*/ 147 h 171"/>
              <a:gd name="T86" fmla="*/ 16 w 204"/>
              <a:gd name="T87" fmla="*/ 90 h 171"/>
              <a:gd name="T88" fmla="*/ 49 w 204"/>
              <a:gd name="T89" fmla="*/ 57 h 171"/>
              <a:gd name="T90" fmla="*/ 98 w 204"/>
              <a:gd name="T91" fmla="*/ 106 h 171"/>
              <a:gd name="T92" fmla="*/ 96 w 204"/>
              <a:gd name="T93" fmla="*/ 117 h 171"/>
              <a:gd name="T94" fmla="*/ 97 w 204"/>
              <a:gd name="T95" fmla="*/ 124 h 171"/>
              <a:gd name="T96" fmla="*/ 73 w 204"/>
              <a:gd name="T97" fmla="*/ 147 h 171"/>
              <a:gd name="T98" fmla="*/ 150 w 204"/>
              <a:gd name="T99" fmla="*/ 166 h 171"/>
              <a:gd name="T100" fmla="*/ 117 w 204"/>
              <a:gd name="T101" fmla="*/ 153 h 171"/>
              <a:gd name="T102" fmla="*/ 186 w 204"/>
              <a:gd name="T103" fmla="*/ 84 h 171"/>
              <a:gd name="T104" fmla="*/ 199 w 204"/>
              <a:gd name="T105" fmla="*/ 117 h 171"/>
              <a:gd name="T106" fmla="*/ 150 w 204"/>
              <a:gd name="T107" fmla="*/ 166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4" h="171">
                <a:moveTo>
                  <a:pt x="188" y="79"/>
                </a:moveTo>
                <a:cubicBezTo>
                  <a:pt x="188" y="79"/>
                  <a:pt x="188" y="79"/>
                  <a:pt x="188" y="79"/>
                </a:cubicBezTo>
                <a:cubicBezTo>
                  <a:pt x="188" y="79"/>
                  <a:pt x="188" y="79"/>
                  <a:pt x="188" y="79"/>
                </a:cubicBezTo>
                <a:cubicBezTo>
                  <a:pt x="179" y="71"/>
                  <a:pt x="168" y="65"/>
                  <a:pt x="156" y="64"/>
                </a:cubicBezTo>
                <a:cubicBezTo>
                  <a:pt x="163" y="48"/>
                  <a:pt x="159" y="29"/>
                  <a:pt x="147" y="16"/>
                </a:cubicBezTo>
                <a:cubicBezTo>
                  <a:pt x="130" y="0"/>
                  <a:pt x="103" y="0"/>
                  <a:pt x="87" y="16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0" y="51"/>
                  <a:pt x="48" y="51"/>
                  <a:pt x="48" y="52"/>
                </a:cubicBezTo>
                <a:cubicBezTo>
                  <a:pt x="13" y="87"/>
                  <a:pt x="13" y="87"/>
                  <a:pt x="13" y="87"/>
                </a:cubicBezTo>
                <a:cubicBezTo>
                  <a:pt x="4" y="95"/>
                  <a:pt x="0" y="107"/>
                  <a:pt x="0" y="119"/>
                </a:cubicBezTo>
                <a:cubicBezTo>
                  <a:pt x="0" y="131"/>
                  <a:pt x="4" y="142"/>
                  <a:pt x="13" y="150"/>
                </a:cubicBezTo>
                <a:cubicBezTo>
                  <a:pt x="21" y="159"/>
                  <a:pt x="33" y="164"/>
                  <a:pt x="45" y="164"/>
                </a:cubicBezTo>
                <a:cubicBezTo>
                  <a:pt x="57" y="164"/>
                  <a:pt x="68" y="159"/>
                  <a:pt x="76" y="150"/>
                </a:cubicBezTo>
                <a:cubicBezTo>
                  <a:pt x="98" y="129"/>
                  <a:pt x="98" y="129"/>
                  <a:pt x="98" y="129"/>
                </a:cubicBezTo>
                <a:cubicBezTo>
                  <a:pt x="100" y="139"/>
                  <a:pt x="105" y="148"/>
                  <a:pt x="112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12" y="155"/>
                  <a:pt x="112" y="155"/>
                  <a:pt x="112" y="155"/>
                </a:cubicBezTo>
                <a:cubicBezTo>
                  <a:pt x="122" y="165"/>
                  <a:pt x="135" y="171"/>
                  <a:pt x="150" y="171"/>
                </a:cubicBezTo>
                <a:cubicBezTo>
                  <a:pt x="180" y="171"/>
                  <a:pt x="204" y="147"/>
                  <a:pt x="204" y="117"/>
                </a:cubicBezTo>
                <a:cubicBezTo>
                  <a:pt x="204" y="102"/>
                  <a:pt x="198" y="89"/>
                  <a:pt x="188" y="79"/>
                </a:cubicBezTo>
                <a:close/>
                <a:moveTo>
                  <a:pt x="114" y="150"/>
                </a:moveTo>
                <a:cubicBezTo>
                  <a:pt x="106" y="141"/>
                  <a:pt x="101" y="130"/>
                  <a:pt x="101" y="117"/>
                </a:cubicBezTo>
                <a:cubicBezTo>
                  <a:pt x="101" y="113"/>
                  <a:pt x="101" y="109"/>
                  <a:pt x="102" y="106"/>
                </a:cubicBezTo>
                <a:cubicBezTo>
                  <a:pt x="102" y="105"/>
                  <a:pt x="102" y="105"/>
                  <a:pt x="102" y="105"/>
                </a:cubicBezTo>
                <a:cubicBezTo>
                  <a:pt x="105" y="97"/>
                  <a:pt x="109" y="89"/>
                  <a:pt x="115" y="82"/>
                </a:cubicBezTo>
                <a:cubicBezTo>
                  <a:pt x="125" y="73"/>
                  <a:pt x="137" y="68"/>
                  <a:pt x="150" y="68"/>
                </a:cubicBezTo>
                <a:cubicBezTo>
                  <a:pt x="151" y="68"/>
                  <a:pt x="151" y="68"/>
                  <a:pt x="152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52" y="68"/>
                  <a:pt x="152" y="68"/>
                  <a:pt x="152" y="68"/>
                </a:cubicBezTo>
                <a:cubicBezTo>
                  <a:pt x="164" y="69"/>
                  <a:pt x="175" y="73"/>
                  <a:pt x="183" y="81"/>
                </a:cubicBezTo>
                <a:lnTo>
                  <a:pt x="114" y="150"/>
                </a:lnTo>
                <a:close/>
                <a:moveTo>
                  <a:pt x="90" y="20"/>
                </a:moveTo>
                <a:cubicBezTo>
                  <a:pt x="105" y="5"/>
                  <a:pt x="129" y="5"/>
                  <a:pt x="144" y="20"/>
                </a:cubicBezTo>
                <a:cubicBezTo>
                  <a:pt x="155" y="31"/>
                  <a:pt x="158" y="49"/>
                  <a:pt x="151" y="63"/>
                </a:cubicBezTo>
                <a:cubicBezTo>
                  <a:pt x="150" y="63"/>
                  <a:pt x="150" y="63"/>
                  <a:pt x="150" y="63"/>
                </a:cubicBezTo>
                <a:cubicBezTo>
                  <a:pt x="136" y="63"/>
                  <a:pt x="122" y="69"/>
                  <a:pt x="112" y="79"/>
                </a:cubicBezTo>
                <a:cubicBezTo>
                  <a:pt x="106" y="85"/>
                  <a:pt x="102" y="92"/>
                  <a:pt x="99" y="100"/>
                </a:cubicBezTo>
                <a:cubicBezTo>
                  <a:pt x="54" y="56"/>
                  <a:pt x="54" y="56"/>
                  <a:pt x="54" y="56"/>
                </a:cubicBezTo>
                <a:lnTo>
                  <a:pt x="90" y="20"/>
                </a:lnTo>
                <a:close/>
                <a:moveTo>
                  <a:pt x="73" y="147"/>
                </a:moveTo>
                <a:cubicBezTo>
                  <a:pt x="66" y="155"/>
                  <a:pt x="55" y="159"/>
                  <a:pt x="45" y="159"/>
                </a:cubicBezTo>
                <a:cubicBezTo>
                  <a:pt x="34" y="159"/>
                  <a:pt x="24" y="155"/>
                  <a:pt x="16" y="147"/>
                </a:cubicBezTo>
                <a:cubicBezTo>
                  <a:pt x="1" y="131"/>
                  <a:pt x="1" y="106"/>
                  <a:pt x="16" y="90"/>
                </a:cubicBezTo>
                <a:cubicBezTo>
                  <a:pt x="49" y="57"/>
                  <a:pt x="49" y="57"/>
                  <a:pt x="49" y="57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7" y="109"/>
                  <a:pt x="96" y="113"/>
                  <a:pt x="96" y="117"/>
                </a:cubicBezTo>
                <a:cubicBezTo>
                  <a:pt x="96" y="119"/>
                  <a:pt x="96" y="121"/>
                  <a:pt x="97" y="124"/>
                </a:cubicBezTo>
                <a:lnTo>
                  <a:pt x="73" y="147"/>
                </a:lnTo>
                <a:close/>
                <a:moveTo>
                  <a:pt x="150" y="166"/>
                </a:moveTo>
                <a:cubicBezTo>
                  <a:pt x="137" y="166"/>
                  <a:pt x="126" y="161"/>
                  <a:pt x="117" y="153"/>
                </a:cubicBezTo>
                <a:cubicBezTo>
                  <a:pt x="186" y="84"/>
                  <a:pt x="186" y="84"/>
                  <a:pt x="186" y="84"/>
                </a:cubicBezTo>
                <a:cubicBezTo>
                  <a:pt x="194" y="93"/>
                  <a:pt x="199" y="104"/>
                  <a:pt x="199" y="117"/>
                </a:cubicBezTo>
                <a:cubicBezTo>
                  <a:pt x="199" y="144"/>
                  <a:pt x="177" y="166"/>
                  <a:pt x="150" y="16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  <p:grpSp>
        <p:nvGrpSpPr>
          <p:cNvPr id="62" name="Group 61"/>
          <p:cNvGrpSpPr>
            <a:grpSpLocks noChangeAspect="1"/>
          </p:cNvGrpSpPr>
          <p:nvPr/>
        </p:nvGrpSpPr>
        <p:grpSpPr>
          <a:xfrm>
            <a:off x="2177371" y="2440672"/>
            <a:ext cx="639435" cy="679099"/>
            <a:chOff x="476250" y="5167313"/>
            <a:chExt cx="1484313" cy="1576387"/>
          </a:xfrm>
        </p:grpSpPr>
        <p:sp>
          <p:nvSpPr>
            <p:cNvPr id="49" name="Freeform 13"/>
            <p:cNvSpPr>
              <a:spLocks noEditPoints="1"/>
            </p:cNvSpPr>
            <p:nvPr/>
          </p:nvSpPr>
          <p:spPr bwMode="auto">
            <a:xfrm>
              <a:off x="476250" y="5167313"/>
              <a:ext cx="1484313" cy="1576387"/>
            </a:xfrm>
            <a:custGeom>
              <a:avLst/>
              <a:gdLst>
                <a:gd name="T0" fmla="*/ 177 w 185"/>
                <a:gd name="T1" fmla="*/ 153 h 196"/>
                <a:gd name="T2" fmla="*/ 123 w 185"/>
                <a:gd name="T3" fmla="*/ 42 h 196"/>
                <a:gd name="T4" fmla="*/ 123 w 185"/>
                <a:gd name="T5" fmla="*/ 23 h 196"/>
                <a:gd name="T6" fmla="*/ 130 w 185"/>
                <a:gd name="T7" fmla="*/ 23 h 196"/>
                <a:gd name="T8" fmla="*/ 133 w 185"/>
                <a:gd name="T9" fmla="*/ 21 h 196"/>
                <a:gd name="T10" fmla="*/ 133 w 185"/>
                <a:gd name="T11" fmla="*/ 2 h 196"/>
                <a:gd name="T12" fmla="*/ 130 w 185"/>
                <a:gd name="T13" fmla="*/ 0 h 196"/>
                <a:gd name="T14" fmla="*/ 53 w 185"/>
                <a:gd name="T15" fmla="*/ 0 h 196"/>
                <a:gd name="T16" fmla="*/ 51 w 185"/>
                <a:gd name="T17" fmla="*/ 2 h 196"/>
                <a:gd name="T18" fmla="*/ 51 w 185"/>
                <a:gd name="T19" fmla="*/ 21 h 196"/>
                <a:gd name="T20" fmla="*/ 53 w 185"/>
                <a:gd name="T21" fmla="*/ 23 h 196"/>
                <a:gd name="T22" fmla="*/ 62 w 185"/>
                <a:gd name="T23" fmla="*/ 23 h 196"/>
                <a:gd name="T24" fmla="*/ 62 w 185"/>
                <a:gd name="T25" fmla="*/ 42 h 196"/>
                <a:gd name="T26" fmla="*/ 8 w 185"/>
                <a:gd name="T27" fmla="*/ 153 h 196"/>
                <a:gd name="T28" fmla="*/ 5 w 185"/>
                <a:gd name="T29" fmla="*/ 188 h 196"/>
                <a:gd name="T30" fmla="*/ 24 w 185"/>
                <a:gd name="T31" fmla="*/ 196 h 196"/>
                <a:gd name="T32" fmla="*/ 162 w 185"/>
                <a:gd name="T33" fmla="*/ 196 h 196"/>
                <a:gd name="T34" fmla="*/ 180 w 185"/>
                <a:gd name="T35" fmla="*/ 188 h 196"/>
                <a:gd name="T36" fmla="*/ 177 w 185"/>
                <a:gd name="T37" fmla="*/ 153 h 196"/>
                <a:gd name="T38" fmla="*/ 55 w 185"/>
                <a:gd name="T39" fmla="*/ 4 h 196"/>
                <a:gd name="T40" fmla="*/ 128 w 185"/>
                <a:gd name="T41" fmla="*/ 4 h 196"/>
                <a:gd name="T42" fmla="*/ 128 w 185"/>
                <a:gd name="T43" fmla="*/ 18 h 196"/>
                <a:gd name="T44" fmla="*/ 121 w 185"/>
                <a:gd name="T45" fmla="*/ 18 h 196"/>
                <a:gd name="T46" fmla="*/ 65 w 185"/>
                <a:gd name="T47" fmla="*/ 18 h 196"/>
                <a:gd name="T48" fmla="*/ 55 w 185"/>
                <a:gd name="T49" fmla="*/ 18 h 196"/>
                <a:gd name="T50" fmla="*/ 55 w 185"/>
                <a:gd name="T51" fmla="*/ 4 h 196"/>
                <a:gd name="T52" fmla="*/ 176 w 185"/>
                <a:gd name="T53" fmla="*/ 185 h 196"/>
                <a:gd name="T54" fmla="*/ 162 w 185"/>
                <a:gd name="T55" fmla="*/ 191 h 196"/>
                <a:gd name="T56" fmla="*/ 24 w 185"/>
                <a:gd name="T57" fmla="*/ 191 h 196"/>
                <a:gd name="T58" fmla="*/ 9 w 185"/>
                <a:gd name="T59" fmla="*/ 185 h 196"/>
                <a:gd name="T60" fmla="*/ 13 w 185"/>
                <a:gd name="T61" fmla="*/ 155 h 196"/>
                <a:gd name="T62" fmla="*/ 67 w 185"/>
                <a:gd name="T63" fmla="*/ 44 h 196"/>
                <a:gd name="T64" fmla="*/ 67 w 185"/>
                <a:gd name="T65" fmla="*/ 43 h 196"/>
                <a:gd name="T66" fmla="*/ 67 w 185"/>
                <a:gd name="T67" fmla="*/ 23 h 196"/>
                <a:gd name="T68" fmla="*/ 118 w 185"/>
                <a:gd name="T69" fmla="*/ 23 h 196"/>
                <a:gd name="T70" fmla="*/ 118 w 185"/>
                <a:gd name="T71" fmla="*/ 43 h 196"/>
                <a:gd name="T72" fmla="*/ 119 w 185"/>
                <a:gd name="T73" fmla="*/ 44 h 196"/>
                <a:gd name="T74" fmla="*/ 173 w 185"/>
                <a:gd name="T75" fmla="*/ 155 h 196"/>
                <a:gd name="T76" fmla="*/ 176 w 185"/>
                <a:gd name="T77" fmla="*/ 18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5" h="196">
                  <a:moveTo>
                    <a:pt x="177" y="153"/>
                  </a:moveTo>
                  <a:cubicBezTo>
                    <a:pt x="123" y="42"/>
                    <a:pt x="123" y="42"/>
                    <a:pt x="123" y="42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30" y="23"/>
                    <a:pt x="130" y="23"/>
                    <a:pt x="130" y="23"/>
                  </a:cubicBezTo>
                  <a:cubicBezTo>
                    <a:pt x="132" y="23"/>
                    <a:pt x="133" y="22"/>
                    <a:pt x="133" y="2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2" y="0"/>
                    <a:pt x="13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2" y="0"/>
                    <a:pt x="51" y="1"/>
                    <a:pt x="51" y="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1" y="169"/>
                    <a:pt x="0" y="181"/>
                    <a:pt x="5" y="188"/>
                  </a:cubicBezTo>
                  <a:cubicBezTo>
                    <a:pt x="9" y="193"/>
                    <a:pt x="15" y="196"/>
                    <a:pt x="24" y="196"/>
                  </a:cubicBezTo>
                  <a:cubicBezTo>
                    <a:pt x="162" y="196"/>
                    <a:pt x="162" y="196"/>
                    <a:pt x="162" y="196"/>
                  </a:cubicBezTo>
                  <a:cubicBezTo>
                    <a:pt x="171" y="196"/>
                    <a:pt x="177" y="193"/>
                    <a:pt x="180" y="188"/>
                  </a:cubicBezTo>
                  <a:cubicBezTo>
                    <a:pt x="185" y="181"/>
                    <a:pt x="184" y="169"/>
                    <a:pt x="177" y="153"/>
                  </a:cubicBezTo>
                  <a:close/>
                  <a:moveTo>
                    <a:pt x="55" y="4"/>
                  </a:moveTo>
                  <a:cubicBezTo>
                    <a:pt x="128" y="4"/>
                    <a:pt x="128" y="4"/>
                    <a:pt x="128" y="4"/>
                  </a:cubicBezTo>
                  <a:cubicBezTo>
                    <a:pt x="128" y="18"/>
                    <a:pt x="128" y="18"/>
                    <a:pt x="128" y="18"/>
                  </a:cubicBezTo>
                  <a:cubicBezTo>
                    <a:pt x="121" y="18"/>
                    <a:pt x="121" y="18"/>
                    <a:pt x="121" y="18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55" y="18"/>
                    <a:pt x="55" y="18"/>
                    <a:pt x="55" y="18"/>
                  </a:cubicBezTo>
                  <a:lnTo>
                    <a:pt x="55" y="4"/>
                  </a:lnTo>
                  <a:close/>
                  <a:moveTo>
                    <a:pt x="176" y="185"/>
                  </a:moveTo>
                  <a:cubicBezTo>
                    <a:pt x="174" y="189"/>
                    <a:pt x="169" y="191"/>
                    <a:pt x="162" y="191"/>
                  </a:cubicBezTo>
                  <a:cubicBezTo>
                    <a:pt x="24" y="191"/>
                    <a:pt x="24" y="191"/>
                    <a:pt x="24" y="191"/>
                  </a:cubicBezTo>
                  <a:cubicBezTo>
                    <a:pt x="16" y="191"/>
                    <a:pt x="12" y="189"/>
                    <a:pt x="9" y="185"/>
                  </a:cubicBezTo>
                  <a:cubicBezTo>
                    <a:pt x="5" y="180"/>
                    <a:pt x="7" y="169"/>
                    <a:pt x="13" y="155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7" y="44"/>
                    <a:pt x="67" y="43"/>
                    <a:pt x="67" y="4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118" y="23"/>
                    <a:pt x="118" y="23"/>
                    <a:pt x="118" y="23"/>
                  </a:cubicBezTo>
                  <a:cubicBezTo>
                    <a:pt x="118" y="43"/>
                    <a:pt x="118" y="43"/>
                    <a:pt x="118" y="43"/>
                  </a:cubicBezTo>
                  <a:cubicBezTo>
                    <a:pt x="118" y="43"/>
                    <a:pt x="118" y="44"/>
                    <a:pt x="119" y="44"/>
                  </a:cubicBezTo>
                  <a:cubicBezTo>
                    <a:pt x="173" y="155"/>
                    <a:pt x="173" y="155"/>
                    <a:pt x="173" y="155"/>
                  </a:cubicBezTo>
                  <a:cubicBezTo>
                    <a:pt x="179" y="169"/>
                    <a:pt x="180" y="180"/>
                    <a:pt x="176" y="1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0" name="Freeform 14"/>
            <p:cNvSpPr>
              <a:spLocks noEditPoints="1"/>
            </p:cNvSpPr>
            <p:nvPr/>
          </p:nvSpPr>
          <p:spPr bwMode="auto">
            <a:xfrm>
              <a:off x="812800" y="5770563"/>
              <a:ext cx="811213" cy="812800"/>
            </a:xfrm>
            <a:custGeom>
              <a:avLst/>
              <a:gdLst>
                <a:gd name="T0" fmla="*/ 99 w 101"/>
                <a:gd name="T1" fmla="*/ 35 h 101"/>
                <a:gd name="T2" fmla="*/ 99 w 101"/>
                <a:gd name="T3" fmla="*/ 35 h 101"/>
                <a:gd name="T4" fmla="*/ 99 w 101"/>
                <a:gd name="T5" fmla="*/ 35 h 101"/>
                <a:gd name="T6" fmla="*/ 99 w 101"/>
                <a:gd name="T7" fmla="*/ 35 h 101"/>
                <a:gd name="T8" fmla="*/ 98 w 101"/>
                <a:gd name="T9" fmla="*/ 35 h 101"/>
                <a:gd name="T10" fmla="*/ 98 w 101"/>
                <a:gd name="T11" fmla="*/ 35 h 101"/>
                <a:gd name="T12" fmla="*/ 98 w 101"/>
                <a:gd name="T13" fmla="*/ 34 h 101"/>
                <a:gd name="T14" fmla="*/ 98 w 101"/>
                <a:gd name="T15" fmla="*/ 34 h 101"/>
                <a:gd name="T16" fmla="*/ 98 w 101"/>
                <a:gd name="T17" fmla="*/ 34 h 101"/>
                <a:gd name="T18" fmla="*/ 98 w 101"/>
                <a:gd name="T19" fmla="*/ 34 h 101"/>
                <a:gd name="T20" fmla="*/ 97 w 101"/>
                <a:gd name="T21" fmla="*/ 34 h 101"/>
                <a:gd name="T22" fmla="*/ 97 w 101"/>
                <a:gd name="T23" fmla="*/ 34 h 101"/>
                <a:gd name="T24" fmla="*/ 96 w 101"/>
                <a:gd name="T25" fmla="*/ 34 h 101"/>
                <a:gd name="T26" fmla="*/ 74 w 101"/>
                <a:gd name="T27" fmla="*/ 40 h 101"/>
                <a:gd name="T28" fmla="*/ 51 w 101"/>
                <a:gd name="T29" fmla="*/ 0 h 101"/>
                <a:gd name="T30" fmla="*/ 26 w 101"/>
                <a:gd name="T31" fmla="*/ 39 h 101"/>
                <a:gd name="T32" fmla="*/ 6 w 101"/>
                <a:gd name="T33" fmla="*/ 34 h 101"/>
                <a:gd name="T34" fmla="*/ 6 w 101"/>
                <a:gd name="T35" fmla="*/ 33 h 101"/>
                <a:gd name="T36" fmla="*/ 3 w 101"/>
                <a:gd name="T37" fmla="*/ 35 h 101"/>
                <a:gd name="T38" fmla="*/ 3 w 101"/>
                <a:gd name="T39" fmla="*/ 35 h 101"/>
                <a:gd name="T40" fmla="*/ 3 w 101"/>
                <a:gd name="T41" fmla="*/ 35 h 101"/>
                <a:gd name="T42" fmla="*/ 0 w 101"/>
                <a:gd name="T43" fmla="*/ 50 h 101"/>
                <a:gd name="T44" fmla="*/ 51 w 101"/>
                <a:gd name="T45" fmla="*/ 101 h 101"/>
                <a:gd name="T46" fmla="*/ 101 w 101"/>
                <a:gd name="T47" fmla="*/ 50 h 101"/>
                <a:gd name="T48" fmla="*/ 99 w 101"/>
                <a:gd name="T49" fmla="*/ 35 h 101"/>
                <a:gd name="T50" fmla="*/ 99 w 101"/>
                <a:gd name="T51" fmla="*/ 35 h 101"/>
                <a:gd name="T52" fmla="*/ 51 w 101"/>
                <a:gd name="T53" fmla="*/ 5 h 101"/>
                <a:gd name="T54" fmla="*/ 70 w 101"/>
                <a:gd name="T55" fmla="*/ 42 h 101"/>
                <a:gd name="T56" fmla="*/ 52 w 101"/>
                <a:gd name="T57" fmla="*/ 60 h 101"/>
                <a:gd name="T58" fmla="*/ 31 w 101"/>
                <a:gd name="T59" fmla="*/ 41 h 101"/>
                <a:gd name="T60" fmla="*/ 51 w 101"/>
                <a:gd name="T61" fmla="*/ 5 h 101"/>
                <a:gd name="T62" fmla="*/ 5 w 101"/>
                <a:gd name="T63" fmla="*/ 50 h 101"/>
                <a:gd name="T64" fmla="*/ 7 w 101"/>
                <a:gd name="T65" fmla="*/ 38 h 101"/>
                <a:gd name="T66" fmla="*/ 49 w 101"/>
                <a:gd name="T67" fmla="*/ 64 h 101"/>
                <a:gd name="T68" fmla="*/ 41 w 101"/>
                <a:gd name="T69" fmla="*/ 93 h 101"/>
                <a:gd name="T70" fmla="*/ 41 w 101"/>
                <a:gd name="T71" fmla="*/ 95 h 101"/>
                <a:gd name="T72" fmla="*/ 5 w 101"/>
                <a:gd name="T73" fmla="*/ 50 h 101"/>
                <a:gd name="T74" fmla="*/ 51 w 101"/>
                <a:gd name="T75" fmla="*/ 96 h 101"/>
                <a:gd name="T76" fmla="*/ 46 w 101"/>
                <a:gd name="T77" fmla="*/ 96 h 101"/>
                <a:gd name="T78" fmla="*/ 46 w 101"/>
                <a:gd name="T79" fmla="*/ 93 h 101"/>
                <a:gd name="T80" fmla="*/ 95 w 101"/>
                <a:gd name="T81" fmla="*/ 39 h 101"/>
                <a:gd name="T82" fmla="*/ 96 w 101"/>
                <a:gd name="T83" fmla="*/ 50 h 101"/>
                <a:gd name="T84" fmla="*/ 51 w 101"/>
                <a:gd name="T85" fmla="*/ 96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1" h="101">
                  <a:moveTo>
                    <a:pt x="99" y="35"/>
                  </a:move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7" y="34"/>
                    <a:pt x="97" y="34"/>
                  </a:cubicBezTo>
                  <a:cubicBezTo>
                    <a:pt x="97" y="34"/>
                    <a:pt x="96" y="34"/>
                    <a:pt x="96" y="34"/>
                  </a:cubicBezTo>
                  <a:cubicBezTo>
                    <a:pt x="88" y="34"/>
                    <a:pt x="81" y="36"/>
                    <a:pt x="74" y="40"/>
                  </a:cubicBezTo>
                  <a:cubicBezTo>
                    <a:pt x="69" y="17"/>
                    <a:pt x="56" y="0"/>
                    <a:pt x="51" y="0"/>
                  </a:cubicBezTo>
                  <a:cubicBezTo>
                    <a:pt x="46" y="0"/>
                    <a:pt x="30" y="15"/>
                    <a:pt x="26" y="39"/>
                  </a:cubicBezTo>
                  <a:cubicBezTo>
                    <a:pt x="20" y="36"/>
                    <a:pt x="13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3"/>
                    <a:pt x="3" y="34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40"/>
                    <a:pt x="0" y="45"/>
                    <a:pt x="0" y="50"/>
                  </a:cubicBezTo>
                  <a:cubicBezTo>
                    <a:pt x="0" y="78"/>
                    <a:pt x="23" y="101"/>
                    <a:pt x="51" y="101"/>
                  </a:cubicBezTo>
                  <a:cubicBezTo>
                    <a:pt x="78" y="101"/>
                    <a:pt x="101" y="78"/>
                    <a:pt x="101" y="50"/>
                  </a:cubicBezTo>
                  <a:cubicBezTo>
                    <a:pt x="101" y="45"/>
                    <a:pt x="100" y="40"/>
                    <a:pt x="99" y="35"/>
                  </a:cubicBezTo>
                  <a:cubicBezTo>
                    <a:pt x="99" y="35"/>
                    <a:pt x="99" y="35"/>
                    <a:pt x="99" y="35"/>
                  </a:cubicBezTo>
                  <a:close/>
                  <a:moveTo>
                    <a:pt x="51" y="5"/>
                  </a:moveTo>
                  <a:cubicBezTo>
                    <a:pt x="53" y="6"/>
                    <a:pt x="66" y="20"/>
                    <a:pt x="70" y="42"/>
                  </a:cubicBezTo>
                  <a:cubicBezTo>
                    <a:pt x="63" y="47"/>
                    <a:pt x="57" y="53"/>
                    <a:pt x="52" y="60"/>
                  </a:cubicBezTo>
                  <a:cubicBezTo>
                    <a:pt x="46" y="52"/>
                    <a:pt x="39" y="45"/>
                    <a:pt x="31" y="41"/>
                  </a:cubicBezTo>
                  <a:cubicBezTo>
                    <a:pt x="34" y="19"/>
                    <a:pt x="48" y="5"/>
                    <a:pt x="51" y="5"/>
                  </a:cubicBezTo>
                  <a:close/>
                  <a:moveTo>
                    <a:pt x="5" y="50"/>
                  </a:moveTo>
                  <a:cubicBezTo>
                    <a:pt x="5" y="46"/>
                    <a:pt x="6" y="42"/>
                    <a:pt x="7" y="38"/>
                  </a:cubicBezTo>
                  <a:cubicBezTo>
                    <a:pt x="24" y="40"/>
                    <a:pt x="40" y="49"/>
                    <a:pt x="49" y="64"/>
                  </a:cubicBezTo>
                  <a:cubicBezTo>
                    <a:pt x="44" y="73"/>
                    <a:pt x="41" y="83"/>
                    <a:pt x="41" y="93"/>
                  </a:cubicBezTo>
                  <a:cubicBezTo>
                    <a:pt x="41" y="94"/>
                    <a:pt x="41" y="94"/>
                    <a:pt x="41" y="95"/>
                  </a:cubicBezTo>
                  <a:cubicBezTo>
                    <a:pt x="21" y="91"/>
                    <a:pt x="5" y="72"/>
                    <a:pt x="5" y="50"/>
                  </a:cubicBezTo>
                  <a:close/>
                  <a:moveTo>
                    <a:pt x="51" y="96"/>
                  </a:moveTo>
                  <a:cubicBezTo>
                    <a:pt x="49" y="96"/>
                    <a:pt x="48" y="96"/>
                    <a:pt x="46" y="96"/>
                  </a:cubicBezTo>
                  <a:cubicBezTo>
                    <a:pt x="46" y="95"/>
                    <a:pt x="46" y="94"/>
                    <a:pt x="46" y="93"/>
                  </a:cubicBezTo>
                  <a:cubicBezTo>
                    <a:pt x="46" y="65"/>
                    <a:pt x="67" y="42"/>
                    <a:pt x="95" y="39"/>
                  </a:cubicBezTo>
                  <a:cubicBezTo>
                    <a:pt x="96" y="42"/>
                    <a:pt x="96" y="46"/>
                    <a:pt x="96" y="50"/>
                  </a:cubicBezTo>
                  <a:cubicBezTo>
                    <a:pt x="96" y="75"/>
                    <a:pt x="76" y="96"/>
                    <a:pt x="51" y="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</p:grpSp>
      <p:grpSp>
        <p:nvGrpSpPr>
          <p:cNvPr id="60" name="Group 59"/>
          <p:cNvGrpSpPr>
            <a:grpSpLocks noChangeAspect="1"/>
          </p:cNvGrpSpPr>
          <p:nvPr/>
        </p:nvGrpSpPr>
        <p:grpSpPr>
          <a:xfrm>
            <a:off x="6920392" y="2372883"/>
            <a:ext cx="778264" cy="741333"/>
            <a:chOff x="6705600" y="5022850"/>
            <a:chExt cx="1806575" cy="1720850"/>
          </a:xfrm>
        </p:grpSpPr>
        <p:sp>
          <p:nvSpPr>
            <p:cNvPr id="51" name="Freeform 15"/>
            <p:cNvSpPr>
              <a:spLocks noEditPoints="1"/>
            </p:cNvSpPr>
            <p:nvPr/>
          </p:nvSpPr>
          <p:spPr bwMode="auto">
            <a:xfrm>
              <a:off x="6705600" y="5248275"/>
              <a:ext cx="1806575" cy="1495425"/>
            </a:xfrm>
            <a:custGeom>
              <a:avLst/>
              <a:gdLst>
                <a:gd name="T0" fmla="*/ 225 w 225"/>
                <a:gd name="T1" fmla="*/ 102 h 186"/>
                <a:gd name="T2" fmla="*/ 225 w 225"/>
                <a:gd name="T3" fmla="*/ 101 h 186"/>
                <a:gd name="T4" fmla="*/ 172 w 225"/>
                <a:gd name="T5" fmla="*/ 33 h 186"/>
                <a:gd name="T6" fmla="*/ 124 w 225"/>
                <a:gd name="T7" fmla="*/ 16 h 186"/>
                <a:gd name="T8" fmla="*/ 93 w 225"/>
                <a:gd name="T9" fmla="*/ 16 h 186"/>
                <a:gd name="T10" fmla="*/ 2 w 225"/>
                <a:gd name="T11" fmla="*/ 33 h 186"/>
                <a:gd name="T12" fmla="*/ 0 w 225"/>
                <a:gd name="T13" fmla="*/ 159 h 186"/>
                <a:gd name="T14" fmla="*/ 29 w 225"/>
                <a:gd name="T15" fmla="*/ 162 h 186"/>
                <a:gd name="T16" fmla="*/ 83 w 225"/>
                <a:gd name="T17" fmla="*/ 162 h 186"/>
                <a:gd name="T18" fmla="*/ 170 w 225"/>
                <a:gd name="T19" fmla="*/ 186 h 186"/>
                <a:gd name="T20" fmla="*/ 223 w 225"/>
                <a:gd name="T21" fmla="*/ 162 h 186"/>
                <a:gd name="T22" fmla="*/ 225 w 225"/>
                <a:gd name="T23" fmla="*/ 102 h 186"/>
                <a:gd name="T24" fmla="*/ 218 w 225"/>
                <a:gd name="T25" fmla="*/ 100 h 186"/>
                <a:gd name="T26" fmla="*/ 153 w 225"/>
                <a:gd name="T27" fmla="*/ 54 h 186"/>
                <a:gd name="T28" fmla="*/ 218 w 225"/>
                <a:gd name="T29" fmla="*/ 100 h 186"/>
                <a:gd name="T30" fmla="*/ 109 w 225"/>
                <a:gd name="T31" fmla="*/ 5 h 186"/>
                <a:gd name="T32" fmla="*/ 120 w 225"/>
                <a:gd name="T33" fmla="*/ 33 h 186"/>
                <a:gd name="T34" fmla="*/ 98 w 225"/>
                <a:gd name="T35" fmla="*/ 16 h 186"/>
                <a:gd name="T36" fmla="*/ 33 w 225"/>
                <a:gd name="T37" fmla="*/ 159 h 186"/>
                <a:gd name="T38" fmla="*/ 78 w 225"/>
                <a:gd name="T39" fmla="*/ 159 h 186"/>
                <a:gd name="T40" fmla="*/ 170 w 225"/>
                <a:gd name="T41" fmla="*/ 182 h 186"/>
                <a:gd name="T42" fmla="*/ 148 w 225"/>
                <a:gd name="T43" fmla="*/ 159 h 186"/>
                <a:gd name="T44" fmla="*/ 170 w 225"/>
                <a:gd name="T45" fmla="*/ 137 h 186"/>
                <a:gd name="T46" fmla="*/ 170 w 225"/>
                <a:gd name="T47" fmla="*/ 182 h 186"/>
                <a:gd name="T48" fmla="*/ 170 w 225"/>
                <a:gd name="T49" fmla="*/ 132 h 186"/>
                <a:gd name="T50" fmla="*/ 83 w 225"/>
                <a:gd name="T51" fmla="*/ 157 h 186"/>
                <a:gd name="T52" fmla="*/ 29 w 225"/>
                <a:gd name="T53" fmla="*/ 157 h 186"/>
                <a:gd name="T54" fmla="*/ 5 w 225"/>
                <a:gd name="T55" fmla="*/ 38 h 186"/>
                <a:gd name="T56" fmla="*/ 179 w 225"/>
                <a:gd name="T57" fmla="*/ 50 h 186"/>
                <a:gd name="T58" fmla="*/ 149 w 225"/>
                <a:gd name="T59" fmla="*/ 52 h 186"/>
                <a:gd name="T60" fmla="*/ 151 w 225"/>
                <a:gd name="T61" fmla="*/ 105 h 186"/>
                <a:gd name="T62" fmla="*/ 221 w 225"/>
                <a:gd name="T63" fmla="*/ 15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25" h="186">
                  <a:moveTo>
                    <a:pt x="225" y="102"/>
                  </a:moveTo>
                  <a:cubicBezTo>
                    <a:pt x="225" y="102"/>
                    <a:pt x="225" y="102"/>
                    <a:pt x="225" y="102"/>
                  </a:cubicBezTo>
                  <a:cubicBezTo>
                    <a:pt x="225" y="101"/>
                    <a:pt x="225" y="101"/>
                    <a:pt x="225" y="101"/>
                  </a:cubicBezTo>
                  <a:cubicBezTo>
                    <a:pt x="225" y="101"/>
                    <a:pt x="225" y="101"/>
                    <a:pt x="225" y="101"/>
                  </a:cubicBezTo>
                  <a:cubicBezTo>
                    <a:pt x="174" y="34"/>
                    <a:pt x="174" y="34"/>
                    <a:pt x="174" y="34"/>
                  </a:cubicBezTo>
                  <a:cubicBezTo>
                    <a:pt x="173" y="34"/>
                    <a:pt x="173" y="33"/>
                    <a:pt x="172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16"/>
                    <a:pt x="124" y="16"/>
                    <a:pt x="124" y="16"/>
                  </a:cubicBezTo>
                  <a:cubicBezTo>
                    <a:pt x="124" y="7"/>
                    <a:pt x="118" y="0"/>
                    <a:pt x="109" y="0"/>
                  </a:cubicBezTo>
                  <a:cubicBezTo>
                    <a:pt x="100" y="0"/>
                    <a:pt x="93" y="7"/>
                    <a:pt x="93" y="16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3"/>
                    <a:pt x="0" y="35"/>
                    <a:pt x="0" y="36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0"/>
                    <a:pt x="1" y="162"/>
                    <a:pt x="2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30" y="175"/>
                    <a:pt x="41" y="186"/>
                    <a:pt x="56" y="186"/>
                  </a:cubicBezTo>
                  <a:cubicBezTo>
                    <a:pt x="70" y="186"/>
                    <a:pt x="82" y="175"/>
                    <a:pt x="83" y="162"/>
                  </a:cubicBezTo>
                  <a:cubicBezTo>
                    <a:pt x="143" y="162"/>
                    <a:pt x="143" y="162"/>
                    <a:pt x="143" y="162"/>
                  </a:cubicBezTo>
                  <a:cubicBezTo>
                    <a:pt x="144" y="175"/>
                    <a:pt x="156" y="186"/>
                    <a:pt x="170" y="186"/>
                  </a:cubicBezTo>
                  <a:cubicBezTo>
                    <a:pt x="185" y="186"/>
                    <a:pt x="196" y="175"/>
                    <a:pt x="197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4" y="162"/>
                    <a:pt x="225" y="160"/>
                    <a:pt x="225" y="159"/>
                  </a:cubicBezTo>
                  <a:cubicBezTo>
                    <a:pt x="225" y="102"/>
                    <a:pt x="225" y="102"/>
                    <a:pt x="225" y="102"/>
                  </a:cubicBezTo>
                  <a:cubicBezTo>
                    <a:pt x="225" y="102"/>
                    <a:pt x="225" y="102"/>
                    <a:pt x="225" y="102"/>
                  </a:cubicBezTo>
                  <a:close/>
                  <a:moveTo>
                    <a:pt x="218" y="100"/>
                  </a:moveTo>
                  <a:cubicBezTo>
                    <a:pt x="153" y="100"/>
                    <a:pt x="153" y="100"/>
                    <a:pt x="153" y="100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83" y="54"/>
                    <a:pt x="183" y="54"/>
                    <a:pt x="183" y="54"/>
                  </a:cubicBezTo>
                  <a:lnTo>
                    <a:pt x="218" y="100"/>
                  </a:lnTo>
                  <a:close/>
                  <a:moveTo>
                    <a:pt x="98" y="16"/>
                  </a:moveTo>
                  <a:cubicBezTo>
                    <a:pt x="98" y="10"/>
                    <a:pt x="103" y="5"/>
                    <a:pt x="109" y="5"/>
                  </a:cubicBezTo>
                  <a:cubicBezTo>
                    <a:pt x="115" y="5"/>
                    <a:pt x="120" y="10"/>
                    <a:pt x="120" y="16"/>
                  </a:cubicBezTo>
                  <a:cubicBezTo>
                    <a:pt x="120" y="33"/>
                    <a:pt x="120" y="33"/>
                    <a:pt x="120" y="33"/>
                  </a:cubicBezTo>
                  <a:cubicBezTo>
                    <a:pt x="98" y="33"/>
                    <a:pt x="98" y="33"/>
                    <a:pt x="98" y="33"/>
                  </a:cubicBezTo>
                  <a:lnTo>
                    <a:pt x="98" y="16"/>
                  </a:lnTo>
                  <a:close/>
                  <a:moveTo>
                    <a:pt x="56" y="182"/>
                  </a:moveTo>
                  <a:cubicBezTo>
                    <a:pt x="43" y="182"/>
                    <a:pt x="33" y="172"/>
                    <a:pt x="33" y="159"/>
                  </a:cubicBezTo>
                  <a:cubicBezTo>
                    <a:pt x="33" y="147"/>
                    <a:pt x="43" y="137"/>
                    <a:pt x="56" y="137"/>
                  </a:cubicBezTo>
                  <a:cubicBezTo>
                    <a:pt x="68" y="137"/>
                    <a:pt x="78" y="147"/>
                    <a:pt x="78" y="159"/>
                  </a:cubicBezTo>
                  <a:cubicBezTo>
                    <a:pt x="78" y="172"/>
                    <a:pt x="68" y="182"/>
                    <a:pt x="56" y="182"/>
                  </a:cubicBezTo>
                  <a:close/>
                  <a:moveTo>
                    <a:pt x="170" y="182"/>
                  </a:moveTo>
                  <a:cubicBezTo>
                    <a:pt x="158" y="182"/>
                    <a:pt x="148" y="172"/>
                    <a:pt x="148" y="160"/>
                  </a:cubicBezTo>
                  <a:cubicBezTo>
                    <a:pt x="148" y="160"/>
                    <a:pt x="148" y="160"/>
                    <a:pt x="148" y="159"/>
                  </a:cubicBezTo>
                  <a:cubicBezTo>
                    <a:pt x="148" y="159"/>
                    <a:pt x="148" y="158"/>
                    <a:pt x="148" y="158"/>
                  </a:cubicBezTo>
                  <a:cubicBezTo>
                    <a:pt x="148" y="146"/>
                    <a:pt x="158" y="137"/>
                    <a:pt x="170" y="137"/>
                  </a:cubicBezTo>
                  <a:cubicBezTo>
                    <a:pt x="183" y="137"/>
                    <a:pt x="193" y="147"/>
                    <a:pt x="193" y="159"/>
                  </a:cubicBezTo>
                  <a:cubicBezTo>
                    <a:pt x="193" y="172"/>
                    <a:pt x="183" y="182"/>
                    <a:pt x="170" y="182"/>
                  </a:cubicBezTo>
                  <a:close/>
                  <a:moveTo>
                    <a:pt x="197" y="157"/>
                  </a:moveTo>
                  <a:cubicBezTo>
                    <a:pt x="196" y="143"/>
                    <a:pt x="185" y="132"/>
                    <a:pt x="170" y="132"/>
                  </a:cubicBezTo>
                  <a:cubicBezTo>
                    <a:pt x="156" y="132"/>
                    <a:pt x="144" y="143"/>
                    <a:pt x="143" y="157"/>
                  </a:cubicBezTo>
                  <a:cubicBezTo>
                    <a:pt x="83" y="157"/>
                    <a:pt x="83" y="157"/>
                    <a:pt x="83" y="157"/>
                  </a:cubicBezTo>
                  <a:cubicBezTo>
                    <a:pt x="82" y="143"/>
                    <a:pt x="70" y="132"/>
                    <a:pt x="56" y="132"/>
                  </a:cubicBezTo>
                  <a:cubicBezTo>
                    <a:pt x="41" y="132"/>
                    <a:pt x="30" y="143"/>
                    <a:pt x="29" y="157"/>
                  </a:cubicBezTo>
                  <a:cubicBezTo>
                    <a:pt x="5" y="157"/>
                    <a:pt x="5" y="157"/>
                    <a:pt x="5" y="157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71" y="38"/>
                    <a:pt x="171" y="38"/>
                    <a:pt x="171" y="38"/>
                  </a:cubicBezTo>
                  <a:cubicBezTo>
                    <a:pt x="179" y="50"/>
                    <a:pt x="179" y="50"/>
                    <a:pt x="179" y="50"/>
                  </a:cubicBezTo>
                  <a:cubicBezTo>
                    <a:pt x="151" y="50"/>
                    <a:pt x="151" y="50"/>
                    <a:pt x="151" y="50"/>
                  </a:cubicBezTo>
                  <a:cubicBezTo>
                    <a:pt x="150" y="50"/>
                    <a:pt x="149" y="51"/>
                    <a:pt x="149" y="52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49" y="104"/>
                    <a:pt x="150" y="105"/>
                    <a:pt x="151" y="105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57"/>
                    <a:pt x="221" y="157"/>
                    <a:pt x="221" y="157"/>
                  </a:cubicBezTo>
                  <a:lnTo>
                    <a:pt x="197" y="1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2" name="Freeform 16"/>
            <p:cNvSpPr>
              <a:spLocks/>
            </p:cNvSpPr>
            <p:nvPr/>
          </p:nvSpPr>
          <p:spPr bwMode="auto">
            <a:xfrm>
              <a:off x="7196138" y="5384800"/>
              <a:ext cx="152400" cy="39687"/>
            </a:xfrm>
            <a:custGeom>
              <a:avLst/>
              <a:gdLst>
                <a:gd name="T0" fmla="*/ 3 w 19"/>
                <a:gd name="T1" fmla="*/ 5 h 5"/>
                <a:gd name="T2" fmla="*/ 17 w 19"/>
                <a:gd name="T3" fmla="*/ 5 h 5"/>
                <a:gd name="T4" fmla="*/ 19 w 19"/>
                <a:gd name="T5" fmla="*/ 2 h 5"/>
                <a:gd name="T6" fmla="*/ 17 w 19"/>
                <a:gd name="T7" fmla="*/ 0 h 5"/>
                <a:gd name="T8" fmla="*/ 3 w 19"/>
                <a:gd name="T9" fmla="*/ 0 h 5"/>
                <a:gd name="T10" fmla="*/ 0 w 19"/>
                <a:gd name="T11" fmla="*/ 2 h 5"/>
                <a:gd name="T12" fmla="*/ 3 w 19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3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5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3" name="Freeform 17"/>
            <p:cNvSpPr>
              <a:spLocks/>
            </p:cNvSpPr>
            <p:nvPr/>
          </p:nvSpPr>
          <p:spPr bwMode="auto">
            <a:xfrm>
              <a:off x="7813675" y="5384800"/>
              <a:ext cx="152400" cy="39687"/>
            </a:xfrm>
            <a:custGeom>
              <a:avLst/>
              <a:gdLst>
                <a:gd name="T0" fmla="*/ 0 w 19"/>
                <a:gd name="T1" fmla="*/ 2 h 5"/>
                <a:gd name="T2" fmla="*/ 2 w 19"/>
                <a:gd name="T3" fmla="*/ 5 h 5"/>
                <a:gd name="T4" fmla="*/ 16 w 19"/>
                <a:gd name="T5" fmla="*/ 5 h 5"/>
                <a:gd name="T6" fmla="*/ 19 w 19"/>
                <a:gd name="T7" fmla="*/ 2 h 5"/>
                <a:gd name="T8" fmla="*/ 16 w 19"/>
                <a:gd name="T9" fmla="*/ 0 h 5"/>
                <a:gd name="T10" fmla="*/ 2 w 19"/>
                <a:gd name="T11" fmla="*/ 0 h 5"/>
                <a:gd name="T12" fmla="*/ 0 w 19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">
                  <a:moveTo>
                    <a:pt x="0" y="2"/>
                  </a:moveTo>
                  <a:cubicBezTo>
                    <a:pt x="0" y="3"/>
                    <a:pt x="1" y="5"/>
                    <a:pt x="2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9" y="3"/>
                    <a:pt x="19" y="2"/>
                  </a:cubicBezTo>
                  <a:cubicBezTo>
                    <a:pt x="19" y="1"/>
                    <a:pt x="17" y="0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4" name="Freeform 18"/>
            <p:cNvSpPr>
              <a:spLocks/>
            </p:cNvSpPr>
            <p:nvPr/>
          </p:nvSpPr>
          <p:spPr bwMode="auto">
            <a:xfrm>
              <a:off x="7299325" y="5127625"/>
              <a:ext cx="128588" cy="120650"/>
            </a:xfrm>
            <a:custGeom>
              <a:avLst/>
              <a:gdLst>
                <a:gd name="T0" fmla="*/ 12 w 16"/>
                <a:gd name="T1" fmla="*/ 14 h 15"/>
                <a:gd name="T2" fmla="*/ 13 w 16"/>
                <a:gd name="T3" fmla="*/ 15 h 15"/>
                <a:gd name="T4" fmla="*/ 15 w 16"/>
                <a:gd name="T5" fmla="*/ 14 h 15"/>
                <a:gd name="T6" fmla="*/ 15 w 16"/>
                <a:gd name="T7" fmla="*/ 11 h 15"/>
                <a:gd name="T8" fmla="*/ 5 w 16"/>
                <a:gd name="T9" fmla="*/ 1 h 15"/>
                <a:gd name="T10" fmla="*/ 1 w 16"/>
                <a:gd name="T11" fmla="*/ 1 h 15"/>
                <a:gd name="T12" fmla="*/ 1 w 16"/>
                <a:gd name="T13" fmla="*/ 4 h 15"/>
                <a:gd name="T14" fmla="*/ 12 w 16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2" y="14"/>
                  </a:moveTo>
                  <a:cubicBezTo>
                    <a:pt x="12" y="14"/>
                    <a:pt x="13" y="15"/>
                    <a:pt x="13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6" y="13"/>
                    <a:pt x="16" y="12"/>
                    <a:pt x="15" y="1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3"/>
                    <a:pt x="1" y="4"/>
                  </a:cubicBezTo>
                  <a:lnTo>
                    <a:pt x="12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7732713" y="5127625"/>
              <a:ext cx="128588" cy="120650"/>
            </a:xfrm>
            <a:custGeom>
              <a:avLst/>
              <a:gdLst>
                <a:gd name="T0" fmla="*/ 3 w 16"/>
                <a:gd name="T1" fmla="*/ 15 h 15"/>
                <a:gd name="T2" fmla="*/ 4 w 16"/>
                <a:gd name="T3" fmla="*/ 14 h 15"/>
                <a:gd name="T4" fmla="*/ 15 w 16"/>
                <a:gd name="T5" fmla="*/ 4 h 15"/>
                <a:gd name="T6" fmla="*/ 15 w 16"/>
                <a:gd name="T7" fmla="*/ 1 h 15"/>
                <a:gd name="T8" fmla="*/ 11 w 16"/>
                <a:gd name="T9" fmla="*/ 1 h 15"/>
                <a:gd name="T10" fmla="*/ 1 w 16"/>
                <a:gd name="T11" fmla="*/ 11 h 15"/>
                <a:gd name="T12" fmla="*/ 1 w 16"/>
                <a:gd name="T13" fmla="*/ 14 h 15"/>
                <a:gd name="T14" fmla="*/ 3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3" y="15"/>
                  </a:moveTo>
                  <a:cubicBezTo>
                    <a:pt x="3" y="15"/>
                    <a:pt x="4" y="14"/>
                    <a:pt x="4" y="1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3"/>
                    <a:pt x="16" y="1"/>
                    <a:pt x="15" y="1"/>
                  </a:cubicBezTo>
                  <a:cubicBezTo>
                    <a:pt x="14" y="0"/>
                    <a:pt x="12" y="0"/>
                    <a:pt x="11" y="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2" y="14"/>
                    <a:pt x="2" y="15"/>
                    <a:pt x="3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6" name="Freeform 20"/>
            <p:cNvSpPr>
              <a:spLocks/>
            </p:cNvSpPr>
            <p:nvPr/>
          </p:nvSpPr>
          <p:spPr bwMode="auto">
            <a:xfrm>
              <a:off x="7564438" y="5022850"/>
              <a:ext cx="31750" cy="152400"/>
            </a:xfrm>
            <a:custGeom>
              <a:avLst/>
              <a:gdLst>
                <a:gd name="T0" fmla="*/ 2 w 4"/>
                <a:gd name="T1" fmla="*/ 19 h 19"/>
                <a:gd name="T2" fmla="*/ 4 w 4"/>
                <a:gd name="T3" fmla="*/ 16 h 19"/>
                <a:gd name="T4" fmla="*/ 4 w 4"/>
                <a:gd name="T5" fmla="*/ 2 h 19"/>
                <a:gd name="T6" fmla="*/ 2 w 4"/>
                <a:gd name="T7" fmla="*/ 0 h 19"/>
                <a:gd name="T8" fmla="*/ 0 w 4"/>
                <a:gd name="T9" fmla="*/ 2 h 19"/>
                <a:gd name="T10" fmla="*/ 0 w 4"/>
                <a:gd name="T11" fmla="*/ 16 h 19"/>
                <a:gd name="T12" fmla="*/ 2 w 4"/>
                <a:gd name="T1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9">
                  <a:moveTo>
                    <a:pt x="2" y="19"/>
                  </a:moveTo>
                  <a:cubicBezTo>
                    <a:pt x="3" y="19"/>
                    <a:pt x="4" y="18"/>
                    <a:pt x="4" y="1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1" y="19"/>
                    <a:pt x="2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7" name="Freeform 21"/>
            <p:cNvSpPr>
              <a:spLocks/>
            </p:cNvSpPr>
            <p:nvPr/>
          </p:nvSpPr>
          <p:spPr bwMode="auto">
            <a:xfrm>
              <a:off x="6865938" y="5689600"/>
              <a:ext cx="393700" cy="403225"/>
            </a:xfrm>
            <a:custGeom>
              <a:avLst/>
              <a:gdLst>
                <a:gd name="T0" fmla="*/ 47 w 49"/>
                <a:gd name="T1" fmla="*/ 23 h 50"/>
                <a:gd name="T2" fmla="*/ 27 w 49"/>
                <a:gd name="T3" fmla="*/ 23 h 50"/>
                <a:gd name="T4" fmla="*/ 27 w 49"/>
                <a:gd name="T5" fmla="*/ 2 h 50"/>
                <a:gd name="T6" fmla="*/ 24 w 49"/>
                <a:gd name="T7" fmla="*/ 0 h 50"/>
                <a:gd name="T8" fmla="*/ 22 w 49"/>
                <a:gd name="T9" fmla="*/ 2 h 50"/>
                <a:gd name="T10" fmla="*/ 22 w 49"/>
                <a:gd name="T11" fmla="*/ 23 h 50"/>
                <a:gd name="T12" fmla="*/ 2 w 49"/>
                <a:gd name="T13" fmla="*/ 23 h 50"/>
                <a:gd name="T14" fmla="*/ 0 w 49"/>
                <a:gd name="T15" fmla="*/ 25 h 50"/>
                <a:gd name="T16" fmla="*/ 2 w 49"/>
                <a:gd name="T17" fmla="*/ 27 h 50"/>
                <a:gd name="T18" fmla="*/ 22 w 49"/>
                <a:gd name="T19" fmla="*/ 27 h 50"/>
                <a:gd name="T20" fmla="*/ 22 w 49"/>
                <a:gd name="T21" fmla="*/ 47 h 50"/>
                <a:gd name="T22" fmla="*/ 24 w 49"/>
                <a:gd name="T23" fmla="*/ 50 h 50"/>
                <a:gd name="T24" fmla="*/ 27 w 49"/>
                <a:gd name="T25" fmla="*/ 47 h 50"/>
                <a:gd name="T26" fmla="*/ 27 w 49"/>
                <a:gd name="T27" fmla="*/ 27 h 50"/>
                <a:gd name="T28" fmla="*/ 47 w 49"/>
                <a:gd name="T29" fmla="*/ 27 h 50"/>
                <a:gd name="T30" fmla="*/ 49 w 49"/>
                <a:gd name="T31" fmla="*/ 25 h 50"/>
                <a:gd name="T32" fmla="*/ 47 w 49"/>
                <a:gd name="T33" fmla="*/ 2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47" y="23"/>
                  </a:moveTo>
                  <a:cubicBezTo>
                    <a:pt x="27" y="23"/>
                    <a:pt x="27" y="23"/>
                    <a:pt x="27" y="23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1"/>
                    <a:pt x="26" y="0"/>
                    <a:pt x="24" y="0"/>
                  </a:cubicBezTo>
                  <a:cubicBezTo>
                    <a:pt x="23" y="0"/>
                    <a:pt x="22" y="1"/>
                    <a:pt x="22" y="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4"/>
                    <a:pt x="0" y="25"/>
                  </a:cubicBezTo>
                  <a:cubicBezTo>
                    <a:pt x="0" y="26"/>
                    <a:pt x="1" y="27"/>
                    <a:pt x="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9"/>
                    <a:pt x="23" y="50"/>
                    <a:pt x="24" y="50"/>
                  </a:cubicBezTo>
                  <a:cubicBezTo>
                    <a:pt x="26" y="50"/>
                    <a:pt x="27" y="49"/>
                    <a:pt x="27" y="4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8" y="27"/>
                    <a:pt x="49" y="26"/>
                    <a:pt x="49" y="25"/>
                  </a:cubicBezTo>
                  <a:cubicBezTo>
                    <a:pt x="49" y="24"/>
                    <a:pt x="48" y="23"/>
                    <a:pt x="4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</p:grpSp>
      <p:grpSp>
        <p:nvGrpSpPr>
          <p:cNvPr id="61" name="Group 60"/>
          <p:cNvGrpSpPr>
            <a:grpSpLocks noChangeAspect="1"/>
          </p:cNvGrpSpPr>
          <p:nvPr/>
        </p:nvGrpSpPr>
        <p:grpSpPr>
          <a:xfrm>
            <a:off x="4508189" y="2433221"/>
            <a:ext cx="788523" cy="685939"/>
            <a:chOff x="3486150" y="5151438"/>
            <a:chExt cx="1830388" cy="1592262"/>
          </a:xfrm>
        </p:grpSpPr>
        <p:sp>
          <p:nvSpPr>
            <p:cNvPr id="58" name="Freeform 22"/>
            <p:cNvSpPr>
              <a:spLocks noEditPoints="1"/>
            </p:cNvSpPr>
            <p:nvPr/>
          </p:nvSpPr>
          <p:spPr bwMode="auto">
            <a:xfrm>
              <a:off x="3486150" y="5151438"/>
              <a:ext cx="1830388" cy="1592262"/>
            </a:xfrm>
            <a:custGeom>
              <a:avLst/>
              <a:gdLst>
                <a:gd name="T0" fmla="*/ 226 w 228"/>
                <a:gd name="T1" fmla="*/ 75 h 198"/>
                <a:gd name="T2" fmla="*/ 211 w 228"/>
                <a:gd name="T3" fmla="*/ 64 h 198"/>
                <a:gd name="T4" fmla="*/ 211 w 228"/>
                <a:gd name="T5" fmla="*/ 64 h 198"/>
                <a:gd name="T6" fmla="*/ 115 w 228"/>
                <a:gd name="T7" fmla="*/ 0 h 198"/>
                <a:gd name="T8" fmla="*/ 112 w 228"/>
                <a:gd name="T9" fmla="*/ 0 h 198"/>
                <a:gd name="T10" fmla="*/ 71 w 228"/>
                <a:gd name="T11" fmla="*/ 28 h 198"/>
                <a:gd name="T12" fmla="*/ 71 w 228"/>
                <a:gd name="T13" fmla="*/ 10 h 198"/>
                <a:gd name="T14" fmla="*/ 69 w 228"/>
                <a:gd name="T15" fmla="*/ 8 h 198"/>
                <a:gd name="T16" fmla="*/ 41 w 228"/>
                <a:gd name="T17" fmla="*/ 8 h 198"/>
                <a:gd name="T18" fmla="*/ 41 w 228"/>
                <a:gd name="T19" fmla="*/ 8 h 198"/>
                <a:gd name="T20" fmla="*/ 40 w 228"/>
                <a:gd name="T21" fmla="*/ 9 h 198"/>
                <a:gd name="T22" fmla="*/ 39 w 228"/>
                <a:gd name="T23" fmla="*/ 10 h 198"/>
                <a:gd name="T24" fmla="*/ 39 w 228"/>
                <a:gd name="T25" fmla="*/ 49 h 198"/>
                <a:gd name="T26" fmla="*/ 1 w 228"/>
                <a:gd name="T27" fmla="*/ 75 h 198"/>
                <a:gd name="T28" fmla="*/ 1 w 228"/>
                <a:gd name="T29" fmla="*/ 78 h 198"/>
                <a:gd name="T30" fmla="*/ 4 w 228"/>
                <a:gd name="T31" fmla="*/ 78 h 198"/>
                <a:gd name="T32" fmla="*/ 19 w 228"/>
                <a:gd name="T33" fmla="*/ 68 h 198"/>
                <a:gd name="T34" fmla="*/ 19 w 228"/>
                <a:gd name="T35" fmla="*/ 196 h 198"/>
                <a:gd name="T36" fmla="*/ 22 w 228"/>
                <a:gd name="T37" fmla="*/ 198 h 198"/>
                <a:gd name="T38" fmla="*/ 209 w 228"/>
                <a:gd name="T39" fmla="*/ 198 h 198"/>
                <a:gd name="T40" fmla="*/ 212 w 228"/>
                <a:gd name="T41" fmla="*/ 196 h 198"/>
                <a:gd name="T42" fmla="*/ 212 w 228"/>
                <a:gd name="T43" fmla="*/ 70 h 198"/>
                <a:gd name="T44" fmla="*/ 224 w 228"/>
                <a:gd name="T45" fmla="*/ 78 h 198"/>
                <a:gd name="T46" fmla="*/ 225 w 228"/>
                <a:gd name="T47" fmla="*/ 79 h 198"/>
                <a:gd name="T48" fmla="*/ 227 w 228"/>
                <a:gd name="T49" fmla="*/ 78 h 198"/>
                <a:gd name="T50" fmla="*/ 226 w 228"/>
                <a:gd name="T51" fmla="*/ 75 h 198"/>
                <a:gd name="T52" fmla="*/ 44 w 228"/>
                <a:gd name="T53" fmla="*/ 13 h 198"/>
                <a:gd name="T54" fmla="*/ 67 w 228"/>
                <a:gd name="T55" fmla="*/ 13 h 198"/>
                <a:gd name="T56" fmla="*/ 67 w 228"/>
                <a:gd name="T57" fmla="*/ 31 h 198"/>
                <a:gd name="T58" fmla="*/ 44 w 228"/>
                <a:gd name="T59" fmla="*/ 46 h 198"/>
                <a:gd name="T60" fmla="*/ 44 w 228"/>
                <a:gd name="T61" fmla="*/ 13 h 198"/>
                <a:gd name="T62" fmla="*/ 207 w 228"/>
                <a:gd name="T63" fmla="*/ 194 h 198"/>
                <a:gd name="T64" fmla="*/ 24 w 228"/>
                <a:gd name="T65" fmla="*/ 194 h 198"/>
                <a:gd name="T66" fmla="*/ 24 w 228"/>
                <a:gd name="T67" fmla="*/ 65 h 198"/>
                <a:gd name="T68" fmla="*/ 43 w 228"/>
                <a:gd name="T69" fmla="*/ 53 h 198"/>
                <a:gd name="T70" fmla="*/ 43 w 228"/>
                <a:gd name="T71" fmla="*/ 53 h 198"/>
                <a:gd name="T72" fmla="*/ 70 w 228"/>
                <a:gd name="T73" fmla="*/ 34 h 198"/>
                <a:gd name="T74" fmla="*/ 70 w 228"/>
                <a:gd name="T75" fmla="*/ 34 h 198"/>
                <a:gd name="T76" fmla="*/ 114 w 228"/>
                <a:gd name="T77" fmla="*/ 5 h 198"/>
                <a:gd name="T78" fmla="*/ 207 w 228"/>
                <a:gd name="T79" fmla="*/ 67 h 198"/>
                <a:gd name="T80" fmla="*/ 207 w 228"/>
                <a:gd name="T81" fmla="*/ 19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8" h="198">
                  <a:moveTo>
                    <a:pt x="226" y="75"/>
                  </a:moveTo>
                  <a:cubicBezTo>
                    <a:pt x="211" y="64"/>
                    <a:pt x="211" y="64"/>
                    <a:pt x="211" y="64"/>
                  </a:cubicBezTo>
                  <a:cubicBezTo>
                    <a:pt x="211" y="64"/>
                    <a:pt x="211" y="64"/>
                    <a:pt x="211" y="64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71" y="28"/>
                    <a:pt x="71" y="28"/>
                    <a:pt x="71" y="28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1" y="9"/>
                    <a:pt x="70" y="8"/>
                    <a:pt x="69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0" y="8"/>
                    <a:pt x="40" y="9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7"/>
                    <a:pt x="1" y="78"/>
                  </a:cubicBezTo>
                  <a:cubicBezTo>
                    <a:pt x="1" y="79"/>
                    <a:pt x="3" y="79"/>
                    <a:pt x="4" y="7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9" y="197"/>
                    <a:pt x="20" y="198"/>
                    <a:pt x="22" y="198"/>
                  </a:cubicBezTo>
                  <a:cubicBezTo>
                    <a:pt x="209" y="198"/>
                    <a:pt x="209" y="198"/>
                    <a:pt x="209" y="198"/>
                  </a:cubicBezTo>
                  <a:cubicBezTo>
                    <a:pt x="211" y="198"/>
                    <a:pt x="212" y="197"/>
                    <a:pt x="212" y="196"/>
                  </a:cubicBezTo>
                  <a:cubicBezTo>
                    <a:pt x="212" y="70"/>
                    <a:pt x="212" y="70"/>
                    <a:pt x="212" y="70"/>
                  </a:cubicBezTo>
                  <a:cubicBezTo>
                    <a:pt x="224" y="78"/>
                    <a:pt x="224" y="78"/>
                    <a:pt x="224" y="78"/>
                  </a:cubicBezTo>
                  <a:cubicBezTo>
                    <a:pt x="224" y="79"/>
                    <a:pt x="225" y="79"/>
                    <a:pt x="225" y="79"/>
                  </a:cubicBezTo>
                  <a:cubicBezTo>
                    <a:pt x="226" y="79"/>
                    <a:pt x="226" y="78"/>
                    <a:pt x="227" y="78"/>
                  </a:cubicBezTo>
                  <a:cubicBezTo>
                    <a:pt x="228" y="77"/>
                    <a:pt x="227" y="75"/>
                    <a:pt x="226" y="75"/>
                  </a:cubicBezTo>
                  <a:close/>
                  <a:moveTo>
                    <a:pt x="44" y="13"/>
                  </a:moveTo>
                  <a:cubicBezTo>
                    <a:pt x="67" y="13"/>
                    <a:pt x="67" y="13"/>
                    <a:pt x="67" y="13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44" y="46"/>
                    <a:pt x="44" y="46"/>
                    <a:pt x="44" y="46"/>
                  </a:cubicBezTo>
                  <a:lnTo>
                    <a:pt x="44" y="13"/>
                  </a:lnTo>
                  <a:close/>
                  <a:moveTo>
                    <a:pt x="207" y="194"/>
                  </a:moveTo>
                  <a:cubicBezTo>
                    <a:pt x="24" y="194"/>
                    <a:pt x="24" y="194"/>
                    <a:pt x="24" y="194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114" y="5"/>
                    <a:pt x="114" y="5"/>
                    <a:pt x="114" y="5"/>
                  </a:cubicBezTo>
                  <a:cubicBezTo>
                    <a:pt x="207" y="67"/>
                    <a:pt x="207" y="67"/>
                    <a:pt x="207" y="67"/>
                  </a:cubicBezTo>
                  <a:lnTo>
                    <a:pt x="207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9" name="Freeform 23"/>
            <p:cNvSpPr>
              <a:spLocks noEditPoints="1"/>
            </p:cNvSpPr>
            <p:nvPr/>
          </p:nvSpPr>
          <p:spPr bwMode="auto">
            <a:xfrm>
              <a:off x="4105275" y="5649913"/>
              <a:ext cx="593725" cy="587375"/>
            </a:xfrm>
            <a:custGeom>
              <a:avLst/>
              <a:gdLst>
                <a:gd name="T0" fmla="*/ 24 w 74"/>
                <a:gd name="T1" fmla="*/ 2 h 73"/>
                <a:gd name="T2" fmla="*/ 24 w 74"/>
                <a:gd name="T3" fmla="*/ 24 h 73"/>
                <a:gd name="T4" fmla="*/ 2 w 74"/>
                <a:gd name="T5" fmla="*/ 24 h 73"/>
                <a:gd name="T6" fmla="*/ 1 w 74"/>
                <a:gd name="T7" fmla="*/ 25 h 73"/>
                <a:gd name="T8" fmla="*/ 0 w 74"/>
                <a:gd name="T9" fmla="*/ 26 h 73"/>
                <a:gd name="T10" fmla="*/ 0 w 74"/>
                <a:gd name="T11" fmla="*/ 47 h 73"/>
                <a:gd name="T12" fmla="*/ 2 w 74"/>
                <a:gd name="T13" fmla="*/ 49 h 73"/>
                <a:gd name="T14" fmla="*/ 24 w 74"/>
                <a:gd name="T15" fmla="*/ 49 h 73"/>
                <a:gd name="T16" fmla="*/ 24 w 74"/>
                <a:gd name="T17" fmla="*/ 71 h 73"/>
                <a:gd name="T18" fmla="*/ 26 w 74"/>
                <a:gd name="T19" fmla="*/ 73 h 73"/>
                <a:gd name="T20" fmla="*/ 47 w 74"/>
                <a:gd name="T21" fmla="*/ 73 h 73"/>
                <a:gd name="T22" fmla="*/ 49 w 74"/>
                <a:gd name="T23" fmla="*/ 71 h 73"/>
                <a:gd name="T24" fmla="*/ 49 w 74"/>
                <a:gd name="T25" fmla="*/ 49 h 73"/>
                <a:gd name="T26" fmla="*/ 71 w 74"/>
                <a:gd name="T27" fmla="*/ 49 h 73"/>
                <a:gd name="T28" fmla="*/ 73 w 74"/>
                <a:gd name="T29" fmla="*/ 48 h 73"/>
                <a:gd name="T30" fmla="*/ 74 w 74"/>
                <a:gd name="T31" fmla="*/ 47 h 73"/>
                <a:gd name="T32" fmla="*/ 74 w 74"/>
                <a:gd name="T33" fmla="*/ 26 h 73"/>
                <a:gd name="T34" fmla="*/ 71 w 74"/>
                <a:gd name="T35" fmla="*/ 24 h 73"/>
                <a:gd name="T36" fmla="*/ 49 w 74"/>
                <a:gd name="T37" fmla="*/ 24 h 73"/>
                <a:gd name="T38" fmla="*/ 49 w 74"/>
                <a:gd name="T39" fmla="*/ 2 h 73"/>
                <a:gd name="T40" fmla="*/ 47 w 74"/>
                <a:gd name="T41" fmla="*/ 0 h 73"/>
                <a:gd name="T42" fmla="*/ 26 w 74"/>
                <a:gd name="T43" fmla="*/ 0 h 73"/>
                <a:gd name="T44" fmla="*/ 24 w 74"/>
                <a:gd name="T45" fmla="*/ 2 h 73"/>
                <a:gd name="T46" fmla="*/ 29 w 74"/>
                <a:gd name="T47" fmla="*/ 26 h 73"/>
                <a:gd name="T48" fmla="*/ 29 w 74"/>
                <a:gd name="T49" fmla="*/ 4 h 73"/>
                <a:gd name="T50" fmla="*/ 45 w 74"/>
                <a:gd name="T51" fmla="*/ 4 h 73"/>
                <a:gd name="T52" fmla="*/ 45 w 74"/>
                <a:gd name="T53" fmla="*/ 26 h 73"/>
                <a:gd name="T54" fmla="*/ 47 w 74"/>
                <a:gd name="T55" fmla="*/ 29 h 73"/>
                <a:gd name="T56" fmla="*/ 69 w 74"/>
                <a:gd name="T57" fmla="*/ 29 h 73"/>
                <a:gd name="T58" fmla="*/ 69 w 74"/>
                <a:gd name="T59" fmla="*/ 45 h 73"/>
                <a:gd name="T60" fmla="*/ 47 w 74"/>
                <a:gd name="T61" fmla="*/ 45 h 73"/>
                <a:gd name="T62" fmla="*/ 45 w 74"/>
                <a:gd name="T63" fmla="*/ 47 h 73"/>
                <a:gd name="T64" fmla="*/ 45 w 74"/>
                <a:gd name="T65" fmla="*/ 69 h 73"/>
                <a:gd name="T66" fmla="*/ 29 w 74"/>
                <a:gd name="T67" fmla="*/ 69 h 73"/>
                <a:gd name="T68" fmla="*/ 29 w 74"/>
                <a:gd name="T69" fmla="*/ 47 h 73"/>
                <a:gd name="T70" fmla="*/ 26 w 74"/>
                <a:gd name="T71" fmla="*/ 45 h 73"/>
                <a:gd name="T72" fmla="*/ 5 w 74"/>
                <a:gd name="T73" fmla="*/ 45 h 73"/>
                <a:gd name="T74" fmla="*/ 5 w 74"/>
                <a:gd name="T75" fmla="*/ 29 h 73"/>
                <a:gd name="T76" fmla="*/ 26 w 74"/>
                <a:gd name="T77" fmla="*/ 29 h 73"/>
                <a:gd name="T78" fmla="*/ 29 w 74"/>
                <a:gd name="T79" fmla="*/ 2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4" h="73">
                  <a:moveTo>
                    <a:pt x="24" y="2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1" y="24"/>
                    <a:pt x="1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8"/>
                    <a:pt x="1" y="49"/>
                    <a:pt x="2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2"/>
                    <a:pt x="25" y="73"/>
                    <a:pt x="26" y="73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48" y="73"/>
                    <a:pt x="49" y="72"/>
                    <a:pt x="49" y="71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2" y="49"/>
                    <a:pt x="73" y="49"/>
                    <a:pt x="73" y="48"/>
                  </a:cubicBezTo>
                  <a:cubicBezTo>
                    <a:pt x="73" y="48"/>
                    <a:pt x="74" y="47"/>
                    <a:pt x="74" y="47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5"/>
                    <a:pt x="73" y="24"/>
                    <a:pt x="71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1"/>
                    <a:pt x="48" y="0"/>
                    <a:pt x="4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4" y="1"/>
                    <a:pt x="24" y="2"/>
                  </a:cubicBezTo>
                  <a:close/>
                  <a:moveTo>
                    <a:pt x="29" y="26"/>
                  </a:moveTo>
                  <a:cubicBezTo>
                    <a:pt x="29" y="4"/>
                    <a:pt x="29" y="4"/>
                    <a:pt x="29" y="4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8"/>
                    <a:pt x="46" y="29"/>
                    <a:pt x="47" y="29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5"/>
                    <a:pt x="45" y="46"/>
                    <a:pt x="45" y="47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8" y="45"/>
                    <a:pt x="26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29" y="28"/>
                    <a:pt x="29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</p:grpSp>
      <p:sp>
        <p:nvSpPr>
          <p:cNvPr id="63" name="Isosceles Triangle 62"/>
          <p:cNvSpPr>
            <a:spLocks noChangeAspect="1"/>
          </p:cNvSpPr>
          <p:nvPr/>
        </p:nvSpPr>
        <p:spPr>
          <a:xfrm rot="10800000">
            <a:off x="7148159" y="5159907"/>
            <a:ext cx="311789" cy="209563"/>
          </a:xfrm>
          <a:prstGeom prst="triangle">
            <a:avLst/>
          </a:prstGeom>
          <a:solidFill>
            <a:srgbClr val="FFFFFF">
              <a:alpha val="3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64" name="Isosceles Triangle 63"/>
          <p:cNvSpPr>
            <a:spLocks noChangeAspect="1"/>
          </p:cNvSpPr>
          <p:nvPr/>
        </p:nvSpPr>
        <p:spPr>
          <a:xfrm rot="10800000">
            <a:off x="9525150" y="5159907"/>
            <a:ext cx="311789" cy="209563"/>
          </a:xfrm>
          <a:prstGeom prst="triangle">
            <a:avLst/>
          </a:prstGeom>
          <a:solidFill>
            <a:srgbClr val="FFFFFF">
              <a:alpha val="3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65" name="Isosceles Triangle 64"/>
          <p:cNvSpPr>
            <a:spLocks noChangeAspect="1"/>
          </p:cNvSpPr>
          <p:nvPr/>
        </p:nvSpPr>
        <p:spPr>
          <a:xfrm rot="10800000">
            <a:off x="4746558" y="5176201"/>
            <a:ext cx="311789" cy="209563"/>
          </a:xfrm>
          <a:prstGeom prst="triangle">
            <a:avLst/>
          </a:prstGeom>
          <a:solidFill>
            <a:srgbClr val="FFFFFF">
              <a:alpha val="3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  <p:sp>
        <p:nvSpPr>
          <p:cNvPr id="66" name="Isosceles Triangle 65"/>
          <p:cNvSpPr>
            <a:spLocks noChangeAspect="1"/>
          </p:cNvSpPr>
          <p:nvPr/>
        </p:nvSpPr>
        <p:spPr>
          <a:xfrm rot="10800000">
            <a:off x="2341194" y="5176201"/>
            <a:ext cx="311789" cy="209563"/>
          </a:xfrm>
          <a:prstGeom prst="triangle">
            <a:avLst/>
          </a:prstGeom>
          <a:solidFill>
            <a:srgbClr val="FFFFFF">
              <a:alpha val="30196"/>
            </a:srgb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44162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5" grpId="0"/>
      <p:bldP spid="36" grpId="0"/>
      <p:bldP spid="37" grpId="0"/>
      <p:bldP spid="43" grpId="0" animBg="1"/>
      <p:bldP spid="63" grpId="0" animBg="1"/>
      <p:bldP spid="64" grpId="0" animBg="1"/>
      <p:bldP spid="65" grpId="0" animBg="1"/>
      <p:bldP spid="6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Strategic Structure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awesome subtitle here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924411" y="1710728"/>
            <a:ext cx="1667200" cy="492443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 w="3175">
            <a:solidFill>
              <a:schemeClr val="tx1">
                <a:lumMod val="60000"/>
                <a:lumOff val="40000"/>
              </a:schemeClr>
            </a:solidFill>
          </a:ln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600" dirty="0"/>
              <a:t>Key Strategy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91611" y="1710728"/>
            <a:ext cx="8685989" cy="492443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>
            <a:solidFill>
              <a:schemeClr val="tx1">
                <a:lumMod val="60000"/>
                <a:lumOff val="40000"/>
              </a:schemeClr>
            </a:solidFill>
          </a:ln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600" dirty="0" err="1"/>
              <a:t>Sed</a:t>
            </a:r>
            <a:r>
              <a:rPr lang="en-US" sz="1600" dirty="0"/>
              <a:t> </a:t>
            </a:r>
            <a:r>
              <a:rPr lang="en-US" sz="1600" dirty="0" err="1"/>
              <a:t>varius</a:t>
            </a:r>
            <a:r>
              <a:rPr lang="en-US" sz="1600" dirty="0"/>
              <a:t> </a:t>
            </a:r>
            <a:r>
              <a:rPr lang="en-US" sz="1600" dirty="0" err="1"/>
              <a:t>est</a:t>
            </a:r>
            <a:r>
              <a:rPr lang="en-US" sz="1600" dirty="0"/>
              <a:t> </a:t>
            </a:r>
            <a:r>
              <a:rPr lang="en-US" sz="1600" dirty="0" err="1"/>
              <a:t>vel</a:t>
            </a:r>
            <a:r>
              <a:rPr lang="en-US" sz="1600" dirty="0"/>
              <a:t> </a:t>
            </a:r>
            <a:r>
              <a:rPr lang="en-US" sz="1600" dirty="0" err="1"/>
              <a:t>porttitor</a:t>
            </a:r>
            <a:r>
              <a:rPr lang="en-US" sz="1600" dirty="0"/>
              <a:t> </a:t>
            </a:r>
            <a:r>
              <a:rPr lang="en-US" sz="1600" dirty="0" err="1"/>
              <a:t>condimentum</a:t>
            </a:r>
            <a:r>
              <a:rPr lang="en-US" sz="1600" dirty="0"/>
              <a:t>. </a:t>
            </a:r>
            <a:r>
              <a:rPr lang="en-US" sz="1600" dirty="0" err="1"/>
              <a:t>Aenean</a:t>
            </a:r>
            <a:r>
              <a:rPr lang="en-US" sz="1600" dirty="0"/>
              <a:t> non </a:t>
            </a:r>
            <a:r>
              <a:rPr lang="en-US" sz="1600" dirty="0" err="1"/>
              <a:t>orci</a:t>
            </a:r>
            <a:r>
              <a:rPr lang="en-US" sz="1600" dirty="0"/>
              <a:t> </a:t>
            </a:r>
            <a:r>
              <a:rPr lang="en-US" sz="1600" dirty="0" err="1"/>
              <a:t>nec</a:t>
            </a:r>
            <a:r>
              <a:rPr lang="en-US" sz="1600" dirty="0"/>
              <a:t> nisi </a:t>
            </a:r>
            <a:r>
              <a:rPr lang="en-US" sz="1600" dirty="0" err="1"/>
              <a:t>feugiat</a:t>
            </a:r>
            <a:r>
              <a:rPr lang="en-US" sz="1600" dirty="0"/>
              <a:t> </a:t>
            </a:r>
            <a:r>
              <a:rPr lang="en-US" sz="1600" dirty="0" err="1"/>
              <a:t>finibus</a:t>
            </a:r>
            <a:r>
              <a:rPr lang="en-US" sz="1600" dirty="0"/>
              <a:t> </a:t>
            </a:r>
            <a:r>
              <a:rPr lang="en-US" sz="1600" dirty="0" err="1"/>
              <a:t>justo</a:t>
            </a:r>
            <a:r>
              <a:rPr lang="en-US" sz="1600" dirty="0"/>
              <a:t>.</a:t>
            </a:r>
          </a:p>
        </p:txBody>
      </p:sp>
      <p:sp>
        <p:nvSpPr>
          <p:cNvPr id="5" name="Up Arrow 4"/>
          <p:cNvSpPr/>
          <p:nvPr/>
        </p:nvSpPr>
        <p:spPr>
          <a:xfrm>
            <a:off x="924411" y="2516899"/>
            <a:ext cx="2513260" cy="3024336"/>
          </a:xfrm>
          <a:prstGeom prst="upArrow">
            <a:avLst>
              <a:gd name="adj1" fmla="val 70794"/>
              <a:gd name="adj2" fmla="val 37427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243840" bIns="243840" rtlCol="0" anchor="b" anchorCtr="0"/>
          <a:lstStyle/>
          <a:p>
            <a:pPr algn="ctr"/>
            <a:r>
              <a:rPr lang="en-US" sz="2800" dirty="0">
                <a:solidFill>
                  <a:srgbClr val="FFFFFF"/>
                </a:solidFill>
              </a:rPr>
              <a:t>Idea A</a:t>
            </a:r>
          </a:p>
          <a:p>
            <a:pPr algn="ctr"/>
            <a:r>
              <a:rPr lang="en-US" sz="1400" dirty="0">
                <a:solidFill>
                  <a:srgbClr val="FFFFFF"/>
                </a:solidFill>
              </a:rPr>
              <a:t>Lorem ipsum dolor sit amet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13" name="Up Arrow 12"/>
          <p:cNvSpPr/>
          <p:nvPr/>
        </p:nvSpPr>
        <p:spPr>
          <a:xfrm>
            <a:off x="3537721" y="2516899"/>
            <a:ext cx="2513260" cy="3024336"/>
          </a:xfrm>
          <a:prstGeom prst="upArrow">
            <a:avLst>
              <a:gd name="adj1" fmla="val 70794"/>
              <a:gd name="adj2" fmla="val 37427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243840" bIns="243840" rtlCol="0" anchor="b" anchorCtr="0"/>
          <a:lstStyle/>
          <a:p>
            <a:pPr algn="ctr"/>
            <a:r>
              <a:rPr lang="en-US" sz="2800" dirty="0">
                <a:solidFill>
                  <a:srgbClr val="FFFFFF"/>
                </a:solidFill>
              </a:rPr>
              <a:t>Idea B</a:t>
            </a:r>
          </a:p>
          <a:p>
            <a:pPr algn="ctr"/>
            <a:r>
              <a:rPr lang="en-US" sz="1400" dirty="0">
                <a:solidFill>
                  <a:srgbClr val="FFFFFF"/>
                </a:solidFill>
              </a:rPr>
              <a:t>Lorem ipsum dolor sit amet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14" name="Up Arrow 13"/>
          <p:cNvSpPr/>
          <p:nvPr/>
        </p:nvSpPr>
        <p:spPr>
          <a:xfrm>
            <a:off x="6151031" y="2516899"/>
            <a:ext cx="2513260" cy="3024336"/>
          </a:xfrm>
          <a:prstGeom prst="upArrow">
            <a:avLst>
              <a:gd name="adj1" fmla="val 70794"/>
              <a:gd name="adj2" fmla="val 37427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243840" bIns="243840" rtlCol="0" anchor="b" anchorCtr="0"/>
          <a:lstStyle/>
          <a:p>
            <a:pPr algn="ctr"/>
            <a:r>
              <a:rPr lang="en-US" sz="2800" dirty="0">
                <a:solidFill>
                  <a:srgbClr val="FFFFFF"/>
                </a:solidFill>
              </a:rPr>
              <a:t>Idea C</a:t>
            </a:r>
          </a:p>
          <a:p>
            <a:pPr algn="ctr"/>
            <a:r>
              <a:rPr lang="en-US" sz="1400" dirty="0">
                <a:solidFill>
                  <a:srgbClr val="FFFFFF"/>
                </a:solidFill>
              </a:rPr>
              <a:t>Lorem ipsum dolor sit amet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endParaRPr lang="en-US" sz="1400" dirty="0">
              <a:solidFill>
                <a:srgbClr val="FFFFFF"/>
              </a:solidFill>
            </a:endParaRPr>
          </a:p>
        </p:txBody>
      </p:sp>
      <p:sp>
        <p:nvSpPr>
          <p:cNvPr id="15" name="Up Arrow 14"/>
          <p:cNvSpPr/>
          <p:nvPr/>
        </p:nvSpPr>
        <p:spPr>
          <a:xfrm>
            <a:off x="8764341" y="2516899"/>
            <a:ext cx="2513260" cy="3024336"/>
          </a:xfrm>
          <a:prstGeom prst="upArrow">
            <a:avLst>
              <a:gd name="adj1" fmla="val 70794"/>
              <a:gd name="adj2" fmla="val 37427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tIns="243840" bIns="243840" rtlCol="0" anchor="b" anchorCtr="0"/>
          <a:lstStyle/>
          <a:p>
            <a:pPr algn="ctr"/>
            <a:r>
              <a:rPr lang="en-US" sz="2800" dirty="0">
                <a:solidFill>
                  <a:srgbClr val="FFFFFF"/>
                </a:solidFill>
              </a:rPr>
              <a:t>Idea D</a:t>
            </a:r>
          </a:p>
          <a:p>
            <a:pPr algn="ctr"/>
            <a:r>
              <a:rPr lang="en-US" sz="1400" dirty="0">
                <a:solidFill>
                  <a:srgbClr val="FFFFFF"/>
                </a:solidFill>
              </a:rPr>
              <a:t>Lorem ipsum dolor sit amet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endParaRPr lang="en-US" sz="1400" dirty="0">
              <a:solidFill>
                <a:srgbClr val="FFFFFF"/>
              </a:solidFill>
            </a:endParaRP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34606" y="3116750"/>
            <a:ext cx="931333" cy="540927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8449" y="3016600"/>
            <a:ext cx="431801" cy="616859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766969" y="3059535"/>
            <a:ext cx="508000" cy="57392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95935" y="3140968"/>
            <a:ext cx="770211" cy="4924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2026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9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 p14:presetBounceEnd="66667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3" dur="9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14" dur="9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66667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7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18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 p14:presetBounceEnd="66667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21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22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 p14:presetBounceEnd="66667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25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26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3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3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3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5" grpId="0" animBg="1"/>
          <p:bldP spid="13" grpId="0" animBg="1"/>
          <p:bldP spid="14" grpId="0" animBg="1"/>
          <p:bldP spid="15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9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9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9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9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4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9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9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3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3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3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5" grpId="0" animBg="1"/>
          <p:bldP spid="13" grpId="0" animBg="1"/>
          <p:bldP spid="14" grpId="0" animBg="1"/>
          <p:bldP spid="15" grpId="0" animBg="1"/>
        </p:bld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Decision tree example</a:t>
            </a:r>
            <a:endParaRPr lang="en-US" dirty="0"/>
          </a:p>
        </p:txBody>
      </p:sp>
      <p:sp>
        <p:nvSpPr>
          <p:cNvPr id="23" name="Freeform 22"/>
          <p:cNvSpPr/>
          <p:nvPr/>
        </p:nvSpPr>
        <p:spPr>
          <a:xfrm>
            <a:off x="1119116" y="3116127"/>
            <a:ext cx="1594587" cy="1586440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Decision </a:t>
            </a:r>
            <a:br>
              <a:rPr lang="en-US" sz="1867" dirty="0">
                <a:solidFill>
                  <a:srgbClr val="FFFFFF"/>
                </a:solidFill>
              </a:rPr>
            </a:br>
            <a:r>
              <a:rPr lang="en-US" sz="1867" dirty="0">
                <a:solidFill>
                  <a:srgbClr val="FFFFFF"/>
                </a:solidFill>
              </a:rPr>
              <a:t>tree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3352801" y="1574063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one</a:t>
            </a:r>
          </a:p>
        </p:txBody>
      </p:sp>
      <p:sp>
        <p:nvSpPr>
          <p:cNvPr id="25" name="Rounded Rectangle 24"/>
          <p:cNvSpPr/>
          <p:nvPr/>
        </p:nvSpPr>
        <p:spPr>
          <a:xfrm>
            <a:off x="3355250" y="2843701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two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355250" y="4176388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three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3352801" y="5478524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four</a:t>
            </a:r>
          </a:p>
        </p:txBody>
      </p:sp>
      <p:cxnSp>
        <p:nvCxnSpPr>
          <p:cNvPr id="51" name="Elbow Connector 50"/>
          <p:cNvCxnSpPr>
            <a:stCxn id="23" idx="2"/>
            <a:endCxn id="24" idx="1"/>
          </p:cNvCxnSpPr>
          <p:nvPr/>
        </p:nvCxnSpPr>
        <p:spPr>
          <a:xfrm flipV="1">
            <a:off x="2713704" y="1831955"/>
            <a:ext cx="639096" cy="2077392"/>
          </a:xfrm>
          <a:prstGeom prst="bentConnector3">
            <a:avLst>
              <a:gd name="adj1" fmla="val 50000"/>
            </a:avLst>
          </a:prstGeom>
          <a:ln w="3175" cmpd="sng"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Elbow Connector 54"/>
          <p:cNvCxnSpPr>
            <a:stCxn id="23" idx="2"/>
            <a:endCxn id="25" idx="1"/>
          </p:cNvCxnSpPr>
          <p:nvPr/>
        </p:nvCxnSpPr>
        <p:spPr>
          <a:xfrm flipV="1">
            <a:off x="2713705" y="3101594"/>
            <a:ext cx="641545" cy="807753"/>
          </a:xfrm>
          <a:prstGeom prst="bentConnector3">
            <a:avLst/>
          </a:prstGeom>
          <a:ln w="3175" cmpd="sng">
            <a:solidFill>
              <a:schemeClr val="accent3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Elbow Connector 55"/>
          <p:cNvCxnSpPr>
            <a:stCxn id="23" idx="2"/>
            <a:endCxn id="26" idx="1"/>
          </p:cNvCxnSpPr>
          <p:nvPr/>
        </p:nvCxnSpPr>
        <p:spPr>
          <a:xfrm>
            <a:off x="2713705" y="3909347"/>
            <a:ext cx="641545" cy="524933"/>
          </a:xfrm>
          <a:prstGeom prst="bentConnector3">
            <a:avLst/>
          </a:prstGeom>
          <a:ln w="3175" cmpd="sng">
            <a:solidFill>
              <a:schemeClr val="accent5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Elbow Connector 56"/>
          <p:cNvCxnSpPr>
            <a:stCxn id="23" idx="2"/>
            <a:endCxn id="27" idx="1"/>
          </p:cNvCxnSpPr>
          <p:nvPr/>
        </p:nvCxnSpPr>
        <p:spPr>
          <a:xfrm>
            <a:off x="2713704" y="3909347"/>
            <a:ext cx="639096" cy="1827069"/>
          </a:xfrm>
          <a:prstGeom prst="bentConnector3">
            <a:avLst/>
          </a:prstGeom>
          <a:ln w="3175" cmpd="sng">
            <a:solidFill>
              <a:schemeClr val="bg2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58" name="Rectangle 157"/>
          <p:cNvSpPr/>
          <p:nvPr/>
        </p:nvSpPr>
        <p:spPr>
          <a:xfrm>
            <a:off x="5677690" y="5044136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Donec</a:t>
            </a:r>
            <a:r>
              <a:rPr lang="en-US" sz="1467" spc="-27" dirty="0"/>
              <a:t> </a:t>
            </a:r>
            <a:r>
              <a:rPr lang="en-US" sz="1467" spc="-27" dirty="0" err="1"/>
              <a:t>dapibus</a:t>
            </a:r>
            <a:r>
              <a:rPr lang="en-US" sz="1467" spc="-27" dirty="0"/>
              <a:t> ex tortor, pellentesque tincidunt</a:t>
            </a:r>
          </a:p>
        </p:txBody>
      </p:sp>
      <p:sp>
        <p:nvSpPr>
          <p:cNvPr id="159" name="Rectangle 158"/>
          <p:cNvSpPr/>
          <p:nvPr/>
        </p:nvSpPr>
        <p:spPr>
          <a:xfrm>
            <a:off x="5677690" y="5443675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sp>
        <p:nvSpPr>
          <p:cNvPr id="160" name="Rectangle 159"/>
          <p:cNvSpPr/>
          <p:nvPr/>
        </p:nvSpPr>
        <p:spPr>
          <a:xfrm>
            <a:off x="5677690" y="5843213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cxnSp>
        <p:nvCxnSpPr>
          <p:cNvPr id="161" name="Straight Connector 160"/>
          <p:cNvCxnSpPr/>
          <p:nvPr/>
        </p:nvCxnSpPr>
        <p:spPr>
          <a:xfrm flipH="1">
            <a:off x="5405191" y="5733091"/>
            <a:ext cx="281485" cy="0"/>
          </a:xfrm>
          <a:prstGeom prst="line">
            <a:avLst/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2" name="Left Bracket 161"/>
          <p:cNvSpPr/>
          <p:nvPr/>
        </p:nvSpPr>
        <p:spPr>
          <a:xfrm>
            <a:off x="5601419" y="5331777"/>
            <a:ext cx="85256" cy="802627"/>
          </a:xfrm>
          <a:prstGeom prst="leftBracket">
            <a:avLst>
              <a:gd name="adj" fmla="val 65305"/>
            </a:avLst>
          </a:prstGeom>
          <a:ln w="317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cxnSp>
        <p:nvCxnSpPr>
          <p:cNvPr id="163" name="Straight Connector 162"/>
          <p:cNvCxnSpPr/>
          <p:nvPr/>
        </p:nvCxnSpPr>
        <p:spPr>
          <a:xfrm>
            <a:off x="5677690" y="5733091"/>
            <a:ext cx="4655101" cy="0"/>
          </a:xfrm>
          <a:prstGeom prst="line">
            <a:avLst/>
          </a:prstGeom>
          <a:ln w="3175">
            <a:solidFill>
              <a:schemeClr val="tx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Straight Connector 163"/>
          <p:cNvCxnSpPr/>
          <p:nvPr/>
        </p:nvCxnSpPr>
        <p:spPr>
          <a:xfrm>
            <a:off x="5677690" y="5331777"/>
            <a:ext cx="4401101" cy="0"/>
          </a:xfrm>
          <a:prstGeom prst="line">
            <a:avLst/>
          </a:prstGeom>
          <a:ln w="3175">
            <a:solidFill>
              <a:schemeClr val="tx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/>
          <p:cNvCxnSpPr/>
          <p:nvPr/>
        </p:nvCxnSpPr>
        <p:spPr>
          <a:xfrm>
            <a:off x="5677690" y="6134404"/>
            <a:ext cx="4655101" cy="0"/>
          </a:xfrm>
          <a:prstGeom prst="line">
            <a:avLst/>
          </a:prstGeom>
          <a:ln w="3175">
            <a:solidFill>
              <a:schemeClr val="tx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6" name="Rectangle 165"/>
          <p:cNvSpPr/>
          <p:nvPr/>
        </p:nvSpPr>
        <p:spPr>
          <a:xfrm>
            <a:off x="5689601" y="3737801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Donec</a:t>
            </a:r>
            <a:r>
              <a:rPr lang="en-US" sz="1467" spc="-27" dirty="0"/>
              <a:t> </a:t>
            </a:r>
            <a:r>
              <a:rPr lang="en-US" sz="1467" spc="-27" dirty="0" err="1"/>
              <a:t>dapibus</a:t>
            </a:r>
            <a:r>
              <a:rPr lang="en-US" sz="1467" spc="-27" dirty="0"/>
              <a:t> ex tortor, pellentesque tincidunt</a:t>
            </a:r>
          </a:p>
        </p:txBody>
      </p:sp>
      <p:sp>
        <p:nvSpPr>
          <p:cNvPr id="167" name="Rectangle 166"/>
          <p:cNvSpPr/>
          <p:nvPr/>
        </p:nvSpPr>
        <p:spPr>
          <a:xfrm>
            <a:off x="5689601" y="4137340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sp>
        <p:nvSpPr>
          <p:cNvPr id="168" name="Rectangle 167"/>
          <p:cNvSpPr/>
          <p:nvPr/>
        </p:nvSpPr>
        <p:spPr>
          <a:xfrm>
            <a:off x="5689601" y="4536879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cxnSp>
        <p:nvCxnSpPr>
          <p:cNvPr id="169" name="Straight Connector 168"/>
          <p:cNvCxnSpPr/>
          <p:nvPr/>
        </p:nvCxnSpPr>
        <p:spPr>
          <a:xfrm flipH="1">
            <a:off x="5417102" y="4426756"/>
            <a:ext cx="281485" cy="0"/>
          </a:xfrm>
          <a:prstGeom prst="line">
            <a:avLst/>
          </a:prstGeom>
          <a:ln w="317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0" name="Left Bracket 169"/>
          <p:cNvSpPr/>
          <p:nvPr/>
        </p:nvSpPr>
        <p:spPr>
          <a:xfrm>
            <a:off x="5613329" y="4025443"/>
            <a:ext cx="85256" cy="802627"/>
          </a:xfrm>
          <a:prstGeom prst="leftBracket">
            <a:avLst>
              <a:gd name="adj" fmla="val 65305"/>
            </a:avLst>
          </a:prstGeom>
          <a:ln w="3175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cxnSp>
        <p:nvCxnSpPr>
          <p:cNvPr id="171" name="Straight Connector 170"/>
          <p:cNvCxnSpPr/>
          <p:nvPr/>
        </p:nvCxnSpPr>
        <p:spPr>
          <a:xfrm>
            <a:off x="5689600" y="4426756"/>
            <a:ext cx="4655101" cy="0"/>
          </a:xfrm>
          <a:prstGeom prst="line">
            <a:avLst/>
          </a:prstGeom>
          <a:ln w="3175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/>
          <p:cNvCxnSpPr/>
          <p:nvPr/>
        </p:nvCxnSpPr>
        <p:spPr>
          <a:xfrm>
            <a:off x="5689600" y="4025443"/>
            <a:ext cx="4401101" cy="0"/>
          </a:xfrm>
          <a:prstGeom prst="line">
            <a:avLst/>
          </a:prstGeom>
          <a:ln w="3175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/>
          <p:cNvCxnSpPr/>
          <p:nvPr/>
        </p:nvCxnSpPr>
        <p:spPr>
          <a:xfrm>
            <a:off x="5689600" y="4828069"/>
            <a:ext cx="4655101" cy="0"/>
          </a:xfrm>
          <a:prstGeom prst="line">
            <a:avLst/>
          </a:prstGeom>
          <a:ln w="3175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4" name="Rectangle 173"/>
          <p:cNvSpPr/>
          <p:nvPr/>
        </p:nvSpPr>
        <p:spPr>
          <a:xfrm>
            <a:off x="5686675" y="2404112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Donec</a:t>
            </a:r>
            <a:r>
              <a:rPr lang="en-US" sz="1467" spc="-27" dirty="0"/>
              <a:t> </a:t>
            </a:r>
            <a:r>
              <a:rPr lang="en-US" sz="1467" spc="-27" dirty="0" err="1"/>
              <a:t>dapibus</a:t>
            </a:r>
            <a:r>
              <a:rPr lang="en-US" sz="1467" spc="-27" dirty="0"/>
              <a:t> ex tortor, pellentesque tincidunt</a:t>
            </a:r>
          </a:p>
        </p:txBody>
      </p:sp>
      <p:sp>
        <p:nvSpPr>
          <p:cNvPr id="175" name="Rectangle 174"/>
          <p:cNvSpPr/>
          <p:nvPr/>
        </p:nvSpPr>
        <p:spPr>
          <a:xfrm>
            <a:off x="5686675" y="2803651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sp>
        <p:nvSpPr>
          <p:cNvPr id="176" name="Rectangle 175"/>
          <p:cNvSpPr/>
          <p:nvPr/>
        </p:nvSpPr>
        <p:spPr>
          <a:xfrm>
            <a:off x="5686675" y="3203189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cxnSp>
        <p:nvCxnSpPr>
          <p:cNvPr id="177" name="Straight Connector 176"/>
          <p:cNvCxnSpPr/>
          <p:nvPr/>
        </p:nvCxnSpPr>
        <p:spPr>
          <a:xfrm flipH="1">
            <a:off x="5414176" y="3093067"/>
            <a:ext cx="281485" cy="0"/>
          </a:xfrm>
          <a:prstGeom prst="line">
            <a:avLst/>
          </a:prstGeom>
          <a:ln w="31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8" name="Left Bracket 177"/>
          <p:cNvSpPr/>
          <p:nvPr/>
        </p:nvSpPr>
        <p:spPr>
          <a:xfrm>
            <a:off x="5610404" y="2691753"/>
            <a:ext cx="85256" cy="802627"/>
          </a:xfrm>
          <a:prstGeom prst="leftBracket">
            <a:avLst>
              <a:gd name="adj" fmla="val 65305"/>
            </a:avLst>
          </a:prstGeom>
          <a:ln w="31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cxnSp>
        <p:nvCxnSpPr>
          <p:cNvPr id="179" name="Straight Connector 178"/>
          <p:cNvCxnSpPr/>
          <p:nvPr/>
        </p:nvCxnSpPr>
        <p:spPr>
          <a:xfrm>
            <a:off x="5686675" y="3093067"/>
            <a:ext cx="4655101" cy="0"/>
          </a:xfrm>
          <a:prstGeom prst="line">
            <a:avLst/>
          </a:prstGeom>
          <a:ln w="3175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/>
          <p:cNvCxnSpPr/>
          <p:nvPr/>
        </p:nvCxnSpPr>
        <p:spPr>
          <a:xfrm>
            <a:off x="5686675" y="2691753"/>
            <a:ext cx="4401101" cy="0"/>
          </a:xfrm>
          <a:prstGeom prst="line">
            <a:avLst/>
          </a:prstGeom>
          <a:ln w="3175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1" name="Straight Connector 180"/>
          <p:cNvCxnSpPr/>
          <p:nvPr/>
        </p:nvCxnSpPr>
        <p:spPr>
          <a:xfrm>
            <a:off x="5686675" y="3494380"/>
            <a:ext cx="4655101" cy="0"/>
          </a:xfrm>
          <a:prstGeom prst="line">
            <a:avLst/>
          </a:prstGeom>
          <a:ln w="3175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Rectangle 181"/>
          <p:cNvSpPr/>
          <p:nvPr/>
        </p:nvSpPr>
        <p:spPr>
          <a:xfrm>
            <a:off x="5686675" y="1130676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Donec</a:t>
            </a:r>
            <a:r>
              <a:rPr lang="en-US" sz="1467" spc="-27" dirty="0"/>
              <a:t> </a:t>
            </a:r>
            <a:r>
              <a:rPr lang="en-US" sz="1467" spc="-27" dirty="0" err="1"/>
              <a:t>dapibus</a:t>
            </a:r>
            <a:r>
              <a:rPr lang="en-US" sz="1467" spc="-27" dirty="0"/>
              <a:t> ex tortor, pellentesque tincidunt</a:t>
            </a:r>
          </a:p>
        </p:txBody>
      </p:sp>
      <p:sp>
        <p:nvSpPr>
          <p:cNvPr id="183" name="Rectangle 182"/>
          <p:cNvSpPr/>
          <p:nvPr/>
        </p:nvSpPr>
        <p:spPr>
          <a:xfrm>
            <a:off x="5686675" y="1530215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sp>
        <p:nvSpPr>
          <p:cNvPr id="184" name="Rectangle 183"/>
          <p:cNvSpPr/>
          <p:nvPr/>
        </p:nvSpPr>
        <p:spPr>
          <a:xfrm>
            <a:off x="5686675" y="1929753"/>
            <a:ext cx="5120639" cy="308674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spc="-27" dirty="0" err="1"/>
              <a:t>Proin</a:t>
            </a:r>
            <a:r>
              <a:rPr lang="en-US" sz="1467" spc="-27" dirty="0"/>
              <a:t> </a:t>
            </a:r>
            <a:r>
              <a:rPr lang="en-US" sz="1467" spc="-27" dirty="0" err="1"/>
              <a:t>placerat</a:t>
            </a:r>
            <a:r>
              <a:rPr lang="en-US" sz="1467" spc="-27" dirty="0"/>
              <a:t> elit ante, consectetur </a:t>
            </a:r>
            <a:r>
              <a:rPr lang="en-US" sz="1467" spc="-27" dirty="0" err="1"/>
              <a:t>volutpat</a:t>
            </a:r>
            <a:r>
              <a:rPr lang="en-US" sz="1467" spc="-27" dirty="0"/>
              <a:t> dui </a:t>
            </a:r>
            <a:r>
              <a:rPr lang="en-US" sz="1467" spc="-27" dirty="0" err="1"/>
              <a:t>lorem</a:t>
            </a:r>
            <a:endParaRPr lang="en-US" sz="1467" spc="-27" dirty="0"/>
          </a:p>
        </p:txBody>
      </p:sp>
      <p:cxnSp>
        <p:nvCxnSpPr>
          <p:cNvPr id="185" name="Straight Connector 184"/>
          <p:cNvCxnSpPr/>
          <p:nvPr/>
        </p:nvCxnSpPr>
        <p:spPr>
          <a:xfrm flipH="1">
            <a:off x="5414176" y="1819631"/>
            <a:ext cx="281485" cy="0"/>
          </a:xfrm>
          <a:prstGeom prst="line">
            <a:avLst/>
          </a:prstGeom>
          <a:ln w="31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Left Bracket 185"/>
          <p:cNvSpPr/>
          <p:nvPr/>
        </p:nvSpPr>
        <p:spPr>
          <a:xfrm>
            <a:off x="5610404" y="1418317"/>
            <a:ext cx="85256" cy="802627"/>
          </a:xfrm>
          <a:prstGeom prst="leftBracket">
            <a:avLst>
              <a:gd name="adj" fmla="val 65305"/>
            </a:avLst>
          </a:prstGeom>
          <a:ln w="31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2133"/>
          </a:p>
        </p:txBody>
      </p:sp>
      <p:cxnSp>
        <p:nvCxnSpPr>
          <p:cNvPr id="187" name="Straight Connector 186"/>
          <p:cNvCxnSpPr/>
          <p:nvPr/>
        </p:nvCxnSpPr>
        <p:spPr>
          <a:xfrm>
            <a:off x="5686675" y="1819631"/>
            <a:ext cx="4655101" cy="0"/>
          </a:xfrm>
          <a:prstGeom prst="line">
            <a:avLst/>
          </a:prstGeom>
          <a:ln w="31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Straight Connector 187"/>
          <p:cNvCxnSpPr/>
          <p:nvPr/>
        </p:nvCxnSpPr>
        <p:spPr>
          <a:xfrm>
            <a:off x="5686675" y="1418317"/>
            <a:ext cx="4401101" cy="0"/>
          </a:xfrm>
          <a:prstGeom prst="line">
            <a:avLst/>
          </a:prstGeom>
          <a:ln w="31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9" name="Straight Connector 188"/>
          <p:cNvCxnSpPr/>
          <p:nvPr/>
        </p:nvCxnSpPr>
        <p:spPr>
          <a:xfrm>
            <a:off x="5686675" y="2220944"/>
            <a:ext cx="4655101" cy="0"/>
          </a:xfrm>
          <a:prstGeom prst="line">
            <a:avLst/>
          </a:prstGeom>
          <a:ln w="3175"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312698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Decision tree example</a:t>
            </a:r>
            <a:endParaRPr lang="en-US" dirty="0"/>
          </a:p>
        </p:txBody>
      </p:sp>
      <p:sp>
        <p:nvSpPr>
          <p:cNvPr id="23" name="Freeform 22"/>
          <p:cNvSpPr/>
          <p:nvPr/>
        </p:nvSpPr>
        <p:spPr>
          <a:xfrm>
            <a:off x="1119116" y="3116127"/>
            <a:ext cx="1594587" cy="1586440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Decision </a:t>
            </a:r>
            <a:br>
              <a:rPr lang="en-US" sz="1867" dirty="0">
                <a:solidFill>
                  <a:srgbClr val="FFFFFF"/>
                </a:solidFill>
              </a:rPr>
            </a:br>
            <a:r>
              <a:rPr lang="en-US" sz="1867" dirty="0">
                <a:solidFill>
                  <a:srgbClr val="FFFFFF"/>
                </a:solidFill>
              </a:rPr>
              <a:t>tree</a:t>
            </a:r>
          </a:p>
        </p:txBody>
      </p:sp>
      <p:sp>
        <p:nvSpPr>
          <p:cNvPr id="24" name="Rounded Rectangle 23"/>
          <p:cNvSpPr/>
          <p:nvPr/>
        </p:nvSpPr>
        <p:spPr>
          <a:xfrm>
            <a:off x="3352801" y="2076655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one</a:t>
            </a:r>
          </a:p>
        </p:txBody>
      </p:sp>
      <p:sp>
        <p:nvSpPr>
          <p:cNvPr id="25" name="Rounded Rectangle 24"/>
          <p:cNvSpPr/>
          <p:nvPr/>
        </p:nvSpPr>
        <p:spPr>
          <a:xfrm>
            <a:off x="3355250" y="3126521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two</a:t>
            </a:r>
          </a:p>
        </p:txBody>
      </p:sp>
      <p:sp>
        <p:nvSpPr>
          <p:cNvPr id="26" name="Rounded Rectangle 25"/>
          <p:cNvSpPr/>
          <p:nvPr/>
        </p:nvSpPr>
        <p:spPr>
          <a:xfrm>
            <a:off x="3355250" y="4176388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three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3352801" y="5226255"/>
            <a:ext cx="2055316" cy="515784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rgbClr val="FFFFFF"/>
                </a:solidFill>
              </a:rPr>
              <a:t>Branch four</a:t>
            </a:r>
          </a:p>
        </p:txBody>
      </p:sp>
      <p:sp>
        <p:nvSpPr>
          <p:cNvPr id="9" name="Rectangle 8"/>
          <p:cNvSpPr/>
          <p:nvPr/>
        </p:nvSpPr>
        <p:spPr>
          <a:xfrm>
            <a:off x="6426567" y="1327242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dapibus</a:t>
            </a:r>
            <a:r>
              <a:rPr lang="en-US" sz="1467" dirty="0"/>
              <a:t> ex tortor, pellentesque tincidunt</a:t>
            </a:r>
          </a:p>
        </p:txBody>
      </p:sp>
      <p:sp>
        <p:nvSpPr>
          <p:cNvPr id="10" name="Rectangle 9"/>
          <p:cNvSpPr/>
          <p:nvPr/>
        </p:nvSpPr>
        <p:spPr>
          <a:xfrm>
            <a:off x="6426567" y="1931054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Proin</a:t>
            </a:r>
            <a:r>
              <a:rPr lang="en-US" sz="1467" dirty="0"/>
              <a:t> </a:t>
            </a:r>
            <a:r>
              <a:rPr lang="en-US" sz="1467" dirty="0" err="1"/>
              <a:t>placerat</a:t>
            </a:r>
            <a:r>
              <a:rPr lang="en-US" sz="1467" dirty="0"/>
              <a:t> elit ante, consectetur </a:t>
            </a:r>
            <a:r>
              <a:rPr lang="en-US" sz="1467" dirty="0" err="1"/>
              <a:t>volutpat</a:t>
            </a:r>
            <a:r>
              <a:rPr lang="en-US" sz="1467" dirty="0"/>
              <a:t> dui </a:t>
            </a:r>
            <a:r>
              <a:rPr lang="en-US" sz="1467" dirty="0" err="1"/>
              <a:t>lorem</a:t>
            </a:r>
            <a:endParaRPr lang="en-US" sz="1467" dirty="0"/>
          </a:p>
        </p:txBody>
      </p:sp>
      <p:cxnSp>
        <p:nvCxnSpPr>
          <p:cNvPr id="12" name="Elbow Connector 11"/>
          <p:cNvCxnSpPr>
            <a:stCxn id="24" idx="3"/>
          </p:cNvCxnSpPr>
          <p:nvPr/>
        </p:nvCxnSpPr>
        <p:spPr>
          <a:xfrm flipV="1">
            <a:off x="5408116" y="1486471"/>
            <a:ext cx="612051" cy="848076"/>
          </a:xfrm>
          <a:prstGeom prst="bentConnector3">
            <a:avLst/>
          </a:prstGeom>
          <a:ln w="3175" cmpd="sng"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Elbow Connector 12"/>
          <p:cNvCxnSpPr>
            <a:stCxn id="24" idx="3"/>
          </p:cNvCxnSpPr>
          <p:nvPr/>
        </p:nvCxnSpPr>
        <p:spPr>
          <a:xfrm flipV="1">
            <a:off x="5408116" y="2079776"/>
            <a:ext cx="612051" cy="254771"/>
          </a:xfrm>
          <a:prstGeom prst="bentConnector3">
            <a:avLst/>
          </a:prstGeom>
          <a:ln w="3175" cmpd="sng"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Rectangle 32"/>
          <p:cNvSpPr/>
          <p:nvPr/>
        </p:nvSpPr>
        <p:spPr>
          <a:xfrm>
            <a:off x="6426565" y="2763188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Vivamus</a:t>
            </a:r>
            <a:r>
              <a:rPr lang="en-US" sz="1467" dirty="0"/>
              <a:t> tempus quam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lectus</a:t>
            </a:r>
            <a:r>
              <a:rPr lang="en-US" sz="1467" dirty="0"/>
              <a:t> </a:t>
            </a:r>
            <a:r>
              <a:rPr lang="en-US" sz="1467" dirty="0" err="1"/>
              <a:t>imperdiet</a:t>
            </a:r>
            <a:endParaRPr lang="en-US" sz="1467" dirty="0"/>
          </a:p>
        </p:txBody>
      </p:sp>
      <p:sp>
        <p:nvSpPr>
          <p:cNvPr id="34" name="Rectangle 33"/>
          <p:cNvSpPr/>
          <p:nvPr/>
        </p:nvSpPr>
        <p:spPr>
          <a:xfrm>
            <a:off x="6426567" y="3359242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Duis</a:t>
            </a:r>
            <a:r>
              <a:rPr lang="en-US" sz="1467" dirty="0"/>
              <a:t> </a:t>
            </a:r>
            <a:r>
              <a:rPr lang="en-US" sz="1467" dirty="0" err="1"/>
              <a:t>congue</a:t>
            </a:r>
            <a:r>
              <a:rPr lang="en-US" sz="1467" dirty="0"/>
              <a:t> </a:t>
            </a:r>
            <a:r>
              <a:rPr lang="en-US" sz="1467" dirty="0" err="1"/>
              <a:t>nisl</a:t>
            </a:r>
            <a:r>
              <a:rPr lang="en-US" sz="1467" dirty="0"/>
              <a:t> </a:t>
            </a:r>
            <a:r>
              <a:rPr lang="en-US" sz="1467" dirty="0" err="1"/>
              <a:t>vel</a:t>
            </a:r>
            <a:r>
              <a:rPr lang="en-US" sz="1467" dirty="0"/>
              <a:t> magna sollicitudin</a:t>
            </a:r>
          </a:p>
        </p:txBody>
      </p:sp>
      <p:cxnSp>
        <p:nvCxnSpPr>
          <p:cNvPr id="35" name="Elbow Connector 34"/>
          <p:cNvCxnSpPr>
            <a:stCxn id="25" idx="3"/>
          </p:cNvCxnSpPr>
          <p:nvPr/>
        </p:nvCxnSpPr>
        <p:spPr>
          <a:xfrm flipV="1">
            <a:off x="5410566" y="2935965"/>
            <a:ext cx="609601" cy="448449"/>
          </a:xfrm>
          <a:prstGeom prst="bentConnector3">
            <a:avLst/>
          </a:prstGeom>
          <a:ln w="3175" cmpd="sng">
            <a:solidFill>
              <a:schemeClr val="accent3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6" name="Elbow Connector 35"/>
          <p:cNvCxnSpPr>
            <a:stCxn id="25" idx="3"/>
          </p:cNvCxnSpPr>
          <p:nvPr/>
        </p:nvCxnSpPr>
        <p:spPr>
          <a:xfrm>
            <a:off x="5410566" y="3384413"/>
            <a:ext cx="609601" cy="144856"/>
          </a:xfrm>
          <a:prstGeom prst="bentConnector3">
            <a:avLst/>
          </a:prstGeom>
          <a:ln w="3175" cmpd="sng">
            <a:solidFill>
              <a:schemeClr val="accent3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7" name="Rectangle 36"/>
          <p:cNvSpPr/>
          <p:nvPr/>
        </p:nvSpPr>
        <p:spPr>
          <a:xfrm>
            <a:off x="6426567" y="4077215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Nam </a:t>
            </a:r>
            <a:r>
              <a:rPr lang="en-US" sz="1467" dirty="0" err="1"/>
              <a:t>suscipit</a:t>
            </a:r>
            <a:r>
              <a:rPr lang="en-US" sz="1467" dirty="0"/>
              <a:t> </a:t>
            </a:r>
            <a:r>
              <a:rPr lang="en-US" sz="1467" dirty="0" err="1"/>
              <a:t>sem</a:t>
            </a:r>
            <a:r>
              <a:rPr lang="en-US" sz="1467" dirty="0"/>
              <a:t> sed </a:t>
            </a:r>
            <a:r>
              <a:rPr lang="en-US" sz="1467" dirty="0" err="1"/>
              <a:t>eros</a:t>
            </a:r>
            <a:r>
              <a:rPr lang="en-US" sz="1467" dirty="0"/>
              <a:t> </a:t>
            </a:r>
            <a:r>
              <a:rPr lang="en-US" sz="1467" dirty="0" err="1"/>
              <a:t>accumsan</a:t>
            </a:r>
            <a:r>
              <a:rPr lang="en-US" sz="1467" dirty="0"/>
              <a:t> semper a a </a:t>
            </a:r>
            <a:r>
              <a:rPr lang="en-US" sz="1467" dirty="0" err="1"/>
              <a:t>justo</a:t>
            </a:r>
            <a:endParaRPr lang="en-US" sz="1467" dirty="0"/>
          </a:p>
        </p:txBody>
      </p:sp>
      <p:sp>
        <p:nvSpPr>
          <p:cNvPr id="38" name="Rectangle 37"/>
          <p:cNvSpPr/>
          <p:nvPr/>
        </p:nvSpPr>
        <p:spPr>
          <a:xfrm>
            <a:off x="6426567" y="4686815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Nunc</a:t>
            </a:r>
            <a:r>
              <a:rPr lang="en-US" sz="1467" dirty="0"/>
              <a:t> vitae </a:t>
            </a:r>
            <a:r>
              <a:rPr lang="en-US" sz="1467" dirty="0" err="1"/>
              <a:t>augue</a:t>
            </a:r>
            <a:r>
              <a:rPr lang="en-US" sz="1467" dirty="0"/>
              <a:t> a </a:t>
            </a:r>
            <a:r>
              <a:rPr lang="en-US" sz="1467" dirty="0" err="1"/>
              <a:t>erat</a:t>
            </a:r>
            <a:r>
              <a:rPr lang="en-US" sz="1467" dirty="0"/>
              <a:t> </a:t>
            </a:r>
            <a:r>
              <a:rPr lang="en-US" sz="1467" dirty="0" err="1"/>
              <a:t>volutpat</a:t>
            </a:r>
            <a:r>
              <a:rPr lang="en-US" sz="1467" dirty="0"/>
              <a:t> </a:t>
            </a:r>
            <a:r>
              <a:rPr lang="en-US" sz="1467" dirty="0" err="1"/>
              <a:t>lobortis</a:t>
            </a:r>
            <a:r>
              <a:rPr lang="en-US" sz="1467" dirty="0"/>
              <a:t> vitae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endParaRPr lang="en-US" sz="1467" dirty="0"/>
          </a:p>
        </p:txBody>
      </p:sp>
      <p:cxnSp>
        <p:nvCxnSpPr>
          <p:cNvPr id="39" name="Elbow Connector 38"/>
          <p:cNvCxnSpPr>
            <a:stCxn id="26" idx="3"/>
          </p:cNvCxnSpPr>
          <p:nvPr/>
        </p:nvCxnSpPr>
        <p:spPr>
          <a:xfrm flipV="1">
            <a:off x="5410566" y="4249992"/>
            <a:ext cx="609601" cy="184289"/>
          </a:xfrm>
          <a:prstGeom prst="bentConnector3">
            <a:avLst/>
          </a:prstGeom>
          <a:ln w="3175" cmpd="sng">
            <a:solidFill>
              <a:schemeClr val="accent5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Elbow Connector 39"/>
          <p:cNvCxnSpPr>
            <a:stCxn id="26" idx="3"/>
          </p:cNvCxnSpPr>
          <p:nvPr/>
        </p:nvCxnSpPr>
        <p:spPr>
          <a:xfrm>
            <a:off x="5410566" y="4434280"/>
            <a:ext cx="609601" cy="409016"/>
          </a:xfrm>
          <a:prstGeom prst="bentConnector3">
            <a:avLst/>
          </a:prstGeom>
          <a:ln w="3175" cmpd="sng">
            <a:solidFill>
              <a:schemeClr val="accent5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1" name="Rectangle 40"/>
          <p:cNvSpPr/>
          <p:nvPr/>
        </p:nvSpPr>
        <p:spPr>
          <a:xfrm>
            <a:off x="6426567" y="5404788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Etiam</a:t>
            </a:r>
            <a:r>
              <a:rPr lang="en-US" sz="1467" dirty="0"/>
              <a:t> in elit </a:t>
            </a:r>
            <a:r>
              <a:rPr lang="en-US" sz="1467" dirty="0" err="1"/>
              <a:t>luctus</a:t>
            </a:r>
            <a:r>
              <a:rPr lang="en-US" sz="1467" dirty="0"/>
              <a:t>, </a:t>
            </a:r>
            <a:r>
              <a:rPr lang="en-US" sz="1467" dirty="0" err="1"/>
              <a:t>sagittis</a:t>
            </a:r>
            <a:r>
              <a:rPr lang="en-US" sz="1467" dirty="0"/>
              <a:t> dui at, </a:t>
            </a:r>
            <a:r>
              <a:rPr lang="en-US" sz="1467" dirty="0" err="1"/>
              <a:t>accumsan</a:t>
            </a:r>
            <a:r>
              <a:rPr lang="en-US" sz="1467" dirty="0"/>
              <a:t> </a:t>
            </a:r>
            <a:r>
              <a:rPr lang="en-US" sz="1467" dirty="0" err="1"/>
              <a:t>diam</a:t>
            </a:r>
            <a:endParaRPr lang="en-US" sz="1467" dirty="0"/>
          </a:p>
        </p:txBody>
      </p:sp>
      <p:sp>
        <p:nvSpPr>
          <p:cNvPr id="42" name="Rectangle 41"/>
          <p:cNvSpPr/>
          <p:nvPr/>
        </p:nvSpPr>
        <p:spPr>
          <a:xfrm>
            <a:off x="6426567" y="5976134"/>
            <a:ext cx="5286059" cy="345607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 err="1"/>
              <a:t>Aliquam</a:t>
            </a:r>
            <a:r>
              <a:rPr lang="en-US" sz="1467" dirty="0"/>
              <a:t> </a:t>
            </a:r>
            <a:r>
              <a:rPr lang="en-US" sz="1467" dirty="0" err="1"/>
              <a:t>erat</a:t>
            </a:r>
            <a:r>
              <a:rPr lang="en-US" sz="1467" dirty="0"/>
              <a:t> </a:t>
            </a:r>
            <a:r>
              <a:rPr lang="en-US" sz="1467" dirty="0" err="1"/>
              <a:t>volutpat</a:t>
            </a:r>
            <a:endParaRPr lang="en-US" sz="1467" dirty="0"/>
          </a:p>
        </p:txBody>
      </p:sp>
      <p:cxnSp>
        <p:nvCxnSpPr>
          <p:cNvPr id="43" name="Elbow Connector 42"/>
          <p:cNvCxnSpPr>
            <a:stCxn id="27" idx="3"/>
          </p:cNvCxnSpPr>
          <p:nvPr/>
        </p:nvCxnSpPr>
        <p:spPr>
          <a:xfrm>
            <a:off x="5408116" y="5484147"/>
            <a:ext cx="612051" cy="79871"/>
          </a:xfrm>
          <a:prstGeom prst="bentConnector3">
            <a:avLst/>
          </a:prstGeom>
          <a:ln w="3175" cmpd="sng">
            <a:solidFill>
              <a:schemeClr val="bg2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Elbow Connector 43"/>
          <p:cNvCxnSpPr>
            <a:stCxn id="27" idx="3"/>
          </p:cNvCxnSpPr>
          <p:nvPr/>
        </p:nvCxnSpPr>
        <p:spPr>
          <a:xfrm>
            <a:off x="5408116" y="5484147"/>
            <a:ext cx="612051" cy="673176"/>
          </a:xfrm>
          <a:prstGeom prst="bentConnector3">
            <a:avLst/>
          </a:prstGeom>
          <a:ln w="3175" cmpd="sng">
            <a:solidFill>
              <a:schemeClr val="bg2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Elbow Connector 50"/>
          <p:cNvCxnSpPr>
            <a:stCxn id="23" idx="2"/>
            <a:endCxn id="24" idx="1"/>
          </p:cNvCxnSpPr>
          <p:nvPr/>
        </p:nvCxnSpPr>
        <p:spPr>
          <a:xfrm flipV="1">
            <a:off x="2713704" y="2334547"/>
            <a:ext cx="639096" cy="1574800"/>
          </a:xfrm>
          <a:prstGeom prst="bentConnector3">
            <a:avLst>
              <a:gd name="adj1" fmla="val 50000"/>
            </a:avLst>
          </a:prstGeom>
          <a:ln w="3175" cmpd="sng"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5" name="Elbow Connector 54"/>
          <p:cNvCxnSpPr>
            <a:stCxn id="23" idx="2"/>
            <a:endCxn id="25" idx="1"/>
          </p:cNvCxnSpPr>
          <p:nvPr/>
        </p:nvCxnSpPr>
        <p:spPr>
          <a:xfrm flipV="1">
            <a:off x="2713705" y="3384414"/>
            <a:ext cx="641545" cy="524933"/>
          </a:xfrm>
          <a:prstGeom prst="bentConnector3">
            <a:avLst/>
          </a:prstGeom>
          <a:ln w="3175" cmpd="sng">
            <a:solidFill>
              <a:schemeClr val="accent3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" name="Elbow Connector 55"/>
          <p:cNvCxnSpPr>
            <a:stCxn id="23" idx="2"/>
            <a:endCxn id="26" idx="1"/>
          </p:cNvCxnSpPr>
          <p:nvPr/>
        </p:nvCxnSpPr>
        <p:spPr>
          <a:xfrm>
            <a:off x="2713705" y="3909347"/>
            <a:ext cx="641545" cy="524933"/>
          </a:xfrm>
          <a:prstGeom prst="bentConnector3">
            <a:avLst/>
          </a:prstGeom>
          <a:ln w="3175" cmpd="sng">
            <a:solidFill>
              <a:schemeClr val="accent5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" name="Elbow Connector 56"/>
          <p:cNvCxnSpPr>
            <a:stCxn id="23" idx="2"/>
            <a:endCxn id="27" idx="1"/>
          </p:cNvCxnSpPr>
          <p:nvPr/>
        </p:nvCxnSpPr>
        <p:spPr>
          <a:xfrm>
            <a:off x="2713704" y="3909347"/>
            <a:ext cx="639096" cy="1574800"/>
          </a:xfrm>
          <a:prstGeom prst="bentConnector3">
            <a:avLst/>
          </a:prstGeom>
          <a:ln w="3175" cmpd="sng">
            <a:solidFill>
              <a:schemeClr val="bg2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Freeform 44"/>
          <p:cNvSpPr/>
          <p:nvPr/>
        </p:nvSpPr>
        <p:spPr>
          <a:xfrm rot="10800000" flipV="1">
            <a:off x="6020167" y="1268395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46" name="Freeform 45"/>
          <p:cNvSpPr/>
          <p:nvPr/>
        </p:nvSpPr>
        <p:spPr>
          <a:xfrm rot="10800000" flipV="1">
            <a:off x="6020167" y="1861700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47" name="Freeform 46"/>
          <p:cNvSpPr/>
          <p:nvPr/>
        </p:nvSpPr>
        <p:spPr>
          <a:xfrm rot="10800000" flipV="1">
            <a:off x="6020167" y="2717888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48" name="Freeform 47"/>
          <p:cNvSpPr/>
          <p:nvPr/>
        </p:nvSpPr>
        <p:spPr>
          <a:xfrm rot="10800000" flipV="1">
            <a:off x="6020167" y="3311193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49" name="Freeform 48"/>
          <p:cNvSpPr/>
          <p:nvPr/>
        </p:nvSpPr>
        <p:spPr>
          <a:xfrm rot="10800000" flipV="1">
            <a:off x="6020167" y="4031915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50" name="Freeform 49"/>
          <p:cNvSpPr/>
          <p:nvPr/>
        </p:nvSpPr>
        <p:spPr>
          <a:xfrm rot="10800000" flipV="1">
            <a:off x="6020167" y="4625220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52" name="Freeform 51"/>
          <p:cNvSpPr/>
          <p:nvPr/>
        </p:nvSpPr>
        <p:spPr>
          <a:xfrm rot="10800000" flipV="1">
            <a:off x="6020167" y="5345941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bg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53" name="Freeform 52"/>
          <p:cNvSpPr/>
          <p:nvPr/>
        </p:nvSpPr>
        <p:spPr>
          <a:xfrm rot="10800000" flipV="1">
            <a:off x="6020167" y="5939247"/>
            <a:ext cx="438395" cy="436152"/>
          </a:xfrm>
          <a:custGeom>
            <a:avLst/>
            <a:gdLst>
              <a:gd name="connsiteX0" fmla="*/ 0 w 1346941"/>
              <a:gd name="connsiteY0" fmla="*/ 670031 h 1340062"/>
              <a:gd name="connsiteX1" fmla="*/ 673471 w 1346941"/>
              <a:gd name="connsiteY1" fmla="*/ 0 h 1340062"/>
              <a:gd name="connsiteX2" fmla="*/ 1346942 w 1346941"/>
              <a:gd name="connsiteY2" fmla="*/ 670031 h 1340062"/>
              <a:gd name="connsiteX3" fmla="*/ 673471 w 1346941"/>
              <a:gd name="connsiteY3" fmla="*/ 1340062 h 1340062"/>
              <a:gd name="connsiteX4" fmla="*/ 0 w 1346941"/>
              <a:gd name="connsiteY4" fmla="*/ 670031 h 134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6941" h="1340062">
                <a:moveTo>
                  <a:pt x="0" y="670031"/>
                </a:moveTo>
                <a:cubicBezTo>
                  <a:pt x="0" y="299983"/>
                  <a:pt x="301523" y="0"/>
                  <a:pt x="673471" y="0"/>
                </a:cubicBezTo>
                <a:cubicBezTo>
                  <a:pt x="1045419" y="0"/>
                  <a:pt x="1346942" y="299983"/>
                  <a:pt x="1346942" y="670031"/>
                </a:cubicBezTo>
                <a:cubicBezTo>
                  <a:pt x="1346942" y="1040079"/>
                  <a:pt x="1045419" y="1340062"/>
                  <a:pt x="673471" y="1340062"/>
                </a:cubicBezTo>
                <a:cubicBezTo>
                  <a:pt x="301523" y="1340062"/>
                  <a:pt x="0" y="1040079"/>
                  <a:pt x="0" y="670031"/>
                </a:cubicBezTo>
                <a:close/>
              </a:path>
            </a:pathLst>
          </a:custGeom>
          <a:solidFill>
            <a:schemeClr val="bg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none" lIns="276553" tIns="275211" rIns="276553" bIns="27521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467" dirty="0">
                <a:solidFill>
                  <a:srgbClr val="FFFFFF"/>
                </a:solidFill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74013681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/>
          <p:cNvCxnSpPr/>
          <p:nvPr/>
        </p:nvCxnSpPr>
        <p:spPr>
          <a:xfrm>
            <a:off x="4608576" y="3044957"/>
            <a:ext cx="7083891" cy="0"/>
          </a:xfrm>
          <a:prstGeom prst="line">
            <a:avLst/>
          </a:prstGeom>
          <a:ln w="6350">
            <a:solidFill>
              <a:schemeClr val="bg1">
                <a:lumMod val="50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4608576" y="3907656"/>
            <a:ext cx="7083891" cy="0"/>
          </a:xfrm>
          <a:prstGeom prst="line">
            <a:avLst/>
          </a:prstGeom>
          <a:ln w="6350">
            <a:solidFill>
              <a:schemeClr val="bg1">
                <a:lumMod val="50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4608576" y="4770355"/>
            <a:ext cx="7083891" cy="0"/>
          </a:xfrm>
          <a:prstGeom prst="line">
            <a:avLst/>
          </a:prstGeom>
          <a:ln w="6350">
            <a:solidFill>
              <a:schemeClr val="bg1">
                <a:lumMod val="50000"/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Four-part pyramid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mtClean="0"/>
              <a:t>Phases with descriptive language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5413249" y="2560803"/>
            <a:ext cx="58039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Aliquam</a:t>
            </a:r>
            <a:r>
              <a:rPr lang="en-US" sz="1400" dirty="0"/>
              <a:t> </a:t>
            </a:r>
            <a:r>
              <a:rPr lang="en-US" sz="1400" dirty="0" err="1"/>
              <a:t>iaculis</a:t>
            </a:r>
            <a:r>
              <a:rPr lang="en-US" sz="1400" dirty="0"/>
              <a:t> </a:t>
            </a:r>
            <a:r>
              <a:rPr lang="en-US" sz="1400" dirty="0" err="1"/>
              <a:t>aliquet</a:t>
            </a:r>
            <a:r>
              <a:rPr lang="en-US" sz="1400" dirty="0"/>
              <a:t> </a:t>
            </a:r>
            <a:r>
              <a:rPr lang="en-US" sz="1400" dirty="0" err="1"/>
              <a:t>elementum</a:t>
            </a:r>
            <a:r>
              <a:rPr lang="en-US" sz="1400" dirty="0"/>
              <a:t>. </a:t>
            </a:r>
            <a:r>
              <a:rPr lang="en-US" sz="1400" dirty="0" err="1"/>
              <a:t>Aenean</a:t>
            </a:r>
            <a:r>
              <a:rPr lang="en-US" sz="1400" dirty="0"/>
              <a:t> </a:t>
            </a:r>
            <a:r>
              <a:rPr lang="en-US" sz="1400" dirty="0" err="1"/>
              <a:t>pulvinar</a:t>
            </a:r>
            <a:r>
              <a:rPr lang="en-US" sz="1400" dirty="0"/>
              <a:t> </a:t>
            </a:r>
            <a:r>
              <a:rPr lang="en-US" sz="1400" dirty="0" err="1"/>
              <a:t>eget</a:t>
            </a:r>
            <a:r>
              <a:rPr lang="en-US" sz="1400" dirty="0"/>
              <a:t> </a:t>
            </a:r>
            <a:r>
              <a:rPr lang="en-US" sz="1400" dirty="0" err="1"/>
              <a:t>turpis</a:t>
            </a:r>
            <a:r>
              <a:rPr lang="en-US" sz="1400" dirty="0"/>
              <a:t> </a:t>
            </a:r>
            <a:r>
              <a:rPr lang="en-US" sz="1400" dirty="0" err="1"/>
              <a:t>eget</a:t>
            </a:r>
            <a:r>
              <a:rPr lang="en-US" sz="1400" dirty="0"/>
              <a:t> </a:t>
            </a:r>
            <a:r>
              <a:rPr lang="en-US" sz="1400" dirty="0" err="1"/>
              <a:t>sagittis</a:t>
            </a:r>
            <a:r>
              <a:rPr lang="en-US" sz="1400" dirty="0"/>
              <a:t>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22849" y="3405185"/>
            <a:ext cx="5194300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 err="1"/>
              <a:t>Vestibulum</a:t>
            </a:r>
            <a:r>
              <a:rPr lang="en-US" sz="1400" dirty="0"/>
              <a:t> ante ipsum </a:t>
            </a:r>
            <a:r>
              <a:rPr lang="en-US" sz="1400" dirty="0" err="1"/>
              <a:t>primis</a:t>
            </a:r>
            <a:r>
              <a:rPr lang="en-US" sz="1400" dirty="0"/>
              <a:t> in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orci</a:t>
            </a:r>
            <a:r>
              <a:rPr lang="en-US" sz="1400" dirty="0"/>
              <a:t> </a:t>
            </a:r>
            <a:r>
              <a:rPr lang="en-US" sz="1400" dirty="0" err="1"/>
              <a:t>luctus</a:t>
            </a:r>
            <a:r>
              <a:rPr lang="en-US" sz="1400" dirty="0"/>
              <a:t> et </a:t>
            </a:r>
            <a:r>
              <a:rPr lang="en-US" sz="1400" dirty="0" err="1"/>
              <a:t>ultrices</a:t>
            </a:r>
            <a:r>
              <a:rPr lang="en-US" sz="1400" dirty="0"/>
              <a:t> </a:t>
            </a:r>
            <a:r>
              <a:rPr lang="en-US" sz="1400" dirty="0" err="1"/>
              <a:t>posuere</a:t>
            </a:r>
            <a:r>
              <a:rPr lang="en-US" sz="1400" dirty="0"/>
              <a:t> </a:t>
            </a:r>
            <a:r>
              <a:rPr lang="en-US" sz="1400" dirty="0" err="1"/>
              <a:t>cubilia</a:t>
            </a:r>
            <a:r>
              <a:rPr lang="en-US" sz="1400" dirty="0"/>
              <a:t> </a:t>
            </a:r>
            <a:r>
              <a:rPr lang="en-US" sz="1400" dirty="0" err="1"/>
              <a:t>Curae</a:t>
            </a:r>
            <a:r>
              <a:rPr lang="en-US" sz="1400" dirty="0"/>
              <a:t>; </a:t>
            </a:r>
            <a:r>
              <a:rPr lang="en-US" sz="1400" dirty="0" err="1"/>
              <a:t>Mauris</a:t>
            </a:r>
            <a:r>
              <a:rPr lang="en-US" sz="1400" dirty="0"/>
              <a:t> </a:t>
            </a:r>
            <a:r>
              <a:rPr lang="en-US" sz="1400" dirty="0" err="1"/>
              <a:t>est</a:t>
            </a:r>
            <a:r>
              <a:rPr lang="en-US" sz="1400" dirty="0"/>
              <a:t> </a:t>
            </a:r>
            <a:r>
              <a:rPr lang="en-US" sz="1400" dirty="0" err="1"/>
              <a:t>metus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endParaRPr lang="en-US" sz="1400" dirty="0"/>
          </a:p>
        </p:txBody>
      </p:sp>
      <p:sp>
        <p:nvSpPr>
          <p:cNvPr id="10" name="TextBox 9"/>
          <p:cNvSpPr txBox="1"/>
          <p:nvPr/>
        </p:nvSpPr>
        <p:spPr>
          <a:xfrm>
            <a:off x="6811265" y="4267883"/>
            <a:ext cx="4405884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 err="1"/>
              <a:t>Nec</a:t>
            </a:r>
            <a:r>
              <a:rPr lang="en-US" sz="1400" dirty="0"/>
              <a:t> </a:t>
            </a:r>
            <a:r>
              <a:rPr lang="en-US" sz="1400" dirty="0" err="1"/>
              <a:t>turpis</a:t>
            </a:r>
            <a:r>
              <a:rPr lang="en-US" sz="1400" dirty="0"/>
              <a:t> vitae, </a:t>
            </a:r>
            <a:r>
              <a:rPr lang="en-US" sz="1400" dirty="0" err="1"/>
              <a:t>sodales</a:t>
            </a:r>
            <a:r>
              <a:rPr lang="en-US" sz="1400" dirty="0"/>
              <a:t> </a:t>
            </a:r>
            <a:r>
              <a:rPr lang="en-US" sz="1400" dirty="0" err="1"/>
              <a:t>porta</a:t>
            </a:r>
            <a:r>
              <a:rPr lang="en-US" sz="1400" dirty="0"/>
              <a:t> </a:t>
            </a:r>
            <a:r>
              <a:rPr lang="en-US" sz="1400" dirty="0" err="1"/>
              <a:t>orci</a:t>
            </a:r>
            <a:r>
              <a:rPr lang="en-US" sz="1400" dirty="0"/>
              <a:t>. </a:t>
            </a:r>
            <a:r>
              <a:rPr lang="en-US" sz="1400" dirty="0" err="1"/>
              <a:t>Aliquam</a:t>
            </a:r>
            <a:r>
              <a:rPr lang="en-US" sz="1400" dirty="0"/>
              <a:t> ac </a:t>
            </a:r>
            <a:r>
              <a:rPr lang="en-US" sz="1400" dirty="0" err="1"/>
              <a:t>cursus</a:t>
            </a:r>
            <a:r>
              <a:rPr lang="en-US" sz="1400" dirty="0"/>
              <a:t> </a:t>
            </a:r>
            <a:r>
              <a:rPr lang="en-US" sz="1400" dirty="0" err="1"/>
              <a:t>neque</a:t>
            </a:r>
            <a:r>
              <a:rPr lang="en-US" sz="1400" dirty="0"/>
              <a:t>. </a:t>
            </a:r>
            <a:r>
              <a:rPr lang="en-US" sz="1400" dirty="0" err="1"/>
              <a:t>Etiam</a:t>
            </a:r>
            <a:r>
              <a:rPr lang="en-US" sz="1400" dirty="0"/>
              <a:t> </a:t>
            </a:r>
            <a:r>
              <a:rPr lang="en-US" sz="1400" dirty="0" err="1"/>
              <a:t>ullamcorper</a:t>
            </a:r>
            <a:r>
              <a:rPr lang="en-US" sz="1400" dirty="0"/>
              <a:t> </a:t>
            </a:r>
            <a:r>
              <a:rPr lang="en-US" sz="1400" dirty="0" err="1"/>
              <a:t>fringilla</a:t>
            </a:r>
            <a:r>
              <a:rPr lang="en-US" sz="1400" dirty="0"/>
              <a:t> </a:t>
            </a:r>
            <a:r>
              <a:rPr lang="en-US" sz="1400" dirty="0" err="1"/>
              <a:t>libero</a:t>
            </a:r>
            <a:r>
              <a:rPr lang="en-US" sz="1400" dirty="0"/>
              <a:t>, </a:t>
            </a:r>
            <a:r>
              <a:rPr lang="en-US" sz="1400" dirty="0" err="1"/>
              <a:t>sed</a:t>
            </a:r>
            <a:endParaRPr lang="en-US" sz="1400" dirty="0"/>
          </a:p>
        </p:txBody>
      </p:sp>
      <p:sp>
        <p:nvSpPr>
          <p:cNvPr id="11" name="TextBox 10"/>
          <p:cNvSpPr txBox="1"/>
          <p:nvPr/>
        </p:nvSpPr>
        <p:spPr>
          <a:xfrm>
            <a:off x="7209537" y="5109387"/>
            <a:ext cx="4007612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 err="1"/>
              <a:t>Vivamus</a:t>
            </a:r>
            <a:r>
              <a:rPr lang="en-US" sz="1400" dirty="0"/>
              <a:t> </a:t>
            </a:r>
            <a:r>
              <a:rPr lang="en-US" sz="1400" dirty="0" err="1"/>
              <a:t>dapibus</a:t>
            </a:r>
            <a:r>
              <a:rPr lang="en-US" sz="1400" dirty="0"/>
              <a:t> </a:t>
            </a:r>
            <a:r>
              <a:rPr lang="en-US" sz="1400" dirty="0" err="1"/>
              <a:t>enim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nisl</a:t>
            </a:r>
            <a:r>
              <a:rPr lang="en-US" sz="1400" dirty="0"/>
              <a:t> </a:t>
            </a:r>
            <a:r>
              <a:rPr lang="en-US" sz="1400" dirty="0" err="1"/>
              <a:t>aliquam</a:t>
            </a:r>
            <a:r>
              <a:rPr lang="en-US" sz="1400" dirty="0"/>
              <a:t> set </a:t>
            </a:r>
            <a:r>
              <a:rPr lang="en-US" sz="1400" dirty="0" err="1"/>
              <a:t>amit</a:t>
            </a:r>
            <a:r>
              <a:rPr lang="en-US" sz="1400" dirty="0"/>
              <a:t> </a:t>
            </a:r>
            <a:r>
              <a:rPr lang="en-US" sz="1400" dirty="0" err="1"/>
              <a:t>euis</a:t>
            </a:r>
            <a:r>
              <a:rPr lang="en-US" sz="1400" dirty="0"/>
              <a:t>. </a:t>
            </a:r>
            <a:r>
              <a:rPr lang="en-US" sz="1400" dirty="0" err="1"/>
              <a:t>Fusce</a:t>
            </a:r>
            <a:r>
              <a:rPr lang="en-US" sz="1400" dirty="0"/>
              <a:t> </a:t>
            </a:r>
            <a:r>
              <a:rPr lang="en-US" sz="1400" dirty="0" err="1"/>
              <a:t>porttitor</a:t>
            </a:r>
            <a:r>
              <a:rPr lang="en-US" sz="1400" dirty="0"/>
              <a:t> </a:t>
            </a:r>
            <a:r>
              <a:rPr lang="en-US" sz="1400" dirty="0" err="1"/>
              <a:t>arcu</a:t>
            </a:r>
            <a:r>
              <a:rPr lang="en-US" sz="1400" dirty="0"/>
              <a:t> nisi, </a:t>
            </a:r>
            <a:r>
              <a:rPr lang="en-US" sz="1400" dirty="0" err="1"/>
              <a:t>eu</a:t>
            </a:r>
            <a:r>
              <a:rPr lang="en-US" sz="1400" dirty="0"/>
              <a:t> </a:t>
            </a:r>
            <a:r>
              <a:rPr lang="en-US" sz="1400" dirty="0" err="1"/>
              <a:t>mollis</a:t>
            </a:r>
            <a:endParaRPr lang="en-US" sz="1400" dirty="0"/>
          </a:p>
        </p:txBody>
      </p:sp>
      <p:graphicFrame>
        <p:nvGraphicFramePr>
          <p:cNvPr id="14" name="Content Placeholder 5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5526829"/>
              </p:ext>
            </p:extLst>
          </p:nvPr>
        </p:nvGraphicFramePr>
        <p:xfrm>
          <a:off x="1487488" y="1681912"/>
          <a:ext cx="5472608" cy="39417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4" name="Rectangle 3"/>
          <p:cNvSpPr/>
          <p:nvPr/>
        </p:nvSpPr>
        <p:spPr>
          <a:xfrm>
            <a:off x="3937635" y="2305301"/>
            <a:ext cx="5950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2800" dirty="0" smtClean="0">
                <a:solidFill>
                  <a:srgbClr val="FFFFFF"/>
                </a:solidFill>
              </a:rPr>
              <a:t>01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937635" y="3167220"/>
            <a:ext cx="5950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2800" dirty="0" smtClean="0">
                <a:solidFill>
                  <a:srgbClr val="FFFFFF"/>
                </a:solidFill>
              </a:rPr>
              <a:t>02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3937635" y="4006273"/>
            <a:ext cx="5950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2800" dirty="0" smtClean="0">
                <a:solidFill>
                  <a:srgbClr val="FFFFFF"/>
                </a:solidFill>
              </a:rPr>
              <a:t>03</a:t>
            </a:r>
            <a:endParaRPr lang="en-US" sz="2800" dirty="0">
              <a:solidFill>
                <a:srgbClr val="FFFFFF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3937635" y="4868192"/>
            <a:ext cx="59503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2800" dirty="0" smtClean="0">
                <a:solidFill>
                  <a:srgbClr val="FFFFFF"/>
                </a:solidFill>
              </a:rPr>
              <a:t>04</a:t>
            </a:r>
            <a:endParaRPr lang="en-US" sz="2800" dirty="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671131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Structure and organization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awesome subtitle here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5068342" y="1700808"/>
            <a:ext cx="2055316" cy="515784"/>
          </a:xfrm>
          <a:prstGeom prst="rect">
            <a:avLst/>
          </a:prstGeom>
          <a:solidFill>
            <a:schemeClr val="accent1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00" dirty="0" smtClean="0">
                <a:solidFill>
                  <a:srgbClr val="FFFFFF"/>
                </a:solidFill>
              </a:rPr>
              <a:t>Tier One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407595" y="2794911"/>
            <a:ext cx="2180927" cy="515784"/>
          </a:xfrm>
          <a:prstGeom prst="rect">
            <a:avLst/>
          </a:prstGeom>
          <a:solidFill>
            <a:schemeClr val="accent2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00" dirty="0" smtClean="0">
                <a:solidFill>
                  <a:srgbClr val="FFFFFF"/>
                </a:solidFill>
              </a:rPr>
              <a:t>Tier Two A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06223" y="2794911"/>
            <a:ext cx="2180927" cy="515784"/>
          </a:xfrm>
          <a:prstGeom prst="rect">
            <a:avLst/>
          </a:prstGeom>
          <a:solidFill>
            <a:schemeClr val="accent3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00" dirty="0">
                <a:solidFill>
                  <a:srgbClr val="FFFFFF"/>
                </a:solidFill>
              </a:rPr>
              <a:t>Tier Two </a:t>
            </a:r>
            <a:r>
              <a:rPr lang="en-US" sz="1800" dirty="0" smtClean="0">
                <a:solidFill>
                  <a:srgbClr val="FFFFFF"/>
                </a:solidFill>
              </a:rPr>
              <a:t>B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204850" y="2794911"/>
            <a:ext cx="2180927" cy="515784"/>
          </a:xfrm>
          <a:prstGeom prst="rect">
            <a:avLst/>
          </a:prstGeom>
          <a:solidFill>
            <a:schemeClr val="accent4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00" dirty="0">
                <a:solidFill>
                  <a:srgbClr val="FFFFFF"/>
                </a:solidFill>
              </a:rPr>
              <a:t>Tier Two </a:t>
            </a:r>
            <a:r>
              <a:rPr lang="en-US" sz="1800" dirty="0" smtClean="0">
                <a:solidFill>
                  <a:srgbClr val="FFFFFF"/>
                </a:solidFill>
              </a:rPr>
              <a:t>C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1407596" y="3310401"/>
            <a:ext cx="2180927" cy="2232414"/>
          </a:xfrm>
          <a:prstGeom prst="rect">
            <a:avLst/>
          </a:prstGeom>
          <a:solidFill>
            <a:schemeClr val="accent2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>
              <a:lnSpc>
                <a:spcPct val="89000"/>
              </a:lnSpc>
            </a:pPr>
            <a:r>
              <a:rPr lang="en-US" sz="1200" dirty="0" err="1"/>
              <a:t>Lorem</a:t>
            </a:r>
            <a:r>
              <a:rPr lang="en-US" sz="1200" dirty="0"/>
              <a:t> </a:t>
            </a:r>
            <a:r>
              <a:rPr lang="en-US" sz="1200" dirty="0" err="1"/>
              <a:t>ipsum</a:t>
            </a:r>
            <a:r>
              <a:rPr lang="en-US" sz="1200" dirty="0"/>
              <a:t> dolor sit </a:t>
            </a:r>
            <a:r>
              <a:rPr lang="en-US" sz="1200" dirty="0" err="1"/>
              <a:t>amet</a:t>
            </a:r>
            <a:r>
              <a:rPr lang="en-US" sz="1200" dirty="0"/>
              <a:t>, </a:t>
            </a: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adipiscing</a:t>
            </a:r>
            <a:r>
              <a:rPr lang="en-US" sz="1200" dirty="0"/>
              <a:t> </a:t>
            </a:r>
            <a:r>
              <a:rPr lang="en-US" sz="1200" dirty="0" err="1"/>
              <a:t>elit</a:t>
            </a:r>
            <a:r>
              <a:rPr lang="en-US" sz="1200" dirty="0"/>
              <a:t>. Nam id </a:t>
            </a:r>
            <a:r>
              <a:rPr lang="en-US" sz="1200" dirty="0" err="1"/>
              <a:t>pulvinar</a:t>
            </a:r>
            <a:r>
              <a:rPr lang="en-US" sz="1200" dirty="0"/>
              <a:t> </a:t>
            </a:r>
            <a:r>
              <a:rPr lang="en-US" sz="1200" dirty="0" err="1"/>
              <a:t>neque</a:t>
            </a:r>
            <a:r>
              <a:rPr lang="en-US" sz="1200" dirty="0"/>
              <a:t>. Maecenas at </a:t>
            </a:r>
            <a:r>
              <a:rPr lang="en-US" sz="1200" dirty="0" err="1"/>
              <a:t>imperdiet</a:t>
            </a:r>
            <a:r>
              <a:rPr lang="en-US" sz="1200" dirty="0"/>
              <a:t> </a:t>
            </a:r>
            <a:r>
              <a:rPr lang="en-US" sz="1200" dirty="0" err="1"/>
              <a:t>leo</a:t>
            </a:r>
            <a:r>
              <a:rPr lang="en-US" sz="1200" dirty="0"/>
              <a:t>. In a </a:t>
            </a:r>
            <a:r>
              <a:rPr lang="en-US" sz="1200" dirty="0" err="1"/>
              <a:t>tristique</a:t>
            </a:r>
            <a:r>
              <a:rPr lang="en-US" sz="1200" dirty="0"/>
              <a:t> ante. </a:t>
            </a:r>
            <a:r>
              <a:rPr lang="en-US" sz="1200" dirty="0" err="1"/>
              <a:t>Donec</a:t>
            </a:r>
            <a:r>
              <a:rPr lang="en-US" sz="1200" dirty="0"/>
              <a:t> </a:t>
            </a:r>
            <a:r>
              <a:rPr lang="en-US" sz="1200" dirty="0" err="1"/>
              <a:t>augue</a:t>
            </a:r>
            <a:r>
              <a:rPr lang="en-US" sz="1200" dirty="0"/>
              <a:t> </a:t>
            </a:r>
            <a:r>
              <a:rPr lang="en-US" sz="1200" dirty="0" err="1"/>
              <a:t>sem</a:t>
            </a:r>
            <a:r>
              <a:rPr lang="en-US" sz="1200" dirty="0"/>
              <a:t>, </a:t>
            </a:r>
            <a:r>
              <a:rPr lang="en-US" sz="1200" dirty="0" err="1"/>
              <a:t>consectetur</a:t>
            </a:r>
            <a:r>
              <a:rPr lang="en-US" sz="1200" dirty="0"/>
              <a:t> </a:t>
            </a:r>
            <a:r>
              <a:rPr lang="en-US" sz="1200" dirty="0" err="1"/>
              <a:t>eu</a:t>
            </a:r>
            <a:r>
              <a:rPr lang="en-US" sz="1200" dirty="0"/>
              <a:t> ex in, </a:t>
            </a:r>
            <a:r>
              <a:rPr lang="en-US" sz="1200" dirty="0" err="1"/>
              <a:t>vehicula</a:t>
            </a:r>
            <a:r>
              <a:rPr lang="en-US" sz="1200" dirty="0"/>
              <a:t> </a:t>
            </a:r>
            <a:r>
              <a:rPr lang="en-US" sz="1200" dirty="0" err="1"/>
              <a:t>gravida</a:t>
            </a:r>
            <a:r>
              <a:rPr lang="en-US" sz="1200" dirty="0"/>
              <a:t> </a:t>
            </a:r>
            <a:r>
              <a:rPr lang="en-US" sz="1200" dirty="0" err="1"/>
              <a:t>turpis</a:t>
            </a:r>
            <a:r>
              <a:rPr lang="en-US" sz="1200" dirty="0"/>
              <a:t>. </a:t>
            </a:r>
            <a:r>
              <a:rPr lang="en-US" sz="1200" dirty="0" err="1"/>
              <a:t>Vestibulum</a:t>
            </a:r>
            <a:r>
              <a:rPr lang="en-US" sz="1200" dirty="0"/>
              <a:t> </a:t>
            </a:r>
            <a:r>
              <a:rPr lang="en-US" sz="1200" dirty="0" err="1"/>
              <a:t>ultrices</a:t>
            </a:r>
            <a:r>
              <a:rPr lang="en-US" sz="1200" dirty="0"/>
              <a:t> </a:t>
            </a:r>
            <a:r>
              <a:rPr lang="en-US" sz="1200" dirty="0" err="1"/>
              <a:t>tortor</a:t>
            </a:r>
            <a:r>
              <a:rPr lang="en-US" sz="1200" dirty="0"/>
              <a:t> quam, in </a:t>
            </a:r>
            <a:r>
              <a:rPr lang="en-US" sz="1200" dirty="0" err="1"/>
              <a:t>vulputate</a:t>
            </a:r>
            <a:r>
              <a:rPr lang="en-US" sz="1200" dirty="0"/>
              <a:t> </a:t>
            </a:r>
            <a:r>
              <a:rPr lang="en-US" sz="1200" dirty="0" err="1"/>
              <a:t>lectus</a:t>
            </a:r>
            <a:r>
              <a:rPr lang="en-US" sz="1200" dirty="0"/>
              <a:t> </a:t>
            </a:r>
            <a:r>
              <a:rPr lang="en-US" sz="1200" dirty="0" err="1"/>
              <a:t>finibus</a:t>
            </a:r>
            <a:r>
              <a:rPr lang="en-US" sz="1200" dirty="0"/>
              <a:t> </a:t>
            </a:r>
            <a:r>
              <a:rPr lang="en-US" sz="1200" dirty="0" smtClean="0"/>
              <a:t>in</a:t>
            </a:r>
            <a:endParaRPr lang="en-US" sz="1200" dirty="0"/>
          </a:p>
        </p:txBody>
      </p:sp>
      <p:sp>
        <p:nvSpPr>
          <p:cNvPr id="9" name="Rectangle 8"/>
          <p:cNvSpPr/>
          <p:nvPr/>
        </p:nvSpPr>
        <p:spPr>
          <a:xfrm>
            <a:off x="8603478" y="2794911"/>
            <a:ext cx="2180927" cy="515784"/>
          </a:xfrm>
          <a:prstGeom prst="rect">
            <a:avLst/>
          </a:prstGeom>
          <a:solidFill>
            <a:schemeClr val="accent5"/>
          </a:solid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rgbClr r="0" g="0" b="0"/>
          </a:fillRef>
          <a:effectRef idx="2">
            <a:scrgbClr r="0" g="0" b="0"/>
          </a:effectRef>
          <a:fontRef idx="minor">
            <a:schemeClr val="lt1"/>
          </a:fontRef>
        </p:style>
        <p:txBody>
          <a:bodyPr spcFirstLastPara="0" vert="horz" wrap="square" lIns="48201" tIns="48201" rIns="48201" bIns="48201" numCol="1" spcCol="1270" anchor="ctr" anchorCtr="0">
            <a:noAutofit/>
          </a:bodyPr>
          <a:lstStyle/>
          <a:p>
            <a:pPr algn="ctr" defTabSz="948243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00" dirty="0">
                <a:solidFill>
                  <a:srgbClr val="FFFFFF"/>
                </a:solidFill>
              </a:rPr>
              <a:t>Tier Two </a:t>
            </a:r>
            <a:r>
              <a:rPr lang="en-US" sz="1800" dirty="0" smtClean="0">
                <a:solidFill>
                  <a:srgbClr val="FFFFFF"/>
                </a:solidFill>
              </a:rPr>
              <a:t>D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803236" y="3310401"/>
            <a:ext cx="2180927" cy="2232414"/>
          </a:xfrm>
          <a:prstGeom prst="rect">
            <a:avLst/>
          </a:prstGeom>
          <a:solidFill>
            <a:schemeClr val="accent3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>
              <a:lnSpc>
                <a:spcPct val="89000"/>
              </a:lnSpc>
            </a:pPr>
            <a:r>
              <a:rPr lang="en-US" sz="1200" dirty="0" err="1"/>
              <a:t>Phasellus</a:t>
            </a:r>
            <a:r>
              <a:rPr lang="en-US" sz="1200" dirty="0"/>
              <a:t> </a:t>
            </a:r>
            <a:r>
              <a:rPr lang="en-US" sz="1200" dirty="0" err="1"/>
              <a:t>purus</a:t>
            </a:r>
            <a:r>
              <a:rPr lang="en-US" sz="1200" dirty="0"/>
              <a:t> </a:t>
            </a:r>
            <a:r>
              <a:rPr lang="en-US" sz="1200" dirty="0" err="1"/>
              <a:t>eros</a:t>
            </a:r>
            <a:r>
              <a:rPr lang="en-US" sz="1200" dirty="0"/>
              <a:t>, </a:t>
            </a:r>
            <a:r>
              <a:rPr lang="en-US" sz="1200" dirty="0" err="1"/>
              <a:t>maximus</a:t>
            </a:r>
            <a:r>
              <a:rPr lang="en-US" sz="1200" dirty="0"/>
              <a:t> </a:t>
            </a:r>
            <a:r>
              <a:rPr lang="en-US" sz="1200" dirty="0" err="1"/>
              <a:t>eget</a:t>
            </a:r>
            <a:r>
              <a:rPr lang="en-US" sz="1200" dirty="0"/>
              <a:t> </a:t>
            </a:r>
            <a:r>
              <a:rPr lang="en-US" sz="1200" dirty="0" err="1"/>
              <a:t>fringilla</a:t>
            </a:r>
            <a:r>
              <a:rPr lang="en-US" sz="1200" dirty="0"/>
              <a:t> </a:t>
            </a:r>
            <a:r>
              <a:rPr lang="en-US" sz="1200" dirty="0" err="1"/>
              <a:t>scelerisque</a:t>
            </a:r>
            <a:r>
              <a:rPr lang="en-US" sz="1200" dirty="0"/>
              <a:t>, </a:t>
            </a:r>
            <a:r>
              <a:rPr lang="en-US" sz="1200" dirty="0" err="1"/>
              <a:t>vulputate</a:t>
            </a:r>
            <a:r>
              <a:rPr lang="en-US" sz="1200" dirty="0"/>
              <a:t> ac </a:t>
            </a:r>
            <a:r>
              <a:rPr lang="en-US" sz="1200" dirty="0" err="1"/>
              <a:t>enim</a:t>
            </a:r>
            <a:r>
              <a:rPr lang="en-US" sz="1200" dirty="0"/>
              <a:t>. </a:t>
            </a:r>
            <a:r>
              <a:rPr lang="en-US" sz="1200" dirty="0" err="1"/>
              <a:t>Suspendisse</a:t>
            </a:r>
            <a:r>
              <a:rPr lang="en-US" sz="1200" dirty="0"/>
              <a:t> </a:t>
            </a:r>
            <a:r>
              <a:rPr lang="en-US" sz="1200" dirty="0" err="1"/>
              <a:t>eu</a:t>
            </a:r>
            <a:r>
              <a:rPr lang="en-US" sz="1200" dirty="0"/>
              <a:t> </a:t>
            </a:r>
            <a:r>
              <a:rPr lang="en-US" sz="1200" dirty="0" err="1"/>
              <a:t>massa</a:t>
            </a:r>
            <a:r>
              <a:rPr lang="en-US" sz="1200" dirty="0"/>
              <a:t> </a:t>
            </a:r>
            <a:r>
              <a:rPr lang="en-US" sz="1200" dirty="0" err="1"/>
              <a:t>lorem</a:t>
            </a:r>
            <a:r>
              <a:rPr lang="en-US" sz="1200" dirty="0"/>
              <a:t>. </a:t>
            </a:r>
            <a:r>
              <a:rPr lang="en-US" sz="1200" dirty="0" err="1"/>
              <a:t>Mauris</a:t>
            </a:r>
            <a:r>
              <a:rPr lang="en-US" sz="1200" dirty="0"/>
              <a:t> </a:t>
            </a:r>
            <a:r>
              <a:rPr lang="en-US" sz="1200" dirty="0" err="1"/>
              <a:t>blandit</a:t>
            </a:r>
            <a:r>
              <a:rPr lang="en-US" sz="1200" dirty="0"/>
              <a:t> </a:t>
            </a:r>
            <a:r>
              <a:rPr lang="en-US" sz="1200" dirty="0" err="1"/>
              <a:t>vestibulum</a:t>
            </a:r>
            <a:r>
              <a:rPr lang="en-US" sz="1200" dirty="0"/>
              <a:t> quam, a </a:t>
            </a:r>
            <a:r>
              <a:rPr lang="en-US" sz="1200" dirty="0" err="1"/>
              <a:t>egestas</a:t>
            </a:r>
            <a:r>
              <a:rPr lang="en-US" sz="1200" dirty="0"/>
              <a:t> </a:t>
            </a:r>
            <a:r>
              <a:rPr lang="en-US" sz="1200" dirty="0" err="1"/>
              <a:t>sapien</a:t>
            </a:r>
            <a:r>
              <a:rPr lang="en-US" sz="1200" dirty="0"/>
              <a:t> tempus in. </a:t>
            </a:r>
            <a:r>
              <a:rPr lang="en-US" sz="1200" dirty="0" err="1"/>
              <a:t>Vivamus</a:t>
            </a:r>
            <a:r>
              <a:rPr lang="en-US" sz="1200" dirty="0"/>
              <a:t> sit </a:t>
            </a:r>
            <a:r>
              <a:rPr lang="en-US" sz="1200" dirty="0" err="1"/>
              <a:t>amet</a:t>
            </a:r>
            <a:r>
              <a:rPr lang="en-US" sz="1200" dirty="0"/>
              <a:t> nisi </a:t>
            </a:r>
            <a:r>
              <a:rPr lang="en-US" sz="1200" dirty="0" err="1"/>
              <a:t>eleifend</a:t>
            </a:r>
            <a:r>
              <a:rPr lang="en-US" sz="1200" dirty="0"/>
              <a:t>, </a:t>
            </a:r>
            <a:r>
              <a:rPr lang="en-US" sz="1200" dirty="0" err="1"/>
              <a:t>feugiat</a:t>
            </a:r>
            <a:r>
              <a:rPr lang="en-US" sz="1200" dirty="0"/>
              <a:t> </a:t>
            </a:r>
            <a:r>
              <a:rPr lang="en-US" sz="1200" dirty="0" err="1"/>
              <a:t>augue</a:t>
            </a:r>
            <a:r>
              <a:rPr lang="en-US" sz="1200" dirty="0"/>
              <a:t> et, </a:t>
            </a:r>
            <a:r>
              <a:rPr lang="en-US" sz="1200" dirty="0" err="1"/>
              <a:t>elementum</a:t>
            </a:r>
            <a:r>
              <a:rPr lang="en-US" sz="1200" dirty="0"/>
              <a:t> </a:t>
            </a:r>
            <a:r>
              <a:rPr lang="en-US" sz="1200" dirty="0" err="1" smtClean="0"/>
              <a:t>velit</a:t>
            </a:r>
            <a:r>
              <a:rPr lang="en-US" sz="1200" dirty="0" smtClean="0"/>
              <a:t> </a:t>
            </a:r>
            <a:r>
              <a:rPr lang="en-US" sz="1200" dirty="0" err="1" smtClean="0"/>
              <a:t>sed</a:t>
            </a:r>
            <a:r>
              <a:rPr lang="en-US" sz="1200" dirty="0" smtClean="0"/>
              <a:t> </a:t>
            </a:r>
            <a:r>
              <a:rPr lang="en-US" sz="1200" dirty="0" err="1" smtClean="0"/>
              <a:t>suspendisse</a:t>
            </a:r>
            <a:r>
              <a:rPr lang="en-US" sz="1200" dirty="0" smtClean="0"/>
              <a:t> </a:t>
            </a:r>
            <a:r>
              <a:rPr lang="en-US" sz="1200" dirty="0" err="1" smtClean="0"/>
              <a:t>ut</a:t>
            </a:r>
            <a:r>
              <a:rPr lang="en-US" sz="1200" dirty="0" smtClean="0"/>
              <a:t> </a:t>
            </a:r>
            <a:r>
              <a:rPr lang="en-US" sz="1200" dirty="0" err="1" smtClean="0"/>
              <a:t>urna</a:t>
            </a:r>
            <a:r>
              <a:rPr lang="en-US" sz="1200" dirty="0" smtClean="0"/>
              <a:t> </a:t>
            </a:r>
            <a:r>
              <a:rPr lang="en-US" sz="1200" dirty="0" err="1" smtClean="0"/>
              <a:t>justo</a:t>
            </a:r>
            <a:endParaRPr lang="en-US" sz="1200" dirty="0"/>
          </a:p>
        </p:txBody>
      </p:sp>
      <p:sp>
        <p:nvSpPr>
          <p:cNvPr id="12" name="Rectangle 11"/>
          <p:cNvSpPr/>
          <p:nvPr/>
        </p:nvSpPr>
        <p:spPr>
          <a:xfrm>
            <a:off x="6198876" y="3310401"/>
            <a:ext cx="2180927" cy="2232414"/>
          </a:xfrm>
          <a:prstGeom prst="rect">
            <a:avLst/>
          </a:prstGeom>
          <a:solidFill>
            <a:schemeClr val="accent4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>
              <a:lnSpc>
                <a:spcPct val="89000"/>
              </a:lnSpc>
            </a:pPr>
            <a:r>
              <a:rPr lang="en-US" sz="1200" dirty="0" err="1"/>
              <a:t>ulla</a:t>
            </a:r>
            <a:r>
              <a:rPr lang="en-US" sz="1200" dirty="0"/>
              <a:t> </a:t>
            </a:r>
            <a:r>
              <a:rPr lang="en-US" sz="1200" dirty="0" err="1"/>
              <a:t>ultricies</a:t>
            </a:r>
            <a:r>
              <a:rPr lang="en-US" sz="1200" dirty="0"/>
              <a:t>, magna </a:t>
            </a:r>
            <a:r>
              <a:rPr lang="en-US" sz="1200" dirty="0" err="1"/>
              <a:t>varius</a:t>
            </a:r>
            <a:r>
              <a:rPr lang="en-US" sz="1200" dirty="0"/>
              <a:t> </a:t>
            </a:r>
            <a:r>
              <a:rPr lang="en-US" sz="1200" dirty="0" err="1"/>
              <a:t>vehicula</a:t>
            </a:r>
            <a:r>
              <a:rPr lang="en-US" sz="1200" dirty="0"/>
              <a:t> </a:t>
            </a:r>
            <a:r>
              <a:rPr lang="en-US" sz="1200" dirty="0" err="1"/>
              <a:t>tempor</a:t>
            </a:r>
            <a:r>
              <a:rPr lang="en-US" sz="1200" dirty="0"/>
              <a:t>, lacus </a:t>
            </a:r>
            <a:r>
              <a:rPr lang="en-US" sz="1200" dirty="0" err="1"/>
              <a:t>nibh</a:t>
            </a:r>
            <a:r>
              <a:rPr lang="en-US" sz="1200" dirty="0"/>
              <a:t> </a:t>
            </a:r>
            <a:r>
              <a:rPr lang="en-US" sz="1200" dirty="0" err="1"/>
              <a:t>luctus</a:t>
            </a:r>
            <a:r>
              <a:rPr lang="en-US" sz="1200" dirty="0"/>
              <a:t> ante, </a:t>
            </a:r>
            <a:r>
              <a:rPr lang="en-US" sz="1200" dirty="0" err="1"/>
              <a:t>eget</a:t>
            </a:r>
            <a:r>
              <a:rPr lang="en-US" sz="1200" dirty="0"/>
              <a:t> </a:t>
            </a:r>
            <a:r>
              <a:rPr lang="en-US" sz="1200" dirty="0" err="1"/>
              <a:t>maximus</a:t>
            </a:r>
            <a:r>
              <a:rPr lang="en-US" sz="1200" dirty="0"/>
              <a:t> </a:t>
            </a:r>
            <a:r>
              <a:rPr lang="en-US" sz="1200" dirty="0" err="1"/>
              <a:t>nisl</a:t>
            </a:r>
            <a:r>
              <a:rPr lang="en-US" sz="1200" dirty="0"/>
              <a:t> </a:t>
            </a:r>
            <a:r>
              <a:rPr lang="en-US" sz="1200" dirty="0" err="1"/>
              <a:t>velit</a:t>
            </a:r>
            <a:r>
              <a:rPr lang="en-US" sz="1200" dirty="0"/>
              <a:t> </a:t>
            </a:r>
            <a:r>
              <a:rPr lang="en-US" sz="1200" dirty="0" err="1"/>
              <a:t>eu</a:t>
            </a:r>
            <a:r>
              <a:rPr lang="en-US" sz="1200" dirty="0"/>
              <a:t> </a:t>
            </a:r>
            <a:r>
              <a:rPr lang="en-US" sz="1200" dirty="0" err="1"/>
              <a:t>libero</a:t>
            </a:r>
            <a:r>
              <a:rPr lang="en-US" sz="1200" dirty="0"/>
              <a:t>. </a:t>
            </a:r>
            <a:r>
              <a:rPr lang="en-US" sz="1200" dirty="0" err="1"/>
              <a:t>Donec</a:t>
            </a:r>
            <a:r>
              <a:rPr lang="en-US" sz="1200" dirty="0"/>
              <a:t>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finibus</a:t>
            </a:r>
            <a:r>
              <a:rPr lang="en-US" sz="1200" dirty="0"/>
              <a:t> ante. </a:t>
            </a:r>
            <a:r>
              <a:rPr lang="en-US" sz="1200" dirty="0" err="1"/>
              <a:t>Morbi</a:t>
            </a:r>
            <a:r>
              <a:rPr lang="en-US" sz="1200" dirty="0"/>
              <a:t>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rutrum</a:t>
            </a:r>
            <a:r>
              <a:rPr lang="en-US" sz="1200" dirty="0"/>
              <a:t> </a:t>
            </a:r>
            <a:r>
              <a:rPr lang="en-US" sz="1200" dirty="0" err="1"/>
              <a:t>orci</a:t>
            </a:r>
            <a:r>
              <a:rPr lang="en-US" sz="1200" dirty="0"/>
              <a:t>. </a:t>
            </a:r>
            <a:r>
              <a:rPr lang="en-US" sz="1200" dirty="0" err="1"/>
              <a:t>Suspendisse</a:t>
            </a:r>
            <a:r>
              <a:rPr lang="en-US" sz="1200" dirty="0"/>
              <a:t> </a:t>
            </a:r>
            <a:r>
              <a:rPr lang="en-US" sz="1200" dirty="0" err="1"/>
              <a:t>commodo</a:t>
            </a:r>
            <a:r>
              <a:rPr lang="en-US" sz="1200" dirty="0"/>
              <a:t>, </a:t>
            </a:r>
            <a:r>
              <a:rPr lang="en-US" sz="1200" dirty="0" err="1"/>
              <a:t>massa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eleifend</a:t>
            </a:r>
            <a:r>
              <a:rPr lang="en-US" sz="1200" dirty="0"/>
              <a:t> </a:t>
            </a:r>
            <a:r>
              <a:rPr lang="en-US" sz="1200" dirty="0" err="1"/>
              <a:t>dapibus</a:t>
            </a:r>
            <a:r>
              <a:rPr lang="en-US" sz="1200" dirty="0"/>
              <a:t>, </a:t>
            </a:r>
            <a:r>
              <a:rPr lang="en-US" sz="1200" dirty="0" err="1"/>
              <a:t>urna</a:t>
            </a:r>
            <a:r>
              <a:rPr lang="en-US" sz="1200" dirty="0"/>
              <a:t> </a:t>
            </a:r>
            <a:r>
              <a:rPr lang="en-US" sz="1200" dirty="0" err="1"/>
              <a:t>arcu</a:t>
            </a:r>
            <a:r>
              <a:rPr lang="en-US" sz="1200" dirty="0"/>
              <a:t> </a:t>
            </a:r>
            <a:r>
              <a:rPr lang="en-US" sz="1200" dirty="0" err="1"/>
              <a:t>condimentum</a:t>
            </a:r>
            <a:r>
              <a:rPr lang="en-US" sz="1200" dirty="0"/>
              <a:t> </a:t>
            </a:r>
            <a:r>
              <a:rPr lang="en-US" sz="1200" dirty="0" err="1"/>
              <a:t>justo</a:t>
            </a:r>
            <a:r>
              <a:rPr lang="en-US" sz="1200" dirty="0"/>
              <a:t>, sit </a:t>
            </a:r>
            <a:r>
              <a:rPr lang="en-US" sz="1200" dirty="0" err="1"/>
              <a:t>amet</a:t>
            </a:r>
            <a:r>
              <a:rPr lang="en-US" sz="1200" dirty="0"/>
              <a:t> </a:t>
            </a:r>
            <a:r>
              <a:rPr lang="en-US" sz="1200" dirty="0" err="1"/>
              <a:t>bibendum</a:t>
            </a:r>
            <a:r>
              <a:rPr lang="en-US" sz="1200" dirty="0"/>
              <a:t> </a:t>
            </a:r>
            <a:r>
              <a:rPr lang="en-US" sz="1200" dirty="0" smtClean="0"/>
              <a:t>magna</a:t>
            </a:r>
            <a:endParaRPr lang="en-US" sz="1200" dirty="0"/>
          </a:p>
        </p:txBody>
      </p:sp>
      <p:sp>
        <p:nvSpPr>
          <p:cNvPr id="13" name="Rectangle 12"/>
          <p:cNvSpPr/>
          <p:nvPr/>
        </p:nvSpPr>
        <p:spPr>
          <a:xfrm>
            <a:off x="8594516" y="3310401"/>
            <a:ext cx="2180927" cy="2232414"/>
          </a:xfrm>
          <a:prstGeom prst="rect">
            <a:avLst/>
          </a:prstGeom>
          <a:solidFill>
            <a:schemeClr val="accent5">
              <a:alpha val="20000"/>
            </a:schemeClr>
          </a:solidFill>
        </p:spPr>
        <p:txBody>
          <a:bodyPr wrap="square" lIns="182880" tIns="182880" rIns="182880" bIns="182880">
            <a:noAutofit/>
          </a:bodyPr>
          <a:lstStyle/>
          <a:p>
            <a:pPr>
              <a:lnSpc>
                <a:spcPct val="89000"/>
              </a:lnSpc>
            </a:pPr>
            <a:r>
              <a:rPr lang="en-US" sz="1200" dirty="0" err="1"/>
              <a:t>Nunc</a:t>
            </a:r>
            <a:r>
              <a:rPr lang="en-US" sz="1200" dirty="0"/>
              <a:t> </a:t>
            </a:r>
            <a:r>
              <a:rPr lang="en-US" sz="1200" dirty="0" err="1"/>
              <a:t>finibus</a:t>
            </a:r>
            <a:r>
              <a:rPr lang="en-US" sz="1200" dirty="0"/>
              <a:t> </a:t>
            </a:r>
            <a:r>
              <a:rPr lang="en-US" sz="1200" dirty="0" err="1"/>
              <a:t>nulla</a:t>
            </a:r>
            <a:r>
              <a:rPr lang="en-US" sz="1200" dirty="0"/>
              <a:t> </a:t>
            </a:r>
            <a:r>
              <a:rPr lang="en-US" sz="1200" dirty="0" err="1"/>
              <a:t>vel</a:t>
            </a:r>
            <a:r>
              <a:rPr lang="en-US" sz="1200" dirty="0"/>
              <a:t> </a:t>
            </a:r>
            <a:r>
              <a:rPr lang="en-US" sz="1200" dirty="0" err="1"/>
              <a:t>finibus</a:t>
            </a:r>
            <a:r>
              <a:rPr lang="en-US" sz="1200" dirty="0"/>
              <a:t> </a:t>
            </a:r>
            <a:r>
              <a:rPr lang="en-US" sz="1200" dirty="0" err="1"/>
              <a:t>congue</a:t>
            </a:r>
            <a:r>
              <a:rPr lang="en-US" sz="1200" dirty="0"/>
              <a:t>. </a:t>
            </a:r>
            <a:r>
              <a:rPr lang="en-US" sz="1200" dirty="0" err="1"/>
              <a:t>Praesent</a:t>
            </a:r>
            <a:r>
              <a:rPr lang="en-US" sz="1200" dirty="0"/>
              <a:t> </a:t>
            </a:r>
            <a:r>
              <a:rPr lang="en-US" sz="1200" dirty="0" err="1"/>
              <a:t>ultrices</a:t>
            </a:r>
            <a:r>
              <a:rPr lang="en-US" sz="1200" dirty="0"/>
              <a:t> </a:t>
            </a:r>
            <a:r>
              <a:rPr lang="en-US" sz="1200" dirty="0" err="1"/>
              <a:t>placerat</a:t>
            </a:r>
            <a:r>
              <a:rPr lang="en-US" sz="1200" dirty="0"/>
              <a:t> </a:t>
            </a:r>
            <a:r>
              <a:rPr lang="en-US" sz="1200" dirty="0" smtClean="0"/>
              <a:t>lacus id </a:t>
            </a:r>
            <a:r>
              <a:rPr lang="en-US" sz="1200" dirty="0" err="1" smtClean="0"/>
              <a:t>bibendum</a:t>
            </a:r>
            <a:r>
              <a:rPr lang="en-US" sz="1200" dirty="0"/>
              <a:t>.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nec</a:t>
            </a:r>
            <a:r>
              <a:rPr lang="en-US" sz="1200" dirty="0"/>
              <a:t> </a:t>
            </a:r>
            <a:r>
              <a:rPr lang="en-US" sz="1200" dirty="0" err="1"/>
              <a:t>iaculis</a:t>
            </a:r>
            <a:r>
              <a:rPr lang="en-US" sz="1200" dirty="0"/>
              <a:t> lacus. </a:t>
            </a:r>
            <a:r>
              <a:rPr lang="en-US" sz="1200" dirty="0" err="1"/>
              <a:t>Mauris</a:t>
            </a:r>
            <a:r>
              <a:rPr lang="en-US" sz="1200" dirty="0"/>
              <a:t> </a:t>
            </a:r>
            <a:r>
              <a:rPr lang="en-US" sz="1200" dirty="0" err="1"/>
              <a:t>fermentum</a:t>
            </a:r>
            <a:r>
              <a:rPr lang="en-US" sz="1200" dirty="0"/>
              <a:t> </a:t>
            </a:r>
            <a:r>
              <a:rPr lang="en-US" sz="1200" dirty="0" err="1"/>
              <a:t>tincidunt</a:t>
            </a:r>
            <a:r>
              <a:rPr lang="en-US" sz="1200" dirty="0"/>
              <a:t> </a:t>
            </a:r>
            <a:r>
              <a:rPr lang="en-US" sz="1200" dirty="0" err="1"/>
              <a:t>urna</a:t>
            </a:r>
            <a:r>
              <a:rPr lang="en-US" sz="1200" dirty="0"/>
              <a:t>, id tempus dolor </a:t>
            </a:r>
            <a:r>
              <a:rPr lang="en-US" sz="1200" dirty="0" err="1"/>
              <a:t>maximus</a:t>
            </a:r>
            <a:r>
              <a:rPr lang="en-US" sz="1200" dirty="0"/>
              <a:t> </a:t>
            </a:r>
            <a:r>
              <a:rPr lang="en-US" sz="1200" dirty="0" err="1" smtClean="0"/>
              <a:t>vel</a:t>
            </a:r>
            <a:r>
              <a:rPr lang="en-US" sz="1200" dirty="0" smtClean="0"/>
              <a:t> </a:t>
            </a:r>
            <a:r>
              <a:rPr lang="en-US" sz="1200" dirty="0" err="1" smtClean="0"/>
              <a:t>enean</a:t>
            </a:r>
            <a:r>
              <a:rPr lang="en-US" sz="1200" dirty="0" smtClean="0"/>
              <a:t> </a:t>
            </a:r>
            <a:r>
              <a:rPr lang="en-US" sz="1200" dirty="0"/>
              <a:t>et </a:t>
            </a:r>
            <a:r>
              <a:rPr lang="en-US" sz="1200" dirty="0" err="1"/>
              <a:t>arcu</a:t>
            </a:r>
            <a:r>
              <a:rPr lang="en-US" sz="1200" dirty="0"/>
              <a:t> dui. Maecenas </a:t>
            </a:r>
            <a:r>
              <a:rPr lang="en-US" sz="1200" dirty="0" err="1"/>
              <a:t>ullamcorper</a:t>
            </a:r>
            <a:r>
              <a:rPr lang="en-US" sz="1200" dirty="0"/>
              <a:t> </a:t>
            </a:r>
            <a:r>
              <a:rPr lang="en-US" sz="1200" dirty="0" err="1"/>
              <a:t>vulputate</a:t>
            </a:r>
            <a:r>
              <a:rPr lang="en-US" sz="1200" dirty="0"/>
              <a:t> </a:t>
            </a:r>
            <a:r>
              <a:rPr lang="en-US" sz="1200" dirty="0" err="1"/>
              <a:t>nisl</a:t>
            </a:r>
            <a:r>
              <a:rPr lang="en-US" sz="1200" dirty="0"/>
              <a:t> a </a:t>
            </a:r>
            <a:r>
              <a:rPr lang="en-US" sz="1200" dirty="0" err="1" smtClean="0"/>
              <a:t>lorem</a:t>
            </a:r>
            <a:r>
              <a:rPr lang="en-US" sz="1200" dirty="0" smtClean="0"/>
              <a:t> et </a:t>
            </a:r>
            <a:r>
              <a:rPr lang="en-US" sz="1200" dirty="0" err="1" smtClean="0"/>
              <a:t>consectetur</a:t>
            </a:r>
            <a:r>
              <a:rPr lang="en-US" sz="1200" dirty="0" smtClean="0"/>
              <a:t> </a:t>
            </a:r>
            <a:r>
              <a:rPr lang="en-US" sz="1200" dirty="0" err="1" smtClean="0"/>
              <a:t>addoito</a:t>
            </a:r>
            <a:r>
              <a:rPr lang="en-US" sz="1200" dirty="0" smtClean="0"/>
              <a:t> </a:t>
            </a:r>
            <a:r>
              <a:rPr lang="en-US" sz="1200" dirty="0" err="1" smtClean="0"/>
              <a:t>vestibulum</a:t>
            </a:r>
            <a:endParaRPr lang="en-US" sz="1200" dirty="0"/>
          </a:p>
        </p:txBody>
      </p:sp>
      <p:cxnSp>
        <p:nvCxnSpPr>
          <p:cNvPr id="15" name="Elbow Connector 14"/>
          <p:cNvCxnSpPr>
            <a:stCxn id="4" idx="2"/>
            <a:endCxn id="5" idx="0"/>
          </p:cNvCxnSpPr>
          <p:nvPr/>
        </p:nvCxnSpPr>
        <p:spPr>
          <a:xfrm rot="5400000">
            <a:off x="4007871" y="706781"/>
            <a:ext cx="578319" cy="3597941"/>
          </a:xfrm>
          <a:prstGeom prst="bentConnector3">
            <a:avLst/>
          </a:prstGeom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5"/>
          <p:cNvCxnSpPr>
            <a:stCxn id="4" idx="2"/>
            <a:endCxn id="9" idx="0"/>
          </p:cNvCxnSpPr>
          <p:nvPr/>
        </p:nvCxnSpPr>
        <p:spPr>
          <a:xfrm rot="16200000" flipH="1">
            <a:off x="7605812" y="706780"/>
            <a:ext cx="578319" cy="3597942"/>
          </a:xfrm>
          <a:prstGeom prst="bentConnector3">
            <a:avLst>
              <a:gd name="adj1" fmla="val 50000"/>
            </a:avLst>
          </a:prstGeom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Elbow Connector 18"/>
          <p:cNvCxnSpPr>
            <a:stCxn id="4" idx="2"/>
            <a:endCxn id="7" idx="0"/>
          </p:cNvCxnSpPr>
          <p:nvPr/>
        </p:nvCxnSpPr>
        <p:spPr>
          <a:xfrm rot="16200000" flipH="1">
            <a:off x="6406498" y="1906094"/>
            <a:ext cx="578319" cy="1199314"/>
          </a:xfrm>
          <a:prstGeom prst="bentConnector3">
            <a:avLst>
              <a:gd name="adj1" fmla="val 50000"/>
            </a:avLst>
          </a:prstGeom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Elbow Connector 21"/>
          <p:cNvCxnSpPr>
            <a:stCxn id="4" idx="2"/>
            <a:endCxn id="6" idx="0"/>
          </p:cNvCxnSpPr>
          <p:nvPr/>
        </p:nvCxnSpPr>
        <p:spPr>
          <a:xfrm rot="5400000">
            <a:off x="5207185" y="1906095"/>
            <a:ext cx="578319" cy="1199313"/>
          </a:xfrm>
          <a:prstGeom prst="bentConnector3">
            <a:avLst>
              <a:gd name="adj1" fmla="val 50000"/>
            </a:avLst>
          </a:prstGeom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848238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Overlapping circles infographic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150965" y="1617152"/>
            <a:ext cx="2256737" cy="2256737"/>
          </a:xfrm>
          <a:prstGeom prst="ellipse">
            <a:avLst/>
          </a:prstGeom>
          <a:solidFill>
            <a:schemeClr val="accent1">
              <a:alpha val="80000"/>
            </a:schemeClr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3059298" y="1617152"/>
            <a:ext cx="2256737" cy="2256737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6875965" y="1617152"/>
            <a:ext cx="2256737" cy="2256737"/>
          </a:xfrm>
          <a:prstGeom prst="ellipse">
            <a:avLst/>
          </a:prstGeom>
          <a:solidFill>
            <a:schemeClr val="accent6">
              <a:alpha val="80000"/>
            </a:schemeClr>
          </a:solidFill>
          <a:ln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4967632" y="1617152"/>
            <a:ext cx="2256737" cy="2256737"/>
          </a:xfrm>
          <a:prstGeom prst="ellipse">
            <a:avLst/>
          </a:prstGeom>
          <a:solidFill>
            <a:schemeClr val="accent5">
              <a:alpha val="80000"/>
            </a:schemeClr>
          </a:solidFill>
          <a:ln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8784300" y="1617152"/>
            <a:ext cx="2256737" cy="2256737"/>
          </a:xfrm>
          <a:prstGeom prst="ellipse">
            <a:avLst/>
          </a:prstGeom>
          <a:solidFill>
            <a:schemeClr val="bg2">
              <a:alpha val="80000"/>
            </a:schemeClr>
          </a:solidFill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3797664" y="1941003"/>
            <a:ext cx="780005" cy="911499"/>
            <a:chOff x="-3751263" y="3960813"/>
            <a:chExt cx="1243013" cy="1452563"/>
          </a:xfrm>
          <a:solidFill>
            <a:srgbClr val="FFFFFF"/>
          </a:solidFill>
        </p:grpSpPr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-3751263" y="3960813"/>
              <a:ext cx="1243013" cy="1452563"/>
            </a:xfrm>
            <a:custGeom>
              <a:avLst/>
              <a:gdLst>
                <a:gd name="T0" fmla="*/ 98 w 209"/>
                <a:gd name="T1" fmla="*/ 244 h 244"/>
                <a:gd name="T2" fmla="*/ 37 w 209"/>
                <a:gd name="T3" fmla="*/ 228 h 244"/>
                <a:gd name="T4" fmla="*/ 36 w 209"/>
                <a:gd name="T5" fmla="*/ 225 h 244"/>
                <a:gd name="T6" fmla="*/ 40 w 209"/>
                <a:gd name="T7" fmla="*/ 154 h 244"/>
                <a:gd name="T8" fmla="*/ 31 w 209"/>
                <a:gd name="T9" fmla="*/ 143 h 244"/>
                <a:gd name="T10" fmla="*/ 0 w 209"/>
                <a:gd name="T11" fmla="*/ 83 h 244"/>
                <a:gd name="T12" fmla="*/ 96 w 209"/>
                <a:gd name="T13" fmla="*/ 0 h 244"/>
                <a:gd name="T14" fmla="*/ 168 w 209"/>
                <a:gd name="T15" fmla="*/ 27 h 244"/>
                <a:gd name="T16" fmla="*/ 186 w 209"/>
                <a:gd name="T17" fmla="*/ 58 h 244"/>
                <a:gd name="T18" fmla="*/ 189 w 209"/>
                <a:gd name="T19" fmla="*/ 78 h 244"/>
                <a:gd name="T20" fmla="*/ 186 w 209"/>
                <a:gd name="T21" fmla="*/ 91 h 244"/>
                <a:gd name="T22" fmla="*/ 185 w 209"/>
                <a:gd name="T23" fmla="*/ 93 h 244"/>
                <a:gd name="T24" fmla="*/ 202 w 209"/>
                <a:gd name="T25" fmla="*/ 124 h 244"/>
                <a:gd name="T26" fmla="*/ 208 w 209"/>
                <a:gd name="T27" fmla="*/ 135 h 244"/>
                <a:gd name="T28" fmla="*/ 204 w 209"/>
                <a:gd name="T29" fmla="*/ 143 h 244"/>
                <a:gd name="T30" fmla="*/ 194 w 209"/>
                <a:gd name="T31" fmla="*/ 146 h 244"/>
                <a:gd name="T32" fmla="*/ 194 w 209"/>
                <a:gd name="T33" fmla="*/ 151 h 244"/>
                <a:gd name="T34" fmla="*/ 194 w 209"/>
                <a:gd name="T35" fmla="*/ 152 h 244"/>
                <a:gd name="T36" fmla="*/ 196 w 209"/>
                <a:gd name="T37" fmla="*/ 158 h 244"/>
                <a:gd name="T38" fmla="*/ 192 w 209"/>
                <a:gd name="T39" fmla="*/ 164 h 244"/>
                <a:gd name="T40" fmla="*/ 193 w 209"/>
                <a:gd name="T41" fmla="*/ 168 h 244"/>
                <a:gd name="T42" fmla="*/ 191 w 209"/>
                <a:gd name="T43" fmla="*/ 173 h 244"/>
                <a:gd name="T44" fmla="*/ 188 w 209"/>
                <a:gd name="T45" fmla="*/ 179 h 244"/>
                <a:gd name="T46" fmla="*/ 188 w 209"/>
                <a:gd name="T47" fmla="*/ 181 h 244"/>
                <a:gd name="T48" fmla="*/ 188 w 209"/>
                <a:gd name="T49" fmla="*/ 194 h 244"/>
                <a:gd name="T50" fmla="*/ 173 w 209"/>
                <a:gd name="T51" fmla="*/ 205 h 244"/>
                <a:gd name="T52" fmla="*/ 172 w 209"/>
                <a:gd name="T53" fmla="*/ 205 h 244"/>
                <a:gd name="T54" fmla="*/ 131 w 209"/>
                <a:gd name="T55" fmla="*/ 197 h 244"/>
                <a:gd name="T56" fmla="*/ 129 w 209"/>
                <a:gd name="T57" fmla="*/ 238 h 244"/>
                <a:gd name="T58" fmla="*/ 127 w 209"/>
                <a:gd name="T59" fmla="*/ 240 h 244"/>
                <a:gd name="T60" fmla="*/ 98 w 209"/>
                <a:gd name="T61" fmla="*/ 244 h 244"/>
                <a:gd name="T62" fmla="*/ 41 w 209"/>
                <a:gd name="T63" fmla="*/ 225 h 244"/>
                <a:gd name="T64" fmla="*/ 124 w 209"/>
                <a:gd name="T65" fmla="*/ 236 h 244"/>
                <a:gd name="T66" fmla="*/ 127 w 209"/>
                <a:gd name="T67" fmla="*/ 192 h 244"/>
                <a:gd name="T68" fmla="*/ 130 w 209"/>
                <a:gd name="T69" fmla="*/ 192 h 244"/>
                <a:gd name="T70" fmla="*/ 172 w 209"/>
                <a:gd name="T71" fmla="*/ 200 h 244"/>
                <a:gd name="T72" fmla="*/ 173 w 209"/>
                <a:gd name="T73" fmla="*/ 200 h 244"/>
                <a:gd name="T74" fmla="*/ 184 w 209"/>
                <a:gd name="T75" fmla="*/ 193 h 244"/>
                <a:gd name="T76" fmla="*/ 184 w 209"/>
                <a:gd name="T77" fmla="*/ 181 h 244"/>
                <a:gd name="T78" fmla="*/ 184 w 209"/>
                <a:gd name="T79" fmla="*/ 177 h 244"/>
                <a:gd name="T80" fmla="*/ 187 w 209"/>
                <a:gd name="T81" fmla="*/ 171 h 244"/>
                <a:gd name="T82" fmla="*/ 188 w 209"/>
                <a:gd name="T83" fmla="*/ 168 h 244"/>
                <a:gd name="T84" fmla="*/ 187 w 209"/>
                <a:gd name="T85" fmla="*/ 164 h 244"/>
                <a:gd name="T86" fmla="*/ 188 w 209"/>
                <a:gd name="T87" fmla="*/ 161 h 244"/>
                <a:gd name="T88" fmla="*/ 191 w 209"/>
                <a:gd name="T89" fmla="*/ 157 h 244"/>
                <a:gd name="T90" fmla="*/ 190 w 209"/>
                <a:gd name="T91" fmla="*/ 154 h 244"/>
                <a:gd name="T92" fmla="*/ 189 w 209"/>
                <a:gd name="T93" fmla="*/ 152 h 244"/>
                <a:gd name="T94" fmla="*/ 190 w 209"/>
                <a:gd name="T95" fmla="*/ 144 h 244"/>
                <a:gd name="T96" fmla="*/ 192 w 209"/>
                <a:gd name="T97" fmla="*/ 142 h 244"/>
                <a:gd name="T98" fmla="*/ 201 w 209"/>
                <a:gd name="T99" fmla="*/ 139 h 244"/>
                <a:gd name="T100" fmla="*/ 204 w 209"/>
                <a:gd name="T101" fmla="*/ 136 h 244"/>
                <a:gd name="T102" fmla="*/ 198 w 209"/>
                <a:gd name="T103" fmla="*/ 127 h 244"/>
                <a:gd name="T104" fmla="*/ 181 w 209"/>
                <a:gd name="T105" fmla="*/ 94 h 244"/>
                <a:gd name="T106" fmla="*/ 182 w 209"/>
                <a:gd name="T107" fmla="*/ 89 h 244"/>
                <a:gd name="T108" fmla="*/ 184 w 209"/>
                <a:gd name="T109" fmla="*/ 78 h 244"/>
                <a:gd name="T110" fmla="*/ 182 w 209"/>
                <a:gd name="T111" fmla="*/ 59 h 244"/>
                <a:gd name="T112" fmla="*/ 165 w 209"/>
                <a:gd name="T113" fmla="*/ 30 h 244"/>
                <a:gd name="T114" fmla="*/ 96 w 209"/>
                <a:gd name="T115" fmla="*/ 4 h 244"/>
                <a:gd name="T116" fmla="*/ 24 w 209"/>
                <a:gd name="T117" fmla="*/ 28 h 244"/>
                <a:gd name="T118" fmla="*/ 5 w 209"/>
                <a:gd name="T119" fmla="*/ 83 h 244"/>
                <a:gd name="T120" fmla="*/ 34 w 209"/>
                <a:gd name="T121" fmla="*/ 140 h 244"/>
                <a:gd name="T122" fmla="*/ 44 w 209"/>
                <a:gd name="T123" fmla="*/ 152 h 244"/>
                <a:gd name="T124" fmla="*/ 41 w 209"/>
                <a:gd name="T125" fmla="*/ 225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9" h="244">
                  <a:moveTo>
                    <a:pt x="98" y="244"/>
                  </a:moveTo>
                  <a:cubicBezTo>
                    <a:pt x="77" y="244"/>
                    <a:pt x="56" y="238"/>
                    <a:pt x="37" y="228"/>
                  </a:cubicBezTo>
                  <a:cubicBezTo>
                    <a:pt x="36" y="228"/>
                    <a:pt x="36" y="227"/>
                    <a:pt x="36" y="225"/>
                  </a:cubicBezTo>
                  <a:cubicBezTo>
                    <a:pt x="41" y="213"/>
                    <a:pt x="48" y="187"/>
                    <a:pt x="40" y="154"/>
                  </a:cubicBezTo>
                  <a:cubicBezTo>
                    <a:pt x="39" y="151"/>
                    <a:pt x="35" y="147"/>
                    <a:pt x="31" y="143"/>
                  </a:cubicBezTo>
                  <a:cubicBezTo>
                    <a:pt x="19" y="132"/>
                    <a:pt x="0" y="115"/>
                    <a:pt x="0" y="83"/>
                  </a:cubicBezTo>
                  <a:cubicBezTo>
                    <a:pt x="0" y="28"/>
                    <a:pt x="33" y="0"/>
                    <a:pt x="96" y="0"/>
                  </a:cubicBezTo>
                  <a:cubicBezTo>
                    <a:pt x="127" y="0"/>
                    <a:pt x="151" y="9"/>
                    <a:pt x="168" y="27"/>
                  </a:cubicBezTo>
                  <a:cubicBezTo>
                    <a:pt x="181" y="41"/>
                    <a:pt x="185" y="56"/>
                    <a:pt x="186" y="58"/>
                  </a:cubicBezTo>
                  <a:cubicBezTo>
                    <a:pt x="187" y="64"/>
                    <a:pt x="189" y="72"/>
                    <a:pt x="189" y="78"/>
                  </a:cubicBezTo>
                  <a:cubicBezTo>
                    <a:pt x="189" y="82"/>
                    <a:pt x="187" y="87"/>
                    <a:pt x="186" y="91"/>
                  </a:cubicBezTo>
                  <a:cubicBezTo>
                    <a:pt x="186" y="92"/>
                    <a:pt x="185" y="93"/>
                    <a:pt x="185" y="93"/>
                  </a:cubicBezTo>
                  <a:cubicBezTo>
                    <a:pt x="186" y="97"/>
                    <a:pt x="197" y="115"/>
                    <a:pt x="202" y="124"/>
                  </a:cubicBezTo>
                  <a:cubicBezTo>
                    <a:pt x="208" y="134"/>
                    <a:pt x="208" y="134"/>
                    <a:pt x="208" y="135"/>
                  </a:cubicBezTo>
                  <a:cubicBezTo>
                    <a:pt x="209" y="137"/>
                    <a:pt x="206" y="142"/>
                    <a:pt x="204" y="143"/>
                  </a:cubicBezTo>
                  <a:cubicBezTo>
                    <a:pt x="202" y="144"/>
                    <a:pt x="197" y="145"/>
                    <a:pt x="194" y="146"/>
                  </a:cubicBezTo>
                  <a:cubicBezTo>
                    <a:pt x="194" y="148"/>
                    <a:pt x="194" y="150"/>
                    <a:pt x="194" y="151"/>
                  </a:cubicBezTo>
                  <a:cubicBezTo>
                    <a:pt x="194" y="151"/>
                    <a:pt x="194" y="151"/>
                    <a:pt x="194" y="152"/>
                  </a:cubicBezTo>
                  <a:cubicBezTo>
                    <a:pt x="195" y="154"/>
                    <a:pt x="196" y="156"/>
                    <a:pt x="196" y="158"/>
                  </a:cubicBezTo>
                  <a:cubicBezTo>
                    <a:pt x="196" y="160"/>
                    <a:pt x="194" y="162"/>
                    <a:pt x="192" y="164"/>
                  </a:cubicBezTo>
                  <a:cubicBezTo>
                    <a:pt x="192" y="165"/>
                    <a:pt x="193" y="167"/>
                    <a:pt x="193" y="168"/>
                  </a:cubicBezTo>
                  <a:cubicBezTo>
                    <a:pt x="193" y="169"/>
                    <a:pt x="192" y="171"/>
                    <a:pt x="191" y="173"/>
                  </a:cubicBezTo>
                  <a:cubicBezTo>
                    <a:pt x="190" y="175"/>
                    <a:pt x="189" y="177"/>
                    <a:pt x="188" y="179"/>
                  </a:cubicBezTo>
                  <a:cubicBezTo>
                    <a:pt x="188" y="179"/>
                    <a:pt x="188" y="180"/>
                    <a:pt x="188" y="181"/>
                  </a:cubicBezTo>
                  <a:cubicBezTo>
                    <a:pt x="189" y="184"/>
                    <a:pt x="189" y="188"/>
                    <a:pt x="188" y="194"/>
                  </a:cubicBezTo>
                  <a:cubicBezTo>
                    <a:pt x="186" y="205"/>
                    <a:pt x="176" y="205"/>
                    <a:pt x="173" y="205"/>
                  </a:cubicBezTo>
                  <a:cubicBezTo>
                    <a:pt x="172" y="205"/>
                    <a:pt x="172" y="205"/>
                    <a:pt x="172" y="205"/>
                  </a:cubicBezTo>
                  <a:cubicBezTo>
                    <a:pt x="167" y="205"/>
                    <a:pt x="139" y="199"/>
                    <a:pt x="131" y="197"/>
                  </a:cubicBezTo>
                  <a:cubicBezTo>
                    <a:pt x="130" y="202"/>
                    <a:pt x="129" y="217"/>
                    <a:pt x="129" y="238"/>
                  </a:cubicBezTo>
                  <a:cubicBezTo>
                    <a:pt x="129" y="239"/>
                    <a:pt x="128" y="240"/>
                    <a:pt x="127" y="240"/>
                  </a:cubicBezTo>
                  <a:cubicBezTo>
                    <a:pt x="118" y="243"/>
                    <a:pt x="108" y="244"/>
                    <a:pt x="98" y="244"/>
                  </a:cubicBezTo>
                  <a:close/>
                  <a:moveTo>
                    <a:pt x="41" y="225"/>
                  </a:moveTo>
                  <a:cubicBezTo>
                    <a:pt x="67" y="238"/>
                    <a:pt x="96" y="242"/>
                    <a:pt x="124" y="236"/>
                  </a:cubicBezTo>
                  <a:cubicBezTo>
                    <a:pt x="124" y="223"/>
                    <a:pt x="124" y="195"/>
                    <a:pt x="127" y="192"/>
                  </a:cubicBezTo>
                  <a:cubicBezTo>
                    <a:pt x="128" y="192"/>
                    <a:pt x="129" y="191"/>
                    <a:pt x="130" y="192"/>
                  </a:cubicBezTo>
                  <a:cubicBezTo>
                    <a:pt x="135" y="193"/>
                    <a:pt x="167" y="200"/>
                    <a:pt x="172" y="200"/>
                  </a:cubicBezTo>
                  <a:cubicBezTo>
                    <a:pt x="172" y="200"/>
                    <a:pt x="172" y="200"/>
                    <a:pt x="173" y="200"/>
                  </a:cubicBezTo>
                  <a:cubicBezTo>
                    <a:pt x="178" y="200"/>
                    <a:pt x="182" y="199"/>
                    <a:pt x="184" y="193"/>
                  </a:cubicBezTo>
                  <a:cubicBezTo>
                    <a:pt x="185" y="188"/>
                    <a:pt x="184" y="184"/>
                    <a:pt x="184" y="181"/>
                  </a:cubicBezTo>
                  <a:cubicBezTo>
                    <a:pt x="184" y="179"/>
                    <a:pt x="183" y="178"/>
                    <a:pt x="184" y="177"/>
                  </a:cubicBezTo>
                  <a:cubicBezTo>
                    <a:pt x="184" y="175"/>
                    <a:pt x="186" y="173"/>
                    <a:pt x="187" y="171"/>
                  </a:cubicBezTo>
                  <a:cubicBezTo>
                    <a:pt x="187" y="170"/>
                    <a:pt x="188" y="168"/>
                    <a:pt x="188" y="168"/>
                  </a:cubicBezTo>
                  <a:cubicBezTo>
                    <a:pt x="188" y="167"/>
                    <a:pt x="188" y="165"/>
                    <a:pt x="187" y="164"/>
                  </a:cubicBezTo>
                  <a:cubicBezTo>
                    <a:pt x="187" y="163"/>
                    <a:pt x="187" y="162"/>
                    <a:pt x="188" y="161"/>
                  </a:cubicBezTo>
                  <a:cubicBezTo>
                    <a:pt x="189" y="160"/>
                    <a:pt x="191" y="158"/>
                    <a:pt x="191" y="157"/>
                  </a:cubicBezTo>
                  <a:cubicBezTo>
                    <a:pt x="191" y="157"/>
                    <a:pt x="191" y="156"/>
                    <a:pt x="190" y="154"/>
                  </a:cubicBezTo>
                  <a:cubicBezTo>
                    <a:pt x="190" y="153"/>
                    <a:pt x="189" y="153"/>
                    <a:pt x="189" y="152"/>
                  </a:cubicBezTo>
                  <a:cubicBezTo>
                    <a:pt x="189" y="152"/>
                    <a:pt x="189" y="151"/>
                    <a:pt x="190" y="144"/>
                  </a:cubicBezTo>
                  <a:cubicBezTo>
                    <a:pt x="190" y="143"/>
                    <a:pt x="191" y="142"/>
                    <a:pt x="192" y="142"/>
                  </a:cubicBezTo>
                  <a:cubicBezTo>
                    <a:pt x="196" y="141"/>
                    <a:pt x="200" y="140"/>
                    <a:pt x="201" y="139"/>
                  </a:cubicBezTo>
                  <a:cubicBezTo>
                    <a:pt x="202" y="139"/>
                    <a:pt x="203" y="137"/>
                    <a:pt x="204" y="136"/>
                  </a:cubicBezTo>
                  <a:cubicBezTo>
                    <a:pt x="203" y="134"/>
                    <a:pt x="201" y="130"/>
                    <a:pt x="198" y="127"/>
                  </a:cubicBezTo>
                  <a:cubicBezTo>
                    <a:pt x="189" y="111"/>
                    <a:pt x="181" y="98"/>
                    <a:pt x="181" y="94"/>
                  </a:cubicBezTo>
                  <a:cubicBezTo>
                    <a:pt x="181" y="93"/>
                    <a:pt x="181" y="92"/>
                    <a:pt x="182" y="89"/>
                  </a:cubicBezTo>
                  <a:cubicBezTo>
                    <a:pt x="183" y="86"/>
                    <a:pt x="184" y="82"/>
                    <a:pt x="184" y="78"/>
                  </a:cubicBezTo>
                  <a:cubicBezTo>
                    <a:pt x="184" y="73"/>
                    <a:pt x="183" y="64"/>
                    <a:pt x="182" y="59"/>
                  </a:cubicBezTo>
                  <a:cubicBezTo>
                    <a:pt x="181" y="58"/>
                    <a:pt x="177" y="44"/>
                    <a:pt x="165" y="30"/>
                  </a:cubicBezTo>
                  <a:cubicBezTo>
                    <a:pt x="149" y="13"/>
                    <a:pt x="126" y="4"/>
                    <a:pt x="96" y="4"/>
                  </a:cubicBezTo>
                  <a:cubicBezTo>
                    <a:pt x="63" y="4"/>
                    <a:pt x="39" y="12"/>
                    <a:pt x="24" y="28"/>
                  </a:cubicBezTo>
                  <a:cubicBezTo>
                    <a:pt x="11" y="41"/>
                    <a:pt x="5" y="59"/>
                    <a:pt x="5" y="83"/>
                  </a:cubicBezTo>
                  <a:cubicBezTo>
                    <a:pt x="5" y="113"/>
                    <a:pt x="22" y="129"/>
                    <a:pt x="34" y="140"/>
                  </a:cubicBezTo>
                  <a:cubicBezTo>
                    <a:pt x="39" y="145"/>
                    <a:pt x="43" y="149"/>
                    <a:pt x="44" y="152"/>
                  </a:cubicBezTo>
                  <a:cubicBezTo>
                    <a:pt x="53" y="185"/>
                    <a:pt x="46" y="211"/>
                    <a:pt x="41" y="2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-3597275" y="4084638"/>
              <a:ext cx="796925" cy="661988"/>
            </a:xfrm>
            <a:custGeom>
              <a:avLst/>
              <a:gdLst>
                <a:gd name="T0" fmla="*/ 40 w 134"/>
                <a:gd name="T1" fmla="*/ 111 h 111"/>
                <a:gd name="T2" fmla="*/ 22 w 134"/>
                <a:gd name="T3" fmla="*/ 102 h 111"/>
                <a:gd name="T4" fmla="*/ 14 w 134"/>
                <a:gd name="T5" fmla="*/ 87 h 111"/>
                <a:gd name="T6" fmla="*/ 0 w 134"/>
                <a:gd name="T7" fmla="*/ 60 h 111"/>
                <a:gd name="T8" fmla="*/ 70 w 134"/>
                <a:gd name="T9" fmla="*/ 0 h 111"/>
                <a:gd name="T10" fmla="*/ 115 w 134"/>
                <a:gd name="T11" fmla="*/ 16 h 111"/>
                <a:gd name="T12" fmla="*/ 134 w 134"/>
                <a:gd name="T13" fmla="*/ 47 h 111"/>
                <a:gd name="T14" fmla="*/ 104 w 134"/>
                <a:gd name="T15" fmla="*/ 68 h 111"/>
                <a:gd name="T16" fmla="*/ 94 w 134"/>
                <a:gd name="T17" fmla="*/ 68 h 111"/>
                <a:gd name="T18" fmla="*/ 78 w 134"/>
                <a:gd name="T19" fmla="*/ 79 h 111"/>
                <a:gd name="T20" fmla="*/ 73 w 134"/>
                <a:gd name="T21" fmla="*/ 79 h 111"/>
                <a:gd name="T22" fmla="*/ 71 w 134"/>
                <a:gd name="T23" fmla="*/ 87 h 111"/>
                <a:gd name="T24" fmla="*/ 54 w 134"/>
                <a:gd name="T25" fmla="*/ 98 h 111"/>
                <a:gd name="T26" fmla="*/ 40 w 134"/>
                <a:gd name="T27" fmla="*/ 111 h 111"/>
                <a:gd name="T28" fmla="*/ 70 w 134"/>
                <a:gd name="T29" fmla="*/ 5 h 111"/>
                <a:gd name="T30" fmla="*/ 5 w 134"/>
                <a:gd name="T31" fmla="*/ 60 h 111"/>
                <a:gd name="T32" fmla="*/ 17 w 134"/>
                <a:gd name="T33" fmla="*/ 83 h 111"/>
                <a:gd name="T34" fmla="*/ 19 w 134"/>
                <a:gd name="T35" fmla="*/ 85 h 111"/>
                <a:gd name="T36" fmla="*/ 25 w 134"/>
                <a:gd name="T37" fmla="*/ 99 h 111"/>
                <a:gd name="T38" fmla="*/ 40 w 134"/>
                <a:gd name="T39" fmla="*/ 106 h 111"/>
                <a:gd name="T40" fmla="*/ 50 w 134"/>
                <a:gd name="T41" fmla="*/ 96 h 111"/>
                <a:gd name="T42" fmla="*/ 52 w 134"/>
                <a:gd name="T43" fmla="*/ 94 h 111"/>
                <a:gd name="T44" fmla="*/ 67 w 134"/>
                <a:gd name="T45" fmla="*/ 85 h 111"/>
                <a:gd name="T46" fmla="*/ 68 w 134"/>
                <a:gd name="T47" fmla="*/ 76 h 111"/>
                <a:gd name="T48" fmla="*/ 69 w 134"/>
                <a:gd name="T49" fmla="*/ 73 h 111"/>
                <a:gd name="T50" fmla="*/ 71 w 134"/>
                <a:gd name="T51" fmla="*/ 73 h 111"/>
                <a:gd name="T52" fmla="*/ 78 w 134"/>
                <a:gd name="T53" fmla="*/ 74 h 111"/>
                <a:gd name="T54" fmla="*/ 89 w 134"/>
                <a:gd name="T55" fmla="*/ 65 h 111"/>
                <a:gd name="T56" fmla="*/ 92 w 134"/>
                <a:gd name="T57" fmla="*/ 63 h 111"/>
                <a:gd name="T58" fmla="*/ 104 w 134"/>
                <a:gd name="T59" fmla="*/ 63 h 111"/>
                <a:gd name="T60" fmla="*/ 129 w 134"/>
                <a:gd name="T61" fmla="*/ 47 h 111"/>
                <a:gd name="T62" fmla="*/ 112 w 134"/>
                <a:gd name="T63" fmla="*/ 19 h 111"/>
                <a:gd name="T64" fmla="*/ 70 w 134"/>
                <a:gd name="T65" fmla="*/ 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4" h="111">
                  <a:moveTo>
                    <a:pt x="40" y="111"/>
                  </a:moveTo>
                  <a:cubicBezTo>
                    <a:pt x="34" y="111"/>
                    <a:pt x="27" y="108"/>
                    <a:pt x="22" y="102"/>
                  </a:cubicBezTo>
                  <a:cubicBezTo>
                    <a:pt x="19" y="99"/>
                    <a:pt x="15" y="92"/>
                    <a:pt x="14" y="87"/>
                  </a:cubicBezTo>
                  <a:cubicBezTo>
                    <a:pt x="9" y="86"/>
                    <a:pt x="0" y="80"/>
                    <a:pt x="0" y="60"/>
                  </a:cubicBezTo>
                  <a:cubicBezTo>
                    <a:pt x="0" y="22"/>
                    <a:pt x="25" y="0"/>
                    <a:pt x="70" y="0"/>
                  </a:cubicBezTo>
                  <a:cubicBezTo>
                    <a:pt x="86" y="0"/>
                    <a:pt x="102" y="6"/>
                    <a:pt x="115" y="16"/>
                  </a:cubicBezTo>
                  <a:cubicBezTo>
                    <a:pt x="127" y="25"/>
                    <a:pt x="134" y="37"/>
                    <a:pt x="134" y="47"/>
                  </a:cubicBezTo>
                  <a:cubicBezTo>
                    <a:pt x="134" y="66"/>
                    <a:pt x="117" y="68"/>
                    <a:pt x="104" y="68"/>
                  </a:cubicBezTo>
                  <a:cubicBezTo>
                    <a:pt x="101" y="68"/>
                    <a:pt x="97" y="68"/>
                    <a:pt x="94" y="68"/>
                  </a:cubicBezTo>
                  <a:cubicBezTo>
                    <a:pt x="92" y="73"/>
                    <a:pt x="86" y="79"/>
                    <a:pt x="78" y="79"/>
                  </a:cubicBezTo>
                  <a:cubicBezTo>
                    <a:pt x="76" y="79"/>
                    <a:pt x="75" y="79"/>
                    <a:pt x="73" y="79"/>
                  </a:cubicBezTo>
                  <a:cubicBezTo>
                    <a:pt x="73" y="81"/>
                    <a:pt x="73" y="84"/>
                    <a:pt x="71" y="87"/>
                  </a:cubicBezTo>
                  <a:cubicBezTo>
                    <a:pt x="68" y="92"/>
                    <a:pt x="62" y="97"/>
                    <a:pt x="54" y="98"/>
                  </a:cubicBezTo>
                  <a:cubicBezTo>
                    <a:pt x="52" y="106"/>
                    <a:pt x="47" y="111"/>
                    <a:pt x="40" y="111"/>
                  </a:cubicBezTo>
                  <a:close/>
                  <a:moveTo>
                    <a:pt x="70" y="5"/>
                  </a:moveTo>
                  <a:cubicBezTo>
                    <a:pt x="13" y="5"/>
                    <a:pt x="5" y="39"/>
                    <a:pt x="5" y="60"/>
                  </a:cubicBezTo>
                  <a:cubicBezTo>
                    <a:pt x="5" y="80"/>
                    <a:pt x="14" y="82"/>
                    <a:pt x="17" y="83"/>
                  </a:cubicBezTo>
                  <a:cubicBezTo>
                    <a:pt x="18" y="83"/>
                    <a:pt x="19" y="84"/>
                    <a:pt x="19" y="85"/>
                  </a:cubicBezTo>
                  <a:cubicBezTo>
                    <a:pt x="19" y="88"/>
                    <a:pt x="22" y="96"/>
                    <a:pt x="25" y="99"/>
                  </a:cubicBezTo>
                  <a:cubicBezTo>
                    <a:pt x="30" y="104"/>
                    <a:pt x="35" y="106"/>
                    <a:pt x="40" y="106"/>
                  </a:cubicBezTo>
                  <a:cubicBezTo>
                    <a:pt x="46" y="106"/>
                    <a:pt x="49" y="101"/>
                    <a:pt x="50" y="96"/>
                  </a:cubicBezTo>
                  <a:cubicBezTo>
                    <a:pt x="50" y="95"/>
                    <a:pt x="51" y="94"/>
                    <a:pt x="52" y="94"/>
                  </a:cubicBezTo>
                  <a:cubicBezTo>
                    <a:pt x="58" y="94"/>
                    <a:pt x="64" y="89"/>
                    <a:pt x="67" y="85"/>
                  </a:cubicBezTo>
                  <a:cubicBezTo>
                    <a:pt x="69" y="81"/>
                    <a:pt x="69" y="78"/>
                    <a:pt x="68" y="76"/>
                  </a:cubicBezTo>
                  <a:cubicBezTo>
                    <a:pt x="68" y="75"/>
                    <a:pt x="68" y="74"/>
                    <a:pt x="69" y="73"/>
                  </a:cubicBezTo>
                  <a:cubicBezTo>
                    <a:pt x="69" y="73"/>
                    <a:pt x="70" y="73"/>
                    <a:pt x="71" y="73"/>
                  </a:cubicBezTo>
                  <a:cubicBezTo>
                    <a:pt x="74" y="74"/>
                    <a:pt x="76" y="74"/>
                    <a:pt x="78" y="74"/>
                  </a:cubicBezTo>
                  <a:cubicBezTo>
                    <a:pt x="85" y="74"/>
                    <a:pt x="89" y="69"/>
                    <a:pt x="89" y="65"/>
                  </a:cubicBezTo>
                  <a:cubicBezTo>
                    <a:pt x="90" y="64"/>
                    <a:pt x="91" y="63"/>
                    <a:pt x="92" y="63"/>
                  </a:cubicBezTo>
                  <a:cubicBezTo>
                    <a:pt x="97" y="63"/>
                    <a:pt x="100" y="63"/>
                    <a:pt x="104" y="63"/>
                  </a:cubicBezTo>
                  <a:cubicBezTo>
                    <a:pt x="122" y="63"/>
                    <a:pt x="129" y="58"/>
                    <a:pt x="129" y="47"/>
                  </a:cubicBezTo>
                  <a:cubicBezTo>
                    <a:pt x="129" y="38"/>
                    <a:pt x="123" y="28"/>
                    <a:pt x="112" y="19"/>
                  </a:cubicBezTo>
                  <a:cubicBezTo>
                    <a:pt x="100" y="10"/>
                    <a:pt x="85" y="5"/>
                    <a:pt x="7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2016864" y="1945835"/>
            <a:ext cx="451907" cy="901835"/>
            <a:chOff x="10664825" y="1703388"/>
            <a:chExt cx="725488" cy="1447800"/>
          </a:xfrm>
          <a:solidFill>
            <a:srgbClr val="FFFFFF"/>
          </a:solidFill>
        </p:grpSpPr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10890250" y="1703388"/>
              <a:ext cx="273050" cy="274638"/>
            </a:xfrm>
            <a:custGeom>
              <a:avLst/>
              <a:gdLst>
                <a:gd name="T0" fmla="*/ 23 w 46"/>
                <a:gd name="T1" fmla="*/ 46 h 46"/>
                <a:gd name="T2" fmla="*/ 46 w 46"/>
                <a:gd name="T3" fmla="*/ 23 h 46"/>
                <a:gd name="T4" fmla="*/ 23 w 46"/>
                <a:gd name="T5" fmla="*/ 0 h 46"/>
                <a:gd name="T6" fmla="*/ 0 w 46"/>
                <a:gd name="T7" fmla="*/ 23 h 46"/>
                <a:gd name="T8" fmla="*/ 23 w 46"/>
                <a:gd name="T9" fmla="*/ 46 h 46"/>
                <a:gd name="T10" fmla="*/ 23 w 46"/>
                <a:gd name="T11" fmla="*/ 5 h 46"/>
                <a:gd name="T12" fmla="*/ 41 w 46"/>
                <a:gd name="T13" fmla="*/ 23 h 46"/>
                <a:gd name="T14" fmla="*/ 23 w 46"/>
                <a:gd name="T15" fmla="*/ 42 h 46"/>
                <a:gd name="T16" fmla="*/ 4 w 46"/>
                <a:gd name="T17" fmla="*/ 23 h 46"/>
                <a:gd name="T18" fmla="*/ 23 w 46"/>
                <a:gd name="T1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35" y="46"/>
                    <a:pt x="46" y="36"/>
                    <a:pt x="46" y="23"/>
                  </a:cubicBezTo>
                  <a:cubicBezTo>
                    <a:pt x="46" y="11"/>
                    <a:pt x="35" y="0"/>
                    <a:pt x="23" y="0"/>
                  </a:cubicBezTo>
                  <a:cubicBezTo>
                    <a:pt x="10" y="0"/>
                    <a:pt x="0" y="11"/>
                    <a:pt x="0" y="23"/>
                  </a:cubicBezTo>
                  <a:cubicBezTo>
                    <a:pt x="0" y="36"/>
                    <a:pt x="10" y="46"/>
                    <a:pt x="23" y="46"/>
                  </a:cubicBezTo>
                  <a:close/>
                  <a:moveTo>
                    <a:pt x="23" y="5"/>
                  </a:moveTo>
                  <a:cubicBezTo>
                    <a:pt x="33" y="5"/>
                    <a:pt x="41" y="13"/>
                    <a:pt x="41" y="23"/>
                  </a:cubicBezTo>
                  <a:cubicBezTo>
                    <a:pt x="41" y="33"/>
                    <a:pt x="33" y="42"/>
                    <a:pt x="23" y="42"/>
                  </a:cubicBezTo>
                  <a:cubicBezTo>
                    <a:pt x="13" y="42"/>
                    <a:pt x="4" y="33"/>
                    <a:pt x="4" y="23"/>
                  </a:cubicBezTo>
                  <a:cubicBezTo>
                    <a:pt x="4" y="13"/>
                    <a:pt x="13" y="5"/>
                    <a:pt x="2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1"/>
            <p:cNvSpPr>
              <a:spLocks noEditPoints="1"/>
            </p:cNvSpPr>
            <p:nvPr/>
          </p:nvSpPr>
          <p:spPr bwMode="auto">
            <a:xfrm>
              <a:off x="10664825" y="2008188"/>
              <a:ext cx="725488" cy="1143000"/>
            </a:xfrm>
            <a:custGeom>
              <a:avLst/>
              <a:gdLst>
                <a:gd name="T0" fmla="*/ 120 w 122"/>
                <a:gd name="T1" fmla="*/ 85 h 192"/>
                <a:gd name="T2" fmla="*/ 97 w 122"/>
                <a:gd name="T3" fmla="*/ 15 h 192"/>
                <a:gd name="T4" fmla="*/ 25 w 122"/>
                <a:gd name="T5" fmla="*/ 15 h 192"/>
                <a:gd name="T6" fmla="*/ 1 w 122"/>
                <a:gd name="T7" fmla="*/ 85 h 192"/>
                <a:gd name="T8" fmla="*/ 7 w 122"/>
                <a:gd name="T9" fmla="*/ 95 h 192"/>
                <a:gd name="T10" fmla="*/ 18 w 122"/>
                <a:gd name="T11" fmla="*/ 91 h 192"/>
                <a:gd name="T12" fmla="*/ 19 w 122"/>
                <a:gd name="T13" fmla="*/ 126 h 192"/>
                <a:gd name="T14" fmla="*/ 22 w 122"/>
                <a:gd name="T15" fmla="*/ 129 h 192"/>
                <a:gd name="T16" fmla="*/ 31 w 122"/>
                <a:gd name="T17" fmla="*/ 182 h 192"/>
                <a:gd name="T18" fmla="*/ 42 w 122"/>
                <a:gd name="T19" fmla="*/ 192 h 192"/>
                <a:gd name="T20" fmla="*/ 60 w 122"/>
                <a:gd name="T21" fmla="*/ 129 h 192"/>
                <a:gd name="T22" fmla="*/ 68 w 122"/>
                <a:gd name="T23" fmla="*/ 183 h 192"/>
                <a:gd name="T24" fmla="*/ 79 w 122"/>
                <a:gd name="T25" fmla="*/ 192 h 192"/>
                <a:gd name="T26" fmla="*/ 90 w 122"/>
                <a:gd name="T27" fmla="*/ 182 h 192"/>
                <a:gd name="T28" fmla="*/ 100 w 122"/>
                <a:gd name="T29" fmla="*/ 129 h 192"/>
                <a:gd name="T30" fmla="*/ 102 w 122"/>
                <a:gd name="T31" fmla="*/ 127 h 192"/>
                <a:gd name="T32" fmla="*/ 91 w 122"/>
                <a:gd name="T33" fmla="*/ 62 h 192"/>
                <a:gd name="T34" fmla="*/ 111 w 122"/>
                <a:gd name="T35" fmla="*/ 96 h 192"/>
                <a:gd name="T36" fmla="*/ 115 w 122"/>
                <a:gd name="T37" fmla="*/ 95 h 192"/>
                <a:gd name="T38" fmla="*/ 113 w 122"/>
                <a:gd name="T39" fmla="*/ 91 h 192"/>
                <a:gd name="T40" fmla="*/ 111 w 122"/>
                <a:gd name="T41" fmla="*/ 91 h 192"/>
                <a:gd name="T42" fmla="*/ 88 w 122"/>
                <a:gd name="T43" fmla="*/ 42 h 192"/>
                <a:gd name="T44" fmla="*/ 83 w 122"/>
                <a:gd name="T45" fmla="*/ 43 h 192"/>
                <a:gd name="T46" fmla="*/ 86 w 122"/>
                <a:gd name="T47" fmla="*/ 124 h 192"/>
                <a:gd name="T48" fmla="*/ 84 w 122"/>
                <a:gd name="T49" fmla="*/ 127 h 192"/>
                <a:gd name="T50" fmla="*/ 85 w 122"/>
                <a:gd name="T51" fmla="*/ 174 h 192"/>
                <a:gd name="T52" fmla="*/ 85 w 122"/>
                <a:gd name="T53" fmla="*/ 182 h 192"/>
                <a:gd name="T54" fmla="*/ 79 w 122"/>
                <a:gd name="T55" fmla="*/ 190 h 192"/>
                <a:gd name="T56" fmla="*/ 73 w 122"/>
                <a:gd name="T57" fmla="*/ 182 h 192"/>
                <a:gd name="T58" fmla="*/ 64 w 122"/>
                <a:gd name="T59" fmla="*/ 124 h 192"/>
                <a:gd name="T60" fmla="*/ 55 w 122"/>
                <a:gd name="T61" fmla="*/ 127 h 192"/>
                <a:gd name="T62" fmla="*/ 42 w 122"/>
                <a:gd name="T63" fmla="*/ 187 h 192"/>
                <a:gd name="T64" fmla="*/ 36 w 122"/>
                <a:gd name="T65" fmla="*/ 182 h 192"/>
                <a:gd name="T66" fmla="*/ 36 w 122"/>
                <a:gd name="T67" fmla="*/ 174 h 192"/>
                <a:gd name="T68" fmla="*/ 38 w 122"/>
                <a:gd name="T69" fmla="*/ 127 h 192"/>
                <a:gd name="T70" fmla="*/ 35 w 122"/>
                <a:gd name="T71" fmla="*/ 124 h 192"/>
                <a:gd name="T72" fmla="*/ 38 w 122"/>
                <a:gd name="T73" fmla="*/ 43 h 192"/>
                <a:gd name="T74" fmla="*/ 34 w 122"/>
                <a:gd name="T75" fmla="*/ 42 h 192"/>
                <a:gd name="T76" fmla="*/ 10 w 122"/>
                <a:gd name="T77" fmla="*/ 91 h 192"/>
                <a:gd name="T78" fmla="*/ 5 w 122"/>
                <a:gd name="T79" fmla="*/ 86 h 192"/>
                <a:gd name="T80" fmla="*/ 6 w 122"/>
                <a:gd name="T81" fmla="*/ 84 h 192"/>
                <a:gd name="T82" fmla="*/ 29 w 122"/>
                <a:gd name="T83" fmla="*/ 17 h 192"/>
                <a:gd name="T84" fmla="*/ 93 w 122"/>
                <a:gd name="T85" fmla="*/ 17 h 192"/>
                <a:gd name="T86" fmla="*/ 115 w 122"/>
                <a:gd name="T87" fmla="*/ 84 h 192"/>
                <a:gd name="T88" fmla="*/ 116 w 122"/>
                <a:gd name="T89" fmla="*/ 8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92">
                  <a:moveTo>
                    <a:pt x="121" y="85"/>
                  </a:moveTo>
                  <a:cubicBezTo>
                    <a:pt x="121" y="85"/>
                    <a:pt x="121" y="85"/>
                    <a:pt x="120" y="85"/>
                  </a:cubicBezTo>
                  <a:cubicBezTo>
                    <a:pt x="120" y="84"/>
                    <a:pt x="119" y="81"/>
                    <a:pt x="118" y="76"/>
                  </a:cubicBezTo>
                  <a:cubicBezTo>
                    <a:pt x="112" y="59"/>
                    <a:pt x="100" y="22"/>
                    <a:pt x="97" y="15"/>
                  </a:cubicBezTo>
                  <a:cubicBezTo>
                    <a:pt x="92" y="5"/>
                    <a:pt x="81" y="0"/>
                    <a:pt x="61" y="0"/>
                  </a:cubicBezTo>
                  <a:cubicBezTo>
                    <a:pt x="40" y="0"/>
                    <a:pt x="30" y="5"/>
                    <a:pt x="25" y="15"/>
                  </a:cubicBezTo>
                  <a:cubicBezTo>
                    <a:pt x="22" y="22"/>
                    <a:pt x="9" y="59"/>
                    <a:pt x="4" y="76"/>
                  </a:cubicBezTo>
                  <a:cubicBezTo>
                    <a:pt x="2" y="81"/>
                    <a:pt x="1" y="84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0" y="89"/>
                    <a:pt x="2" y="94"/>
                    <a:pt x="7" y="95"/>
                  </a:cubicBezTo>
                  <a:cubicBezTo>
                    <a:pt x="8" y="96"/>
                    <a:pt x="9" y="96"/>
                    <a:pt x="10" y="96"/>
                  </a:cubicBezTo>
                  <a:cubicBezTo>
                    <a:pt x="14" y="96"/>
                    <a:pt x="17" y="94"/>
                    <a:pt x="18" y="9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7"/>
                    <a:pt x="20" y="128"/>
                    <a:pt x="20" y="128"/>
                  </a:cubicBezTo>
                  <a:cubicBezTo>
                    <a:pt x="20" y="129"/>
                    <a:pt x="21" y="129"/>
                    <a:pt x="22" y="129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2" y="145"/>
                    <a:pt x="31" y="180"/>
                    <a:pt x="31" y="182"/>
                  </a:cubicBezTo>
                  <a:cubicBezTo>
                    <a:pt x="31" y="182"/>
                    <a:pt x="31" y="183"/>
                    <a:pt x="31" y="183"/>
                  </a:cubicBezTo>
                  <a:cubicBezTo>
                    <a:pt x="32" y="188"/>
                    <a:pt x="37" y="192"/>
                    <a:pt x="42" y="192"/>
                  </a:cubicBezTo>
                  <a:cubicBezTo>
                    <a:pt x="48" y="192"/>
                    <a:pt x="53" y="188"/>
                    <a:pt x="53" y="183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8" y="183"/>
                    <a:pt x="68" y="183"/>
                    <a:pt x="68" y="183"/>
                  </a:cubicBezTo>
                  <a:cubicBezTo>
                    <a:pt x="68" y="188"/>
                    <a:pt x="73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ubicBezTo>
                    <a:pt x="85" y="192"/>
                    <a:pt x="90" y="188"/>
                    <a:pt x="90" y="183"/>
                  </a:cubicBezTo>
                  <a:cubicBezTo>
                    <a:pt x="90" y="183"/>
                    <a:pt x="90" y="182"/>
                    <a:pt x="90" y="182"/>
                  </a:cubicBezTo>
                  <a:cubicBezTo>
                    <a:pt x="90" y="180"/>
                    <a:pt x="89" y="145"/>
                    <a:pt x="89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2" y="128"/>
                    <a:pt x="102" y="127"/>
                  </a:cubicBezTo>
                  <a:cubicBezTo>
                    <a:pt x="102" y="127"/>
                    <a:pt x="102" y="126"/>
                    <a:pt x="102" y="126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5" y="94"/>
                    <a:pt x="108" y="96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4" y="96"/>
                    <a:pt x="115" y="95"/>
                  </a:cubicBezTo>
                  <a:cubicBezTo>
                    <a:pt x="119" y="94"/>
                    <a:pt x="122" y="89"/>
                    <a:pt x="121" y="85"/>
                  </a:cubicBezTo>
                  <a:close/>
                  <a:moveTo>
                    <a:pt x="113" y="91"/>
                  </a:moveTo>
                  <a:cubicBezTo>
                    <a:pt x="112" y="91"/>
                    <a:pt x="112" y="91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0" y="91"/>
                    <a:pt x="108" y="91"/>
                    <a:pt x="108" y="89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7" y="41"/>
                    <a:pt x="86" y="40"/>
                    <a:pt x="85" y="41"/>
                  </a:cubicBezTo>
                  <a:cubicBezTo>
                    <a:pt x="84" y="41"/>
                    <a:pt x="83" y="42"/>
                    <a:pt x="83" y="43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5" y="125"/>
                    <a:pt x="84" y="125"/>
                  </a:cubicBezTo>
                  <a:cubicBezTo>
                    <a:pt x="84" y="126"/>
                    <a:pt x="84" y="126"/>
                    <a:pt x="84" y="127"/>
                  </a:cubicBezTo>
                  <a:cubicBezTo>
                    <a:pt x="84" y="127"/>
                    <a:pt x="84" y="141"/>
                    <a:pt x="85" y="155"/>
                  </a:cubicBezTo>
                  <a:cubicBezTo>
                    <a:pt x="85" y="162"/>
                    <a:pt x="85" y="169"/>
                    <a:pt x="85" y="174"/>
                  </a:cubicBezTo>
                  <a:cubicBezTo>
                    <a:pt x="85" y="179"/>
                    <a:pt x="85" y="181"/>
                    <a:pt x="85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5"/>
                    <a:pt x="82" y="187"/>
                    <a:pt x="79" y="187"/>
                  </a:cubicBezTo>
                  <a:cubicBezTo>
                    <a:pt x="79" y="190"/>
                    <a:pt x="79" y="190"/>
                    <a:pt x="79" y="190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76" y="187"/>
                    <a:pt x="73" y="185"/>
                    <a:pt x="73" y="182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6" y="125"/>
                    <a:pt x="65" y="124"/>
                    <a:pt x="64" y="124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56" y="124"/>
                    <a:pt x="55" y="125"/>
                    <a:pt x="55" y="127"/>
                  </a:cubicBezTo>
                  <a:cubicBezTo>
                    <a:pt x="49" y="182"/>
                    <a:pt x="49" y="182"/>
                    <a:pt x="49" y="182"/>
                  </a:cubicBezTo>
                  <a:cubicBezTo>
                    <a:pt x="49" y="185"/>
                    <a:pt x="46" y="187"/>
                    <a:pt x="42" y="187"/>
                  </a:cubicBezTo>
                  <a:cubicBezTo>
                    <a:pt x="39" y="187"/>
                    <a:pt x="36" y="185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6" y="182"/>
                    <a:pt x="36" y="181"/>
                    <a:pt x="36" y="180"/>
                  </a:cubicBezTo>
                  <a:cubicBezTo>
                    <a:pt x="36" y="179"/>
                    <a:pt x="36" y="176"/>
                    <a:pt x="36" y="174"/>
                  </a:cubicBezTo>
                  <a:cubicBezTo>
                    <a:pt x="36" y="169"/>
                    <a:pt x="37" y="162"/>
                    <a:pt x="37" y="155"/>
                  </a:cubicBezTo>
                  <a:cubicBezTo>
                    <a:pt x="37" y="141"/>
                    <a:pt x="38" y="127"/>
                    <a:pt x="38" y="127"/>
                  </a:cubicBezTo>
                  <a:cubicBezTo>
                    <a:pt x="38" y="126"/>
                    <a:pt x="37" y="126"/>
                    <a:pt x="37" y="125"/>
                  </a:cubicBezTo>
                  <a:cubicBezTo>
                    <a:pt x="36" y="125"/>
                    <a:pt x="36" y="124"/>
                    <a:pt x="35" y="124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8" y="41"/>
                    <a:pt x="36" y="41"/>
                  </a:cubicBezTo>
                  <a:cubicBezTo>
                    <a:pt x="35" y="40"/>
                    <a:pt x="34" y="41"/>
                    <a:pt x="34" y="42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3" y="91"/>
                    <a:pt x="12" y="91"/>
                    <a:pt x="10" y="91"/>
                  </a:cubicBezTo>
                  <a:cubicBezTo>
                    <a:pt x="9" y="91"/>
                    <a:pt x="9" y="91"/>
                    <a:pt x="8" y="91"/>
                  </a:cubicBezTo>
                  <a:cubicBezTo>
                    <a:pt x="6" y="90"/>
                    <a:pt x="5" y="88"/>
                    <a:pt x="5" y="86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6" y="86"/>
                    <a:pt x="6" y="85"/>
                    <a:pt x="6" y="84"/>
                  </a:cubicBezTo>
                  <a:cubicBezTo>
                    <a:pt x="7" y="83"/>
                    <a:pt x="7" y="81"/>
                    <a:pt x="8" y="78"/>
                  </a:cubicBezTo>
                  <a:cubicBezTo>
                    <a:pt x="13" y="62"/>
                    <a:pt x="26" y="23"/>
                    <a:pt x="29" y="17"/>
                  </a:cubicBezTo>
                  <a:cubicBezTo>
                    <a:pt x="32" y="11"/>
                    <a:pt x="38" y="5"/>
                    <a:pt x="61" y="5"/>
                  </a:cubicBezTo>
                  <a:cubicBezTo>
                    <a:pt x="84" y="5"/>
                    <a:pt x="90" y="11"/>
                    <a:pt x="93" y="17"/>
                  </a:cubicBezTo>
                  <a:cubicBezTo>
                    <a:pt x="96" y="23"/>
                    <a:pt x="108" y="62"/>
                    <a:pt x="113" y="78"/>
                  </a:cubicBezTo>
                  <a:cubicBezTo>
                    <a:pt x="114" y="80"/>
                    <a:pt x="115" y="83"/>
                    <a:pt x="115" y="84"/>
                  </a:cubicBezTo>
                  <a:cubicBezTo>
                    <a:pt x="116" y="85"/>
                    <a:pt x="116" y="86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7" y="88"/>
                    <a:pt x="115" y="90"/>
                    <a:pt x="113" y="9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0926762" y="2090738"/>
              <a:ext cx="195263" cy="285750"/>
            </a:xfrm>
            <a:custGeom>
              <a:avLst/>
              <a:gdLst>
                <a:gd name="T0" fmla="*/ 27 w 33"/>
                <a:gd name="T1" fmla="*/ 0 h 48"/>
                <a:gd name="T2" fmla="*/ 21 w 33"/>
                <a:gd name="T3" fmla="*/ 6 h 48"/>
                <a:gd name="T4" fmla="*/ 25 w 33"/>
                <a:gd name="T5" fmla="*/ 11 h 48"/>
                <a:gd name="T6" fmla="*/ 17 w 33"/>
                <a:gd name="T7" fmla="*/ 22 h 48"/>
                <a:gd name="T8" fmla="*/ 9 w 33"/>
                <a:gd name="T9" fmla="*/ 11 h 48"/>
                <a:gd name="T10" fmla="*/ 13 w 33"/>
                <a:gd name="T11" fmla="*/ 6 h 48"/>
                <a:gd name="T12" fmla="*/ 6 w 33"/>
                <a:gd name="T13" fmla="*/ 0 h 48"/>
                <a:gd name="T14" fmla="*/ 0 w 33"/>
                <a:gd name="T15" fmla="*/ 6 h 48"/>
                <a:gd name="T16" fmla="*/ 4 w 33"/>
                <a:gd name="T17" fmla="*/ 11 h 48"/>
                <a:gd name="T18" fmla="*/ 14 w 33"/>
                <a:gd name="T19" fmla="*/ 26 h 48"/>
                <a:gd name="T20" fmla="*/ 14 w 33"/>
                <a:gd name="T21" fmla="*/ 37 h 48"/>
                <a:gd name="T22" fmla="*/ 11 w 33"/>
                <a:gd name="T23" fmla="*/ 42 h 48"/>
                <a:gd name="T24" fmla="*/ 17 w 33"/>
                <a:gd name="T25" fmla="*/ 48 h 48"/>
                <a:gd name="T26" fmla="*/ 23 w 33"/>
                <a:gd name="T27" fmla="*/ 42 h 48"/>
                <a:gd name="T28" fmla="*/ 19 w 33"/>
                <a:gd name="T29" fmla="*/ 37 h 48"/>
                <a:gd name="T30" fmla="*/ 19 w 33"/>
                <a:gd name="T31" fmla="*/ 26 h 48"/>
                <a:gd name="T32" fmla="*/ 29 w 33"/>
                <a:gd name="T33" fmla="*/ 11 h 48"/>
                <a:gd name="T34" fmla="*/ 33 w 33"/>
                <a:gd name="T35" fmla="*/ 6 h 48"/>
                <a:gd name="T36" fmla="*/ 27 w 33"/>
                <a:gd name="T37" fmla="*/ 0 h 48"/>
                <a:gd name="T38" fmla="*/ 6 w 33"/>
                <a:gd name="T39" fmla="*/ 4 h 48"/>
                <a:gd name="T40" fmla="*/ 8 w 33"/>
                <a:gd name="T41" fmla="*/ 6 h 48"/>
                <a:gd name="T42" fmla="*/ 6 w 33"/>
                <a:gd name="T43" fmla="*/ 7 h 48"/>
                <a:gd name="T44" fmla="*/ 5 w 33"/>
                <a:gd name="T45" fmla="*/ 6 h 48"/>
                <a:gd name="T46" fmla="*/ 6 w 33"/>
                <a:gd name="T47" fmla="*/ 4 h 48"/>
                <a:gd name="T48" fmla="*/ 17 w 33"/>
                <a:gd name="T49" fmla="*/ 44 h 48"/>
                <a:gd name="T50" fmla="*/ 15 w 33"/>
                <a:gd name="T51" fmla="*/ 42 h 48"/>
                <a:gd name="T52" fmla="*/ 17 w 33"/>
                <a:gd name="T53" fmla="*/ 41 h 48"/>
                <a:gd name="T54" fmla="*/ 18 w 33"/>
                <a:gd name="T55" fmla="*/ 42 h 48"/>
                <a:gd name="T56" fmla="*/ 17 w 33"/>
                <a:gd name="T57" fmla="*/ 44 h 48"/>
                <a:gd name="T58" fmla="*/ 27 w 33"/>
                <a:gd name="T59" fmla="*/ 4 h 48"/>
                <a:gd name="T60" fmla="*/ 28 w 33"/>
                <a:gd name="T61" fmla="*/ 6 h 48"/>
                <a:gd name="T62" fmla="*/ 27 w 33"/>
                <a:gd name="T63" fmla="*/ 7 h 48"/>
                <a:gd name="T64" fmla="*/ 26 w 33"/>
                <a:gd name="T65" fmla="*/ 6 h 48"/>
                <a:gd name="T66" fmla="*/ 27 w 33"/>
                <a:gd name="T67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" h="48">
                  <a:moveTo>
                    <a:pt x="27" y="0"/>
                  </a:moveTo>
                  <a:cubicBezTo>
                    <a:pt x="24" y="0"/>
                    <a:pt x="21" y="2"/>
                    <a:pt x="21" y="6"/>
                  </a:cubicBezTo>
                  <a:cubicBezTo>
                    <a:pt x="21" y="8"/>
                    <a:pt x="22" y="10"/>
                    <a:pt x="25" y="11"/>
                  </a:cubicBezTo>
                  <a:cubicBezTo>
                    <a:pt x="24" y="17"/>
                    <a:pt x="21" y="22"/>
                    <a:pt x="17" y="22"/>
                  </a:cubicBezTo>
                  <a:cubicBezTo>
                    <a:pt x="13" y="22"/>
                    <a:pt x="9" y="17"/>
                    <a:pt x="9" y="11"/>
                  </a:cubicBezTo>
                  <a:cubicBezTo>
                    <a:pt x="11" y="10"/>
                    <a:pt x="13" y="8"/>
                    <a:pt x="13" y="6"/>
                  </a:cubicBezTo>
                  <a:cubicBezTo>
                    <a:pt x="13" y="2"/>
                    <a:pt x="10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8"/>
                    <a:pt x="2" y="10"/>
                    <a:pt x="4" y="11"/>
                  </a:cubicBezTo>
                  <a:cubicBezTo>
                    <a:pt x="5" y="19"/>
                    <a:pt x="9" y="25"/>
                    <a:pt x="14" y="2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2" y="38"/>
                    <a:pt x="11" y="40"/>
                    <a:pt x="11" y="42"/>
                  </a:cubicBezTo>
                  <a:cubicBezTo>
                    <a:pt x="11" y="46"/>
                    <a:pt x="13" y="48"/>
                    <a:pt x="17" y="48"/>
                  </a:cubicBezTo>
                  <a:cubicBezTo>
                    <a:pt x="20" y="48"/>
                    <a:pt x="23" y="46"/>
                    <a:pt x="23" y="42"/>
                  </a:cubicBezTo>
                  <a:cubicBezTo>
                    <a:pt x="23" y="40"/>
                    <a:pt x="21" y="38"/>
                    <a:pt x="19" y="3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5" y="25"/>
                    <a:pt x="29" y="19"/>
                    <a:pt x="29" y="11"/>
                  </a:cubicBezTo>
                  <a:cubicBezTo>
                    <a:pt x="31" y="10"/>
                    <a:pt x="33" y="8"/>
                    <a:pt x="33" y="6"/>
                  </a:cubicBezTo>
                  <a:cubicBezTo>
                    <a:pt x="33" y="2"/>
                    <a:pt x="30" y="0"/>
                    <a:pt x="27" y="0"/>
                  </a:cubicBezTo>
                  <a:close/>
                  <a:moveTo>
                    <a:pt x="6" y="4"/>
                  </a:moveTo>
                  <a:cubicBezTo>
                    <a:pt x="7" y="4"/>
                    <a:pt x="8" y="5"/>
                    <a:pt x="8" y="6"/>
                  </a:cubicBezTo>
                  <a:cubicBezTo>
                    <a:pt x="8" y="7"/>
                    <a:pt x="7" y="7"/>
                    <a:pt x="6" y="7"/>
                  </a:cubicBezTo>
                  <a:cubicBezTo>
                    <a:pt x="6" y="7"/>
                    <a:pt x="5" y="7"/>
                    <a:pt x="5" y="6"/>
                  </a:cubicBezTo>
                  <a:cubicBezTo>
                    <a:pt x="5" y="5"/>
                    <a:pt x="6" y="4"/>
                    <a:pt x="6" y="4"/>
                  </a:cubicBezTo>
                  <a:close/>
                  <a:moveTo>
                    <a:pt x="17" y="44"/>
                  </a:moveTo>
                  <a:cubicBezTo>
                    <a:pt x="16" y="44"/>
                    <a:pt x="15" y="43"/>
                    <a:pt x="15" y="42"/>
                  </a:cubicBezTo>
                  <a:cubicBezTo>
                    <a:pt x="15" y="42"/>
                    <a:pt x="16" y="41"/>
                    <a:pt x="17" y="41"/>
                  </a:cubicBezTo>
                  <a:cubicBezTo>
                    <a:pt x="17" y="41"/>
                    <a:pt x="18" y="42"/>
                    <a:pt x="18" y="42"/>
                  </a:cubicBezTo>
                  <a:cubicBezTo>
                    <a:pt x="18" y="43"/>
                    <a:pt x="17" y="44"/>
                    <a:pt x="17" y="44"/>
                  </a:cubicBezTo>
                  <a:close/>
                  <a:moveTo>
                    <a:pt x="27" y="4"/>
                  </a:moveTo>
                  <a:cubicBezTo>
                    <a:pt x="28" y="4"/>
                    <a:pt x="28" y="5"/>
                    <a:pt x="28" y="6"/>
                  </a:cubicBezTo>
                  <a:cubicBezTo>
                    <a:pt x="28" y="7"/>
                    <a:pt x="28" y="7"/>
                    <a:pt x="27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5"/>
                    <a:pt x="26" y="4"/>
                    <a:pt x="27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 bwMode="auto">
          <a:xfrm>
            <a:off x="5675975" y="1994903"/>
            <a:ext cx="840051" cy="803699"/>
            <a:chOff x="3156" y="841"/>
            <a:chExt cx="208" cy="199"/>
          </a:xfrm>
          <a:solidFill>
            <a:srgbClr val="FFFFFF"/>
          </a:solidFill>
        </p:grpSpPr>
        <p:sp>
          <p:nvSpPr>
            <p:cNvPr id="24" name="Freeform 5"/>
            <p:cNvSpPr>
              <a:spLocks noEditPoints="1"/>
            </p:cNvSpPr>
            <p:nvPr/>
          </p:nvSpPr>
          <p:spPr bwMode="auto">
            <a:xfrm>
              <a:off x="3156" y="841"/>
              <a:ext cx="208" cy="199"/>
            </a:xfrm>
            <a:custGeom>
              <a:avLst/>
              <a:gdLst>
                <a:gd name="T0" fmla="*/ 604 w 638"/>
                <a:gd name="T1" fmla="*/ 449 h 612"/>
                <a:gd name="T2" fmla="*/ 594 w 638"/>
                <a:gd name="T3" fmla="*/ 449 h 612"/>
                <a:gd name="T4" fmla="*/ 543 w 638"/>
                <a:gd name="T5" fmla="*/ 205 h 612"/>
                <a:gd name="T6" fmla="*/ 514 w 638"/>
                <a:gd name="T7" fmla="*/ 183 h 612"/>
                <a:gd name="T8" fmla="*/ 494 w 638"/>
                <a:gd name="T9" fmla="*/ 183 h 612"/>
                <a:gd name="T10" fmla="*/ 494 w 638"/>
                <a:gd name="T11" fmla="*/ 131 h 612"/>
                <a:gd name="T12" fmla="*/ 522 w 638"/>
                <a:gd name="T13" fmla="*/ 131 h 612"/>
                <a:gd name="T14" fmla="*/ 554 w 638"/>
                <a:gd name="T15" fmla="*/ 99 h 612"/>
                <a:gd name="T16" fmla="*/ 554 w 638"/>
                <a:gd name="T17" fmla="*/ 32 h 612"/>
                <a:gd name="T18" fmla="*/ 522 w 638"/>
                <a:gd name="T19" fmla="*/ 0 h 612"/>
                <a:gd name="T20" fmla="*/ 269 w 638"/>
                <a:gd name="T21" fmla="*/ 0 h 612"/>
                <a:gd name="T22" fmla="*/ 237 w 638"/>
                <a:gd name="T23" fmla="*/ 32 h 612"/>
                <a:gd name="T24" fmla="*/ 237 w 638"/>
                <a:gd name="T25" fmla="*/ 99 h 612"/>
                <a:gd name="T26" fmla="*/ 269 w 638"/>
                <a:gd name="T27" fmla="*/ 131 h 612"/>
                <a:gd name="T28" fmla="*/ 433 w 638"/>
                <a:gd name="T29" fmla="*/ 131 h 612"/>
                <a:gd name="T30" fmla="*/ 433 w 638"/>
                <a:gd name="T31" fmla="*/ 183 h 612"/>
                <a:gd name="T32" fmla="*/ 124 w 638"/>
                <a:gd name="T33" fmla="*/ 183 h 612"/>
                <a:gd name="T34" fmla="*/ 95 w 638"/>
                <a:gd name="T35" fmla="*/ 205 h 612"/>
                <a:gd name="T36" fmla="*/ 44 w 638"/>
                <a:gd name="T37" fmla="*/ 449 h 612"/>
                <a:gd name="T38" fmla="*/ 35 w 638"/>
                <a:gd name="T39" fmla="*/ 449 h 612"/>
                <a:gd name="T40" fmla="*/ 0 w 638"/>
                <a:gd name="T41" fmla="*/ 484 h 612"/>
                <a:gd name="T42" fmla="*/ 0 w 638"/>
                <a:gd name="T43" fmla="*/ 578 h 612"/>
                <a:gd name="T44" fmla="*/ 35 w 638"/>
                <a:gd name="T45" fmla="*/ 612 h 612"/>
                <a:gd name="T46" fmla="*/ 604 w 638"/>
                <a:gd name="T47" fmla="*/ 612 h 612"/>
                <a:gd name="T48" fmla="*/ 638 w 638"/>
                <a:gd name="T49" fmla="*/ 578 h 612"/>
                <a:gd name="T50" fmla="*/ 638 w 638"/>
                <a:gd name="T51" fmla="*/ 484 h 612"/>
                <a:gd name="T52" fmla="*/ 604 w 638"/>
                <a:gd name="T53" fmla="*/ 449 h 612"/>
                <a:gd name="T54" fmla="*/ 251 w 638"/>
                <a:gd name="T55" fmla="*/ 99 h 612"/>
                <a:gd name="T56" fmla="*/ 251 w 638"/>
                <a:gd name="T57" fmla="*/ 32 h 612"/>
                <a:gd name="T58" fmla="*/ 269 w 638"/>
                <a:gd name="T59" fmla="*/ 14 h 612"/>
                <a:gd name="T60" fmla="*/ 522 w 638"/>
                <a:gd name="T61" fmla="*/ 14 h 612"/>
                <a:gd name="T62" fmla="*/ 540 w 638"/>
                <a:gd name="T63" fmla="*/ 32 h 612"/>
                <a:gd name="T64" fmla="*/ 540 w 638"/>
                <a:gd name="T65" fmla="*/ 99 h 612"/>
                <a:gd name="T66" fmla="*/ 522 w 638"/>
                <a:gd name="T67" fmla="*/ 117 h 612"/>
                <a:gd name="T68" fmla="*/ 269 w 638"/>
                <a:gd name="T69" fmla="*/ 117 h 612"/>
                <a:gd name="T70" fmla="*/ 251 w 638"/>
                <a:gd name="T71" fmla="*/ 99 h 612"/>
                <a:gd name="T72" fmla="*/ 447 w 638"/>
                <a:gd name="T73" fmla="*/ 131 h 612"/>
                <a:gd name="T74" fmla="*/ 480 w 638"/>
                <a:gd name="T75" fmla="*/ 131 h 612"/>
                <a:gd name="T76" fmla="*/ 480 w 638"/>
                <a:gd name="T77" fmla="*/ 183 h 612"/>
                <a:gd name="T78" fmla="*/ 447 w 638"/>
                <a:gd name="T79" fmla="*/ 183 h 612"/>
                <a:gd name="T80" fmla="*/ 447 w 638"/>
                <a:gd name="T81" fmla="*/ 131 h 612"/>
                <a:gd name="T82" fmla="*/ 624 w 638"/>
                <a:gd name="T83" fmla="*/ 578 h 612"/>
                <a:gd name="T84" fmla="*/ 604 w 638"/>
                <a:gd name="T85" fmla="*/ 598 h 612"/>
                <a:gd name="T86" fmla="*/ 35 w 638"/>
                <a:gd name="T87" fmla="*/ 598 h 612"/>
                <a:gd name="T88" fmla="*/ 14 w 638"/>
                <a:gd name="T89" fmla="*/ 578 h 612"/>
                <a:gd name="T90" fmla="*/ 14 w 638"/>
                <a:gd name="T91" fmla="*/ 484 h 612"/>
                <a:gd name="T92" fmla="*/ 35 w 638"/>
                <a:gd name="T93" fmla="*/ 463 h 612"/>
                <a:gd name="T94" fmla="*/ 50 w 638"/>
                <a:gd name="T95" fmla="*/ 463 h 612"/>
                <a:gd name="T96" fmla="*/ 57 w 638"/>
                <a:gd name="T97" fmla="*/ 458 h 612"/>
                <a:gd name="T98" fmla="*/ 109 w 638"/>
                <a:gd name="T99" fmla="*/ 208 h 612"/>
                <a:gd name="T100" fmla="*/ 124 w 638"/>
                <a:gd name="T101" fmla="*/ 197 h 612"/>
                <a:gd name="T102" fmla="*/ 514 w 638"/>
                <a:gd name="T103" fmla="*/ 197 h 612"/>
                <a:gd name="T104" fmla="*/ 529 w 638"/>
                <a:gd name="T105" fmla="*/ 208 h 612"/>
                <a:gd name="T106" fmla="*/ 581 w 638"/>
                <a:gd name="T107" fmla="*/ 458 h 612"/>
                <a:gd name="T108" fmla="*/ 588 w 638"/>
                <a:gd name="T109" fmla="*/ 463 h 612"/>
                <a:gd name="T110" fmla="*/ 604 w 638"/>
                <a:gd name="T111" fmla="*/ 463 h 612"/>
                <a:gd name="T112" fmla="*/ 624 w 638"/>
                <a:gd name="T113" fmla="*/ 484 h 612"/>
                <a:gd name="T114" fmla="*/ 624 w 638"/>
                <a:gd name="T115" fmla="*/ 578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8" h="612">
                  <a:moveTo>
                    <a:pt x="604" y="449"/>
                  </a:moveTo>
                  <a:cubicBezTo>
                    <a:pt x="594" y="449"/>
                    <a:pt x="594" y="449"/>
                    <a:pt x="594" y="449"/>
                  </a:cubicBezTo>
                  <a:cubicBezTo>
                    <a:pt x="543" y="205"/>
                    <a:pt x="543" y="205"/>
                    <a:pt x="543" y="205"/>
                  </a:cubicBezTo>
                  <a:cubicBezTo>
                    <a:pt x="540" y="193"/>
                    <a:pt x="528" y="183"/>
                    <a:pt x="514" y="183"/>
                  </a:cubicBezTo>
                  <a:cubicBezTo>
                    <a:pt x="494" y="183"/>
                    <a:pt x="494" y="183"/>
                    <a:pt x="494" y="183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39" y="131"/>
                    <a:pt x="554" y="117"/>
                    <a:pt x="554" y="99"/>
                  </a:cubicBezTo>
                  <a:cubicBezTo>
                    <a:pt x="554" y="32"/>
                    <a:pt x="554" y="32"/>
                    <a:pt x="554" y="32"/>
                  </a:cubicBezTo>
                  <a:cubicBezTo>
                    <a:pt x="554" y="15"/>
                    <a:pt x="539" y="0"/>
                    <a:pt x="522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51" y="0"/>
                    <a:pt x="237" y="15"/>
                    <a:pt x="237" y="32"/>
                  </a:cubicBezTo>
                  <a:cubicBezTo>
                    <a:pt x="237" y="99"/>
                    <a:pt x="237" y="99"/>
                    <a:pt x="237" y="99"/>
                  </a:cubicBezTo>
                  <a:cubicBezTo>
                    <a:pt x="237" y="117"/>
                    <a:pt x="251" y="131"/>
                    <a:pt x="269" y="131"/>
                  </a:cubicBezTo>
                  <a:cubicBezTo>
                    <a:pt x="433" y="131"/>
                    <a:pt x="433" y="131"/>
                    <a:pt x="433" y="131"/>
                  </a:cubicBezTo>
                  <a:cubicBezTo>
                    <a:pt x="433" y="183"/>
                    <a:pt x="433" y="183"/>
                    <a:pt x="433" y="183"/>
                  </a:cubicBezTo>
                  <a:cubicBezTo>
                    <a:pt x="124" y="183"/>
                    <a:pt x="124" y="183"/>
                    <a:pt x="124" y="183"/>
                  </a:cubicBezTo>
                  <a:cubicBezTo>
                    <a:pt x="111" y="183"/>
                    <a:pt x="98" y="193"/>
                    <a:pt x="95" y="205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35" y="449"/>
                    <a:pt x="35" y="449"/>
                    <a:pt x="35" y="449"/>
                  </a:cubicBezTo>
                  <a:cubicBezTo>
                    <a:pt x="15" y="449"/>
                    <a:pt x="0" y="465"/>
                    <a:pt x="0" y="484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0" y="597"/>
                    <a:pt x="15" y="612"/>
                    <a:pt x="35" y="612"/>
                  </a:cubicBezTo>
                  <a:cubicBezTo>
                    <a:pt x="604" y="612"/>
                    <a:pt x="604" y="612"/>
                    <a:pt x="604" y="612"/>
                  </a:cubicBezTo>
                  <a:cubicBezTo>
                    <a:pt x="623" y="612"/>
                    <a:pt x="638" y="597"/>
                    <a:pt x="638" y="578"/>
                  </a:cubicBezTo>
                  <a:cubicBezTo>
                    <a:pt x="638" y="484"/>
                    <a:pt x="638" y="484"/>
                    <a:pt x="638" y="484"/>
                  </a:cubicBezTo>
                  <a:cubicBezTo>
                    <a:pt x="638" y="465"/>
                    <a:pt x="623" y="449"/>
                    <a:pt x="604" y="449"/>
                  </a:cubicBezTo>
                  <a:close/>
                  <a:moveTo>
                    <a:pt x="251" y="99"/>
                  </a:moveTo>
                  <a:cubicBezTo>
                    <a:pt x="251" y="32"/>
                    <a:pt x="251" y="32"/>
                    <a:pt x="251" y="32"/>
                  </a:cubicBezTo>
                  <a:cubicBezTo>
                    <a:pt x="251" y="22"/>
                    <a:pt x="259" y="14"/>
                    <a:pt x="269" y="14"/>
                  </a:cubicBezTo>
                  <a:cubicBezTo>
                    <a:pt x="522" y="14"/>
                    <a:pt x="522" y="14"/>
                    <a:pt x="522" y="14"/>
                  </a:cubicBezTo>
                  <a:cubicBezTo>
                    <a:pt x="531" y="14"/>
                    <a:pt x="540" y="22"/>
                    <a:pt x="540" y="32"/>
                  </a:cubicBezTo>
                  <a:cubicBezTo>
                    <a:pt x="540" y="99"/>
                    <a:pt x="540" y="99"/>
                    <a:pt x="540" y="99"/>
                  </a:cubicBezTo>
                  <a:cubicBezTo>
                    <a:pt x="540" y="109"/>
                    <a:pt x="531" y="117"/>
                    <a:pt x="522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59" y="117"/>
                    <a:pt x="251" y="109"/>
                    <a:pt x="251" y="99"/>
                  </a:cubicBezTo>
                  <a:close/>
                  <a:moveTo>
                    <a:pt x="447" y="131"/>
                  </a:moveTo>
                  <a:cubicBezTo>
                    <a:pt x="480" y="131"/>
                    <a:pt x="480" y="131"/>
                    <a:pt x="480" y="131"/>
                  </a:cubicBezTo>
                  <a:cubicBezTo>
                    <a:pt x="480" y="183"/>
                    <a:pt x="480" y="183"/>
                    <a:pt x="480" y="183"/>
                  </a:cubicBezTo>
                  <a:cubicBezTo>
                    <a:pt x="447" y="183"/>
                    <a:pt x="447" y="183"/>
                    <a:pt x="447" y="183"/>
                  </a:cubicBezTo>
                  <a:lnTo>
                    <a:pt x="447" y="131"/>
                  </a:lnTo>
                  <a:close/>
                  <a:moveTo>
                    <a:pt x="624" y="578"/>
                  </a:moveTo>
                  <a:cubicBezTo>
                    <a:pt x="624" y="589"/>
                    <a:pt x="615" y="598"/>
                    <a:pt x="604" y="598"/>
                  </a:cubicBezTo>
                  <a:cubicBezTo>
                    <a:pt x="35" y="598"/>
                    <a:pt x="35" y="598"/>
                    <a:pt x="35" y="598"/>
                  </a:cubicBezTo>
                  <a:cubicBezTo>
                    <a:pt x="23" y="598"/>
                    <a:pt x="14" y="589"/>
                    <a:pt x="14" y="578"/>
                  </a:cubicBezTo>
                  <a:cubicBezTo>
                    <a:pt x="14" y="484"/>
                    <a:pt x="14" y="484"/>
                    <a:pt x="14" y="484"/>
                  </a:cubicBezTo>
                  <a:cubicBezTo>
                    <a:pt x="14" y="473"/>
                    <a:pt x="23" y="463"/>
                    <a:pt x="35" y="463"/>
                  </a:cubicBezTo>
                  <a:cubicBezTo>
                    <a:pt x="50" y="463"/>
                    <a:pt x="50" y="463"/>
                    <a:pt x="50" y="463"/>
                  </a:cubicBezTo>
                  <a:cubicBezTo>
                    <a:pt x="53" y="463"/>
                    <a:pt x="56" y="461"/>
                    <a:pt x="57" y="458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10" y="202"/>
                    <a:pt x="117" y="197"/>
                    <a:pt x="124" y="197"/>
                  </a:cubicBezTo>
                  <a:cubicBezTo>
                    <a:pt x="514" y="197"/>
                    <a:pt x="514" y="197"/>
                    <a:pt x="514" y="197"/>
                  </a:cubicBezTo>
                  <a:cubicBezTo>
                    <a:pt x="521" y="197"/>
                    <a:pt x="528" y="202"/>
                    <a:pt x="529" y="208"/>
                  </a:cubicBezTo>
                  <a:cubicBezTo>
                    <a:pt x="581" y="458"/>
                    <a:pt x="581" y="458"/>
                    <a:pt x="581" y="458"/>
                  </a:cubicBezTo>
                  <a:cubicBezTo>
                    <a:pt x="582" y="461"/>
                    <a:pt x="585" y="463"/>
                    <a:pt x="588" y="463"/>
                  </a:cubicBezTo>
                  <a:cubicBezTo>
                    <a:pt x="604" y="463"/>
                    <a:pt x="604" y="463"/>
                    <a:pt x="604" y="463"/>
                  </a:cubicBezTo>
                  <a:cubicBezTo>
                    <a:pt x="615" y="463"/>
                    <a:pt x="624" y="473"/>
                    <a:pt x="624" y="484"/>
                  </a:cubicBezTo>
                  <a:lnTo>
                    <a:pt x="624" y="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6"/>
            <p:cNvSpPr>
              <a:spLocks noEditPoints="1"/>
            </p:cNvSpPr>
            <p:nvPr/>
          </p:nvSpPr>
          <p:spPr bwMode="auto">
            <a:xfrm>
              <a:off x="3252" y="913"/>
              <a:ext cx="77" cy="51"/>
            </a:xfrm>
            <a:custGeom>
              <a:avLst/>
              <a:gdLst>
                <a:gd name="T0" fmla="*/ 17 w 234"/>
                <a:gd name="T1" fmla="*/ 155 h 155"/>
                <a:gd name="T2" fmla="*/ 218 w 234"/>
                <a:gd name="T3" fmla="*/ 155 h 155"/>
                <a:gd name="T4" fmla="*/ 230 w 234"/>
                <a:gd name="T5" fmla="*/ 150 h 155"/>
                <a:gd name="T6" fmla="*/ 233 w 234"/>
                <a:gd name="T7" fmla="*/ 137 h 155"/>
                <a:gd name="T8" fmla="*/ 214 w 234"/>
                <a:gd name="T9" fmla="*/ 14 h 155"/>
                <a:gd name="T10" fmla="*/ 197 w 234"/>
                <a:gd name="T11" fmla="*/ 0 h 155"/>
                <a:gd name="T12" fmla="*/ 18 w 234"/>
                <a:gd name="T13" fmla="*/ 0 h 155"/>
                <a:gd name="T14" fmla="*/ 2 w 234"/>
                <a:gd name="T15" fmla="*/ 15 h 155"/>
                <a:gd name="T16" fmla="*/ 1 w 234"/>
                <a:gd name="T17" fmla="*/ 138 h 155"/>
                <a:gd name="T18" fmla="*/ 5 w 234"/>
                <a:gd name="T19" fmla="*/ 150 h 155"/>
                <a:gd name="T20" fmla="*/ 17 w 234"/>
                <a:gd name="T21" fmla="*/ 155 h 155"/>
                <a:gd name="T22" fmla="*/ 16 w 234"/>
                <a:gd name="T23" fmla="*/ 15 h 155"/>
                <a:gd name="T24" fmla="*/ 18 w 234"/>
                <a:gd name="T25" fmla="*/ 14 h 155"/>
                <a:gd name="T26" fmla="*/ 197 w 234"/>
                <a:gd name="T27" fmla="*/ 14 h 155"/>
                <a:gd name="T28" fmla="*/ 200 w 234"/>
                <a:gd name="T29" fmla="*/ 16 h 155"/>
                <a:gd name="T30" fmla="*/ 220 w 234"/>
                <a:gd name="T31" fmla="*/ 139 h 155"/>
                <a:gd name="T32" fmla="*/ 219 w 234"/>
                <a:gd name="T33" fmla="*/ 140 h 155"/>
                <a:gd name="T34" fmla="*/ 218 w 234"/>
                <a:gd name="T35" fmla="*/ 141 h 155"/>
                <a:gd name="T36" fmla="*/ 17 w 234"/>
                <a:gd name="T37" fmla="*/ 141 h 155"/>
                <a:gd name="T38" fmla="*/ 15 w 234"/>
                <a:gd name="T39" fmla="*/ 140 h 155"/>
                <a:gd name="T40" fmla="*/ 15 w 234"/>
                <a:gd name="T41" fmla="*/ 138 h 155"/>
                <a:gd name="T42" fmla="*/ 16 w 234"/>
                <a:gd name="T43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4" h="155">
                  <a:moveTo>
                    <a:pt x="17" y="155"/>
                  </a:moveTo>
                  <a:cubicBezTo>
                    <a:pt x="218" y="155"/>
                    <a:pt x="218" y="155"/>
                    <a:pt x="218" y="155"/>
                  </a:cubicBezTo>
                  <a:cubicBezTo>
                    <a:pt x="223" y="155"/>
                    <a:pt x="227" y="153"/>
                    <a:pt x="230" y="150"/>
                  </a:cubicBezTo>
                  <a:cubicBezTo>
                    <a:pt x="233" y="146"/>
                    <a:pt x="234" y="142"/>
                    <a:pt x="233" y="137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3" y="6"/>
                    <a:pt x="205" y="0"/>
                    <a:pt x="19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2" y="7"/>
                    <a:pt x="2" y="15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0" y="142"/>
                    <a:pt x="2" y="147"/>
                    <a:pt x="5" y="150"/>
                  </a:cubicBezTo>
                  <a:cubicBezTo>
                    <a:pt x="8" y="153"/>
                    <a:pt x="13" y="155"/>
                    <a:pt x="17" y="155"/>
                  </a:cubicBezTo>
                  <a:close/>
                  <a:moveTo>
                    <a:pt x="16" y="15"/>
                  </a:moveTo>
                  <a:cubicBezTo>
                    <a:pt x="16" y="15"/>
                    <a:pt x="17" y="14"/>
                    <a:pt x="18" y="14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199" y="14"/>
                    <a:pt x="200" y="16"/>
                    <a:pt x="200" y="16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20" y="140"/>
                    <a:pt x="220" y="140"/>
                    <a:pt x="219" y="140"/>
                  </a:cubicBezTo>
                  <a:cubicBezTo>
                    <a:pt x="219" y="141"/>
                    <a:pt x="219" y="141"/>
                    <a:pt x="218" y="141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6" y="141"/>
                    <a:pt x="16" y="140"/>
                    <a:pt x="15" y="140"/>
                  </a:cubicBezTo>
                  <a:cubicBezTo>
                    <a:pt x="15" y="140"/>
                    <a:pt x="15" y="139"/>
                    <a:pt x="15" y="138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7"/>
            <p:cNvSpPr>
              <a:spLocks noEditPoints="1"/>
            </p:cNvSpPr>
            <p:nvPr/>
          </p:nvSpPr>
          <p:spPr bwMode="auto">
            <a:xfrm>
              <a:off x="3196" y="913"/>
              <a:ext cx="48" cy="22"/>
            </a:xfrm>
            <a:custGeom>
              <a:avLst/>
              <a:gdLst>
                <a:gd name="T0" fmla="*/ 15 w 147"/>
                <a:gd name="T1" fmla="*/ 66 h 66"/>
                <a:gd name="T2" fmla="*/ 129 w 147"/>
                <a:gd name="T3" fmla="*/ 66 h 66"/>
                <a:gd name="T4" fmla="*/ 145 w 147"/>
                <a:gd name="T5" fmla="*/ 51 h 66"/>
                <a:gd name="T6" fmla="*/ 147 w 147"/>
                <a:gd name="T7" fmla="*/ 16 h 66"/>
                <a:gd name="T8" fmla="*/ 143 w 147"/>
                <a:gd name="T9" fmla="*/ 5 h 66"/>
                <a:gd name="T10" fmla="*/ 132 w 147"/>
                <a:gd name="T11" fmla="*/ 0 h 66"/>
                <a:gd name="T12" fmla="*/ 23 w 147"/>
                <a:gd name="T13" fmla="*/ 0 h 66"/>
                <a:gd name="T14" fmla="*/ 6 w 147"/>
                <a:gd name="T15" fmla="*/ 14 h 66"/>
                <a:gd name="T16" fmla="*/ 1 w 147"/>
                <a:gd name="T17" fmla="*/ 49 h 66"/>
                <a:gd name="T18" fmla="*/ 4 w 147"/>
                <a:gd name="T19" fmla="*/ 61 h 66"/>
                <a:gd name="T20" fmla="*/ 15 w 147"/>
                <a:gd name="T21" fmla="*/ 66 h 66"/>
                <a:gd name="T22" fmla="*/ 20 w 147"/>
                <a:gd name="T23" fmla="*/ 16 h 66"/>
                <a:gd name="T24" fmla="*/ 23 w 147"/>
                <a:gd name="T25" fmla="*/ 14 h 66"/>
                <a:gd name="T26" fmla="*/ 132 w 147"/>
                <a:gd name="T27" fmla="*/ 14 h 66"/>
                <a:gd name="T28" fmla="*/ 133 w 147"/>
                <a:gd name="T29" fmla="*/ 15 h 66"/>
                <a:gd name="T30" fmla="*/ 131 w 147"/>
                <a:gd name="T31" fmla="*/ 50 h 66"/>
                <a:gd name="T32" fmla="*/ 129 w 147"/>
                <a:gd name="T33" fmla="*/ 52 h 66"/>
                <a:gd name="T34" fmla="*/ 15 w 147"/>
                <a:gd name="T35" fmla="*/ 52 h 66"/>
                <a:gd name="T36" fmla="*/ 14 w 147"/>
                <a:gd name="T37" fmla="*/ 51 h 66"/>
                <a:gd name="T38" fmla="*/ 20 w 147"/>
                <a:gd name="T39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66">
                  <a:moveTo>
                    <a:pt x="15" y="66"/>
                  </a:moveTo>
                  <a:cubicBezTo>
                    <a:pt x="129" y="66"/>
                    <a:pt x="129" y="66"/>
                    <a:pt x="129" y="66"/>
                  </a:cubicBezTo>
                  <a:cubicBezTo>
                    <a:pt x="138" y="66"/>
                    <a:pt x="145" y="59"/>
                    <a:pt x="145" y="51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12"/>
                    <a:pt x="146" y="8"/>
                    <a:pt x="143" y="5"/>
                  </a:cubicBezTo>
                  <a:cubicBezTo>
                    <a:pt x="140" y="2"/>
                    <a:pt x="136" y="0"/>
                    <a:pt x="13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0"/>
                    <a:pt x="7" y="6"/>
                    <a:pt x="6" y="1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3"/>
                    <a:pt x="1" y="57"/>
                    <a:pt x="4" y="61"/>
                  </a:cubicBezTo>
                  <a:cubicBezTo>
                    <a:pt x="7" y="64"/>
                    <a:pt x="11" y="66"/>
                    <a:pt x="15" y="66"/>
                  </a:cubicBezTo>
                  <a:close/>
                  <a:moveTo>
                    <a:pt x="20" y="16"/>
                  </a:moveTo>
                  <a:cubicBezTo>
                    <a:pt x="20" y="16"/>
                    <a:pt x="21" y="14"/>
                    <a:pt x="23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3" y="14"/>
                    <a:pt x="133" y="15"/>
                    <a:pt x="133" y="15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1"/>
                    <a:pt x="130" y="52"/>
                    <a:pt x="12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4" y="51"/>
                    <a:pt x="14" y="51"/>
                  </a:cubicBezTo>
                  <a:lnTo>
                    <a:pt x="2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8"/>
            <p:cNvSpPr>
              <a:spLocks/>
            </p:cNvSpPr>
            <p:nvPr/>
          </p:nvSpPr>
          <p:spPr bwMode="auto">
            <a:xfrm>
              <a:off x="3173" y="1005"/>
              <a:ext cx="175" cy="4"/>
            </a:xfrm>
            <a:custGeom>
              <a:avLst/>
              <a:gdLst>
                <a:gd name="T0" fmla="*/ 530 w 537"/>
                <a:gd name="T1" fmla="*/ 0 h 14"/>
                <a:gd name="T2" fmla="*/ 7 w 537"/>
                <a:gd name="T3" fmla="*/ 0 h 14"/>
                <a:gd name="T4" fmla="*/ 0 w 537"/>
                <a:gd name="T5" fmla="*/ 7 h 14"/>
                <a:gd name="T6" fmla="*/ 7 w 537"/>
                <a:gd name="T7" fmla="*/ 14 h 14"/>
                <a:gd name="T8" fmla="*/ 530 w 537"/>
                <a:gd name="T9" fmla="*/ 14 h 14"/>
                <a:gd name="T10" fmla="*/ 537 w 537"/>
                <a:gd name="T11" fmla="*/ 7 h 14"/>
                <a:gd name="T12" fmla="*/ 530 w 53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7" h="14">
                  <a:moveTo>
                    <a:pt x="53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0" y="14"/>
                    <a:pt x="530" y="14"/>
                    <a:pt x="530" y="14"/>
                  </a:cubicBezTo>
                  <a:cubicBezTo>
                    <a:pt x="533" y="14"/>
                    <a:pt x="537" y="11"/>
                    <a:pt x="537" y="7"/>
                  </a:cubicBezTo>
                  <a:cubicBezTo>
                    <a:pt x="537" y="3"/>
                    <a:pt x="533" y="0"/>
                    <a:pt x="5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3254" y="865"/>
              <a:ext cx="69" cy="5"/>
            </a:xfrm>
            <a:custGeom>
              <a:avLst/>
              <a:gdLst>
                <a:gd name="T0" fmla="*/ 205 w 212"/>
                <a:gd name="T1" fmla="*/ 0 h 14"/>
                <a:gd name="T2" fmla="*/ 7 w 212"/>
                <a:gd name="T3" fmla="*/ 0 h 14"/>
                <a:gd name="T4" fmla="*/ 0 w 212"/>
                <a:gd name="T5" fmla="*/ 7 h 14"/>
                <a:gd name="T6" fmla="*/ 7 w 212"/>
                <a:gd name="T7" fmla="*/ 14 h 14"/>
                <a:gd name="T8" fmla="*/ 205 w 212"/>
                <a:gd name="T9" fmla="*/ 14 h 14"/>
                <a:gd name="T10" fmla="*/ 212 w 212"/>
                <a:gd name="T11" fmla="*/ 7 h 14"/>
                <a:gd name="T12" fmla="*/ 205 w 2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4">
                  <a:moveTo>
                    <a:pt x="20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8" y="14"/>
                    <a:pt x="212" y="11"/>
                    <a:pt x="212" y="7"/>
                  </a:cubicBezTo>
                  <a:cubicBezTo>
                    <a:pt x="212" y="3"/>
                    <a:pt x="208" y="0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10"/>
            <p:cNvSpPr>
              <a:spLocks/>
            </p:cNvSpPr>
            <p:nvPr/>
          </p:nvSpPr>
          <p:spPr bwMode="auto">
            <a:xfrm>
              <a:off x="3254" y="855"/>
              <a:ext cx="69" cy="4"/>
            </a:xfrm>
            <a:custGeom>
              <a:avLst/>
              <a:gdLst>
                <a:gd name="T0" fmla="*/ 205 w 212"/>
                <a:gd name="T1" fmla="*/ 0 h 14"/>
                <a:gd name="T2" fmla="*/ 7 w 212"/>
                <a:gd name="T3" fmla="*/ 0 h 14"/>
                <a:gd name="T4" fmla="*/ 0 w 212"/>
                <a:gd name="T5" fmla="*/ 7 h 14"/>
                <a:gd name="T6" fmla="*/ 7 w 212"/>
                <a:gd name="T7" fmla="*/ 14 h 14"/>
                <a:gd name="T8" fmla="*/ 205 w 212"/>
                <a:gd name="T9" fmla="*/ 14 h 14"/>
                <a:gd name="T10" fmla="*/ 212 w 212"/>
                <a:gd name="T11" fmla="*/ 7 h 14"/>
                <a:gd name="T12" fmla="*/ 205 w 2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4">
                  <a:moveTo>
                    <a:pt x="20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4" y="14"/>
                    <a:pt x="7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8" y="14"/>
                    <a:pt x="212" y="10"/>
                    <a:pt x="212" y="7"/>
                  </a:cubicBezTo>
                  <a:cubicBezTo>
                    <a:pt x="212" y="3"/>
                    <a:pt x="208" y="0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0" name="Rectangle 29"/>
          <p:cNvSpPr/>
          <p:nvPr/>
        </p:nvSpPr>
        <p:spPr>
          <a:xfrm>
            <a:off x="1342987" y="2955225"/>
            <a:ext cx="18726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 </a:t>
            </a:r>
            <a:r>
              <a:rPr lang="en-US" sz="1467" dirty="0" err="1">
                <a:solidFill>
                  <a:srgbClr val="FFFFFF"/>
                </a:solidFill>
              </a:rPr>
              <a:t>etc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3286959" y="2955225"/>
            <a:ext cx="18726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 </a:t>
            </a:r>
            <a:r>
              <a:rPr lang="en-US" sz="1467" dirty="0" err="1">
                <a:solidFill>
                  <a:srgbClr val="FFFFFF"/>
                </a:solidFill>
              </a:rPr>
              <a:t>etc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5150112" y="2955225"/>
            <a:ext cx="18726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 </a:t>
            </a:r>
            <a:r>
              <a:rPr lang="en-US" sz="1467" dirty="0" err="1">
                <a:solidFill>
                  <a:srgbClr val="FFFFFF"/>
                </a:solidFill>
              </a:rPr>
              <a:t>etc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7094084" y="2955225"/>
            <a:ext cx="18726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 </a:t>
            </a:r>
            <a:r>
              <a:rPr lang="en-US" sz="1467" dirty="0" err="1">
                <a:solidFill>
                  <a:srgbClr val="FFFFFF"/>
                </a:solidFill>
              </a:rPr>
              <a:t>etc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8997344" y="2955225"/>
            <a:ext cx="18726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rgbClr val="FFFFFF"/>
                </a:solidFill>
              </a:rPr>
              <a:t>Lorem ipsum dolor sit amet </a:t>
            </a:r>
            <a:r>
              <a:rPr lang="en-US" sz="1467" dirty="0" err="1">
                <a:solidFill>
                  <a:srgbClr val="FFFFFF"/>
                </a:solidFill>
              </a:rPr>
              <a:t>etc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43" name="Rectangle 42"/>
          <p:cNvSpPr/>
          <p:nvPr/>
        </p:nvSpPr>
        <p:spPr>
          <a:xfrm>
            <a:off x="1342987" y="4005064"/>
            <a:ext cx="1872693" cy="1047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ctr">
              <a:lnSpc>
                <a:spcPct val="95000"/>
              </a:lnSpc>
            </a:pPr>
            <a:r>
              <a:rPr lang="fr-FR" sz="1467" dirty="0" err="1"/>
              <a:t>Nullam</a:t>
            </a:r>
            <a:r>
              <a:rPr lang="fr-FR" sz="1467" dirty="0"/>
              <a:t> </a:t>
            </a:r>
            <a:r>
              <a:rPr lang="fr-FR" sz="1467" dirty="0" err="1"/>
              <a:t>sodales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ex, eu </a:t>
            </a:r>
            <a:r>
              <a:rPr lang="fr-FR" sz="1467" dirty="0" err="1"/>
              <a:t>scelerisque</a:t>
            </a:r>
            <a:r>
              <a:rPr lang="fr-FR" sz="1467" dirty="0"/>
              <a:t> </a:t>
            </a:r>
            <a:r>
              <a:rPr lang="fr-FR" sz="1467" dirty="0" err="1"/>
              <a:t>tortor</a:t>
            </a:r>
            <a:endParaRPr lang="en-US" sz="1467" dirty="0"/>
          </a:p>
        </p:txBody>
      </p:sp>
      <p:sp>
        <p:nvSpPr>
          <p:cNvPr id="44" name="Rectangle 43"/>
          <p:cNvSpPr/>
          <p:nvPr/>
        </p:nvSpPr>
        <p:spPr>
          <a:xfrm>
            <a:off x="3286959" y="4005064"/>
            <a:ext cx="1872693" cy="1047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ctr">
              <a:lnSpc>
                <a:spcPct val="95000"/>
              </a:lnSpc>
            </a:pPr>
            <a:r>
              <a:rPr lang="en-US" sz="1467" dirty="0" err="1"/>
              <a:t>Suspendisse</a:t>
            </a:r>
            <a:r>
              <a:rPr lang="en-US" sz="1467" dirty="0"/>
              <a:t> </a:t>
            </a:r>
            <a:r>
              <a:rPr lang="en-US" sz="1467" dirty="0" err="1"/>
              <a:t>tempor</a:t>
            </a:r>
            <a:r>
              <a:rPr lang="en-US" sz="1467" dirty="0"/>
              <a:t> </a:t>
            </a:r>
            <a:r>
              <a:rPr lang="en-US" sz="1467" dirty="0" err="1"/>
              <a:t>eleifend</a:t>
            </a:r>
            <a:r>
              <a:rPr lang="en-US" sz="1467" dirty="0"/>
              <a:t> </a:t>
            </a:r>
            <a:r>
              <a:rPr lang="en-US" sz="1467" dirty="0" err="1"/>
              <a:t>neque</a:t>
            </a:r>
            <a:r>
              <a:rPr lang="en-US" sz="1467" dirty="0"/>
              <a:t>, </a:t>
            </a:r>
            <a:r>
              <a:rPr lang="en-US" sz="1467" dirty="0" err="1"/>
              <a:t>vel</a:t>
            </a:r>
            <a:r>
              <a:rPr lang="en-US" sz="1467" dirty="0"/>
              <a:t> </a:t>
            </a:r>
            <a:r>
              <a:rPr lang="en-US" sz="1467" dirty="0" err="1"/>
              <a:t>feugiat</a:t>
            </a:r>
            <a:endParaRPr lang="en-US" sz="1467" dirty="0"/>
          </a:p>
        </p:txBody>
      </p:sp>
      <p:sp>
        <p:nvSpPr>
          <p:cNvPr id="45" name="Rectangle 44"/>
          <p:cNvSpPr/>
          <p:nvPr/>
        </p:nvSpPr>
        <p:spPr>
          <a:xfrm>
            <a:off x="5150112" y="4005065"/>
            <a:ext cx="1872693" cy="1047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ctr">
              <a:lnSpc>
                <a:spcPct val="95000"/>
              </a:lnSpc>
            </a:pPr>
            <a:r>
              <a:rPr lang="fr-FR" sz="1467" dirty="0"/>
              <a:t>Nam </a:t>
            </a:r>
            <a:r>
              <a:rPr lang="fr-FR" sz="1467" dirty="0" err="1"/>
              <a:t>sit</a:t>
            </a:r>
            <a:r>
              <a:rPr lang="fr-FR" sz="1467" dirty="0"/>
              <a:t> </a:t>
            </a:r>
            <a:r>
              <a:rPr lang="fr-FR" sz="1467" dirty="0" err="1"/>
              <a:t>amet</a:t>
            </a:r>
            <a:r>
              <a:rPr lang="fr-FR" sz="1467" dirty="0"/>
              <a:t> </a:t>
            </a:r>
            <a:r>
              <a:rPr lang="fr-FR" sz="1467" dirty="0" err="1"/>
              <a:t>neque</a:t>
            </a:r>
            <a:r>
              <a:rPr lang="fr-FR" sz="1467" dirty="0"/>
              <a:t> </a:t>
            </a:r>
            <a:r>
              <a:rPr lang="fr-FR" sz="1467" dirty="0" err="1"/>
              <a:t>quis</a:t>
            </a:r>
            <a:r>
              <a:rPr lang="fr-FR" sz="1467" dirty="0"/>
              <a:t> </a:t>
            </a:r>
            <a:r>
              <a:rPr lang="fr-FR" sz="1467" dirty="0" err="1"/>
              <a:t>turpis</a:t>
            </a:r>
            <a:r>
              <a:rPr lang="fr-FR" sz="1467" dirty="0"/>
              <a:t> </a:t>
            </a:r>
            <a:r>
              <a:rPr lang="fr-FR" sz="1467" dirty="0" err="1"/>
              <a:t>feugiat</a:t>
            </a:r>
            <a:r>
              <a:rPr lang="fr-FR" sz="1467" dirty="0"/>
              <a:t> </a:t>
            </a:r>
            <a:r>
              <a:rPr lang="fr-FR" sz="1467" dirty="0" err="1"/>
              <a:t>pharetra</a:t>
            </a:r>
            <a:endParaRPr lang="en-US" sz="1467" dirty="0"/>
          </a:p>
        </p:txBody>
      </p:sp>
      <p:sp>
        <p:nvSpPr>
          <p:cNvPr id="46" name="Rectangle 45"/>
          <p:cNvSpPr/>
          <p:nvPr/>
        </p:nvSpPr>
        <p:spPr>
          <a:xfrm>
            <a:off x="7094084" y="4005065"/>
            <a:ext cx="1872693" cy="1047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ctr">
              <a:lnSpc>
                <a:spcPct val="95000"/>
              </a:lnSpc>
            </a:pPr>
            <a:r>
              <a:rPr lang="fr-FR" sz="1467" dirty="0" err="1"/>
              <a:t>Phasellus</a:t>
            </a:r>
            <a:r>
              <a:rPr lang="fr-FR" sz="1467" dirty="0"/>
              <a:t> </a:t>
            </a:r>
            <a:r>
              <a:rPr lang="fr-FR" sz="1467" dirty="0" err="1"/>
              <a:t>iaculis</a:t>
            </a:r>
            <a:r>
              <a:rPr lang="fr-FR" sz="1467" dirty="0"/>
              <a:t> </a:t>
            </a:r>
            <a:r>
              <a:rPr lang="fr-FR" sz="1467" dirty="0" err="1"/>
              <a:t>neque</a:t>
            </a:r>
            <a:r>
              <a:rPr lang="fr-FR" sz="1467" dirty="0"/>
              <a:t> et </a:t>
            </a:r>
            <a:r>
              <a:rPr lang="fr-FR" sz="1467" dirty="0" err="1"/>
              <a:t>tellus</a:t>
            </a:r>
            <a:r>
              <a:rPr lang="fr-FR" sz="1467" dirty="0"/>
              <a:t> </a:t>
            </a:r>
            <a:r>
              <a:rPr lang="fr-FR" sz="1467" dirty="0" err="1"/>
              <a:t>consectetur</a:t>
            </a:r>
            <a:r>
              <a:rPr lang="fr-FR" sz="1467" dirty="0"/>
              <a:t>, </a:t>
            </a:r>
            <a:endParaRPr lang="en-US" sz="1467" dirty="0"/>
          </a:p>
        </p:txBody>
      </p:sp>
      <p:sp>
        <p:nvSpPr>
          <p:cNvPr id="47" name="Rectangle 46"/>
          <p:cNvSpPr/>
          <p:nvPr/>
        </p:nvSpPr>
        <p:spPr>
          <a:xfrm>
            <a:off x="8997344" y="4005064"/>
            <a:ext cx="1872693" cy="1047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ctr">
              <a:lnSpc>
                <a:spcPct val="95000"/>
              </a:lnSpc>
            </a:pP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quis</a:t>
            </a:r>
            <a:r>
              <a:rPr lang="en-US" sz="1467" dirty="0"/>
              <a:t> </a:t>
            </a:r>
            <a:r>
              <a:rPr lang="en-US" sz="1467" dirty="0" err="1"/>
              <a:t>faucibus</a:t>
            </a:r>
            <a:r>
              <a:rPr lang="en-US" sz="1467" dirty="0"/>
              <a:t> ligula, id </a:t>
            </a:r>
            <a:r>
              <a:rPr lang="en-US" sz="1467" dirty="0" err="1"/>
              <a:t>elementum</a:t>
            </a:r>
            <a:r>
              <a:rPr lang="en-US" sz="1467" dirty="0"/>
              <a:t> </a:t>
            </a:r>
            <a:r>
              <a:rPr lang="en-US" sz="1467" dirty="0" err="1"/>
              <a:t>enim</a:t>
            </a:r>
            <a:endParaRPr lang="en-US" sz="1467" dirty="0"/>
          </a:p>
        </p:txBody>
      </p:sp>
      <p:sp>
        <p:nvSpPr>
          <p:cNvPr id="35" name="Rectangle 34"/>
          <p:cNvSpPr/>
          <p:nvPr/>
        </p:nvSpPr>
        <p:spPr>
          <a:xfrm>
            <a:off x="1342987" y="5301208"/>
            <a:ext cx="9527051" cy="675185"/>
          </a:xfrm>
          <a:prstGeom prst="rect">
            <a:avLst/>
          </a:prstGeom>
          <a:solidFill>
            <a:schemeClr val="tx1">
              <a:alpha val="20000"/>
            </a:schemeClr>
          </a:solidFill>
        </p:spPr>
        <p:txBody>
          <a:bodyPr wrap="square" lIns="243840" tIns="121920" rIns="243840" bIns="121920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Duis</a:t>
            </a:r>
            <a:r>
              <a:rPr lang="en-US" sz="1467" dirty="0"/>
              <a:t> </a:t>
            </a:r>
            <a:r>
              <a:rPr lang="en-US" sz="1467" dirty="0" err="1"/>
              <a:t>ultrices</a:t>
            </a:r>
            <a:r>
              <a:rPr lang="en-US" sz="1467" dirty="0"/>
              <a:t> at </a:t>
            </a:r>
            <a:r>
              <a:rPr lang="en-US" sz="1467" dirty="0" err="1"/>
              <a:t>nibh</a:t>
            </a:r>
            <a:r>
              <a:rPr lang="en-US" sz="1467" dirty="0"/>
              <a:t> a </a:t>
            </a:r>
            <a:r>
              <a:rPr lang="en-US" sz="1467" dirty="0" err="1"/>
              <a:t>malesuada</a:t>
            </a:r>
            <a:r>
              <a:rPr lang="en-US" sz="1467" dirty="0"/>
              <a:t>. </a:t>
            </a:r>
            <a:r>
              <a:rPr lang="en-US" sz="1467" dirty="0" err="1"/>
              <a:t>Etiam</a:t>
            </a:r>
            <a:r>
              <a:rPr lang="en-US" sz="1467" dirty="0"/>
              <a:t> </a:t>
            </a:r>
            <a:r>
              <a:rPr lang="en-US" sz="1467" dirty="0" err="1"/>
              <a:t>euismod</a:t>
            </a:r>
            <a:r>
              <a:rPr lang="en-US" sz="1467" dirty="0"/>
              <a:t> semper </a:t>
            </a:r>
            <a:r>
              <a:rPr lang="en-US" sz="1467" dirty="0" err="1"/>
              <a:t>suscipit</a:t>
            </a:r>
            <a:r>
              <a:rPr lang="en-US" sz="1467" dirty="0"/>
              <a:t>. </a:t>
            </a:r>
            <a:r>
              <a:rPr lang="en-US" sz="1467" dirty="0" err="1"/>
              <a:t>Suspendisse</a:t>
            </a:r>
            <a:r>
              <a:rPr lang="en-US" sz="1467" dirty="0"/>
              <a:t> </a:t>
            </a:r>
            <a:r>
              <a:rPr lang="en-US" sz="1467" dirty="0" err="1"/>
              <a:t>potenti</a:t>
            </a:r>
            <a:r>
              <a:rPr lang="en-US" sz="1467" dirty="0"/>
              <a:t>.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scelerisque</a:t>
            </a:r>
            <a:r>
              <a:rPr lang="en-US" sz="1467" dirty="0"/>
              <a:t> </a:t>
            </a:r>
            <a:r>
              <a:rPr lang="en-US" sz="1467" dirty="0" err="1"/>
              <a:t>eu</a:t>
            </a:r>
            <a:r>
              <a:rPr lang="en-US" sz="1467" dirty="0"/>
              <a:t> </a:t>
            </a:r>
            <a:r>
              <a:rPr lang="en-US" sz="1467" dirty="0" err="1"/>
              <a:t>sem</a:t>
            </a:r>
            <a:r>
              <a:rPr lang="en-US" sz="1467" dirty="0"/>
              <a:t> non </a:t>
            </a:r>
            <a:r>
              <a:rPr lang="en-US" sz="1467" dirty="0" err="1"/>
              <a:t>ultrices</a:t>
            </a:r>
            <a:r>
              <a:rPr lang="en-US" sz="1467" dirty="0"/>
              <a:t>. </a:t>
            </a:r>
            <a:r>
              <a:rPr lang="en-US" sz="1467" dirty="0" err="1"/>
              <a:t>Curabitur</a:t>
            </a:r>
            <a:r>
              <a:rPr lang="en-US" sz="1467" dirty="0"/>
              <a:t> </a:t>
            </a:r>
            <a:r>
              <a:rPr lang="en-US" sz="1467" dirty="0" err="1"/>
              <a:t>vehicula</a:t>
            </a:r>
            <a:r>
              <a:rPr lang="en-US" sz="1467" dirty="0"/>
              <a:t> lacus </a:t>
            </a:r>
            <a:r>
              <a:rPr lang="en-US" sz="1467" dirty="0" err="1"/>
              <a:t>eget</a:t>
            </a:r>
            <a:r>
              <a:rPr lang="en-US" sz="1467" dirty="0"/>
              <a:t>.</a:t>
            </a:r>
          </a:p>
        </p:txBody>
      </p:sp>
      <p:sp>
        <p:nvSpPr>
          <p:cNvPr id="17" name="Freeform 5"/>
          <p:cNvSpPr>
            <a:spLocks noEditPoints="1"/>
          </p:cNvSpPr>
          <p:nvPr/>
        </p:nvSpPr>
        <p:spPr bwMode="auto">
          <a:xfrm>
            <a:off x="7691975" y="1930401"/>
            <a:ext cx="626535" cy="935568"/>
          </a:xfrm>
          <a:custGeom>
            <a:avLst/>
            <a:gdLst>
              <a:gd name="T0" fmla="*/ 309 w 385"/>
              <a:gd name="T1" fmla="*/ 309 h 577"/>
              <a:gd name="T2" fmla="*/ 243 w 385"/>
              <a:gd name="T3" fmla="*/ 111 h 577"/>
              <a:gd name="T4" fmla="*/ 200 w 385"/>
              <a:gd name="T5" fmla="*/ 7 h 577"/>
              <a:gd name="T6" fmla="*/ 186 w 385"/>
              <a:gd name="T7" fmla="*/ 7 h 577"/>
              <a:gd name="T8" fmla="*/ 143 w 385"/>
              <a:gd name="T9" fmla="*/ 111 h 577"/>
              <a:gd name="T10" fmla="*/ 76 w 385"/>
              <a:gd name="T11" fmla="*/ 309 h 577"/>
              <a:gd name="T12" fmla="*/ 0 w 385"/>
              <a:gd name="T13" fmla="*/ 316 h 577"/>
              <a:gd name="T14" fmla="*/ 70 w 385"/>
              <a:gd name="T15" fmla="*/ 323 h 577"/>
              <a:gd name="T16" fmla="*/ 15 w 385"/>
              <a:gd name="T17" fmla="*/ 475 h 577"/>
              <a:gd name="T18" fmla="*/ 36 w 385"/>
              <a:gd name="T19" fmla="*/ 570 h 577"/>
              <a:gd name="T20" fmla="*/ 50 w 385"/>
              <a:gd name="T21" fmla="*/ 570 h 577"/>
              <a:gd name="T22" fmla="*/ 127 w 385"/>
              <a:gd name="T23" fmla="*/ 323 h 577"/>
              <a:gd name="T24" fmla="*/ 186 w 385"/>
              <a:gd name="T25" fmla="*/ 359 h 577"/>
              <a:gd name="T26" fmla="*/ 200 w 385"/>
              <a:gd name="T27" fmla="*/ 359 h 577"/>
              <a:gd name="T28" fmla="*/ 258 w 385"/>
              <a:gd name="T29" fmla="*/ 323 h 577"/>
              <a:gd name="T30" fmla="*/ 334 w 385"/>
              <a:gd name="T31" fmla="*/ 570 h 577"/>
              <a:gd name="T32" fmla="*/ 348 w 385"/>
              <a:gd name="T33" fmla="*/ 570 h 577"/>
              <a:gd name="T34" fmla="*/ 370 w 385"/>
              <a:gd name="T35" fmla="*/ 475 h 577"/>
              <a:gd name="T36" fmla="*/ 314 w 385"/>
              <a:gd name="T37" fmla="*/ 323 h 577"/>
              <a:gd name="T38" fmla="*/ 385 w 385"/>
              <a:gd name="T39" fmla="*/ 316 h 577"/>
              <a:gd name="T40" fmla="*/ 193 w 385"/>
              <a:gd name="T41" fmla="*/ 75 h 577"/>
              <a:gd name="T42" fmla="*/ 200 w 385"/>
              <a:gd name="T43" fmla="*/ 146 h 577"/>
              <a:gd name="T44" fmla="*/ 193 w 385"/>
              <a:gd name="T45" fmla="*/ 147 h 577"/>
              <a:gd name="T46" fmla="*/ 193 w 385"/>
              <a:gd name="T47" fmla="*/ 75 h 577"/>
              <a:gd name="T48" fmla="*/ 175 w 385"/>
              <a:gd name="T49" fmla="*/ 158 h 577"/>
              <a:gd name="T50" fmla="*/ 29 w 385"/>
              <a:gd name="T51" fmla="*/ 472 h 577"/>
              <a:gd name="T52" fmla="*/ 200 w 385"/>
              <a:gd name="T53" fmla="*/ 309 h 577"/>
              <a:gd name="T54" fmla="*/ 193 w 385"/>
              <a:gd name="T55" fmla="*/ 267 h 577"/>
              <a:gd name="T56" fmla="*/ 186 w 385"/>
              <a:gd name="T57" fmla="*/ 309 h 577"/>
              <a:gd name="T58" fmla="*/ 188 w 385"/>
              <a:gd name="T59" fmla="*/ 161 h 577"/>
              <a:gd name="T60" fmla="*/ 197 w 385"/>
              <a:gd name="T61" fmla="*/ 161 h 577"/>
              <a:gd name="T62" fmla="*/ 200 w 385"/>
              <a:gd name="T63" fmla="*/ 309 h 577"/>
              <a:gd name="T64" fmla="*/ 210 w 385"/>
              <a:gd name="T65" fmla="*/ 158 h 577"/>
              <a:gd name="T66" fmla="*/ 298 w 385"/>
              <a:gd name="T67" fmla="*/ 319 h 577"/>
              <a:gd name="T68" fmla="*/ 356 w 385"/>
              <a:gd name="T69" fmla="*/ 472 h 5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85" h="577">
                <a:moveTo>
                  <a:pt x="378" y="309"/>
                </a:moveTo>
                <a:cubicBezTo>
                  <a:pt x="309" y="309"/>
                  <a:pt x="309" y="309"/>
                  <a:pt x="309" y="309"/>
                </a:cubicBezTo>
                <a:cubicBezTo>
                  <a:pt x="240" y="128"/>
                  <a:pt x="240" y="128"/>
                  <a:pt x="240" y="128"/>
                </a:cubicBezTo>
                <a:cubicBezTo>
                  <a:pt x="242" y="123"/>
                  <a:pt x="243" y="117"/>
                  <a:pt x="243" y="111"/>
                </a:cubicBezTo>
                <a:cubicBezTo>
                  <a:pt x="243" y="86"/>
                  <a:pt x="224" y="65"/>
                  <a:pt x="200" y="61"/>
                </a:cubicBezTo>
                <a:cubicBezTo>
                  <a:pt x="200" y="7"/>
                  <a:pt x="200" y="7"/>
                  <a:pt x="200" y="7"/>
                </a:cubicBezTo>
                <a:cubicBezTo>
                  <a:pt x="200" y="3"/>
                  <a:pt x="197" y="0"/>
                  <a:pt x="193" y="0"/>
                </a:cubicBezTo>
                <a:cubicBezTo>
                  <a:pt x="189" y="0"/>
                  <a:pt x="186" y="3"/>
                  <a:pt x="186" y="7"/>
                </a:cubicBezTo>
                <a:cubicBezTo>
                  <a:pt x="186" y="61"/>
                  <a:pt x="186" y="61"/>
                  <a:pt x="186" y="61"/>
                </a:cubicBezTo>
                <a:cubicBezTo>
                  <a:pt x="161" y="65"/>
                  <a:pt x="143" y="86"/>
                  <a:pt x="143" y="111"/>
                </a:cubicBezTo>
                <a:cubicBezTo>
                  <a:pt x="143" y="117"/>
                  <a:pt x="144" y="122"/>
                  <a:pt x="145" y="127"/>
                </a:cubicBezTo>
                <a:cubicBezTo>
                  <a:pt x="76" y="309"/>
                  <a:pt x="76" y="309"/>
                  <a:pt x="76" y="309"/>
                </a:cubicBezTo>
                <a:cubicBezTo>
                  <a:pt x="7" y="309"/>
                  <a:pt x="7" y="309"/>
                  <a:pt x="7" y="309"/>
                </a:cubicBezTo>
                <a:cubicBezTo>
                  <a:pt x="3" y="309"/>
                  <a:pt x="0" y="313"/>
                  <a:pt x="0" y="316"/>
                </a:cubicBezTo>
                <a:cubicBezTo>
                  <a:pt x="0" y="320"/>
                  <a:pt x="3" y="323"/>
                  <a:pt x="7" y="323"/>
                </a:cubicBezTo>
                <a:cubicBezTo>
                  <a:pt x="70" y="323"/>
                  <a:pt x="70" y="323"/>
                  <a:pt x="70" y="323"/>
                </a:cubicBezTo>
                <a:cubicBezTo>
                  <a:pt x="15" y="470"/>
                  <a:pt x="15" y="470"/>
                  <a:pt x="15" y="470"/>
                </a:cubicBezTo>
                <a:cubicBezTo>
                  <a:pt x="14" y="471"/>
                  <a:pt x="14" y="473"/>
                  <a:pt x="15" y="475"/>
                </a:cubicBezTo>
                <a:cubicBezTo>
                  <a:pt x="36" y="524"/>
                  <a:pt x="36" y="524"/>
                  <a:pt x="36" y="524"/>
                </a:cubicBezTo>
                <a:cubicBezTo>
                  <a:pt x="36" y="570"/>
                  <a:pt x="36" y="570"/>
                  <a:pt x="36" y="570"/>
                </a:cubicBezTo>
                <a:cubicBezTo>
                  <a:pt x="36" y="574"/>
                  <a:pt x="40" y="577"/>
                  <a:pt x="43" y="577"/>
                </a:cubicBezTo>
                <a:cubicBezTo>
                  <a:pt x="47" y="577"/>
                  <a:pt x="50" y="574"/>
                  <a:pt x="50" y="570"/>
                </a:cubicBezTo>
                <a:cubicBezTo>
                  <a:pt x="50" y="523"/>
                  <a:pt x="50" y="523"/>
                  <a:pt x="50" y="523"/>
                </a:cubicBezTo>
                <a:cubicBezTo>
                  <a:pt x="127" y="323"/>
                  <a:pt x="127" y="323"/>
                  <a:pt x="127" y="323"/>
                </a:cubicBezTo>
                <a:cubicBezTo>
                  <a:pt x="186" y="323"/>
                  <a:pt x="186" y="323"/>
                  <a:pt x="186" y="323"/>
                </a:cubicBezTo>
                <a:cubicBezTo>
                  <a:pt x="186" y="359"/>
                  <a:pt x="186" y="359"/>
                  <a:pt x="186" y="359"/>
                </a:cubicBezTo>
                <a:cubicBezTo>
                  <a:pt x="186" y="363"/>
                  <a:pt x="189" y="366"/>
                  <a:pt x="193" y="366"/>
                </a:cubicBezTo>
                <a:cubicBezTo>
                  <a:pt x="197" y="366"/>
                  <a:pt x="200" y="363"/>
                  <a:pt x="200" y="359"/>
                </a:cubicBezTo>
                <a:cubicBezTo>
                  <a:pt x="200" y="323"/>
                  <a:pt x="200" y="323"/>
                  <a:pt x="200" y="323"/>
                </a:cubicBezTo>
                <a:cubicBezTo>
                  <a:pt x="258" y="323"/>
                  <a:pt x="258" y="323"/>
                  <a:pt x="258" y="323"/>
                </a:cubicBezTo>
                <a:cubicBezTo>
                  <a:pt x="334" y="523"/>
                  <a:pt x="334" y="523"/>
                  <a:pt x="334" y="523"/>
                </a:cubicBezTo>
                <a:cubicBezTo>
                  <a:pt x="334" y="570"/>
                  <a:pt x="334" y="570"/>
                  <a:pt x="334" y="570"/>
                </a:cubicBezTo>
                <a:cubicBezTo>
                  <a:pt x="334" y="574"/>
                  <a:pt x="337" y="577"/>
                  <a:pt x="341" y="577"/>
                </a:cubicBezTo>
                <a:cubicBezTo>
                  <a:pt x="345" y="577"/>
                  <a:pt x="348" y="574"/>
                  <a:pt x="348" y="570"/>
                </a:cubicBezTo>
                <a:cubicBezTo>
                  <a:pt x="348" y="524"/>
                  <a:pt x="348" y="524"/>
                  <a:pt x="348" y="524"/>
                </a:cubicBezTo>
                <a:cubicBezTo>
                  <a:pt x="370" y="475"/>
                  <a:pt x="370" y="475"/>
                  <a:pt x="370" y="475"/>
                </a:cubicBezTo>
                <a:cubicBezTo>
                  <a:pt x="371" y="473"/>
                  <a:pt x="371" y="471"/>
                  <a:pt x="370" y="470"/>
                </a:cubicBezTo>
                <a:cubicBezTo>
                  <a:pt x="314" y="323"/>
                  <a:pt x="314" y="323"/>
                  <a:pt x="314" y="323"/>
                </a:cubicBezTo>
                <a:cubicBezTo>
                  <a:pt x="378" y="323"/>
                  <a:pt x="378" y="323"/>
                  <a:pt x="378" y="323"/>
                </a:cubicBezTo>
                <a:cubicBezTo>
                  <a:pt x="382" y="323"/>
                  <a:pt x="385" y="320"/>
                  <a:pt x="385" y="316"/>
                </a:cubicBezTo>
                <a:cubicBezTo>
                  <a:pt x="385" y="313"/>
                  <a:pt x="382" y="309"/>
                  <a:pt x="378" y="309"/>
                </a:cubicBezTo>
                <a:close/>
                <a:moveTo>
                  <a:pt x="193" y="75"/>
                </a:moveTo>
                <a:cubicBezTo>
                  <a:pt x="213" y="75"/>
                  <a:pt x="229" y="91"/>
                  <a:pt x="229" y="111"/>
                </a:cubicBezTo>
                <a:cubicBezTo>
                  <a:pt x="229" y="129"/>
                  <a:pt x="217" y="143"/>
                  <a:pt x="200" y="146"/>
                </a:cubicBezTo>
                <a:cubicBezTo>
                  <a:pt x="200" y="146"/>
                  <a:pt x="200" y="146"/>
                  <a:pt x="200" y="146"/>
                </a:cubicBezTo>
                <a:cubicBezTo>
                  <a:pt x="198" y="147"/>
                  <a:pt x="195" y="147"/>
                  <a:pt x="193" y="147"/>
                </a:cubicBezTo>
                <a:cubicBezTo>
                  <a:pt x="173" y="147"/>
                  <a:pt x="157" y="131"/>
                  <a:pt x="157" y="111"/>
                </a:cubicBezTo>
                <a:cubicBezTo>
                  <a:pt x="157" y="91"/>
                  <a:pt x="173" y="75"/>
                  <a:pt x="193" y="75"/>
                </a:cubicBezTo>
                <a:close/>
                <a:moveTo>
                  <a:pt x="154" y="143"/>
                </a:moveTo>
                <a:cubicBezTo>
                  <a:pt x="160" y="150"/>
                  <a:pt x="167" y="155"/>
                  <a:pt x="175" y="158"/>
                </a:cubicBezTo>
                <a:cubicBezTo>
                  <a:pt x="43" y="504"/>
                  <a:pt x="43" y="504"/>
                  <a:pt x="43" y="504"/>
                </a:cubicBezTo>
                <a:cubicBezTo>
                  <a:pt x="29" y="472"/>
                  <a:pt x="29" y="472"/>
                  <a:pt x="29" y="472"/>
                </a:cubicBezTo>
                <a:lnTo>
                  <a:pt x="154" y="143"/>
                </a:lnTo>
                <a:close/>
                <a:moveTo>
                  <a:pt x="200" y="309"/>
                </a:moveTo>
                <a:cubicBezTo>
                  <a:pt x="200" y="274"/>
                  <a:pt x="200" y="274"/>
                  <a:pt x="200" y="274"/>
                </a:cubicBezTo>
                <a:cubicBezTo>
                  <a:pt x="200" y="271"/>
                  <a:pt x="197" y="267"/>
                  <a:pt x="193" y="267"/>
                </a:cubicBezTo>
                <a:cubicBezTo>
                  <a:pt x="189" y="267"/>
                  <a:pt x="186" y="271"/>
                  <a:pt x="186" y="274"/>
                </a:cubicBezTo>
                <a:cubicBezTo>
                  <a:pt x="186" y="309"/>
                  <a:pt x="186" y="309"/>
                  <a:pt x="186" y="309"/>
                </a:cubicBezTo>
                <a:cubicBezTo>
                  <a:pt x="132" y="309"/>
                  <a:pt x="132" y="309"/>
                  <a:pt x="132" y="309"/>
                </a:cubicBezTo>
                <a:cubicBezTo>
                  <a:pt x="188" y="161"/>
                  <a:pt x="188" y="161"/>
                  <a:pt x="188" y="161"/>
                </a:cubicBezTo>
                <a:cubicBezTo>
                  <a:pt x="190" y="161"/>
                  <a:pt x="191" y="161"/>
                  <a:pt x="193" y="161"/>
                </a:cubicBezTo>
                <a:cubicBezTo>
                  <a:pt x="194" y="161"/>
                  <a:pt x="195" y="161"/>
                  <a:pt x="197" y="161"/>
                </a:cubicBezTo>
                <a:cubicBezTo>
                  <a:pt x="253" y="309"/>
                  <a:pt x="253" y="309"/>
                  <a:pt x="253" y="309"/>
                </a:cubicBezTo>
                <a:lnTo>
                  <a:pt x="200" y="309"/>
                </a:lnTo>
                <a:close/>
                <a:moveTo>
                  <a:pt x="342" y="504"/>
                </a:moveTo>
                <a:cubicBezTo>
                  <a:pt x="210" y="158"/>
                  <a:pt x="210" y="158"/>
                  <a:pt x="210" y="158"/>
                </a:cubicBezTo>
                <a:cubicBezTo>
                  <a:pt x="218" y="155"/>
                  <a:pt x="225" y="150"/>
                  <a:pt x="231" y="144"/>
                </a:cubicBezTo>
                <a:cubicBezTo>
                  <a:pt x="298" y="319"/>
                  <a:pt x="298" y="319"/>
                  <a:pt x="298" y="319"/>
                </a:cubicBezTo>
                <a:cubicBezTo>
                  <a:pt x="298" y="319"/>
                  <a:pt x="298" y="319"/>
                  <a:pt x="298" y="319"/>
                </a:cubicBezTo>
                <a:cubicBezTo>
                  <a:pt x="356" y="472"/>
                  <a:pt x="356" y="472"/>
                  <a:pt x="356" y="472"/>
                </a:cubicBezTo>
                <a:lnTo>
                  <a:pt x="342" y="5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9385307" y="2091266"/>
            <a:ext cx="1051984" cy="609599"/>
          </a:xfrm>
          <a:custGeom>
            <a:avLst/>
            <a:gdLst>
              <a:gd name="T0" fmla="*/ 751 w 773"/>
              <a:gd name="T1" fmla="*/ 6 h 445"/>
              <a:gd name="T2" fmla="*/ 751 w 773"/>
              <a:gd name="T3" fmla="*/ 5 h 445"/>
              <a:gd name="T4" fmla="*/ 750 w 773"/>
              <a:gd name="T5" fmla="*/ 3 h 445"/>
              <a:gd name="T6" fmla="*/ 749 w 773"/>
              <a:gd name="T7" fmla="*/ 2 h 445"/>
              <a:gd name="T8" fmla="*/ 747 w 773"/>
              <a:gd name="T9" fmla="*/ 1 h 445"/>
              <a:gd name="T10" fmla="*/ 747 w 773"/>
              <a:gd name="T11" fmla="*/ 1 h 445"/>
              <a:gd name="T12" fmla="*/ 745 w 773"/>
              <a:gd name="T13" fmla="*/ 0 h 445"/>
              <a:gd name="T14" fmla="*/ 744 w 773"/>
              <a:gd name="T15" fmla="*/ 0 h 445"/>
              <a:gd name="T16" fmla="*/ 742 w 773"/>
              <a:gd name="T17" fmla="*/ 1 h 445"/>
              <a:gd name="T18" fmla="*/ 740 w 773"/>
              <a:gd name="T19" fmla="*/ 2 h 445"/>
              <a:gd name="T20" fmla="*/ 626 w 773"/>
              <a:gd name="T21" fmla="*/ 87 h 445"/>
              <a:gd name="T22" fmla="*/ 634 w 773"/>
              <a:gd name="T23" fmla="*/ 99 h 445"/>
              <a:gd name="T24" fmla="*/ 649 w 773"/>
              <a:gd name="T25" fmla="*/ 211 h 445"/>
              <a:gd name="T26" fmla="*/ 581 w 773"/>
              <a:gd name="T27" fmla="*/ 234 h 445"/>
              <a:gd name="T28" fmla="*/ 484 w 773"/>
              <a:gd name="T29" fmla="*/ 165 h 445"/>
              <a:gd name="T30" fmla="*/ 374 w 773"/>
              <a:gd name="T31" fmla="*/ 165 h 445"/>
              <a:gd name="T32" fmla="*/ 331 w 773"/>
              <a:gd name="T33" fmla="*/ 338 h 445"/>
              <a:gd name="T34" fmla="*/ 281 w 773"/>
              <a:gd name="T35" fmla="*/ 345 h 445"/>
              <a:gd name="T36" fmla="*/ 205 w 773"/>
              <a:gd name="T37" fmla="*/ 210 h 445"/>
              <a:gd name="T38" fmla="*/ 95 w 773"/>
              <a:gd name="T39" fmla="*/ 210 h 445"/>
              <a:gd name="T40" fmla="*/ 2 w 773"/>
              <a:gd name="T41" fmla="*/ 385 h 445"/>
              <a:gd name="T42" fmla="*/ 8 w 773"/>
              <a:gd name="T43" fmla="*/ 397 h 445"/>
              <a:gd name="T44" fmla="*/ 120 w 773"/>
              <a:gd name="T45" fmla="*/ 256 h 445"/>
              <a:gd name="T46" fmla="*/ 181 w 773"/>
              <a:gd name="T47" fmla="*/ 255 h 445"/>
              <a:gd name="T48" fmla="*/ 258 w 773"/>
              <a:gd name="T49" fmla="*/ 390 h 445"/>
              <a:gd name="T50" fmla="*/ 368 w 773"/>
              <a:gd name="T51" fmla="*/ 390 h 445"/>
              <a:gd name="T52" fmla="*/ 406 w 773"/>
              <a:gd name="T53" fmla="*/ 215 h 445"/>
              <a:gd name="T54" fmla="*/ 478 w 773"/>
              <a:gd name="T55" fmla="*/ 191 h 445"/>
              <a:gd name="T56" fmla="*/ 573 w 773"/>
              <a:gd name="T57" fmla="*/ 261 h 445"/>
              <a:gd name="T58" fmla="*/ 683 w 773"/>
              <a:gd name="T59" fmla="*/ 261 h 445"/>
              <a:gd name="T60" fmla="*/ 741 w 773"/>
              <a:gd name="T61" fmla="*/ 33 h 445"/>
              <a:gd name="T62" fmla="*/ 765 w 773"/>
              <a:gd name="T63" fmla="*/ 160 h 445"/>
              <a:gd name="T64" fmla="*/ 772 w 773"/>
              <a:gd name="T65" fmla="*/ 152 h 445"/>
              <a:gd name="T66" fmla="*/ 150 w 773"/>
              <a:gd name="T67" fmla="*/ 169 h 445"/>
              <a:gd name="T68" fmla="*/ 177 w 773"/>
              <a:gd name="T69" fmla="*/ 240 h 445"/>
              <a:gd name="T70" fmla="*/ 177 w 773"/>
              <a:gd name="T71" fmla="*/ 240 h 445"/>
              <a:gd name="T72" fmla="*/ 109 w 773"/>
              <a:gd name="T73" fmla="*/ 210 h 445"/>
              <a:gd name="T74" fmla="*/ 313 w 773"/>
              <a:gd name="T75" fmla="*/ 431 h 445"/>
              <a:gd name="T76" fmla="*/ 313 w 773"/>
              <a:gd name="T77" fmla="*/ 349 h 445"/>
              <a:gd name="T78" fmla="*/ 429 w 773"/>
              <a:gd name="T79" fmla="*/ 206 h 445"/>
              <a:gd name="T80" fmla="*/ 429 w 773"/>
              <a:gd name="T81" fmla="*/ 124 h 445"/>
              <a:gd name="T82" fmla="*/ 429 w 773"/>
              <a:gd name="T83" fmla="*/ 206 h 445"/>
              <a:gd name="T84" fmla="*/ 628 w 773"/>
              <a:gd name="T85" fmla="*/ 302 h 445"/>
              <a:gd name="T86" fmla="*/ 628 w 773"/>
              <a:gd name="T87" fmla="*/ 22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73" h="445">
                <a:moveTo>
                  <a:pt x="772" y="152"/>
                </a:move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6"/>
                  <a:pt x="751" y="6"/>
                </a:cubicBezTo>
                <a:cubicBezTo>
                  <a:pt x="751" y="6"/>
                  <a:pt x="751" y="5"/>
                  <a:pt x="751" y="5"/>
                </a:cubicBezTo>
                <a:cubicBezTo>
                  <a:pt x="751" y="5"/>
                  <a:pt x="751" y="4"/>
                  <a:pt x="751" y="4"/>
                </a:cubicBezTo>
                <a:cubicBezTo>
                  <a:pt x="750" y="4"/>
                  <a:pt x="750" y="4"/>
                  <a:pt x="750" y="3"/>
                </a:cubicBezTo>
                <a:cubicBezTo>
                  <a:pt x="750" y="3"/>
                  <a:pt x="750" y="3"/>
                  <a:pt x="750" y="3"/>
                </a:cubicBezTo>
                <a:cubicBezTo>
                  <a:pt x="749" y="3"/>
                  <a:pt x="749" y="2"/>
                  <a:pt x="749" y="2"/>
                </a:cubicBezTo>
                <a:cubicBezTo>
                  <a:pt x="749" y="2"/>
                  <a:pt x="749" y="2"/>
                  <a:pt x="749" y="2"/>
                </a:cubicBezTo>
                <a:cubicBezTo>
                  <a:pt x="748" y="1"/>
                  <a:pt x="748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7" y="1"/>
                  <a:pt x="747" y="1"/>
                  <a:pt x="747" y="1"/>
                </a:cubicBezTo>
                <a:cubicBezTo>
                  <a:pt x="746" y="1"/>
                  <a:pt x="746" y="1"/>
                  <a:pt x="745" y="0"/>
                </a:cubicBezTo>
                <a:cubicBezTo>
                  <a:pt x="745" y="0"/>
                  <a:pt x="745" y="0"/>
                  <a:pt x="745" y="0"/>
                </a:cubicBezTo>
                <a:cubicBezTo>
                  <a:pt x="745" y="0"/>
                  <a:pt x="744" y="0"/>
                  <a:pt x="744" y="0"/>
                </a:cubicBezTo>
                <a:cubicBezTo>
                  <a:pt x="744" y="0"/>
                  <a:pt x="743" y="0"/>
                  <a:pt x="743" y="0"/>
                </a:cubicBezTo>
                <a:cubicBezTo>
                  <a:pt x="743" y="1"/>
                  <a:pt x="742" y="1"/>
                  <a:pt x="742" y="1"/>
                </a:cubicBezTo>
                <a:cubicBezTo>
                  <a:pt x="742" y="1"/>
                  <a:pt x="742" y="1"/>
                  <a:pt x="742" y="1"/>
                </a:cubicBezTo>
                <a:cubicBezTo>
                  <a:pt x="741" y="1"/>
                  <a:pt x="741" y="1"/>
                  <a:pt x="740" y="2"/>
                </a:cubicBezTo>
                <a:cubicBezTo>
                  <a:pt x="740" y="2"/>
                  <a:pt x="740" y="2"/>
                  <a:pt x="740" y="2"/>
                </a:cubicBezTo>
                <a:cubicBezTo>
                  <a:pt x="626" y="87"/>
                  <a:pt x="626" y="87"/>
                  <a:pt x="626" y="87"/>
                </a:cubicBezTo>
                <a:cubicBezTo>
                  <a:pt x="623" y="90"/>
                  <a:pt x="622" y="94"/>
                  <a:pt x="625" y="97"/>
                </a:cubicBezTo>
                <a:cubicBezTo>
                  <a:pt x="627" y="100"/>
                  <a:pt x="631" y="101"/>
                  <a:pt x="634" y="99"/>
                </a:cubicBezTo>
                <a:cubicBezTo>
                  <a:pt x="728" y="29"/>
                  <a:pt x="728" y="29"/>
                  <a:pt x="728" y="29"/>
                </a:cubicBezTo>
                <a:cubicBezTo>
                  <a:pt x="649" y="211"/>
                  <a:pt x="649" y="211"/>
                  <a:pt x="649" y="211"/>
                </a:cubicBezTo>
                <a:cubicBezTo>
                  <a:pt x="643" y="208"/>
                  <a:pt x="636" y="206"/>
                  <a:pt x="628" y="206"/>
                </a:cubicBezTo>
                <a:cubicBezTo>
                  <a:pt x="608" y="206"/>
                  <a:pt x="590" y="218"/>
                  <a:pt x="581" y="234"/>
                </a:cubicBezTo>
                <a:cubicBezTo>
                  <a:pt x="482" y="177"/>
                  <a:pt x="482" y="177"/>
                  <a:pt x="482" y="177"/>
                </a:cubicBezTo>
                <a:cubicBezTo>
                  <a:pt x="483" y="173"/>
                  <a:pt x="484" y="169"/>
                  <a:pt x="484" y="165"/>
                </a:cubicBezTo>
                <a:cubicBezTo>
                  <a:pt x="484" y="135"/>
                  <a:pt x="459" y="110"/>
                  <a:pt x="429" y="110"/>
                </a:cubicBezTo>
                <a:cubicBezTo>
                  <a:pt x="398" y="110"/>
                  <a:pt x="374" y="135"/>
                  <a:pt x="374" y="165"/>
                </a:cubicBezTo>
                <a:cubicBezTo>
                  <a:pt x="374" y="183"/>
                  <a:pt x="382" y="198"/>
                  <a:pt x="394" y="208"/>
                </a:cubicBezTo>
                <a:cubicBezTo>
                  <a:pt x="331" y="338"/>
                  <a:pt x="331" y="338"/>
                  <a:pt x="331" y="338"/>
                </a:cubicBezTo>
                <a:cubicBezTo>
                  <a:pt x="325" y="336"/>
                  <a:pt x="319" y="335"/>
                  <a:pt x="313" y="335"/>
                </a:cubicBezTo>
                <a:cubicBezTo>
                  <a:pt x="301" y="335"/>
                  <a:pt x="290" y="338"/>
                  <a:pt x="281" y="345"/>
                </a:cubicBezTo>
                <a:cubicBezTo>
                  <a:pt x="192" y="245"/>
                  <a:pt x="192" y="245"/>
                  <a:pt x="192" y="245"/>
                </a:cubicBezTo>
                <a:cubicBezTo>
                  <a:pt x="200" y="236"/>
                  <a:pt x="205" y="223"/>
                  <a:pt x="205" y="210"/>
                </a:cubicBezTo>
                <a:cubicBezTo>
                  <a:pt x="205" y="180"/>
                  <a:pt x="180" y="155"/>
                  <a:pt x="150" y="155"/>
                </a:cubicBezTo>
                <a:cubicBezTo>
                  <a:pt x="119" y="155"/>
                  <a:pt x="95" y="180"/>
                  <a:pt x="95" y="210"/>
                </a:cubicBezTo>
                <a:cubicBezTo>
                  <a:pt x="95" y="224"/>
                  <a:pt x="100" y="237"/>
                  <a:pt x="109" y="247"/>
                </a:cubicBezTo>
                <a:cubicBezTo>
                  <a:pt x="2" y="385"/>
                  <a:pt x="2" y="385"/>
                  <a:pt x="2" y="385"/>
                </a:cubicBezTo>
                <a:cubicBezTo>
                  <a:pt x="0" y="388"/>
                  <a:pt x="1" y="393"/>
                  <a:pt x="4" y="395"/>
                </a:cubicBezTo>
                <a:cubicBezTo>
                  <a:pt x="5" y="396"/>
                  <a:pt x="7" y="397"/>
                  <a:pt x="8" y="397"/>
                </a:cubicBezTo>
                <a:cubicBezTo>
                  <a:pt x="10" y="397"/>
                  <a:pt x="12" y="396"/>
                  <a:pt x="14" y="394"/>
                </a:cubicBezTo>
                <a:cubicBezTo>
                  <a:pt x="120" y="256"/>
                  <a:pt x="120" y="256"/>
                  <a:pt x="120" y="256"/>
                </a:cubicBezTo>
                <a:cubicBezTo>
                  <a:pt x="128" y="262"/>
                  <a:pt x="139" y="265"/>
                  <a:pt x="150" y="265"/>
                </a:cubicBezTo>
                <a:cubicBezTo>
                  <a:pt x="161" y="265"/>
                  <a:pt x="172" y="261"/>
                  <a:pt x="181" y="255"/>
                </a:cubicBezTo>
                <a:cubicBezTo>
                  <a:pt x="271" y="354"/>
                  <a:pt x="271" y="354"/>
                  <a:pt x="271" y="354"/>
                </a:cubicBezTo>
                <a:cubicBezTo>
                  <a:pt x="263" y="364"/>
                  <a:pt x="258" y="376"/>
                  <a:pt x="258" y="390"/>
                </a:cubicBezTo>
                <a:cubicBezTo>
                  <a:pt x="258" y="420"/>
                  <a:pt x="283" y="445"/>
                  <a:pt x="313" y="445"/>
                </a:cubicBezTo>
                <a:cubicBezTo>
                  <a:pt x="343" y="445"/>
                  <a:pt x="368" y="420"/>
                  <a:pt x="368" y="390"/>
                </a:cubicBezTo>
                <a:cubicBezTo>
                  <a:pt x="368" y="371"/>
                  <a:pt x="358" y="354"/>
                  <a:pt x="344" y="344"/>
                </a:cubicBezTo>
                <a:cubicBezTo>
                  <a:pt x="406" y="215"/>
                  <a:pt x="406" y="215"/>
                  <a:pt x="406" y="215"/>
                </a:cubicBezTo>
                <a:cubicBezTo>
                  <a:pt x="413" y="219"/>
                  <a:pt x="421" y="220"/>
                  <a:pt x="429" y="220"/>
                </a:cubicBezTo>
                <a:cubicBezTo>
                  <a:pt x="450" y="220"/>
                  <a:pt x="468" y="208"/>
                  <a:pt x="478" y="191"/>
                </a:cubicBezTo>
                <a:cubicBezTo>
                  <a:pt x="575" y="247"/>
                  <a:pt x="575" y="247"/>
                  <a:pt x="575" y="247"/>
                </a:cubicBezTo>
                <a:cubicBezTo>
                  <a:pt x="574" y="252"/>
                  <a:pt x="573" y="256"/>
                  <a:pt x="573" y="261"/>
                </a:cubicBezTo>
                <a:cubicBezTo>
                  <a:pt x="573" y="292"/>
                  <a:pt x="598" y="316"/>
                  <a:pt x="628" y="316"/>
                </a:cubicBezTo>
                <a:cubicBezTo>
                  <a:pt x="659" y="316"/>
                  <a:pt x="683" y="292"/>
                  <a:pt x="683" y="261"/>
                </a:cubicBezTo>
                <a:cubicBezTo>
                  <a:pt x="683" y="244"/>
                  <a:pt x="675" y="228"/>
                  <a:pt x="662" y="218"/>
                </a:cubicBezTo>
                <a:cubicBezTo>
                  <a:pt x="741" y="33"/>
                  <a:pt x="741" y="33"/>
                  <a:pt x="741" y="33"/>
                </a:cubicBezTo>
                <a:cubicBezTo>
                  <a:pt x="758" y="154"/>
                  <a:pt x="758" y="154"/>
                  <a:pt x="758" y="154"/>
                </a:cubicBezTo>
                <a:cubicBezTo>
                  <a:pt x="759" y="158"/>
                  <a:pt x="762" y="160"/>
                  <a:pt x="765" y="160"/>
                </a:cubicBezTo>
                <a:cubicBezTo>
                  <a:pt x="766" y="160"/>
                  <a:pt x="766" y="160"/>
                  <a:pt x="766" y="160"/>
                </a:cubicBezTo>
                <a:cubicBezTo>
                  <a:pt x="770" y="160"/>
                  <a:pt x="773" y="156"/>
                  <a:pt x="772" y="152"/>
                </a:cubicBezTo>
                <a:close/>
                <a:moveTo>
                  <a:pt x="109" y="210"/>
                </a:moveTo>
                <a:cubicBezTo>
                  <a:pt x="109" y="187"/>
                  <a:pt x="127" y="169"/>
                  <a:pt x="150" y="169"/>
                </a:cubicBezTo>
                <a:cubicBezTo>
                  <a:pt x="172" y="169"/>
                  <a:pt x="191" y="187"/>
                  <a:pt x="191" y="210"/>
                </a:cubicBezTo>
                <a:cubicBezTo>
                  <a:pt x="191" y="222"/>
                  <a:pt x="186" y="233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7" y="240"/>
                  <a:pt x="177" y="240"/>
                  <a:pt x="177" y="240"/>
                </a:cubicBezTo>
                <a:cubicBezTo>
                  <a:pt x="170" y="247"/>
                  <a:pt x="160" y="251"/>
                  <a:pt x="150" y="251"/>
                </a:cubicBezTo>
                <a:cubicBezTo>
                  <a:pt x="127" y="251"/>
                  <a:pt x="109" y="232"/>
                  <a:pt x="109" y="210"/>
                </a:cubicBezTo>
                <a:close/>
                <a:moveTo>
                  <a:pt x="354" y="390"/>
                </a:moveTo>
                <a:cubicBezTo>
                  <a:pt x="354" y="412"/>
                  <a:pt x="336" y="431"/>
                  <a:pt x="313" y="431"/>
                </a:cubicBezTo>
                <a:cubicBezTo>
                  <a:pt x="290" y="431"/>
                  <a:pt x="272" y="412"/>
                  <a:pt x="272" y="390"/>
                </a:cubicBezTo>
                <a:cubicBezTo>
                  <a:pt x="272" y="367"/>
                  <a:pt x="290" y="349"/>
                  <a:pt x="313" y="349"/>
                </a:cubicBezTo>
                <a:cubicBezTo>
                  <a:pt x="336" y="349"/>
                  <a:pt x="354" y="367"/>
                  <a:pt x="354" y="390"/>
                </a:cubicBezTo>
                <a:close/>
                <a:moveTo>
                  <a:pt x="429" y="206"/>
                </a:moveTo>
                <a:cubicBezTo>
                  <a:pt x="406" y="206"/>
                  <a:pt x="388" y="188"/>
                  <a:pt x="388" y="165"/>
                </a:cubicBezTo>
                <a:cubicBezTo>
                  <a:pt x="388" y="143"/>
                  <a:pt x="406" y="124"/>
                  <a:pt x="429" y="124"/>
                </a:cubicBezTo>
                <a:cubicBezTo>
                  <a:pt x="451" y="124"/>
                  <a:pt x="470" y="143"/>
                  <a:pt x="470" y="165"/>
                </a:cubicBezTo>
                <a:cubicBezTo>
                  <a:pt x="470" y="188"/>
                  <a:pt x="451" y="206"/>
                  <a:pt x="429" y="206"/>
                </a:cubicBezTo>
                <a:close/>
                <a:moveTo>
                  <a:pt x="669" y="261"/>
                </a:moveTo>
                <a:cubicBezTo>
                  <a:pt x="669" y="284"/>
                  <a:pt x="651" y="302"/>
                  <a:pt x="628" y="302"/>
                </a:cubicBezTo>
                <a:cubicBezTo>
                  <a:pt x="606" y="302"/>
                  <a:pt x="587" y="284"/>
                  <a:pt x="587" y="261"/>
                </a:cubicBezTo>
                <a:cubicBezTo>
                  <a:pt x="587" y="239"/>
                  <a:pt x="606" y="220"/>
                  <a:pt x="628" y="220"/>
                </a:cubicBezTo>
                <a:cubicBezTo>
                  <a:pt x="651" y="220"/>
                  <a:pt x="669" y="239"/>
                  <a:pt x="669" y="26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601579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 p14:presetBounceEnd="6111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61111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61111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5" dur="11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6" dur="11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 p14:presetBounceEnd="61111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9" dur="12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20" dur="12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 p14:presetBounceEnd="61111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23" dur="12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24" dur="12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decel="7368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9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9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30" grpId="0"/>
          <p:bldP spid="38" grpId="0"/>
          <p:bldP spid="39" grpId="0"/>
          <p:bldP spid="40" grpId="0"/>
          <p:bldP spid="42" grpId="0"/>
          <p:bldP spid="43" grpId="0"/>
          <p:bldP spid="44" grpId="0"/>
          <p:bldP spid="45" grpId="0"/>
          <p:bldP spid="46" grpId="0"/>
          <p:bldP spid="47" grpId="0"/>
          <p:bldP spid="35" grpId="0" animBg="1"/>
          <p:bldP spid="17" grpId="0" animBg="1"/>
          <p:bldP spid="22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2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2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2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2" presetClass="entr" presetSubtype="8" decel="73684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2" dur="9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73" dur="95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30" grpId="0"/>
          <p:bldP spid="38" grpId="0"/>
          <p:bldP spid="39" grpId="0"/>
          <p:bldP spid="40" grpId="0"/>
          <p:bldP spid="42" grpId="0"/>
          <p:bldP spid="43" grpId="0"/>
          <p:bldP spid="44" grpId="0"/>
          <p:bldP spid="45" grpId="0"/>
          <p:bldP spid="46" grpId="0"/>
          <p:bldP spid="47" grpId="0"/>
          <p:bldP spid="35" grpId="0" animBg="1"/>
          <p:bldP spid="17" grpId="0" animBg="1"/>
          <p:bldP spid="22" grpId="0" animBg="1"/>
        </p:bldLst>
      </p:timing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3-part Venn diagram is easily customized</a:t>
            </a:r>
            <a:endParaRPr lang="en-US" dirty="0"/>
          </a:p>
        </p:txBody>
      </p:sp>
      <p:sp>
        <p:nvSpPr>
          <p:cNvPr id="54" name="Text Placeholder 5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So easy you can’t believe it</a:t>
            </a:r>
            <a:endParaRPr lang="en-US" dirty="0"/>
          </a:p>
        </p:txBody>
      </p:sp>
      <p:sp>
        <p:nvSpPr>
          <p:cNvPr id="3" name="Oval 2"/>
          <p:cNvSpPr/>
          <p:nvPr/>
        </p:nvSpPr>
        <p:spPr>
          <a:xfrm>
            <a:off x="3698334" y="3144451"/>
            <a:ext cx="2580253" cy="2580251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4" name="Oval 3"/>
          <p:cNvSpPr/>
          <p:nvPr/>
        </p:nvSpPr>
        <p:spPr>
          <a:xfrm>
            <a:off x="4721696" y="1551404"/>
            <a:ext cx="2580253" cy="2580251"/>
          </a:xfrm>
          <a:prstGeom prst="ellipse">
            <a:avLst/>
          </a:prstGeom>
          <a:solidFill>
            <a:schemeClr val="accent5">
              <a:alpha val="60000"/>
            </a:schemeClr>
          </a:solidFill>
          <a:ln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5739690" y="3144451"/>
            <a:ext cx="2580253" cy="2580251"/>
          </a:xfrm>
          <a:prstGeom prst="ellipse">
            <a:avLst/>
          </a:prstGeom>
          <a:solidFill>
            <a:schemeClr val="bg2">
              <a:alpha val="60000"/>
            </a:schemeClr>
          </a:solidFill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839056" y="4266452"/>
            <a:ext cx="1872693" cy="4041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>
                <a:solidFill>
                  <a:srgbClr val="FFFFFF"/>
                </a:solidFill>
              </a:rPr>
              <a:t>Thing A</a:t>
            </a:r>
          </a:p>
        </p:txBody>
      </p:sp>
      <p:sp>
        <p:nvSpPr>
          <p:cNvPr id="7" name="Rectangle 6"/>
          <p:cNvSpPr/>
          <p:nvPr/>
        </p:nvSpPr>
        <p:spPr>
          <a:xfrm>
            <a:off x="5075476" y="2515341"/>
            <a:ext cx="1872693" cy="4041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>
                <a:solidFill>
                  <a:srgbClr val="FFFFFF"/>
                </a:solidFill>
              </a:rPr>
              <a:t>Thing B</a:t>
            </a:r>
          </a:p>
        </p:txBody>
      </p:sp>
      <p:sp>
        <p:nvSpPr>
          <p:cNvPr id="8" name="Rectangle 7"/>
          <p:cNvSpPr/>
          <p:nvPr/>
        </p:nvSpPr>
        <p:spPr>
          <a:xfrm>
            <a:off x="6286875" y="4266452"/>
            <a:ext cx="1872693" cy="4041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>
                <a:solidFill>
                  <a:srgbClr val="FFFFFF"/>
                </a:solidFill>
              </a:rPr>
              <a:t>Thing C</a:t>
            </a:r>
          </a:p>
        </p:txBody>
      </p:sp>
      <p:sp>
        <p:nvSpPr>
          <p:cNvPr id="9" name="Rectangle 8"/>
          <p:cNvSpPr/>
          <p:nvPr/>
        </p:nvSpPr>
        <p:spPr>
          <a:xfrm>
            <a:off x="-212427" y="4109873"/>
            <a:ext cx="2640293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r">
              <a:lnSpc>
                <a:spcPct val="95000"/>
              </a:lnSpc>
            </a:pPr>
            <a:r>
              <a:rPr lang="fr-FR" sz="1467" dirty="0" err="1"/>
              <a:t>Nullam</a:t>
            </a:r>
            <a:r>
              <a:rPr lang="fr-FR" sz="1467" dirty="0"/>
              <a:t> </a:t>
            </a:r>
            <a:r>
              <a:rPr lang="fr-FR" sz="1467" dirty="0" err="1"/>
              <a:t>sodales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endParaRPr lang="en-US" sz="1467" dirty="0"/>
          </a:p>
        </p:txBody>
      </p:sp>
      <p:sp>
        <p:nvSpPr>
          <p:cNvPr id="10" name="Rectangle 9"/>
          <p:cNvSpPr/>
          <p:nvPr/>
        </p:nvSpPr>
        <p:spPr>
          <a:xfrm>
            <a:off x="327493" y="1911242"/>
            <a:ext cx="3176220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 algn="r">
              <a:lnSpc>
                <a:spcPct val="95000"/>
              </a:lnSpc>
            </a:pPr>
            <a:r>
              <a:rPr lang="fr-FR" sz="1467" dirty="0"/>
              <a:t>Nam </a:t>
            </a:r>
            <a:r>
              <a:rPr lang="fr-FR" sz="1467" dirty="0" err="1"/>
              <a:t>sit</a:t>
            </a:r>
            <a:r>
              <a:rPr lang="fr-FR" sz="1467" dirty="0"/>
              <a:t> </a:t>
            </a:r>
            <a:r>
              <a:rPr lang="fr-FR" sz="1467" dirty="0" err="1"/>
              <a:t>amet</a:t>
            </a:r>
            <a:r>
              <a:rPr lang="fr-FR" sz="1467" dirty="0"/>
              <a:t> </a:t>
            </a:r>
            <a:r>
              <a:rPr lang="fr-FR" sz="1467" dirty="0" err="1"/>
              <a:t>neque</a:t>
            </a:r>
            <a:r>
              <a:rPr lang="fr-FR" sz="1467" dirty="0"/>
              <a:t> </a:t>
            </a:r>
            <a:r>
              <a:rPr lang="fr-FR" sz="1467" dirty="0" err="1"/>
              <a:t>quis</a:t>
            </a:r>
            <a:endParaRPr lang="en-US" sz="1467" dirty="0"/>
          </a:p>
        </p:txBody>
      </p:sp>
      <p:sp>
        <p:nvSpPr>
          <p:cNvPr id="11" name="Rectangle 10"/>
          <p:cNvSpPr/>
          <p:nvPr/>
        </p:nvSpPr>
        <p:spPr>
          <a:xfrm>
            <a:off x="9685139" y="4109873"/>
            <a:ext cx="2788995" cy="6186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5000"/>
              </a:lnSpc>
            </a:pP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quis</a:t>
            </a:r>
            <a:r>
              <a:rPr lang="en-US" sz="1467" dirty="0"/>
              <a:t> </a:t>
            </a:r>
            <a:r>
              <a:rPr lang="en-US" sz="1467" dirty="0" err="1"/>
              <a:t>faucibus</a:t>
            </a:r>
            <a:endParaRPr lang="en-US" sz="1467" dirty="0"/>
          </a:p>
        </p:txBody>
      </p:sp>
      <p:sp>
        <p:nvSpPr>
          <p:cNvPr id="12" name="Rectangle 11"/>
          <p:cNvSpPr/>
          <p:nvPr/>
        </p:nvSpPr>
        <p:spPr>
          <a:xfrm>
            <a:off x="8069891" y="2564904"/>
            <a:ext cx="3165376" cy="715965"/>
          </a:xfrm>
          <a:prstGeom prst="rect">
            <a:avLst/>
          </a:prstGeom>
          <a:solidFill>
            <a:schemeClr val="tx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133" dirty="0">
                <a:solidFill>
                  <a:schemeClr val="bg1"/>
                </a:solidFill>
              </a:rPr>
              <a:t>Lorem ipsum dolor sit amet, </a:t>
            </a:r>
            <a:r>
              <a:rPr lang="en-US" sz="2133" dirty="0" err="1">
                <a:solidFill>
                  <a:schemeClr val="bg1"/>
                </a:solidFill>
              </a:rPr>
              <a:t>consectetur</a:t>
            </a:r>
            <a:endParaRPr lang="en-US" sz="2133" dirty="0">
              <a:solidFill>
                <a:schemeClr val="bg1"/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5903979" y="3870087"/>
            <a:ext cx="192021" cy="192021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14" name="Straight Connector 13"/>
          <p:cNvCxnSpPr/>
          <p:nvPr/>
        </p:nvCxnSpPr>
        <p:spPr>
          <a:xfrm flipV="1">
            <a:off x="6062133" y="3078385"/>
            <a:ext cx="2016224" cy="862313"/>
          </a:xfrm>
          <a:prstGeom prst="line">
            <a:avLst/>
          </a:prstGeom>
          <a:ln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8620037" y="3901560"/>
            <a:ext cx="1060424" cy="1066032"/>
            <a:chOff x="776288" y="2444750"/>
            <a:chExt cx="600075" cy="603250"/>
          </a:xfrm>
        </p:grpSpPr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776288" y="2444750"/>
              <a:ext cx="600075" cy="60325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862013" y="2624931"/>
              <a:ext cx="430213" cy="242888"/>
              <a:chOff x="862013" y="2847975"/>
              <a:chExt cx="430213" cy="242888"/>
            </a:xfrm>
          </p:grpSpPr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334963" cy="242888"/>
              </a:xfrm>
              <a:custGeom>
                <a:avLst/>
                <a:gdLst>
                  <a:gd name="T0" fmla="*/ 191 w 197"/>
                  <a:gd name="T1" fmla="*/ 72 h 143"/>
                  <a:gd name="T2" fmla="*/ 184 w 197"/>
                  <a:gd name="T3" fmla="*/ 72 h 143"/>
                  <a:gd name="T4" fmla="*/ 172 w 197"/>
                  <a:gd name="T5" fmla="*/ 43 h 143"/>
                  <a:gd name="T6" fmla="*/ 157 w 197"/>
                  <a:gd name="T7" fmla="*/ 31 h 143"/>
                  <a:gd name="T8" fmla="*/ 126 w 197"/>
                  <a:gd name="T9" fmla="*/ 31 h 143"/>
                  <a:gd name="T10" fmla="*/ 126 w 197"/>
                  <a:gd name="T11" fmla="*/ 2 h 143"/>
                  <a:gd name="T12" fmla="*/ 123 w 197"/>
                  <a:gd name="T13" fmla="*/ 0 h 143"/>
                  <a:gd name="T14" fmla="*/ 2 w 197"/>
                  <a:gd name="T15" fmla="*/ 0 h 143"/>
                  <a:gd name="T16" fmla="*/ 0 w 197"/>
                  <a:gd name="T17" fmla="*/ 2 h 143"/>
                  <a:gd name="T18" fmla="*/ 0 w 197"/>
                  <a:gd name="T19" fmla="*/ 122 h 143"/>
                  <a:gd name="T20" fmla="*/ 2 w 197"/>
                  <a:gd name="T21" fmla="*/ 125 h 143"/>
                  <a:gd name="T22" fmla="*/ 19 w 197"/>
                  <a:gd name="T23" fmla="*/ 125 h 143"/>
                  <a:gd name="T24" fmla="*/ 39 w 197"/>
                  <a:gd name="T25" fmla="*/ 143 h 143"/>
                  <a:gd name="T26" fmla="*/ 60 w 197"/>
                  <a:gd name="T27" fmla="*/ 125 h 143"/>
                  <a:gd name="T28" fmla="*/ 138 w 197"/>
                  <a:gd name="T29" fmla="*/ 125 h 143"/>
                  <a:gd name="T30" fmla="*/ 159 w 197"/>
                  <a:gd name="T31" fmla="*/ 143 h 143"/>
                  <a:gd name="T32" fmla="*/ 180 w 197"/>
                  <a:gd name="T33" fmla="*/ 125 h 143"/>
                  <a:gd name="T34" fmla="*/ 191 w 197"/>
                  <a:gd name="T35" fmla="*/ 125 h 143"/>
                  <a:gd name="T36" fmla="*/ 197 w 197"/>
                  <a:gd name="T37" fmla="*/ 119 h 143"/>
                  <a:gd name="T38" fmla="*/ 197 w 197"/>
                  <a:gd name="T39" fmla="*/ 78 h 143"/>
                  <a:gd name="T40" fmla="*/ 191 w 197"/>
                  <a:gd name="T41" fmla="*/ 72 h 143"/>
                  <a:gd name="T42" fmla="*/ 157 w 197"/>
                  <a:gd name="T43" fmla="*/ 36 h 143"/>
                  <a:gd name="T44" fmla="*/ 168 w 197"/>
                  <a:gd name="T45" fmla="*/ 44 h 143"/>
                  <a:gd name="T46" fmla="*/ 179 w 197"/>
                  <a:gd name="T47" fmla="*/ 72 h 143"/>
                  <a:gd name="T48" fmla="*/ 126 w 197"/>
                  <a:gd name="T49" fmla="*/ 72 h 143"/>
                  <a:gd name="T50" fmla="*/ 126 w 197"/>
                  <a:gd name="T51" fmla="*/ 36 h 143"/>
                  <a:gd name="T52" fmla="*/ 157 w 197"/>
                  <a:gd name="T53" fmla="*/ 36 h 143"/>
                  <a:gd name="T54" fmla="*/ 4 w 197"/>
                  <a:gd name="T55" fmla="*/ 4 h 143"/>
                  <a:gd name="T56" fmla="*/ 121 w 197"/>
                  <a:gd name="T57" fmla="*/ 4 h 143"/>
                  <a:gd name="T58" fmla="*/ 121 w 197"/>
                  <a:gd name="T59" fmla="*/ 120 h 143"/>
                  <a:gd name="T60" fmla="*/ 60 w 197"/>
                  <a:gd name="T61" fmla="*/ 120 h 143"/>
                  <a:gd name="T62" fmla="*/ 39 w 197"/>
                  <a:gd name="T63" fmla="*/ 101 h 143"/>
                  <a:gd name="T64" fmla="*/ 19 w 197"/>
                  <a:gd name="T65" fmla="*/ 120 h 143"/>
                  <a:gd name="T66" fmla="*/ 4 w 197"/>
                  <a:gd name="T67" fmla="*/ 120 h 143"/>
                  <a:gd name="T68" fmla="*/ 4 w 197"/>
                  <a:gd name="T69" fmla="*/ 4 h 143"/>
                  <a:gd name="T70" fmla="*/ 39 w 197"/>
                  <a:gd name="T71" fmla="*/ 139 h 143"/>
                  <a:gd name="T72" fmla="*/ 23 w 197"/>
                  <a:gd name="T73" fmla="*/ 122 h 143"/>
                  <a:gd name="T74" fmla="*/ 39 w 197"/>
                  <a:gd name="T75" fmla="*/ 106 h 143"/>
                  <a:gd name="T76" fmla="*/ 56 w 197"/>
                  <a:gd name="T77" fmla="*/ 122 h 143"/>
                  <a:gd name="T78" fmla="*/ 39 w 197"/>
                  <a:gd name="T79" fmla="*/ 139 h 143"/>
                  <a:gd name="T80" fmla="*/ 159 w 197"/>
                  <a:gd name="T81" fmla="*/ 139 h 143"/>
                  <a:gd name="T82" fmla="*/ 142 w 197"/>
                  <a:gd name="T83" fmla="*/ 122 h 143"/>
                  <a:gd name="T84" fmla="*/ 159 w 197"/>
                  <a:gd name="T85" fmla="*/ 106 h 143"/>
                  <a:gd name="T86" fmla="*/ 175 w 197"/>
                  <a:gd name="T87" fmla="*/ 122 h 143"/>
                  <a:gd name="T88" fmla="*/ 175 w 197"/>
                  <a:gd name="T89" fmla="*/ 122 h 143"/>
                  <a:gd name="T90" fmla="*/ 175 w 197"/>
                  <a:gd name="T91" fmla="*/ 123 h 143"/>
                  <a:gd name="T92" fmla="*/ 159 w 197"/>
                  <a:gd name="T93" fmla="*/ 139 h 143"/>
                  <a:gd name="T94" fmla="*/ 193 w 197"/>
                  <a:gd name="T95" fmla="*/ 119 h 143"/>
                  <a:gd name="T96" fmla="*/ 191 w 197"/>
                  <a:gd name="T97" fmla="*/ 120 h 143"/>
                  <a:gd name="T98" fmla="*/ 180 w 197"/>
                  <a:gd name="T99" fmla="*/ 120 h 143"/>
                  <a:gd name="T100" fmla="*/ 159 w 197"/>
                  <a:gd name="T101" fmla="*/ 101 h 143"/>
                  <a:gd name="T102" fmla="*/ 138 w 197"/>
                  <a:gd name="T103" fmla="*/ 120 h 143"/>
                  <a:gd name="T104" fmla="*/ 126 w 197"/>
                  <a:gd name="T105" fmla="*/ 120 h 143"/>
                  <a:gd name="T106" fmla="*/ 126 w 197"/>
                  <a:gd name="T107" fmla="*/ 77 h 143"/>
                  <a:gd name="T108" fmla="*/ 191 w 197"/>
                  <a:gd name="T109" fmla="*/ 77 h 143"/>
                  <a:gd name="T110" fmla="*/ 193 w 197"/>
                  <a:gd name="T111" fmla="*/ 78 h 143"/>
                  <a:gd name="T112" fmla="*/ 193 w 197"/>
                  <a:gd name="T113" fmla="*/ 1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143">
                    <a:moveTo>
                      <a:pt x="191" y="72"/>
                    </a:moveTo>
                    <a:cubicBezTo>
                      <a:pt x="184" y="72"/>
                      <a:pt x="184" y="72"/>
                      <a:pt x="184" y="72"/>
                    </a:cubicBezTo>
                    <a:cubicBezTo>
                      <a:pt x="181" y="65"/>
                      <a:pt x="172" y="43"/>
                      <a:pt x="172" y="43"/>
                    </a:cubicBezTo>
                    <a:cubicBezTo>
                      <a:pt x="169" y="36"/>
                      <a:pt x="163" y="31"/>
                      <a:pt x="157" y="31"/>
                    </a:cubicBezTo>
                    <a:cubicBezTo>
                      <a:pt x="126" y="31"/>
                      <a:pt x="126" y="31"/>
                      <a:pt x="126" y="31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1"/>
                      <a:pt x="125" y="0"/>
                      <a:pt x="12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3"/>
                      <a:pt x="1" y="125"/>
                      <a:pt x="2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0" y="135"/>
                      <a:pt x="29" y="143"/>
                      <a:pt x="39" y="143"/>
                    </a:cubicBezTo>
                    <a:cubicBezTo>
                      <a:pt x="50" y="143"/>
                      <a:pt x="59" y="135"/>
                      <a:pt x="60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35"/>
                      <a:pt x="148" y="143"/>
                      <a:pt x="159" y="143"/>
                    </a:cubicBezTo>
                    <a:cubicBezTo>
                      <a:pt x="170" y="143"/>
                      <a:pt x="178" y="135"/>
                      <a:pt x="180" y="125"/>
                    </a:cubicBezTo>
                    <a:cubicBezTo>
                      <a:pt x="191" y="125"/>
                      <a:pt x="191" y="125"/>
                      <a:pt x="191" y="125"/>
                    </a:cubicBezTo>
                    <a:cubicBezTo>
                      <a:pt x="195" y="125"/>
                      <a:pt x="197" y="122"/>
                      <a:pt x="197" y="119"/>
                    </a:cubicBezTo>
                    <a:cubicBezTo>
                      <a:pt x="197" y="78"/>
                      <a:pt x="197" y="78"/>
                      <a:pt x="197" y="78"/>
                    </a:cubicBezTo>
                    <a:cubicBezTo>
                      <a:pt x="197" y="75"/>
                      <a:pt x="195" y="72"/>
                      <a:pt x="191" y="72"/>
                    </a:cubicBezTo>
                    <a:close/>
                    <a:moveTo>
                      <a:pt x="157" y="36"/>
                    </a:moveTo>
                    <a:cubicBezTo>
                      <a:pt x="161" y="36"/>
                      <a:pt x="166" y="40"/>
                      <a:pt x="168" y="44"/>
                    </a:cubicBezTo>
                    <a:cubicBezTo>
                      <a:pt x="168" y="45"/>
                      <a:pt x="175" y="64"/>
                      <a:pt x="179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36"/>
                      <a:pt x="126" y="36"/>
                      <a:pt x="126" y="36"/>
                    </a:cubicBezTo>
                    <a:lnTo>
                      <a:pt x="157" y="36"/>
                    </a:lnTo>
                    <a:close/>
                    <a:moveTo>
                      <a:pt x="4" y="4"/>
                    </a:moveTo>
                    <a:cubicBezTo>
                      <a:pt x="121" y="4"/>
                      <a:pt x="121" y="4"/>
                      <a:pt x="121" y="4"/>
                    </a:cubicBezTo>
                    <a:cubicBezTo>
                      <a:pt x="121" y="120"/>
                      <a:pt x="121" y="120"/>
                      <a:pt x="121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59" y="109"/>
                      <a:pt x="50" y="101"/>
                      <a:pt x="39" y="101"/>
                    </a:cubicBezTo>
                    <a:cubicBezTo>
                      <a:pt x="29" y="101"/>
                      <a:pt x="20" y="109"/>
                      <a:pt x="19" y="120"/>
                    </a:cubicBezTo>
                    <a:cubicBezTo>
                      <a:pt x="4" y="120"/>
                      <a:pt x="4" y="120"/>
                      <a:pt x="4" y="120"/>
                    </a:cubicBezTo>
                    <a:lnTo>
                      <a:pt x="4" y="4"/>
                    </a:lnTo>
                    <a:close/>
                    <a:moveTo>
                      <a:pt x="39" y="139"/>
                    </a:moveTo>
                    <a:cubicBezTo>
                      <a:pt x="30" y="139"/>
                      <a:pt x="23" y="131"/>
                      <a:pt x="23" y="122"/>
                    </a:cubicBezTo>
                    <a:cubicBezTo>
                      <a:pt x="23" y="113"/>
                      <a:pt x="30" y="106"/>
                      <a:pt x="39" y="106"/>
                    </a:cubicBezTo>
                    <a:cubicBezTo>
                      <a:pt x="48" y="106"/>
                      <a:pt x="56" y="113"/>
                      <a:pt x="56" y="122"/>
                    </a:cubicBezTo>
                    <a:cubicBezTo>
                      <a:pt x="56" y="131"/>
                      <a:pt x="48" y="139"/>
                      <a:pt x="39" y="139"/>
                    </a:cubicBezTo>
                    <a:close/>
                    <a:moveTo>
                      <a:pt x="159" y="139"/>
                    </a:moveTo>
                    <a:cubicBezTo>
                      <a:pt x="150" y="139"/>
                      <a:pt x="142" y="131"/>
                      <a:pt x="142" y="122"/>
                    </a:cubicBezTo>
                    <a:cubicBezTo>
                      <a:pt x="142" y="113"/>
                      <a:pt x="150" y="106"/>
                      <a:pt x="159" y="106"/>
                    </a:cubicBezTo>
                    <a:cubicBezTo>
                      <a:pt x="168" y="106"/>
                      <a:pt x="175" y="113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3"/>
                    </a:cubicBezTo>
                    <a:cubicBezTo>
                      <a:pt x="175" y="131"/>
                      <a:pt x="168" y="139"/>
                      <a:pt x="159" y="139"/>
                    </a:cubicBezTo>
                    <a:close/>
                    <a:moveTo>
                      <a:pt x="193" y="119"/>
                    </a:moveTo>
                    <a:cubicBezTo>
                      <a:pt x="193" y="119"/>
                      <a:pt x="192" y="120"/>
                      <a:pt x="191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78" y="109"/>
                      <a:pt x="170" y="101"/>
                      <a:pt x="159" y="101"/>
                    </a:cubicBezTo>
                    <a:cubicBezTo>
                      <a:pt x="148" y="101"/>
                      <a:pt x="139" y="109"/>
                      <a:pt x="138" y="120"/>
                    </a:cubicBezTo>
                    <a:cubicBezTo>
                      <a:pt x="126" y="120"/>
                      <a:pt x="126" y="120"/>
                      <a:pt x="126" y="120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2" y="77"/>
                      <a:pt x="193" y="77"/>
                      <a:pt x="193" y="78"/>
                    </a:cubicBezTo>
                    <a:lnTo>
                      <a:pt x="193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862013" y="2847975"/>
                <a:ext cx="76200" cy="7938"/>
              </a:xfrm>
              <a:custGeom>
                <a:avLst/>
                <a:gdLst>
                  <a:gd name="T0" fmla="*/ 42 w 45"/>
                  <a:gd name="T1" fmla="*/ 0 h 4"/>
                  <a:gd name="T2" fmla="*/ 3 w 45"/>
                  <a:gd name="T3" fmla="*/ 0 h 4"/>
                  <a:gd name="T4" fmla="*/ 0 w 45"/>
                  <a:gd name="T5" fmla="*/ 2 h 4"/>
                  <a:gd name="T6" fmla="*/ 3 w 45"/>
                  <a:gd name="T7" fmla="*/ 4 h 4"/>
                  <a:gd name="T8" fmla="*/ 42 w 45"/>
                  <a:gd name="T9" fmla="*/ 4 h 4"/>
                  <a:gd name="T10" fmla="*/ 45 w 45"/>
                  <a:gd name="T11" fmla="*/ 2 h 4"/>
                  <a:gd name="T12" fmla="*/ 42 w 4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">
                    <a:moveTo>
                      <a:pt x="4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4" y="4"/>
                      <a:pt x="45" y="3"/>
                      <a:pt x="45" y="2"/>
                    </a:cubicBezTo>
                    <a:cubicBezTo>
                      <a:pt x="45" y="1"/>
                      <a:pt x="44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877888" y="2886075"/>
                <a:ext cx="60325" cy="6350"/>
              </a:xfrm>
              <a:custGeom>
                <a:avLst/>
                <a:gdLst>
                  <a:gd name="T0" fmla="*/ 32 w 35"/>
                  <a:gd name="T1" fmla="*/ 0 h 4"/>
                  <a:gd name="T2" fmla="*/ 2 w 35"/>
                  <a:gd name="T3" fmla="*/ 0 h 4"/>
                  <a:gd name="T4" fmla="*/ 0 w 35"/>
                  <a:gd name="T5" fmla="*/ 2 h 4"/>
                  <a:gd name="T6" fmla="*/ 2 w 35"/>
                  <a:gd name="T7" fmla="*/ 4 h 4"/>
                  <a:gd name="T8" fmla="*/ 32 w 35"/>
                  <a:gd name="T9" fmla="*/ 4 h 4"/>
                  <a:gd name="T10" fmla="*/ 35 w 35"/>
                  <a:gd name="T11" fmla="*/ 2 h 4"/>
                  <a:gd name="T12" fmla="*/ 32 w 3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">
                    <a:moveTo>
                      <a:pt x="3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4" y="4"/>
                      <a:pt x="35" y="3"/>
                      <a:pt x="35" y="2"/>
                    </a:cubicBezTo>
                    <a:cubicBezTo>
                      <a:pt x="35" y="1"/>
                      <a:pt x="34" y="0"/>
                      <a:pt x="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895350" y="2922588"/>
                <a:ext cx="42863" cy="9525"/>
              </a:xfrm>
              <a:custGeom>
                <a:avLst/>
                <a:gdLst>
                  <a:gd name="T0" fmla="*/ 22 w 25"/>
                  <a:gd name="T1" fmla="*/ 0 h 5"/>
                  <a:gd name="T2" fmla="*/ 2 w 25"/>
                  <a:gd name="T3" fmla="*/ 0 h 5"/>
                  <a:gd name="T4" fmla="*/ 0 w 25"/>
                  <a:gd name="T5" fmla="*/ 2 h 5"/>
                  <a:gd name="T6" fmla="*/ 2 w 25"/>
                  <a:gd name="T7" fmla="*/ 5 h 5"/>
                  <a:gd name="T8" fmla="*/ 22 w 25"/>
                  <a:gd name="T9" fmla="*/ 5 h 5"/>
                  <a:gd name="T10" fmla="*/ 25 w 25"/>
                  <a:gd name="T11" fmla="*/ 2 h 5"/>
                  <a:gd name="T12" fmla="*/ 22 w 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">
                    <a:moveTo>
                      <a:pt x="2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4" y="5"/>
                      <a:pt x="25" y="3"/>
                      <a:pt x="25" y="2"/>
                    </a:cubicBezTo>
                    <a:cubicBezTo>
                      <a:pt x="25" y="1"/>
                      <a:pt x="24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3484383" y="1704331"/>
            <a:ext cx="1060424" cy="1063229"/>
            <a:chOff x="0" y="2445544"/>
            <a:chExt cx="600075" cy="601663"/>
          </a:xfrm>
        </p:grpSpPr>
        <p:sp>
          <p:nvSpPr>
            <p:cNvPr id="30" name="Oval 29"/>
            <p:cNvSpPr>
              <a:spLocks noChangeArrowheads="1"/>
            </p:cNvSpPr>
            <p:nvPr/>
          </p:nvSpPr>
          <p:spPr bwMode="auto">
            <a:xfrm>
              <a:off x="0" y="2445544"/>
              <a:ext cx="600075" cy="601663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19063" y="2594769"/>
              <a:ext cx="361950" cy="303213"/>
              <a:chOff x="119063" y="2792413"/>
              <a:chExt cx="361950" cy="303213"/>
            </a:xfrm>
          </p:grpSpPr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119063" y="2792413"/>
                <a:ext cx="361950" cy="303213"/>
              </a:xfrm>
              <a:custGeom>
                <a:avLst/>
                <a:gdLst>
                  <a:gd name="T0" fmla="*/ 212 w 214"/>
                  <a:gd name="T1" fmla="*/ 51 h 179"/>
                  <a:gd name="T2" fmla="*/ 162 w 214"/>
                  <a:gd name="T3" fmla="*/ 38 h 179"/>
                  <a:gd name="T4" fmla="*/ 163 w 214"/>
                  <a:gd name="T5" fmla="*/ 30 h 179"/>
                  <a:gd name="T6" fmla="*/ 133 w 214"/>
                  <a:gd name="T7" fmla="*/ 0 h 179"/>
                  <a:gd name="T8" fmla="*/ 103 w 214"/>
                  <a:gd name="T9" fmla="*/ 30 h 179"/>
                  <a:gd name="T10" fmla="*/ 105 w 214"/>
                  <a:gd name="T11" fmla="*/ 42 h 179"/>
                  <a:gd name="T12" fmla="*/ 72 w 214"/>
                  <a:gd name="T13" fmla="*/ 51 h 179"/>
                  <a:gd name="T14" fmla="*/ 3 w 214"/>
                  <a:gd name="T15" fmla="*/ 33 h 179"/>
                  <a:gd name="T16" fmla="*/ 1 w 214"/>
                  <a:gd name="T17" fmla="*/ 33 h 179"/>
                  <a:gd name="T18" fmla="*/ 0 w 214"/>
                  <a:gd name="T19" fmla="*/ 35 h 179"/>
                  <a:gd name="T20" fmla="*/ 0 w 214"/>
                  <a:gd name="T21" fmla="*/ 159 h 179"/>
                  <a:gd name="T22" fmla="*/ 2 w 214"/>
                  <a:gd name="T23" fmla="*/ 161 h 179"/>
                  <a:gd name="T24" fmla="*/ 72 w 214"/>
                  <a:gd name="T25" fmla="*/ 179 h 179"/>
                  <a:gd name="T26" fmla="*/ 72 w 214"/>
                  <a:gd name="T27" fmla="*/ 179 h 179"/>
                  <a:gd name="T28" fmla="*/ 72 w 214"/>
                  <a:gd name="T29" fmla="*/ 179 h 179"/>
                  <a:gd name="T30" fmla="*/ 72 w 214"/>
                  <a:gd name="T31" fmla="*/ 179 h 179"/>
                  <a:gd name="T32" fmla="*/ 73 w 214"/>
                  <a:gd name="T33" fmla="*/ 179 h 179"/>
                  <a:gd name="T34" fmla="*/ 142 w 214"/>
                  <a:gd name="T35" fmla="*/ 161 h 179"/>
                  <a:gd name="T36" fmla="*/ 211 w 214"/>
                  <a:gd name="T37" fmla="*/ 179 h 179"/>
                  <a:gd name="T38" fmla="*/ 212 w 214"/>
                  <a:gd name="T39" fmla="*/ 179 h 179"/>
                  <a:gd name="T40" fmla="*/ 213 w 214"/>
                  <a:gd name="T41" fmla="*/ 178 h 179"/>
                  <a:gd name="T42" fmla="*/ 214 w 214"/>
                  <a:gd name="T43" fmla="*/ 176 h 179"/>
                  <a:gd name="T44" fmla="*/ 214 w 214"/>
                  <a:gd name="T45" fmla="*/ 53 h 179"/>
                  <a:gd name="T46" fmla="*/ 212 w 214"/>
                  <a:gd name="T47" fmla="*/ 51 h 179"/>
                  <a:gd name="T48" fmla="*/ 133 w 214"/>
                  <a:gd name="T49" fmla="*/ 5 h 179"/>
                  <a:gd name="T50" fmla="*/ 159 w 214"/>
                  <a:gd name="T51" fmla="*/ 30 h 179"/>
                  <a:gd name="T52" fmla="*/ 157 w 214"/>
                  <a:gd name="T53" fmla="*/ 39 h 179"/>
                  <a:gd name="T54" fmla="*/ 157 w 214"/>
                  <a:gd name="T55" fmla="*/ 39 h 179"/>
                  <a:gd name="T56" fmla="*/ 157 w 214"/>
                  <a:gd name="T57" fmla="*/ 39 h 179"/>
                  <a:gd name="T58" fmla="*/ 133 w 214"/>
                  <a:gd name="T59" fmla="*/ 75 h 179"/>
                  <a:gd name="T60" fmla="*/ 108 w 214"/>
                  <a:gd name="T61" fmla="*/ 30 h 179"/>
                  <a:gd name="T62" fmla="*/ 133 w 214"/>
                  <a:gd name="T63" fmla="*/ 5 h 179"/>
                  <a:gd name="T64" fmla="*/ 5 w 214"/>
                  <a:gd name="T65" fmla="*/ 38 h 179"/>
                  <a:gd name="T66" fmla="*/ 70 w 214"/>
                  <a:gd name="T67" fmla="*/ 55 h 179"/>
                  <a:gd name="T68" fmla="*/ 70 w 214"/>
                  <a:gd name="T69" fmla="*/ 173 h 179"/>
                  <a:gd name="T70" fmla="*/ 5 w 214"/>
                  <a:gd name="T71" fmla="*/ 157 h 179"/>
                  <a:gd name="T72" fmla="*/ 5 w 214"/>
                  <a:gd name="T73" fmla="*/ 38 h 179"/>
                  <a:gd name="T74" fmla="*/ 75 w 214"/>
                  <a:gd name="T75" fmla="*/ 55 h 179"/>
                  <a:gd name="T76" fmla="*/ 107 w 214"/>
                  <a:gd name="T77" fmla="*/ 47 h 179"/>
                  <a:gd name="T78" fmla="*/ 133 w 214"/>
                  <a:gd name="T79" fmla="*/ 79 h 179"/>
                  <a:gd name="T80" fmla="*/ 140 w 214"/>
                  <a:gd name="T81" fmla="*/ 77 h 179"/>
                  <a:gd name="T82" fmla="*/ 140 w 214"/>
                  <a:gd name="T83" fmla="*/ 157 h 179"/>
                  <a:gd name="T84" fmla="*/ 75 w 214"/>
                  <a:gd name="T85" fmla="*/ 173 h 179"/>
                  <a:gd name="T86" fmla="*/ 75 w 214"/>
                  <a:gd name="T87" fmla="*/ 55 h 179"/>
                  <a:gd name="T88" fmla="*/ 209 w 214"/>
                  <a:gd name="T89" fmla="*/ 173 h 179"/>
                  <a:gd name="T90" fmla="*/ 144 w 214"/>
                  <a:gd name="T91" fmla="*/ 157 h 179"/>
                  <a:gd name="T92" fmla="*/ 144 w 214"/>
                  <a:gd name="T93" fmla="*/ 73 h 179"/>
                  <a:gd name="T94" fmla="*/ 161 w 214"/>
                  <a:gd name="T95" fmla="*/ 43 h 179"/>
                  <a:gd name="T96" fmla="*/ 209 w 214"/>
                  <a:gd name="T97" fmla="*/ 55 h 179"/>
                  <a:gd name="T98" fmla="*/ 209 w 214"/>
                  <a:gd name="T99" fmla="*/ 173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4" h="179">
                    <a:moveTo>
                      <a:pt x="212" y="51"/>
                    </a:moveTo>
                    <a:cubicBezTo>
                      <a:pt x="162" y="38"/>
                      <a:pt x="162" y="38"/>
                      <a:pt x="162" y="38"/>
                    </a:cubicBezTo>
                    <a:cubicBezTo>
                      <a:pt x="163" y="35"/>
                      <a:pt x="163" y="33"/>
                      <a:pt x="163" y="30"/>
                    </a:cubicBezTo>
                    <a:cubicBezTo>
                      <a:pt x="163" y="14"/>
                      <a:pt x="150" y="0"/>
                      <a:pt x="133" y="0"/>
                    </a:cubicBezTo>
                    <a:cubicBezTo>
                      <a:pt x="117" y="0"/>
                      <a:pt x="103" y="14"/>
                      <a:pt x="103" y="30"/>
                    </a:cubicBezTo>
                    <a:cubicBezTo>
                      <a:pt x="103" y="34"/>
                      <a:pt x="104" y="38"/>
                      <a:pt x="105" y="42"/>
                    </a:cubicBezTo>
                    <a:cubicBezTo>
                      <a:pt x="72" y="51"/>
                      <a:pt x="72" y="51"/>
                      <a:pt x="72" y="51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3"/>
                      <a:pt x="2" y="33"/>
                      <a:pt x="1" y="33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0"/>
                      <a:pt x="1" y="161"/>
                      <a:pt x="2" y="161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2" y="179"/>
                      <a:pt x="72" y="179"/>
                    </a:cubicBezTo>
                    <a:cubicBezTo>
                      <a:pt x="72" y="179"/>
                      <a:pt x="73" y="179"/>
                      <a:pt x="73" y="179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211" y="179"/>
                      <a:pt x="211" y="179"/>
                      <a:pt x="211" y="179"/>
                    </a:cubicBezTo>
                    <a:cubicBezTo>
                      <a:pt x="211" y="179"/>
                      <a:pt x="211" y="179"/>
                      <a:pt x="212" y="179"/>
                    </a:cubicBezTo>
                    <a:cubicBezTo>
                      <a:pt x="212" y="179"/>
                      <a:pt x="213" y="179"/>
                      <a:pt x="213" y="178"/>
                    </a:cubicBezTo>
                    <a:cubicBezTo>
                      <a:pt x="214" y="178"/>
                      <a:pt x="214" y="177"/>
                      <a:pt x="214" y="176"/>
                    </a:cubicBezTo>
                    <a:cubicBezTo>
                      <a:pt x="214" y="53"/>
                      <a:pt x="214" y="53"/>
                      <a:pt x="214" y="53"/>
                    </a:cubicBezTo>
                    <a:cubicBezTo>
                      <a:pt x="214" y="52"/>
                      <a:pt x="213" y="51"/>
                      <a:pt x="212" y="51"/>
                    </a:cubicBezTo>
                    <a:close/>
                    <a:moveTo>
                      <a:pt x="133" y="5"/>
                    </a:moveTo>
                    <a:cubicBezTo>
                      <a:pt x="147" y="5"/>
                      <a:pt x="159" y="16"/>
                      <a:pt x="159" y="30"/>
                    </a:cubicBezTo>
                    <a:cubicBezTo>
                      <a:pt x="159" y="33"/>
                      <a:pt x="158" y="36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7" y="39"/>
                      <a:pt x="157" y="39"/>
                      <a:pt x="157" y="39"/>
                    </a:cubicBezTo>
                    <a:cubicBezTo>
                      <a:pt x="153" y="55"/>
                      <a:pt x="140" y="75"/>
                      <a:pt x="133" y="75"/>
                    </a:cubicBezTo>
                    <a:cubicBezTo>
                      <a:pt x="125" y="75"/>
                      <a:pt x="108" y="45"/>
                      <a:pt x="108" y="30"/>
                    </a:cubicBezTo>
                    <a:cubicBezTo>
                      <a:pt x="108" y="16"/>
                      <a:pt x="119" y="5"/>
                      <a:pt x="133" y="5"/>
                    </a:cubicBezTo>
                    <a:close/>
                    <a:moveTo>
                      <a:pt x="5" y="38"/>
                    </a:move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5" y="157"/>
                      <a:pt x="5" y="157"/>
                      <a:pt x="5" y="157"/>
                    </a:cubicBezTo>
                    <a:lnTo>
                      <a:pt x="5" y="38"/>
                    </a:lnTo>
                    <a:close/>
                    <a:moveTo>
                      <a:pt x="75" y="55"/>
                    </a:moveTo>
                    <a:cubicBezTo>
                      <a:pt x="107" y="47"/>
                      <a:pt x="107" y="47"/>
                      <a:pt x="107" y="47"/>
                    </a:cubicBezTo>
                    <a:cubicBezTo>
                      <a:pt x="112" y="62"/>
                      <a:pt x="124" y="79"/>
                      <a:pt x="133" y="79"/>
                    </a:cubicBezTo>
                    <a:cubicBezTo>
                      <a:pt x="135" y="79"/>
                      <a:pt x="137" y="79"/>
                      <a:pt x="140" y="77"/>
                    </a:cubicBezTo>
                    <a:cubicBezTo>
                      <a:pt x="140" y="157"/>
                      <a:pt x="140" y="157"/>
                      <a:pt x="140" y="157"/>
                    </a:cubicBezTo>
                    <a:cubicBezTo>
                      <a:pt x="75" y="173"/>
                      <a:pt x="75" y="173"/>
                      <a:pt x="75" y="173"/>
                    </a:cubicBezTo>
                    <a:lnTo>
                      <a:pt x="75" y="55"/>
                    </a:lnTo>
                    <a:close/>
                    <a:moveTo>
                      <a:pt x="209" y="173"/>
                    </a:moveTo>
                    <a:cubicBezTo>
                      <a:pt x="144" y="157"/>
                      <a:pt x="144" y="157"/>
                      <a:pt x="144" y="157"/>
                    </a:cubicBezTo>
                    <a:cubicBezTo>
                      <a:pt x="144" y="73"/>
                      <a:pt x="144" y="73"/>
                      <a:pt x="144" y="73"/>
                    </a:cubicBezTo>
                    <a:cubicBezTo>
                      <a:pt x="151" y="66"/>
                      <a:pt x="158" y="53"/>
                      <a:pt x="161" y="43"/>
                    </a:cubicBezTo>
                    <a:cubicBezTo>
                      <a:pt x="209" y="55"/>
                      <a:pt x="209" y="55"/>
                      <a:pt x="209" y="55"/>
                    </a:cubicBezTo>
                    <a:lnTo>
                      <a:pt x="209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32"/>
              <p:cNvSpPr>
                <a:spLocks noEditPoints="1"/>
              </p:cNvSpPr>
              <p:nvPr/>
            </p:nvSpPr>
            <p:spPr bwMode="auto">
              <a:xfrm>
                <a:off x="317500" y="2817813"/>
                <a:ext cx="53975" cy="52388"/>
              </a:xfrm>
              <a:custGeom>
                <a:avLst/>
                <a:gdLst>
                  <a:gd name="T0" fmla="*/ 32 w 32"/>
                  <a:gd name="T1" fmla="*/ 15 h 31"/>
                  <a:gd name="T2" fmla="*/ 16 w 32"/>
                  <a:gd name="T3" fmla="*/ 0 h 31"/>
                  <a:gd name="T4" fmla="*/ 0 w 32"/>
                  <a:gd name="T5" fmla="*/ 15 h 31"/>
                  <a:gd name="T6" fmla="*/ 16 w 32"/>
                  <a:gd name="T7" fmla="*/ 31 h 31"/>
                  <a:gd name="T8" fmla="*/ 32 w 32"/>
                  <a:gd name="T9" fmla="*/ 15 h 31"/>
                  <a:gd name="T10" fmla="*/ 5 w 32"/>
                  <a:gd name="T11" fmla="*/ 15 h 31"/>
                  <a:gd name="T12" fmla="*/ 16 w 32"/>
                  <a:gd name="T13" fmla="*/ 4 h 31"/>
                  <a:gd name="T14" fmla="*/ 27 w 32"/>
                  <a:gd name="T15" fmla="*/ 15 h 31"/>
                  <a:gd name="T16" fmla="*/ 16 w 32"/>
                  <a:gd name="T17" fmla="*/ 27 h 31"/>
                  <a:gd name="T18" fmla="*/ 5 w 32"/>
                  <a:gd name="T1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cubicBezTo>
                      <a:pt x="32" y="7"/>
                      <a:pt x="25" y="0"/>
                      <a:pt x="16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4"/>
                      <a:pt x="7" y="31"/>
                      <a:pt x="16" y="31"/>
                    </a:cubicBezTo>
                    <a:cubicBezTo>
                      <a:pt x="25" y="31"/>
                      <a:pt x="32" y="24"/>
                      <a:pt x="32" y="15"/>
                    </a:cubicBezTo>
                    <a:close/>
                    <a:moveTo>
                      <a:pt x="5" y="15"/>
                    </a:moveTo>
                    <a:cubicBezTo>
                      <a:pt x="5" y="9"/>
                      <a:pt x="10" y="4"/>
                      <a:pt x="16" y="4"/>
                    </a:cubicBezTo>
                    <a:cubicBezTo>
                      <a:pt x="22" y="4"/>
                      <a:pt x="27" y="9"/>
                      <a:pt x="27" y="15"/>
                    </a:cubicBezTo>
                    <a:cubicBezTo>
                      <a:pt x="27" y="22"/>
                      <a:pt x="22" y="27"/>
                      <a:pt x="16" y="27"/>
                    </a:cubicBezTo>
                    <a:cubicBezTo>
                      <a:pt x="10" y="27"/>
                      <a:pt x="5" y="22"/>
                      <a:pt x="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4" name="Group 33"/>
          <p:cNvGrpSpPr/>
          <p:nvPr/>
        </p:nvGrpSpPr>
        <p:grpSpPr>
          <a:xfrm>
            <a:off x="2437591" y="3902962"/>
            <a:ext cx="1060424" cy="1063229"/>
            <a:chOff x="-776288" y="2445544"/>
            <a:chExt cx="600075" cy="601663"/>
          </a:xfrm>
        </p:grpSpPr>
        <p:sp>
          <p:nvSpPr>
            <p:cNvPr id="35" name="Oval 34"/>
            <p:cNvSpPr>
              <a:spLocks noChangeArrowheads="1"/>
            </p:cNvSpPr>
            <p:nvPr/>
          </p:nvSpPr>
          <p:spPr bwMode="auto">
            <a:xfrm>
              <a:off x="-776288" y="2445544"/>
              <a:ext cx="600075" cy="6016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-606426" y="2534444"/>
              <a:ext cx="260350" cy="423863"/>
              <a:chOff x="2832100" y="2760663"/>
              <a:chExt cx="260350" cy="423863"/>
            </a:xfrm>
          </p:grpSpPr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2898775" y="3095625"/>
                <a:ext cx="123825" cy="38100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5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5 h 22"/>
                  <a:gd name="T26" fmla="*/ 12 w 73"/>
                  <a:gd name="T27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2898775" y="3127375"/>
                <a:ext cx="123825" cy="36513"/>
              </a:xfrm>
              <a:custGeom>
                <a:avLst/>
                <a:gdLst>
                  <a:gd name="T0" fmla="*/ 62 w 73"/>
                  <a:gd name="T1" fmla="*/ 22 h 22"/>
                  <a:gd name="T2" fmla="*/ 12 w 73"/>
                  <a:gd name="T3" fmla="*/ 22 h 22"/>
                  <a:gd name="T4" fmla="*/ 0 w 73"/>
                  <a:gd name="T5" fmla="*/ 11 h 22"/>
                  <a:gd name="T6" fmla="*/ 12 w 73"/>
                  <a:gd name="T7" fmla="*/ 0 h 22"/>
                  <a:gd name="T8" fmla="*/ 62 w 73"/>
                  <a:gd name="T9" fmla="*/ 0 h 22"/>
                  <a:gd name="T10" fmla="*/ 73 w 73"/>
                  <a:gd name="T11" fmla="*/ 11 h 22"/>
                  <a:gd name="T12" fmla="*/ 62 w 73"/>
                  <a:gd name="T13" fmla="*/ 22 h 22"/>
                  <a:gd name="T14" fmla="*/ 12 w 73"/>
                  <a:gd name="T15" fmla="*/ 4 h 22"/>
                  <a:gd name="T16" fmla="*/ 5 w 73"/>
                  <a:gd name="T17" fmla="*/ 11 h 22"/>
                  <a:gd name="T18" fmla="*/ 12 w 73"/>
                  <a:gd name="T19" fmla="*/ 18 h 22"/>
                  <a:gd name="T20" fmla="*/ 62 w 73"/>
                  <a:gd name="T21" fmla="*/ 18 h 22"/>
                  <a:gd name="T22" fmla="*/ 69 w 73"/>
                  <a:gd name="T23" fmla="*/ 11 h 22"/>
                  <a:gd name="T24" fmla="*/ 62 w 73"/>
                  <a:gd name="T25" fmla="*/ 4 h 22"/>
                  <a:gd name="T26" fmla="*/ 12 w 73"/>
                  <a:gd name="T2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2">
                    <a:moveTo>
                      <a:pt x="62" y="22"/>
                    </a:moveTo>
                    <a:cubicBezTo>
                      <a:pt x="12" y="22"/>
                      <a:pt x="12" y="22"/>
                      <a:pt x="12" y="22"/>
                    </a:cubicBezTo>
                    <a:cubicBezTo>
                      <a:pt x="6" y="22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2"/>
                      <a:pt x="62" y="22"/>
                    </a:cubicBezTo>
                    <a:close/>
                    <a:moveTo>
                      <a:pt x="12" y="4"/>
                    </a:moveTo>
                    <a:cubicBezTo>
                      <a:pt x="8" y="4"/>
                      <a:pt x="5" y="7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7"/>
                      <a:pt x="66" y="4"/>
                      <a:pt x="62" y="4"/>
                    </a:cubicBezTo>
                    <a:lnTo>
                      <a:pt x="1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2921000" y="3157538"/>
                <a:ext cx="80963" cy="26988"/>
              </a:xfrm>
              <a:custGeom>
                <a:avLst/>
                <a:gdLst>
                  <a:gd name="T0" fmla="*/ 24 w 48"/>
                  <a:gd name="T1" fmla="*/ 16 h 16"/>
                  <a:gd name="T2" fmla="*/ 0 w 48"/>
                  <a:gd name="T3" fmla="*/ 2 h 16"/>
                  <a:gd name="T4" fmla="*/ 2 w 48"/>
                  <a:gd name="T5" fmla="*/ 0 h 16"/>
                  <a:gd name="T6" fmla="*/ 4 w 48"/>
                  <a:gd name="T7" fmla="*/ 2 h 16"/>
                  <a:gd name="T8" fmla="*/ 24 w 48"/>
                  <a:gd name="T9" fmla="*/ 11 h 16"/>
                  <a:gd name="T10" fmla="*/ 43 w 48"/>
                  <a:gd name="T11" fmla="*/ 2 h 16"/>
                  <a:gd name="T12" fmla="*/ 46 w 48"/>
                  <a:gd name="T13" fmla="*/ 0 h 16"/>
                  <a:gd name="T14" fmla="*/ 48 w 48"/>
                  <a:gd name="T15" fmla="*/ 2 h 16"/>
                  <a:gd name="T16" fmla="*/ 24 w 48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16">
                    <a:moveTo>
                      <a:pt x="24" y="16"/>
                    </a:moveTo>
                    <a:cubicBezTo>
                      <a:pt x="10" y="16"/>
                      <a:pt x="0" y="10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6"/>
                      <a:pt x="12" y="11"/>
                      <a:pt x="24" y="11"/>
                    </a:cubicBezTo>
                    <a:cubicBezTo>
                      <a:pt x="35" y="11"/>
                      <a:pt x="43" y="6"/>
                      <a:pt x="43" y="2"/>
                    </a:cubicBezTo>
                    <a:cubicBezTo>
                      <a:pt x="43" y="1"/>
                      <a:pt x="44" y="0"/>
                      <a:pt x="46" y="0"/>
                    </a:cubicBezTo>
                    <a:cubicBezTo>
                      <a:pt x="47" y="0"/>
                      <a:pt x="48" y="1"/>
                      <a:pt x="48" y="2"/>
                    </a:cubicBezTo>
                    <a:cubicBezTo>
                      <a:pt x="48" y="10"/>
                      <a:pt x="37" y="16"/>
                      <a:pt x="24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" name="Freeform 39"/>
              <p:cNvSpPr>
                <a:spLocks noEditPoints="1"/>
              </p:cNvSpPr>
              <p:nvPr/>
            </p:nvSpPr>
            <p:spPr bwMode="auto">
              <a:xfrm>
                <a:off x="2832100" y="2760663"/>
                <a:ext cx="260350" cy="314325"/>
              </a:xfrm>
              <a:custGeom>
                <a:avLst/>
                <a:gdLst>
                  <a:gd name="T0" fmla="*/ 101 w 154"/>
                  <a:gd name="T1" fmla="*/ 185 h 185"/>
                  <a:gd name="T2" fmla="*/ 53 w 154"/>
                  <a:gd name="T3" fmla="*/ 185 h 185"/>
                  <a:gd name="T4" fmla="*/ 32 w 154"/>
                  <a:gd name="T5" fmla="*/ 164 h 185"/>
                  <a:gd name="T6" fmla="*/ 32 w 154"/>
                  <a:gd name="T7" fmla="*/ 149 h 185"/>
                  <a:gd name="T8" fmla="*/ 22 w 154"/>
                  <a:gd name="T9" fmla="*/ 130 h 185"/>
                  <a:gd name="T10" fmla="*/ 0 w 154"/>
                  <a:gd name="T11" fmla="*/ 77 h 185"/>
                  <a:gd name="T12" fmla="*/ 77 w 154"/>
                  <a:gd name="T13" fmla="*/ 0 h 185"/>
                  <a:gd name="T14" fmla="*/ 154 w 154"/>
                  <a:gd name="T15" fmla="*/ 77 h 185"/>
                  <a:gd name="T16" fmla="*/ 132 w 154"/>
                  <a:gd name="T17" fmla="*/ 130 h 185"/>
                  <a:gd name="T18" fmla="*/ 122 w 154"/>
                  <a:gd name="T19" fmla="*/ 149 h 185"/>
                  <a:gd name="T20" fmla="*/ 122 w 154"/>
                  <a:gd name="T21" fmla="*/ 164 h 185"/>
                  <a:gd name="T22" fmla="*/ 101 w 154"/>
                  <a:gd name="T23" fmla="*/ 185 h 185"/>
                  <a:gd name="T24" fmla="*/ 77 w 154"/>
                  <a:gd name="T25" fmla="*/ 5 h 185"/>
                  <a:gd name="T26" fmla="*/ 5 w 154"/>
                  <a:gd name="T27" fmla="*/ 77 h 185"/>
                  <a:gd name="T28" fmla="*/ 25 w 154"/>
                  <a:gd name="T29" fmla="*/ 127 h 185"/>
                  <a:gd name="T30" fmla="*/ 36 w 154"/>
                  <a:gd name="T31" fmla="*/ 149 h 185"/>
                  <a:gd name="T32" fmla="*/ 36 w 154"/>
                  <a:gd name="T33" fmla="*/ 164 h 185"/>
                  <a:gd name="T34" fmla="*/ 53 w 154"/>
                  <a:gd name="T35" fmla="*/ 180 h 185"/>
                  <a:gd name="T36" fmla="*/ 101 w 154"/>
                  <a:gd name="T37" fmla="*/ 180 h 185"/>
                  <a:gd name="T38" fmla="*/ 117 w 154"/>
                  <a:gd name="T39" fmla="*/ 164 h 185"/>
                  <a:gd name="T40" fmla="*/ 117 w 154"/>
                  <a:gd name="T41" fmla="*/ 149 h 185"/>
                  <a:gd name="T42" fmla="*/ 129 w 154"/>
                  <a:gd name="T43" fmla="*/ 127 h 185"/>
                  <a:gd name="T44" fmla="*/ 149 w 154"/>
                  <a:gd name="T45" fmla="*/ 77 h 185"/>
                  <a:gd name="T46" fmla="*/ 77 w 154"/>
                  <a:gd name="T47" fmla="*/ 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4" h="185">
                    <a:moveTo>
                      <a:pt x="101" y="185"/>
                    </a:moveTo>
                    <a:cubicBezTo>
                      <a:pt x="53" y="185"/>
                      <a:pt x="53" y="185"/>
                      <a:pt x="53" y="185"/>
                    </a:cubicBezTo>
                    <a:cubicBezTo>
                      <a:pt x="41" y="185"/>
                      <a:pt x="32" y="175"/>
                      <a:pt x="32" y="164"/>
                    </a:cubicBezTo>
                    <a:cubicBezTo>
                      <a:pt x="32" y="149"/>
                      <a:pt x="32" y="149"/>
                      <a:pt x="32" y="149"/>
                    </a:cubicBezTo>
                    <a:cubicBezTo>
                      <a:pt x="32" y="141"/>
                      <a:pt x="28" y="137"/>
                      <a:pt x="22" y="130"/>
                    </a:cubicBezTo>
                    <a:cubicBezTo>
                      <a:pt x="8" y="117"/>
                      <a:pt x="0" y="97"/>
                      <a:pt x="0" y="77"/>
                    </a:cubicBezTo>
                    <a:cubicBezTo>
                      <a:pt x="0" y="34"/>
                      <a:pt x="34" y="0"/>
                      <a:pt x="77" y="0"/>
                    </a:cubicBezTo>
                    <a:cubicBezTo>
                      <a:pt x="119" y="0"/>
                      <a:pt x="154" y="34"/>
                      <a:pt x="154" y="77"/>
                    </a:cubicBezTo>
                    <a:cubicBezTo>
                      <a:pt x="154" y="97"/>
                      <a:pt x="146" y="117"/>
                      <a:pt x="132" y="130"/>
                    </a:cubicBezTo>
                    <a:cubicBezTo>
                      <a:pt x="125" y="137"/>
                      <a:pt x="122" y="141"/>
                      <a:pt x="122" y="149"/>
                    </a:cubicBezTo>
                    <a:cubicBezTo>
                      <a:pt x="122" y="164"/>
                      <a:pt x="122" y="164"/>
                      <a:pt x="122" y="164"/>
                    </a:cubicBezTo>
                    <a:cubicBezTo>
                      <a:pt x="122" y="175"/>
                      <a:pt x="113" y="185"/>
                      <a:pt x="101" y="185"/>
                    </a:cubicBezTo>
                    <a:close/>
                    <a:moveTo>
                      <a:pt x="77" y="5"/>
                    </a:moveTo>
                    <a:cubicBezTo>
                      <a:pt x="37" y="5"/>
                      <a:pt x="5" y="37"/>
                      <a:pt x="5" y="77"/>
                    </a:cubicBezTo>
                    <a:cubicBezTo>
                      <a:pt x="5" y="96"/>
                      <a:pt x="12" y="114"/>
                      <a:pt x="25" y="127"/>
                    </a:cubicBezTo>
                    <a:cubicBezTo>
                      <a:pt x="32" y="134"/>
                      <a:pt x="36" y="140"/>
                      <a:pt x="36" y="149"/>
                    </a:cubicBezTo>
                    <a:cubicBezTo>
                      <a:pt x="36" y="164"/>
                      <a:pt x="36" y="164"/>
                      <a:pt x="36" y="164"/>
                    </a:cubicBezTo>
                    <a:cubicBezTo>
                      <a:pt x="36" y="173"/>
                      <a:pt x="44" y="180"/>
                      <a:pt x="53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10" y="180"/>
                      <a:pt x="117" y="173"/>
                      <a:pt x="117" y="164"/>
                    </a:cubicBezTo>
                    <a:cubicBezTo>
                      <a:pt x="117" y="149"/>
                      <a:pt x="117" y="149"/>
                      <a:pt x="117" y="149"/>
                    </a:cubicBezTo>
                    <a:cubicBezTo>
                      <a:pt x="117" y="140"/>
                      <a:pt x="122" y="134"/>
                      <a:pt x="129" y="127"/>
                    </a:cubicBezTo>
                    <a:cubicBezTo>
                      <a:pt x="142" y="114"/>
                      <a:pt x="149" y="96"/>
                      <a:pt x="149" y="77"/>
                    </a:cubicBezTo>
                    <a:cubicBezTo>
                      <a:pt x="149" y="37"/>
                      <a:pt x="117" y="5"/>
                      <a:pt x="7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" name="Freeform 40"/>
              <p:cNvSpPr>
                <a:spLocks noEditPoints="1"/>
              </p:cNvSpPr>
              <p:nvPr/>
            </p:nvSpPr>
            <p:spPr bwMode="auto">
              <a:xfrm>
                <a:off x="2898775" y="3065463"/>
                <a:ext cx="123825" cy="39688"/>
              </a:xfrm>
              <a:custGeom>
                <a:avLst/>
                <a:gdLst>
                  <a:gd name="T0" fmla="*/ 62 w 73"/>
                  <a:gd name="T1" fmla="*/ 23 h 23"/>
                  <a:gd name="T2" fmla="*/ 12 w 73"/>
                  <a:gd name="T3" fmla="*/ 23 h 23"/>
                  <a:gd name="T4" fmla="*/ 0 w 73"/>
                  <a:gd name="T5" fmla="*/ 11 h 23"/>
                  <a:gd name="T6" fmla="*/ 12 w 73"/>
                  <a:gd name="T7" fmla="*/ 0 h 23"/>
                  <a:gd name="T8" fmla="*/ 62 w 73"/>
                  <a:gd name="T9" fmla="*/ 0 h 23"/>
                  <a:gd name="T10" fmla="*/ 73 w 73"/>
                  <a:gd name="T11" fmla="*/ 11 h 23"/>
                  <a:gd name="T12" fmla="*/ 62 w 73"/>
                  <a:gd name="T13" fmla="*/ 23 h 23"/>
                  <a:gd name="T14" fmla="*/ 12 w 73"/>
                  <a:gd name="T15" fmla="*/ 5 h 23"/>
                  <a:gd name="T16" fmla="*/ 5 w 73"/>
                  <a:gd name="T17" fmla="*/ 11 h 23"/>
                  <a:gd name="T18" fmla="*/ 12 w 73"/>
                  <a:gd name="T19" fmla="*/ 18 h 23"/>
                  <a:gd name="T20" fmla="*/ 62 w 73"/>
                  <a:gd name="T21" fmla="*/ 18 h 23"/>
                  <a:gd name="T22" fmla="*/ 69 w 73"/>
                  <a:gd name="T23" fmla="*/ 11 h 23"/>
                  <a:gd name="T24" fmla="*/ 62 w 73"/>
                  <a:gd name="T25" fmla="*/ 5 h 23"/>
                  <a:gd name="T26" fmla="*/ 12 w 73"/>
                  <a:gd name="T27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3" h="23">
                    <a:moveTo>
                      <a:pt x="62" y="23"/>
                    </a:moveTo>
                    <a:cubicBezTo>
                      <a:pt x="12" y="23"/>
                      <a:pt x="12" y="23"/>
                      <a:pt x="12" y="23"/>
                    </a:cubicBezTo>
                    <a:cubicBezTo>
                      <a:pt x="6" y="23"/>
                      <a:pt x="0" y="17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8" y="0"/>
                      <a:pt x="73" y="5"/>
                      <a:pt x="73" y="11"/>
                    </a:cubicBezTo>
                    <a:cubicBezTo>
                      <a:pt x="73" y="17"/>
                      <a:pt x="68" y="23"/>
                      <a:pt x="62" y="23"/>
                    </a:cubicBezTo>
                    <a:close/>
                    <a:moveTo>
                      <a:pt x="12" y="5"/>
                    </a:moveTo>
                    <a:cubicBezTo>
                      <a:pt x="8" y="5"/>
                      <a:pt x="5" y="8"/>
                      <a:pt x="5" y="11"/>
                    </a:cubicBezTo>
                    <a:cubicBezTo>
                      <a:pt x="5" y="15"/>
                      <a:pt x="8" y="18"/>
                      <a:pt x="1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6" y="18"/>
                      <a:pt x="69" y="15"/>
                      <a:pt x="69" y="11"/>
                    </a:cubicBezTo>
                    <a:cubicBezTo>
                      <a:pt x="69" y="8"/>
                      <a:pt x="66" y="5"/>
                      <a:pt x="62" y="5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43" name="Straight Connector 42"/>
          <p:cNvCxnSpPr>
            <a:stCxn id="5" idx="6"/>
            <a:endCxn id="23" idx="2"/>
          </p:cNvCxnSpPr>
          <p:nvPr/>
        </p:nvCxnSpPr>
        <p:spPr>
          <a:xfrm>
            <a:off x="8319943" y="4434576"/>
            <a:ext cx="30009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>
            <a:stCxn id="35" idx="6"/>
            <a:endCxn id="3" idx="2"/>
          </p:cNvCxnSpPr>
          <p:nvPr/>
        </p:nvCxnSpPr>
        <p:spPr>
          <a:xfrm>
            <a:off x="3498015" y="4434576"/>
            <a:ext cx="200319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>
            <a:off x="4511824" y="2372883"/>
            <a:ext cx="263579" cy="96011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891949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6111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" dur="9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" dur="9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 p14:presetBounceEnd="61111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1" dur="11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2" dur="11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61111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5" dur="1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6" dur="1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2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2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1" grpId="0"/>
          <p:bldP spid="12" grpId="0" animBg="1"/>
          <p:bldP spid="13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1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1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2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0" dur="2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2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4" grpId="0" animBg="1"/>
          <p:bldP spid="5" grpId="0" animBg="1"/>
          <p:bldP spid="6" grpId="0"/>
          <p:bldP spid="7" grpId="0"/>
          <p:bldP spid="8" grpId="0"/>
          <p:bldP spid="9" grpId="0"/>
          <p:bldP spid="10" grpId="0"/>
          <p:bldP spid="11" grpId="0"/>
          <p:bldP spid="12" grpId="0" animBg="1"/>
          <p:bldP spid="13" grpId="0" animBg="1"/>
        </p:bldLst>
      </p:timing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Mind map idea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 rot="5400000">
            <a:off x="3270277" y="1516698"/>
            <a:ext cx="1390504" cy="1380621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</a:pPr>
            <a:r>
              <a:rPr lang="en-US" sz="2133" dirty="0">
                <a:solidFill>
                  <a:srgbClr val="FFFFFF"/>
                </a:solidFill>
              </a:rPr>
              <a:t>Idea 1</a:t>
            </a:r>
          </a:p>
        </p:txBody>
      </p:sp>
      <p:sp>
        <p:nvSpPr>
          <p:cNvPr id="6" name="Oval 5"/>
          <p:cNvSpPr/>
          <p:nvPr/>
        </p:nvSpPr>
        <p:spPr>
          <a:xfrm rot="5400000">
            <a:off x="6054587" y="2907202"/>
            <a:ext cx="1390504" cy="1380621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</a:pPr>
            <a:r>
              <a:rPr lang="en-US" sz="2133" dirty="0">
                <a:solidFill>
                  <a:srgbClr val="FFFFFF"/>
                </a:solidFill>
              </a:rPr>
              <a:t>Idea 3</a:t>
            </a:r>
          </a:p>
        </p:txBody>
      </p:sp>
      <p:sp>
        <p:nvSpPr>
          <p:cNvPr id="7" name="Oval 6"/>
          <p:cNvSpPr/>
          <p:nvPr/>
        </p:nvSpPr>
        <p:spPr>
          <a:xfrm rot="5400000">
            <a:off x="7708237" y="1126119"/>
            <a:ext cx="1390504" cy="1380621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</a:pPr>
            <a:r>
              <a:rPr lang="en-US" sz="2133" dirty="0">
                <a:solidFill>
                  <a:srgbClr val="FFFFFF"/>
                </a:solidFill>
              </a:rPr>
              <a:t>Idea 4</a:t>
            </a:r>
          </a:p>
        </p:txBody>
      </p:sp>
      <p:sp>
        <p:nvSpPr>
          <p:cNvPr id="8" name="Rectangle 7"/>
          <p:cNvSpPr/>
          <p:nvPr/>
        </p:nvSpPr>
        <p:spPr>
          <a:xfrm>
            <a:off x="1404772" y="1434124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/>
            <a:r>
              <a:rPr lang="en-US" sz="2133" dirty="0"/>
              <a:t>Node one</a:t>
            </a:r>
          </a:p>
          <a:p>
            <a:pPr algn="r"/>
            <a:r>
              <a:rPr lang="en-US" sz="1600" dirty="0"/>
              <a:t>Ria qui del ium aut ex et estrum non sequis volupta </a:t>
            </a:r>
            <a:r>
              <a:rPr lang="en-US" sz="1600" dirty="0" err="1"/>
              <a:t>doluptas</a:t>
            </a:r>
            <a:r>
              <a:rPr lang="en-US" sz="1600" dirty="0"/>
              <a:t> </a:t>
            </a:r>
            <a:r>
              <a:rPr lang="en-US" sz="1600" dirty="0" err="1"/>
              <a:t>illuptas</a:t>
            </a:r>
            <a:endParaRPr lang="en-US" sz="1600" dirty="0"/>
          </a:p>
        </p:txBody>
      </p:sp>
      <p:sp>
        <p:nvSpPr>
          <p:cNvPr id="9" name="Rectangle 8"/>
          <p:cNvSpPr/>
          <p:nvPr/>
        </p:nvSpPr>
        <p:spPr>
          <a:xfrm>
            <a:off x="1898783" y="4264132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/>
            <a:r>
              <a:rPr lang="en-US" sz="2133" dirty="0"/>
              <a:t>Node two</a:t>
            </a:r>
          </a:p>
          <a:p>
            <a:pPr algn="r"/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10" name="Rectangle 9"/>
          <p:cNvSpPr/>
          <p:nvPr/>
        </p:nvSpPr>
        <p:spPr>
          <a:xfrm>
            <a:off x="5951984" y="4392977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ctr"/>
            <a:r>
              <a:rPr lang="en-US" sz="2133" dirty="0"/>
              <a:t>Node three</a:t>
            </a:r>
          </a:p>
          <a:p>
            <a:pPr algn="ctr"/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11" name="Rectangle 10"/>
          <p:cNvSpPr/>
          <p:nvPr/>
        </p:nvSpPr>
        <p:spPr>
          <a:xfrm>
            <a:off x="9338647" y="1128669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four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137176" y="3436492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five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14" name="Oval 13"/>
          <p:cNvSpPr/>
          <p:nvPr/>
        </p:nvSpPr>
        <p:spPr>
          <a:xfrm rot="5400000">
            <a:off x="3974320" y="4058011"/>
            <a:ext cx="1390504" cy="1380621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</a:pPr>
            <a:r>
              <a:rPr lang="en-US" sz="2133" dirty="0">
                <a:solidFill>
                  <a:srgbClr val="FFFFFF"/>
                </a:solidFill>
              </a:rPr>
              <a:t>Idea 2</a:t>
            </a:r>
          </a:p>
        </p:txBody>
      </p:sp>
      <p:sp>
        <p:nvSpPr>
          <p:cNvPr id="15" name="Oval 14"/>
          <p:cNvSpPr/>
          <p:nvPr/>
        </p:nvSpPr>
        <p:spPr>
          <a:xfrm rot="5400000">
            <a:off x="8539331" y="3433942"/>
            <a:ext cx="1390504" cy="1380621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</a:pPr>
            <a:r>
              <a:rPr lang="en-US" sz="2133" dirty="0">
                <a:solidFill>
                  <a:srgbClr val="FFFFFF"/>
                </a:solidFill>
              </a:rPr>
              <a:t>Idea 5</a:t>
            </a:r>
          </a:p>
        </p:txBody>
      </p:sp>
      <p:cxnSp>
        <p:nvCxnSpPr>
          <p:cNvPr id="17" name="Curved Connector 16"/>
          <p:cNvCxnSpPr>
            <a:stCxn id="7" idx="6"/>
            <a:endCxn id="6" idx="0"/>
          </p:cNvCxnSpPr>
          <p:nvPr/>
        </p:nvCxnSpPr>
        <p:spPr>
          <a:xfrm rot="5400000">
            <a:off x="7378906" y="2572927"/>
            <a:ext cx="1085831" cy="963340"/>
          </a:xfrm>
          <a:prstGeom prst="curvedConnector2">
            <a:avLst/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urved Connector 17"/>
          <p:cNvCxnSpPr>
            <a:stCxn id="6" idx="2"/>
            <a:endCxn id="5" idx="0"/>
          </p:cNvCxnSpPr>
          <p:nvPr/>
        </p:nvCxnSpPr>
        <p:spPr>
          <a:xfrm rot="16200000" flipV="1">
            <a:off x="5355215" y="1507635"/>
            <a:ext cx="695252" cy="2093999"/>
          </a:xfrm>
          <a:prstGeom prst="curvedConnector2">
            <a:avLst/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urved Connector 20"/>
          <p:cNvCxnSpPr>
            <a:stCxn id="5" idx="7"/>
            <a:endCxn id="14" idx="2"/>
          </p:cNvCxnSpPr>
          <p:nvPr/>
        </p:nvCxnSpPr>
        <p:spPr>
          <a:xfrm>
            <a:off x="4453654" y="2698626"/>
            <a:ext cx="215919" cy="1354444"/>
          </a:xfrm>
          <a:prstGeom prst="curvedConnector2">
            <a:avLst/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Curved Connector 23"/>
          <p:cNvCxnSpPr>
            <a:stCxn id="14" idx="2"/>
            <a:endCxn id="6" idx="4"/>
          </p:cNvCxnSpPr>
          <p:nvPr/>
        </p:nvCxnSpPr>
        <p:spPr>
          <a:xfrm rot="5400000" flipH="1" flipV="1">
            <a:off x="5136771" y="3130314"/>
            <a:ext cx="455557" cy="1389956"/>
          </a:xfrm>
          <a:prstGeom prst="curvedConnector2">
            <a:avLst/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Curved Connector 26"/>
          <p:cNvCxnSpPr>
            <a:stCxn id="14" idx="6"/>
            <a:endCxn id="15" idx="6"/>
          </p:cNvCxnSpPr>
          <p:nvPr/>
        </p:nvCxnSpPr>
        <p:spPr>
          <a:xfrm rot="5400000" flipH="1" flipV="1">
            <a:off x="6640043" y="2849033"/>
            <a:ext cx="624069" cy="4565011"/>
          </a:xfrm>
          <a:prstGeom prst="curvedConnector3">
            <a:avLst>
              <a:gd name="adj1" fmla="val -125380"/>
            </a:avLst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Curved Connector 31"/>
          <p:cNvCxnSpPr>
            <a:stCxn id="15" idx="3"/>
            <a:endCxn id="7" idx="6"/>
          </p:cNvCxnSpPr>
          <p:nvPr/>
        </p:nvCxnSpPr>
        <p:spPr>
          <a:xfrm rot="10800000">
            <a:off x="8403492" y="2511684"/>
            <a:ext cx="342969" cy="1120953"/>
          </a:xfrm>
          <a:prstGeom prst="curvedConnector2">
            <a:avLst/>
          </a:prstGeom>
          <a:ln w="22225">
            <a:solidFill>
              <a:schemeClr val="tx1">
                <a:alpha val="50000"/>
              </a:schemeClr>
            </a:solidFill>
            <a:headEnd type="none"/>
            <a:tailEnd type="triangl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831372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Interconnected service values drive growth</a:t>
            </a:r>
            <a:endParaRPr lang="en-US" dirty="0"/>
          </a:p>
        </p:txBody>
      </p:sp>
      <p:sp>
        <p:nvSpPr>
          <p:cNvPr id="68" name="Text Placeholder 6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Yes, the gears animate in a synchronized way</a:t>
            </a:r>
            <a:endParaRPr lang="en-US" dirty="0"/>
          </a:p>
        </p:txBody>
      </p:sp>
      <p:sp>
        <p:nvSpPr>
          <p:cNvPr id="3" name="Freeform 5"/>
          <p:cNvSpPr>
            <a:spLocks/>
          </p:cNvSpPr>
          <p:nvPr/>
        </p:nvSpPr>
        <p:spPr bwMode="auto">
          <a:xfrm>
            <a:off x="882287" y="1620913"/>
            <a:ext cx="2925368" cy="2900275"/>
          </a:xfrm>
          <a:custGeom>
            <a:avLst/>
            <a:gdLst>
              <a:gd name="T0" fmla="*/ 190 w 197"/>
              <a:gd name="T1" fmla="*/ 97 h 195"/>
              <a:gd name="T2" fmla="*/ 197 w 197"/>
              <a:gd name="T3" fmla="*/ 86 h 195"/>
              <a:gd name="T4" fmla="*/ 193 w 197"/>
              <a:gd name="T5" fmla="*/ 76 h 195"/>
              <a:gd name="T6" fmla="*/ 188 w 197"/>
              <a:gd name="T7" fmla="*/ 59 h 195"/>
              <a:gd name="T8" fmla="*/ 183 w 197"/>
              <a:gd name="T9" fmla="*/ 48 h 195"/>
              <a:gd name="T10" fmla="*/ 167 w 197"/>
              <a:gd name="T11" fmla="*/ 38 h 195"/>
              <a:gd name="T12" fmla="*/ 166 w 197"/>
              <a:gd name="T13" fmla="*/ 25 h 195"/>
              <a:gd name="T14" fmla="*/ 158 w 197"/>
              <a:gd name="T15" fmla="*/ 29 h 195"/>
              <a:gd name="T16" fmla="*/ 147 w 197"/>
              <a:gd name="T17" fmla="*/ 12 h 195"/>
              <a:gd name="T18" fmla="*/ 137 w 197"/>
              <a:gd name="T19" fmla="*/ 9 h 195"/>
              <a:gd name="T20" fmla="*/ 120 w 197"/>
              <a:gd name="T21" fmla="*/ 3 h 195"/>
              <a:gd name="T22" fmla="*/ 110 w 197"/>
              <a:gd name="T23" fmla="*/ 0 h 195"/>
              <a:gd name="T24" fmla="*/ 99 w 197"/>
              <a:gd name="T25" fmla="*/ 7 h 195"/>
              <a:gd name="T26" fmla="*/ 88 w 197"/>
              <a:gd name="T27" fmla="*/ 0 h 195"/>
              <a:gd name="T28" fmla="*/ 77 w 197"/>
              <a:gd name="T29" fmla="*/ 3 h 195"/>
              <a:gd name="T30" fmla="*/ 61 w 197"/>
              <a:gd name="T31" fmla="*/ 9 h 195"/>
              <a:gd name="T32" fmla="*/ 50 w 197"/>
              <a:gd name="T33" fmla="*/ 12 h 195"/>
              <a:gd name="T34" fmla="*/ 40 w 197"/>
              <a:gd name="T35" fmla="*/ 29 h 195"/>
              <a:gd name="T36" fmla="*/ 32 w 197"/>
              <a:gd name="T37" fmla="*/ 25 h 195"/>
              <a:gd name="T38" fmla="*/ 30 w 197"/>
              <a:gd name="T39" fmla="*/ 38 h 195"/>
              <a:gd name="T40" fmla="*/ 15 w 197"/>
              <a:gd name="T41" fmla="*/ 48 h 195"/>
              <a:gd name="T42" fmla="*/ 10 w 197"/>
              <a:gd name="T43" fmla="*/ 59 h 195"/>
              <a:gd name="T44" fmla="*/ 4 w 197"/>
              <a:gd name="T45" fmla="*/ 76 h 195"/>
              <a:gd name="T46" fmla="*/ 0 w 197"/>
              <a:gd name="T47" fmla="*/ 86 h 195"/>
              <a:gd name="T48" fmla="*/ 8 w 197"/>
              <a:gd name="T49" fmla="*/ 97 h 195"/>
              <a:gd name="T50" fmla="*/ 0 w 197"/>
              <a:gd name="T51" fmla="*/ 109 h 195"/>
              <a:gd name="T52" fmla="*/ 4 w 197"/>
              <a:gd name="T53" fmla="*/ 119 h 195"/>
              <a:gd name="T54" fmla="*/ 10 w 197"/>
              <a:gd name="T55" fmla="*/ 136 h 195"/>
              <a:gd name="T56" fmla="*/ 15 w 197"/>
              <a:gd name="T57" fmla="*/ 147 h 195"/>
              <a:gd name="T58" fmla="*/ 30 w 197"/>
              <a:gd name="T59" fmla="*/ 157 h 195"/>
              <a:gd name="T60" fmla="*/ 32 w 197"/>
              <a:gd name="T61" fmla="*/ 170 h 195"/>
              <a:gd name="T62" fmla="*/ 40 w 197"/>
              <a:gd name="T63" fmla="*/ 166 h 195"/>
              <a:gd name="T64" fmla="*/ 50 w 197"/>
              <a:gd name="T65" fmla="*/ 183 h 195"/>
              <a:gd name="T66" fmla="*/ 61 w 197"/>
              <a:gd name="T67" fmla="*/ 186 h 195"/>
              <a:gd name="T68" fmla="*/ 77 w 197"/>
              <a:gd name="T69" fmla="*/ 191 h 195"/>
              <a:gd name="T70" fmla="*/ 88 w 197"/>
              <a:gd name="T71" fmla="*/ 195 h 195"/>
              <a:gd name="T72" fmla="*/ 99 w 197"/>
              <a:gd name="T73" fmla="*/ 188 h 195"/>
              <a:gd name="T74" fmla="*/ 110 w 197"/>
              <a:gd name="T75" fmla="*/ 195 h 195"/>
              <a:gd name="T76" fmla="*/ 120 w 197"/>
              <a:gd name="T77" fmla="*/ 191 h 195"/>
              <a:gd name="T78" fmla="*/ 137 w 197"/>
              <a:gd name="T79" fmla="*/ 186 h 195"/>
              <a:gd name="T80" fmla="*/ 147 w 197"/>
              <a:gd name="T81" fmla="*/ 183 h 195"/>
              <a:gd name="T82" fmla="*/ 158 w 197"/>
              <a:gd name="T83" fmla="*/ 166 h 195"/>
              <a:gd name="T84" fmla="*/ 166 w 197"/>
              <a:gd name="T85" fmla="*/ 170 h 195"/>
              <a:gd name="T86" fmla="*/ 167 w 197"/>
              <a:gd name="T87" fmla="*/ 157 h 195"/>
              <a:gd name="T88" fmla="*/ 183 w 197"/>
              <a:gd name="T89" fmla="*/ 147 h 195"/>
              <a:gd name="T90" fmla="*/ 188 w 197"/>
              <a:gd name="T91" fmla="*/ 136 h 195"/>
              <a:gd name="T92" fmla="*/ 193 w 197"/>
              <a:gd name="T93" fmla="*/ 119 h 195"/>
              <a:gd name="T94" fmla="*/ 197 w 197"/>
              <a:gd name="T95" fmla="*/ 109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7" h="195">
                <a:moveTo>
                  <a:pt x="195" y="106"/>
                </a:moveTo>
                <a:cubicBezTo>
                  <a:pt x="189" y="105"/>
                  <a:pt x="189" y="105"/>
                  <a:pt x="189" y="105"/>
                </a:cubicBezTo>
                <a:cubicBezTo>
                  <a:pt x="189" y="103"/>
                  <a:pt x="190" y="100"/>
                  <a:pt x="190" y="97"/>
                </a:cubicBezTo>
                <a:cubicBezTo>
                  <a:pt x="190" y="95"/>
                  <a:pt x="189" y="92"/>
                  <a:pt x="189" y="90"/>
                </a:cubicBezTo>
                <a:cubicBezTo>
                  <a:pt x="195" y="89"/>
                  <a:pt x="195" y="89"/>
                  <a:pt x="195" y="89"/>
                </a:cubicBezTo>
                <a:cubicBezTo>
                  <a:pt x="197" y="88"/>
                  <a:pt x="197" y="87"/>
                  <a:pt x="197" y="86"/>
                </a:cubicBezTo>
                <a:cubicBezTo>
                  <a:pt x="197" y="83"/>
                  <a:pt x="196" y="80"/>
                  <a:pt x="196" y="78"/>
                </a:cubicBezTo>
                <a:cubicBezTo>
                  <a:pt x="196" y="77"/>
                  <a:pt x="195" y="76"/>
                  <a:pt x="194" y="76"/>
                </a:cubicBezTo>
                <a:cubicBezTo>
                  <a:pt x="194" y="76"/>
                  <a:pt x="194" y="76"/>
                  <a:pt x="193" y="7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186" y="72"/>
                  <a:pt x="184" y="67"/>
                  <a:pt x="182" y="62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9"/>
                  <a:pt x="189" y="57"/>
                  <a:pt x="189" y="56"/>
                </a:cubicBezTo>
                <a:cubicBezTo>
                  <a:pt x="188" y="54"/>
                  <a:pt x="186" y="51"/>
                  <a:pt x="185" y="49"/>
                </a:cubicBezTo>
                <a:cubicBezTo>
                  <a:pt x="185" y="48"/>
                  <a:pt x="184" y="48"/>
                  <a:pt x="183" y="48"/>
                </a:cubicBezTo>
                <a:cubicBezTo>
                  <a:pt x="183" y="48"/>
                  <a:pt x="182" y="48"/>
                  <a:pt x="182" y="48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4" y="46"/>
                  <a:pt x="171" y="42"/>
                  <a:pt x="167" y="38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3"/>
                  <a:pt x="172" y="31"/>
                  <a:pt x="172" y="31"/>
                </a:cubicBezTo>
                <a:cubicBezTo>
                  <a:pt x="170" y="28"/>
                  <a:pt x="168" y="26"/>
                  <a:pt x="166" y="25"/>
                </a:cubicBezTo>
                <a:cubicBezTo>
                  <a:pt x="165" y="24"/>
                  <a:pt x="165" y="24"/>
                  <a:pt x="164" y="24"/>
                </a:cubicBezTo>
                <a:cubicBezTo>
                  <a:pt x="163" y="24"/>
                  <a:pt x="163" y="24"/>
                  <a:pt x="162" y="25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4" y="26"/>
                  <a:pt x="150" y="23"/>
                  <a:pt x="146" y="20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9" y="13"/>
                  <a:pt x="148" y="12"/>
                  <a:pt x="147" y="12"/>
                </a:cubicBezTo>
                <a:cubicBezTo>
                  <a:pt x="145" y="10"/>
                  <a:pt x="142" y="9"/>
                  <a:pt x="140" y="8"/>
                </a:cubicBezTo>
                <a:cubicBezTo>
                  <a:pt x="139" y="8"/>
                  <a:pt x="139" y="7"/>
                  <a:pt x="139" y="7"/>
                </a:cubicBezTo>
                <a:cubicBezTo>
                  <a:pt x="138" y="7"/>
                  <a:pt x="137" y="8"/>
                  <a:pt x="137" y="9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29" y="12"/>
                  <a:pt x="124" y="11"/>
                  <a:pt x="119" y="10"/>
                </a:cubicBezTo>
                <a:cubicBezTo>
                  <a:pt x="120" y="3"/>
                  <a:pt x="120" y="3"/>
                  <a:pt x="120" y="3"/>
                </a:cubicBezTo>
                <a:cubicBezTo>
                  <a:pt x="120" y="2"/>
                  <a:pt x="120" y="1"/>
                  <a:pt x="118" y="1"/>
                </a:cubicBezTo>
                <a:cubicBezTo>
                  <a:pt x="116" y="0"/>
                  <a:pt x="113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9" y="0"/>
                  <a:pt x="108" y="0"/>
                  <a:pt x="107" y="1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1" y="7"/>
                  <a:pt x="99" y="7"/>
                </a:cubicBezTo>
                <a:cubicBezTo>
                  <a:pt x="96" y="7"/>
                  <a:pt x="94" y="7"/>
                  <a:pt x="91" y="7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5" y="0"/>
                  <a:pt x="82" y="0"/>
                  <a:pt x="79" y="1"/>
                </a:cubicBezTo>
                <a:cubicBezTo>
                  <a:pt x="78" y="1"/>
                  <a:pt x="77" y="2"/>
                  <a:pt x="77" y="3"/>
                </a:cubicBezTo>
                <a:cubicBezTo>
                  <a:pt x="78" y="10"/>
                  <a:pt x="78" y="10"/>
                  <a:pt x="78" y="10"/>
                </a:cubicBezTo>
                <a:cubicBezTo>
                  <a:pt x="73" y="11"/>
                  <a:pt x="68" y="12"/>
                  <a:pt x="64" y="14"/>
                </a:cubicBezTo>
                <a:cubicBezTo>
                  <a:pt x="61" y="9"/>
                  <a:pt x="61" y="9"/>
                  <a:pt x="61" y="9"/>
                </a:cubicBezTo>
                <a:cubicBezTo>
                  <a:pt x="60" y="8"/>
                  <a:pt x="60" y="7"/>
                  <a:pt x="59" y="7"/>
                </a:cubicBezTo>
                <a:cubicBezTo>
                  <a:pt x="58" y="7"/>
                  <a:pt x="58" y="8"/>
                  <a:pt x="58" y="8"/>
                </a:cubicBezTo>
                <a:cubicBezTo>
                  <a:pt x="55" y="9"/>
                  <a:pt x="53" y="10"/>
                  <a:pt x="50" y="12"/>
                </a:cubicBezTo>
                <a:cubicBezTo>
                  <a:pt x="49" y="12"/>
                  <a:pt x="49" y="13"/>
                  <a:pt x="49" y="14"/>
                </a:cubicBezTo>
                <a:cubicBezTo>
                  <a:pt x="52" y="20"/>
                  <a:pt x="52" y="20"/>
                  <a:pt x="52" y="20"/>
                </a:cubicBezTo>
                <a:cubicBezTo>
                  <a:pt x="48" y="23"/>
                  <a:pt x="44" y="26"/>
                  <a:pt x="40" y="29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4"/>
                  <a:pt x="34" y="24"/>
                  <a:pt x="34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0" y="26"/>
                  <a:pt x="28" y="28"/>
                  <a:pt x="26" y="31"/>
                </a:cubicBezTo>
                <a:cubicBezTo>
                  <a:pt x="25" y="31"/>
                  <a:pt x="25" y="33"/>
                  <a:pt x="26" y="34"/>
                </a:cubicBezTo>
                <a:cubicBezTo>
                  <a:pt x="30" y="38"/>
                  <a:pt x="30" y="38"/>
                  <a:pt x="30" y="38"/>
                </a:cubicBezTo>
                <a:cubicBezTo>
                  <a:pt x="27" y="42"/>
                  <a:pt x="24" y="46"/>
                  <a:pt x="21" y="50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8"/>
                  <a:pt x="13" y="48"/>
                  <a:pt x="13" y="49"/>
                </a:cubicBezTo>
                <a:cubicBezTo>
                  <a:pt x="11" y="51"/>
                  <a:pt x="10" y="54"/>
                  <a:pt x="9" y="56"/>
                </a:cubicBezTo>
                <a:cubicBezTo>
                  <a:pt x="8" y="57"/>
                  <a:pt x="9" y="59"/>
                  <a:pt x="10" y="59"/>
                </a:cubicBezTo>
                <a:cubicBezTo>
                  <a:pt x="15" y="62"/>
                  <a:pt x="15" y="62"/>
                  <a:pt x="15" y="62"/>
                </a:cubicBezTo>
                <a:cubicBezTo>
                  <a:pt x="13" y="67"/>
                  <a:pt x="12" y="72"/>
                  <a:pt x="10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6"/>
                  <a:pt x="2" y="77"/>
                  <a:pt x="2" y="78"/>
                </a:cubicBezTo>
                <a:cubicBezTo>
                  <a:pt x="1" y="80"/>
                  <a:pt x="1" y="83"/>
                  <a:pt x="0" y="86"/>
                </a:cubicBezTo>
                <a:cubicBezTo>
                  <a:pt x="0" y="87"/>
                  <a:pt x="1" y="88"/>
                  <a:pt x="2" y="89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2"/>
                  <a:pt x="8" y="95"/>
                  <a:pt x="8" y="97"/>
                </a:cubicBezTo>
                <a:cubicBezTo>
                  <a:pt x="8" y="100"/>
                  <a:pt x="8" y="103"/>
                  <a:pt x="8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6"/>
                  <a:pt x="0" y="107"/>
                  <a:pt x="0" y="109"/>
                </a:cubicBezTo>
                <a:cubicBezTo>
                  <a:pt x="1" y="112"/>
                  <a:pt x="1" y="114"/>
                  <a:pt x="2" y="117"/>
                </a:cubicBezTo>
                <a:cubicBezTo>
                  <a:pt x="2" y="118"/>
                  <a:pt x="3" y="119"/>
                  <a:pt x="4" y="119"/>
                </a:cubicBezTo>
                <a:cubicBezTo>
                  <a:pt x="4" y="119"/>
                  <a:pt x="4" y="119"/>
                  <a:pt x="4" y="119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2" y="123"/>
                  <a:pt x="13" y="128"/>
                  <a:pt x="15" y="133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" y="136"/>
                  <a:pt x="8" y="137"/>
                  <a:pt x="9" y="139"/>
                </a:cubicBezTo>
                <a:cubicBezTo>
                  <a:pt x="10" y="141"/>
                  <a:pt x="11" y="144"/>
                  <a:pt x="13" y="146"/>
                </a:cubicBezTo>
                <a:cubicBezTo>
                  <a:pt x="13" y="147"/>
                  <a:pt x="14" y="147"/>
                  <a:pt x="15" y="147"/>
                </a:cubicBezTo>
                <a:cubicBezTo>
                  <a:pt x="15" y="147"/>
                  <a:pt x="15" y="147"/>
                  <a:pt x="16" y="147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4" y="149"/>
                  <a:pt x="27" y="153"/>
                  <a:pt x="30" y="157"/>
                </a:cubicBezTo>
                <a:cubicBezTo>
                  <a:pt x="26" y="161"/>
                  <a:pt x="26" y="161"/>
                  <a:pt x="26" y="161"/>
                </a:cubicBezTo>
                <a:cubicBezTo>
                  <a:pt x="25" y="162"/>
                  <a:pt x="25" y="163"/>
                  <a:pt x="26" y="164"/>
                </a:cubicBezTo>
                <a:cubicBezTo>
                  <a:pt x="28" y="166"/>
                  <a:pt x="30" y="168"/>
                  <a:pt x="32" y="170"/>
                </a:cubicBezTo>
                <a:cubicBezTo>
                  <a:pt x="32" y="171"/>
                  <a:pt x="33" y="171"/>
                  <a:pt x="34" y="171"/>
                </a:cubicBezTo>
                <a:cubicBezTo>
                  <a:pt x="34" y="171"/>
                  <a:pt x="35" y="171"/>
                  <a:pt x="35" y="170"/>
                </a:cubicBezTo>
                <a:cubicBezTo>
                  <a:pt x="40" y="166"/>
                  <a:pt x="40" y="166"/>
                  <a:pt x="40" y="166"/>
                </a:cubicBezTo>
                <a:cubicBezTo>
                  <a:pt x="44" y="169"/>
                  <a:pt x="48" y="172"/>
                  <a:pt x="52" y="175"/>
                </a:cubicBezTo>
                <a:cubicBezTo>
                  <a:pt x="49" y="180"/>
                  <a:pt x="49" y="180"/>
                  <a:pt x="49" y="180"/>
                </a:cubicBezTo>
                <a:cubicBezTo>
                  <a:pt x="49" y="181"/>
                  <a:pt x="49" y="183"/>
                  <a:pt x="50" y="183"/>
                </a:cubicBezTo>
                <a:cubicBezTo>
                  <a:pt x="53" y="185"/>
                  <a:pt x="55" y="186"/>
                  <a:pt x="58" y="187"/>
                </a:cubicBezTo>
                <a:cubicBezTo>
                  <a:pt x="58" y="187"/>
                  <a:pt x="58" y="187"/>
                  <a:pt x="59" y="187"/>
                </a:cubicBezTo>
                <a:cubicBezTo>
                  <a:pt x="60" y="187"/>
                  <a:pt x="60" y="187"/>
                  <a:pt x="61" y="186"/>
                </a:cubicBezTo>
                <a:cubicBezTo>
                  <a:pt x="64" y="181"/>
                  <a:pt x="64" y="181"/>
                  <a:pt x="64" y="181"/>
                </a:cubicBezTo>
                <a:cubicBezTo>
                  <a:pt x="68" y="183"/>
                  <a:pt x="73" y="184"/>
                  <a:pt x="78" y="185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77" y="193"/>
                  <a:pt x="78" y="194"/>
                  <a:pt x="79" y="194"/>
                </a:cubicBezTo>
                <a:cubicBezTo>
                  <a:pt x="82" y="194"/>
                  <a:pt x="85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9" y="195"/>
                  <a:pt x="90" y="195"/>
                  <a:pt x="90" y="193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4" y="187"/>
                  <a:pt x="96" y="188"/>
                  <a:pt x="99" y="188"/>
                </a:cubicBezTo>
                <a:cubicBezTo>
                  <a:pt x="101" y="188"/>
                  <a:pt x="104" y="187"/>
                  <a:pt x="106" y="187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8" y="195"/>
                  <a:pt x="109" y="195"/>
                  <a:pt x="110" y="195"/>
                </a:cubicBezTo>
                <a:cubicBezTo>
                  <a:pt x="110" y="195"/>
                  <a:pt x="110" y="195"/>
                  <a:pt x="110" y="195"/>
                </a:cubicBezTo>
                <a:cubicBezTo>
                  <a:pt x="113" y="195"/>
                  <a:pt x="116" y="194"/>
                  <a:pt x="118" y="194"/>
                </a:cubicBezTo>
                <a:cubicBezTo>
                  <a:pt x="120" y="194"/>
                  <a:pt x="120" y="193"/>
                  <a:pt x="120" y="191"/>
                </a:cubicBezTo>
                <a:cubicBezTo>
                  <a:pt x="119" y="185"/>
                  <a:pt x="119" y="185"/>
                  <a:pt x="119" y="185"/>
                </a:cubicBezTo>
                <a:cubicBezTo>
                  <a:pt x="124" y="184"/>
                  <a:pt x="129" y="183"/>
                  <a:pt x="134" y="181"/>
                </a:cubicBezTo>
                <a:cubicBezTo>
                  <a:pt x="137" y="186"/>
                  <a:pt x="137" y="186"/>
                  <a:pt x="137" y="186"/>
                </a:cubicBezTo>
                <a:cubicBezTo>
                  <a:pt x="137" y="187"/>
                  <a:pt x="138" y="187"/>
                  <a:pt x="139" y="187"/>
                </a:cubicBezTo>
                <a:cubicBezTo>
                  <a:pt x="139" y="187"/>
                  <a:pt x="139" y="187"/>
                  <a:pt x="140" y="187"/>
                </a:cubicBezTo>
                <a:cubicBezTo>
                  <a:pt x="142" y="186"/>
                  <a:pt x="145" y="185"/>
                  <a:pt x="147" y="183"/>
                </a:cubicBezTo>
                <a:cubicBezTo>
                  <a:pt x="148" y="183"/>
                  <a:pt x="149" y="181"/>
                  <a:pt x="148" y="180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0" y="172"/>
                  <a:pt x="154" y="169"/>
                  <a:pt x="158" y="166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3" y="171"/>
                  <a:pt x="163" y="171"/>
                  <a:pt x="164" y="171"/>
                </a:cubicBezTo>
                <a:cubicBezTo>
                  <a:pt x="165" y="171"/>
                  <a:pt x="165" y="171"/>
                  <a:pt x="166" y="170"/>
                </a:cubicBezTo>
                <a:cubicBezTo>
                  <a:pt x="168" y="168"/>
                  <a:pt x="170" y="166"/>
                  <a:pt x="172" y="164"/>
                </a:cubicBezTo>
                <a:cubicBezTo>
                  <a:pt x="172" y="163"/>
                  <a:pt x="172" y="162"/>
                  <a:pt x="172" y="161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71" y="153"/>
                  <a:pt x="174" y="149"/>
                  <a:pt x="176" y="144"/>
                </a:cubicBezTo>
                <a:cubicBezTo>
                  <a:pt x="182" y="147"/>
                  <a:pt x="182" y="147"/>
                  <a:pt x="182" y="147"/>
                </a:cubicBezTo>
                <a:cubicBezTo>
                  <a:pt x="182" y="147"/>
                  <a:pt x="183" y="147"/>
                  <a:pt x="183" y="147"/>
                </a:cubicBezTo>
                <a:cubicBezTo>
                  <a:pt x="184" y="147"/>
                  <a:pt x="185" y="147"/>
                  <a:pt x="185" y="146"/>
                </a:cubicBezTo>
                <a:cubicBezTo>
                  <a:pt x="186" y="144"/>
                  <a:pt x="188" y="141"/>
                  <a:pt x="189" y="139"/>
                </a:cubicBezTo>
                <a:cubicBezTo>
                  <a:pt x="189" y="137"/>
                  <a:pt x="189" y="136"/>
                  <a:pt x="188" y="136"/>
                </a:cubicBezTo>
                <a:cubicBezTo>
                  <a:pt x="182" y="133"/>
                  <a:pt x="182" y="133"/>
                  <a:pt x="182" y="133"/>
                </a:cubicBezTo>
                <a:cubicBezTo>
                  <a:pt x="184" y="128"/>
                  <a:pt x="186" y="123"/>
                  <a:pt x="187" y="118"/>
                </a:cubicBezTo>
                <a:cubicBezTo>
                  <a:pt x="193" y="119"/>
                  <a:pt x="193" y="119"/>
                  <a:pt x="193" y="119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95" y="119"/>
                  <a:pt x="196" y="118"/>
                  <a:pt x="196" y="117"/>
                </a:cubicBezTo>
                <a:cubicBezTo>
                  <a:pt x="196" y="114"/>
                  <a:pt x="197" y="112"/>
                  <a:pt x="197" y="109"/>
                </a:cubicBezTo>
                <a:cubicBezTo>
                  <a:pt x="197" y="107"/>
                  <a:pt x="197" y="106"/>
                  <a:pt x="195" y="106"/>
                </a:cubicBezTo>
                <a:close/>
              </a:path>
            </a:pathLst>
          </a:custGeom>
          <a:solidFill>
            <a:schemeClr val="accent1">
              <a:alpha val="60000"/>
            </a:schemeClr>
          </a:solidFill>
          <a:ln w="19050" cap="rnd">
            <a:solidFill>
              <a:schemeClr val="accent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>
            <a:off x="4863772" y="2316060"/>
            <a:ext cx="2925368" cy="2914909"/>
          </a:xfrm>
          <a:custGeom>
            <a:avLst/>
            <a:gdLst>
              <a:gd name="T0" fmla="*/ 189 w 197"/>
              <a:gd name="T1" fmla="*/ 92 h 196"/>
              <a:gd name="T2" fmla="*/ 196 w 197"/>
              <a:gd name="T3" fmla="*/ 80 h 196"/>
              <a:gd name="T4" fmla="*/ 187 w 197"/>
              <a:gd name="T5" fmla="*/ 79 h 196"/>
              <a:gd name="T6" fmla="*/ 189 w 197"/>
              <a:gd name="T7" fmla="*/ 58 h 196"/>
              <a:gd name="T8" fmla="*/ 183 w 197"/>
              <a:gd name="T9" fmla="*/ 50 h 196"/>
              <a:gd name="T10" fmla="*/ 172 w 197"/>
              <a:gd name="T11" fmla="*/ 35 h 196"/>
              <a:gd name="T12" fmla="*/ 165 w 197"/>
              <a:gd name="T13" fmla="*/ 26 h 196"/>
              <a:gd name="T14" fmla="*/ 147 w 197"/>
              <a:gd name="T15" fmla="*/ 21 h 196"/>
              <a:gd name="T16" fmla="*/ 141 w 197"/>
              <a:gd name="T17" fmla="*/ 9 h 196"/>
              <a:gd name="T18" fmla="*/ 135 w 197"/>
              <a:gd name="T19" fmla="*/ 15 h 196"/>
              <a:gd name="T20" fmla="*/ 122 w 197"/>
              <a:gd name="T21" fmla="*/ 4 h 196"/>
              <a:gd name="T22" fmla="*/ 111 w 197"/>
              <a:gd name="T23" fmla="*/ 0 h 196"/>
              <a:gd name="T24" fmla="*/ 98 w 197"/>
              <a:gd name="T25" fmla="*/ 8 h 196"/>
              <a:gd name="T26" fmla="*/ 98 w 197"/>
              <a:gd name="T27" fmla="*/ 8 h 196"/>
              <a:gd name="T28" fmla="*/ 92 w 197"/>
              <a:gd name="T29" fmla="*/ 2 h 196"/>
              <a:gd name="T30" fmla="*/ 81 w 197"/>
              <a:gd name="T31" fmla="*/ 1 h 196"/>
              <a:gd name="T32" fmla="*/ 65 w 197"/>
              <a:gd name="T33" fmla="*/ 14 h 196"/>
              <a:gd name="T34" fmla="*/ 59 w 197"/>
              <a:gd name="T35" fmla="*/ 7 h 196"/>
              <a:gd name="T36" fmla="*/ 53 w 197"/>
              <a:gd name="T37" fmla="*/ 20 h 196"/>
              <a:gd name="T38" fmla="*/ 35 w 197"/>
              <a:gd name="T39" fmla="*/ 23 h 196"/>
              <a:gd name="T40" fmla="*/ 27 w 197"/>
              <a:gd name="T41" fmla="*/ 33 h 196"/>
              <a:gd name="T42" fmla="*/ 16 w 197"/>
              <a:gd name="T43" fmla="*/ 47 h 196"/>
              <a:gd name="T44" fmla="*/ 9 w 197"/>
              <a:gd name="T45" fmla="*/ 55 h 196"/>
              <a:gd name="T46" fmla="*/ 13 w 197"/>
              <a:gd name="T47" fmla="*/ 69 h 196"/>
              <a:gd name="T48" fmla="*/ 4 w 197"/>
              <a:gd name="T49" fmla="*/ 75 h 196"/>
              <a:gd name="T50" fmla="*/ 2 w 197"/>
              <a:gd name="T51" fmla="*/ 88 h 196"/>
              <a:gd name="T52" fmla="*/ 2 w 197"/>
              <a:gd name="T53" fmla="*/ 105 h 196"/>
              <a:gd name="T54" fmla="*/ 4 w 197"/>
              <a:gd name="T55" fmla="*/ 118 h 196"/>
              <a:gd name="T56" fmla="*/ 15 w 197"/>
              <a:gd name="T57" fmla="*/ 132 h 196"/>
              <a:gd name="T58" fmla="*/ 12 w 197"/>
              <a:gd name="T59" fmla="*/ 145 h 196"/>
              <a:gd name="T60" fmla="*/ 21 w 197"/>
              <a:gd name="T61" fmla="*/ 144 h 196"/>
              <a:gd name="T62" fmla="*/ 25 w 197"/>
              <a:gd name="T63" fmla="*/ 163 h 196"/>
              <a:gd name="T64" fmla="*/ 34 w 197"/>
              <a:gd name="T65" fmla="*/ 170 h 196"/>
              <a:gd name="T66" fmla="*/ 48 w 197"/>
              <a:gd name="T67" fmla="*/ 180 h 196"/>
              <a:gd name="T68" fmla="*/ 58 w 197"/>
              <a:gd name="T69" fmla="*/ 187 h 196"/>
              <a:gd name="T70" fmla="*/ 70 w 197"/>
              <a:gd name="T71" fmla="*/ 183 h 196"/>
              <a:gd name="T72" fmla="*/ 78 w 197"/>
              <a:gd name="T73" fmla="*/ 194 h 196"/>
              <a:gd name="T74" fmla="*/ 89 w 197"/>
              <a:gd name="T75" fmla="*/ 194 h 196"/>
              <a:gd name="T76" fmla="*/ 105 w 197"/>
              <a:gd name="T77" fmla="*/ 188 h 196"/>
              <a:gd name="T78" fmla="*/ 108 w 197"/>
              <a:gd name="T79" fmla="*/ 196 h 196"/>
              <a:gd name="T80" fmla="*/ 118 w 197"/>
              <a:gd name="T81" fmla="*/ 186 h 196"/>
              <a:gd name="T82" fmla="*/ 137 w 197"/>
              <a:gd name="T83" fmla="*/ 189 h 196"/>
              <a:gd name="T84" fmla="*/ 147 w 197"/>
              <a:gd name="T85" fmla="*/ 182 h 196"/>
              <a:gd name="T86" fmla="*/ 161 w 197"/>
              <a:gd name="T87" fmla="*/ 172 h 196"/>
              <a:gd name="T88" fmla="*/ 171 w 197"/>
              <a:gd name="T89" fmla="*/ 166 h 196"/>
              <a:gd name="T90" fmla="*/ 176 w 197"/>
              <a:gd name="T91" fmla="*/ 146 h 196"/>
              <a:gd name="T92" fmla="*/ 184 w 197"/>
              <a:gd name="T93" fmla="*/ 148 h 196"/>
              <a:gd name="T94" fmla="*/ 182 w 197"/>
              <a:gd name="T95" fmla="*/ 134 h 196"/>
              <a:gd name="T96" fmla="*/ 193 w 197"/>
              <a:gd name="T97" fmla="*/ 121 h 196"/>
              <a:gd name="T98" fmla="*/ 197 w 197"/>
              <a:gd name="T99" fmla="*/ 11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7" h="196">
                <a:moveTo>
                  <a:pt x="195" y="108"/>
                </a:moveTo>
                <a:cubicBezTo>
                  <a:pt x="189" y="107"/>
                  <a:pt x="189" y="107"/>
                  <a:pt x="189" y="107"/>
                </a:cubicBezTo>
                <a:cubicBezTo>
                  <a:pt x="190" y="102"/>
                  <a:pt x="190" y="97"/>
                  <a:pt x="189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7" y="90"/>
                  <a:pt x="197" y="89"/>
                  <a:pt x="197" y="88"/>
                </a:cubicBezTo>
                <a:cubicBezTo>
                  <a:pt x="197" y="85"/>
                  <a:pt x="197" y="83"/>
                  <a:pt x="196" y="80"/>
                </a:cubicBezTo>
                <a:cubicBezTo>
                  <a:pt x="196" y="79"/>
                  <a:pt x="195" y="78"/>
                  <a:pt x="194" y="78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87" y="79"/>
                  <a:pt x="187" y="79"/>
                  <a:pt x="187" y="79"/>
                </a:cubicBezTo>
                <a:cubicBezTo>
                  <a:pt x="186" y="74"/>
                  <a:pt x="185" y="69"/>
                  <a:pt x="183" y="64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9" y="61"/>
                  <a:pt x="190" y="59"/>
                  <a:pt x="189" y="58"/>
                </a:cubicBezTo>
                <a:cubicBezTo>
                  <a:pt x="188" y="56"/>
                  <a:pt x="187" y="53"/>
                  <a:pt x="186" y="51"/>
                </a:cubicBezTo>
                <a:cubicBezTo>
                  <a:pt x="185" y="50"/>
                  <a:pt x="184" y="49"/>
                  <a:pt x="184" y="49"/>
                </a:cubicBezTo>
                <a:cubicBezTo>
                  <a:pt x="183" y="49"/>
                  <a:pt x="183" y="50"/>
                  <a:pt x="183" y="50"/>
                </a:cubicBezTo>
                <a:cubicBezTo>
                  <a:pt x="177" y="52"/>
                  <a:pt x="177" y="52"/>
                  <a:pt x="177" y="52"/>
                </a:cubicBezTo>
                <a:cubicBezTo>
                  <a:pt x="174" y="48"/>
                  <a:pt x="171" y="44"/>
                  <a:pt x="168" y="40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3" y="35"/>
                  <a:pt x="173" y="33"/>
                  <a:pt x="173" y="32"/>
                </a:cubicBezTo>
                <a:cubicBezTo>
                  <a:pt x="171" y="30"/>
                  <a:pt x="169" y="28"/>
                  <a:pt x="167" y="26"/>
                </a:cubicBezTo>
                <a:cubicBezTo>
                  <a:pt x="166" y="26"/>
                  <a:pt x="166" y="26"/>
                  <a:pt x="165" y="26"/>
                </a:cubicBezTo>
                <a:cubicBezTo>
                  <a:pt x="164" y="26"/>
                  <a:pt x="164" y="26"/>
                  <a:pt x="163" y="26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5" y="27"/>
                  <a:pt x="151" y="24"/>
                  <a:pt x="147" y="21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15"/>
                  <a:pt x="150" y="13"/>
                  <a:pt x="149" y="13"/>
                </a:cubicBezTo>
                <a:cubicBezTo>
                  <a:pt x="146" y="12"/>
                  <a:pt x="144" y="10"/>
                  <a:pt x="141" y="9"/>
                </a:cubicBezTo>
                <a:cubicBezTo>
                  <a:pt x="141" y="9"/>
                  <a:pt x="140" y="9"/>
                  <a:pt x="140" y="9"/>
                </a:cubicBezTo>
                <a:cubicBezTo>
                  <a:pt x="139" y="9"/>
                  <a:pt x="139" y="9"/>
                  <a:pt x="138" y="10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3" y="14"/>
                  <a:pt x="130" y="13"/>
                  <a:pt x="128" y="13"/>
                </a:cubicBezTo>
                <a:cubicBezTo>
                  <a:pt x="126" y="12"/>
                  <a:pt x="123" y="11"/>
                  <a:pt x="121" y="10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1" y="2"/>
                  <a:pt x="120" y="2"/>
                </a:cubicBezTo>
                <a:cubicBezTo>
                  <a:pt x="117" y="1"/>
                  <a:pt x="114" y="1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09" y="1"/>
                  <a:pt x="109" y="2"/>
                </a:cubicBezTo>
                <a:cubicBezTo>
                  <a:pt x="108" y="8"/>
                  <a:pt x="108" y="8"/>
                  <a:pt x="108" y="8"/>
                </a:cubicBezTo>
                <a:cubicBezTo>
                  <a:pt x="105" y="8"/>
                  <a:pt x="102" y="8"/>
                  <a:pt x="98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8"/>
                  <a:pt x="95" y="8"/>
                  <a:pt x="93" y="8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1"/>
                  <a:pt x="90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0"/>
                  <a:pt x="83" y="0"/>
                  <a:pt x="81" y="1"/>
                </a:cubicBezTo>
                <a:cubicBezTo>
                  <a:pt x="79" y="1"/>
                  <a:pt x="79" y="2"/>
                  <a:pt x="79" y="3"/>
                </a:cubicBezTo>
                <a:cubicBezTo>
                  <a:pt x="80" y="10"/>
                  <a:pt x="80" y="10"/>
                  <a:pt x="80" y="10"/>
                </a:cubicBezTo>
                <a:cubicBezTo>
                  <a:pt x="75" y="11"/>
                  <a:pt x="70" y="12"/>
                  <a:pt x="65" y="1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8"/>
                  <a:pt x="61" y="7"/>
                  <a:pt x="60" y="7"/>
                </a:cubicBezTo>
                <a:cubicBezTo>
                  <a:pt x="60" y="7"/>
                  <a:pt x="59" y="7"/>
                  <a:pt x="59" y="7"/>
                </a:cubicBezTo>
                <a:cubicBezTo>
                  <a:pt x="57" y="8"/>
                  <a:pt x="54" y="10"/>
                  <a:pt x="52" y="11"/>
                </a:cubicBezTo>
                <a:cubicBezTo>
                  <a:pt x="50" y="12"/>
                  <a:pt x="50" y="13"/>
                  <a:pt x="51" y="14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2"/>
                  <a:pt x="45" y="25"/>
                  <a:pt x="41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5" y="23"/>
                  <a:pt x="35" y="23"/>
                </a:cubicBezTo>
                <a:cubicBezTo>
                  <a:pt x="34" y="23"/>
                  <a:pt x="33" y="24"/>
                  <a:pt x="33" y="24"/>
                </a:cubicBezTo>
                <a:cubicBezTo>
                  <a:pt x="31" y="26"/>
                  <a:pt x="29" y="28"/>
                  <a:pt x="27" y="30"/>
                </a:cubicBezTo>
                <a:cubicBezTo>
                  <a:pt x="26" y="31"/>
                  <a:pt x="26" y="32"/>
                  <a:pt x="27" y="33"/>
                </a:cubicBezTo>
                <a:cubicBezTo>
                  <a:pt x="31" y="38"/>
                  <a:pt x="31" y="38"/>
                  <a:pt x="31" y="38"/>
                </a:cubicBezTo>
                <a:cubicBezTo>
                  <a:pt x="28" y="41"/>
                  <a:pt x="25" y="45"/>
                  <a:pt x="22" y="50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5" y="47"/>
                </a:cubicBezTo>
                <a:cubicBezTo>
                  <a:pt x="14" y="47"/>
                  <a:pt x="14" y="47"/>
                  <a:pt x="13" y="48"/>
                </a:cubicBezTo>
                <a:cubicBezTo>
                  <a:pt x="12" y="50"/>
                  <a:pt x="11" y="53"/>
                  <a:pt x="9" y="55"/>
                </a:cubicBezTo>
                <a:cubicBezTo>
                  <a:pt x="9" y="56"/>
                  <a:pt x="9" y="58"/>
                  <a:pt x="10" y="58"/>
                </a:cubicBezTo>
                <a:cubicBezTo>
                  <a:pt x="16" y="61"/>
                  <a:pt x="16" y="61"/>
                  <a:pt x="16" y="61"/>
                </a:cubicBezTo>
                <a:cubicBezTo>
                  <a:pt x="15" y="64"/>
                  <a:pt x="14" y="66"/>
                  <a:pt x="13" y="69"/>
                </a:cubicBezTo>
                <a:cubicBezTo>
                  <a:pt x="12" y="71"/>
                  <a:pt x="11" y="73"/>
                  <a:pt x="11" y="76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3" y="75"/>
                  <a:pt x="2" y="76"/>
                  <a:pt x="2" y="77"/>
                </a:cubicBezTo>
                <a:cubicBezTo>
                  <a:pt x="1" y="80"/>
                  <a:pt x="1" y="82"/>
                  <a:pt x="0" y="85"/>
                </a:cubicBezTo>
                <a:cubicBezTo>
                  <a:pt x="0" y="86"/>
                  <a:pt x="1" y="87"/>
                  <a:pt x="2" y="88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94"/>
                  <a:pt x="8" y="99"/>
                  <a:pt x="8" y="104"/>
                </a:cubicBezTo>
                <a:cubicBezTo>
                  <a:pt x="2" y="105"/>
                  <a:pt x="2" y="105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1" y="110"/>
                  <a:pt x="1" y="113"/>
                  <a:pt x="1" y="116"/>
                </a:cubicBezTo>
                <a:cubicBezTo>
                  <a:pt x="2" y="117"/>
                  <a:pt x="3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1" y="122"/>
                  <a:pt x="13" y="127"/>
                  <a:pt x="15" y="132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8" y="136"/>
                  <a:pt x="8" y="138"/>
                </a:cubicBezTo>
                <a:cubicBezTo>
                  <a:pt x="9" y="140"/>
                  <a:pt x="11" y="143"/>
                  <a:pt x="12" y="145"/>
                </a:cubicBezTo>
                <a:cubicBezTo>
                  <a:pt x="12" y="146"/>
                  <a:pt x="13" y="146"/>
                  <a:pt x="14" y="146"/>
                </a:cubicBezTo>
                <a:cubicBezTo>
                  <a:pt x="14" y="146"/>
                  <a:pt x="15" y="146"/>
                  <a:pt x="15" y="146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3" y="148"/>
                  <a:pt x="26" y="152"/>
                  <a:pt x="29" y="156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4" y="161"/>
                  <a:pt x="24" y="163"/>
                  <a:pt x="25" y="163"/>
                </a:cubicBezTo>
                <a:cubicBezTo>
                  <a:pt x="27" y="166"/>
                  <a:pt x="29" y="168"/>
                  <a:pt x="31" y="170"/>
                </a:cubicBezTo>
                <a:cubicBezTo>
                  <a:pt x="31" y="170"/>
                  <a:pt x="32" y="170"/>
                  <a:pt x="33" y="170"/>
                </a:cubicBezTo>
                <a:cubicBezTo>
                  <a:pt x="33" y="170"/>
                  <a:pt x="34" y="170"/>
                  <a:pt x="34" y="170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42" y="169"/>
                  <a:pt x="47" y="172"/>
                  <a:pt x="51" y="174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81"/>
                  <a:pt x="48" y="182"/>
                  <a:pt x="49" y="183"/>
                </a:cubicBezTo>
                <a:cubicBezTo>
                  <a:pt x="51" y="184"/>
                  <a:pt x="54" y="186"/>
                  <a:pt x="57" y="187"/>
                </a:cubicBezTo>
                <a:cubicBezTo>
                  <a:pt x="57" y="187"/>
                  <a:pt x="57" y="187"/>
                  <a:pt x="58" y="187"/>
                </a:cubicBezTo>
                <a:cubicBezTo>
                  <a:pt x="58" y="187"/>
                  <a:pt x="59" y="187"/>
                  <a:pt x="59" y="186"/>
                </a:cubicBezTo>
                <a:cubicBezTo>
                  <a:pt x="63" y="181"/>
                  <a:pt x="63" y="181"/>
                  <a:pt x="63" y="181"/>
                </a:cubicBezTo>
                <a:cubicBezTo>
                  <a:pt x="65" y="182"/>
                  <a:pt x="67" y="182"/>
                  <a:pt x="70" y="183"/>
                </a:cubicBezTo>
                <a:cubicBezTo>
                  <a:pt x="72" y="184"/>
                  <a:pt x="74" y="185"/>
                  <a:pt x="77" y="185"/>
                </a:cubicBezTo>
                <a:cubicBezTo>
                  <a:pt x="76" y="192"/>
                  <a:pt x="76" y="192"/>
                  <a:pt x="76" y="192"/>
                </a:cubicBezTo>
                <a:cubicBezTo>
                  <a:pt x="76" y="193"/>
                  <a:pt x="76" y="194"/>
                  <a:pt x="78" y="194"/>
                </a:cubicBezTo>
                <a:cubicBezTo>
                  <a:pt x="81" y="195"/>
                  <a:pt x="83" y="195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7" y="196"/>
                  <a:pt x="88" y="195"/>
                  <a:pt x="89" y="194"/>
                </a:cubicBezTo>
                <a:cubicBezTo>
                  <a:pt x="90" y="188"/>
                  <a:pt x="90" y="188"/>
                  <a:pt x="90" y="188"/>
                </a:cubicBezTo>
                <a:cubicBezTo>
                  <a:pt x="93" y="188"/>
                  <a:pt x="96" y="188"/>
                  <a:pt x="99" y="188"/>
                </a:cubicBezTo>
                <a:cubicBezTo>
                  <a:pt x="101" y="188"/>
                  <a:pt x="103" y="188"/>
                  <a:pt x="105" y="188"/>
                </a:cubicBezTo>
                <a:cubicBezTo>
                  <a:pt x="106" y="194"/>
                  <a:pt x="106" y="194"/>
                  <a:pt x="106" y="194"/>
                </a:cubicBezTo>
                <a:cubicBezTo>
                  <a:pt x="106" y="195"/>
                  <a:pt x="107" y="196"/>
                  <a:pt x="108" y="196"/>
                </a:cubicBezTo>
                <a:cubicBezTo>
                  <a:pt x="108" y="196"/>
                  <a:pt x="108" y="196"/>
                  <a:pt x="108" y="196"/>
                </a:cubicBezTo>
                <a:cubicBezTo>
                  <a:pt x="111" y="196"/>
                  <a:pt x="114" y="195"/>
                  <a:pt x="117" y="195"/>
                </a:cubicBezTo>
                <a:cubicBezTo>
                  <a:pt x="118" y="195"/>
                  <a:pt x="119" y="194"/>
                  <a:pt x="119" y="192"/>
                </a:cubicBezTo>
                <a:cubicBezTo>
                  <a:pt x="118" y="186"/>
                  <a:pt x="118" y="186"/>
                  <a:pt x="118" y="186"/>
                </a:cubicBezTo>
                <a:cubicBezTo>
                  <a:pt x="123" y="185"/>
                  <a:pt x="128" y="184"/>
                  <a:pt x="133" y="182"/>
                </a:cubicBezTo>
                <a:cubicBezTo>
                  <a:pt x="135" y="187"/>
                  <a:pt x="135" y="187"/>
                  <a:pt x="135" y="187"/>
                </a:cubicBezTo>
                <a:cubicBezTo>
                  <a:pt x="136" y="188"/>
                  <a:pt x="137" y="189"/>
                  <a:pt x="137" y="189"/>
                </a:cubicBezTo>
                <a:cubicBezTo>
                  <a:pt x="138" y="189"/>
                  <a:pt x="138" y="189"/>
                  <a:pt x="138" y="188"/>
                </a:cubicBezTo>
                <a:cubicBezTo>
                  <a:pt x="141" y="187"/>
                  <a:pt x="143" y="186"/>
                  <a:pt x="146" y="185"/>
                </a:cubicBezTo>
                <a:cubicBezTo>
                  <a:pt x="147" y="184"/>
                  <a:pt x="148" y="183"/>
                  <a:pt x="147" y="182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9" y="174"/>
                  <a:pt x="153" y="171"/>
                  <a:pt x="157" y="167"/>
                </a:cubicBezTo>
                <a:cubicBezTo>
                  <a:pt x="161" y="172"/>
                  <a:pt x="161" y="172"/>
                  <a:pt x="161" y="172"/>
                </a:cubicBezTo>
                <a:cubicBezTo>
                  <a:pt x="162" y="172"/>
                  <a:pt x="162" y="172"/>
                  <a:pt x="163" y="172"/>
                </a:cubicBezTo>
                <a:cubicBezTo>
                  <a:pt x="164" y="172"/>
                  <a:pt x="164" y="172"/>
                  <a:pt x="165" y="172"/>
                </a:cubicBezTo>
                <a:cubicBezTo>
                  <a:pt x="167" y="170"/>
                  <a:pt x="169" y="168"/>
                  <a:pt x="171" y="166"/>
                </a:cubicBezTo>
                <a:cubicBezTo>
                  <a:pt x="172" y="165"/>
                  <a:pt x="172" y="164"/>
                  <a:pt x="171" y="163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70" y="155"/>
                  <a:pt x="173" y="150"/>
                  <a:pt x="176" y="146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82" y="149"/>
                  <a:pt x="182" y="149"/>
                  <a:pt x="182" y="149"/>
                </a:cubicBezTo>
                <a:cubicBezTo>
                  <a:pt x="183" y="149"/>
                  <a:pt x="184" y="149"/>
                  <a:pt x="184" y="148"/>
                </a:cubicBezTo>
                <a:cubicBezTo>
                  <a:pt x="186" y="146"/>
                  <a:pt x="187" y="143"/>
                  <a:pt x="188" y="140"/>
                </a:cubicBezTo>
                <a:cubicBezTo>
                  <a:pt x="189" y="139"/>
                  <a:pt x="188" y="138"/>
                  <a:pt x="187" y="138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83" y="132"/>
                  <a:pt x="184" y="130"/>
                  <a:pt x="185" y="127"/>
                </a:cubicBezTo>
                <a:cubicBezTo>
                  <a:pt x="186" y="125"/>
                  <a:pt x="186" y="122"/>
                  <a:pt x="187" y="120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4" y="121"/>
                  <a:pt x="195" y="120"/>
                  <a:pt x="196" y="119"/>
                </a:cubicBezTo>
                <a:cubicBezTo>
                  <a:pt x="196" y="116"/>
                  <a:pt x="197" y="113"/>
                  <a:pt x="197" y="111"/>
                </a:cubicBezTo>
                <a:cubicBezTo>
                  <a:pt x="197" y="110"/>
                  <a:pt x="196" y="108"/>
                  <a:pt x="195" y="108"/>
                </a:cubicBezTo>
                <a:close/>
              </a:path>
            </a:pathLst>
          </a:custGeom>
          <a:solidFill>
            <a:schemeClr val="accent3">
              <a:alpha val="60000"/>
            </a:schemeClr>
          </a:solidFill>
          <a:ln w="19050" cap="rnd">
            <a:solidFill>
              <a:schemeClr val="accent3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017988" y="3746911"/>
            <a:ext cx="2153776" cy="2141227"/>
          </a:xfrm>
          <a:custGeom>
            <a:avLst/>
            <a:gdLst>
              <a:gd name="T0" fmla="*/ 135 w 145"/>
              <a:gd name="T1" fmla="*/ 77 h 144"/>
              <a:gd name="T2" fmla="*/ 143 w 145"/>
              <a:gd name="T3" fmla="*/ 65 h 144"/>
              <a:gd name="T4" fmla="*/ 143 w 145"/>
              <a:gd name="T5" fmla="*/ 53 h 144"/>
              <a:gd name="T6" fmla="*/ 141 w 145"/>
              <a:gd name="T7" fmla="*/ 51 h 144"/>
              <a:gd name="T8" fmla="*/ 129 w 145"/>
              <a:gd name="T9" fmla="*/ 45 h 144"/>
              <a:gd name="T10" fmla="*/ 135 w 145"/>
              <a:gd name="T11" fmla="*/ 39 h 144"/>
              <a:gd name="T12" fmla="*/ 130 w 145"/>
              <a:gd name="T13" fmla="*/ 28 h 144"/>
              <a:gd name="T14" fmla="*/ 127 w 145"/>
              <a:gd name="T15" fmla="*/ 27 h 144"/>
              <a:gd name="T16" fmla="*/ 113 w 145"/>
              <a:gd name="T17" fmla="*/ 25 h 144"/>
              <a:gd name="T18" fmla="*/ 117 w 145"/>
              <a:gd name="T19" fmla="*/ 15 h 144"/>
              <a:gd name="T20" fmla="*/ 108 w 145"/>
              <a:gd name="T21" fmla="*/ 9 h 144"/>
              <a:gd name="T22" fmla="*/ 101 w 145"/>
              <a:gd name="T23" fmla="*/ 17 h 144"/>
              <a:gd name="T24" fmla="*/ 92 w 145"/>
              <a:gd name="T25" fmla="*/ 13 h 144"/>
              <a:gd name="T26" fmla="*/ 92 w 145"/>
              <a:gd name="T27" fmla="*/ 2 h 144"/>
              <a:gd name="T28" fmla="*/ 82 w 145"/>
              <a:gd name="T29" fmla="*/ 0 h 144"/>
              <a:gd name="T30" fmla="*/ 78 w 145"/>
              <a:gd name="T31" fmla="*/ 10 h 144"/>
              <a:gd name="T32" fmla="*/ 72 w 145"/>
              <a:gd name="T33" fmla="*/ 10 h 144"/>
              <a:gd name="T34" fmla="*/ 66 w 145"/>
              <a:gd name="T35" fmla="*/ 2 h 144"/>
              <a:gd name="T36" fmla="*/ 63 w 145"/>
              <a:gd name="T37" fmla="*/ 0 h 144"/>
              <a:gd name="T38" fmla="*/ 52 w 145"/>
              <a:gd name="T39" fmla="*/ 4 h 144"/>
              <a:gd name="T40" fmla="*/ 45 w 145"/>
              <a:gd name="T41" fmla="*/ 17 h 144"/>
              <a:gd name="T42" fmla="*/ 38 w 145"/>
              <a:gd name="T43" fmla="*/ 9 h 144"/>
              <a:gd name="T44" fmla="*/ 28 w 145"/>
              <a:gd name="T45" fmla="*/ 14 h 144"/>
              <a:gd name="T46" fmla="*/ 32 w 145"/>
              <a:gd name="T47" fmla="*/ 25 h 144"/>
              <a:gd name="T48" fmla="*/ 18 w 145"/>
              <a:gd name="T49" fmla="*/ 27 h 144"/>
              <a:gd name="T50" fmla="*/ 15 w 145"/>
              <a:gd name="T51" fmla="*/ 28 h 144"/>
              <a:gd name="T52" fmla="*/ 10 w 145"/>
              <a:gd name="T53" fmla="*/ 39 h 144"/>
              <a:gd name="T54" fmla="*/ 14 w 145"/>
              <a:gd name="T55" fmla="*/ 52 h 144"/>
              <a:gd name="T56" fmla="*/ 5 w 145"/>
              <a:gd name="T57" fmla="*/ 51 h 144"/>
              <a:gd name="T58" fmla="*/ 2 w 145"/>
              <a:gd name="T59" fmla="*/ 53 h 144"/>
              <a:gd name="T60" fmla="*/ 2 w 145"/>
              <a:gd name="T61" fmla="*/ 65 h 144"/>
              <a:gd name="T62" fmla="*/ 11 w 145"/>
              <a:gd name="T63" fmla="*/ 77 h 144"/>
              <a:gd name="T64" fmla="*/ 0 w 145"/>
              <a:gd name="T65" fmla="*/ 82 h 144"/>
              <a:gd name="T66" fmla="*/ 5 w 145"/>
              <a:gd name="T67" fmla="*/ 93 h 144"/>
              <a:gd name="T68" fmla="*/ 14 w 145"/>
              <a:gd name="T69" fmla="*/ 91 h 144"/>
              <a:gd name="T70" fmla="*/ 17 w 145"/>
              <a:gd name="T71" fmla="*/ 100 h 144"/>
              <a:gd name="T72" fmla="*/ 10 w 145"/>
              <a:gd name="T73" fmla="*/ 108 h 144"/>
              <a:gd name="T74" fmla="*/ 17 w 145"/>
              <a:gd name="T75" fmla="*/ 117 h 144"/>
              <a:gd name="T76" fmla="*/ 26 w 145"/>
              <a:gd name="T77" fmla="*/ 112 h 144"/>
              <a:gd name="T78" fmla="*/ 28 w 145"/>
              <a:gd name="T79" fmla="*/ 127 h 144"/>
              <a:gd name="T80" fmla="*/ 37 w 145"/>
              <a:gd name="T81" fmla="*/ 135 h 144"/>
              <a:gd name="T82" fmla="*/ 40 w 145"/>
              <a:gd name="T83" fmla="*/ 134 h 144"/>
              <a:gd name="T84" fmla="*/ 53 w 145"/>
              <a:gd name="T85" fmla="*/ 131 h 144"/>
              <a:gd name="T86" fmla="*/ 52 w 145"/>
              <a:gd name="T87" fmla="*/ 140 h 144"/>
              <a:gd name="T88" fmla="*/ 63 w 145"/>
              <a:gd name="T89" fmla="*/ 144 h 144"/>
              <a:gd name="T90" fmla="*/ 66 w 145"/>
              <a:gd name="T91" fmla="*/ 142 h 144"/>
              <a:gd name="T92" fmla="*/ 73 w 145"/>
              <a:gd name="T93" fmla="*/ 134 h 144"/>
              <a:gd name="T94" fmla="*/ 80 w 145"/>
              <a:gd name="T95" fmla="*/ 142 h 144"/>
              <a:gd name="T96" fmla="*/ 82 w 145"/>
              <a:gd name="T97" fmla="*/ 144 h 144"/>
              <a:gd name="T98" fmla="*/ 93 w 145"/>
              <a:gd name="T99" fmla="*/ 140 h 144"/>
              <a:gd name="T100" fmla="*/ 101 w 145"/>
              <a:gd name="T101" fmla="*/ 127 h 144"/>
              <a:gd name="T102" fmla="*/ 108 w 145"/>
              <a:gd name="T103" fmla="*/ 136 h 144"/>
              <a:gd name="T104" fmla="*/ 117 w 145"/>
              <a:gd name="T105" fmla="*/ 130 h 144"/>
              <a:gd name="T106" fmla="*/ 113 w 145"/>
              <a:gd name="T107" fmla="*/ 119 h 144"/>
              <a:gd name="T108" fmla="*/ 128 w 145"/>
              <a:gd name="T109" fmla="*/ 117 h 144"/>
              <a:gd name="T110" fmla="*/ 131 w 145"/>
              <a:gd name="T111" fmla="*/ 117 h 144"/>
              <a:gd name="T112" fmla="*/ 135 w 145"/>
              <a:gd name="T113" fmla="*/ 106 h 144"/>
              <a:gd name="T114" fmla="*/ 132 w 145"/>
              <a:gd name="T115" fmla="*/ 92 h 144"/>
              <a:gd name="T116" fmla="*/ 141 w 145"/>
              <a:gd name="T117" fmla="*/ 93 h 144"/>
              <a:gd name="T118" fmla="*/ 143 w 145"/>
              <a:gd name="T119" fmla="*/ 91 h 144"/>
              <a:gd name="T120" fmla="*/ 143 w 145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5" h="144">
                <a:moveTo>
                  <a:pt x="143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4"/>
                  <a:pt x="135" y="70"/>
                  <a:pt x="135" y="67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5" y="64"/>
                  <a:pt x="145" y="63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8"/>
                  <a:pt x="129" y="45"/>
                </a:cubicBezTo>
                <a:cubicBezTo>
                  <a:pt x="128" y="45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6" y="37"/>
                  <a:pt x="136" y="36"/>
                </a:cubicBezTo>
                <a:cubicBezTo>
                  <a:pt x="134" y="33"/>
                  <a:pt x="132" y="30"/>
                  <a:pt x="130" y="28"/>
                </a:cubicBezTo>
                <a:cubicBezTo>
                  <a:pt x="130" y="27"/>
                  <a:pt x="129" y="27"/>
                  <a:pt x="129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5" y="27"/>
                  <a:pt x="113" y="25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7"/>
                  <a:pt x="118" y="15"/>
                  <a:pt x="117" y="15"/>
                </a:cubicBezTo>
                <a:cubicBezTo>
                  <a:pt x="114" y="13"/>
                  <a:pt x="112" y="11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6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8" y="16"/>
                  <a:pt x="96" y="15"/>
                  <a:pt x="93" y="14"/>
                </a:cubicBezTo>
                <a:cubicBezTo>
                  <a:pt x="92" y="14"/>
                  <a:pt x="92" y="13"/>
                  <a:pt x="92" y="13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4"/>
                  <a:pt x="93" y="2"/>
                  <a:pt x="92" y="2"/>
                </a:cubicBezTo>
                <a:cubicBezTo>
                  <a:pt x="88" y="1"/>
                  <a:pt x="85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1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4" y="10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0"/>
                  <a:pt x="69" y="10"/>
                  <a:pt x="68" y="10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1"/>
                  <a:pt x="65" y="0"/>
                  <a:pt x="64" y="0"/>
                </a:cubicBezTo>
                <a:cubicBezTo>
                  <a:pt x="64" y="0"/>
                  <a:pt x="64" y="0"/>
                  <a:pt x="63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0" y="14"/>
                  <a:pt x="47" y="15"/>
                  <a:pt x="45" y="17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9"/>
                  <a:pt x="38" y="9"/>
                  <a:pt x="38" y="9"/>
                </a:cubicBezTo>
                <a:cubicBezTo>
                  <a:pt x="37" y="9"/>
                  <a:pt x="37" y="9"/>
                  <a:pt x="36" y="9"/>
                </a:cubicBezTo>
                <a:cubicBezTo>
                  <a:pt x="34" y="11"/>
                  <a:pt x="31" y="12"/>
                  <a:pt x="28" y="14"/>
                </a:cubicBezTo>
                <a:cubicBezTo>
                  <a:pt x="27" y="15"/>
                  <a:pt x="27" y="16"/>
                  <a:pt x="28" y="17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7"/>
                  <a:pt x="28" y="29"/>
                  <a:pt x="25" y="32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5" y="27"/>
                  <a:pt x="15" y="28"/>
                </a:cubicBezTo>
                <a:cubicBezTo>
                  <a:pt x="13" y="30"/>
                  <a:pt x="11" y="33"/>
                  <a:pt x="9" y="36"/>
                </a:cubicBezTo>
                <a:cubicBezTo>
                  <a:pt x="9" y="37"/>
                  <a:pt x="9" y="38"/>
                  <a:pt x="10" y="39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3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4" y="51"/>
                </a:cubicBezTo>
                <a:cubicBezTo>
                  <a:pt x="3" y="51"/>
                  <a:pt x="3" y="52"/>
                  <a:pt x="2" y="53"/>
                </a:cubicBezTo>
                <a:cubicBezTo>
                  <a:pt x="1" y="56"/>
                  <a:pt x="1" y="60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70"/>
                  <a:pt x="10" y="74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1" y="85"/>
                  <a:pt x="2" y="88"/>
                  <a:pt x="2" y="91"/>
                </a:cubicBezTo>
                <a:cubicBezTo>
                  <a:pt x="3" y="92"/>
                  <a:pt x="4" y="93"/>
                  <a:pt x="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7"/>
                  <a:pt x="17" y="99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9" y="106"/>
                  <a:pt x="9" y="107"/>
                  <a:pt x="10" y="108"/>
                </a:cubicBezTo>
                <a:cubicBezTo>
                  <a:pt x="11" y="111"/>
                  <a:pt x="13" y="114"/>
                  <a:pt x="15" y="117"/>
                </a:cubicBezTo>
                <a:cubicBezTo>
                  <a:pt x="16" y="117"/>
                  <a:pt x="16" y="117"/>
                  <a:pt x="17" y="117"/>
                </a:cubicBezTo>
                <a:cubicBezTo>
                  <a:pt x="17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5"/>
                  <a:pt x="30" y="117"/>
                  <a:pt x="33" y="119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8"/>
                  <a:pt x="27" y="129"/>
                  <a:pt x="28" y="130"/>
                </a:cubicBezTo>
                <a:cubicBezTo>
                  <a:pt x="31" y="132"/>
                  <a:pt x="34" y="133"/>
                  <a:pt x="37" y="135"/>
                </a:cubicBezTo>
                <a:cubicBezTo>
                  <a:pt x="37" y="135"/>
                  <a:pt x="37" y="135"/>
                  <a:pt x="38" y="135"/>
                </a:cubicBezTo>
                <a:cubicBezTo>
                  <a:pt x="38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7" y="129"/>
                  <a:pt x="50" y="130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1"/>
                  <a:pt x="53" y="142"/>
                  <a:pt x="54" y="142"/>
                </a:cubicBezTo>
                <a:cubicBezTo>
                  <a:pt x="57" y="143"/>
                  <a:pt x="60" y="144"/>
                  <a:pt x="63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70" y="134"/>
                  <a:pt x="71" y="134"/>
                  <a:pt x="73" y="134"/>
                </a:cubicBezTo>
                <a:cubicBezTo>
                  <a:pt x="75" y="134"/>
                  <a:pt x="76" y="134"/>
                  <a:pt x="78" y="134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9" y="143"/>
                  <a:pt x="92" y="142"/>
                </a:cubicBezTo>
                <a:cubicBezTo>
                  <a:pt x="93" y="142"/>
                  <a:pt x="94" y="141"/>
                  <a:pt x="93" y="140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6" y="135"/>
                  <a:pt x="107" y="136"/>
                  <a:pt x="108" y="136"/>
                </a:cubicBezTo>
                <a:cubicBezTo>
                  <a:pt x="108" y="136"/>
                  <a:pt x="109" y="135"/>
                  <a:pt x="109" y="135"/>
                </a:cubicBezTo>
                <a:cubicBezTo>
                  <a:pt x="112" y="134"/>
                  <a:pt x="115" y="132"/>
                  <a:pt x="117" y="130"/>
                </a:cubicBezTo>
                <a:cubicBezTo>
                  <a:pt x="118" y="129"/>
                  <a:pt x="118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8"/>
                  <a:pt x="129" y="118"/>
                </a:cubicBezTo>
                <a:cubicBezTo>
                  <a:pt x="129" y="118"/>
                  <a:pt x="130" y="117"/>
                  <a:pt x="131" y="117"/>
                </a:cubicBezTo>
                <a:cubicBezTo>
                  <a:pt x="133" y="114"/>
                  <a:pt x="134" y="111"/>
                  <a:pt x="136" y="109"/>
                </a:cubicBezTo>
                <a:cubicBezTo>
                  <a:pt x="137" y="108"/>
                  <a:pt x="136" y="106"/>
                  <a:pt x="135" y="10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98"/>
                  <a:pt x="131" y="95"/>
                  <a:pt x="132" y="92"/>
                </a:cubicBezTo>
                <a:cubicBezTo>
                  <a:pt x="132" y="92"/>
                  <a:pt x="132" y="92"/>
                  <a:pt x="132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2" y="93"/>
                  <a:pt x="143" y="92"/>
                  <a:pt x="143" y="91"/>
                </a:cubicBezTo>
                <a:cubicBezTo>
                  <a:pt x="144" y="88"/>
                  <a:pt x="145" y="85"/>
                  <a:pt x="145" y="82"/>
                </a:cubicBezTo>
                <a:cubicBezTo>
                  <a:pt x="145" y="80"/>
                  <a:pt x="145" y="79"/>
                  <a:pt x="143" y="79"/>
                </a:cubicBezTo>
                <a:close/>
              </a:path>
            </a:pathLst>
          </a:custGeom>
          <a:solidFill>
            <a:schemeClr val="accent2">
              <a:alpha val="60000"/>
            </a:schemeClr>
          </a:solidFill>
          <a:ln w="19050" cap="rnd">
            <a:solidFill>
              <a:schemeClr val="accent2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6" name="Freeform 8"/>
          <p:cNvSpPr>
            <a:spLocks/>
          </p:cNvSpPr>
          <p:nvPr/>
        </p:nvSpPr>
        <p:spPr bwMode="auto">
          <a:xfrm>
            <a:off x="7639844" y="3384593"/>
            <a:ext cx="2168411" cy="2141227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4">
              <a:alpha val="60000"/>
            </a:schemeClr>
          </a:solidFill>
          <a:ln w="19050" cap="rnd">
            <a:solidFill>
              <a:schemeClr val="accent4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7" name="Rectangle 6"/>
          <p:cNvSpPr/>
          <p:nvPr/>
        </p:nvSpPr>
        <p:spPr>
          <a:xfrm>
            <a:off x="970792" y="3339452"/>
            <a:ext cx="2748361" cy="6951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Around the clock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rapid customer 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service </a:t>
            </a:r>
          </a:p>
        </p:txBody>
      </p:sp>
      <p:sp>
        <p:nvSpPr>
          <p:cNvPr id="8" name="Rectangle 7"/>
          <p:cNvSpPr/>
          <p:nvPr/>
        </p:nvSpPr>
        <p:spPr>
          <a:xfrm>
            <a:off x="3331686" y="4859813"/>
            <a:ext cx="1526380" cy="4942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Communication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is key</a:t>
            </a:r>
          </a:p>
        </p:txBody>
      </p:sp>
      <p:sp>
        <p:nvSpPr>
          <p:cNvPr id="9" name="Rectangle 8"/>
          <p:cNvSpPr/>
          <p:nvPr/>
        </p:nvSpPr>
        <p:spPr>
          <a:xfrm>
            <a:off x="5238793" y="3947565"/>
            <a:ext cx="2175339" cy="69519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Efficient organization is 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the key to reaching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the highest goals</a:t>
            </a:r>
          </a:p>
        </p:txBody>
      </p:sp>
      <p:sp>
        <p:nvSpPr>
          <p:cNvPr id="10" name="Rectangle 9"/>
          <p:cNvSpPr/>
          <p:nvPr/>
        </p:nvSpPr>
        <p:spPr>
          <a:xfrm>
            <a:off x="7937623" y="4619960"/>
            <a:ext cx="1572866" cy="4942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Easy to calculate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pricing 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3541369" y="4224763"/>
            <a:ext cx="1107017" cy="531284"/>
            <a:chOff x="10460038" y="4997451"/>
            <a:chExt cx="830263" cy="398463"/>
          </a:xfrm>
          <a:noFill/>
        </p:grpSpPr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10460038" y="4997451"/>
              <a:ext cx="390525" cy="398463"/>
            </a:xfrm>
            <a:custGeom>
              <a:avLst/>
              <a:gdLst>
                <a:gd name="T0" fmla="*/ 90 w 123"/>
                <a:gd name="T1" fmla="*/ 92 h 126"/>
                <a:gd name="T2" fmla="*/ 79 w 123"/>
                <a:gd name="T3" fmla="*/ 70 h 126"/>
                <a:gd name="T4" fmla="*/ 91 w 123"/>
                <a:gd name="T5" fmla="*/ 39 h 126"/>
                <a:gd name="T6" fmla="*/ 61 w 123"/>
                <a:gd name="T7" fmla="*/ 0 h 126"/>
                <a:gd name="T8" fmla="*/ 32 w 123"/>
                <a:gd name="T9" fmla="*/ 39 h 126"/>
                <a:gd name="T10" fmla="*/ 44 w 123"/>
                <a:gd name="T11" fmla="*/ 70 h 126"/>
                <a:gd name="T12" fmla="*/ 34 w 123"/>
                <a:gd name="T13" fmla="*/ 92 h 126"/>
                <a:gd name="T14" fmla="*/ 0 w 123"/>
                <a:gd name="T15" fmla="*/ 123 h 126"/>
                <a:gd name="T16" fmla="*/ 2 w 123"/>
                <a:gd name="T17" fmla="*/ 126 h 126"/>
                <a:gd name="T18" fmla="*/ 121 w 123"/>
                <a:gd name="T19" fmla="*/ 126 h 126"/>
                <a:gd name="T20" fmla="*/ 123 w 123"/>
                <a:gd name="T21" fmla="*/ 123 h 126"/>
                <a:gd name="T22" fmla="*/ 90 w 123"/>
                <a:gd name="T23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" h="126">
                  <a:moveTo>
                    <a:pt x="90" y="92"/>
                  </a:moveTo>
                  <a:cubicBezTo>
                    <a:pt x="82" y="90"/>
                    <a:pt x="80" y="78"/>
                    <a:pt x="79" y="70"/>
                  </a:cubicBezTo>
                  <a:cubicBezTo>
                    <a:pt x="86" y="62"/>
                    <a:pt x="91" y="51"/>
                    <a:pt x="91" y="39"/>
                  </a:cubicBezTo>
                  <a:cubicBezTo>
                    <a:pt x="91" y="15"/>
                    <a:pt x="80" y="0"/>
                    <a:pt x="61" y="0"/>
                  </a:cubicBezTo>
                  <a:cubicBezTo>
                    <a:pt x="43" y="0"/>
                    <a:pt x="32" y="15"/>
                    <a:pt x="32" y="39"/>
                  </a:cubicBezTo>
                  <a:cubicBezTo>
                    <a:pt x="32" y="52"/>
                    <a:pt x="37" y="63"/>
                    <a:pt x="44" y="70"/>
                  </a:cubicBezTo>
                  <a:cubicBezTo>
                    <a:pt x="44" y="79"/>
                    <a:pt x="41" y="90"/>
                    <a:pt x="34" y="92"/>
                  </a:cubicBezTo>
                  <a:cubicBezTo>
                    <a:pt x="11" y="97"/>
                    <a:pt x="0" y="108"/>
                    <a:pt x="0" y="123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2" y="126"/>
                    <a:pt x="123" y="125"/>
                    <a:pt x="123" y="123"/>
                  </a:cubicBezTo>
                  <a:cubicBezTo>
                    <a:pt x="123" y="108"/>
                    <a:pt x="112" y="97"/>
                    <a:pt x="90" y="92"/>
                  </a:cubicBezTo>
                  <a:close/>
                </a:path>
              </a:pathLst>
            </a:cu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0898188" y="4997451"/>
              <a:ext cx="392113" cy="398463"/>
            </a:xfrm>
            <a:custGeom>
              <a:avLst/>
              <a:gdLst>
                <a:gd name="T0" fmla="*/ 90 w 124"/>
                <a:gd name="T1" fmla="*/ 92 h 126"/>
                <a:gd name="T2" fmla="*/ 80 w 124"/>
                <a:gd name="T3" fmla="*/ 70 h 126"/>
                <a:gd name="T4" fmla="*/ 92 w 124"/>
                <a:gd name="T5" fmla="*/ 39 h 126"/>
                <a:gd name="T6" fmla="*/ 62 w 124"/>
                <a:gd name="T7" fmla="*/ 0 h 126"/>
                <a:gd name="T8" fmla="*/ 32 w 124"/>
                <a:gd name="T9" fmla="*/ 39 h 126"/>
                <a:gd name="T10" fmla="*/ 44 w 124"/>
                <a:gd name="T11" fmla="*/ 70 h 126"/>
                <a:gd name="T12" fmla="*/ 34 w 124"/>
                <a:gd name="T13" fmla="*/ 92 h 126"/>
                <a:gd name="T14" fmla="*/ 0 w 124"/>
                <a:gd name="T15" fmla="*/ 123 h 126"/>
                <a:gd name="T16" fmla="*/ 2 w 124"/>
                <a:gd name="T17" fmla="*/ 126 h 126"/>
                <a:gd name="T18" fmla="*/ 121 w 124"/>
                <a:gd name="T19" fmla="*/ 126 h 126"/>
                <a:gd name="T20" fmla="*/ 124 w 124"/>
                <a:gd name="T21" fmla="*/ 123 h 126"/>
                <a:gd name="T22" fmla="*/ 90 w 124"/>
                <a:gd name="T23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4" h="126">
                  <a:moveTo>
                    <a:pt x="90" y="92"/>
                  </a:moveTo>
                  <a:cubicBezTo>
                    <a:pt x="82" y="90"/>
                    <a:pt x="80" y="78"/>
                    <a:pt x="80" y="70"/>
                  </a:cubicBezTo>
                  <a:cubicBezTo>
                    <a:pt x="87" y="62"/>
                    <a:pt x="92" y="51"/>
                    <a:pt x="92" y="39"/>
                  </a:cubicBezTo>
                  <a:cubicBezTo>
                    <a:pt x="92" y="15"/>
                    <a:pt x="80" y="0"/>
                    <a:pt x="62" y="0"/>
                  </a:cubicBezTo>
                  <a:cubicBezTo>
                    <a:pt x="44" y="0"/>
                    <a:pt x="32" y="15"/>
                    <a:pt x="32" y="39"/>
                  </a:cubicBezTo>
                  <a:cubicBezTo>
                    <a:pt x="32" y="52"/>
                    <a:pt x="37" y="63"/>
                    <a:pt x="44" y="70"/>
                  </a:cubicBezTo>
                  <a:cubicBezTo>
                    <a:pt x="44" y="79"/>
                    <a:pt x="41" y="90"/>
                    <a:pt x="34" y="92"/>
                  </a:cubicBezTo>
                  <a:cubicBezTo>
                    <a:pt x="12" y="97"/>
                    <a:pt x="0" y="108"/>
                    <a:pt x="0" y="123"/>
                  </a:cubicBezTo>
                  <a:cubicBezTo>
                    <a:pt x="0" y="125"/>
                    <a:pt x="1" y="126"/>
                    <a:pt x="2" y="126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3" y="126"/>
                    <a:pt x="124" y="125"/>
                    <a:pt x="124" y="123"/>
                  </a:cubicBezTo>
                  <a:cubicBezTo>
                    <a:pt x="124" y="108"/>
                    <a:pt x="112" y="97"/>
                    <a:pt x="90" y="92"/>
                  </a:cubicBezTo>
                  <a:close/>
                </a:path>
              </a:pathLst>
            </a:cu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0764838" y="5097463"/>
              <a:ext cx="47625" cy="47625"/>
            </a:xfrm>
            <a:custGeom>
              <a:avLst/>
              <a:gdLst>
                <a:gd name="T0" fmla="*/ 7 w 15"/>
                <a:gd name="T1" fmla="*/ 15 h 15"/>
                <a:gd name="T2" fmla="*/ 13 w 15"/>
                <a:gd name="T3" fmla="*/ 12 h 15"/>
                <a:gd name="T4" fmla="*/ 15 w 15"/>
                <a:gd name="T5" fmla="*/ 7 h 15"/>
                <a:gd name="T6" fmla="*/ 13 w 15"/>
                <a:gd name="T7" fmla="*/ 2 h 15"/>
                <a:gd name="T8" fmla="*/ 7 w 15"/>
                <a:gd name="T9" fmla="*/ 0 h 15"/>
                <a:gd name="T10" fmla="*/ 2 w 15"/>
                <a:gd name="T11" fmla="*/ 2 h 15"/>
                <a:gd name="T12" fmla="*/ 0 w 15"/>
                <a:gd name="T13" fmla="*/ 7 h 15"/>
                <a:gd name="T14" fmla="*/ 2 w 15"/>
                <a:gd name="T15" fmla="*/ 12 h 15"/>
                <a:gd name="T16" fmla="*/ 7 w 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7" y="15"/>
                  </a:moveTo>
                  <a:cubicBezTo>
                    <a:pt x="9" y="15"/>
                    <a:pt x="11" y="14"/>
                    <a:pt x="13" y="12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5"/>
                    <a:pt x="14" y="3"/>
                    <a:pt x="13" y="2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0" y="11"/>
                    <a:pt x="2" y="12"/>
                  </a:cubicBezTo>
                  <a:cubicBezTo>
                    <a:pt x="3" y="14"/>
                    <a:pt x="5" y="15"/>
                    <a:pt x="7" y="15"/>
                  </a:cubicBezTo>
                  <a:close/>
                </a:path>
              </a:pathLst>
            </a:cu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3" name="Oval 14"/>
            <p:cNvSpPr>
              <a:spLocks noChangeArrowheads="1"/>
            </p:cNvSpPr>
            <p:nvPr/>
          </p:nvSpPr>
          <p:spPr bwMode="auto">
            <a:xfrm>
              <a:off x="10879138" y="5097463"/>
              <a:ext cx="47625" cy="47625"/>
            </a:xfrm>
            <a:prstGeom prst="ellipse">
              <a:avLst/>
            </a:pr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0821988" y="5097463"/>
              <a:ext cx="47625" cy="47625"/>
            </a:xfrm>
            <a:prstGeom prst="ellipse">
              <a:avLst/>
            </a:pr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0939463" y="5097463"/>
              <a:ext cx="47625" cy="47625"/>
            </a:xfrm>
            <a:custGeom>
              <a:avLst/>
              <a:gdLst>
                <a:gd name="T0" fmla="*/ 7 w 15"/>
                <a:gd name="T1" fmla="*/ 15 h 15"/>
                <a:gd name="T2" fmla="*/ 12 w 15"/>
                <a:gd name="T3" fmla="*/ 12 h 15"/>
                <a:gd name="T4" fmla="*/ 15 w 15"/>
                <a:gd name="T5" fmla="*/ 7 h 15"/>
                <a:gd name="T6" fmla="*/ 12 w 15"/>
                <a:gd name="T7" fmla="*/ 2 h 15"/>
                <a:gd name="T8" fmla="*/ 7 w 15"/>
                <a:gd name="T9" fmla="*/ 0 h 15"/>
                <a:gd name="T10" fmla="*/ 2 w 15"/>
                <a:gd name="T11" fmla="*/ 2 h 15"/>
                <a:gd name="T12" fmla="*/ 0 w 15"/>
                <a:gd name="T13" fmla="*/ 7 h 15"/>
                <a:gd name="T14" fmla="*/ 2 w 15"/>
                <a:gd name="T15" fmla="*/ 13 h 15"/>
                <a:gd name="T16" fmla="*/ 7 w 15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5">
                  <a:moveTo>
                    <a:pt x="7" y="15"/>
                  </a:moveTo>
                  <a:cubicBezTo>
                    <a:pt x="9" y="15"/>
                    <a:pt x="11" y="14"/>
                    <a:pt x="12" y="12"/>
                  </a:cubicBezTo>
                  <a:cubicBezTo>
                    <a:pt x="14" y="11"/>
                    <a:pt x="15" y="9"/>
                    <a:pt x="15" y="7"/>
                  </a:cubicBezTo>
                  <a:cubicBezTo>
                    <a:pt x="15" y="5"/>
                    <a:pt x="14" y="3"/>
                    <a:pt x="12" y="2"/>
                  </a:cubicBezTo>
                  <a:cubicBezTo>
                    <a:pt x="11" y="0"/>
                    <a:pt x="9" y="0"/>
                    <a:pt x="7" y="0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0" y="9"/>
                    <a:pt x="0" y="11"/>
                    <a:pt x="2" y="13"/>
                  </a:cubicBezTo>
                  <a:cubicBezTo>
                    <a:pt x="3" y="14"/>
                    <a:pt x="5" y="15"/>
                    <a:pt x="7" y="15"/>
                  </a:cubicBezTo>
                  <a:close/>
                </a:path>
              </a:pathLst>
            </a:custGeom>
            <a:grpFill/>
            <a:ln w="12700">
              <a:solidFill>
                <a:srgbClr val="FFFFFF"/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grpSp>
        <p:nvGrpSpPr>
          <p:cNvPr id="40" name="Group 4"/>
          <p:cNvGrpSpPr>
            <a:grpSpLocks noChangeAspect="1"/>
          </p:cNvGrpSpPr>
          <p:nvPr/>
        </p:nvGrpSpPr>
        <p:grpSpPr bwMode="auto">
          <a:xfrm>
            <a:off x="1815805" y="2085686"/>
            <a:ext cx="1058335" cy="1060449"/>
            <a:chOff x="4420" y="-920"/>
            <a:chExt cx="500" cy="501"/>
          </a:xfrm>
          <a:solidFill>
            <a:srgbClr val="FFFFFF"/>
          </a:solidFill>
        </p:grpSpPr>
        <p:sp>
          <p:nvSpPr>
            <p:cNvPr id="42" name="Freeform 5"/>
            <p:cNvSpPr>
              <a:spLocks/>
            </p:cNvSpPr>
            <p:nvPr/>
          </p:nvSpPr>
          <p:spPr bwMode="auto">
            <a:xfrm>
              <a:off x="4585" y="-782"/>
              <a:ext cx="84" cy="160"/>
            </a:xfrm>
            <a:custGeom>
              <a:avLst/>
              <a:gdLst>
                <a:gd name="T0" fmla="*/ 100 w 107"/>
                <a:gd name="T1" fmla="*/ 205 h 205"/>
                <a:gd name="T2" fmla="*/ 7 w 107"/>
                <a:gd name="T3" fmla="*/ 205 h 205"/>
                <a:gd name="T4" fmla="*/ 0 w 107"/>
                <a:gd name="T5" fmla="*/ 198 h 205"/>
                <a:gd name="T6" fmla="*/ 45 w 107"/>
                <a:gd name="T7" fmla="*/ 109 h 205"/>
                <a:gd name="T8" fmla="*/ 55 w 107"/>
                <a:gd name="T9" fmla="*/ 101 h 205"/>
                <a:gd name="T10" fmla="*/ 93 w 107"/>
                <a:gd name="T11" fmla="*/ 51 h 205"/>
                <a:gd name="T12" fmla="*/ 54 w 107"/>
                <a:gd name="T13" fmla="*/ 14 h 205"/>
                <a:gd name="T14" fmla="*/ 14 w 107"/>
                <a:gd name="T15" fmla="*/ 51 h 205"/>
                <a:gd name="T16" fmla="*/ 7 w 107"/>
                <a:gd name="T17" fmla="*/ 58 h 205"/>
                <a:gd name="T18" fmla="*/ 0 w 107"/>
                <a:gd name="T19" fmla="*/ 51 h 205"/>
                <a:gd name="T20" fmla="*/ 54 w 107"/>
                <a:gd name="T21" fmla="*/ 0 h 205"/>
                <a:gd name="T22" fmla="*/ 107 w 107"/>
                <a:gd name="T23" fmla="*/ 51 h 205"/>
                <a:gd name="T24" fmla="*/ 63 w 107"/>
                <a:gd name="T25" fmla="*/ 113 h 205"/>
                <a:gd name="T26" fmla="*/ 54 w 107"/>
                <a:gd name="T27" fmla="*/ 120 h 205"/>
                <a:gd name="T28" fmla="*/ 14 w 107"/>
                <a:gd name="T29" fmla="*/ 191 h 205"/>
                <a:gd name="T30" fmla="*/ 100 w 107"/>
                <a:gd name="T31" fmla="*/ 191 h 205"/>
                <a:gd name="T32" fmla="*/ 107 w 107"/>
                <a:gd name="T33" fmla="*/ 198 h 205"/>
                <a:gd name="T34" fmla="*/ 100 w 107"/>
                <a:gd name="T35" fmla="*/ 205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205">
                  <a:moveTo>
                    <a:pt x="100" y="205"/>
                  </a:moveTo>
                  <a:cubicBezTo>
                    <a:pt x="7" y="205"/>
                    <a:pt x="7" y="205"/>
                    <a:pt x="7" y="205"/>
                  </a:cubicBezTo>
                  <a:cubicBezTo>
                    <a:pt x="3" y="205"/>
                    <a:pt x="0" y="202"/>
                    <a:pt x="0" y="198"/>
                  </a:cubicBezTo>
                  <a:cubicBezTo>
                    <a:pt x="0" y="150"/>
                    <a:pt x="18" y="131"/>
                    <a:pt x="45" y="109"/>
                  </a:cubicBezTo>
                  <a:cubicBezTo>
                    <a:pt x="48" y="106"/>
                    <a:pt x="51" y="104"/>
                    <a:pt x="55" y="101"/>
                  </a:cubicBezTo>
                  <a:cubicBezTo>
                    <a:pt x="71" y="90"/>
                    <a:pt x="93" y="73"/>
                    <a:pt x="93" y="51"/>
                  </a:cubicBezTo>
                  <a:cubicBezTo>
                    <a:pt x="93" y="28"/>
                    <a:pt x="78" y="14"/>
                    <a:pt x="54" y="14"/>
                  </a:cubicBezTo>
                  <a:cubicBezTo>
                    <a:pt x="31" y="14"/>
                    <a:pt x="14" y="30"/>
                    <a:pt x="14" y="51"/>
                  </a:cubicBezTo>
                  <a:cubicBezTo>
                    <a:pt x="14" y="55"/>
                    <a:pt x="11" y="58"/>
                    <a:pt x="7" y="58"/>
                  </a:cubicBezTo>
                  <a:cubicBezTo>
                    <a:pt x="3" y="58"/>
                    <a:pt x="0" y="55"/>
                    <a:pt x="0" y="51"/>
                  </a:cubicBezTo>
                  <a:cubicBezTo>
                    <a:pt x="0" y="22"/>
                    <a:pt x="24" y="0"/>
                    <a:pt x="54" y="0"/>
                  </a:cubicBezTo>
                  <a:cubicBezTo>
                    <a:pt x="86" y="0"/>
                    <a:pt x="107" y="20"/>
                    <a:pt x="107" y="51"/>
                  </a:cubicBezTo>
                  <a:cubicBezTo>
                    <a:pt x="107" y="81"/>
                    <a:pt x="81" y="100"/>
                    <a:pt x="63" y="113"/>
                  </a:cubicBezTo>
                  <a:cubicBezTo>
                    <a:pt x="60" y="115"/>
                    <a:pt x="56" y="118"/>
                    <a:pt x="54" y="120"/>
                  </a:cubicBezTo>
                  <a:cubicBezTo>
                    <a:pt x="30" y="139"/>
                    <a:pt x="15" y="154"/>
                    <a:pt x="14" y="191"/>
                  </a:cubicBezTo>
                  <a:cubicBezTo>
                    <a:pt x="100" y="191"/>
                    <a:pt x="100" y="191"/>
                    <a:pt x="100" y="191"/>
                  </a:cubicBezTo>
                  <a:cubicBezTo>
                    <a:pt x="104" y="191"/>
                    <a:pt x="107" y="194"/>
                    <a:pt x="107" y="198"/>
                  </a:cubicBezTo>
                  <a:cubicBezTo>
                    <a:pt x="107" y="202"/>
                    <a:pt x="104" y="205"/>
                    <a:pt x="100" y="2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6"/>
            <p:cNvSpPr>
              <a:spLocks noEditPoints="1"/>
            </p:cNvSpPr>
            <p:nvPr/>
          </p:nvSpPr>
          <p:spPr bwMode="auto">
            <a:xfrm>
              <a:off x="4671" y="-782"/>
              <a:ext cx="96" cy="160"/>
            </a:xfrm>
            <a:custGeom>
              <a:avLst/>
              <a:gdLst>
                <a:gd name="T0" fmla="*/ 89 w 123"/>
                <a:gd name="T1" fmla="*/ 206 h 206"/>
                <a:gd name="T2" fmla="*/ 82 w 123"/>
                <a:gd name="T3" fmla="*/ 199 h 206"/>
                <a:gd name="T4" fmla="*/ 82 w 123"/>
                <a:gd name="T5" fmla="*/ 147 h 206"/>
                <a:gd name="T6" fmla="*/ 7 w 123"/>
                <a:gd name="T7" fmla="*/ 147 h 206"/>
                <a:gd name="T8" fmla="*/ 1 w 123"/>
                <a:gd name="T9" fmla="*/ 143 h 206"/>
                <a:gd name="T10" fmla="*/ 1 w 123"/>
                <a:gd name="T11" fmla="*/ 136 h 206"/>
                <a:gd name="T12" fmla="*/ 83 w 123"/>
                <a:gd name="T13" fmla="*/ 4 h 206"/>
                <a:gd name="T14" fmla="*/ 91 w 123"/>
                <a:gd name="T15" fmla="*/ 1 h 206"/>
                <a:gd name="T16" fmla="*/ 96 w 123"/>
                <a:gd name="T17" fmla="*/ 8 h 206"/>
                <a:gd name="T18" fmla="*/ 96 w 123"/>
                <a:gd name="T19" fmla="*/ 133 h 206"/>
                <a:gd name="T20" fmla="*/ 116 w 123"/>
                <a:gd name="T21" fmla="*/ 133 h 206"/>
                <a:gd name="T22" fmla="*/ 123 w 123"/>
                <a:gd name="T23" fmla="*/ 140 h 206"/>
                <a:gd name="T24" fmla="*/ 116 w 123"/>
                <a:gd name="T25" fmla="*/ 147 h 206"/>
                <a:gd name="T26" fmla="*/ 96 w 123"/>
                <a:gd name="T27" fmla="*/ 147 h 206"/>
                <a:gd name="T28" fmla="*/ 96 w 123"/>
                <a:gd name="T29" fmla="*/ 199 h 206"/>
                <a:gd name="T30" fmla="*/ 89 w 123"/>
                <a:gd name="T31" fmla="*/ 206 h 206"/>
                <a:gd name="T32" fmla="*/ 20 w 123"/>
                <a:gd name="T33" fmla="*/ 133 h 206"/>
                <a:gd name="T34" fmla="*/ 82 w 123"/>
                <a:gd name="T35" fmla="*/ 133 h 206"/>
                <a:gd name="T36" fmla="*/ 82 w 123"/>
                <a:gd name="T37" fmla="*/ 32 h 206"/>
                <a:gd name="T38" fmla="*/ 20 w 123"/>
                <a:gd name="T39" fmla="*/ 13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3" h="206">
                  <a:moveTo>
                    <a:pt x="89" y="206"/>
                  </a:moveTo>
                  <a:cubicBezTo>
                    <a:pt x="86" y="206"/>
                    <a:pt x="82" y="203"/>
                    <a:pt x="82" y="199"/>
                  </a:cubicBezTo>
                  <a:cubicBezTo>
                    <a:pt x="82" y="147"/>
                    <a:pt x="82" y="147"/>
                    <a:pt x="82" y="147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5" y="147"/>
                    <a:pt x="2" y="146"/>
                    <a:pt x="1" y="143"/>
                  </a:cubicBezTo>
                  <a:cubicBezTo>
                    <a:pt x="0" y="141"/>
                    <a:pt x="0" y="138"/>
                    <a:pt x="1" y="136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5" y="1"/>
                    <a:pt x="88" y="0"/>
                    <a:pt x="91" y="1"/>
                  </a:cubicBezTo>
                  <a:cubicBezTo>
                    <a:pt x="94" y="2"/>
                    <a:pt x="96" y="5"/>
                    <a:pt x="96" y="8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20" y="133"/>
                    <a:pt x="123" y="136"/>
                    <a:pt x="123" y="140"/>
                  </a:cubicBezTo>
                  <a:cubicBezTo>
                    <a:pt x="123" y="144"/>
                    <a:pt x="120" y="147"/>
                    <a:pt x="116" y="147"/>
                  </a:cubicBezTo>
                  <a:cubicBezTo>
                    <a:pt x="96" y="147"/>
                    <a:pt x="96" y="147"/>
                    <a:pt x="96" y="147"/>
                  </a:cubicBezTo>
                  <a:cubicBezTo>
                    <a:pt x="96" y="199"/>
                    <a:pt x="96" y="199"/>
                    <a:pt x="96" y="199"/>
                  </a:cubicBezTo>
                  <a:cubicBezTo>
                    <a:pt x="96" y="203"/>
                    <a:pt x="93" y="206"/>
                    <a:pt x="89" y="206"/>
                  </a:cubicBezTo>
                  <a:close/>
                  <a:moveTo>
                    <a:pt x="20" y="133"/>
                  </a:moveTo>
                  <a:cubicBezTo>
                    <a:pt x="82" y="133"/>
                    <a:pt x="82" y="133"/>
                    <a:pt x="82" y="133"/>
                  </a:cubicBezTo>
                  <a:cubicBezTo>
                    <a:pt x="82" y="32"/>
                    <a:pt x="82" y="32"/>
                    <a:pt x="82" y="32"/>
                  </a:cubicBezTo>
                  <a:lnTo>
                    <a:pt x="20" y="1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7"/>
            <p:cNvSpPr>
              <a:spLocks/>
            </p:cNvSpPr>
            <p:nvPr/>
          </p:nvSpPr>
          <p:spPr bwMode="auto">
            <a:xfrm>
              <a:off x="4663" y="-920"/>
              <a:ext cx="11" cy="48"/>
            </a:xfrm>
            <a:custGeom>
              <a:avLst/>
              <a:gdLst>
                <a:gd name="T0" fmla="*/ 7 w 14"/>
                <a:gd name="T1" fmla="*/ 62 h 62"/>
                <a:gd name="T2" fmla="*/ 0 w 14"/>
                <a:gd name="T3" fmla="*/ 55 h 62"/>
                <a:gd name="T4" fmla="*/ 0 w 14"/>
                <a:gd name="T5" fmla="*/ 7 h 62"/>
                <a:gd name="T6" fmla="*/ 7 w 14"/>
                <a:gd name="T7" fmla="*/ 0 h 62"/>
                <a:gd name="T8" fmla="*/ 14 w 14"/>
                <a:gd name="T9" fmla="*/ 7 h 62"/>
                <a:gd name="T10" fmla="*/ 14 w 14"/>
                <a:gd name="T11" fmla="*/ 55 h 62"/>
                <a:gd name="T12" fmla="*/ 7 w 14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2">
                  <a:moveTo>
                    <a:pt x="7" y="62"/>
                  </a:moveTo>
                  <a:cubicBezTo>
                    <a:pt x="3" y="62"/>
                    <a:pt x="0" y="59"/>
                    <a:pt x="0" y="5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11" y="0"/>
                    <a:pt x="14" y="3"/>
                    <a:pt x="14" y="7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9"/>
                    <a:pt x="11" y="62"/>
                    <a:pt x="7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8"/>
            <p:cNvSpPr>
              <a:spLocks/>
            </p:cNvSpPr>
            <p:nvPr/>
          </p:nvSpPr>
          <p:spPr bwMode="auto">
            <a:xfrm>
              <a:off x="4872" y="-675"/>
              <a:ext cx="48" cy="11"/>
            </a:xfrm>
            <a:custGeom>
              <a:avLst/>
              <a:gdLst>
                <a:gd name="T0" fmla="*/ 55 w 62"/>
                <a:gd name="T1" fmla="*/ 14 h 14"/>
                <a:gd name="T2" fmla="*/ 7 w 62"/>
                <a:gd name="T3" fmla="*/ 14 h 14"/>
                <a:gd name="T4" fmla="*/ 0 w 62"/>
                <a:gd name="T5" fmla="*/ 7 h 14"/>
                <a:gd name="T6" fmla="*/ 7 w 62"/>
                <a:gd name="T7" fmla="*/ 0 h 14"/>
                <a:gd name="T8" fmla="*/ 55 w 62"/>
                <a:gd name="T9" fmla="*/ 0 h 14"/>
                <a:gd name="T10" fmla="*/ 62 w 62"/>
                <a:gd name="T11" fmla="*/ 7 h 14"/>
                <a:gd name="T12" fmla="*/ 55 w 62"/>
                <a:gd name="T1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4">
                  <a:moveTo>
                    <a:pt x="55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9" y="0"/>
                    <a:pt x="62" y="3"/>
                    <a:pt x="62" y="7"/>
                  </a:cubicBezTo>
                  <a:cubicBezTo>
                    <a:pt x="62" y="11"/>
                    <a:pt x="59" y="14"/>
                    <a:pt x="55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9"/>
            <p:cNvSpPr>
              <a:spLocks/>
            </p:cNvSpPr>
            <p:nvPr/>
          </p:nvSpPr>
          <p:spPr bwMode="auto">
            <a:xfrm>
              <a:off x="4843" y="-798"/>
              <a:ext cx="45" cy="30"/>
            </a:xfrm>
            <a:custGeom>
              <a:avLst/>
              <a:gdLst>
                <a:gd name="T0" fmla="*/ 8 w 58"/>
                <a:gd name="T1" fmla="*/ 39 h 39"/>
                <a:gd name="T2" fmla="*/ 2 w 58"/>
                <a:gd name="T3" fmla="*/ 35 h 39"/>
                <a:gd name="T4" fmla="*/ 4 w 58"/>
                <a:gd name="T5" fmla="*/ 26 h 39"/>
                <a:gd name="T6" fmla="*/ 46 w 58"/>
                <a:gd name="T7" fmla="*/ 2 h 39"/>
                <a:gd name="T8" fmla="*/ 56 w 58"/>
                <a:gd name="T9" fmla="*/ 4 h 39"/>
                <a:gd name="T10" fmla="*/ 53 w 58"/>
                <a:gd name="T11" fmla="*/ 14 h 39"/>
                <a:gd name="T12" fmla="*/ 11 w 58"/>
                <a:gd name="T13" fmla="*/ 38 h 39"/>
                <a:gd name="T14" fmla="*/ 8 w 58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9">
                  <a:moveTo>
                    <a:pt x="8" y="39"/>
                  </a:moveTo>
                  <a:cubicBezTo>
                    <a:pt x="5" y="39"/>
                    <a:pt x="3" y="38"/>
                    <a:pt x="2" y="35"/>
                  </a:cubicBezTo>
                  <a:cubicBezTo>
                    <a:pt x="0" y="32"/>
                    <a:pt x="1" y="28"/>
                    <a:pt x="4" y="26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50" y="0"/>
                    <a:pt x="54" y="1"/>
                    <a:pt x="56" y="4"/>
                  </a:cubicBezTo>
                  <a:cubicBezTo>
                    <a:pt x="58" y="7"/>
                    <a:pt x="57" y="12"/>
                    <a:pt x="53" y="14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9"/>
                    <a:pt x="9" y="39"/>
                    <a:pt x="8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10"/>
            <p:cNvSpPr>
              <a:spLocks/>
            </p:cNvSpPr>
            <p:nvPr/>
          </p:nvSpPr>
          <p:spPr bwMode="auto">
            <a:xfrm>
              <a:off x="4767" y="-888"/>
              <a:ext cx="31" cy="44"/>
            </a:xfrm>
            <a:custGeom>
              <a:avLst/>
              <a:gdLst>
                <a:gd name="T0" fmla="*/ 8 w 40"/>
                <a:gd name="T1" fmla="*/ 57 h 57"/>
                <a:gd name="T2" fmla="*/ 4 w 40"/>
                <a:gd name="T3" fmla="*/ 56 h 57"/>
                <a:gd name="T4" fmla="*/ 2 w 40"/>
                <a:gd name="T5" fmla="*/ 46 h 57"/>
                <a:gd name="T6" fmla="*/ 26 w 40"/>
                <a:gd name="T7" fmla="*/ 4 h 57"/>
                <a:gd name="T8" fmla="*/ 36 w 40"/>
                <a:gd name="T9" fmla="*/ 2 h 57"/>
                <a:gd name="T10" fmla="*/ 38 w 40"/>
                <a:gd name="T11" fmla="*/ 11 h 57"/>
                <a:gd name="T12" fmla="*/ 14 w 40"/>
                <a:gd name="T13" fmla="*/ 53 h 57"/>
                <a:gd name="T14" fmla="*/ 8 w 40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7">
                  <a:moveTo>
                    <a:pt x="8" y="57"/>
                  </a:moveTo>
                  <a:cubicBezTo>
                    <a:pt x="7" y="57"/>
                    <a:pt x="6" y="57"/>
                    <a:pt x="4" y="56"/>
                  </a:cubicBezTo>
                  <a:cubicBezTo>
                    <a:pt x="1" y="54"/>
                    <a:pt x="0" y="50"/>
                    <a:pt x="2" y="46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8" y="1"/>
                    <a:pt x="32" y="0"/>
                    <a:pt x="36" y="2"/>
                  </a:cubicBezTo>
                  <a:cubicBezTo>
                    <a:pt x="39" y="4"/>
                    <a:pt x="40" y="8"/>
                    <a:pt x="38" y="11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3" y="56"/>
                    <a:pt x="10" y="57"/>
                    <a:pt x="8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11"/>
            <p:cNvSpPr>
              <a:spLocks/>
            </p:cNvSpPr>
            <p:nvPr/>
          </p:nvSpPr>
          <p:spPr bwMode="auto">
            <a:xfrm>
              <a:off x="4843" y="-572"/>
              <a:ext cx="45" cy="31"/>
            </a:xfrm>
            <a:custGeom>
              <a:avLst/>
              <a:gdLst>
                <a:gd name="T0" fmla="*/ 50 w 58"/>
                <a:gd name="T1" fmla="*/ 40 h 40"/>
                <a:gd name="T2" fmla="*/ 46 w 58"/>
                <a:gd name="T3" fmla="*/ 39 h 40"/>
                <a:gd name="T4" fmla="*/ 4 w 58"/>
                <a:gd name="T5" fmla="*/ 14 h 40"/>
                <a:gd name="T6" fmla="*/ 2 w 58"/>
                <a:gd name="T7" fmla="*/ 5 h 40"/>
                <a:gd name="T8" fmla="*/ 11 w 58"/>
                <a:gd name="T9" fmla="*/ 2 h 40"/>
                <a:gd name="T10" fmla="*/ 53 w 58"/>
                <a:gd name="T11" fmla="*/ 27 h 40"/>
                <a:gd name="T12" fmla="*/ 56 w 58"/>
                <a:gd name="T13" fmla="*/ 36 h 40"/>
                <a:gd name="T14" fmla="*/ 50 w 58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40">
                  <a:moveTo>
                    <a:pt x="50" y="40"/>
                  </a:moveTo>
                  <a:cubicBezTo>
                    <a:pt x="49" y="40"/>
                    <a:pt x="48" y="39"/>
                    <a:pt x="46" y="3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3"/>
                    <a:pt x="0" y="8"/>
                    <a:pt x="2" y="5"/>
                  </a:cubicBezTo>
                  <a:cubicBezTo>
                    <a:pt x="4" y="2"/>
                    <a:pt x="8" y="0"/>
                    <a:pt x="11" y="2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7" y="29"/>
                    <a:pt x="58" y="33"/>
                    <a:pt x="56" y="36"/>
                  </a:cubicBezTo>
                  <a:cubicBezTo>
                    <a:pt x="55" y="38"/>
                    <a:pt x="52" y="40"/>
                    <a:pt x="50" y="4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12"/>
            <p:cNvSpPr>
              <a:spLocks/>
            </p:cNvSpPr>
            <p:nvPr/>
          </p:nvSpPr>
          <p:spPr bwMode="auto">
            <a:xfrm>
              <a:off x="4450" y="-798"/>
              <a:ext cx="45" cy="30"/>
            </a:xfrm>
            <a:custGeom>
              <a:avLst/>
              <a:gdLst>
                <a:gd name="T0" fmla="*/ 50 w 58"/>
                <a:gd name="T1" fmla="*/ 39 h 39"/>
                <a:gd name="T2" fmla="*/ 46 w 58"/>
                <a:gd name="T3" fmla="*/ 38 h 39"/>
                <a:gd name="T4" fmla="*/ 4 w 58"/>
                <a:gd name="T5" fmla="*/ 14 h 39"/>
                <a:gd name="T6" fmla="*/ 1 w 58"/>
                <a:gd name="T7" fmla="*/ 4 h 39"/>
                <a:gd name="T8" fmla="*/ 11 w 58"/>
                <a:gd name="T9" fmla="*/ 2 h 39"/>
                <a:gd name="T10" fmla="*/ 53 w 58"/>
                <a:gd name="T11" fmla="*/ 26 h 39"/>
                <a:gd name="T12" fmla="*/ 56 w 58"/>
                <a:gd name="T13" fmla="*/ 35 h 39"/>
                <a:gd name="T14" fmla="*/ 50 w 58"/>
                <a:gd name="T15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39">
                  <a:moveTo>
                    <a:pt x="50" y="39"/>
                  </a:moveTo>
                  <a:cubicBezTo>
                    <a:pt x="48" y="39"/>
                    <a:pt x="47" y="39"/>
                    <a:pt x="46" y="3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2"/>
                    <a:pt x="0" y="7"/>
                    <a:pt x="1" y="4"/>
                  </a:cubicBezTo>
                  <a:cubicBezTo>
                    <a:pt x="3" y="1"/>
                    <a:pt x="8" y="0"/>
                    <a:pt x="11" y="2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6" y="28"/>
                    <a:pt x="58" y="32"/>
                    <a:pt x="56" y="35"/>
                  </a:cubicBezTo>
                  <a:cubicBezTo>
                    <a:pt x="54" y="38"/>
                    <a:pt x="52" y="39"/>
                    <a:pt x="50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13"/>
            <p:cNvSpPr>
              <a:spLocks/>
            </p:cNvSpPr>
            <p:nvPr/>
          </p:nvSpPr>
          <p:spPr bwMode="auto">
            <a:xfrm>
              <a:off x="4767" y="-496"/>
              <a:ext cx="31" cy="44"/>
            </a:xfrm>
            <a:custGeom>
              <a:avLst/>
              <a:gdLst>
                <a:gd name="T0" fmla="*/ 32 w 40"/>
                <a:gd name="T1" fmla="*/ 57 h 57"/>
                <a:gd name="T2" fmla="*/ 26 w 40"/>
                <a:gd name="T3" fmla="*/ 54 h 57"/>
                <a:gd name="T4" fmla="*/ 2 w 40"/>
                <a:gd name="T5" fmla="*/ 12 h 57"/>
                <a:gd name="T6" fmla="*/ 4 w 40"/>
                <a:gd name="T7" fmla="*/ 2 h 57"/>
                <a:gd name="T8" fmla="*/ 14 w 40"/>
                <a:gd name="T9" fmla="*/ 5 h 57"/>
                <a:gd name="T10" fmla="*/ 38 w 40"/>
                <a:gd name="T11" fmla="*/ 47 h 57"/>
                <a:gd name="T12" fmla="*/ 36 w 40"/>
                <a:gd name="T13" fmla="*/ 56 h 57"/>
                <a:gd name="T14" fmla="*/ 32 w 40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7">
                  <a:moveTo>
                    <a:pt x="32" y="57"/>
                  </a:moveTo>
                  <a:cubicBezTo>
                    <a:pt x="30" y="57"/>
                    <a:pt x="27" y="56"/>
                    <a:pt x="26" y="5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8"/>
                    <a:pt x="1" y="4"/>
                    <a:pt x="4" y="2"/>
                  </a:cubicBezTo>
                  <a:cubicBezTo>
                    <a:pt x="8" y="0"/>
                    <a:pt x="12" y="1"/>
                    <a:pt x="14" y="5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40" y="50"/>
                    <a:pt x="39" y="54"/>
                    <a:pt x="36" y="56"/>
                  </a:cubicBezTo>
                  <a:cubicBezTo>
                    <a:pt x="35" y="57"/>
                    <a:pt x="33" y="57"/>
                    <a:pt x="3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14"/>
            <p:cNvSpPr>
              <a:spLocks/>
            </p:cNvSpPr>
            <p:nvPr/>
          </p:nvSpPr>
          <p:spPr bwMode="auto">
            <a:xfrm>
              <a:off x="4539" y="-888"/>
              <a:ext cx="32" cy="44"/>
            </a:xfrm>
            <a:custGeom>
              <a:avLst/>
              <a:gdLst>
                <a:gd name="T0" fmla="*/ 32 w 40"/>
                <a:gd name="T1" fmla="*/ 57 h 57"/>
                <a:gd name="T2" fmla="*/ 26 w 40"/>
                <a:gd name="T3" fmla="*/ 53 h 57"/>
                <a:gd name="T4" fmla="*/ 2 w 40"/>
                <a:gd name="T5" fmla="*/ 11 h 57"/>
                <a:gd name="T6" fmla="*/ 5 w 40"/>
                <a:gd name="T7" fmla="*/ 2 h 57"/>
                <a:gd name="T8" fmla="*/ 14 w 40"/>
                <a:gd name="T9" fmla="*/ 4 h 57"/>
                <a:gd name="T10" fmla="*/ 39 w 40"/>
                <a:gd name="T11" fmla="*/ 46 h 57"/>
                <a:gd name="T12" fmla="*/ 36 w 40"/>
                <a:gd name="T13" fmla="*/ 56 h 57"/>
                <a:gd name="T14" fmla="*/ 32 w 40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7">
                  <a:moveTo>
                    <a:pt x="32" y="57"/>
                  </a:moveTo>
                  <a:cubicBezTo>
                    <a:pt x="30" y="57"/>
                    <a:pt x="28" y="56"/>
                    <a:pt x="26" y="5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8"/>
                    <a:pt x="1" y="4"/>
                    <a:pt x="5" y="2"/>
                  </a:cubicBezTo>
                  <a:cubicBezTo>
                    <a:pt x="8" y="0"/>
                    <a:pt x="12" y="1"/>
                    <a:pt x="14" y="4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0" y="50"/>
                    <a:pt x="39" y="54"/>
                    <a:pt x="36" y="56"/>
                  </a:cubicBezTo>
                  <a:cubicBezTo>
                    <a:pt x="35" y="57"/>
                    <a:pt x="34" y="57"/>
                    <a:pt x="32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Freeform 15"/>
            <p:cNvSpPr>
              <a:spLocks noEditPoints="1"/>
            </p:cNvSpPr>
            <p:nvPr/>
          </p:nvSpPr>
          <p:spPr bwMode="auto">
            <a:xfrm>
              <a:off x="4420" y="-697"/>
              <a:ext cx="294" cy="278"/>
            </a:xfrm>
            <a:custGeom>
              <a:avLst/>
              <a:gdLst>
                <a:gd name="T0" fmla="*/ 300 w 377"/>
                <a:gd name="T1" fmla="*/ 358 h 358"/>
                <a:gd name="T2" fmla="*/ 300 w 377"/>
                <a:gd name="T3" fmla="*/ 358 h 358"/>
                <a:gd name="T4" fmla="*/ 297 w 377"/>
                <a:gd name="T5" fmla="*/ 358 h 358"/>
                <a:gd name="T6" fmla="*/ 1 w 377"/>
                <a:gd name="T7" fmla="*/ 92 h 358"/>
                <a:gd name="T8" fmla="*/ 4 w 377"/>
                <a:gd name="T9" fmla="*/ 71 h 358"/>
                <a:gd name="T10" fmla="*/ 69 w 377"/>
                <a:gd name="T11" fmla="*/ 0 h 358"/>
                <a:gd name="T12" fmla="*/ 75 w 377"/>
                <a:gd name="T13" fmla="*/ 1 h 358"/>
                <a:gd name="T14" fmla="*/ 117 w 377"/>
                <a:gd name="T15" fmla="*/ 47 h 358"/>
                <a:gd name="T16" fmla="*/ 146 w 377"/>
                <a:gd name="T17" fmla="*/ 98 h 358"/>
                <a:gd name="T18" fmla="*/ 126 w 377"/>
                <a:gd name="T19" fmla="*/ 129 h 358"/>
                <a:gd name="T20" fmla="*/ 105 w 377"/>
                <a:gd name="T21" fmla="*/ 162 h 358"/>
                <a:gd name="T22" fmla="*/ 148 w 377"/>
                <a:gd name="T23" fmla="*/ 219 h 358"/>
                <a:gd name="T24" fmla="*/ 205 w 377"/>
                <a:gd name="T25" fmla="*/ 262 h 358"/>
                <a:gd name="T26" fmla="*/ 238 w 377"/>
                <a:gd name="T27" fmla="*/ 241 h 358"/>
                <a:gd name="T28" fmla="*/ 269 w 377"/>
                <a:gd name="T29" fmla="*/ 221 h 358"/>
                <a:gd name="T30" fmla="*/ 271 w 377"/>
                <a:gd name="T31" fmla="*/ 221 h 358"/>
                <a:gd name="T32" fmla="*/ 366 w 377"/>
                <a:gd name="T33" fmla="*/ 288 h 358"/>
                <a:gd name="T34" fmla="*/ 324 w 377"/>
                <a:gd name="T35" fmla="*/ 349 h 358"/>
                <a:gd name="T36" fmla="*/ 300 w 377"/>
                <a:gd name="T37" fmla="*/ 358 h 358"/>
                <a:gd name="T38" fmla="*/ 69 w 377"/>
                <a:gd name="T39" fmla="*/ 14 h 358"/>
                <a:gd name="T40" fmla="*/ 17 w 377"/>
                <a:gd name="T41" fmla="*/ 77 h 358"/>
                <a:gd name="T42" fmla="*/ 15 w 377"/>
                <a:gd name="T43" fmla="*/ 90 h 358"/>
                <a:gd name="T44" fmla="*/ 298 w 377"/>
                <a:gd name="T45" fmla="*/ 344 h 358"/>
                <a:gd name="T46" fmla="*/ 315 w 377"/>
                <a:gd name="T47" fmla="*/ 338 h 358"/>
                <a:gd name="T48" fmla="*/ 353 w 377"/>
                <a:gd name="T49" fmla="*/ 295 h 358"/>
                <a:gd name="T50" fmla="*/ 272 w 377"/>
                <a:gd name="T51" fmla="*/ 235 h 358"/>
                <a:gd name="T52" fmla="*/ 246 w 377"/>
                <a:gd name="T53" fmla="*/ 252 h 358"/>
                <a:gd name="T54" fmla="*/ 210 w 377"/>
                <a:gd name="T55" fmla="*/ 276 h 358"/>
                <a:gd name="T56" fmla="*/ 205 w 377"/>
                <a:gd name="T57" fmla="*/ 276 h 358"/>
                <a:gd name="T58" fmla="*/ 138 w 377"/>
                <a:gd name="T59" fmla="*/ 229 h 358"/>
                <a:gd name="T60" fmla="*/ 91 w 377"/>
                <a:gd name="T61" fmla="*/ 157 h 358"/>
                <a:gd name="T62" fmla="*/ 115 w 377"/>
                <a:gd name="T63" fmla="*/ 121 h 358"/>
                <a:gd name="T64" fmla="*/ 132 w 377"/>
                <a:gd name="T65" fmla="*/ 95 h 358"/>
                <a:gd name="T66" fmla="*/ 69 w 377"/>
                <a:gd name="T67" fmla="*/ 14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77" h="358">
                  <a:moveTo>
                    <a:pt x="300" y="358"/>
                  </a:moveTo>
                  <a:cubicBezTo>
                    <a:pt x="300" y="358"/>
                    <a:pt x="300" y="358"/>
                    <a:pt x="300" y="358"/>
                  </a:cubicBezTo>
                  <a:cubicBezTo>
                    <a:pt x="299" y="358"/>
                    <a:pt x="298" y="358"/>
                    <a:pt x="297" y="358"/>
                  </a:cubicBezTo>
                  <a:cubicBezTo>
                    <a:pt x="149" y="348"/>
                    <a:pt x="27" y="239"/>
                    <a:pt x="1" y="92"/>
                  </a:cubicBezTo>
                  <a:cubicBezTo>
                    <a:pt x="0" y="85"/>
                    <a:pt x="1" y="78"/>
                    <a:pt x="4" y="71"/>
                  </a:cubicBezTo>
                  <a:cubicBezTo>
                    <a:pt x="13" y="50"/>
                    <a:pt x="47" y="0"/>
                    <a:pt x="69" y="0"/>
                  </a:cubicBezTo>
                  <a:cubicBezTo>
                    <a:pt x="71" y="0"/>
                    <a:pt x="73" y="0"/>
                    <a:pt x="75" y="1"/>
                  </a:cubicBezTo>
                  <a:cubicBezTo>
                    <a:pt x="84" y="5"/>
                    <a:pt x="107" y="34"/>
                    <a:pt x="117" y="47"/>
                  </a:cubicBezTo>
                  <a:cubicBezTo>
                    <a:pt x="149" y="89"/>
                    <a:pt x="147" y="95"/>
                    <a:pt x="146" y="98"/>
                  </a:cubicBezTo>
                  <a:cubicBezTo>
                    <a:pt x="145" y="103"/>
                    <a:pt x="139" y="111"/>
                    <a:pt x="126" y="129"/>
                  </a:cubicBezTo>
                  <a:cubicBezTo>
                    <a:pt x="118" y="141"/>
                    <a:pt x="106" y="158"/>
                    <a:pt x="105" y="162"/>
                  </a:cubicBezTo>
                  <a:cubicBezTo>
                    <a:pt x="104" y="167"/>
                    <a:pt x="117" y="188"/>
                    <a:pt x="148" y="219"/>
                  </a:cubicBezTo>
                  <a:cubicBezTo>
                    <a:pt x="176" y="247"/>
                    <a:pt x="198" y="262"/>
                    <a:pt x="205" y="262"/>
                  </a:cubicBezTo>
                  <a:cubicBezTo>
                    <a:pt x="209" y="261"/>
                    <a:pt x="226" y="249"/>
                    <a:pt x="238" y="241"/>
                  </a:cubicBezTo>
                  <a:cubicBezTo>
                    <a:pt x="256" y="228"/>
                    <a:pt x="264" y="222"/>
                    <a:pt x="269" y="221"/>
                  </a:cubicBezTo>
                  <a:cubicBezTo>
                    <a:pt x="269" y="221"/>
                    <a:pt x="270" y="221"/>
                    <a:pt x="271" y="221"/>
                  </a:cubicBezTo>
                  <a:cubicBezTo>
                    <a:pt x="285" y="221"/>
                    <a:pt x="359" y="279"/>
                    <a:pt x="366" y="288"/>
                  </a:cubicBezTo>
                  <a:cubicBezTo>
                    <a:pt x="377" y="304"/>
                    <a:pt x="325" y="349"/>
                    <a:pt x="324" y="349"/>
                  </a:cubicBezTo>
                  <a:cubicBezTo>
                    <a:pt x="317" y="355"/>
                    <a:pt x="309" y="358"/>
                    <a:pt x="300" y="358"/>
                  </a:cubicBezTo>
                  <a:close/>
                  <a:moveTo>
                    <a:pt x="69" y="14"/>
                  </a:moveTo>
                  <a:cubicBezTo>
                    <a:pt x="58" y="14"/>
                    <a:pt x="28" y="50"/>
                    <a:pt x="17" y="77"/>
                  </a:cubicBezTo>
                  <a:cubicBezTo>
                    <a:pt x="15" y="81"/>
                    <a:pt x="14" y="86"/>
                    <a:pt x="15" y="90"/>
                  </a:cubicBezTo>
                  <a:cubicBezTo>
                    <a:pt x="40" y="230"/>
                    <a:pt x="156" y="334"/>
                    <a:pt x="298" y="344"/>
                  </a:cubicBezTo>
                  <a:cubicBezTo>
                    <a:pt x="304" y="344"/>
                    <a:pt x="310" y="342"/>
                    <a:pt x="315" y="338"/>
                  </a:cubicBezTo>
                  <a:cubicBezTo>
                    <a:pt x="334" y="322"/>
                    <a:pt x="351" y="302"/>
                    <a:pt x="353" y="295"/>
                  </a:cubicBezTo>
                  <a:cubicBezTo>
                    <a:pt x="343" y="284"/>
                    <a:pt x="284" y="239"/>
                    <a:pt x="272" y="235"/>
                  </a:cubicBezTo>
                  <a:cubicBezTo>
                    <a:pt x="267" y="237"/>
                    <a:pt x="255" y="246"/>
                    <a:pt x="246" y="252"/>
                  </a:cubicBezTo>
                  <a:cubicBezTo>
                    <a:pt x="227" y="265"/>
                    <a:pt x="216" y="274"/>
                    <a:pt x="210" y="276"/>
                  </a:cubicBezTo>
                  <a:cubicBezTo>
                    <a:pt x="208" y="276"/>
                    <a:pt x="207" y="276"/>
                    <a:pt x="205" y="276"/>
                  </a:cubicBezTo>
                  <a:cubicBezTo>
                    <a:pt x="187" y="276"/>
                    <a:pt x="152" y="243"/>
                    <a:pt x="138" y="229"/>
                  </a:cubicBezTo>
                  <a:cubicBezTo>
                    <a:pt x="92" y="183"/>
                    <a:pt x="89" y="164"/>
                    <a:pt x="91" y="157"/>
                  </a:cubicBezTo>
                  <a:cubicBezTo>
                    <a:pt x="93" y="151"/>
                    <a:pt x="102" y="140"/>
                    <a:pt x="115" y="121"/>
                  </a:cubicBezTo>
                  <a:cubicBezTo>
                    <a:pt x="121" y="112"/>
                    <a:pt x="130" y="100"/>
                    <a:pt x="132" y="95"/>
                  </a:cubicBezTo>
                  <a:cubicBezTo>
                    <a:pt x="127" y="82"/>
                    <a:pt x="79" y="19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55" name="Freeform 19"/>
          <p:cNvSpPr>
            <a:spLocks noEditPoints="1"/>
          </p:cNvSpPr>
          <p:nvPr/>
        </p:nvSpPr>
        <p:spPr bwMode="auto">
          <a:xfrm>
            <a:off x="5840682" y="2888782"/>
            <a:ext cx="971549" cy="973665"/>
          </a:xfrm>
          <a:custGeom>
            <a:avLst/>
            <a:gdLst>
              <a:gd name="T0" fmla="*/ 498 w 558"/>
              <a:gd name="T1" fmla="*/ 298 h 559"/>
              <a:gd name="T2" fmla="*/ 488 w 558"/>
              <a:gd name="T3" fmla="*/ 288 h 559"/>
              <a:gd name="T4" fmla="*/ 452 w 558"/>
              <a:gd name="T5" fmla="*/ 217 h 559"/>
              <a:gd name="T6" fmla="*/ 554 w 558"/>
              <a:gd name="T7" fmla="*/ 113 h 559"/>
              <a:gd name="T8" fmla="*/ 450 w 558"/>
              <a:gd name="T9" fmla="*/ 6 h 559"/>
              <a:gd name="T10" fmla="*/ 343 w 558"/>
              <a:gd name="T11" fmla="*/ 103 h 559"/>
              <a:gd name="T12" fmla="*/ 290 w 558"/>
              <a:gd name="T13" fmla="*/ 61 h 559"/>
              <a:gd name="T14" fmla="*/ 326 w 558"/>
              <a:gd name="T15" fmla="*/ 106 h 559"/>
              <a:gd name="T16" fmla="*/ 113 w 558"/>
              <a:gd name="T17" fmla="*/ 0 h 559"/>
              <a:gd name="T18" fmla="*/ 97 w 558"/>
              <a:gd name="T19" fmla="*/ 224 h 559"/>
              <a:gd name="T20" fmla="*/ 61 w 558"/>
              <a:gd name="T21" fmla="*/ 270 h 559"/>
              <a:gd name="T22" fmla="*/ 106 w 558"/>
              <a:gd name="T23" fmla="*/ 235 h 559"/>
              <a:gd name="T24" fmla="*/ 7 w 558"/>
              <a:gd name="T25" fmla="*/ 334 h 559"/>
              <a:gd name="T26" fmla="*/ 0 w 558"/>
              <a:gd name="T27" fmla="*/ 552 h 559"/>
              <a:gd name="T28" fmla="*/ 219 w 558"/>
              <a:gd name="T29" fmla="*/ 559 h 559"/>
              <a:gd name="T30" fmla="*/ 226 w 558"/>
              <a:gd name="T31" fmla="*/ 341 h 559"/>
              <a:gd name="T32" fmla="*/ 120 w 558"/>
              <a:gd name="T33" fmla="*/ 334 h 559"/>
              <a:gd name="T34" fmla="*/ 155 w 558"/>
              <a:gd name="T35" fmla="*/ 270 h 559"/>
              <a:gd name="T36" fmla="*/ 165 w 558"/>
              <a:gd name="T37" fmla="*/ 270 h 559"/>
              <a:gd name="T38" fmla="*/ 129 w 558"/>
              <a:gd name="T39" fmla="*/ 224 h 559"/>
              <a:gd name="T40" fmla="*/ 326 w 558"/>
              <a:gd name="T41" fmla="*/ 120 h 559"/>
              <a:gd name="T42" fmla="*/ 290 w 558"/>
              <a:gd name="T43" fmla="*/ 165 h 559"/>
              <a:gd name="T44" fmla="*/ 300 w 558"/>
              <a:gd name="T45" fmla="*/ 165 h 559"/>
              <a:gd name="T46" fmla="*/ 438 w 558"/>
              <a:gd name="T47" fmla="*/ 217 h 559"/>
              <a:gd name="T48" fmla="*/ 403 w 558"/>
              <a:gd name="T49" fmla="*/ 288 h 559"/>
              <a:gd name="T50" fmla="*/ 393 w 558"/>
              <a:gd name="T51" fmla="*/ 298 h 559"/>
              <a:gd name="T52" fmla="*/ 333 w 558"/>
              <a:gd name="T53" fmla="*/ 446 h 559"/>
              <a:gd name="T54" fmla="*/ 558 w 558"/>
              <a:gd name="T55" fmla="*/ 446 h 559"/>
              <a:gd name="T56" fmla="*/ 212 w 558"/>
              <a:gd name="T57" fmla="*/ 545 h 559"/>
              <a:gd name="T58" fmla="*/ 14 w 558"/>
              <a:gd name="T59" fmla="*/ 348 h 559"/>
              <a:gd name="T60" fmla="*/ 212 w 558"/>
              <a:gd name="T61" fmla="*/ 545 h 559"/>
              <a:gd name="T62" fmla="*/ 113 w 558"/>
              <a:gd name="T63" fmla="*/ 211 h 559"/>
              <a:gd name="T64" fmla="*/ 14 w 558"/>
              <a:gd name="T65" fmla="*/ 113 h 559"/>
              <a:gd name="T66" fmla="*/ 212 w 558"/>
              <a:gd name="T67" fmla="*/ 113 h 559"/>
              <a:gd name="T68" fmla="*/ 445 w 558"/>
              <a:gd name="T69" fmla="*/ 21 h 559"/>
              <a:gd name="T70" fmla="*/ 445 w 558"/>
              <a:gd name="T71" fmla="*/ 204 h 559"/>
              <a:gd name="T72" fmla="*/ 445 w 558"/>
              <a:gd name="T73" fmla="*/ 21 h 559"/>
              <a:gd name="T74" fmla="*/ 347 w 558"/>
              <a:gd name="T75" fmla="*/ 446 h 559"/>
              <a:gd name="T76" fmla="*/ 544 w 558"/>
              <a:gd name="T77" fmla="*/ 446 h 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558" h="559">
                <a:moveTo>
                  <a:pt x="461" y="335"/>
                </a:moveTo>
                <a:cubicBezTo>
                  <a:pt x="498" y="298"/>
                  <a:pt x="498" y="298"/>
                  <a:pt x="498" y="298"/>
                </a:cubicBezTo>
                <a:cubicBezTo>
                  <a:pt x="500" y="295"/>
                  <a:pt x="500" y="291"/>
                  <a:pt x="498" y="288"/>
                </a:cubicBezTo>
                <a:cubicBezTo>
                  <a:pt x="495" y="285"/>
                  <a:pt x="490" y="285"/>
                  <a:pt x="488" y="288"/>
                </a:cubicBezTo>
                <a:cubicBezTo>
                  <a:pt x="452" y="323"/>
                  <a:pt x="452" y="323"/>
                  <a:pt x="452" y="323"/>
                </a:cubicBezTo>
                <a:cubicBezTo>
                  <a:pt x="452" y="217"/>
                  <a:pt x="452" y="217"/>
                  <a:pt x="452" y="217"/>
                </a:cubicBezTo>
                <a:cubicBezTo>
                  <a:pt x="552" y="118"/>
                  <a:pt x="552" y="118"/>
                  <a:pt x="552" y="118"/>
                </a:cubicBezTo>
                <a:cubicBezTo>
                  <a:pt x="553" y="116"/>
                  <a:pt x="554" y="115"/>
                  <a:pt x="554" y="113"/>
                </a:cubicBezTo>
                <a:cubicBezTo>
                  <a:pt x="554" y="111"/>
                  <a:pt x="553" y="109"/>
                  <a:pt x="552" y="108"/>
                </a:cubicBezTo>
                <a:cubicBezTo>
                  <a:pt x="450" y="6"/>
                  <a:pt x="450" y="6"/>
                  <a:pt x="450" y="6"/>
                </a:cubicBezTo>
                <a:cubicBezTo>
                  <a:pt x="448" y="4"/>
                  <a:pt x="443" y="4"/>
                  <a:pt x="440" y="6"/>
                </a:cubicBezTo>
                <a:cubicBezTo>
                  <a:pt x="343" y="103"/>
                  <a:pt x="343" y="103"/>
                  <a:pt x="343" y="103"/>
                </a:cubicBezTo>
                <a:cubicBezTo>
                  <a:pt x="300" y="61"/>
                  <a:pt x="300" y="61"/>
                  <a:pt x="300" y="61"/>
                </a:cubicBezTo>
                <a:cubicBezTo>
                  <a:pt x="297" y="58"/>
                  <a:pt x="293" y="58"/>
                  <a:pt x="290" y="61"/>
                </a:cubicBezTo>
                <a:cubicBezTo>
                  <a:pt x="288" y="63"/>
                  <a:pt x="288" y="68"/>
                  <a:pt x="290" y="70"/>
                </a:cubicBezTo>
                <a:cubicBezTo>
                  <a:pt x="326" y="106"/>
                  <a:pt x="326" y="106"/>
                  <a:pt x="326" y="106"/>
                </a:cubicBezTo>
                <a:cubicBezTo>
                  <a:pt x="225" y="106"/>
                  <a:pt x="225" y="106"/>
                  <a:pt x="225" y="106"/>
                </a:cubicBezTo>
                <a:cubicBezTo>
                  <a:pt x="222" y="47"/>
                  <a:pt x="173" y="0"/>
                  <a:pt x="113" y="0"/>
                </a:cubicBezTo>
                <a:cubicBezTo>
                  <a:pt x="51" y="0"/>
                  <a:pt x="0" y="51"/>
                  <a:pt x="0" y="113"/>
                </a:cubicBezTo>
                <a:cubicBezTo>
                  <a:pt x="0" y="169"/>
                  <a:pt x="42" y="217"/>
                  <a:pt x="97" y="224"/>
                </a:cubicBezTo>
                <a:cubicBezTo>
                  <a:pt x="61" y="260"/>
                  <a:pt x="61" y="260"/>
                  <a:pt x="61" y="260"/>
                </a:cubicBezTo>
                <a:cubicBezTo>
                  <a:pt x="58" y="263"/>
                  <a:pt x="58" y="268"/>
                  <a:pt x="61" y="270"/>
                </a:cubicBezTo>
                <a:cubicBezTo>
                  <a:pt x="63" y="273"/>
                  <a:pt x="68" y="273"/>
                  <a:pt x="71" y="270"/>
                </a:cubicBezTo>
                <a:cubicBezTo>
                  <a:pt x="106" y="235"/>
                  <a:pt x="106" y="235"/>
                  <a:pt x="106" y="235"/>
                </a:cubicBezTo>
                <a:cubicBezTo>
                  <a:pt x="106" y="334"/>
                  <a:pt x="106" y="334"/>
                  <a:pt x="106" y="334"/>
                </a:cubicBezTo>
                <a:cubicBezTo>
                  <a:pt x="7" y="334"/>
                  <a:pt x="7" y="334"/>
                  <a:pt x="7" y="334"/>
                </a:cubicBezTo>
                <a:cubicBezTo>
                  <a:pt x="3" y="334"/>
                  <a:pt x="0" y="337"/>
                  <a:pt x="0" y="341"/>
                </a:cubicBezTo>
                <a:cubicBezTo>
                  <a:pt x="0" y="552"/>
                  <a:pt x="0" y="552"/>
                  <a:pt x="0" y="552"/>
                </a:cubicBezTo>
                <a:cubicBezTo>
                  <a:pt x="0" y="556"/>
                  <a:pt x="3" y="559"/>
                  <a:pt x="7" y="559"/>
                </a:cubicBezTo>
                <a:cubicBezTo>
                  <a:pt x="219" y="559"/>
                  <a:pt x="219" y="559"/>
                  <a:pt x="219" y="559"/>
                </a:cubicBezTo>
                <a:cubicBezTo>
                  <a:pt x="223" y="559"/>
                  <a:pt x="226" y="556"/>
                  <a:pt x="226" y="552"/>
                </a:cubicBezTo>
                <a:cubicBezTo>
                  <a:pt x="226" y="341"/>
                  <a:pt x="226" y="341"/>
                  <a:pt x="226" y="341"/>
                </a:cubicBezTo>
                <a:cubicBezTo>
                  <a:pt x="226" y="337"/>
                  <a:pt x="223" y="334"/>
                  <a:pt x="219" y="334"/>
                </a:cubicBezTo>
                <a:cubicBezTo>
                  <a:pt x="120" y="334"/>
                  <a:pt x="120" y="334"/>
                  <a:pt x="120" y="334"/>
                </a:cubicBezTo>
                <a:cubicBezTo>
                  <a:pt x="120" y="235"/>
                  <a:pt x="120" y="235"/>
                  <a:pt x="120" y="235"/>
                </a:cubicBezTo>
                <a:cubicBezTo>
                  <a:pt x="155" y="270"/>
                  <a:pt x="155" y="270"/>
                  <a:pt x="155" y="270"/>
                </a:cubicBezTo>
                <a:cubicBezTo>
                  <a:pt x="157" y="272"/>
                  <a:pt x="158" y="272"/>
                  <a:pt x="160" y="272"/>
                </a:cubicBezTo>
                <a:cubicBezTo>
                  <a:pt x="162" y="272"/>
                  <a:pt x="164" y="272"/>
                  <a:pt x="165" y="270"/>
                </a:cubicBezTo>
                <a:cubicBezTo>
                  <a:pt x="168" y="268"/>
                  <a:pt x="168" y="263"/>
                  <a:pt x="165" y="260"/>
                </a:cubicBezTo>
                <a:cubicBezTo>
                  <a:pt x="129" y="224"/>
                  <a:pt x="129" y="224"/>
                  <a:pt x="129" y="224"/>
                </a:cubicBezTo>
                <a:cubicBezTo>
                  <a:pt x="181" y="217"/>
                  <a:pt x="222" y="173"/>
                  <a:pt x="225" y="120"/>
                </a:cubicBezTo>
                <a:cubicBezTo>
                  <a:pt x="326" y="120"/>
                  <a:pt x="326" y="120"/>
                  <a:pt x="326" y="120"/>
                </a:cubicBezTo>
                <a:cubicBezTo>
                  <a:pt x="290" y="155"/>
                  <a:pt x="290" y="155"/>
                  <a:pt x="290" y="155"/>
                </a:cubicBezTo>
                <a:cubicBezTo>
                  <a:pt x="288" y="158"/>
                  <a:pt x="288" y="162"/>
                  <a:pt x="290" y="165"/>
                </a:cubicBezTo>
                <a:cubicBezTo>
                  <a:pt x="292" y="166"/>
                  <a:pt x="293" y="167"/>
                  <a:pt x="295" y="167"/>
                </a:cubicBezTo>
                <a:cubicBezTo>
                  <a:pt x="297" y="167"/>
                  <a:pt x="299" y="166"/>
                  <a:pt x="300" y="165"/>
                </a:cubicBezTo>
                <a:cubicBezTo>
                  <a:pt x="343" y="122"/>
                  <a:pt x="343" y="122"/>
                  <a:pt x="343" y="122"/>
                </a:cubicBezTo>
                <a:cubicBezTo>
                  <a:pt x="438" y="217"/>
                  <a:pt x="438" y="217"/>
                  <a:pt x="438" y="217"/>
                </a:cubicBezTo>
                <a:cubicBezTo>
                  <a:pt x="438" y="323"/>
                  <a:pt x="438" y="323"/>
                  <a:pt x="438" y="323"/>
                </a:cubicBezTo>
                <a:cubicBezTo>
                  <a:pt x="403" y="288"/>
                  <a:pt x="403" y="288"/>
                  <a:pt x="403" y="288"/>
                </a:cubicBezTo>
                <a:cubicBezTo>
                  <a:pt x="400" y="285"/>
                  <a:pt x="396" y="285"/>
                  <a:pt x="393" y="288"/>
                </a:cubicBezTo>
                <a:cubicBezTo>
                  <a:pt x="390" y="291"/>
                  <a:pt x="390" y="295"/>
                  <a:pt x="393" y="298"/>
                </a:cubicBezTo>
                <a:cubicBezTo>
                  <a:pt x="430" y="335"/>
                  <a:pt x="430" y="335"/>
                  <a:pt x="430" y="335"/>
                </a:cubicBezTo>
                <a:cubicBezTo>
                  <a:pt x="375" y="342"/>
                  <a:pt x="333" y="389"/>
                  <a:pt x="333" y="446"/>
                </a:cubicBezTo>
                <a:cubicBezTo>
                  <a:pt x="333" y="508"/>
                  <a:pt x="383" y="559"/>
                  <a:pt x="445" y="559"/>
                </a:cubicBezTo>
                <a:cubicBezTo>
                  <a:pt x="508" y="559"/>
                  <a:pt x="558" y="508"/>
                  <a:pt x="558" y="446"/>
                </a:cubicBezTo>
                <a:cubicBezTo>
                  <a:pt x="558" y="389"/>
                  <a:pt x="516" y="342"/>
                  <a:pt x="461" y="335"/>
                </a:cubicBezTo>
                <a:close/>
                <a:moveTo>
                  <a:pt x="212" y="545"/>
                </a:moveTo>
                <a:cubicBezTo>
                  <a:pt x="14" y="545"/>
                  <a:pt x="14" y="545"/>
                  <a:pt x="14" y="545"/>
                </a:cubicBezTo>
                <a:cubicBezTo>
                  <a:pt x="14" y="348"/>
                  <a:pt x="14" y="348"/>
                  <a:pt x="14" y="348"/>
                </a:cubicBezTo>
                <a:cubicBezTo>
                  <a:pt x="212" y="348"/>
                  <a:pt x="212" y="348"/>
                  <a:pt x="212" y="348"/>
                </a:cubicBezTo>
                <a:lnTo>
                  <a:pt x="212" y="545"/>
                </a:lnTo>
                <a:close/>
                <a:moveTo>
                  <a:pt x="116" y="211"/>
                </a:moveTo>
                <a:cubicBezTo>
                  <a:pt x="115" y="211"/>
                  <a:pt x="114" y="211"/>
                  <a:pt x="113" y="211"/>
                </a:cubicBezTo>
                <a:cubicBezTo>
                  <a:pt x="112" y="211"/>
                  <a:pt x="111" y="211"/>
                  <a:pt x="110" y="211"/>
                </a:cubicBezTo>
                <a:cubicBezTo>
                  <a:pt x="57" y="210"/>
                  <a:pt x="14" y="166"/>
                  <a:pt x="14" y="113"/>
                </a:cubicBezTo>
                <a:cubicBezTo>
                  <a:pt x="14" y="58"/>
                  <a:pt x="58" y="14"/>
                  <a:pt x="113" y="14"/>
                </a:cubicBezTo>
                <a:cubicBezTo>
                  <a:pt x="167" y="14"/>
                  <a:pt x="212" y="58"/>
                  <a:pt x="212" y="113"/>
                </a:cubicBezTo>
                <a:cubicBezTo>
                  <a:pt x="212" y="166"/>
                  <a:pt x="169" y="210"/>
                  <a:pt x="116" y="211"/>
                </a:cubicBezTo>
                <a:close/>
                <a:moveTo>
                  <a:pt x="445" y="21"/>
                </a:moveTo>
                <a:cubicBezTo>
                  <a:pt x="537" y="113"/>
                  <a:pt x="537" y="113"/>
                  <a:pt x="537" y="113"/>
                </a:cubicBezTo>
                <a:cubicBezTo>
                  <a:pt x="445" y="204"/>
                  <a:pt x="445" y="204"/>
                  <a:pt x="445" y="204"/>
                </a:cubicBezTo>
                <a:cubicBezTo>
                  <a:pt x="354" y="113"/>
                  <a:pt x="354" y="113"/>
                  <a:pt x="354" y="113"/>
                </a:cubicBezTo>
                <a:lnTo>
                  <a:pt x="445" y="21"/>
                </a:lnTo>
                <a:close/>
                <a:moveTo>
                  <a:pt x="445" y="545"/>
                </a:moveTo>
                <a:cubicBezTo>
                  <a:pt x="391" y="545"/>
                  <a:pt x="347" y="501"/>
                  <a:pt x="347" y="446"/>
                </a:cubicBezTo>
                <a:cubicBezTo>
                  <a:pt x="347" y="392"/>
                  <a:pt x="391" y="348"/>
                  <a:pt x="445" y="348"/>
                </a:cubicBezTo>
                <a:cubicBezTo>
                  <a:pt x="500" y="348"/>
                  <a:pt x="544" y="392"/>
                  <a:pt x="544" y="446"/>
                </a:cubicBezTo>
                <a:cubicBezTo>
                  <a:pt x="544" y="501"/>
                  <a:pt x="500" y="545"/>
                  <a:pt x="445" y="54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8" name="Freeform 23"/>
          <p:cNvSpPr>
            <a:spLocks noEditPoints="1"/>
          </p:cNvSpPr>
          <p:nvPr/>
        </p:nvSpPr>
        <p:spPr bwMode="auto">
          <a:xfrm>
            <a:off x="8448535" y="3772521"/>
            <a:ext cx="551031" cy="750680"/>
          </a:xfrm>
          <a:custGeom>
            <a:avLst/>
            <a:gdLst>
              <a:gd name="T0" fmla="*/ 32 w 465"/>
              <a:gd name="T1" fmla="*/ 633 h 633"/>
              <a:gd name="T2" fmla="*/ 0 w 465"/>
              <a:gd name="T3" fmla="*/ 31 h 633"/>
              <a:gd name="T4" fmla="*/ 433 w 465"/>
              <a:gd name="T5" fmla="*/ 0 h 633"/>
              <a:gd name="T6" fmla="*/ 465 w 465"/>
              <a:gd name="T7" fmla="*/ 602 h 633"/>
              <a:gd name="T8" fmla="*/ 32 w 465"/>
              <a:gd name="T9" fmla="*/ 14 h 633"/>
              <a:gd name="T10" fmla="*/ 14 w 465"/>
              <a:gd name="T11" fmla="*/ 602 h 633"/>
              <a:gd name="T12" fmla="*/ 433 w 465"/>
              <a:gd name="T13" fmla="*/ 619 h 633"/>
              <a:gd name="T14" fmla="*/ 451 w 465"/>
              <a:gd name="T15" fmla="*/ 31 h 633"/>
              <a:gd name="T16" fmla="*/ 32 w 465"/>
              <a:gd name="T17" fmla="*/ 14 h 633"/>
              <a:gd name="T18" fmla="*/ 309 w 465"/>
              <a:gd name="T19" fmla="*/ 516 h 633"/>
              <a:gd name="T20" fmla="*/ 411 w 465"/>
              <a:gd name="T21" fmla="*/ 516 h 633"/>
              <a:gd name="T22" fmla="*/ 360 w 465"/>
              <a:gd name="T23" fmla="*/ 479 h 633"/>
              <a:gd name="T24" fmla="*/ 360 w 465"/>
              <a:gd name="T25" fmla="*/ 552 h 633"/>
              <a:gd name="T26" fmla="*/ 360 w 465"/>
              <a:gd name="T27" fmla="*/ 479 h 633"/>
              <a:gd name="T28" fmla="*/ 182 w 465"/>
              <a:gd name="T29" fmla="*/ 516 h 633"/>
              <a:gd name="T30" fmla="*/ 283 w 465"/>
              <a:gd name="T31" fmla="*/ 516 h 633"/>
              <a:gd name="T32" fmla="*/ 232 w 465"/>
              <a:gd name="T33" fmla="*/ 479 h 633"/>
              <a:gd name="T34" fmla="*/ 232 w 465"/>
              <a:gd name="T35" fmla="*/ 552 h 633"/>
              <a:gd name="T36" fmla="*/ 232 w 465"/>
              <a:gd name="T37" fmla="*/ 479 h 633"/>
              <a:gd name="T38" fmla="*/ 54 w 465"/>
              <a:gd name="T39" fmla="*/ 516 h 633"/>
              <a:gd name="T40" fmla="*/ 156 w 465"/>
              <a:gd name="T41" fmla="*/ 516 h 633"/>
              <a:gd name="T42" fmla="*/ 105 w 465"/>
              <a:gd name="T43" fmla="*/ 479 h 633"/>
              <a:gd name="T44" fmla="*/ 105 w 465"/>
              <a:gd name="T45" fmla="*/ 552 h 633"/>
              <a:gd name="T46" fmla="*/ 105 w 465"/>
              <a:gd name="T47" fmla="*/ 479 h 633"/>
              <a:gd name="T48" fmla="*/ 309 w 465"/>
              <a:gd name="T49" fmla="*/ 389 h 633"/>
              <a:gd name="T50" fmla="*/ 411 w 465"/>
              <a:gd name="T51" fmla="*/ 389 h 633"/>
              <a:gd name="T52" fmla="*/ 360 w 465"/>
              <a:gd name="T53" fmla="*/ 352 h 633"/>
              <a:gd name="T54" fmla="*/ 360 w 465"/>
              <a:gd name="T55" fmla="*/ 426 h 633"/>
              <a:gd name="T56" fmla="*/ 360 w 465"/>
              <a:gd name="T57" fmla="*/ 352 h 633"/>
              <a:gd name="T58" fmla="*/ 182 w 465"/>
              <a:gd name="T59" fmla="*/ 389 h 633"/>
              <a:gd name="T60" fmla="*/ 283 w 465"/>
              <a:gd name="T61" fmla="*/ 389 h 633"/>
              <a:gd name="T62" fmla="*/ 232 w 465"/>
              <a:gd name="T63" fmla="*/ 352 h 633"/>
              <a:gd name="T64" fmla="*/ 232 w 465"/>
              <a:gd name="T65" fmla="*/ 426 h 633"/>
              <a:gd name="T66" fmla="*/ 232 w 465"/>
              <a:gd name="T67" fmla="*/ 352 h 633"/>
              <a:gd name="T68" fmla="*/ 54 w 465"/>
              <a:gd name="T69" fmla="*/ 389 h 633"/>
              <a:gd name="T70" fmla="*/ 156 w 465"/>
              <a:gd name="T71" fmla="*/ 389 h 633"/>
              <a:gd name="T72" fmla="*/ 105 w 465"/>
              <a:gd name="T73" fmla="*/ 352 h 633"/>
              <a:gd name="T74" fmla="*/ 105 w 465"/>
              <a:gd name="T75" fmla="*/ 426 h 633"/>
              <a:gd name="T76" fmla="*/ 105 w 465"/>
              <a:gd name="T77" fmla="*/ 352 h 633"/>
              <a:gd name="T78" fmla="*/ 309 w 465"/>
              <a:gd name="T79" fmla="*/ 262 h 633"/>
              <a:gd name="T80" fmla="*/ 411 w 465"/>
              <a:gd name="T81" fmla="*/ 262 h 633"/>
              <a:gd name="T82" fmla="*/ 360 w 465"/>
              <a:gd name="T83" fmla="*/ 226 h 633"/>
              <a:gd name="T84" fmla="*/ 360 w 465"/>
              <a:gd name="T85" fmla="*/ 299 h 633"/>
              <a:gd name="T86" fmla="*/ 360 w 465"/>
              <a:gd name="T87" fmla="*/ 226 h 633"/>
              <a:gd name="T88" fmla="*/ 182 w 465"/>
              <a:gd name="T89" fmla="*/ 262 h 633"/>
              <a:gd name="T90" fmla="*/ 283 w 465"/>
              <a:gd name="T91" fmla="*/ 262 h 633"/>
              <a:gd name="T92" fmla="*/ 232 w 465"/>
              <a:gd name="T93" fmla="*/ 226 h 633"/>
              <a:gd name="T94" fmla="*/ 232 w 465"/>
              <a:gd name="T95" fmla="*/ 299 h 633"/>
              <a:gd name="T96" fmla="*/ 232 w 465"/>
              <a:gd name="T97" fmla="*/ 226 h 633"/>
              <a:gd name="T98" fmla="*/ 54 w 465"/>
              <a:gd name="T99" fmla="*/ 262 h 633"/>
              <a:gd name="T100" fmla="*/ 156 w 465"/>
              <a:gd name="T101" fmla="*/ 262 h 633"/>
              <a:gd name="T102" fmla="*/ 105 w 465"/>
              <a:gd name="T103" fmla="*/ 226 h 633"/>
              <a:gd name="T104" fmla="*/ 105 w 465"/>
              <a:gd name="T105" fmla="*/ 299 h 633"/>
              <a:gd name="T106" fmla="*/ 105 w 465"/>
              <a:gd name="T107" fmla="*/ 226 h 633"/>
              <a:gd name="T108" fmla="*/ 105 w 465"/>
              <a:gd name="T109" fmla="*/ 168 h 633"/>
              <a:gd name="T110" fmla="*/ 105 w 465"/>
              <a:gd name="T111" fmla="*/ 66 h 633"/>
              <a:gd name="T112" fmla="*/ 411 w 465"/>
              <a:gd name="T113" fmla="*/ 117 h 633"/>
              <a:gd name="T114" fmla="*/ 105 w 465"/>
              <a:gd name="T115" fmla="*/ 80 h 633"/>
              <a:gd name="T116" fmla="*/ 105 w 465"/>
              <a:gd name="T117" fmla="*/ 154 h 633"/>
              <a:gd name="T118" fmla="*/ 397 w 465"/>
              <a:gd name="T119" fmla="*/ 117 h 633"/>
              <a:gd name="T120" fmla="*/ 105 w 465"/>
              <a:gd name="T121" fmla="*/ 8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65" h="633">
                <a:moveTo>
                  <a:pt x="433" y="633"/>
                </a:moveTo>
                <a:cubicBezTo>
                  <a:pt x="32" y="633"/>
                  <a:pt x="32" y="633"/>
                  <a:pt x="32" y="633"/>
                </a:cubicBezTo>
                <a:cubicBezTo>
                  <a:pt x="14" y="633"/>
                  <a:pt x="0" y="619"/>
                  <a:pt x="0" y="602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14"/>
                  <a:pt x="14" y="0"/>
                  <a:pt x="32" y="0"/>
                </a:cubicBezTo>
                <a:cubicBezTo>
                  <a:pt x="433" y="0"/>
                  <a:pt x="433" y="0"/>
                  <a:pt x="433" y="0"/>
                </a:cubicBezTo>
                <a:cubicBezTo>
                  <a:pt x="451" y="0"/>
                  <a:pt x="465" y="14"/>
                  <a:pt x="465" y="31"/>
                </a:cubicBezTo>
                <a:cubicBezTo>
                  <a:pt x="465" y="602"/>
                  <a:pt x="465" y="602"/>
                  <a:pt x="465" y="602"/>
                </a:cubicBezTo>
                <a:cubicBezTo>
                  <a:pt x="465" y="619"/>
                  <a:pt x="451" y="633"/>
                  <a:pt x="433" y="633"/>
                </a:cubicBezTo>
                <a:close/>
                <a:moveTo>
                  <a:pt x="32" y="14"/>
                </a:moveTo>
                <a:cubicBezTo>
                  <a:pt x="22" y="14"/>
                  <a:pt x="14" y="22"/>
                  <a:pt x="14" y="31"/>
                </a:cubicBezTo>
                <a:cubicBezTo>
                  <a:pt x="14" y="602"/>
                  <a:pt x="14" y="602"/>
                  <a:pt x="14" y="602"/>
                </a:cubicBezTo>
                <a:cubicBezTo>
                  <a:pt x="14" y="611"/>
                  <a:pt x="22" y="619"/>
                  <a:pt x="32" y="619"/>
                </a:cubicBezTo>
                <a:cubicBezTo>
                  <a:pt x="433" y="619"/>
                  <a:pt x="433" y="619"/>
                  <a:pt x="433" y="619"/>
                </a:cubicBezTo>
                <a:cubicBezTo>
                  <a:pt x="443" y="619"/>
                  <a:pt x="451" y="611"/>
                  <a:pt x="451" y="602"/>
                </a:cubicBezTo>
                <a:cubicBezTo>
                  <a:pt x="451" y="31"/>
                  <a:pt x="451" y="31"/>
                  <a:pt x="451" y="31"/>
                </a:cubicBezTo>
                <a:cubicBezTo>
                  <a:pt x="451" y="22"/>
                  <a:pt x="443" y="14"/>
                  <a:pt x="433" y="14"/>
                </a:cubicBezTo>
                <a:lnTo>
                  <a:pt x="32" y="14"/>
                </a:lnTo>
                <a:close/>
                <a:moveTo>
                  <a:pt x="360" y="566"/>
                </a:moveTo>
                <a:cubicBezTo>
                  <a:pt x="332" y="566"/>
                  <a:pt x="309" y="544"/>
                  <a:pt x="309" y="516"/>
                </a:cubicBezTo>
                <a:cubicBezTo>
                  <a:pt x="309" y="488"/>
                  <a:pt x="332" y="465"/>
                  <a:pt x="360" y="465"/>
                </a:cubicBezTo>
                <a:cubicBezTo>
                  <a:pt x="388" y="465"/>
                  <a:pt x="411" y="488"/>
                  <a:pt x="411" y="516"/>
                </a:cubicBezTo>
                <a:cubicBezTo>
                  <a:pt x="411" y="544"/>
                  <a:pt x="388" y="566"/>
                  <a:pt x="360" y="566"/>
                </a:cubicBezTo>
                <a:close/>
                <a:moveTo>
                  <a:pt x="360" y="479"/>
                </a:moveTo>
                <a:cubicBezTo>
                  <a:pt x="340" y="479"/>
                  <a:pt x="323" y="495"/>
                  <a:pt x="323" y="516"/>
                </a:cubicBezTo>
                <a:cubicBezTo>
                  <a:pt x="323" y="536"/>
                  <a:pt x="340" y="552"/>
                  <a:pt x="360" y="552"/>
                </a:cubicBezTo>
                <a:cubicBezTo>
                  <a:pt x="380" y="552"/>
                  <a:pt x="397" y="536"/>
                  <a:pt x="397" y="516"/>
                </a:cubicBezTo>
                <a:cubicBezTo>
                  <a:pt x="397" y="495"/>
                  <a:pt x="380" y="479"/>
                  <a:pt x="360" y="479"/>
                </a:cubicBezTo>
                <a:close/>
                <a:moveTo>
                  <a:pt x="232" y="566"/>
                </a:moveTo>
                <a:cubicBezTo>
                  <a:pt x="204" y="566"/>
                  <a:pt x="182" y="544"/>
                  <a:pt x="182" y="516"/>
                </a:cubicBezTo>
                <a:cubicBezTo>
                  <a:pt x="182" y="488"/>
                  <a:pt x="204" y="465"/>
                  <a:pt x="232" y="465"/>
                </a:cubicBezTo>
                <a:cubicBezTo>
                  <a:pt x="260" y="465"/>
                  <a:pt x="283" y="488"/>
                  <a:pt x="283" y="516"/>
                </a:cubicBezTo>
                <a:cubicBezTo>
                  <a:pt x="283" y="544"/>
                  <a:pt x="260" y="566"/>
                  <a:pt x="232" y="566"/>
                </a:cubicBezTo>
                <a:close/>
                <a:moveTo>
                  <a:pt x="232" y="479"/>
                </a:moveTo>
                <a:cubicBezTo>
                  <a:pt x="212" y="479"/>
                  <a:pt x="196" y="495"/>
                  <a:pt x="196" y="516"/>
                </a:cubicBezTo>
                <a:cubicBezTo>
                  <a:pt x="196" y="536"/>
                  <a:pt x="212" y="552"/>
                  <a:pt x="232" y="552"/>
                </a:cubicBezTo>
                <a:cubicBezTo>
                  <a:pt x="253" y="552"/>
                  <a:pt x="269" y="536"/>
                  <a:pt x="269" y="516"/>
                </a:cubicBezTo>
                <a:cubicBezTo>
                  <a:pt x="269" y="495"/>
                  <a:pt x="253" y="479"/>
                  <a:pt x="232" y="479"/>
                </a:cubicBezTo>
                <a:close/>
                <a:moveTo>
                  <a:pt x="105" y="566"/>
                </a:moveTo>
                <a:cubicBezTo>
                  <a:pt x="77" y="566"/>
                  <a:pt x="54" y="544"/>
                  <a:pt x="54" y="516"/>
                </a:cubicBezTo>
                <a:cubicBezTo>
                  <a:pt x="54" y="488"/>
                  <a:pt x="77" y="465"/>
                  <a:pt x="105" y="465"/>
                </a:cubicBezTo>
                <a:cubicBezTo>
                  <a:pt x="133" y="465"/>
                  <a:pt x="156" y="488"/>
                  <a:pt x="156" y="516"/>
                </a:cubicBezTo>
                <a:cubicBezTo>
                  <a:pt x="156" y="544"/>
                  <a:pt x="133" y="566"/>
                  <a:pt x="105" y="566"/>
                </a:cubicBezTo>
                <a:close/>
                <a:moveTo>
                  <a:pt x="105" y="479"/>
                </a:moveTo>
                <a:cubicBezTo>
                  <a:pt x="85" y="479"/>
                  <a:pt x="68" y="495"/>
                  <a:pt x="68" y="516"/>
                </a:cubicBezTo>
                <a:cubicBezTo>
                  <a:pt x="68" y="536"/>
                  <a:pt x="85" y="552"/>
                  <a:pt x="105" y="552"/>
                </a:cubicBezTo>
                <a:cubicBezTo>
                  <a:pt x="125" y="552"/>
                  <a:pt x="142" y="536"/>
                  <a:pt x="142" y="516"/>
                </a:cubicBezTo>
                <a:cubicBezTo>
                  <a:pt x="142" y="495"/>
                  <a:pt x="125" y="479"/>
                  <a:pt x="105" y="479"/>
                </a:cubicBezTo>
                <a:close/>
                <a:moveTo>
                  <a:pt x="360" y="440"/>
                </a:moveTo>
                <a:cubicBezTo>
                  <a:pt x="332" y="440"/>
                  <a:pt x="309" y="417"/>
                  <a:pt x="309" y="389"/>
                </a:cubicBezTo>
                <a:cubicBezTo>
                  <a:pt x="309" y="361"/>
                  <a:pt x="332" y="338"/>
                  <a:pt x="360" y="338"/>
                </a:cubicBezTo>
                <a:cubicBezTo>
                  <a:pt x="388" y="338"/>
                  <a:pt x="411" y="361"/>
                  <a:pt x="411" y="389"/>
                </a:cubicBezTo>
                <a:cubicBezTo>
                  <a:pt x="411" y="417"/>
                  <a:pt x="388" y="440"/>
                  <a:pt x="360" y="440"/>
                </a:cubicBezTo>
                <a:close/>
                <a:moveTo>
                  <a:pt x="360" y="352"/>
                </a:moveTo>
                <a:cubicBezTo>
                  <a:pt x="340" y="352"/>
                  <a:pt x="323" y="369"/>
                  <a:pt x="323" y="389"/>
                </a:cubicBezTo>
                <a:cubicBezTo>
                  <a:pt x="323" y="409"/>
                  <a:pt x="340" y="426"/>
                  <a:pt x="360" y="426"/>
                </a:cubicBezTo>
                <a:cubicBezTo>
                  <a:pt x="380" y="426"/>
                  <a:pt x="397" y="409"/>
                  <a:pt x="397" y="389"/>
                </a:cubicBezTo>
                <a:cubicBezTo>
                  <a:pt x="397" y="369"/>
                  <a:pt x="380" y="352"/>
                  <a:pt x="360" y="352"/>
                </a:cubicBezTo>
                <a:close/>
                <a:moveTo>
                  <a:pt x="232" y="440"/>
                </a:moveTo>
                <a:cubicBezTo>
                  <a:pt x="204" y="440"/>
                  <a:pt x="182" y="417"/>
                  <a:pt x="182" y="389"/>
                </a:cubicBezTo>
                <a:cubicBezTo>
                  <a:pt x="182" y="361"/>
                  <a:pt x="204" y="338"/>
                  <a:pt x="232" y="338"/>
                </a:cubicBezTo>
                <a:cubicBezTo>
                  <a:pt x="260" y="338"/>
                  <a:pt x="283" y="361"/>
                  <a:pt x="283" y="389"/>
                </a:cubicBezTo>
                <a:cubicBezTo>
                  <a:pt x="283" y="417"/>
                  <a:pt x="260" y="440"/>
                  <a:pt x="232" y="440"/>
                </a:cubicBezTo>
                <a:close/>
                <a:moveTo>
                  <a:pt x="232" y="352"/>
                </a:moveTo>
                <a:cubicBezTo>
                  <a:pt x="212" y="352"/>
                  <a:pt x="196" y="369"/>
                  <a:pt x="196" y="389"/>
                </a:cubicBezTo>
                <a:cubicBezTo>
                  <a:pt x="196" y="409"/>
                  <a:pt x="212" y="426"/>
                  <a:pt x="232" y="426"/>
                </a:cubicBezTo>
                <a:cubicBezTo>
                  <a:pt x="253" y="426"/>
                  <a:pt x="269" y="409"/>
                  <a:pt x="269" y="389"/>
                </a:cubicBezTo>
                <a:cubicBezTo>
                  <a:pt x="269" y="369"/>
                  <a:pt x="253" y="352"/>
                  <a:pt x="232" y="352"/>
                </a:cubicBezTo>
                <a:close/>
                <a:moveTo>
                  <a:pt x="105" y="440"/>
                </a:moveTo>
                <a:cubicBezTo>
                  <a:pt x="77" y="440"/>
                  <a:pt x="54" y="417"/>
                  <a:pt x="54" y="389"/>
                </a:cubicBezTo>
                <a:cubicBezTo>
                  <a:pt x="54" y="361"/>
                  <a:pt x="77" y="338"/>
                  <a:pt x="105" y="338"/>
                </a:cubicBezTo>
                <a:cubicBezTo>
                  <a:pt x="133" y="338"/>
                  <a:pt x="156" y="361"/>
                  <a:pt x="156" y="389"/>
                </a:cubicBezTo>
                <a:cubicBezTo>
                  <a:pt x="156" y="417"/>
                  <a:pt x="133" y="440"/>
                  <a:pt x="105" y="440"/>
                </a:cubicBezTo>
                <a:close/>
                <a:moveTo>
                  <a:pt x="105" y="352"/>
                </a:moveTo>
                <a:cubicBezTo>
                  <a:pt x="85" y="352"/>
                  <a:pt x="68" y="369"/>
                  <a:pt x="68" y="389"/>
                </a:cubicBezTo>
                <a:cubicBezTo>
                  <a:pt x="68" y="409"/>
                  <a:pt x="85" y="426"/>
                  <a:pt x="105" y="426"/>
                </a:cubicBezTo>
                <a:cubicBezTo>
                  <a:pt x="125" y="426"/>
                  <a:pt x="142" y="409"/>
                  <a:pt x="142" y="389"/>
                </a:cubicBezTo>
                <a:cubicBezTo>
                  <a:pt x="142" y="369"/>
                  <a:pt x="125" y="352"/>
                  <a:pt x="105" y="352"/>
                </a:cubicBezTo>
                <a:close/>
                <a:moveTo>
                  <a:pt x="360" y="313"/>
                </a:moveTo>
                <a:cubicBezTo>
                  <a:pt x="332" y="313"/>
                  <a:pt x="309" y="290"/>
                  <a:pt x="309" y="262"/>
                </a:cubicBezTo>
                <a:cubicBezTo>
                  <a:pt x="309" y="234"/>
                  <a:pt x="332" y="212"/>
                  <a:pt x="360" y="212"/>
                </a:cubicBezTo>
                <a:cubicBezTo>
                  <a:pt x="388" y="212"/>
                  <a:pt x="411" y="234"/>
                  <a:pt x="411" y="262"/>
                </a:cubicBezTo>
                <a:cubicBezTo>
                  <a:pt x="411" y="290"/>
                  <a:pt x="388" y="313"/>
                  <a:pt x="360" y="313"/>
                </a:cubicBezTo>
                <a:close/>
                <a:moveTo>
                  <a:pt x="360" y="226"/>
                </a:moveTo>
                <a:cubicBezTo>
                  <a:pt x="340" y="226"/>
                  <a:pt x="323" y="242"/>
                  <a:pt x="323" y="262"/>
                </a:cubicBezTo>
                <a:cubicBezTo>
                  <a:pt x="323" y="283"/>
                  <a:pt x="340" y="299"/>
                  <a:pt x="360" y="299"/>
                </a:cubicBezTo>
                <a:cubicBezTo>
                  <a:pt x="380" y="299"/>
                  <a:pt x="397" y="283"/>
                  <a:pt x="397" y="262"/>
                </a:cubicBezTo>
                <a:cubicBezTo>
                  <a:pt x="397" y="242"/>
                  <a:pt x="380" y="226"/>
                  <a:pt x="360" y="226"/>
                </a:cubicBezTo>
                <a:close/>
                <a:moveTo>
                  <a:pt x="232" y="313"/>
                </a:moveTo>
                <a:cubicBezTo>
                  <a:pt x="204" y="313"/>
                  <a:pt x="182" y="290"/>
                  <a:pt x="182" y="262"/>
                </a:cubicBezTo>
                <a:cubicBezTo>
                  <a:pt x="182" y="234"/>
                  <a:pt x="204" y="212"/>
                  <a:pt x="232" y="212"/>
                </a:cubicBezTo>
                <a:cubicBezTo>
                  <a:pt x="260" y="212"/>
                  <a:pt x="283" y="234"/>
                  <a:pt x="283" y="262"/>
                </a:cubicBezTo>
                <a:cubicBezTo>
                  <a:pt x="283" y="290"/>
                  <a:pt x="260" y="313"/>
                  <a:pt x="232" y="313"/>
                </a:cubicBezTo>
                <a:close/>
                <a:moveTo>
                  <a:pt x="232" y="226"/>
                </a:moveTo>
                <a:cubicBezTo>
                  <a:pt x="212" y="226"/>
                  <a:pt x="196" y="242"/>
                  <a:pt x="196" y="262"/>
                </a:cubicBezTo>
                <a:cubicBezTo>
                  <a:pt x="196" y="283"/>
                  <a:pt x="212" y="299"/>
                  <a:pt x="232" y="299"/>
                </a:cubicBezTo>
                <a:cubicBezTo>
                  <a:pt x="253" y="299"/>
                  <a:pt x="269" y="283"/>
                  <a:pt x="269" y="262"/>
                </a:cubicBezTo>
                <a:cubicBezTo>
                  <a:pt x="269" y="242"/>
                  <a:pt x="253" y="226"/>
                  <a:pt x="232" y="226"/>
                </a:cubicBezTo>
                <a:close/>
                <a:moveTo>
                  <a:pt x="105" y="313"/>
                </a:moveTo>
                <a:cubicBezTo>
                  <a:pt x="77" y="313"/>
                  <a:pt x="54" y="290"/>
                  <a:pt x="54" y="262"/>
                </a:cubicBezTo>
                <a:cubicBezTo>
                  <a:pt x="54" y="234"/>
                  <a:pt x="77" y="212"/>
                  <a:pt x="105" y="212"/>
                </a:cubicBezTo>
                <a:cubicBezTo>
                  <a:pt x="133" y="212"/>
                  <a:pt x="156" y="234"/>
                  <a:pt x="156" y="262"/>
                </a:cubicBezTo>
                <a:cubicBezTo>
                  <a:pt x="156" y="290"/>
                  <a:pt x="133" y="313"/>
                  <a:pt x="105" y="313"/>
                </a:cubicBezTo>
                <a:close/>
                <a:moveTo>
                  <a:pt x="105" y="226"/>
                </a:moveTo>
                <a:cubicBezTo>
                  <a:pt x="85" y="226"/>
                  <a:pt x="68" y="242"/>
                  <a:pt x="68" y="262"/>
                </a:cubicBezTo>
                <a:cubicBezTo>
                  <a:pt x="68" y="283"/>
                  <a:pt x="85" y="299"/>
                  <a:pt x="105" y="299"/>
                </a:cubicBezTo>
                <a:cubicBezTo>
                  <a:pt x="125" y="299"/>
                  <a:pt x="142" y="283"/>
                  <a:pt x="142" y="262"/>
                </a:cubicBezTo>
                <a:cubicBezTo>
                  <a:pt x="142" y="242"/>
                  <a:pt x="125" y="226"/>
                  <a:pt x="105" y="226"/>
                </a:cubicBezTo>
                <a:close/>
                <a:moveTo>
                  <a:pt x="360" y="168"/>
                </a:moveTo>
                <a:cubicBezTo>
                  <a:pt x="105" y="168"/>
                  <a:pt x="105" y="168"/>
                  <a:pt x="105" y="168"/>
                </a:cubicBezTo>
                <a:cubicBezTo>
                  <a:pt x="77" y="168"/>
                  <a:pt x="54" y="145"/>
                  <a:pt x="54" y="117"/>
                </a:cubicBezTo>
                <a:cubicBezTo>
                  <a:pt x="54" y="89"/>
                  <a:pt x="77" y="66"/>
                  <a:pt x="105" y="66"/>
                </a:cubicBezTo>
                <a:cubicBezTo>
                  <a:pt x="360" y="66"/>
                  <a:pt x="360" y="66"/>
                  <a:pt x="360" y="66"/>
                </a:cubicBezTo>
                <a:cubicBezTo>
                  <a:pt x="388" y="66"/>
                  <a:pt x="411" y="89"/>
                  <a:pt x="411" y="117"/>
                </a:cubicBezTo>
                <a:cubicBezTo>
                  <a:pt x="411" y="145"/>
                  <a:pt x="388" y="168"/>
                  <a:pt x="360" y="168"/>
                </a:cubicBezTo>
                <a:close/>
                <a:moveTo>
                  <a:pt x="105" y="80"/>
                </a:moveTo>
                <a:cubicBezTo>
                  <a:pt x="85" y="80"/>
                  <a:pt x="68" y="97"/>
                  <a:pt x="68" y="117"/>
                </a:cubicBezTo>
                <a:cubicBezTo>
                  <a:pt x="68" y="137"/>
                  <a:pt x="85" y="154"/>
                  <a:pt x="105" y="154"/>
                </a:cubicBezTo>
                <a:cubicBezTo>
                  <a:pt x="360" y="154"/>
                  <a:pt x="360" y="154"/>
                  <a:pt x="360" y="154"/>
                </a:cubicBezTo>
                <a:cubicBezTo>
                  <a:pt x="380" y="154"/>
                  <a:pt x="397" y="137"/>
                  <a:pt x="397" y="117"/>
                </a:cubicBezTo>
                <a:cubicBezTo>
                  <a:pt x="397" y="97"/>
                  <a:pt x="380" y="80"/>
                  <a:pt x="360" y="80"/>
                </a:cubicBezTo>
                <a:lnTo>
                  <a:pt x="105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5" name="Freeform 8"/>
          <p:cNvSpPr>
            <a:spLocks/>
          </p:cNvSpPr>
          <p:nvPr/>
        </p:nvSpPr>
        <p:spPr bwMode="auto">
          <a:xfrm>
            <a:off x="8969475" y="1779713"/>
            <a:ext cx="2168411" cy="2141227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5">
              <a:alpha val="60000"/>
            </a:schemeClr>
          </a:solidFill>
          <a:ln w="19050" cap="rnd">
            <a:solidFill>
              <a:schemeClr val="accent5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800"/>
          </a:p>
        </p:txBody>
      </p:sp>
      <p:sp>
        <p:nvSpPr>
          <p:cNvPr id="66" name="Rectangle 65"/>
          <p:cNvSpPr/>
          <p:nvPr/>
        </p:nvSpPr>
        <p:spPr>
          <a:xfrm>
            <a:off x="9385875" y="3031555"/>
            <a:ext cx="1335622" cy="4942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Insight-driven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rgbClr val="FFFFFF"/>
                </a:solidFill>
              </a:rPr>
              <a:t>creative</a:t>
            </a:r>
          </a:p>
        </p:txBody>
      </p:sp>
      <p:grpSp>
        <p:nvGrpSpPr>
          <p:cNvPr id="70" name="Group 26"/>
          <p:cNvGrpSpPr>
            <a:grpSpLocks noChangeAspect="1"/>
          </p:cNvGrpSpPr>
          <p:nvPr/>
        </p:nvGrpSpPr>
        <p:grpSpPr bwMode="auto">
          <a:xfrm>
            <a:off x="9775305" y="2201965"/>
            <a:ext cx="608225" cy="778208"/>
            <a:chOff x="4138" y="-543"/>
            <a:chExt cx="229" cy="293"/>
          </a:xfrm>
        </p:grpSpPr>
        <p:sp>
          <p:nvSpPr>
            <p:cNvPr id="72" name="Freeform 27"/>
            <p:cNvSpPr>
              <a:spLocks/>
            </p:cNvSpPr>
            <p:nvPr/>
          </p:nvSpPr>
          <p:spPr bwMode="auto">
            <a:xfrm>
              <a:off x="4162" y="-470"/>
              <a:ext cx="205" cy="220"/>
            </a:xfrm>
            <a:custGeom>
              <a:avLst/>
              <a:gdLst>
                <a:gd name="T0" fmla="*/ 0 w 1802"/>
                <a:gd name="T1" fmla="*/ 1937 h 1937"/>
                <a:gd name="T2" fmla="*/ 0 w 1802"/>
                <a:gd name="T3" fmla="*/ 1937 h 1937"/>
                <a:gd name="T4" fmla="*/ 1343 w 1802"/>
                <a:gd name="T5" fmla="*/ 719 h 1937"/>
                <a:gd name="T6" fmla="*/ 1802 w 1802"/>
                <a:gd name="T7" fmla="*/ 0 h 19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2" h="1937">
                  <a:moveTo>
                    <a:pt x="0" y="1937"/>
                  </a:moveTo>
                  <a:lnTo>
                    <a:pt x="0" y="1937"/>
                  </a:lnTo>
                  <a:lnTo>
                    <a:pt x="1343" y="719"/>
                  </a:lnTo>
                  <a:lnTo>
                    <a:pt x="1802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3" name="Freeform 28"/>
            <p:cNvSpPr>
              <a:spLocks/>
            </p:cNvSpPr>
            <p:nvPr/>
          </p:nvSpPr>
          <p:spPr bwMode="auto">
            <a:xfrm>
              <a:off x="4138" y="-543"/>
              <a:ext cx="105" cy="293"/>
            </a:xfrm>
            <a:custGeom>
              <a:avLst/>
              <a:gdLst>
                <a:gd name="T0" fmla="*/ 928 w 928"/>
                <a:gd name="T1" fmla="*/ 0 h 2575"/>
                <a:gd name="T2" fmla="*/ 928 w 928"/>
                <a:gd name="T3" fmla="*/ 0 h 2575"/>
                <a:gd name="T4" fmla="*/ 507 w 928"/>
                <a:gd name="T5" fmla="*/ 691 h 2575"/>
                <a:gd name="T6" fmla="*/ 0 w 928"/>
                <a:gd name="T7" fmla="*/ 2575 h 2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8" h="2575">
                  <a:moveTo>
                    <a:pt x="928" y="0"/>
                  </a:moveTo>
                  <a:lnTo>
                    <a:pt x="928" y="0"/>
                  </a:lnTo>
                  <a:lnTo>
                    <a:pt x="507" y="691"/>
                  </a:lnTo>
                  <a:lnTo>
                    <a:pt x="0" y="2575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4" name="Freeform 29"/>
            <p:cNvSpPr>
              <a:spLocks/>
            </p:cNvSpPr>
            <p:nvPr/>
          </p:nvSpPr>
          <p:spPr bwMode="auto">
            <a:xfrm>
              <a:off x="4196" y="-464"/>
              <a:ext cx="119" cy="76"/>
            </a:xfrm>
            <a:custGeom>
              <a:avLst/>
              <a:gdLst>
                <a:gd name="T0" fmla="*/ 0 w 1050"/>
                <a:gd name="T1" fmla="*/ 0 h 666"/>
                <a:gd name="T2" fmla="*/ 0 w 1050"/>
                <a:gd name="T3" fmla="*/ 0 h 666"/>
                <a:gd name="T4" fmla="*/ 1050 w 1050"/>
                <a:gd name="T5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0" h="666">
                  <a:moveTo>
                    <a:pt x="0" y="0"/>
                  </a:moveTo>
                  <a:lnTo>
                    <a:pt x="0" y="0"/>
                  </a:lnTo>
                  <a:cubicBezTo>
                    <a:pt x="321" y="666"/>
                    <a:pt x="730" y="0"/>
                    <a:pt x="1050" y="666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5" name="Freeform 30"/>
            <p:cNvSpPr>
              <a:spLocks/>
            </p:cNvSpPr>
            <p:nvPr/>
          </p:nvSpPr>
          <p:spPr bwMode="auto">
            <a:xfrm>
              <a:off x="4138" y="-250"/>
              <a:ext cx="195" cy="0"/>
            </a:xfrm>
            <a:custGeom>
              <a:avLst/>
              <a:gdLst>
                <a:gd name="T0" fmla="*/ 0 w 1712"/>
                <a:gd name="T1" fmla="*/ 0 w 1712"/>
                <a:gd name="T2" fmla="*/ 1712 w 17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712">
                  <a:moveTo>
                    <a:pt x="0" y="0"/>
                  </a:moveTo>
                  <a:lnTo>
                    <a:pt x="0" y="0"/>
                  </a:lnTo>
                  <a:lnTo>
                    <a:pt x="1712" y="0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4281" y="-507"/>
              <a:ext cx="52" cy="84"/>
            </a:xfrm>
            <a:custGeom>
              <a:avLst/>
              <a:gdLst>
                <a:gd name="T0" fmla="*/ 452 w 452"/>
                <a:gd name="T1" fmla="*/ 0 h 731"/>
                <a:gd name="T2" fmla="*/ 452 w 452"/>
                <a:gd name="T3" fmla="*/ 0 h 731"/>
                <a:gd name="T4" fmla="*/ 0 w 452"/>
                <a:gd name="T5" fmla="*/ 731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2" h="731">
                  <a:moveTo>
                    <a:pt x="452" y="0"/>
                  </a:moveTo>
                  <a:lnTo>
                    <a:pt x="452" y="0"/>
                  </a:lnTo>
                  <a:lnTo>
                    <a:pt x="0" y="731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4229" y="-533"/>
              <a:ext cx="64" cy="104"/>
            </a:xfrm>
            <a:custGeom>
              <a:avLst/>
              <a:gdLst>
                <a:gd name="T0" fmla="*/ 555 w 555"/>
                <a:gd name="T1" fmla="*/ 0 h 917"/>
                <a:gd name="T2" fmla="*/ 555 w 555"/>
                <a:gd name="T3" fmla="*/ 0 h 917"/>
                <a:gd name="T4" fmla="*/ 0 w 555"/>
                <a:gd name="T5" fmla="*/ 917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5" h="917">
                  <a:moveTo>
                    <a:pt x="555" y="0"/>
                  </a:moveTo>
                  <a:lnTo>
                    <a:pt x="555" y="0"/>
                  </a:lnTo>
                  <a:lnTo>
                    <a:pt x="0" y="917"/>
                  </a:ln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8" name="Freeform 33"/>
            <p:cNvSpPr>
              <a:spLocks/>
            </p:cNvSpPr>
            <p:nvPr/>
          </p:nvSpPr>
          <p:spPr bwMode="auto">
            <a:xfrm>
              <a:off x="4149" y="-296"/>
              <a:ext cx="36" cy="27"/>
            </a:xfrm>
            <a:custGeom>
              <a:avLst/>
              <a:gdLst>
                <a:gd name="T0" fmla="*/ 0 w 314"/>
                <a:gd name="T1" fmla="*/ 35 h 233"/>
                <a:gd name="T2" fmla="*/ 0 w 314"/>
                <a:gd name="T3" fmla="*/ 35 h 233"/>
                <a:gd name="T4" fmla="*/ 314 w 314"/>
                <a:gd name="T5" fmla="*/ 22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4" h="233">
                  <a:moveTo>
                    <a:pt x="0" y="35"/>
                  </a:moveTo>
                  <a:lnTo>
                    <a:pt x="0" y="35"/>
                  </a:lnTo>
                  <a:cubicBezTo>
                    <a:pt x="110" y="0"/>
                    <a:pt x="217" y="233"/>
                    <a:pt x="314" y="224"/>
                  </a:cubicBezTo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34295836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accel="33333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6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accel="33333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7000000">
                                      <p:cBhvr>
                                        <p:cTn id="8" dur="6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accel="33333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6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accel="33333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7000000">
                                      <p:cBhvr>
                                        <p:cTn id="12" dur="6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accel="33333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7000000">
                                      <p:cBhvr>
                                        <p:cTn id="14" dur="6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65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We have lots of </a:t>
            </a:r>
            <a:r>
              <a:rPr lang="en-US" dirty="0" err="1" smtClean="0"/>
              <a:t>infographics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Complete with icons, and easily editable</a:t>
            </a:r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232919" y="1970467"/>
            <a:ext cx="1152128" cy="1152128"/>
          </a:xfrm>
          <a:prstGeom prst="ellipse">
            <a:avLst/>
          </a:prstGeom>
          <a:solidFill>
            <a:schemeClr val="accent1">
              <a:alpha val="69804"/>
            </a:schemeClr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7" name="Oval 6"/>
          <p:cNvSpPr/>
          <p:nvPr/>
        </p:nvSpPr>
        <p:spPr>
          <a:xfrm>
            <a:off x="3464792" y="3122595"/>
            <a:ext cx="1152128" cy="1152128"/>
          </a:xfrm>
          <a:prstGeom prst="ellipse">
            <a:avLst/>
          </a:prstGeom>
          <a:solidFill>
            <a:schemeClr val="accent2"/>
          </a:solidFill>
          <a:ln w="381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8" name="Oval 7"/>
          <p:cNvSpPr/>
          <p:nvPr/>
        </p:nvSpPr>
        <p:spPr>
          <a:xfrm>
            <a:off x="5696665" y="1970467"/>
            <a:ext cx="1152128" cy="1152128"/>
          </a:xfrm>
          <a:prstGeom prst="ellipse">
            <a:avLst/>
          </a:prstGeom>
          <a:solidFill>
            <a:schemeClr val="accent3">
              <a:alpha val="69804"/>
            </a:schemeClr>
          </a:solidFill>
          <a:ln w="381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9" name="Oval 8"/>
          <p:cNvSpPr/>
          <p:nvPr/>
        </p:nvSpPr>
        <p:spPr>
          <a:xfrm>
            <a:off x="7928539" y="3122595"/>
            <a:ext cx="1152128" cy="1152128"/>
          </a:xfrm>
          <a:prstGeom prst="ellipse">
            <a:avLst/>
          </a:prstGeom>
          <a:solidFill>
            <a:schemeClr val="tx2">
              <a:alpha val="69804"/>
            </a:schemeClr>
          </a:solidFill>
          <a:ln w="3810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04</a:t>
            </a:r>
          </a:p>
        </p:txBody>
      </p:sp>
      <p:cxnSp>
        <p:nvCxnSpPr>
          <p:cNvPr id="11" name="Straight Connector 10"/>
          <p:cNvCxnSpPr/>
          <p:nvPr/>
        </p:nvCxnSpPr>
        <p:spPr>
          <a:xfrm>
            <a:off x="2334855" y="2775295"/>
            <a:ext cx="1182624" cy="67056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796107" y="2772417"/>
            <a:ext cx="1182624" cy="670560"/>
          </a:xfrm>
          <a:prstGeom prst="line">
            <a:avLst/>
          </a:prstGeom>
          <a:ln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H="1">
            <a:off x="4550273" y="2772417"/>
            <a:ext cx="1182624" cy="67056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/>
          <p:cNvSpPr/>
          <p:nvPr/>
        </p:nvSpPr>
        <p:spPr>
          <a:xfrm>
            <a:off x="7684131" y="2302095"/>
            <a:ext cx="678108" cy="678108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Oval 14"/>
          <p:cNvSpPr/>
          <p:nvPr/>
        </p:nvSpPr>
        <p:spPr>
          <a:xfrm>
            <a:off x="892965" y="3240821"/>
            <a:ext cx="678108" cy="678108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Oval 15"/>
          <p:cNvSpPr/>
          <p:nvPr/>
        </p:nvSpPr>
        <p:spPr>
          <a:xfrm>
            <a:off x="3127639" y="2329699"/>
            <a:ext cx="678108" cy="678108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Oval 16"/>
          <p:cNvSpPr/>
          <p:nvPr/>
        </p:nvSpPr>
        <p:spPr>
          <a:xfrm>
            <a:off x="5382546" y="3240229"/>
            <a:ext cx="678108" cy="678108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Rectangle 18"/>
          <p:cNvSpPr/>
          <p:nvPr/>
        </p:nvSpPr>
        <p:spPr>
          <a:xfrm>
            <a:off x="1586047" y="3233428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3%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Wind power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797092" y="2313427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35%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Nuclear power</a:t>
            </a:r>
          </a:p>
        </p:txBody>
      </p:sp>
      <p:sp>
        <p:nvSpPr>
          <p:cNvPr id="21" name="Rectangle 20"/>
          <p:cNvSpPr/>
          <p:nvPr/>
        </p:nvSpPr>
        <p:spPr>
          <a:xfrm>
            <a:off x="6063244" y="3237937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10%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Natural gas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8377649" y="2300181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50%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Crude oil</a:t>
            </a:r>
          </a:p>
        </p:txBody>
      </p:sp>
      <p:grpSp>
        <p:nvGrpSpPr>
          <p:cNvPr id="24" name="Group 4"/>
          <p:cNvGrpSpPr>
            <a:grpSpLocks noChangeAspect="1"/>
          </p:cNvGrpSpPr>
          <p:nvPr/>
        </p:nvGrpSpPr>
        <p:grpSpPr bwMode="auto">
          <a:xfrm>
            <a:off x="7856335" y="2415364"/>
            <a:ext cx="347133" cy="448733"/>
            <a:chOff x="4312" y="2365"/>
            <a:chExt cx="164" cy="212"/>
          </a:xfrm>
        </p:grpSpPr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312" y="2365"/>
              <a:ext cx="164" cy="75"/>
            </a:xfrm>
            <a:custGeom>
              <a:avLst/>
              <a:gdLst>
                <a:gd name="T0" fmla="*/ 1609 w 1609"/>
                <a:gd name="T1" fmla="*/ 371 h 742"/>
                <a:gd name="T2" fmla="*/ 1609 w 1609"/>
                <a:gd name="T3" fmla="*/ 371 h 742"/>
                <a:gd name="T4" fmla="*/ 804 w 1609"/>
                <a:gd name="T5" fmla="*/ 742 h 742"/>
                <a:gd name="T6" fmla="*/ 0 w 1609"/>
                <a:gd name="T7" fmla="*/ 371 h 742"/>
                <a:gd name="T8" fmla="*/ 804 w 1609"/>
                <a:gd name="T9" fmla="*/ 0 h 742"/>
                <a:gd name="T10" fmla="*/ 1609 w 1609"/>
                <a:gd name="T11" fmla="*/ 371 h 742"/>
                <a:gd name="T12" fmla="*/ 1609 w 1609"/>
                <a:gd name="T13" fmla="*/ 37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9" h="742">
                  <a:moveTo>
                    <a:pt x="1609" y="371"/>
                  </a:moveTo>
                  <a:lnTo>
                    <a:pt x="1609" y="371"/>
                  </a:lnTo>
                  <a:cubicBezTo>
                    <a:pt x="1609" y="576"/>
                    <a:pt x="1249" y="742"/>
                    <a:pt x="804" y="742"/>
                  </a:cubicBezTo>
                  <a:cubicBezTo>
                    <a:pt x="360" y="742"/>
                    <a:pt x="0" y="576"/>
                    <a:pt x="0" y="371"/>
                  </a:cubicBezTo>
                  <a:cubicBezTo>
                    <a:pt x="0" y="166"/>
                    <a:pt x="360" y="0"/>
                    <a:pt x="804" y="0"/>
                  </a:cubicBezTo>
                  <a:cubicBezTo>
                    <a:pt x="1249" y="0"/>
                    <a:pt x="1609" y="166"/>
                    <a:pt x="1609" y="371"/>
                  </a:cubicBezTo>
                  <a:lnTo>
                    <a:pt x="1609" y="37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6"/>
            <p:cNvSpPr>
              <a:spLocks/>
            </p:cNvSpPr>
            <p:nvPr/>
          </p:nvSpPr>
          <p:spPr bwMode="auto">
            <a:xfrm>
              <a:off x="4312" y="2418"/>
              <a:ext cx="42" cy="85"/>
            </a:xfrm>
            <a:custGeom>
              <a:avLst/>
              <a:gdLst>
                <a:gd name="T0" fmla="*/ 410 w 410"/>
                <a:gd name="T1" fmla="*/ 843 h 843"/>
                <a:gd name="T2" fmla="*/ 410 w 410"/>
                <a:gd name="T3" fmla="*/ 843 h 843"/>
                <a:gd name="T4" fmla="*/ 0 w 410"/>
                <a:gd name="T5" fmla="*/ 520 h 843"/>
                <a:gd name="T6" fmla="*/ 73 w 410"/>
                <a:gd name="T7" fmla="*/ 360 h 843"/>
                <a:gd name="T8" fmla="*/ 73 w 410"/>
                <a:gd name="T9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0" h="843">
                  <a:moveTo>
                    <a:pt x="410" y="843"/>
                  </a:moveTo>
                  <a:lnTo>
                    <a:pt x="410" y="843"/>
                  </a:lnTo>
                  <a:cubicBezTo>
                    <a:pt x="165" y="779"/>
                    <a:pt x="0" y="658"/>
                    <a:pt x="0" y="520"/>
                  </a:cubicBezTo>
                  <a:cubicBezTo>
                    <a:pt x="0" y="465"/>
                    <a:pt x="26" y="406"/>
                    <a:pt x="73" y="360"/>
                  </a:cubicBezTo>
                  <a:lnTo>
                    <a:pt x="73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7"/>
            <p:cNvSpPr>
              <a:spLocks/>
            </p:cNvSpPr>
            <p:nvPr/>
          </p:nvSpPr>
          <p:spPr bwMode="auto">
            <a:xfrm>
              <a:off x="4435" y="2418"/>
              <a:ext cx="41" cy="85"/>
            </a:xfrm>
            <a:custGeom>
              <a:avLst/>
              <a:gdLst>
                <a:gd name="T0" fmla="*/ 334 w 407"/>
                <a:gd name="T1" fmla="*/ 0 h 843"/>
                <a:gd name="T2" fmla="*/ 334 w 407"/>
                <a:gd name="T3" fmla="*/ 0 h 843"/>
                <a:gd name="T4" fmla="*/ 334 w 407"/>
                <a:gd name="T5" fmla="*/ 362 h 843"/>
                <a:gd name="T6" fmla="*/ 407 w 407"/>
                <a:gd name="T7" fmla="*/ 520 h 843"/>
                <a:gd name="T8" fmla="*/ 0 w 407"/>
                <a:gd name="T9" fmla="*/ 843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843">
                  <a:moveTo>
                    <a:pt x="334" y="0"/>
                  </a:moveTo>
                  <a:lnTo>
                    <a:pt x="334" y="0"/>
                  </a:lnTo>
                  <a:lnTo>
                    <a:pt x="334" y="362"/>
                  </a:lnTo>
                  <a:cubicBezTo>
                    <a:pt x="383" y="410"/>
                    <a:pt x="407" y="463"/>
                    <a:pt x="407" y="520"/>
                  </a:cubicBezTo>
                  <a:cubicBezTo>
                    <a:pt x="407" y="658"/>
                    <a:pt x="243" y="779"/>
                    <a:pt x="0" y="843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8"/>
            <p:cNvSpPr>
              <a:spLocks/>
            </p:cNvSpPr>
            <p:nvPr/>
          </p:nvSpPr>
          <p:spPr bwMode="auto">
            <a:xfrm>
              <a:off x="4312" y="2486"/>
              <a:ext cx="164" cy="91"/>
            </a:xfrm>
            <a:custGeom>
              <a:avLst/>
              <a:gdLst>
                <a:gd name="T0" fmla="*/ 1536 w 1609"/>
                <a:gd name="T1" fmla="*/ 0 h 890"/>
                <a:gd name="T2" fmla="*/ 1536 w 1609"/>
                <a:gd name="T3" fmla="*/ 0 h 890"/>
                <a:gd name="T4" fmla="*/ 1536 w 1609"/>
                <a:gd name="T5" fmla="*/ 361 h 890"/>
                <a:gd name="T6" fmla="*/ 1609 w 1609"/>
                <a:gd name="T7" fmla="*/ 519 h 890"/>
                <a:gd name="T8" fmla="*/ 804 w 1609"/>
                <a:gd name="T9" fmla="*/ 890 h 890"/>
                <a:gd name="T10" fmla="*/ 0 w 1609"/>
                <a:gd name="T11" fmla="*/ 519 h 890"/>
                <a:gd name="T12" fmla="*/ 73 w 1609"/>
                <a:gd name="T13" fmla="*/ 359 h 890"/>
                <a:gd name="T14" fmla="*/ 73 w 1609"/>
                <a:gd name="T15" fmla="*/ 0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9" h="890">
                  <a:moveTo>
                    <a:pt x="1536" y="0"/>
                  </a:moveTo>
                  <a:lnTo>
                    <a:pt x="1536" y="0"/>
                  </a:lnTo>
                  <a:lnTo>
                    <a:pt x="1536" y="361"/>
                  </a:lnTo>
                  <a:cubicBezTo>
                    <a:pt x="1585" y="409"/>
                    <a:pt x="1609" y="462"/>
                    <a:pt x="1609" y="519"/>
                  </a:cubicBezTo>
                  <a:cubicBezTo>
                    <a:pt x="1609" y="724"/>
                    <a:pt x="1249" y="890"/>
                    <a:pt x="804" y="890"/>
                  </a:cubicBezTo>
                  <a:cubicBezTo>
                    <a:pt x="360" y="890"/>
                    <a:pt x="0" y="724"/>
                    <a:pt x="0" y="519"/>
                  </a:cubicBezTo>
                  <a:cubicBezTo>
                    <a:pt x="0" y="464"/>
                    <a:pt x="26" y="406"/>
                    <a:pt x="73" y="359"/>
                  </a:cubicBezTo>
                  <a:lnTo>
                    <a:pt x="73" y="0"/>
                  </a:ln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9"/>
            <p:cNvSpPr>
              <a:spLocks/>
            </p:cNvSpPr>
            <p:nvPr/>
          </p:nvSpPr>
          <p:spPr bwMode="auto">
            <a:xfrm>
              <a:off x="4345" y="2396"/>
              <a:ext cx="27" cy="12"/>
            </a:xfrm>
            <a:custGeom>
              <a:avLst/>
              <a:gdLst>
                <a:gd name="T0" fmla="*/ 265 w 265"/>
                <a:gd name="T1" fmla="*/ 61 h 122"/>
                <a:gd name="T2" fmla="*/ 265 w 265"/>
                <a:gd name="T3" fmla="*/ 61 h 122"/>
                <a:gd name="T4" fmla="*/ 133 w 265"/>
                <a:gd name="T5" fmla="*/ 122 h 122"/>
                <a:gd name="T6" fmla="*/ 0 w 265"/>
                <a:gd name="T7" fmla="*/ 61 h 122"/>
                <a:gd name="T8" fmla="*/ 133 w 265"/>
                <a:gd name="T9" fmla="*/ 0 h 122"/>
                <a:gd name="T10" fmla="*/ 265 w 265"/>
                <a:gd name="T11" fmla="*/ 61 h 122"/>
                <a:gd name="T12" fmla="*/ 265 w 265"/>
                <a:gd name="T13" fmla="*/ 6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22">
                  <a:moveTo>
                    <a:pt x="265" y="61"/>
                  </a:moveTo>
                  <a:lnTo>
                    <a:pt x="265" y="61"/>
                  </a:lnTo>
                  <a:cubicBezTo>
                    <a:pt x="265" y="95"/>
                    <a:pt x="206" y="122"/>
                    <a:pt x="133" y="122"/>
                  </a:cubicBezTo>
                  <a:cubicBezTo>
                    <a:pt x="59" y="122"/>
                    <a:pt x="0" y="95"/>
                    <a:pt x="0" y="61"/>
                  </a:cubicBezTo>
                  <a:cubicBezTo>
                    <a:pt x="0" y="27"/>
                    <a:pt x="59" y="0"/>
                    <a:pt x="133" y="0"/>
                  </a:cubicBezTo>
                  <a:cubicBezTo>
                    <a:pt x="206" y="0"/>
                    <a:pt x="265" y="27"/>
                    <a:pt x="265" y="61"/>
                  </a:cubicBezTo>
                  <a:lnTo>
                    <a:pt x="265" y="6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10"/>
            <p:cNvSpPr>
              <a:spLocks/>
            </p:cNvSpPr>
            <p:nvPr/>
          </p:nvSpPr>
          <p:spPr bwMode="auto">
            <a:xfrm>
              <a:off x="4368" y="2466"/>
              <a:ext cx="53" cy="69"/>
            </a:xfrm>
            <a:custGeom>
              <a:avLst/>
              <a:gdLst>
                <a:gd name="T0" fmla="*/ 519 w 519"/>
                <a:gd name="T1" fmla="*/ 414 h 674"/>
                <a:gd name="T2" fmla="*/ 519 w 519"/>
                <a:gd name="T3" fmla="*/ 414 h 674"/>
                <a:gd name="T4" fmla="*/ 259 w 519"/>
                <a:gd name="T5" fmla="*/ 674 h 674"/>
                <a:gd name="T6" fmla="*/ 0 w 519"/>
                <a:gd name="T7" fmla="*/ 414 h 674"/>
                <a:gd name="T8" fmla="*/ 259 w 519"/>
                <a:gd name="T9" fmla="*/ 0 h 674"/>
                <a:gd name="T10" fmla="*/ 519 w 519"/>
                <a:gd name="T11" fmla="*/ 414 h 674"/>
                <a:gd name="T12" fmla="*/ 519 w 519"/>
                <a:gd name="T13" fmla="*/ 414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19" h="674">
                  <a:moveTo>
                    <a:pt x="519" y="414"/>
                  </a:moveTo>
                  <a:lnTo>
                    <a:pt x="519" y="414"/>
                  </a:lnTo>
                  <a:cubicBezTo>
                    <a:pt x="519" y="557"/>
                    <a:pt x="403" y="674"/>
                    <a:pt x="259" y="674"/>
                  </a:cubicBezTo>
                  <a:cubicBezTo>
                    <a:pt x="116" y="674"/>
                    <a:pt x="0" y="557"/>
                    <a:pt x="0" y="414"/>
                  </a:cubicBezTo>
                  <a:cubicBezTo>
                    <a:pt x="0" y="270"/>
                    <a:pt x="212" y="0"/>
                    <a:pt x="259" y="0"/>
                  </a:cubicBezTo>
                  <a:cubicBezTo>
                    <a:pt x="307" y="0"/>
                    <a:pt x="519" y="270"/>
                    <a:pt x="519" y="414"/>
                  </a:cubicBezTo>
                  <a:lnTo>
                    <a:pt x="519" y="414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9" name="Freeform 24"/>
          <p:cNvSpPr>
            <a:spLocks/>
          </p:cNvSpPr>
          <p:nvPr/>
        </p:nvSpPr>
        <p:spPr bwMode="auto">
          <a:xfrm>
            <a:off x="5569549" y="3366471"/>
            <a:ext cx="304800" cy="427567"/>
          </a:xfrm>
          <a:custGeom>
            <a:avLst/>
            <a:gdLst>
              <a:gd name="T0" fmla="*/ 670 w 1623"/>
              <a:gd name="T1" fmla="*/ 2276 h 2276"/>
              <a:gd name="T2" fmla="*/ 670 w 1623"/>
              <a:gd name="T3" fmla="*/ 2276 h 2276"/>
              <a:gd name="T4" fmla="*/ 0 w 1623"/>
              <a:gd name="T5" fmla="*/ 1490 h 2276"/>
              <a:gd name="T6" fmla="*/ 431 w 1623"/>
              <a:gd name="T7" fmla="*/ 673 h 2276"/>
              <a:gd name="T8" fmla="*/ 634 w 1623"/>
              <a:gd name="T9" fmla="*/ 0 h 2276"/>
              <a:gd name="T10" fmla="*/ 1623 w 1623"/>
              <a:gd name="T11" fmla="*/ 1342 h 2276"/>
              <a:gd name="T12" fmla="*/ 993 w 1623"/>
              <a:gd name="T13" fmla="*/ 2260 h 2276"/>
              <a:gd name="T14" fmla="*/ 1093 w 1623"/>
              <a:gd name="T15" fmla="*/ 1875 h 2276"/>
              <a:gd name="T16" fmla="*/ 828 w 1623"/>
              <a:gd name="T17" fmla="*/ 1464 h 2276"/>
              <a:gd name="T18" fmla="*/ 544 w 1623"/>
              <a:gd name="T19" fmla="*/ 2011 h 2276"/>
              <a:gd name="T20" fmla="*/ 670 w 1623"/>
              <a:gd name="T21" fmla="*/ 2276 h 2276"/>
              <a:gd name="T22" fmla="*/ 670 w 1623"/>
              <a:gd name="T23" fmla="*/ 2276 h 2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23" h="2276">
                <a:moveTo>
                  <a:pt x="670" y="2276"/>
                </a:moveTo>
                <a:lnTo>
                  <a:pt x="670" y="2276"/>
                </a:lnTo>
                <a:cubicBezTo>
                  <a:pt x="297" y="2158"/>
                  <a:pt x="0" y="1859"/>
                  <a:pt x="0" y="1490"/>
                </a:cubicBezTo>
                <a:cubicBezTo>
                  <a:pt x="0" y="1120"/>
                  <a:pt x="283" y="956"/>
                  <a:pt x="431" y="673"/>
                </a:cubicBezTo>
                <a:cubicBezTo>
                  <a:pt x="579" y="389"/>
                  <a:pt x="621" y="99"/>
                  <a:pt x="634" y="0"/>
                </a:cubicBezTo>
                <a:cubicBezTo>
                  <a:pt x="962" y="182"/>
                  <a:pt x="1623" y="796"/>
                  <a:pt x="1623" y="1342"/>
                </a:cubicBezTo>
                <a:cubicBezTo>
                  <a:pt x="1623" y="1863"/>
                  <a:pt x="1257" y="2187"/>
                  <a:pt x="993" y="2260"/>
                </a:cubicBezTo>
                <a:cubicBezTo>
                  <a:pt x="1044" y="2149"/>
                  <a:pt x="1093" y="1981"/>
                  <a:pt x="1093" y="1875"/>
                </a:cubicBezTo>
                <a:cubicBezTo>
                  <a:pt x="1093" y="1736"/>
                  <a:pt x="1017" y="1600"/>
                  <a:pt x="828" y="1464"/>
                </a:cubicBezTo>
                <a:cubicBezTo>
                  <a:pt x="756" y="1741"/>
                  <a:pt x="544" y="1840"/>
                  <a:pt x="544" y="2011"/>
                </a:cubicBezTo>
                <a:cubicBezTo>
                  <a:pt x="544" y="2117"/>
                  <a:pt x="640" y="2246"/>
                  <a:pt x="670" y="2276"/>
                </a:cubicBezTo>
                <a:lnTo>
                  <a:pt x="670" y="2276"/>
                </a:lnTo>
                <a:close/>
              </a:path>
            </a:pathLst>
          </a:custGeom>
          <a:noFill/>
          <a:ln w="9525" cap="rnd">
            <a:solidFill>
              <a:srgbClr val="FEFE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0" name="Group 39"/>
          <p:cNvGrpSpPr/>
          <p:nvPr/>
        </p:nvGrpSpPr>
        <p:grpSpPr>
          <a:xfrm>
            <a:off x="3255376" y="2442781"/>
            <a:ext cx="421216" cy="421216"/>
            <a:chOff x="6811963" y="1992313"/>
            <a:chExt cx="315912" cy="315912"/>
          </a:xfrm>
        </p:grpSpPr>
        <p:sp>
          <p:nvSpPr>
            <p:cNvPr id="41" name="Freeform 28"/>
            <p:cNvSpPr>
              <a:spLocks/>
            </p:cNvSpPr>
            <p:nvPr/>
          </p:nvSpPr>
          <p:spPr bwMode="auto">
            <a:xfrm>
              <a:off x="6811963" y="2163763"/>
              <a:ext cx="173038" cy="142875"/>
            </a:xfrm>
            <a:custGeom>
              <a:avLst/>
              <a:gdLst>
                <a:gd name="T0" fmla="*/ 1293 w 1293"/>
                <a:gd name="T1" fmla="*/ 1062 h 1067"/>
                <a:gd name="T2" fmla="*/ 1293 w 1293"/>
                <a:gd name="T3" fmla="*/ 1062 h 1067"/>
                <a:gd name="T4" fmla="*/ 1161 w 1293"/>
                <a:gd name="T5" fmla="*/ 0 h 1067"/>
                <a:gd name="T6" fmla="*/ 135 w 1293"/>
                <a:gd name="T7" fmla="*/ 0 h 1067"/>
                <a:gd name="T8" fmla="*/ 0 w 1293"/>
                <a:gd name="T9" fmla="*/ 1067 h 1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067">
                  <a:moveTo>
                    <a:pt x="1293" y="1062"/>
                  </a:moveTo>
                  <a:lnTo>
                    <a:pt x="1293" y="1062"/>
                  </a:lnTo>
                  <a:cubicBezTo>
                    <a:pt x="1108" y="802"/>
                    <a:pt x="1074" y="391"/>
                    <a:pt x="1161" y="0"/>
                  </a:cubicBezTo>
                  <a:lnTo>
                    <a:pt x="135" y="0"/>
                  </a:lnTo>
                  <a:cubicBezTo>
                    <a:pt x="222" y="391"/>
                    <a:pt x="185" y="807"/>
                    <a:pt x="0" y="1067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29"/>
            <p:cNvSpPr>
              <a:spLocks/>
            </p:cNvSpPr>
            <p:nvPr/>
          </p:nvSpPr>
          <p:spPr bwMode="auto">
            <a:xfrm>
              <a:off x="6985000" y="2197100"/>
              <a:ext cx="142875" cy="111125"/>
            </a:xfrm>
            <a:custGeom>
              <a:avLst/>
              <a:gdLst>
                <a:gd name="T0" fmla="*/ 1068 w 1068"/>
                <a:gd name="T1" fmla="*/ 835 h 835"/>
                <a:gd name="T2" fmla="*/ 1068 w 1068"/>
                <a:gd name="T3" fmla="*/ 835 h 835"/>
                <a:gd name="T4" fmla="*/ 1048 w 1068"/>
                <a:gd name="T5" fmla="*/ 0 h 835"/>
                <a:gd name="T6" fmla="*/ 47 w 1068"/>
                <a:gd name="T7" fmla="*/ 0 h 835"/>
                <a:gd name="T8" fmla="*/ 0 w 1068"/>
                <a:gd name="T9" fmla="*/ 820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8" h="835">
                  <a:moveTo>
                    <a:pt x="1068" y="835"/>
                  </a:moveTo>
                  <a:lnTo>
                    <a:pt x="1068" y="835"/>
                  </a:lnTo>
                  <a:cubicBezTo>
                    <a:pt x="988" y="592"/>
                    <a:pt x="984" y="290"/>
                    <a:pt x="1048" y="0"/>
                  </a:cubicBezTo>
                  <a:lnTo>
                    <a:pt x="47" y="0"/>
                  </a:lnTo>
                  <a:cubicBezTo>
                    <a:pt x="125" y="279"/>
                    <a:pt x="109" y="575"/>
                    <a:pt x="0" y="82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6851650" y="1992313"/>
              <a:ext cx="217488" cy="150813"/>
            </a:xfrm>
            <a:custGeom>
              <a:avLst/>
              <a:gdLst>
                <a:gd name="T0" fmla="*/ 0 w 1625"/>
                <a:gd name="T1" fmla="*/ 1132 h 1132"/>
                <a:gd name="T2" fmla="*/ 0 w 1625"/>
                <a:gd name="T3" fmla="*/ 1132 h 1132"/>
                <a:gd name="T4" fmla="*/ 336 w 1625"/>
                <a:gd name="T5" fmla="*/ 748 h 1132"/>
                <a:gd name="T6" fmla="*/ 321 w 1625"/>
                <a:gd name="T7" fmla="*/ 664 h 1132"/>
                <a:gd name="T8" fmla="*/ 659 w 1625"/>
                <a:gd name="T9" fmla="*/ 329 h 1132"/>
                <a:gd name="T10" fmla="*/ 1243 w 1625"/>
                <a:gd name="T11" fmla="*/ 72 h 1132"/>
                <a:gd name="T12" fmla="*/ 1409 w 1625"/>
                <a:gd name="T13" fmla="*/ 163 h 1132"/>
                <a:gd name="T14" fmla="*/ 1561 w 1625"/>
                <a:gd name="T15" fmla="*/ 692 h 1132"/>
                <a:gd name="T16" fmla="*/ 937 w 1625"/>
                <a:gd name="T17" fmla="*/ 1001 h 1132"/>
                <a:gd name="T18" fmla="*/ 806 w 1625"/>
                <a:gd name="T19" fmla="*/ 1132 h 1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5" h="1132">
                  <a:moveTo>
                    <a:pt x="0" y="1132"/>
                  </a:moveTo>
                  <a:lnTo>
                    <a:pt x="0" y="1132"/>
                  </a:lnTo>
                  <a:cubicBezTo>
                    <a:pt x="0" y="880"/>
                    <a:pt x="145" y="748"/>
                    <a:pt x="336" y="748"/>
                  </a:cubicBezTo>
                  <a:cubicBezTo>
                    <a:pt x="329" y="721"/>
                    <a:pt x="321" y="693"/>
                    <a:pt x="321" y="664"/>
                  </a:cubicBezTo>
                  <a:cubicBezTo>
                    <a:pt x="321" y="479"/>
                    <a:pt x="474" y="329"/>
                    <a:pt x="659" y="329"/>
                  </a:cubicBezTo>
                  <a:cubicBezTo>
                    <a:pt x="749" y="69"/>
                    <a:pt x="1017" y="0"/>
                    <a:pt x="1243" y="72"/>
                  </a:cubicBezTo>
                  <a:cubicBezTo>
                    <a:pt x="1306" y="92"/>
                    <a:pt x="1362" y="123"/>
                    <a:pt x="1409" y="163"/>
                  </a:cubicBezTo>
                  <a:cubicBezTo>
                    <a:pt x="1558" y="288"/>
                    <a:pt x="1625" y="496"/>
                    <a:pt x="1561" y="692"/>
                  </a:cubicBezTo>
                  <a:cubicBezTo>
                    <a:pt x="1477" y="951"/>
                    <a:pt x="1197" y="1085"/>
                    <a:pt x="937" y="1001"/>
                  </a:cubicBezTo>
                  <a:cubicBezTo>
                    <a:pt x="937" y="1074"/>
                    <a:pt x="879" y="1132"/>
                    <a:pt x="806" y="1132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4" name="Group 33"/>
          <p:cNvGrpSpPr>
            <a:grpSpLocks noChangeAspect="1"/>
          </p:cNvGrpSpPr>
          <p:nvPr/>
        </p:nvGrpSpPr>
        <p:grpSpPr bwMode="auto">
          <a:xfrm>
            <a:off x="984718" y="3326371"/>
            <a:ext cx="484717" cy="505884"/>
            <a:chOff x="4274" y="832"/>
            <a:chExt cx="229" cy="239"/>
          </a:xfrm>
        </p:grpSpPr>
        <p:sp>
          <p:nvSpPr>
            <p:cNvPr id="45" name="Freeform 34"/>
            <p:cNvSpPr>
              <a:spLocks/>
            </p:cNvSpPr>
            <p:nvPr/>
          </p:nvSpPr>
          <p:spPr bwMode="auto">
            <a:xfrm>
              <a:off x="4365" y="934"/>
              <a:ext cx="44" cy="44"/>
            </a:xfrm>
            <a:custGeom>
              <a:avLst/>
              <a:gdLst>
                <a:gd name="T0" fmla="*/ 461 w 461"/>
                <a:gd name="T1" fmla="*/ 231 h 461"/>
                <a:gd name="T2" fmla="*/ 461 w 461"/>
                <a:gd name="T3" fmla="*/ 231 h 461"/>
                <a:gd name="T4" fmla="*/ 231 w 461"/>
                <a:gd name="T5" fmla="*/ 461 h 461"/>
                <a:gd name="T6" fmla="*/ 0 w 461"/>
                <a:gd name="T7" fmla="*/ 231 h 461"/>
                <a:gd name="T8" fmla="*/ 231 w 461"/>
                <a:gd name="T9" fmla="*/ 0 h 461"/>
                <a:gd name="T10" fmla="*/ 461 w 461"/>
                <a:gd name="T11" fmla="*/ 231 h 461"/>
                <a:gd name="T12" fmla="*/ 461 w 461"/>
                <a:gd name="T13" fmla="*/ 231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1" h="461">
                  <a:moveTo>
                    <a:pt x="461" y="231"/>
                  </a:moveTo>
                  <a:lnTo>
                    <a:pt x="461" y="231"/>
                  </a:lnTo>
                  <a:cubicBezTo>
                    <a:pt x="461" y="358"/>
                    <a:pt x="358" y="461"/>
                    <a:pt x="231" y="461"/>
                  </a:cubicBezTo>
                  <a:cubicBezTo>
                    <a:pt x="104" y="461"/>
                    <a:pt x="0" y="358"/>
                    <a:pt x="0" y="231"/>
                  </a:cubicBezTo>
                  <a:cubicBezTo>
                    <a:pt x="0" y="103"/>
                    <a:pt x="104" y="0"/>
                    <a:pt x="231" y="0"/>
                  </a:cubicBezTo>
                  <a:cubicBezTo>
                    <a:pt x="358" y="0"/>
                    <a:pt x="461" y="103"/>
                    <a:pt x="461" y="231"/>
                  </a:cubicBezTo>
                  <a:lnTo>
                    <a:pt x="461" y="231"/>
                  </a:lnTo>
                  <a:close/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35"/>
            <p:cNvSpPr>
              <a:spLocks/>
            </p:cNvSpPr>
            <p:nvPr/>
          </p:nvSpPr>
          <p:spPr bwMode="auto">
            <a:xfrm>
              <a:off x="4365" y="832"/>
              <a:ext cx="44" cy="108"/>
            </a:xfrm>
            <a:custGeom>
              <a:avLst/>
              <a:gdLst>
                <a:gd name="T0" fmla="*/ 74 w 461"/>
                <a:gd name="T1" fmla="*/ 1113 h 1113"/>
                <a:gd name="T2" fmla="*/ 74 w 461"/>
                <a:gd name="T3" fmla="*/ 1113 h 1113"/>
                <a:gd name="T4" fmla="*/ 0 w 461"/>
                <a:gd name="T5" fmla="*/ 642 h 1113"/>
                <a:gd name="T6" fmla="*/ 231 w 461"/>
                <a:gd name="T7" fmla="*/ 0 h 1113"/>
                <a:gd name="T8" fmla="*/ 461 w 461"/>
                <a:gd name="T9" fmla="*/ 642 h 1113"/>
                <a:gd name="T10" fmla="*/ 387 w 461"/>
                <a:gd name="T11" fmla="*/ 1113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1" h="1113">
                  <a:moveTo>
                    <a:pt x="74" y="1113"/>
                  </a:moveTo>
                  <a:lnTo>
                    <a:pt x="74" y="1113"/>
                  </a:lnTo>
                  <a:cubicBezTo>
                    <a:pt x="29" y="995"/>
                    <a:pt x="0" y="828"/>
                    <a:pt x="0" y="642"/>
                  </a:cubicBezTo>
                  <a:cubicBezTo>
                    <a:pt x="0" y="287"/>
                    <a:pt x="104" y="0"/>
                    <a:pt x="231" y="0"/>
                  </a:cubicBezTo>
                  <a:cubicBezTo>
                    <a:pt x="358" y="0"/>
                    <a:pt x="461" y="287"/>
                    <a:pt x="461" y="642"/>
                  </a:cubicBezTo>
                  <a:cubicBezTo>
                    <a:pt x="461" y="828"/>
                    <a:pt x="433" y="995"/>
                    <a:pt x="387" y="1113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36"/>
            <p:cNvSpPr>
              <a:spLocks/>
            </p:cNvSpPr>
            <p:nvPr/>
          </p:nvSpPr>
          <p:spPr bwMode="auto">
            <a:xfrm>
              <a:off x="4274" y="951"/>
              <a:ext cx="107" cy="77"/>
            </a:xfrm>
            <a:custGeom>
              <a:avLst/>
              <a:gdLst>
                <a:gd name="T0" fmla="*/ 1104 w 1104"/>
                <a:gd name="T1" fmla="*/ 271 h 802"/>
                <a:gd name="T2" fmla="*/ 1104 w 1104"/>
                <a:gd name="T3" fmla="*/ 271 h 802"/>
                <a:gd name="T4" fmla="*/ 734 w 1104"/>
                <a:gd name="T5" fmla="*/ 570 h 802"/>
                <a:gd name="T6" fmla="*/ 63 w 1104"/>
                <a:gd name="T7" fmla="*/ 691 h 802"/>
                <a:gd name="T8" fmla="*/ 503 w 1104"/>
                <a:gd name="T9" fmla="*/ 171 h 802"/>
                <a:gd name="T10" fmla="*/ 948 w 1104"/>
                <a:gd name="T11" fmla="*/ 0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4" h="802">
                  <a:moveTo>
                    <a:pt x="1104" y="271"/>
                  </a:moveTo>
                  <a:lnTo>
                    <a:pt x="1104" y="271"/>
                  </a:lnTo>
                  <a:cubicBezTo>
                    <a:pt x="1026" y="369"/>
                    <a:pt x="895" y="477"/>
                    <a:pt x="734" y="570"/>
                  </a:cubicBezTo>
                  <a:cubicBezTo>
                    <a:pt x="427" y="747"/>
                    <a:pt x="126" y="802"/>
                    <a:pt x="63" y="691"/>
                  </a:cubicBezTo>
                  <a:cubicBezTo>
                    <a:pt x="0" y="581"/>
                    <a:pt x="196" y="348"/>
                    <a:pt x="503" y="171"/>
                  </a:cubicBezTo>
                  <a:cubicBezTo>
                    <a:pt x="664" y="78"/>
                    <a:pt x="824" y="19"/>
                    <a:pt x="948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37"/>
            <p:cNvSpPr>
              <a:spLocks/>
            </p:cNvSpPr>
            <p:nvPr/>
          </p:nvSpPr>
          <p:spPr bwMode="auto">
            <a:xfrm>
              <a:off x="4394" y="951"/>
              <a:ext cx="106" cy="77"/>
            </a:xfrm>
            <a:custGeom>
              <a:avLst/>
              <a:gdLst>
                <a:gd name="T0" fmla="*/ 156 w 1105"/>
                <a:gd name="T1" fmla="*/ 0 h 802"/>
                <a:gd name="T2" fmla="*/ 156 w 1105"/>
                <a:gd name="T3" fmla="*/ 0 h 802"/>
                <a:gd name="T4" fmla="*/ 601 w 1105"/>
                <a:gd name="T5" fmla="*/ 171 h 802"/>
                <a:gd name="T6" fmla="*/ 1042 w 1105"/>
                <a:gd name="T7" fmla="*/ 691 h 802"/>
                <a:gd name="T8" fmla="*/ 371 w 1105"/>
                <a:gd name="T9" fmla="*/ 570 h 802"/>
                <a:gd name="T10" fmla="*/ 0 w 1105"/>
                <a:gd name="T11" fmla="*/ 271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5" h="802">
                  <a:moveTo>
                    <a:pt x="156" y="0"/>
                  </a:moveTo>
                  <a:lnTo>
                    <a:pt x="156" y="0"/>
                  </a:lnTo>
                  <a:cubicBezTo>
                    <a:pt x="281" y="19"/>
                    <a:pt x="440" y="78"/>
                    <a:pt x="601" y="171"/>
                  </a:cubicBezTo>
                  <a:cubicBezTo>
                    <a:pt x="908" y="348"/>
                    <a:pt x="1105" y="581"/>
                    <a:pt x="1042" y="691"/>
                  </a:cubicBezTo>
                  <a:cubicBezTo>
                    <a:pt x="978" y="802"/>
                    <a:pt x="678" y="747"/>
                    <a:pt x="371" y="570"/>
                  </a:cubicBezTo>
                  <a:cubicBezTo>
                    <a:pt x="210" y="477"/>
                    <a:pt x="79" y="369"/>
                    <a:pt x="0" y="271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9" name="Freeform 38"/>
            <p:cNvSpPr>
              <a:spLocks/>
            </p:cNvSpPr>
            <p:nvPr/>
          </p:nvSpPr>
          <p:spPr bwMode="auto">
            <a:xfrm>
              <a:off x="4337" y="1023"/>
              <a:ext cx="29" cy="14"/>
            </a:xfrm>
            <a:custGeom>
              <a:avLst/>
              <a:gdLst>
                <a:gd name="T0" fmla="*/ 298 w 298"/>
                <a:gd name="T1" fmla="*/ 142 h 142"/>
                <a:gd name="T2" fmla="*/ 298 w 298"/>
                <a:gd name="T3" fmla="*/ 142 h 142"/>
                <a:gd name="T4" fmla="*/ 0 w 298"/>
                <a:gd name="T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8" h="142">
                  <a:moveTo>
                    <a:pt x="298" y="142"/>
                  </a:moveTo>
                  <a:lnTo>
                    <a:pt x="298" y="142"/>
                  </a:lnTo>
                  <a:cubicBezTo>
                    <a:pt x="189" y="114"/>
                    <a:pt x="88" y="6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39"/>
            <p:cNvSpPr>
              <a:spLocks/>
            </p:cNvSpPr>
            <p:nvPr/>
          </p:nvSpPr>
          <p:spPr bwMode="auto">
            <a:xfrm>
              <a:off x="4468" y="934"/>
              <a:ext cx="3" cy="31"/>
            </a:xfrm>
            <a:custGeom>
              <a:avLst/>
              <a:gdLst>
                <a:gd name="T0" fmla="*/ 0 w 31"/>
                <a:gd name="T1" fmla="*/ 0 h 329"/>
                <a:gd name="T2" fmla="*/ 0 w 31"/>
                <a:gd name="T3" fmla="*/ 0 h 329"/>
                <a:gd name="T4" fmla="*/ 31 w 31"/>
                <a:gd name="T5" fmla="*/ 231 h 329"/>
                <a:gd name="T6" fmla="*/ 26 w 31"/>
                <a:gd name="T7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329">
                  <a:moveTo>
                    <a:pt x="0" y="0"/>
                  </a:moveTo>
                  <a:lnTo>
                    <a:pt x="0" y="0"/>
                  </a:lnTo>
                  <a:cubicBezTo>
                    <a:pt x="21" y="73"/>
                    <a:pt x="31" y="151"/>
                    <a:pt x="31" y="231"/>
                  </a:cubicBezTo>
                  <a:cubicBezTo>
                    <a:pt x="31" y="264"/>
                    <a:pt x="29" y="297"/>
                    <a:pt x="26" y="329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40"/>
            <p:cNvSpPr>
              <a:spLocks/>
            </p:cNvSpPr>
            <p:nvPr/>
          </p:nvSpPr>
          <p:spPr bwMode="auto">
            <a:xfrm>
              <a:off x="4328" y="879"/>
              <a:ext cx="26" cy="18"/>
            </a:xfrm>
            <a:custGeom>
              <a:avLst/>
              <a:gdLst>
                <a:gd name="T0" fmla="*/ 0 w 272"/>
                <a:gd name="T1" fmla="*/ 187 h 187"/>
                <a:gd name="T2" fmla="*/ 0 w 272"/>
                <a:gd name="T3" fmla="*/ 187 h 187"/>
                <a:gd name="T4" fmla="*/ 272 w 272"/>
                <a:gd name="T5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72" h="187">
                  <a:moveTo>
                    <a:pt x="0" y="187"/>
                  </a:moveTo>
                  <a:lnTo>
                    <a:pt x="0" y="187"/>
                  </a:lnTo>
                  <a:cubicBezTo>
                    <a:pt x="78" y="108"/>
                    <a:pt x="170" y="45"/>
                    <a:pt x="272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2" name="Freeform 41"/>
            <p:cNvSpPr>
              <a:spLocks/>
            </p:cNvSpPr>
            <p:nvPr/>
          </p:nvSpPr>
          <p:spPr bwMode="auto">
            <a:xfrm>
              <a:off x="4293" y="843"/>
              <a:ext cx="69" cy="46"/>
            </a:xfrm>
            <a:custGeom>
              <a:avLst/>
              <a:gdLst>
                <a:gd name="T0" fmla="*/ 0 w 711"/>
                <a:gd name="T1" fmla="*/ 473 h 473"/>
                <a:gd name="T2" fmla="*/ 0 w 711"/>
                <a:gd name="T3" fmla="*/ 473 h 473"/>
                <a:gd name="T4" fmla="*/ 711 w 711"/>
                <a:gd name="T5" fmla="*/ 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1" h="473">
                  <a:moveTo>
                    <a:pt x="0" y="473"/>
                  </a:moveTo>
                  <a:lnTo>
                    <a:pt x="0" y="473"/>
                  </a:lnTo>
                  <a:cubicBezTo>
                    <a:pt x="169" y="238"/>
                    <a:pt x="420" y="66"/>
                    <a:pt x="711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3" name="Freeform 42"/>
            <p:cNvSpPr>
              <a:spLocks/>
            </p:cNvSpPr>
            <p:nvPr/>
          </p:nvSpPr>
          <p:spPr bwMode="auto">
            <a:xfrm>
              <a:off x="4302" y="1034"/>
              <a:ext cx="74" cy="37"/>
            </a:xfrm>
            <a:custGeom>
              <a:avLst/>
              <a:gdLst>
                <a:gd name="T0" fmla="*/ 766 w 766"/>
                <a:gd name="T1" fmla="*/ 380 h 380"/>
                <a:gd name="T2" fmla="*/ 766 w 766"/>
                <a:gd name="T3" fmla="*/ 380 h 380"/>
                <a:gd name="T4" fmla="*/ 0 w 766"/>
                <a:gd name="T5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6" h="380">
                  <a:moveTo>
                    <a:pt x="766" y="380"/>
                  </a:moveTo>
                  <a:lnTo>
                    <a:pt x="766" y="380"/>
                  </a:lnTo>
                  <a:cubicBezTo>
                    <a:pt x="464" y="351"/>
                    <a:pt x="195" y="21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Freeform 43"/>
            <p:cNvSpPr>
              <a:spLocks/>
            </p:cNvSpPr>
            <p:nvPr/>
          </p:nvSpPr>
          <p:spPr bwMode="auto">
            <a:xfrm>
              <a:off x="4492" y="908"/>
              <a:ext cx="11" cy="82"/>
            </a:xfrm>
            <a:custGeom>
              <a:avLst/>
              <a:gdLst>
                <a:gd name="T0" fmla="*/ 0 w 108"/>
                <a:gd name="T1" fmla="*/ 0 h 854"/>
                <a:gd name="T2" fmla="*/ 0 w 108"/>
                <a:gd name="T3" fmla="*/ 0 h 854"/>
                <a:gd name="T4" fmla="*/ 108 w 108"/>
                <a:gd name="T5" fmla="*/ 498 h 854"/>
                <a:gd name="T6" fmla="*/ 54 w 108"/>
                <a:gd name="T7" fmla="*/ 85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8" h="854">
                  <a:moveTo>
                    <a:pt x="0" y="0"/>
                  </a:moveTo>
                  <a:lnTo>
                    <a:pt x="0" y="0"/>
                  </a:lnTo>
                  <a:cubicBezTo>
                    <a:pt x="69" y="152"/>
                    <a:pt x="108" y="320"/>
                    <a:pt x="108" y="498"/>
                  </a:cubicBezTo>
                  <a:cubicBezTo>
                    <a:pt x="108" y="622"/>
                    <a:pt x="89" y="741"/>
                    <a:pt x="54" y="854"/>
                  </a:cubicBezTo>
                </a:path>
              </a:pathLst>
            </a:custGeom>
            <a:noFill/>
            <a:ln w="9525" cap="rnd">
              <a:solidFill>
                <a:srgbClr val="FEFEF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cxnSp>
        <p:nvCxnSpPr>
          <p:cNvPr id="62" name="Straight Connector 61"/>
          <p:cNvCxnSpPr/>
          <p:nvPr/>
        </p:nvCxnSpPr>
        <p:spPr>
          <a:xfrm flipV="1">
            <a:off x="5887323" y="3070184"/>
            <a:ext cx="121920" cy="23184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Straight Connector 65"/>
          <p:cNvCxnSpPr/>
          <p:nvPr/>
        </p:nvCxnSpPr>
        <p:spPr>
          <a:xfrm flipV="1">
            <a:off x="1413475" y="3070184"/>
            <a:ext cx="121920" cy="23184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 flipH="1" flipV="1">
            <a:off x="3634139" y="2948947"/>
            <a:ext cx="121920" cy="23184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Straight Connector 67"/>
          <p:cNvCxnSpPr/>
          <p:nvPr/>
        </p:nvCxnSpPr>
        <p:spPr>
          <a:xfrm flipH="1" flipV="1">
            <a:off x="8152305" y="2948947"/>
            <a:ext cx="121920" cy="231840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Oval 74"/>
          <p:cNvSpPr/>
          <p:nvPr/>
        </p:nvSpPr>
        <p:spPr>
          <a:xfrm>
            <a:off x="10197836" y="1970467"/>
            <a:ext cx="1152128" cy="1152128"/>
          </a:xfrm>
          <a:prstGeom prst="ellipse">
            <a:avLst/>
          </a:prstGeom>
          <a:solidFill>
            <a:schemeClr val="accent5">
              <a:alpha val="69804"/>
            </a:schemeClr>
          </a:solidFill>
          <a:ln w="381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05</a:t>
            </a:r>
          </a:p>
        </p:txBody>
      </p:sp>
      <p:cxnSp>
        <p:nvCxnSpPr>
          <p:cNvPr id="76" name="Straight Connector 75"/>
          <p:cNvCxnSpPr/>
          <p:nvPr/>
        </p:nvCxnSpPr>
        <p:spPr>
          <a:xfrm flipH="1">
            <a:off x="9051444" y="2772417"/>
            <a:ext cx="1182624" cy="670560"/>
          </a:xfrm>
          <a:prstGeom prst="line">
            <a:avLst/>
          </a:prstGeom>
          <a:ln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Oval 76"/>
          <p:cNvSpPr/>
          <p:nvPr/>
        </p:nvSpPr>
        <p:spPr>
          <a:xfrm>
            <a:off x="9883717" y="3240229"/>
            <a:ext cx="678108" cy="678108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8" name="Rectangle 77"/>
          <p:cNvSpPr/>
          <p:nvPr/>
        </p:nvSpPr>
        <p:spPr>
          <a:xfrm>
            <a:off x="10564415" y="3237937"/>
            <a:ext cx="2092747" cy="6331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667" dirty="0"/>
              <a:t>10%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Natural gas</a:t>
            </a:r>
          </a:p>
        </p:txBody>
      </p:sp>
      <p:sp>
        <p:nvSpPr>
          <p:cNvPr id="79" name="Freeform 24"/>
          <p:cNvSpPr>
            <a:spLocks/>
          </p:cNvSpPr>
          <p:nvPr/>
        </p:nvSpPr>
        <p:spPr bwMode="auto">
          <a:xfrm>
            <a:off x="10070720" y="3366471"/>
            <a:ext cx="304800" cy="427567"/>
          </a:xfrm>
          <a:custGeom>
            <a:avLst/>
            <a:gdLst>
              <a:gd name="T0" fmla="*/ 670 w 1623"/>
              <a:gd name="T1" fmla="*/ 2276 h 2276"/>
              <a:gd name="T2" fmla="*/ 670 w 1623"/>
              <a:gd name="T3" fmla="*/ 2276 h 2276"/>
              <a:gd name="T4" fmla="*/ 0 w 1623"/>
              <a:gd name="T5" fmla="*/ 1490 h 2276"/>
              <a:gd name="T6" fmla="*/ 431 w 1623"/>
              <a:gd name="T7" fmla="*/ 673 h 2276"/>
              <a:gd name="T8" fmla="*/ 634 w 1623"/>
              <a:gd name="T9" fmla="*/ 0 h 2276"/>
              <a:gd name="T10" fmla="*/ 1623 w 1623"/>
              <a:gd name="T11" fmla="*/ 1342 h 2276"/>
              <a:gd name="T12" fmla="*/ 993 w 1623"/>
              <a:gd name="T13" fmla="*/ 2260 h 2276"/>
              <a:gd name="T14" fmla="*/ 1093 w 1623"/>
              <a:gd name="T15" fmla="*/ 1875 h 2276"/>
              <a:gd name="T16" fmla="*/ 828 w 1623"/>
              <a:gd name="T17" fmla="*/ 1464 h 2276"/>
              <a:gd name="T18" fmla="*/ 544 w 1623"/>
              <a:gd name="T19" fmla="*/ 2011 h 2276"/>
              <a:gd name="T20" fmla="*/ 670 w 1623"/>
              <a:gd name="T21" fmla="*/ 2276 h 2276"/>
              <a:gd name="T22" fmla="*/ 670 w 1623"/>
              <a:gd name="T23" fmla="*/ 2276 h 2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23" h="2276">
                <a:moveTo>
                  <a:pt x="670" y="2276"/>
                </a:moveTo>
                <a:lnTo>
                  <a:pt x="670" y="2276"/>
                </a:lnTo>
                <a:cubicBezTo>
                  <a:pt x="297" y="2158"/>
                  <a:pt x="0" y="1859"/>
                  <a:pt x="0" y="1490"/>
                </a:cubicBezTo>
                <a:cubicBezTo>
                  <a:pt x="0" y="1120"/>
                  <a:pt x="283" y="956"/>
                  <a:pt x="431" y="673"/>
                </a:cubicBezTo>
                <a:cubicBezTo>
                  <a:pt x="579" y="389"/>
                  <a:pt x="621" y="99"/>
                  <a:pt x="634" y="0"/>
                </a:cubicBezTo>
                <a:cubicBezTo>
                  <a:pt x="962" y="182"/>
                  <a:pt x="1623" y="796"/>
                  <a:pt x="1623" y="1342"/>
                </a:cubicBezTo>
                <a:cubicBezTo>
                  <a:pt x="1623" y="1863"/>
                  <a:pt x="1257" y="2187"/>
                  <a:pt x="993" y="2260"/>
                </a:cubicBezTo>
                <a:cubicBezTo>
                  <a:pt x="1044" y="2149"/>
                  <a:pt x="1093" y="1981"/>
                  <a:pt x="1093" y="1875"/>
                </a:cubicBezTo>
                <a:cubicBezTo>
                  <a:pt x="1093" y="1736"/>
                  <a:pt x="1017" y="1600"/>
                  <a:pt x="828" y="1464"/>
                </a:cubicBezTo>
                <a:cubicBezTo>
                  <a:pt x="756" y="1741"/>
                  <a:pt x="544" y="1840"/>
                  <a:pt x="544" y="2011"/>
                </a:cubicBezTo>
                <a:cubicBezTo>
                  <a:pt x="544" y="2117"/>
                  <a:pt x="640" y="2246"/>
                  <a:pt x="670" y="2276"/>
                </a:cubicBezTo>
                <a:lnTo>
                  <a:pt x="670" y="2276"/>
                </a:lnTo>
                <a:close/>
              </a:path>
            </a:pathLst>
          </a:custGeom>
          <a:noFill/>
          <a:ln w="9525" cap="rnd">
            <a:solidFill>
              <a:srgbClr val="FEFEF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cxnSp>
        <p:nvCxnSpPr>
          <p:cNvPr id="80" name="Straight Connector 79"/>
          <p:cNvCxnSpPr/>
          <p:nvPr/>
        </p:nvCxnSpPr>
        <p:spPr>
          <a:xfrm flipV="1">
            <a:off x="10388493" y="3070184"/>
            <a:ext cx="121920" cy="23184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Rectangle 54"/>
          <p:cNvSpPr/>
          <p:nvPr/>
        </p:nvSpPr>
        <p:spPr>
          <a:xfrm>
            <a:off x="882772" y="4669220"/>
            <a:ext cx="1508633" cy="8038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56" name="Rectangle 55"/>
          <p:cNvSpPr/>
          <p:nvPr/>
        </p:nvSpPr>
        <p:spPr>
          <a:xfrm>
            <a:off x="3485892" y="4669220"/>
            <a:ext cx="1508633" cy="8038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57" name="Rectangle 56"/>
          <p:cNvSpPr/>
          <p:nvPr/>
        </p:nvSpPr>
        <p:spPr>
          <a:xfrm>
            <a:off x="7945236" y="4669220"/>
            <a:ext cx="1508633" cy="8038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58" name="Rectangle 57"/>
          <p:cNvSpPr/>
          <p:nvPr/>
        </p:nvSpPr>
        <p:spPr>
          <a:xfrm>
            <a:off x="5696666" y="4719056"/>
            <a:ext cx="1508633" cy="8038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59" name="Rectangle 58"/>
          <p:cNvSpPr/>
          <p:nvPr/>
        </p:nvSpPr>
        <p:spPr>
          <a:xfrm>
            <a:off x="10234069" y="4669219"/>
            <a:ext cx="1508633" cy="80381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31029678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1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2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1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1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1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200"/>
                            </p:stCondLst>
                            <p:childTnLst>
                              <p:par>
                                <p:cTn id="8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9" dur="1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3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1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00"/>
                            </p:stCondLst>
                            <p:childTnLst>
                              <p:par>
                                <p:cTn id="1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1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3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1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1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4" grpId="0" animBg="1"/>
      <p:bldP spid="15" grpId="0" animBg="1"/>
      <p:bldP spid="16" grpId="0" animBg="1"/>
      <p:bldP spid="17" grpId="0" animBg="1"/>
      <p:bldP spid="19" grpId="0"/>
      <p:bldP spid="20" grpId="0"/>
      <p:bldP spid="21" grpId="0"/>
      <p:bldP spid="22" grpId="0"/>
      <p:bldP spid="39" grpId="0" animBg="1"/>
      <p:bldP spid="75" grpId="0" animBg="1"/>
      <p:bldP spid="77" grpId="0" animBg="1"/>
      <p:bldP spid="78" grpId="0"/>
      <p:bldP spid="79" grpId="0" animBg="1"/>
      <p:bldP spid="55" grpId="0"/>
      <p:bldP spid="56" grpId="0"/>
      <p:bldP spid="57" grpId="0"/>
      <p:bldP spid="58" grpId="0"/>
      <p:bldP spid="5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1373718" y="4246034"/>
            <a:ext cx="2563284" cy="1087967"/>
            <a:chOff x="1030288" y="3184525"/>
            <a:chExt cx="1922463" cy="815975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030288" y="3184525"/>
              <a:ext cx="1922463" cy="650875"/>
            </a:xfrm>
            <a:custGeom>
              <a:avLst/>
              <a:gdLst>
                <a:gd name="T0" fmla="*/ 1211 w 1211"/>
                <a:gd name="T1" fmla="*/ 0 h 410"/>
                <a:gd name="T2" fmla="*/ 1035 w 1211"/>
                <a:gd name="T3" fmla="*/ 410 h 410"/>
                <a:gd name="T4" fmla="*/ 0 w 1211"/>
                <a:gd name="T5" fmla="*/ 410 h 410"/>
                <a:gd name="T6" fmla="*/ 329 w 1211"/>
                <a:gd name="T7" fmla="*/ 0 h 410"/>
                <a:gd name="T8" fmla="*/ 1211 w 1211"/>
                <a:gd name="T9" fmla="*/ 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1" h="410">
                  <a:moveTo>
                    <a:pt x="1211" y="0"/>
                  </a:moveTo>
                  <a:lnTo>
                    <a:pt x="1035" y="410"/>
                  </a:lnTo>
                  <a:lnTo>
                    <a:pt x="0" y="410"/>
                  </a:lnTo>
                  <a:lnTo>
                    <a:pt x="329" y="0"/>
                  </a:lnTo>
                  <a:lnTo>
                    <a:pt x="12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1030288" y="3835400"/>
              <a:ext cx="1643063" cy="1651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673351" y="3184525"/>
              <a:ext cx="279400" cy="815975"/>
            </a:xfrm>
            <a:custGeom>
              <a:avLst/>
              <a:gdLst>
                <a:gd name="T0" fmla="*/ 0 w 176"/>
                <a:gd name="T1" fmla="*/ 410 h 514"/>
                <a:gd name="T2" fmla="*/ 0 w 176"/>
                <a:gd name="T3" fmla="*/ 514 h 514"/>
                <a:gd name="T4" fmla="*/ 176 w 176"/>
                <a:gd name="T5" fmla="*/ 99 h 514"/>
                <a:gd name="T6" fmla="*/ 176 w 176"/>
                <a:gd name="T7" fmla="*/ 0 h 514"/>
                <a:gd name="T8" fmla="*/ 0 w 176"/>
                <a:gd name="T9" fmla="*/ 41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514">
                  <a:moveTo>
                    <a:pt x="0" y="410"/>
                  </a:moveTo>
                  <a:lnTo>
                    <a:pt x="0" y="514"/>
                  </a:lnTo>
                  <a:lnTo>
                    <a:pt x="176" y="99"/>
                  </a:lnTo>
                  <a:lnTo>
                    <a:pt x="176" y="0"/>
                  </a:lnTo>
                  <a:lnTo>
                    <a:pt x="0" y="41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822702" y="3443818"/>
            <a:ext cx="2171700" cy="973665"/>
            <a:chOff x="2867026" y="2582863"/>
            <a:chExt cx="1628775" cy="730249"/>
          </a:xfrm>
        </p:grpSpPr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2867026" y="2582863"/>
              <a:ext cx="1628775" cy="579437"/>
            </a:xfrm>
            <a:custGeom>
              <a:avLst/>
              <a:gdLst>
                <a:gd name="T0" fmla="*/ 1026 w 1026"/>
                <a:gd name="T1" fmla="*/ 0 h 365"/>
                <a:gd name="T2" fmla="*/ 1026 w 1026"/>
                <a:gd name="T3" fmla="*/ 365 h 365"/>
                <a:gd name="T4" fmla="*/ 0 w 1026"/>
                <a:gd name="T5" fmla="*/ 365 h 365"/>
                <a:gd name="T6" fmla="*/ 153 w 1026"/>
                <a:gd name="T7" fmla="*/ 0 h 365"/>
                <a:gd name="T8" fmla="*/ 1026 w 1026"/>
                <a:gd name="T9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6" h="365">
                  <a:moveTo>
                    <a:pt x="1026" y="0"/>
                  </a:moveTo>
                  <a:lnTo>
                    <a:pt x="1026" y="365"/>
                  </a:lnTo>
                  <a:lnTo>
                    <a:pt x="0" y="365"/>
                  </a:lnTo>
                  <a:lnTo>
                    <a:pt x="153" y="0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2867026" y="3162300"/>
              <a:ext cx="1628775" cy="15081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263468" y="2250018"/>
            <a:ext cx="2533651" cy="850900"/>
            <a:chOff x="6197601" y="1687513"/>
            <a:chExt cx="1900238" cy="638175"/>
          </a:xfrm>
        </p:grpSpPr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6197601" y="1687513"/>
              <a:ext cx="268849" cy="638175"/>
            </a:xfrm>
            <a:custGeom>
              <a:avLst/>
              <a:gdLst>
                <a:gd name="T0" fmla="*/ 166 w 166"/>
                <a:gd name="T1" fmla="*/ 320 h 402"/>
                <a:gd name="T2" fmla="*/ 166 w 166"/>
                <a:gd name="T3" fmla="*/ 402 h 402"/>
                <a:gd name="T4" fmla="*/ 0 w 166"/>
                <a:gd name="T5" fmla="*/ 77 h 402"/>
                <a:gd name="T6" fmla="*/ 0 w 166"/>
                <a:gd name="T7" fmla="*/ 0 h 402"/>
                <a:gd name="T8" fmla="*/ 166 w 166"/>
                <a:gd name="T9" fmla="*/ 320 h 402"/>
                <a:gd name="connsiteX0" fmla="*/ 12779 w 12779"/>
                <a:gd name="connsiteY0" fmla="*/ 7564 h 10000"/>
                <a:gd name="connsiteX1" fmla="*/ 10000 w 12779"/>
                <a:gd name="connsiteY1" fmla="*/ 10000 h 10000"/>
                <a:gd name="connsiteX2" fmla="*/ 0 w 12779"/>
                <a:gd name="connsiteY2" fmla="*/ 1915 h 10000"/>
                <a:gd name="connsiteX3" fmla="*/ 0 w 12779"/>
                <a:gd name="connsiteY3" fmla="*/ 0 h 10000"/>
                <a:gd name="connsiteX4" fmla="*/ 12779 w 12779"/>
                <a:gd name="connsiteY4" fmla="*/ 7564 h 10000"/>
                <a:gd name="connsiteX0" fmla="*/ 10151 w 10151"/>
                <a:gd name="connsiteY0" fmla="*/ 8086 h 10000"/>
                <a:gd name="connsiteX1" fmla="*/ 10000 w 10151"/>
                <a:gd name="connsiteY1" fmla="*/ 10000 h 10000"/>
                <a:gd name="connsiteX2" fmla="*/ 0 w 10151"/>
                <a:gd name="connsiteY2" fmla="*/ 1915 h 10000"/>
                <a:gd name="connsiteX3" fmla="*/ 0 w 10151"/>
                <a:gd name="connsiteY3" fmla="*/ 0 h 10000"/>
                <a:gd name="connsiteX4" fmla="*/ 10151 w 10151"/>
                <a:gd name="connsiteY4" fmla="*/ 8086 h 10000"/>
                <a:gd name="connsiteX0" fmla="*/ 10202 w 10202"/>
                <a:gd name="connsiteY0" fmla="*/ 7919 h 10000"/>
                <a:gd name="connsiteX1" fmla="*/ 10000 w 10202"/>
                <a:gd name="connsiteY1" fmla="*/ 10000 h 10000"/>
                <a:gd name="connsiteX2" fmla="*/ 0 w 10202"/>
                <a:gd name="connsiteY2" fmla="*/ 1915 h 10000"/>
                <a:gd name="connsiteX3" fmla="*/ 0 w 10202"/>
                <a:gd name="connsiteY3" fmla="*/ 0 h 10000"/>
                <a:gd name="connsiteX4" fmla="*/ 10202 w 10202"/>
                <a:gd name="connsiteY4" fmla="*/ 7919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02" h="10000">
                  <a:moveTo>
                    <a:pt x="10202" y="7919"/>
                  </a:moveTo>
                  <a:cubicBezTo>
                    <a:pt x="10152" y="8557"/>
                    <a:pt x="10050" y="9362"/>
                    <a:pt x="10000" y="10000"/>
                  </a:cubicBezTo>
                  <a:lnTo>
                    <a:pt x="0" y="1915"/>
                  </a:lnTo>
                  <a:lnTo>
                    <a:pt x="0" y="0"/>
                  </a:lnTo>
                  <a:lnTo>
                    <a:pt x="10202" y="7919"/>
                  </a:lnTo>
                  <a:close/>
                </a:path>
              </a:pathLst>
            </a:custGeom>
            <a:solidFill>
              <a:schemeClr val="tx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6197601" y="1687513"/>
              <a:ext cx="1900238" cy="508000"/>
            </a:xfrm>
            <a:custGeom>
              <a:avLst/>
              <a:gdLst>
                <a:gd name="T0" fmla="*/ 0 w 1197"/>
                <a:gd name="T1" fmla="*/ 0 h 320"/>
                <a:gd name="T2" fmla="*/ 166 w 1197"/>
                <a:gd name="T3" fmla="*/ 320 h 320"/>
                <a:gd name="T4" fmla="*/ 1197 w 1197"/>
                <a:gd name="T5" fmla="*/ 320 h 320"/>
                <a:gd name="T6" fmla="*/ 877 w 1197"/>
                <a:gd name="T7" fmla="*/ 0 h 320"/>
                <a:gd name="T8" fmla="*/ 0 w 1197"/>
                <a:gd name="T9" fmla="*/ 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320">
                  <a:moveTo>
                    <a:pt x="0" y="0"/>
                  </a:moveTo>
                  <a:lnTo>
                    <a:pt x="166" y="320"/>
                  </a:lnTo>
                  <a:lnTo>
                    <a:pt x="1197" y="320"/>
                  </a:lnTo>
                  <a:lnTo>
                    <a:pt x="87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6461126" y="2195513"/>
              <a:ext cx="1636713" cy="130175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184902" y="2831208"/>
            <a:ext cx="2173817" cy="927992"/>
            <a:chOff x="4638676" y="2123406"/>
            <a:chExt cx="1630363" cy="695994"/>
          </a:xfrm>
        </p:grpSpPr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638676" y="2123406"/>
              <a:ext cx="1630363" cy="550862"/>
            </a:xfrm>
            <a:custGeom>
              <a:avLst/>
              <a:gdLst>
                <a:gd name="T0" fmla="*/ 0 w 1027"/>
                <a:gd name="T1" fmla="*/ 0 h 347"/>
                <a:gd name="T2" fmla="*/ 0 w 1027"/>
                <a:gd name="T3" fmla="*/ 347 h 347"/>
                <a:gd name="T4" fmla="*/ 1027 w 1027"/>
                <a:gd name="T5" fmla="*/ 347 h 347"/>
                <a:gd name="T6" fmla="*/ 869 w 1027"/>
                <a:gd name="T7" fmla="*/ 0 h 347"/>
                <a:gd name="T8" fmla="*/ 0 w 1027"/>
                <a:gd name="T9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347">
                  <a:moveTo>
                    <a:pt x="0" y="0"/>
                  </a:moveTo>
                  <a:lnTo>
                    <a:pt x="0" y="347"/>
                  </a:lnTo>
                  <a:lnTo>
                    <a:pt x="1027" y="347"/>
                  </a:lnTo>
                  <a:lnTo>
                    <a:pt x="86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4638676" y="2668588"/>
              <a:ext cx="1630363" cy="150812"/>
            </a:xfrm>
            <a:prstGeom prst="rect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 growth</a:t>
            </a:r>
            <a:endParaRPr lang="en-US" dirty="0"/>
          </a:p>
        </p:txBody>
      </p:sp>
      <p:sp>
        <p:nvSpPr>
          <p:cNvPr id="72" name="Rectangle 71"/>
          <p:cNvSpPr/>
          <p:nvPr/>
        </p:nvSpPr>
        <p:spPr>
          <a:xfrm>
            <a:off x="1256534" y="5458748"/>
            <a:ext cx="3064717" cy="50962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73" name="Rectangle 72"/>
          <p:cNvSpPr/>
          <p:nvPr/>
        </p:nvSpPr>
        <p:spPr>
          <a:xfrm>
            <a:off x="3781139" y="4642873"/>
            <a:ext cx="3064717" cy="50962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74" name="Rectangle 73"/>
          <p:cNvSpPr/>
          <p:nvPr/>
        </p:nvSpPr>
        <p:spPr>
          <a:xfrm>
            <a:off x="6059447" y="3950145"/>
            <a:ext cx="3064717" cy="50962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75" name="Rectangle 74"/>
          <p:cNvSpPr/>
          <p:nvPr/>
        </p:nvSpPr>
        <p:spPr>
          <a:xfrm>
            <a:off x="8476299" y="3195843"/>
            <a:ext cx="3064717" cy="509627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cxnSp>
        <p:nvCxnSpPr>
          <p:cNvPr id="78" name="Straight Arrow Connector 77"/>
          <p:cNvCxnSpPr/>
          <p:nvPr/>
        </p:nvCxnSpPr>
        <p:spPr>
          <a:xfrm>
            <a:off x="5038455" y="3078023"/>
            <a:ext cx="0" cy="726591"/>
          </a:xfrm>
          <a:prstGeom prst="straightConnector1">
            <a:avLst/>
          </a:prstGeom>
          <a:ln w="9525" cmpd="sng">
            <a:solidFill>
              <a:schemeClr val="tx1"/>
            </a:solidFill>
            <a:tailEnd type="oval" w="lg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80" name="Straight Arrow Connector 79"/>
          <p:cNvCxnSpPr/>
          <p:nvPr/>
        </p:nvCxnSpPr>
        <p:spPr>
          <a:xfrm>
            <a:off x="2867905" y="3893905"/>
            <a:ext cx="0" cy="726591"/>
          </a:xfrm>
          <a:prstGeom prst="straightConnector1">
            <a:avLst/>
          </a:prstGeom>
          <a:ln w="9525" cmpd="sng">
            <a:solidFill>
              <a:schemeClr val="tx1"/>
            </a:solidFill>
            <a:tailEnd type="oval" w="lg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71" name="Group 70"/>
          <p:cNvGrpSpPr/>
          <p:nvPr/>
        </p:nvGrpSpPr>
        <p:grpSpPr>
          <a:xfrm>
            <a:off x="2425052" y="3008180"/>
            <a:ext cx="885712" cy="885712"/>
            <a:chOff x="1721162" y="1842168"/>
            <a:chExt cx="859538" cy="859538"/>
          </a:xfrm>
        </p:grpSpPr>
        <p:sp>
          <p:nvSpPr>
            <p:cNvPr id="66" name="Oval 12"/>
            <p:cNvSpPr>
              <a:spLocks noChangeArrowheads="1"/>
            </p:cNvSpPr>
            <p:nvPr/>
          </p:nvSpPr>
          <p:spPr bwMode="auto">
            <a:xfrm>
              <a:off x="1721162" y="1842168"/>
              <a:ext cx="859538" cy="859538"/>
            </a:xfrm>
            <a:prstGeom prst="ellipse">
              <a:avLst/>
            </a:prstGeom>
            <a:solidFill>
              <a:schemeClr val="accent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1928383" y="2049721"/>
              <a:ext cx="445098" cy="444432"/>
              <a:chOff x="6131296" y="4321478"/>
              <a:chExt cx="387563" cy="386984"/>
            </a:xfrm>
          </p:grpSpPr>
          <p:sp>
            <p:nvSpPr>
              <p:cNvPr id="37" name="Freeform 126"/>
              <p:cNvSpPr>
                <a:spLocks/>
              </p:cNvSpPr>
              <p:nvPr/>
            </p:nvSpPr>
            <p:spPr bwMode="auto">
              <a:xfrm>
                <a:off x="6218258" y="4321478"/>
                <a:ext cx="300601" cy="300021"/>
              </a:xfrm>
              <a:custGeom>
                <a:avLst/>
                <a:gdLst>
                  <a:gd name="T0" fmla="*/ 205 w 439"/>
                  <a:gd name="T1" fmla="*/ 96 h 438"/>
                  <a:gd name="T2" fmla="*/ 422 w 439"/>
                  <a:gd name="T3" fmla="*/ 16 h 438"/>
                  <a:gd name="T4" fmla="*/ 342 w 439"/>
                  <a:gd name="T5" fmla="*/ 233 h 438"/>
                  <a:gd name="T6" fmla="*/ 126 w 439"/>
                  <a:gd name="T7" fmla="*/ 429 h 438"/>
                  <a:gd name="T8" fmla="*/ 51 w 439"/>
                  <a:gd name="T9" fmla="*/ 387 h 438"/>
                  <a:gd name="T10" fmla="*/ 9 w 439"/>
                  <a:gd name="T11" fmla="*/ 312 h 438"/>
                  <a:gd name="T12" fmla="*/ 205 w 439"/>
                  <a:gd name="T13" fmla="*/ 96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9" h="438">
                    <a:moveTo>
                      <a:pt x="205" y="96"/>
                    </a:moveTo>
                    <a:cubicBezTo>
                      <a:pt x="287" y="14"/>
                      <a:pt x="405" y="0"/>
                      <a:pt x="422" y="16"/>
                    </a:cubicBezTo>
                    <a:cubicBezTo>
                      <a:pt x="439" y="33"/>
                      <a:pt x="424" y="151"/>
                      <a:pt x="342" y="233"/>
                    </a:cubicBezTo>
                    <a:cubicBezTo>
                      <a:pt x="126" y="429"/>
                      <a:pt x="126" y="429"/>
                      <a:pt x="126" y="429"/>
                    </a:cubicBezTo>
                    <a:cubicBezTo>
                      <a:pt x="117" y="438"/>
                      <a:pt x="83" y="419"/>
                      <a:pt x="51" y="387"/>
                    </a:cubicBezTo>
                    <a:cubicBezTo>
                      <a:pt x="19" y="355"/>
                      <a:pt x="0" y="322"/>
                      <a:pt x="9" y="312"/>
                    </a:cubicBezTo>
                    <a:lnTo>
                      <a:pt x="205" y="96"/>
                    </a:lnTo>
                    <a:close/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127"/>
              <p:cNvSpPr>
                <a:spLocks/>
              </p:cNvSpPr>
              <p:nvPr/>
            </p:nvSpPr>
            <p:spPr bwMode="auto">
              <a:xfrm>
                <a:off x="6198257" y="4551639"/>
                <a:ext cx="89572" cy="89572"/>
              </a:xfrm>
              <a:custGeom>
                <a:avLst/>
                <a:gdLst>
                  <a:gd name="T0" fmla="*/ 41 w 131"/>
                  <a:gd name="T1" fmla="*/ 0 h 131"/>
                  <a:gd name="T2" fmla="*/ 8 w 131"/>
                  <a:gd name="T3" fmla="*/ 34 h 131"/>
                  <a:gd name="T4" fmla="*/ 38 w 131"/>
                  <a:gd name="T5" fmla="*/ 93 h 131"/>
                  <a:gd name="T6" fmla="*/ 97 w 131"/>
                  <a:gd name="T7" fmla="*/ 123 h 131"/>
                  <a:gd name="T8" fmla="*/ 131 w 131"/>
                  <a:gd name="T9" fmla="*/ 9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131">
                    <a:moveTo>
                      <a:pt x="41" y="0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42"/>
                      <a:pt x="14" y="68"/>
                      <a:pt x="38" y="93"/>
                    </a:cubicBezTo>
                    <a:cubicBezTo>
                      <a:pt x="63" y="117"/>
                      <a:pt x="89" y="131"/>
                      <a:pt x="97" y="123"/>
                    </a:cubicBezTo>
                    <a:cubicBezTo>
                      <a:pt x="131" y="90"/>
                      <a:pt x="131" y="90"/>
                      <a:pt x="131" y="90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128"/>
              <p:cNvSpPr>
                <a:spLocks/>
              </p:cNvSpPr>
              <p:nvPr/>
            </p:nvSpPr>
            <p:spPr bwMode="auto">
              <a:xfrm>
                <a:off x="6315367" y="4549610"/>
                <a:ext cx="66382" cy="129864"/>
              </a:xfrm>
              <a:custGeom>
                <a:avLst/>
                <a:gdLst>
                  <a:gd name="T0" fmla="*/ 90 w 97"/>
                  <a:gd name="T1" fmla="*/ 0 h 190"/>
                  <a:gd name="T2" fmla="*/ 82 w 97"/>
                  <a:gd name="T3" fmla="*/ 121 h 190"/>
                  <a:gd name="T4" fmla="*/ 5 w 97"/>
                  <a:gd name="T5" fmla="*/ 190 h 190"/>
                  <a:gd name="T6" fmla="*/ 0 w 97"/>
                  <a:gd name="T7" fmla="*/ 82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7" h="190">
                    <a:moveTo>
                      <a:pt x="90" y="0"/>
                    </a:moveTo>
                    <a:cubicBezTo>
                      <a:pt x="90" y="0"/>
                      <a:pt x="97" y="81"/>
                      <a:pt x="82" y="121"/>
                    </a:cubicBezTo>
                    <a:cubicBezTo>
                      <a:pt x="68" y="161"/>
                      <a:pt x="5" y="190"/>
                      <a:pt x="5" y="190"/>
                    </a:cubicBezTo>
                    <a:cubicBezTo>
                      <a:pt x="22" y="136"/>
                      <a:pt x="0" y="82"/>
                      <a:pt x="0" y="82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" name="Freeform 129"/>
              <p:cNvSpPr>
                <a:spLocks/>
              </p:cNvSpPr>
              <p:nvPr/>
            </p:nvSpPr>
            <p:spPr bwMode="auto">
              <a:xfrm>
                <a:off x="6159993" y="4457720"/>
                <a:ext cx="130154" cy="66961"/>
              </a:xfrm>
              <a:custGeom>
                <a:avLst/>
                <a:gdLst>
                  <a:gd name="T0" fmla="*/ 190 w 190"/>
                  <a:gd name="T1" fmla="*/ 7 h 98"/>
                  <a:gd name="T2" fmla="*/ 69 w 190"/>
                  <a:gd name="T3" fmla="*/ 15 h 98"/>
                  <a:gd name="T4" fmla="*/ 0 w 190"/>
                  <a:gd name="T5" fmla="*/ 92 h 98"/>
                  <a:gd name="T6" fmla="*/ 108 w 190"/>
                  <a:gd name="T7" fmla="*/ 98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0" h="98">
                    <a:moveTo>
                      <a:pt x="190" y="7"/>
                    </a:moveTo>
                    <a:cubicBezTo>
                      <a:pt x="190" y="7"/>
                      <a:pt x="109" y="0"/>
                      <a:pt x="69" y="15"/>
                    </a:cubicBezTo>
                    <a:cubicBezTo>
                      <a:pt x="29" y="30"/>
                      <a:pt x="0" y="92"/>
                      <a:pt x="0" y="92"/>
                    </a:cubicBezTo>
                    <a:cubicBezTo>
                      <a:pt x="54" y="75"/>
                      <a:pt x="108" y="98"/>
                      <a:pt x="108" y="98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" name="Freeform 130"/>
              <p:cNvSpPr>
                <a:spLocks/>
              </p:cNvSpPr>
              <p:nvPr/>
            </p:nvSpPr>
            <p:spPr bwMode="auto">
              <a:xfrm>
                <a:off x="6366675" y="4411919"/>
                <a:ext cx="60874" cy="60874"/>
              </a:xfrm>
              <a:custGeom>
                <a:avLst/>
                <a:gdLst>
                  <a:gd name="T0" fmla="*/ 73 w 89"/>
                  <a:gd name="T1" fmla="*/ 73 h 89"/>
                  <a:gd name="T2" fmla="*/ 16 w 89"/>
                  <a:gd name="T3" fmla="*/ 73 h 89"/>
                  <a:gd name="T4" fmla="*/ 16 w 89"/>
                  <a:gd name="T5" fmla="*/ 16 h 89"/>
                  <a:gd name="T6" fmla="*/ 73 w 89"/>
                  <a:gd name="T7" fmla="*/ 16 h 89"/>
                  <a:gd name="T8" fmla="*/ 73 w 89"/>
                  <a:gd name="T9" fmla="*/ 73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89">
                    <a:moveTo>
                      <a:pt x="73" y="73"/>
                    </a:moveTo>
                    <a:cubicBezTo>
                      <a:pt x="57" y="89"/>
                      <a:pt x="32" y="89"/>
                      <a:pt x="16" y="73"/>
                    </a:cubicBezTo>
                    <a:cubicBezTo>
                      <a:pt x="0" y="57"/>
                      <a:pt x="0" y="32"/>
                      <a:pt x="16" y="16"/>
                    </a:cubicBezTo>
                    <a:cubicBezTo>
                      <a:pt x="32" y="0"/>
                      <a:pt x="57" y="0"/>
                      <a:pt x="73" y="16"/>
                    </a:cubicBezTo>
                    <a:cubicBezTo>
                      <a:pt x="89" y="32"/>
                      <a:pt x="89" y="57"/>
                      <a:pt x="73" y="73"/>
                    </a:cubicBezTo>
                    <a:close/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" name="Freeform 131"/>
              <p:cNvSpPr>
                <a:spLocks/>
              </p:cNvSpPr>
              <p:nvPr/>
            </p:nvSpPr>
            <p:spPr bwMode="auto">
              <a:xfrm>
                <a:off x="6131296" y="4613093"/>
                <a:ext cx="95079" cy="95369"/>
              </a:xfrm>
              <a:custGeom>
                <a:avLst/>
                <a:gdLst>
                  <a:gd name="T0" fmla="*/ 92 w 139"/>
                  <a:gd name="T1" fmla="*/ 5 h 139"/>
                  <a:gd name="T2" fmla="*/ 35 w 139"/>
                  <a:gd name="T3" fmla="*/ 24 h 139"/>
                  <a:gd name="T4" fmla="*/ 0 w 139"/>
                  <a:gd name="T5" fmla="*/ 139 h 139"/>
                  <a:gd name="T6" fmla="*/ 115 w 139"/>
                  <a:gd name="T7" fmla="*/ 104 h 139"/>
                  <a:gd name="T8" fmla="*/ 134 w 139"/>
                  <a:gd name="T9" fmla="*/ 47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9">
                    <a:moveTo>
                      <a:pt x="92" y="5"/>
                    </a:moveTo>
                    <a:cubicBezTo>
                      <a:pt x="74" y="0"/>
                      <a:pt x="54" y="5"/>
                      <a:pt x="35" y="24"/>
                    </a:cubicBezTo>
                    <a:cubicBezTo>
                      <a:pt x="7" y="53"/>
                      <a:pt x="11" y="103"/>
                      <a:pt x="0" y="139"/>
                    </a:cubicBezTo>
                    <a:cubicBezTo>
                      <a:pt x="37" y="125"/>
                      <a:pt x="86" y="132"/>
                      <a:pt x="115" y="104"/>
                    </a:cubicBezTo>
                    <a:cubicBezTo>
                      <a:pt x="134" y="85"/>
                      <a:pt x="139" y="65"/>
                      <a:pt x="134" y="47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0" name="Group 69"/>
          <p:cNvGrpSpPr/>
          <p:nvPr/>
        </p:nvGrpSpPr>
        <p:grpSpPr>
          <a:xfrm>
            <a:off x="4588376" y="2232332"/>
            <a:ext cx="885712" cy="885712"/>
            <a:chOff x="3309018" y="1537368"/>
            <a:chExt cx="859538" cy="859538"/>
          </a:xfrm>
        </p:grpSpPr>
        <p:sp>
          <p:nvSpPr>
            <p:cNvPr id="63" name="Oval 12"/>
            <p:cNvSpPr>
              <a:spLocks noChangeArrowheads="1"/>
            </p:cNvSpPr>
            <p:nvPr/>
          </p:nvSpPr>
          <p:spPr bwMode="auto">
            <a:xfrm>
              <a:off x="3309018" y="1537368"/>
              <a:ext cx="859538" cy="859538"/>
            </a:xfrm>
            <a:prstGeom prst="ellipse">
              <a:avLst/>
            </a:prstGeom>
            <a:solidFill>
              <a:schemeClr val="accent3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3574863" y="1751180"/>
              <a:ext cx="327849" cy="431914"/>
              <a:chOff x="1214719" y="1763038"/>
              <a:chExt cx="327849" cy="431914"/>
            </a:xfrm>
          </p:grpSpPr>
          <p:sp>
            <p:nvSpPr>
              <p:cNvPr id="44" name="Freeform 262"/>
              <p:cNvSpPr>
                <a:spLocks/>
              </p:cNvSpPr>
              <p:nvPr/>
            </p:nvSpPr>
            <p:spPr bwMode="auto">
              <a:xfrm>
                <a:off x="1399370" y="1799272"/>
                <a:ext cx="116530" cy="360025"/>
              </a:xfrm>
              <a:custGeom>
                <a:avLst/>
                <a:gdLst>
                  <a:gd name="T0" fmla="*/ 168 w 170"/>
                  <a:gd name="T1" fmla="*/ 526 h 526"/>
                  <a:gd name="T2" fmla="*/ 0 w 170"/>
                  <a:gd name="T3" fmla="*/ 276 h 526"/>
                  <a:gd name="T4" fmla="*/ 0 w 170"/>
                  <a:gd name="T5" fmla="*/ 253 h 526"/>
                  <a:gd name="T6" fmla="*/ 170 w 170"/>
                  <a:gd name="T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0" h="526">
                    <a:moveTo>
                      <a:pt x="168" y="526"/>
                    </a:moveTo>
                    <a:cubicBezTo>
                      <a:pt x="153" y="407"/>
                      <a:pt x="73" y="314"/>
                      <a:pt x="0" y="276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74" y="215"/>
                      <a:pt x="155" y="120"/>
                      <a:pt x="170" y="0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Freeform 263"/>
              <p:cNvSpPr>
                <a:spLocks/>
              </p:cNvSpPr>
              <p:nvPr/>
            </p:nvSpPr>
            <p:spPr bwMode="auto">
              <a:xfrm>
                <a:off x="1214719" y="2159297"/>
                <a:ext cx="327849" cy="35655"/>
              </a:xfrm>
              <a:custGeom>
                <a:avLst/>
                <a:gdLst>
                  <a:gd name="T0" fmla="*/ 27 w 479"/>
                  <a:gd name="T1" fmla="*/ 0 h 52"/>
                  <a:gd name="T2" fmla="*/ 0 w 479"/>
                  <a:gd name="T3" fmla="*/ 26 h 52"/>
                  <a:gd name="T4" fmla="*/ 27 w 479"/>
                  <a:gd name="T5" fmla="*/ 52 h 52"/>
                  <a:gd name="T6" fmla="*/ 453 w 479"/>
                  <a:gd name="T7" fmla="*/ 52 h 52"/>
                  <a:gd name="T8" fmla="*/ 479 w 479"/>
                  <a:gd name="T9" fmla="*/ 26 h 52"/>
                  <a:gd name="T10" fmla="*/ 453 w 479"/>
                  <a:gd name="T11" fmla="*/ 0 h 52"/>
                  <a:gd name="T12" fmla="*/ 27 w 479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9" h="52">
                    <a:moveTo>
                      <a:pt x="27" y="0"/>
                    </a:moveTo>
                    <a:cubicBezTo>
                      <a:pt x="12" y="0"/>
                      <a:pt x="0" y="11"/>
                      <a:pt x="0" y="26"/>
                    </a:cubicBezTo>
                    <a:cubicBezTo>
                      <a:pt x="0" y="41"/>
                      <a:pt x="12" y="52"/>
                      <a:pt x="27" y="52"/>
                    </a:cubicBezTo>
                    <a:cubicBezTo>
                      <a:pt x="453" y="52"/>
                      <a:pt x="453" y="52"/>
                      <a:pt x="453" y="52"/>
                    </a:cubicBezTo>
                    <a:cubicBezTo>
                      <a:pt x="467" y="52"/>
                      <a:pt x="479" y="41"/>
                      <a:pt x="479" y="26"/>
                    </a:cubicBezTo>
                    <a:cubicBezTo>
                      <a:pt x="479" y="11"/>
                      <a:pt x="467" y="0"/>
                      <a:pt x="453" y="0"/>
                    </a:cubicBezTo>
                    <a:lnTo>
                      <a:pt x="27" y="0"/>
                    </a:lnTo>
                    <a:close/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Freeform 264"/>
              <p:cNvSpPr>
                <a:spLocks/>
              </p:cNvSpPr>
              <p:nvPr/>
            </p:nvSpPr>
            <p:spPr bwMode="auto">
              <a:xfrm>
                <a:off x="1243996" y="1799272"/>
                <a:ext cx="115081" cy="360025"/>
              </a:xfrm>
              <a:custGeom>
                <a:avLst/>
                <a:gdLst>
                  <a:gd name="T0" fmla="*/ 0 w 168"/>
                  <a:gd name="T1" fmla="*/ 0 h 526"/>
                  <a:gd name="T2" fmla="*/ 168 w 168"/>
                  <a:gd name="T3" fmla="*/ 253 h 526"/>
                  <a:gd name="T4" fmla="*/ 168 w 168"/>
                  <a:gd name="T5" fmla="*/ 276 h 526"/>
                  <a:gd name="T6" fmla="*/ 0 w 168"/>
                  <a:gd name="T7" fmla="*/ 526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8" h="526">
                    <a:moveTo>
                      <a:pt x="0" y="0"/>
                    </a:moveTo>
                    <a:cubicBezTo>
                      <a:pt x="14" y="120"/>
                      <a:pt x="95" y="215"/>
                      <a:pt x="168" y="253"/>
                    </a:cubicBezTo>
                    <a:cubicBezTo>
                      <a:pt x="168" y="276"/>
                      <a:pt x="168" y="276"/>
                      <a:pt x="168" y="276"/>
                    </a:cubicBezTo>
                    <a:cubicBezTo>
                      <a:pt x="96" y="314"/>
                      <a:pt x="16" y="407"/>
                      <a:pt x="0" y="526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" name="Freeform 265"/>
              <p:cNvSpPr>
                <a:spLocks/>
              </p:cNvSpPr>
              <p:nvPr/>
            </p:nvSpPr>
            <p:spPr bwMode="auto">
              <a:xfrm>
                <a:off x="1214719" y="1763038"/>
                <a:ext cx="327849" cy="36234"/>
              </a:xfrm>
              <a:custGeom>
                <a:avLst/>
                <a:gdLst>
                  <a:gd name="T0" fmla="*/ 453 w 479"/>
                  <a:gd name="T1" fmla="*/ 53 h 53"/>
                  <a:gd name="T2" fmla="*/ 479 w 479"/>
                  <a:gd name="T3" fmla="*/ 26 h 53"/>
                  <a:gd name="T4" fmla="*/ 453 w 479"/>
                  <a:gd name="T5" fmla="*/ 0 h 53"/>
                  <a:gd name="T6" fmla="*/ 27 w 479"/>
                  <a:gd name="T7" fmla="*/ 0 h 53"/>
                  <a:gd name="T8" fmla="*/ 0 w 479"/>
                  <a:gd name="T9" fmla="*/ 26 h 53"/>
                  <a:gd name="T10" fmla="*/ 27 w 479"/>
                  <a:gd name="T11" fmla="*/ 53 h 53"/>
                  <a:gd name="T12" fmla="*/ 453 w 479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9" h="53">
                    <a:moveTo>
                      <a:pt x="453" y="53"/>
                    </a:moveTo>
                    <a:cubicBezTo>
                      <a:pt x="467" y="53"/>
                      <a:pt x="479" y="41"/>
                      <a:pt x="479" y="26"/>
                    </a:cubicBezTo>
                    <a:cubicBezTo>
                      <a:pt x="479" y="12"/>
                      <a:pt x="467" y="0"/>
                      <a:pt x="453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6"/>
                    </a:cubicBezTo>
                    <a:cubicBezTo>
                      <a:pt x="0" y="41"/>
                      <a:pt x="12" y="53"/>
                      <a:pt x="27" y="53"/>
                    </a:cubicBezTo>
                    <a:lnTo>
                      <a:pt x="453" y="53"/>
                    </a:lnTo>
                    <a:close/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" name="Freeform 266"/>
              <p:cNvSpPr>
                <a:spLocks/>
              </p:cNvSpPr>
              <p:nvPr/>
            </p:nvSpPr>
            <p:spPr bwMode="auto">
              <a:xfrm>
                <a:off x="1261969" y="1834927"/>
                <a:ext cx="233350" cy="68411"/>
              </a:xfrm>
              <a:custGeom>
                <a:avLst/>
                <a:gdLst>
                  <a:gd name="T0" fmla="*/ 341 w 341"/>
                  <a:gd name="T1" fmla="*/ 55 h 100"/>
                  <a:gd name="T2" fmla="*/ 0 w 341"/>
                  <a:gd name="T3" fmla="*/ 4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41" h="100">
                    <a:moveTo>
                      <a:pt x="341" y="55"/>
                    </a:moveTo>
                    <a:cubicBezTo>
                      <a:pt x="264" y="0"/>
                      <a:pt x="103" y="100"/>
                      <a:pt x="0" y="48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" name="Freeform 267"/>
              <p:cNvSpPr>
                <a:spLocks/>
              </p:cNvSpPr>
              <p:nvPr/>
            </p:nvSpPr>
            <p:spPr bwMode="auto">
              <a:xfrm>
                <a:off x="1264577" y="2090886"/>
                <a:ext cx="94499" cy="13624"/>
              </a:xfrm>
              <a:custGeom>
                <a:avLst/>
                <a:gdLst>
                  <a:gd name="T0" fmla="*/ 138 w 138"/>
                  <a:gd name="T1" fmla="*/ 10 h 20"/>
                  <a:gd name="T2" fmla="*/ 0 w 138"/>
                  <a:gd name="T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38" h="20">
                    <a:moveTo>
                      <a:pt x="138" y="10"/>
                    </a:moveTo>
                    <a:cubicBezTo>
                      <a:pt x="89" y="18"/>
                      <a:pt x="41" y="20"/>
                      <a:pt x="0" y="0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" name="Freeform 268"/>
              <p:cNvSpPr>
                <a:spLocks/>
              </p:cNvSpPr>
              <p:nvPr/>
            </p:nvSpPr>
            <p:spPr bwMode="auto">
              <a:xfrm>
                <a:off x="1399370" y="2079291"/>
                <a:ext cx="97398" cy="17103"/>
              </a:xfrm>
              <a:custGeom>
                <a:avLst/>
                <a:gdLst>
                  <a:gd name="T0" fmla="*/ 142 w 142"/>
                  <a:gd name="T1" fmla="*/ 25 h 25"/>
                  <a:gd name="T2" fmla="*/ 0 w 142"/>
                  <a:gd name="T3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42" h="25">
                    <a:moveTo>
                      <a:pt x="142" y="25"/>
                    </a:moveTo>
                    <a:cubicBezTo>
                      <a:pt x="107" y="0"/>
                      <a:pt x="56" y="7"/>
                      <a:pt x="0" y="17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" name="Line 269"/>
              <p:cNvSpPr>
                <a:spLocks noChangeShapeType="1"/>
              </p:cNvSpPr>
              <p:nvPr/>
            </p:nvSpPr>
            <p:spPr bwMode="auto">
              <a:xfrm flipV="1">
                <a:off x="1359077" y="1984212"/>
                <a:ext cx="0" cy="113631"/>
              </a:xfrm>
              <a:prstGeom prst="line">
                <a:avLst/>
              </a:pr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" name="Line 270"/>
              <p:cNvSpPr>
                <a:spLocks noChangeShapeType="1"/>
              </p:cNvSpPr>
              <p:nvPr/>
            </p:nvSpPr>
            <p:spPr bwMode="auto">
              <a:xfrm flipV="1">
                <a:off x="1399370" y="1977255"/>
                <a:ext cx="0" cy="113631"/>
              </a:xfrm>
              <a:prstGeom prst="line">
                <a:avLst/>
              </a:pr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81" name="Straight Arrow Connector 80"/>
          <p:cNvCxnSpPr/>
          <p:nvPr/>
        </p:nvCxnSpPr>
        <p:spPr>
          <a:xfrm>
            <a:off x="7162817" y="2462266"/>
            <a:ext cx="0" cy="726591"/>
          </a:xfrm>
          <a:prstGeom prst="straightConnector1">
            <a:avLst/>
          </a:prstGeom>
          <a:ln w="9525" cmpd="sng">
            <a:solidFill>
              <a:schemeClr val="tx1"/>
            </a:solidFill>
            <a:tailEnd type="oval" w="lg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9" name="Group 68"/>
          <p:cNvGrpSpPr/>
          <p:nvPr/>
        </p:nvGrpSpPr>
        <p:grpSpPr>
          <a:xfrm>
            <a:off x="6718892" y="1607339"/>
            <a:ext cx="885709" cy="885712"/>
            <a:chOff x="4756818" y="1095106"/>
            <a:chExt cx="859536" cy="859538"/>
          </a:xfrm>
        </p:grpSpPr>
        <p:sp>
          <p:nvSpPr>
            <p:cNvPr id="57" name="Oval 12"/>
            <p:cNvSpPr>
              <a:spLocks noChangeArrowheads="1"/>
            </p:cNvSpPr>
            <p:nvPr/>
          </p:nvSpPr>
          <p:spPr bwMode="auto">
            <a:xfrm>
              <a:off x="4756818" y="1095106"/>
              <a:ext cx="859536" cy="859538"/>
            </a:xfrm>
            <a:prstGeom prst="ellipse">
              <a:avLst/>
            </a:prstGeom>
            <a:solidFill>
              <a:schemeClr val="accent5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4993105" y="1255861"/>
              <a:ext cx="403217" cy="508152"/>
              <a:chOff x="7602413" y="4427138"/>
              <a:chExt cx="403217" cy="508152"/>
            </a:xfrm>
          </p:grpSpPr>
          <p:sp>
            <p:nvSpPr>
              <p:cNvPr id="54" name="Freeform 32"/>
              <p:cNvSpPr>
                <a:spLocks/>
              </p:cNvSpPr>
              <p:nvPr/>
            </p:nvSpPr>
            <p:spPr bwMode="auto">
              <a:xfrm>
                <a:off x="7602413" y="4427138"/>
                <a:ext cx="403217" cy="508152"/>
              </a:xfrm>
              <a:custGeom>
                <a:avLst/>
                <a:gdLst>
                  <a:gd name="T0" fmla="*/ 1320 w 1391"/>
                  <a:gd name="T1" fmla="*/ 744 h 1753"/>
                  <a:gd name="T2" fmla="*/ 1391 w 1391"/>
                  <a:gd name="T3" fmla="*/ 678 h 1753"/>
                  <a:gd name="T4" fmla="*/ 1320 w 1391"/>
                  <a:gd name="T5" fmla="*/ 614 h 1753"/>
                  <a:gd name="T6" fmla="*/ 1377 w 1391"/>
                  <a:gd name="T7" fmla="*/ 536 h 1753"/>
                  <a:gd name="T8" fmla="*/ 1294 w 1391"/>
                  <a:gd name="T9" fmla="*/ 489 h 1753"/>
                  <a:gd name="T10" fmla="*/ 1332 w 1391"/>
                  <a:gd name="T11" fmla="*/ 402 h 1753"/>
                  <a:gd name="T12" fmla="*/ 1242 w 1391"/>
                  <a:gd name="T13" fmla="*/ 371 h 1753"/>
                  <a:gd name="T14" fmla="*/ 1261 w 1391"/>
                  <a:gd name="T15" fmla="*/ 276 h 1753"/>
                  <a:gd name="T16" fmla="*/ 1167 w 1391"/>
                  <a:gd name="T17" fmla="*/ 267 h 1753"/>
                  <a:gd name="T18" fmla="*/ 1164 w 1391"/>
                  <a:gd name="T19" fmla="*/ 170 h 1753"/>
                  <a:gd name="T20" fmla="*/ 1070 w 1391"/>
                  <a:gd name="T21" fmla="*/ 180 h 1753"/>
                  <a:gd name="T22" fmla="*/ 1049 w 1391"/>
                  <a:gd name="T23" fmla="*/ 88 h 1753"/>
                  <a:gd name="T24" fmla="*/ 959 w 1391"/>
                  <a:gd name="T25" fmla="*/ 116 h 1753"/>
                  <a:gd name="T26" fmla="*/ 919 w 1391"/>
                  <a:gd name="T27" fmla="*/ 28 h 1753"/>
                  <a:gd name="T28" fmla="*/ 836 w 1391"/>
                  <a:gd name="T29" fmla="*/ 76 h 1753"/>
                  <a:gd name="T30" fmla="*/ 779 w 1391"/>
                  <a:gd name="T31" fmla="*/ 0 h 1753"/>
                  <a:gd name="T32" fmla="*/ 709 w 1391"/>
                  <a:gd name="T33" fmla="*/ 62 h 1753"/>
                  <a:gd name="T34" fmla="*/ 635 w 1391"/>
                  <a:gd name="T35" fmla="*/ 0 h 1753"/>
                  <a:gd name="T36" fmla="*/ 579 w 1391"/>
                  <a:gd name="T37" fmla="*/ 76 h 1753"/>
                  <a:gd name="T38" fmla="*/ 496 w 1391"/>
                  <a:gd name="T39" fmla="*/ 28 h 1753"/>
                  <a:gd name="T40" fmla="*/ 456 w 1391"/>
                  <a:gd name="T41" fmla="*/ 116 h 1753"/>
                  <a:gd name="T42" fmla="*/ 366 w 1391"/>
                  <a:gd name="T43" fmla="*/ 88 h 1753"/>
                  <a:gd name="T44" fmla="*/ 345 w 1391"/>
                  <a:gd name="T45" fmla="*/ 180 h 1753"/>
                  <a:gd name="T46" fmla="*/ 250 w 1391"/>
                  <a:gd name="T47" fmla="*/ 170 h 1753"/>
                  <a:gd name="T48" fmla="*/ 248 w 1391"/>
                  <a:gd name="T49" fmla="*/ 267 h 1753"/>
                  <a:gd name="T50" fmla="*/ 153 w 1391"/>
                  <a:gd name="T51" fmla="*/ 276 h 1753"/>
                  <a:gd name="T52" fmla="*/ 172 w 1391"/>
                  <a:gd name="T53" fmla="*/ 371 h 1753"/>
                  <a:gd name="T54" fmla="*/ 83 w 1391"/>
                  <a:gd name="T55" fmla="*/ 402 h 1753"/>
                  <a:gd name="T56" fmla="*/ 120 w 1391"/>
                  <a:gd name="T57" fmla="*/ 489 h 1753"/>
                  <a:gd name="T58" fmla="*/ 38 w 1391"/>
                  <a:gd name="T59" fmla="*/ 536 h 1753"/>
                  <a:gd name="T60" fmla="*/ 94 w 1391"/>
                  <a:gd name="T61" fmla="*/ 614 h 1753"/>
                  <a:gd name="T62" fmla="*/ 24 w 1391"/>
                  <a:gd name="T63" fmla="*/ 678 h 1753"/>
                  <a:gd name="T64" fmla="*/ 94 w 1391"/>
                  <a:gd name="T65" fmla="*/ 744 h 1753"/>
                  <a:gd name="T66" fmla="*/ 38 w 1391"/>
                  <a:gd name="T67" fmla="*/ 822 h 1753"/>
                  <a:gd name="T68" fmla="*/ 120 w 1391"/>
                  <a:gd name="T69" fmla="*/ 869 h 1753"/>
                  <a:gd name="T70" fmla="*/ 83 w 1391"/>
                  <a:gd name="T71" fmla="*/ 957 h 1753"/>
                  <a:gd name="T72" fmla="*/ 172 w 1391"/>
                  <a:gd name="T73" fmla="*/ 988 h 1753"/>
                  <a:gd name="T74" fmla="*/ 153 w 1391"/>
                  <a:gd name="T75" fmla="*/ 1082 h 1753"/>
                  <a:gd name="T76" fmla="*/ 212 w 1391"/>
                  <a:gd name="T77" fmla="*/ 1087 h 1753"/>
                  <a:gd name="T78" fmla="*/ 0 w 1391"/>
                  <a:gd name="T79" fmla="*/ 1524 h 1753"/>
                  <a:gd name="T80" fmla="*/ 283 w 1391"/>
                  <a:gd name="T81" fmla="*/ 1538 h 1753"/>
                  <a:gd name="T82" fmla="*/ 472 w 1391"/>
                  <a:gd name="T83" fmla="*/ 1753 h 1753"/>
                  <a:gd name="T84" fmla="*/ 685 w 1391"/>
                  <a:gd name="T85" fmla="*/ 1316 h 1753"/>
                  <a:gd name="T86" fmla="*/ 709 w 1391"/>
                  <a:gd name="T87" fmla="*/ 1297 h 1753"/>
                  <a:gd name="T88" fmla="*/ 737 w 1391"/>
                  <a:gd name="T89" fmla="*/ 1323 h 1753"/>
                  <a:gd name="T90" fmla="*/ 883 w 1391"/>
                  <a:gd name="T91" fmla="*/ 1647 h 1753"/>
                  <a:gd name="T92" fmla="*/ 1061 w 1391"/>
                  <a:gd name="T93" fmla="*/ 1443 h 1753"/>
                  <a:gd name="T94" fmla="*/ 1335 w 1391"/>
                  <a:gd name="T95" fmla="*/ 1441 h 1753"/>
                  <a:gd name="T96" fmla="*/ 1174 w 1391"/>
                  <a:gd name="T97" fmla="*/ 1091 h 1753"/>
                  <a:gd name="T98" fmla="*/ 1261 w 1391"/>
                  <a:gd name="T99" fmla="*/ 1082 h 1753"/>
                  <a:gd name="T100" fmla="*/ 1242 w 1391"/>
                  <a:gd name="T101" fmla="*/ 988 h 1753"/>
                  <a:gd name="T102" fmla="*/ 1332 w 1391"/>
                  <a:gd name="T103" fmla="*/ 957 h 1753"/>
                  <a:gd name="T104" fmla="*/ 1294 w 1391"/>
                  <a:gd name="T105" fmla="*/ 869 h 1753"/>
                  <a:gd name="T106" fmla="*/ 1377 w 1391"/>
                  <a:gd name="T107" fmla="*/ 822 h 1753"/>
                  <a:gd name="T108" fmla="*/ 1320 w 1391"/>
                  <a:gd name="T109" fmla="*/ 744 h 1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1" h="1753">
                    <a:moveTo>
                      <a:pt x="1320" y="744"/>
                    </a:moveTo>
                    <a:lnTo>
                      <a:pt x="1391" y="678"/>
                    </a:lnTo>
                    <a:lnTo>
                      <a:pt x="1320" y="614"/>
                    </a:lnTo>
                    <a:lnTo>
                      <a:pt x="1377" y="536"/>
                    </a:lnTo>
                    <a:lnTo>
                      <a:pt x="1294" y="489"/>
                    </a:lnTo>
                    <a:lnTo>
                      <a:pt x="1332" y="402"/>
                    </a:lnTo>
                    <a:lnTo>
                      <a:pt x="1242" y="371"/>
                    </a:lnTo>
                    <a:lnTo>
                      <a:pt x="1261" y="276"/>
                    </a:lnTo>
                    <a:lnTo>
                      <a:pt x="1167" y="267"/>
                    </a:lnTo>
                    <a:lnTo>
                      <a:pt x="1164" y="170"/>
                    </a:lnTo>
                    <a:lnTo>
                      <a:pt x="1070" y="180"/>
                    </a:lnTo>
                    <a:lnTo>
                      <a:pt x="1049" y="88"/>
                    </a:lnTo>
                    <a:lnTo>
                      <a:pt x="959" y="116"/>
                    </a:lnTo>
                    <a:lnTo>
                      <a:pt x="919" y="28"/>
                    </a:lnTo>
                    <a:lnTo>
                      <a:pt x="836" y="76"/>
                    </a:lnTo>
                    <a:lnTo>
                      <a:pt x="779" y="0"/>
                    </a:lnTo>
                    <a:lnTo>
                      <a:pt x="709" y="62"/>
                    </a:lnTo>
                    <a:lnTo>
                      <a:pt x="635" y="0"/>
                    </a:lnTo>
                    <a:lnTo>
                      <a:pt x="579" y="76"/>
                    </a:lnTo>
                    <a:lnTo>
                      <a:pt x="496" y="28"/>
                    </a:lnTo>
                    <a:lnTo>
                      <a:pt x="456" y="116"/>
                    </a:lnTo>
                    <a:lnTo>
                      <a:pt x="366" y="88"/>
                    </a:lnTo>
                    <a:lnTo>
                      <a:pt x="345" y="180"/>
                    </a:lnTo>
                    <a:lnTo>
                      <a:pt x="250" y="170"/>
                    </a:lnTo>
                    <a:lnTo>
                      <a:pt x="248" y="267"/>
                    </a:lnTo>
                    <a:lnTo>
                      <a:pt x="153" y="276"/>
                    </a:lnTo>
                    <a:lnTo>
                      <a:pt x="172" y="371"/>
                    </a:lnTo>
                    <a:lnTo>
                      <a:pt x="83" y="402"/>
                    </a:lnTo>
                    <a:lnTo>
                      <a:pt x="120" y="489"/>
                    </a:lnTo>
                    <a:lnTo>
                      <a:pt x="38" y="536"/>
                    </a:lnTo>
                    <a:lnTo>
                      <a:pt x="94" y="614"/>
                    </a:lnTo>
                    <a:lnTo>
                      <a:pt x="24" y="678"/>
                    </a:lnTo>
                    <a:lnTo>
                      <a:pt x="94" y="744"/>
                    </a:lnTo>
                    <a:lnTo>
                      <a:pt x="38" y="822"/>
                    </a:lnTo>
                    <a:lnTo>
                      <a:pt x="120" y="869"/>
                    </a:lnTo>
                    <a:lnTo>
                      <a:pt x="83" y="957"/>
                    </a:lnTo>
                    <a:lnTo>
                      <a:pt x="172" y="988"/>
                    </a:lnTo>
                    <a:lnTo>
                      <a:pt x="153" y="1082"/>
                    </a:lnTo>
                    <a:lnTo>
                      <a:pt x="212" y="1087"/>
                    </a:lnTo>
                    <a:lnTo>
                      <a:pt x="0" y="1524"/>
                    </a:lnTo>
                    <a:lnTo>
                      <a:pt x="283" y="1538"/>
                    </a:lnTo>
                    <a:lnTo>
                      <a:pt x="472" y="1753"/>
                    </a:lnTo>
                    <a:lnTo>
                      <a:pt x="685" y="1316"/>
                    </a:lnTo>
                    <a:lnTo>
                      <a:pt x="709" y="1297"/>
                    </a:lnTo>
                    <a:lnTo>
                      <a:pt x="737" y="1323"/>
                    </a:lnTo>
                    <a:lnTo>
                      <a:pt x="883" y="1647"/>
                    </a:lnTo>
                    <a:lnTo>
                      <a:pt x="1061" y="1443"/>
                    </a:lnTo>
                    <a:lnTo>
                      <a:pt x="1335" y="1441"/>
                    </a:lnTo>
                    <a:lnTo>
                      <a:pt x="1174" y="1091"/>
                    </a:lnTo>
                    <a:lnTo>
                      <a:pt x="1261" y="1082"/>
                    </a:lnTo>
                    <a:lnTo>
                      <a:pt x="1242" y="988"/>
                    </a:lnTo>
                    <a:lnTo>
                      <a:pt x="1332" y="957"/>
                    </a:lnTo>
                    <a:lnTo>
                      <a:pt x="1294" y="869"/>
                    </a:lnTo>
                    <a:lnTo>
                      <a:pt x="1377" y="822"/>
                    </a:lnTo>
                    <a:lnTo>
                      <a:pt x="1320" y="744"/>
                    </a:lnTo>
                    <a:close/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Oval 33"/>
              <p:cNvSpPr>
                <a:spLocks noChangeArrowheads="1"/>
              </p:cNvSpPr>
              <p:nvPr/>
            </p:nvSpPr>
            <p:spPr bwMode="auto">
              <a:xfrm>
                <a:off x="7693434" y="4505984"/>
                <a:ext cx="228132" cy="227842"/>
              </a:xfrm>
              <a:prstGeom prst="ellipse">
                <a:avLst/>
              </a:pr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82" name="Straight Arrow Connector 81"/>
          <p:cNvCxnSpPr/>
          <p:nvPr/>
        </p:nvCxnSpPr>
        <p:spPr>
          <a:xfrm>
            <a:off x="9410332" y="1861902"/>
            <a:ext cx="0" cy="726591"/>
          </a:xfrm>
          <a:prstGeom prst="straightConnector1">
            <a:avLst/>
          </a:prstGeom>
          <a:ln w="9525" cmpd="sng">
            <a:solidFill>
              <a:schemeClr val="tx1"/>
            </a:solidFill>
            <a:tailEnd type="oval" w="lg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68" name="Group 67"/>
          <p:cNvGrpSpPr/>
          <p:nvPr/>
        </p:nvGrpSpPr>
        <p:grpSpPr>
          <a:xfrm>
            <a:off x="8962352" y="999836"/>
            <a:ext cx="885709" cy="885712"/>
            <a:chOff x="6280818" y="775368"/>
            <a:chExt cx="859536" cy="859538"/>
          </a:xfrm>
        </p:grpSpPr>
        <p:sp>
          <p:nvSpPr>
            <p:cNvPr id="60" name="Oval 12"/>
            <p:cNvSpPr>
              <a:spLocks noChangeArrowheads="1"/>
            </p:cNvSpPr>
            <p:nvPr/>
          </p:nvSpPr>
          <p:spPr bwMode="auto">
            <a:xfrm>
              <a:off x="6280818" y="775368"/>
              <a:ext cx="859536" cy="859538"/>
            </a:xfrm>
            <a:prstGeom prst="ellipse">
              <a:avLst/>
            </a:prstGeom>
            <a:solidFill>
              <a:schemeClr val="tx2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6433610" y="1016863"/>
              <a:ext cx="553952" cy="376548"/>
              <a:chOff x="4232322" y="3438808"/>
              <a:chExt cx="553952" cy="376548"/>
            </a:xfrm>
          </p:grpSpPr>
          <p:sp>
            <p:nvSpPr>
              <p:cNvPr id="31" name="Freeform 96"/>
              <p:cNvSpPr>
                <a:spLocks/>
              </p:cNvSpPr>
              <p:nvPr/>
            </p:nvSpPr>
            <p:spPr bwMode="auto">
              <a:xfrm>
                <a:off x="4237829" y="3564034"/>
                <a:ext cx="521196" cy="209000"/>
              </a:xfrm>
              <a:custGeom>
                <a:avLst/>
                <a:gdLst>
                  <a:gd name="T0" fmla="*/ 580 w 761"/>
                  <a:gd name="T1" fmla="*/ 305 h 305"/>
                  <a:gd name="T2" fmla="*/ 694 w 761"/>
                  <a:gd name="T3" fmla="*/ 185 h 305"/>
                  <a:gd name="T4" fmla="*/ 733 w 761"/>
                  <a:gd name="T5" fmla="*/ 0 h 305"/>
                  <a:gd name="T6" fmla="*/ 509 w 761"/>
                  <a:gd name="T7" fmla="*/ 0 h 305"/>
                  <a:gd name="T8" fmla="*/ 443 w 761"/>
                  <a:gd name="T9" fmla="*/ 81 h 305"/>
                  <a:gd name="T10" fmla="*/ 40 w 761"/>
                  <a:gd name="T11" fmla="*/ 81 h 305"/>
                  <a:gd name="T12" fmla="*/ 9 w 761"/>
                  <a:gd name="T13" fmla="*/ 165 h 305"/>
                  <a:gd name="T14" fmla="*/ 106 w 761"/>
                  <a:gd name="T15" fmla="*/ 303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1" h="305">
                    <a:moveTo>
                      <a:pt x="580" y="305"/>
                    </a:moveTo>
                    <a:cubicBezTo>
                      <a:pt x="616" y="281"/>
                      <a:pt x="667" y="239"/>
                      <a:pt x="694" y="185"/>
                    </a:cubicBezTo>
                    <a:cubicBezTo>
                      <a:pt x="749" y="73"/>
                      <a:pt x="761" y="0"/>
                      <a:pt x="733" y="0"/>
                    </a:cubicBezTo>
                    <a:cubicBezTo>
                      <a:pt x="705" y="0"/>
                      <a:pt x="548" y="0"/>
                      <a:pt x="509" y="0"/>
                    </a:cubicBezTo>
                    <a:cubicBezTo>
                      <a:pt x="471" y="0"/>
                      <a:pt x="473" y="81"/>
                      <a:pt x="443" y="81"/>
                    </a:cubicBezTo>
                    <a:cubicBezTo>
                      <a:pt x="414" y="81"/>
                      <a:pt x="80" y="81"/>
                      <a:pt x="40" y="81"/>
                    </a:cubicBezTo>
                    <a:cubicBezTo>
                      <a:pt x="0" y="81"/>
                      <a:pt x="2" y="138"/>
                      <a:pt x="9" y="165"/>
                    </a:cubicBezTo>
                    <a:cubicBezTo>
                      <a:pt x="16" y="190"/>
                      <a:pt x="48" y="263"/>
                      <a:pt x="106" y="303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97"/>
              <p:cNvSpPr>
                <a:spLocks/>
              </p:cNvSpPr>
              <p:nvPr/>
            </p:nvSpPr>
            <p:spPr bwMode="auto">
              <a:xfrm>
                <a:off x="4287978" y="3803181"/>
                <a:ext cx="442930" cy="12175"/>
              </a:xfrm>
              <a:custGeom>
                <a:avLst/>
                <a:gdLst>
                  <a:gd name="T0" fmla="*/ 647 w 647"/>
                  <a:gd name="T1" fmla="*/ 18 h 18"/>
                  <a:gd name="T2" fmla="*/ 566 w 647"/>
                  <a:gd name="T3" fmla="*/ 0 h 18"/>
                  <a:gd name="T4" fmla="*/ 485 w 647"/>
                  <a:gd name="T5" fmla="*/ 18 h 18"/>
                  <a:gd name="T6" fmla="*/ 404 w 647"/>
                  <a:gd name="T7" fmla="*/ 0 h 18"/>
                  <a:gd name="T8" fmla="*/ 323 w 647"/>
                  <a:gd name="T9" fmla="*/ 18 h 18"/>
                  <a:gd name="T10" fmla="*/ 243 w 647"/>
                  <a:gd name="T11" fmla="*/ 0 h 18"/>
                  <a:gd name="T12" fmla="*/ 162 w 647"/>
                  <a:gd name="T13" fmla="*/ 18 h 18"/>
                  <a:gd name="T14" fmla="*/ 81 w 647"/>
                  <a:gd name="T15" fmla="*/ 0 h 18"/>
                  <a:gd name="T16" fmla="*/ 0 w 647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7" h="18">
                    <a:moveTo>
                      <a:pt x="647" y="18"/>
                    </a:moveTo>
                    <a:cubicBezTo>
                      <a:pt x="618" y="18"/>
                      <a:pt x="590" y="12"/>
                      <a:pt x="566" y="0"/>
                    </a:cubicBezTo>
                    <a:cubicBezTo>
                      <a:pt x="542" y="12"/>
                      <a:pt x="514" y="18"/>
                      <a:pt x="485" y="18"/>
                    </a:cubicBezTo>
                    <a:cubicBezTo>
                      <a:pt x="456" y="18"/>
                      <a:pt x="429" y="12"/>
                      <a:pt x="404" y="0"/>
                    </a:cubicBezTo>
                    <a:cubicBezTo>
                      <a:pt x="380" y="12"/>
                      <a:pt x="353" y="18"/>
                      <a:pt x="323" y="18"/>
                    </a:cubicBezTo>
                    <a:cubicBezTo>
                      <a:pt x="294" y="18"/>
                      <a:pt x="267" y="12"/>
                      <a:pt x="243" y="0"/>
                    </a:cubicBezTo>
                    <a:cubicBezTo>
                      <a:pt x="218" y="12"/>
                      <a:pt x="191" y="18"/>
                      <a:pt x="162" y="18"/>
                    </a:cubicBezTo>
                    <a:cubicBezTo>
                      <a:pt x="133" y="18"/>
                      <a:pt x="105" y="12"/>
                      <a:pt x="81" y="0"/>
                    </a:cubicBezTo>
                    <a:cubicBezTo>
                      <a:pt x="57" y="12"/>
                      <a:pt x="29" y="18"/>
                      <a:pt x="0" y="18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98"/>
              <p:cNvSpPr>
                <a:spLocks/>
              </p:cNvSpPr>
              <p:nvPr/>
            </p:nvSpPr>
            <p:spPr bwMode="auto">
              <a:xfrm>
                <a:off x="4232322" y="3753902"/>
                <a:ext cx="553952" cy="20291"/>
              </a:xfrm>
              <a:custGeom>
                <a:avLst/>
                <a:gdLst>
                  <a:gd name="T0" fmla="*/ 0 w 809"/>
                  <a:gd name="T1" fmla="*/ 0 h 30"/>
                  <a:gd name="T2" fmla="*/ 81 w 809"/>
                  <a:gd name="T3" fmla="*/ 30 h 30"/>
                  <a:gd name="T4" fmla="*/ 162 w 809"/>
                  <a:gd name="T5" fmla="*/ 0 h 30"/>
                  <a:gd name="T6" fmla="*/ 243 w 809"/>
                  <a:gd name="T7" fmla="*/ 30 h 30"/>
                  <a:gd name="T8" fmla="*/ 324 w 809"/>
                  <a:gd name="T9" fmla="*/ 0 h 30"/>
                  <a:gd name="T10" fmla="*/ 404 w 809"/>
                  <a:gd name="T11" fmla="*/ 30 h 30"/>
                  <a:gd name="T12" fmla="*/ 485 w 809"/>
                  <a:gd name="T13" fmla="*/ 0 h 30"/>
                  <a:gd name="T14" fmla="*/ 566 w 809"/>
                  <a:gd name="T15" fmla="*/ 30 h 30"/>
                  <a:gd name="T16" fmla="*/ 647 w 809"/>
                  <a:gd name="T17" fmla="*/ 0 h 30"/>
                  <a:gd name="T18" fmla="*/ 728 w 809"/>
                  <a:gd name="T19" fmla="*/ 30 h 30"/>
                  <a:gd name="T20" fmla="*/ 809 w 809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09" h="30">
                    <a:moveTo>
                      <a:pt x="0" y="0"/>
                    </a:moveTo>
                    <a:cubicBezTo>
                      <a:pt x="18" y="18"/>
                      <a:pt x="47" y="30"/>
                      <a:pt x="81" y="30"/>
                    </a:cubicBezTo>
                    <a:cubicBezTo>
                      <a:pt x="114" y="30"/>
                      <a:pt x="144" y="18"/>
                      <a:pt x="162" y="0"/>
                    </a:cubicBezTo>
                    <a:cubicBezTo>
                      <a:pt x="180" y="18"/>
                      <a:pt x="209" y="30"/>
                      <a:pt x="243" y="30"/>
                    </a:cubicBezTo>
                    <a:cubicBezTo>
                      <a:pt x="276" y="30"/>
                      <a:pt x="306" y="18"/>
                      <a:pt x="324" y="0"/>
                    </a:cubicBezTo>
                    <a:cubicBezTo>
                      <a:pt x="342" y="18"/>
                      <a:pt x="371" y="30"/>
                      <a:pt x="404" y="30"/>
                    </a:cubicBezTo>
                    <a:cubicBezTo>
                      <a:pt x="438" y="30"/>
                      <a:pt x="467" y="18"/>
                      <a:pt x="485" y="0"/>
                    </a:cubicBezTo>
                    <a:cubicBezTo>
                      <a:pt x="503" y="18"/>
                      <a:pt x="533" y="30"/>
                      <a:pt x="566" y="30"/>
                    </a:cubicBezTo>
                    <a:cubicBezTo>
                      <a:pt x="600" y="30"/>
                      <a:pt x="629" y="18"/>
                      <a:pt x="647" y="0"/>
                    </a:cubicBezTo>
                    <a:cubicBezTo>
                      <a:pt x="665" y="18"/>
                      <a:pt x="695" y="30"/>
                      <a:pt x="728" y="30"/>
                    </a:cubicBezTo>
                    <a:cubicBezTo>
                      <a:pt x="762" y="30"/>
                      <a:pt x="791" y="18"/>
                      <a:pt x="809" y="0"/>
                    </a:cubicBez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99"/>
              <p:cNvSpPr>
                <a:spLocks/>
              </p:cNvSpPr>
              <p:nvPr/>
            </p:nvSpPr>
            <p:spPr bwMode="auto">
              <a:xfrm>
                <a:off x="4279572" y="3487507"/>
                <a:ext cx="151315" cy="132183"/>
              </a:xfrm>
              <a:custGeom>
                <a:avLst/>
                <a:gdLst>
                  <a:gd name="T0" fmla="*/ 57 w 522"/>
                  <a:gd name="T1" fmla="*/ 456 h 456"/>
                  <a:gd name="T2" fmla="*/ 57 w 522"/>
                  <a:gd name="T3" fmla="*/ 248 h 456"/>
                  <a:gd name="T4" fmla="*/ 0 w 522"/>
                  <a:gd name="T5" fmla="*/ 248 h 456"/>
                  <a:gd name="T6" fmla="*/ 0 w 522"/>
                  <a:gd name="T7" fmla="*/ 0 h 456"/>
                  <a:gd name="T8" fmla="*/ 522 w 522"/>
                  <a:gd name="T9" fmla="*/ 0 h 456"/>
                  <a:gd name="T10" fmla="*/ 466 w 522"/>
                  <a:gd name="T11" fmla="*/ 241 h 456"/>
                  <a:gd name="T12" fmla="*/ 385 w 522"/>
                  <a:gd name="T13" fmla="*/ 241 h 456"/>
                  <a:gd name="T14" fmla="*/ 385 w 522"/>
                  <a:gd name="T15" fmla="*/ 456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2" h="456">
                    <a:moveTo>
                      <a:pt x="57" y="456"/>
                    </a:moveTo>
                    <a:lnTo>
                      <a:pt x="57" y="248"/>
                    </a:lnTo>
                    <a:lnTo>
                      <a:pt x="0" y="248"/>
                    </a:lnTo>
                    <a:lnTo>
                      <a:pt x="0" y="0"/>
                    </a:lnTo>
                    <a:lnTo>
                      <a:pt x="522" y="0"/>
                    </a:lnTo>
                    <a:lnTo>
                      <a:pt x="466" y="241"/>
                    </a:lnTo>
                    <a:lnTo>
                      <a:pt x="385" y="241"/>
                    </a:lnTo>
                    <a:lnTo>
                      <a:pt x="385" y="456"/>
                    </a:lnTo>
                  </a:path>
                </a:pathLst>
              </a:cu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Line 100"/>
              <p:cNvSpPr>
                <a:spLocks noChangeShapeType="1"/>
              </p:cNvSpPr>
              <p:nvPr/>
            </p:nvSpPr>
            <p:spPr bwMode="auto">
              <a:xfrm flipV="1">
                <a:off x="4390014" y="3438808"/>
                <a:ext cx="0" cy="48699"/>
              </a:xfrm>
              <a:prstGeom prst="line">
                <a:avLst/>
              </a:prstGeom>
              <a:noFill/>
              <a:ln w="12700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91685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111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" dur="9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" dur="9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61111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 p14:presetBounceEnd="61111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16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61111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19" dur="12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20" dur="12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2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2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2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2" grpId="0"/>
          <p:bldP spid="73" grpId="0"/>
          <p:bldP spid="74" grpId="0"/>
          <p:bldP spid="7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1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2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2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4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5" dur="2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22" presetClass="entr" presetSubtype="4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8" dur="2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4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1" dur="2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22" presetClass="entr" presetSubtype="4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4" dur="2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3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2" grpId="0"/>
          <p:bldP spid="73" grpId="0"/>
          <p:bldP spid="74" grpId="0"/>
          <p:bldP spid="75" grpId="0"/>
        </p:bldLst>
      </p:timing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What people are saying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Is both highly complimentary, and also brightly colorful</a:t>
            </a:r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 rot="547283">
            <a:off x="445652" y="1532103"/>
            <a:ext cx="2671552" cy="2462832"/>
          </a:xfrm>
          <a:custGeom>
            <a:avLst/>
            <a:gdLst>
              <a:gd name="T0" fmla="*/ 340 w 423"/>
              <a:gd name="T1" fmla="*/ 339 h 419"/>
              <a:gd name="T2" fmla="*/ 423 w 423"/>
              <a:gd name="T3" fmla="*/ 182 h 419"/>
              <a:gd name="T4" fmla="*/ 210 w 423"/>
              <a:gd name="T5" fmla="*/ 10 h 419"/>
              <a:gd name="T6" fmla="*/ 0 w 423"/>
              <a:gd name="T7" fmla="*/ 197 h 419"/>
              <a:gd name="T8" fmla="*/ 210 w 423"/>
              <a:gd name="T9" fmla="*/ 384 h 419"/>
              <a:gd name="T10" fmla="*/ 262 w 423"/>
              <a:gd name="T11" fmla="*/ 377 h 419"/>
              <a:gd name="T12" fmla="*/ 382 w 423"/>
              <a:gd name="T13" fmla="*/ 419 h 419"/>
              <a:gd name="T14" fmla="*/ 340 w 423"/>
              <a:gd name="T15" fmla="*/ 33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3" h="419">
                <a:moveTo>
                  <a:pt x="340" y="339"/>
                </a:moveTo>
                <a:cubicBezTo>
                  <a:pt x="390" y="300"/>
                  <a:pt x="423" y="242"/>
                  <a:pt x="423" y="182"/>
                </a:cubicBezTo>
                <a:cubicBezTo>
                  <a:pt x="423" y="79"/>
                  <a:pt x="332" y="0"/>
                  <a:pt x="210" y="10"/>
                </a:cubicBezTo>
                <a:cubicBezTo>
                  <a:pt x="95" y="20"/>
                  <a:pt x="0" y="94"/>
                  <a:pt x="0" y="197"/>
                </a:cubicBezTo>
                <a:cubicBezTo>
                  <a:pt x="0" y="300"/>
                  <a:pt x="94" y="384"/>
                  <a:pt x="210" y="384"/>
                </a:cubicBezTo>
                <a:cubicBezTo>
                  <a:pt x="228" y="384"/>
                  <a:pt x="245" y="381"/>
                  <a:pt x="262" y="377"/>
                </a:cubicBezTo>
                <a:cubicBezTo>
                  <a:pt x="291" y="391"/>
                  <a:pt x="337" y="409"/>
                  <a:pt x="382" y="419"/>
                </a:cubicBezTo>
                <a:cubicBezTo>
                  <a:pt x="363" y="400"/>
                  <a:pt x="350" y="370"/>
                  <a:pt x="340" y="3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 rot="585448">
            <a:off x="2727399" y="1549816"/>
            <a:ext cx="2764896" cy="2455389"/>
          </a:xfrm>
          <a:custGeom>
            <a:avLst/>
            <a:gdLst>
              <a:gd name="T0" fmla="*/ 348 w 412"/>
              <a:gd name="T1" fmla="*/ 332 h 418"/>
              <a:gd name="T2" fmla="*/ 407 w 412"/>
              <a:gd name="T3" fmla="*/ 180 h 418"/>
              <a:gd name="T4" fmla="*/ 205 w 412"/>
              <a:gd name="T5" fmla="*/ 10 h 418"/>
              <a:gd name="T6" fmla="*/ 0 w 412"/>
              <a:gd name="T7" fmla="*/ 201 h 418"/>
              <a:gd name="T8" fmla="*/ 205 w 412"/>
              <a:gd name="T9" fmla="*/ 392 h 418"/>
              <a:gd name="T10" fmla="*/ 288 w 412"/>
              <a:gd name="T11" fmla="*/ 370 h 418"/>
              <a:gd name="T12" fmla="*/ 384 w 412"/>
              <a:gd name="T13" fmla="*/ 418 h 418"/>
              <a:gd name="T14" fmla="*/ 348 w 412"/>
              <a:gd name="T15" fmla="*/ 332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2" h="418">
                <a:moveTo>
                  <a:pt x="348" y="332"/>
                </a:moveTo>
                <a:cubicBezTo>
                  <a:pt x="392" y="291"/>
                  <a:pt x="412" y="236"/>
                  <a:pt x="407" y="180"/>
                </a:cubicBezTo>
                <a:cubicBezTo>
                  <a:pt x="398" y="90"/>
                  <a:pt x="337" y="21"/>
                  <a:pt x="205" y="10"/>
                </a:cubicBezTo>
                <a:cubicBezTo>
                  <a:pt x="82" y="0"/>
                  <a:pt x="0" y="96"/>
                  <a:pt x="0" y="201"/>
                </a:cubicBezTo>
                <a:cubicBezTo>
                  <a:pt x="0" y="307"/>
                  <a:pt x="93" y="405"/>
                  <a:pt x="205" y="392"/>
                </a:cubicBezTo>
                <a:cubicBezTo>
                  <a:pt x="236" y="389"/>
                  <a:pt x="264" y="381"/>
                  <a:pt x="288" y="370"/>
                </a:cubicBezTo>
                <a:cubicBezTo>
                  <a:pt x="318" y="390"/>
                  <a:pt x="356" y="412"/>
                  <a:pt x="384" y="418"/>
                </a:cubicBezTo>
                <a:cubicBezTo>
                  <a:pt x="365" y="399"/>
                  <a:pt x="354" y="363"/>
                  <a:pt x="348" y="33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 rot="21064990" flipH="1">
            <a:off x="5163546" y="1512939"/>
            <a:ext cx="2555077" cy="2740389"/>
          </a:xfrm>
          <a:custGeom>
            <a:avLst/>
            <a:gdLst>
              <a:gd name="T0" fmla="*/ 428 w 428"/>
              <a:gd name="T1" fmla="*/ 205 h 495"/>
              <a:gd name="T2" fmla="*/ 213 w 428"/>
              <a:gd name="T3" fmla="*/ 12 h 495"/>
              <a:gd name="T4" fmla="*/ 0 w 428"/>
              <a:gd name="T5" fmla="*/ 211 h 495"/>
              <a:gd name="T6" fmla="*/ 213 w 428"/>
              <a:gd name="T7" fmla="*/ 410 h 495"/>
              <a:gd name="T8" fmla="*/ 213 w 428"/>
              <a:gd name="T9" fmla="*/ 410 h 495"/>
              <a:gd name="T10" fmla="*/ 280 w 428"/>
              <a:gd name="T11" fmla="*/ 495 h 495"/>
              <a:gd name="T12" fmla="*/ 282 w 428"/>
              <a:gd name="T13" fmla="*/ 397 h 495"/>
              <a:gd name="T14" fmla="*/ 428 w 428"/>
              <a:gd name="T15" fmla="*/ 205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8" h="495">
                <a:moveTo>
                  <a:pt x="428" y="205"/>
                </a:moveTo>
                <a:cubicBezTo>
                  <a:pt x="428" y="95"/>
                  <a:pt x="368" y="28"/>
                  <a:pt x="213" y="12"/>
                </a:cubicBezTo>
                <a:cubicBezTo>
                  <a:pt x="96" y="0"/>
                  <a:pt x="0" y="101"/>
                  <a:pt x="0" y="211"/>
                </a:cubicBezTo>
                <a:cubicBezTo>
                  <a:pt x="0" y="321"/>
                  <a:pt x="96" y="420"/>
                  <a:pt x="213" y="410"/>
                </a:cubicBezTo>
                <a:cubicBezTo>
                  <a:pt x="213" y="410"/>
                  <a:pt x="213" y="410"/>
                  <a:pt x="213" y="410"/>
                </a:cubicBezTo>
                <a:cubicBezTo>
                  <a:pt x="233" y="444"/>
                  <a:pt x="256" y="475"/>
                  <a:pt x="280" y="495"/>
                </a:cubicBezTo>
                <a:cubicBezTo>
                  <a:pt x="277" y="464"/>
                  <a:pt x="277" y="433"/>
                  <a:pt x="282" y="397"/>
                </a:cubicBezTo>
                <a:cubicBezTo>
                  <a:pt x="378" y="368"/>
                  <a:pt x="428" y="296"/>
                  <a:pt x="428" y="20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 dirty="0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 rot="20266849">
            <a:off x="9521516" y="1644071"/>
            <a:ext cx="2586019" cy="2174355"/>
          </a:xfrm>
          <a:custGeom>
            <a:avLst/>
            <a:gdLst>
              <a:gd name="T0" fmla="*/ 232 w 458"/>
              <a:gd name="T1" fmla="*/ 0 h 408"/>
              <a:gd name="T2" fmla="*/ 15 w 458"/>
              <a:gd name="T3" fmla="*/ 178 h 408"/>
              <a:gd name="T4" fmla="*/ 62 w 458"/>
              <a:gd name="T5" fmla="*/ 315 h 408"/>
              <a:gd name="T6" fmla="*/ 0 w 458"/>
              <a:gd name="T7" fmla="*/ 377 h 408"/>
              <a:gd name="T8" fmla="*/ 113 w 458"/>
              <a:gd name="T9" fmla="*/ 367 h 408"/>
              <a:gd name="T10" fmla="*/ 232 w 458"/>
              <a:gd name="T11" fmla="*/ 408 h 408"/>
              <a:gd name="T12" fmla="*/ 458 w 458"/>
              <a:gd name="T13" fmla="*/ 225 h 408"/>
              <a:gd name="T14" fmla="*/ 232 w 458"/>
              <a:gd name="T15" fmla="*/ 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8" h="408">
                <a:moveTo>
                  <a:pt x="232" y="0"/>
                </a:moveTo>
                <a:cubicBezTo>
                  <a:pt x="111" y="0"/>
                  <a:pt x="15" y="65"/>
                  <a:pt x="15" y="178"/>
                </a:cubicBezTo>
                <a:cubicBezTo>
                  <a:pt x="15" y="226"/>
                  <a:pt x="33" y="275"/>
                  <a:pt x="62" y="315"/>
                </a:cubicBezTo>
                <a:cubicBezTo>
                  <a:pt x="45" y="340"/>
                  <a:pt x="22" y="363"/>
                  <a:pt x="0" y="377"/>
                </a:cubicBezTo>
                <a:cubicBezTo>
                  <a:pt x="31" y="382"/>
                  <a:pt x="77" y="375"/>
                  <a:pt x="113" y="367"/>
                </a:cubicBezTo>
                <a:cubicBezTo>
                  <a:pt x="147" y="392"/>
                  <a:pt x="188" y="408"/>
                  <a:pt x="232" y="408"/>
                </a:cubicBezTo>
                <a:cubicBezTo>
                  <a:pt x="353" y="408"/>
                  <a:pt x="458" y="337"/>
                  <a:pt x="458" y="225"/>
                </a:cubicBezTo>
                <a:cubicBezTo>
                  <a:pt x="458" y="112"/>
                  <a:pt x="353" y="0"/>
                  <a:pt x="23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alpha val="75000"/>
                </a:schemeClr>
              </a:gs>
              <a:gs pos="100000">
                <a:schemeClr val="bg2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 rot="373509">
            <a:off x="7282316" y="1603351"/>
            <a:ext cx="2563576" cy="2708368"/>
          </a:xfrm>
          <a:custGeom>
            <a:avLst/>
            <a:gdLst>
              <a:gd name="T0" fmla="*/ 203 w 405"/>
              <a:gd name="T1" fmla="*/ 0 h 461"/>
              <a:gd name="T2" fmla="*/ 0 w 405"/>
              <a:gd name="T3" fmla="*/ 189 h 461"/>
              <a:gd name="T4" fmla="*/ 118 w 405"/>
              <a:gd name="T5" fmla="*/ 361 h 461"/>
              <a:gd name="T6" fmla="*/ 108 w 405"/>
              <a:gd name="T7" fmla="*/ 461 h 461"/>
              <a:gd name="T8" fmla="*/ 197 w 405"/>
              <a:gd name="T9" fmla="*/ 378 h 461"/>
              <a:gd name="T10" fmla="*/ 203 w 405"/>
              <a:gd name="T11" fmla="*/ 378 h 461"/>
              <a:gd name="T12" fmla="*/ 405 w 405"/>
              <a:gd name="T13" fmla="*/ 189 h 461"/>
              <a:gd name="T14" fmla="*/ 203 w 405"/>
              <a:gd name="T15" fmla="*/ 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5" h="461">
                <a:moveTo>
                  <a:pt x="203" y="0"/>
                </a:moveTo>
                <a:cubicBezTo>
                  <a:pt x="91" y="0"/>
                  <a:pt x="0" y="85"/>
                  <a:pt x="0" y="189"/>
                </a:cubicBezTo>
                <a:cubicBezTo>
                  <a:pt x="0" y="265"/>
                  <a:pt x="49" y="331"/>
                  <a:pt x="118" y="361"/>
                </a:cubicBezTo>
                <a:cubicBezTo>
                  <a:pt x="121" y="394"/>
                  <a:pt x="117" y="431"/>
                  <a:pt x="108" y="461"/>
                </a:cubicBezTo>
                <a:cubicBezTo>
                  <a:pt x="137" y="445"/>
                  <a:pt x="172" y="407"/>
                  <a:pt x="197" y="378"/>
                </a:cubicBezTo>
                <a:cubicBezTo>
                  <a:pt x="199" y="378"/>
                  <a:pt x="201" y="378"/>
                  <a:pt x="203" y="378"/>
                </a:cubicBezTo>
                <a:cubicBezTo>
                  <a:pt x="314" y="378"/>
                  <a:pt x="405" y="293"/>
                  <a:pt x="405" y="189"/>
                </a:cubicBezTo>
                <a:cubicBezTo>
                  <a:pt x="405" y="85"/>
                  <a:pt x="314" y="0"/>
                  <a:pt x="203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alpha val="75000"/>
                </a:schemeClr>
              </a:gs>
              <a:gs pos="100000">
                <a:schemeClr val="accent6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TextBox 11"/>
          <p:cNvSpPr txBox="1"/>
          <p:nvPr/>
        </p:nvSpPr>
        <p:spPr>
          <a:xfrm>
            <a:off x="3109765" y="2051305"/>
            <a:ext cx="2149051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>
                <a:solidFill>
                  <a:srgbClr val="FFFFFF"/>
                </a:solidFill>
              </a:rPr>
              <a:t>I SAY:</a:t>
            </a:r>
          </a:p>
          <a:p>
            <a:r>
              <a:rPr lang="en-US" sz="1467" dirty="0">
                <a:solidFill>
                  <a:srgbClr val="FFFFFF"/>
                </a:solidFill>
              </a:rPr>
              <a:t>Lorem ipsum dolor 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r>
              <a:rPr lang="en-US" sz="1467" dirty="0">
                <a:solidFill>
                  <a:srgbClr val="FFFFFF"/>
                </a:solidFill>
              </a:rPr>
              <a:t> ad </a:t>
            </a:r>
            <a:r>
              <a:rPr lang="en-US" sz="1467" dirty="0" err="1">
                <a:solidFill>
                  <a:srgbClr val="FFFFFF"/>
                </a:solidFill>
              </a:rPr>
              <a:t>ipiscing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elit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quisque</a:t>
            </a:r>
            <a:r>
              <a:rPr lang="en-US" sz="1467" dirty="0">
                <a:solidFill>
                  <a:srgbClr val="FFFFFF"/>
                </a:solidFill>
              </a:rPr>
              <a:t> et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29520" y="2051305"/>
            <a:ext cx="2172176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>
                <a:solidFill>
                  <a:srgbClr val="FFFFFF"/>
                </a:solidFill>
              </a:rPr>
              <a:t>I SAY:</a:t>
            </a:r>
          </a:p>
          <a:p>
            <a:r>
              <a:rPr lang="en-US" sz="1467" dirty="0">
                <a:solidFill>
                  <a:srgbClr val="FFFFFF"/>
                </a:solidFill>
              </a:rPr>
              <a:t>Lorem ipsum dolor 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r>
              <a:rPr lang="en-US" sz="1467" dirty="0">
                <a:solidFill>
                  <a:srgbClr val="FFFFFF"/>
                </a:solidFill>
              </a:rPr>
              <a:t> ad </a:t>
            </a:r>
            <a:r>
              <a:rPr lang="en-US" sz="1467" dirty="0" err="1">
                <a:solidFill>
                  <a:srgbClr val="FFFFFF"/>
                </a:solidFill>
              </a:rPr>
              <a:t>ipiscing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elit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quisque</a:t>
            </a:r>
            <a:r>
              <a:rPr lang="en-US" sz="1467" dirty="0">
                <a:solidFill>
                  <a:srgbClr val="FFFFFF"/>
                </a:solidFill>
              </a:rPr>
              <a:t> et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348893" y="2051305"/>
            <a:ext cx="2112611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>
                <a:solidFill>
                  <a:srgbClr val="FFFFFF"/>
                </a:solidFill>
              </a:rPr>
              <a:t>I SAY:</a:t>
            </a:r>
          </a:p>
          <a:p>
            <a:r>
              <a:rPr lang="en-US" sz="1467" dirty="0">
                <a:solidFill>
                  <a:srgbClr val="FFFFFF"/>
                </a:solidFill>
              </a:rPr>
              <a:t>Lorem ipsum dolor 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r>
              <a:rPr lang="en-US" sz="1467" dirty="0">
                <a:solidFill>
                  <a:srgbClr val="FFFFFF"/>
                </a:solidFill>
              </a:rPr>
              <a:t> ad </a:t>
            </a:r>
            <a:r>
              <a:rPr lang="en-US" sz="1467" dirty="0" err="1">
                <a:solidFill>
                  <a:srgbClr val="FFFFFF"/>
                </a:solidFill>
              </a:rPr>
              <a:t>ipiscing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elit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quisque</a:t>
            </a:r>
            <a:endParaRPr lang="en-US" sz="1467" dirty="0">
              <a:solidFill>
                <a:srgbClr val="FFFFFF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589520" y="2051305"/>
            <a:ext cx="2103593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>
                <a:solidFill>
                  <a:srgbClr val="FFFFFF"/>
                </a:solidFill>
              </a:rPr>
              <a:t>I SAY:</a:t>
            </a:r>
          </a:p>
          <a:p>
            <a:r>
              <a:rPr lang="en-US" sz="1467" dirty="0">
                <a:solidFill>
                  <a:srgbClr val="FFFFFF"/>
                </a:solidFill>
              </a:rPr>
              <a:t>Lorem ipsum dolor 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r>
              <a:rPr lang="en-US" sz="1467" dirty="0">
                <a:solidFill>
                  <a:srgbClr val="FFFFFF"/>
                </a:solidFill>
              </a:rPr>
              <a:t> ad </a:t>
            </a:r>
            <a:r>
              <a:rPr lang="en-US" sz="1467" dirty="0" err="1">
                <a:solidFill>
                  <a:srgbClr val="FFFFFF"/>
                </a:solidFill>
              </a:rPr>
              <a:t>ipiscing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elit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quisque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9931349" y="2051305"/>
            <a:ext cx="2122475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>
                <a:solidFill>
                  <a:srgbClr val="FFFFFF"/>
                </a:solidFill>
              </a:rPr>
              <a:t>I SAY:</a:t>
            </a:r>
          </a:p>
          <a:p>
            <a:r>
              <a:rPr lang="en-US" sz="1467" dirty="0">
                <a:solidFill>
                  <a:srgbClr val="FFFFFF"/>
                </a:solidFill>
              </a:rPr>
              <a:t>Lorem ipsum dolor sit amet, </a:t>
            </a:r>
            <a:r>
              <a:rPr lang="en-US" sz="1467" dirty="0" err="1">
                <a:solidFill>
                  <a:srgbClr val="FFFFFF"/>
                </a:solidFill>
              </a:rPr>
              <a:t>consectetur</a:t>
            </a:r>
            <a:r>
              <a:rPr lang="en-US" sz="1467" dirty="0">
                <a:solidFill>
                  <a:srgbClr val="FFFFFF"/>
                </a:solidFill>
              </a:rPr>
              <a:t> ad </a:t>
            </a:r>
            <a:r>
              <a:rPr lang="en-US" sz="1467" dirty="0" err="1">
                <a:solidFill>
                  <a:srgbClr val="FFFFFF"/>
                </a:solidFill>
              </a:rPr>
              <a:t>ipiscing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elit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  <a:r>
              <a:rPr lang="en-US" sz="1467" dirty="0" err="1">
                <a:solidFill>
                  <a:srgbClr val="FFFFFF"/>
                </a:solidFill>
              </a:rPr>
              <a:t>quisque</a:t>
            </a:r>
            <a:r>
              <a:rPr lang="en-US" sz="1467" dirty="0">
                <a:solidFill>
                  <a:srgbClr val="FFFFFF"/>
                </a:solidFill>
              </a:rPr>
              <a:t> </a:t>
            </a:r>
          </a:p>
        </p:txBody>
      </p:sp>
      <p:grpSp>
        <p:nvGrpSpPr>
          <p:cNvPr id="26" name="Group 4"/>
          <p:cNvGrpSpPr>
            <a:grpSpLocks noChangeAspect="1"/>
          </p:cNvGrpSpPr>
          <p:nvPr/>
        </p:nvGrpSpPr>
        <p:grpSpPr bwMode="auto">
          <a:xfrm>
            <a:off x="2526191" y="4343401"/>
            <a:ext cx="885021" cy="1756833"/>
            <a:chOff x="1506" y="3505"/>
            <a:chExt cx="871" cy="1729"/>
          </a:xfrm>
          <a:solidFill>
            <a:schemeClr val="accent1"/>
          </a:solidFill>
        </p:grpSpPr>
        <p:sp>
          <p:nvSpPr>
            <p:cNvPr id="28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0" name="Group 4"/>
          <p:cNvGrpSpPr>
            <a:grpSpLocks noChangeAspect="1"/>
          </p:cNvGrpSpPr>
          <p:nvPr/>
        </p:nvGrpSpPr>
        <p:grpSpPr bwMode="auto">
          <a:xfrm>
            <a:off x="4728879" y="4343401"/>
            <a:ext cx="885021" cy="1756833"/>
            <a:chOff x="1506" y="3505"/>
            <a:chExt cx="871" cy="1729"/>
          </a:xfrm>
          <a:solidFill>
            <a:schemeClr val="accent4"/>
          </a:solidFill>
        </p:grpSpPr>
        <p:sp>
          <p:nvSpPr>
            <p:cNvPr id="31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3" name="Group 4"/>
          <p:cNvGrpSpPr>
            <a:grpSpLocks noChangeAspect="1"/>
          </p:cNvGrpSpPr>
          <p:nvPr/>
        </p:nvGrpSpPr>
        <p:grpSpPr bwMode="auto">
          <a:xfrm>
            <a:off x="5830223" y="4343401"/>
            <a:ext cx="885021" cy="1756833"/>
            <a:chOff x="1506" y="3505"/>
            <a:chExt cx="871" cy="1729"/>
          </a:xfrm>
          <a:solidFill>
            <a:schemeClr val="accent5"/>
          </a:solidFill>
        </p:grpSpPr>
        <p:sp>
          <p:nvSpPr>
            <p:cNvPr id="34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6" name="Group 4"/>
          <p:cNvGrpSpPr>
            <a:grpSpLocks noChangeAspect="1"/>
          </p:cNvGrpSpPr>
          <p:nvPr/>
        </p:nvGrpSpPr>
        <p:grpSpPr bwMode="auto">
          <a:xfrm>
            <a:off x="6931567" y="4343401"/>
            <a:ext cx="885021" cy="1756833"/>
            <a:chOff x="1506" y="3505"/>
            <a:chExt cx="871" cy="1729"/>
          </a:xfrm>
          <a:solidFill>
            <a:schemeClr val="accent6"/>
          </a:solidFill>
        </p:grpSpPr>
        <p:sp>
          <p:nvSpPr>
            <p:cNvPr id="37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9" name="Group 4"/>
          <p:cNvGrpSpPr>
            <a:grpSpLocks noChangeAspect="1"/>
          </p:cNvGrpSpPr>
          <p:nvPr/>
        </p:nvGrpSpPr>
        <p:grpSpPr bwMode="auto">
          <a:xfrm>
            <a:off x="9134255" y="4343401"/>
            <a:ext cx="885021" cy="1756833"/>
            <a:chOff x="1506" y="3505"/>
            <a:chExt cx="871" cy="1729"/>
          </a:xfrm>
          <a:solidFill>
            <a:schemeClr val="bg2"/>
          </a:solidFill>
        </p:grpSpPr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2" name="Group 4"/>
          <p:cNvGrpSpPr>
            <a:grpSpLocks noChangeAspect="1"/>
          </p:cNvGrpSpPr>
          <p:nvPr/>
        </p:nvGrpSpPr>
        <p:grpSpPr bwMode="auto">
          <a:xfrm>
            <a:off x="8032911" y="4343401"/>
            <a:ext cx="885021" cy="1756833"/>
            <a:chOff x="1506" y="3505"/>
            <a:chExt cx="871" cy="1729"/>
          </a:xfrm>
          <a:solidFill>
            <a:schemeClr val="tx2"/>
          </a:solidFill>
        </p:grpSpPr>
        <p:sp>
          <p:nvSpPr>
            <p:cNvPr id="43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5" name="Group 4"/>
          <p:cNvGrpSpPr>
            <a:grpSpLocks noChangeAspect="1"/>
          </p:cNvGrpSpPr>
          <p:nvPr/>
        </p:nvGrpSpPr>
        <p:grpSpPr bwMode="auto">
          <a:xfrm>
            <a:off x="3627535" y="4343401"/>
            <a:ext cx="885021" cy="1756833"/>
            <a:chOff x="1506" y="3505"/>
            <a:chExt cx="871" cy="1729"/>
          </a:xfrm>
          <a:solidFill>
            <a:schemeClr val="accent2"/>
          </a:solidFill>
        </p:grpSpPr>
        <p:sp>
          <p:nvSpPr>
            <p:cNvPr id="46" name="Freeform 5"/>
            <p:cNvSpPr>
              <a:spLocks noEditPoints="1"/>
            </p:cNvSpPr>
            <p:nvPr/>
          </p:nvSpPr>
          <p:spPr bwMode="auto">
            <a:xfrm>
              <a:off x="1777" y="3505"/>
              <a:ext cx="329" cy="325"/>
            </a:xfrm>
            <a:custGeom>
              <a:avLst/>
              <a:gdLst>
                <a:gd name="T0" fmla="*/ 69 w 138"/>
                <a:gd name="T1" fmla="*/ 137 h 137"/>
                <a:gd name="T2" fmla="*/ 0 w 138"/>
                <a:gd name="T3" fmla="*/ 68 h 137"/>
                <a:gd name="T4" fmla="*/ 69 w 138"/>
                <a:gd name="T5" fmla="*/ 0 h 137"/>
                <a:gd name="T6" fmla="*/ 138 w 138"/>
                <a:gd name="T7" fmla="*/ 68 h 137"/>
                <a:gd name="T8" fmla="*/ 69 w 138"/>
                <a:gd name="T9" fmla="*/ 137 h 137"/>
                <a:gd name="T10" fmla="*/ 69 w 138"/>
                <a:gd name="T11" fmla="*/ 14 h 137"/>
                <a:gd name="T12" fmla="*/ 14 w 138"/>
                <a:gd name="T13" fmla="*/ 68 h 137"/>
                <a:gd name="T14" fmla="*/ 69 w 138"/>
                <a:gd name="T15" fmla="*/ 123 h 137"/>
                <a:gd name="T16" fmla="*/ 124 w 138"/>
                <a:gd name="T17" fmla="*/ 68 h 137"/>
                <a:gd name="T18" fmla="*/ 69 w 138"/>
                <a:gd name="T19" fmla="*/ 14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69" y="137"/>
                  </a:moveTo>
                  <a:cubicBezTo>
                    <a:pt x="31" y="137"/>
                    <a:pt x="0" y="106"/>
                    <a:pt x="0" y="68"/>
                  </a:cubicBezTo>
                  <a:cubicBezTo>
                    <a:pt x="0" y="30"/>
                    <a:pt x="31" y="0"/>
                    <a:pt x="69" y="0"/>
                  </a:cubicBezTo>
                  <a:cubicBezTo>
                    <a:pt x="107" y="0"/>
                    <a:pt x="138" y="30"/>
                    <a:pt x="138" y="68"/>
                  </a:cubicBezTo>
                  <a:cubicBezTo>
                    <a:pt x="138" y="106"/>
                    <a:pt x="107" y="137"/>
                    <a:pt x="69" y="137"/>
                  </a:cubicBezTo>
                  <a:close/>
                  <a:moveTo>
                    <a:pt x="69" y="14"/>
                  </a:moveTo>
                  <a:cubicBezTo>
                    <a:pt x="39" y="14"/>
                    <a:pt x="14" y="38"/>
                    <a:pt x="14" y="68"/>
                  </a:cubicBezTo>
                  <a:cubicBezTo>
                    <a:pt x="14" y="99"/>
                    <a:pt x="39" y="123"/>
                    <a:pt x="69" y="123"/>
                  </a:cubicBezTo>
                  <a:cubicBezTo>
                    <a:pt x="100" y="123"/>
                    <a:pt x="124" y="99"/>
                    <a:pt x="124" y="68"/>
                  </a:cubicBezTo>
                  <a:cubicBezTo>
                    <a:pt x="124" y="38"/>
                    <a:pt x="100" y="14"/>
                    <a:pt x="6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6"/>
            <p:cNvSpPr>
              <a:spLocks noEditPoints="1"/>
            </p:cNvSpPr>
            <p:nvPr/>
          </p:nvSpPr>
          <p:spPr bwMode="auto">
            <a:xfrm>
              <a:off x="1506" y="3870"/>
              <a:ext cx="871" cy="1364"/>
            </a:xfrm>
            <a:custGeom>
              <a:avLst/>
              <a:gdLst>
                <a:gd name="T0" fmla="*/ 205 w 366"/>
                <a:gd name="T1" fmla="*/ 547 h 575"/>
                <a:gd name="T2" fmla="*/ 161 w 366"/>
                <a:gd name="T3" fmla="*/ 547 h 575"/>
                <a:gd name="T4" fmla="*/ 95 w 366"/>
                <a:gd name="T5" fmla="*/ 547 h 575"/>
                <a:gd name="T6" fmla="*/ 105 w 366"/>
                <a:gd name="T7" fmla="*/ 161 h 575"/>
                <a:gd name="T8" fmla="*/ 31 w 366"/>
                <a:gd name="T9" fmla="*/ 287 h 575"/>
                <a:gd name="T10" fmla="*/ 4 w 366"/>
                <a:gd name="T11" fmla="*/ 254 h 575"/>
                <a:gd name="T12" fmla="*/ 12 w 366"/>
                <a:gd name="T13" fmla="*/ 228 h 575"/>
                <a:gd name="T14" fmla="*/ 183 w 366"/>
                <a:gd name="T15" fmla="*/ 0 h 575"/>
                <a:gd name="T16" fmla="*/ 354 w 366"/>
                <a:gd name="T17" fmla="*/ 228 h 575"/>
                <a:gd name="T18" fmla="*/ 363 w 366"/>
                <a:gd name="T19" fmla="*/ 254 h 575"/>
                <a:gd name="T20" fmla="*/ 335 w 366"/>
                <a:gd name="T21" fmla="*/ 287 h 575"/>
                <a:gd name="T22" fmla="*/ 262 w 366"/>
                <a:gd name="T23" fmla="*/ 161 h 575"/>
                <a:gd name="T24" fmla="*/ 271 w 366"/>
                <a:gd name="T25" fmla="*/ 547 h 575"/>
                <a:gd name="T26" fmla="*/ 238 w 366"/>
                <a:gd name="T27" fmla="*/ 575 h 575"/>
                <a:gd name="T28" fmla="*/ 190 w 366"/>
                <a:gd name="T29" fmla="*/ 299 h 575"/>
                <a:gd name="T30" fmla="*/ 238 w 366"/>
                <a:gd name="T31" fmla="*/ 561 h 575"/>
                <a:gd name="T32" fmla="*/ 238 w 366"/>
                <a:gd name="T33" fmla="*/ 561 h 575"/>
                <a:gd name="T34" fmla="*/ 257 w 366"/>
                <a:gd name="T35" fmla="*/ 546 h 575"/>
                <a:gd name="T36" fmla="*/ 256 w 366"/>
                <a:gd name="T37" fmla="*/ 481 h 575"/>
                <a:gd name="T38" fmla="*/ 247 w 366"/>
                <a:gd name="T39" fmla="*/ 127 h 575"/>
                <a:gd name="T40" fmla="*/ 260 w 366"/>
                <a:gd name="T41" fmla="*/ 124 h 575"/>
                <a:gd name="T42" fmla="*/ 335 w 366"/>
                <a:gd name="T43" fmla="*/ 273 h 575"/>
                <a:gd name="T44" fmla="*/ 350 w 366"/>
                <a:gd name="T45" fmla="*/ 258 h 575"/>
                <a:gd name="T46" fmla="*/ 347 w 366"/>
                <a:gd name="T47" fmla="*/ 251 h 575"/>
                <a:gd name="T48" fmla="*/ 279 w 366"/>
                <a:gd name="T49" fmla="*/ 50 h 575"/>
                <a:gd name="T50" fmla="*/ 88 w 366"/>
                <a:gd name="T51" fmla="*/ 50 h 575"/>
                <a:gd name="T52" fmla="*/ 19 w 366"/>
                <a:gd name="T53" fmla="*/ 251 h 575"/>
                <a:gd name="T54" fmla="*/ 17 w 366"/>
                <a:gd name="T55" fmla="*/ 258 h 575"/>
                <a:gd name="T56" fmla="*/ 31 w 366"/>
                <a:gd name="T57" fmla="*/ 273 h 575"/>
                <a:gd name="T58" fmla="*/ 107 w 366"/>
                <a:gd name="T59" fmla="*/ 124 h 575"/>
                <a:gd name="T60" fmla="*/ 120 w 366"/>
                <a:gd name="T61" fmla="*/ 127 h 575"/>
                <a:gd name="T62" fmla="*/ 111 w 366"/>
                <a:gd name="T63" fmla="*/ 481 h 575"/>
                <a:gd name="T64" fmla="*/ 110 w 366"/>
                <a:gd name="T65" fmla="*/ 542 h 575"/>
                <a:gd name="T66" fmla="*/ 128 w 366"/>
                <a:gd name="T67" fmla="*/ 561 h 575"/>
                <a:gd name="T68" fmla="*/ 176 w 366"/>
                <a:gd name="T69" fmla="*/ 299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6" h="575">
                  <a:moveTo>
                    <a:pt x="238" y="575"/>
                  </a:moveTo>
                  <a:cubicBezTo>
                    <a:pt x="221" y="575"/>
                    <a:pt x="207" y="562"/>
                    <a:pt x="205" y="547"/>
                  </a:cubicBezTo>
                  <a:cubicBezTo>
                    <a:pt x="183" y="360"/>
                    <a:pt x="183" y="360"/>
                    <a:pt x="183" y="360"/>
                  </a:cubicBezTo>
                  <a:cubicBezTo>
                    <a:pt x="161" y="547"/>
                    <a:pt x="161" y="547"/>
                    <a:pt x="161" y="547"/>
                  </a:cubicBezTo>
                  <a:cubicBezTo>
                    <a:pt x="160" y="562"/>
                    <a:pt x="146" y="575"/>
                    <a:pt x="128" y="575"/>
                  </a:cubicBezTo>
                  <a:cubicBezTo>
                    <a:pt x="111" y="575"/>
                    <a:pt x="97" y="562"/>
                    <a:pt x="95" y="547"/>
                  </a:cubicBezTo>
                  <a:cubicBezTo>
                    <a:pt x="95" y="546"/>
                    <a:pt x="95" y="546"/>
                    <a:pt x="95" y="545"/>
                  </a:cubicBezTo>
                  <a:cubicBezTo>
                    <a:pt x="96" y="536"/>
                    <a:pt x="102" y="307"/>
                    <a:pt x="105" y="161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1" y="281"/>
                    <a:pt x="42" y="287"/>
                    <a:pt x="31" y="287"/>
                  </a:cubicBezTo>
                  <a:cubicBezTo>
                    <a:pt x="28" y="287"/>
                    <a:pt x="25" y="286"/>
                    <a:pt x="22" y="285"/>
                  </a:cubicBezTo>
                  <a:cubicBezTo>
                    <a:pt x="8" y="280"/>
                    <a:pt x="0" y="267"/>
                    <a:pt x="4" y="254"/>
                  </a:cubicBezTo>
                  <a:cubicBezTo>
                    <a:pt x="4" y="254"/>
                    <a:pt x="4" y="254"/>
                    <a:pt x="4" y="253"/>
                  </a:cubicBezTo>
                  <a:cubicBezTo>
                    <a:pt x="5" y="252"/>
                    <a:pt x="8" y="241"/>
                    <a:pt x="12" y="228"/>
                  </a:cubicBezTo>
                  <a:cubicBezTo>
                    <a:pt x="30" y="174"/>
                    <a:pt x="66" y="63"/>
                    <a:pt x="75" y="44"/>
                  </a:cubicBezTo>
                  <a:cubicBezTo>
                    <a:pt x="90" y="13"/>
                    <a:pt x="122" y="0"/>
                    <a:pt x="183" y="0"/>
                  </a:cubicBezTo>
                  <a:cubicBezTo>
                    <a:pt x="244" y="0"/>
                    <a:pt x="277" y="13"/>
                    <a:pt x="292" y="44"/>
                  </a:cubicBezTo>
                  <a:cubicBezTo>
                    <a:pt x="301" y="63"/>
                    <a:pt x="337" y="175"/>
                    <a:pt x="354" y="228"/>
                  </a:cubicBezTo>
                  <a:cubicBezTo>
                    <a:pt x="359" y="241"/>
                    <a:pt x="362" y="252"/>
                    <a:pt x="363" y="253"/>
                  </a:cubicBezTo>
                  <a:cubicBezTo>
                    <a:pt x="363" y="254"/>
                    <a:pt x="363" y="254"/>
                    <a:pt x="363" y="254"/>
                  </a:cubicBezTo>
                  <a:cubicBezTo>
                    <a:pt x="366" y="267"/>
                    <a:pt x="358" y="280"/>
                    <a:pt x="345" y="285"/>
                  </a:cubicBezTo>
                  <a:cubicBezTo>
                    <a:pt x="342" y="286"/>
                    <a:pt x="339" y="287"/>
                    <a:pt x="335" y="287"/>
                  </a:cubicBezTo>
                  <a:cubicBezTo>
                    <a:pt x="325" y="287"/>
                    <a:pt x="316" y="281"/>
                    <a:pt x="312" y="272"/>
                  </a:cubicBezTo>
                  <a:cubicBezTo>
                    <a:pt x="262" y="161"/>
                    <a:pt x="262" y="161"/>
                    <a:pt x="262" y="161"/>
                  </a:cubicBezTo>
                  <a:cubicBezTo>
                    <a:pt x="265" y="307"/>
                    <a:pt x="271" y="536"/>
                    <a:pt x="271" y="545"/>
                  </a:cubicBezTo>
                  <a:cubicBezTo>
                    <a:pt x="271" y="546"/>
                    <a:pt x="271" y="546"/>
                    <a:pt x="271" y="547"/>
                  </a:cubicBezTo>
                  <a:cubicBezTo>
                    <a:pt x="270" y="562"/>
                    <a:pt x="256" y="575"/>
                    <a:pt x="238" y="575"/>
                  </a:cubicBezTo>
                  <a:cubicBezTo>
                    <a:pt x="238" y="575"/>
                    <a:pt x="238" y="575"/>
                    <a:pt x="238" y="575"/>
                  </a:cubicBezTo>
                  <a:close/>
                  <a:moveTo>
                    <a:pt x="183" y="293"/>
                  </a:moveTo>
                  <a:cubicBezTo>
                    <a:pt x="187" y="293"/>
                    <a:pt x="190" y="296"/>
                    <a:pt x="190" y="299"/>
                  </a:cubicBezTo>
                  <a:cubicBezTo>
                    <a:pt x="219" y="545"/>
                    <a:pt x="219" y="545"/>
                    <a:pt x="219" y="545"/>
                  </a:cubicBezTo>
                  <a:cubicBezTo>
                    <a:pt x="220" y="554"/>
                    <a:pt x="228" y="561"/>
                    <a:pt x="238" y="561"/>
                  </a:cubicBezTo>
                  <a:cubicBezTo>
                    <a:pt x="238" y="568"/>
                    <a:pt x="238" y="568"/>
                    <a:pt x="238" y="568"/>
                  </a:cubicBezTo>
                  <a:cubicBezTo>
                    <a:pt x="238" y="561"/>
                    <a:pt x="238" y="561"/>
                    <a:pt x="238" y="561"/>
                  </a:cubicBezTo>
                  <a:cubicBezTo>
                    <a:pt x="248" y="561"/>
                    <a:pt x="257" y="554"/>
                    <a:pt x="257" y="546"/>
                  </a:cubicBezTo>
                  <a:cubicBezTo>
                    <a:pt x="257" y="546"/>
                    <a:pt x="257" y="546"/>
                    <a:pt x="257" y="546"/>
                  </a:cubicBezTo>
                  <a:cubicBezTo>
                    <a:pt x="257" y="542"/>
                    <a:pt x="257" y="537"/>
                    <a:pt x="257" y="528"/>
                  </a:cubicBezTo>
                  <a:cubicBezTo>
                    <a:pt x="256" y="517"/>
                    <a:pt x="256" y="500"/>
                    <a:pt x="256" y="481"/>
                  </a:cubicBezTo>
                  <a:cubicBezTo>
                    <a:pt x="255" y="441"/>
                    <a:pt x="253" y="389"/>
                    <a:pt x="252" y="337"/>
                  </a:cubicBezTo>
                  <a:cubicBezTo>
                    <a:pt x="249" y="232"/>
                    <a:pt x="247" y="127"/>
                    <a:pt x="247" y="127"/>
                  </a:cubicBezTo>
                  <a:cubicBezTo>
                    <a:pt x="247" y="124"/>
                    <a:pt x="249" y="121"/>
                    <a:pt x="252" y="120"/>
                  </a:cubicBezTo>
                  <a:cubicBezTo>
                    <a:pt x="255" y="120"/>
                    <a:pt x="259" y="121"/>
                    <a:pt x="260" y="124"/>
                  </a:cubicBezTo>
                  <a:cubicBezTo>
                    <a:pt x="325" y="266"/>
                    <a:pt x="325" y="266"/>
                    <a:pt x="325" y="266"/>
                  </a:cubicBezTo>
                  <a:cubicBezTo>
                    <a:pt x="326" y="270"/>
                    <a:pt x="330" y="273"/>
                    <a:pt x="335" y="273"/>
                  </a:cubicBezTo>
                  <a:cubicBezTo>
                    <a:pt x="337" y="273"/>
                    <a:pt x="339" y="272"/>
                    <a:pt x="340" y="272"/>
                  </a:cubicBezTo>
                  <a:cubicBezTo>
                    <a:pt x="347" y="270"/>
                    <a:pt x="351" y="263"/>
                    <a:pt x="350" y="258"/>
                  </a:cubicBezTo>
                  <a:cubicBezTo>
                    <a:pt x="350" y="258"/>
                    <a:pt x="350" y="258"/>
                    <a:pt x="350" y="258"/>
                  </a:cubicBezTo>
                  <a:cubicBezTo>
                    <a:pt x="349" y="256"/>
                    <a:pt x="348" y="254"/>
                    <a:pt x="347" y="251"/>
                  </a:cubicBezTo>
                  <a:cubicBezTo>
                    <a:pt x="346" y="247"/>
                    <a:pt x="344" y="240"/>
                    <a:pt x="341" y="232"/>
                  </a:cubicBezTo>
                  <a:cubicBezTo>
                    <a:pt x="325" y="183"/>
                    <a:pt x="288" y="69"/>
                    <a:pt x="279" y="50"/>
                  </a:cubicBezTo>
                  <a:cubicBezTo>
                    <a:pt x="270" y="32"/>
                    <a:pt x="252" y="14"/>
                    <a:pt x="183" y="14"/>
                  </a:cubicBezTo>
                  <a:cubicBezTo>
                    <a:pt x="115" y="14"/>
                    <a:pt x="96" y="32"/>
                    <a:pt x="88" y="50"/>
                  </a:cubicBezTo>
                  <a:cubicBezTo>
                    <a:pt x="79" y="69"/>
                    <a:pt x="42" y="183"/>
                    <a:pt x="26" y="232"/>
                  </a:cubicBezTo>
                  <a:cubicBezTo>
                    <a:pt x="23" y="240"/>
                    <a:pt x="21" y="247"/>
                    <a:pt x="19" y="251"/>
                  </a:cubicBezTo>
                  <a:cubicBezTo>
                    <a:pt x="19" y="254"/>
                    <a:pt x="18" y="256"/>
                    <a:pt x="17" y="258"/>
                  </a:cubicBezTo>
                  <a:cubicBezTo>
                    <a:pt x="17" y="258"/>
                    <a:pt x="17" y="258"/>
                    <a:pt x="17" y="258"/>
                  </a:cubicBezTo>
                  <a:cubicBezTo>
                    <a:pt x="16" y="263"/>
                    <a:pt x="20" y="270"/>
                    <a:pt x="26" y="272"/>
                  </a:cubicBezTo>
                  <a:cubicBezTo>
                    <a:pt x="28" y="272"/>
                    <a:pt x="30" y="273"/>
                    <a:pt x="31" y="273"/>
                  </a:cubicBezTo>
                  <a:cubicBezTo>
                    <a:pt x="36" y="273"/>
                    <a:pt x="41" y="270"/>
                    <a:pt x="42" y="266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8" y="121"/>
                    <a:pt x="111" y="120"/>
                    <a:pt x="115" y="120"/>
                  </a:cubicBezTo>
                  <a:cubicBezTo>
                    <a:pt x="118" y="121"/>
                    <a:pt x="120" y="124"/>
                    <a:pt x="120" y="127"/>
                  </a:cubicBezTo>
                  <a:cubicBezTo>
                    <a:pt x="120" y="127"/>
                    <a:pt x="117" y="232"/>
                    <a:pt x="115" y="337"/>
                  </a:cubicBezTo>
                  <a:cubicBezTo>
                    <a:pt x="114" y="389"/>
                    <a:pt x="112" y="442"/>
                    <a:pt x="111" y="481"/>
                  </a:cubicBezTo>
                  <a:cubicBezTo>
                    <a:pt x="111" y="500"/>
                    <a:pt x="110" y="517"/>
                    <a:pt x="110" y="528"/>
                  </a:cubicBezTo>
                  <a:cubicBezTo>
                    <a:pt x="110" y="534"/>
                    <a:pt x="110" y="539"/>
                    <a:pt x="110" y="542"/>
                  </a:cubicBezTo>
                  <a:cubicBezTo>
                    <a:pt x="109" y="543"/>
                    <a:pt x="109" y="544"/>
                    <a:pt x="109" y="546"/>
                  </a:cubicBezTo>
                  <a:cubicBezTo>
                    <a:pt x="110" y="554"/>
                    <a:pt x="118" y="561"/>
                    <a:pt x="128" y="561"/>
                  </a:cubicBezTo>
                  <a:cubicBezTo>
                    <a:pt x="138" y="561"/>
                    <a:pt x="147" y="554"/>
                    <a:pt x="147" y="546"/>
                  </a:cubicBezTo>
                  <a:cubicBezTo>
                    <a:pt x="176" y="299"/>
                    <a:pt x="176" y="299"/>
                    <a:pt x="176" y="299"/>
                  </a:cubicBezTo>
                  <a:cubicBezTo>
                    <a:pt x="177" y="296"/>
                    <a:pt x="180" y="293"/>
                    <a:pt x="183" y="29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149123278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8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3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8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9" grpId="0" animBg="1"/>
      <p:bldP spid="12" grpId="0"/>
      <p:bldP spid="15" grpId="0"/>
      <p:bldP spid="18" grpId="0"/>
      <p:bldP spid="21" grpId="0"/>
      <p:bldP spid="2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Hexagon 18"/>
          <p:cNvSpPr/>
          <p:nvPr/>
        </p:nvSpPr>
        <p:spPr>
          <a:xfrm rot="5400000">
            <a:off x="7868497" y="4116490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32" name="Trapezoid 31"/>
          <p:cNvSpPr/>
          <p:nvPr/>
        </p:nvSpPr>
        <p:spPr>
          <a:xfrm rot="19800000">
            <a:off x="7886186" y="4238323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4" name="Hexagon 33"/>
          <p:cNvSpPr/>
          <p:nvPr/>
        </p:nvSpPr>
        <p:spPr>
          <a:xfrm rot="5400000">
            <a:off x="5973970" y="4116490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33" name="Trapezoid 32"/>
          <p:cNvSpPr/>
          <p:nvPr/>
        </p:nvSpPr>
        <p:spPr>
          <a:xfrm rot="1800000">
            <a:off x="6832768" y="4236432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5" name="Hexagon 34"/>
          <p:cNvSpPr/>
          <p:nvPr/>
        </p:nvSpPr>
        <p:spPr>
          <a:xfrm rot="5400000">
            <a:off x="7868497" y="816471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36" name="Trapezoid 35"/>
          <p:cNvSpPr/>
          <p:nvPr/>
        </p:nvSpPr>
        <p:spPr>
          <a:xfrm rot="12600000" flipH="1">
            <a:off x="7886186" y="2397543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7" name="Hexagon 36"/>
          <p:cNvSpPr/>
          <p:nvPr/>
        </p:nvSpPr>
        <p:spPr>
          <a:xfrm rot="5400000">
            <a:off x="5973970" y="816471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38" name="Trapezoid 37"/>
          <p:cNvSpPr/>
          <p:nvPr/>
        </p:nvSpPr>
        <p:spPr>
          <a:xfrm rot="9000000" flipH="1">
            <a:off x="6832768" y="2395651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Hexagon 39"/>
          <p:cNvSpPr/>
          <p:nvPr/>
        </p:nvSpPr>
        <p:spPr>
          <a:xfrm rot="5400000">
            <a:off x="8801171" y="2462480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41" name="Trapezoid 40"/>
          <p:cNvSpPr/>
          <p:nvPr/>
        </p:nvSpPr>
        <p:spPr>
          <a:xfrm rot="16200000" flipH="1">
            <a:off x="8396259" y="3312660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2" name="Hexagon 41"/>
          <p:cNvSpPr/>
          <p:nvPr/>
        </p:nvSpPr>
        <p:spPr>
          <a:xfrm rot="5400000">
            <a:off x="5040145" y="2466480"/>
            <a:ext cx="2135583" cy="1857309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tx1">
              <a:alpha val="15000"/>
            </a:schemeClr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487680" tIns="0" rIns="0" bIns="0" numCol="1" spcCol="1270" anchor="t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2133" dirty="0">
                <a:solidFill>
                  <a:schemeClr val="tx1"/>
                </a:solidFill>
              </a:rPr>
              <a:t>Key text</a:t>
            </a:r>
          </a:p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ts val="267"/>
              </a:spcAft>
            </a:pPr>
            <a:r>
              <a:rPr lang="en-US" sz="1600" dirty="0">
                <a:solidFill>
                  <a:schemeClr val="tx1"/>
                </a:solidFill>
              </a:rPr>
              <a:t>Lorem ipsum dolor sit amet</a:t>
            </a:r>
          </a:p>
        </p:txBody>
      </p:sp>
      <p:sp>
        <p:nvSpPr>
          <p:cNvPr id="43" name="Trapezoid 42"/>
          <p:cNvSpPr/>
          <p:nvPr/>
        </p:nvSpPr>
        <p:spPr>
          <a:xfrm rot="5400000" flipH="1">
            <a:off x="6323995" y="3312660"/>
            <a:ext cx="1260245" cy="164947"/>
          </a:xfrm>
          <a:prstGeom prst="trapezoid">
            <a:avLst>
              <a:gd name="adj" fmla="val 58035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7" name="Hexagon 56"/>
          <p:cNvSpPr/>
          <p:nvPr/>
        </p:nvSpPr>
        <p:spPr>
          <a:xfrm rot="5400000">
            <a:off x="5733644" y="882045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06</a:t>
            </a:r>
          </a:p>
        </p:txBody>
      </p:sp>
      <p:sp>
        <p:nvSpPr>
          <p:cNvPr id="59" name="Hexagon 58"/>
          <p:cNvSpPr/>
          <p:nvPr/>
        </p:nvSpPr>
        <p:spPr>
          <a:xfrm rot="5400000">
            <a:off x="9474426" y="878023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60" name="Hexagon 59"/>
          <p:cNvSpPr/>
          <p:nvPr/>
        </p:nvSpPr>
        <p:spPr>
          <a:xfrm rot="5400000">
            <a:off x="10411852" y="2524217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61" name="Hexagon 60"/>
          <p:cNvSpPr/>
          <p:nvPr/>
        </p:nvSpPr>
        <p:spPr>
          <a:xfrm rot="5400000">
            <a:off x="9480150" y="5247903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62" name="Hexagon 61"/>
          <p:cNvSpPr/>
          <p:nvPr/>
        </p:nvSpPr>
        <p:spPr>
          <a:xfrm rot="5400000">
            <a:off x="5733644" y="5247903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63" name="Hexagon 62"/>
          <p:cNvSpPr/>
          <p:nvPr/>
        </p:nvSpPr>
        <p:spPr>
          <a:xfrm rot="5400000">
            <a:off x="4800115" y="2524219"/>
            <a:ext cx="765549" cy="66579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67" dirty="0">
                <a:solidFill>
                  <a:srgbClr val="FFFFFF"/>
                </a:solidFill>
              </a:rPr>
              <a:t>05</a:t>
            </a:r>
          </a:p>
        </p:txBody>
      </p:sp>
      <p:sp>
        <p:nvSpPr>
          <p:cNvPr id="65" name="Hexagon 64"/>
          <p:cNvSpPr/>
          <p:nvPr/>
        </p:nvSpPr>
        <p:spPr>
          <a:xfrm rot="5400000">
            <a:off x="869630" y="2557820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66" name="Hexagon 65"/>
          <p:cNvSpPr/>
          <p:nvPr/>
        </p:nvSpPr>
        <p:spPr>
          <a:xfrm rot="5400000">
            <a:off x="869630" y="3642998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67" name="Hexagon 66"/>
          <p:cNvSpPr/>
          <p:nvPr/>
        </p:nvSpPr>
        <p:spPr>
          <a:xfrm rot="5400000">
            <a:off x="1177177" y="3100409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68" name="Hexagon 67"/>
          <p:cNvSpPr/>
          <p:nvPr/>
        </p:nvSpPr>
        <p:spPr>
          <a:xfrm rot="5400000">
            <a:off x="1177177" y="4185588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1594970" y="2708746"/>
            <a:ext cx="1449436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One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902517" y="3249412"/>
            <a:ext cx="143090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Two</a:t>
            </a:r>
          </a:p>
        </p:txBody>
      </p:sp>
      <p:sp>
        <p:nvSpPr>
          <p:cNvPr id="71" name="Rectangle 70"/>
          <p:cNvSpPr/>
          <p:nvPr/>
        </p:nvSpPr>
        <p:spPr>
          <a:xfrm>
            <a:off x="1594970" y="3790079"/>
            <a:ext cx="1587999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Three</a:t>
            </a:r>
          </a:p>
        </p:txBody>
      </p:sp>
      <p:sp>
        <p:nvSpPr>
          <p:cNvPr id="72" name="Rectangle 71"/>
          <p:cNvSpPr/>
          <p:nvPr/>
        </p:nvSpPr>
        <p:spPr>
          <a:xfrm>
            <a:off x="1902516" y="4330746"/>
            <a:ext cx="1483098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Four</a:t>
            </a:r>
          </a:p>
        </p:txBody>
      </p:sp>
      <p:sp>
        <p:nvSpPr>
          <p:cNvPr id="73" name="Hexagon 72"/>
          <p:cNvSpPr/>
          <p:nvPr/>
        </p:nvSpPr>
        <p:spPr>
          <a:xfrm rot="5400000">
            <a:off x="869630" y="4728177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74" name="Hexagon 73"/>
          <p:cNvSpPr/>
          <p:nvPr/>
        </p:nvSpPr>
        <p:spPr>
          <a:xfrm rot="5400000">
            <a:off x="1177177" y="5270765"/>
            <a:ext cx="687167" cy="597625"/>
          </a:xfrm>
          <a:prstGeom prst="hexagon">
            <a:avLst>
              <a:gd name="adj" fmla="val 28802"/>
              <a:gd name="vf" fmla="val 11547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squar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2667" dirty="0">
              <a:solidFill>
                <a:schemeClr val="bg1"/>
              </a:solidFill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1594969" y="4871412"/>
            <a:ext cx="1414170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Five</a:t>
            </a:r>
          </a:p>
        </p:txBody>
      </p:sp>
      <p:sp>
        <p:nvSpPr>
          <p:cNvPr id="76" name="Rectangle 75"/>
          <p:cNvSpPr/>
          <p:nvPr/>
        </p:nvSpPr>
        <p:spPr>
          <a:xfrm>
            <a:off x="1902516" y="5412080"/>
            <a:ext cx="131959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600" dirty="0"/>
              <a:t>Category Six</a:t>
            </a:r>
          </a:p>
        </p:txBody>
      </p:sp>
      <p:sp>
        <p:nvSpPr>
          <p:cNvPr id="79" name="Title 7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l"/>
            <a:r>
              <a:rPr lang="en-US" dirty="0" smtClean="0"/>
              <a:t>Hexagon infographic</a:t>
            </a:r>
            <a:endParaRPr lang="en-US" dirty="0"/>
          </a:p>
        </p:txBody>
      </p:sp>
      <p:sp>
        <p:nvSpPr>
          <p:cNvPr id="80" name="Text Placeholder 79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/>
            <a:r>
              <a:rPr lang="en-US" dirty="0" smtClean="0"/>
              <a:t>With icons and legend</a:t>
            </a:r>
            <a:endParaRPr lang="en-US" dirty="0"/>
          </a:p>
        </p:txBody>
      </p:sp>
      <p:sp>
        <p:nvSpPr>
          <p:cNvPr id="81" name="Freeform 147"/>
          <p:cNvSpPr>
            <a:spLocks noEditPoints="1"/>
          </p:cNvSpPr>
          <p:nvPr/>
        </p:nvSpPr>
        <p:spPr bwMode="auto">
          <a:xfrm>
            <a:off x="5921463" y="2692080"/>
            <a:ext cx="372944" cy="471085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2" name="Freeform 41"/>
          <p:cNvSpPr>
            <a:spLocks noEditPoints="1"/>
          </p:cNvSpPr>
          <p:nvPr/>
        </p:nvSpPr>
        <p:spPr bwMode="auto">
          <a:xfrm>
            <a:off x="6865407" y="4380368"/>
            <a:ext cx="352707" cy="427411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3" name="Freeform 17"/>
          <p:cNvSpPr>
            <a:spLocks noEditPoints="1"/>
          </p:cNvSpPr>
          <p:nvPr/>
        </p:nvSpPr>
        <p:spPr bwMode="auto">
          <a:xfrm>
            <a:off x="6815870" y="1024451"/>
            <a:ext cx="451781" cy="442371"/>
          </a:xfrm>
          <a:custGeom>
            <a:avLst/>
            <a:gdLst>
              <a:gd name="T0" fmla="*/ 260 w 800"/>
              <a:gd name="T1" fmla="*/ 392 h 784"/>
              <a:gd name="T2" fmla="*/ 539 w 800"/>
              <a:gd name="T3" fmla="*/ 392 h 784"/>
              <a:gd name="T4" fmla="*/ 400 w 800"/>
              <a:gd name="T5" fmla="*/ 495 h 784"/>
              <a:gd name="T6" fmla="*/ 400 w 800"/>
              <a:gd name="T7" fmla="*/ 289 h 784"/>
              <a:gd name="T8" fmla="*/ 400 w 800"/>
              <a:gd name="T9" fmla="*/ 495 h 784"/>
              <a:gd name="T10" fmla="*/ 676 w 800"/>
              <a:gd name="T11" fmla="*/ 260 h 784"/>
              <a:gd name="T12" fmla="*/ 651 w 800"/>
              <a:gd name="T13" fmla="*/ 84 h 784"/>
              <a:gd name="T14" fmla="*/ 638 w 800"/>
              <a:gd name="T15" fmla="*/ 79 h 784"/>
              <a:gd name="T16" fmla="*/ 500 w 800"/>
              <a:gd name="T17" fmla="*/ 107 h 784"/>
              <a:gd name="T18" fmla="*/ 356 w 800"/>
              <a:gd name="T19" fmla="*/ 0 h 784"/>
              <a:gd name="T20" fmla="*/ 265 w 800"/>
              <a:gd name="T21" fmla="*/ 121 h 784"/>
              <a:gd name="T22" fmla="*/ 150 w 800"/>
              <a:gd name="T23" fmla="*/ 82 h 784"/>
              <a:gd name="T24" fmla="*/ 122 w 800"/>
              <a:gd name="T25" fmla="*/ 261 h 784"/>
              <a:gd name="T26" fmla="*/ 0 w 800"/>
              <a:gd name="T27" fmla="*/ 353 h 784"/>
              <a:gd name="T28" fmla="*/ 109 w 800"/>
              <a:gd name="T29" fmla="*/ 492 h 784"/>
              <a:gd name="T30" fmla="*/ 88 w 800"/>
              <a:gd name="T31" fmla="*/ 642 h 784"/>
              <a:gd name="T32" fmla="*/ 154 w 800"/>
              <a:gd name="T33" fmla="*/ 705 h 784"/>
              <a:gd name="T34" fmla="*/ 266 w 800"/>
              <a:gd name="T35" fmla="*/ 664 h 784"/>
              <a:gd name="T36" fmla="*/ 359 w 800"/>
              <a:gd name="T37" fmla="*/ 784 h 784"/>
              <a:gd name="T38" fmla="*/ 501 w 800"/>
              <a:gd name="T39" fmla="*/ 677 h 784"/>
              <a:gd name="T40" fmla="*/ 641 w 800"/>
              <a:gd name="T41" fmla="*/ 703 h 784"/>
              <a:gd name="T42" fmla="*/ 714 w 800"/>
              <a:gd name="T43" fmla="*/ 639 h 784"/>
              <a:gd name="T44" fmla="*/ 690 w 800"/>
              <a:gd name="T45" fmla="*/ 491 h 784"/>
              <a:gd name="T46" fmla="*/ 800 w 800"/>
              <a:gd name="T47" fmla="*/ 349 h 784"/>
              <a:gd name="T48" fmla="*/ 766 w 800"/>
              <a:gd name="T49" fmla="*/ 423 h 784"/>
              <a:gd name="T50" fmla="*/ 665 w 800"/>
              <a:gd name="T51" fmla="*/ 464 h 784"/>
              <a:gd name="T52" fmla="*/ 643 w 800"/>
              <a:gd name="T53" fmla="*/ 531 h 784"/>
              <a:gd name="T54" fmla="*/ 636 w 800"/>
              <a:gd name="T55" fmla="*/ 667 h 784"/>
              <a:gd name="T56" fmla="*/ 535 w 800"/>
              <a:gd name="T57" fmla="*/ 627 h 784"/>
              <a:gd name="T58" fmla="*/ 472 w 800"/>
              <a:gd name="T59" fmla="*/ 658 h 784"/>
              <a:gd name="T60" fmla="*/ 368 w 800"/>
              <a:gd name="T61" fmla="*/ 750 h 784"/>
              <a:gd name="T62" fmla="*/ 325 w 800"/>
              <a:gd name="T63" fmla="*/ 651 h 784"/>
              <a:gd name="T64" fmla="*/ 258 w 800"/>
              <a:gd name="T65" fmla="*/ 630 h 784"/>
              <a:gd name="T66" fmla="*/ 119 w 800"/>
              <a:gd name="T67" fmla="*/ 624 h 784"/>
              <a:gd name="T68" fmla="*/ 160 w 800"/>
              <a:gd name="T69" fmla="*/ 524 h 784"/>
              <a:gd name="T70" fmla="*/ 128 w 800"/>
              <a:gd name="T71" fmla="*/ 462 h 784"/>
              <a:gd name="T72" fmla="*/ 34 w 800"/>
              <a:gd name="T73" fmla="*/ 362 h 784"/>
              <a:gd name="T74" fmla="*/ 135 w 800"/>
              <a:gd name="T75" fmla="*/ 320 h 784"/>
              <a:gd name="T76" fmla="*/ 156 w 800"/>
              <a:gd name="T77" fmla="*/ 254 h 784"/>
              <a:gd name="T78" fmla="*/ 163 w 800"/>
              <a:gd name="T79" fmla="*/ 118 h 784"/>
              <a:gd name="T80" fmla="*/ 265 w 800"/>
              <a:gd name="T81" fmla="*/ 158 h 784"/>
              <a:gd name="T82" fmla="*/ 328 w 800"/>
              <a:gd name="T83" fmla="*/ 126 h 784"/>
              <a:gd name="T84" fmla="*/ 431 w 800"/>
              <a:gd name="T85" fmla="*/ 34 h 784"/>
              <a:gd name="T86" fmla="*/ 474 w 800"/>
              <a:gd name="T87" fmla="*/ 133 h 784"/>
              <a:gd name="T88" fmla="*/ 541 w 800"/>
              <a:gd name="T89" fmla="*/ 155 h 784"/>
              <a:gd name="T90" fmla="*/ 681 w 800"/>
              <a:gd name="T91" fmla="*/ 161 h 784"/>
              <a:gd name="T92" fmla="*/ 639 w 800"/>
              <a:gd name="T93" fmla="*/ 260 h 784"/>
              <a:gd name="T94" fmla="*/ 672 w 800"/>
              <a:gd name="T95" fmla="*/ 322 h 784"/>
              <a:gd name="T96" fmla="*/ 766 w 800"/>
              <a:gd name="T97" fmla="*/ 4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0" h="784">
                <a:moveTo>
                  <a:pt x="400" y="255"/>
                </a:moveTo>
                <a:cubicBezTo>
                  <a:pt x="323" y="255"/>
                  <a:pt x="260" y="317"/>
                  <a:pt x="260" y="392"/>
                </a:cubicBezTo>
                <a:cubicBezTo>
                  <a:pt x="260" y="468"/>
                  <a:pt x="323" y="529"/>
                  <a:pt x="400" y="529"/>
                </a:cubicBezTo>
                <a:cubicBezTo>
                  <a:pt x="477" y="529"/>
                  <a:pt x="539" y="468"/>
                  <a:pt x="539" y="392"/>
                </a:cubicBezTo>
                <a:cubicBezTo>
                  <a:pt x="539" y="317"/>
                  <a:pt x="477" y="255"/>
                  <a:pt x="400" y="255"/>
                </a:cubicBezTo>
                <a:close/>
                <a:moveTo>
                  <a:pt x="400" y="495"/>
                </a:moveTo>
                <a:cubicBezTo>
                  <a:pt x="341" y="495"/>
                  <a:pt x="294" y="449"/>
                  <a:pt x="294" y="392"/>
                </a:cubicBezTo>
                <a:cubicBezTo>
                  <a:pt x="294" y="335"/>
                  <a:pt x="341" y="289"/>
                  <a:pt x="400" y="289"/>
                </a:cubicBezTo>
                <a:cubicBezTo>
                  <a:pt x="458" y="289"/>
                  <a:pt x="505" y="335"/>
                  <a:pt x="505" y="392"/>
                </a:cubicBezTo>
                <a:cubicBezTo>
                  <a:pt x="505" y="449"/>
                  <a:pt x="458" y="495"/>
                  <a:pt x="400" y="495"/>
                </a:cubicBezTo>
                <a:close/>
                <a:moveTo>
                  <a:pt x="690" y="293"/>
                </a:moveTo>
                <a:cubicBezTo>
                  <a:pt x="676" y="260"/>
                  <a:pt x="676" y="260"/>
                  <a:pt x="676" y="260"/>
                </a:cubicBezTo>
                <a:cubicBezTo>
                  <a:pt x="723" y="155"/>
                  <a:pt x="720" y="152"/>
                  <a:pt x="711" y="143"/>
                </a:cubicBezTo>
                <a:cubicBezTo>
                  <a:pt x="651" y="84"/>
                  <a:pt x="651" y="84"/>
                  <a:pt x="651" y="84"/>
                </a:cubicBezTo>
                <a:cubicBezTo>
                  <a:pt x="645" y="79"/>
                  <a:pt x="645" y="79"/>
                  <a:pt x="645" y="79"/>
                </a:cubicBezTo>
                <a:cubicBezTo>
                  <a:pt x="638" y="79"/>
                  <a:pt x="638" y="79"/>
                  <a:pt x="638" y="79"/>
                </a:cubicBezTo>
                <a:cubicBezTo>
                  <a:pt x="635" y="79"/>
                  <a:pt x="624" y="79"/>
                  <a:pt x="533" y="121"/>
                </a:cubicBezTo>
                <a:cubicBezTo>
                  <a:pt x="500" y="107"/>
                  <a:pt x="500" y="107"/>
                  <a:pt x="500" y="107"/>
                </a:cubicBezTo>
                <a:cubicBezTo>
                  <a:pt x="457" y="0"/>
                  <a:pt x="452" y="0"/>
                  <a:pt x="440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43" y="0"/>
                  <a:pt x="338" y="0"/>
                  <a:pt x="298" y="108"/>
                </a:cubicBezTo>
                <a:cubicBezTo>
                  <a:pt x="265" y="121"/>
                  <a:pt x="265" y="121"/>
                  <a:pt x="265" y="121"/>
                </a:cubicBezTo>
                <a:cubicBezTo>
                  <a:pt x="204" y="95"/>
                  <a:pt x="168" y="82"/>
                  <a:pt x="158" y="82"/>
                </a:cubicBezTo>
                <a:cubicBezTo>
                  <a:pt x="150" y="82"/>
                  <a:pt x="150" y="82"/>
                  <a:pt x="150" y="82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76" y="154"/>
                  <a:pt x="73" y="158"/>
                  <a:pt x="122" y="261"/>
                </a:cubicBezTo>
                <a:cubicBezTo>
                  <a:pt x="109" y="294"/>
                  <a:pt x="109" y="294"/>
                  <a:pt x="109" y="294"/>
                </a:cubicBezTo>
                <a:cubicBezTo>
                  <a:pt x="0" y="336"/>
                  <a:pt x="0" y="340"/>
                  <a:pt x="0" y="353"/>
                </a:cubicBezTo>
                <a:cubicBezTo>
                  <a:pt x="0" y="435"/>
                  <a:pt x="0" y="435"/>
                  <a:pt x="0" y="435"/>
                </a:cubicBezTo>
                <a:cubicBezTo>
                  <a:pt x="0" y="448"/>
                  <a:pt x="0" y="453"/>
                  <a:pt x="109" y="492"/>
                </a:cubicBezTo>
                <a:cubicBezTo>
                  <a:pt x="123" y="524"/>
                  <a:pt x="123" y="524"/>
                  <a:pt x="123" y="524"/>
                </a:cubicBezTo>
                <a:cubicBezTo>
                  <a:pt x="76" y="629"/>
                  <a:pt x="79" y="633"/>
                  <a:pt x="88" y="642"/>
                </a:cubicBezTo>
                <a:cubicBezTo>
                  <a:pt x="148" y="700"/>
                  <a:pt x="148" y="700"/>
                  <a:pt x="148" y="700"/>
                </a:cubicBezTo>
                <a:cubicBezTo>
                  <a:pt x="154" y="705"/>
                  <a:pt x="154" y="705"/>
                  <a:pt x="154" y="705"/>
                </a:cubicBezTo>
                <a:cubicBezTo>
                  <a:pt x="161" y="705"/>
                  <a:pt x="161" y="705"/>
                  <a:pt x="161" y="705"/>
                </a:cubicBezTo>
                <a:cubicBezTo>
                  <a:pt x="164" y="705"/>
                  <a:pt x="175" y="705"/>
                  <a:pt x="266" y="664"/>
                </a:cubicBezTo>
                <a:cubicBezTo>
                  <a:pt x="299" y="677"/>
                  <a:pt x="299" y="677"/>
                  <a:pt x="299" y="677"/>
                </a:cubicBezTo>
                <a:cubicBezTo>
                  <a:pt x="342" y="784"/>
                  <a:pt x="347" y="784"/>
                  <a:pt x="359" y="784"/>
                </a:cubicBezTo>
                <a:cubicBezTo>
                  <a:pt x="443" y="784"/>
                  <a:pt x="443" y="784"/>
                  <a:pt x="443" y="784"/>
                </a:cubicBezTo>
                <a:cubicBezTo>
                  <a:pt x="456" y="784"/>
                  <a:pt x="461" y="784"/>
                  <a:pt x="501" y="677"/>
                </a:cubicBezTo>
                <a:cubicBezTo>
                  <a:pt x="534" y="664"/>
                  <a:pt x="534" y="664"/>
                  <a:pt x="534" y="664"/>
                </a:cubicBezTo>
                <a:cubicBezTo>
                  <a:pt x="595" y="689"/>
                  <a:pt x="631" y="703"/>
                  <a:pt x="641" y="703"/>
                </a:cubicBezTo>
                <a:cubicBezTo>
                  <a:pt x="649" y="702"/>
                  <a:pt x="649" y="702"/>
                  <a:pt x="649" y="702"/>
                </a:cubicBezTo>
                <a:cubicBezTo>
                  <a:pt x="714" y="639"/>
                  <a:pt x="714" y="639"/>
                  <a:pt x="714" y="639"/>
                </a:cubicBezTo>
                <a:cubicBezTo>
                  <a:pt x="723" y="630"/>
                  <a:pt x="726" y="627"/>
                  <a:pt x="677" y="523"/>
                </a:cubicBezTo>
                <a:cubicBezTo>
                  <a:pt x="690" y="491"/>
                  <a:pt x="690" y="491"/>
                  <a:pt x="690" y="491"/>
                </a:cubicBezTo>
                <a:cubicBezTo>
                  <a:pt x="800" y="449"/>
                  <a:pt x="800" y="444"/>
                  <a:pt x="800" y="432"/>
                </a:cubicBezTo>
                <a:cubicBezTo>
                  <a:pt x="800" y="349"/>
                  <a:pt x="800" y="349"/>
                  <a:pt x="800" y="349"/>
                </a:cubicBezTo>
                <a:cubicBezTo>
                  <a:pt x="800" y="336"/>
                  <a:pt x="800" y="332"/>
                  <a:pt x="690" y="293"/>
                </a:cubicBezTo>
                <a:close/>
                <a:moveTo>
                  <a:pt x="766" y="423"/>
                </a:moveTo>
                <a:cubicBezTo>
                  <a:pt x="750" y="431"/>
                  <a:pt x="708" y="448"/>
                  <a:pt x="671" y="462"/>
                </a:cubicBezTo>
                <a:cubicBezTo>
                  <a:pt x="665" y="464"/>
                  <a:pt x="665" y="464"/>
                  <a:pt x="665" y="464"/>
                </a:cubicBezTo>
                <a:cubicBezTo>
                  <a:pt x="640" y="524"/>
                  <a:pt x="640" y="524"/>
                  <a:pt x="640" y="524"/>
                </a:cubicBezTo>
                <a:cubicBezTo>
                  <a:pt x="643" y="531"/>
                  <a:pt x="643" y="531"/>
                  <a:pt x="643" y="531"/>
                </a:cubicBezTo>
                <a:cubicBezTo>
                  <a:pt x="659" y="565"/>
                  <a:pt x="677" y="605"/>
                  <a:pt x="683" y="621"/>
                </a:cubicBezTo>
                <a:cubicBezTo>
                  <a:pt x="636" y="667"/>
                  <a:pt x="636" y="667"/>
                  <a:pt x="636" y="667"/>
                </a:cubicBezTo>
                <a:cubicBezTo>
                  <a:pt x="620" y="662"/>
                  <a:pt x="577" y="645"/>
                  <a:pt x="541" y="629"/>
                </a:cubicBezTo>
                <a:cubicBezTo>
                  <a:pt x="535" y="627"/>
                  <a:pt x="535" y="627"/>
                  <a:pt x="535" y="627"/>
                </a:cubicBezTo>
                <a:cubicBezTo>
                  <a:pt x="474" y="651"/>
                  <a:pt x="474" y="651"/>
                  <a:pt x="474" y="651"/>
                </a:cubicBezTo>
                <a:cubicBezTo>
                  <a:pt x="472" y="658"/>
                  <a:pt x="472" y="658"/>
                  <a:pt x="472" y="658"/>
                </a:cubicBezTo>
                <a:cubicBezTo>
                  <a:pt x="458" y="694"/>
                  <a:pt x="442" y="735"/>
                  <a:pt x="434" y="750"/>
                </a:cubicBezTo>
                <a:cubicBezTo>
                  <a:pt x="368" y="750"/>
                  <a:pt x="368" y="750"/>
                  <a:pt x="368" y="750"/>
                </a:cubicBezTo>
                <a:cubicBezTo>
                  <a:pt x="360" y="735"/>
                  <a:pt x="342" y="694"/>
                  <a:pt x="328" y="658"/>
                </a:cubicBezTo>
                <a:cubicBezTo>
                  <a:pt x="325" y="651"/>
                  <a:pt x="325" y="651"/>
                  <a:pt x="325" y="651"/>
                </a:cubicBezTo>
                <a:cubicBezTo>
                  <a:pt x="265" y="627"/>
                  <a:pt x="265" y="627"/>
                  <a:pt x="265" y="627"/>
                </a:cubicBezTo>
                <a:cubicBezTo>
                  <a:pt x="258" y="630"/>
                  <a:pt x="258" y="630"/>
                  <a:pt x="258" y="630"/>
                </a:cubicBezTo>
                <a:cubicBezTo>
                  <a:pt x="223" y="646"/>
                  <a:pt x="181" y="664"/>
                  <a:pt x="166" y="670"/>
                </a:cubicBezTo>
                <a:cubicBezTo>
                  <a:pt x="119" y="624"/>
                  <a:pt x="119" y="624"/>
                  <a:pt x="119" y="624"/>
                </a:cubicBezTo>
                <a:cubicBezTo>
                  <a:pt x="124" y="607"/>
                  <a:pt x="141" y="566"/>
                  <a:pt x="157" y="531"/>
                </a:cubicBezTo>
                <a:cubicBezTo>
                  <a:pt x="160" y="524"/>
                  <a:pt x="160" y="524"/>
                  <a:pt x="160" y="524"/>
                </a:cubicBezTo>
                <a:cubicBezTo>
                  <a:pt x="135" y="465"/>
                  <a:pt x="135" y="465"/>
                  <a:pt x="135" y="465"/>
                </a:cubicBezTo>
                <a:cubicBezTo>
                  <a:pt x="128" y="462"/>
                  <a:pt x="128" y="462"/>
                  <a:pt x="128" y="462"/>
                </a:cubicBezTo>
                <a:cubicBezTo>
                  <a:pt x="92" y="449"/>
                  <a:pt x="50" y="433"/>
                  <a:pt x="34" y="426"/>
                </a:cubicBezTo>
                <a:cubicBezTo>
                  <a:pt x="34" y="362"/>
                  <a:pt x="34" y="362"/>
                  <a:pt x="34" y="362"/>
                </a:cubicBezTo>
                <a:cubicBezTo>
                  <a:pt x="49" y="354"/>
                  <a:pt x="92" y="337"/>
                  <a:pt x="128" y="323"/>
                </a:cubicBezTo>
                <a:cubicBezTo>
                  <a:pt x="135" y="320"/>
                  <a:pt x="135" y="320"/>
                  <a:pt x="135" y="320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40" y="220"/>
                  <a:pt x="122" y="180"/>
                  <a:pt x="116" y="163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80" y="123"/>
                  <a:pt x="222" y="140"/>
                  <a:pt x="258" y="155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325" y="133"/>
                  <a:pt x="325" y="133"/>
                  <a:pt x="325" y="133"/>
                </a:cubicBezTo>
                <a:cubicBezTo>
                  <a:pt x="328" y="126"/>
                  <a:pt x="328" y="126"/>
                  <a:pt x="328" y="126"/>
                </a:cubicBezTo>
                <a:cubicBezTo>
                  <a:pt x="341" y="91"/>
                  <a:pt x="357" y="50"/>
                  <a:pt x="365" y="34"/>
                </a:cubicBezTo>
                <a:cubicBezTo>
                  <a:pt x="431" y="34"/>
                  <a:pt x="431" y="34"/>
                  <a:pt x="431" y="34"/>
                </a:cubicBezTo>
                <a:cubicBezTo>
                  <a:pt x="439" y="50"/>
                  <a:pt x="457" y="91"/>
                  <a:pt x="471" y="127"/>
                </a:cubicBezTo>
                <a:cubicBezTo>
                  <a:pt x="474" y="133"/>
                  <a:pt x="474" y="133"/>
                  <a:pt x="474" y="133"/>
                </a:cubicBezTo>
                <a:cubicBezTo>
                  <a:pt x="534" y="158"/>
                  <a:pt x="534" y="158"/>
                  <a:pt x="534" y="158"/>
                </a:cubicBezTo>
                <a:cubicBezTo>
                  <a:pt x="541" y="155"/>
                  <a:pt x="541" y="155"/>
                  <a:pt x="541" y="155"/>
                </a:cubicBezTo>
                <a:cubicBezTo>
                  <a:pt x="576" y="138"/>
                  <a:pt x="619" y="120"/>
                  <a:pt x="634" y="115"/>
                </a:cubicBezTo>
                <a:cubicBezTo>
                  <a:pt x="681" y="161"/>
                  <a:pt x="681" y="161"/>
                  <a:pt x="681" y="161"/>
                </a:cubicBezTo>
                <a:cubicBezTo>
                  <a:pt x="675" y="177"/>
                  <a:pt x="658" y="218"/>
                  <a:pt x="642" y="253"/>
                </a:cubicBezTo>
                <a:cubicBezTo>
                  <a:pt x="639" y="260"/>
                  <a:pt x="639" y="260"/>
                  <a:pt x="639" y="260"/>
                </a:cubicBezTo>
                <a:cubicBezTo>
                  <a:pt x="664" y="320"/>
                  <a:pt x="664" y="320"/>
                  <a:pt x="664" y="320"/>
                </a:cubicBezTo>
                <a:cubicBezTo>
                  <a:pt x="672" y="322"/>
                  <a:pt x="672" y="322"/>
                  <a:pt x="672" y="322"/>
                </a:cubicBezTo>
                <a:cubicBezTo>
                  <a:pt x="708" y="335"/>
                  <a:pt x="750" y="351"/>
                  <a:pt x="766" y="359"/>
                </a:cubicBezTo>
                <a:lnTo>
                  <a:pt x="766" y="42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4" name="Freeform 33"/>
          <p:cNvSpPr>
            <a:spLocks noEditPoints="1"/>
          </p:cNvSpPr>
          <p:nvPr/>
        </p:nvSpPr>
        <p:spPr bwMode="auto">
          <a:xfrm>
            <a:off x="7439670" y="2823783"/>
            <a:ext cx="1108277" cy="1180949"/>
          </a:xfrm>
          <a:custGeom>
            <a:avLst/>
            <a:gdLst>
              <a:gd name="T0" fmla="*/ 352 w 847"/>
              <a:gd name="T1" fmla="*/ 452 h 903"/>
              <a:gd name="T2" fmla="*/ 495 w 847"/>
              <a:gd name="T3" fmla="*/ 452 h 903"/>
              <a:gd name="T4" fmla="*/ 423 w 847"/>
              <a:gd name="T5" fmla="*/ 495 h 903"/>
              <a:gd name="T6" fmla="*/ 423 w 847"/>
              <a:gd name="T7" fmla="*/ 409 h 903"/>
              <a:gd name="T8" fmla="*/ 423 w 847"/>
              <a:gd name="T9" fmla="*/ 495 h 903"/>
              <a:gd name="T10" fmla="*/ 814 w 847"/>
              <a:gd name="T11" fmla="*/ 226 h 903"/>
              <a:gd name="T12" fmla="*/ 559 w 847"/>
              <a:gd name="T13" fmla="*/ 217 h 903"/>
              <a:gd name="T14" fmla="*/ 288 w 847"/>
              <a:gd name="T15" fmla="*/ 217 h 903"/>
              <a:gd name="T16" fmla="*/ 33 w 847"/>
              <a:gd name="T17" fmla="*/ 226 h 903"/>
              <a:gd name="T18" fmla="*/ 94 w 847"/>
              <a:gd name="T19" fmla="*/ 509 h 903"/>
              <a:gd name="T20" fmla="*/ 129 w 847"/>
              <a:gd name="T21" fmla="*/ 717 h 903"/>
              <a:gd name="T22" fmla="*/ 423 w 847"/>
              <a:gd name="T23" fmla="*/ 903 h 903"/>
              <a:gd name="T24" fmla="*/ 717 w 847"/>
              <a:gd name="T25" fmla="*/ 717 h 903"/>
              <a:gd name="T26" fmla="*/ 814 w 847"/>
              <a:gd name="T27" fmla="*/ 677 h 903"/>
              <a:gd name="T28" fmla="*/ 129 w 847"/>
              <a:gd name="T29" fmla="*/ 689 h 903"/>
              <a:gd name="T30" fmla="*/ 57 w 847"/>
              <a:gd name="T31" fmla="*/ 663 h 903"/>
              <a:gd name="T32" fmla="*/ 174 w 847"/>
              <a:gd name="T33" fmla="*/ 471 h 903"/>
              <a:gd name="T34" fmla="*/ 283 w 847"/>
              <a:gd name="T35" fmla="*/ 658 h 903"/>
              <a:gd name="T36" fmla="*/ 267 w 847"/>
              <a:gd name="T37" fmla="*/ 505 h 903"/>
              <a:gd name="T38" fmla="*/ 267 w 847"/>
              <a:gd name="T39" fmla="*/ 399 h 903"/>
              <a:gd name="T40" fmla="*/ 267 w 847"/>
              <a:gd name="T41" fmla="*/ 505 h 903"/>
              <a:gd name="T42" fmla="*/ 175 w 847"/>
              <a:gd name="T43" fmla="*/ 433 h 903"/>
              <a:gd name="T44" fmla="*/ 129 w 847"/>
              <a:gd name="T45" fmla="*/ 215 h 903"/>
              <a:gd name="T46" fmla="*/ 269 w 847"/>
              <a:gd name="T47" fmla="*/ 362 h 903"/>
              <a:gd name="T48" fmla="*/ 502 w 847"/>
              <a:gd name="T49" fmla="*/ 315 h 903"/>
              <a:gd name="T50" fmla="*/ 537 w 847"/>
              <a:gd name="T51" fmla="*/ 255 h 903"/>
              <a:gd name="T52" fmla="*/ 423 w 847"/>
              <a:gd name="T53" fmla="*/ 29 h 903"/>
              <a:gd name="T54" fmla="*/ 423 w 847"/>
              <a:gd name="T55" fmla="*/ 273 h 903"/>
              <a:gd name="T56" fmla="*/ 423 w 847"/>
              <a:gd name="T57" fmla="*/ 29 h 903"/>
              <a:gd name="T58" fmla="*/ 391 w 847"/>
              <a:gd name="T59" fmla="*/ 290 h 903"/>
              <a:gd name="T60" fmla="*/ 299 w 847"/>
              <a:gd name="T61" fmla="*/ 343 h 903"/>
              <a:gd name="T62" fmla="*/ 299 w 847"/>
              <a:gd name="T63" fmla="*/ 561 h 903"/>
              <a:gd name="T64" fmla="*/ 391 w 847"/>
              <a:gd name="T65" fmla="*/ 614 h 903"/>
              <a:gd name="T66" fmla="*/ 299 w 847"/>
              <a:gd name="T67" fmla="*/ 561 h 903"/>
              <a:gd name="T68" fmla="*/ 315 w 847"/>
              <a:gd name="T69" fmla="*/ 677 h 903"/>
              <a:gd name="T70" fmla="*/ 532 w 847"/>
              <a:gd name="T71" fmla="*/ 677 h 903"/>
              <a:gd name="T72" fmla="*/ 537 w 847"/>
              <a:gd name="T73" fmla="*/ 648 h 903"/>
              <a:gd name="T74" fmla="*/ 502 w 847"/>
              <a:gd name="T75" fmla="*/ 588 h 903"/>
              <a:gd name="T76" fmla="*/ 537 w 847"/>
              <a:gd name="T77" fmla="*/ 648 h 903"/>
              <a:gd name="T78" fmla="*/ 488 w 847"/>
              <a:gd name="T79" fmla="*/ 563 h 903"/>
              <a:gd name="T80" fmla="*/ 359 w 847"/>
              <a:gd name="T81" fmla="*/ 563 h 903"/>
              <a:gd name="T82" fmla="*/ 294 w 847"/>
              <a:gd name="T83" fmla="*/ 452 h 903"/>
              <a:gd name="T84" fmla="*/ 359 w 847"/>
              <a:gd name="T85" fmla="*/ 340 h 903"/>
              <a:gd name="T86" fmla="*/ 488 w 847"/>
              <a:gd name="T87" fmla="*/ 340 h 903"/>
              <a:gd name="T88" fmla="*/ 552 w 847"/>
              <a:gd name="T89" fmla="*/ 452 h 903"/>
              <a:gd name="T90" fmla="*/ 717 w 847"/>
              <a:gd name="T91" fmla="*/ 215 h 903"/>
              <a:gd name="T92" fmla="*/ 672 w 847"/>
              <a:gd name="T93" fmla="*/ 433 h 903"/>
              <a:gd name="T94" fmla="*/ 564 w 847"/>
              <a:gd name="T95" fmla="*/ 245 h 903"/>
              <a:gd name="T96" fmla="*/ 580 w 847"/>
              <a:gd name="T97" fmla="*/ 399 h 903"/>
              <a:gd name="T98" fmla="*/ 580 w 847"/>
              <a:gd name="T99" fmla="*/ 505 h 903"/>
              <a:gd name="T100" fmla="*/ 580 w 847"/>
              <a:gd name="T101" fmla="*/ 399 h 903"/>
              <a:gd name="T102" fmla="*/ 717 w 847"/>
              <a:gd name="T103" fmla="*/ 689 h 903"/>
              <a:gd name="T104" fmla="*/ 564 w 847"/>
              <a:gd name="T105" fmla="*/ 658 h 903"/>
              <a:gd name="T106" fmla="*/ 672 w 847"/>
              <a:gd name="T107" fmla="*/ 471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47" h="903">
                <a:moveTo>
                  <a:pt x="423" y="380"/>
                </a:moveTo>
                <a:cubicBezTo>
                  <a:pt x="384" y="380"/>
                  <a:pt x="352" y="412"/>
                  <a:pt x="352" y="452"/>
                </a:cubicBezTo>
                <a:cubicBezTo>
                  <a:pt x="352" y="491"/>
                  <a:pt x="384" y="523"/>
                  <a:pt x="423" y="523"/>
                </a:cubicBezTo>
                <a:cubicBezTo>
                  <a:pt x="463" y="523"/>
                  <a:pt x="495" y="491"/>
                  <a:pt x="495" y="452"/>
                </a:cubicBezTo>
                <a:cubicBezTo>
                  <a:pt x="495" y="412"/>
                  <a:pt x="463" y="380"/>
                  <a:pt x="423" y="380"/>
                </a:cubicBezTo>
                <a:close/>
                <a:moveTo>
                  <a:pt x="423" y="495"/>
                </a:moveTo>
                <a:cubicBezTo>
                  <a:pt x="400" y="495"/>
                  <a:pt x="380" y="475"/>
                  <a:pt x="380" y="452"/>
                </a:cubicBezTo>
                <a:cubicBezTo>
                  <a:pt x="380" y="428"/>
                  <a:pt x="400" y="409"/>
                  <a:pt x="423" y="409"/>
                </a:cubicBezTo>
                <a:cubicBezTo>
                  <a:pt x="447" y="409"/>
                  <a:pt x="466" y="428"/>
                  <a:pt x="466" y="452"/>
                </a:cubicBezTo>
                <a:cubicBezTo>
                  <a:pt x="466" y="475"/>
                  <a:pt x="447" y="495"/>
                  <a:pt x="423" y="495"/>
                </a:cubicBezTo>
                <a:close/>
                <a:moveTo>
                  <a:pt x="695" y="452"/>
                </a:moveTo>
                <a:cubicBezTo>
                  <a:pt x="789" y="368"/>
                  <a:pt x="847" y="282"/>
                  <a:pt x="814" y="226"/>
                </a:cubicBezTo>
                <a:cubicBezTo>
                  <a:pt x="804" y="208"/>
                  <a:pt x="778" y="186"/>
                  <a:pt x="717" y="186"/>
                </a:cubicBezTo>
                <a:cubicBezTo>
                  <a:pt x="674" y="186"/>
                  <a:pt x="619" y="197"/>
                  <a:pt x="559" y="217"/>
                </a:cubicBezTo>
                <a:cubicBezTo>
                  <a:pt x="534" y="93"/>
                  <a:pt x="488" y="0"/>
                  <a:pt x="423" y="0"/>
                </a:cubicBezTo>
                <a:cubicBezTo>
                  <a:pt x="359" y="0"/>
                  <a:pt x="313" y="93"/>
                  <a:pt x="288" y="217"/>
                </a:cubicBezTo>
                <a:cubicBezTo>
                  <a:pt x="228" y="197"/>
                  <a:pt x="173" y="186"/>
                  <a:pt x="129" y="186"/>
                </a:cubicBezTo>
                <a:cubicBezTo>
                  <a:pt x="68" y="186"/>
                  <a:pt x="43" y="208"/>
                  <a:pt x="33" y="226"/>
                </a:cubicBezTo>
                <a:cubicBezTo>
                  <a:pt x="0" y="282"/>
                  <a:pt x="58" y="368"/>
                  <a:pt x="152" y="452"/>
                </a:cubicBezTo>
                <a:cubicBezTo>
                  <a:pt x="131" y="471"/>
                  <a:pt x="111" y="490"/>
                  <a:pt x="94" y="509"/>
                </a:cubicBezTo>
                <a:cubicBezTo>
                  <a:pt x="31" y="580"/>
                  <a:pt x="10" y="638"/>
                  <a:pt x="32" y="677"/>
                </a:cubicBezTo>
                <a:cubicBezTo>
                  <a:pt x="43" y="696"/>
                  <a:pt x="68" y="717"/>
                  <a:pt x="129" y="717"/>
                </a:cubicBezTo>
                <a:cubicBezTo>
                  <a:pt x="173" y="717"/>
                  <a:pt x="228" y="706"/>
                  <a:pt x="288" y="686"/>
                </a:cubicBezTo>
                <a:cubicBezTo>
                  <a:pt x="313" y="810"/>
                  <a:pt x="359" y="903"/>
                  <a:pt x="423" y="903"/>
                </a:cubicBezTo>
                <a:cubicBezTo>
                  <a:pt x="488" y="903"/>
                  <a:pt x="534" y="810"/>
                  <a:pt x="559" y="686"/>
                </a:cubicBezTo>
                <a:cubicBezTo>
                  <a:pt x="619" y="706"/>
                  <a:pt x="674" y="717"/>
                  <a:pt x="717" y="717"/>
                </a:cubicBezTo>
                <a:cubicBezTo>
                  <a:pt x="717" y="717"/>
                  <a:pt x="717" y="717"/>
                  <a:pt x="717" y="717"/>
                </a:cubicBezTo>
                <a:cubicBezTo>
                  <a:pt x="778" y="717"/>
                  <a:pt x="804" y="696"/>
                  <a:pt x="814" y="677"/>
                </a:cubicBezTo>
                <a:cubicBezTo>
                  <a:pt x="847" y="621"/>
                  <a:pt x="789" y="535"/>
                  <a:pt x="695" y="452"/>
                </a:cubicBezTo>
                <a:close/>
                <a:moveTo>
                  <a:pt x="129" y="689"/>
                </a:moveTo>
                <a:cubicBezTo>
                  <a:pt x="129" y="689"/>
                  <a:pt x="129" y="689"/>
                  <a:pt x="129" y="689"/>
                </a:cubicBezTo>
                <a:cubicBezTo>
                  <a:pt x="103" y="689"/>
                  <a:pt x="70" y="684"/>
                  <a:pt x="57" y="663"/>
                </a:cubicBezTo>
                <a:cubicBezTo>
                  <a:pt x="42" y="636"/>
                  <a:pt x="64" y="586"/>
                  <a:pt x="116" y="528"/>
                </a:cubicBezTo>
                <a:cubicBezTo>
                  <a:pt x="133" y="509"/>
                  <a:pt x="153" y="490"/>
                  <a:pt x="174" y="471"/>
                </a:cubicBezTo>
                <a:cubicBezTo>
                  <a:pt x="204" y="495"/>
                  <a:pt x="235" y="518"/>
                  <a:pt x="269" y="541"/>
                </a:cubicBezTo>
                <a:cubicBezTo>
                  <a:pt x="272" y="581"/>
                  <a:pt x="276" y="621"/>
                  <a:pt x="283" y="658"/>
                </a:cubicBezTo>
                <a:cubicBezTo>
                  <a:pt x="224" y="678"/>
                  <a:pt x="171" y="689"/>
                  <a:pt x="129" y="689"/>
                </a:cubicBezTo>
                <a:close/>
                <a:moveTo>
                  <a:pt x="267" y="505"/>
                </a:moveTo>
                <a:cubicBezTo>
                  <a:pt x="241" y="487"/>
                  <a:pt x="218" y="469"/>
                  <a:pt x="197" y="452"/>
                </a:cubicBezTo>
                <a:cubicBezTo>
                  <a:pt x="218" y="434"/>
                  <a:pt x="242" y="416"/>
                  <a:pt x="267" y="399"/>
                </a:cubicBezTo>
                <a:cubicBezTo>
                  <a:pt x="266" y="416"/>
                  <a:pt x="266" y="434"/>
                  <a:pt x="266" y="452"/>
                </a:cubicBezTo>
                <a:cubicBezTo>
                  <a:pt x="266" y="469"/>
                  <a:pt x="266" y="487"/>
                  <a:pt x="267" y="505"/>
                </a:cubicBezTo>
                <a:close/>
                <a:moveTo>
                  <a:pt x="269" y="362"/>
                </a:moveTo>
                <a:cubicBezTo>
                  <a:pt x="235" y="385"/>
                  <a:pt x="203" y="409"/>
                  <a:pt x="175" y="433"/>
                </a:cubicBezTo>
                <a:cubicBezTo>
                  <a:pt x="81" y="350"/>
                  <a:pt x="37" y="275"/>
                  <a:pt x="57" y="240"/>
                </a:cubicBezTo>
                <a:cubicBezTo>
                  <a:pt x="70" y="219"/>
                  <a:pt x="103" y="215"/>
                  <a:pt x="129" y="215"/>
                </a:cubicBezTo>
                <a:cubicBezTo>
                  <a:pt x="171" y="215"/>
                  <a:pt x="224" y="226"/>
                  <a:pt x="283" y="245"/>
                </a:cubicBezTo>
                <a:cubicBezTo>
                  <a:pt x="276" y="283"/>
                  <a:pt x="272" y="322"/>
                  <a:pt x="269" y="362"/>
                </a:cubicBezTo>
                <a:close/>
                <a:moveTo>
                  <a:pt x="548" y="343"/>
                </a:moveTo>
                <a:cubicBezTo>
                  <a:pt x="533" y="333"/>
                  <a:pt x="518" y="324"/>
                  <a:pt x="502" y="315"/>
                </a:cubicBezTo>
                <a:cubicBezTo>
                  <a:pt x="487" y="306"/>
                  <a:pt x="471" y="298"/>
                  <a:pt x="456" y="290"/>
                </a:cubicBezTo>
                <a:cubicBezTo>
                  <a:pt x="483" y="277"/>
                  <a:pt x="510" y="265"/>
                  <a:pt x="537" y="255"/>
                </a:cubicBezTo>
                <a:cubicBezTo>
                  <a:pt x="541" y="283"/>
                  <a:pt x="545" y="312"/>
                  <a:pt x="548" y="343"/>
                </a:cubicBezTo>
                <a:close/>
                <a:moveTo>
                  <a:pt x="423" y="29"/>
                </a:moveTo>
                <a:cubicBezTo>
                  <a:pt x="464" y="29"/>
                  <a:pt x="507" y="104"/>
                  <a:pt x="532" y="227"/>
                </a:cubicBezTo>
                <a:cubicBezTo>
                  <a:pt x="497" y="240"/>
                  <a:pt x="460" y="255"/>
                  <a:pt x="423" y="273"/>
                </a:cubicBezTo>
                <a:cubicBezTo>
                  <a:pt x="387" y="255"/>
                  <a:pt x="350" y="240"/>
                  <a:pt x="315" y="227"/>
                </a:cubicBezTo>
                <a:cubicBezTo>
                  <a:pt x="340" y="104"/>
                  <a:pt x="383" y="29"/>
                  <a:pt x="423" y="29"/>
                </a:cubicBezTo>
                <a:close/>
                <a:moveTo>
                  <a:pt x="310" y="255"/>
                </a:moveTo>
                <a:cubicBezTo>
                  <a:pt x="336" y="265"/>
                  <a:pt x="364" y="277"/>
                  <a:pt x="391" y="290"/>
                </a:cubicBezTo>
                <a:cubicBezTo>
                  <a:pt x="376" y="298"/>
                  <a:pt x="360" y="306"/>
                  <a:pt x="345" y="315"/>
                </a:cubicBezTo>
                <a:cubicBezTo>
                  <a:pt x="329" y="324"/>
                  <a:pt x="314" y="333"/>
                  <a:pt x="299" y="343"/>
                </a:cubicBezTo>
                <a:cubicBezTo>
                  <a:pt x="302" y="312"/>
                  <a:pt x="305" y="283"/>
                  <a:pt x="310" y="255"/>
                </a:cubicBezTo>
                <a:close/>
                <a:moveTo>
                  <a:pt x="299" y="561"/>
                </a:moveTo>
                <a:cubicBezTo>
                  <a:pt x="314" y="570"/>
                  <a:pt x="329" y="579"/>
                  <a:pt x="345" y="588"/>
                </a:cubicBezTo>
                <a:cubicBezTo>
                  <a:pt x="360" y="597"/>
                  <a:pt x="376" y="606"/>
                  <a:pt x="391" y="614"/>
                </a:cubicBezTo>
                <a:cubicBezTo>
                  <a:pt x="364" y="627"/>
                  <a:pt x="336" y="638"/>
                  <a:pt x="310" y="648"/>
                </a:cubicBezTo>
                <a:cubicBezTo>
                  <a:pt x="305" y="621"/>
                  <a:pt x="302" y="592"/>
                  <a:pt x="299" y="561"/>
                </a:cubicBezTo>
                <a:close/>
                <a:moveTo>
                  <a:pt x="423" y="874"/>
                </a:moveTo>
                <a:cubicBezTo>
                  <a:pt x="383" y="874"/>
                  <a:pt x="340" y="799"/>
                  <a:pt x="315" y="677"/>
                </a:cubicBezTo>
                <a:cubicBezTo>
                  <a:pt x="350" y="664"/>
                  <a:pt x="387" y="648"/>
                  <a:pt x="423" y="630"/>
                </a:cubicBezTo>
                <a:cubicBezTo>
                  <a:pt x="460" y="648"/>
                  <a:pt x="497" y="664"/>
                  <a:pt x="532" y="677"/>
                </a:cubicBezTo>
                <a:cubicBezTo>
                  <a:pt x="507" y="799"/>
                  <a:pt x="464" y="874"/>
                  <a:pt x="423" y="874"/>
                </a:cubicBezTo>
                <a:close/>
                <a:moveTo>
                  <a:pt x="537" y="648"/>
                </a:moveTo>
                <a:cubicBezTo>
                  <a:pt x="510" y="638"/>
                  <a:pt x="483" y="627"/>
                  <a:pt x="456" y="614"/>
                </a:cubicBezTo>
                <a:cubicBezTo>
                  <a:pt x="471" y="606"/>
                  <a:pt x="487" y="597"/>
                  <a:pt x="502" y="588"/>
                </a:cubicBezTo>
                <a:cubicBezTo>
                  <a:pt x="518" y="579"/>
                  <a:pt x="533" y="570"/>
                  <a:pt x="548" y="561"/>
                </a:cubicBezTo>
                <a:cubicBezTo>
                  <a:pt x="545" y="592"/>
                  <a:pt x="541" y="621"/>
                  <a:pt x="537" y="648"/>
                </a:cubicBezTo>
                <a:close/>
                <a:moveTo>
                  <a:pt x="550" y="525"/>
                </a:moveTo>
                <a:cubicBezTo>
                  <a:pt x="531" y="538"/>
                  <a:pt x="510" y="551"/>
                  <a:pt x="488" y="563"/>
                </a:cubicBezTo>
                <a:cubicBezTo>
                  <a:pt x="466" y="576"/>
                  <a:pt x="445" y="587"/>
                  <a:pt x="423" y="598"/>
                </a:cubicBezTo>
                <a:cubicBezTo>
                  <a:pt x="402" y="587"/>
                  <a:pt x="380" y="576"/>
                  <a:pt x="359" y="563"/>
                </a:cubicBezTo>
                <a:cubicBezTo>
                  <a:pt x="337" y="551"/>
                  <a:pt x="316" y="538"/>
                  <a:pt x="296" y="525"/>
                </a:cubicBezTo>
                <a:cubicBezTo>
                  <a:pt x="295" y="501"/>
                  <a:pt x="294" y="477"/>
                  <a:pt x="294" y="452"/>
                </a:cubicBezTo>
                <a:cubicBezTo>
                  <a:pt x="294" y="426"/>
                  <a:pt x="295" y="402"/>
                  <a:pt x="296" y="379"/>
                </a:cubicBezTo>
                <a:cubicBezTo>
                  <a:pt x="317" y="365"/>
                  <a:pt x="337" y="352"/>
                  <a:pt x="359" y="340"/>
                </a:cubicBezTo>
                <a:cubicBezTo>
                  <a:pt x="380" y="328"/>
                  <a:pt x="402" y="316"/>
                  <a:pt x="423" y="305"/>
                </a:cubicBezTo>
                <a:cubicBezTo>
                  <a:pt x="445" y="316"/>
                  <a:pt x="466" y="328"/>
                  <a:pt x="488" y="340"/>
                </a:cubicBezTo>
                <a:cubicBezTo>
                  <a:pt x="510" y="353"/>
                  <a:pt x="531" y="366"/>
                  <a:pt x="550" y="379"/>
                </a:cubicBezTo>
                <a:cubicBezTo>
                  <a:pt x="552" y="402"/>
                  <a:pt x="552" y="426"/>
                  <a:pt x="552" y="452"/>
                </a:cubicBezTo>
                <a:cubicBezTo>
                  <a:pt x="552" y="477"/>
                  <a:pt x="552" y="501"/>
                  <a:pt x="550" y="525"/>
                </a:cubicBezTo>
                <a:close/>
                <a:moveTo>
                  <a:pt x="717" y="215"/>
                </a:moveTo>
                <a:cubicBezTo>
                  <a:pt x="744" y="215"/>
                  <a:pt x="777" y="219"/>
                  <a:pt x="790" y="240"/>
                </a:cubicBezTo>
                <a:cubicBezTo>
                  <a:pt x="810" y="275"/>
                  <a:pt x="766" y="350"/>
                  <a:pt x="672" y="433"/>
                </a:cubicBezTo>
                <a:cubicBezTo>
                  <a:pt x="643" y="409"/>
                  <a:pt x="611" y="385"/>
                  <a:pt x="578" y="362"/>
                </a:cubicBezTo>
                <a:cubicBezTo>
                  <a:pt x="575" y="322"/>
                  <a:pt x="571" y="283"/>
                  <a:pt x="564" y="245"/>
                </a:cubicBezTo>
                <a:cubicBezTo>
                  <a:pt x="623" y="226"/>
                  <a:pt x="676" y="215"/>
                  <a:pt x="717" y="215"/>
                </a:cubicBezTo>
                <a:close/>
                <a:moveTo>
                  <a:pt x="580" y="399"/>
                </a:moveTo>
                <a:cubicBezTo>
                  <a:pt x="605" y="416"/>
                  <a:pt x="629" y="434"/>
                  <a:pt x="650" y="452"/>
                </a:cubicBezTo>
                <a:cubicBezTo>
                  <a:pt x="629" y="469"/>
                  <a:pt x="605" y="487"/>
                  <a:pt x="580" y="505"/>
                </a:cubicBezTo>
                <a:cubicBezTo>
                  <a:pt x="581" y="487"/>
                  <a:pt x="581" y="469"/>
                  <a:pt x="581" y="452"/>
                </a:cubicBezTo>
                <a:cubicBezTo>
                  <a:pt x="581" y="434"/>
                  <a:pt x="581" y="416"/>
                  <a:pt x="580" y="399"/>
                </a:cubicBezTo>
                <a:close/>
                <a:moveTo>
                  <a:pt x="790" y="663"/>
                </a:moveTo>
                <a:cubicBezTo>
                  <a:pt x="777" y="684"/>
                  <a:pt x="744" y="689"/>
                  <a:pt x="717" y="689"/>
                </a:cubicBezTo>
                <a:cubicBezTo>
                  <a:pt x="717" y="689"/>
                  <a:pt x="717" y="689"/>
                  <a:pt x="717" y="689"/>
                </a:cubicBezTo>
                <a:cubicBezTo>
                  <a:pt x="676" y="689"/>
                  <a:pt x="623" y="678"/>
                  <a:pt x="564" y="658"/>
                </a:cubicBezTo>
                <a:cubicBezTo>
                  <a:pt x="571" y="621"/>
                  <a:pt x="575" y="581"/>
                  <a:pt x="578" y="541"/>
                </a:cubicBezTo>
                <a:cubicBezTo>
                  <a:pt x="611" y="519"/>
                  <a:pt x="643" y="495"/>
                  <a:pt x="672" y="471"/>
                </a:cubicBezTo>
                <a:cubicBezTo>
                  <a:pt x="766" y="553"/>
                  <a:pt x="810" y="628"/>
                  <a:pt x="790" y="66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5" name="Freeform 33"/>
          <p:cNvSpPr>
            <a:spLocks noEditPoints="1"/>
          </p:cNvSpPr>
          <p:nvPr/>
        </p:nvSpPr>
        <p:spPr bwMode="auto">
          <a:xfrm>
            <a:off x="8709637" y="4356947"/>
            <a:ext cx="453299" cy="453299"/>
          </a:xfrm>
          <a:custGeom>
            <a:avLst/>
            <a:gdLst>
              <a:gd name="T0" fmla="*/ 400 w 800"/>
              <a:gd name="T1" fmla="*/ 0 h 800"/>
              <a:gd name="T2" fmla="*/ 0 w 800"/>
              <a:gd name="T3" fmla="*/ 400 h 800"/>
              <a:gd name="T4" fmla="*/ 400 w 800"/>
              <a:gd name="T5" fmla="*/ 800 h 800"/>
              <a:gd name="T6" fmla="*/ 800 w 800"/>
              <a:gd name="T7" fmla="*/ 400 h 800"/>
              <a:gd name="T8" fmla="*/ 400 w 800"/>
              <a:gd name="T9" fmla="*/ 0 h 800"/>
              <a:gd name="T10" fmla="*/ 400 w 800"/>
              <a:gd name="T11" fmla="*/ 747 h 800"/>
              <a:gd name="T12" fmla="*/ 52 w 800"/>
              <a:gd name="T13" fmla="*/ 400 h 800"/>
              <a:gd name="T14" fmla="*/ 400 w 800"/>
              <a:gd name="T15" fmla="*/ 52 h 800"/>
              <a:gd name="T16" fmla="*/ 747 w 800"/>
              <a:gd name="T17" fmla="*/ 400 h 800"/>
              <a:gd name="T18" fmla="*/ 400 w 800"/>
              <a:gd name="T19" fmla="*/ 747 h 800"/>
              <a:gd name="T20" fmla="*/ 400 w 800"/>
              <a:gd name="T21" fmla="*/ 547 h 800"/>
              <a:gd name="T22" fmla="*/ 367 w 800"/>
              <a:gd name="T23" fmla="*/ 580 h 800"/>
              <a:gd name="T24" fmla="*/ 400 w 800"/>
              <a:gd name="T25" fmla="*/ 613 h 800"/>
              <a:gd name="T26" fmla="*/ 433 w 800"/>
              <a:gd name="T27" fmla="*/ 580 h 800"/>
              <a:gd name="T28" fmla="*/ 400 w 800"/>
              <a:gd name="T29" fmla="*/ 547 h 800"/>
              <a:gd name="T30" fmla="*/ 400 w 800"/>
              <a:gd name="T31" fmla="*/ 182 h 800"/>
              <a:gd name="T32" fmla="*/ 272 w 800"/>
              <a:gd name="T33" fmla="*/ 310 h 800"/>
              <a:gd name="T34" fmla="*/ 298 w 800"/>
              <a:gd name="T35" fmla="*/ 336 h 800"/>
              <a:gd name="T36" fmla="*/ 325 w 800"/>
              <a:gd name="T37" fmla="*/ 310 h 800"/>
              <a:gd name="T38" fmla="*/ 400 w 800"/>
              <a:gd name="T39" fmla="*/ 235 h 800"/>
              <a:gd name="T40" fmla="*/ 475 w 800"/>
              <a:gd name="T41" fmla="*/ 310 h 800"/>
              <a:gd name="T42" fmla="*/ 400 w 800"/>
              <a:gd name="T43" fmla="*/ 385 h 800"/>
              <a:gd name="T44" fmla="*/ 373 w 800"/>
              <a:gd name="T45" fmla="*/ 411 h 800"/>
              <a:gd name="T46" fmla="*/ 373 w 800"/>
              <a:gd name="T47" fmla="*/ 503 h 800"/>
              <a:gd name="T48" fmla="*/ 400 w 800"/>
              <a:gd name="T49" fmla="*/ 529 h 800"/>
              <a:gd name="T50" fmla="*/ 426 w 800"/>
              <a:gd name="T51" fmla="*/ 503 h 800"/>
              <a:gd name="T52" fmla="*/ 426 w 800"/>
              <a:gd name="T53" fmla="*/ 435 h 800"/>
              <a:gd name="T54" fmla="*/ 527 w 800"/>
              <a:gd name="T55" fmla="*/ 310 h 800"/>
              <a:gd name="T56" fmla="*/ 400 w 800"/>
              <a:gd name="T57" fmla="*/ 182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0" h="800">
                <a:moveTo>
                  <a:pt x="400" y="0"/>
                </a:moveTo>
                <a:cubicBezTo>
                  <a:pt x="179" y="0"/>
                  <a:pt x="0" y="179"/>
                  <a:pt x="0" y="400"/>
                </a:cubicBezTo>
                <a:cubicBezTo>
                  <a:pt x="0" y="620"/>
                  <a:pt x="179" y="800"/>
                  <a:pt x="400" y="800"/>
                </a:cubicBezTo>
                <a:cubicBezTo>
                  <a:pt x="620" y="800"/>
                  <a:pt x="800" y="620"/>
                  <a:pt x="800" y="400"/>
                </a:cubicBezTo>
                <a:cubicBezTo>
                  <a:pt x="800" y="179"/>
                  <a:pt x="620" y="0"/>
                  <a:pt x="400" y="0"/>
                </a:cubicBezTo>
                <a:close/>
                <a:moveTo>
                  <a:pt x="400" y="747"/>
                </a:moveTo>
                <a:cubicBezTo>
                  <a:pt x="208" y="747"/>
                  <a:pt x="52" y="591"/>
                  <a:pt x="52" y="400"/>
                </a:cubicBezTo>
                <a:cubicBezTo>
                  <a:pt x="52" y="208"/>
                  <a:pt x="208" y="52"/>
                  <a:pt x="400" y="52"/>
                </a:cubicBezTo>
                <a:cubicBezTo>
                  <a:pt x="591" y="52"/>
                  <a:pt x="747" y="208"/>
                  <a:pt x="747" y="400"/>
                </a:cubicBezTo>
                <a:cubicBezTo>
                  <a:pt x="747" y="591"/>
                  <a:pt x="591" y="747"/>
                  <a:pt x="400" y="747"/>
                </a:cubicBezTo>
                <a:close/>
                <a:moveTo>
                  <a:pt x="400" y="547"/>
                </a:moveTo>
                <a:cubicBezTo>
                  <a:pt x="382" y="547"/>
                  <a:pt x="367" y="562"/>
                  <a:pt x="367" y="580"/>
                </a:cubicBezTo>
                <a:cubicBezTo>
                  <a:pt x="367" y="598"/>
                  <a:pt x="382" y="613"/>
                  <a:pt x="400" y="613"/>
                </a:cubicBezTo>
                <a:cubicBezTo>
                  <a:pt x="418" y="613"/>
                  <a:pt x="433" y="598"/>
                  <a:pt x="433" y="580"/>
                </a:cubicBezTo>
                <a:cubicBezTo>
                  <a:pt x="433" y="562"/>
                  <a:pt x="418" y="547"/>
                  <a:pt x="400" y="547"/>
                </a:cubicBezTo>
                <a:close/>
                <a:moveTo>
                  <a:pt x="400" y="182"/>
                </a:moveTo>
                <a:cubicBezTo>
                  <a:pt x="329" y="182"/>
                  <a:pt x="272" y="240"/>
                  <a:pt x="272" y="310"/>
                </a:cubicBezTo>
                <a:cubicBezTo>
                  <a:pt x="272" y="325"/>
                  <a:pt x="284" y="336"/>
                  <a:pt x="298" y="336"/>
                </a:cubicBezTo>
                <a:cubicBezTo>
                  <a:pt x="313" y="336"/>
                  <a:pt x="325" y="325"/>
                  <a:pt x="325" y="310"/>
                </a:cubicBezTo>
                <a:cubicBezTo>
                  <a:pt x="325" y="269"/>
                  <a:pt x="358" y="235"/>
                  <a:pt x="400" y="235"/>
                </a:cubicBezTo>
                <a:cubicBezTo>
                  <a:pt x="441" y="235"/>
                  <a:pt x="475" y="269"/>
                  <a:pt x="475" y="310"/>
                </a:cubicBezTo>
                <a:cubicBezTo>
                  <a:pt x="475" y="351"/>
                  <a:pt x="441" y="385"/>
                  <a:pt x="400" y="385"/>
                </a:cubicBezTo>
                <a:cubicBezTo>
                  <a:pt x="385" y="385"/>
                  <a:pt x="373" y="397"/>
                  <a:pt x="373" y="411"/>
                </a:cubicBezTo>
                <a:cubicBezTo>
                  <a:pt x="373" y="503"/>
                  <a:pt x="373" y="503"/>
                  <a:pt x="373" y="503"/>
                </a:cubicBezTo>
                <a:cubicBezTo>
                  <a:pt x="373" y="517"/>
                  <a:pt x="385" y="529"/>
                  <a:pt x="400" y="529"/>
                </a:cubicBezTo>
                <a:cubicBezTo>
                  <a:pt x="414" y="529"/>
                  <a:pt x="426" y="517"/>
                  <a:pt x="426" y="503"/>
                </a:cubicBezTo>
                <a:cubicBezTo>
                  <a:pt x="426" y="435"/>
                  <a:pt x="426" y="435"/>
                  <a:pt x="426" y="435"/>
                </a:cubicBezTo>
                <a:cubicBezTo>
                  <a:pt x="484" y="423"/>
                  <a:pt x="527" y="371"/>
                  <a:pt x="527" y="310"/>
                </a:cubicBezTo>
                <a:cubicBezTo>
                  <a:pt x="527" y="240"/>
                  <a:pt x="470" y="182"/>
                  <a:pt x="400" y="18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7" name="Freeform 21"/>
          <p:cNvSpPr>
            <a:spLocks noEditPoints="1"/>
          </p:cNvSpPr>
          <p:nvPr/>
        </p:nvSpPr>
        <p:spPr bwMode="auto">
          <a:xfrm>
            <a:off x="9601460" y="2695623"/>
            <a:ext cx="535003" cy="442635"/>
          </a:xfrm>
          <a:custGeom>
            <a:avLst/>
            <a:gdLst>
              <a:gd name="T0" fmla="*/ 446 w 813"/>
              <a:gd name="T1" fmla="*/ 0 h 672"/>
              <a:gd name="T2" fmla="*/ 20 w 813"/>
              <a:gd name="T3" fmla="*/ 282 h 672"/>
              <a:gd name="T4" fmla="*/ 123 w 813"/>
              <a:gd name="T5" fmla="*/ 469 h 672"/>
              <a:gd name="T6" fmla="*/ 324 w 813"/>
              <a:gd name="T7" fmla="*/ 440 h 672"/>
              <a:gd name="T8" fmla="*/ 321 w 813"/>
              <a:gd name="T9" fmla="*/ 465 h 672"/>
              <a:gd name="T10" fmla="*/ 327 w 813"/>
              <a:gd name="T11" fmla="*/ 666 h 672"/>
              <a:gd name="T12" fmla="*/ 396 w 813"/>
              <a:gd name="T13" fmla="*/ 672 h 672"/>
              <a:gd name="T14" fmla="*/ 716 w 813"/>
              <a:gd name="T15" fmla="*/ 112 h 672"/>
              <a:gd name="T16" fmla="*/ 396 w 813"/>
              <a:gd name="T17" fmla="*/ 651 h 672"/>
              <a:gd name="T18" fmla="*/ 312 w 813"/>
              <a:gd name="T19" fmla="*/ 632 h 672"/>
              <a:gd name="T20" fmla="*/ 347 w 813"/>
              <a:gd name="T21" fmla="*/ 431 h 672"/>
              <a:gd name="T22" fmla="*/ 299 w 813"/>
              <a:gd name="T23" fmla="*/ 424 h 672"/>
              <a:gd name="T24" fmla="*/ 123 w 813"/>
              <a:gd name="T25" fmla="*/ 448 h 672"/>
              <a:gd name="T26" fmla="*/ 40 w 813"/>
              <a:gd name="T27" fmla="*/ 288 h 672"/>
              <a:gd name="T28" fmla="*/ 446 w 813"/>
              <a:gd name="T29" fmla="*/ 21 h 672"/>
              <a:gd name="T30" fmla="*/ 789 w 813"/>
              <a:gd name="T31" fmla="*/ 342 h 672"/>
              <a:gd name="T32" fmla="*/ 115 w 813"/>
              <a:gd name="T33" fmla="*/ 245 h 672"/>
              <a:gd name="T34" fmla="*/ 249 w 813"/>
              <a:gd name="T35" fmla="*/ 245 h 672"/>
              <a:gd name="T36" fmla="*/ 182 w 813"/>
              <a:gd name="T37" fmla="*/ 291 h 672"/>
              <a:gd name="T38" fmla="*/ 182 w 813"/>
              <a:gd name="T39" fmla="*/ 198 h 672"/>
              <a:gd name="T40" fmla="*/ 182 w 813"/>
              <a:gd name="T41" fmla="*/ 291 h 672"/>
              <a:gd name="T42" fmla="*/ 326 w 813"/>
              <a:gd name="T43" fmla="*/ 77 h 672"/>
              <a:gd name="T44" fmla="*/ 326 w 813"/>
              <a:gd name="T45" fmla="*/ 211 h 672"/>
              <a:gd name="T46" fmla="*/ 326 w 813"/>
              <a:gd name="T47" fmla="*/ 190 h 672"/>
              <a:gd name="T48" fmla="*/ 326 w 813"/>
              <a:gd name="T49" fmla="*/ 98 h 672"/>
              <a:gd name="T50" fmla="*/ 326 w 813"/>
              <a:gd name="T51" fmla="*/ 190 h 672"/>
              <a:gd name="T52" fmla="*/ 619 w 813"/>
              <a:gd name="T53" fmla="*/ 156 h 672"/>
              <a:gd name="T54" fmla="*/ 619 w 813"/>
              <a:gd name="T55" fmla="*/ 291 h 672"/>
              <a:gd name="T56" fmla="*/ 573 w 813"/>
              <a:gd name="T57" fmla="*/ 223 h 672"/>
              <a:gd name="T58" fmla="*/ 666 w 813"/>
              <a:gd name="T59" fmla="*/ 223 h 672"/>
              <a:gd name="T60" fmla="*/ 573 w 813"/>
              <a:gd name="T61" fmla="*/ 223 h 672"/>
              <a:gd name="T62" fmla="*/ 415 w 813"/>
              <a:gd name="T63" fmla="*/ 144 h 672"/>
              <a:gd name="T64" fmla="*/ 550 w 813"/>
              <a:gd name="T65" fmla="*/ 144 h 672"/>
              <a:gd name="T66" fmla="*/ 482 w 813"/>
              <a:gd name="T67" fmla="*/ 190 h 672"/>
              <a:gd name="T68" fmla="*/ 482 w 813"/>
              <a:gd name="T69" fmla="*/ 98 h 672"/>
              <a:gd name="T70" fmla="*/ 482 w 813"/>
              <a:gd name="T71" fmla="*/ 190 h 672"/>
              <a:gd name="T72" fmla="*/ 372 w 813"/>
              <a:gd name="T73" fmla="*/ 545 h 672"/>
              <a:gd name="T74" fmla="*/ 507 w 813"/>
              <a:gd name="T75" fmla="*/ 545 h 672"/>
              <a:gd name="T76" fmla="*/ 440 w 813"/>
              <a:gd name="T77" fmla="*/ 591 h 672"/>
              <a:gd name="T78" fmla="*/ 440 w 813"/>
              <a:gd name="T79" fmla="*/ 499 h 672"/>
              <a:gd name="T80" fmla="*/ 440 w 813"/>
              <a:gd name="T81" fmla="*/ 591 h 672"/>
              <a:gd name="T82" fmla="*/ 669 w 813"/>
              <a:gd name="T83" fmla="*/ 460 h 672"/>
              <a:gd name="T84" fmla="*/ 669 w 813"/>
              <a:gd name="T85" fmla="*/ 325 h 672"/>
              <a:gd name="T86" fmla="*/ 715 w 813"/>
              <a:gd name="T87" fmla="*/ 393 h 672"/>
              <a:gd name="T88" fmla="*/ 622 w 813"/>
              <a:gd name="T89" fmla="*/ 393 h 672"/>
              <a:gd name="T90" fmla="*/ 715 w 813"/>
              <a:gd name="T91" fmla="*/ 393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13" h="672">
                <a:moveTo>
                  <a:pt x="716" y="112"/>
                </a:moveTo>
                <a:cubicBezTo>
                  <a:pt x="647" y="40"/>
                  <a:pt x="551" y="0"/>
                  <a:pt x="446" y="0"/>
                </a:cubicBezTo>
                <a:cubicBezTo>
                  <a:pt x="399" y="0"/>
                  <a:pt x="349" y="8"/>
                  <a:pt x="299" y="24"/>
                </a:cubicBezTo>
                <a:cubicBezTo>
                  <a:pt x="100" y="87"/>
                  <a:pt x="39" y="213"/>
                  <a:pt x="20" y="282"/>
                </a:cubicBezTo>
                <a:cubicBezTo>
                  <a:pt x="0" y="356"/>
                  <a:pt x="12" y="421"/>
                  <a:pt x="34" y="445"/>
                </a:cubicBezTo>
                <a:cubicBezTo>
                  <a:pt x="49" y="461"/>
                  <a:pt x="78" y="469"/>
                  <a:pt x="123" y="469"/>
                </a:cubicBezTo>
                <a:cubicBezTo>
                  <a:pt x="203" y="469"/>
                  <a:pt x="304" y="444"/>
                  <a:pt x="305" y="444"/>
                </a:cubicBezTo>
                <a:cubicBezTo>
                  <a:pt x="305" y="444"/>
                  <a:pt x="316" y="440"/>
                  <a:pt x="324" y="440"/>
                </a:cubicBezTo>
                <a:cubicBezTo>
                  <a:pt x="327" y="440"/>
                  <a:pt x="328" y="440"/>
                  <a:pt x="328" y="440"/>
                </a:cubicBezTo>
                <a:cubicBezTo>
                  <a:pt x="330" y="445"/>
                  <a:pt x="326" y="456"/>
                  <a:pt x="321" y="465"/>
                </a:cubicBezTo>
                <a:cubicBezTo>
                  <a:pt x="318" y="470"/>
                  <a:pt x="265" y="591"/>
                  <a:pt x="294" y="642"/>
                </a:cubicBezTo>
                <a:cubicBezTo>
                  <a:pt x="301" y="656"/>
                  <a:pt x="312" y="664"/>
                  <a:pt x="327" y="666"/>
                </a:cubicBezTo>
                <a:cubicBezTo>
                  <a:pt x="350" y="670"/>
                  <a:pt x="373" y="672"/>
                  <a:pt x="396" y="672"/>
                </a:cubicBezTo>
                <a:cubicBezTo>
                  <a:pt x="396" y="672"/>
                  <a:pt x="396" y="672"/>
                  <a:pt x="396" y="672"/>
                </a:cubicBezTo>
                <a:cubicBezTo>
                  <a:pt x="610" y="672"/>
                  <a:pt x="803" y="518"/>
                  <a:pt x="810" y="342"/>
                </a:cubicBezTo>
                <a:cubicBezTo>
                  <a:pt x="813" y="262"/>
                  <a:pt x="778" y="176"/>
                  <a:pt x="716" y="112"/>
                </a:cubicBezTo>
                <a:close/>
                <a:moveTo>
                  <a:pt x="789" y="342"/>
                </a:moveTo>
                <a:cubicBezTo>
                  <a:pt x="782" y="503"/>
                  <a:pt x="595" y="651"/>
                  <a:pt x="396" y="651"/>
                </a:cubicBezTo>
                <a:cubicBezTo>
                  <a:pt x="374" y="651"/>
                  <a:pt x="352" y="649"/>
                  <a:pt x="331" y="645"/>
                </a:cubicBezTo>
                <a:cubicBezTo>
                  <a:pt x="322" y="644"/>
                  <a:pt x="316" y="640"/>
                  <a:pt x="312" y="632"/>
                </a:cubicBezTo>
                <a:cubicBezTo>
                  <a:pt x="293" y="597"/>
                  <a:pt x="325" y="506"/>
                  <a:pt x="339" y="474"/>
                </a:cubicBezTo>
                <a:cubicBezTo>
                  <a:pt x="341" y="472"/>
                  <a:pt x="356" y="448"/>
                  <a:pt x="347" y="431"/>
                </a:cubicBezTo>
                <a:cubicBezTo>
                  <a:pt x="344" y="425"/>
                  <a:pt x="338" y="419"/>
                  <a:pt x="324" y="419"/>
                </a:cubicBezTo>
                <a:cubicBezTo>
                  <a:pt x="320" y="419"/>
                  <a:pt x="304" y="421"/>
                  <a:pt x="299" y="424"/>
                </a:cubicBezTo>
                <a:cubicBezTo>
                  <a:pt x="299" y="424"/>
                  <a:pt x="299" y="424"/>
                  <a:pt x="299" y="424"/>
                </a:cubicBezTo>
                <a:cubicBezTo>
                  <a:pt x="295" y="425"/>
                  <a:pt x="198" y="448"/>
                  <a:pt x="123" y="448"/>
                </a:cubicBezTo>
                <a:cubicBezTo>
                  <a:pt x="75" y="448"/>
                  <a:pt x="57" y="439"/>
                  <a:pt x="49" y="431"/>
                </a:cubicBezTo>
                <a:cubicBezTo>
                  <a:pt x="34" y="414"/>
                  <a:pt x="21" y="358"/>
                  <a:pt x="40" y="288"/>
                </a:cubicBezTo>
                <a:cubicBezTo>
                  <a:pt x="58" y="222"/>
                  <a:pt x="116" y="104"/>
                  <a:pt x="305" y="44"/>
                </a:cubicBezTo>
                <a:cubicBezTo>
                  <a:pt x="353" y="29"/>
                  <a:pt x="401" y="21"/>
                  <a:pt x="446" y="21"/>
                </a:cubicBezTo>
                <a:cubicBezTo>
                  <a:pt x="545" y="21"/>
                  <a:pt x="636" y="58"/>
                  <a:pt x="701" y="126"/>
                </a:cubicBezTo>
                <a:cubicBezTo>
                  <a:pt x="759" y="187"/>
                  <a:pt x="792" y="267"/>
                  <a:pt x="789" y="342"/>
                </a:cubicBezTo>
                <a:close/>
                <a:moveTo>
                  <a:pt x="182" y="177"/>
                </a:moveTo>
                <a:cubicBezTo>
                  <a:pt x="145" y="177"/>
                  <a:pt x="115" y="208"/>
                  <a:pt x="115" y="245"/>
                </a:cubicBezTo>
                <a:cubicBezTo>
                  <a:pt x="115" y="282"/>
                  <a:pt x="145" y="312"/>
                  <a:pt x="182" y="312"/>
                </a:cubicBezTo>
                <a:cubicBezTo>
                  <a:pt x="219" y="312"/>
                  <a:pt x="249" y="282"/>
                  <a:pt x="249" y="245"/>
                </a:cubicBezTo>
                <a:cubicBezTo>
                  <a:pt x="249" y="207"/>
                  <a:pt x="219" y="177"/>
                  <a:pt x="182" y="177"/>
                </a:cubicBezTo>
                <a:close/>
                <a:moveTo>
                  <a:pt x="182" y="291"/>
                </a:moveTo>
                <a:cubicBezTo>
                  <a:pt x="156" y="291"/>
                  <a:pt x="136" y="270"/>
                  <a:pt x="136" y="245"/>
                </a:cubicBezTo>
                <a:cubicBezTo>
                  <a:pt x="135" y="219"/>
                  <a:pt x="156" y="198"/>
                  <a:pt x="182" y="198"/>
                </a:cubicBezTo>
                <a:cubicBezTo>
                  <a:pt x="208" y="198"/>
                  <a:pt x="228" y="219"/>
                  <a:pt x="228" y="245"/>
                </a:cubicBezTo>
                <a:cubicBezTo>
                  <a:pt x="228" y="270"/>
                  <a:pt x="208" y="291"/>
                  <a:pt x="182" y="291"/>
                </a:cubicBezTo>
                <a:close/>
                <a:moveTo>
                  <a:pt x="393" y="144"/>
                </a:moveTo>
                <a:cubicBezTo>
                  <a:pt x="393" y="107"/>
                  <a:pt x="363" y="77"/>
                  <a:pt x="326" y="77"/>
                </a:cubicBezTo>
                <a:cubicBezTo>
                  <a:pt x="288" y="77"/>
                  <a:pt x="258" y="107"/>
                  <a:pt x="258" y="144"/>
                </a:cubicBezTo>
                <a:cubicBezTo>
                  <a:pt x="258" y="181"/>
                  <a:pt x="288" y="211"/>
                  <a:pt x="326" y="211"/>
                </a:cubicBezTo>
                <a:cubicBezTo>
                  <a:pt x="363" y="211"/>
                  <a:pt x="393" y="181"/>
                  <a:pt x="393" y="144"/>
                </a:cubicBezTo>
                <a:close/>
                <a:moveTo>
                  <a:pt x="326" y="190"/>
                </a:moveTo>
                <a:cubicBezTo>
                  <a:pt x="300" y="190"/>
                  <a:pt x="279" y="170"/>
                  <a:pt x="279" y="144"/>
                </a:cubicBezTo>
                <a:cubicBezTo>
                  <a:pt x="279" y="118"/>
                  <a:pt x="300" y="98"/>
                  <a:pt x="326" y="98"/>
                </a:cubicBezTo>
                <a:cubicBezTo>
                  <a:pt x="351" y="98"/>
                  <a:pt x="372" y="118"/>
                  <a:pt x="372" y="144"/>
                </a:cubicBezTo>
                <a:cubicBezTo>
                  <a:pt x="372" y="170"/>
                  <a:pt x="351" y="190"/>
                  <a:pt x="326" y="190"/>
                </a:cubicBezTo>
                <a:close/>
                <a:moveTo>
                  <a:pt x="687" y="223"/>
                </a:moveTo>
                <a:cubicBezTo>
                  <a:pt x="687" y="186"/>
                  <a:pt x="657" y="156"/>
                  <a:pt x="619" y="156"/>
                </a:cubicBezTo>
                <a:cubicBezTo>
                  <a:pt x="582" y="156"/>
                  <a:pt x="552" y="186"/>
                  <a:pt x="552" y="223"/>
                </a:cubicBezTo>
                <a:cubicBezTo>
                  <a:pt x="552" y="260"/>
                  <a:pt x="582" y="291"/>
                  <a:pt x="619" y="291"/>
                </a:cubicBezTo>
                <a:cubicBezTo>
                  <a:pt x="657" y="291"/>
                  <a:pt x="687" y="260"/>
                  <a:pt x="687" y="223"/>
                </a:cubicBezTo>
                <a:close/>
                <a:moveTo>
                  <a:pt x="573" y="223"/>
                </a:moveTo>
                <a:cubicBezTo>
                  <a:pt x="573" y="198"/>
                  <a:pt x="594" y="177"/>
                  <a:pt x="619" y="177"/>
                </a:cubicBezTo>
                <a:cubicBezTo>
                  <a:pt x="645" y="177"/>
                  <a:pt x="666" y="198"/>
                  <a:pt x="666" y="223"/>
                </a:cubicBezTo>
                <a:cubicBezTo>
                  <a:pt x="666" y="249"/>
                  <a:pt x="645" y="270"/>
                  <a:pt x="619" y="270"/>
                </a:cubicBezTo>
                <a:cubicBezTo>
                  <a:pt x="594" y="270"/>
                  <a:pt x="573" y="249"/>
                  <a:pt x="573" y="223"/>
                </a:cubicBezTo>
                <a:close/>
                <a:moveTo>
                  <a:pt x="482" y="77"/>
                </a:moveTo>
                <a:cubicBezTo>
                  <a:pt x="445" y="77"/>
                  <a:pt x="415" y="107"/>
                  <a:pt x="415" y="144"/>
                </a:cubicBezTo>
                <a:cubicBezTo>
                  <a:pt x="415" y="181"/>
                  <a:pt x="445" y="211"/>
                  <a:pt x="482" y="211"/>
                </a:cubicBezTo>
                <a:cubicBezTo>
                  <a:pt x="520" y="211"/>
                  <a:pt x="550" y="181"/>
                  <a:pt x="550" y="144"/>
                </a:cubicBezTo>
                <a:cubicBezTo>
                  <a:pt x="550" y="107"/>
                  <a:pt x="520" y="77"/>
                  <a:pt x="482" y="77"/>
                </a:cubicBezTo>
                <a:close/>
                <a:moveTo>
                  <a:pt x="482" y="190"/>
                </a:moveTo>
                <a:cubicBezTo>
                  <a:pt x="457" y="190"/>
                  <a:pt x="436" y="170"/>
                  <a:pt x="436" y="144"/>
                </a:cubicBezTo>
                <a:cubicBezTo>
                  <a:pt x="436" y="118"/>
                  <a:pt x="457" y="98"/>
                  <a:pt x="482" y="98"/>
                </a:cubicBezTo>
                <a:cubicBezTo>
                  <a:pt x="508" y="98"/>
                  <a:pt x="529" y="118"/>
                  <a:pt x="529" y="144"/>
                </a:cubicBezTo>
                <a:cubicBezTo>
                  <a:pt x="529" y="170"/>
                  <a:pt x="508" y="190"/>
                  <a:pt x="482" y="190"/>
                </a:cubicBezTo>
                <a:close/>
                <a:moveTo>
                  <a:pt x="440" y="478"/>
                </a:moveTo>
                <a:cubicBezTo>
                  <a:pt x="402" y="478"/>
                  <a:pt x="372" y="508"/>
                  <a:pt x="372" y="545"/>
                </a:cubicBezTo>
                <a:cubicBezTo>
                  <a:pt x="372" y="582"/>
                  <a:pt x="402" y="612"/>
                  <a:pt x="440" y="612"/>
                </a:cubicBezTo>
                <a:cubicBezTo>
                  <a:pt x="477" y="612"/>
                  <a:pt x="507" y="582"/>
                  <a:pt x="507" y="545"/>
                </a:cubicBezTo>
                <a:cubicBezTo>
                  <a:pt x="507" y="508"/>
                  <a:pt x="477" y="478"/>
                  <a:pt x="440" y="478"/>
                </a:cubicBezTo>
                <a:close/>
                <a:moveTo>
                  <a:pt x="440" y="591"/>
                </a:moveTo>
                <a:cubicBezTo>
                  <a:pt x="414" y="591"/>
                  <a:pt x="393" y="571"/>
                  <a:pt x="393" y="545"/>
                </a:cubicBezTo>
                <a:cubicBezTo>
                  <a:pt x="393" y="519"/>
                  <a:pt x="414" y="499"/>
                  <a:pt x="440" y="499"/>
                </a:cubicBezTo>
                <a:cubicBezTo>
                  <a:pt x="465" y="499"/>
                  <a:pt x="486" y="519"/>
                  <a:pt x="486" y="545"/>
                </a:cubicBezTo>
                <a:cubicBezTo>
                  <a:pt x="486" y="571"/>
                  <a:pt x="465" y="591"/>
                  <a:pt x="440" y="591"/>
                </a:cubicBezTo>
                <a:close/>
                <a:moveTo>
                  <a:pt x="602" y="393"/>
                </a:moveTo>
                <a:cubicBezTo>
                  <a:pt x="602" y="430"/>
                  <a:pt x="632" y="460"/>
                  <a:pt x="669" y="460"/>
                </a:cubicBezTo>
                <a:cubicBezTo>
                  <a:pt x="706" y="460"/>
                  <a:pt x="736" y="430"/>
                  <a:pt x="736" y="393"/>
                </a:cubicBezTo>
                <a:cubicBezTo>
                  <a:pt x="736" y="356"/>
                  <a:pt x="706" y="325"/>
                  <a:pt x="669" y="325"/>
                </a:cubicBezTo>
                <a:cubicBezTo>
                  <a:pt x="632" y="325"/>
                  <a:pt x="602" y="356"/>
                  <a:pt x="602" y="393"/>
                </a:cubicBezTo>
                <a:close/>
                <a:moveTo>
                  <a:pt x="715" y="393"/>
                </a:moveTo>
                <a:cubicBezTo>
                  <a:pt x="715" y="418"/>
                  <a:pt x="695" y="439"/>
                  <a:pt x="669" y="439"/>
                </a:cubicBezTo>
                <a:cubicBezTo>
                  <a:pt x="643" y="439"/>
                  <a:pt x="622" y="418"/>
                  <a:pt x="622" y="393"/>
                </a:cubicBezTo>
                <a:cubicBezTo>
                  <a:pt x="622" y="367"/>
                  <a:pt x="643" y="346"/>
                  <a:pt x="669" y="346"/>
                </a:cubicBezTo>
                <a:cubicBezTo>
                  <a:pt x="695" y="346"/>
                  <a:pt x="715" y="367"/>
                  <a:pt x="715" y="39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1" name="Freeform 21"/>
          <p:cNvSpPr>
            <a:spLocks noEditPoints="1"/>
          </p:cNvSpPr>
          <p:nvPr/>
        </p:nvSpPr>
        <p:spPr bwMode="auto">
          <a:xfrm>
            <a:off x="1305052" y="3220754"/>
            <a:ext cx="431417" cy="356933"/>
          </a:xfrm>
          <a:custGeom>
            <a:avLst/>
            <a:gdLst>
              <a:gd name="T0" fmla="*/ 446 w 813"/>
              <a:gd name="T1" fmla="*/ 0 h 672"/>
              <a:gd name="T2" fmla="*/ 20 w 813"/>
              <a:gd name="T3" fmla="*/ 282 h 672"/>
              <a:gd name="T4" fmla="*/ 123 w 813"/>
              <a:gd name="T5" fmla="*/ 469 h 672"/>
              <a:gd name="T6" fmla="*/ 324 w 813"/>
              <a:gd name="T7" fmla="*/ 440 h 672"/>
              <a:gd name="T8" fmla="*/ 321 w 813"/>
              <a:gd name="T9" fmla="*/ 465 h 672"/>
              <a:gd name="T10" fmla="*/ 327 w 813"/>
              <a:gd name="T11" fmla="*/ 666 h 672"/>
              <a:gd name="T12" fmla="*/ 396 w 813"/>
              <a:gd name="T13" fmla="*/ 672 h 672"/>
              <a:gd name="T14" fmla="*/ 716 w 813"/>
              <a:gd name="T15" fmla="*/ 112 h 672"/>
              <a:gd name="T16" fmla="*/ 396 w 813"/>
              <a:gd name="T17" fmla="*/ 651 h 672"/>
              <a:gd name="T18" fmla="*/ 312 w 813"/>
              <a:gd name="T19" fmla="*/ 632 h 672"/>
              <a:gd name="T20" fmla="*/ 347 w 813"/>
              <a:gd name="T21" fmla="*/ 431 h 672"/>
              <a:gd name="T22" fmla="*/ 299 w 813"/>
              <a:gd name="T23" fmla="*/ 424 h 672"/>
              <a:gd name="T24" fmla="*/ 123 w 813"/>
              <a:gd name="T25" fmla="*/ 448 h 672"/>
              <a:gd name="T26" fmla="*/ 40 w 813"/>
              <a:gd name="T27" fmla="*/ 288 h 672"/>
              <a:gd name="T28" fmla="*/ 446 w 813"/>
              <a:gd name="T29" fmla="*/ 21 h 672"/>
              <a:gd name="T30" fmla="*/ 789 w 813"/>
              <a:gd name="T31" fmla="*/ 342 h 672"/>
              <a:gd name="T32" fmla="*/ 115 w 813"/>
              <a:gd name="T33" fmla="*/ 245 h 672"/>
              <a:gd name="T34" fmla="*/ 249 w 813"/>
              <a:gd name="T35" fmla="*/ 245 h 672"/>
              <a:gd name="T36" fmla="*/ 182 w 813"/>
              <a:gd name="T37" fmla="*/ 291 h 672"/>
              <a:gd name="T38" fmla="*/ 182 w 813"/>
              <a:gd name="T39" fmla="*/ 198 h 672"/>
              <a:gd name="T40" fmla="*/ 182 w 813"/>
              <a:gd name="T41" fmla="*/ 291 h 672"/>
              <a:gd name="T42" fmla="*/ 326 w 813"/>
              <a:gd name="T43" fmla="*/ 77 h 672"/>
              <a:gd name="T44" fmla="*/ 326 w 813"/>
              <a:gd name="T45" fmla="*/ 211 h 672"/>
              <a:gd name="T46" fmla="*/ 326 w 813"/>
              <a:gd name="T47" fmla="*/ 190 h 672"/>
              <a:gd name="T48" fmla="*/ 326 w 813"/>
              <a:gd name="T49" fmla="*/ 98 h 672"/>
              <a:gd name="T50" fmla="*/ 326 w 813"/>
              <a:gd name="T51" fmla="*/ 190 h 672"/>
              <a:gd name="T52" fmla="*/ 619 w 813"/>
              <a:gd name="T53" fmla="*/ 156 h 672"/>
              <a:gd name="T54" fmla="*/ 619 w 813"/>
              <a:gd name="T55" fmla="*/ 291 h 672"/>
              <a:gd name="T56" fmla="*/ 573 w 813"/>
              <a:gd name="T57" fmla="*/ 223 h 672"/>
              <a:gd name="T58" fmla="*/ 666 w 813"/>
              <a:gd name="T59" fmla="*/ 223 h 672"/>
              <a:gd name="T60" fmla="*/ 573 w 813"/>
              <a:gd name="T61" fmla="*/ 223 h 672"/>
              <a:gd name="T62" fmla="*/ 415 w 813"/>
              <a:gd name="T63" fmla="*/ 144 h 672"/>
              <a:gd name="T64" fmla="*/ 550 w 813"/>
              <a:gd name="T65" fmla="*/ 144 h 672"/>
              <a:gd name="T66" fmla="*/ 482 w 813"/>
              <a:gd name="T67" fmla="*/ 190 h 672"/>
              <a:gd name="T68" fmla="*/ 482 w 813"/>
              <a:gd name="T69" fmla="*/ 98 h 672"/>
              <a:gd name="T70" fmla="*/ 482 w 813"/>
              <a:gd name="T71" fmla="*/ 190 h 672"/>
              <a:gd name="T72" fmla="*/ 372 w 813"/>
              <a:gd name="T73" fmla="*/ 545 h 672"/>
              <a:gd name="T74" fmla="*/ 507 w 813"/>
              <a:gd name="T75" fmla="*/ 545 h 672"/>
              <a:gd name="T76" fmla="*/ 440 w 813"/>
              <a:gd name="T77" fmla="*/ 591 h 672"/>
              <a:gd name="T78" fmla="*/ 440 w 813"/>
              <a:gd name="T79" fmla="*/ 499 h 672"/>
              <a:gd name="T80" fmla="*/ 440 w 813"/>
              <a:gd name="T81" fmla="*/ 591 h 672"/>
              <a:gd name="T82" fmla="*/ 669 w 813"/>
              <a:gd name="T83" fmla="*/ 460 h 672"/>
              <a:gd name="T84" fmla="*/ 669 w 813"/>
              <a:gd name="T85" fmla="*/ 325 h 672"/>
              <a:gd name="T86" fmla="*/ 715 w 813"/>
              <a:gd name="T87" fmla="*/ 393 h 672"/>
              <a:gd name="T88" fmla="*/ 622 w 813"/>
              <a:gd name="T89" fmla="*/ 393 h 672"/>
              <a:gd name="T90" fmla="*/ 715 w 813"/>
              <a:gd name="T91" fmla="*/ 393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13" h="672">
                <a:moveTo>
                  <a:pt x="716" y="112"/>
                </a:moveTo>
                <a:cubicBezTo>
                  <a:pt x="647" y="40"/>
                  <a:pt x="551" y="0"/>
                  <a:pt x="446" y="0"/>
                </a:cubicBezTo>
                <a:cubicBezTo>
                  <a:pt x="399" y="0"/>
                  <a:pt x="349" y="8"/>
                  <a:pt x="299" y="24"/>
                </a:cubicBezTo>
                <a:cubicBezTo>
                  <a:pt x="100" y="87"/>
                  <a:pt x="39" y="213"/>
                  <a:pt x="20" y="282"/>
                </a:cubicBezTo>
                <a:cubicBezTo>
                  <a:pt x="0" y="356"/>
                  <a:pt x="12" y="421"/>
                  <a:pt x="34" y="445"/>
                </a:cubicBezTo>
                <a:cubicBezTo>
                  <a:pt x="49" y="461"/>
                  <a:pt x="78" y="469"/>
                  <a:pt x="123" y="469"/>
                </a:cubicBezTo>
                <a:cubicBezTo>
                  <a:pt x="203" y="469"/>
                  <a:pt x="304" y="444"/>
                  <a:pt x="305" y="444"/>
                </a:cubicBezTo>
                <a:cubicBezTo>
                  <a:pt x="305" y="444"/>
                  <a:pt x="316" y="440"/>
                  <a:pt x="324" y="440"/>
                </a:cubicBezTo>
                <a:cubicBezTo>
                  <a:pt x="327" y="440"/>
                  <a:pt x="328" y="440"/>
                  <a:pt x="328" y="440"/>
                </a:cubicBezTo>
                <a:cubicBezTo>
                  <a:pt x="330" y="445"/>
                  <a:pt x="326" y="456"/>
                  <a:pt x="321" y="465"/>
                </a:cubicBezTo>
                <a:cubicBezTo>
                  <a:pt x="318" y="470"/>
                  <a:pt x="265" y="591"/>
                  <a:pt x="294" y="642"/>
                </a:cubicBezTo>
                <a:cubicBezTo>
                  <a:pt x="301" y="656"/>
                  <a:pt x="312" y="664"/>
                  <a:pt x="327" y="666"/>
                </a:cubicBezTo>
                <a:cubicBezTo>
                  <a:pt x="350" y="670"/>
                  <a:pt x="373" y="672"/>
                  <a:pt x="396" y="672"/>
                </a:cubicBezTo>
                <a:cubicBezTo>
                  <a:pt x="396" y="672"/>
                  <a:pt x="396" y="672"/>
                  <a:pt x="396" y="672"/>
                </a:cubicBezTo>
                <a:cubicBezTo>
                  <a:pt x="610" y="672"/>
                  <a:pt x="803" y="518"/>
                  <a:pt x="810" y="342"/>
                </a:cubicBezTo>
                <a:cubicBezTo>
                  <a:pt x="813" y="262"/>
                  <a:pt x="778" y="176"/>
                  <a:pt x="716" y="112"/>
                </a:cubicBezTo>
                <a:close/>
                <a:moveTo>
                  <a:pt x="789" y="342"/>
                </a:moveTo>
                <a:cubicBezTo>
                  <a:pt x="782" y="503"/>
                  <a:pt x="595" y="651"/>
                  <a:pt x="396" y="651"/>
                </a:cubicBezTo>
                <a:cubicBezTo>
                  <a:pt x="374" y="651"/>
                  <a:pt x="352" y="649"/>
                  <a:pt x="331" y="645"/>
                </a:cubicBezTo>
                <a:cubicBezTo>
                  <a:pt x="322" y="644"/>
                  <a:pt x="316" y="640"/>
                  <a:pt x="312" y="632"/>
                </a:cubicBezTo>
                <a:cubicBezTo>
                  <a:pt x="293" y="597"/>
                  <a:pt x="325" y="506"/>
                  <a:pt x="339" y="474"/>
                </a:cubicBezTo>
                <a:cubicBezTo>
                  <a:pt x="341" y="472"/>
                  <a:pt x="356" y="448"/>
                  <a:pt x="347" y="431"/>
                </a:cubicBezTo>
                <a:cubicBezTo>
                  <a:pt x="344" y="425"/>
                  <a:pt x="338" y="419"/>
                  <a:pt x="324" y="419"/>
                </a:cubicBezTo>
                <a:cubicBezTo>
                  <a:pt x="320" y="419"/>
                  <a:pt x="304" y="421"/>
                  <a:pt x="299" y="424"/>
                </a:cubicBezTo>
                <a:cubicBezTo>
                  <a:pt x="299" y="424"/>
                  <a:pt x="299" y="424"/>
                  <a:pt x="299" y="424"/>
                </a:cubicBezTo>
                <a:cubicBezTo>
                  <a:pt x="295" y="425"/>
                  <a:pt x="198" y="448"/>
                  <a:pt x="123" y="448"/>
                </a:cubicBezTo>
                <a:cubicBezTo>
                  <a:pt x="75" y="448"/>
                  <a:pt x="57" y="439"/>
                  <a:pt x="49" y="431"/>
                </a:cubicBezTo>
                <a:cubicBezTo>
                  <a:pt x="34" y="414"/>
                  <a:pt x="21" y="358"/>
                  <a:pt x="40" y="288"/>
                </a:cubicBezTo>
                <a:cubicBezTo>
                  <a:pt x="58" y="222"/>
                  <a:pt x="116" y="104"/>
                  <a:pt x="305" y="44"/>
                </a:cubicBezTo>
                <a:cubicBezTo>
                  <a:pt x="353" y="29"/>
                  <a:pt x="401" y="21"/>
                  <a:pt x="446" y="21"/>
                </a:cubicBezTo>
                <a:cubicBezTo>
                  <a:pt x="545" y="21"/>
                  <a:pt x="636" y="58"/>
                  <a:pt x="701" y="126"/>
                </a:cubicBezTo>
                <a:cubicBezTo>
                  <a:pt x="759" y="187"/>
                  <a:pt x="792" y="267"/>
                  <a:pt x="789" y="342"/>
                </a:cubicBezTo>
                <a:close/>
                <a:moveTo>
                  <a:pt x="182" y="177"/>
                </a:moveTo>
                <a:cubicBezTo>
                  <a:pt x="145" y="177"/>
                  <a:pt x="115" y="208"/>
                  <a:pt x="115" y="245"/>
                </a:cubicBezTo>
                <a:cubicBezTo>
                  <a:pt x="115" y="282"/>
                  <a:pt x="145" y="312"/>
                  <a:pt x="182" y="312"/>
                </a:cubicBezTo>
                <a:cubicBezTo>
                  <a:pt x="219" y="312"/>
                  <a:pt x="249" y="282"/>
                  <a:pt x="249" y="245"/>
                </a:cubicBezTo>
                <a:cubicBezTo>
                  <a:pt x="249" y="207"/>
                  <a:pt x="219" y="177"/>
                  <a:pt x="182" y="177"/>
                </a:cubicBezTo>
                <a:close/>
                <a:moveTo>
                  <a:pt x="182" y="291"/>
                </a:moveTo>
                <a:cubicBezTo>
                  <a:pt x="156" y="291"/>
                  <a:pt x="136" y="270"/>
                  <a:pt x="136" y="245"/>
                </a:cubicBezTo>
                <a:cubicBezTo>
                  <a:pt x="135" y="219"/>
                  <a:pt x="156" y="198"/>
                  <a:pt x="182" y="198"/>
                </a:cubicBezTo>
                <a:cubicBezTo>
                  <a:pt x="208" y="198"/>
                  <a:pt x="228" y="219"/>
                  <a:pt x="228" y="245"/>
                </a:cubicBezTo>
                <a:cubicBezTo>
                  <a:pt x="228" y="270"/>
                  <a:pt x="208" y="291"/>
                  <a:pt x="182" y="291"/>
                </a:cubicBezTo>
                <a:close/>
                <a:moveTo>
                  <a:pt x="393" y="144"/>
                </a:moveTo>
                <a:cubicBezTo>
                  <a:pt x="393" y="107"/>
                  <a:pt x="363" y="77"/>
                  <a:pt x="326" y="77"/>
                </a:cubicBezTo>
                <a:cubicBezTo>
                  <a:pt x="288" y="77"/>
                  <a:pt x="258" y="107"/>
                  <a:pt x="258" y="144"/>
                </a:cubicBezTo>
                <a:cubicBezTo>
                  <a:pt x="258" y="181"/>
                  <a:pt x="288" y="211"/>
                  <a:pt x="326" y="211"/>
                </a:cubicBezTo>
                <a:cubicBezTo>
                  <a:pt x="363" y="211"/>
                  <a:pt x="393" y="181"/>
                  <a:pt x="393" y="144"/>
                </a:cubicBezTo>
                <a:close/>
                <a:moveTo>
                  <a:pt x="326" y="190"/>
                </a:moveTo>
                <a:cubicBezTo>
                  <a:pt x="300" y="190"/>
                  <a:pt x="279" y="170"/>
                  <a:pt x="279" y="144"/>
                </a:cubicBezTo>
                <a:cubicBezTo>
                  <a:pt x="279" y="118"/>
                  <a:pt x="300" y="98"/>
                  <a:pt x="326" y="98"/>
                </a:cubicBezTo>
                <a:cubicBezTo>
                  <a:pt x="351" y="98"/>
                  <a:pt x="372" y="118"/>
                  <a:pt x="372" y="144"/>
                </a:cubicBezTo>
                <a:cubicBezTo>
                  <a:pt x="372" y="170"/>
                  <a:pt x="351" y="190"/>
                  <a:pt x="326" y="190"/>
                </a:cubicBezTo>
                <a:close/>
                <a:moveTo>
                  <a:pt x="687" y="223"/>
                </a:moveTo>
                <a:cubicBezTo>
                  <a:pt x="687" y="186"/>
                  <a:pt x="657" y="156"/>
                  <a:pt x="619" y="156"/>
                </a:cubicBezTo>
                <a:cubicBezTo>
                  <a:pt x="582" y="156"/>
                  <a:pt x="552" y="186"/>
                  <a:pt x="552" y="223"/>
                </a:cubicBezTo>
                <a:cubicBezTo>
                  <a:pt x="552" y="260"/>
                  <a:pt x="582" y="291"/>
                  <a:pt x="619" y="291"/>
                </a:cubicBezTo>
                <a:cubicBezTo>
                  <a:pt x="657" y="291"/>
                  <a:pt x="687" y="260"/>
                  <a:pt x="687" y="223"/>
                </a:cubicBezTo>
                <a:close/>
                <a:moveTo>
                  <a:pt x="573" y="223"/>
                </a:moveTo>
                <a:cubicBezTo>
                  <a:pt x="573" y="198"/>
                  <a:pt x="594" y="177"/>
                  <a:pt x="619" y="177"/>
                </a:cubicBezTo>
                <a:cubicBezTo>
                  <a:pt x="645" y="177"/>
                  <a:pt x="666" y="198"/>
                  <a:pt x="666" y="223"/>
                </a:cubicBezTo>
                <a:cubicBezTo>
                  <a:pt x="666" y="249"/>
                  <a:pt x="645" y="270"/>
                  <a:pt x="619" y="270"/>
                </a:cubicBezTo>
                <a:cubicBezTo>
                  <a:pt x="594" y="270"/>
                  <a:pt x="573" y="249"/>
                  <a:pt x="573" y="223"/>
                </a:cubicBezTo>
                <a:close/>
                <a:moveTo>
                  <a:pt x="482" y="77"/>
                </a:moveTo>
                <a:cubicBezTo>
                  <a:pt x="445" y="77"/>
                  <a:pt x="415" y="107"/>
                  <a:pt x="415" y="144"/>
                </a:cubicBezTo>
                <a:cubicBezTo>
                  <a:pt x="415" y="181"/>
                  <a:pt x="445" y="211"/>
                  <a:pt x="482" y="211"/>
                </a:cubicBezTo>
                <a:cubicBezTo>
                  <a:pt x="520" y="211"/>
                  <a:pt x="550" y="181"/>
                  <a:pt x="550" y="144"/>
                </a:cubicBezTo>
                <a:cubicBezTo>
                  <a:pt x="550" y="107"/>
                  <a:pt x="520" y="77"/>
                  <a:pt x="482" y="77"/>
                </a:cubicBezTo>
                <a:close/>
                <a:moveTo>
                  <a:pt x="482" y="190"/>
                </a:moveTo>
                <a:cubicBezTo>
                  <a:pt x="457" y="190"/>
                  <a:pt x="436" y="170"/>
                  <a:pt x="436" y="144"/>
                </a:cubicBezTo>
                <a:cubicBezTo>
                  <a:pt x="436" y="118"/>
                  <a:pt x="457" y="98"/>
                  <a:pt x="482" y="98"/>
                </a:cubicBezTo>
                <a:cubicBezTo>
                  <a:pt x="508" y="98"/>
                  <a:pt x="529" y="118"/>
                  <a:pt x="529" y="144"/>
                </a:cubicBezTo>
                <a:cubicBezTo>
                  <a:pt x="529" y="170"/>
                  <a:pt x="508" y="190"/>
                  <a:pt x="482" y="190"/>
                </a:cubicBezTo>
                <a:close/>
                <a:moveTo>
                  <a:pt x="440" y="478"/>
                </a:moveTo>
                <a:cubicBezTo>
                  <a:pt x="402" y="478"/>
                  <a:pt x="372" y="508"/>
                  <a:pt x="372" y="545"/>
                </a:cubicBezTo>
                <a:cubicBezTo>
                  <a:pt x="372" y="582"/>
                  <a:pt x="402" y="612"/>
                  <a:pt x="440" y="612"/>
                </a:cubicBezTo>
                <a:cubicBezTo>
                  <a:pt x="477" y="612"/>
                  <a:pt x="507" y="582"/>
                  <a:pt x="507" y="545"/>
                </a:cubicBezTo>
                <a:cubicBezTo>
                  <a:pt x="507" y="508"/>
                  <a:pt x="477" y="478"/>
                  <a:pt x="440" y="478"/>
                </a:cubicBezTo>
                <a:close/>
                <a:moveTo>
                  <a:pt x="440" y="591"/>
                </a:moveTo>
                <a:cubicBezTo>
                  <a:pt x="414" y="591"/>
                  <a:pt x="393" y="571"/>
                  <a:pt x="393" y="545"/>
                </a:cubicBezTo>
                <a:cubicBezTo>
                  <a:pt x="393" y="519"/>
                  <a:pt x="414" y="499"/>
                  <a:pt x="440" y="499"/>
                </a:cubicBezTo>
                <a:cubicBezTo>
                  <a:pt x="465" y="499"/>
                  <a:pt x="486" y="519"/>
                  <a:pt x="486" y="545"/>
                </a:cubicBezTo>
                <a:cubicBezTo>
                  <a:pt x="486" y="571"/>
                  <a:pt x="465" y="591"/>
                  <a:pt x="440" y="591"/>
                </a:cubicBezTo>
                <a:close/>
                <a:moveTo>
                  <a:pt x="602" y="393"/>
                </a:moveTo>
                <a:cubicBezTo>
                  <a:pt x="602" y="430"/>
                  <a:pt x="632" y="460"/>
                  <a:pt x="669" y="460"/>
                </a:cubicBezTo>
                <a:cubicBezTo>
                  <a:pt x="706" y="460"/>
                  <a:pt x="736" y="430"/>
                  <a:pt x="736" y="393"/>
                </a:cubicBezTo>
                <a:cubicBezTo>
                  <a:pt x="736" y="356"/>
                  <a:pt x="706" y="325"/>
                  <a:pt x="669" y="325"/>
                </a:cubicBezTo>
                <a:cubicBezTo>
                  <a:pt x="632" y="325"/>
                  <a:pt x="602" y="356"/>
                  <a:pt x="602" y="393"/>
                </a:cubicBezTo>
                <a:close/>
                <a:moveTo>
                  <a:pt x="715" y="393"/>
                </a:moveTo>
                <a:cubicBezTo>
                  <a:pt x="715" y="418"/>
                  <a:pt x="695" y="439"/>
                  <a:pt x="669" y="439"/>
                </a:cubicBezTo>
                <a:cubicBezTo>
                  <a:pt x="643" y="439"/>
                  <a:pt x="622" y="418"/>
                  <a:pt x="622" y="393"/>
                </a:cubicBezTo>
                <a:cubicBezTo>
                  <a:pt x="622" y="367"/>
                  <a:pt x="643" y="346"/>
                  <a:pt x="669" y="346"/>
                </a:cubicBezTo>
                <a:cubicBezTo>
                  <a:pt x="695" y="346"/>
                  <a:pt x="715" y="367"/>
                  <a:pt x="715" y="3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2" name="Freeform 33"/>
          <p:cNvSpPr>
            <a:spLocks noEditPoints="1"/>
          </p:cNvSpPr>
          <p:nvPr/>
        </p:nvSpPr>
        <p:spPr bwMode="auto">
          <a:xfrm>
            <a:off x="1030447" y="3759045"/>
            <a:ext cx="365532" cy="365532"/>
          </a:xfrm>
          <a:custGeom>
            <a:avLst/>
            <a:gdLst>
              <a:gd name="T0" fmla="*/ 400 w 800"/>
              <a:gd name="T1" fmla="*/ 0 h 800"/>
              <a:gd name="T2" fmla="*/ 0 w 800"/>
              <a:gd name="T3" fmla="*/ 400 h 800"/>
              <a:gd name="T4" fmla="*/ 400 w 800"/>
              <a:gd name="T5" fmla="*/ 800 h 800"/>
              <a:gd name="T6" fmla="*/ 800 w 800"/>
              <a:gd name="T7" fmla="*/ 400 h 800"/>
              <a:gd name="T8" fmla="*/ 400 w 800"/>
              <a:gd name="T9" fmla="*/ 0 h 800"/>
              <a:gd name="T10" fmla="*/ 400 w 800"/>
              <a:gd name="T11" fmla="*/ 747 h 800"/>
              <a:gd name="T12" fmla="*/ 52 w 800"/>
              <a:gd name="T13" fmla="*/ 400 h 800"/>
              <a:gd name="T14" fmla="*/ 400 w 800"/>
              <a:gd name="T15" fmla="*/ 52 h 800"/>
              <a:gd name="T16" fmla="*/ 747 w 800"/>
              <a:gd name="T17" fmla="*/ 400 h 800"/>
              <a:gd name="T18" fmla="*/ 400 w 800"/>
              <a:gd name="T19" fmla="*/ 747 h 800"/>
              <a:gd name="T20" fmla="*/ 400 w 800"/>
              <a:gd name="T21" fmla="*/ 547 h 800"/>
              <a:gd name="T22" fmla="*/ 367 w 800"/>
              <a:gd name="T23" fmla="*/ 580 h 800"/>
              <a:gd name="T24" fmla="*/ 400 w 800"/>
              <a:gd name="T25" fmla="*/ 613 h 800"/>
              <a:gd name="T26" fmla="*/ 433 w 800"/>
              <a:gd name="T27" fmla="*/ 580 h 800"/>
              <a:gd name="T28" fmla="*/ 400 w 800"/>
              <a:gd name="T29" fmla="*/ 547 h 800"/>
              <a:gd name="T30" fmla="*/ 400 w 800"/>
              <a:gd name="T31" fmla="*/ 182 h 800"/>
              <a:gd name="T32" fmla="*/ 272 w 800"/>
              <a:gd name="T33" fmla="*/ 310 h 800"/>
              <a:gd name="T34" fmla="*/ 298 w 800"/>
              <a:gd name="T35" fmla="*/ 336 h 800"/>
              <a:gd name="T36" fmla="*/ 325 w 800"/>
              <a:gd name="T37" fmla="*/ 310 h 800"/>
              <a:gd name="T38" fmla="*/ 400 w 800"/>
              <a:gd name="T39" fmla="*/ 235 h 800"/>
              <a:gd name="T40" fmla="*/ 475 w 800"/>
              <a:gd name="T41" fmla="*/ 310 h 800"/>
              <a:gd name="T42" fmla="*/ 400 w 800"/>
              <a:gd name="T43" fmla="*/ 385 h 800"/>
              <a:gd name="T44" fmla="*/ 373 w 800"/>
              <a:gd name="T45" fmla="*/ 411 h 800"/>
              <a:gd name="T46" fmla="*/ 373 w 800"/>
              <a:gd name="T47" fmla="*/ 503 h 800"/>
              <a:gd name="T48" fmla="*/ 400 w 800"/>
              <a:gd name="T49" fmla="*/ 529 h 800"/>
              <a:gd name="T50" fmla="*/ 426 w 800"/>
              <a:gd name="T51" fmla="*/ 503 h 800"/>
              <a:gd name="T52" fmla="*/ 426 w 800"/>
              <a:gd name="T53" fmla="*/ 435 h 800"/>
              <a:gd name="T54" fmla="*/ 527 w 800"/>
              <a:gd name="T55" fmla="*/ 310 h 800"/>
              <a:gd name="T56" fmla="*/ 400 w 800"/>
              <a:gd name="T57" fmla="*/ 182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800" h="800">
                <a:moveTo>
                  <a:pt x="400" y="0"/>
                </a:moveTo>
                <a:cubicBezTo>
                  <a:pt x="179" y="0"/>
                  <a:pt x="0" y="179"/>
                  <a:pt x="0" y="400"/>
                </a:cubicBezTo>
                <a:cubicBezTo>
                  <a:pt x="0" y="620"/>
                  <a:pt x="179" y="800"/>
                  <a:pt x="400" y="800"/>
                </a:cubicBezTo>
                <a:cubicBezTo>
                  <a:pt x="620" y="800"/>
                  <a:pt x="800" y="620"/>
                  <a:pt x="800" y="400"/>
                </a:cubicBezTo>
                <a:cubicBezTo>
                  <a:pt x="800" y="179"/>
                  <a:pt x="620" y="0"/>
                  <a:pt x="400" y="0"/>
                </a:cubicBezTo>
                <a:close/>
                <a:moveTo>
                  <a:pt x="400" y="747"/>
                </a:moveTo>
                <a:cubicBezTo>
                  <a:pt x="208" y="747"/>
                  <a:pt x="52" y="591"/>
                  <a:pt x="52" y="400"/>
                </a:cubicBezTo>
                <a:cubicBezTo>
                  <a:pt x="52" y="208"/>
                  <a:pt x="208" y="52"/>
                  <a:pt x="400" y="52"/>
                </a:cubicBezTo>
                <a:cubicBezTo>
                  <a:pt x="591" y="52"/>
                  <a:pt x="747" y="208"/>
                  <a:pt x="747" y="400"/>
                </a:cubicBezTo>
                <a:cubicBezTo>
                  <a:pt x="747" y="591"/>
                  <a:pt x="591" y="747"/>
                  <a:pt x="400" y="747"/>
                </a:cubicBezTo>
                <a:close/>
                <a:moveTo>
                  <a:pt x="400" y="547"/>
                </a:moveTo>
                <a:cubicBezTo>
                  <a:pt x="382" y="547"/>
                  <a:pt x="367" y="562"/>
                  <a:pt x="367" y="580"/>
                </a:cubicBezTo>
                <a:cubicBezTo>
                  <a:pt x="367" y="598"/>
                  <a:pt x="382" y="613"/>
                  <a:pt x="400" y="613"/>
                </a:cubicBezTo>
                <a:cubicBezTo>
                  <a:pt x="418" y="613"/>
                  <a:pt x="433" y="598"/>
                  <a:pt x="433" y="580"/>
                </a:cubicBezTo>
                <a:cubicBezTo>
                  <a:pt x="433" y="562"/>
                  <a:pt x="418" y="547"/>
                  <a:pt x="400" y="547"/>
                </a:cubicBezTo>
                <a:close/>
                <a:moveTo>
                  <a:pt x="400" y="182"/>
                </a:moveTo>
                <a:cubicBezTo>
                  <a:pt x="329" y="182"/>
                  <a:pt x="272" y="240"/>
                  <a:pt x="272" y="310"/>
                </a:cubicBezTo>
                <a:cubicBezTo>
                  <a:pt x="272" y="325"/>
                  <a:pt x="284" y="336"/>
                  <a:pt x="298" y="336"/>
                </a:cubicBezTo>
                <a:cubicBezTo>
                  <a:pt x="313" y="336"/>
                  <a:pt x="325" y="325"/>
                  <a:pt x="325" y="310"/>
                </a:cubicBezTo>
                <a:cubicBezTo>
                  <a:pt x="325" y="269"/>
                  <a:pt x="358" y="235"/>
                  <a:pt x="400" y="235"/>
                </a:cubicBezTo>
                <a:cubicBezTo>
                  <a:pt x="441" y="235"/>
                  <a:pt x="475" y="269"/>
                  <a:pt x="475" y="310"/>
                </a:cubicBezTo>
                <a:cubicBezTo>
                  <a:pt x="475" y="351"/>
                  <a:pt x="441" y="385"/>
                  <a:pt x="400" y="385"/>
                </a:cubicBezTo>
                <a:cubicBezTo>
                  <a:pt x="385" y="385"/>
                  <a:pt x="373" y="397"/>
                  <a:pt x="373" y="411"/>
                </a:cubicBezTo>
                <a:cubicBezTo>
                  <a:pt x="373" y="503"/>
                  <a:pt x="373" y="503"/>
                  <a:pt x="373" y="503"/>
                </a:cubicBezTo>
                <a:cubicBezTo>
                  <a:pt x="373" y="517"/>
                  <a:pt x="385" y="529"/>
                  <a:pt x="400" y="529"/>
                </a:cubicBezTo>
                <a:cubicBezTo>
                  <a:pt x="414" y="529"/>
                  <a:pt x="426" y="517"/>
                  <a:pt x="426" y="503"/>
                </a:cubicBezTo>
                <a:cubicBezTo>
                  <a:pt x="426" y="435"/>
                  <a:pt x="426" y="435"/>
                  <a:pt x="426" y="435"/>
                </a:cubicBezTo>
                <a:cubicBezTo>
                  <a:pt x="484" y="423"/>
                  <a:pt x="527" y="371"/>
                  <a:pt x="527" y="310"/>
                </a:cubicBezTo>
                <a:cubicBezTo>
                  <a:pt x="527" y="240"/>
                  <a:pt x="470" y="182"/>
                  <a:pt x="400" y="18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3" name="Freeform 41"/>
          <p:cNvSpPr>
            <a:spLocks noEditPoints="1"/>
          </p:cNvSpPr>
          <p:nvPr/>
        </p:nvSpPr>
        <p:spPr bwMode="auto">
          <a:xfrm>
            <a:off x="1378552" y="4312072"/>
            <a:ext cx="284417" cy="344657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5" name="Freeform 147"/>
          <p:cNvSpPr>
            <a:spLocks noEditPoints="1"/>
          </p:cNvSpPr>
          <p:nvPr/>
        </p:nvSpPr>
        <p:spPr bwMode="auto">
          <a:xfrm>
            <a:off x="1062844" y="4837051"/>
            <a:ext cx="300736" cy="379875"/>
          </a:xfrm>
          <a:custGeom>
            <a:avLst/>
            <a:gdLst>
              <a:gd name="T0" fmla="*/ 484 w 800"/>
              <a:gd name="T1" fmla="*/ 0 h 1011"/>
              <a:gd name="T2" fmla="*/ 463 w 800"/>
              <a:gd name="T3" fmla="*/ 990 h 1011"/>
              <a:gd name="T4" fmla="*/ 779 w 800"/>
              <a:gd name="T5" fmla="*/ 1011 h 1011"/>
              <a:gd name="T6" fmla="*/ 800 w 800"/>
              <a:gd name="T7" fmla="*/ 21 h 1011"/>
              <a:gd name="T8" fmla="*/ 758 w 800"/>
              <a:gd name="T9" fmla="*/ 969 h 1011"/>
              <a:gd name="T10" fmla="*/ 505 w 800"/>
              <a:gd name="T11" fmla="*/ 843 h 1011"/>
              <a:gd name="T12" fmla="*/ 589 w 800"/>
              <a:gd name="T13" fmla="*/ 800 h 1011"/>
              <a:gd name="T14" fmla="*/ 505 w 800"/>
              <a:gd name="T15" fmla="*/ 716 h 1011"/>
              <a:gd name="T16" fmla="*/ 589 w 800"/>
              <a:gd name="T17" fmla="*/ 674 h 1011"/>
              <a:gd name="T18" fmla="*/ 505 w 800"/>
              <a:gd name="T19" fmla="*/ 590 h 1011"/>
              <a:gd name="T20" fmla="*/ 589 w 800"/>
              <a:gd name="T21" fmla="*/ 548 h 1011"/>
              <a:gd name="T22" fmla="*/ 505 w 800"/>
              <a:gd name="T23" fmla="*/ 464 h 1011"/>
              <a:gd name="T24" fmla="*/ 589 w 800"/>
              <a:gd name="T25" fmla="*/ 421 h 1011"/>
              <a:gd name="T26" fmla="*/ 505 w 800"/>
              <a:gd name="T27" fmla="*/ 337 h 1011"/>
              <a:gd name="T28" fmla="*/ 589 w 800"/>
              <a:gd name="T29" fmla="*/ 295 h 1011"/>
              <a:gd name="T30" fmla="*/ 505 w 800"/>
              <a:gd name="T31" fmla="*/ 211 h 1011"/>
              <a:gd name="T32" fmla="*/ 589 w 800"/>
              <a:gd name="T33" fmla="*/ 169 h 1011"/>
              <a:gd name="T34" fmla="*/ 505 w 800"/>
              <a:gd name="T35" fmla="*/ 43 h 1011"/>
              <a:gd name="T36" fmla="*/ 758 w 800"/>
              <a:gd name="T37" fmla="*/ 969 h 1011"/>
              <a:gd name="T38" fmla="*/ 130 w 800"/>
              <a:gd name="T39" fmla="*/ 52 h 1011"/>
              <a:gd name="T40" fmla="*/ 0 w 800"/>
              <a:gd name="T41" fmla="*/ 253 h 1011"/>
              <a:gd name="T42" fmla="*/ 105 w 800"/>
              <a:gd name="T43" fmla="*/ 969 h 1011"/>
              <a:gd name="T44" fmla="*/ 295 w 800"/>
              <a:gd name="T45" fmla="*/ 864 h 1011"/>
              <a:gd name="T46" fmla="*/ 291 w 800"/>
              <a:gd name="T47" fmla="*/ 241 h 1011"/>
              <a:gd name="T48" fmla="*/ 147 w 800"/>
              <a:gd name="T49" fmla="*/ 102 h 1011"/>
              <a:gd name="T50" fmla="*/ 117 w 800"/>
              <a:gd name="T51" fmla="*/ 148 h 1011"/>
              <a:gd name="T52" fmla="*/ 42 w 800"/>
              <a:gd name="T53" fmla="*/ 347 h 1011"/>
              <a:gd name="T54" fmla="*/ 84 w 800"/>
              <a:gd name="T55" fmla="*/ 716 h 1011"/>
              <a:gd name="T56" fmla="*/ 42 w 800"/>
              <a:gd name="T57" fmla="*/ 347 h 1011"/>
              <a:gd name="T58" fmla="*/ 189 w 800"/>
              <a:gd name="T59" fmla="*/ 927 h 1011"/>
              <a:gd name="T60" fmla="*/ 42 w 800"/>
              <a:gd name="T61" fmla="*/ 864 h 1011"/>
              <a:gd name="T62" fmla="*/ 253 w 800"/>
              <a:gd name="T63" fmla="*/ 843 h 1011"/>
              <a:gd name="T64" fmla="*/ 253 w 800"/>
              <a:gd name="T65" fmla="*/ 800 h 1011"/>
              <a:gd name="T66" fmla="*/ 42 w 800"/>
              <a:gd name="T67" fmla="*/ 758 h 1011"/>
              <a:gd name="T68" fmla="*/ 253 w 800"/>
              <a:gd name="T69" fmla="*/ 800 h 1011"/>
              <a:gd name="T70" fmla="*/ 126 w 800"/>
              <a:gd name="T71" fmla="*/ 347 h 1011"/>
              <a:gd name="T72" fmla="*/ 168 w 800"/>
              <a:gd name="T73" fmla="*/ 347 h 1011"/>
              <a:gd name="T74" fmla="*/ 126 w 800"/>
              <a:gd name="T75" fmla="*/ 716 h 1011"/>
              <a:gd name="T76" fmla="*/ 211 w 800"/>
              <a:gd name="T77" fmla="*/ 716 h 1011"/>
              <a:gd name="T78" fmla="*/ 253 w 800"/>
              <a:gd name="T79" fmla="*/ 347 h 1011"/>
              <a:gd name="T80" fmla="*/ 253 w 800"/>
              <a:gd name="T81" fmla="*/ 274 h 1011"/>
              <a:gd name="T82" fmla="*/ 168 w 800"/>
              <a:gd name="T83" fmla="*/ 274 h 1011"/>
              <a:gd name="T84" fmla="*/ 126 w 800"/>
              <a:gd name="T85" fmla="*/ 274 h 1011"/>
              <a:gd name="T86" fmla="*/ 42 w 800"/>
              <a:gd name="T87" fmla="*/ 274 h 1011"/>
              <a:gd name="T88" fmla="*/ 88 w 800"/>
              <a:gd name="T89" fmla="*/ 190 h 1011"/>
              <a:gd name="T90" fmla="*/ 253 w 800"/>
              <a:gd name="T91" fmla="*/ 259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00" h="1011">
                <a:moveTo>
                  <a:pt x="779" y="0"/>
                </a:moveTo>
                <a:cubicBezTo>
                  <a:pt x="484" y="0"/>
                  <a:pt x="484" y="0"/>
                  <a:pt x="484" y="0"/>
                </a:cubicBezTo>
                <a:cubicBezTo>
                  <a:pt x="473" y="0"/>
                  <a:pt x="463" y="10"/>
                  <a:pt x="463" y="21"/>
                </a:cubicBezTo>
                <a:cubicBezTo>
                  <a:pt x="463" y="990"/>
                  <a:pt x="463" y="990"/>
                  <a:pt x="463" y="990"/>
                </a:cubicBezTo>
                <a:cubicBezTo>
                  <a:pt x="463" y="1001"/>
                  <a:pt x="473" y="1011"/>
                  <a:pt x="484" y="1011"/>
                </a:cubicBezTo>
                <a:cubicBezTo>
                  <a:pt x="779" y="1011"/>
                  <a:pt x="779" y="1011"/>
                  <a:pt x="779" y="1011"/>
                </a:cubicBezTo>
                <a:cubicBezTo>
                  <a:pt x="791" y="1011"/>
                  <a:pt x="800" y="1001"/>
                  <a:pt x="800" y="990"/>
                </a:cubicBezTo>
                <a:cubicBezTo>
                  <a:pt x="800" y="21"/>
                  <a:pt x="800" y="21"/>
                  <a:pt x="800" y="21"/>
                </a:cubicBezTo>
                <a:cubicBezTo>
                  <a:pt x="800" y="10"/>
                  <a:pt x="791" y="0"/>
                  <a:pt x="779" y="0"/>
                </a:cubicBezTo>
                <a:close/>
                <a:moveTo>
                  <a:pt x="758" y="969"/>
                </a:moveTo>
                <a:cubicBezTo>
                  <a:pt x="505" y="969"/>
                  <a:pt x="505" y="969"/>
                  <a:pt x="505" y="969"/>
                </a:cubicBezTo>
                <a:cubicBezTo>
                  <a:pt x="505" y="843"/>
                  <a:pt x="505" y="843"/>
                  <a:pt x="505" y="843"/>
                </a:cubicBezTo>
                <a:cubicBezTo>
                  <a:pt x="589" y="843"/>
                  <a:pt x="589" y="843"/>
                  <a:pt x="589" y="843"/>
                </a:cubicBezTo>
                <a:cubicBezTo>
                  <a:pt x="589" y="800"/>
                  <a:pt x="589" y="800"/>
                  <a:pt x="589" y="800"/>
                </a:cubicBezTo>
                <a:cubicBezTo>
                  <a:pt x="505" y="800"/>
                  <a:pt x="505" y="800"/>
                  <a:pt x="505" y="800"/>
                </a:cubicBezTo>
                <a:cubicBezTo>
                  <a:pt x="505" y="716"/>
                  <a:pt x="505" y="716"/>
                  <a:pt x="505" y="716"/>
                </a:cubicBezTo>
                <a:cubicBezTo>
                  <a:pt x="589" y="716"/>
                  <a:pt x="589" y="716"/>
                  <a:pt x="589" y="716"/>
                </a:cubicBezTo>
                <a:cubicBezTo>
                  <a:pt x="589" y="674"/>
                  <a:pt x="589" y="674"/>
                  <a:pt x="589" y="674"/>
                </a:cubicBezTo>
                <a:cubicBezTo>
                  <a:pt x="505" y="674"/>
                  <a:pt x="505" y="674"/>
                  <a:pt x="505" y="674"/>
                </a:cubicBezTo>
                <a:cubicBezTo>
                  <a:pt x="505" y="590"/>
                  <a:pt x="505" y="590"/>
                  <a:pt x="505" y="590"/>
                </a:cubicBezTo>
                <a:cubicBezTo>
                  <a:pt x="589" y="590"/>
                  <a:pt x="589" y="590"/>
                  <a:pt x="589" y="590"/>
                </a:cubicBezTo>
                <a:cubicBezTo>
                  <a:pt x="589" y="548"/>
                  <a:pt x="589" y="548"/>
                  <a:pt x="589" y="548"/>
                </a:cubicBezTo>
                <a:cubicBezTo>
                  <a:pt x="505" y="548"/>
                  <a:pt x="505" y="548"/>
                  <a:pt x="505" y="548"/>
                </a:cubicBezTo>
                <a:cubicBezTo>
                  <a:pt x="505" y="464"/>
                  <a:pt x="505" y="464"/>
                  <a:pt x="505" y="464"/>
                </a:cubicBezTo>
                <a:cubicBezTo>
                  <a:pt x="589" y="464"/>
                  <a:pt x="589" y="464"/>
                  <a:pt x="589" y="464"/>
                </a:cubicBezTo>
                <a:cubicBezTo>
                  <a:pt x="589" y="421"/>
                  <a:pt x="589" y="421"/>
                  <a:pt x="589" y="421"/>
                </a:cubicBezTo>
                <a:cubicBezTo>
                  <a:pt x="505" y="421"/>
                  <a:pt x="505" y="421"/>
                  <a:pt x="505" y="421"/>
                </a:cubicBezTo>
                <a:cubicBezTo>
                  <a:pt x="505" y="337"/>
                  <a:pt x="505" y="337"/>
                  <a:pt x="505" y="337"/>
                </a:cubicBezTo>
                <a:cubicBezTo>
                  <a:pt x="589" y="337"/>
                  <a:pt x="589" y="337"/>
                  <a:pt x="589" y="337"/>
                </a:cubicBezTo>
                <a:cubicBezTo>
                  <a:pt x="589" y="295"/>
                  <a:pt x="589" y="295"/>
                  <a:pt x="589" y="295"/>
                </a:cubicBezTo>
                <a:cubicBezTo>
                  <a:pt x="505" y="295"/>
                  <a:pt x="505" y="295"/>
                  <a:pt x="505" y="295"/>
                </a:cubicBezTo>
                <a:cubicBezTo>
                  <a:pt x="505" y="211"/>
                  <a:pt x="505" y="211"/>
                  <a:pt x="505" y="211"/>
                </a:cubicBezTo>
                <a:cubicBezTo>
                  <a:pt x="589" y="211"/>
                  <a:pt x="589" y="211"/>
                  <a:pt x="589" y="211"/>
                </a:cubicBezTo>
                <a:cubicBezTo>
                  <a:pt x="589" y="169"/>
                  <a:pt x="589" y="169"/>
                  <a:pt x="589" y="169"/>
                </a:cubicBezTo>
                <a:cubicBezTo>
                  <a:pt x="505" y="169"/>
                  <a:pt x="505" y="169"/>
                  <a:pt x="505" y="169"/>
                </a:cubicBezTo>
                <a:cubicBezTo>
                  <a:pt x="505" y="43"/>
                  <a:pt x="505" y="43"/>
                  <a:pt x="505" y="43"/>
                </a:cubicBezTo>
                <a:cubicBezTo>
                  <a:pt x="758" y="43"/>
                  <a:pt x="758" y="43"/>
                  <a:pt x="758" y="43"/>
                </a:cubicBezTo>
                <a:lnTo>
                  <a:pt x="758" y="969"/>
                </a:lnTo>
                <a:close/>
                <a:moveTo>
                  <a:pt x="165" y="52"/>
                </a:moveTo>
                <a:cubicBezTo>
                  <a:pt x="157" y="40"/>
                  <a:pt x="138" y="40"/>
                  <a:pt x="130" y="52"/>
                </a:cubicBezTo>
                <a:cubicBezTo>
                  <a:pt x="4" y="241"/>
                  <a:pt x="4" y="241"/>
                  <a:pt x="4" y="241"/>
                </a:cubicBezTo>
                <a:cubicBezTo>
                  <a:pt x="1" y="245"/>
                  <a:pt x="0" y="249"/>
                  <a:pt x="0" y="253"/>
                </a:cubicBezTo>
                <a:cubicBezTo>
                  <a:pt x="0" y="864"/>
                  <a:pt x="0" y="864"/>
                  <a:pt x="0" y="864"/>
                </a:cubicBezTo>
                <a:cubicBezTo>
                  <a:pt x="0" y="922"/>
                  <a:pt x="47" y="969"/>
                  <a:pt x="105" y="969"/>
                </a:cubicBezTo>
                <a:cubicBezTo>
                  <a:pt x="189" y="969"/>
                  <a:pt x="189" y="969"/>
                  <a:pt x="189" y="969"/>
                </a:cubicBezTo>
                <a:cubicBezTo>
                  <a:pt x="248" y="969"/>
                  <a:pt x="295" y="922"/>
                  <a:pt x="295" y="864"/>
                </a:cubicBezTo>
                <a:cubicBezTo>
                  <a:pt x="295" y="253"/>
                  <a:pt x="295" y="253"/>
                  <a:pt x="295" y="253"/>
                </a:cubicBezTo>
                <a:cubicBezTo>
                  <a:pt x="295" y="249"/>
                  <a:pt x="293" y="245"/>
                  <a:pt x="291" y="241"/>
                </a:cubicBezTo>
                <a:lnTo>
                  <a:pt x="165" y="52"/>
                </a:lnTo>
                <a:close/>
                <a:moveTo>
                  <a:pt x="147" y="102"/>
                </a:moveTo>
                <a:cubicBezTo>
                  <a:pt x="178" y="148"/>
                  <a:pt x="178" y="148"/>
                  <a:pt x="178" y="148"/>
                </a:cubicBezTo>
                <a:cubicBezTo>
                  <a:pt x="117" y="148"/>
                  <a:pt x="117" y="148"/>
                  <a:pt x="117" y="148"/>
                </a:cubicBezTo>
                <a:lnTo>
                  <a:pt x="147" y="102"/>
                </a:lnTo>
                <a:close/>
                <a:moveTo>
                  <a:pt x="42" y="347"/>
                </a:moveTo>
                <a:cubicBezTo>
                  <a:pt x="55" y="354"/>
                  <a:pt x="69" y="358"/>
                  <a:pt x="84" y="358"/>
                </a:cubicBezTo>
                <a:cubicBezTo>
                  <a:pt x="84" y="716"/>
                  <a:pt x="84" y="716"/>
                  <a:pt x="84" y="716"/>
                </a:cubicBezTo>
                <a:cubicBezTo>
                  <a:pt x="42" y="716"/>
                  <a:pt x="42" y="716"/>
                  <a:pt x="42" y="716"/>
                </a:cubicBezTo>
                <a:lnTo>
                  <a:pt x="42" y="347"/>
                </a:lnTo>
                <a:close/>
                <a:moveTo>
                  <a:pt x="253" y="864"/>
                </a:moveTo>
                <a:cubicBezTo>
                  <a:pt x="253" y="898"/>
                  <a:pt x="224" y="927"/>
                  <a:pt x="189" y="927"/>
                </a:cubicBezTo>
                <a:cubicBezTo>
                  <a:pt x="105" y="927"/>
                  <a:pt x="105" y="927"/>
                  <a:pt x="105" y="927"/>
                </a:cubicBezTo>
                <a:cubicBezTo>
                  <a:pt x="70" y="927"/>
                  <a:pt x="42" y="898"/>
                  <a:pt x="42" y="864"/>
                </a:cubicBezTo>
                <a:cubicBezTo>
                  <a:pt x="42" y="843"/>
                  <a:pt x="42" y="843"/>
                  <a:pt x="42" y="843"/>
                </a:cubicBezTo>
                <a:cubicBezTo>
                  <a:pt x="253" y="843"/>
                  <a:pt x="253" y="843"/>
                  <a:pt x="253" y="843"/>
                </a:cubicBezTo>
                <a:lnTo>
                  <a:pt x="253" y="864"/>
                </a:lnTo>
                <a:close/>
                <a:moveTo>
                  <a:pt x="253" y="800"/>
                </a:moveTo>
                <a:cubicBezTo>
                  <a:pt x="42" y="800"/>
                  <a:pt x="42" y="800"/>
                  <a:pt x="42" y="800"/>
                </a:cubicBezTo>
                <a:cubicBezTo>
                  <a:pt x="42" y="758"/>
                  <a:pt x="42" y="758"/>
                  <a:pt x="42" y="758"/>
                </a:cubicBezTo>
                <a:cubicBezTo>
                  <a:pt x="253" y="758"/>
                  <a:pt x="253" y="758"/>
                  <a:pt x="253" y="758"/>
                </a:cubicBezTo>
                <a:lnTo>
                  <a:pt x="253" y="800"/>
                </a:lnTo>
                <a:close/>
                <a:moveTo>
                  <a:pt x="126" y="716"/>
                </a:moveTo>
                <a:cubicBezTo>
                  <a:pt x="126" y="347"/>
                  <a:pt x="126" y="347"/>
                  <a:pt x="126" y="347"/>
                </a:cubicBezTo>
                <a:cubicBezTo>
                  <a:pt x="134" y="342"/>
                  <a:pt x="141" y="337"/>
                  <a:pt x="147" y="330"/>
                </a:cubicBezTo>
                <a:cubicBezTo>
                  <a:pt x="153" y="337"/>
                  <a:pt x="160" y="342"/>
                  <a:pt x="168" y="347"/>
                </a:cubicBezTo>
                <a:cubicBezTo>
                  <a:pt x="168" y="716"/>
                  <a:pt x="168" y="716"/>
                  <a:pt x="168" y="716"/>
                </a:cubicBezTo>
                <a:lnTo>
                  <a:pt x="126" y="716"/>
                </a:lnTo>
                <a:close/>
                <a:moveTo>
                  <a:pt x="253" y="716"/>
                </a:moveTo>
                <a:cubicBezTo>
                  <a:pt x="211" y="716"/>
                  <a:pt x="211" y="716"/>
                  <a:pt x="211" y="716"/>
                </a:cubicBezTo>
                <a:cubicBezTo>
                  <a:pt x="211" y="358"/>
                  <a:pt x="211" y="358"/>
                  <a:pt x="211" y="358"/>
                </a:cubicBezTo>
                <a:cubicBezTo>
                  <a:pt x="226" y="358"/>
                  <a:pt x="240" y="354"/>
                  <a:pt x="253" y="347"/>
                </a:cubicBezTo>
                <a:lnTo>
                  <a:pt x="253" y="716"/>
                </a:lnTo>
                <a:close/>
                <a:moveTo>
                  <a:pt x="253" y="274"/>
                </a:moveTo>
                <a:cubicBezTo>
                  <a:pt x="253" y="297"/>
                  <a:pt x="234" y="316"/>
                  <a:pt x="211" y="316"/>
                </a:cubicBezTo>
                <a:cubicBezTo>
                  <a:pt x="187" y="316"/>
                  <a:pt x="168" y="297"/>
                  <a:pt x="168" y="274"/>
                </a:cubicBezTo>
                <a:cubicBezTo>
                  <a:pt x="168" y="262"/>
                  <a:pt x="159" y="253"/>
                  <a:pt x="147" y="253"/>
                </a:cubicBezTo>
                <a:cubicBezTo>
                  <a:pt x="136" y="253"/>
                  <a:pt x="126" y="262"/>
                  <a:pt x="126" y="274"/>
                </a:cubicBezTo>
                <a:cubicBezTo>
                  <a:pt x="126" y="297"/>
                  <a:pt x="107" y="316"/>
                  <a:pt x="84" y="316"/>
                </a:cubicBezTo>
                <a:cubicBezTo>
                  <a:pt x="61" y="316"/>
                  <a:pt x="42" y="297"/>
                  <a:pt x="42" y="274"/>
                </a:cubicBezTo>
                <a:cubicBezTo>
                  <a:pt x="42" y="259"/>
                  <a:pt x="42" y="259"/>
                  <a:pt x="42" y="259"/>
                </a:cubicBezTo>
                <a:cubicBezTo>
                  <a:pt x="88" y="190"/>
                  <a:pt x="88" y="190"/>
                  <a:pt x="88" y="190"/>
                </a:cubicBezTo>
                <a:cubicBezTo>
                  <a:pt x="206" y="190"/>
                  <a:pt x="206" y="190"/>
                  <a:pt x="206" y="190"/>
                </a:cubicBezTo>
                <a:cubicBezTo>
                  <a:pt x="253" y="259"/>
                  <a:pt x="253" y="259"/>
                  <a:pt x="253" y="259"/>
                </a:cubicBezTo>
                <a:lnTo>
                  <a:pt x="253" y="2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6" name="Freeform 17"/>
          <p:cNvSpPr>
            <a:spLocks noEditPoints="1"/>
          </p:cNvSpPr>
          <p:nvPr/>
        </p:nvSpPr>
        <p:spPr bwMode="auto">
          <a:xfrm>
            <a:off x="1338604" y="5391216"/>
            <a:ext cx="364309" cy="356720"/>
          </a:xfrm>
          <a:custGeom>
            <a:avLst/>
            <a:gdLst>
              <a:gd name="T0" fmla="*/ 260 w 800"/>
              <a:gd name="T1" fmla="*/ 392 h 784"/>
              <a:gd name="T2" fmla="*/ 539 w 800"/>
              <a:gd name="T3" fmla="*/ 392 h 784"/>
              <a:gd name="T4" fmla="*/ 400 w 800"/>
              <a:gd name="T5" fmla="*/ 495 h 784"/>
              <a:gd name="T6" fmla="*/ 400 w 800"/>
              <a:gd name="T7" fmla="*/ 289 h 784"/>
              <a:gd name="T8" fmla="*/ 400 w 800"/>
              <a:gd name="T9" fmla="*/ 495 h 784"/>
              <a:gd name="T10" fmla="*/ 676 w 800"/>
              <a:gd name="T11" fmla="*/ 260 h 784"/>
              <a:gd name="T12" fmla="*/ 651 w 800"/>
              <a:gd name="T13" fmla="*/ 84 h 784"/>
              <a:gd name="T14" fmla="*/ 638 w 800"/>
              <a:gd name="T15" fmla="*/ 79 h 784"/>
              <a:gd name="T16" fmla="*/ 500 w 800"/>
              <a:gd name="T17" fmla="*/ 107 h 784"/>
              <a:gd name="T18" fmla="*/ 356 w 800"/>
              <a:gd name="T19" fmla="*/ 0 h 784"/>
              <a:gd name="T20" fmla="*/ 265 w 800"/>
              <a:gd name="T21" fmla="*/ 121 h 784"/>
              <a:gd name="T22" fmla="*/ 150 w 800"/>
              <a:gd name="T23" fmla="*/ 82 h 784"/>
              <a:gd name="T24" fmla="*/ 122 w 800"/>
              <a:gd name="T25" fmla="*/ 261 h 784"/>
              <a:gd name="T26" fmla="*/ 0 w 800"/>
              <a:gd name="T27" fmla="*/ 353 h 784"/>
              <a:gd name="T28" fmla="*/ 109 w 800"/>
              <a:gd name="T29" fmla="*/ 492 h 784"/>
              <a:gd name="T30" fmla="*/ 88 w 800"/>
              <a:gd name="T31" fmla="*/ 642 h 784"/>
              <a:gd name="T32" fmla="*/ 154 w 800"/>
              <a:gd name="T33" fmla="*/ 705 h 784"/>
              <a:gd name="T34" fmla="*/ 266 w 800"/>
              <a:gd name="T35" fmla="*/ 664 h 784"/>
              <a:gd name="T36" fmla="*/ 359 w 800"/>
              <a:gd name="T37" fmla="*/ 784 h 784"/>
              <a:gd name="T38" fmla="*/ 501 w 800"/>
              <a:gd name="T39" fmla="*/ 677 h 784"/>
              <a:gd name="T40" fmla="*/ 641 w 800"/>
              <a:gd name="T41" fmla="*/ 703 h 784"/>
              <a:gd name="T42" fmla="*/ 714 w 800"/>
              <a:gd name="T43" fmla="*/ 639 h 784"/>
              <a:gd name="T44" fmla="*/ 690 w 800"/>
              <a:gd name="T45" fmla="*/ 491 h 784"/>
              <a:gd name="T46" fmla="*/ 800 w 800"/>
              <a:gd name="T47" fmla="*/ 349 h 784"/>
              <a:gd name="T48" fmla="*/ 766 w 800"/>
              <a:gd name="T49" fmla="*/ 423 h 784"/>
              <a:gd name="T50" fmla="*/ 665 w 800"/>
              <a:gd name="T51" fmla="*/ 464 h 784"/>
              <a:gd name="T52" fmla="*/ 643 w 800"/>
              <a:gd name="T53" fmla="*/ 531 h 784"/>
              <a:gd name="T54" fmla="*/ 636 w 800"/>
              <a:gd name="T55" fmla="*/ 667 h 784"/>
              <a:gd name="T56" fmla="*/ 535 w 800"/>
              <a:gd name="T57" fmla="*/ 627 h 784"/>
              <a:gd name="T58" fmla="*/ 472 w 800"/>
              <a:gd name="T59" fmla="*/ 658 h 784"/>
              <a:gd name="T60" fmla="*/ 368 w 800"/>
              <a:gd name="T61" fmla="*/ 750 h 784"/>
              <a:gd name="T62" fmla="*/ 325 w 800"/>
              <a:gd name="T63" fmla="*/ 651 h 784"/>
              <a:gd name="T64" fmla="*/ 258 w 800"/>
              <a:gd name="T65" fmla="*/ 630 h 784"/>
              <a:gd name="T66" fmla="*/ 119 w 800"/>
              <a:gd name="T67" fmla="*/ 624 h 784"/>
              <a:gd name="T68" fmla="*/ 160 w 800"/>
              <a:gd name="T69" fmla="*/ 524 h 784"/>
              <a:gd name="T70" fmla="*/ 128 w 800"/>
              <a:gd name="T71" fmla="*/ 462 h 784"/>
              <a:gd name="T72" fmla="*/ 34 w 800"/>
              <a:gd name="T73" fmla="*/ 362 h 784"/>
              <a:gd name="T74" fmla="*/ 135 w 800"/>
              <a:gd name="T75" fmla="*/ 320 h 784"/>
              <a:gd name="T76" fmla="*/ 156 w 800"/>
              <a:gd name="T77" fmla="*/ 254 h 784"/>
              <a:gd name="T78" fmla="*/ 163 w 800"/>
              <a:gd name="T79" fmla="*/ 118 h 784"/>
              <a:gd name="T80" fmla="*/ 265 w 800"/>
              <a:gd name="T81" fmla="*/ 158 h 784"/>
              <a:gd name="T82" fmla="*/ 328 w 800"/>
              <a:gd name="T83" fmla="*/ 126 h 784"/>
              <a:gd name="T84" fmla="*/ 431 w 800"/>
              <a:gd name="T85" fmla="*/ 34 h 784"/>
              <a:gd name="T86" fmla="*/ 474 w 800"/>
              <a:gd name="T87" fmla="*/ 133 h 784"/>
              <a:gd name="T88" fmla="*/ 541 w 800"/>
              <a:gd name="T89" fmla="*/ 155 h 784"/>
              <a:gd name="T90" fmla="*/ 681 w 800"/>
              <a:gd name="T91" fmla="*/ 161 h 784"/>
              <a:gd name="T92" fmla="*/ 639 w 800"/>
              <a:gd name="T93" fmla="*/ 260 h 784"/>
              <a:gd name="T94" fmla="*/ 672 w 800"/>
              <a:gd name="T95" fmla="*/ 322 h 784"/>
              <a:gd name="T96" fmla="*/ 766 w 800"/>
              <a:gd name="T97" fmla="*/ 42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800" h="784">
                <a:moveTo>
                  <a:pt x="400" y="255"/>
                </a:moveTo>
                <a:cubicBezTo>
                  <a:pt x="323" y="255"/>
                  <a:pt x="260" y="317"/>
                  <a:pt x="260" y="392"/>
                </a:cubicBezTo>
                <a:cubicBezTo>
                  <a:pt x="260" y="468"/>
                  <a:pt x="323" y="529"/>
                  <a:pt x="400" y="529"/>
                </a:cubicBezTo>
                <a:cubicBezTo>
                  <a:pt x="477" y="529"/>
                  <a:pt x="539" y="468"/>
                  <a:pt x="539" y="392"/>
                </a:cubicBezTo>
                <a:cubicBezTo>
                  <a:pt x="539" y="317"/>
                  <a:pt x="477" y="255"/>
                  <a:pt x="400" y="255"/>
                </a:cubicBezTo>
                <a:close/>
                <a:moveTo>
                  <a:pt x="400" y="495"/>
                </a:moveTo>
                <a:cubicBezTo>
                  <a:pt x="341" y="495"/>
                  <a:pt x="294" y="449"/>
                  <a:pt x="294" y="392"/>
                </a:cubicBezTo>
                <a:cubicBezTo>
                  <a:pt x="294" y="335"/>
                  <a:pt x="341" y="289"/>
                  <a:pt x="400" y="289"/>
                </a:cubicBezTo>
                <a:cubicBezTo>
                  <a:pt x="458" y="289"/>
                  <a:pt x="505" y="335"/>
                  <a:pt x="505" y="392"/>
                </a:cubicBezTo>
                <a:cubicBezTo>
                  <a:pt x="505" y="449"/>
                  <a:pt x="458" y="495"/>
                  <a:pt x="400" y="495"/>
                </a:cubicBezTo>
                <a:close/>
                <a:moveTo>
                  <a:pt x="690" y="293"/>
                </a:moveTo>
                <a:cubicBezTo>
                  <a:pt x="676" y="260"/>
                  <a:pt x="676" y="260"/>
                  <a:pt x="676" y="260"/>
                </a:cubicBezTo>
                <a:cubicBezTo>
                  <a:pt x="723" y="155"/>
                  <a:pt x="720" y="152"/>
                  <a:pt x="711" y="143"/>
                </a:cubicBezTo>
                <a:cubicBezTo>
                  <a:pt x="651" y="84"/>
                  <a:pt x="651" y="84"/>
                  <a:pt x="651" y="84"/>
                </a:cubicBezTo>
                <a:cubicBezTo>
                  <a:pt x="645" y="79"/>
                  <a:pt x="645" y="79"/>
                  <a:pt x="645" y="79"/>
                </a:cubicBezTo>
                <a:cubicBezTo>
                  <a:pt x="638" y="79"/>
                  <a:pt x="638" y="79"/>
                  <a:pt x="638" y="79"/>
                </a:cubicBezTo>
                <a:cubicBezTo>
                  <a:pt x="635" y="79"/>
                  <a:pt x="624" y="79"/>
                  <a:pt x="533" y="121"/>
                </a:cubicBezTo>
                <a:cubicBezTo>
                  <a:pt x="500" y="107"/>
                  <a:pt x="500" y="107"/>
                  <a:pt x="500" y="107"/>
                </a:cubicBezTo>
                <a:cubicBezTo>
                  <a:pt x="457" y="0"/>
                  <a:pt x="452" y="0"/>
                  <a:pt x="440" y="0"/>
                </a:cubicBezTo>
                <a:cubicBezTo>
                  <a:pt x="356" y="0"/>
                  <a:pt x="356" y="0"/>
                  <a:pt x="356" y="0"/>
                </a:cubicBezTo>
                <a:cubicBezTo>
                  <a:pt x="343" y="0"/>
                  <a:pt x="338" y="0"/>
                  <a:pt x="298" y="108"/>
                </a:cubicBezTo>
                <a:cubicBezTo>
                  <a:pt x="265" y="121"/>
                  <a:pt x="265" y="121"/>
                  <a:pt x="265" y="121"/>
                </a:cubicBezTo>
                <a:cubicBezTo>
                  <a:pt x="204" y="95"/>
                  <a:pt x="168" y="82"/>
                  <a:pt x="158" y="82"/>
                </a:cubicBezTo>
                <a:cubicBezTo>
                  <a:pt x="150" y="82"/>
                  <a:pt x="150" y="82"/>
                  <a:pt x="150" y="82"/>
                </a:cubicBezTo>
                <a:cubicBezTo>
                  <a:pt x="86" y="145"/>
                  <a:pt x="86" y="145"/>
                  <a:pt x="86" y="145"/>
                </a:cubicBezTo>
                <a:cubicBezTo>
                  <a:pt x="76" y="154"/>
                  <a:pt x="73" y="158"/>
                  <a:pt x="122" y="261"/>
                </a:cubicBezTo>
                <a:cubicBezTo>
                  <a:pt x="109" y="294"/>
                  <a:pt x="109" y="294"/>
                  <a:pt x="109" y="294"/>
                </a:cubicBezTo>
                <a:cubicBezTo>
                  <a:pt x="0" y="336"/>
                  <a:pt x="0" y="340"/>
                  <a:pt x="0" y="353"/>
                </a:cubicBezTo>
                <a:cubicBezTo>
                  <a:pt x="0" y="435"/>
                  <a:pt x="0" y="435"/>
                  <a:pt x="0" y="435"/>
                </a:cubicBezTo>
                <a:cubicBezTo>
                  <a:pt x="0" y="448"/>
                  <a:pt x="0" y="453"/>
                  <a:pt x="109" y="492"/>
                </a:cubicBezTo>
                <a:cubicBezTo>
                  <a:pt x="123" y="524"/>
                  <a:pt x="123" y="524"/>
                  <a:pt x="123" y="524"/>
                </a:cubicBezTo>
                <a:cubicBezTo>
                  <a:pt x="76" y="629"/>
                  <a:pt x="79" y="633"/>
                  <a:pt x="88" y="642"/>
                </a:cubicBezTo>
                <a:cubicBezTo>
                  <a:pt x="148" y="700"/>
                  <a:pt x="148" y="700"/>
                  <a:pt x="148" y="700"/>
                </a:cubicBezTo>
                <a:cubicBezTo>
                  <a:pt x="154" y="705"/>
                  <a:pt x="154" y="705"/>
                  <a:pt x="154" y="705"/>
                </a:cubicBezTo>
                <a:cubicBezTo>
                  <a:pt x="161" y="705"/>
                  <a:pt x="161" y="705"/>
                  <a:pt x="161" y="705"/>
                </a:cubicBezTo>
                <a:cubicBezTo>
                  <a:pt x="164" y="705"/>
                  <a:pt x="175" y="705"/>
                  <a:pt x="266" y="664"/>
                </a:cubicBezTo>
                <a:cubicBezTo>
                  <a:pt x="299" y="677"/>
                  <a:pt x="299" y="677"/>
                  <a:pt x="299" y="677"/>
                </a:cubicBezTo>
                <a:cubicBezTo>
                  <a:pt x="342" y="784"/>
                  <a:pt x="347" y="784"/>
                  <a:pt x="359" y="784"/>
                </a:cubicBezTo>
                <a:cubicBezTo>
                  <a:pt x="443" y="784"/>
                  <a:pt x="443" y="784"/>
                  <a:pt x="443" y="784"/>
                </a:cubicBezTo>
                <a:cubicBezTo>
                  <a:pt x="456" y="784"/>
                  <a:pt x="461" y="784"/>
                  <a:pt x="501" y="677"/>
                </a:cubicBezTo>
                <a:cubicBezTo>
                  <a:pt x="534" y="664"/>
                  <a:pt x="534" y="664"/>
                  <a:pt x="534" y="664"/>
                </a:cubicBezTo>
                <a:cubicBezTo>
                  <a:pt x="595" y="689"/>
                  <a:pt x="631" y="703"/>
                  <a:pt x="641" y="703"/>
                </a:cubicBezTo>
                <a:cubicBezTo>
                  <a:pt x="649" y="702"/>
                  <a:pt x="649" y="702"/>
                  <a:pt x="649" y="702"/>
                </a:cubicBezTo>
                <a:cubicBezTo>
                  <a:pt x="714" y="639"/>
                  <a:pt x="714" y="639"/>
                  <a:pt x="714" y="639"/>
                </a:cubicBezTo>
                <a:cubicBezTo>
                  <a:pt x="723" y="630"/>
                  <a:pt x="726" y="627"/>
                  <a:pt x="677" y="523"/>
                </a:cubicBezTo>
                <a:cubicBezTo>
                  <a:pt x="690" y="491"/>
                  <a:pt x="690" y="491"/>
                  <a:pt x="690" y="491"/>
                </a:cubicBezTo>
                <a:cubicBezTo>
                  <a:pt x="800" y="449"/>
                  <a:pt x="800" y="444"/>
                  <a:pt x="800" y="432"/>
                </a:cubicBezTo>
                <a:cubicBezTo>
                  <a:pt x="800" y="349"/>
                  <a:pt x="800" y="349"/>
                  <a:pt x="800" y="349"/>
                </a:cubicBezTo>
                <a:cubicBezTo>
                  <a:pt x="800" y="336"/>
                  <a:pt x="800" y="332"/>
                  <a:pt x="690" y="293"/>
                </a:cubicBezTo>
                <a:close/>
                <a:moveTo>
                  <a:pt x="766" y="423"/>
                </a:moveTo>
                <a:cubicBezTo>
                  <a:pt x="750" y="431"/>
                  <a:pt x="708" y="448"/>
                  <a:pt x="671" y="462"/>
                </a:cubicBezTo>
                <a:cubicBezTo>
                  <a:pt x="665" y="464"/>
                  <a:pt x="665" y="464"/>
                  <a:pt x="665" y="464"/>
                </a:cubicBezTo>
                <a:cubicBezTo>
                  <a:pt x="640" y="524"/>
                  <a:pt x="640" y="524"/>
                  <a:pt x="640" y="524"/>
                </a:cubicBezTo>
                <a:cubicBezTo>
                  <a:pt x="643" y="531"/>
                  <a:pt x="643" y="531"/>
                  <a:pt x="643" y="531"/>
                </a:cubicBezTo>
                <a:cubicBezTo>
                  <a:pt x="659" y="565"/>
                  <a:pt x="677" y="605"/>
                  <a:pt x="683" y="621"/>
                </a:cubicBezTo>
                <a:cubicBezTo>
                  <a:pt x="636" y="667"/>
                  <a:pt x="636" y="667"/>
                  <a:pt x="636" y="667"/>
                </a:cubicBezTo>
                <a:cubicBezTo>
                  <a:pt x="620" y="662"/>
                  <a:pt x="577" y="645"/>
                  <a:pt x="541" y="629"/>
                </a:cubicBezTo>
                <a:cubicBezTo>
                  <a:pt x="535" y="627"/>
                  <a:pt x="535" y="627"/>
                  <a:pt x="535" y="627"/>
                </a:cubicBezTo>
                <a:cubicBezTo>
                  <a:pt x="474" y="651"/>
                  <a:pt x="474" y="651"/>
                  <a:pt x="474" y="651"/>
                </a:cubicBezTo>
                <a:cubicBezTo>
                  <a:pt x="472" y="658"/>
                  <a:pt x="472" y="658"/>
                  <a:pt x="472" y="658"/>
                </a:cubicBezTo>
                <a:cubicBezTo>
                  <a:pt x="458" y="694"/>
                  <a:pt x="442" y="735"/>
                  <a:pt x="434" y="750"/>
                </a:cubicBezTo>
                <a:cubicBezTo>
                  <a:pt x="368" y="750"/>
                  <a:pt x="368" y="750"/>
                  <a:pt x="368" y="750"/>
                </a:cubicBezTo>
                <a:cubicBezTo>
                  <a:pt x="360" y="735"/>
                  <a:pt x="342" y="694"/>
                  <a:pt x="328" y="658"/>
                </a:cubicBezTo>
                <a:cubicBezTo>
                  <a:pt x="325" y="651"/>
                  <a:pt x="325" y="651"/>
                  <a:pt x="325" y="651"/>
                </a:cubicBezTo>
                <a:cubicBezTo>
                  <a:pt x="265" y="627"/>
                  <a:pt x="265" y="627"/>
                  <a:pt x="265" y="627"/>
                </a:cubicBezTo>
                <a:cubicBezTo>
                  <a:pt x="258" y="630"/>
                  <a:pt x="258" y="630"/>
                  <a:pt x="258" y="630"/>
                </a:cubicBezTo>
                <a:cubicBezTo>
                  <a:pt x="223" y="646"/>
                  <a:pt x="181" y="664"/>
                  <a:pt x="166" y="670"/>
                </a:cubicBezTo>
                <a:cubicBezTo>
                  <a:pt x="119" y="624"/>
                  <a:pt x="119" y="624"/>
                  <a:pt x="119" y="624"/>
                </a:cubicBezTo>
                <a:cubicBezTo>
                  <a:pt x="124" y="607"/>
                  <a:pt x="141" y="566"/>
                  <a:pt x="157" y="531"/>
                </a:cubicBezTo>
                <a:cubicBezTo>
                  <a:pt x="160" y="524"/>
                  <a:pt x="160" y="524"/>
                  <a:pt x="160" y="524"/>
                </a:cubicBezTo>
                <a:cubicBezTo>
                  <a:pt x="135" y="465"/>
                  <a:pt x="135" y="465"/>
                  <a:pt x="135" y="465"/>
                </a:cubicBezTo>
                <a:cubicBezTo>
                  <a:pt x="128" y="462"/>
                  <a:pt x="128" y="462"/>
                  <a:pt x="128" y="462"/>
                </a:cubicBezTo>
                <a:cubicBezTo>
                  <a:pt x="92" y="449"/>
                  <a:pt x="50" y="433"/>
                  <a:pt x="34" y="426"/>
                </a:cubicBezTo>
                <a:cubicBezTo>
                  <a:pt x="34" y="362"/>
                  <a:pt x="34" y="362"/>
                  <a:pt x="34" y="362"/>
                </a:cubicBezTo>
                <a:cubicBezTo>
                  <a:pt x="49" y="354"/>
                  <a:pt x="92" y="337"/>
                  <a:pt x="128" y="323"/>
                </a:cubicBezTo>
                <a:cubicBezTo>
                  <a:pt x="135" y="320"/>
                  <a:pt x="135" y="320"/>
                  <a:pt x="135" y="320"/>
                </a:cubicBezTo>
                <a:cubicBezTo>
                  <a:pt x="160" y="260"/>
                  <a:pt x="160" y="260"/>
                  <a:pt x="160" y="260"/>
                </a:cubicBezTo>
                <a:cubicBezTo>
                  <a:pt x="156" y="254"/>
                  <a:pt x="156" y="254"/>
                  <a:pt x="156" y="254"/>
                </a:cubicBezTo>
                <a:cubicBezTo>
                  <a:pt x="140" y="220"/>
                  <a:pt x="122" y="180"/>
                  <a:pt x="116" y="163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80" y="123"/>
                  <a:pt x="222" y="140"/>
                  <a:pt x="258" y="155"/>
                </a:cubicBezTo>
                <a:cubicBezTo>
                  <a:pt x="265" y="158"/>
                  <a:pt x="265" y="158"/>
                  <a:pt x="265" y="158"/>
                </a:cubicBezTo>
                <a:cubicBezTo>
                  <a:pt x="325" y="133"/>
                  <a:pt x="325" y="133"/>
                  <a:pt x="325" y="133"/>
                </a:cubicBezTo>
                <a:cubicBezTo>
                  <a:pt x="328" y="126"/>
                  <a:pt x="328" y="126"/>
                  <a:pt x="328" y="126"/>
                </a:cubicBezTo>
                <a:cubicBezTo>
                  <a:pt x="341" y="91"/>
                  <a:pt x="357" y="50"/>
                  <a:pt x="365" y="34"/>
                </a:cubicBezTo>
                <a:cubicBezTo>
                  <a:pt x="431" y="34"/>
                  <a:pt x="431" y="34"/>
                  <a:pt x="431" y="34"/>
                </a:cubicBezTo>
                <a:cubicBezTo>
                  <a:pt x="439" y="50"/>
                  <a:pt x="457" y="91"/>
                  <a:pt x="471" y="127"/>
                </a:cubicBezTo>
                <a:cubicBezTo>
                  <a:pt x="474" y="133"/>
                  <a:pt x="474" y="133"/>
                  <a:pt x="474" y="133"/>
                </a:cubicBezTo>
                <a:cubicBezTo>
                  <a:pt x="534" y="158"/>
                  <a:pt x="534" y="158"/>
                  <a:pt x="534" y="158"/>
                </a:cubicBezTo>
                <a:cubicBezTo>
                  <a:pt x="541" y="155"/>
                  <a:pt x="541" y="155"/>
                  <a:pt x="541" y="155"/>
                </a:cubicBezTo>
                <a:cubicBezTo>
                  <a:pt x="576" y="138"/>
                  <a:pt x="619" y="120"/>
                  <a:pt x="634" y="115"/>
                </a:cubicBezTo>
                <a:cubicBezTo>
                  <a:pt x="681" y="161"/>
                  <a:pt x="681" y="161"/>
                  <a:pt x="681" y="161"/>
                </a:cubicBezTo>
                <a:cubicBezTo>
                  <a:pt x="675" y="177"/>
                  <a:pt x="658" y="218"/>
                  <a:pt x="642" y="253"/>
                </a:cubicBezTo>
                <a:cubicBezTo>
                  <a:pt x="639" y="260"/>
                  <a:pt x="639" y="260"/>
                  <a:pt x="639" y="260"/>
                </a:cubicBezTo>
                <a:cubicBezTo>
                  <a:pt x="664" y="320"/>
                  <a:pt x="664" y="320"/>
                  <a:pt x="664" y="320"/>
                </a:cubicBezTo>
                <a:cubicBezTo>
                  <a:pt x="672" y="322"/>
                  <a:pt x="672" y="322"/>
                  <a:pt x="672" y="322"/>
                </a:cubicBezTo>
                <a:cubicBezTo>
                  <a:pt x="708" y="335"/>
                  <a:pt x="750" y="351"/>
                  <a:pt x="766" y="359"/>
                </a:cubicBezTo>
                <a:lnTo>
                  <a:pt x="766" y="42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9" name="Freeform 17"/>
          <p:cNvSpPr>
            <a:spLocks noEditPoints="1"/>
          </p:cNvSpPr>
          <p:nvPr/>
        </p:nvSpPr>
        <p:spPr bwMode="auto">
          <a:xfrm>
            <a:off x="1037986" y="2685056"/>
            <a:ext cx="350453" cy="343149"/>
          </a:xfrm>
          <a:custGeom>
            <a:avLst/>
            <a:gdLst>
              <a:gd name="T0" fmla="*/ 492 w 800"/>
              <a:gd name="T1" fmla="*/ 141 h 784"/>
              <a:gd name="T2" fmla="*/ 442 w 800"/>
              <a:gd name="T3" fmla="*/ 733 h 784"/>
              <a:gd name="T4" fmla="*/ 523 w 800"/>
              <a:gd name="T5" fmla="*/ 784 h 784"/>
              <a:gd name="T6" fmla="*/ 574 w 800"/>
              <a:gd name="T7" fmla="*/ 192 h 784"/>
              <a:gd name="T8" fmla="*/ 542 w 800"/>
              <a:gd name="T9" fmla="*/ 733 h 784"/>
              <a:gd name="T10" fmla="*/ 492 w 800"/>
              <a:gd name="T11" fmla="*/ 752 h 784"/>
              <a:gd name="T12" fmla="*/ 474 w 800"/>
              <a:gd name="T13" fmla="*/ 192 h 784"/>
              <a:gd name="T14" fmla="*/ 523 w 800"/>
              <a:gd name="T15" fmla="*/ 173 h 784"/>
              <a:gd name="T16" fmla="*/ 542 w 800"/>
              <a:gd name="T17" fmla="*/ 733 h 784"/>
              <a:gd name="T18" fmla="*/ 50 w 800"/>
              <a:gd name="T19" fmla="*/ 453 h 784"/>
              <a:gd name="T20" fmla="*/ 0 w 800"/>
              <a:gd name="T21" fmla="*/ 733 h 784"/>
              <a:gd name="T22" fmla="*/ 81 w 800"/>
              <a:gd name="T23" fmla="*/ 784 h 784"/>
              <a:gd name="T24" fmla="*/ 132 w 800"/>
              <a:gd name="T25" fmla="*/ 504 h 784"/>
              <a:gd name="T26" fmla="*/ 100 w 800"/>
              <a:gd name="T27" fmla="*/ 733 h 784"/>
              <a:gd name="T28" fmla="*/ 50 w 800"/>
              <a:gd name="T29" fmla="*/ 752 h 784"/>
              <a:gd name="T30" fmla="*/ 31 w 800"/>
              <a:gd name="T31" fmla="*/ 504 h 784"/>
              <a:gd name="T32" fmla="*/ 81 w 800"/>
              <a:gd name="T33" fmla="*/ 485 h 784"/>
              <a:gd name="T34" fmla="*/ 100 w 800"/>
              <a:gd name="T35" fmla="*/ 733 h 784"/>
              <a:gd name="T36" fmla="*/ 718 w 800"/>
              <a:gd name="T37" fmla="*/ 0 h 784"/>
              <a:gd name="T38" fmla="*/ 668 w 800"/>
              <a:gd name="T39" fmla="*/ 733 h 784"/>
              <a:gd name="T40" fmla="*/ 749 w 800"/>
              <a:gd name="T41" fmla="*/ 784 h 784"/>
              <a:gd name="T42" fmla="*/ 800 w 800"/>
              <a:gd name="T43" fmla="*/ 51 h 784"/>
              <a:gd name="T44" fmla="*/ 768 w 800"/>
              <a:gd name="T45" fmla="*/ 733 h 784"/>
              <a:gd name="T46" fmla="*/ 718 w 800"/>
              <a:gd name="T47" fmla="*/ 752 h 784"/>
              <a:gd name="T48" fmla="*/ 700 w 800"/>
              <a:gd name="T49" fmla="*/ 51 h 784"/>
              <a:gd name="T50" fmla="*/ 749 w 800"/>
              <a:gd name="T51" fmla="*/ 32 h 784"/>
              <a:gd name="T52" fmla="*/ 768 w 800"/>
              <a:gd name="T53" fmla="*/ 733 h 784"/>
              <a:gd name="T54" fmla="*/ 265 w 800"/>
              <a:gd name="T55" fmla="*/ 304 h 784"/>
              <a:gd name="T56" fmla="*/ 215 w 800"/>
              <a:gd name="T57" fmla="*/ 733 h 784"/>
              <a:gd name="T58" fmla="*/ 296 w 800"/>
              <a:gd name="T59" fmla="*/ 784 h 784"/>
              <a:gd name="T60" fmla="*/ 347 w 800"/>
              <a:gd name="T61" fmla="*/ 355 h 784"/>
              <a:gd name="T62" fmla="*/ 296 w 800"/>
              <a:gd name="T63" fmla="*/ 752 h 784"/>
              <a:gd name="T64" fmla="*/ 247 w 800"/>
              <a:gd name="T65" fmla="*/ 733 h 784"/>
              <a:gd name="T66" fmla="*/ 265 w 800"/>
              <a:gd name="T67" fmla="*/ 336 h 784"/>
              <a:gd name="T68" fmla="*/ 315 w 800"/>
              <a:gd name="T69" fmla="*/ 355 h 784"/>
              <a:gd name="T70" fmla="*/ 315 w 800"/>
              <a:gd name="T71" fmla="*/ 73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0" h="784">
                <a:moveTo>
                  <a:pt x="523" y="141"/>
                </a:moveTo>
                <a:cubicBezTo>
                  <a:pt x="492" y="141"/>
                  <a:pt x="492" y="141"/>
                  <a:pt x="492" y="141"/>
                </a:cubicBezTo>
                <a:cubicBezTo>
                  <a:pt x="464" y="141"/>
                  <a:pt x="442" y="164"/>
                  <a:pt x="442" y="192"/>
                </a:cubicBezTo>
                <a:cubicBezTo>
                  <a:pt x="442" y="733"/>
                  <a:pt x="442" y="733"/>
                  <a:pt x="442" y="733"/>
                </a:cubicBezTo>
                <a:cubicBezTo>
                  <a:pt x="442" y="761"/>
                  <a:pt x="464" y="784"/>
                  <a:pt x="492" y="784"/>
                </a:cubicBezTo>
                <a:cubicBezTo>
                  <a:pt x="523" y="784"/>
                  <a:pt x="523" y="784"/>
                  <a:pt x="523" y="784"/>
                </a:cubicBezTo>
                <a:cubicBezTo>
                  <a:pt x="551" y="784"/>
                  <a:pt x="574" y="761"/>
                  <a:pt x="574" y="733"/>
                </a:cubicBezTo>
                <a:cubicBezTo>
                  <a:pt x="574" y="192"/>
                  <a:pt x="574" y="192"/>
                  <a:pt x="574" y="192"/>
                </a:cubicBezTo>
                <a:cubicBezTo>
                  <a:pt x="574" y="164"/>
                  <a:pt x="551" y="141"/>
                  <a:pt x="523" y="141"/>
                </a:cubicBezTo>
                <a:close/>
                <a:moveTo>
                  <a:pt x="542" y="733"/>
                </a:moveTo>
                <a:cubicBezTo>
                  <a:pt x="542" y="743"/>
                  <a:pt x="533" y="752"/>
                  <a:pt x="523" y="752"/>
                </a:cubicBezTo>
                <a:cubicBezTo>
                  <a:pt x="492" y="752"/>
                  <a:pt x="492" y="752"/>
                  <a:pt x="492" y="752"/>
                </a:cubicBezTo>
                <a:cubicBezTo>
                  <a:pt x="482" y="752"/>
                  <a:pt x="474" y="743"/>
                  <a:pt x="474" y="733"/>
                </a:cubicBezTo>
                <a:cubicBezTo>
                  <a:pt x="474" y="192"/>
                  <a:pt x="474" y="192"/>
                  <a:pt x="474" y="192"/>
                </a:cubicBezTo>
                <a:cubicBezTo>
                  <a:pt x="474" y="181"/>
                  <a:pt x="482" y="173"/>
                  <a:pt x="492" y="173"/>
                </a:cubicBezTo>
                <a:cubicBezTo>
                  <a:pt x="523" y="173"/>
                  <a:pt x="523" y="173"/>
                  <a:pt x="523" y="173"/>
                </a:cubicBezTo>
                <a:cubicBezTo>
                  <a:pt x="533" y="173"/>
                  <a:pt x="542" y="181"/>
                  <a:pt x="542" y="192"/>
                </a:cubicBezTo>
                <a:lnTo>
                  <a:pt x="542" y="733"/>
                </a:lnTo>
                <a:close/>
                <a:moveTo>
                  <a:pt x="81" y="453"/>
                </a:moveTo>
                <a:cubicBezTo>
                  <a:pt x="50" y="453"/>
                  <a:pt x="50" y="453"/>
                  <a:pt x="50" y="453"/>
                </a:cubicBezTo>
                <a:cubicBezTo>
                  <a:pt x="22" y="453"/>
                  <a:pt x="0" y="476"/>
                  <a:pt x="0" y="504"/>
                </a:cubicBezTo>
                <a:cubicBezTo>
                  <a:pt x="0" y="733"/>
                  <a:pt x="0" y="733"/>
                  <a:pt x="0" y="733"/>
                </a:cubicBezTo>
                <a:cubicBezTo>
                  <a:pt x="0" y="761"/>
                  <a:pt x="22" y="784"/>
                  <a:pt x="50" y="784"/>
                </a:cubicBezTo>
                <a:cubicBezTo>
                  <a:pt x="81" y="784"/>
                  <a:pt x="81" y="784"/>
                  <a:pt x="81" y="784"/>
                </a:cubicBezTo>
                <a:cubicBezTo>
                  <a:pt x="109" y="784"/>
                  <a:pt x="132" y="761"/>
                  <a:pt x="132" y="733"/>
                </a:cubicBezTo>
                <a:cubicBezTo>
                  <a:pt x="132" y="504"/>
                  <a:pt x="132" y="504"/>
                  <a:pt x="132" y="504"/>
                </a:cubicBezTo>
                <a:cubicBezTo>
                  <a:pt x="132" y="476"/>
                  <a:pt x="109" y="453"/>
                  <a:pt x="81" y="453"/>
                </a:cubicBezTo>
                <a:close/>
                <a:moveTo>
                  <a:pt x="100" y="733"/>
                </a:moveTo>
                <a:cubicBezTo>
                  <a:pt x="100" y="743"/>
                  <a:pt x="91" y="752"/>
                  <a:pt x="81" y="752"/>
                </a:cubicBezTo>
                <a:cubicBezTo>
                  <a:pt x="50" y="752"/>
                  <a:pt x="50" y="752"/>
                  <a:pt x="50" y="752"/>
                </a:cubicBezTo>
                <a:cubicBezTo>
                  <a:pt x="40" y="752"/>
                  <a:pt x="31" y="743"/>
                  <a:pt x="31" y="733"/>
                </a:cubicBezTo>
                <a:cubicBezTo>
                  <a:pt x="31" y="504"/>
                  <a:pt x="31" y="504"/>
                  <a:pt x="31" y="504"/>
                </a:cubicBezTo>
                <a:cubicBezTo>
                  <a:pt x="31" y="494"/>
                  <a:pt x="40" y="485"/>
                  <a:pt x="50" y="485"/>
                </a:cubicBezTo>
                <a:cubicBezTo>
                  <a:pt x="81" y="485"/>
                  <a:pt x="81" y="485"/>
                  <a:pt x="81" y="485"/>
                </a:cubicBezTo>
                <a:cubicBezTo>
                  <a:pt x="91" y="485"/>
                  <a:pt x="100" y="494"/>
                  <a:pt x="100" y="504"/>
                </a:cubicBezTo>
                <a:lnTo>
                  <a:pt x="100" y="733"/>
                </a:lnTo>
                <a:close/>
                <a:moveTo>
                  <a:pt x="749" y="0"/>
                </a:moveTo>
                <a:cubicBezTo>
                  <a:pt x="718" y="0"/>
                  <a:pt x="718" y="0"/>
                  <a:pt x="718" y="0"/>
                </a:cubicBezTo>
                <a:cubicBezTo>
                  <a:pt x="690" y="0"/>
                  <a:pt x="668" y="23"/>
                  <a:pt x="668" y="51"/>
                </a:cubicBezTo>
                <a:cubicBezTo>
                  <a:pt x="668" y="733"/>
                  <a:pt x="668" y="733"/>
                  <a:pt x="668" y="733"/>
                </a:cubicBezTo>
                <a:cubicBezTo>
                  <a:pt x="668" y="761"/>
                  <a:pt x="690" y="784"/>
                  <a:pt x="718" y="784"/>
                </a:cubicBezTo>
                <a:cubicBezTo>
                  <a:pt x="749" y="784"/>
                  <a:pt x="749" y="784"/>
                  <a:pt x="749" y="784"/>
                </a:cubicBezTo>
                <a:cubicBezTo>
                  <a:pt x="777" y="784"/>
                  <a:pt x="800" y="761"/>
                  <a:pt x="800" y="733"/>
                </a:cubicBezTo>
                <a:cubicBezTo>
                  <a:pt x="800" y="51"/>
                  <a:pt x="800" y="51"/>
                  <a:pt x="800" y="51"/>
                </a:cubicBezTo>
                <a:cubicBezTo>
                  <a:pt x="800" y="23"/>
                  <a:pt x="777" y="0"/>
                  <a:pt x="749" y="0"/>
                </a:cubicBezTo>
                <a:close/>
                <a:moveTo>
                  <a:pt x="768" y="733"/>
                </a:moveTo>
                <a:cubicBezTo>
                  <a:pt x="768" y="743"/>
                  <a:pt x="759" y="752"/>
                  <a:pt x="749" y="752"/>
                </a:cubicBezTo>
                <a:cubicBezTo>
                  <a:pt x="718" y="752"/>
                  <a:pt x="718" y="752"/>
                  <a:pt x="718" y="752"/>
                </a:cubicBezTo>
                <a:cubicBezTo>
                  <a:pt x="708" y="752"/>
                  <a:pt x="700" y="743"/>
                  <a:pt x="700" y="733"/>
                </a:cubicBezTo>
                <a:cubicBezTo>
                  <a:pt x="700" y="51"/>
                  <a:pt x="700" y="51"/>
                  <a:pt x="700" y="51"/>
                </a:cubicBezTo>
                <a:cubicBezTo>
                  <a:pt x="700" y="41"/>
                  <a:pt x="708" y="32"/>
                  <a:pt x="718" y="32"/>
                </a:cubicBezTo>
                <a:cubicBezTo>
                  <a:pt x="749" y="32"/>
                  <a:pt x="749" y="32"/>
                  <a:pt x="749" y="32"/>
                </a:cubicBezTo>
                <a:cubicBezTo>
                  <a:pt x="759" y="32"/>
                  <a:pt x="768" y="41"/>
                  <a:pt x="768" y="51"/>
                </a:cubicBezTo>
                <a:lnTo>
                  <a:pt x="768" y="733"/>
                </a:lnTo>
                <a:close/>
                <a:moveTo>
                  <a:pt x="296" y="304"/>
                </a:moveTo>
                <a:cubicBezTo>
                  <a:pt x="265" y="304"/>
                  <a:pt x="265" y="304"/>
                  <a:pt x="265" y="304"/>
                </a:cubicBezTo>
                <a:cubicBezTo>
                  <a:pt x="238" y="304"/>
                  <a:pt x="215" y="327"/>
                  <a:pt x="215" y="355"/>
                </a:cubicBezTo>
                <a:cubicBezTo>
                  <a:pt x="215" y="733"/>
                  <a:pt x="215" y="733"/>
                  <a:pt x="215" y="733"/>
                </a:cubicBezTo>
                <a:cubicBezTo>
                  <a:pt x="215" y="761"/>
                  <a:pt x="238" y="784"/>
                  <a:pt x="265" y="784"/>
                </a:cubicBezTo>
                <a:cubicBezTo>
                  <a:pt x="296" y="784"/>
                  <a:pt x="296" y="784"/>
                  <a:pt x="296" y="784"/>
                </a:cubicBezTo>
                <a:cubicBezTo>
                  <a:pt x="324" y="784"/>
                  <a:pt x="347" y="761"/>
                  <a:pt x="347" y="733"/>
                </a:cubicBezTo>
                <a:cubicBezTo>
                  <a:pt x="347" y="355"/>
                  <a:pt x="347" y="355"/>
                  <a:pt x="347" y="355"/>
                </a:cubicBezTo>
                <a:cubicBezTo>
                  <a:pt x="347" y="327"/>
                  <a:pt x="324" y="304"/>
                  <a:pt x="296" y="304"/>
                </a:cubicBezTo>
                <a:close/>
                <a:moveTo>
                  <a:pt x="296" y="752"/>
                </a:moveTo>
                <a:cubicBezTo>
                  <a:pt x="265" y="752"/>
                  <a:pt x="265" y="752"/>
                  <a:pt x="265" y="752"/>
                </a:cubicBezTo>
                <a:cubicBezTo>
                  <a:pt x="255" y="752"/>
                  <a:pt x="247" y="743"/>
                  <a:pt x="247" y="733"/>
                </a:cubicBezTo>
                <a:cubicBezTo>
                  <a:pt x="247" y="355"/>
                  <a:pt x="247" y="355"/>
                  <a:pt x="247" y="355"/>
                </a:cubicBezTo>
                <a:cubicBezTo>
                  <a:pt x="247" y="344"/>
                  <a:pt x="255" y="336"/>
                  <a:pt x="265" y="336"/>
                </a:cubicBezTo>
                <a:cubicBezTo>
                  <a:pt x="296" y="336"/>
                  <a:pt x="296" y="336"/>
                  <a:pt x="296" y="336"/>
                </a:cubicBezTo>
                <a:cubicBezTo>
                  <a:pt x="307" y="336"/>
                  <a:pt x="315" y="344"/>
                  <a:pt x="315" y="355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43"/>
                  <a:pt x="307" y="752"/>
                  <a:pt x="296" y="7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01" name="Freeform 17"/>
          <p:cNvSpPr>
            <a:spLocks noEditPoints="1"/>
          </p:cNvSpPr>
          <p:nvPr/>
        </p:nvSpPr>
        <p:spPr bwMode="auto">
          <a:xfrm>
            <a:off x="8728573" y="1047317"/>
            <a:ext cx="415427" cy="406768"/>
          </a:xfrm>
          <a:custGeom>
            <a:avLst/>
            <a:gdLst>
              <a:gd name="T0" fmla="*/ 492 w 800"/>
              <a:gd name="T1" fmla="*/ 141 h 784"/>
              <a:gd name="T2" fmla="*/ 442 w 800"/>
              <a:gd name="T3" fmla="*/ 733 h 784"/>
              <a:gd name="T4" fmla="*/ 523 w 800"/>
              <a:gd name="T5" fmla="*/ 784 h 784"/>
              <a:gd name="T6" fmla="*/ 574 w 800"/>
              <a:gd name="T7" fmla="*/ 192 h 784"/>
              <a:gd name="T8" fmla="*/ 542 w 800"/>
              <a:gd name="T9" fmla="*/ 733 h 784"/>
              <a:gd name="T10" fmla="*/ 492 w 800"/>
              <a:gd name="T11" fmla="*/ 752 h 784"/>
              <a:gd name="T12" fmla="*/ 474 w 800"/>
              <a:gd name="T13" fmla="*/ 192 h 784"/>
              <a:gd name="T14" fmla="*/ 523 w 800"/>
              <a:gd name="T15" fmla="*/ 173 h 784"/>
              <a:gd name="T16" fmla="*/ 542 w 800"/>
              <a:gd name="T17" fmla="*/ 733 h 784"/>
              <a:gd name="T18" fmla="*/ 50 w 800"/>
              <a:gd name="T19" fmla="*/ 453 h 784"/>
              <a:gd name="T20" fmla="*/ 0 w 800"/>
              <a:gd name="T21" fmla="*/ 733 h 784"/>
              <a:gd name="T22" fmla="*/ 81 w 800"/>
              <a:gd name="T23" fmla="*/ 784 h 784"/>
              <a:gd name="T24" fmla="*/ 132 w 800"/>
              <a:gd name="T25" fmla="*/ 504 h 784"/>
              <a:gd name="T26" fmla="*/ 100 w 800"/>
              <a:gd name="T27" fmla="*/ 733 h 784"/>
              <a:gd name="T28" fmla="*/ 50 w 800"/>
              <a:gd name="T29" fmla="*/ 752 h 784"/>
              <a:gd name="T30" fmla="*/ 31 w 800"/>
              <a:gd name="T31" fmla="*/ 504 h 784"/>
              <a:gd name="T32" fmla="*/ 81 w 800"/>
              <a:gd name="T33" fmla="*/ 485 h 784"/>
              <a:gd name="T34" fmla="*/ 100 w 800"/>
              <a:gd name="T35" fmla="*/ 733 h 784"/>
              <a:gd name="T36" fmla="*/ 718 w 800"/>
              <a:gd name="T37" fmla="*/ 0 h 784"/>
              <a:gd name="T38" fmla="*/ 668 w 800"/>
              <a:gd name="T39" fmla="*/ 733 h 784"/>
              <a:gd name="T40" fmla="*/ 749 w 800"/>
              <a:gd name="T41" fmla="*/ 784 h 784"/>
              <a:gd name="T42" fmla="*/ 800 w 800"/>
              <a:gd name="T43" fmla="*/ 51 h 784"/>
              <a:gd name="T44" fmla="*/ 768 w 800"/>
              <a:gd name="T45" fmla="*/ 733 h 784"/>
              <a:gd name="T46" fmla="*/ 718 w 800"/>
              <a:gd name="T47" fmla="*/ 752 h 784"/>
              <a:gd name="T48" fmla="*/ 700 w 800"/>
              <a:gd name="T49" fmla="*/ 51 h 784"/>
              <a:gd name="T50" fmla="*/ 749 w 800"/>
              <a:gd name="T51" fmla="*/ 32 h 784"/>
              <a:gd name="T52" fmla="*/ 768 w 800"/>
              <a:gd name="T53" fmla="*/ 733 h 784"/>
              <a:gd name="T54" fmla="*/ 265 w 800"/>
              <a:gd name="T55" fmla="*/ 304 h 784"/>
              <a:gd name="T56" fmla="*/ 215 w 800"/>
              <a:gd name="T57" fmla="*/ 733 h 784"/>
              <a:gd name="T58" fmla="*/ 296 w 800"/>
              <a:gd name="T59" fmla="*/ 784 h 784"/>
              <a:gd name="T60" fmla="*/ 347 w 800"/>
              <a:gd name="T61" fmla="*/ 355 h 784"/>
              <a:gd name="T62" fmla="*/ 296 w 800"/>
              <a:gd name="T63" fmla="*/ 752 h 784"/>
              <a:gd name="T64" fmla="*/ 247 w 800"/>
              <a:gd name="T65" fmla="*/ 733 h 784"/>
              <a:gd name="T66" fmla="*/ 265 w 800"/>
              <a:gd name="T67" fmla="*/ 336 h 784"/>
              <a:gd name="T68" fmla="*/ 315 w 800"/>
              <a:gd name="T69" fmla="*/ 355 h 784"/>
              <a:gd name="T70" fmla="*/ 315 w 800"/>
              <a:gd name="T71" fmla="*/ 733 h 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0" h="784">
                <a:moveTo>
                  <a:pt x="523" y="141"/>
                </a:moveTo>
                <a:cubicBezTo>
                  <a:pt x="492" y="141"/>
                  <a:pt x="492" y="141"/>
                  <a:pt x="492" y="141"/>
                </a:cubicBezTo>
                <a:cubicBezTo>
                  <a:pt x="464" y="141"/>
                  <a:pt x="442" y="164"/>
                  <a:pt x="442" y="192"/>
                </a:cubicBezTo>
                <a:cubicBezTo>
                  <a:pt x="442" y="733"/>
                  <a:pt x="442" y="733"/>
                  <a:pt x="442" y="733"/>
                </a:cubicBezTo>
                <a:cubicBezTo>
                  <a:pt x="442" y="761"/>
                  <a:pt x="464" y="784"/>
                  <a:pt x="492" y="784"/>
                </a:cubicBezTo>
                <a:cubicBezTo>
                  <a:pt x="523" y="784"/>
                  <a:pt x="523" y="784"/>
                  <a:pt x="523" y="784"/>
                </a:cubicBezTo>
                <a:cubicBezTo>
                  <a:pt x="551" y="784"/>
                  <a:pt x="574" y="761"/>
                  <a:pt x="574" y="733"/>
                </a:cubicBezTo>
                <a:cubicBezTo>
                  <a:pt x="574" y="192"/>
                  <a:pt x="574" y="192"/>
                  <a:pt x="574" y="192"/>
                </a:cubicBezTo>
                <a:cubicBezTo>
                  <a:pt x="574" y="164"/>
                  <a:pt x="551" y="141"/>
                  <a:pt x="523" y="141"/>
                </a:cubicBezTo>
                <a:close/>
                <a:moveTo>
                  <a:pt x="542" y="733"/>
                </a:moveTo>
                <a:cubicBezTo>
                  <a:pt x="542" y="743"/>
                  <a:pt x="533" y="752"/>
                  <a:pt x="523" y="752"/>
                </a:cubicBezTo>
                <a:cubicBezTo>
                  <a:pt x="492" y="752"/>
                  <a:pt x="492" y="752"/>
                  <a:pt x="492" y="752"/>
                </a:cubicBezTo>
                <a:cubicBezTo>
                  <a:pt x="482" y="752"/>
                  <a:pt x="474" y="743"/>
                  <a:pt x="474" y="733"/>
                </a:cubicBezTo>
                <a:cubicBezTo>
                  <a:pt x="474" y="192"/>
                  <a:pt x="474" y="192"/>
                  <a:pt x="474" y="192"/>
                </a:cubicBezTo>
                <a:cubicBezTo>
                  <a:pt x="474" y="181"/>
                  <a:pt x="482" y="173"/>
                  <a:pt x="492" y="173"/>
                </a:cubicBezTo>
                <a:cubicBezTo>
                  <a:pt x="523" y="173"/>
                  <a:pt x="523" y="173"/>
                  <a:pt x="523" y="173"/>
                </a:cubicBezTo>
                <a:cubicBezTo>
                  <a:pt x="533" y="173"/>
                  <a:pt x="542" y="181"/>
                  <a:pt x="542" y="192"/>
                </a:cubicBezTo>
                <a:lnTo>
                  <a:pt x="542" y="733"/>
                </a:lnTo>
                <a:close/>
                <a:moveTo>
                  <a:pt x="81" y="453"/>
                </a:moveTo>
                <a:cubicBezTo>
                  <a:pt x="50" y="453"/>
                  <a:pt x="50" y="453"/>
                  <a:pt x="50" y="453"/>
                </a:cubicBezTo>
                <a:cubicBezTo>
                  <a:pt x="22" y="453"/>
                  <a:pt x="0" y="476"/>
                  <a:pt x="0" y="504"/>
                </a:cubicBezTo>
                <a:cubicBezTo>
                  <a:pt x="0" y="733"/>
                  <a:pt x="0" y="733"/>
                  <a:pt x="0" y="733"/>
                </a:cubicBezTo>
                <a:cubicBezTo>
                  <a:pt x="0" y="761"/>
                  <a:pt x="22" y="784"/>
                  <a:pt x="50" y="784"/>
                </a:cubicBezTo>
                <a:cubicBezTo>
                  <a:pt x="81" y="784"/>
                  <a:pt x="81" y="784"/>
                  <a:pt x="81" y="784"/>
                </a:cubicBezTo>
                <a:cubicBezTo>
                  <a:pt x="109" y="784"/>
                  <a:pt x="132" y="761"/>
                  <a:pt x="132" y="733"/>
                </a:cubicBezTo>
                <a:cubicBezTo>
                  <a:pt x="132" y="504"/>
                  <a:pt x="132" y="504"/>
                  <a:pt x="132" y="504"/>
                </a:cubicBezTo>
                <a:cubicBezTo>
                  <a:pt x="132" y="476"/>
                  <a:pt x="109" y="453"/>
                  <a:pt x="81" y="453"/>
                </a:cubicBezTo>
                <a:close/>
                <a:moveTo>
                  <a:pt x="100" y="733"/>
                </a:moveTo>
                <a:cubicBezTo>
                  <a:pt x="100" y="743"/>
                  <a:pt x="91" y="752"/>
                  <a:pt x="81" y="752"/>
                </a:cubicBezTo>
                <a:cubicBezTo>
                  <a:pt x="50" y="752"/>
                  <a:pt x="50" y="752"/>
                  <a:pt x="50" y="752"/>
                </a:cubicBezTo>
                <a:cubicBezTo>
                  <a:pt x="40" y="752"/>
                  <a:pt x="31" y="743"/>
                  <a:pt x="31" y="733"/>
                </a:cubicBezTo>
                <a:cubicBezTo>
                  <a:pt x="31" y="504"/>
                  <a:pt x="31" y="504"/>
                  <a:pt x="31" y="504"/>
                </a:cubicBezTo>
                <a:cubicBezTo>
                  <a:pt x="31" y="494"/>
                  <a:pt x="40" y="485"/>
                  <a:pt x="50" y="485"/>
                </a:cubicBezTo>
                <a:cubicBezTo>
                  <a:pt x="81" y="485"/>
                  <a:pt x="81" y="485"/>
                  <a:pt x="81" y="485"/>
                </a:cubicBezTo>
                <a:cubicBezTo>
                  <a:pt x="91" y="485"/>
                  <a:pt x="100" y="494"/>
                  <a:pt x="100" y="504"/>
                </a:cubicBezTo>
                <a:lnTo>
                  <a:pt x="100" y="733"/>
                </a:lnTo>
                <a:close/>
                <a:moveTo>
                  <a:pt x="749" y="0"/>
                </a:moveTo>
                <a:cubicBezTo>
                  <a:pt x="718" y="0"/>
                  <a:pt x="718" y="0"/>
                  <a:pt x="718" y="0"/>
                </a:cubicBezTo>
                <a:cubicBezTo>
                  <a:pt x="690" y="0"/>
                  <a:pt x="668" y="23"/>
                  <a:pt x="668" y="51"/>
                </a:cubicBezTo>
                <a:cubicBezTo>
                  <a:pt x="668" y="733"/>
                  <a:pt x="668" y="733"/>
                  <a:pt x="668" y="733"/>
                </a:cubicBezTo>
                <a:cubicBezTo>
                  <a:pt x="668" y="761"/>
                  <a:pt x="690" y="784"/>
                  <a:pt x="718" y="784"/>
                </a:cubicBezTo>
                <a:cubicBezTo>
                  <a:pt x="749" y="784"/>
                  <a:pt x="749" y="784"/>
                  <a:pt x="749" y="784"/>
                </a:cubicBezTo>
                <a:cubicBezTo>
                  <a:pt x="777" y="784"/>
                  <a:pt x="800" y="761"/>
                  <a:pt x="800" y="733"/>
                </a:cubicBezTo>
                <a:cubicBezTo>
                  <a:pt x="800" y="51"/>
                  <a:pt x="800" y="51"/>
                  <a:pt x="800" y="51"/>
                </a:cubicBezTo>
                <a:cubicBezTo>
                  <a:pt x="800" y="23"/>
                  <a:pt x="777" y="0"/>
                  <a:pt x="749" y="0"/>
                </a:cubicBezTo>
                <a:close/>
                <a:moveTo>
                  <a:pt x="768" y="733"/>
                </a:moveTo>
                <a:cubicBezTo>
                  <a:pt x="768" y="743"/>
                  <a:pt x="759" y="752"/>
                  <a:pt x="749" y="752"/>
                </a:cubicBezTo>
                <a:cubicBezTo>
                  <a:pt x="718" y="752"/>
                  <a:pt x="718" y="752"/>
                  <a:pt x="718" y="752"/>
                </a:cubicBezTo>
                <a:cubicBezTo>
                  <a:pt x="708" y="752"/>
                  <a:pt x="700" y="743"/>
                  <a:pt x="700" y="733"/>
                </a:cubicBezTo>
                <a:cubicBezTo>
                  <a:pt x="700" y="51"/>
                  <a:pt x="700" y="51"/>
                  <a:pt x="700" y="51"/>
                </a:cubicBezTo>
                <a:cubicBezTo>
                  <a:pt x="700" y="41"/>
                  <a:pt x="708" y="32"/>
                  <a:pt x="718" y="32"/>
                </a:cubicBezTo>
                <a:cubicBezTo>
                  <a:pt x="749" y="32"/>
                  <a:pt x="749" y="32"/>
                  <a:pt x="749" y="32"/>
                </a:cubicBezTo>
                <a:cubicBezTo>
                  <a:pt x="759" y="32"/>
                  <a:pt x="768" y="41"/>
                  <a:pt x="768" y="51"/>
                </a:cubicBezTo>
                <a:lnTo>
                  <a:pt x="768" y="733"/>
                </a:lnTo>
                <a:close/>
                <a:moveTo>
                  <a:pt x="296" y="304"/>
                </a:moveTo>
                <a:cubicBezTo>
                  <a:pt x="265" y="304"/>
                  <a:pt x="265" y="304"/>
                  <a:pt x="265" y="304"/>
                </a:cubicBezTo>
                <a:cubicBezTo>
                  <a:pt x="238" y="304"/>
                  <a:pt x="215" y="327"/>
                  <a:pt x="215" y="355"/>
                </a:cubicBezTo>
                <a:cubicBezTo>
                  <a:pt x="215" y="733"/>
                  <a:pt x="215" y="733"/>
                  <a:pt x="215" y="733"/>
                </a:cubicBezTo>
                <a:cubicBezTo>
                  <a:pt x="215" y="761"/>
                  <a:pt x="238" y="784"/>
                  <a:pt x="265" y="784"/>
                </a:cubicBezTo>
                <a:cubicBezTo>
                  <a:pt x="296" y="784"/>
                  <a:pt x="296" y="784"/>
                  <a:pt x="296" y="784"/>
                </a:cubicBezTo>
                <a:cubicBezTo>
                  <a:pt x="324" y="784"/>
                  <a:pt x="347" y="761"/>
                  <a:pt x="347" y="733"/>
                </a:cubicBezTo>
                <a:cubicBezTo>
                  <a:pt x="347" y="355"/>
                  <a:pt x="347" y="355"/>
                  <a:pt x="347" y="355"/>
                </a:cubicBezTo>
                <a:cubicBezTo>
                  <a:pt x="347" y="327"/>
                  <a:pt x="324" y="304"/>
                  <a:pt x="296" y="304"/>
                </a:cubicBezTo>
                <a:close/>
                <a:moveTo>
                  <a:pt x="296" y="752"/>
                </a:moveTo>
                <a:cubicBezTo>
                  <a:pt x="265" y="752"/>
                  <a:pt x="265" y="752"/>
                  <a:pt x="265" y="752"/>
                </a:cubicBezTo>
                <a:cubicBezTo>
                  <a:pt x="255" y="752"/>
                  <a:pt x="247" y="743"/>
                  <a:pt x="247" y="733"/>
                </a:cubicBezTo>
                <a:cubicBezTo>
                  <a:pt x="247" y="355"/>
                  <a:pt x="247" y="355"/>
                  <a:pt x="247" y="355"/>
                </a:cubicBezTo>
                <a:cubicBezTo>
                  <a:pt x="247" y="344"/>
                  <a:pt x="255" y="336"/>
                  <a:pt x="265" y="336"/>
                </a:cubicBezTo>
                <a:cubicBezTo>
                  <a:pt x="296" y="336"/>
                  <a:pt x="296" y="336"/>
                  <a:pt x="296" y="336"/>
                </a:cubicBezTo>
                <a:cubicBezTo>
                  <a:pt x="307" y="336"/>
                  <a:pt x="315" y="344"/>
                  <a:pt x="315" y="355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33"/>
                  <a:pt x="315" y="733"/>
                  <a:pt x="315" y="733"/>
                </a:cubicBezTo>
                <a:cubicBezTo>
                  <a:pt x="315" y="743"/>
                  <a:pt x="307" y="752"/>
                  <a:pt x="296" y="7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338380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1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1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600"/>
                            </p:stCondLst>
                            <p:childTnLst>
                              <p:par>
                                <p:cTn id="8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1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00"/>
                            </p:stCondLst>
                            <p:childTnLst>
                              <p:par>
                                <p:cTn id="9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1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1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800"/>
                            </p:stCondLst>
                            <p:childTnLst>
                              <p:par>
                                <p:cTn id="10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1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00"/>
                            </p:stCondLst>
                            <p:childTnLst>
                              <p:par>
                                <p:cTn id="1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1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1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000"/>
                            </p:stCondLst>
                            <p:childTnLst>
                              <p:par>
                                <p:cTn id="1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1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1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1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100"/>
                            </p:stCondLst>
                            <p:childTnLst>
                              <p:par>
                                <p:cTn id="1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1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1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1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2" grpId="0" animBg="1"/>
      <p:bldP spid="34" grpId="0" animBg="1"/>
      <p:bldP spid="33" grpId="0" animBg="1"/>
      <p:bldP spid="35" grpId="0" animBg="1"/>
      <p:bldP spid="36" grpId="0" animBg="1"/>
      <p:bldP spid="37" grpId="0" animBg="1"/>
      <p:bldP spid="38" grpId="0" animBg="1"/>
      <p:bldP spid="40" grpId="0" animBg="1"/>
      <p:bldP spid="41" grpId="0" animBg="1"/>
      <p:bldP spid="42" grpId="0" animBg="1"/>
      <p:bldP spid="43" grpId="0" animBg="1"/>
      <p:bldP spid="57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5" grpId="0" animBg="1"/>
      <p:bldP spid="66" grpId="0" animBg="1"/>
      <p:bldP spid="67" grpId="0" animBg="1"/>
      <p:bldP spid="68" grpId="0" animBg="1"/>
      <p:bldP spid="69" grpId="0"/>
      <p:bldP spid="70" grpId="0"/>
      <p:bldP spid="71" grpId="0"/>
      <p:bldP spid="72" grpId="0"/>
      <p:bldP spid="73" grpId="0" animBg="1"/>
      <p:bldP spid="74" grpId="0" animBg="1"/>
      <p:bldP spid="75" grpId="0"/>
      <p:bldP spid="76" grpId="0"/>
      <p:bldP spid="81" grpId="0" animBg="1"/>
      <p:bldP spid="82" grpId="0" animBg="1"/>
      <p:bldP spid="83" grpId="0" animBg="1"/>
      <p:bldP spid="84" grpId="0" animBg="1"/>
      <p:bldP spid="85" grpId="0" animBg="1"/>
      <p:bldP spid="87" grpId="0" animBg="1"/>
      <p:bldP spid="91" grpId="0" animBg="1"/>
      <p:bldP spid="92" grpId="0" animBg="1"/>
      <p:bldP spid="93" grpId="0" animBg="1"/>
      <p:bldP spid="95" grpId="0" animBg="1"/>
      <p:bldP spid="96" grpId="0" animBg="1"/>
      <p:bldP spid="99" grpId="0" animBg="1"/>
      <p:bldP spid="101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/>
          <p:cNvSpPr/>
          <p:nvPr/>
        </p:nvSpPr>
        <p:spPr>
          <a:xfrm>
            <a:off x="2070869" y="218847"/>
            <a:ext cx="2208208" cy="2208208"/>
          </a:xfrm>
          <a:prstGeom prst="ellipse">
            <a:avLst/>
          </a:prstGeom>
          <a:solidFill>
            <a:schemeClr val="bg1"/>
          </a:solidFill>
          <a:ln w="19050" cmpd="sng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14" name="Oval 13"/>
          <p:cNvSpPr/>
          <p:nvPr/>
        </p:nvSpPr>
        <p:spPr>
          <a:xfrm>
            <a:off x="1540233" y="-311790"/>
            <a:ext cx="3269481" cy="3269481"/>
          </a:xfrm>
          <a:prstGeom prst="ellipse">
            <a:avLst/>
          </a:prstGeom>
          <a:noFill/>
          <a:ln w="25400" cap="rnd" cmpd="sng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50" name="Freeform 13"/>
          <p:cNvSpPr>
            <a:spLocks noEditPoints="1"/>
          </p:cNvSpPr>
          <p:nvPr/>
        </p:nvSpPr>
        <p:spPr bwMode="auto">
          <a:xfrm>
            <a:off x="2661178" y="566852"/>
            <a:ext cx="1027591" cy="891608"/>
          </a:xfrm>
          <a:custGeom>
            <a:avLst/>
            <a:gdLst>
              <a:gd name="T0" fmla="*/ 455 w 829"/>
              <a:gd name="T1" fmla="*/ 0 h 719"/>
              <a:gd name="T2" fmla="*/ 38 w 829"/>
              <a:gd name="T3" fmla="*/ 301 h 719"/>
              <a:gd name="T4" fmla="*/ 225 w 829"/>
              <a:gd name="T5" fmla="*/ 275 h 719"/>
              <a:gd name="T6" fmla="*/ 284 w 829"/>
              <a:gd name="T7" fmla="*/ 138 h 719"/>
              <a:gd name="T8" fmla="*/ 570 w 829"/>
              <a:gd name="T9" fmla="*/ 171 h 719"/>
              <a:gd name="T10" fmla="*/ 718 w 829"/>
              <a:gd name="T11" fmla="*/ 338 h 719"/>
              <a:gd name="T12" fmla="*/ 818 w 829"/>
              <a:gd name="T13" fmla="*/ 207 h 719"/>
              <a:gd name="T14" fmla="*/ 612 w 829"/>
              <a:gd name="T15" fmla="*/ 255 h 719"/>
              <a:gd name="T16" fmla="*/ 558 w 829"/>
              <a:gd name="T17" fmla="*/ 117 h 719"/>
              <a:gd name="T18" fmla="*/ 277 w 829"/>
              <a:gd name="T19" fmla="*/ 116 h 719"/>
              <a:gd name="T20" fmla="*/ 217 w 829"/>
              <a:gd name="T21" fmla="*/ 254 h 719"/>
              <a:gd name="T22" fmla="*/ 58 w 829"/>
              <a:gd name="T23" fmla="*/ 292 h 719"/>
              <a:gd name="T24" fmla="*/ 455 w 829"/>
              <a:gd name="T25" fmla="*/ 22 h 719"/>
              <a:gd name="T26" fmla="*/ 765 w 829"/>
              <a:gd name="T27" fmla="*/ 315 h 719"/>
              <a:gd name="T28" fmla="*/ 276 w 829"/>
              <a:gd name="T29" fmla="*/ 574 h 719"/>
              <a:gd name="T30" fmla="*/ 276 w 829"/>
              <a:gd name="T31" fmla="*/ 559 h 719"/>
              <a:gd name="T32" fmla="*/ 312 w 829"/>
              <a:gd name="T33" fmla="*/ 523 h 719"/>
              <a:gd name="T34" fmla="*/ 225 w 829"/>
              <a:gd name="T35" fmla="*/ 667 h 719"/>
              <a:gd name="T36" fmla="*/ 276 w 829"/>
              <a:gd name="T37" fmla="*/ 616 h 719"/>
              <a:gd name="T38" fmla="*/ 276 w 829"/>
              <a:gd name="T39" fmla="*/ 632 h 719"/>
              <a:gd name="T40" fmla="*/ 276 w 829"/>
              <a:gd name="T41" fmla="*/ 327 h 719"/>
              <a:gd name="T42" fmla="*/ 327 w 829"/>
              <a:gd name="T43" fmla="*/ 379 h 719"/>
              <a:gd name="T44" fmla="*/ 240 w 829"/>
              <a:gd name="T45" fmla="*/ 379 h 719"/>
              <a:gd name="T46" fmla="*/ 276 w 829"/>
              <a:gd name="T47" fmla="*/ 414 h 719"/>
              <a:gd name="T48" fmla="*/ 552 w 829"/>
              <a:gd name="T49" fmla="*/ 719 h 719"/>
              <a:gd name="T50" fmla="*/ 552 w 829"/>
              <a:gd name="T51" fmla="*/ 703 h 719"/>
              <a:gd name="T52" fmla="*/ 588 w 829"/>
              <a:gd name="T53" fmla="*/ 667 h 719"/>
              <a:gd name="T54" fmla="*/ 501 w 829"/>
              <a:gd name="T55" fmla="*/ 523 h 719"/>
              <a:gd name="T56" fmla="*/ 552 w 829"/>
              <a:gd name="T57" fmla="*/ 472 h 719"/>
              <a:gd name="T58" fmla="*/ 552 w 829"/>
              <a:gd name="T59" fmla="*/ 487 h 719"/>
              <a:gd name="T60" fmla="*/ 414 w 829"/>
              <a:gd name="T61" fmla="*/ 327 h 719"/>
              <a:gd name="T62" fmla="*/ 465 w 829"/>
              <a:gd name="T63" fmla="*/ 379 h 719"/>
              <a:gd name="T64" fmla="*/ 378 w 829"/>
              <a:gd name="T65" fmla="*/ 379 h 719"/>
              <a:gd name="T66" fmla="*/ 414 w 829"/>
              <a:gd name="T67" fmla="*/ 414 h 719"/>
              <a:gd name="T68" fmla="*/ 414 w 829"/>
              <a:gd name="T69" fmla="*/ 719 h 719"/>
              <a:gd name="T70" fmla="*/ 414 w 829"/>
              <a:gd name="T71" fmla="*/ 703 h 719"/>
              <a:gd name="T72" fmla="*/ 450 w 829"/>
              <a:gd name="T73" fmla="*/ 667 h 719"/>
              <a:gd name="T74" fmla="*/ 363 w 829"/>
              <a:gd name="T75" fmla="*/ 523 h 719"/>
              <a:gd name="T76" fmla="*/ 414 w 829"/>
              <a:gd name="T77" fmla="*/ 472 h 719"/>
              <a:gd name="T78" fmla="*/ 414 w 829"/>
              <a:gd name="T79" fmla="*/ 487 h 719"/>
              <a:gd name="T80" fmla="*/ 552 w 829"/>
              <a:gd name="T81" fmla="*/ 327 h 719"/>
              <a:gd name="T82" fmla="*/ 604 w 829"/>
              <a:gd name="T83" fmla="*/ 379 h 719"/>
              <a:gd name="T84" fmla="*/ 517 w 829"/>
              <a:gd name="T85" fmla="*/ 379 h 719"/>
              <a:gd name="T86" fmla="*/ 552 w 829"/>
              <a:gd name="T87" fmla="*/ 414 h 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29" h="719">
                <a:moveTo>
                  <a:pt x="818" y="207"/>
                </a:moveTo>
                <a:cubicBezTo>
                  <a:pt x="801" y="116"/>
                  <a:pt x="695" y="12"/>
                  <a:pt x="554" y="3"/>
                </a:cubicBezTo>
                <a:cubicBezTo>
                  <a:pt x="525" y="1"/>
                  <a:pt x="491" y="0"/>
                  <a:pt x="455" y="0"/>
                </a:cubicBezTo>
                <a:cubicBezTo>
                  <a:pt x="350" y="0"/>
                  <a:pt x="252" y="8"/>
                  <a:pt x="252" y="8"/>
                </a:cubicBezTo>
                <a:cubicBezTo>
                  <a:pt x="247" y="8"/>
                  <a:pt x="140" y="13"/>
                  <a:pt x="68" y="102"/>
                </a:cubicBezTo>
                <a:cubicBezTo>
                  <a:pt x="0" y="186"/>
                  <a:pt x="20" y="263"/>
                  <a:pt x="38" y="301"/>
                </a:cubicBezTo>
                <a:cubicBezTo>
                  <a:pt x="45" y="316"/>
                  <a:pt x="61" y="326"/>
                  <a:pt x="79" y="326"/>
                </a:cubicBezTo>
                <a:cubicBezTo>
                  <a:pt x="85" y="326"/>
                  <a:pt x="90" y="325"/>
                  <a:pt x="96" y="323"/>
                </a:cubicBezTo>
                <a:cubicBezTo>
                  <a:pt x="225" y="275"/>
                  <a:pt x="225" y="275"/>
                  <a:pt x="225" y="275"/>
                </a:cubicBezTo>
                <a:cubicBezTo>
                  <a:pt x="245" y="268"/>
                  <a:pt x="261" y="245"/>
                  <a:pt x="261" y="224"/>
                </a:cubicBezTo>
                <a:cubicBezTo>
                  <a:pt x="263" y="169"/>
                  <a:pt x="263" y="169"/>
                  <a:pt x="263" y="169"/>
                </a:cubicBezTo>
                <a:cubicBezTo>
                  <a:pt x="263" y="156"/>
                  <a:pt x="273" y="141"/>
                  <a:pt x="284" y="138"/>
                </a:cubicBezTo>
                <a:cubicBezTo>
                  <a:pt x="311" y="129"/>
                  <a:pt x="361" y="118"/>
                  <a:pt x="432" y="122"/>
                </a:cubicBezTo>
                <a:cubicBezTo>
                  <a:pt x="495" y="124"/>
                  <a:pt x="531" y="132"/>
                  <a:pt x="551" y="139"/>
                </a:cubicBezTo>
                <a:cubicBezTo>
                  <a:pt x="562" y="142"/>
                  <a:pt x="570" y="159"/>
                  <a:pt x="570" y="171"/>
                </a:cubicBezTo>
                <a:cubicBezTo>
                  <a:pt x="569" y="221"/>
                  <a:pt x="569" y="221"/>
                  <a:pt x="569" y="221"/>
                </a:cubicBezTo>
                <a:cubicBezTo>
                  <a:pt x="569" y="241"/>
                  <a:pt x="583" y="265"/>
                  <a:pt x="602" y="275"/>
                </a:cubicBezTo>
                <a:cubicBezTo>
                  <a:pt x="718" y="338"/>
                  <a:pt x="718" y="338"/>
                  <a:pt x="718" y="338"/>
                </a:cubicBezTo>
                <a:cubicBezTo>
                  <a:pt x="726" y="342"/>
                  <a:pt x="736" y="344"/>
                  <a:pt x="745" y="344"/>
                </a:cubicBezTo>
                <a:cubicBezTo>
                  <a:pt x="760" y="344"/>
                  <a:pt x="773" y="339"/>
                  <a:pt x="781" y="331"/>
                </a:cubicBezTo>
                <a:cubicBezTo>
                  <a:pt x="804" y="307"/>
                  <a:pt x="829" y="266"/>
                  <a:pt x="818" y="207"/>
                </a:cubicBezTo>
                <a:close/>
                <a:moveTo>
                  <a:pt x="765" y="315"/>
                </a:moveTo>
                <a:cubicBezTo>
                  <a:pt x="759" y="322"/>
                  <a:pt x="739" y="323"/>
                  <a:pt x="729" y="318"/>
                </a:cubicBezTo>
                <a:cubicBezTo>
                  <a:pt x="612" y="255"/>
                  <a:pt x="612" y="255"/>
                  <a:pt x="612" y="255"/>
                </a:cubicBezTo>
                <a:cubicBezTo>
                  <a:pt x="601" y="249"/>
                  <a:pt x="592" y="233"/>
                  <a:pt x="592" y="221"/>
                </a:cubicBezTo>
                <a:cubicBezTo>
                  <a:pt x="593" y="171"/>
                  <a:pt x="593" y="171"/>
                  <a:pt x="593" y="171"/>
                </a:cubicBezTo>
                <a:cubicBezTo>
                  <a:pt x="593" y="151"/>
                  <a:pt x="579" y="124"/>
                  <a:pt x="558" y="117"/>
                </a:cubicBezTo>
                <a:cubicBezTo>
                  <a:pt x="528" y="108"/>
                  <a:pt x="485" y="101"/>
                  <a:pt x="433" y="99"/>
                </a:cubicBezTo>
                <a:cubicBezTo>
                  <a:pt x="424" y="99"/>
                  <a:pt x="416" y="98"/>
                  <a:pt x="408" y="98"/>
                </a:cubicBezTo>
                <a:cubicBezTo>
                  <a:pt x="346" y="98"/>
                  <a:pt x="303" y="108"/>
                  <a:pt x="277" y="116"/>
                </a:cubicBezTo>
                <a:cubicBezTo>
                  <a:pt x="258" y="123"/>
                  <a:pt x="241" y="146"/>
                  <a:pt x="240" y="168"/>
                </a:cubicBezTo>
                <a:cubicBezTo>
                  <a:pt x="239" y="223"/>
                  <a:pt x="239" y="223"/>
                  <a:pt x="239" y="223"/>
                </a:cubicBezTo>
                <a:cubicBezTo>
                  <a:pt x="239" y="235"/>
                  <a:pt x="228" y="250"/>
                  <a:pt x="217" y="254"/>
                </a:cubicBezTo>
                <a:cubicBezTo>
                  <a:pt x="88" y="302"/>
                  <a:pt x="88" y="302"/>
                  <a:pt x="88" y="302"/>
                </a:cubicBezTo>
                <a:cubicBezTo>
                  <a:pt x="85" y="303"/>
                  <a:pt x="82" y="303"/>
                  <a:pt x="79" y="303"/>
                </a:cubicBezTo>
                <a:cubicBezTo>
                  <a:pt x="70" y="303"/>
                  <a:pt x="61" y="299"/>
                  <a:pt x="58" y="292"/>
                </a:cubicBezTo>
                <a:cubicBezTo>
                  <a:pt x="43" y="258"/>
                  <a:pt x="25" y="191"/>
                  <a:pt x="85" y="116"/>
                </a:cubicBezTo>
                <a:cubicBezTo>
                  <a:pt x="151" y="36"/>
                  <a:pt x="252" y="30"/>
                  <a:pt x="253" y="30"/>
                </a:cubicBezTo>
                <a:cubicBezTo>
                  <a:pt x="254" y="30"/>
                  <a:pt x="352" y="22"/>
                  <a:pt x="455" y="22"/>
                </a:cubicBezTo>
                <a:cubicBezTo>
                  <a:pt x="491" y="22"/>
                  <a:pt x="524" y="23"/>
                  <a:pt x="552" y="25"/>
                </a:cubicBezTo>
                <a:cubicBezTo>
                  <a:pt x="679" y="34"/>
                  <a:pt x="780" y="128"/>
                  <a:pt x="796" y="211"/>
                </a:cubicBezTo>
                <a:cubicBezTo>
                  <a:pt x="805" y="261"/>
                  <a:pt x="784" y="295"/>
                  <a:pt x="765" y="315"/>
                </a:cubicBezTo>
                <a:close/>
                <a:moveTo>
                  <a:pt x="276" y="472"/>
                </a:moveTo>
                <a:cubicBezTo>
                  <a:pt x="248" y="472"/>
                  <a:pt x="225" y="495"/>
                  <a:pt x="225" y="523"/>
                </a:cubicBezTo>
                <a:cubicBezTo>
                  <a:pt x="225" y="551"/>
                  <a:pt x="248" y="574"/>
                  <a:pt x="276" y="574"/>
                </a:cubicBezTo>
                <a:cubicBezTo>
                  <a:pt x="304" y="574"/>
                  <a:pt x="327" y="551"/>
                  <a:pt x="327" y="523"/>
                </a:cubicBezTo>
                <a:cubicBezTo>
                  <a:pt x="327" y="495"/>
                  <a:pt x="304" y="472"/>
                  <a:pt x="276" y="472"/>
                </a:cubicBezTo>
                <a:close/>
                <a:moveTo>
                  <a:pt x="276" y="559"/>
                </a:moveTo>
                <a:cubicBezTo>
                  <a:pt x="256" y="559"/>
                  <a:pt x="240" y="543"/>
                  <a:pt x="240" y="523"/>
                </a:cubicBezTo>
                <a:cubicBezTo>
                  <a:pt x="240" y="503"/>
                  <a:pt x="256" y="487"/>
                  <a:pt x="276" y="487"/>
                </a:cubicBezTo>
                <a:cubicBezTo>
                  <a:pt x="296" y="487"/>
                  <a:pt x="312" y="503"/>
                  <a:pt x="312" y="523"/>
                </a:cubicBezTo>
                <a:cubicBezTo>
                  <a:pt x="312" y="543"/>
                  <a:pt x="296" y="559"/>
                  <a:pt x="276" y="559"/>
                </a:cubicBezTo>
                <a:close/>
                <a:moveTo>
                  <a:pt x="276" y="616"/>
                </a:moveTo>
                <a:cubicBezTo>
                  <a:pt x="248" y="616"/>
                  <a:pt x="225" y="639"/>
                  <a:pt x="225" y="667"/>
                </a:cubicBezTo>
                <a:cubicBezTo>
                  <a:pt x="225" y="696"/>
                  <a:pt x="248" y="719"/>
                  <a:pt x="276" y="719"/>
                </a:cubicBezTo>
                <a:cubicBezTo>
                  <a:pt x="304" y="719"/>
                  <a:pt x="327" y="696"/>
                  <a:pt x="327" y="667"/>
                </a:cubicBezTo>
                <a:cubicBezTo>
                  <a:pt x="327" y="639"/>
                  <a:pt x="304" y="616"/>
                  <a:pt x="276" y="616"/>
                </a:cubicBezTo>
                <a:close/>
                <a:moveTo>
                  <a:pt x="276" y="703"/>
                </a:moveTo>
                <a:cubicBezTo>
                  <a:pt x="256" y="703"/>
                  <a:pt x="240" y="687"/>
                  <a:pt x="240" y="667"/>
                </a:cubicBezTo>
                <a:cubicBezTo>
                  <a:pt x="240" y="648"/>
                  <a:pt x="256" y="632"/>
                  <a:pt x="276" y="632"/>
                </a:cubicBezTo>
                <a:cubicBezTo>
                  <a:pt x="296" y="632"/>
                  <a:pt x="312" y="648"/>
                  <a:pt x="312" y="667"/>
                </a:cubicBezTo>
                <a:cubicBezTo>
                  <a:pt x="312" y="687"/>
                  <a:pt x="296" y="703"/>
                  <a:pt x="276" y="703"/>
                </a:cubicBezTo>
                <a:close/>
                <a:moveTo>
                  <a:pt x="276" y="327"/>
                </a:moveTo>
                <a:cubicBezTo>
                  <a:pt x="248" y="327"/>
                  <a:pt x="225" y="350"/>
                  <a:pt x="225" y="379"/>
                </a:cubicBezTo>
                <a:cubicBezTo>
                  <a:pt x="225" y="407"/>
                  <a:pt x="248" y="430"/>
                  <a:pt x="276" y="430"/>
                </a:cubicBezTo>
                <a:cubicBezTo>
                  <a:pt x="304" y="430"/>
                  <a:pt x="327" y="407"/>
                  <a:pt x="327" y="379"/>
                </a:cubicBezTo>
                <a:cubicBezTo>
                  <a:pt x="327" y="350"/>
                  <a:pt x="304" y="327"/>
                  <a:pt x="276" y="327"/>
                </a:cubicBezTo>
                <a:close/>
                <a:moveTo>
                  <a:pt x="276" y="414"/>
                </a:moveTo>
                <a:cubicBezTo>
                  <a:pt x="256" y="414"/>
                  <a:pt x="240" y="398"/>
                  <a:pt x="240" y="379"/>
                </a:cubicBezTo>
                <a:cubicBezTo>
                  <a:pt x="240" y="359"/>
                  <a:pt x="256" y="343"/>
                  <a:pt x="276" y="343"/>
                </a:cubicBezTo>
                <a:cubicBezTo>
                  <a:pt x="296" y="343"/>
                  <a:pt x="312" y="359"/>
                  <a:pt x="312" y="379"/>
                </a:cubicBezTo>
                <a:cubicBezTo>
                  <a:pt x="312" y="398"/>
                  <a:pt x="296" y="414"/>
                  <a:pt x="276" y="414"/>
                </a:cubicBezTo>
                <a:close/>
                <a:moveTo>
                  <a:pt x="552" y="616"/>
                </a:moveTo>
                <a:cubicBezTo>
                  <a:pt x="524" y="616"/>
                  <a:pt x="501" y="639"/>
                  <a:pt x="501" y="667"/>
                </a:cubicBezTo>
                <a:cubicBezTo>
                  <a:pt x="501" y="696"/>
                  <a:pt x="524" y="719"/>
                  <a:pt x="552" y="719"/>
                </a:cubicBezTo>
                <a:cubicBezTo>
                  <a:pt x="581" y="719"/>
                  <a:pt x="604" y="696"/>
                  <a:pt x="604" y="667"/>
                </a:cubicBezTo>
                <a:cubicBezTo>
                  <a:pt x="604" y="639"/>
                  <a:pt x="581" y="616"/>
                  <a:pt x="552" y="616"/>
                </a:cubicBezTo>
                <a:close/>
                <a:moveTo>
                  <a:pt x="552" y="703"/>
                </a:moveTo>
                <a:cubicBezTo>
                  <a:pt x="533" y="703"/>
                  <a:pt x="517" y="687"/>
                  <a:pt x="517" y="667"/>
                </a:cubicBezTo>
                <a:cubicBezTo>
                  <a:pt x="517" y="648"/>
                  <a:pt x="533" y="632"/>
                  <a:pt x="552" y="632"/>
                </a:cubicBezTo>
                <a:cubicBezTo>
                  <a:pt x="572" y="632"/>
                  <a:pt x="588" y="648"/>
                  <a:pt x="588" y="667"/>
                </a:cubicBezTo>
                <a:cubicBezTo>
                  <a:pt x="588" y="687"/>
                  <a:pt x="572" y="703"/>
                  <a:pt x="552" y="703"/>
                </a:cubicBezTo>
                <a:close/>
                <a:moveTo>
                  <a:pt x="552" y="472"/>
                </a:moveTo>
                <a:cubicBezTo>
                  <a:pt x="524" y="472"/>
                  <a:pt x="501" y="495"/>
                  <a:pt x="501" y="523"/>
                </a:cubicBezTo>
                <a:cubicBezTo>
                  <a:pt x="501" y="551"/>
                  <a:pt x="524" y="574"/>
                  <a:pt x="552" y="574"/>
                </a:cubicBezTo>
                <a:cubicBezTo>
                  <a:pt x="581" y="574"/>
                  <a:pt x="604" y="551"/>
                  <a:pt x="604" y="523"/>
                </a:cubicBezTo>
                <a:cubicBezTo>
                  <a:pt x="604" y="495"/>
                  <a:pt x="581" y="472"/>
                  <a:pt x="552" y="472"/>
                </a:cubicBezTo>
                <a:close/>
                <a:moveTo>
                  <a:pt x="552" y="559"/>
                </a:moveTo>
                <a:cubicBezTo>
                  <a:pt x="533" y="559"/>
                  <a:pt x="517" y="543"/>
                  <a:pt x="517" y="523"/>
                </a:cubicBezTo>
                <a:cubicBezTo>
                  <a:pt x="517" y="503"/>
                  <a:pt x="533" y="487"/>
                  <a:pt x="552" y="487"/>
                </a:cubicBezTo>
                <a:cubicBezTo>
                  <a:pt x="572" y="487"/>
                  <a:pt x="588" y="503"/>
                  <a:pt x="588" y="523"/>
                </a:cubicBezTo>
                <a:cubicBezTo>
                  <a:pt x="588" y="543"/>
                  <a:pt x="572" y="559"/>
                  <a:pt x="552" y="559"/>
                </a:cubicBezTo>
                <a:close/>
                <a:moveTo>
                  <a:pt x="414" y="327"/>
                </a:moveTo>
                <a:cubicBezTo>
                  <a:pt x="386" y="327"/>
                  <a:pt x="363" y="350"/>
                  <a:pt x="363" y="379"/>
                </a:cubicBezTo>
                <a:cubicBezTo>
                  <a:pt x="363" y="407"/>
                  <a:pt x="386" y="430"/>
                  <a:pt x="414" y="430"/>
                </a:cubicBezTo>
                <a:cubicBezTo>
                  <a:pt x="442" y="430"/>
                  <a:pt x="465" y="407"/>
                  <a:pt x="465" y="379"/>
                </a:cubicBezTo>
                <a:cubicBezTo>
                  <a:pt x="465" y="350"/>
                  <a:pt x="442" y="327"/>
                  <a:pt x="414" y="327"/>
                </a:cubicBezTo>
                <a:close/>
                <a:moveTo>
                  <a:pt x="414" y="414"/>
                </a:moveTo>
                <a:cubicBezTo>
                  <a:pt x="394" y="414"/>
                  <a:pt x="378" y="398"/>
                  <a:pt x="378" y="379"/>
                </a:cubicBezTo>
                <a:cubicBezTo>
                  <a:pt x="378" y="359"/>
                  <a:pt x="394" y="343"/>
                  <a:pt x="414" y="343"/>
                </a:cubicBezTo>
                <a:cubicBezTo>
                  <a:pt x="434" y="343"/>
                  <a:pt x="450" y="359"/>
                  <a:pt x="450" y="379"/>
                </a:cubicBezTo>
                <a:cubicBezTo>
                  <a:pt x="450" y="398"/>
                  <a:pt x="434" y="414"/>
                  <a:pt x="414" y="414"/>
                </a:cubicBezTo>
                <a:close/>
                <a:moveTo>
                  <a:pt x="414" y="616"/>
                </a:moveTo>
                <a:cubicBezTo>
                  <a:pt x="386" y="616"/>
                  <a:pt x="363" y="639"/>
                  <a:pt x="363" y="667"/>
                </a:cubicBezTo>
                <a:cubicBezTo>
                  <a:pt x="363" y="696"/>
                  <a:pt x="386" y="719"/>
                  <a:pt x="414" y="719"/>
                </a:cubicBezTo>
                <a:cubicBezTo>
                  <a:pt x="442" y="719"/>
                  <a:pt x="465" y="696"/>
                  <a:pt x="465" y="667"/>
                </a:cubicBezTo>
                <a:cubicBezTo>
                  <a:pt x="465" y="639"/>
                  <a:pt x="442" y="616"/>
                  <a:pt x="414" y="616"/>
                </a:cubicBezTo>
                <a:close/>
                <a:moveTo>
                  <a:pt x="414" y="703"/>
                </a:moveTo>
                <a:cubicBezTo>
                  <a:pt x="394" y="703"/>
                  <a:pt x="378" y="687"/>
                  <a:pt x="378" y="667"/>
                </a:cubicBezTo>
                <a:cubicBezTo>
                  <a:pt x="378" y="648"/>
                  <a:pt x="394" y="632"/>
                  <a:pt x="414" y="632"/>
                </a:cubicBezTo>
                <a:cubicBezTo>
                  <a:pt x="434" y="632"/>
                  <a:pt x="450" y="648"/>
                  <a:pt x="450" y="667"/>
                </a:cubicBezTo>
                <a:cubicBezTo>
                  <a:pt x="450" y="687"/>
                  <a:pt x="434" y="703"/>
                  <a:pt x="414" y="703"/>
                </a:cubicBezTo>
                <a:close/>
                <a:moveTo>
                  <a:pt x="414" y="472"/>
                </a:moveTo>
                <a:cubicBezTo>
                  <a:pt x="386" y="472"/>
                  <a:pt x="363" y="495"/>
                  <a:pt x="363" y="523"/>
                </a:cubicBezTo>
                <a:cubicBezTo>
                  <a:pt x="363" y="551"/>
                  <a:pt x="386" y="574"/>
                  <a:pt x="414" y="574"/>
                </a:cubicBezTo>
                <a:cubicBezTo>
                  <a:pt x="442" y="574"/>
                  <a:pt x="465" y="551"/>
                  <a:pt x="465" y="523"/>
                </a:cubicBezTo>
                <a:cubicBezTo>
                  <a:pt x="465" y="495"/>
                  <a:pt x="442" y="472"/>
                  <a:pt x="414" y="472"/>
                </a:cubicBezTo>
                <a:close/>
                <a:moveTo>
                  <a:pt x="414" y="559"/>
                </a:moveTo>
                <a:cubicBezTo>
                  <a:pt x="394" y="559"/>
                  <a:pt x="378" y="543"/>
                  <a:pt x="378" y="523"/>
                </a:cubicBezTo>
                <a:cubicBezTo>
                  <a:pt x="378" y="503"/>
                  <a:pt x="394" y="487"/>
                  <a:pt x="414" y="487"/>
                </a:cubicBezTo>
                <a:cubicBezTo>
                  <a:pt x="434" y="487"/>
                  <a:pt x="450" y="503"/>
                  <a:pt x="450" y="523"/>
                </a:cubicBezTo>
                <a:cubicBezTo>
                  <a:pt x="450" y="543"/>
                  <a:pt x="434" y="559"/>
                  <a:pt x="414" y="559"/>
                </a:cubicBezTo>
                <a:close/>
                <a:moveTo>
                  <a:pt x="552" y="327"/>
                </a:moveTo>
                <a:cubicBezTo>
                  <a:pt x="524" y="327"/>
                  <a:pt x="501" y="350"/>
                  <a:pt x="501" y="379"/>
                </a:cubicBezTo>
                <a:cubicBezTo>
                  <a:pt x="501" y="407"/>
                  <a:pt x="524" y="430"/>
                  <a:pt x="552" y="430"/>
                </a:cubicBezTo>
                <a:cubicBezTo>
                  <a:pt x="581" y="430"/>
                  <a:pt x="604" y="407"/>
                  <a:pt x="604" y="379"/>
                </a:cubicBezTo>
                <a:cubicBezTo>
                  <a:pt x="604" y="350"/>
                  <a:pt x="581" y="327"/>
                  <a:pt x="552" y="327"/>
                </a:cubicBezTo>
                <a:close/>
                <a:moveTo>
                  <a:pt x="552" y="414"/>
                </a:moveTo>
                <a:cubicBezTo>
                  <a:pt x="533" y="414"/>
                  <a:pt x="517" y="398"/>
                  <a:pt x="517" y="379"/>
                </a:cubicBezTo>
                <a:cubicBezTo>
                  <a:pt x="517" y="359"/>
                  <a:pt x="533" y="343"/>
                  <a:pt x="552" y="343"/>
                </a:cubicBezTo>
                <a:cubicBezTo>
                  <a:pt x="572" y="343"/>
                  <a:pt x="588" y="359"/>
                  <a:pt x="588" y="379"/>
                </a:cubicBezTo>
                <a:cubicBezTo>
                  <a:pt x="588" y="398"/>
                  <a:pt x="572" y="414"/>
                  <a:pt x="552" y="414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" name="Oval 4"/>
          <p:cNvSpPr/>
          <p:nvPr/>
        </p:nvSpPr>
        <p:spPr>
          <a:xfrm>
            <a:off x="4321773" y="2058432"/>
            <a:ext cx="3236801" cy="3236803"/>
          </a:xfrm>
          <a:prstGeom prst="ellipse">
            <a:avLst/>
          </a:prstGeom>
          <a:solidFill>
            <a:schemeClr val="bg1"/>
          </a:solidFill>
          <a:ln w="19050" cmpd="sng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8" name="Oval 7"/>
          <p:cNvSpPr/>
          <p:nvPr/>
        </p:nvSpPr>
        <p:spPr>
          <a:xfrm>
            <a:off x="1493972" y="3573757"/>
            <a:ext cx="2192201" cy="2192201"/>
          </a:xfrm>
          <a:prstGeom prst="ellipse">
            <a:avLst/>
          </a:prstGeom>
          <a:solidFill>
            <a:schemeClr val="bg1"/>
          </a:solidFill>
          <a:ln w="19050" cmpd="sng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10" name="Oval 9"/>
          <p:cNvSpPr/>
          <p:nvPr/>
        </p:nvSpPr>
        <p:spPr>
          <a:xfrm>
            <a:off x="8185546" y="3657184"/>
            <a:ext cx="2635305" cy="2635307"/>
          </a:xfrm>
          <a:prstGeom prst="ellipse">
            <a:avLst/>
          </a:prstGeom>
          <a:solidFill>
            <a:schemeClr val="bg1"/>
          </a:solidFill>
          <a:ln w="19050" cmpd="sng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3200" dirty="0"/>
              <a:t>v</a:t>
            </a:r>
          </a:p>
        </p:txBody>
      </p:sp>
      <p:sp>
        <p:nvSpPr>
          <p:cNvPr id="11" name="Oval 10"/>
          <p:cNvSpPr/>
          <p:nvPr/>
        </p:nvSpPr>
        <p:spPr>
          <a:xfrm>
            <a:off x="3949679" y="1644967"/>
            <a:ext cx="4069445" cy="4069445"/>
          </a:xfrm>
          <a:prstGeom prst="ellipse">
            <a:avLst/>
          </a:prstGeom>
          <a:noFill/>
          <a:ln w="25400" cap="rnd" cmpd="sng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12" name="Oval 11"/>
          <p:cNvSpPr/>
          <p:nvPr/>
        </p:nvSpPr>
        <p:spPr>
          <a:xfrm>
            <a:off x="7797836" y="3269474"/>
            <a:ext cx="3410725" cy="3410727"/>
          </a:xfrm>
          <a:prstGeom prst="ellipse">
            <a:avLst/>
          </a:prstGeom>
          <a:noFill/>
          <a:ln w="25400" cap="rnd" cmpd="sng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sz="3200" dirty="0"/>
              <a:t>v</a:t>
            </a:r>
          </a:p>
        </p:txBody>
      </p:sp>
      <p:grpSp>
        <p:nvGrpSpPr>
          <p:cNvPr id="44" name="Group 43"/>
          <p:cNvGrpSpPr/>
          <p:nvPr/>
        </p:nvGrpSpPr>
        <p:grpSpPr>
          <a:xfrm>
            <a:off x="7008503" y="-261861"/>
            <a:ext cx="2937655" cy="2937656"/>
            <a:chOff x="4959559" y="-41419"/>
            <a:chExt cx="1921265" cy="1921266"/>
          </a:xfrm>
        </p:grpSpPr>
        <p:sp>
          <p:nvSpPr>
            <p:cNvPr id="9" name="Oval 8"/>
            <p:cNvSpPr/>
            <p:nvPr/>
          </p:nvSpPr>
          <p:spPr>
            <a:xfrm>
              <a:off x="5238044" y="237066"/>
              <a:ext cx="1364295" cy="1364296"/>
            </a:xfrm>
            <a:prstGeom prst="ellipse">
              <a:avLst/>
            </a:prstGeom>
            <a:solidFill>
              <a:schemeClr val="bg1"/>
            </a:solidFill>
            <a:ln w="19050" cmpd="sng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13" name="Oval 12"/>
            <p:cNvSpPr/>
            <p:nvPr/>
          </p:nvSpPr>
          <p:spPr>
            <a:xfrm>
              <a:off x="4959559" y="-41419"/>
              <a:ext cx="1921265" cy="1921266"/>
            </a:xfrm>
            <a:prstGeom prst="ellipse">
              <a:avLst/>
            </a:prstGeom>
            <a:noFill/>
            <a:ln w="25400" cap="rnd" cmpd="sng">
              <a:solidFill>
                <a:schemeClr val="bg1">
                  <a:lumMod val="65000"/>
                </a:schemeClr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sp>
        <p:nvSpPr>
          <p:cNvPr id="15" name="Oval 14"/>
          <p:cNvSpPr/>
          <p:nvPr/>
        </p:nvSpPr>
        <p:spPr>
          <a:xfrm>
            <a:off x="1106694" y="3186479"/>
            <a:ext cx="2966756" cy="2966756"/>
          </a:xfrm>
          <a:prstGeom prst="ellipse">
            <a:avLst/>
          </a:prstGeom>
          <a:noFill/>
          <a:ln w="25400" cap="rnd" cmpd="sng">
            <a:solidFill>
              <a:schemeClr val="bg1">
                <a:lumMod val="65000"/>
              </a:schemeClr>
            </a:solidFill>
            <a:prstDash val="sysDot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grpSp>
        <p:nvGrpSpPr>
          <p:cNvPr id="19" name="Group 18"/>
          <p:cNvGrpSpPr/>
          <p:nvPr/>
        </p:nvGrpSpPr>
        <p:grpSpPr>
          <a:xfrm>
            <a:off x="-101599" y="593638"/>
            <a:ext cx="1614116" cy="1614117"/>
            <a:chOff x="1312261" y="1239862"/>
            <a:chExt cx="1396424" cy="1396425"/>
          </a:xfrm>
        </p:grpSpPr>
        <p:sp>
          <p:nvSpPr>
            <p:cNvPr id="17" name="Oval 16"/>
            <p:cNvSpPr/>
            <p:nvPr/>
          </p:nvSpPr>
          <p:spPr>
            <a:xfrm>
              <a:off x="1613552" y="1541153"/>
              <a:ext cx="793841" cy="793844"/>
            </a:xfrm>
            <a:prstGeom prst="ellipse">
              <a:avLst/>
            </a:prstGeom>
            <a:solidFill>
              <a:schemeClr val="bg2">
                <a:alpha val="20000"/>
              </a:schemeClr>
            </a:solidFill>
            <a:ln w="19050" cmpd="sng">
              <a:solidFill>
                <a:schemeClr val="bg1">
                  <a:lumMod val="65000"/>
                </a:schemeClr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312261" y="1239862"/>
              <a:ext cx="1396424" cy="1396425"/>
            </a:xfrm>
            <a:prstGeom prst="ellipse">
              <a:avLst/>
            </a:prstGeom>
            <a:noFill/>
            <a:ln w="25400" cap="rnd" cmpd="sng">
              <a:solidFill>
                <a:schemeClr val="bg1">
                  <a:lumMod val="65000"/>
                </a:schemeClr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sp>
        <p:nvSpPr>
          <p:cNvPr id="23" name="Freeform 33"/>
          <p:cNvSpPr>
            <a:spLocks noEditPoints="1"/>
          </p:cNvSpPr>
          <p:nvPr/>
        </p:nvSpPr>
        <p:spPr bwMode="auto">
          <a:xfrm>
            <a:off x="2224982" y="3812832"/>
            <a:ext cx="698929" cy="732905"/>
          </a:xfrm>
          <a:custGeom>
            <a:avLst/>
            <a:gdLst>
              <a:gd name="T0" fmla="*/ 787 w 800"/>
              <a:gd name="T1" fmla="*/ 260 h 839"/>
              <a:gd name="T2" fmla="*/ 569 w 800"/>
              <a:gd name="T3" fmla="*/ 260 h 839"/>
              <a:gd name="T4" fmla="*/ 556 w 800"/>
              <a:gd name="T5" fmla="*/ 273 h 839"/>
              <a:gd name="T6" fmla="*/ 556 w 800"/>
              <a:gd name="T7" fmla="*/ 827 h 839"/>
              <a:gd name="T8" fmla="*/ 569 w 800"/>
              <a:gd name="T9" fmla="*/ 839 h 839"/>
              <a:gd name="T10" fmla="*/ 787 w 800"/>
              <a:gd name="T11" fmla="*/ 839 h 839"/>
              <a:gd name="T12" fmla="*/ 800 w 800"/>
              <a:gd name="T13" fmla="*/ 827 h 839"/>
              <a:gd name="T14" fmla="*/ 800 w 800"/>
              <a:gd name="T15" fmla="*/ 273 h 839"/>
              <a:gd name="T16" fmla="*/ 787 w 800"/>
              <a:gd name="T17" fmla="*/ 260 h 839"/>
              <a:gd name="T18" fmla="*/ 775 w 800"/>
              <a:gd name="T19" fmla="*/ 814 h 839"/>
              <a:gd name="T20" fmla="*/ 581 w 800"/>
              <a:gd name="T21" fmla="*/ 814 h 839"/>
              <a:gd name="T22" fmla="*/ 581 w 800"/>
              <a:gd name="T23" fmla="*/ 285 h 839"/>
              <a:gd name="T24" fmla="*/ 775 w 800"/>
              <a:gd name="T25" fmla="*/ 285 h 839"/>
              <a:gd name="T26" fmla="*/ 775 w 800"/>
              <a:gd name="T27" fmla="*/ 814 h 839"/>
              <a:gd name="T28" fmla="*/ 509 w 800"/>
              <a:gd name="T29" fmla="*/ 0 h 839"/>
              <a:gd name="T30" fmla="*/ 291 w 800"/>
              <a:gd name="T31" fmla="*/ 0 h 839"/>
              <a:gd name="T32" fmla="*/ 278 w 800"/>
              <a:gd name="T33" fmla="*/ 12 h 839"/>
              <a:gd name="T34" fmla="*/ 278 w 800"/>
              <a:gd name="T35" fmla="*/ 827 h 839"/>
              <a:gd name="T36" fmla="*/ 291 w 800"/>
              <a:gd name="T37" fmla="*/ 839 h 839"/>
              <a:gd name="T38" fmla="*/ 509 w 800"/>
              <a:gd name="T39" fmla="*/ 839 h 839"/>
              <a:gd name="T40" fmla="*/ 521 w 800"/>
              <a:gd name="T41" fmla="*/ 827 h 839"/>
              <a:gd name="T42" fmla="*/ 521 w 800"/>
              <a:gd name="T43" fmla="*/ 12 h 839"/>
              <a:gd name="T44" fmla="*/ 509 w 800"/>
              <a:gd name="T45" fmla="*/ 0 h 839"/>
              <a:gd name="T46" fmla="*/ 497 w 800"/>
              <a:gd name="T47" fmla="*/ 814 h 839"/>
              <a:gd name="T48" fmla="*/ 303 w 800"/>
              <a:gd name="T49" fmla="*/ 814 h 839"/>
              <a:gd name="T50" fmla="*/ 303 w 800"/>
              <a:gd name="T51" fmla="*/ 25 h 839"/>
              <a:gd name="T52" fmla="*/ 497 w 800"/>
              <a:gd name="T53" fmla="*/ 25 h 839"/>
              <a:gd name="T54" fmla="*/ 497 w 800"/>
              <a:gd name="T55" fmla="*/ 814 h 839"/>
              <a:gd name="T56" fmla="*/ 231 w 800"/>
              <a:gd name="T57" fmla="*/ 395 h 839"/>
              <a:gd name="T58" fmla="*/ 12 w 800"/>
              <a:gd name="T59" fmla="*/ 395 h 839"/>
              <a:gd name="T60" fmla="*/ 0 w 800"/>
              <a:gd name="T61" fmla="*/ 408 h 839"/>
              <a:gd name="T62" fmla="*/ 0 w 800"/>
              <a:gd name="T63" fmla="*/ 827 h 839"/>
              <a:gd name="T64" fmla="*/ 12 w 800"/>
              <a:gd name="T65" fmla="*/ 839 h 839"/>
              <a:gd name="T66" fmla="*/ 231 w 800"/>
              <a:gd name="T67" fmla="*/ 839 h 839"/>
              <a:gd name="T68" fmla="*/ 243 w 800"/>
              <a:gd name="T69" fmla="*/ 827 h 839"/>
              <a:gd name="T70" fmla="*/ 243 w 800"/>
              <a:gd name="T71" fmla="*/ 408 h 839"/>
              <a:gd name="T72" fmla="*/ 231 w 800"/>
              <a:gd name="T73" fmla="*/ 395 h 839"/>
              <a:gd name="T74" fmla="*/ 218 w 800"/>
              <a:gd name="T75" fmla="*/ 814 h 839"/>
              <a:gd name="T76" fmla="*/ 25 w 800"/>
              <a:gd name="T77" fmla="*/ 814 h 839"/>
              <a:gd name="T78" fmla="*/ 25 w 800"/>
              <a:gd name="T79" fmla="*/ 420 h 839"/>
              <a:gd name="T80" fmla="*/ 218 w 800"/>
              <a:gd name="T81" fmla="*/ 420 h 839"/>
              <a:gd name="T82" fmla="*/ 218 w 800"/>
              <a:gd name="T83" fmla="*/ 814 h 8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800" h="839">
                <a:moveTo>
                  <a:pt x="787" y="260"/>
                </a:moveTo>
                <a:cubicBezTo>
                  <a:pt x="569" y="260"/>
                  <a:pt x="569" y="260"/>
                  <a:pt x="569" y="260"/>
                </a:cubicBezTo>
                <a:cubicBezTo>
                  <a:pt x="562" y="260"/>
                  <a:pt x="556" y="266"/>
                  <a:pt x="556" y="273"/>
                </a:cubicBezTo>
                <a:cubicBezTo>
                  <a:pt x="556" y="827"/>
                  <a:pt x="556" y="827"/>
                  <a:pt x="556" y="827"/>
                </a:cubicBezTo>
                <a:cubicBezTo>
                  <a:pt x="556" y="833"/>
                  <a:pt x="562" y="839"/>
                  <a:pt x="569" y="839"/>
                </a:cubicBezTo>
                <a:cubicBezTo>
                  <a:pt x="787" y="839"/>
                  <a:pt x="787" y="839"/>
                  <a:pt x="787" y="839"/>
                </a:cubicBezTo>
                <a:cubicBezTo>
                  <a:pt x="794" y="839"/>
                  <a:pt x="800" y="833"/>
                  <a:pt x="800" y="827"/>
                </a:cubicBezTo>
                <a:cubicBezTo>
                  <a:pt x="800" y="273"/>
                  <a:pt x="800" y="273"/>
                  <a:pt x="800" y="273"/>
                </a:cubicBezTo>
                <a:cubicBezTo>
                  <a:pt x="800" y="266"/>
                  <a:pt x="794" y="260"/>
                  <a:pt x="787" y="260"/>
                </a:cubicBezTo>
                <a:close/>
                <a:moveTo>
                  <a:pt x="775" y="814"/>
                </a:moveTo>
                <a:cubicBezTo>
                  <a:pt x="581" y="814"/>
                  <a:pt x="581" y="814"/>
                  <a:pt x="581" y="814"/>
                </a:cubicBezTo>
                <a:cubicBezTo>
                  <a:pt x="581" y="285"/>
                  <a:pt x="581" y="285"/>
                  <a:pt x="581" y="285"/>
                </a:cubicBezTo>
                <a:cubicBezTo>
                  <a:pt x="775" y="285"/>
                  <a:pt x="775" y="285"/>
                  <a:pt x="775" y="285"/>
                </a:cubicBezTo>
                <a:lnTo>
                  <a:pt x="775" y="814"/>
                </a:lnTo>
                <a:close/>
                <a:moveTo>
                  <a:pt x="509" y="0"/>
                </a:moveTo>
                <a:cubicBezTo>
                  <a:pt x="291" y="0"/>
                  <a:pt x="291" y="0"/>
                  <a:pt x="291" y="0"/>
                </a:cubicBezTo>
                <a:cubicBezTo>
                  <a:pt x="284" y="0"/>
                  <a:pt x="278" y="6"/>
                  <a:pt x="278" y="12"/>
                </a:cubicBezTo>
                <a:cubicBezTo>
                  <a:pt x="278" y="827"/>
                  <a:pt x="278" y="827"/>
                  <a:pt x="278" y="827"/>
                </a:cubicBezTo>
                <a:cubicBezTo>
                  <a:pt x="278" y="833"/>
                  <a:pt x="284" y="839"/>
                  <a:pt x="291" y="839"/>
                </a:cubicBezTo>
                <a:cubicBezTo>
                  <a:pt x="509" y="839"/>
                  <a:pt x="509" y="839"/>
                  <a:pt x="509" y="839"/>
                </a:cubicBezTo>
                <a:cubicBezTo>
                  <a:pt x="516" y="839"/>
                  <a:pt x="521" y="833"/>
                  <a:pt x="521" y="827"/>
                </a:cubicBezTo>
                <a:cubicBezTo>
                  <a:pt x="521" y="12"/>
                  <a:pt x="521" y="12"/>
                  <a:pt x="521" y="12"/>
                </a:cubicBezTo>
                <a:cubicBezTo>
                  <a:pt x="521" y="6"/>
                  <a:pt x="516" y="0"/>
                  <a:pt x="509" y="0"/>
                </a:cubicBezTo>
                <a:close/>
                <a:moveTo>
                  <a:pt x="497" y="814"/>
                </a:moveTo>
                <a:cubicBezTo>
                  <a:pt x="303" y="814"/>
                  <a:pt x="303" y="814"/>
                  <a:pt x="303" y="814"/>
                </a:cubicBezTo>
                <a:cubicBezTo>
                  <a:pt x="303" y="25"/>
                  <a:pt x="303" y="25"/>
                  <a:pt x="303" y="25"/>
                </a:cubicBezTo>
                <a:cubicBezTo>
                  <a:pt x="497" y="25"/>
                  <a:pt x="497" y="25"/>
                  <a:pt x="497" y="25"/>
                </a:cubicBezTo>
                <a:lnTo>
                  <a:pt x="497" y="814"/>
                </a:lnTo>
                <a:close/>
                <a:moveTo>
                  <a:pt x="231" y="395"/>
                </a:moveTo>
                <a:cubicBezTo>
                  <a:pt x="12" y="395"/>
                  <a:pt x="12" y="395"/>
                  <a:pt x="12" y="395"/>
                </a:cubicBezTo>
                <a:cubicBezTo>
                  <a:pt x="5" y="395"/>
                  <a:pt x="0" y="401"/>
                  <a:pt x="0" y="408"/>
                </a:cubicBezTo>
                <a:cubicBezTo>
                  <a:pt x="0" y="827"/>
                  <a:pt x="0" y="827"/>
                  <a:pt x="0" y="827"/>
                </a:cubicBezTo>
                <a:cubicBezTo>
                  <a:pt x="0" y="833"/>
                  <a:pt x="5" y="839"/>
                  <a:pt x="12" y="839"/>
                </a:cubicBezTo>
                <a:cubicBezTo>
                  <a:pt x="231" y="839"/>
                  <a:pt x="231" y="839"/>
                  <a:pt x="231" y="839"/>
                </a:cubicBezTo>
                <a:cubicBezTo>
                  <a:pt x="238" y="839"/>
                  <a:pt x="243" y="833"/>
                  <a:pt x="243" y="827"/>
                </a:cubicBezTo>
                <a:cubicBezTo>
                  <a:pt x="243" y="408"/>
                  <a:pt x="243" y="408"/>
                  <a:pt x="243" y="408"/>
                </a:cubicBezTo>
                <a:cubicBezTo>
                  <a:pt x="243" y="401"/>
                  <a:pt x="238" y="395"/>
                  <a:pt x="231" y="395"/>
                </a:cubicBezTo>
                <a:close/>
                <a:moveTo>
                  <a:pt x="218" y="814"/>
                </a:moveTo>
                <a:cubicBezTo>
                  <a:pt x="25" y="814"/>
                  <a:pt x="25" y="814"/>
                  <a:pt x="25" y="814"/>
                </a:cubicBezTo>
                <a:cubicBezTo>
                  <a:pt x="25" y="420"/>
                  <a:pt x="25" y="420"/>
                  <a:pt x="25" y="420"/>
                </a:cubicBezTo>
                <a:cubicBezTo>
                  <a:pt x="218" y="420"/>
                  <a:pt x="218" y="420"/>
                  <a:pt x="218" y="420"/>
                </a:cubicBezTo>
                <a:lnTo>
                  <a:pt x="218" y="81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Oval 23"/>
          <p:cNvSpPr/>
          <p:nvPr/>
        </p:nvSpPr>
        <p:spPr>
          <a:xfrm>
            <a:off x="1326369" y="1338009"/>
            <a:ext cx="333744" cy="333744"/>
          </a:xfrm>
          <a:prstGeom prst="ellipse">
            <a:avLst/>
          </a:prstGeom>
          <a:solidFill>
            <a:schemeClr val="bg2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grpSp>
        <p:nvGrpSpPr>
          <p:cNvPr id="28" name="Group 27"/>
          <p:cNvGrpSpPr/>
          <p:nvPr/>
        </p:nvGrpSpPr>
        <p:grpSpPr>
          <a:xfrm>
            <a:off x="4130626" y="2104737"/>
            <a:ext cx="573324" cy="573324"/>
            <a:chOff x="3858203" y="2063591"/>
            <a:chExt cx="312530" cy="312530"/>
          </a:xfrm>
        </p:grpSpPr>
        <p:sp>
          <p:nvSpPr>
            <p:cNvPr id="25" name="Oval 24"/>
            <p:cNvSpPr/>
            <p:nvPr/>
          </p:nvSpPr>
          <p:spPr>
            <a:xfrm>
              <a:off x="3923503" y="2128891"/>
              <a:ext cx="181930" cy="181930"/>
            </a:xfrm>
            <a:prstGeom prst="ellipse">
              <a:avLst/>
            </a:prstGeom>
            <a:solidFill>
              <a:schemeClr val="tx2"/>
            </a:solidFill>
            <a:ln w="1905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27" name="Oval 26"/>
            <p:cNvSpPr/>
            <p:nvPr/>
          </p:nvSpPr>
          <p:spPr>
            <a:xfrm>
              <a:off x="3858203" y="2063591"/>
              <a:ext cx="312530" cy="312530"/>
            </a:xfrm>
            <a:prstGeom prst="ellipse">
              <a:avLst/>
            </a:prstGeom>
            <a:noFill/>
            <a:ln w="19050" cmpd="sng">
              <a:solidFill>
                <a:schemeClr val="tx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703502" y="3958843"/>
            <a:ext cx="573324" cy="573324"/>
            <a:chOff x="3858203" y="2063591"/>
            <a:chExt cx="312530" cy="312530"/>
          </a:xfrm>
        </p:grpSpPr>
        <p:sp>
          <p:nvSpPr>
            <p:cNvPr id="30" name="Oval 29"/>
            <p:cNvSpPr/>
            <p:nvPr/>
          </p:nvSpPr>
          <p:spPr>
            <a:xfrm>
              <a:off x="3923503" y="2128891"/>
              <a:ext cx="181930" cy="181930"/>
            </a:xfrm>
            <a:prstGeom prst="ellipse">
              <a:avLst/>
            </a:prstGeom>
            <a:solidFill>
              <a:schemeClr val="accent2"/>
            </a:solidFill>
            <a:ln w="1905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31" name="Oval 30"/>
            <p:cNvSpPr/>
            <p:nvPr/>
          </p:nvSpPr>
          <p:spPr>
            <a:xfrm>
              <a:off x="3858203" y="2063591"/>
              <a:ext cx="312530" cy="312530"/>
            </a:xfrm>
            <a:prstGeom prst="ellipse">
              <a:avLst/>
            </a:prstGeom>
            <a:noFill/>
            <a:ln w="190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137634" y="1960091"/>
            <a:ext cx="573324" cy="573324"/>
            <a:chOff x="3858203" y="2063591"/>
            <a:chExt cx="312530" cy="312530"/>
          </a:xfrm>
        </p:grpSpPr>
        <p:sp>
          <p:nvSpPr>
            <p:cNvPr id="33" name="Oval 32"/>
            <p:cNvSpPr/>
            <p:nvPr/>
          </p:nvSpPr>
          <p:spPr>
            <a:xfrm>
              <a:off x="3923503" y="2128891"/>
              <a:ext cx="181930" cy="181930"/>
            </a:xfrm>
            <a:prstGeom prst="ellipse">
              <a:avLst/>
            </a:prstGeom>
            <a:solidFill>
              <a:schemeClr val="accent5"/>
            </a:solidFill>
            <a:ln w="1905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34" name="Oval 33"/>
            <p:cNvSpPr/>
            <p:nvPr/>
          </p:nvSpPr>
          <p:spPr>
            <a:xfrm>
              <a:off x="3858203" y="2063591"/>
              <a:ext cx="312530" cy="312530"/>
            </a:xfrm>
            <a:prstGeom prst="ellipse">
              <a:avLst/>
            </a:prstGeom>
            <a:noFill/>
            <a:ln w="19050" cmpd="sng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615569" y="4065625"/>
            <a:ext cx="573324" cy="573324"/>
            <a:chOff x="3858203" y="2063591"/>
            <a:chExt cx="312530" cy="312530"/>
          </a:xfrm>
        </p:grpSpPr>
        <p:sp>
          <p:nvSpPr>
            <p:cNvPr id="36" name="Oval 35"/>
            <p:cNvSpPr/>
            <p:nvPr/>
          </p:nvSpPr>
          <p:spPr>
            <a:xfrm>
              <a:off x="3923503" y="2128891"/>
              <a:ext cx="181930" cy="181930"/>
            </a:xfrm>
            <a:prstGeom prst="ellipse">
              <a:avLst/>
            </a:prstGeom>
            <a:solidFill>
              <a:schemeClr val="accent2"/>
            </a:solidFill>
            <a:ln w="19050" cmpd="sng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37" name="Oval 36"/>
            <p:cNvSpPr/>
            <p:nvPr/>
          </p:nvSpPr>
          <p:spPr>
            <a:xfrm>
              <a:off x="3858203" y="2063591"/>
              <a:ext cx="312530" cy="312530"/>
            </a:xfrm>
            <a:prstGeom prst="ellipse">
              <a:avLst/>
            </a:prstGeom>
            <a:noFill/>
            <a:ln w="19050" cmpd="sng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571683" y="2499811"/>
            <a:ext cx="1614116" cy="1614117"/>
            <a:chOff x="1312261" y="1239862"/>
            <a:chExt cx="1396424" cy="1396425"/>
          </a:xfrm>
        </p:grpSpPr>
        <p:sp>
          <p:nvSpPr>
            <p:cNvPr id="40" name="Oval 39"/>
            <p:cNvSpPr/>
            <p:nvPr/>
          </p:nvSpPr>
          <p:spPr>
            <a:xfrm>
              <a:off x="1613552" y="1541153"/>
              <a:ext cx="793841" cy="793844"/>
            </a:xfrm>
            <a:prstGeom prst="ellipse">
              <a:avLst/>
            </a:prstGeom>
            <a:solidFill>
              <a:schemeClr val="accent1">
                <a:alpha val="20000"/>
              </a:schemeClr>
            </a:solidFill>
            <a:ln w="19050" cmpd="sng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  <p:sp>
          <p:nvSpPr>
            <p:cNvPr id="41" name="Oval 40"/>
            <p:cNvSpPr/>
            <p:nvPr/>
          </p:nvSpPr>
          <p:spPr>
            <a:xfrm>
              <a:off x="1312261" y="1239862"/>
              <a:ext cx="1396424" cy="1396425"/>
            </a:xfrm>
            <a:prstGeom prst="ellipse">
              <a:avLst/>
            </a:prstGeom>
            <a:noFill/>
            <a:ln w="25400" cap="rnd" cmpd="sng">
              <a:solidFill>
                <a:schemeClr val="bg1">
                  <a:lumMod val="65000"/>
                </a:schemeClr>
              </a:solidFill>
              <a:prstDash val="sysDot"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/>
            </a:p>
          </p:txBody>
        </p:sp>
      </p:grpSp>
      <p:sp>
        <p:nvSpPr>
          <p:cNvPr id="21" name="Freeform 37"/>
          <p:cNvSpPr>
            <a:spLocks noEditPoints="1"/>
          </p:cNvSpPr>
          <p:nvPr/>
        </p:nvSpPr>
        <p:spPr bwMode="auto">
          <a:xfrm>
            <a:off x="9148412" y="3910060"/>
            <a:ext cx="709240" cy="780659"/>
          </a:xfrm>
          <a:custGeom>
            <a:avLst/>
            <a:gdLst>
              <a:gd name="T0" fmla="*/ 400 w 800"/>
              <a:gd name="T1" fmla="*/ 0 h 880"/>
              <a:gd name="T2" fmla="*/ 0 w 800"/>
              <a:gd name="T3" fmla="*/ 180 h 880"/>
              <a:gd name="T4" fmla="*/ 0 w 800"/>
              <a:gd name="T5" fmla="*/ 700 h 880"/>
              <a:gd name="T6" fmla="*/ 400 w 800"/>
              <a:gd name="T7" fmla="*/ 880 h 880"/>
              <a:gd name="T8" fmla="*/ 800 w 800"/>
              <a:gd name="T9" fmla="*/ 700 h 880"/>
              <a:gd name="T10" fmla="*/ 800 w 800"/>
              <a:gd name="T11" fmla="*/ 180 h 880"/>
              <a:gd name="T12" fmla="*/ 400 w 800"/>
              <a:gd name="T13" fmla="*/ 0 h 880"/>
              <a:gd name="T14" fmla="*/ 760 w 800"/>
              <a:gd name="T15" fmla="*/ 700 h 880"/>
              <a:gd name="T16" fmla="*/ 400 w 800"/>
              <a:gd name="T17" fmla="*/ 840 h 880"/>
              <a:gd name="T18" fmla="*/ 40 w 800"/>
              <a:gd name="T19" fmla="*/ 700 h 880"/>
              <a:gd name="T20" fmla="*/ 40 w 800"/>
              <a:gd name="T21" fmla="*/ 599 h 880"/>
              <a:gd name="T22" fmla="*/ 400 w 800"/>
              <a:gd name="T23" fmla="*/ 700 h 880"/>
              <a:gd name="T24" fmla="*/ 760 w 800"/>
              <a:gd name="T25" fmla="*/ 599 h 880"/>
              <a:gd name="T26" fmla="*/ 760 w 800"/>
              <a:gd name="T27" fmla="*/ 700 h 880"/>
              <a:gd name="T28" fmla="*/ 760 w 800"/>
              <a:gd name="T29" fmla="*/ 520 h 880"/>
              <a:gd name="T30" fmla="*/ 400 w 800"/>
              <a:gd name="T31" fmla="*/ 660 h 880"/>
              <a:gd name="T32" fmla="*/ 40 w 800"/>
              <a:gd name="T33" fmla="*/ 520 h 880"/>
              <a:gd name="T34" fmla="*/ 40 w 800"/>
              <a:gd name="T35" fmla="*/ 419 h 880"/>
              <a:gd name="T36" fmla="*/ 400 w 800"/>
              <a:gd name="T37" fmla="*/ 520 h 880"/>
              <a:gd name="T38" fmla="*/ 760 w 800"/>
              <a:gd name="T39" fmla="*/ 419 h 880"/>
              <a:gd name="T40" fmla="*/ 760 w 800"/>
              <a:gd name="T41" fmla="*/ 520 h 880"/>
              <a:gd name="T42" fmla="*/ 760 w 800"/>
              <a:gd name="T43" fmla="*/ 340 h 880"/>
              <a:gd name="T44" fmla="*/ 400 w 800"/>
              <a:gd name="T45" fmla="*/ 480 h 880"/>
              <a:gd name="T46" fmla="*/ 40 w 800"/>
              <a:gd name="T47" fmla="*/ 340 h 880"/>
              <a:gd name="T48" fmla="*/ 40 w 800"/>
              <a:gd name="T49" fmla="*/ 259 h 880"/>
              <a:gd name="T50" fmla="*/ 400 w 800"/>
              <a:gd name="T51" fmla="*/ 360 h 880"/>
              <a:gd name="T52" fmla="*/ 760 w 800"/>
              <a:gd name="T53" fmla="*/ 259 h 880"/>
              <a:gd name="T54" fmla="*/ 760 w 800"/>
              <a:gd name="T55" fmla="*/ 340 h 880"/>
              <a:gd name="T56" fmla="*/ 400 w 800"/>
              <a:gd name="T57" fmla="*/ 320 h 880"/>
              <a:gd name="T58" fmla="*/ 40 w 800"/>
              <a:gd name="T59" fmla="*/ 180 h 880"/>
              <a:gd name="T60" fmla="*/ 400 w 800"/>
              <a:gd name="T61" fmla="*/ 40 h 880"/>
              <a:gd name="T62" fmla="*/ 760 w 800"/>
              <a:gd name="T63" fmla="*/ 180 h 880"/>
              <a:gd name="T64" fmla="*/ 400 w 800"/>
              <a:gd name="T65" fmla="*/ 320 h 8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800" h="880">
                <a:moveTo>
                  <a:pt x="400" y="0"/>
                </a:moveTo>
                <a:cubicBezTo>
                  <a:pt x="175" y="0"/>
                  <a:pt x="0" y="79"/>
                  <a:pt x="0" y="180"/>
                </a:cubicBezTo>
                <a:cubicBezTo>
                  <a:pt x="0" y="700"/>
                  <a:pt x="0" y="700"/>
                  <a:pt x="0" y="700"/>
                </a:cubicBezTo>
                <a:cubicBezTo>
                  <a:pt x="0" y="801"/>
                  <a:pt x="175" y="880"/>
                  <a:pt x="400" y="880"/>
                </a:cubicBezTo>
                <a:cubicBezTo>
                  <a:pt x="624" y="880"/>
                  <a:pt x="800" y="801"/>
                  <a:pt x="800" y="700"/>
                </a:cubicBezTo>
                <a:cubicBezTo>
                  <a:pt x="800" y="180"/>
                  <a:pt x="800" y="180"/>
                  <a:pt x="800" y="180"/>
                </a:cubicBezTo>
                <a:cubicBezTo>
                  <a:pt x="800" y="79"/>
                  <a:pt x="624" y="0"/>
                  <a:pt x="400" y="0"/>
                </a:cubicBezTo>
                <a:close/>
                <a:moveTo>
                  <a:pt x="760" y="700"/>
                </a:moveTo>
                <a:cubicBezTo>
                  <a:pt x="760" y="782"/>
                  <a:pt x="570" y="840"/>
                  <a:pt x="400" y="840"/>
                </a:cubicBezTo>
                <a:cubicBezTo>
                  <a:pt x="229" y="840"/>
                  <a:pt x="40" y="782"/>
                  <a:pt x="40" y="700"/>
                </a:cubicBezTo>
                <a:cubicBezTo>
                  <a:pt x="40" y="599"/>
                  <a:pt x="40" y="599"/>
                  <a:pt x="40" y="599"/>
                </a:cubicBezTo>
                <a:cubicBezTo>
                  <a:pt x="104" y="659"/>
                  <a:pt x="239" y="700"/>
                  <a:pt x="400" y="700"/>
                </a:cubicBezTo>
                <a:cubicBezTo>
                  <a:pt x="560" y="700"/>
                  <a:pt x="695" y="659"/>
                  <a:pt x="760" y="599"/>
                </a:cubicBezTo>
                <a:lnTo>
                  <a:pt x="760" y="700"/>
                </a:lnTo>
                <a:close/>
                <a:moveTo>
                  <a:pt x="760" y="520"/>
                </a:moveTo>
                <a:cubicBezTo>
                  <a:pt x="760" y="602"/>
                  <a:pt x="570" y="660"/>
                  <a:pt x="400" y="660"/>
                </a:cubicBezTo>
                <a:cubicBezTo>
                  <a:pt x="229" y="660"/>
                  <a:pt x="40" y="602"/>
                  <a:pt x="40" y="520"/>
                </a:cubicBezTo>
                <a:cubicBezTo>
                  <a:pt x="40" y="419"/>
                  <a:pt x="40" y="419"/>
                  <a:pt x="40" y="419"/>
                </a:cubicBezTo>
                <a:cubicBezTo>
                  <a:pt x="104" y="479"/>
                  <a:pt x="239" y="520"/>
                  <a:pt x="400" y="520"/>
                </a:cubicBezTo>
                <a:cubicBezTo>
                  <a:pt x="560" y="520"/>
                  <a:pt x="695" y="479"/>
                  <a:pt x="760" y="419"/>
                </a:cubicBezTo>
                <a:lnTo>
                  <a:pt x="760" y="520"/>
                </a:lnTo>
                <a:close/>
                <a:moveTo>
                  <a:pt x="760" y="340"/>
                </a:moveTo>
                <a:cubicBezTo>
                  <a:pt x="760" y="422"/>
                  <a:pt x="570" y="480"/>
                  <a:pt x="400" y="480"/>
                </a:cubicBezTo>
                <a:cubicBezTo>
                  <a:pt x="229" y="480"/>
                  <a:pt x="40" y="422"/>
                  <a:pt x="40" y="340"/>
                </a:cubicBezTo>
                <a:cubicBezTo>
                  <a:pt x="40" y="259"/>
                  <a:pt x="40" y="259"/>
                  <a:pt x="40" y="259"/>
                </a:cubicBezTo>
                <a:cubicBezTo>
                  <a:pt x="104" y="319"/>
                  <a:pt x="239" y="360"/>
                  <a:pt x="400" y="360"/>
                </a:cubicBezTo>
                <a:cubicBezTo>
                  <a:pt x="560" y="360"/>
                  <a:pt x="695" y="319"/>
                  <a:pt x="760" y="259"/>
                </a:cubicBezTo>
                <a:lnTo>
                  <a:pt x="760" y="340"/>
                </a:lnTo>
                <a:close/>
                <a:moveTo>
                  <a:pt x="400" y="320"/>
                </a:moveTo>
                <a:cubicBezTo>
                  <a:pt x="229" y="320"/>
                  <a:pt x="40" y="262"/>
                  <a:pt x="40" y="180"/>
                </a:cubicBezTo>
                <a:cubicBezTo>
                  <a:pt x="40" y="97"/>
                  <a:pt x="229" y="40"/>
                  <a:pt x="400" y="40"/>
                </a:cubicBezTo>
                <a:cubicBezTo>
                  <a:pt x="570" y="40"/>
                  <a:pt x="760" y="97"/>
                  <a:pt x="760" y="180"/>
                </a:cubicBezTo>
                <a:cubicBezTo>
                  <a:pt x="760" y="262"/>
                  <a:pt x="570" y="320"/>
                  <a:pt x="400" y="32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29"/>
          <p:cNvSpPr>
            <a:spLocks noEditPoints="1"/>
          </p:cNvSpPr>
          <p:nvPr/>
        </p:nvSpPr>
        <p:spPr bwMode="auto">
          <a:xfrm>
            <a:off x="8097676" y="397532"/>
            <a:ext cx="756685" cy="756685"/>
          </a:xfrm>
          <a:custGeom>
            <a:avLst/>
            <a:gdLst>
              <a:gd name="T0" fmla="*/ 400 w 800"/>
              <a:gd name="T1" fmla="*/ 566 h 800"/>
              <a:gd name="T2" fmla="*/ 400 w 800"/>
              <a:gd name="T3" fmla="*/ 533 h 800"/>
              <a:gd name="T4" fmla="*/ 533 w 800"/>
              <a:gd name="T5" fmla="*/ 400 h 800"/>
              <a:gd name="T6" fmla="*/ 688 w 800"/>
              <a:gd name="T7" fmla="*/ 316 h 800"/>
              <a:gd name="T8" fmla="*/ 721 w 800"/>
              <a:gd name="T9" fmla="*/ 176 h 800"/>
              <a:gd name="T10" fmla="*/ 588 w 800"/>
              <a:gd name="T11" fmla="*/ 93 h 800"/>
              <a:gd name="T12" fmla="*/ 483 w 800"/>
              <a:gd name="T13" fmla="*/ 50 h 800"/>
              <a:gd name="T14" fmla="*/ 316 w 800"/>
              <a:gd name="T15" fmla="*/ 50 h 800"/>
              <a:gd name="T16" fmla="*/ 211 w 800"/>
              <a:gd name="T17" fmla="*/ 93 h 800"/>
              <a:gd name="T18" fmla="*/ 93 w 800"/>
              <a:gd name="T19" fmla="*/ 211 h 800"/>
              <a:gd name="T20" fmla="*/ 50 w 800"/>
              <a:gd name="T21" fmla="*/ 316 h 800"/>
              <a:gd name="T22" fmla="*/ 0 w 800"/>
              <a:gd name="T23" fmla="*/ 433 h 800"/>
              <a:gd name="T24" fmla="*/ 137 w 800"/>
              <a:gd name="T25" fmla="*/ 544 h 800"/>
              <a:gd name="T26" fmla="*/ 93 w 800"/>
              <a:gd name="T27" fmla="*/ 659 h 800"/>
              <a:gd name="T28" fmla="*/ 255 w 800"/>
              <a:gd name="T29" fmla="*/ 662 h 800"/>
              <a:gd name="T30" fmla="*/ 366 w 800"/>
              <a:gd name="T31" fmla="*/ 800 h 800"/>
              <a:gd name="T32" fmla="*/ 483 w 800"/>
              <a:gd name="T33" fmla="*/ 688 h 800"/>
              <a:gd name="T34" fmla="*/ 659 w 800"/>
              <a:gd name="T35" fmla="*/ 706 h 800"/>
              <a:gd name="T36" fmla="*/ 662 w 800"/>
              <a:gd name="T37" fmla="*/ 544 h 800"/>
              <a:gd name="T38" fmla="*/ 785 w 800"/>
              <a:gd name="T39" fmla="*/ 468 h 800"/>
              <a:gd name="T40" fmla="*/ 750 w 800"/>
              <a:gd name="T41" fmla="*/ 316 h 800"/>
              <a:gd name="T42" fmla="*/ 750 w 800"/>
              <a:gd name="T43" fmla="*/ 450 h 800"/>
              <a:gd name="T44" fmla="*/ 627 w 800"/>
              <a:gd name="T45" fmla="*/ 538 h 800"/>
              <a:gd name="T46" fmla="*/ 683 w 800"/>
              <a:gd name="T47" fmla="*/ 635 h 800"/>
              <a:gd name="T48" fmla="*/ 559 w 800"/>
              <a:gd name="T49" fmla="*/ 630 h 800"/>
              <a:gd name="T50" fmla="*/ 450 w 800"/>
              <a:gd name="T51" fmla="*/ 675 h 800"/>
              <a:gd name="T52" fmla="*/ 366 w 800"/>
              <a:gd name="T53" fmla="*/ 766 h 800"/>
              <a:gd name="T54" fmla="*/ 337 w 800"/>
              <a:gd name="T55" fmla="*/ 659 h 800"/>
              <a:gd name="T56" fmla="*/ 241 w 800"/>
              <a:gd name="T57" fmla="*/ 630 h 800"/>
              <a:gd name="T58" fmla="*/ 117 w 800"/>
              <a:gd name="T59" fmla="*/ 635 h 800"/>
              <a:gd name="T60" fmla="*/ 170 w 800"/>
              <a:gd name="T61" fmla="*/ 559 h 800"/>
              <a:gd name="T62" fmla="*/ 125 w 800"/>
              <a:gd name="T63" fmla="*/ 450 h 800"/>
              <a:gd name="T64" fmla="*/ 33 w 800"/>
              <a:gd name="T65" fmla="*/ 366 h 800"/>
              <a:gd name="T66" fmla="*/ 125 w 800"/>
              <a:gd name="T67" fmla="*/ 350 h 800"/>
              <a:gd name="T68" fmla="*/ 170 w 800"/>
              <a:gd name="T69" fmla="*/ 240 h 800"/>
              <a:gd name="T70" fmla="*/ 164 w 800"/>
              <a:gd name="T71" fmla="*/ 117 h 800"/>
              <a:gd name="T72" fmla="*/ 261 w 800"/>
              <a:gd name="T73" fmla="*/ 172 h 800"/>
              <a:gd name="T74" fmla="*/ 350 w 800"/>
              <a:gd name="T75" fmla="*/ 50 h 800"/>
              <a:gd name="T76" fmla="*/ 450 w 800"/>
              <a:gd name="T77" fmla="*/ 50 h 800"/>
              <a:gd name="T78" fmla="*/ 538 w 800"/>
              <a:gd name="T79" fmla="*/ 172 h 800"/>
              <a:gd name="T80" fmla="*/ 635 w 800"/>
              <a:gd name="T81" fmla="*/ 117 h 800"/>
              <a:gd name="T82" fmla="*/ 683 w 800"/>
              <a:gd name="T83" fmla="*/ 187 h 800"/>
              <a:gd name="T84" fmla="*/ 659 w 800"/>
              <a:gd name="T85" fmla="*/ 337 h 800"/>
              <a:gd name="T86" fmla="*/ 766 w 800"/>
              <a:gd name="T87" fmla="*/ 366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800" h="800">
                <a:moveTo>
                  <a:pt x="400" y="233"/>
                </a:moveTo>
                <a:cubicBezTo>
                  <a:pt x="308" y="233"/>
                  <a:pt x="233" y="308"/>
                  <a:pt x="233" y="400"/>
                </a:cubicBezTo>
                <a:cubicBezTo>
                  <a:pt x="233" y="492"/>
                  <a:pt x="308" y="566"/>
                  <a:pt x="400" y="566"/>
                </a:cubicBezTo>
                <a:cubicBezTo>
                  <a:pt x="492" y="566"/>
                  <a:pt x="566" y="492"/>
                  <a:pt x="566" y="400"/>
                </a:cubicBezTo>
                <a:cubicBezTo>
                  <a:pt x="566" y="308"/>
                  <a:pt x="492" y="233"/>
                  <a:pt x="400" y="233"/>
                </a:cubicBezTo>
                <a:close/>
                <a:moveTo>
                  <a:pt x="400" y="533"/>
                </a:moveTo>
                <a:cubicBezTo>
                  <a:pt x="326" y="533"/>
                  <a:pt x="266" y="473"/>
                  <a:pt x="266" y="400"/>
                </a:cubicBezTo>
                <a:cubicBezTo>
                  <a:pt x="266" y="326"/>
                  <a:pt x="326" y="266"/>
                  <a:pt x="400" y="266"/>
                </a:cubicBezTo>
                <a:cubicBezTo>
                  <a:pt x="473" y="266"/>
                  <a:pt x="533" y="326"/>
                  <a:pt x="533" y="400"/>
                </a:cubicBezTo>
                <a:cubicBezTo>
                  <a:pt x="533" y="473"/>
                  <a:pt x="473" y="533"/>
                  <a:pt x="400" y="533"/>
                </a:cubicBezTo>
                <a:close/>
                <a:moveTo>
                  <a:pt x="750" y="316"/>
                </a:moveTo>
                <a:cubicBezTo>
                  <a:pt x="688" y="316"/>
                  <a:pt x="688" y="316"/>
                  <a:pt x="688" y="316"/>
                </a:cubicBezTo>
                <a:cubicBezTo>
                  <a:pt x="681" y="295"/>
                  <a:pt x="673" y="274"/>
                  <a:pt x="662" y="255"/>
                </a:cubicBezTo>
                <a:cubicBezTo>
                  <a:pt x="706" y="211"/>
                  <a:pt x="706" y="211"/>
                  <a:pt x="706" y="211"/>
                </a:cubicBezTo>
                <a:cubicBezTo>
                  <a:pt x="716" y="202"/>
                  <a:pt x="721" y="189"/>
                  <a:pt x="721" y="176"/>
                </a:cubicBezTo>
                <a:cubicBezTo>
                  <a:pt x="721" y="162"/>
                  <a:pt x="716" y="150"/>
                  <a:pt x="706" y="140"/>
                </a:cubicBezTo>
                <a:cubicBezTo>
                  <a:pt x="659" y="93"/>
                  <a:pt x="659" y="93"/>
                  <a:pt x="659" y="93"/>
                </a:cubicBezTo>
                <a:cubicBezTo>
                  <a:pt x="640" y="74"/>
                  <a:pt x="607" y="74"/>
                  <a:pt x="588" y="93"/>
                </a:cubicBezTo>
                <a:cubicBezTo>
                  <a:pt x="544" y="137"/>
                  <a:pt x="544" y="137"/>
                  <a:pt x="544" y="137"/>
                </a:cubicBezTo>
                <a:cubicBezTo>
                  <a:pt x="525" y="126"/>
                  <a:pt x="504" y="118"/>
                  <a:pt x="483" y="112"/>
                </a:cubicBezTo>
                <a:cubicBezTo>
                  <a:pt x="483" y="50"/>
                  <a:pt x="483" y="50"/>
                  <a:pt x="483" y="50"/>
                </a:cubicBezTo>
                <a:cubicBezTo>
                  <a:pt x="483" y="22"/>
                  <a:pt x="461" y="0"/>
                  <a:pt x="433" y="0"/>
                </a:cubicBezTo>
                <a:cubicBezTo>
                  <a:pt x="366" y="0"/>
                  <a:pt x="366" y="0"/>
                  <a:pt x="366" y="0"/>
                </a:cubicBezTo>
                <a:cubicBezTo>
                  <a:pt x="339" y="0"/>
                  <a:pt x="316" y="22"/>
                  <a:pt x="316" y="50"/>
                </a:cubicBezTo>
                <a:cubicBezTo>
                  <a:pt x="316" y="112"/>
                  <a:pt x="316" y="112"/>
                  <a:pt x="316" y="112"/>
                </a:cubicBezTo>
                <a:cubicBezTo>
                  <a:pt x="295" y="118"/>
                  <a:pt x="275" y="126"/>
                  <a:pt x="255" y="137"/>
                </a:cubicBezTo>
                <a:cubicBezTo>
                  <a:pt x="211" y="93"/>
                  <a:pt x="211" y="93"/>
                  <a:pt x="211" y="93"/>
                </a:cubicBezTo>
                <a:cubicBezTo>
                  <a:pt x="192" y="74"/>
                  <a:pt x="159" y="74"/>
                  <a:pt x="140" y="93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74" y="160"/>
                  <a:pt x="74" y="192"/>
                  <a:pt x="93" y="211"/>
                </a:cubicBezTo>
                <a:cubicBezTo>
                  <a:pt x="137" y="255"/>
                  <a:pt x="137" y="255"/>
                  <a:pt x="137" y="255"/>
                </a:cubicBezTo>
                <a:cubicBezTo>
                  <a:pt x="126" y="274"/>
                  <a:pt x="118" y="295"/>
                  <a:pt x="112" y="316"/>
                </a:cubicBezTo>
                <a:cubicBezTo>
                  <a:pt x="50" y="316"/>
                  <a:pt x="50" y="316"/>
                  <a:pt x="50" y="316"/>
                </a:cubicBezTo>
                <a:cubicBezTo>
                  <a:pt x="36" y="316"/>
                  <a:pt x="24" y="322"/>
                  <a:pt x="14" y="331"/>
                </a:cubicBezTo>
                <a:cubicBezTo>
                  <a:pt x="5" y="340"/>
                  <a:pt x="0" y="353"/>
                  <a:pt x="0" y="366"/>
                </a:cubicBezTo>
                <a:cubicBezTo>
                  <a:pt x="0" y="433"/>
                  <a:pt x="0" y="433"/>
                  <a:pt x="0" y="433"/>
                </a:cubicBezTo>
                <a:cubicBezTo>
                  <a:pt x="0" y="461"/>
                  <a:pt x="22" y="483"/>
                  <a:pt x="50" y="483"/>
                </a:cubicBezTo>
                <a:cubicBezTo>
                  <a:pt x="112" y="483"/>
                  <a:pt x="112" y="483"/>
                  <a:pt x="112" y="483"/>
                </a:cubicBezTo>
                <a:cubicBezTo>
                  <a:pt x="118" y="504"/>
                  <a:pt x="126" y="525"/>
                  <a:pt x="137" y="544"/>
                </a:cubicBezTo>
                <a:cubicBezTo>
                  <a:pt x="93" y="588"/>
                  <a:pt x="93" y="588"/>
                  <a:pt x="93" y="588"/>
                </a:cubicBezTo>
                <a:cubicBezTo>
                  <a:pt x="84" y="598"/>
                  <a:pt x="79" y="610"/>
                  <a:pt x="79" y="624"/>
                </a:cubicBezTo>
                <a:cubicBezTo>
                  <a:pt x="79" y="637"/>
                  <a:pt x="84" y="649"/>
                  <a:pt x="93" y="659"/>
                </a:cubicBezTo>
                <a:cubicBezTo>
                  <a:pt x="140" y="706"/>
                  <a:pt x="140" y="706"/>
                  <a:pt x="140" y="706"/>
                </a:cubicBezTo>
                <a:cubicBezTo>
                  <a:pt x="159" y="725"/>
                  <a:pt x="192" y="725"/>
                  <a:pt x="211" y="706"/>
                </a:cubicBezTo>
                <a:cubicBezTo>
                  <a:pt x="255" y="662"/>
                  <a:pt x="255" y="662"/>
                  <a:pt x="255" y="662"/>
                </a:cubicBezTo>
                <a:cubicBezTo>
                  <a:pt x="274" y="673"/>
                  <a:pt x="295" y="681"/>
                  <a:pt x="316" y="688"/>
                </a:cubicBezTo>
                <a:cubicBezTo>
                  <a:pt x="316" y="750"/>
                  <a:pt x="316" y="750"/>
                  <a:pt x="316" y="750"/>
                </a:cubicBezTo>
                <a:cubicBezTo>
                  <a:pt x="316" y="777"/>
                  <a:pt x="339" y="800"/>
                  <a:pt x="366" y="800"/>
                </a:cubicBezTo>
                <a:cubicBezTo>
                  <a:pt x="433" y="800"/>
                  <a:pt x="433" y="800"/>
                  <a:pt x="433" y="800"/>
                </a:cubicBezTo>
                <a:cubicBezTo>
                  <a:pt x="461" y="800"/>
                  <a:pt x="483" y="777"/>
                  <a:pt x="483" y="750"/>
                </a:cubicBezTo>
                <a:cubicBezTo>
                  <a:pt x="483" y="688"/>
                  <a:pt x="483" y="688"/>
                  <a:pt x="483" y="688"/>
                </a:cubicBezTo>
                <a:cubicBezTo>
                  <a:pt x="504" y="681"/>
                  <a:pt x="525" y="673"/>
                  <a:pt x="544" y="662"/>
                </a:cubicBezTo>
                <a:cubicBezTo>
                  <a:pt x="588" y="706"/>
                  <a:pt x="588" y="706"/>
                  <a:pt x="588" y="706"/>
                </a:cubicBezTo>
                <a:cubicBezTo>
                  <a:pt x="607" y="725"/>
                  <a:pt x="640" y="725"/>
                  <a:pt x="659" y="706"/>
                </a:cubicBezTo>
                <a:cubicBezTo>
                  <a:pt x="706" y="659"/>
                  <a:pt x="706" y="659"/>
                  <a:pt x="706" y="659"/>
                </a:cubicBezTo>
                <a:cubicBezTo>
                  <a:pt x="726" y="639"/>
                  <a:pt x="726" y="608"/>
                  <a:pt x="706" y="588"/>
                </a:cubicBezTo>
                <a:cubicBezTo>
                  <a:pt x="662" y="544"/>
                  <a:pt x="662" y="544"/>
                  <a:pt x="662" y="544"/>
                </a:cubicBezTo>
                <a:cubicBezTo>
                  <a:pt x="673" y="525"/>
                  <a:pt x="681" y="504"/>
                  <a:pt x="688" y="483"/>
                </a:cubicBezTo>
                <a:cubicBezTo>
                  <a:pt x="750" y="483"/>
                  <a:pt x="750" y="483"/>
                  <a:pt x="750" y="483"/>
                </a:cubicBezTo>
                <a:cubicBezTo>
                  <a:pt x="763" y="483"/>
                  <a:pt x="776" y="478"/>
                  <a:pt x="785" y="468"/>
                </a:cubicBezTo>
                <a:cubicBezTo>
                  <a:pt x="794" y="459"/>
                  <a:pt x="800" y="446"/>
                  <a:pt x="800" y="433"/>
                </a:cubicBezTo>
                <a:cubicBezTo>
                  <a:pt x="800" y="366"/>
                  <a:pt x="800" y="366"/>
                  <a:pt x="800" y="366"/>
                </a:cubicBezTo>
                <a:cubicBezTo>
                  <a:pt x="800" y="339"/>
                  <a:pt x="777" y="316"/>
                  <a:pt x="750" y="316"/>
                </a:cubicBezTo>
                <a:close/>
                <a:moveTo>
                  <a:pt x="766" y="433"/>
                </a:moveTo>
                <a:cubicBezTo>
                  <a:pt x="766" y="437"/>
                  <a:pt x="765" y="442"/>
                  <a:pt x="761" y="445"/>
                </a:cubicBezTo>
                <a:cubicBezTo>
                  <a:pt x="758" y="448"/>
                  <a:pt x="754" y="450"/>
                  <a:pt x="750" y="450"/>
                </a:cubicBezTo>
                <a:cubicBezTo>
                  <a:pt x="675" y="450"/>
                  <a:pt x="675" y="450"/>
                  <a:pt x="675" y="450"/>
                </a:cubicBezTo>
                <a:cubicBezTo>
                  <a:pt x="667" y="450"/>
                  <a:pt x="660" y="455"/>
                  <a:pt x="659" y="462"/>
                </a:cubicBezTo>
                <a:cubicBezTo>
                  <a:pt x="652" y="489"/>
                  <a:pt x="642" y="515"/>
                  <a:pt x="627" y="538"/>
                </a:cubicBezTo>
                <a:cubicBezTo>
                  <a:pt x="623" y="545"/>
                  <a:pt x="624" y="553"/>
                  <a:pt x="630" y="559"/>
                </a:cubicBezTo>
                <a:cubicBezTo>
                  <a:pt x="683" y="612"/>
                  <a:pt x="683" y="612"/>
                  <a:pt x="683" y="612"/>
                </a:cubicBezTo>
                <a:cubicBezTo>
                  <a:pt x="689" y="618"/>
                  <a:pt x="689" y="629"/>
                  <a:pt x="683" y="635"/>
                </a:cubicBezTo>
                <a:cubicBezTo>
                  <a:pt x="635" y="682"/>
                  <a:pt x="635" y="682"/>
                  <a:pt x="635" y="682"/>
                </a:cubicBezTo>
                <a:cubicBezTo>
                  <a:pt x="629" y="689"/>
                  <a:pt x="618" y="689"/>
                  <a:pt x="612" y="682"/>
                </a:cubicBezTo>
                <a:cubicBezTo>
                  <a:pt x="559" y="630"/>
                  <a:pt x="559" y="630"/>
                  <a:pt x="559" y="630"/>
                </a:cubicBezTo>
                <a:cubicBezTo>
                  <a:pt x="553" y="624"/>
                  <a:pt x="545" y="623"/>
                  <a:pt x="538" y="627"/>
                </a:cubicBezTo>
                <a:cubicBezTo>
                  <a:pt x="515" y="642"/>
                  <a:pt x="489" y="652"/>
                  <a:pt x="462" y="659"/>
                </a:cubicBezTo>
                <a:cubicBezTo>
                  <a:pt x="455" y="660"/>
                  <a:pt x="450" y="667"/>
                  <a:pt x="450" y="675"/>
                </a:cubicBezTo>
                <a:cubicBezTo>
                  <a:pt x="450" y="750"/>
                  <a:pt x="450" y="750"/>
                  <a:pt x="450" y="750"/>
                </a:cubicBezTo>
                <a:cubicBezTo>
                  <a:pt x="450" y="759"/>
                  <a:pt x="442" y="766"/>
                  <a:pt x="433" y="766"/>
                </a:cubicBezTo>
                <a:cubicBezTo>
                  <a:pt x="366" y="766"/>
                  <a:pt x="366" y="766"/>
                  <a:pt x="366" y="766"/>
                </a:cubicBezTo>
                <a:cubicBezTo>
                  <a:pt x="357" y="766"/>
                  <a:pt x="350" y="759"/>
                  <a:pt x="350" y="750"/>
                </a:cubicBezTo>
                <a:cubicBezTo>
                  <a:pt x="350" y="675"/>
                  <a:pt x="350" y="675"/>
                  <a:pt x="350" y="675"/>
                </a:cubicBezTo>
                <a:cubicBezTo>
                  <a:pt x="350" y="667"/>
                  <a:pt x="344" y="660"/>
                  <a:pt x="337" y="659"/>
                </a:cubicBezTo>
                <a:cubicBezTo>
                  <a:pt x="310" y="652"/>
                  <a:pt x="285" y="641"/>
                  <a:pt x="261" y="627"/>
                </a:cubicBezTo>
                <a:cubicBezTo>
                  <a:pt x="258" y="625"/>
                  <a:pt x="255" y="625"/>
                  <a:pt x="252" y="625"/>
                </a:cubicBezTo>
                <a:cubicBezTo>
                  <a:pt x="248" y="625"/>
                  <a:pt x="244" y="626"/>
                  <a:pt x="241" y="630"/>
                </a:cubicBezTo>
                <a:cubicBezTo>
                  <a:pt x="188" y="683"/>
                  <a:pt x="188" y="683"/>
                  <a:pt x="188" y="683"/>
                </a:cubicBezTo>
                <a:cubicBezTo>
                  <a:pt x="181" y="689"/>
                  <a:pt x="170" y="689"/>
                  <a:pt x="164" y="683"/>
                </a:cubicBezTo>
                <a:cubicBezTo>
                  <a:pt x="117" y="635"/>
                  <a:pt x="117" y="635"/>
                  <a:pt x="117" y="635"/>
                </a:cubicBezTo>
                <a:cubicBezTo>
                  <a:pt x="114" y="632"/>
                  <a:pt x="112" y="628"/>
                  <a:pt x="112" y="624"/>
                </a:cubicBezTo>
                <a:cubicBezTo>
                  <a:pt x="112" y="619"/>
                  <a:pt x="114" y="615"/>
                  <a:pt x="117" y="612"/>
                </a:cubicBezTo>
                <a:cubicBezTo>
                  <a:pt x="170" y="559"/>
                  <a:pt x="170" y="559"/>
                  <a:pt x="170" y="559"/>
                </a:cubicBezTo>
                <a:cubicBezTo>
                  <a:pt x="175" y="553"/>
                  <a:pt x="176" y="545"/>
                  <a:pt x="172" y="538"/>
                </a:cubicBezTo>
                <a:cubicBezTo>
                  <a:pt x="158" y="515"/>
                  <a:pt x="147" y="489"/>
                  <a:pt x="141" y="462"/>
                </a:cubicBezTo>
                <a:cubicBezTo>
                  <a:pt x="139" y="455"/>
                  <a:pt x="132" y="450"/>
                  <a:pt x="125" y="450"/>
                </a:cubicBezTo>
                <a:cubicBezTo>
                  <a:pt x="50" y="450"/>
                  <a:pt x="50" y="450"/>
                  <a:pt x="50" y="450"/>
                </a:cubicBezTo>
                <a:cubicBezTo>
                  <a:pt x="40" y="450"/>
                  <a:pt x="33" y="442"/>
                  <a:pt x="33" y="433"/>
                </a:cubicBezTo>
                <a:cubicBezTo>
                  <a:pt x="33" y="366"/>
                  <a:pt x="33" y="366"/>
                  <a:pt x="33" y="366"/>
                </a:cubicBezTo>
                <a:cubicBezTo>
                  <a:pt x="33" y="362"/>
                  <a:pt x="35" y="358"/>
                  <a:pt x="38" y="355"/>
                </a:cubicBezTo>
                <a:cubicBezTo>
                  <a:pt x="41" y="351"/>
                  <a:pt x="45" y="350"/>
                  <a:pt x="50" y="350"/>
                </a:cubicBezTo>
                <a:cubicBezTo>
                  <a:pt x="125" y="350"/>
                  <a:pt x="125" y="350"/>
                  <a:pt x="125" y="350"/>
                </a:cubicBezTo>
                <a:cubicBezTo>
                  <a:pt x="132" y="350"/>
                  <a:pt x="139" y="344"/>
                  <a:pt x="141" y="337"/>
                </a:cubicBezTo>
                <a:cubicBezTo>
                  <a:pt x="147" y="310"/>
                  <a:pt x="158" y="285"/>
                  <a:pt x="172" y="261"/>
                </a:cubicBezTo>
                <a:cubicBezTo>
                  <a:pt x="176" y="254"/>
                  <a:pt x="175" y="246"/>
                  <a:pt x="170" y="240"/>
                </a:cubicBezTo>
                <a:cubicBezTo>
                  <a:pt x="117" y="188"/>
                  <a:pt x="117" y="188"/>
                  <a:pt x="117" y="188"/>
                </a:cubicBezTo>
                <a:cubicBezTo>
                  <a:pt x="110" y="181"/>
                  <a:pt x="110" y="170"/>
                  <a:pt x="117" y="164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70" y="111"/>
                  <a:pt x="181" y="111"/>
                  <a:pt x="188" y="117"/>
                </a:cubicBezTo>
                <a:cubicBezTo>
                  <a:pt x="241" y="170"/>
                  <a:pt x="241" y="170"/>
                  <a:pt x="241" y="170"/>
                </a:cubicBezTo>
                <a:cubicBezTo>
                  <a:pt x="246" y="175"/>
                  <a:pt x="254" y="176"/>
                  <a:pt x="261" y="172"/>
                </a:cubicBezTo>
                <a:cubicBezTo>
                  <a:pt x="285" y="158"/>
                  <a:pt x="310" y="147"/>
                  <a:pt x="337" y="141"/>
                </a:cubicBezTo>
                <a:cubicBezTo>
                  <a:pt x="344" y="139"/>
                  <a:pt x="350" y="132"/>
                  <a:pt x="350" y="125"/>
                </a:cubicBezTo>
                <a:cubicBezTo>
                  <a:pt x="350" y="50"/>
                  <a:pt x="350" y="50"/>
                  <a:pt x="350" y="50"/>
                </a:cubicBezTo>
                <a:cubicBezTo>
                  <a:pt x="350" y="40"/>
                  <a:pt x="357" y="33"/>
                  <a:pt x="366" y="33"/>
                </a:cubicBezTo>
                <a:cubicBezTo>
                  <a:pt x="433" y="33"/>
                  <a:pt x="433" y="33"/>
                  <a:pt x="433" y="33"/>
                </a:cubicBezTo>
                <a:cubicBezTo>
                  <a:pt x="442" y="33"/>
                  <a:pt x="450" y="40"/>
                  <a:pt x="450" y="50"/>
                </a:cubicBezTo>
                <a:cubicBezTo>
                  <a:pt x="450" y="125"/>
                  <a:pt x="450" y="125"/>
                  <a:pt x="450" y="125"/>
                </a:cubicBezTo>
                <a:cubicBezTo>
                  <a:pt x="450" y="132"/>
                  <a:pt x="455" y="139"/>
                  <a:pt x="462" y="141"/>
                </a:cubicBezTo>
                <a:cubicBezTo>
                  <a:pt x="489" y="147"/>
                  <a:pt x="515" y="158"/>
                  <a:pt x="538" y="172"/>
                </a:cubicBezTo>
                <a:cubicBezTo>
                  <a:pt x="545" y="176"/>
                  <a:pt x="553" y="175"/>
                  <a:pt x="559" y="170"/>
                </a:cubicBezTo>
                <a:cubicBezTo>
                  <a:pt x="612" y="117"/>
                  <a:pt x="612" y="117"/>
                  <a:pt x="612" y="117"/>
                </a:cubicBezTo>
                <a:cubicBezTo>
                  <a:pt x="618" y="110"/>
                  <a:pt x="629" y="110"/>
                  <a:pt x="635" y="117"/>
                </a:cubicBezTo>
                <a:cubicBezTo>
                  <a:pt x="683" y="164"/>
                  <a:pt x="683" y="164"/>
                  <a:pt x="683" y="164"/>
                </a:cubicBezTo>
                <a:cubicBezTo>
                  <a:pt x="686" y="167"/>
                  <a:pt x="687" y="171"/>
                  <a:pt x="687" y="176"/>
                </a:cubicBezTo>
                <a:cubicBezTo>
                  <a:pt x="687" y="180"/>
                  <a:pt x="686" y="184"/>
                  <a:pt x="683" y="187"/>
                </a:cubicBezTo>
                <a:cubicBezTo>
                  <a:pt x="630" y="240"/>
                  <a:pt x="630" y="240"/>
                  <a:pt x="630" y="240"/>
                </a:cubicBezTo>
                <a:cubicBezTo>
                  <a:pt x="624" y="246"/>
                  <a:pt x="623" y="254"/>
                  <a:pt x="627" y="261"/>
                </a:cubicBezTo>
                <a:cubicBezTo>
                  <a:pt x="642" y="285"/>
                  <a:pt x="652" y="310"/>
                  <a:pt x="659" y="337"/>
                </a:cubicBezTo>
                <a:cubicBezTo>
                  <a:pt x="660" y="344"/>
                  <a:pt x="667" y="350"/>
                  <a:pt x="675" y="350"/>
                </a:cubicBezTo>
                <a:cubicBezTo>
                  <a:pt x="750" y="350"/>
                  <a:pt x="750" y="350"/>
                  <a:pt x="750" y="350"/>
                </a:cubicBezTo>
                <a:cubicBezTo>
                  <a:pt x="759" y="350"/>
                  <a:pt x="766" y="357"/>
                  <a:pt x="766" y="366"/>
                </a:cubicBezTo>
                <a:lnTo>
                  <a:pt x="766" y="43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8" name="Oval 37"/>
          <p:cNvSpPr/>
          <p:nvPr/>
        </p:nvSpPr>
        <p:spPr>
          <a:xfrm>
            <a:off x="10587672" y="3639536"/>
            <a:ext cx="333744" cy="333744"/>
          </a:xfrm>
          <a:prstGeom prst="ellipse">
            <a:avLst/>
          </a:prstGeom>
          <a:solidFill>
            <a:schemeClr val="accent2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42" name="Freeform 25"/>
          <p:cNvSpPr>
            <a:spLocks noEditPoints="1"/>
          </p:cNvSpPr>
          <p:nvPr/>
        </p:nvSpPr>
        <p:spPr bwMode="auto">
          <a:xfrm>
            <a:off x="5613955" y="2353243"/>
            <a:ext cx="700408" cy="1106544"/>
          </a:xfrm>
          <a:custGeom>
            <a:avLst/>
            <a:gdLst>
              <a:gd name="T0" fmla="*/ 253 w 800"/>
              <a:gd name="T1" fmla="*/ 834 h 1264"/>
              <a:gd name="T2" fmla="*/ 148 w 800"/>
              <a:gd name="T3" fmla="*/ 788 h 1264"/>
              <a:gd name="T4" fmla="*/ 148 w 800"/>
              <a:gd name="T5" fmla="*/ 939 h 1264"/>
              <a:gd name="T6" fmla="*/ 253 w 800"/>
              <a:gd name="T7" fmla="*/ 893 h 1264"/>
              <a:gd name="T8" fmla="*/ 358 w 800"/>
              <a:gd name="T9" fmla="*/ 939 h 1264"/>
              <a:gd name="T10" fmla="*/ 358 w 800"/>
              <a:gd name="T11" fmla="*/ 788 h 1264"/>
              <a:gd name="T12" fmla="*/ 401 w 800"/>
              <a:gd name="T13" fmla="*/ 169 h 1264"/>
              <a:gd name="T14" fmla="*/ 401 w 800"/>
              <a:gd name="T15" fmla="*/ 127 h 1264"/>
              <a:gd name="T16" fmla="*/ 401 w 800"/>
              <a:gd name="T17" fmla="*/ 169 h 1264"/>
              <a:gd name="T18" fmla="*/ 590 w 800"/>
              <a:gd name="T19" fmla="*/ 497 h 1264"/>
              <a:gd name="T20" fmla="*/ 485 w 800"/>
              <a:gd name="T21" fmla="*/ 451 h 1264"/>
              <a:gd name="T22" fmla="*/ 485 w 800"/>
              <a:gd name="T23" fmla="*/ 603 h 1264"/>
              <a:gd name="T24" fmla="*/ 590 w 800"/>
              <a:gd name="T25" fmla="*/ 556 h 1264"/>
              <a:gd name="T26" fmla="*/ 695 w 800"/>
              <a:gd name="T27" fmla="*/ 603 h 1264"/>
              <a:gd name="T28" fmla="*/ 695 w 800"/>
              <a:gd name="T29" fmla="*/ 451 h 1264"/>
              <a:gd name="T30" fmla="*/ 590 w 800"/>
              <a:gd name="T31" fmla="*/ 927 h 1264"/>
              <a:gd name="T32" fmla="*/ 240 w 800"/>
              <a:gd name="T33" fmla="*/ 464 h 1264"/>
              <a:gd name="T34" fmla="*/ 379 w 800"/>
              <a:gd name="T35" fmla="*/ 421 h 1264"/>
              <a:gd name="T36" fmla="*/ 169 w 800"/>
              <a:gd name="T37" fmla="*/ 632 h 1264"/>
              <a:gd name="T38" fmla="*/ 211 w 800"/>
              <a:gd name="T39" fmla="*/ 493 h 1264"/>
              <a:gd name="T40" fmla="*/ 548 w 800"/>
              <a:gd name="T41" fmla="*/ 927 h 1264"/>
              <a:gd name="T42" fmla="*/ 569 w 800"/>
              <a:gd name="T43" fmla="*/ 1137 h 1264"/>
              <a:gd name="T44" fmla="*/ 590 w 800"/>
              <a:gd name="T45" fmla="*/ 927 h 1264"/>
              <a:gd name="T46" fmla="*/ 506 w 800"/>
              <a:gd name="T47" fmla="*/ 1032 h 1264"/>
              <a:gd name="T48" fmla="*/ 632 w 800"/>
              <a:gd name="T49" fmla="*/ 1032 h 1264"/>
              <a:gd name="T50" fmla="*/ 716 w 800"/>
              <a:gd name="T51" fmla="*/ 211 h 1264"/>
              <a:gd name="T52" fmla="*/ 590 w 800"/>
              <a:gd name="T53" fmla="*/ 127 h 1264"/>
              <a:gd name="T54" fmla="*/ 422 w 800"/>
              <a:gd name="T55" fmla="*/ 0 h 1264"/>
              <a:gd name="T56" fmla="*/ 253 w 800"/>
              <a:gd name="T57" fmla="*/ 127 h 1264"/>
              <a:gd name="T58" fmla="*/ 127 w 800"/>
              <a:gd name="T59" fmla="*/ 211 h 1264"/>
              <a:gd name="T60" fmla="*/ 0 w 800"/>
              <a:gd name="T61" fmla="*/ 295 h 1264"/>
              <a:gd name="T62" fmla="*/ 85 w 800"/>
              <a:gd name="T63" fmla="*/ 1264 h 1264"/>
              <a:gd name="T64" fmla="*/ 800 w 800"/>
              <a:gd name="T65" fmla="*/ 1179 h 1264"/>
              <a:gd name="T66" fmla="*/ 716 w 800"/>
              <a:gd name="T67" fmla="*/ 211 h 1264"/>
              <a:gd name="T68" fmla="*/ 211 w 800"/>
              <a:gd name="T69" fmla="*/ 169 h 1264"/>
              <a:gd name="T70" fmla="*/ 295 w 800"/>
              <a:gd name="T71" fmla="*/ 127 h 1264"/>
              <a:gd name="T72" fmla="*/ 422 w 800"/>
              <a:gd name="T73" fmla="*/ 43 h 1264"/>
              <a:gd name="T74" fmla="*/ 506 w 800"/>
              <a:gd name="T75" fmla="*/ 169 h 1264"/>
              <a:gd name="T76" fmla="*/ 632 w 800"/>
              <a:gd name="T77" fmla="*/ 211 h 1264"/>
              <a:gd name="T78" fmla="*/ 590 w 800"/>
              <a:gd name="T79" fmla="*/ 295 h 1264"/>
              <a:gd name="T80" fmla="*/ 169 w 800"/>
              <a:gd name="T81" fmla="*/ 253 h 1264"/>
              <a:gd name="T82" fmla="*/ 758 w 800"/>
              <a:gd name="T83" fmla="*/ 1179 h 1264"/>
              <a:gd name="T84" fmla="*/ 85 w 800"/>
              <a:gd name="T85" fmla="*/ 1221 h 1264"/>
              <a:gd name="T86" fmla="*/ 43 w 800"/>
              <a:gd name="T87" fmla="*/ 295 h 1264"/>
              <a:gd name="T88" fmla="*/ 127 w 800"/>
              <a:gd name="T89" fmla="*/ 253 h 1264"/>
              <a:gd name="T90" fmla="*/ 590 w 800"/>
              <a:gd name="T91" fmla="*/ 337 h 1264"/>
              <a:gd name="T92" fmla="*/ 716 w 800"/>
              <a:gd name="T93" fmla="*/ 253 h 1264"/>
              <a:gd name="T94" fmla="*/ 758 w 800"/>
              <a:gd name="T95" fmla="*/ 1179 h 12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1264">
                <a:moveTo>
                  <a:pt x="329" y="758"/>
                </a:moveTo>
                <a:cubicBezTo>
                  <a:pt x="253" y="834"/>
                  <a:pt x="253" y="834"/>
                  <a:pt x="253" y="834"/>
                </a:cubicBezTo>
                <a:cubicBezTo>
                  <a:pt x="177" y="758"/>
                  <a:pt x="177" y="758"/>
                  <a:pt x="177" y="758"/>
                </a:cubicBezTo>
                <a:cubicBezTo>
                  <a:pt x="148" y="788"/>
                  <a:pt x="148" y="788"/>
                  <a:pt x="148" y="788"/>
                </a:cubicBezTo>
                <a:cubicBezTo>
                  <a:pt x="224" y="863"/>
                  <a:pt x="224" y="863"/>
                  <a:pt x="224" y="863"/>
                </a:cubicBezTo>
                <a:cubicBezTo>
                  <a:pt x="148" y="939"/>
                  <a:pt x="148" y="939"/>
                  <a:pt x="148" y="939"/>
                </a:cubicBezTo>
                <a:cubicBezTo>
                  <a:pt x="177" y="969"/>
                  <a:pt x="177" y="969"/>
                  <a:pt x="177" y="969"/>
                </a:cubicBezTo>
                <a:cubicBezTo>
                  <a:pt x="253" y="893"/>
                  <a:pt x="253" y="893"/>
                  <a:pt x="253" y="893"/>
                </a:cubicBezTo>
                <a:cubicBezTo>
                  <a:pt x="329" y="969"/>
                  <a:pt x="329" y="969"/>
                  <a:pt x="329" y="969"/>
                </a:cubicBezTo>
                <a:cubicBezTo>
                  <a:pt x="358" y="939"/>
                  <a:pt x="358" y="939"/>
                  <a:pt x="358" y="939"/>
                </a:cubicBezTo>
                <a:cubicBezTo>
                  <a:pt x="283" y="863"/>
                  <a:pt x="283" y="863"/>
                  <a:pt x="283" y="863"/>
                </a:cubicBezTo>
                <a:cubicBezTo>
                  <a:pt x="358" y="788"/>
                  <a:pt x="358" y="788"/>
                  <a:pt x="358" y="788"/>
                </a:cubicBezTo>
                <a:lnTo>
                  <a:pt x="329" y="758"/>
                </a:lnTo>
                <a:close/>
                <a:moveTo>
                  <a:pt x="401" y="169"/>
                </a:moveTo>
                <a:cubicBezTo>
                  <a:pt x="412" y="169"/>
                  <a:pt x="422" y="159"/>
                  <a:pt x="422" y="148"/>
                </a:cubicBezTo>
                <a:cubicBezTo>
                  <a:pt x="422" y="136"/>
                  <a:pt x="412" y="127"/>
                  <a:pt x="401" y="127"/>
                </a:cubicBezTo>
                <a:cubicBezTo>
                  <a:pt x="389" y="127"/>
                  <a:pt x="379" y="136"/>
                  <a:pt x="379" y="148"/>
                </a:cubicBezTo>
                <a:cubicBezTo>
                  <a:pt x="379" y="159"/>
                  <a:pt x="389" y="169"/>
                  <a:pt x="401" y="169"/>
                </a:cubicBezTo>
                <a:close/>
                <a:moveTo>
                  <a:pt x="666" y="421"/>
                </a:moveTo>
                <a:cubicBezTo>
                  <a:pt x="590" y="497"/>
                  <a:pt x="590" y="497"/>
                  <a:pt x="590" y="497"/>
                </a:cubicBezTo>
                <a:cubicBezTo>
                  <a:pt x="514" y="421"/>
                  <a:pt x="514" y="421"/>
                  <a:pt x="514" y="421"/>
                </a:cubicBezTo>
                <a:cubicBezTo>
                  <a:pt x="485" y="451"/>
                  <a:pt x="485" y="451"/>
                  <a:pt x="485" y="451"/>
                </a:cubicBezTo>
                <a:cubicBezTo>
                  <a:pt x="561" y="527"/>
                  <a:pt x="561" y="527"/>
                  <a:pt x="561" y="527"/>
                </a:cubicBezTo>
                <a:cubicBezTo>
                  <a:pt x="485" y="603"/>
                  <a:pt x="485" y="603"/>
                  <a:pt x="485" y="603"/>
                </a:cubicBezTo>
                <a:cubicBezTo>
                  <a:pt x="514" y="632"/>
                  <a:pt x="514" y="632"/>
                  <a:pt x="514" y="632"/>
                </a:cubicBezTo>
                <a:cubicBezTo>
                  <a:pt x="590" y="556"/>
                  <a:pt x="590" y="556"/>
                  <a:pt x="590" y="556"/>
                </a:cubicBezTo>
                <a:cubicBezTo>
                  <a:pt x="666" y="632"/>
                  <a:pt x="666" y="632"/>
                  <a:pt x="666" y="632"/>
                </a:cubicBezTo>
                <a:cubicBezTo>
                  <a:pt x="695" y="603"/>
                  <a:pt x="695" y="603"/>
                  <a:pt x="695" y="603"/>
                </a:cubicBezTo>
                <a:cubicBezTo>
                  <a:pt x="620" y="527"/>
                  <a:pt x="620" y="527"/>
                  <a:pt x="620" y="527"/>
                </a:cubicBezTo>
                <a:cubicBezTo>
                  <a:pt x="695" y="451"/>
                  <a:pt x="695" y="451"/>
                  <a:pt x="695" y="451"/>
                </a:cubicBezTo>
                <a:lnTo>
                  <a:pt x="666" y="421"/>
                </a:lnTo>
                <a:close/>
                <a:moveTo>
                  <a:pt x="590" y="927"/>
                </a:moveTo>
                <a:cubicBezTo>
                  <a:pt x="590" y="813"/>
                  <a:pt x="590" y="813"/>
                  <a:pt x="590" y="813"/>
                </a:cubicBezTo>
                <a:cubicBezTo>
                  <a:pt x="240" y="464"/>
                  <a:pt x="240" y="464"/>
                  <a:pt x="240" y="464"/>
                </a:cubicBezTo>
                <a:cubicBezTo>
                  <a:pt x="379" y="464"/>
                  <a:pt x="379" y="464"/>
                  <a:pt x="379" y="464"/>
                </a:cubicBezTo>
                <a:cubicBezTo>
                  <a:pt x="379" y="421"/>
                  <a:pt x="379" y="421"/>
                  <a:pt x="379" y="421"/>
                </a:cubicBezTo>
                <a:cubicBezTo>
                  <a:pt x="169" y="421"/>
                  <a:pt x="169" y="421"/>
                  <a:pt x="169" y="421"/>
                </a:cubicBezTo>
                <a:cubicBezTo>
                  <a:pt x="169" y="632"/>
                  <a:pt x="169" y="632"/>
                  <a:pt x="169" y="632"/>
                </a:cubicBezTo>
                <a:cubicBezTo>
                  <a:pt x="211" y="632"/>
                  <a:pt x="211" y="632"/>
                  <a:pt x="211" y="632"/>
                </a:cubicBezTo>
                <a:cubicBezTo>
                  <a:pt x="211" y="493"/>
                  <a:pt x="211" y="493"/>
                  <a:pt x="211" y="493"/>
                </a:cubicBezTo>
                <a:cubicBezTo>
                  <a:pt x="548" y="830"/>
                  <a:pt x="548" y="830"/>
                  <a:pt x="548" y="830"/>
                </a:cubicBezTo>
                <a:cubicBezTo>
                  <a:pt x="548" y="927"/>
                  <a:pt x="548" y="927"/>
                  <a:pt x="548" y="927"/>
                </a:cubicBezTo>
                <a:cubicBezTo>
                  <a:pt x="502" y="935"/>
                  <a:pt x="464" y="977"/>
                  <a:pt x="464" y="1032"/>
                </a:cubicBezTo>
                <a:cubicBezTo>
                  <a:pt x="464" y="1091"/>
                  <a:pt x="510" y="1137"/>
                  <a:pt x="569" y="1137"/>
                </a:cubicBezTo>
                <a:cubicBezTo>
                  <a:pt x="628" y="1137"/>
                  <a:pt x="674" y="1091"/>
                  <a:pt x="674" y="1032"/>
                </a:cubicBezTo>
                <a:cubicBezTo>
                  <a:pt x="674" y="982"/>
                  <a:pt x="636" y="939"/>
                  <a:pt x="590" y="927"/>
                </a:cubicBezTo>
                <a:close/>
                <a:moveTo>
                  <a:pt x="569" y="1095"/>
                </a:moveTo>
                <a:cubicBezTo>
                  <a:pt x="535" y="1095"/>
                  <a:pt x="506" y="1066"/>
                  <a:pt x="506" y="1032"/>
                </a:cubicBezTo>
                <a:cubicBezTo>
                  <a:pt x="506" y="998"/>
                  <a:pt x="535" y="969"/>
                  <a:pt x="569" y="969"/>
                </a:cubicBezTo>
                <a:cubicBezTo>
                  <a:pt x="603" y="969"/>
                  <a:pt x="632" y="998"/>
                  <a:pt x="632" y="1032"/>
                </a:cubicBezTo>
                <a:cubicBezTo>
                  <a:pt x="632" y="1066"/>
                  <a:pt x="603" y="1095"/>
                  <a:pt x="569" y="1095"/>
                </a:cubicBezTo>
                <a:close/>
                <a:moveTo>
                  <a:pt x="716" y="211"/>
                </a:moveTo>
                <a:cubicBezTo>
                  <a:pt x="674" y="211"/>
                  <a:pt x="674" y="211"/>
                  <a:pt x="674" y="211"/>
                </a:cubicBezTo>
                <a:cubicBezTo>
                  <a:pt x="674" y="165"/>
                  <a:pt x="636" y="127"/>
                  <a:pt x="590" y="127"/>
                </a:cubicBezTo>
                <a:cubicBezTo>
                  <a:pt x="548" y="127"/>
                  <a:pt x="548" y="127"/>
                  <a:pt x="548" y="127"/>
                </a:cubicBezTo>
                <a:cubicBezTo>
                  <a:pt x="548" y="55"/>
                  <a:pt x="489" y="0"/>
                  <a:pt x="422" y="0"/>
                </a:cubicBezTo>
                <a:cubicBezTo>
                  <a:pt x="379" y="0"/>
                  <a:pt x="379" y="0"/>
                  <a:pt x="379" y="0"/>
                </a:cubicBezTo>
                <a:cubicBezTo>
                  <a:pt x="308" y="0"/>
                  <a:pt x="253" y="55"/>
                  <a:pt x="253" y="127"/>
                </a:cubicBezTo>
                <a:cubicBezTo>
                  <a:pt x="211" y="127"/>
                  <a:pt x="211" y="127"/>
                  <a:pt x="211" y="127"/>
                </a:cubicBezTo>
                <a:cubicBezTo>
                  <a:pt x="165" y="127"/>
                  <a:pt x="127" y="165"/>
                  <a:pt x="127" y="211"/>
                </a:cubicBezTo>
                <a:cubicBezTo>
                  <a:pt x="85" y="211"/>
                  <a:pt x="85" y="211"/>
                  <a:pt x="85" y="211"/>
                </a:cubicBezTo>
                <a:cubicBezTo>
                  <a:pt x="38" y="211"/>
                  <a:pt x="0" y="249"/>
                  <a:pt x="0" y="295"/>
                </a:cubicBezTo>
                <a:cubicBezTo>
                  <a:pt x="0" y="1179"/>
                  <a:pt x="0" y="1179"/>
                  <a:pt x="0" y="1179"/>
                </a:cubicBezTo>
                <a:cubicBezTo>
                  <a:pt x="0" y="1226"/>
                  <a:pt x="38" y="1264"/>
                  <a:pt x="85" y="1264"/>
                </a:cubicBezTo>
                <a:cubicBezTo>
                  <a:pt x="716" y="1264"/>
                  <a:pt x="716" y="1264"/>
                  <a:pt x="716" y="1264"/>
                </a:cubicBezTo>
                <a:cubicBezTo>
                  <a:pt x="763" y="1264"/>
                  <a:pt x="800" y="1226"/>
                  <a:pt x="800" y="1179"/>
                </a:cubicBezTo>
                <a:cubicBezTo>
                  <a:pt x="800" y="295"/>
                  <a:pt x="800" y="295"/>
                  <a:pt x="800" y="295"/>
                </a:cubicBezTo>
                <a:cubicBezTo>
                  <a:pt x="800" y="249"/>
                  <a:pt x="763" y="211"/>
                  <a:pt x="716" y="211"/>
                </a:cubicBezTo>
                <a:close/>
                <a:moveTo>
                  <a:pt x="169" y="211"/>
                </a:moveTo>
                <a:cubicBezTo>
                  <a:pt x="169" y="186"/>
                  <a:pt x="186" y="169"/>
                  <a:pt x="211" y="169"/>
                </a:cubicBezTo>
                <a:cubicBezTo>
                  <a:pt x="295" y="169"/>
                  <a:pt x="295" y="169"/>
                  <a:pt x="295" y="169"/>
                </a:cubicBezTo>
                <a:cubicBezTo>
                  <a:pt x="295" y="127"/>
                  <a:pt x="295" y="127"/>
                  <a:pt x="295" y="127"/>
                </a:cubicBezTo>
                <a:cubicBezTo>
                  <a:pt x="295" y="80"/>
                  <a:pt x="333" y="43"/>
                  <a:pt x="379" y="43"/>
                </a:cubicBezTo>
                <a:cubicBezTo>
                  <a:pt x="422" y="43"/>
                  <a:pt x="422" y="43"/>
                  <a:pt x="422" y="43"/>
                </a:cubicBezTo>
                <a:cubicBezTo>
                  <a:pt x="468" y="43"/>
                  <a:pt x="506" y="80"/>
                  <a:pt x="506" y="127"/>
                </a:cubicBezTo>
                <a:cubicBezTo>
                  <a:pt x="506" y="169"/>
                  <a:pt x="506" y="169"/>
                  <a:pt x="506" y="169"/>
                </a:cubicBezTo>
                <a:cubicBezTo>
                  <a:pt x="590" y="169"/>
                  <a:pt x="590" y="169"/>
                  <a:pt x="590" y="169"/>
                </a:cubicBezTo>
                <a:cubicBezTo>
                  <a:pt x="615" y="169"/>
                  <a:pt x="632" y="186"/>
                  <a:pt x="632" y="211"/>
                </a:cubicBezTo>
                <a:cubicBezTo>
                  <a:pt x="632" y="253"/>
                  <a:pt x="632" y="253"/>
                  <a:pt x="632" y="253"/>
                </a:cubicBezTo>
                <a:cubicBezTo>
                  <a:pt x="632" y="278"/>
                  <a:pt x="615" y="295"/>
                  <a:pt x="590" y="295"/>
                </a:cubicBezTo>
                <a:cubicBezTo>
                  <a:pt x="211" y="295"/>
                  <a:pt x="211" y="295"/>
                  <a:pt x="211" y="295"/>
                </a:cubicBezTo>
                <a:cubicBezTo>
                  <a:pt x="186" y="295"/>
                  <a:pt x="169" y="278"/>
                  <a:pt x="169" y="253"/>
                </a:cubicBezTo>
                <a:lnTo>
                  <a:pt x="169" y="211"/>
                </a:lnTo>
                <a:close/>
                <a:moveTo>
                  <a:pt x="758" y="1179"/>
                </a:moveTo>
                <a:cubicBezTo>
                  <a:pt x="758" y="1205"/>
                  <a:pt x="741" y="1221"/>
                  <a:pt x="716" y="1221"/>
                </a:cubicBezTo>
                <a:cubicBezTo>
                  <a:pt x="85" y="1221"/>
                  <a:pt x="85" y="1221"/>
                  <a:pt x="85" y="1221"/>
                </a:cubicBezTo>
                <a:cubicBezTo>
                  <a:pt x="64" y="1221"/>
                  <a:pt x="43" y="1205"/>
                  <a:pt x="43" y="1179"/>
                </a:cubicBezTo>
                <a:cubicBezTo>
                  <a:pt x="43" y="295"/>
                  <a:pt x="43" y="295"/>
                  <a:pt x="43" y="295"/>
                </a:cubicBezTo>
                <a:cubicBezTo>
                  <a:pt x="43" y="270"/>
                  <a:pt x="59" y="253"/>
                  <a:pt x="85" y="253"/>
                </a:cubicBezTo>
                <a:cubicBezTo>
                  <a:pt x="127" y="253"/>
                  <a:pt x="127" y="253"/>
                  <a:pt x="127" y="253"/>
                </a:cubicBezTo>
                <a:cubicBezTo>
                  <a:pt x="127" y="299"/>
                  <a:pt x="165" y="337"/>
                  <a:pt x="211" y="337"/>
                </a:cubicBezTo>
                <a:cubicBezTo>
                  <a:pt x="590" y="337"/>
                  <a:pt x="590" y="337"/>
                  <a:pt x="590" y="337"/>
                </a:cubicBezTo>
                <a:cubicBezTo>
                  <a:pt x="636" y="337"/>
                  <a:pt x="674" y="299"/>
                  <a:pt x="674" y="253"/>
                </a:cubicBezTo>
                <a:cubicBezTo>
                  <a:pt x="716" y="253"/>
                  <a:pt x="716" y="253"/>
                  <a:pt x="716" y="253"/>
                </a:cubicBezTo>
                <a:cubicBezTo>
                  <a:pt x="737" y="253"/>
                  <a:pt x="758" y="270"/>
                  <a:pt x="758" y="295"/>
                </a:cubicBezTo>
                <a:lnTo>
                  <a:pt x="758" y="117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6" name="TextBox 45"/>
          <p:cNvSpPr txBox="1"/>
          <p:nvPr/>
        </p:nvSpPr>
        <p:spPr>
          <a:xfrm>
            <a:off x="4598463" y="3459787"/>
            <a:ext cx="2751251" cy="1324978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spcAft>
                <a:spcPts val="267"/>
              </a:spcAft>
            </a:pPr>
            <a:r>
              <a:rPr lang="en-US" sz="2000" dirty="0">
                <a:solidFill>
                  <a:schemeClr val="tx1">
                    <a:lumMod val="75000"/>
                  </a:schemeClr>
                </a:solidFill>
              </a:rPr>
              <a:t>Effective strategy</a:t>
            </a:r>
          </a:p>
          <a:p>
            <a:pPr algn="ctr">
              <a:lnSpc>
                <a:spcPct val="90000"/>
              </a:lnSpc>
              <a:spcAft>
                <a:spcPts val="267"/>
              </a:spcAft>
            </a:pP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Is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ria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qui del ium aut ex et </a:t>
            </a:r>
            <a:br>
              <a:rPr lang="en-US" sz="160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estrum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nonsequis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volupta doluptas illuptas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magnam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  <a:br>
              <a:rPr lang="en-US" sz="160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autem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volupidit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eatem</a:t>
            </a:r>
            <a:endParaRPr lang="en-US" sz="1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139069" y="4800818"/>
            <a:ext cx="2751251" cy="1103379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spcAft>
                <a:spcPts val="267"/>
              </a:spcAft>
            </a:pPr>
            <a:r>
              <a:rPr lang="en-US" sz="2000" dirty="0">
                <a:solidFill>
                  <a:schemeClr val="tx1">
                    <a:lumMod val="75000"/>
                  </a:schemeClr>
                </a:solidFill>
              </a:rPr>
              <a:t>Cutting-edge tech</a:t>
            </a:r>
          </a:p>
          <a:p>
            <a:pPr algn="ctr">
              <a:lnSpc>
                <a:spcPct val="90000"/>
              </a:lnSpc>
              <a:spcAft>
                <a:spcPts val="267"/>
              </a:spcAft>
            </a:pP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Is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ria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qui del ium aut ex et </a:t>
            </a:r>
            <a:br>
              <a:rPr lang="en-US" sz="160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estrum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nonsequis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volupta doluptas illuptas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211797" y="4475786"/>
            <a:ext cx="2751251" cy="931024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spcAft>
                <a:spcPts val="267"/>
              </a:spcAft>
            </a:pPr>
            <a:r>
              <a:rPr lang="en-US" sz="2000" dirty="0">
                <a:solidFill>
                  <a:schemeClr val="tx1">
                    <a:lumMod val="75000"/>
                  </a:schemeClr>
                </a:solidFill>
              </a:rPr>
              <a:t>Proven ROI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</a:t>
            </a:r>
          </a:p>
          <a:p>
            <a:pPr algn="ctr">
              <a:spcAft>
                <a:spcPts val="267"/>
              </a:spcAft>
            </a:pP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ria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qui del ium aut ex</a:t>
            </a:r>
            <a:br>
              <a:rPr lang="en-US" sz="160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estrum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nonsequis</a:t>
            </a:r>
            <a:endParaRPr lang="en-US" sz="1600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7123069" y="1089120"/>
            <a:ext cx="2751251" cy="88178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spcAft>
                <a:spcPts val="267"/>
              </a:spcAft>
            </a:pPr>
            <a:r>
              <a:rPr lang="en-US" sz="2000" dirty="0">
                <a:solidFill>
                  <a:schemeClr val="tx1">
                    <a:lumMod val="75000"/>
                  </a:schemeClr>
                </a:solidFill>
              </a:rPr>
              <a:t>Agile process</a:t>
            </a:r>
          </a:p>
          <a:p>
            <a:pPr algn="ctr">
              <a:lnSpc>
                <a:spcPct val="90000"/>
              </a:lnSpc>
              <a:spcAft>
                <a:spcPts val="267"/>
              </a:spcAft>
            </a:pP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Is </a:t>
            </a:r>
            <a:r>
              <a:rPr lang="en-US" sz="1600" dirty="0" err="1">
                <a:solidFill>
                  <a:schemeClr val="tx1">
                    <a:lumMod val="75000"/>
                  </a:schemeClr>
                </a:solidFill>
              </a:rPr>
              <a:t>ria</a:t>
            </a: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 qui del ium aut </a:t>
            </a:r>
            <a:br>
              <a:rPr lang="en-US" sz="1600" dirty="0">
                <a:solidFill>
                  <a:schemeClr val="tx1">
                    <a:lumMod val="75000"/>
                  </a:schemeClr>
                </a:solidFill>
              </a:rPr>
            </a:br>
            <a:r>
              <a:rPr lang="en-US" sz="1600" dirty="0">
                <a:solidFill>
                  <a:schemeClr val="tx1">
                    <a:lumMod val="75000"/>
                  </a:schemeClr>
                </a:solidFill>
              </a:rPr>
              <a:t>ex et estrum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370304" y="1523996"/>
            <a:ext cx="1593624" cy="400110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spcAft>
                <a:spcPts val="267"/>
              </a:spcAft>
            </a:pPr>
            <a:r>
              <a:rPr lang="en-US" sz="2000" dirty="0">
                <a:solidFill>
                  <a:schemeClr val="tx1">
                    <a:lumMod val="75000"/>
                  </a:schemeClr>
                </a:solidFill>
              </a:rPr>
              <a:t>24/7 support</a:t>
            </a:r>
          </a:p>
        </p:txBody>
      </p:sp>
      <p:sp>
        <p:nvSpPr>
          <p:cNvPr id="45" name="Oval 44"/>
          <p:cNvSpPr/>
          <p:nvPr/>
        </p:nvSpPr>
        <p:spPr>
          <a:xfrm>
            <a:off x="9562621" y="3215619"/>
            <a:ext cx="114779" cy="114779"/>
          </a:xfrm>
          <a:prstGeom prst="ellipse">
            <a:avLst/>
          </a:prstGeom>
          <a:solidFill>
            <a:schemeClr val="accent2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53" name="Oval 52"/>
          <p:cNvSpPr/>
          <p:nvPr/>
        </p:nvSpPr>
        <p:spPr>
          <a:xfrm>
            <a:off x="6603744" y="5532812"/>
            <a:ext cx="114779" cy="114779"/>
          </a:xfrm>
          <a:prstGeom prst="ellipse">
            <a:avLst/>
          </a:prstGeom>
          <a:solidFill>
            <a:schemeClr val="accent3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54" name="Oval 53"/>
          <p:cNvSpPr/>
          <p:nvPr/>
        </p:nvSpPr>
        <p:spPr>
          <a:xfrm>
            <a:off x="1666341" y="3393865"/>
            <a:ext cx="114779" cy="114779"/>
          </a:xfrm>
          <a:prstGeom prst="ellipse">
            <a:avLst/>
          </a:prstGeom>
          <a:solidFill>
            <a:schemeClr val="accent4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55" name="Oval 54"/>
          <p:cNvSpPr/>
          <p:nvPr/>
        </p:nvSpPr>
        <p:spPr>
          <a:xfrm>
            <a:off x="7797989" y="2841304"/>
            <a:ext cx="114779" cy="114779"/>
          </a:xfrm>
          <a:prstGeom prst="ellipse">
            <a:avLst/>
          </a:prstGeom>
          <a:solidFill>
            <a:schemeClr val="accent4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57" name="Freeform 91"/>
          <p:cNvSpPr>
            <a:spLocks noEditPoints="1"/>
          </p:cNvSpPr>
          <p:nvPr/>
        </p:nvSpPr>
        <p:spPr bwMode="auto">
          <a:xfrm>
            <a:off x="11094690" y="3081772"/>
            <a:ext cx="568101" cy="450195"/>
          </a:xfrm>
          <a:custGeom>
            <a:avLst/>
            <a:gdLst>
              <a:gd name="T0" fmla="*/ 133 w 800"/>
              <a:gd name="T1" fmla="*/ 67 h 634"/>
              <a:gd name="T2" fmla="*/ 100 w 800"/>
              <a:gd name="T3" fmla="*/ 100 h 634"/>
              <a:gd name="T4" fmla="*/ 133 w 800"/>
              <a:gd name="T5" fmla="*/ 134 h 634"/>
              <a:gd name="T6" fmla="*/ 166 w 800"/>
              <a:gd name="T7" fmla="*/ 100 h 634"/>
              <a:gd name="T8" fmla="*/ 133 w 800"/>
              <a:gd name="T9" fmla="*/ 67 h 634"/>
              <a:gd name="T10" fmla="*/ 716 w 800"/>
              <a:gd name="T11" fmla="*/ 0 h 634"/>
              <a:gd name="T12" fmla="*/ 83 w 800"/>
              <a:gd name="T13" fmla="*/ 0 h 634"/>
              <a:gd name="T14" fmla="*/ 0 w 800"/>
              <a:gd name="T15" fmla="*/ 84 h 634"/>
              <a:gd name="T16" fmla="*/ 0 w 800"/>
              <a:gd name="T17" fmla="*/ 550 h 634"/>
              <a:gd name="T18" fmla="*/ 83 w 800"/>
              <a:gd name="T19" fmla="*/ 634 h 634"/>
              <a:gd name="T20" fmla="*/ 716 w 800"/>
              <a:gd name="T21" fmla="*/ 634 h 634"/>
              <a:gd name="T22" fmla="*/ 800 w 800"/>
              <a:gd name="T23" fmla="*/ 550 h 634"/>
              <a:gd name="T24" fmla="*/ 800 w 800"/>
              <a:gd name="T25" fmla="*/ 84 h 634"/>
              <a:gd name="T26" fmla="*/ 716 w 800"/>
              <a:gd name="T27" fmla="*/ 0 h 634"/>
              <a:gd name="T28" fmla="*/ 766 w 800"/>
              <a:gd name="T29" fmla="*/ 550 h 634"/>
              <a:gd name="T30" fmla="*/ 716 w 800"/>
              <a:gd name="T31" fmla="*/ 600 h 634"/>
              <a:gd name="T32" fmla="*/ 83 w 800"/>
              <a:gd name="T33" fmla="*/ 600 h 634"/>
              <a:gd name="T34" fmla="*/ 33 w 800"/>
              <a:gd name="T35" fmla="*/ 550 h 634"/>
              <a:gd name="T36" fmla="*/ 33 w 800"/>
              <a:gd name="T37" fmla="*/ 200 h 634"/>
              <a:gd name="T38" fmla="*/ 766 w 800"/>
              <a:gd name="T39" fmla="*/ 200 h 634"/>
              <a:gd name="T40" fmla="*/ 766 w 800"/>
              <a:gd name="T41" fmla="*/ 550 h 634"/>
              <a:gd name="T42" fmla="*/ 766 w 800"/>
              <a:gd name="T43" fmla="*/ 167 h 634"/>
              <a:gd name="T44" fmla="*/ 33 w 800"/>
              <a:gd name="T45" fmla="*/ 167 h 634"/>
              <a:gd name="T46" fmla="*/ 33 w 800"/>
              <a:gd name="T47" fmla="*/ 84 h 634"/>
              <a:gd name="T48" fmla="*/ 83 w 800"/>
              <a:gd name="T49" fmla="*/ 34 h 634"/>
              <a:gd name="T50" fmla="*/ 716 w 800"/>
              <a:gd name="T51" fmla="*/ 34 h 634"/>
              <a:gd name="T52" fmla="*/ 766 w 800"/>
              <a:gd name="T53" fmla="*/ 84 h 634"/>
              <a:gd name="T54" fmla="*/ 766 w 800"/>
              <a:gd name="T55" fmla="*/ 167 h 634"/>
              <a:gd name="T56" fmla="*/ 233 w 800"/>
              <a:gd name="T57" fmla="*/ 67 h 634"/>
              <a:gd name="T58" fmla="*/ 200 w 800"/>
              <a:gd name="T59" fmla="*/ 100 h 634"/>
              <a:gd name="T60" fmla="*/ 233 w 800"/>
              <a:gd name="T61" fmla="*/ 134 h 634"/>
              <a:gd name="T62" fmla="*/ 266 w 800"/>
              <a:gd name="T63" fmla="*/ 100 h 634"/>
              <a:gd name="T64" fmla="*/ 233 w 800"/>
              <a:gd name="T65" fmla="*/ 67 h 634"/>
              <a:gd name="T66" fmla="*/ 333 w 800"/>
              <a:gd name="T67" fmla="*/ 67 h 634"/>
              <a:gd name="T68" fmla="*/ 300 w 800"/>
              <a:gd name="T69" fmla="*/ 100 h 634"/>
              <a:gd name="T70" fmla="*/ 333 w 800"/>
              <a:gd name="T71" fmla="*/ 134 h 634"/>
              <a:gd name="T72" fmla="*/ 366 w 800"/>
              <a:gd name="T73" fmla="*/ 100 h 634"/>
              <a:gd name="T74" fmla="*/ 333 w 800"/>
              <a:gd name="T75" fmla="*/ 67 h 6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800" h="634">
                <a:moveTo>
                  <a:pt x="133" y="67"/>
                </a:moveTo>
                <a:cubicBezTo>
                  <a:pt x="115" y="67"/>
                  <a:pt x="100" y="82"/>
                  <a:pt x="100" y="100"/>
                </a:cubicBezTo>
                <a:cubicBezTo>
                  <a:pt x="100" y="119"/>
                  <a:pt x="115" y="134"/>
                  <a:pt x="133" y="134"/>
                </a:cubicBezTo>
                <a:cubicBezTo>
                  <a:pt x="151" y="134"/>
                  <a:pt x="166" y="119"/>
                  <a:pt x="166" y="100"/>
                </a:cubicBezTo>
                <a:cubicBezTo>
                  <a:pt x="166" y="82"/>
                  <a:pt x="151" y="67"/>
                  <a:pt x="133" y="67"/>
                </a:cubicBezTo>
                <a:close/>
                <a:moveTo>
                  <a:pt x="716" y="0"/>
                </a:moveTo>
                <a:cubicBezTo>
                  <a:pt x="83" y="0"/>
                  <a:pt x="83" y="0"/>
                  <a:pt x="83" y="0"/>
                </a:cubicBezTo>
                <a:cubicBezTo>
                  <a:pt x="37" y="0"/>
                  <a:pt x="0" y="38"/>
                  <a:pt x="0" y="84"/>
                </a:cubicBezTo>
                <a:cubicBezTo>
                  <a:pt x="0" y="550"/>
                  <a:pt x="0" y="550"/>
                  <a:pt x="0" y="550"/>
                </a:cubicBezTo>
                <a:cubicBezTo>
                  <a:pt x="0" y="596"/>
                  <a:pt x="37" y="634"/>
                  <a:pt x="83" y="634"/>
                </a:cubicBezTo>
                <a:cubicBezTo>
                  <a:pt x="716" y="634"/>
                  <a:pt x="716" y="634"/>
                  <a:pt x="716" y="634"/>
                </a:cubicBezTo>
                <a:cubicBezTo>
                  <a:pt x="762" y="634"/>
                  <a:pt x="800" y="596"/>
                  <a:pt x="800" y="550"/>
                </a:cubicBezTo>
                <a:cubicBezTo>
                  <a:pt x="800" y="84"/>
                  <a:pt x="800" y="84"/>
                  <a:pt x="800" y="84"/>
                </a:cubicBezTo>
                <a:cubicBezTo>
                  <a:pt x="800" y="38"/>
                  <a:pt x="762" y="0"/>
                  <a:pt x="716" y="0"/>
                </a:cubicBezTo>
                <a:close/>
                <a:moveTo>
                  <a:pt x="766" y="550"/>
                </a:moveTo>
                <a:cubicBezTo>
                  <a:pt x="766" y="578"/>
                  <a:pt x="744" y="600"/>
                  <a:pt x="716" y="600"/>
                </a:cubicBezTo>
                <a:cubicBezTo>
                  <a:pt x="83" y="600"/>
                  <a:pt x="83" y="600"/>
                  <a:pt x="83" y="600"/>
                </a:cubicBezTo>
                <a:cubicBezTo>
                  <a:pt x="55" y="600"/>
                  <a:pt x="33" y="578"/>
                  <a:pt x="33" y="550"/>
                </a:cubicBezTo>
                <a:cubicBezTo>
                  <a:pt x="33" y="200"/>
                  <a:pt x="33" y="200"/>
                  <a:pt x="33" y="200"/>
                </a:cubicBezTo>
                <a:cubicBezTo>
                  <a:pt x="766" y="200"/>
                  <a:pt x="766" y="200"/>
                  <a:pt x="766" y="200"/>
                </a:cubicBezTo>
                <a:lnTo>
                  <a:pt x="766" y="550"/>
                </a:lnTo>
                <a:close/>
                <a:moveTo>
                  <a:pt x="766" y="167"/>
                </a:moveTo>
                <a:cubicBezTo>
                  <a:pt x="33" y="167"/>
                  <a:pt x="33" y="167"/>
                  <a:pt x="33" y="167"/>
                </a:cubicBezTo>
                <a:cubicBezTo>
                  <a:pt x="33" y="84"/>
                  <a:pt x="33" y="84"/>
                  <a:pt x="33" y="84"/>
                </a:cubicBezTo>
                <a:cubicBezTo>
                  <a:pt x="33" y="56"/>
                  <a:pt x="55" y="34"/>
                  <a:pt x="83" y="34"/>
                </a:cubicBezTo>
                <a:cubicBezTo>
                  <a:pt x="716" y="34"/>
                  <a:pt x="716" y="34"/>
                  <a:pt x="716" y="34"/>
                </a:cubicBezTo>
                <a:cubicBezTo>
                  <a:pt x="744" y="34"/>
                  <a:pt x="766" y="56"/>
                  <a:pt x="766" y="84"/>
                </a:cubicBezTo>
                <a:lnTo>
                  <a:pt x="766" y="167"/>
                </a:lnTo>
                <a:close/>
                <a:moveTo>
                  <a:pt x="233" y="67"/>
                </a:moveTo>
                <a:cubicBezTo>
                  <a:pt x="215" y="67"/>
                  <a:pt x="200" y="82"/>
                  <a:pt x="200" y="100"/>
                </a:cubicBezTo>
                <a:cubicBezTo>
                  <a:pt x="200" y="119"/>
                  <a:pt x="215" y="134"/>
                  <a:pt x="233" y="134"/>
                </a:cubicBezTo>
                <a:cubicBezTo>
                  <a:pt x="251" y="134"/>
                  <a:pt x="266" y="119"/>
                  <a:pt x="266" y="100"/>
                </a:cubicBezTo>
                <a:cubicBezTo>
                  <a:pt x="266" y="82"/>
                  <a:pt x="251" y="67"/>
                  <a:pt x="233" y="67"/>
                </a:cubicBezTo>
                <a:close/>
                <a:moveTo>
                  <a:pt x="333" y="67"/>
                </a:moveTo>
                <a:cubicBezTo>
                  <a:pt x="315" y="67"/>
                  <a:pt x="300" y="82"/>
                  <a:pt x="300" y="100"/>
                </a:cubicBezTo>
                <a:cubicBezTo>
                  <a:pt x="300" y="119"/>
                  <a:pt x="315" y="134"/>
                  <a:pt x="333" y="134"/>
                </a:cubicBezTo>
                <a:cubicBezTo>
                  <a:pt x="351" y="134"/>
                  <a:pt x="366" y="119"/>
                  <a:pt x="366" y="100"/>
                </a:cubicBezTo>
                <a:cubicBezTo>
                  <a:pt x="366" y="82"/>
                  <a:pt x="351" y="67"/>
                  <a:pt x="333" y="6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8" name="Freeform 41"/>
          <p:cNvSpPr>
            <a:spLocks noEditPoints="1"/>
          </p:cNvSpPr>
          <p:nvPr/>
        </p:nvSpPr>
        <p:spPr bwMode="auto">
          <a:xfrm>
            <a:off x="449806" y="1079948"/>
            <a:ext cx="522789" cy="591771"/>
          </a:xfrm>
          <a:custGeom>
            <a:avLst/>
            <a:gdLst>
              <a:gd name="T0" fmla="*/ 417 w 800"/>
              <a:gd name="T1" fmla="*/ 456 h 905"/>
              <a:gd name="T2" fmla="*/ 417 w 800"/>
              <a:gd name="T3" fmla="*/ 261 h 905"/>
              <a:gd name="T4" fmla="*/ 400 w 800"/>
              <a:gd name="T5" fmla="*/ 244 h 905"/>
              <a:gd name="T6" fmla="*/ 383 w 800"/>
              <a:gd name="T7" fmla="*/ 261 h 905"/>
              <a:gd name="T8" fmla="*/ 383 w 800"/>
              <a:gd name="T9" fmla="*/ 456 h 905"/>
              <a:gd name="T10" fmla="*/ 348 w 800"/>
              <a:gd name="T11" fmla="*/ 505 h 905"/>
              <a:gd name="T12" fmla="*/ 383 w 800"/>
              <a:gd name="T13" fmla="*/ 553 h 905"/>
              <a:gd name="T14" fmla="*/ 383 w 800"/>
              <a:gd name="T15" fmla="*/ 609 h 905"/>
              <a:gd name="T16" fmla="*/ 400 w 800"/>
              <a:gd name="T17" fmla="*/ 626 h 905"/>
              <a:gd name="T18" fmla="*/ 417 w 800"/>
              <a:gd name="T19" fmla="*/ 609 h 905"/>
              <a:gd name="T20" fmla="*/ 417 w 800"/>
              <a:gd name="T21" fmla="*/ 553 h 905"/>
              <a:gd name="T22" fmla="*/ 452 w 800"/>
              <a:gd name="T23" fmla="*/ 505 h 905"/>
              <a:gd name="T24" fmla="*/ 417 w 800"/>
              <a:gd name="T25" fmla="*/ 456 h 905"/>
              <a:gd name="T26" fmla="*/ 400 w 800"/>
              <a:gd name="T27" fmla="*/ 522 h 905"/>
              <a:gd name="T28" fmla="*/ 383 w 800"/>
              <a:gd name="T29" fmla="*/ 505 h 905"/>
              <a:gd name="T30" fmla="*/ 400 w 800"/>
              <a:gd name="T31" fmla="*/ 487 h 905"/>
              <a:gd name="T32" fmla="*/ 417 w 800"/>
              <a:gd name="T33" fmla="*/ 505 h 905"/>
              <a:gd name="T34" fmla="*/ 400 w 800"/>
              <a:gd name="T35" fmla="*/ 522 h 905"/>
              <a:gd name="T36" fmla="*/ 696 w 800"/>
              <a:gd name="T37" fmla="*/ 233 h 905"/>
              <a:gd name="T38" fmla="*/ 737 w 800"/>
              <a:gd name="T39" fmla="*/ 192 h 905"/>
              <a:gd name="T40" fmla="*/ 762 w 800"/>
              <a:gd name="T41" fmla="*/ 216 h 905"/>
              <a:gd name="T42" fmla="*/ 786 w 800"/>
              <a:gd name="T43" fmla="*/ 192 h 905"/>
              <a:gd name="T44" fmla="*/ 713 w 800"/>
              <a:gd name="T45" fmla="*/ 119 h 905"/>
              <a:gd name="T46" fmla="*/ 689 w 800"/>
              <a:gd name="T47" fmla="*/ 143 h 905"/>
              <a:gd name="T48" fmla="*/ 713 w 800"/>
              <a:gd name="T49" fmla="*/ 167 h 905"/>
              <a:gd name="T50" fmla="*/ 671 w 800"/>
              <a:gd name="T51" fmla="*/ 209 h 905"/>
              <a:gd name="T52" fmla="*/ 417 w 800"/>
              <a:gd name="T53" fmla="*/ 105 h 905"/>
              <a:gd name="T54" fmla="*/ 417 w 800"/>
              <a:gd name="T55" fmla="*/ 35 h 905"/>
              <a:gd name="T56" fmla="*/ 452 w 800"/>
              <a:gd name="T57" fmla="*/ 35 h 905"/>
              <a:gd name="T58" fmla="*/ 452 w 800"/>
              <a:gd name="T59" fmla="*/ 0 h 905"/>
              <a:gd name="T60" fmla="*/ 348 w 800"/>
              <a:gd name="T61" fmla="*/ 0 h 905"/>
              <a:gd name="T62" fmla="*/ 348 w 800"/>
              <a:gd name="T63" fmla="*/ 35 h 905"/>
              <a:gd name="T64" fmla="*/ 383 w 800"/>
              <a:gd name="T65" fmla="*/ 35 h 905"/>
              <a:gd name="T66" fmla="*/ 383 w 800"/>
              <a:gd name="T67" fmla="*/ 105 h 905"/>
              <a:gd name="T68" fmla="*/ 0 w 800"/>
              <a:gd name="T69" fmla="*/ 505 h 905"/>
              <a:gd name="T70" fmla="*/ 400 w 800"/>
              <a:gd name="T71" fmla="*/ 905 h 905"/>
              <a:gd name="T72" fmla="*/ 800 w 800"/>
              <a:gd name="T73" fmla="*/ 505 h 905"/>
              <a:gd name="T74" fmla="*/ 696 w 800"/>
              <a:gd name="T75" fmla="*/ 233 h 905"/>
              <a:gd name="T76" fmla="*/ 400 w 800"/>
              <a:gd name="T77" fmla="*/ 870 h 905"/>
              <a:gd name="T78" fmla="*/ 35 w 800"/>
              <a:gd name="T79" fmla="*/ 505 h 905"/>
              <a:gd name="T80" fmla="*/ 400 w 800"/>
              <a:gd name="T81" fmla="*/ 139 h 905"/>
              <a:gd name="T82" fmla="*/ 765 w 800"/>
              <a:gd name="T83" fmla="*/ 505 h 905"/>
              <a:gd name="T84" fmla="*/ 400 w 800"/>
              <a:gd name="T85" fmla="*/ 870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800" h="905">
                <a:moveTo>
                  <a:pt x="417" y="456"/>
                </a:moveTo>
                <a:cubicBezTo>
                  <a:pt x="417" y="261"/>
                  <a:pt x="417" y="261"/>
                  <a:pt x="417" y="261"/>
                </a:cubicBezTo>
                <a:cubicBezTo>
                  <a:pt x="417" y="251"/>
                  <a:pt x="410" y="244"/>
                  <a:pt x="400" y="244"/>
                </a:cubicBezTo>
                <a:cubicBezTo>
                  <a:pt x="390" y="244"/>
                  <a:pt x="383" y="251"/>
                  <a:pt x="383" y="261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362" y="463"/>
                  <a:pt x="348" y="484"/>
                  <a:pt x="348" y="505"/>
                </a:cubicBezTo>
                <a:cubicBezTo>
                  <a:pt x="348" y="525"/>
                  <a:pt x="362" y="546"/>
                  <a:pt x="383" y="553"/>
                </a:cubicBezTo>
                <a:cubicBezTo>
                  <a:pt x="383" y="609"/>
                  <a:pt x="383" y="609"/>
                  <a:pt x="383" y="609"/>
                </a:cubicBezTo>
                <a:cubicBezTo>
                  <a:pt x="383" y="619"/>
                  <a:pt x="390" y="626"/>
                  <a:pt x="400" y="626"/>
                </a:cubicBezTo>
                <a:cubicBezTo>
                  <a:pt x="410" y="626"/>
                  <a:pt x="417" y="619"/>
                  <a:pt x="417" y="609"/>
                </a:cubicBezTo>
                <a:cubicBezTo>
                  <a:pt x="417" y="553"/>
                  <a:pt x="417" y="553"/>
                  <a:pt x="417" y="553"/>
                </a:cubicBezTo>
                <a:cubicBezTo>
                  <a:pt x="438" y="546"/>
                  <a:pt x="452" y="525"/>
                  <a:pt x="452" y="505"/>
                </a:cubicBezTo>
                <a:cubicBezTo>
                  <a:pt x="452" y="484"/>
                  <a:pt x="438" y="463"/>
                  <a:pt x="417" y="456"/>
                </a:cubicBezTo>
                <a:close/>
                <a:moveTo>
                  <a:pt x="400" y="522"/>
                </a:moveTo>
                <a:cubicBezTo>
                  <a:pt x="390" y="522"/>
                  <a:pt x="383" y="515"/>
                  <a:pt x="383" y="505"/>
                </a:cubicBezTo>
                <a:cubicBezTo>
                  <a:pt x="383" y="494"/>
                  <a:pt x="390" y="487"/>
                  <a:pt x="400" y="487"/>
                </a:cubicBezTo>
                <a:cubicBezTo>
                  <a:pt x="410" y="487"/>
                  <a:pt x="417" y="494"/>
                  <a:pt x="417" y="505"/>
                </a:cubicBezTo>
                <a:cubicBezTo>
                  <a:pt x="417" y="515"/>
                  <a:pt x="410" y="522"/>
                  <a:pt x="400" y="522"/>
                </a:cubicBezTo>
                <a:close/>
                <a:moveTo>
                  <a:pt x="696" y="233"/>
                </a:moveTo>
                <a:cubicBezTo>
                  <a:pt x="737" y="192"/>
                  <a:pt x="737" y="192"/>
                  <a:pt x="737" y="192"/>
                </a:cubicBezTo>
                <a:cubicBezTo>
                  <a:pt x="762" y="216"/>
                  <a:pt x="762" y="216"/>
                  <a:pt x="762" y="216"/>
                </a:cubicBezTo>
                <a:cubicBezTo>
                  <a:pt x="786" y="192"/>
                  <a:pt x="786" y="192"/>
                  <a:pt x="786" y="192"/>
                </a:cubicBezTo>
                <a:cubicBezTo>
                  <a:pt x="713" y="119"/>
                  <a:pt x="713" y="119"/>
                  <a:pt x="713" y="119"/>
                </a:cubicBezTo>
                <a:cubicBezTo>
                  <a:pt x="689" y="143"/>
                  <a:pt x="689" y="143"/>
                  <a:pt x="689" y="143"/>
                </a:cubicBezTo>
                <a:cubicBezTo>
                  <a:pt x="713" y="167"/>
                  <a:pt x="713" y="167"/>
                  <a:pt x="713" y="167"/>
                </a:cubicBezTo>
                <a:cubicBezTo>
                  <a:pt x="671" y="209"/>
                  <a:pt x="671" y="209"/>
                  <a:pt x="671" y="209"/>
                </a:cubicBezTo>
                <a:cubicBezTo>
                  <a:pt x="605" y="146"/>
                  <a:pt x="515" y="108"/>
                  <a:pt x="417" y="105"/>
                </a:cubicBezTo>
                <a:cubicBezTo>
                  <a:pt x="417" y="35"/>
                  <a:pt x="417" y="35"/>
                  <a:pt x="417" y="35"/>
                </a:cubicBezTo>
                <a:cubicBezTo>
                  <a:pt x="452" y="35"/>
                  <a:pt x="452" y="35"/>
                  <a:pt x="452" y="35"/>
                </a:cubicBezTo>
                <a:cubicBezTo>
                  <a:pt x="452" y="0"/>
                  <a:pt x="452" y="0"/>
                  <a:pt x="452" y="0"/>
                </a:cubicBezTo>
                <a:cubicBezTo>
                  <a:pt x="348" y="0"/>
                  <a:pt x="348" y="0"/>
                  <a:pt x="348" y="0"/>
                </a:cubicBezTo>
                <a:cubicBezTo>
                  <a:pt x="348" y="35"/>
                  <a:pt x="348" y="35"/>
                  <a:pt x="348" y="35"/>
                </a:cubicBezTo>
                <a:cubicBezTo>
                  <a:pt x="383" y="35"/>
                  <a:pt x="383" y="35"/>
                  <a:pt x="383" y="35"/>
                </a:cubicBezTo>
                <a:cubicBezTo>
                  <a:pt x="383" y="105"/>
                  <a:pt x="383" y="105"/>
                  <a:pt x="383" y="105"/>
                </a:cubicBezTo>
                <a:cubicBezTo>
                  <a:pt x="170" y="115"/>
                  <a:pt x="0" y="289"/>
                  <a:pt x="0" y="505"/>
                </a:cubicBezTo>
                <a:cubicBezTo>
                  <a:pt x="0" y="727"/>
                  <a:pt x="177" y="905"/>
                  <a:pt x="400" y="905"/>
                </a:cubicBezTo>
                <a:cubicBezTo>
                  <a:pt x="623" y="905"/>
                  <a:pt x="800" y="727"/>
                  <a:pt x="800" y="505"/>
                </a:cubicBezTo>
                <a:cubicBezTo>
                  <a:pt x="800" y="400"/>
                  <a:pt x="762" y="306"/>
                  <a:pt x="696" y="233"/>
                </a:cubicBezTo>
                <a:close/>
                <a:moveTo>
                  <a:pt x="400" y="870"/>
                </a:moveTo>
                <a:cubicBezTo>
                  <a:pt x="198" y="870"/>
                  <a:pt x="35" y="706"/>
                  <a:pt x="35" y="505"/>
                </a:cubicBezTo>
                <a:cubicBezTo>
                  <a:pt x="35" y="303"/>
                  <a:pt x="198" y="139"/>
                  <a:pt x="400" y="139"/>
                </a:cubicBezTo>
                <a:cubicBezTo>
                  <a:pt x="602" y="139"/>
                  <a:pt x="765" y="303"/>
                  <a:pt x="765" y="505"/>
                </a:cubicBezTo>
                <a:cubicBezTo>
                  <a:pt x="765" y="706"/>
                  <a:pt x="602" y="870"/>
                  <a:pt x="400" y="87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9" name="Oval 58"/>
          <p:cNvSpPr/>
          <p:nvPr/>
        </p:nvSpPr>
        <p:spPr>
          <a:xfrm>
            <a:off x="4492603" y="375811"/>
            <a:ext cx="114779" cy="114779"/>
          </a:xfrm>
          <a:prstGeom prst="ellipse">
            <a:avLst/>
          </a:prstGeom>
          <a:solidFill>
            <a:schemeClr val="tx2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  <p:sp>
        <p:nvSpPr>
          <p:cNvPr id="60" name="Oval 59"/>
          <p:cNvSpPr/>
          <p:nvPr/>
        </p:nvSpPr>
        <p:spPr>
          <a:xfrm>
            <a:off x="767269" y="2150424"/>
            <a:ext cx="114779" cy="114779"/>
          </a:xfrm>
          <a:prstGeom prst="ellipse">
            <a:avLst/>
          </a:prstGeom>
          <a:solidFill>
            <a:schemeClr val="bg2"/>
          </a:solidFill>
          <a:ln w="190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3606590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2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6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8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2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2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2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4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2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2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600"/>
                            </p:stCondLst>
                            <p:childTnLst>
                              <p:par>
                                <p:cTn id="9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2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2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8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2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50" grpId="0" animBg="1"/>
      <p:bldP spid="5" grpId="0" animBg="1"/>
      <p:bldP spid="8" grpId="0" animBg="1"/>
      <p:bldP spid="10" grpId="0" animBg="1"/>
      <p:bldP spid="11" grpId="0" animBg="1"/>
      <p:bldP spid="12" grpId="0" animBg="1"/>
      <p:bldP spid="15" grpId="0" animBg="1"/>
      <p:bldP spid="23" grpId="0" animBg="1"/>
      <p:bldP spid="24" grpId="0" animBg="1"/>
      <p:bldP spid="21" grpId="0" animBg="1"/>
      <p:bldP spid="20" grpId="0" animBg="1"/>
      <p:bldP spid="38" grpId="0" animBg="1"/>
      <p:bldP spid="42" grpId="0" animBg="1"/>
      <p:bldP spid="46" grpId="0"/>
      <p:bldP spid="47" grpId="0"/>
      <p:bldP spid="48" grpId="0"/>
      <p:bldP spid="49" grpId="0"/>
      <p:bldP spid="51" grpId="0"/>
      <p:bldP spid="45" grpId="0" animBg="1"/>
      <p:bldP spid="53" grpId="0" animBg="1"/>
      <p:bldP spid="54" grpId="0" animBg="1"/>
      <p:bldP spid="55" grpId="0" animBg="1"/>
      <p:bldP spid="57" grpId="0" animBg="1"/>
      <p:bldP spid="58" grpId="0" animBg="1"/>
      <p:bldP spid="59" grpId="0" animBg="1"/>
      <p:bldP spid="60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List of interconnected things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So interconnected you can’t believe it</a:t>
            </a:r>
            <a:endParaRPr lang="en-US" dirty="0"/>
          </a:p>
        </p:txBody>
      </p:sp>
      <p:sp>
        <p:nvSpPr>
          <p:cNvPr id="29" name="Oval 28"/>
          <p:cNvSpPr/>
          <p:nvPr/>
        </p:nvSpPr>
        <p:spPr>
          <a:xfrm>
            <a:off x="4944533" y="1600200"/>
            <a:ext cx="1016000" cy="1016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0" name="Oval 29"/>
          <p:cNvSpPr/>
          <p:nvPr/>
        </p:nvSpPr>
        <p:spPr>
          <a:xfrm>
            <a:off x="4944533" y="2927773"/>
            <a:ext cx="1016000" cy="10160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1" name="Oval 30"/>
          <p:cNvSpPr/>
          <p:nvPr/>
        </p:nvSpPr>
        <p:spPr>
          <a:xfrm>
            <a:off x="4944533" y="4255347"/>
            <a:ext cx="1016000" cy="10160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2" name="Oval 31"/>
          <p:cNvSpPr/>
          <p:nvPr/>
        </p:nvSpPr>
        <p:spPr>
          <a:xfrm>
            <a:off x="6129867" y="2263987"/>
            <a:ext cx="1016000" cy="101600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3" name="Oval 32"/>
          <p:cNvSpPr/>
          <p:nvPr/>
        </p:nvSpPr>
        <p:spPr>
          <a:xfrm>
            <a:off x="6129867" y="3591560"/>
            <a:ext cx="1016000" cy="101600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4" name="Oval 33"/>
          <p:cNvSpPr/>
          <p:nvPr/>
        </p:nvSpPr>
        <p:spPr>
          <a:xfrm>
            <a:off x="6129867" y="4919133"/>
            <a:ext cx="1016000" cy="1016000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5" name="Rectangle 34"/>
          <p:cNvSpPr/>
          <p:nvPr/>
        </p:nvSpPr>
        <p:spPr>
          <a:xfrm>
            <a:off x="7218443" y="2329551"/>
            <a:ext cx="3759200" cy="830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Winning network</a:t>
            </a:r>
          </a:p>
          <a:p>
            <a:pPr>
              <a:lnSpc>
                <a:spcPct val="90000"/>
              </a:lnSpc>
            </a:pPr>
            <a:r>
              <a:rPr lang="en-US" sz="1600" dirty="0" err="1"/>
              <a:t>Magnam</a:t>
            </a:r>
            <a:r>
              <a:rPr lang="en-US" sz="1600" dirty="0"/>
              <a:t> </a:t>
            </a:r>
            <a:r>
              <a:rPr lang="en-US" sz="1600" dirty="0" err="1"/>
              <a:t>autem</a:t>
            </a:r>
            <a:r>
              <a:rPr lang="en-US" sz="1600" dirty="0"/>
              <a:t> </a:t>
            </a:r>
            <a:r>
              <a:rPr lang="en-US" sz="1600" dirty="0" err="1"/>
              <a:t>volupidit</a:t>
            </a:r>
            <a:r>
              <a:rPr lang="en-US" sz="1600" dirty="0"/>
              <a:t> </a:t>
            </a:r>
            <a:r>
              <a:rPr lang="en-US" sz="1600" dirty="0" err="1"/>
              <a:t>eatem</a:t>
            </a:r>
            <a:r>
              <a:rPr lang="en-US" sz="1600" dirty="0"/>
              <a:t> </a:t>
            </a:r>
            <a:r>
              <a:rPr lang="en-US" sz="1600" dirty="0" err="1"/>
              <a:t>aliqui</a:t>
            </a:r>
            <a:r>
              <a:rPr lang="en-US" sz="1600" dirty="0"/>
              <a:t> </a:t>
            </a:r>
            <a:r>
              <a:rPr lang="en-US" sz="1600" dirty="0" err="1"/>
              <a:t>quas</a:t>
            </a:r>
            <a:r>
              <a:rPr lang="en-US" sz="1600" dirty="0"/>
              <a:t> </a:t>
            </a:r>
            <a:r>
              <a:rPr lang="en-US" sz="1600" dirty="0" err="1"/>
              <a:t>asse</a:t>
            </a:r>
            <a:r>
              <a:rPr lang="en-US" sz="1600" dirty="0"/>
              <a:t> </a:t>
            </a:r>
            <a:r>
              <a:rPr lang="en-US" sz="1600" dirty="0" err="1"/>
              <a:t>eritatae</a:t>
            </a:r>
            <a:r>
              <a:rPr lang="en-US" sz="1600" dirty="0"/>
              <a:t>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1112757" y="1636484"/>
            <a:ext cx="3759200" cy="830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133" dirty="0"/>
              <a:t>Fulfillment synergies</a:t>
            </a:r>
          </a:p>
          <a:p>
            <a:pPr algn="r">
              <a:lnSpc>
                <a:spcPct val="90000"/>
              </a:lnSpc>
            </a:pPr>
            <a:r>
              <a:rPr lang="en-US" sz="1600" dirty="0"/>
              <a:t>Is </a:t>
            </a:r>
            <a:r>
              <a:rPr lang="en-US" sz="1600" dirty="0" err="1"/>
              <a:t>ria</a:t>
            </a:r>
            <a:r>
              <a:rPr lang="en-US" sz="1600" dirty="0"/>
              <a:t> qui del ium aut ex et estrum </a:t>
            </a:r>
            <a:r>
              <a:rPr lang="en-US" sz="1600" dirty="0" err="1"/>
              <a:t>nonsequis</a:t>
            </a:r>
            <a:r>
              <a:rPr lang="en-US" sz="1600" dirty="0"/>
              <a:t> volupta doluptas illuptas</a:t>
            </a:r>
          </a:p>
        </p:txBody>
      </p:sp>
      <p:sp>
        <p:nvSpPr>
          <p:cNvPr id="37" name="Rectangle 36"/>
          <p:cNvSpPr/>
          <p:nvPr/>
        </p:nvSpPr>
        <p:spPr>
          <a:xfrm>
            <a:off x="7218443" y="3632935"/>
            <a:ext cx="3759200" cy="830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Consistent growth</a:t>
            </a:r>
          </a:p>
          <a:p>
            <a:pPr>
              <a:lnSpc>
                <a:spcPct val="90000"/>
              </a:lnSpc>
            </a:pPr>
            <a:r>
              <a:rPr lang="en-US" sz="1600" dirty="0" err="1"/>
              <a:t>Nequuntis</a:t>
            </a:r>
            <a:r>
              <a:rPr lang="en-US" sz="1600" dirty="0"/>
              <a:t> </a:t>
            </a:r>
            <a:r>
              <a:rPr lang="en-US" sz="1600" dirty="0" err="1"/>
              <a:t>vestibulum</a:t>
            </a:r>
            <a:r>
              <a:rPr lang="en-US" sz="1600" dirty="0"/>
              <a:t> vitae ligula vitae orci </a:t>
            </a:r>
            <a:r>
              <a:rPr lang="en-US" sz="1600" dirty="0" err="1"/>
              <a:t>euismod</a:t>
            </a:r>
            <a:r>
              <a:rPr lang="en-US" sz="1600" dirty="0"/>
              <a:t> semper.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7218443" y="4941049"/>
            <a:ext cx="3759200" cy="830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Quality manufacturing</a:t>
            </a:r>
          </a:p>
          <a:p>
            <a:pPr>
              <a:lnSpc>
                <a:spcPct val="90000"/>
              </a:lnSpc>
            </a:pPr>
            <a:r>
              <a:rPr lang="en-US" sz="1600" dirty="0"/>
              <a:t>Aenean in </a:t>
            </a:r>
            <a:r>
              <a:rPr lang="en-US" sz="1600" dirty="0" err="1"/>
              <a:t>enim</a:t>
            </a:r>
            <a:r>
              <a:rPr lang="en-US" sz="1600" dirty="0"/>
              <a:t> at </a:t>
            </a:r>
            <a:r>
              <a:rPr lang="en-US" sz="1600" dirty="0" err="1"/>
              <a:t>nisl</a:t>
            </a:r>
            <a:r>
              <a:rPr lang="en-US" sz="1600" dirty="0"/>
              <a:t> sollicitudin </a:t>
            </a:r>
            <a:r>
              <a:rPr lang="en-US" sz="1600" dirty="0" err="1"/>
              <a:t>mollis</a:t>
            </a:r>
            <a:r>
              <a:rPr lang="en-US" sz="1600" dirty="0"/>
              <a:t> </a:t>
            </a:r>
            <a:r>
              <a:rPr lang="en-US" sz="1600" dirty="0" err="1"/>
              <a:t>pretium</a:t>
            </a:r>
            <a:r>
              <a:rPr lang="en-US" sz="1600" dirty="0"/>
              <a:t> </a:t>
            </a:r>
            <a:r>
              <a:rPr lang="en-US" sz="1600" dirty="0" err="1"/>
              <a:t>eu</a:t>
            </a:r>
            <a:r>
              <a:rPr lang="en-US" sz="1600" dirty="0"/>
              <a:t> diam.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1112757" y="4326488"/>
            <a:ext cx="3759200" cy="8309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133" dirty="0"/>
              <a:t>Global reach</a:t>
            </a:r>
          </a:p>
          <a:p>
            <a:pPr algn="r">
              <a:lnSpc>
                <a:spcPct val="90000"/>
              </a:lnSpc>
            </a:pPr>
            <a:r>
              <a:rPr lang="en-US" sz="1600" dirty="0" err="1"/>
              <a:t>Cras</a:t>
            </a:r>
            <a:r>
              <a:rPr lang="en-US" sz="1600" dirty="0"/>
              <a:t> </a:t>
            </a:r>
            <a:r>
              <a:rPr lang="en-US" sz="1600" dirty="0" err="1"/>
              <a:t>elementum</a:t>
            </a:r>
            <a:r>
              <a:rPr lang="en-US" sz="1600" dirty="0"/>
              <a:t> </a:t>
            </a:r>
            <a:r>
              <a:rPr lang="en-US" sz="1600" dirty="0" err="1"/>
              <a:t>condimentum</a:t>
            </a:r>
            <a:r>
              <a:rPr lang="en-US" sz="1600" dirty="0"/>
              <a:t> </a:t>
            </a:r>
            <a:r>
              <a:rPr lang="en-US" sz="1600" dirty="0" err="1"/>
              <a:t>sem</a:t>
            </a:r>
            <a:r>
              <a:rPr lang="en-US" sz="1600" dirty="0"/>
              <a:t>, </a:t>
            </a:r>
            <a:r>
              <a:rPr lang="en-US" sz="1600" dirty="0" err="1"/>
              <a:t>venenatis</a:t>
            </a:r>
            <a:r>
              <a:rPr lang="en-US" sz="1600" dirty="0"/>
              <a:t> </a:t>
            </a:r>
            <a:r>
              <a:rPr lang="en-US" sz="1600" dirty="0" err="1"/>
              <a:t>porta</a:t>
            </a:r>
            <a:r>
              <a:rPr lang="en-US" sz="1600" dirty="0"/>
              <a:t> </a:t>
            </a:r>
            <a:r>
              <a:rPr lang="en-US" sz="1600" dirty="0" err="1"/>
              <a:t>nulla</a:t>
            </a:r>
            <a:r>
              <a:rPr lang="en-US" sz="1600" dirty="0"/>
              <a:t> </a:t>
            </a:r>
            <a:r>
              <a:rPr lang="en-US" sz="1600" dirty="0" err="1"/>
              <a:t>sagittis</a:t>
            </a:r>
            <a:r>
              <a:rPr lang="en-US" sz="1600" dirty="0"/>
              <a:t> in. </a:t>
            </a:r>
          </a:p>
        </p:txBody>
      </p:sp>
      <p:sp>
        <p:nvSpPr>
          <p:cNvPr id="40" name="Rectangle 39"/>
          <p:cNvSpPr/>
          <p:nvPr/>
        </p:nvSpPr>
        <p:spPr>
          <a:xfrm>
            <a:off x="1112757" y="2974221"/>
            <a:ext cx="3759200" cy="1052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133" dirty="0"/>
              <a:t>Financial strength</a:t>
            </a:r>
          </a:p>
          <a:p>
            <a:pPr algn="r">
              <a:lnSpc>
                <a:spcPct val="90000"/>
              </a:lnSpc>
            </a:pPr>
            <a:r>
              <a:rPr lang="en-US" sz="1600" dirty="0" err="1"/>
              <a:t>Suspendisse</a:t>
            </a:r>
            <a:r>
              <a:rPr lang="en-US" sz="1600" dirty="0"/>
              <a:t> </a:t>
            </a:r>
            <a:r>
              <a:rPr lang="en-US" sz="1600" dirty="0" err="1"/>
              <a:t>potenti</a:t>
            </a:r>
            <a:r>
              <a:rPr lang="en-US" sz="1600" dirty="0"/>
              <a:t>. </a:t>
            </a:r>
            <a:r>
              <a:rPr lang="en-US" sz="1600" dirty="0" err="1"/>
              <a:t>Ut</a:t>
            </a:r>
            <a:r>
              <a:rPr lang="en-US" sz="1600" dirty="0"/>
              <a:t> </a:t>
            </a:r>
            <a:r>
              <a:rPr lang="en-US" sz="1600" dirty="0" err="1"/>
              <a:t>sagittis</a:t>
            </a:r>
            <a:r>
              <a:rPr lang="en-US" sz="1600" dirty="0"/>
              <a:t> </a:t>
            </a:r>
            <a:r>
              <a:rPr lang="en-US" sz="1600" dirty="0" err="1"/>
              <a:t>accumsan</a:t>
            </a:r>
            <a:r>
              <a:rPr lang="en-US" sz="1600" dirty="0"/>
              <a:t> </a:t>
            </a:r>
            <a:r>
              <a:rPr lang="en-US" sz="1600" dirty="0" err="1"/>
              <a:t>pretium</a:t>
            </a:r>
            <a:r>
              <a:rPr lang="en-US" sz="1600" dirty="0"/>
              <a:t>. </a:t>
            </a:r>
            <a:r>
              <a:rPr lang="en-US" sz="1600" dirty="0" err="1"/>
              <a:t>Cras</a:t>
            </a:r>
            <a:r>
              <a:rPr lang="en-US" sz="1600" dirty="0"/>
              <a:t> dictum </a:t>
            </a:r>
            <a:r>
              <a:rPr lang="en-US" sz="1600" dirty="0" err="1"/>
              <a:t>finibus</a:t>
            </a:r>
            <a:r>
              <a:rPr lang="en-US" sz="1600" dirty="0"/>
              <a:t> </a:t>
            </a:r>
            <a:r>
              <a:rPr lang="en-US" sz="1600" dirty="0" err="1"/>
              <a:t>rhoncus</a:t>
            </a:r>
            <a:r>
              <a:rPr lang="en-US" sz="1600" dirty="0"/>
              <a:t>. </a:t>
            </a:r>
          </a:p>
        </p:txBody>
      </p:sp>
      <p:pic>
        <p:nvPicPr>
          <p:cNvPr id="41" name="Picture 4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69948" y="1890775"/>
            <a:ext cx="765171" cy="434851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9337" y="2461371"/>
            <a:ext cx="637059" cy="621232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53911" y="3156029"/>
            <a:ext cx="597245" cy="504568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862" y="4406459"/>
            <a:ext cx="711853" cy="711853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56867" y="3900358"/>
            <a:ext cx="762000" cy="398407"/>
          </a:xfrm>
          <a:prstGeom prst="rect">
            <a:avLst/>
          </a:prstGeom>
        </p:spPr>
      </p:pic>
      <p:pic>
        <p:nvPicPr>
          <p:cNvPr id="46" name="Picture 4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01237" y="5143500"/>
            <a:ext cx="473263" cy="567267"/>
          </a:xfrm>
          <a:prstGeom prst="rect">
            <a:avLst/>
          </a:prstGeom>
        </p:spPr>
      </p:pic>
      <p:cxnSp>
        <p:nvCxnSpPr>
          <p:cNvPr id="47" name="Straight Connector 46"/>
          <p:cNvCxnSpPr/>
          <p:nvPr/>
        </p:nvCxnSpPr>
        <p:spPr>
          <a:xfrm>
            <a:off x="5884313" y="2322280"/>
            <a:ext cx="341375" cy="207257"/>
          </a:xfrm>
          <a:prstGeom prst="line">
            <a:avLst/>
          </a:prstGeom>
          <a:ln w="19050" cmpd="sng"/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5884313" y="3652757"/>
            <a:ext cx="341375" cy="207257"/>
          </a:xfrm>
          <a:prstGeom prst="line">
            <a:avLst/>
          </a:prstGeom>
          <a:ln w="1905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/>
          <p:nvPr/>
        </p:nvCxnSpPr>
        <p:spPr>
          <a:xfrm>
            <a:off x="5884313" y="4971138"/>
            <a:ext cx="341375" cy="207257"/>
          </a:xfrm>
          <a:prstGeom prst="line">
            <a:avLst/>
          </a:prstGeom>
          <a:ln w="19050" cmpd="sng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 flipH="1">
            <a:off x="5884313" y="3011709"/>
            <a:ext cx="341375" cy="207257"/>
          </a:xfrm>
          <a:prstGeom prst="line">
            <a:avLst/>
          </a:prstGeom>
          <a:ln w="19050" cmpd="sng">
            <a:solidFill>
              <a:schemeClr val="accent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 flipH="1">
            <a:off x="5884313" y="4354281"/>
            <a:ext cx="341375" cy="207257"/>
          </a:xfrm>
          <a:prstGeom prst="line">
            <a:avLst/>
          </a:prstGeom>
          <a:ln w="19050" cmpd="sng">
            <a:solidFill>
              <a:schemeClr val="accent4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6186663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1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1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1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9" dur="1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1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/>
      <p:bldP spid="36" grpId="0"/>
      <p:bldP spid="37" grpId="0"/>
      <p:bldP spid="38" grpId="0"/>
      <p:bldP spid="39" grpId="0"/>
      <p:bldP spid="4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Easy to edit </a:t>
            </a:r>
            <a:r>
              <a:rPr lang="en-US" dirty="0" err="1" smtClean="0"/>
              <a:t>infographics</a:t>
            </a:r>
            <a:r>
              <a:rPr lang="en-US" dirty="0" smtClean="0"/>
              <a:t> with tons of custom icons</a:t>
            </a:r>
            <a:endParaRPr lang="en-US" dirty="0"/>
          </a:p>
        </p:txBody>
      </p:sp>
      <p:cxnSp>
        <p:nvCxnSpPr>
          <p:cNvPr id="27" name="Straight Connector 26"/>
          <p:cNvCxnSpPr/>
          <p:nvPr/>
        </p:nvCxnSpPr>
        <p:spPr>
          <a:xfrm flipV="1">
            <a:off x="5026679" y="4008723"/>
            <a:ext cx="411254" cy="237864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>
            <a:off x="5026679" y="2964803"/>
            <a:ext cx="411254" cy="237864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 flipH="1" flipV="1">
            <a:off x="6747850" y="4008723"/>
            <a:ext cx="411254" cy="237864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 flipH="1">
            <a:off x="6747850" y="2964803"/>
            <a:ext cx="411254" cy="237864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5560736" y="1441244"/>
            <a:ext cx="1070527" cy="1070527"/>
            <a:chOff x="6207756" y="7121636"/>
            <a:chExt cx="837454" cy="837454"/>
          </a:xfrm>
        </p:grpSpPr>
        <p:sp>
          <p:nvSpPr>
            <p:cNvPr id="5" name="Oval 19"/>
            <p:cNvSpPr>
              <a:spLocks noChangeArrowheads="1"/>
            </p:cNvSpPr>
            <p:nvPr/>
          </p:nvSpPr>
          <p:spPr bwMode="auto">
            <a:xfrm>
              <a:off x="6207756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5"/>
            <p:cNvSpPr>
              <a:spLocks noEditPoints="1"/>
            </p:cNvSpPr>
            <p:nvPr/>
          </p:nvSpPr>
          <p:spPr bwMode="auto">
            <a:xfrm>
              <a:off x="6365307" y="7326026"/>
              <a:ext cx="521359" cy="428673"/>
            </a:xfrm>
            <a:custGeom>
              <a:avLst/>
              <a:gdLst>
                <a:gd name="T0" fmla="*/ 414 w 444"/>
                <a:gd name="T1" fmla="*/ 172 h 365"/>
                <a:gd name="T2" fmla="*/ 392 w 444"/>
                <a:gd name="T3" fmla="*/ 0 h 365"/>
                <a:gd name="T4" fmla="*/ 0 w 444"/>
                <a:gd name="T5" fmla="*/ 22 h 365"/>
                <a:gd name="T6" fmla="*/ 22 w 444"/>
                <a:gd name="T7" fmla="*/ 283 h 365"/>
                <a:gd name="T8" fmla="*/ 144 w 444"/>
                <a:gd name="T9" fmla="*/ 355 h 365"/>
                <a:gd name="T10" fmla="*/ 118 w 444"/>
                <a:gd name="T11" fmla="*/ 360 h 365"/>
                <a:gd name="T12" fmla="*/ 291 w 444"/>
                <a:gd name="T13" fmla="*/ 365 h 365"/>
                <a:gd name="T14" fmla="*/ 291 w 444"/>
                <a:gd name="T15" fmla="*/ 355 h 365"/>
                <a:gd name="T16" fmla="*/ 254 w 444"/>
                <a:gd name="T17" fmla="*/ 283 h 365"/>
                <a:gd name="T18" fmla="*/ 326 w 444"/>
                <a:gd name="T19" fmla="*/ 348 h 365"/>
                <a:gd name="T20" fmla="*/ 427 w 444"/>
                <a:gd name="T21" fmla="*/ 365 h 365"/>
                <a:gd name="T22" fmla="*/ 444 w 444"/>
                <a:gd name="T23" fmla="*/ 189 h 365"/>
                <a:gd name="T24" fmla="*/ 10 w 444"/>
                <a:gd name="T25" fmla="*/ 22 h 365"/>
                <a:gd name="T26" fmla="*/ 392 w 444"/>
                <a:gd name="T27" fmla="*/ 9 h 365"/>
                <a:gd name="T28" fmla="*/ 404 w 444"/>
                <a:gd name="T29" fmla="*/ 36 h 365"/>
                <a:gd name="T30" fmla="*/ 10 w 444"/>
                <a:gd name="T31" fmla="*/ 22 h 365"/>
                <a:gd name="T32" fmla="*/ 158 w 444"/>
                <a:gd name="T33" fmla="*/ 355 h 365"/>
                <a:gd name="T34" fmla="*/ 245 w 444"/>
                <a:gd name="T35" fmla="*/ 283 h 365"/>
                <a:gd name="T36" fmla="*/ 259 w 444"/>
                <a:gd name="T37" fmla="*/ 355 h 365"/>
                <a:gd name="T38" fmla="*/ 22 w 444"/>
                <a:gd name="T39" fmla="*/ 273 h 365"/>
                <a:gd name="T40" fmla="*/ 10 w 444"/>
                <a:gd name="T41" fmla="*/ 247 h 365"/>
                <a:gd name="T42" fmla="*/ 326 w 444"/>
                <a:gd name="T43" fmla="*/ 273 h 365"/>
                <a:gd name="T44" fmla="*/ 326 w 444"/>
                <a:gd name="T45" fmla="*/ 237 h 365"/>
                <a:gd name="T46" fmla="*/ 10 w 444"/>
                <a:gd name="T47" fmla="*/ 45 h 365"/>
                <a:gd name="T48" fmla="*/ 404 w 444"/>
                <a:gd name="T49" fmla="*/ 172 h 365"/>
                <a:gd name="T50" fmla="*/ 326 w 444"/>
                <a:gd name="T51" fmla="*/ 189 h 365"/>
                <a:gd name="T52" fmla="*/ 427 w 444"/>
                <a:gd name="T53" fmla="*/ 355 h 365"/>
                <a:gd name="T54" fmla="*/ 336 w 444"/>
                <a:gd name="T55" fmla="*/ 348 h 365"/>
                <a:gd name="T56" fmla="*/ 434 w 444"/>
                <a:gd name="T57" fmla="*/ 339 h 365"/>
                <a:gd name="T58" fmla="*/ 434 w 444"/>
                <a:gd name="T59" fmla="*/ 329 h 365"/>
                <a:gd name="T60" fmla="*/ 336 w 444"/>
                <a:gd name="T61" fmla="*/ 205 h 365"/>
                <a:gd name="T62" fmla="*/ 434 w 444"/>
                <a:gd name="T63" fmla="*/ 329 h 365"/>
                <a:gd name="T64" fmla="*/ 336 w 444"/>
                <a:gd name="T65" fmla="*/ 196 h 365"/>
                <a:gd name="T66" fmla="*/ 343 w 444"/>
                <a:gd name="T67" fmla="*/ 181 h 365"/>
                <a:gd name="T68" fmla="*/ 434 w 444"/>
                <a:gd name="T69" fmla="*/ 18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365">
                  <a:moveTo>
                    <a:pt x="427" y="172"/>
                  </a:moveTo>
                  <a:cubicBezTo>
                    <a:pt x="414" y="172"/>
                    <a:pt x="414" y="172"/>
                    <a:pt x="414" y="17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10"/>
                    <a:pt x="404" y="0"/>
                    <a:pt x="39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3"/>
                    <a:pt x="10" y="283"/>
                    <a:pt x="22" y="283"/>
                  </a:cubicBezTo>
                  <a:cubicBezTo>
                    <a:pt x="163" y="283"/>
                    <a:pt x="163" y="283"/>
                    <a:pt x="163" y="283"/>
                  </a:cubicBezTo>
                  <a:cubicBezTo>
                    <a:pt x="161" y="319"/>
                    <a:pt x="154" y="355"/>
                    <a:pt x="144" y="355"/>
                  </a:cubicBezTo>
                  <a:cubicBezTo>
                    <a:pt x="123" y="355"/>
                    <a:pt x="123" y="355"/>
                    <a:pt x="123" y="355"/>
                  </a:cubicBezTo>
                  <a:cubicBezTo>
                    <a:pt x="120" y="355"/>
                    <a:pt x="118" y="358"/>
                    <a:pt x="118" y="360"/>
                  </a:cubicBezTo>
                  <a:cubicBezTo>
                    <a:pt x="118" y="363"/>
                    <a:pt x="120" y="365"/>
                    <a:pt x="123" y="365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4" y="365"/>
                    <a:pt x="296" y="363"/>
                    <a:pt x="296" y="360"/>
                  </a:cubicBezTo>
                  <a:cubicBezTo>
                    <a:pt x="296" y="358"/>
                    <a:pt x="294" y="355"/>
                    <a:pt x="291" y="355"/>
                  </a:cubicBezTo>
                  <a:cubicBezTo>
                    <a:pt x="273" y="355"/>
                    <a:pt x="273" y="355"/>
                    <a:pt x="273" y="355"/>
                  </a:cubicBezTo>
                  <a:cubicBezTo>
                    <a:pt x="264" y="355"/>
                    <a:pt x="256" y="319"/>
                    <a:pt x="254" y="283"/>
                  </a:cubicBezTo>
                  <a:cubicBezTo>
                    <a:pt x="326" y="283"/>
                    <a:pt x="326" y="283"/>
                    <a:pt x="326" y="283"/>
                  </a:cubicBezTo>
                  <a:cubicBezTo>
                    <a:pt x="326" y="348"/>
                    <a:pt x="326" y="348"/>
                    <a:pt x="326" y="348"/>
                  </a:cubicBezTo>
                  <a:cubicBezTo>
                    <a:pt x="326" y="357"/>
                    <a:pt x="334" y="365"/>
                    <a:pt x="343" y="365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36" y="365"/>
                    <a:pt x="444" y="357"/>
                    <a:pt x="444" y="348"/>
                  </a:cubicBezTo>
                  <a:cubicBezTo>
                    <a:pt x="444" y="189"/>
                    <a:pt x="444" y="189"/>
                    <a:pt x="444" y="189"/>
                  </a:cubicBezTo>
                  <a:cubicBezTo>
                    <a:pt x="444" y="179"/>
                    <a:pt x="436" y="172"/>
                    <a:pt x="427" y="172"/>
                  </a:cubicBezTo>
                  <a:close/>
                  <a:moveTo>
                    <a:pt x="10" y="22"/>
                  </a:moveTo>
                  <a:cubicBezTo>
                    <a:pt x="10" y="15"/>
                    <a:pt x="15" y="9"/>
                    <a:pt x="22" y="9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9" y="9"/>
                    <a:pt x="404" y="15"/>
                    <a:pt x="404" y="22"/>
                  </a:cubicBezTo>
                  <a:cubicBezTo>
                    <a:pt x="404" y="36"/>
                    <a:pt x="404" y="36"/>
                    <a:pt x="404" y="36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10" y="22"/>
                  </a:lnTo>
                  <a:close/>
                  <a:moveTo>
                    <a:pt x="259" y="355"/>
                  </a:moveTo>
                  <a:cubicBezTo>
                    <a:pt x="158" y="355"/>
                    <a:pt x="158" y="355"/>
                    <a:pt x="158" y="355"/>
                  </a:cubicBezTo>
                  <a:cubicBezTo>
                    <a:pt x="169" y="338"/>
                    <a:pt x="172" y="301"/>
                    <a:pt x="172" y="283"/>
                  </a:cubicBezTo>
                  <a:cubicBezTo>
                    <a:pt x="245" y="283"/>
                    <a:pt x="245" y="283"/>
                    <a:pt x="245" y="283"/>
                  </a:cubicBezTo>
                  <a:cubicBezTo>
                    <a:pt x="245" y="290"/>
                    <a:pt x="246" y="305"/>
                    <a:pt x="249" y="320"/>
                  </a:cubicBezTo>
                  <a:cubicBezTo>
                    <a:pt x="251" y="336"/>
                    <a:pt x="255" y="348"/>
                    <a:pt x="259" y="355"/>
                  </a:cubicBezTo>
                  <a:close/>
                  <a:moveTo>
                    <a:pt x="326" y="273"/>
                  </a:moveTo>
                  <a:cubicBezTo>
                    <a:pt x="22" y="273"/>
                    <a:pt x="22" y="273"/>
                    <a:pt x="22" y="273"/>
                  </a:cubicBezTo>
                  <a:cubicBezTo>
                    <a:pt x="15" y="273"/>
                    <a:pt x="10" y="268"/>
                    <a:pt x="10" y="261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326" y="247"/>
                    <a:pt x="326" y="247"/>
                    <a:pt x="326" y="247"/>
                  </a:cubicBezTo>
                  <a:lnTo>
                    <a:pt x="326" y="273"/>
                  </a:lnTo>
                  <a:close/>
                  <a:moveTo>
                    <a:pt x="326" y="189"/>
                  </a:moveTo>
                  <a:cubicBezTo>
                    <a:pt x="326" y="237"/>
                    <a:pt x="326" y="237"/>
                    <a:pt x="326" y="237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404" y="45"/>
                    <a:pt x="404" y="45"/>
                    <a:pt x="404" y="45"/>
                  </a:cubicBezTo>
                  <a:cubicBezTo>
                    <a:pt x="404" y="172"/>
                    <a:pt x="404" y="172"/>
                    <a:pt x="404" y="172"/>
                  </a:cubicBezTo>
                  <a:cubicBezTo>
                    <a:pt x="343" y="172"/>
                    <a:pt x="343" y="172"/>
                    <a:pt x="343" y="172"/>
                  </a:cubicBezTo>
                  <a:cubicBezTo>
                    <a:pt x="334" y="172"/>
                    <a:pt x="326" y="179"/>
                    <a:pt x="326" y="189"/>
                  </a:cubicBezTo>
                  <a:close/>
                  <a:moveTo>
                    <a:pt x="434" y="348"/>
                  </a:moveTo>
                  <a:cubicBezTo>
                    <a:pt x="434" y="352"/>
                    <a:pt x="431" y="355"/>
                    <a:pt x="427" y="355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39" y="355"/>
                    <a:pt x="336" y="352"/>
                    <a:pt x="336" y="348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434" y="339"/>
                    <a:pt x="434" y="339"/>
                    <a:pt x="434" y="339"/>
                  </a:cubicBezTo>
                  <a:lnTo>
                    <a:pt x="434" y="348"/>
                  </a:lnTo>
                  <a:close/>
                  <a:moveTo>
                    <a:pt x="434" y="329"/>
                  </a:moveTo>
                  <a:cubicBezTo>
                    <a:pt x="336" y="329"/>
                    <a:pt x="336" y="329"/>
                    <a:pt x="336" y="329"/>
                  </a:cubicBezTo>
                  <a:cubicBezTo>
                    <a:pt x="336" y="205"/>
                    <a:pt x="336" y="205"/>
                    <a:pt x="336" y="205"/>
                  </a:cubicBezTo>
                  <a:cubicBezTo>
                    <a:pt x="434" y="205"/>
                    <a:pt x="434" y="205"/>
                    <a:pt x="434" y="205"/>
                  </a:cubicBezTo>
                  <a:lnTo>
                    <a:pt x="434" y="329"/>
                  </a:lnTo>
                  <a:close/>
                  <a:moveTo>
                    <a:pt x="434" y="196"/>
                  </a:moveTo>
                  <a:cubicBezTo>
                    <a:pt x="336" y="196"/>
                    <a:pt x="336" y="196"/>
                    <a:pt x="336" y="196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6" y="184"/>
                    <a:pt x="339" y="181"/>
                    <a:pt x="343" y="181"/>
                  </a:cubicBezTo>
                  <a:cubicBezTo>
                    <a:pt x="427" y="181"/>
                    <a:pt x="427" y="181"/>
                    <a:pt x="427" y="181"/>
                  </a:cubicBezTo>
                  <a:cubicBezTo>
                    <a:pt x="431" y="181"/>
                    <a:pt x="434" y="184"/>
                    <a:pt x="434" y="189"/>
                  </a:cubicBezTo>
                  <a:lnTo>
                    <a:pt x="434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560736" y="4747425"/>
            <a:ext cx="1070527" cy="1070527"/>
            <a:chOff x="7202762" y="7121636"/>
            <a:chExt cx="837454" cy="837454"/>
          </a:xfrm>
        </p:grpSpPr>
        <p:sp>
          <p:nvSpPr>
            <p:cNvPr id="11" name="Oval 20"/>
            <p:cNvSpPr>
              <a:spLocks noChangeArrowheads="1"/>
            </p:cNvSpPr>
            <p:nvPr/>
          </p:nvSpPr>
          <p:spPr bwMode="auto">
            <a:xfrm>
              <a:off x="7202762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5"/>
            <p:cNvSpPr>
              <a:spLocks noEditPoints="1"/>
            </p:cNvSpPr>
            <p:nvPr/>
          </p:nvSpPr>
          <p:spPr bwMode="auto">
            <a:xfrm>
              <a:off x="7402870" y="7309146"/>
              <a:ext cx="436570" cy="463435"/>
            </a:xfrm>
            <a:custGeom>
              <a:avLst/>
              <a:gdLst>
                <a:gd name="T0" fmla="*/ 417 w 554"/>
                <a:gd name="T1" fmla="*/ 228 h 588"/>
                <a:gd name="T2" fmla="*/ 368 w 554"/>
                <a:gd name="T3" fmla="*/ 128 h 588"/>
                <a:gd name="T4" fmla="*/ 390 w 554"/>
                <a:gd name="T5" fmla="*/ 69 h 588"/>
                <a:gd name="T6" fmla="*/ 397 w 554"/>
                <a:gd name="T7" fmla="*/ 7 h 588"/>
                <a:gd name="T8" fmla="*/ 158 w 554"/>
                <a:gd name="T9" fmla="*/ 0 h 588"/>
                <a:gd name="T10" fmla="*/ 151 w 554"/>
                <a:gd name="T11" fmla="*/ 62 h 588"/>
                <a:gd name="T12" fmla="*/ 186 w 554"/>
                <a:gd name="T13" fmla="*/ 69 h 588"/>
                <a:gd name="T14" fmla="*/ 140 w 554"/>
                <a:gd name="T15" fmla="*/ 223 h 588"/>
                <a:gd name="T16" fmla="*/ 24 w 554"/>
                <a:gd name="T17" fmla="*/ 459 h 588"/>
                <a:gd name="T18" fmla="*/ 70 w 554"/>
                <a:gd name="T19" fmla="*/ 588 h 588"/>
                <a:gd name="T20" fmla="*/ 540 w 554"/>
                <a:gd name="T21" fmla="*/ 564 h 588"/>
                <a:gd name="T22" fmla="*/ 165 w 554"/>
                <a:gd name="T23" fmla="*/ 14 h 588"/>
                <a:gd name="T24" fmla="*/ 383 w 554"/>
                <a:gd name="T25" fmla="*/ 55 h 588"/>
                <a:gd name="T26" fmla="*/ 193 w 554"/>
                <a:gd name="T27" fmla="*/ 55 h 588"/>
                <a:gd name="T28" fmla="*/ 165 w 554"/>
                <a:gd name="T29" fmla="*/ 14 h 588"/>
                <a:gd name="T30" fmla="*/ 200 w 554"/>
                <a:gd name="T31" fmla="*/ 129 h 588"/>
                <a:gd name="T32" fmla="*/ 354 w 554"/>
                <a:gd name="T33" fmla="*/ 69 h 588"/>
                <a:gd name="T34" fmla="*/ 355 w 554"/>
                <a:gd name="T35" fmla="*/ 133 h 588"/>
                <a:gd name="T36" fmla="*/ 366 w 554"/>
                <a:gd name="T37" fmla="*/ 243 h 588"/>
                <a:gd name="T38" fmla="*/ 321 w 554"/>
                <a:gd name="T39" fmla="*/ 221 h 588"/>
                <a:gd name="T40" fmla="*/ 316 w 554"/>
                <a:gd name="T41" fmla="*/ 224 h 588"/>
                <a:gd name="T42" fmla="*/ 238 w 554"/>
                <a:gd name="T43" fmla="*/ 224 h 588"/>
                <a:gd name="T44" fmla="*/ 188 w 554"/>
                <a:gd name="T45" fmla="*/ 243 h 588"/>
                <a:gd name="T46" fmla="*/ 200 w 554"/>
                <a:gd name="T47" fmla="*/ 133 h 588"/>
                <a:gd name="T48" fmla="*/ 484 w 554"/>
                <a:gd name="T49" fmla="*/ 574 h 588"/>
                <a:gd name="T50" fmla="*/ 26 w 554"/>
                <a:gd name="T51" fmla="*/ 557 h 588"/>
                <a:gd name="T52" fmla="*/ 147 w 554"/>
                <a:gd name="T53" fmla="*/ 241 h 588"/>
                <a:gd name="T54" fmla="*/ 233 w 554"/>
                <a:gd name="T55" fmla="*/ 239 h 588"/>
                <a:gd name="T56" fmla="*/ 321 w 554"/>
                <a:gd name="T57" fmla="*/ 239 h 588"/>
                <a:gd name="T58" fmla="*/ 366 w 554"/>
                <a:gd name="T59" fmla="*/ 257 h 588"/>
                <a:gd name="T60" fmla="*/ 517 w 554"/>
                <a:gd name="T61" fmla="*/ 464 h 588"/>
                <a:gd name="T62" fmla="*/ 222 w 554"/>
                <a:gd name="T63" fmla="*/ 384 h 588"/>
                <a:gd name="T64" fmla="*/ 222 w 554"/>
                <a:gd name="T65" fmla="*/ 470 h 588"/>
                <a:gd name="T66" fmla="*/ 222 w 554"/>
                <a:gd name="T67" fmla="*/ 384 h 588"/>
                <a:gd name="T68" fmla="*/ 193 w 554"/>
                <a:gd name="T69" fmla="*/ 427 h 588"/>
                <a:gd name="T70" fmla="*/ 250 w 554"/>
                <a:gd name="T71" fmla="*/ 427 h 588"/>
                <a:gd name="T72" fmla="*/ 352 w 554"/>
                <a:gd name="T73" fmla="*/ 314 h 588"/>
                <a:gd name="T74" fmla="*/ 352 w 554"/>
                <a:gd name="T75" fmla="*/ 434 h 588"/>
                <a:gd name="T76" fmla="*/ 352 w 554"/>
                <a:gd name="T77" fmla="*/ 314 h 588"/>
                <a:gd name="T78" fmla="*/ 306 w 554"/>
                <a:gd name="T79" fmla="*/ 374 h 588"/>
                <a:gd name="T80" fmla="*/ 398 w 554"/>
                <a:gd name="T81" fmla="*/ 374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88">
                  <a:moveTo>
                    <a:pt x="530" y="458"/>
                  </a:moveTo>
                  <a:cubicBezTo>
                    <a:pt x="417" y="228"/>
                    <a:pt x="417" y="228"/>
                    <a:pt x="417" y="228"/>
                  </a:cubicBezTo>
                  <a:cubicBezTo>
                    <a:pt x="417" y="226"/>
                    <a:pt x="416" y="224"/>
                    <a:pt x="414" y="223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68" y="69"/>
                    <a:pt x="368" y="69"/>
                    <a:pt x="368" y="69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94" y="69"/>
                    <a:pt x="397" y="66"/>
                    <a:pt x="397" y="62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7" y="3"/>
                    <a:pt x="394" y="0"/>
                    <a:pt x="390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4" y="0"/>
                    <a:pt x="151" y="3"/>
                    <a:pt x="151" y="7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6"/>
                    <a:pt x="154" y="69"/>
                    <a:pt x="158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38" y="224"/>
                    <a:pt x="137" y="226"/>
                    <a:pt x="137" y="228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3" y="507"/>
                    <a:pt x="0" y="543"/>
                    <a:pt x="14" y="564"/>
                  </a:cubicBezTo>
                  <a:cubicBezTo>
                    <a:pt x="25" y="580"/>
                    <a:pt x="43" y="588"/>
                    <a:pt x="70" y="588"/>
                  </a:cubicBezTo>
                  <a:cubicBezTo>
                    <a:pt x="484" y="588"/>
                    <a:pt x="484" y="588"/>
                    <a:pt x="484" y="588"/>
                  </a:cubicBezTo>
                  <a:cubicBezTo>
                    <a:pt x="511" y="588"/>
                    <a:pt x="530" y="580"/>
                    <a:pt x="540" y="564"/>
                  </a:cubicBezTo>
                  <a:cubicBezTo>
                    <a:pt x="554" y="543"/>
                    <a:pt x="551" y="507"/>
                    <a:pt x="530" y="458"/>
                  </a:cubicBezTo>
                  <a:close/>
                  <a:moveTo>
                    <a:pt x="165" y="14"/>
                  </a:moveTo>
                  <a:cubicBezTo>
                    <a:pt x="383" y="14"/>
                    <a:pt x="383" y="14"/>
                    <a:pt x="383" y="14"/>
                  </a:cubicBezTo>
                  <a:cubicBezTo>
                    <a:pt x="383" y="55"/>
                    <a:pt x="383" y="55"/>
                    <a:pt x="383" y="55"/>
                  </a:cubicBezTo>
                  <a:cubicBezTo>
                    <a:pt x="361" y="55"/>
                    <a:pt x="361" y="55"/>
                    <a:pt x="361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65" y="55"/>
                    <a:pt x="165" y="55"/>
                    <a:pt x="165" y="55"/>
                  </a:cubicBezTo>
                  <a:lnTo>
                    <a:pt x="165" y="14"/>
                  </a:lnTo>
                  <a:close/>
                  <a:moveTo>
                    <a:pt x="200" y="133"/>
                  </a:moveTo>
                  <a:cubicBezTo>
                    <a:pt x="200" y="132"/>
                    <a:pt x="200" y="131"/>
                    <a:pt x="200" y="129"/>
                  </a:cubicBezTo>
                  <a:cubicBezTo>
                    <a:pt x="200" y="69"/>
                    <a:pt x="200" y="69"/>
                    <a:pt x="200" y="69"/>
                  </a:cubicBezTo>
                  <a:cubicBezTo>
                    <a:pt x="354" y="69"/>
                    <a:pt x="354" y="69"/>
                    <a:pt x="354" y="69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4" y="131"/>
                    <a:pt x="354" y="132"/>
                    <a:pt x="355" y="133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392" y="238"/>
                    <a:pt x="379" y="243"/>
                    <a:pt x="366" y="243"/>
                  </a:cubicBezTo>
                  <a:cubicBezTo>
                    <a:pt x="350" y="243"/>
                    <a:pt x="336" y="237"/>
                    <a:pt x="327" y="224"/>
                  </a:cubicBezTo>
                  <a:cubicBezTo>
                    <a:pt x="326" y="222"/>
                    <a:pt x="324" y="221"/>
                    <a:pt x="321" y="221"/>
                  </a:cubicBezTo>
                  <a:cubicBezTo>
                    <a:pt x="321" y="221"/>
                    <a:pt x="321" y="221"/>
                    <a:pt x="321" y="221"/>
                  </a:cubicBezTo>
                  <a:cubicBezTo>
                    <a:pt x="319" y="221"/>
                    <a:pt x="317" y="222"/>
                    <a:pt x="316" y="224"/>
                  </a:cubicBezTo>
                  <a:cubicBezTo>
                    <a:pt x="307" y="236"/>
                    <a:pt x="292" y="243"/>
                    <a:pt x="277" y="243"/>
                  </a:cubicBezTo>
                  <a:cubicBezTo>
                    <a:pt x="262" y="243"/>
                    <a:pt x="247" y="236"/>
                    <a:pt x="238" y="224"/>
                  </a:cubicBezTo>
                  <a:cubicBezTo>
                    <a:pt x="236" y="220"/>
                    <a:pt x="230" y="220"/>
                    <a:pt x="227" y="224"/>
                  </a:cubicBezTo>
                  <a:cubicBezTo>
                    <a:pt x="218" y="236"/>
                    <a:pt x="204" y="243"/>
                    <a:pt x="188" y="243"/>
                  </a:cubicBezTo>
                  <a:cubicBezTo>
                    <a:pt x="175" y="243"/>
                    <a:pt x="162" y="238"/>
                    <a:pt x="153" y="228"/>
                  </a:cubicBezTo>
                  <a:lnTo>
                    <a:pt x="200" y="133"/>
                  </a:lnTo>
                  <a:close/>
                  <a:moveTo>
                    <a:pt x="528" y="557"/>
                  </a:moveTo>
                  <a:cubicBezTo>
                    <a:pt x="521" y="568"/>
                    <a:pt x="506" y="574"/>
                    <a:pt x="484" y="574"/>
                  </a:cubicBezTo>
                  <a:cubicBezTo>
                    <a:pt x="70" y="574"/>
                    <a:pt x="70" y="574"/>
                    <a:pt x="70" y="574"/>
                  </a:cubicBezTo>
                  <a:cubicBezTo>
                    <a:pt x="48" y="574"/>
                    <a:pt x="34" y="568"/>
                    <a:pt x="26" y="557"/>
                  </a:cubicBezTo>
                  <a:cubicBezTo>
                    <a:pt x="15" y="539"/>
                    <a:pt x="18" y="507"/>
                    <a:pt x="37" y="46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58" y="251"/>
                    <a:pt x="173" y="257"/>
                    <a:pt x="188" y="257"/>
                  </a:cubicBezTo>
                  <a:cubicBezTo>
                    <a:pt x="205" y="257"/>
                    <a:pt x="221" y="251"/>
                    <a:pt x="233" y="239"/>
                  </a:cubicBezTo>
                  <a:cubicBezTo>
                    <a:pt x="244" y="251"/>
                    <a:pt x="260" y="257"/>
                    <a:pt x="277" y="257"/>
                  </a:cubicBezTo>
                  <a:cubicBezTo>
                    <a:pt x="294" y="257"/>
                    <a:pt x="310" y="251"/>
                    <a:pt x="321" y="239"/>
                  </a:cubicBezTo>
                  <a:cubicBezTo>
                    <a:pt x="333" y="251"/>
                    <a:pt x="348" y="257"/>
                    <a:pt x="365" y="257"/>
                  </a:cubicBezTo>
                  <a:cubicBezTo>
                    <a:pt x="365" y="257"/>
                    <a:pt x="366" y="257"/>
                    <a:pt x="366" y="257"/>
                  </a:cubicBezTo>
                  <a:cubicBezTo>
                    <a:pt x="382" y="257"/>
                    <a:pt x="396" y="251"/>
                    <a:pt x="408" y="241"/>
                  </a:cubicBezTo>
                  <a:cubicBezTo>
                    <a:pt x="517" y="464"/>
                    <a:pt x="517" y="464"/>
                    <a:pt x="517" y="464"/>
                  </a:cubicBezTo>
                  <a:cubicBezTo>
                    <a:pt x="536" y="507"/>
                    <a:pt x="540" y="539"/>
                    <a:pt x="528" y="557"/>
                  </a:cubicBezTo>
                  <a:close/>
                  <a:moveTo>
                    <a:pt x="222" y="384"/>
                  </a:moveTo>
                  <a:cubicBezTo>
                    <a:pt x="198" y="384"/>
                    <a:pt x="179" y="403"/>
                    <a:pt x="179" y="427"/>
                  </a:cubicBezTo>
                  <a:cubicBezTo>
                    <a:pt x="179" y="450"/>
                    <a:pt x="198" y="470"/>
                    <a:pt x="222" y="470"/>
                  </a:cubicBezTo>
                  <a:cubicBezTo>
                    <a:pt x="245" y="470"/>
                    <a:pt x="264" y="450"/>
                    <a:pt x="264" y="427"/>
                  </a:cubicBezTo>
                  <a:cubicBezTo>
                    <a:pt x="264" y="403"/>
                    <a:pt x="245" y="384"/>
                    <a:pt x="222" y="384"/>
                  </a:cubicBezTo>
                  <a:close/>
                  <a:moveTo>
                    <a:pt x="222" y="456"/>
                  </a:moveTo>
                  <a:cubicBezTo>
                    <a:pt x="206" y="456"/>
                    <a:pt x="193" y="443"/>
                    <a:pt x="193" y="427"/>
                  </a:cubicBezTo>
                  <a:cubicBezTo>
                    <a:pt x="193" y="411"/>
                    <a:pt x="206" y="398"/>
                    <a:pt x="222" y="398"/>
                  </a:cubicBezTo>
                  <a:cubicBezTo>
                    <a:pt x="238" y="398"/>
                    <a:pt x="250" y="411"/>
                    <a:pt x="250" y="427"/>
                  </a:cubicBezTo>
                  <a:cubicBezTo>
                    <a:pt x="250" y="443"/>
                    <a:pt x="238" y="456"/>
                    <a:pt x="222" y="456"/>
                  </a:cubicBezTo>
                  <a:close/>
                  <a:moveTo>
                    <a:pt x="352" y="314"/>
                  </a:moveTo>
                  <a:cubicBezTo>
                    <a:pt x="319" y="314"/>
                    <a:pt x="292" y="341"/>
                    <a:pt x="292" y="374"/>
                  </a:cubicBezTo>
                  <a:cubicBezTo>
                    <a:pt x="292" y="407"/>
                    <a:pt x="319" y="434"/>
                    <a:pt x="352" y="434"/>
                  </a:cubicBezTo>
                  <a:cubicBezTo>
                    <a:pt x="385" y="434"/>
                    <a:pt x="412" y="407"/>
                    <a:pt x="412" y="374"/>
                  </a:cubicBezTo>
                  <a:cubicBezTo>
                    <a:pt x="412" y="341"/>
                    <a:pt x="385" y="314"/>
                    <a:pt x="352" y="314"/>
                  </a:cubicBezTo>
                  <a:close/>
                  <a:moveTo>
                    <a:pt x="352" y="420"/>
                  </a:moveTo>
                  <a:cubicBezTo>
                    <a:pt x="327" y="420"/>
                    <a:pt x="306" y="400"/>
                    <a:pt x="306" y="374"/>
                  </a:cubicBezTo>
                  <a:cubicBezTo>
                    <a:pt x="306" y="349"/>
                    <a:pt x="327" y="328"/>
                    <a:pt x="352" y="328"/>
                  </a:cubicBezTo>
                  <a:cubicBezTo>
                    <a:pt x="378" y="328"/>
                    <a:pt x="398" y="349"/>
                    <a:pt x="398" y="374"/>
                  </a:cubicBezTo>
                  <a:cubicBezTo>
                    <a:pt x="398" y="400"/>
                    <a:pt x="378" y="420"/>
                    <a:pt x="352" y="4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045185" y="2209506"/>
            <a:ext cx="1070527" cy="1070527"/>
            <a:chOff x="2679947" y="7121636"/>
            <a:chExt cx="837454" cy="837454"/>
          </a:xfrm>
        </p:grpSpPr>
        <p:sp>
          <p:nvSpPr>
            <p:cNvPr id="3" name="Oval 14"/>
            <p:cNvSpPr>
              <a:spLocks noChangeArrowheads="1"/>
            </p:cNvSpPr>
            <p:nvPr/>
          </p:nvSpPr>
          <p:spPr bwMode="auto">
            <a:xfrm>
              <a:off x="2679947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22"/>
            <p:cNvSpPr>
              <a:spLocks noEditPoints="1"/>
            </p:cNvSpPr>
            <p:nvPr/>
          </p:nvSpPr>
          <p:spPr bwMode="auto">
            <a:xfrm>
              <a:off x="2845946" y="7349400"/>
              <a:ext cx="505951" cy="381927"/>
            </a:xfrm>
            <a:custGeom>
              <a:avLst/>
              <a:gdLst>
                <a:gd name="T0" fmla="*/ 267 w 431"/>
                <a:gd name="T1" fmla="*/ 136 h 325"/>
                <a:gd name="T2" fmla="*/ 370 w 431"/>
                <a:gd name="T3" fmla="*/ 185 h 325"/>
                <a:gd name="T4" fmla="*/ 267 w 431"/>
                <a:gd name="T5" fmla="*/ 239 h 325"/>
                <a:gd name="T6" fmla="*/ 265 w 431"/>
                <a:gd name="T7" fmla="*/ 245 h 325"/>
                <a:gd name="T8" fmla="*/ 269 w 431"/>
                <a:gd name="T9" fmla="*/ 248 h 325"/>
                <a:gd name="T10" fmla="*/ 271 w 431"/>
                <a:gd name="T11" fmla="*/ 247 h 325"/>
                <a:gd name="T12" fmla="*/ 383 w 431"/>
                <a:gd name="T13" fmla="*/ 188 h 325"/>
                <a:gd name="T14" fmla="*/ 386 w 431"/>
                <a:gd name="T15" fmla="*/ 184 h 325"/>
                <a:gd name="T16" fmla="*/ 383 w 431"/>
                <a:gd name="T17" fmla="*/ 180 h 325"/>
                <a:gd name="T18" fmla="*/ 271 w 431"/>
                <a:gd name="T19" fmla="*/ 128 h 325"/>
                <a:gd name="T20" fmla="*/ 265 w 431"/>
                <a:gd name="T21" fmla="*/ 130 h 325"/>
                <a:gd name="T22" fmla="*/ 267 w 431"/>
                <a:gd name="T23" fmla="*/ 136 h 325"/>
                <a:gd name="T24" fmla="*/ 202 w 431"/>
                <a:gd name="T25" fmla="*/ 268 h 325"/>
                <a:gd name="T26" fmla="*/ 203 w 431"/>
                <a:gd name="T27" fmla="*/ 268 h 325"/>
                <a:gd name="T28" fmla="*/ 207 w 431"/>
                <a:gd name="T29" fmla="*/ 265 h 325"/>
                <a:gd name="T30" fmla="*/ 252 w 431"/>
                <a:gd name="T31" fmla="*/ 113 h 325"/>
                <a:gd name="T32" fmla="*/ 248 w 431"/>
                <a:gd name="T33" fmla="*/ 107 h 325"/>
                <a:gd name="T34" fmla="*/ 243 w 431"/>
                <a:gd name="T35" fmla="*/ 110 h 325"/>
                <a:gd name="T36" fmla="*/ 198 w 431"/>
                <a:gd name="T37" fmla="*/ 262 h 325"/>
                <a:gd name="T38" fmla="*/ 202 w 431"/>
                <a:gd name="T39" fmla="*/ 268 h 325"/>
                <a:gd name="T40" fmla="*/ 386 w 431"/>
                <a:gd name="T41" fmla="*/ 0 h 325"/>
                <a:gd name="T42" fmla="*/ 46 w 431"/>
                <a:gd name="T43" fmla="*/ 0 h 325"/>
                <a:gd name="T44" fmla="*/ 0 w 431"/>
                <a:gd name="T45" fmla="*/ 47 h 325"/>
                <a:gd name="T46" fmla="*/ 0 w 431"/>
                <a:gd name="T47" fmla="*/ 320 h 325"/>
                <a:gd name="T48" fmla="*/ 5 w 431"/>
                <a:gd name="T49" fmla="*/ 325 h 325"/>
                <a:gd name="T50" fmla="*/ 427 w 431"/>
                <a:gd name="T51" fmla="*/ 325 h 325"/>
                <a:gd name="T52" fmla="*/ 431 w 431"/>
                <a:gd name="T53" fmla="*/ 320 h 325"/>
                <a:gd name="T54" fmla="*/ 431 w 431"/>
                <a:gd name="T55" fmla="*/ 47 h 325"/>
                <a:gd name="T56" fmla="*/ 386 w 431"/>
                <a:gd name="T57" fmla="*/ 0 h 325"/>
                <a:gd name="T58" fmla="*/ 422 w 431"/>
                <a:gd name="T59" fmla="*/ 315 h 325"/>
                <a:gd name="T60" fmla="*/ 9 w 431"/>
                <a:gd name="T61" fmla="*/ 315 h 325"/>
                <a:gd name="T62" fmla="*/ 9 w 431"/>
                <a:gd name="T63" fmla="*/ 64 h 325"/>
                <a:gd name="T64" fmla="*/ 422 w 431"/>
                <a:gd name="T65" fmla="*/ 64 h 325"/>
                <a:gd name="T66" fmla="*/ 422 w 431"/>
                <a:gd name="T67" fmla="*/ 315 h 325"/>
                <a:gd name="T68" fmla="*/ 422 w 431"/>
                <a:gd name="T69" fmla="*/ 55 h 325"/>
                <a:gd name="T70" fmla="*/ 9 w 431"/>
                <a:gd name="T71" fmla="*/ 55 h 325"/>
                <a:gd name="T72" fmla="*/ 9 w 431"/>
                <a:gd name="T73" fmla="*/ 47 h 325"/>
                <a:gd name="T74" fmla="*/ 46 w 431"/>
                <a:gd name="T75" fmla="*/ 9 h 325"/>
                <a:gd name="T76" fmla="*/ 386 w 431"/>
                <a:gd name="T77" fmla="*/ 9 h 325"/>
                <a:gd name="T78" fmla="*/ 422 w 431"/>
                <a:gd name="T79" fmla="*/ 47 h 325"/>
                <a:gd name="T80" fmla="*/ 422 w 431"/>
                <a:gd name="T81" fmla="*/ 55 h 325"/>
                <a:gd name="T82" fmla="*/ 67 w 431"/>
                <a:gd name="T83" fmla="*/ 195 h 325"/>
                <a:gd name="T84" fmla="*/ 179 w 431"/>
                <a:gd name="T85" fmla="*/ 247 h 325"/>
                <a:gd name="T86" fmla="*/ 181 w 431"/>
                <a:gd name="T87" fmla="*/ 248 h 325"/>
                <a:gd name="T88" fmla="*/ 185 w 431"/>
                <a:gd name="T89" fmla="*/ 245 h 325"/>
                <a:gd name="T90" fmla="*/ 183 w 431"/>
                <a:gd name="T91" fmla="*/ 239 h 325"/>
                <a:gd name="T92" fmla="*/ 80 w 431"/>
                <a:gd name="T93" fmla="*/ 191 h 325"/>
                <a:gd name="T94" fmla="*/ 183 w 431"/>
                <a:gd name="T95" fmla="*/ 136 h 325"/>
                <a:gd name="T96" fmla="*/ 185 w 431"/>
                <a:gd name="T97" fmla="*/ 130 h 325"/>
                <a:gd name="T98" fmla="*/ 179 w 431"/>
                <a:gd name="T99" fmla="*/ 128 h 325"/>
                <a:gd name="T100" fmla="*/ 67 w 431"/>
                <a:gd name="T101" fmla="*/ 187 h 325"/>
                <a:gd name="T102" fmla="*/ 64 w 431"/>
                <a:gd name="T103" fmla="*/ 191 h 325"/>
                <a:gd name="T104" fmla="*/ 67 w 431"/>
                <a:gd name="T105" fmla="*/ 19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1" h="325">
                  <a:moveTo>
                    <a:pt x="267" y="136"/>
                  </a:moveTo>
                  <a:cubicBezTo>
                    <a:pt x="370" y="185"/>
                    <a:pt x="370" y="185"/>
                    <a:pt x="370" y="185"/>
                  </a:cubicBezTo>
                  <a:cubicBezTo>
                    <a:pt x="267" y="239"/>
                    <a:pt x="267" y="239"/>
                    <a:pt x="267" y="239"/>
                  </a:cubicBezTo>
                  <a:cubicBezTo>
                    <a:pt x="265" y="240"/>
                    <a:pt x="264" y="243"/>
                    <a:pt x="265" y="245"/>
                  </a:cubicBezTo>
                  <a:cubicBezTo>
                    <a:pt x="266" y="247"/>
                    <a:pt x="268" y="248"/>
                    <a:pt x="269" y="248"/>
                  </a:cubicBezTo>
                  <a:cubicBezTo>
                    <a:pt x="270" y="248"/>
                    <a:pt x="271" y="248"/>
                    <a:pt x="271" y="247"/>
                  </a:cubicBezTo>
                  <a:cubicBezTo>
                    <a:pt x="383" y="188"/>
                    <a:pt x="383" y="188"/>
                    <a:pt x="383" y="188"/>
                  </a:cubicBezTo>
                  <a:cubicBezTo>
                    <a:pt x="385" y="188"/>
                    <a:pt x="386" y="186"/>
                    <a:pt x="386" y="184"/>
                  </a:cubicBezTo>
                  <a:cubicBezTo>
                    <a:pt x="386" y="182"/>
                    <a:pt x="385" y="181"/>
                    <a:pt x="383" y="180"/>
                  </a:cubicBezTo>
                  <a:cubicBezTo>
                    <a:pt x="271" y="128"/>
                    <a:pt x="271" y="128"/>
                    <a:pt x="271" y="128"/>
                  </a:cubicBezTo>
                  <a:cubicBezTo>
                    <a:pt x="269" y="127"/>
                    <a:pt x="266" y="128"/>
                    <a:pt x="265" y="130"/>
                  </a:cubicBezTo>
                  <a:cubicBezTo>
                    <a:pt x="264" y="132"/>
                    <a:pt x="265" y="135"/>
                    <a:pt x="267" y="136"/>
                  </a:cubicBezTo>
                  <a:close/>
                  <a:moveTo>
                    <a:pt x="202" y="268"/>
                  </a:moveTo>
                  <a:cubicBezTo>
                    <a:pt x="202" y="268"/>
                    <a:pt x="202" y="268"/>
                    <a:pt x="203" y="268"/>
                  </a:cubicBezTo>
                  <a:cubicBezTo>
                    <a:pt x="205" y="268"/>
                    <a:pt x="207" y="267"/>
                    <a:pt x="207" y="265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1"/>
                    <a:pt x="251" y="108"/>
                    <a:pt x="248" y="107"/>
                  </a:cubicBezTo>
                  <a:cubicBezTo>
                    <a:pt x="246" y="106"/>
                    <a:pt x="243" y="108"/>
                    <a:pt x="243" y="110"/>
                  </a:cubicBezTo>
                  <a:cubicBezTo>
                    <a:pt x="198" y="262"/>
                    <a:pt x="198" y="262"/>
                    <a:pt x="198" y="262"/>
                  </a:cubicBezTo>
                  <a:cubicBezTo>
                    <a:pt x="198" y="265"/>
                    <a:pt x="199" y="267"/>
                    <a:pt x="202" y="268"/>
                  </a:cubicBezTo>
                  <a:close/>
                  <a:moveTo>
                    <a:pt x="386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21" y="0"/>
                    <a:pt x="0" y="21"/>
                    <a:pt x="0" y="47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0" y="323"/>
                    <a:pt x="2" y="325"/>
                    <a:pt x="5" y="325"/>
                  </a:cubicBezTo>
                  <a:cubicBezTo>
                    <a:pt x="427" y="325"/>
                    <a:pt x="427" y="325"/>
                    <a:pt x="427" y="325"/>
                  </a:cubicBezTo>
                  <a:cubicBezTo>
                    <a:pt x="429" y="325"/>
                    <a:pt x="431" y="323"/>
                    <a:pt x="431" y="320"/>
                  </a:cubicBezTo>
                  <a:cubicBezTo>
                    <a:pt x="431" y="47"/>
                    <a:pt x="431" y="47"/>
                    <a:pt x="431" y="47"/>
                  </a:cubicBezTo>
                  <a:cubicBezTo>
                    <a:pt x="431" y="21"/>
                    <a:pt x="411" y="0"/>
                    <a:pt x="386" y="0"/>
                  </a:cubicBezTo>
                  <a:close/>
                  <a:moveTo>
                    <a:pt x="422" y="315"/>
                  </a:moveTo>
                  <a:cubicBezTo>
                    <a:pt x="9" y="315"/>
                    <a:pt x="9" y="315"/>
                    <a:pt x="9" y="315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422" y="64"/>
                    <a:pt x="422" y="64"/>
                    <a:pt x="422" y="64"/>
                  </a:cubicBezTo>
                  <a:lnTo>
                    <a:pt x="422" y="315"/>
                  </a:lnTo>
                  <a:close/>
                  <a:moveTo>
                    <a:pt x="422" y="55"/>
                  </a:moveTo>
                  <a:cubicBezTo>
                    <a:pt x="9" y="55"/>
                    <a:pt x="9" y="55"/>
                    <a:pt x="9" y="55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26"/>
                    <a:pt x="26" y="9"/>
                    <a:pt x="46" y="9"/>
                  </a:cubicBezTo>
                  <a:cubicBezTo>
                    <a:pt x="386" y="9"/>
                    <a:pt x="386" y="9"/>
                    <a:pt x="386" y="9"/>
                  </a:cubicBezTo>
                  <a:cubicBezTo>
                    <a:pt x="406" y="9"/>
                    <a:pt x="422" y="26"/>
                    <a:pt x="422" y="47"/>
                  </a:cubicBezTo>
                  <a:lnTo>
                    <a:pt x="422" y="55"/>
                  </a:lnTo>
                  <a:close/>
                  <a:moveTo>
                    <a:pt x="67" y="195"/>
                  </a:moveTo>
                  <a:cubicBezTo>
                    <a:pt x="179" y="247"/>
                    <a:pt x="179" y="247"/>
                    <a:pt x="179" y="247"/>
                  </a:cubicBezTo>
                  <a:cubicBezTo>
                    <a:pt x="179" y="248"/>
                    <a:pt x="180" y="248"/>
                    <a:pt x="181" y="248"/>
                  </a:cubicBezTo>
                  <a:cubicBezTo>
                    <a:pt x="182" y="248"/>
                    <a:pt x="184" y="247"/>
                    <a:pt x="185" y="245"/>
                  </a:cubicBezTo>
                  <a:cubicBezTo>
                    <a:pt x="186" y="243"/>
                    <a:pt x="185" y="240"/>
                    <a:pt x="183" y="239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183" y="136"/>
                    <a:pt x="183" y="136"/>
                    <a:pt x="183" y="136"/>
                  </a:cubicBezTo>
                  <a:cubicBezTo>
                    <a:pt x="185" y="135"/>
                    <a:pt x="186" y="132"/>
                    <a:pt x="185" y="130"/>
                  </a:cubicBezTo>
                  <a:cubicBezTo>
                    <a:pt x="184" y="127"/>
                    <a:pt x="181" y="127"/>
                    <a:pt x="179" y="128"/>
                  </a:cubicBezTo>
                  <a:cubicBezTo>
                    <a:pt x="67" y="187"/>
                    <a:pt x="67" y="187"/>
                    <a:pt x="67" y="187"/>
                  </a:cubicBezTo>
                  <a:cubicBezTo>
                    <a:pt x="65" y="188"/>
                    <a:pt x="64" y="189"/>
                    <a:pt x="64" y="191"/>
                  </a:cubicBezTo>
                  <a:cubicBezTo>
                    <a:pt x="64" y="193"/>
                    <a:pt x="65" y="194"/>
                    <a:pt x="67" y="1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076288" y="3979164"/>
            <a:ext cx="1070527" cy="1070527"/>
            <a:chOff x="3995459" y="7121636"/>
            <a:chExt cx="837454" cy="837454"/>
          </a:xfrm>
        </p:grpSpPr>
        <p:sp>
          <p:nvSpPr>
            <p:cNvPr id="7" name="Oval 18"/>
            <p:cNvSpPr>
              <a:spLocks noChangeArrowheads="1"/>
            </p:cNvSpPr>
            <p:nvPr/>
          </p:nvSpPr>
          <p:spPr bwMode="auto">
            <a:xfrm>
              <a:off x="3995459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42"/>
            <p:cNvSpPr>
              <a:spLocks noEditPoints="1"/>
            </p:cNvSpPr>
            <p:nvPr/>
          </p:nvSpPr>
          <p:spPr bwMode="auto">
            <a:xfrm>
              <a:off x="4168022" y="7251929"/>
              <a:ext cx="492328" cy="576868"/>
            </a:xfrm>
            <a:custGeom>
              <a:avLst/>
              <a:gdLst>
                <a:gd name="T0" fmla="*/ 122 w 419"/>
                <a:gd name="T1" fmla="*/ 141 h 491"/>
                <a:gd name="T2" fmla="*/ 156 w 419"/>
                <a:gd name="T3" fmla="*/ 239 h 491"/>
                <a:gd name="T4" fmla="*/ 169 w 419"/>
                <a:gd name="T5" fmla="*/ 276 h 491"/>
                <a:gd name="T6" fmla="*/ 194 w 419"/>
                <a:gd name="T7" fmla="*/ 293 h 491"/>
                <a:gd name="T8" fmla="*/ 220 w 419"/>
                <a:gd name="T9" fmla="*/ 276 h 491"/>
                <a:gd name="T10" fmla="*/ 233 w 419"/>
                <a:gd name="T11" fmla="*/ 239 h 491"/>
                <a:gd name="T12" fmla="*/ 266 w 419"/>
                <a:gd name="T13" fmla="*/ 141 h 491"/>
                <a:gd name="T14" fmla="*/ 194 w 419"/>
                <a:gd name="T15" fmla="*/ 283 h 491"/>
                <a:gd name="T16" fmla="*/ 207 w 419"/>
                <a:gd name="T17" fmla="*/ 276 h 491"/>
                <a:gd name="T18" fmla="*/ 223 w 419"/>
                <a:gd name="T19" fmla="*/ 263 h 491"/>
                <a:gd name="T20" fmla="*/ 169 w 419"/>
                <a:gd name="T21" fmla="*/ 266 h 491"/>
                <a:gd name="T22" fmla="*/ 165 w 419"/>
                <a:gd name="T23" fmla="*/ 244 h 491"/>
                <a:gd name="T24" fmla="*/ 223 w 419"/>
                <a:gd name="T25" fmla="*/ 263 h 491"/>
                <a:gd name="T26" fmla="*/ 223 w 419"/>
                <a:gd name="T27" fmla="*/ 235 h 491"/>
                <a:gd name="T28" fmla="*/ 199 w 419"/>
                <a:gd name="T29" fmla="*/ 168 h 491"/>
                <a:gd name="T30" fmla="*/ 221 w 419"/>
                <a:gd name="T31" fmla="*/ 134 h 491"/>
                <a:gd name="T32" fmla="*/ 194 w 419"/>
                <a:gd name="T33" fmla="*/ 159 h 491"/>
                <a:gd name="T34" fmla="*/ 168 w 419"/>
                <a:gd name="T35" fmla="*/ 134 h 491"/>
                <a:gd name="T36" fmla="*/ 190 w 419"/>
                <a:gd name="T37" fmla="*/ 168 h 491"/>
                <a:gd name="T38" fmla="*/ 165 w 419"/>
                <a:gd name="T39" fmla="*/ 235 h 491"/>
                <a:gd name="T40" fmla="*/ 132 w 419"/>
                <a:gd name="T41" fmla="*/ 141 h 491"/>
                <a:gd name="T42" fmla="*/ 257 w 419"/>
                <a:gd name="T43" fmla="*/ 141 h 491"/>
                <a:gd name="T44" fmla="*/ 407 w 419"/>
                <a:gd name="T45" fmla="*/ 250 h 491"/>
                <a:gd name="T46" fmla="*/ 374 w 419"/>
                <a:gd name="T47" fmla="*/ 183 h 491"/>
                <a:gd name="T48" fmla="*/ 374 w 419"/>
                <a:gd name="T49" fmla="*/ 118 h 491"/>
                <a:gd name="T50" fmla="*/ 193 w 419"/>
                <a:gd name="T51" fmla="*/ 0 h 491"/>
                <a:gd name="T52" fmla="*/ 61 w 419"/>
                <a:gd name="T53" fmla="*/ 288 h 491"/>
                <a:gd name="T54" fmla="*/ 72 w 419"/>
                <a:gd name="T55" fmla="*/ 454 h 491"/>
                <a:gd name="T56" fmla="*/ 197 w 419"/>
                <a:gd name="T57" fmla="*/ 491 h 491"/>
                <a:gd name="T58" fmla="*/ 259 w 419"/>
                <a:gd name="T59" fmla="*/ 480 h 491"/>
                <a:gd name="T60" fmla="*/ 345 w 419"/>
                <a:gd name="T61" fmla="*/ 413 h 491"/>
                <a:gd name="T62" fmla="*/ 378 w 419"/>
                <a:gd name="T63" fmla="*/ 391 h 491"/>
                <a:gd name="T64" fmla="*/ 378 w 419"/>
                <a:gd name="T65" fmla="*/ 360 h 491"/>
                <a:gd name="T66" fmla="*/ 388 w 419"/>
                <a:gd name="T67" fmla="*/ 339 h 491"/>
                <a:gd name="T68" fmla="*/ 394 w 419"/>
                <a:gd name="T69" fmla="*/ 319 h 491"/>
                <a:gd name="T70" fmla="*/ 390 w 419"/>
                <a:gd name="T71" fmla="*/ 304 h 491"/>
                <a:gd name="T72" fmla="*/ 409 w 419"/>
                <a:gd name="T73" fmla="*/ 289 h 491"/>
                <a:gd name="T74" fmla="*/ 407 w 419"/>
                <a:gd name="T75" fmla="*/ 250 h 491"/>
                <a:gd name="T76" fmla="*/ 385 w 419"/>
                <a:gd name="T77" fmla="*/ 286 h 491"/>
                <a:gd name="T78" fmla="*/ 380 w 419"/>
                <a:gd name="T79" fmla="*/ 307 h 491"/>
                <a:gd name="T80" fmla="*/ 385 w 419"/>
                <a:gd name="T81" fmla="*/ 317 h 491"/>
                <a:gd name="T82" fmla="*/ 376 w 419"/>
                <a:gd name="T83" fmla="*/ 331 h 491"/>
                <a:gd name="T84" fmla="*/ 375 w 419"/>
                <a:gd name="T85" fmla="*/ 344 h 491"/>
                <a:gd name="T86" fmla="*/ 369 w 419"/>
                <a:gd name="T87" fmla="*/ 365 h 491"/>
                <a:gd name="T88" fmla="*/ 347 w 419"/>
                <a:gd name="T89" fmla="*/ 404 h 491"/>
                <a:gd name="T90" fmla="*/ 261 w 419"/>
                <a:gd name="T91" fmla="*/ 386 h 491"/>
                <a:gd name="T92" fmla="*/ 250 w 419"/>
                <a:gd name="T93" fmla="*/ 476 h 491"/>
                <a:gd name="T94" fmla="*/ 89 w 419"/>
                <a:gd name="T95" fmla="*/ 307 h 491"/>
                <a:gd name="T96" fmla="*/ 9 w 419"/>
                <a:gd name="T97" fmla="*/ 167 h 491"/>
                <a:gd name="T98" fmla="*/ 193 w 419"/>
                <a:gd name="T99" fmla="*/ 9 h 491"/>
                <a:gd name="T100" fmla="*/ 365 w 419"/>
                <a:gd name="T101" fmla="*/ 120 h 491"/>
                <a:gd name="T102" fmla="*/ 365 w 419"/>
                <a:gd name="T103" fmla="*/ 180 h 491"/>
                <a:gd name="T104" fmla="*/ 399 w 419"/>
                <a:gd name="T105" fmla="*/ 255 h 491"/>
                <a:gd name="T106" fmla="*/ 405 w 419"/>
                <a:gd name="T107" fmla="*/ 28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9" h="491">
                  <a:moveTo>
                    <a:pt x="194" y="69"/>
                  </a:moveTo>
                  <a:cubicBezTo>
                    <a:pt x="155" y="69"/>
                    <a:pt x="122" y="101"/>
                    <a:pt x="122" y="141"/>
                  </a:cubicBezTo>
                  <a:cubicBezTo>
                    <a:pt x="122" y="161"/>
                    <a:pt x="130" y="180"/>
                    <a:pt x="144" y="195"/>
                  </a:cubicBezTo>
                  <a:cubicBezTo>
                    <a:pt x="148" y="199"/>
                    <a:pt x="156" y="210"/>
                    <a:pt x="156" y="239"/>
                  </a:cubicBezTo>
                  <a:cubicBezTo>
                    <a:pt x="156" y="263"/>
                    <a:pt x="156" y="263"/>
                    <a:pt x="156" y="263"/>
                  </a:cubicBezTo>
                  <a:cubicBezTo>
                    <a:pt x="156" y="270"/>
                    <a:pt x="162" y="276"/>
                    <a:pt x="169" y="276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4" y="285"/>
                    <a:pt x="183" y="293"/>
                    <a:pt x="194" y="293"/>
                  </a:cubicBezTo>
                  <a:cubicBezTo>
                    <a:pt x="205" y="293"/>
                    <a:pt x="214" y="285"/>
                    <a:pt x="217" y="276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27" y="276"/>
                    <a:pt x="233" y="270"/>
                    <a:pt x="233" y="263"/>
                  </a:cubicBezTo>
                  <a:cubicBezTo>
                    <a:pt x="233" y="239"/>
                    <a:pt x="233" y="239"/>
                    <a:pt x="233" y="239"/>
                  </a:cubicBezTo>
                  <a:cubicBezTo>
                    <a:pt x="233" y="210"/>
                    <a:pt x="241" y="199"/>
                    <a:pt x="244" y="195"/>
                  </a:cubicBezTo>
                  <a:cubicBezTo>
                    <a:pt x="258" y="180"/>
                    <a:pt x="266" y="161"/>
                    <a:pt x="266" y="141"/>
                  </a:cubicBezTo>
                  <a:cubicBezTo>
                    <a:pt x="266" y="101"/>
                    <a:pt x="234" y="69"/>
                    <a:pt x="194" y="69"/>
                  </a:cubicBezTo>
                  <a:close/>
                  <a:moveTo>
                    <a:pt x="194" y="283"/>
                  </a:moveTo>
                  <a:cubicBezTo>
                    <a:pt x="189" y="283"/>
                    <a:pt x="184" y="280"/>
                    <a:pt x="182" y="276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5" y="280"/>
                    <a:pt x="200" y="283"/>
                    <a:pt x="194" y="283"/>
                  </a:cubicBezTo>
                  <a:close/>
                  <a:moveTo>
                    <a:pt x="223" y="263"/>
                  </a:moveTo>
                  <a:cubicBezTo>
                    <a:pt x="223" y="265"/>
                    <a:pt x="222" y="266"/>
                    <a:pt x="220" y="266"/>
                  </a:cubicBezTo>
                  <a:cubicBezTo>
                    <a:pt x="169" y="266"/>
                    <a:pt x="169" y="266"/>
                    <a:pt x="169" y="266"/>
                  </a:cubicBezTo>
                  <a:cubicBezTo>
                    <a:pt x="167" y="266"/>
                    <a:pt x="165" y="265"/>
                    <a:pt x="165" y="263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223" y="244"/>
                    <a:pt x="223" y="244"/>
                    <a:pt x="223" y="244"/>
                  </a:cubicBezTo>
                  <a:lnTo>
                    <a:pt x="223" y="263"/>
                  </a:lnTo>
                  <a:close/>
                  <a:moveTo>
                    <a:pt x="237" y="188"/>
                  </a:moveTo>
                  <a:cubicBezTo>
                    <a:pt x="232" y="194"/>
                    <a:pt x="224" y="207"/>
                    <a:pt x="223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18" y="165"/>
                    <a:pt x="224" y="141"/>
                    <a:pt x="224" y="140"/>
                  </a:cubicBezTo>
                  <a:cubicBezTo>
                    <a:pt x="225" y="137"/>
                    <a:pt x="223" y="135"/>
                    <a:pt x="221" y="134"/>
                  </a:cubicBezTo>
                  <a:cubicBezTo>
                    <a:pt x="218" y="133"/>
                    <a:pt x="216" y="135"/>
                    <a:pt x="215" y="137"/>
                  </a:cubicBezTo>
                  <a:cubicBezTo>
                    <a:pt x="215" y="138"/>
                    <a:pt x="210" y="159"/>
                    <a:pt x="194" y="159"/>
                  </a:cubicBezTo>
                  <a:cubicBezTo>
                    <a:pt x="179" y="159"/>
                    <a:pt x="173" y="138"/>
                    <a:pt x="173" y="137"/>
                  </a:cubicBezTo>
                  <a:cubicBezTo>
                    <a:pt x="173" y="135"/>
                    <a:pt x="170" y="133"/>
                    <a:pt x="168" y="134"/>
                  </a:cubicBezTo>
                  <a:cubicBezTo>
                    <a:pt x="165" y="135"/>
                    <a:pt x="164" y="137"/>
                    <a:pt x="164" y="140"/>
                  </a:cubicBezTo>
                  <a:cubicBezTo>
                    <a:pt x="165" y="141"/>
                    <a:pt x="170" y="165"/>
                    <a:pt x="190" y="168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65" y="235"/>
                    <a:pt x="165" y="235"/>
                    <a:pt x="165" y="235"/>
                  </a:cubicBezTo>
                  <a:cubicBezTo>
                    <a:pt x="164" y="207"/>
                    <a:pt x="156" y="194"/>
                    <a:pt x="151" y="188"/>
                  </a:cubicBezTo>
                  <a:cubicBezTo>
                    <a:pt x="139" y="176"/>
                    <a:pt x="132" y="158"/>
                    <a:pt x="132" y="141"/>
                  </a:cubicBezTo>
                  <a:cubicBezTo>
                    <a:pt x="132" y="107"/>
                    <a:pt x="160" y="79"/>
                    <a:pt x="194" y="79"/>
                  </a:cubicBezTo>
                  <a:cubicBezTo>
                    <a:pt x="229" y="79"/>
                    <a:pt x="257" y="107"/>
                    <a:pt x="257" y="141"/>
                  </a:cubicBezTo>
                  <a:cubicBezTo>
                    <a:pt x="257" y="158"/>
                    <a:pt x="250" y="176"/>
                    <a:pt x="237" y="188"/>
                  </a:cubicBezTo>
                  <a:close/>
                  <a:moveTo>
                    <a:pt x="407" y="250"/>
                  </a:moveTo>
                  <a:cubicBezTo>
                    <a:pt x="395" y="232"/>
                    <a:pt x="374" y="197"/>
                    <a:pt x="372" y="188"/>
                  </a:cubicBezTo>
                  <a:cubicBezTo>
                    <a:pt x="373" y="187"/>
                    <a:pt x="373" y="185"/>
                    <a:pt x="374" y="183"/>
                  </a:cubicBezTo>
                  <a:cubicBezTo>
                    <a:pt x="376" y="176"/>
                    <a:pt x="379" y="166"/>
                    <a:pt x="379" y="158"/>
                  </a:cubicBezTo>
                  <a:cubicBezTo>
                    <a:pt x="379" y="146"/>
                    <a:pt x="377" y="129"/>
                    <a:pt x="374" y="118"/>
                  </a:cubicBezTo>
                  <a:cubicBezTo>
                    <a:pt x="373" y="112"/>
                    <a:pt x="364" y="83"/>
                    <a:pt x="338" y="55"/>
                  </a:cubicBezTo>
                  <a:cubicBezTo>
                    <a:pt x="303" y="18"/>
                    <a:pt x="255" y="0"/>
                    <a:pt x="193" y="0"/>
                  </a:cubicBezTo>
                  <a:cubicBezTo>
                    <a:pt x="65" y="0"/>
                    <a:pt x="0" y="56"/>
                    <a:pt x="0" y="167"/>
                  </a:cubicBezTo>
                  <a:cubicBezTo>
                    <a:pt x="0" y="231"/>
                    <a:pt x="37" y="266"/>
                    <a:pt x="61" y="288"/>
                  </a:cubicBezTo>
                  <a:cubicBezTo>
                    <a:pt x="70" y="297"/>
                    <a:pt x="78" y="304"/>
                    <a:pt x="80" y="310"/>
                  </a:cubicBezTo>
                  <a:cubicBezTo>
                    <a:pt x="97" y="376"/>
                    <a:pt x="82" y="429"/>
                    <a:pt x="72" y="454"/>
                  </a:cubicBezTo>
                  <a:cubicBezTo>
                    <a:pt x="71" y="456"/>
                    <a:pt x="72" y="459"/>
                    <a:pt x="74" y="460"/>
                  </a:cubicBezTo>
                  <a:cubicBezTo>
                    <a:pt x="112" y="480"/>
                    <a:pt x="154" y="491"/>
                    <a:pt x="197" y="491"/>
                  </a:cubicBezTo>
                  <a:cubicBezTo>
                    <a:pt x="217" y="491"/>
                    <a:pt x="236" y="489"/>
                    <a:pt x="256" y="484"/>
                  </a:cubicBezTo>
                  <a:cubicBezTo>
                    <a:pt x="258" y="484"/>
                    <a:pt x="259" y="482"/>
                    <a:pt x="259" y="480"/>
                  </a:cubicBezTo>
                  <a:cubicBezTo>
                    <a:pt x="259" y="438"/>
                    <a:pt x="260" y="406"/>
                    <a:pt x="262" y="396"/>
                  </a:cubicBezTo>
                  <a:cubicBezTo>
                    <a:pt x="280" y="401"/>
                    <a:pt x="335" y="413"/>
                    <a:pt x="345" y="413"/>
                  </a:cubicBezTo>
                  <a:cubicBezTo>
                    <a:pt x="346" y="413"/>
                    <a:pt x="347" y="413"/>
                    <a:pt x="347" y="413"/>
                  </a:cubicBezTo>
                  <a:cubicBezTo>
                    <a:pt x="355" y="413"/>
                    <a:pt x="374" y="413"/>
                    <a:pt x="378" y="391"/>
                  </a:cubicBezTo>
                  <a:cubicBezTo>
                    <a:pt x="381" y="380"/>
                    <a:pt x="380" y="370"/>
                    <a:pt x="379" y="364"/>
                  </a:cubicBezTo>
                  <a:cubicBezTo>
                    <a:pt x="379" y="362"/>
                    <a:pt x="378" y="360"/>
                    <a:pt x="378" y="360"/>
                  </a:cubicBezTo>
                  <a:cubicBezTo>
                    <a:pt x="379" y="356"/>
                    <a:pt x="382" y="352"/>
                    <a:pt x="384" y="348"/>
                  </a:cubicBezTo>
                  <a:cubicBezTo>
                    <a:pt x="386" y="344"/>
                    <a:pt x="387" y="342"/>
                    <a:pt x="388" y="339"/>
                  </a:cubicBezTo>
                  <a:cubicBezTo>
                    <a:pt x="388" y="337"/>
                    <a:pt x="387" y="333"/>
                    <a:pt x="386" y="330"/>
                  </a:cubicBezTo>
                  <a:cubicBezTo>
                    <a:pt x="389" y="327"/>
                    <a:pt x="393" y="323"/>
                    <a:pt x="394" y="319"/>
                  </a:cubicBezTo>
                  <a:cubicBezTo>
                    <a:pt x="394" y="315"/>
                    <a:pt x="392" y="310"/>
                    <a:pt x="390" y="305"/>
                  </a:cubicBezTo>
                  <a:cubicBezTo>
                    <a:pt x="390" y="305"/>
                    <a:pt x="390" y="305"/>
                    <a:pt x="390" y="304"/>
                  </a:cubicBezTo>
                  <a:cubicBezTo>
                    <a:pt x="390" y="303"/>
                    <a:pt x="390" y="299"/>
                    <a:pt x="390" y="294"/>
                  </a:cubicBezTo>
                  <a:cubicBezTo>
                    <a:pt x="396" y="293"/>
                    <a:pt x="406" y="291"/>
                    <a:pt x="409" y="289"/>
                  </a:cubicBezTo>
                  <a:cubicBezTo>
                    <a:pt x="415" y="286"/>
                    <a:pt x="419" y="277"/>
                    <a:pt x="419" y="272"/>
                  </a:cubicBezTo>
                  <a:cubicBezTo>
                    <a:pt x="419" y="270"/>
                    <a:pt x="418" y="270"/>
                    <a:pt x="407" y="250"/>
                  </a:cubicBezTo>
                  <a:close/>
                  <a:moveTo>
                    <a:pt x="405" y="281"/>
                  </a:moveTo>
                  <a:cubicBezTo>
                    <a:pt x="403" y="282"/>
                    <a:pt x="393" y="284"/>
                    <a:pt x="385" y="286"/>
                  </a:cubicBezTo>
                  <a:cubicBezTo>
                    <a:pt x="383" y="286"/>
                    <a:pt x="381" y="288"/>
                    <a:pt x="381" y="290"/>
                  </a:cubicBezTo>
                  <a:cubicBezTo>
                    <a:pt x="380" y="305"/>
                    <a:pt x="380" y="306"/>
                    <a:pt x="380" y="307"/>
                  </a:cubicBezTo>
                  <a:cubicBezTo>
                    <a:pt x="381" y="308"/>
                    <a:pt x="381" y="308"/>
                    <a:pt x="382" y="310"/>
                  </a:cubicBezTo>
                  <a:cubicBezTo>
                    <a:pt x="384" y="314"/>
                    <a:pt x="385" y="316"/>
                    <a:pt x="385" y="317"/>
                  </a:cubicBezTo>
                  <a:cubicBezTo>
                    <a:pt x="384" y="319"/>
                    <a:pt x="381" y="322"/>
                    <a:pt x="377" y="325"/>
                  </a:cubicBezTo>
                  <a:cubicBezTo>
                    <a:pt x="376" y="326"/>
                    <a:pt x="375" y="329"/>
                    <a:pt x="376" y="331"/>
                  </a:cubicBezTo>
                  <a:cubicBezTo>
                    <a:pt x="377" y="334"/>
                    <a:pt x="378" y="337"/>
                    <a:pt x="378" y="338"/>
                  </a:cubicBezTo>
                  <a:cubicBezTo>
                    <a:pt x="378" y="339"/>
                    <a:pt x="377" y="342"/>
                    <a:pt x="375" y="344"/>
                  </a:cubicBezTo>
                  <a:cubicBezTo>
                    <a:pt x="373" y="348"/>
                    <a:pt x="371" y="353"/>
                    <a:pt x="369" y="357"/>
                  </a:cubicBezTo>
                  <a:cubicBezTo>
                    <a:pt x="369" y="359"/>
                    <a:pt x="369" y="362"/>
                    <a:pt x="369" y="365"/>
                  </a:cubicBezTo>
                  <a:cubicBezTo>
                    <a:pt x="370" y="371"/>
                    <a:pt x="371" y="379"/>
                    <a:pt x="369" y="389"/>
                  </a:cubicBezTo>
                  <a:cubicBezTo>
                    <a:pt x="367" y="401"/>
                    <a:pt x="359" y="404"/>
                    <a:pt x="347" y="404"/>
                  </a:cubicBezTo>
                  <a:cubicBezTo>
                    <a:pt x="347" y="404"/>
                    <a:pt x="346" y="404"/>
                    <a:pt x="345" y="404"/>
                  </a:cubicBezTo>
                  <a:cubicBezTo>
                    <a:pt x="335" y="403"/>
                    <a:pt x="271" y="389"/>
                    <a:pt x="261" y="386"/>
                  </a:cubicBezTo>
                  <a:cubicBezTo>
                    <a:pt x="259" y="386"/>
                    <a:pt x="257" y="386"/>
                    <a:pt x="256" y="387"/>
                  </a:cubicBezTo>
                  <a:cubicBezTo>
                    <a:pt x="250" y="394"/>
                    <a:pt x="249" y="449"/>
                    <a:pt x="250" y="476"/>
                  </a:cubicBezTo>
                  <a:cubicBezTo>
                    <a:pt x="193" y="488"/>
                    <a:pt x="133" y="480"/>
                    <a:pt x="83" y="454"/>
                  </a:cubicBezTo>
                  <a:cubicBezTo>
                    <a:pt x="93" y="426"/>
                    <a:pt x="105" y="373"/>
                    <a:pt x="89" y="307"/>
                  </a:cubicBezTo>
                  <a:cubicBezTo>
                    <a:pt x="87" y="299"/>
                    <a:pt x="79" y="292"/>
                    <a:pt x="68" y="282"/>
                  </a:cubicBezTo>
                  <a:cubicBezTo>
                    <a:pt x="44" y="260"/>
                    <a:pt x="9" y="227"/>
                    <a:pt x="9" y="167"/>
                  </a:cubicBezTo>
                  <a:cubicBezTo>
                    <a:pt x="9" y="119"/>
                    <a:pt x="22" y="82"/>
                    <a:pt x="47" y="56"/>
                  </a:cubicBezTo>
                  <a:cubicBezTo>
                    <a:pt x="78" y="25"/>
                    <a:pt x="127" y="9"/>
                    <a:pt x="193" y="9"/>
                  </a:cubicBezTo>
                  <a:cubicBezTo>
                    <a:pt x="252" y="9"/>
                    <a:pt x="298" y="27"/>
                    <a:pt x="331" y="61"/>
                  </a:cubicBezTo>
                  <a:cubicBezTo>
                    <a:pt x="357" y="88"/>
                    <a:pt x="364" y="117"/>
                    <a:pt x="365" y="120"/>
                  </a:cubicBezTo>
                  <a:cubicBezTo>
                    <a:pt x="367" y="130"/>
                    <a:pt x="370" y="147"/>
                    <a:pt x="370" y="158"/>
                  </a:cubicBezTo>
                  <a:cubicBezTo>
                    <a:pt x="370" y="165"/>
                    <a:pt x="367" y="174"/>
                    <a:pt x="365" y="180"/>
                  </a:cubicBezTo>
                  <a:cubicBezTo>
                    <a:pt x="363" y="185"/>
                    <a:pt x="363" y="187"/>
                    <a:pt x="363" y="189"/>
                  </a:cubicBezTo>
                  <a:cubicBezTo>
                    <a:pt x="364" y="198"/>
                    <a:pt x="380" y="224"/>
                    <a:pt x="399" y="255"/>
                  </a:cubicBezTo>
                  <a:cubicBezTo>
                    <a:pt x="403" y="263"/>
                    <a:pt x="408" y="271"/>
                    <a:pt x="409" y="273"/>
                  </a:cubicBezTo>
                  <a:cubicBezTo>
                    <a:pt x="409" y="275"/>
                    <a:pt x="406" y="280"/>
                    <a:pt x="40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045185" y="3979164"/>
            <a:ext cx="1070527" cy="1070527"/>
            <a:chOff x="5038007" y="7121636"/>
            <a:chExt cx="837454" cy="837454"/>
          </a:xfrm>
        </p:grpSpPr>
        <p:sp>
          <p:nvSpPr>
            <p:cNvPr id="9" name="Oval 15"/>
            <p:cNvSpPr>
              <a:spLocks noChangeArrowheads="1"/>
            </p:cNvSpPr>
            <p:nvPr/>
          </p:nvSpPr>
          <p:spPr bwMode="auto">
            <a:xfrm>
              <a:off x="5038007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3"/>
            <p:cNvSpPr>
              <a:spLocks noEditPoints="1"/>
            </p:cNvSpPr>
            <p:nvPr/>
          </p:nvSpPr>
          <p:spPr bwMode="auto">
            <a:xfrm>
              <a:off x="5178529" y="7275052"/>
              <a:ext cx="556412" cy="529621"/>
            </a:xfrm>
            <a:custGeom>
              <a:avLst/>
              <a:gdLst>
                <a:gd name="T0" fmla="*/ 704 w 706"/>
                <a:gd name="T1" fmla="*/ 161 h 672"/>
                <a:gd name="T2" fmla="*/ 634 w 706"/>
                <a:gd name="T3" fmla="*/ 72 h 672"/>
                <a:gd name="T4" fmla="*/ 629 w 706"/>
                <a:gd name="T5" fmla="*/ 70 h 672"/>
                <a:gd name="T6" fmla="*/ 360 w 706"/>
                <a:gd name="T7" fmla="*/ 70 h 672"/>
                <a:gd name="T8" fmla="*/ 360 w 706"/>
                <a:gd name="T9" fmla="*/ 7 h 672"/>
                <a:gd name="T10" fmla="*/ 353 w 706"/>
                <a:gd name="T11" fmla="*/ 0 h 672"/>
                <a:gd name="T12" fmla="*/ 346 w 706"/>
                <a:gd name="T13" fmla="*/ 7 h 672"/>
                <a:gd name="T14" fmla="*/ 346 w 706"/>
                <a:gd name="T15" fmla="*/ 70 h 672"/>
                <a:gd name="T16" fmla="*/ 129 w 706"/>
                <a:gd name="T17" fmla="*/ 70 h 672"/>
                <a:gd name="T18" fmla="*/ 122 w 706"/>
                <a:gd name="T19" fmla="*/ 77 h 672"/>
                <a:gd name="T20" fmla="*/ 122 w 706"/>
                <a:gd name="T21" fmla="*/ 253 h 672"/>
                <a:gd name="T22" fmla="*/ 129 w 706"/>
                <a:gd name="T23" fmla="*/ 260 h 672"/>
                <a:gd name="T24" fmla="*/ 346 w 706"/>
                <a:gd name="T25" fmla="*/ 260 h 672"/>
                <a:gd name="T26" fmla="*/ 346 w 706"/>
                <a:gd name="T27" fmla="*/ 329 h 672"/>
                <a:gd name="T28" fmla="*/ 77 w 706"/>
                <a:gd name="T29" fmla="*/ 329 h 672"/>
                <a:gd name="T30" fmla="*/ 72 w 706"/>
                <a:gd name="T31" fmla="*/ 332 h 672"/>
                <a:gd name="T32" fmla="*/ 2 w 706"/>
                <a:gd name="T33" fmla="*/ 420 h 672"/>
                <a:gd name="T34" fmla="*/ 2 w 706"/>
                <a:gd name="T35" fmla="*/ 429 h 672"/>
                <a:gd name="T36" fmla="*/ 72 w 706"/>
                <a:gd name="T37" fmla="*/ 517 h 672"/>
                <a:gd name="T38" fmla="*/ 77 w 706"/>
                <a:gd name="T39" fmla="*/ 519 h 672"/>
                <a:gd name="T40" fmla="*/ 346 w 706"/>
                <a:gd name="T41" fmla="*/ 519 h 672"/>
                <a:gd name="T42" fmla="*/ 346 w 706"/>
                <a:gd name="T43" fmla="*/ 665 h 672"/>
                <a:gd name="T44" fmla="*/ 353 w 706"/>
                <a:gd name="T45" fmla="*/ 672 h 672"/>
                <a:gd name="T46" fmla="*/ 360 w 706"/>
                <a:gd name="T47" fmla="*/ 665 h 672"/>
                <a:gd name="T48" fmla="*/ 360 w 706"/>
                <a:gd name="T49" fmla="*/ 519 h 672"/>
                <a:gd name="T50" fmla="*/ 577 w 706"/>
                <a:gd name="T51" fmla="*/ 519 h 672"/>
                <a:gd name="T52" fmla="*/ 584 w 706"/>
                <a:gd name="T53" fmla="*/ 512 h 672"/>
                <a:gd name="T54" fmla="*/ 584 w 706"/>
                <a:gd name="T55" fmla="*/ 336 h 672"/>
                <a:gd name="T56" fmla="*/ 577 w 706"/>
                <a:gd name="T57" fmla="*/ 329 h 672"/>
                <a:gd name="T58" fmla="*/ 360 w 706"/>
                <a:gd name="T59" fmla="*/ 329 h 672"/>
                <a:gd name="T60" fmla="*/ 360 w 706"/>
                <a:gd name="T61" fmla="*/ 260 h 672"/>
                <a:gd name="T62" fmla="*/ 629 w 706"/>
                <a:gd name="T63" fmla="*/ 260 h 672"/>
                <a:gd name="T64" fmla="*/ 634 w 706"/>
                <a:gd name="T65" fmla="*/ 257 h 672"/>
                <a:gd name="T66" fmla="*/ 704 w 706"/>
                <a:gd name="T67" fmla="*/ 169 h 672"/>
                <a:gd name="T68" fmla="*/ 704 w 706"/>
                <a:gd name="T69" fmla="*/ 161 h 672"/>
                <a:gd name="T70" fmla="*/ 570 w 706"/>
                <a:gd name="T71" fmla="*/ 505 h 672"/>
                <a:gd name="T72" fmla="*/ 80 w 706"/>
                <a:gd name="T73" fmla="*/ 505 h 672"/>
                <a:gd name="T74" fmla="*/ 16 w 706"/>
                <a:gd name="T75" fmla="*/ 424 h 672"/>
                <a:gd name="T76" fmla="*/ 80 w 706"/>
                <a:gd name="T77" fmla="*/ 343 h 672"/>
                <a:gd name="T78" fmla="*/ 353 w 706"/>
                <a:gd name="T79" fmla="*/ 343 h 672"/>
                <a:gd name="T80" fmla="*/ 353 w 706"/>
                <a:gd name="T81" fmla="*/ 343 h 672"/>
                <a:gd name="T82" fmla="*/ 353 w 706"/>
                <a:gd name="T83" fmla="*/ 343 h 672"/>
                <a:gd name="T84" fmla="*/ 570 w 706"/>
                <a:gd name="T85" fmla="*/ 343 h 672"/>
                <a:gd name="T86" fmla="*/ 570 w 706"/>
                <a:gd name="T87" fmla="*/ 505 h 672"/>
                <a:gd name="T88" fmla="*/ 626 w 706"/>
                <a:gd name="T89" fmla="*/ 246 h 672"/>
                <a:gd name="T90" fmla="*/ 136 w 706"/>
                <a:gd name="T91" fmla="*/ 246 h 672"/>
                <a:gd name="T92" fmla="*/ 136 w 706"/>
                <a:gd name="T93" fmla="*/ 84 h 672"/>
                <a:gd name="T94" fmla="*/ 626 w 706"/>
                <a:gd name="T95" fmla="*/ 84 h 672"/>
                <a:gd name="T96" fmla="*/ 690 w 706"/>
                <a:gd name="T97" fmla="*/ 165 h 672"/>
                <a:gd name="T98" fmla="*/ 626 w 706"/>
                <a:gd name="T99" fmla="*/ 24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6" h="672">
                  <a:moveTo>
                    <a:pt x="704" y="161"/>
                  </a:moveTo>
                  <a:cubicBezTo>
                    <a:pt x="634" y="72"/>
                    <a:pt x="634" y="72"/>
                    <a:pt x="634" y="72"/>
                  </a:cubicBezTo>
                  <a:cubicBezTo>
                    <a:pt x="633" y="71"/>
                    <a:pt x="631" y="70"/>
                    <a:pt x="62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0" y="3"/>
                    <a:pt x="357" y="0"/>
                    <a:pt x="353" y="0"/>
                  </a:cubicBezTo>
                  <a:cubicBezTo>
                    <a:pt x="349" y="0"/>
                    <a:pt x="346" y="3"/>
                    <a:pt x="346" y="7"/>
                  </a:cubicBezTo>
                  <a:cubicBezTo>
                    <a:pt x="346" y="70"/>
                    <a:pt x="346" y="70"/>
                    <a:pt x="346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6" y="70"/>
                    <a:pt x="122" y="73"/>
                    <a:pt x="122" y="77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2" y="257"/>
                    <a:pt x="126" y="260"/>
                    <a:pt x="129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6" y="329"/>
                    <a:pt x="346" y="329"/>
                    <a:pt x="346" y="329"/>
                  </a:cubicBezTo>
                  <a:cubicBezTo>
                    <a:pt x="77" y="329"/>
                    <a:pt x="77" y="329"/>
                    <a:pt x="77" y="329"/>
                  </a:cubicBezTo>
                  <a:cubicBezTo>
                    <a:pt x="75" y="329"/>
                    <a:pt x="73" y="330"/>
                    <a:pt x="72" y="332"/>
                  </a:cubicBezTo>
                  <a:cubicBezTo>
                    <a:pt x="2" y="420"/>
                    <a:pt x="2" y="420"/>
                    <a:pt x="2" y="420"/>
                  </a:cubicBezTo>
                  <a:cubicBezTo>
                    <a:pt x="0" y="423"/>
                    <a:pt x="0" y="426"/>
                    <a:pt x="2" y="429"/>
                  </a:cubicBezTo>
                  <a:cubicBezTo>
                    <a:pt x="72" y="517"/>
                    <a:pt x="72" y="517"/>
                    <a:pt x="72" y="517"/>
                  </a:cubicBezTo>
                  <a:cubicBezTo>
                    <a:pt x="73" y="519"/>
                    <a:pt x="75" y="519"/>
                    <a:pt x="77" y="519"/>
                  </a:cubicBezTo>
                  <a:cubicBezTo>
                    <a:pt x="346" y="519"/>
                    <a:pt x="346" y="519"/>
                    <a:pt x="346" y="519"/>
                  </a:cubicBezTo>
                  <a:cubicBezTo>
                    <a:pt x="346" y="665"/>
                    <a:pt x="346" y="665"/>
                    <a:pt x="346" y="665"/>
                  </a:cubicBezTo>
                  <a:cubicBezTo>
                    <a:pt x="346" y="669"/>
                    <a:pt x="349" y="672"/>
                    <a:pt x="353" y="672"/>
                  </a:cubicBezTo>
                  <a:cubicBezTo>
                    <a:pt x="357" y="672"/>
                    <a:pt x="360" y="669"/>
                    <a:pt x="360" y="665"/>
                  </a:cubicBezTo>
                  <a:cubicBezTo>
                    <a:pt x="360" y="519"/>
                    <a:pt x="360" y="519"/>
                    <a:pt x="360" y="519"/>
                  </a:cubicBezTo>
                  <a:cubicBezTo>
                    <a:pt x="577" y="519"/>
                    <a:pt x="577" y="519"/>
                    <a:pt x="577" y="519"/>
                  </a:cubicBezTo>
                  <a:cubicBezTo>
                    <a:pt x="580" y="519"/>
                    <a:pt x="584" y="516"/>
                    <a:pt x="584" y="512"/>
                  </a:cubicBezTo>
                  <a:cubicBezTo>
                    <a:pt x="584" y="336"/>
                    <a:pt x="584" y="336"/>
                    <a:pt x="584" y="336"/>
                  </a:cubicBezTo>
                  <a:cubicBezTo>
                    <a:pt x="584" y="332"/>
                    <a:pt x="580" y="329"/>
                    <a:pt x="577" y="329"/>
                  </a:cubicBezTo>
                  <a:cubicBezTo>
                    <a:pt x="360" y="329"/>
                    <a:pt x="360" y="329"/>
                    <a:pt x="360" y="329"/>
                  </a:cubicBezTo>
                  <a:cubicBezTo>
                    <a:pt x="360" y="260"/>
                    <a:pt x="360" y="260"/>
                    <a:pt x="360" y="260"/>
                  </a:cubicBezTo>
                  <a:cubicBezTo>
                    <a:pt x="629" y="260"/>
                    <a:pt x="629" y="260"/>
                    <a:pt x="629" y="260"/>
                  </a:cubicBezTo>
                  <a:cubicBezTo>
                    <a:pt x="631" y="260"/>
                    <a:pt x="633" y="259"/>
                    <a:pt x="634" y="257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6" y="167"/>
                    <a:pt x="706" y="163"/>
                    <a:pt x="704" y="161"/>
                  </a:cubicBezTo>
                  <a:close/>
                  <a:moveTo>
                    <a:pt x="570" y="505"/>
                  </a:moveTo>
                  <a:cubicBezTo>
                    <a:pt x="80" y="505"/>
                    <a:pt x="80" y="505"/>
                    <a:pt x="80" y="505"/>
                  </a:cubicBezTo>
                  <a:cubicBezTo>
                    <a:pt x="16" y="424"/>
                    <a:pt x="16" y="424"/>
                    <a:pt x="16" y="424"/>
                  </a:cubicBezTo>
                  <a:cubicBezTo>
                    <a:pt x="80" y="343"/>
                    <a:pt x="80" y="343"/>
                    <a:pt x="80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570" y="343"/>
                    <a:pt x="570" y="343"/>
                    <a:pt x="570" y="343"/>
                  </a:cubicBezTo>
                  <a:lnTo>
                    <a:pt x="570" y="505"/>
                  </a:lnTo>
                  <a:close/>
                  <a:moveTo>
                    <a:pt x="626" y="246"/>
                  </a:moveTo>
                  <a:cubicBezTo>
                    <a:pt x="136" y="246"/>
                    <a:pt x="136" y="246"/>
                    <a:pt x="136" y="24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90" y="165"/>
                    <a:pt x="690" y="165"/>
                    <a:pt x="690" y="165"/>
                  </a:cubicBezTo>
                  <a:lnTo>
                    <a:pt x="626" y="2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076288" y="2209506"/>
            <a:ext cx="1070527" cy="1070527"/>
            <a:chOff x="1536049" y="7121636"/>
            <a:chExt cx="837454" cy="837454"/>
          </a:xfrm>
        </p:grpSpPr>
        <p:sp>
          <p:nvSpPr>
            <p:cNvPr id="13" name="Oval 45"/>
            <p:cNvSpPr>
              <a:spLocks noChangeArrowheads="1"/>
            </p:cNvSpPr>
            <p:nvPr/>
          </p:nvSpPr>
          <p:spPr bwMode="auto">
            <a:xfrm>
              <a:off x="1536049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3"/>
            <p:cNvSpPr>
              <a:spLocks noEditPoints="1"/>
            </p:cNvSpPr>
            <p:nvPr/>
          </p:nvSpPr>
          <p:spPr bwMode="auto">
            <a:xfrm>
              <a:off x="1688231" y="7320748"/>
              <a:ext cx="532180" cy="439231"/>
            </a:xfrm>
            <a:custGeom>
              <a:avLst/>
              <a:gdLst>
                <a:gd name="T0" fmla="*/ 466 w 675"/>
                <a:gd name="T1" fmla="*/ 403 h 557"/>
                <a:gd name="T2" fmla="*/ 270 w 675"/>
                <a:gd name="T3" fmla="*/ 403 h 557"/>
                <a:gd name="T4" fmla="*/ 368 w 675"/>
                <a:gd name="T5" fmla="*/ 304 h 557"/>
                <a:gd name="T6" fmla="*/ 368 w 675"/>
                <a:gd name="T7" fmla="*/ 502 h 557"/>
                <a:gd name="T8" fmla="*/ 368 w 675"/>
                <a:gd name="T9" fmla="*/ 304 h 557"/>
                <a:gd name="T10" fmla="*/ 598 w 675"/>
                <a:gd name="T11" fmla="*/ 406 h 557"/>
                <a:gd name="T12" fmla="*/ 514 w 675"/>
                <a:gd name="T13" fmla="*/ 406 h 557"/>
                <a:gd name="T14" fmla="*/ 556 w 675"/>
                <a:gd name="T15" fmla="*/ 378 h 557"/>
                <a:gd name="T16" fmla="*/ 556 w 675"/>
                <a:gd name="T17" fmla="*/ 435 h 557"/>
                <a:gd name="T18" fmla="*/ 556 w 675"/>
                <a:gd name="T19" fmla="*/ 378 h 557"/>
                <a:gd name="T20" fmla="*/ 226 w 675"/>
                <a:gd name="T21" fmla="*/ 406 h 557"/>
                <a:gd name="T22" fmla="*/ 142 w 675"/>
                <a:gd name="T23" fmla="*/ 406 h 557"/>
                <a:gd name="T24" fmla="*/ 184 w 675"/>
                <a:gd name="T25" fmla="*/ 378 h 557"/>
                <a:gd name="T26" fmla="*/ 184 w 675"/>
                <a:gd name="T27" fmla="*/ 435 h 557"/>
                <a:gd name="T28" fmla="*/ 184 w 675"/>
                <a:gd name="T29" fmla="*/ 378 h 557"/>
                <a:gd name="T30" fmla="*/ 659 w 675"/>
                <a:gd name="T31" fmla="*/ 249 h 557"/>
                <a:gd name="T32" fmla="*/ 613 w 675"/>
                <a:gd name="T33" fmla="*/ 93 h 557"/>
                <a:gd name="T34" fmla="*/ 587 w 675"/>
                <a:gd name="T35" fmla="*/ 6 h 557"/>
                <a:gd name="T36" fmla="*/ 579 w 675"/>
                <a:gd name="T37" fmla="*/ 1 h 557"/>
                <a:gd name="T38" fmla="*/ 492 w 675"/>
                <a:gd name="T39" fmla="*/ 26 h 557"/>
                <a:gd name="T40" fmla="*/ 93 w 675"/>
                <a:gd name="T41" fmla="*/ 143 h 557"/>
                <a:gd name="T42" fmla="*/ 93 w 675"/>
                <a:gd name="T43" fmla="*/ 143 h 557"/>
                <a:gd name="T44" fmla="*/ 1 w 675"/>
                <a:gd name="T45" fmla="*/ 177 h 557"/>
                <a:gd name="T46" fmla="*/ 64 w 675"/>
                <a:gd name="T47" fmla="*/ 550 h 557"/>
                <a:gd name="T48" fmla="*/ 668 w 675"/>
                <a:gd name="T49" fmla="*/ 557 h 557"/>
                <a:gd name="T50" fmla="*/ 675 w 675"/>
                <a:gd name="T51" fmla="*/ 256 h 557"/>
                <a:gd name="T52" fmla="*/ 64 w 675"/>
                <a:gd name="T53" fmla="*/ 344 h 557"/>
                <a:gd name="T54" fmla="*/ 64 w 675"/>
                <a:gd name="T55" fmla="*/ 255 h 557"/>
                <a:gd name="T56" fmla="*/ 64 w 675"/>
                <a:gd name="T57" fmla="*/ 344 h 557"/>
                <a:gd name="T58" fmla="*/ 169 w 675"/>
                <a:gd name="T59" fmla="*/ 263 h 557"/>
                <a:gd name="T60" fmla="*/ 661 w 675"/>
                <a:gd name="T61" fmla="*/ 354 h 557"/>
                <a:gd name="T62" fmla="*/ 593 w 675"/>
                <a:gd name="T63" fmla="*/ 543 h 557"/>
                <a:gd name="T64" fmla="*/ 78 w 675"/>
                <a:gd name="T65" fmla="*/ 475 h 557"/>
                <a:gd name="T66" fmla="*/ 78 w 675"/>
                <a:gd name="T67" fmla="*/ 340 h 557"/>
                <a:gd name="T68" fmla="*/ 155 w 675"/>
                <a:gd name="T69" fmla="*/ 263 h 557"/>
                <a:gd name="T70" fmla="*/ 306 w 675"/>
                <a:gd name="T71" fmla="*/ 138 h 557"/>
                <a:gd name="T72" fmla="*/ 419 w 675"/>
                <a:gd name="T73" fmla="*/ 249 h 557"/>
                <a:gd name="T74" fmla="*/ 306 w 675"/>
                <a:gd name="T75" fmla="*/ 138 h 557"/>
                <a:gd name="T76" fmla="*/ 585 w 675"/>
                <a:gd name="T77" fmla="*/ 263 h 557"/>
                <a:gd name="T78" fmla="*/ 654 w 675"/>
                <a:gd name="T79" fmla="*/ 263 h 557"/>
                <a:gd name="T80" fmla="*/ 661 w 675"/>
                <a:gd name="T81" fmla="*/ 340 h 557"/>
                <a:gd name="T82" fmla="*/ 428 w 675"/>
                <a:gd name="T83" fmla="*/ 206 h 557"/>
                <a:gd name="T84" fmla="*/ 237 w 675"/>
                <a:gd name="T85" fmla="*/ 249 h 557"/>
                <a:gd name="T86" fmla="*/ 103 w 675"/>
                <a:gd name="T87" fmla="*/ 155 h 557"/>
                <a:gd name="T88" fmla="*/ 534 w 675"/>
                <a:gd name="T89" fmla="*/ 93 h 557"/>
                <a:gd name="T90" fmla="*/ 601 w 675"/>
                <a:gd name="T91" fmla="*/ 103 h 557"/>
                <a:gd name="T92" fmla="*/ 433 w 675"/>
                <a:gd name="T93" fmla="*/ 249 h 557"/>
                <a:gd name="T94" fmla="*/ 541 w 675"/>
                <a:gd name="T95" fmla="*/ 81 h 557"/>
                <a:gd name="T96" fmla="*/ 576 w 675"/>
                <a:gd name="T97" fmla="*/ 16 h 557"/>
                <a:gd name="T98" fmla="*/ 90 w 675"/>
                <a:gd name="T99" fmla="*/ 159 h 557"/>
                <a:gd name="T100" fmla="*/ 16 w 675"/>
                <a:gd name="T101" fmla="*/ 180 h 557"/>
                <a:gd name="T102" fmla="*/ 78 w 675"/>
                <a:gd name="T103" fmla="*/ 489 h 557"/>
                <a:gd name="T104" fmla="*/ 78 w 675"/>
                <a:gd name="T105" fmla="*/ 543 h 557"/>
                <a:gd name="T106" fmla="*/ 607 w 675"/>
                <a:gd name="T107" fmla="*/ 543 h 557"/>
                <a:gd name="T108" fmla="*/ 661 w 675"/>
                <a:gd name="T109" fmla="*/ 543 h 557"/>
                <a:gd name="T110" fmla="*/ 515 w 675"/>
                <a:gd name="T111" fmla="*/ 141 h 557"/>
                <a:gd name="T112" fmla="*/ 478 w 675"/>
                <a:gd name="T113" fmla="*/ 163 h 557"/>
                <a:gd name="T114" fmla="*/ 515 w 675"/>
                <a:gd name="T115" fmla="*/ 226 h 557"/>
                <a:gd name="T116" fmla="*/ 555 w 675"/>
                <a:gd name="T117" fmla="*/ 172 h 557"/>
                <a:gd name="T118" fmla="*/ 523 w 675"/>
                <a:gd name="T119" fmla="*/ 210 h 557"/>
                <a:gd name="T120" fmla="*/ 488 w 675"/>
                <a:gd name="T121" fmla="*/ 191 h 557"/>
                <a:gd name="T122" fmla="*/ 507 w 675"/>
                <a:gd name="T123" fmla="*/ 157 h 557"/>
                <a:gd name="T124" fmla="*/ 542 w 675"/>
                <a:gd name="T125" fmla="*/ 176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75" h="557">
                  <a:moveTo>
                    <a:pt x="368" y="516"/>
                  </a:moveTo>
                  <a:cubicBezTo>
                    <a:pt x="422" y="516"/>
                    <a:pt x="466" y="465"/>
                    <a:pt x="466" y="403"/>
                  </a:cubicBezTo>
                  <a:cubicBezTo>
                    <a:pt x="466" y="341"/>
                    <a:pt x="422" y="290"/>
                    <a:pt x="368" y="290"/>
                  </a:cubicBezTo>
                  <a:cubicBezTo>
                    <a:pt x="314" y="290"/>
                    <a:pt x="270" y="341"/>
                    <a:pt x="270" y="403"/>
                  </a:cubicBezTo>
                  <a:cubicBezTo>
                    <a:pt x="270" y="465"/>
                    <a:pt x="314" y="516"/>
                    <a:pt x="368" y="516"/>
                  </a:cubicBezTo>
                  <a:close/>
                  <a:moveTo>
                    <a:pt x="368" y="304"/>
                  </a:moveTo>
                  <a:cubicBezTo>
                    <a:pt x="414" y="304"/>
                    <a:pt x="452" y="349"/>
                    <a:pt x="452" y="403"/>
                  </a:cubicBezTo>
                  <a:cubicBezTo>
                    <a:pt x="452" y="458"/>
                    <a:pt x="414" y="502"/>
                    <a:pt x="368" y="502"/>
                  </a:cubicBezTo>
                  <a:cubicBezTo>
                    <a:pt x="322" y="502"/>
                    <a:pt x="284" y="458"/>
                    <a:pt x="284" y="403"/>
                  </a:cubicBezTo>
                  <a:cubicBezTo>
                    <a:pt x="284" y="349"/>
                    <a:pt x="322" y="304"/>
                    <a:pt x="368" y="304"/>
                  </a:cubicBezTo>
                  <a:close/>
                  <a:moveTo>
                    <a:pt x="556" y="449"/>
                  </a:moveTo>
                  <a:cubicBezTo>
                    <a:pt x="579" y="449"/>
                    <a:pt x="598" y="430"/>
                    <a:pt x="598" y="406"/>
                  </a:cubicBezTo>
                  <a:cubicBezTo>
                    <a:pt x="598" y="383"/>
                    <a:pt x="579" y="364"/>
                    <a:pt x="556" y="364"/>
                  </a:cubicBezTo>
                  <a:cubicBezTo>
                    <a:pt x="533" y="364"/>
                    <a:pt x="514" y="383"/>
                    <a:pt x="514" y="406"/>
                  </a:cubicBezTo>
                  <a:cubicBezTo>
                    <a:pt x="514" y="430"/>
                    <a:pt x="533" y="449"/>
                    <a:pt x="556" y="449"/>
                  </a:cubicBezTo>
                  <a:close/>
                  <a:moveTo>
                    <a:pt x="556" y="378"/>
                  </a:moveTo>
                  <a:cubicBezTo>
                    <a:pt x="571" y="378"/>
                    <a:pt x="584" y="391"/>
                    <a:pt x="584" y="406"/>
                  </a:cubicBezTo>
                  <a:cubicBezTo>
                    <a:pt x="584" y="422"/>
                    <a:pt x="571" y="435"/>
                    <a:pt x="556" y="435"/>
                  </a:cubicBezTo>
                  <a:cubicBezTo>
                    <a:pt x="540" y="435"/>
                    <a:pt x="528" y="422"/>
                    <a:pt x="528" y="406"/>
                  </a:cubicBezTo>
                  <a:cubicBezTo>
                    <a:pt x="528" y="391"/>
                    <a:pt x="540" y="378"/>
                    <a:pt x="556" y="378"/>
                  </a:cubicBezTo>
                  <a:close/>
                  <a:moveTo>
                    <a:pt x="184" y="449"/>
                  </a:moveTo>
                  <a:cubicBezTo>
                    <a:pt x="207" y="449"/>
                    <a:pt x="226" y="430"/>
                    <a:pt x="226" y="406"/>
                  </a:cubicBezTo>
                  <a:cubicBezTo>
                    <a:pt x="226" y="383"/>
                    <a:pt x="207" y="364"/>
                    <a:pt x="184" y="364"/>
                  </a:cubicBezTo>
                  <a:cubicBezTo>
                    <a:pt x="161" y="364"/>
                    <a:pt x="142" y="383"/>
                    <a:pt x="142" y="406"/>
                  </a:cubicBezTo>
                  <a:cubicBezTo>
                    <a:pt x="142" y="430"/>
                    <a:pt x="161" y="449"/>
                    <a:pt x="184" y="449"/>
                  </a:cubicBezTo>
                  <a:close/>
                  <a:moveTo>
                    <a:pt x="184" y="378"/>
                  </a:moveTo>
                  <a:cubicBezTo>
                    <a:pt x="199" y="378"/>
                    <a:pt x="212" y="391"/>
                    <a:pt x="212" y="406"/>
                  </a:cubicBezTo>
                  <a:cubicBezTo>
                    <a:pt x="212" y="422"/>
                    <a:pt x="199" y="435"/>
                    <a:pt x="184" y="435"/>
                  </a:cubicBezTo>
                  <a:cubicBezTo>
                    <a:pt x="168" y="435"/>
                    <a:pt x="156" y="422"/>
                    <a:pt x="156" y="406"/>
                  </a:cubicBezTo>
                  <a:cubicBezTo>
                    <a:pt x="156" y="391"/>
                    <a:pt x="168" y="378"/>
                    <a:pt x="184" y="378"/>
                  </a:cubicBezTo>
                  <a:close/>
                  <a:moveTo>
                    <a:pt x="668" y="249"/>
                  </a:moveTo>
                  <a:cubicBezTo>
                    <a:pt x="659" y="249"/>
                    <a:pt x="659" y="249"/>
                    <a:pt x="659" y="249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613" y="93"/>
                    <a:pt x="613" y="93"/>
                    <a:pt x="613" y="93"/>
                  </a:cubicBezTo>
                  <a:cubicBezTo>
                    <a:pt x="587" y="6"/>
                    <a:pt x="587" y="6"/>
                    <a:pt x="587" y="6"/>
                  </a:cubicBezTo>
                  <a:cubicBezTo>
                    <a:pt x="587" y="4"/>
                    <a:pt x="586" y="2"/>
                    <a:pt x="584" y="1"/>
                  </a:cubicBezTo>
                  <a:cubicBezTo>
                    <a:pt x="582" y="1"/>
                    <a:pt x="581" y="0"/>
                    <a:pt x="579" y="1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492" y="26"/>
                    <a:pt x="492" y="26"/>
                    <a:pt x="492" y="26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93" y="143"/>
                    <a:pt x="93" y="143"/>
                    <a:pt x="93" y="143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2" y="170"/>
                    <a:pt x="0" y="173"/>
                    <a:pt x="1" y="177"/>
                  </a:cubicBezTo>
                  <a:cubicBezTo>
                    <a:pt x="64" y="394"/>
                    <a:pt x="64" y="394"/>
                    <a:pt x="64" y="394"/>
                  </a:cubicBezTo>
                  <a:cubicBezTo>
                    <a:pt x="64" y="550"/>
                    <a:pt x="64" y="550"/>
                    <a:pt x="64" y="550"/>
                  </a:cubicBezTo>
                  <a:cubicBezTo>
                    <a:pt x="64" y="554"/>
                    <a:pt x="67" y="557"/>
                    <a:pt x="71" y="557"/>
                  </a:cubicBezTo>
                  <a:cubicBezTo>
                    <a:pt x="668" y="557"/>
                    <a:pt x="668" y="557"/>
                    <a:pt x="668" y="557"/>
                  </a:cubicBezTo>
                  <a:cubicBezTo>
                    <a:pt x="672" y="557"/>
                    <a:pt x="675" y="554"/>
                    <a:pt x="675" y="550"/>
                  </a:cubicBezTo>
                  <a:cubicBezTo>
                    <a:pt x="675" y="256"/>
                    <a:pt x="675" y="256"/>
                    <a:pt x="675" y="256"/>
                  </a:cubicBezTo>
                  <a:cubicBezTo>
                    <a:pt x="675" y="252"/>
                    <a:pt x="672" y="249"/>
                    <a:pt x="668" y="249"/>
                  </a:cubicBezTo>
                  <a:close/>
                  <a:moveTo>
                    <a:pt x="64" y="344"/>
                  </a:moveTo>
                  <a:cubicBezTo>
                    <a:pt x="42" y="267"/>
                    <a:pt x="42" y="267"/>
                    <a:pt x="42" y="267"/>
                  </a:cubicBezTo>
                  <a:cubicBezTo>
                    <a:pt x="50" y="264"/>
                    <a:pt x="58" y="260"/>
                    <a:pt x="64" y="255"/>
                  </a:cubicBezTo>
                  <a:cubicBezTo>
                    <a:pt x="64" y="255"/>
                    <a:pt x="64" y="256"/>
                    <a:pt x="64" y="256"/>
                  </a:cubicBezTo>
                  <a:lnTo>
                    <a:pt x="64" y="344"/>
                  </a:lnTo>
                  <a:close/>
                  <a:moveTo>
                    <a:pt x="78" y="354"/>
                  </a:moveTo>
                  <a:cubicBezTo>
                    <a:pt x="127" y="350"/>
                    <a:pt x="165" y="311"/>
                    <a:pt x="169" y="263"/>
                  </a:cubicBezTo>
                  <a:cubicBezTo>
                    <a:pt x="571" y="263"/>
                    <a:pt x="571" y="263"/>
                    <a:pt x="571" y="263"/>
                  </a:cubicBezTo>
                  <a:cubicBezTo>
                    <a:pt x="574" y="311"/>
                    <a:pt x="613" y="350"/>
                    <a:pt x="661" y="354"/>
                  </a:cubicBezTo>
                  <a:cubicBezTo>
                    <a:pt x="661" y="475"/>
                    <a:pt x="661" y="475"/>
                    <a:pt x="661" y="475"/>
                  </a:cubicBezTo>
                  <a:cubicBezTo>
                    <a:pt x="625" y="478"/>
                    <a:pt x="596" y="507"/>
                    <a:pt x="593" y="543"/>
                  </a:cubicBezTo>
                  <a:cubicBezTo>
                    <a:pt x="147" y="543"/>
                    <a:pt x="147" y="543"/>
                    <a:pt x="147" y="543"/>
                  </a:cubicBezTo>
                  <a:cubicBezTo>
                    <a:pt x="143" y="507"/>
                    <a:pt x="114" y="478"/>
                    <a:pt x="78" y="475"/>
                  </a:cubicBezTo>
                  <a:lnTo>
                    <a:pt x="78" y="354"/>
                  </a:lnTo>
                  <a:close/>
                  <a:moveTo>
                    <a:pt x="78" y="340"/>
                  </a:moveTo>
                  <a:cubicBezTo>
                    <a:pt x="78" y="263"/>
                    <a:pt x="78" y="263"/>
                    <a:pt x="78" y="263"/>
                  </a:cubicBezTo>
                  <a:cubicBezTo>
                    <a:pt x="155" y="263"/>
                    <a:pt x="155" y="263"/>
                    <a:pt x="155" y="263"/>
                  </a:cubicBezTo>
                  <a:cubicBezTo>
                    <a:pt x="151" y="304"/>
                    <a:pt x="119" y="336"/>
                    <a:pt x="78" y="340"/>
                  </a:cubicBezTo>
                  <a:close/>
                  <a:moveTo>
                    <a:pt x="306" y="138"/>
                  </a:moveTo>
                  <a:cubicBezTo>
                    <a:pt x="351" y="125"/>
                    <a:pt x="399" y="157"/>
                    <a:pt x="414" y="210"/>
                  </a:cubicBezTo>
                  <a:cubicBezTo>
                    <a:pt x="418" y="223"/>
                    <a:pt x="420" y="236"/>
                    <a:pt x="419" y="249"/>
                  </a:cubicBezTo>
                  <a:cubicBezTo>
                    <a:pt x="252" y="249"/>
                    <a:pt x="252" y="249"/>
                    <a:pt x="252" y="249"/>
                  </a:cubicBezTo>
                  <a:cubicBezTo>
                    <a:pt x="241" y="200"/>
                    <a:pt x="264" y="150"/>
                    <a:pt x="306" y="138"/>
                  </a:cubicBezTo>
                  <a:close/>
                  <a:moveTo>
                    <a:pt x="661" y="340"/>
                  </a:moveTo>
                  <a:cubicBezTo>
                    <a:pt x="621" y="336"/>
                    <a:pt x="588" y="304"/>
                    <a:pt x="585" y="263"/>
                  </a:cubicBezTo>
                  <a:cubicBezTo>
                    <a:pt x="654" y="263"/>
                    <a:pt x="654" y="263"/>
                    <a:pt x="654" y="263"/>
                  </a:cubicBezTo>
                  <a:cubicBezTo>
                    <a:pt x="654" y="263"/>
                    <a:pt x="654" y="263"/>
                    <a:pt x="654" y="263"/>
                  </a:cubicBezTo>
                  <a:cubicBezTo>
                    <a:pt x="661" y="263"/>
                    <a:pt x="661" y="263"/>
                    <a:pt x="661" y="263"/>
                  </a:cubicBezTo>
                  <a:lnTo>
                    <a:pt x="661" y="340"/>
                  </a:lnTo>
                  <a:close/>
                  <a:moveTo>
                    <a:pt x="433" y="249"/>
                  </a:moveTo>
                  <a:cubicBezTo>
                    <a:pt x="434" y="235"/>
                    <a:pt x="432" y="220"/>
                    <a:pt x="428" y="206"/>
                  </a:cubicBezTo>
                  <a:cubicBezTo>
                    <a:pt x="410" y="146"/>
                    <a:pt x="354" y="110"/>
                    <a:pt x="302" y="125"/>
                  </a:cubicBezTo>
                  <a:cubicBezTo>
                    <a:pt x="253" y="139"/>
                    <a:pt x="226" y="193"/>
                    <a:pt x="237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98" y="226"/>
                    <a:pt x="111" y="190"/>
                    <a:pt x="103" y="155"/>
                  </a:cubicBezTo>
                  <a:cubicBezTo>
                    <a:pt x="489" y="42"/>
                    <a:pt x="489" y="42"/>
                    <a:pt x="489" y="42"/>
                  </a:cubicBezTo>
                  <a:cubicBezTo>
                    <a:pt x="497" y="64"/>
                    <a:pt x="513" y="82"/>
                    <a:pt x="534" y="93"/>
                  </a:cubicBezTo>
                  <a:cubicBezTo>
                    <a:pt x="548" y="101"/>
                    <a:pt x="564" y="105"/>
                    <a:pt x="581" y="105"/>
                  </a:cubicBezTo>
                  <a:cubicBezTo>
                    <a:pt x="588" y="105"/>
                    <a:pt x="595" y="105"/>
                    <a:pt x="601" y="103"/>
                  </a:cubicBezTo>
                  <a:cubicBezTo>
                    <a:pt x="644" y="249"/>
                    <a:pt x="644" y="249"/>
                    <a:pt x="644" y="249"/>
                  </a:cubicBezTo>
                  <a:lnTo>
                    <a:pt x="433" y="249"/>
                  </a:lnTo>
                  <a:close/>
                  <a:moveTo>
                    <a:pt x="597" y="90"/>
                  </a:moveTo>
                  <a:cubicBezTo>
                    <a:pt x="578" y="94"/>
                    <a:pt x="558" y="91"/>
                    <a:pt x="541" y="81"/>
                  </a:cubicBezTo>
                  <a:cubicBezTo>
                    <a:pt x="523" y="71"/>
                    <a:pt x="510" y="56"/>
                    <a:pt x="503" y="38"/>
                  </a:cubicBezTo>
                  <a:cubicBezTo>
                    <a:pt x="576" y="16"/>
                    <a:pt x="576" y="16"/>
                    <a:pt x="576" y="16"/>
                  </a:cubicBezTo>
                  <a:lnTo>
                    <a:pt x="597" y="90"/>
                  </a:lnTo>
                  <a:close/>
                  <a:moveTo>
                    <a:pt x="90" y="159"/>
                  </a:moveTo>
                  <a:cubicBezTo>
                    <a:pt x="98" y="198"/>
                    <a:pt x="76" y="239"/>
                    <a:pt x="38" y="253"/>
                  </a:cubicBezTo>
                  <a:cubicBezTo>
                    <a:pt x="16" y="180"/>
                    <a:pt x="16" y="180"/>
                    <a:pt x="16" y="180"/>
                  </a:cubicBezTo>
                  <a:lnTo>
                    <a:pt x="90" y="159"/>
                  </a:lnTo>
                  <a:close/>
                  <a:moveTo>
                    <a:pt x="78" y="489"/>
                  </a:moveTo>
                  <a:cubicBezTo>
                    <a:pt x="107" y="492"/>
                    <a:pt x="129" y="515"/>
                    <a:pt x="133" y="543"/>
                  </a:cubicBezTo>
                  <a:cubicBezTo>
                    <a:pt x="78" y="543"/>
                    <a:pt x="78" y="543"/>
                    <a:pt x="78" y="543"/>
                  </a:cubicBezTo>
                  <a:lnTo>
                    <a:pt x="78" y="489"/>
                  </a:lnTo>
                  <a:close/>
                  <a:moveTo>
                    <a:pt x="607" y="543"/>
                  </a:moveTo>
                  <a:cubicBezTo>
                    <a:pt x="610" y="515"/>
                    <a:pt x="633" y="492"/>
                    <a:pt x="661" y="489"/>
                  </a:cubicBezTo>
                  <a:cubicBezTo>
                    <a:pt x="661" y="543"/>
                    <a:pt x="661" y="543"/>
                    <a:pt x="661" y="543"/>
                  </a:cubicBezTo>
                  <a:lnTo>
                    <a:pt x="607" y="543"/>
                  </a:lnTo>
                  <a:close/>
                  <a:moveTo>
                    <a:pt x="515" y="141"/>
                  </a:moveTo>
                  <a:cubicBezTo>
                    <a:pt x="511" y="141"/>
                    <a:pt x="507" y="142"/>
                    <a:pt x="503" y="143"/>
                  </a:cubicBezTo>
                  <a:cubicBezTo>
                    <a:pt x="492" y="146"/>
                    <a:pt x="484" y="153"/>
                    <a:pt x="478" y="163"/>
                  </a:cubicBezTo>
                  <a:cubicBezTo>
                    <a:pt x="473" y="173"/>
                    <a:pt x="471" y="185"/>
                    <a:pt x="475" y="195"/>
                  </a:cubicBezTo>
                  <a:cubicBezTo>
                    <a:pt x="480" y="213"/>
                    <a:pt x="496" y="226"/>
                    <a:pt x="515" y="226"/>
                  </a:cubicBezTo>
                  <a:cubicBezTo>
                    <a:pt x="519" y="226"/>
                    <a:pt x="523" y="225"/>
                    <a:pt x="527" y="224"/>
                  </a:cubicBezTo>
                  <a:cubicBezTo>
                    <a:pt x="549" y="217"/>
                    <a:pt x="562" y="194"/>
                    <a:pt x="555" y="172"/>
                  </a:cubicBezTo>
                  <a:cubicBezTo>
                    <a:pt x="550" y="154"/>
                    <a:pt x="534" y="141"/>
                    <a:pt x="515" y="141"/>
                  </a:cubicBezTo>
                  <a:close/>
                  <a:moveTo>
                    <a:pt x="523" y="210"/>
                  </a:moveTo>
                  <a:cubicBezTo>
                    <a:pt x="520" y="211"/>
                    <a:pt x="518" y="212"/>
                    <a:pt x="515" y="212"/>
                  </a:cubicBezTo>
                  <a:cubicBezTo>
                    <a:pt x="503" y="212"/>
                    <a:pt x="492" y="203"/>
                    <a:pt x="488" y="191"/>
                  </a:cubicBezTo>
                  <a:cubicBezTo>
                    <a:pt x="486" y="184"/>
                    <a:pt x="487" y="177"/>
                    <a:pt x="490" y="170"/>
                  </a:cubicBezTo>
                  <a:cubicBezTo>
                    <a:pt x="494" y="163"/>
                    <a:pt x="500" y="159"/>
                    <a:pt x="507" y="157"/>
                  </a:cubicBezTo>
                  <a:cubicBezTo>
                    <a:pt x="510" y="156"/>
                    <a:pt x="512" y="155"/>
                    <a:pt x="515" y="155"/>
                  </a:cubicBezTo>
                  <a:cubicBezTo>
                    <a:pt x="527" y="155"/>
                    <a:pt x="538" y="164"/>
                    <a:pt x="542" y="176"/>
                  </a:cubicBezTo>
                  <a:cubicBezTo>
                    <a:pt x="546" y="190"/>
                    <a:pt x="538" y="206"/>
                    <a:pt x="523" y="2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 useBgFill="1">
        <p:nvSpPr>
          <p:cNvPr id="25" name="Oval 24"/>
          <p:cNvSpPr/>
          <p:nvPr/>
        </p:nvSpPr>
        <p:spPr>
          <a:xfrm>
            <a:off x="5309630" y="2845087"/>
            <a:ext cx="1572740" cy="1569023"/>
          </a:xfrm>
          <a:prstGeom prst="ellipse">
            <a:avLst/>
          </a:prstGeom>
          <a:ln w="317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89000"/>
              </a:lnSpc>
            </a:pPr>
            <a:r>
              <a:rPr lang="en-US" sz="1800" dirty="0" smtClean="0">
                <a:solidFill>
                  <a:schemeClr val="tx1"/>
                </a:solidFill>
              </a:rPr>
              <a:t>CORE</a:t>
            </a:r>
          </a:p>
          <a:p>
            <a:pPr algn="ctr">
              <a:lnSpc>
                <a:spcPct val="89000"/>
              </a:lnSpc>
            </a:pPr>
            <a:r>
              <a:rPr lang="en-US" sz="1800" dirty="0" smtClean="0">
                <a:solidFill>
                  <a:schemeClr val="tx1"/>
                </a:solidFill>
              </a:rPr>
              <a:t>IDEA</a:t>
            </a:r>
            <a:endParaRPr lang="en-US" sz="1800" dirty="0">
              <a:solidFill>
                <a:schemeClr val="tx1"/>
              </a:solidFill>
            </a:endParaRPr>
          </a:p>
        </p:txBody>
      </p:sp>
      <p:cxnSp>
        <p:nvCxnSpPr>
          <p:cNvPr id="42" name="Straight Connector 41"/>
          <p:cNvCxnSpPr>
            <a:stCxn id="11" idx="0"/>
            <a:endCxn id="25" idx="4"/>
          </p:cNvCxnSpPr>
          <p:nvPr/>
        </p:nvCxnSpPr>
        <p:spPr>
          <a:xfrm flipV="1">
            <a:off x="6096000" y="4414109"/>
            <a:ext cx="0" cy="333316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>
            <a:stCxn id="5" idx="4"/>
            <a:endCxn id="25" idx="0"/>
          </p:cNvCxnSpPr>
          <p:nvPr/>
        </p:nvCxnSpPr>
        <p:spPr>
          <a:xfrm>
            <a:off x="6096000" y="2511771"/>
            <a:ext cx="0" cy="333316"/>
          </a:xfrm>
          <a:prstGeom prst="line">
            <a:avLst/>
          </a:prstGeom>
          <a:ln w="31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47"/>
          <p:cNvSpPr/>
          <p:nvPr/>
        </p:nvSpPr>
        <p:spPr>
          <a:xfrm>
            <a:off x="6824102" y="1412776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49" name="Rectangle 48"/>
          <p:cNvSpPr/>
          <p:nvPr/>
        </p:nvSpPr>
        <p:spPr>
          <a:xfrm>
            <a:off x="2446408" y="5385055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50" name="Rectangle 49"/>
          <p:cNvSpPr/>
          <p:nvPr/>
        </p:nvSpPr>
        <p:spPr>
          <a:xfrm>
            <a:off x="951991" y="4272878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51" name="Rectangle 50"/>
          <p:cNvSpPr/>
          <p:nvPr/>
        </p:nvSpPr>
        <p:spPr>
          <a:xfrm>
            <a:off x="951991" y="2553921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52" name="Rectangle 51"/>
          <p:cNvSpPr/>
          <p:nvPr/>
        </p:nvSpPr>
        <p:spPr>
          <a:xfrm>
            <a:off x="8301476" y="4272878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53" name="Rectangle 52"/>
          <p:cNvSpPr/>
          <p:nvPr/>
        </p:nvSpPr>
        <p:spPr>
          <a:xfrm>
            <a:off x="8301476" y="2553921"/>
            <a:ext cx="2954747" cy="4736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200"/>
              </a:spcAft>
            </a:pPr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r>
              <a:rPr lang="en-US" sz="1400" dirty="0"/>
              <a:t>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475559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55556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5556">
                                          <p:cBhvr additive="base">
                                            <p:cTn id="7" dur="9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5556">
                                          <p:cBhvr additive="base">
                                            <p:cTn id="8" dur="9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2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2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2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48" grpId="0"/>
          <p:bldP spid="49" grpId="0"/>
          <p:bldP spid="50" grpId="0"/>
          <p:bldP spid="51" grpId="0"/>
          <p:bldP spid="52" grpId="0"/>
          <p:bldP spid="5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9" fill="hold">
                                <p:stCondLst>
                                  <p:cond delay="900"/>
                                </p:stCondLst>
                                <p:childTnLst>
                                  <p:par>
                                    <p:cTn id="10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" dur="2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5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" presetID="10" presetClass="entr" presetSubtype="0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" presetID="10" presetClass="entr" presetSubtype="0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" dur="2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2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2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8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9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1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4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5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7" dur="2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5" grpId="0" animBg="1"/>
          <p:bldP spid="48" grpId="0"/>
          <p:bldP spid="49" grpId="0"/>
          <p:bldP spid="50" grpId="0"/>
          <p:bldP spid="51" grpId="0"/>
          <p:bldP spid="52" grpId="0"/>
          <p:bldP spid="53" grpId="0"/>
        </p:bldLst>
      </p:timing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/>
              <a:t>Duis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risus</a:t>
            </a:r>
            <a:r>
              <a:rPr lang="en-US" dirty="0"/>
              <a:t> vitae ex </a:t>
            </a:r>
            <a:r>
              <a:rPr lang="en-US" dirty="0" err="1"/>
              <a:t>scelerisque</a:t>
            </a:r>
            <a:r>
              <a:rPr lang="en-US" dirty="0"/>
              <a:t> </a:t>
            </a:r>
            <a:r>
              <a:rPr lang="en-US" dirty="0" err="1" smtClean="0"/>
              <a:t>ullamcorper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Nam </a:t>
            </a:r>
            <a:r>
              <a:rPr lang="en-US" dirty="0" err="1"/>
              <a:t>ultrices</a:t>
            </a:r>
            <a:r>
              <a:rPr lang="en-US" dirty="0"/>
              <a:t> </a:t>
            </a:r>
            <a:r>
              <a:rPr lang="en-US" dirty="0" err="1"/>
              <a:t>consectetur</a:t>
            </a:r>
            <a:r>
              <a:rPr lang="en-US" dirty="0"/>
              <a:t> ex, </a:t>
            </a:r>
            <a:r>
              <a:rPr lang="en-US" dirty="0" err="1"/>
              <a:t>eget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magna </a:t>
            </a:r>
            <a:r>
              <a:rPr lang="en-US" dirty="0" err="1"/>
              <a:t>scelerisque</a:t>
            </a:r>
            <a:r>
              <a:rPr lang="en-US" dirty="0"/>
              <a:t> </a:t>
            </a:r>
            <a:r>
              <a:rPr lang="en-US" dirty="0" err="1"/>
              <a:t>eget</a:t>
            </a:r>
            <a:endParaRPr lang="en-US" dirty="0"/>
          </a:p>
        </p:txBody>
      </p:sp>
      <p:cxnSp>
        <p:nvCxnSpPr>
          <p:cNvPr id="74" name="Straight Connector 73"/>
          <p:cNvCxnSpPr/>
          <p:nvPr/>
        </p:nvCxnSpPr>
        <p:spPr>
          <a:xfrm flipH="1" flipV="1">
            <a:off x="1835174" y="1971056"/>
            <a:ext cx="4571387" cy="1370851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H="1" flipV="1">
            <a:off x="4988261" y="2141407"/>
            <a:ext cx="1418300" cy="1149198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H="1" flipV="1">
            <a:off x="2840276" y="3210479"/>
            <a:ext cx="3689643" cy="141803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H="1">
            <a:off x="1843039" y="3387347"/>
            <a:ext cx="4686881" cy="1120404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Straight Connector 82"/>
          <p:cNvCxnSpPr/>
          <p:nvPr/>
        </p:nvCxnSpPr>
        <p:spPr>
          <a:xfrm flipH="1">
            <a:off x="5101596" y="3280373"/>
            <a:ext cx="1366069" cy="1348695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/>
          <p:cNvCxnSpPr/>
          <p:nvPr/>
        </p:nvCxnSpPr>
        <p:spPr>
          <a:xfrm flipH="1">
            <a:off x="6417571" y="2191645"/>
            <a:ext cx="2022577" cy="1075324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/>
          <p:cNvCxnSpPr/>
          <p:nvPr/>
        </p:nvCxnSpPr>
        <p:spPr>
          <a:xfrm flipH="1">
            <a:off x="6470976" y="3065215"/>
            <a:ext cx="3297432" cy="201754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Straight Connector 89"/>
          <p:cNvCxnSpPr/>
          <p:nvPr/>
        </p:nvCxnSpPr>
        <p:spPr>
          <a:xfrm flipH="1" flipV="1">
            <a:off x="6470978" y="3310884"/>
            <a:ext cx="3297430" cy="1107202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>
            <a:stCxn id="61" idx="29"/>
          </p:cNvCxnSpPr>
          <p:nvPr/>
        </p:nvCxnSpPr>
        <p:spPr>
          <a:xfrm flipH="1" flipV="1">
            <a:off x="6378521" y="3310883"/>
            <a:ext cx="756253" cy="1221877"/>
          </a:xfrm>
          <a:prstGeom prst="line">
            <a:avLst/>
          </a:prstGeom>
          <a:ln w="3175">
            <a:solidFill>
              <a:schemeClr val="tx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0" name="Group 69"/>
          <p:cNvGrpSpPr/>
          <p:nvPr/>
        </p:nvGrpSpPr>
        <p:grpSpPr>
          <a:xfrm>
            <a:off x="5788809" y="2649217"/>
            <a:ext cx="1235504" cy="1235504"/>
            <a:chOff x="5788809" y="2940686"/>
            <a:chExt cx="1235504" cy="1235504"/>
          </a:xfrm>
        </p:grpSpPr>
        <p:sp>
          <p:nvSpPr>
            <p:cNvPr id="6" name="Oval 5"/>
            <p:cNvSpPr/>
            <p:nvPr/>
          </p:nvSpPr>
          <p:spPr>
            <a:xfrm>
              <a:off x="5788809" y="2940686"/>
              <a:ext cx="1235504" cy="123550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24" name="Group 4"/>
            <p:cNvGrpSpPr>
              <a:grpSpLocks noChangeAspect="1"/>
            </p:cNvGrpSpPr>
            <p:nvPr/>
          </p:nvGrpSpPr>
          <p:grpSpPr bwMode="auto">
            <a:xfrm>
              <a:off x="6112577" y="3199893"/>
              <a:ext cx="587968" cy="717090"/>
              <a:chOff x="1617" y="935"/>
              <a:chExt cx="255" cy="311"/>
            </a:xfrm>
            <a:solidFill>
              <a:srgbClr val="FFFFFF"/>
            </a:solidFill>
          </p:grpSpPr>
          <p:sp>
            <p:nvSpPr>
              <p:cNvPr id="25" name="Freeform 5"/>
              <p:cNvSpPr>
                <a:spLocks/>
              </p:cNvSpPr>
              <p:nvPr/>
            </p:nvSpPr>
            <p:spPr bwMode="auto">
              <a:xfrm>
                <a:off x="1805" y="1029"/>
                <a:ext cx="67" cy="66"/>
              </a:xfrm>
              <a:custGeom>
                <a:avLst/>
                <a:gdLst>
                  <a:gd name="T0" fmla="*/ 72 w 122"/>
                  <a:gd name="T1" fmla="*/ 61 h 121"/>
                  <a:gd name="T2" fmla="*/ 119 w 122"/>
                  <a:gd name="T3" fmla="*/ 14 h 121"/>
                  <a:gd name="T4" fmla="*/ 119 w 122"/>
                  <a:gd name="T5" fmla="*/ 3 h 121"/>
                  <a:gd name="T6" fmla="*/ 107 w 122"/>
                  <a:gd name="T7" fmla="*/ 3 h 121"/>
                  <a:gd name="T8" fmla="*/ 61 w 122"/>
                  <a:gd name="T9" fmla="*/ 49 h 121"/>
                  <a:gd name="T10" fmla="*/ 14 w 122"/>
                  <a:gd name="T11" fmla="*/ 3 h 121"/>
                  <a:gd name="T12" fmla="*/ 3 w 122"/>
                  <a:gd name="T13" fmla="*/ 3 h 121"/>
                  <a:gd name="T14" fmla="*/ 3 w 122"/>
                  <a:gd name="T15" fmla="*/ 14 h 121"/>
                  <a:gd name="T16" fmla="*/ 50 w 122"/>
                  <a:gd name="T17" fmla="*/ 61 h 121"/>
                  <a:gd name="T18" fmla="*/ 3 w 122"/>
                  <a:gd name="T19" fmla="*/ 107 h 121"/>
                  <a:gd name="T20" fmla="*/ 3 w 122"/>
                  <a:gd name="T21" fmla="*/ 119 h 121"/>
                  <a:gd name="T22" fmla="*/ 9 w 122"/>
                  <a:gd name="T23" fmla="*/ 121 h 121"/>
                  <a:gd name="T24" fmla="*/ 14 w 122"/>
                  <a:gd name="T25" fmla="*/ 119 h 121"/>
                  <a:gd name="T26" fmla="*/ 61 w 122"/>
                  <a:gd name="T27" fmla="*/ 72 h 121"/>
                  <a:gd name="T28" fmla="*/ 107 w 122"/>
                  <a:gd name="T29" fmla="*/ 119 h 121"/>
                  <a:gd name="T30" fmla="*/ 113 w 122"/>
                  <a:gd name="T31" fmla="*/ 121 h 121"/>
                  <a:gd name="T32" fmla="*/ 119 w 122"/>
                  <a:gd name="T33" fmla="*/ 119 h 121"/>
                  <a:gd name="T34" fmla="*/ 119 w 122"/>
                  <a:gd name="T35" fmla="*/ 107 h 121"/>
                  <a:gd name="T36" fmla="*/ 72 w 122"/>
                  <a:gd name="T37" fmla="*/ 6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121">
                    <a:moveTo>
                      <a:pt x="72" y="61"/>
                    </a:moveTo>
                    <a:cubicBezTo>
                      <a:pt x="119" y="14"/>
                      <a:pt x="119" y="14"/>
                      <a:pt x="119" y="14"/>
                    </a:cubicBezTo>
                    <a:cubicBezTo>
                      <a:pt x="122" y="11"/>
                      <a:pt x="122" y="6"/>
                      <a:pt x="119" y="3"/>
                    </a:cubicBezTo>
                    <a:cubicBezTo>
                      <a:pt x="116" y="0"/>
                      <a:pt x="111" y="0"/>
                      <a:pt x="107" y="3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6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0" y="110"/>
                      <a:pt x="0" y="115"/>
                      <a:pt x="3" y="119"/>
                    </a:cubicBezTo>
                    <a:cubicBezTo>
                      <a:pt x="5" y="120"/>
                      <a:pt x="7" y="121"/>
                      <a:pt x="9" y="121"/>
                    </a:cubicBezTo>
                    <a:cubicBezTo>
                      <a:pt x="11" y="121"/>
                      <a:pt x="13" y="120"/>
                      <a:pt x="14" y="119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107" y="119"/>
                      <a:pt x="107" y="119"/>
                      <a:pt x="107" y="119"/>
                    </a:cubicBezTo>
                    <a:cubicBezTo>
                      <a:pt x="109" y="120"/>
                      <a:pt x="111" y="121"/>
                      <a:pt x="113" y="121"/>
                    </a:cubicBezTo>
                    <a:cubicBezTo>
                      <a:pt x="115" y="121"/>
                      <a:pt x="117" y="120"/>
                      <a:pt x="119" y="119"/>
                    </a:cubicBezTo>
                    <a:cubicBezTo>
                      <a:pt x="122" y="115"/>
                      <a:pt x="122" y="110"/>
                      <a:pt x="119" y="107"/>
                    </a:cubicBezTo>
                    <a:lnTo>
                      <a:pt x="72" y="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6"/>
              <p:cNvSpPr>
                <a:spLocks/>
              </p:cNvSpPr>
              <p:nvPr/>
            </p:nvSpPr>
            <p:spPr bwMode="auto">
              <a:xfrm>
                <a:off x="1738" y="935"/>
                <a:ext cx="66" cy="66"/>
              </a:xfrm>
              <a:custGeom>
                <a:avLst/>
                <a:gdLst>
                  <a:gd name="T0" fmla="*/ 119 w 122"/>
                  <a:gd name="T1" fmla="*/ 3 h 121"/>
                  <a:gd name="T2" fmla="*/ 108 w 122"/>
                  <a:gd name="T3" fmla="*/ 3 h 121"/>
                  <a:gd name="T4" fmla="*/ 61 w 122"/>
                  <a:gd name="T5" fmla="*/ 49 h 121"/>
                  <a:gd name="T6" fmla="*/ 15 w 122"/>
                  <a:gd name="T7" fmla="*/ 3 h 121"/>
                  <a:gd name="T8" fmla="*/ 3 w 122"/>
                  <a:gd name="T9" fmla="*/ 3 h 121"/>
                  <a:gd name="T10" fmla="*/ 3 w 122"/>
                  <a:gd name="T11" fmla="*/ 14 h 121"/>
                  <a:gd name="T12" fmla="*/ 50 w 122"/>
                  <a:gd name="T13" fmla="*/ 61 h 121"/>
                  <a:gd name="T14" fmla="*/ 3 w 122"/>
                  <a:gd name="T15" fmla="*/ 107 h 121"/>
                  <a:gd name="T16" fmla="*/ 3 w 122"/>
                  <a:gd name="T17" fmla="*/ 118 h 121"/>
                  <a:gd name="T18" fmla="*/ 9 w 122"/>
                  <a:gd name="T19" fmla="*/ 121 h 121"/>
                  <a:gd name="T20" fmla="*/ 15 w 122"/>
                  <a:gd name="T21" fmla="*/ 118 h 121"/>
                  <a:gd name="T22" fmla="*/ 61 w 122"/>
                  <a:gd name="T23" fmla="*/ 72 h 121"/>
                  <a:gd name="T24" fmla="*/ 108 w 122"/>
                  <a:gd name="T25" fmla="*/ 118 h 121"/>
                  <a:gd name="T26" fmla="*/ 113 w 122"/>
                  <a:gd name="T27" fmla="*/ 121 h 121"/>
                  <a:gd name="T28" fmla="*/ 119 w 122"/>
                  <a:gd name="T29" fmla="*/ 118 h 121"/>
                  <a:gd name="T30" fmla="*/ 119 w 122"/>
                  <a:gd name="T31" fmla="*/ 107 h 121"/>
                  <a:gd name="T32" fmla="*/ 73 w 122"/>
                  <a:gd name="T33" fmla="*/ 61 h 121"/>
                  <a:gd name="T34" fmla="*/ 119 w 122"/>
                  <a:gd name="T35" fmla="*/ 14 h 121"/>
                  <a:gd name="T36" fmla="*/ 119 w 122"/>
                  <a:gd name="T37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121">
                    <a:moveTo>
                      <a:pt x="119" y="3"/>
                    </a:moveTo>
                    <a:cubicBezTo>
                      <a:pt x="116" y="0"/>
                      <a:pt x="111" y="0"/>
                      <a:pt x="108" y="3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0"/>
                      <a:pt x="7" y="0"/>
                      <a:pt x="3" y="3"/>
                    </a:cubicBezTo>
                    <a:cubicBezTo>
                      <a:pt x="0" y="6"/>
                      <a:pt x="0" y="11"/>
                      <a:pt x="3" y="14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0" y="110"/>
                      <a:pt x="0" y="115"/>
                      <a:pt x="3" y="118"/>
                    </a:cubicBezTo>
                    <a:cubicBezTo>
                      <a:pt x="5" y="120"/>
                      <a:pt x="7" y="121"/>
                      <a:pt x="9" y="121"/>
                    </a:cubicBezTo>
                    <a:cubicBezTo>
                      <a:pt x="11" y="121"/>
                      <a:pt x="13" y="120"/>
                      <a:pt x="15" y="118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108" y="118"/>
                      <a:pt x="108" y="118"/>
                      <a:pt x="108" y="118"/>
                    </a:cubicBezTo>
                    <a:cubicBezTo>
                      <a:pt x="109" y="120"/>
                      <a:pt x="111" y="121"/>
                      <a:pt x="113" y="121"/>
                    </a:cubicBezTo>
                    <a:cubicBezTo>
                      <a:pt x="115" y="121"/>
                      <a:pt x="117" y="120"/>
                      <a:pt x="119" y="118"/>
                    </a:cubicBezTo>
                    <a:cubicBezTo>
                      <a:pt x="122" y="115"/>
                      <a:pt x="122" y="110"/>
                      <a:pt x="119" y="107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22" y="11"/>
                      <a:pt x="122" y="6"/>
                      <a:pt x="1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7"/>
              <p:cNvSpPr>
                <a:spLocks/>
              </p:cNvSpPr>
              <p:nvPr/>
            </p:nvSpPr>
            <p:spPr bwMode="auto">
              <a:xfrm>
                <a:off x="1617" y="1123"/>
                <a:ext cx="67" cy="66"/>
              </a:xfrm>
              <a:custGeom>
                <a:avLst/>
                <a:gdLst>
                  <a:gd name="T0" fmla="*/ 119 w 122"/>
                  <a:gd name="T1" fmla="*/ 3 h 121"/>
                  <a:gd name="T2" fmla="*/ 108 w 122"/>
                  <a:gd name="T3" fmla="*/ 3 h 121"/>
                  <a:gd name="T4" fmla="*/ 61 w 122"/>
                  <a:gd name="T5" fmla="*/ 50 h 121"/>
                  <a:gd name="T6" fmla="*/ 15 w 122"/>
                  <a:gd name="T7" fmla="*/ 3 h 121"/>
                  <a:gd name="T8" fmla="*/ 4 w 122"/>
                  <a:gd name="T9" fmla="*/ 3 h 121"/>
                  <a:gd name="T10" fmla="*/ 4 w 122"/>
                  <a:gd name="T11" fmla="*/ 15 h 121"/>
                  <a:gd name="T12" fmla="*/ 50 w 122"/>
                  <a:gd name="T13" fmla="*/ 61 h 121"/>
                  <a:gd name="T14" fmla="*/ 4 w 122"/>
                  <a:gd name="T15" fmla="*/ 108 h 121"/>
                  <a:gd name="T16" fmla="*/ 4 w 122"/>
                  <a:gd name="T17" fmla="*/ 119 h 121"/>
                  <a:gd name="T18" fmla="*/ 9 w 122"/>
                  <a:gd name="T19" fmla="*/ 121 h 121"/>
                  <a:gd name="T20" fmla="*/ 15 w 122"/>
                  <a:gd name="T21" fmla="*/ 119 h 121"/>
                  <a:gd name="T22" fmla="*/ 61 w 122"/>
                  <a:gd name="T23" fmla="*/ 72 h 121"/>
                  <a:gd name="T24" fmla="*/ 108 w 122"/>
                  <a:gd name="T25" fmla="*/ 119 h 121"/>
                  <a:gd name="T26" fmla="*/ 113 w 122"/>
                  <a:gd name="T27" fmla="*/ 121 h 121"/>
                  <a:gd name="T28" fmla="*/ 119 w 122"/>
                  <a:gd name="T29" fmla="*/ 119 h 121"/>
                  <a:gd name="T30" fmla="*/ 119 w 122"/>
                  <a:gd name="T31" fmla="*/ 108 h 121"/>
                  <a:gd name="T32" fmla="*/ 73 w 122"/>
                  <a:gd name="T33" fmla="*/ 61 h 121"/>
                  <a:gd name="T34" fmla="*/ 119 w 122"/>
                  <a:gd name="T35" fmla="*/ 15 h 121"/>
                  <a:gd name="T36" fmla="*/ 119 w 122"/>
                  <a:gd name="T37" fmla="*/ 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2" h="121">
                    <a:moveTo>
                      <a:pt x="119" y="3"/>
                    </a:moveTo>
                    <a:cubicBezTo>
                      <a:pt x="116" y="0"/>
                      <a:pt x="111" y="0"/>
                      <a:pt x="108" y="3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0"/>
                      <a:pt x="7" y="0"/>
                      <a:pt x="4" y="3"/>
                    </a:cubicBezTo>
                    <a:cubicBezTo>
                      <a:pt x="0" y="6"/>
                      <a:pt x="0" y="12"/>
                      <a:pt x="4" y="15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4" y="108"/>
                      <a:pt x="4" y="108"/>
                      <a:pt x="4" y="108"/>
                    </a:cubicBezTo>
                    <a:cubicBezTo>
                      <a:pt x="0" y="111"/>
                      <a:pt x="0" y="116"/>
                      <a:pt x="4" y="119"/>
                    </a:cubicBezTo>
                    <a:cubicBezTo>
                      <a:pt x="5" y="120"/>
                      <a:pt x="7" y="121"/>
                      <a:pt x="9" y="121"/>
                    </a:cubicBezTo>
                    <a:cubicBezTo>
                      <a:pt x="11" y="121"/>
                      <a:pt x="13" y="120"/>
                      <a:pt x="15" y="119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108" y="119"/>
                      <a:pt x="108" y="119"/>
                      <a:pt x="108" y="119"/>
                    </a:cubicBezTo>
                    <a:cubicBezTo>
                      <a:pt x="109" y="120"/>
                      <a:pt x="111" y="121"/>
                      <a:pt x="113" y="121"/>
                    </a:cubicBezTo>
                    <a:cubicBezTo>
                      <a:pt x="115" y="121"/>
                      <a:pt x="118" y="120"/>
                      <a:pt x="119" y="119"/>
                    </a:cubicBezTo>
                    <a:cubicBezTo>
                      <a:pt x="122" y="116"/>
                      <a:pt x="122" y="111"/>
                      <a:pt x="119" y="108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22" y="12"/>
                      <a:pt x="122" y="6"/>
                      <a:pt x="11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8"/>
              <p:cNvSpPr>
                <a:spLocks noEditPoints="1"/>
              </p:cNvSpPr>
              <p:nvPr/>
            </p:nvSpPr>
            <p:spPr bwMode="auto">
              <a:xfrm>
                <a:off x="1631" y="1003"/>
                <a:ext cx="167" cy="243"/>
              </a:xfrm>
              <a:custGeom>
                <a:avLst/>
                <a:gdLst>
                  <a:gd name="T0" fmla="*/ 254 w 306"/>
                  <a:gd name="T1" fmla="*/ 326 h 444"/>
                  <a:gd name="T2" fmla="*/ 254 w 306"/>
                  <a:gd name="T3" fmla="*/ 246 h 444"/>
                  <a:gd name="T4" fmla="*/ 252 w 306"/>
                  <a:gd name="T5" fmla="*/ 240 h 444"/>
                  <a:gd name="T6" fmla="*/ 28 w 306"/>
                  <a:gd name="T7" fmla="*/ 16 h 444"/>
                  <a:gd name="T8" fmla="*/ 129 w 306"/>
                  <a:gd name="T9" fmla="*/ 16 h 444"/>
                  <a:gd name="T10" fmla="*/ 137 w 306"/>
                  <a:gd name="T11" fmla="*/ 8 h 444"/>
                  <a:gd name="T12" fmla="*/ 129 w 306"/>
                  <a:gd name="T13" fmla="*/ 0 h 444"/>
                  <a:gd name="T14" fmla="*/ 8 w 306"/>
                  <a:gd name="T15" fmla="*/ 0 h 444"/>
                  <a:gd name="T16" fmla="*/ 8 w 306"/>
                  <a:gd name="T17" fmla="*/ 0 h 444"/>
                  <a:gd name="T18" fmla="*/ 8 w 306"/>
                  <a:gd name="T19" fmla="*/ 0 h 444"/>
                  <a:gd name="T20" fmla="*/ 8 w 306"/>
                  <a:gd name="T21" fmla="*/ 0 h 444"/>
                  <a:gd name="T22" fmla="*/ 8 w 306"/>
                  <a:gd name="T23" fmla="*/ 0 h 444"/>
                  <a:gd name="T24" fmla="*/ 7 w 306"/>
                  <a:gd name="T25" fmla="*/ 0 h 444"/>
                  <a:gd name="T26" fmla="*/ 6 w 306"/>
                  <a:gd name="T27" fmla="*/ 1 h 444"/>
                  <a:gd name="T28" fmla="*/ 5 w 306"/>
                  <a:gd name="T29" fmla="*/ 1 h 444"/>
                  <a:gd name="T30" fmla="*/ 5 w 306"/>
                  <a:gd name="T31" fmla="*/ 1 h 444"/>
                  <a:gd name="T32" fmla="*/ 4 w 306"/>
                  <a:gd name="T33" fmla="*/ 2 h 444"/>
                  <a:gd name="T34" fmla="*/ 2 w 306"/>
                  <a:gd name="T35" fmla="*/ 4 h 444"/>
                  <a:gd name="T36" fmla="*/ 1 w 306"/>
                  <a:gd name="T37" fmla="*/ 4 h 444"/>
                  <a:gd name="T38" fmla="*/ 1 w 306"/>
                  <a:gd name="T39" fmla="*/ 5 h 444"/>
                  <a:gd name="T40" fmla="*/ 1 w 306"/>
                  <a:gd name="T41" fmla="*/ 6 h 444"/>
                  <a:gd name="T42" fmla="*/ 1 w 306"/>
                  <a:gd name="T43" fmla="*/ 7 h 444"/>
                  <a:gd name="T44" fmla="*/ 0 w 306"/>
                  <a:gd name="T45" fmla="*/ 8 h 444"/>
                  <a:gd name="T46" fmla="*/ 0 w 306"/>
                  <a:gd name="T47" fmla="*/ 129 h 444"/>
                  <a:gd name="T48" fmla="*/ 8 w 306"/>
                  <a:gd name="T49" fmla="*/ 137 h 444"/>
                  <a:gd name="T50" fmla="*/ 16 w 306"/>
                  <a:gd name="T51" fmla="*/ 129 h 444"/>
                  <a:gd name="T52" fmla="*/ 16 w 306"/>
                  <a:gd name="T53" fmla="*/ 28 h 444"/>
                  <a:gd name="T54" fmla="*/ 238 w 306"/>
                  <a:gd name="T55" fmla="*/ 249 h 444"/>
                  <a:gd name="T56" fmla="*/ 238 w 306"/>
                  <a:gd name="T57" fmla="*/ 326 h 444"/>
                  <a:gd name="T58" fmla="*/ 187 w 306"/>
                  <a:gd name="T59" fmla="*/ 385 h 444"/>
                  <a:gd name="T60" fmla="*/ 246 w 306"/>
                  <a:gd name="T61" fmla="*/ 444 h 444"/>
                  <a:gd name="T62" fmla="*/ 306 w 306"/>
                  <a:gd name="T63" fmla="*/ 385 h 444"/>
                  <a:gd name="T64" fmla="*/ 254 w 306"/>
                  <a:gd name="T65" fmla="*/ 326 h 444"/>
                  <a:gd name="T66" fmla="*/ 246 w 306"/>
                  <a:gd name="T67" fmla="*/ 428 h 444"/>
                  <a:gd name="T68" fmla="*/ 203 w 306"/>
                  <a:gd name="T69" fmla="*/ 385 h 444"/>
                  <a:gd name="T70" fmla="*/ 246 w 306"/>
                  <a:gd name="T71" fmla="*/ 341 h 444"/>
                  <a:gd name="T72" fmla="*/ 290 w 306"/>
                  <a:gd name="T73" fmla="*/ 385 h 444"/>
                  <a:gd name="T74" fmla="*/ 246 w 306"/>
                  <a:gd name="T75" fmla="*/ 428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6" h="444">
                    <a:moveTo>
                      <a:pt x="254" y="326"/>
                    </a:moveTo>
                    <a:cubicBezTo>
                      <a:pt x="254" y="246"/>
                      <a:pt x="254" y="246"/>
                      <a:pt x="254" y="246"/>
                    </a:cubicBezTo>
                    <a:cubicBezTo>
                      <a:pt x="254" y="244"/>
                      <a:pt x="253" y="242"/>
                      <a:pt x="252" y="240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34" y="16"/>
                      <a:pt x="137" y="13"/>
                      <a:pt x="137" y="8"/>
                    </a:cubicBezTo>
                    <a:cubicBezTo>
                      <a:pt x="137" y="4"/>
                      <a:pt x="134" y="0"/>
                      <a:pt x="12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34"/>
                      <a:pt x="4" y="137"/>
                      <a:pt x="8" y="137"/>
                    </a:cubicBezTo>
                    <a:cubicBezTo>
                      <a:pt x="13" y="137"/>
                      <a:pt x="16" y="134"/>
                      <a:pt x="16" y="1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38" y="249"/>
                      <a:pt x="238" y="249"/>
                      <a:pt x="238" y="249"/>
                    </a:cubicBezTo>
                    <a:cubicBezTo>
                      <a:pt x="238" y="326"/>
                      <a:pt x="238" y="326"/>
                      <a:pt x="238" y="326"/>
                    </a:cubicBezTo>
                    <a:cubicBezTo>
                      <a:pt x="209" y="330"/>
                      <a:pt x="187" y="355"/>
                      <a:pt x="187" y="385"/>
                    </a:cubicBezTo>
                    <a:cubicBezTo>
                      <a:pt x="187" y="418"/>
                      <a:pt x="213" y="444"/>
                      <a:pt x="246" y="444"/>
                    </a:cubicBezTo>
                    <a:cubicBezTo>
                      <a:pt x="279" y="444"/>
                      <a:pt x="306" y="418"/>
                      <a:pt x="306" y="385"/>
                    </a:cubicBezTo>
                    <a:cubicBezTo>
                      <a:pt x="306" y="355"/>
                      <a:pt x="283" y="330"/>
                      <a:pt x="254" y="326"/>
                    </a:cubicBezTo>
                    <a:close/>
                    <a:moveTo>
                      <a:pt x="246" y="428"/>
                    </a:moveTo>
                    <a:cubicBezTo>
                      <a:pt x="222" y="428"/>
                      <a:pt x="203" y="409"/>
                      <a:pt x="203" y="385"/>
                    </a:cubicBezTo>
                    <a:cubicBezTo>
                      <a:pt x="203" y="361"/>
                      <a:pt x="222" y="341"/>
                      <a:pt x="246" y="341"/>
                    </a:cubicBezTo>
                    <a:cubicBezTo>
                      <a:pt x="270" y="341"/>
                      <a:pt x="290" y="361"/>
                      <a:pt x="290" y="385"/>
                    </a:cubicBezTo>
                    <a:cubicBezTo>
                      <a:pt x="290" y="409"/>
                      <a:pt x="270" y="428"/>
                      <a:pt x="246" y="4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7" name="Group 66"/>
          <p:cNvGrpSpPr/>
          <p:nvPr/>
        </p:nvGrpSpPr>
        <p:grpSpPr>
          <a:xfrm>
            <a:off x="1390108" y="3999654"/>
            <a:ext cx="943434" cy="943434"/>
            <a:chOff x="1552166" y="3561681"/>
            <a:chExt cx="943434" cy="943434"/>
          </a:xfrm>
        </p:grpSpPr>
        <p:sp>
          <p:nvSpPr>
            <p:cNvPr id="7" name="Oval 6"/>
            <p:cNvSpPr/>
            <p:nvPr/>
          </p:nvSpPr>
          <p:spPr>
            <a:xfrm>
              <a:off x="1552166" y="3561681"/>
              <a:ext cx="943434" cy="94343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29" name="Group 11"/>
            <p:cNvGrpSpPr>
              <a:grpSpLocks noChangeAspect="1"/>
            </p:cNvGrpSpPr>
            <p:nvPr/>
          </p:nvGrpSpPr>
          <p:grpSpPr bwMode="auto">
            <a:xfrm>
              <a:off x="1787515" y="3770533"/>
              <a:ext cx="472738" cy="479062"/>
              <a:chOff x="2926" y="926"/>
              <a:chExt cx="299" cy="303"/>
            </a:xfrm>
            <a:solidFill>
              <a:srgbClr val="FFFFFF"/>
            </a:solidFill>
          </p:grpSpPr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2987" y="1016"/>
                <a:ext cx="215" cy="189"/>
              </a:xfrm>
              <a:custGeom>
                <a:avLst/>
                <a:gdLst>
                  <a:gd name="T0" fmla="*/ 353 w 361"/>
                  <a:gd name="T1" fmla="*/ 318 h 318"/>
                  <a:gd name="T2" fmla="*/ 8 w 361"/>
                  <a:gd name="T3" fmla="*/ 318 h 318"/>
                  <a:gd name="T4" fmla="*/ 0 w 361"/>
                  <a:gd name="T5" fmla="*/ 310 h 318"/>
                  <a:gd name="T6" fmla="*/ 0 w 361"/>
                  <a:gd name="T7" fmla="*/ 8 h 318"/>
                  <a:gd name="T8" fmla="*/ 8 w 361"/>
                  <a:gd name="T9" fmla="*/ 0 h 318"/>
                  <a:gd name="T10" fmla="*/ 103 w 361"/>
                  <a:gd name="T11" fmla="*/ 0 h 318"/>
                  <a:gd name="T12" fmla="*/ 111 w 361"/>
                  <a:gd name="T13" fmla="*/ 8 h 318"/>
                  <a:gd name="T14" fmla="*/ 103 w 361"/>
                  <a:gd name="T15" fmla="*/ 16 h 318"/>
                  <a:gd name="T16" fmla="*/ 16 w 361"/>
                  <a:gd name="T17" fmla="*/ 16 h 318"/>
                  <a:gd name="T18" fmla="*/ 16 w 361"/>
                  <a:gd name="T19" fmla="*/ 302 h 318"/>
                  <a:gd name="T20" fmla="*/ 345 w 361"/>
                  <a:gd name="T21" fmla="*/ 302 h 318"/>
                  <a:gd name="T22" fmla="*/ 345 w 361"/>
                  <a:gd name="T23" fmla="*/ 16 h 318"/>
                  <a:gd name="T24" fmla="*/ 318 w 361"/>
                  <a:gd name="T25" fmla="*/ 16 h 318"/>
                  <a:gd name="T26" fmla="*/ 310 w 361"/>
                  <a:gd name="T27" fmla="*/ 8 h 318"/>
                  <a:gd name="T28" fmla="*/ 318 w 361"/>
                  <a:gd name="T29" fmla="*/ 0 h 318"/>
                  <a:gd name="T30" fmla="*/ 353 w 361"/>
                  <a:gd name="T31" fmla="*/ 0 h 318"/>
                  <a:gd name="T32" fmla="*/ 361 w 361"/>
                  <a:gd name="T33" fmla="*/ 8 h 318"/>
                  <a:gd name="T34" fmla="*/ 361 w 361"/>
                  <a:gd name="T35" fmla="*/ 310 h 318"/>
                  <a:gd name="T36" fmla="*/ 353 w 361"/>
                  <a:gd name="T37" fmla="*/ 318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1" h="318">
                    <a:moveTo>
                      <a:pt x="353" y="318"/>
                    </a:moveTo>
                    <a:cubicBezTo>
                      <a:pt x="8" y="318"/>
                      <a:pt x="8" y="318"/>
                      <a:pt x="8" y="318"/>
                    </a:cubicBezTo>
                    <a:cubicBezTo>
                      <a:pt x="4" y="318"/>
                      <a:pt x="0" y="314"/>
                      <a:pt x="0" y="3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7" y="0"/>
                      <a:pt x="111" y="4"/>
                      <a:pt x="111" y="8"/>
                    </a:cubicBezTo>
                    <a:cubicBezTo>
                      <a:pt x="111" y="13"/>
                      <a:pt x="107" y="16"/>
                      <a:pt x="103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302"/>
                      <a:pt x="16" y="302"/>
                      <a:pt x="16" y="302"/>
                    </a:cubicBezTo>
                    <a:cubicBezTo>
                      <a:pt x="345" y="302"/>
                      <a:pt x="345" y="302"/>
                      <a:pt x="345" y="302"/>
                    </a:cubicBezTo>
                    <a:cubicBezTo>
                      <a:pt x="345" y="16"/>
                      <a:pt x="345" y="16"/>
                      <a:pt x="345" y="16"/>
                    </a:cubicBezTo>
                    <a:cubicBezTo>
                      <a:pt x="318" y="16"/>
                      <a:pt x="318" y="16"/>
                      <a:pt x="318" y="16"/>
                    </a:cubicBezTo>
                    <a:cubicBezTo>
                      <a:pt x="314" y="16"/>
                      <a:pt x="310" y="13"/>
                      <a:pt x="310" y="8"/>
                    </a:cubicBezTo>
                    <a:cubicBezTo>
                      <a:pt x="310" y="4"/>
                      <a:pt x="314" y="0"/>
                      <a:pt x="318" y="0"/>
                    </a:cubicBezTo>
                    <a:cubicBezTo>
                      <a:pt x="353" y="0"/>
                      <a:pt x="353" y="0"/>
                      <a:pt x="353" y="0"/>
                    </a:cubicBezTo>
                    <a:cubicBezTo>
                      <a:pt x="358" y="0"/>
                      <a:pt x="361" y="4"/>
                      <a:pt x="361" y="8"/>
                    </a:cubicBezTo>
                    <a:cubicBezTo>
                      <a:pt x="361" y="310"/>
                      <a:pt x="361" y="310"/>
                      <a:pt x="361" y="310"/>
                    </a:cubicBezTo>
                    <a:cubicBezTo>
                      <a:pt x="361" y="314"/>
                      <a:pt x="358" y="318"/>
                      <a:pt x="353" y="3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" name="Freeform 13"/>
              <p:cNvSpPr>
                <a:spLocks/>
              </p:cNvSpPr>
              <p:nvPr/>
            </p:nvSpPr>
            <p:spPr bwMode="auto">
              <a:xfrm>
                <a:off x="2926" y="991"/>
                <a:ext cx="299" cy="238"/>
              </a:xfrm>
              <a:custGeom>
                <a:avLst/>
                <a:gdLst>
                  <a:gd name="T0" fmla="*/ 457 w 503"/>
                  <a:gd name="T1" fmla="*/ 400 h 400"/>
                  <a:gd name="T2" fmla="*/ 46 w 503"/>
                  <a:gd name="T3" fmla="*/ 400 h 400"/>
                  <a:gd name="T4" fmla="*/ 0 w 503"/>
                  <a:gd name="T5" fmla="*/ 354 h 400"/>
                  <a:gd name="T6" fmla="*/ 0 w 503"/>
                  <a:gd name="T7" fmla="*/ 46 h 400"/>
                  <a:gd name="T8" fmla="*/ 46 w 503"/>
                  <a:gd name="T9" fmla="*/ 0 h 400"/>
                  <a:gd name="T10" fmla="*/ 247 w 503"/>
                  <a:gd name="T11" fmla="*/ 0 h 400"/>
                  <a:gd name="T12" fmla="*/ 255 w 503"/>
                  <a:gd name="T13" fmla="*/ 8 h 400"/>
                  <a:gd name="T14" fmla="*/ 247 w 503"/>
                  <a:gd name="T15" fmla="*/ 16 h 400"/>
                  <a:gd name="T16" fmla="*/ 46 w 503"/>
                  <a:gd name="T17" fmla="*/ 16 h 400"/>
                  <a:gd name="T18" fmla="*/ 16 w 503"/>
                  <a:gd name="T19" fmla="*/ 46 h 400"/>
                  <a:gd name="T20" fmla="*/ 16 w 503"/>
                  <a:gd name="T21" fmla="*/ 354 h 400"/>
                  <a:gd name="T22" fmla="*/ 46 w 503"/>
                  <a:gd name="T23" fmla="*/ 384 h 400"/>
                  <a:gd name="T24" fmla="*/ 457 w 503"/>
                  <a:gd name="T25" fmla="*/ 384 h 400"/>
                  <a:gd name="T26" fmla="*/ 487 w 503"/>
                  <a:gd name="T27" fmla="*/ 354 h 400"/>
                  <a:gd name="T28" fmla="*/ 487 w 503"/>
                  <a:gd name="T29" fmla="*/ 46 h 400"/>
                  <a:gd name="T30" fmla="*/ 457 w 503"/>
                  <a:gd name="T31" fmla="*/ 16 h 400"/>
                  <a:gd name="T32" fmla="*/ 449 w 503"/>
                  <a:gd name="T33" fmla="*/ 8 h 400"/>
                  <a:gd name="T34" fmla="*/ 457 w 503"/>
                  <a:gd name="T35" fmla="*/ 0 h 400"/>
                  <a:gd name="T36" fmla="*/ 503 w 503"/>
                  <a:gd name="T37" fmla="*/ 46 h 400"/>
                  <a:gd name="T38" fmla="*/ 503 w 503"/>
                  <a:gd name="T39" fmla="*/ 354 h 400"/>
                  <a:gd name="T40" fmla="*/ 457 w 503"/>
                  <a:gd name="T41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3" h="400">
                    <a:moveTo>
                      <a:pt x="457" y="400"/>
                    </a:moveTo>
                    <a:cubicBezTo>
                      <a:pt x="46" y="400"/>
                      <a:pt x="46" y="400"/>
                      <a:pt x="46" y="400"/>
                    </a:cubicBezTo>
                    <a:cubicBezTo>
                      <a:pt x="21" y="400"/>
                      <a:pt x="0" y="380"/>
                      <a:pt x="0" y="35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20"/>
                      <a:pt x="21" y="0"/>
                      <a:pt x="46" y="0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251" y="0"/>
                      <a:pt x="255" y="3"/>
                      <a:pt x="255" y="8"/>
                    </a:cubicBezTo>
                    <a:cubicBezTo>
                      <a:pt x="255" y="12"/>
                      <a:pt x="251" y="16"/>
                      <a:pt x="2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29" y="16"/>
                      <a:pt x="16" y="29"/>
                      <a:pt x="16" y="46"/>
                    </a:cubicBezTo>
                    <a:cubicBezTo>
                      <a:pt x="16" y="354"/>
                      <a:pt x="16" y="354"/>
                      <a:pt x="16" y="354"/>
                    </a:cubicBezTo>
                    <a:cubicBezTo>
                      <a:pt x="16" y="371"/>
                      <a:pt x="29" y="384"/>
                      <a:pt x="46" y="384"/>
                    </a:cubicBezTo>
                    <a:cubicBezTo>
                      <a:pt x="457" y="384"/>
                      <a:pt x="457" y="384"/>
                      <a:pt x="457" y="384"/>
                    </a:cubicBezTo>
                    <a:cubicBezTo>
                      <a:pt x="474" y="384"/>
                      <a:pt x="487" y="371"/>
                      <a:pt x="487" y="354"/>
                    </a:cubicBezTo>
                    <a:cubicBezTo>
                      <a:pt x="487" y="46"/>
                      <a:pt x="487" y="46"/>
                      <a:pt x="487" y="46"/>
                    </a:cubicBezTo>
                    <a:cubicBezTo>
                      <a:pt x="487" y="29"/>
                      <a:pt x="474" y="16"/>
                      <a:pt x="457" y="16"/>
                    </a:cubicBezTo>
                    <a:cubicBezTo>
                      <a:pt x="453" y="16"/>
                      <a:pt x="449" y="12"/>
                      <a:pt x="449" y="8"/>
                    </a:cubicBezTo>
                    <a:cubicBezTo>
                      <a:pt x="449" y="3"/>
                      <a:pt x="453" y="0"/>
                      <a:pt x="457" y="0"/>
                    </a:cubicBezTo>
                    <a:cubicBezTo>
                      <a:pt x="482" y="0"/>
                      <a:pt x="503" y="20"/>
                      <a:pt x="503" y="46"/>
                    </a:cubicBezTo>
                    <a:cubicBezTo>
                      <a:pt x="503" y="354"/>
                      <a:pt x="503" y="354"/>
                      <a:pt x="503" y="354"/>
                    </a:cubicBezTo>
                    <a:cubicBezTo>
                      <a:pt x="503" y="380"/>
                      <a:pt x="482" y="400"/>
                      <a:pt x="457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14"/>
              <p:cNvSpPr>
                <a:spLocks noEditPoints="1"/>
              </p:cNvSpPr>
              <p:nvPr/>
            </p:nvSpPr>
            <p:spPr bwMode="auto">
              <a:xfrm>
                <a:off x="2926" y="1029"/>
                <a:ext cx="47" cy="163"/>
              </a:xfrm>
              <a:custGeom>
                <a:avLst/>
                <a:gdLst>
                  <a:gd name="T0" fmla="*/ 72 w 80"/>
                  <a:gd name="T1" fmla="*/ 274 h 274"/>
                  <a:gd name="T2" fmla="*/ 8 w 80"/>
                  <a:gd name="T3" fmla="*/ 274 h 274"/>
                  <a:gd name="T4" fmla="*/ 0 w 80"/>
                  <a:gd name="T5" fmla="*/ 266 h 274"/>
                  <a:gd name="T6" fmla="*/ 0 w 80"/>
                  <a:gd name="T7" fmla="*/ 8 h 274"/>
                  <a:gd name="T8" fmla="*/ 8 w 80"/>
                  <a:gd name="T9" fmla="*/ 0 h 274"/>
                  <a:gd name="T10" fmla="*/ 72 w 80"/>
                  <a:gd name="T11" fmla="*/ 0 h 274"/>
                  <a:gd name="T12" fmla="*/ 80 w 80"/>
                  <a:gd name="T13" fmla="*/ 8 h 274"/>
                  <a:gd name="T14" fmla="*/ 80 w 80"/>
                  <a:gd name="T15" fmla="*/ 266 h 274"/>
                  <a:gd name="T16" fmla="*/ 72 w 80"/>
                  <a:gd name="T17" fmla="*/ 274 h 274"/>
                  <a:gd name="T18" fmla="*/ 16 w 80"/>
                  <a:gd name="T19" fmla="*/ 258 h 274"/>
                  <a:gd name="T20" fmla="*/ 64 w 80"/>
                  <a:gd name="T21" fmla="*/ 258 h 274"/>
                  <a:gd name="T22" fmla="*/ 64 w 80"/>
                  <a:gd name="T23" fmla="*/ 16 h 274"/>
                  <a:gd name="T24" fmla="*/ 16 w 80"/>
                  <a:gd name="T25" fmla="*/ 16 h 274"/>
                  <a:gd name="T26" fmla="*/ 16 w 80"/>
                  <a:gd name="T27" fmla="*/ 258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" h="274">
                    <a:moveTo>
                      <a:pt x="72" y="274"/>
                    </a:moveTo>
                    <a:cubicBezTo>
                      <a:pt x="8" y="274"/>
                      <a:pt x="8" y="274"/>
                      <a:pt x="8" y="274"/>
                    </a:cubicBezTo>
                    <a:cubicBezTo>
                      <a:pt x="3" y="274"/>
                      <a:pt x="0" y="270"/>
                      <a:pt x="0" y="26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6" y="0"/>
                      <a:pt x="80" y="4"/>
                      <a:pt x="80" y="8"/>
                    </a:cubicBezTo>
                    <a:cubicBezTo>
                      <a:pt x="80" y="266"/>
                      <a:pt x="80" y="266"/>
                      <a:pt x="80" y="266"/>
                    </a:cubicBezTo>
                    <a:cubicBezTo>
                      <a:pt x="80" y="270"/>
                      <a:pt x="76" y="274"/>
                      <a:pt x="72" y="274"/>
                    </a:cubicBezTo>
                    <a:close/>
                    <a:moveTo>
                      <a:pt x="16" y="258"/>
                    </a:moveTo>
                    <a:cubicBezTo>
                      <a:pt x="64" y="258"/>
                      <a:pt x="64" y="258"/>
                      <a:pt x="64" y="258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16" y="25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15"/>
              <p:cNvSpPr>
                <a:spLocks/>
              </p:cNvSpPr>
              <p:nvPr/>
            </p:nvSpPr>
            <p:spPr bwMode="auto">
              <a:xfrm>
                <a:off x="2926" y="1079"/>
                <a:ext cx="47" cy="9"/>
              </a:xfrm>
              <a:custGeom>
                <a:avLst/>
                <a:gdLst>
                  <a:gd name="T0" fmla="*/ 72 w 80"/>
                  <a:gd name="T1" fmla="*/ 16 h 16"/>
                  <a:gd name="T2" fmla="*/ 8 w 80"/>
                  <a:gd name="T3" fmla="*/ 16 h 16"/>
                  <a:gd name="T4" fmla="*/ 0 w 80"/>
                  <a:gd name="T5" fmla="*/ 8 h 16"/>
                  <a:gd name="T6" fmla="*/ 8 w 80"/>
                  <a:gd name="T7" fmla="*/ 0 h 16"/>
                  <a:gd name="T8" fmla="*/ 72 w 80"/>
                  <a:gd name="T9" fmla="*/ 0 h 16"/>
                  <a:gd name="T10" fmla="*/ 80 w 80"/>
                  <a:gd name="T11" fmla="*/ 8 h 16"/>
                  <a:gd name="T12" fmla="*/ 72 w 8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6">
                    <a:moveTo>
                      <a:pt x="72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6" y="0"/>
                      <a:pt x="80" y="4"/>
                      <a:pt x="80" y="8"/>
                    </a:cubicBezTo>
                    <a:cubicBezTo>
                      <a:pt x="80" y="13"/>
                      <a:pt x="76" y="16"/>
                      <a:pt x="7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16"/>
              <p:cNvSpPr>
                <a:spLocks/>
              </p:cNvSpPr>
              <p:nvPr/>
            </p:nvSpPr>
            <p:spPr bwMode="auto">
              <a:xfrm>
                <a:off x="2926" y="1128"/>
                <a:ext cx="47" cy="10"/>
              </a:xfrm>
              <a:custGeom>
                <a:avLst/>
                <a:gdLst>
                  <a:gd name="T0" fmla="*/ 72 w 80"/>
                  <a:gd name="T1" fmla="*/ 16 h 16"/>
                  <a:gd name="T2" fmla="*/ 8 w 80"/>
                  <a:gd name="T3" fmla="*/ 16 h 16"/>
                  <a:gd name="T4" fmla="*/ 0 w 80"/>
                  <a:gd name="T5" fmla="*/ 8 h 16"/>
                  <a:gd name="T6" fmla="*/ 8 w 80"/>
                  <a:gd name="T7" fmla="*/ 0 h 16"/>
                  <a:gd name="T8" fmla="*/ 72 w 80"/>
                  <a:gd name="T9" fmla="*/ 0 h 16"/>
                  <a:gd name="T10" fmla="*/ 80 w 80"/>
                  <a:gd name="T11" fmla="*/ 8 h 16"/>
                  <a:gd name="T12" fmla="*/ 72 w 8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6">
                    <a:moveTo>
                      <a:pt x="72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0" y="13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6" y="0"/>
                      <a:pt x="80" y="4"/>
                      <a:pt x="80" y="8"/>
                    </a:cubicBezTo>
                    <a:cubicBezTo>
                      <a:pt x="80" y="13"/>
                      <a:pt x="76" y="16"/>
                      <a:pt x="7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Freeform 17"/>
              <p:cNvSpPr>
                <a:spLocks/>
              </p:cNvSpPr>
              <p:nvPr/>
            </p:nvSpPr>
            <p:spPr bwMode="auto">
              <a:xfrm>
                <a:off x="2926" y="1131"/>
                <a:ext cx="47" cy="9"/>
              </a:xfrm>
              <a:custGeom>
                <a:avLst/>
                <a:gdLst>
                  <a:gd name="T0" fmla="*/ 72 w 80"/>
                  <a:gd name="T1" fmla="*/ 16 h 16"/>
                  <a:gd name="T2" fmla="*/ 8 w 80"/>
                  <a:gd name="T3" fmla="*/ 16 h 16"/>
                  <a:gd name="T4" fmla="*/ 0 w 80"/>
                  <a:gd name="T5" fmla="*/ 8 h 16"/>
                  <a:gd name="T6" fmla="*/ 8 w 80"/>
                  <a:gd name="T7" fmla="*/ 0 h 16"/>
                  <a:gd name="T8" fmla="*/ 72 w 80"/>
                  <a:gd name="T9" fmla="*/ 0 h 16"/>
                  <a:gd name="T10" fmla="*/ 80 w 80"/>
                  <a:gd name="T11" fmla="*/ 8 h 16"/>
                  <a:gd name="T12" fmla="*/ 72 w 80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16">
                    <a:moveTo>
                      <a:pt x="72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3" y="16"/>
                      <a:pt x="0" y="12"/>
                      <a:pt x="0" y="8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6" y="0"/>
                      <a:pt x="80" y="3"/>
                      <a:pt x="80" y="8"/>
                    </a:cubicBezTo>
                    <a:cubicBezTo>
                      <a:pt x="80" y="12"/>
                      <a:pt x="76" y="16"/>
                      <a:pt x="7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" name="Freeform 18"/>
              <p:cNvSpPr>
                <a:spLocks noEditPoints="1"/>
              </p:cNvSpPr>
              <p:nvPr/>
            </p:nvSpPr>
            <p:spPr bwMode="auto">
              <a:xfrm>
                <a:off x="3046" y="926"/>
                <a:ext cx="160" cy="160"/>
              </a:xfrm>
              <a:custGeom>
                <a:avLst/>
                <a:gdLst>
                  <a:gd name="T0" fmla="*/ 57 w 269"/>
                  <a:gd name="T1" fmla="*/ 269 h 269"/>
                  <a:gd name="T2" fmla="*/ 51 w 269"/>
                  <a:gd name="T3" fmla="*/ 267 h 269"/>
                  <a:gd name="T4" fmla="*/ 2 w 269"/>
                  <a:gd name="T5" fmla="*/ 218 h 269"/>
                  <a:gd name="T6" fmla="*/ 0 w 269"/>
                  <a:gd name="T7" fmla="*/ 213 h 269"/>
                  <a:gd name="T8" fmla="*/ 2 w 269"/>
                  <a:gd name="T9" fmla="*/ 207 h 269"/>
                  <a:gd name="T10" fmla="*/ 197 w 269"/>
                  <a:gd name="T11" fmla="*/ 12 h 269"/>
                  <a:gd name="T12" fmla="*/ 227 w 269"/>
                  <a:gd name="T13" fmla="*/ 0 h 269"/>
                  <a:gd name="T14" fmla="*/ 257 w 269"/>
                  <a:gd name="T15" fmla="*/ 12 h 269"/>
                  <a:gd name="T16" fmla="*/ 269 w 269"/>
                  <a:gd name="T17" fmla="*/ 42 h 269"/>
                  <a:gd name="T18" fmla="*/ 257 w 269"/>
                  <a:gd name="T19" fmla="*/ 72 h 269"/>
                  <a:gd name="T20" fmla="*/ 62 w 269"/>
                  <a:gd name="T21" fmla="*/ 267 h 269"/>
                  <a:gd name="T22" fmla="*/ 57 w 269"/>
                  <a:gd name="T23" fmla="*/ 269 h 269"/>
                  <a:gd name="T24" fmla="*/ 19 w 269"/>
                  <a:gd name="T25" fmla="*/ 213 h 269"/>
                  <a:gd name="T26" fmla="*/ 57 w 269"/>
                  <a:gd name="T27" fmla="*/ 250 h 269"/>
                  <a:gd name="T28" fmla="*/ 246 w 269"/>
                  <a:gd name="T29" fmla="*/ 61 h 269"/>
                  <a:gd name="T30" fmla="*/ 253 w 269"/>
                  <a:gd name="T31" fmla="*/ 42 h 269"/>
                  <a:gd name="T32" fmla="*/ 246 w 269"/>
                  <a:gd name="T33" fmla="*/ 24 h 269"/>
                  <a:gd name="T34" fmla="*/ 227 w 269"/>
                  <a:gd name="T35" fmla="*/ 16 h 269"/>
                  <a:gd name="T36" fmla="*/ 209 w 269"/>
                  <a:gd name="T37" fmla="*/ 24 h 269"/>
                  <a:gd name="T38" fmla="*/ 19 w 269"/>
                  <a:gd name="T39" fmla="*/ 213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9" h="269">
                    <a:moveTo>
                      <a:pt x="57" y="269"/>
                    </a:moveTo>
                    <a:cubicBezTo>
                      <a:pt x="54" y="269"/>
                      <a:pt x="52" y="268"/>
                      <a:pt x="51" y="267"/>
                    </a:cubicBezTo>
                    <a:cubicBezTo>
                      <a:pt x="2" y="218"/>
                      <a:pt x="2" y="218"/>
                      <a:pt x="2" y="218"/>
                    </a:cubicBezTo>
                    <a:cubicBezTo>
                      <a:pt x="1" y="217"/>
                      <a:pt x="0" y="215"/>
                      <a:pt x="0" y="213"/>
                    </a:cubicBezTo>
                    <a:cubicBezTo>
                      <a:pt x="0" y="211"/>
                      <a:pt x="1" y="209"/>
                      <a:pt x="2" y="207"/>
                    </a:cubicBezTo>
                    <a:cubicBezTo>
                      <a:pt x="197" y="12"/>
                      <a:pt x="197" y="12"/>
                      <a:pt x="197" y="12"/>
                    </a:cubicBezTo>
                    <a:cubicBezTo>
                      <a:pt x="205" y="4"/>
                      <a:pt x="216" y="0"/>
                      <a:pt x="227" y="0"/>
                    </a:cubicBezTo>
                    <a:cubicBezTo>
                      <a:pt x="238" y="0"/>
                      <a:pt x="249" y="4"/>
                      <a:pt x="257" y="12"/>
                    </a:cubicBezTo>
                    <a:cubicBezTo>
                      <a:pt x="265" y="20"/>
                      <a:pt x="269" y="31"/>
                      <a:pt x="269" y="42"/>
                    </a:cubicBezTo>
                    <a:cubicBezTo>
                      <a:pt x="269" y="53"/>
                      <a:pt x="265" y="64"/>
                      <a:pt x="257" y="72"/>
                    </a:cubicBezTo>
                    <a:cubicBezTo>
                      <a:pt x="62" y="267"/>
                      <a:pt x="62" y="267"/>
                      <a:pt x="62" y="267"/>
                    </a:cubicBezTo>
                    <a:cubicBezTo>
                      <a:pt x="61" y="268"/>
                      <a:pt x="59" y="269"/>
                      <a:pt x="57" y="269"/>
                    </a:cubicBezTo>
                    <a:close/>
                    <a:moveTo>
                      <a:pt x="19" y="213"/>
                    </a:moveTo>
                    <a:cubicBezTo>
                      <a:pt x="57" y="250"/>
                      <a:pt x="57" y="250"/>
                      <a:pt x="57" y="250"/>
                    </a:cubicBezTo>
                    <a:cubicBezTo>
                      <a:pt x="246" y="61"/>
                      <a:pt x="246" y="61"/>
                      <a:pt x="246" y="61"/>
                    </a:cubicBezTo>
                    <a:cubicBezTo>
                      <a:pt x="251" y="56"/>
                      <a:pt x="253" y="49"/>
                      <a:pt x="253" y="42"/>
                    </a:cubicBezTo>
                    <a:cubicBezTo>
                      <a:pt x="253" y="35"/>
                      <a:pt x="251" y="29"/>
                      <a:pt x="246" y="24"/>
                    </a:cubicBezTo>
                    <a:cubicBezTo>
                      <a:pt x="241" y="19"/>
                      <a:pt x="234" y="16"/>
                      <a:pt x="227" y="16"/>
                    </a:cubicBezTo>
                    <a:cubicBezTo>
                      <a:pt x="220" y="16"/>
                      <a:pt x="214" y="19"/>
                      <a:pt x="209" y="24"/>
                    </a:cubicBezTo>
                    <a:lnTo>
                      <a:pt x="19" y="2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" name="Freeform 19"/>
              <p:cNvSpPr>
                <a:spLocks/>
              </p:cNvSpPr>
              <p:nvPr/>
            </p:nvSpPr>
            <p:spPr bwMode="auto">
              <a:xfrm>
                <a:off x="3124" y="968"/>
                <a:ext cx="40" cy="39"/>
              </a:xfrm>
              <a:custGeom>
                <a:avLst/>
                <a:gdLst>
                  <a:gd name="T0" fmla="*/ 57 w 66"/>
                  <a:gd name="T1" fmla="*/ 65 h 65"/>
                  <a:gd name="T2" fmla="*/ 52 w 66"/>
                  <a:gd name="T3" fmla="*/ 63 h 65"/>
                  <a:gd name="T4" fmla="*/ 3 w 66"/>
                  <a:gd name="T5" fmla="*/ 15 h 65"/>
                  <a:gd name="T6" fmla="*/ 3 w 66"/>
                  <a:gd name="T7" fmla="*/ 3 h 65"/>
                  <a:gd name="T8" fmla="*/ 15 w 66"/>
                  <a:gd name="T9" fmla="*/ 3 h 65"/>
                  <a:gd name="T10" fmla="*/ 63 w 66"/>
                  <a:gd name="T11" fmla="*/ 52 h 65"/>
                  <a:gd name="T12" fmla="*/ 63 w 66"/>
                  <a:gd name="T13" fmla="*/ 63 h 65"/>
                  <a:gd name="T14" fmla="*/ 57 w 6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65">
                    <a:moveTo>
                      <a:pt x="57" y="65"/>
                    </a:moveTo>
                    <a:cubicBezTo>
                      <a:pt x="55" y="65"/>
                      <a:pt x="53" y="64"/>
                      <a:pt x="52" y="63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7" y="0"/>
                      <a:pt x="12" y="0"/>
                      <a:pt x="15" y="3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66" y="55"/>
                      <a:pt x="66" y="60"/>
                      <a:pt x="63" y="63"/>
                    </a:cubicBezTo>
                    <a:cubicBezTo>
                      <a:pt x="62" y="64"/>
                      <a:pt x="60" y="65"/>
                      <a:pt x="57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20"/>
              <p:cNvSpPr>
                <a:spLocks/>
              </p:cNvSpPr>
              <p:nvPr/>
            </p:nvSpPr>
            <p:spPr bwMode="auto">
              <a:xfrm>
                <a:off x="3156" y="937"/>
                <a:ext cx="39" cy="38"/>
              </a:xfrm>
              <a:custGeom>
                <a:avLst/>
                <a:gdLst>
                  <a:gd name="T0" fmla="*/ 57 w 65"/>
                  <a:gd name="T1" fmla="*/ 65 h 65"/>
                  <a:gd name="T2" fmla="*/ 51 w 65"/>
                  <a:gd name="T3" fmla="*/ 63 h 65"/>
                  <a:gd name="T4" fmla="*/ 3 w 65"/>
                  <a:gd name="T5" fmla="*/ 14 h 65"/>
                  <a:gd name="T6" fmla="*/ 3 w 65"/>
                  <a:gd name="T7" fmla="*/ 3 h 65"/>
                  <a:gd name="T8" fmla="*/ 14 w 65"/>
                  <a:gd name="T9" fmla="*/ 3 h 65"/>
                  <a:gd name="T10" fmla="*/ 62 w 65"/>
                  <a:gd name="T11" fmla="*/ 51 h 65"/>
                  <a:gd name="T12" fmla="*/ 62 w 65"/>
                  <a:gd name="T13" fmla="*/ 63 h 65"/>
                  <a:gd name="T14" fmla="*/ 57 w 65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65">
                    <a:moveTo>
                      <a:pt x="57" y="65"/>
                    </a:moveTo>
                    <a:cubicBezTo>
                      <a:pt x="55" y="65"/>
                      <a:pt x="53" y="64"/>
                      <a:pt x="51" y="6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0" y="11"/>
                      <a:pt x="0" y="6"/>
                      <a:pt x="3" y="3"/>
                    </a:cubicBezTo>
                    <a:cubicBezTo>
                      <a:pt x="6" y="0"/>
                      <a:pt x="11" y="0"/>
                      <a:pt x="14" y="3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5" y="55"/>
                      <a:pt x="65" y="60"/>
                      <a:pt x="62" y="63"/>
                    </a:cubicBezTo>
                    <a:cubicBezTo>
                      <a:pt x="61" y="64"/>
                      <a:pt x="59" y="65"/>
                      <a:pt x="57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21"/>
              <p:cNvSpPr>
                <a:spLocks/>
              </p:cNvSpPr>
              <p:nvPr/>
            </p:nvSpPr>
            <p:spPr bwMode="auto">
              <a:xfrm>
                <a:off x="3037" y="1047"/>
                <a:ext cx="48" cy="48"/>
              </a:xfrm>
              <a:custGeom>
                <a:avLst/>
                <a:gdLst>
                  <a:gd name="T0" fmla="*/ 8 w 81"/>
                  <a:gd name="T1" fmla="*/ 81 h 81"/>
                  <a:gd name="T2" fmla="*/ 3 w 81"/>
                  <a:gd name="T3" fmla="*/ 79 h 81"/>
                  <a:gd name="T4" fmla="*/ 1 w 81"/>
                  <a:gd name="T5" fmla="*/ 71 h 81"/>
                  <a:gd name="T6" fmla="*/ 16 w 81"/>
                  <a:gd name="T7" fmla="*/ 7 h 81"/>
                  <a:gd name="T8" fmla="*/ 26 w 81"/>
                  <a:gd name="T9" fmla="*/ 1 h 81"/>
                  <a:gd name="T10" fmla="*/ 32 w 81"/>
                  <a:gd name="T11" fmla="*/ 11 h 81"/>
                  <a:gd name="T12" fmla="*/ 19 w 81"/>
                  <a:gd name="T13" fmla="*/ 62 h 81"/>
                  <a:gd name="T14" fmla="*/ 71 w 81"/>
                  <a:gd name="T15" fmla="*/ 49 h 81"/>
                  <a:gd name="T16" fmla="*/ 80 w 81"/>
                  <a:gd name="T17" fmla="*/ 55 h 81"/>
                  <a:gd name="T18" fmla="*/ 74 w 81"/>
                  <a:gd name="T19" fmla="*/ 65 h 81"/>
                  <a:gd name="T20" fmla="*/ 10 w 81"/>
                  <a:gd name="T21" fmla="*/ 81 h 81"/>
                  <a:gd name="T22" fmla="*/ 8 w 81"/>
                  <a:gd name="T23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" h="81">
                    <a:moveTo>
                      <a:pt x="8" y="81"/>
                    </a:moveTo>
                    <a:cubicBezTo>
                      <a:pt x="6" y="81"/>
                      <a:pt x="4" y="80"/>
                      <a:pt x="3" y="79"/>
                    </a:cubicBezTo>
                    <a:cubicBezTo>
                      <a:pt x="1" y="77"/>
                      <a:pt x="0" y="74"/>
                      <a:pt x="1" y="71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3"/>
                      <a:pt x="22" y="0"/>
                      <a:pt x="26" y="1"/>
                    </a:cubicBezTo>
                    <a:cubicBezTo>
                      <a:pt x="30" y="2"/>
                      <a:pt x="33" y="6"/>
                      <a:pt x="32" y="11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75" y="48"/>
                      <a:pt x="79" y="51"/>
                      <a:pt x="80" y="55"/>
                    </a:cubicBezTo>
                    <a:cubicBezTo>
                      <a:pt x="81" y="60"/>
                      <a:pt x="79" y="64"/>
                      <a:pt x="74" y="65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81"/>
                      <a:pt x="9" y="81"/>
                      <a:pt x="8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" name="Freeform 22"/>
              <p:cNvSpPr>
                <a:spLocks/>
              </p:cNvSpPr>
              <p:nvPr/>
            </p:nvSpPr>
            <p:spPr bwMode="auto">
              <a:xfrm>
                <a:off x="3027" y="1085"/>
                <a:ext cx="20" cy="20"/>
              </a:xfrm>
              <a:custGeom>
                <a:avLst/>
                <a:gdLst>
                  <a:gd name="T0" fmla="*/ 9 w 34"/>
                  <a:gd name="T1" fmla="*/ 33 h 33"/>
                  <a:gd name="T2" fmla="*/ 3 w 34"/>
                  <a:gd name="T3" fmla="*/ 31 h 33"/>
                  <a:gd name="T4" fmla="*/ 3 w 34"/>
                  <a:gd name="T5" fmla="*/ 20 h 33"/>
                  <a:gd name="T6" fmla="*/ 20 w 34"/>
                  <a:gd name="T7" fmla="*/ 3 h 33"/>
                  <a:gd name="T8" fmla="*/ 31 w 34"/>
                  <a:gd name="T9" fmla="*/ 3 h 33"/>
                  <a:gd name="T10" fmla="*/ 31 w 34"/>
                  <a:gd name="T11" fmla="*/ 15 h 33"/>
                  <a:gd name="T12" fmla="*/ 15 w 34"/>
                  <a:gd name="T13" fmla="*/ 31 h 33"/>
                  <a:gd name="T14" fmla="*/ 9 w 34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9" y="33"/>
                    </a:moveTo>
                    <a:cubicBezTo>
                      <a:pt x="7" y="33"/>
                      <a:pt x="5" y="33"/>
                      <a:pt x="3" y="31"/>
                    </a:cubicBezTo>
                    <a:cubicBezTo>
                      <a:pt x="0" y="28"/>
                      <a:pt x="0" y="23"/>
                      <a:pt x="3" y="2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3" y="0"/>
                      <a:pt x="28" y="0"/>
                      <a:pt x="31" y="3"/>
                    </a:cubicBezTo>
                    <a:cubicBezTo>
                      <a:pt x="34" y="6"/>
                      <a:pt x="34" y="11"/>
                      <a:pt x="31" y="15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3" y="33"/>
                      <a:pt x="11" y="33"/>
                      <a:pt x="9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4605460" y="1750341"/>
            <a:ext cx="730386" cy="730386"/>
            <a:chOff x="4885909" y="1678654"/>
            <a:chExt cx="730386" cy="730386"/>
          </a:xfrm>
        </p:grpSpPr>
        <p:sp>
          <p:nvSpPr>
            <p:cNvPr id="8" name="Oval 7"/>
            <p:cNvSpPr/>
            <p:nvPr/>
          </p:nvSpPr>
          <p:spPr>
            <a:xfrm>
              <a:off x="4885909" y="1678654"/>
              <a:ext cx="730386" cy="73038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5063904" y="1860579"/>
              <a:ext cx="374400" cy="366536"/>
            </a:xfrm>
            <a:custGeom>
              <a:avLst/>
              <a:gdLst>
                <a:gd name="T0" fmla="*/ 397 w 521"/>
                <a:gd name="T1" fmla="*/ 294 h 510"/>
                <a:gd name="T2" fmla="*/ 386 w 521"/>
                <a:gd name="T3" fmla="*/ 283 h 510"/>
                <a:gd name="T4" fmla="*/ 371 w 521"/>
                <a:gd name="T5" fmla="*/ 297 h 510"/>
                <a:gd name="T6" fmla="*/ 343 w 521"/>
                <a:gd name="T7" fmla="*/ 326 h 510"/>
                <a:gd name="T8" fmla="*/ 415 w 521"/>
                <a:gd name="T9" fmla="*/ 161 h 510"/>
                <a:gd name="T10" fmla="*/ 492 w 521"/>
                <a:gd name="T11" fmla="*/ 140 h 510"/>
                <a:gd name="T12" fmla="*/ 507 w 521"/>
                <a:gd name="T13" fmla="*/ 52 h 510"/>
                <a:gd name="T14" fmla="*/ 466 w 521"/>
                <a:gd name="T15" fmla="*/ 88 h 510"/>
                <a:gd name="T16" fmla="*/ 428 w 521"/>
                <a:gd name="T17" fmla="*/ 50 h 510"/>
                <a:gd name="T18" fmla="*/ 463 w 521"/>
                <a:gd name="T19" fmla="*/ 9 h 510"/>
                <a:gd name="T20" fmla="*/ 434 w 521"/>
                <a:gd name="T21" fmla="*/ 0 h 510"/>
                <a:gd name="T22" fmla="*/ 355 w 521"/>
                <a:gd name="T23" fmla="*/ 101 h 510"/>
                <a:gd name="T24" fmla="*/ 124 w 521"/>
                <a:gd name="T25" fmla="*/ 107 h 510"/>
                <a:gd name="T26" fmla="*/ 134 w 521"/>
                <a:gd name="T27" fmla="*/ 85 h 510"/>
                <a:gd name="T28" fmla="*/ 46 w 521"/>
                <a:gd name="T29" fmla="*/ 8 h 510"/>
                <a:gd name="T30" fmla="*/ 12 w 521"/>
                <a:gd name="T31" fmla="*/ 45 h 510"/>
                <a:gd name="T32" fmla="*/ 91 w 521"/>
                <a:gd name="T33" fmla="*/ 128 h 510"/>
                <a:gd name="T34" fmla="*/ 102 w 521"/>
                <a:gd name="T35" fmla="*/ 128 h 510"/>
                <a:gd name="T36" fmla="*/ 225 w 521"/>
                <a:gd name="T37" fmla="*/ 230 h 510"/>
                <a:gd name="T38" fmla="*/ 88 w 521"/>
                <a:gd name="T39" fmla="*/ 346 h 510"/>
                <a:gd name="T40" fmla="*/ 9 w 521"/>
                <a:gd name="T41" fmla="*/ 452 h 510"/>
                <a:gd name="T42" fmla="*/ 23 w 521"/>
                <a:gd name="T43" fmla="*/ 455 h 510"/>
                <a:gd name="T44" fmla="*/ 86 w 521"/>
                <a:gd name="T45" fmla="*/ 430 h 510"/>
                <a:gd name="T46" fmla="*/ 60 w 521"/>
                <a:gd name="T47" fmla="*/ 493 h 510"/>
                <a:gd name="T48" fmla="*/ 64 w 521"/>
                <a:gd name="T49" fmla="*/ 506 h 510"/>
                <a:gd name="T50" fmla="*/ 145 w 521"/>
                <a:gd name="T51" fmla="*/ 486 h 510"/>
                <a:gd name="T52" fmla="*/ 285 w 521"/>
                <a:gd name="T53" fmla="*/ 291 h 510"/>
                <a:gd name="T54" fmla="*/ 288 w 521"/>
                <a:gd name="T55" fmla="*/ 380 h 510"/>
                <a:gd name="T56" fmla="*/ 294 w 521"/>
                <a:gd name="T57" fmla="*/ 394 h 510"/>
                <a:gd name="T58" fmla="*/ 309 w 521"/>
                <a:gd name="T59" fmla="*/ 382 h 510"/>
                <a:gd name="T60" fmla="*/ 452 w 521"/>
                <a:gd name="T61" fmla="*/ 502 h 510"/>
                <a:gd name="T62" fmla="*/ 508 w 521"/>
                <a:gd name="T63" fmla="*/ 447 h 510"/>
                <a:gd name="T64" fmla="*/ 388 w 521"/>
                <a:gd name="T65" fmla="*/ 303 h 510"/>
                <a:gd name="T66" fmla="*/ 31 w 521"/>
                <a:gd name="T67" fmla="*/ 45 h 510"/>
                <a:gd name="T68" fmla="*/ 117 w 521"/>
                <a:gd name="T69" fmla="*/ 91 h 510"/>
                <a:gd name="T70" fmla="*/ 151 w 521"/>
                <a:gd name="T71" fmla="*/ 409 h 510"/>
                <a:gd name="T72" fmla="*/ 88 w 521"/>
                <a:gd name="T73" fmla="*/ 494 h 510"/>
                <a:gd name="T74" fmla="*/ 108 w 521"/>
                <a:gd name="T75" fmla="*/ 468 h 510"/>
                <a:gd name="T76" fmla="*/ 100 w 521"/>
                <a:gd name="T77" fmla="*/ 421 h 510"/>
                <a:gd name="T78" fmla="*/ 55 w 521"/>
                <a:gd name="T79" fmla="*/ 406 h 510"/>
                <a:gd name="T80" fmla="*/ 22 w 521"/>
                <a:gd name="T81" fmla="*/ 433 h 510"/>
                <a:gd name="T82" fmla="*/ 88 w 521"/>
                <a:gd name="T83" fmla="*/ 362 h 510"/>
                <a:gd name="T84" fmla="*/ 115 w 521"/>
                <a:gd name="T85" fmla="*/ 363 h 510"/>
                <a:gd name="T86" fmla="*/ 371 w 521"/>
                <a:gd name="T87" fmla="*/ 101 h 510"/>
                <a:gd name="T88" fmla="*/ 434 w 521"/>
                <a:gd name="T89" fmla="*/ 16 h 510"/>
                <a:gd name="T90" fmla="*/ 414 w 521"/>
                <a:gd name="T91" fmla="*/ 42 h 510"/>
                <a:gd name="T92" fmla="*/ 421 w 521"/>
                <a:gd name="T93" fmla="*/ 88 h 510"/>
                <a:gd name="T94" fmla="*/ 467 w 521"/>
                <a:gd name="T95" fmla="*/ 104 h 510"/>
                <a:gd name="T96" fmla="*/ 500 w 521"/>
                <a:gd name="T97" fmla="*/ 76 h 510"/>
                <a:gd name="T98" fmla="*/ 434 w 521"/>
                <a:gd name="T99" fmla="*/ 147 h 510"/>
                <a:gd name="T100" fmla="*/ 407 w 521"/>
                <a:gd name="T101" fmla="*/ 147 h 510"/>
                <a:gd name="T102" fmla="*/ 151 w 521"/>
                <a:gd name="T103" fmla="*/ 409 h 510"/>
                <a:gd name="T104" fmla="*/ 424 w 521"/>
                <a:gd name="T105" fmla="*/ 475 h 510"/>
                <a:gd name="T106" fmla="*/ 377 w 521"/>
                <a:gd name="T107" fmla="*/ 314 h 510"/>
                <a:gd name="T108" fmla="*/ 492 w 521"/>
                <a:gd name="T109" fmla="*/ 447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1" h="510">
                  <a:moveTo>
                    <a:pt x="388" y="303"/>
                  </a:moveTo>
                  <a:cubicBezTo>
                    <a:pt x="397" y="294"/>
                    <a:pt x="397" y="294"/>
                    <a:pt x="397" y="294"/>
                  </a:cubicBezTo>
                  <a:cubicBezTo>
                    <a:pt x="400" y="291"/>
                    <a:pt x="400" y="286"/>
                    <a:pt x="397" y="283"/>
                  </a:cubicBezTo>
                  <a:cubicBezTo>
                    <a:pt x="394" y="279"/>
                    <a:pt x="389" y="279"/>
                    <a:pt x="386" y="283"/>
                  </a:cubicBezTo>
                  <a:cubicBezTo>
                    <a:pt x="371" y="297"/>
                    <a:pt x="371" y="297"/>
                    <a:pt x="371" y="297"/>
                  </a:cubicBezTo>
                  <a:cubicBezTo>
                    <a:pt x="371" y="297"/>
                    <a:pt x="371" y="297"/>
                    <a:pt x="371" y="297"/>
                  </a:cubicBezTo>
                  <a:cubicBezTo>
                    <a:pt x="371" y="297"/>
                    <a:pt x="371" y="297"/>
                    <a:pt x="371" y="297"/>
                  </a:cubicBezTo>
                  <a:cubicBezTo>
                    <a:pt x="343" y="326"/>
                    <a:pt x="343" y="326"/>
                    <a:pt x="343" y="326"/>
                  </a:cubicBezTo>
                  <a:cubicBezTo>
                    <a:pt x="297" y="280"/>
                    <a:pt x="297" y="280"/>
                    <a:pt x="297" y="280"/>
                  </a:cubicBezTo>
                  <a:cubicBezTo>
                    <a:pt x="415" y="161"/>
                    <a:pt x="415" y="161"/>
                    <a:pt x="415" y="161"/>
                  </a:cubicBezTo>
                  <a:cubicBezTo>
                    <a:pt x="421" y="163"/>
                    <a:pt x="428" y="163"/>
                    <a:pt x="434" y="163"/>
                  </a:cubicBezTo>
                  <a:cubicBezTo>
                    <a:pt x="456" y="163"/>
                    <a:pt x="476" y="155"/>
                    <a:pt x="492" y="140"/>
                  </a:cubicBezTo>
                  <a:cubicBezTo>
                    <a:pt x="513" y="118"/>
                    <a:pt x="521" y="87"/>
                    <a:pt x="512" y="58"/>
                  </a:cubicBezTo>
                  <a:cubicBezTo>
                    <a:pt x="512" y="55"/>
                    <a:pt x="509" y="53"/>
                    <a:pt x="507" y="52"/>
                  </a:cubicBezTo>
                  <a:cubicBezTo>
                    <a:pt x="504" y="52"/>
                    <a:pt x="501" y="53"/>
                    <a:pt x="499" y="55"/>
                  </a:cubicBezTo>
                  <a:cubicBezTo>
                    <a:pt x="466" y="88"/>
                    <a:pt x="466" y="88"/>
                    <a:pt x="466" y="88"/>
                  </a:cubicBezTo>
                  <a:cubicBezTo>
                    <a:pt x="436" y="80"/>
                    <a:pt x="436" y="80"/>
                    <a:pt x="436" y="80"/>
                  </a:cubicBezTo>
                  <a:cubicBezTo>
                    <a:pt x="428" y="50"/>
                    <a:pt x="428" y="50"/>
                    <a:pt x="428" y="50"/>
                  </a:cubicBezTo>
                  <a:cubicBezTo>
                    <a:pt x="461" y="17"/>
                    <a:pt x="461" y="17"/>
                    <a:pt x="461" y="17"/>
                  </a:cubicBezTo>
                  <a:cubicBezTo>
                    <a:pt x="463" y="15"/>
                    <a:pt x="464" y="12"/>
                    <a:pt x="463" y="9"/>
                  </a:cubicBezTo>
                  <a:cubicBezTo>
                    <a:pt x="463" y="6"/>
                    <a:pt x="461" y="4"/>
                    <a:pt x="458" y="3"/>
                  </a:cubicBezTo>
                  <a:cubicBezTo>
                    <a:pt x="450" y="1"/>
                    <a:pt x="442" y="0"/>
                    <a:pt x="434" y="0"/>
                  </a:cubicBezTo>
                  <a:cubicBezTo>
                    <a:pt x="412" y="0"/>
                    <a:pt x="392" y="8"/>
                    <a:pt x="376" y="24"/>
                  </a:cubicBezTo>
                  <a:cubicBezTo>
                    <a:pt x="356" y="44"/>
                    <a:pt x="348" y="73"/>
                    <a:pt x="355" y="101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7" y="93"/>
                    <a:pt x="137" y="88"/>
                    <a:pt x="134" y="85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4" y="5"/>
                    <a:pt x="49" y="5"/>
                    <a:pt x="46" y="8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2" y="41"/>
                    <a:pt x="12" y="43"/>
                    <a:pt x="12" y="45"/>
                  </a:cubicBezTo>
                  <a:cubicBezTo>
                    <a:pt x="12" y="47"/>
                    <a:pt x="12" y="50"/>
                    <a:pt x="14" y="51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3" y="130"/>
                    <a:pt x="95" y="131"/>
                    <a:pt x="97" y="131"/>
                  </a:cubicBezTo>
                  <a:cubicBezTo>
                    <a:pt x="99" y="131"/>
                    <a:pt x="101" y="130"/>
                    <a:pt x="102" y="12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225" y="230"/>
                    <a:pt x="225" y="230"/>
                    <a:pt x="225" y="230"/>
                  </a:cubicBezTo>
                  <a:cubicBezTo>
                    <a:pt x="107" y="349"/>
                    <a:pt x="107" y="349"/>
                    <a:pt x="107" y="349"/>
                  </a:cubicBezTo>
                  <a:cubicBezTo>
                    <a:pt x="100" y="347"/>
                    <a:pt x="94" y="346"/>
                    <a:pt x="88" y="346"/>
                  </a:cubicBezTo>
                  <a:cubicBezTo>
                    <a:pt x="66" y="346"/>
                    <a:pt x="45" y="355"/>
                    <a:pt x="30" y="370"/>
                  </a:cubicBezTo>
                  <a:cubicBezTo>
                    <a:pt x="8" y="392"/>
                    <a:pt x="0" y="423"/>
                    <a:pt x="9" y="452"/>
                  </a:cubicBezTo>
                  <a:cubicBezTo>
                    <a:pt x="10" y="455"/>
                    <a:pt x="12" y="457"/>
                    <a:pt x="15" y="457"/>
                  </a:cubicBezTo>
                  <a:cubicBezTo>
                    <a:pt x="18" y="458"/>
                    <a:pt x="21" y="457"/>
                    <a:pt x="23" y="455"/>
                  </a:cubicBezTo>
                  <a:cubicBezTo>
                    <a:pt x="56" y="422"/>
                    <a:pt x="56" y="422"/>
                    <a:pt x="56" y="422"/>
                  </a:cubicBezTo>
                  <a:cubicBezTo>
                    <a:pt x="86" y="430"/>
                    <a:pt x="86" y="430"/>
                    <a:pt x="86" y="430"/>
                  </a:cubicBezTo>
                  <a:cubicBezTo>
                    <a:pt x="93" y="460"/>
                    <a:pt x="93" y="460"/>
                    <a:pt x="93" y="460"/>
                  </a:cubicBezTo>
                  <a:cubicBezTo>
                    <a:pt x="60" y="493"/>
                    <a:pt x="60" y="493"/>
                    <a:pt x="60" y="493"/>
                  </a:cubicBezTo>
                  <a:cubicBezTo>
                    <a:pt x="58" y="495"/>
                    <a:pt x="58" y="498"/>
                    <a:pt x="58" y="501"/>
                  </a:cubicBezTo>
                  <a:cubicBezTo>
                    <a:pt x="59" y="503"/>
                    <a:pt x="61" y="506"/>
                    <a:pt x="64" y="506"/>
                  </a:cubicBezTo>
                  <a:cubicBezTo>
                    <a:pt x="71" y="509"/>
                    <a:pt x="79" y="510"/>
                    <a:pt x="88" y="510"/>
                  </a:cubicBezTo>
                  <a:cubicBezTo>
                    <a:pt x="109" y="510"/>
                    <a:pt x="130" y="502"/>
                    <a:pt x="145" y="486"/>
                  </a:cubicBezTo>
                  <a:cubicBezTo>
                    <a:pt x="166" y="466"/>
                    <a:pt x="174" y="437"/>
                    <a:pt x="167" y="409"/>
                  </a:cubicBezTo>
                  <a:cubicBezTo>
                    <a:pt x="285" y="291"/>
                    <a:pt x="285" y="291"/>
                    <a:pt x="285" y="291"/>
                  </a:cubicBezTo>
                  <a:cubicBezTo>
                    <a:pt x="331" y="337"/>
                    <a:pt x="331" y="337"/>
                    <a:pt x="331" y="337"/>
                  </a:cubicBezTo>
                  <a:cubicBezTo>
                    <a:pt x="288" y="380"/>
                    <a:pt x="288" y="380"/>
                    <a:pt x="288" y="380"/>
                  </a:cubicBezTo>
                  <a:cubicBezTo>
                    <a:pt x="285" y="383"/>
                    <a:pt x="285" y="388"/>
                    <a:pt x="288" y="391"/>
                  </a:cubicBezTo>
                  <a:cubicBezTo>
                    <a:pt x="290" y="393"/>
                    <a:pt x="292" y="394"/>
                    <a:pt x="294" y="394"/>
                  </a:cubicBezTo>
                  <a:cubicBezTo>
                    <a:pt x="296" y="394"/>
                    <a:pt x="298" y="393"/>
                    <a:pt x="300" y="391"/>
                  </a:cubicBezTo>
                  <a:cubicBezTo>
                    <a:pt x="309" y="382"/>
                    <a:pt x="309" y="382"/>
                    <a:pt x="309" y="382"/>
                  </a:cubicBezTo>
                  <a:cubicBezTo>
                    <a:pt x="413" y="486"/>
                    <a:pt x="413" y="486"/>
                    <a:pt x="413" y="486"/>
                  </a:cubicBezTo>
                  <a:cubicBezTo>
                    <a:pt x="424" y="497"/>
                    <a:pt x="438" y="502"/>
                    <a:pt x="452" y="502"/>
                  </a:cubicBezTo>
                  <a:cubicBezTo>
                    <a:pt x="467" y="502"/>
                    <a:pt x="481" y="497"/>
                    <a:pt x="492" y="486"/>
                  </a:cubicBezTo>
                  <a:cubicBezTo>
                    <a:pt x="502" y="475"/>
                    <a:pt x="508" y="461"/>
                    <a:pt x="508" y="447"/>
                  </a:cubicBezTo>
                  <a:cubicBezTo>
                    <a:pt x="508" y="432"/>
                    <a:pt x="502" y="418"/>
                    <a:pt x="492" y="407"/>
                  </a:cubicBezTo>
                  <a:lnTo>
                    <a:pt x="388" y="303"/>
                  </a:lnTo>
                  <a:close/>
                  <a:moveTo>
                    <a:pt x="97" y="111"/>
                  </a:moveTo>
                  <a:cubicBezTo>
                    <a:pt x="31" y="45"/>
                    <a:pt x="31" y="45"/>
                    <a:pt x="31" y="4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117" y="91"/>
                    <a:pt x="117" y="91"/>
                    <a:pt x="117" y="91"/>
                  </a:cubicBezTo>
                  <a:lnTo>
                    <a:pt x="97" y="111"/>
                  </a:lnTo>
                  <a:close/>
                  <a:moveTo>
                    <a:pt x="151" y="409"/>
                  </a:moveTo>
                  <a:cubicBezTo>
                    <a:pt x="158" y="432"/>
                    <a:pt x="151" y="458"/>
                    <a:pt x="134" y="475"/>
                  </a:cubicBezTo>
                  <a:cubicBezTo>
                    <a:pt x="122" y="487"/>
                    <a:pt x="105" y="494"/>
                    <a:pt x="88" y="494"/>
                  </a:cubicBezTo>
                  <a:cubicBezTo>
                    <a:pt x="86" y="494"/>
                    <a:pt x="84" y="494"/>
                    <a:pt x="82" y="494"/>
                  </a:cubicBezTo>
                  <a:cubicBezTo>
                    <a:pt x="108" y="468"/>
                    <a:pt x="108" y="468"/>
                    <a:pt x="108" y="468"/>
                  </a:cubicBezTo>
                  <a:cubicBezTo>
                    <a:pt x="110" y="466"/>
                    <a:pt x="111" y="463"/>
                    <a:pt x="110" y="461"/>
                  </a:cubicBezTo>
                  <a:cubicBezTo>
                    <a:pt x="100" y="421"/>
                    <a:pt x="100" y="421"/>
                    <a:pt x="100" y="421"/>
                  </a:cubicBezTo>
                  <a:cubicBezTo>
                    <a:pt x="99" y="419"/>
                    <a:pt x="97" y="416"/>
                    <a:pt x="94" y="416"/>
                  </a:cubicBezTo>
                  <a:cubicBezTo>
                    <a:pt x="55" y="406"/>
                    <a:pt x="55" y="406"/>
                    <a:pt x="55" y="406"/>
                  </a:cubicBezTo>
                  <a:cubicBezTo>
                    <a:pt x="52" y="405"/>
                    <a:pt x="49" y="406"/>
                    <a:pt x="47" y="408"/>
                  </a:cubicBezTo>
                  <a:cubicBezTo>
                    <a:pt x="22" y="433"/>
                    <a:pt x="22" y="433"/>
                    <a:pt x="22" y="433"/>
                  </a:cubicBezTo>
                  <a:cubicBezTo>
                    <a:pt x="20" y="414"/>
                    <a:pt x="27" y="395"/>
                    <a:pt x="41" y="382"/>
                  </a:cubicBezTo>
                  <a:cubicBezTo>
                    <a:pt x="53" y="369"/>
                    <a:pt x="70" y="362"/>
                    <a:pt x="88" y="362"/>
                  </a:cubicBezTo>
                  <a:cubicBezTo>
                    <a:pt x="94" y="362"/>
                    <a:pt x="101" y="363"/>
                    <a:pt x="107" y="365"/>
                  </a:cubicBezTo>
                  <a:cubicBezTo>
                    <a:pt x="110" y="366"/>
                    <a:pt x="113" y="365"/>
                    <a:pt x="115" y="363"/>
                  </a:cubicBezTo>
                  <a:cubicBezTo>
                    <a:pt x="369" y="109"/>
                    <a:pt x="369" y="109"/>
                    <a:pt x="369" y="109"/>
                  </a:cubicBezTo>
                  <a:cubicBezTo>
                    <a:pt x="371" y="107"/>
                    <a:pt x="372" y="104"/>
                    <a:pt x="371" y="101"/>
                  </a:cubicBezTo>
                  <a:cubicBezTo>
                    <a:pt x="364" y="78"/>
                    <a:pt x="370" y="52"/>
                    <a:pt x="388" y="35"/>
                  </a:cubicBezTo>
                  <a:cubicBezTo>
                    <a:pt x="400" y="23"/>
                    <a:pt x="416" y="16"/>
                    <a:pt x="434" y="16"/>
                  </a:cubicBezTo>
                  <a:cubicBezTo>
                    <a:pt x="436" y="16"/>
                    <a:pt x="438" y="16"/>
                    <a:pt x="439" y="16"/>
                  </a:cubicBezTo>
                  <a:cubicBezTo>
                    <a:pt x="414" y="42"/>
                    <a:pt x="414" y="42"/>
                    <a:pt x="414" y="42"/>
                  </a:cubicBezTo>
                  <a:cubicBezTo>
                    <a:pt x="412" y="44"/>
                    <a:pt x="411" y="47"/>
                    <a:pt x="412" y="49"/>
                  </a:cubicBezTo>
                  <a:cubicBezTo>
                    <a:pt x="421" y="88"/>
                    <a:pt x="421" y="88"/>
                    <a:pt x="421" y="88"/>
                  </a:cubicBezTo>
                  <a:cubicBezTo>
                    <a:pt x="422" y="91"/>
                    <a:pt x="424" y="94"/>
                    <a:pt x="427" y="94"/>
                  </a:cubicBezTo>
                  <a:cubicBezTo>
                    <a:pt x="467" y="104"/>
                    <a:pt x="467" y="104"/>
                    <a:pt x="467" y="104"/>
                  </a:cubicBezTo>
                  <a:cubicBezTo>
                    <a:pt x="469" y="105"/>
                    <a:pt x="472" y="104"/>
                    <a:pt x="474" y="102"/>
                  </a:cubicBezTo>
                  <a:cubicBezTo>
                    <a:pt x="500" y="76"/>
                    <a:pt x="500" y="76"/>
                    <a:pt x="500" y="76"/>
                  </a:cubicBezTo>
                  <a:cubicBezTo>
                    <a:pt x="501" y="95"/>
                    <a:pt x="494" y="114"/>
                    <a:pt x="481" y="128"/>
                  </a:cubicBezTo>
                  <a:cubicBezTo>
                    <a:pt x="468" y="141"/>
                    <a:pt x="452" y="147"/>
                    <a:pt x="434" y="147"/>
                  </a:cubicBezTo>
                  <a:cubicBezTo>
                    <a:pt x="428" y="147"/>
                    <a:pt x="421" y="147"/>
                    <a:pt x="415" y="145"/>
                  </a:cubicBezTo>
                  <a:cubicBezTo>
                    <a:pt x="412" y="144"/>
                    <a:pt x="409" y="145"/>
                    <a:pt x="407" y="147"/>
                  </a:cubicBezTo>
                  <a:cubicBezTo>
                    <a:pt x="153" y="401"/>
                    <a:pt x="153" y="401"/>
                    <a:pt x="153" y="401"/>
                  </a:cubicBezTo>
                  <a:cubicBezTo>
                    <a:pt x="150" y="403"/>
                    <a:pt x="150" y="406"/>
                    <a:pt x="151" y="409"/>
                  </a:cubicBezTo>
                  <a:close/>
                  <a:moveTo>
                    <a:pt x="481" y="475"/>
                  </a:moveTo>
                  <a:cubicBezTo>
                    <a:pt x="465" y="490"/>
                    <a:pt x="440" y="490"/>
                    <a:pt x="424" y="475"/>
                  </a:cubicBezTo>
                  <a:cubicBezTo>
                    <a:pt x="320" y="371"/>
                    <a:pt x="320" y="371"/>
                    <a:pt x="320" y="371"/>
                  </a:cubicBezTo>
                  <a:cubicBezTo>
                    <a:pt x="377" y="314"/>
                    <a:pt x="377" y="314"/>
                    <a:pt x="377" y="314"/>
                  </a:cubicBezTo>
                  <a:cubicBezTo>
                    <a:pt x="481" y="418"/>
                    <a:pt x="481" y="418"/>
                    <a:pt x="481" y="418"/>
                  </a:cubicBezTo>
                  <a:cubicBezTo>
                    <a:pt x="488" y="426"/>
                    <a:pt x="492" y="436"/>
                    <a:pt x="492" y="447"/>
                  </a:cubicBezTo>
                  <a:cubicBezTo>
                    <a:pt x="492" y="457"/>
                    <a:pt x="488" y="467"/>
                    <a:pt x="481" y="4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1448347" y="1592796"/>
            <a:ext cx="730386" cy="730386"/>
            <a:chOff x="1127448" y="1920211"/>
            <a:chExt cx="730386" cy="730386"/>
          </a:xfrm>
        </p:grpSpPr>
        <p:sp>
          <p:nvSpPr>
            <p:cNvPr id="5" name="Oval 4"/>
            <p:cNvSpPr/>
            <p:nvPr/>
          </p:nvSpPr>
          <p:spPr>
            <a:xfrm>
              <a:off x="1127448" y="1920211"/>
              <a:ext cx="730386" cy="73038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43" name="Group 4"/>
            <p:cNvGrpSpPr>
              <a:grpSpLocks noChangeAspect="1"/>
            </p:cNvGrpSpPr>
            <p:nvPr/>
          </p:nvGrpSpPr>
          <p:grpSpPr bwMode="auto">
            <a:xfrm>
              <a:off x="1336514" y="2076417"/>
              <a:ext cx="311474" cy="418444"/>
              <a:chOff x="606" y="1800"/>
              <a:chExt cx="198" cy="266"/>
            </a:xfrm>
            <a:solidFill>
              <a:srgbClr val="FFFFFF"/>
            </a:solidFill>
          </p:grpSpPr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606" y="1800"/>
                <a:ext cx="198" cy="266"/>
              </a:xfrm>
              <a:custGeom>
                <a:avLst/>
                <a:gdLst>
                  <a:gd name="T0" fmla="*/ 472 w 479"/>
                  <a:gd name="T1" fmla="*/ 29 h 642"/>
                  <a:gd name="T2" fmla="*/ 406 w 479"/>
                  <a:gd name="T3" fmla="*/ 29 h 642"/>
                  <a:gd name="T4" fmla="*/ 406 w 479"/>
                  <a:gd name="T5" fmla="*/ 7 h 642"/>
                  <a:gd name="T6" fmla="*/ 399 w 479"/>
                  <a:gd name="T7" fmla="*/ 0 h 642"/>
                  <a:gd name="T8" fmla="*/ 392 w 479"/>
                  <a:gd name="T9" fmla="*/ 7 h 642"/>
                  <a:gd name="T10" fmla="*/ 392 w 479"/>
                  <a:gd name="T11" fmla="*/ 66 h 642"/>
                  <a:gd name="T12" fmla="*/ 399 w 479"/>
                  <a:gd name="T13" fmla="*/ 73 h 642"/>
                  <a:gd name="T14" fmla="*/ 406 w 479"/>
                  <a:gd name="T15" fmla="*/ 66 h 642"/>
                  <a:gd name="T16" fmla="*/ 406 w 479"/>
                  <a:gd name="T17" fmla="*/ 43 h 642"/>
                  <a:gd name="T18" fmla="*/ 465 w 479"/>
                  <a:gd name="T19" fmla="*/ 43 h 642"/>
                  <a:gd name="T20" fmla="*/ 465 w 479"/>
                  <a:gd name="T21" fmla="*/ 628 h 642"/>
                  <a:gd name="T22" fmla="*/ 14 w 479"/>
                  <a:gd name="T23" fmla="*/ 628 h 642"/>
                  <a:gd name="T24" fmla="*/ 14 w 479"/>
                  <a:gd name="T25" fmla="*/ 43 h 642"/>
                  <a:gd name="T26" fmla="*/ 51 w 479"/>
                  <a:gd name="T27" fmla="*/ 43 h 642"/>
                  <a:gd name="T28" fmla="*/ 58 w 479"/>
                  <a:gd name="T29" fmla="*/ 36 h 642"/>
                  <a:gd name="T30" fmla="*/ 51 w 479"/>
                  <a:gd name="T31" fmla="*/ 29 h 642"/>
                  <a:gd name="T32" fmla="*/ 7 w 479"/>
                  <a:gd name="T33" fmla="*/ 29 h 642"/>
                  <a:gd name="T34" fmla="*/ 0 w 479"/>
                  <a:gd name="T35" fmla="*/ 36 h 642"/>
                  <a:gd name="T36" fmla="*/ 0 w 479"/>
                  <a:gd name="T37" fmla="*/ 635 h 642"/>
                  <a:gd name="T38" fmla="*/ 7 w 479"/>
                  <a:gd name="T39" fmla="*/ 642 h 642"/>
                  <a:gd name="T40" fmla="*/ 472 w 479"/>
                  <a:gd name="T41" fmla="*/ 642 h 642"/>
                  <a:gd name="T42" fmla="*/ 479 w 479"/>
                  <a:gd name="T43" fmla="*/ 635 h 642"/>
                  <a:gd name="T44" fmla="*/ 479 w 479"/>
                  <a:gd name="T45" fmla="*/ 36 h 642"/>
                  <a:gd name="T46" fmla="*/ 472 w 479"/>
                  <a:gd name="T47" fmla="*/ 29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9" h="642">
                    <a:moveTo>
                      <a:pt x="472" y="29"/>
                    </a:moveTo>
                    <a:cubicBezTo>
                      <a:pt x="406" y="29"/>
                      <a:pt x="406" y="29"/>
                      <a:pt x="406" y="29"/>
                    </a:cubicBezTo>
                    <a:cubicBezTo>
                      <a:pt x="406" y="7"/>
                      <a:pt x="406" y="7"/>
                      <a:pt x="406" y="7"/>
                    </a:cubicBezTo>
                    <a:cubicBezTo>
                      <a:pt x="406" y="3"/>
                      <a:pt x="403" y="0"/>
                      <a:pt x="399" y="0"/>
                    </a:cubicBezTo>
                    <a:cubicBezTo>
                      <a:pt x="395" y="0"/>
                      <a:pt x="392" y="3"/>
                      <a:pt x="392" y="7"/>
                    </a:cubicBezTo>
                    <a:cubicBezTo>
                      <a:pt x="392" y="66"/>
                      <a:pt x="392" y="66"/>
                      <a:pt x="392" y="66"/>
                    </a:cubicBezTo>
                    <a:cubicBezTo>
                      <a:pt x="392" y="70"/>
                      <a:pt x="395" y="73"/>
                      <a:pt x="399" y="73"/>
                    </a:cubicBezTo>
                    <a:cubicBezTo>
                      <a:pt x="403" y="73"/>
                      <a:pt x="406" y="70"/>
                      <a:pt x="406" y="66"/>
                    </a:cubicBezTo>
                    <a:cubicBezTo>
                      <a:pt x="406" y="43"/>
                      <a:pt x="406" y="43"/>
                      <a:pt x="406" y="43"/>
                    </a:cubicBezTo>
                    <a:cubicBezTo>
                      <a:pt x="465" y="43"/>
                      <a:pt x="465" y="43"/>
                      <a:pt x="465" y="43"/>
                    </a:cubicBezTo>
                    <a:cubicBezTo>
                      <a:pt x="465" y="628"/>
                      <a:pt x="465" y="628"/>
                      <a:pt x="465" y="628"/>
                    </a:cubicBezTo>
                    <a:cubicBezTo>
                      <a:pt x="14" y="628"/>
                      <a:pt x="14" y="628"/>
                      <a:pt x="14" y="628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51" y="43"/>
                      <a:pt x="51" y="43"/>
                      <a:pt x="51" y="43"/>
                    </a:cubicBezTo>
                    <a:cubicBezTo>
                      <a:pt x="54" y="43"/>
                      <a:pt x="58" y="40"/>
                      <a:pt x="58" y="36"/>
                    </a:cubicBezTo>
                    <a:cubicBezTo>
                      <a:pt x="58" y="33"/>
                      <a:pt x="54" y="29"/>
                      <a:pt x="51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4" y="29"/>
                      <a:pt x="0" y="33"/>
                      <a:pt x="0" y="36"/>
                    </a:cubicBezTo>
                    <a:cubicBezTo>
                      <a:pt x="0" y="635"/>
                      <a:pt x="0" y="635"/>
                      <a:pt x="0" y="635"/>
                    </a:cubicBezTo>
                    <a:cubicBezTo>
                      <a:pt x="0" y="639"/>
                      <a:pt x="4" y="642"/>
                      <a:pt x="7" y="642"/>
                    </a:cubicBezTo>
                    <a:cubicBezTo>
                      <a:pt x="472" y="642"/>
                      <a:pt x="472" y="642"/>
                      <a:pt x="472" y="642"/>
                    </a:cubicBezTo>
                    <a:cubicBezTo>
                      <a:pt x="476" y="642"/>
                      <a:pt x="479" y="639"/>
                      <a:pt x="479" y="635"/>
                    </a:cubicBezTo>
                    <a:cubicBezTo>
                      <a:pt x="479" y="36"/>
                      <a:pt x="479" y="36"/>
                      <a:pt x="479" y="36"/>
                    </a:cubicBezTo>
                    <a:cubicBezTo>
                      <a:pt x="479" y="33"/>
                      <a:pt x="476" y="29"/>
                      <a:pt x="472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01" y="1800"/>
                <a:ext cx="18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1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0" y="43"/>
                      <a:pt x="43" y="40"/>
                      <a:pt x="43" y="36"/>
                    </a:cubicBezTo>
                    <a:cubicBezTo>
                      <a:pt x="43" y="33"/>
                      <a:pt x="40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679" y="1800"/>
                <a:ext cx="18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1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0" y="43"/>
                      <a:pt x="43" y="40"/>
                      <a:pt x="43" y="36"/>
                    </a:cubicBezTo>
                    <a:cubicBezTo>
                      <a:pt x="43" y="33"/>
                      <a:pt x="40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656" y="1800"/>
                <a:ext cx="18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1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0" y="43"/>
                      <a:pt x="43" y="40"/>
                      <a:pt x="43" y="36"/>
                    </a:cubicBezTo>
                    <a:cubicBezTo>
                      <a:pt x="43" y="33"/>
                      <a:pt x="40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634" y="1800"/>
                <a:ext cx="18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0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9" y="43"/>
                      <a:pt x="43" y="40"/>
                      <a:pt x="43" y="36"/>
                    </a:cubicBezTo>
                    <a:cubicBezTo>
                      <a:pt x="43" y="33"/>
                      <a:pt x="39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0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746" y="1800"/>
                <a:ext cx="18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1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0" y="43"/>
                      <a:pt x="43" y="40"/>
                      <a:pt x="43" y="36"/>
                    </a:cubicBezTo>
                    <a:cubicBezTo>
                      <a:pt x="43" y="33"/>
                      <a:pt x="40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" name="Freeform 11"/>
              <p:cNvSpPr>
                <a:spLocks/>
              </p:cNvSpPr>
              <p:nvPr/>
            </p:nvSpPr>
            <p:spPr bwMode="auto">
              <a:xfrm>
                <a:off x="724" y="1800"/>
                <a:ext cx="17" cy="30"/>
              </a:xfrm>
              <a:custGeom>
                <a:avLst/>
                <a:gdLst>
                  <a:gd name="T0" fmla="*/ 7 w 43"/>
                  <a:gd name="T1" fmla="*/ 73 h 73"/>
                  <a:gd name="T2" fmla="*/ 14 w 43"/>
                  <a:gd name="T3" fmla="*/ 66 h 73"/>
                  <a:gd name="T4" fmla="*/ 14 w 43"/>
                  <a:gd name="T5" fmla="*/ 43 h 73"/>
                  <a:gd name="T6" fmla="*/ 36 w 43"/>
                  <a:gd name="T7" fmla="*/ 43 h 73"/>
                  <a:gd name="T8" fmla="*/ 43 w 43"/>
                  <a:gd name="T9" fmla="*/ 36 h 73"/>
                  <a:gd name="T10" fmla="*/ 36 w 43"/>
                  <a:gd name="T11" fmla="*/ 29 h 73"/>
                  <a:gd name="T12" fmla="*/ 14 w 43"/>
                  <a:gd name="T13" fmla="*/ 29 h 73"/>
                  <a:gd name="T14" fmla="*/ 14 w 43"/>
                  <a:gd name="T15" fmla="*/ 7 h 73"/>
                  <a:gd name="T16" fmla="*/ 7 w 43"/>
                  <a:gd name="T17" fmla="*/ 0 h 73"/>
                  <a:gd name="T18" fmla="*/ 0 w 43"/>
                  <a:gd name="T19" fmla="*/ 7 h 73"/>
                  <a:gd name="T20" fmla="*/ 0 w 43"/>
                  <a:gd name="T21" fmla="*/ 66 h 73"/>
                  <a:gd name="T22" fmla="*/ 7 w 43"/>
                  <a:gd name="T2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73">
                    <a:moveTo>
                      <a:pt x="7" y="73"/>
                    </a:moveTo>
                    <a:cubicBezTo>
                      <a:pt x="11" y="73"/>
                      <a:pt x="14" y="70"/>
                      <a:pt x="14" y="66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0" y="43"/>
                      <a:pt x="43" y="40"/>
                      <a:pt x="43" y="36"/>
                    </a:cubicBezTo>
                    <a:cubicBezTo>
                      <a:pt x="43" y="33"/>
                      <a:pt x="40" y="29"/>
                      <a:pt x="36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3"/>
                      <a:pt x="11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3" y="73"/>
                      <a:pt x="7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" name="Freeform 12"/>
              <p:cNvSpPr>
                <a:spLocks/>
              </p:cNvSpPr>
              <p:nvPr/>
            </p:nvSpPr>
            <p:spPr bwMode="auto">
              <a:xfrm>
                <a:off x="636" y="2027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" name="Freeform 13"/>
              <p:cNvSpPr>
                <a:spLocks/>
              </p:cNvSpPr>
              <p:nvPr/>
            </p:nvSpPr>
            <p:spPr bwMode="auto">
              <a:xfrm>
                <a:off x="636" y="2002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" name="Freeform 14"/>
              <p:cNvSpPr>
                <a:spLocks/>
              </p:cNvSpPr>
              <p:nvPr/>
            </p:nvSpPr>
            <p:spPr bwMode="auto">
              <a:xfrm>
                <a:off x="636" y="1978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" name="Freeform 15"/>
              <p:cNvSpPr>
                <a:spLocks/>
              </p:cNvSpPr>
              <p:nvPr/>
            </p:nvSpPr>
            <p:spPr bwMode="auto">
              <a:xfrm>
                <a:off x="636" y="1953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0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0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Freeform 16"/>
              <p:cNvSpPr>
                <a:spLocks/>
              </p:cNvSpPr>
              <p:nvPr/>
            </p:nvSpPr>
            <p:spPr bwMode="auto">
              <a:xfrm>
                <a:off x="636" y="1928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6" name="Freeform 17"/>
              <p:cNvSpPr>
                <a:spLocks/>
              </p:cNvSpPr>
              <p:nvPr/>
            </p:nvSpPr>
            <p:spPr bwMode="auto">
              <a:xfrm>
                <a:off x="636" y="1904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7" name="Freeform 18"/>
              <p:cNvSpPr>
                <a:spLocks/>
              </p:cNvSpPr>
              <p:nvPr/>
            </p:nvSpPr>
            <p:spPr bwMode="auto">
              <a:xfrm>
                <a:off x="636" y="1879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8" name="Freeform 19"/>
              <p:cNvSpPr>
                <a:spLocks/>
              </p:cNvSpPr>
              <p:nvPr/>
            </p:nvSpPr>
            <p:spPr bwMode="auto">
              <a:xfrm>
                <a:off x="636" y="1855"/>
                <a:ext cx="138" cy="6"/>
              </a:xfrm>
              <a:custGeom>
                <a:avLst/>
                <a:gdLst>
                  <a:gd name="T0" fmla="*/ 326 w 333"/>
                  <a:gd name="T1" fmla="*/ 0 h 14"/>
                  <a:gd name="T2" fmla="*/ 7 w 333"/>
                  <a:gd name="T3" fmla="*/ 0 h 14"/>
                  <a:gd name="T4" fmla="*/ 0 w 333"/>
                  <a:gd name="T5" fmla="*/ 7 h 14"/>
                  <a:gd name="T6" fmla="*/ 7 w 333"/>
                  <a:gd name="T7" fmla="*/ 14 h 14"/>
                  <a:gd name="T8" fmla="*/ 326 w 333"/>
                  <a:gd name="T9" fmla="*/ 14 h 14"/>
                  <a:gd name="T10" fmla="*/ 333 w 333"/>
                  <a:gd name="T11" fmla="*/ 7 h 14"/>
                  <a:gd name="T12" fmla="*/ 326 w 333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" h="14">
                    <a:moveTo>
                      <a:pt x="326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1"/>
                      <a:pt x="4" y="14"/>
                      <a:pt x="7" y="14"/>
                    </a:cubicBezTo>
                    <a:cubicBezTo>
                      <a:pt x="326" y="14"/>
                      <a:pt x="326" y="14"/>
                      <a:pt x="326" y="14"/>
                    </a:cubicBezTo>
                    <a:cubicBezTo>
                      <a:pt x="330" y="14"/>
                      <a:pt x="333" y="11"/>
                      <a:pt x="333" y="7"/>
                    </a:cubicBezTo>
                    <a:cubicBezTo>
                      <a:pt x="333" y="3"/>
                      <a:pt x="330" y="0"/>
                      <a:pt x="32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6692182" y="4190772"/>
            <a:ext cx="730386" cy="730386"/>
            <a:chOff x="7234530" y="4377329"/>
            <a:chExt cx="730386" cy="730386"/>
          </a:xfrm>
        </p:grpSpPr>
        <p:sp>
          <p:nvSpPr>
            <p:cNvPr id="9" name="Oval 8"/>
            <p:cNvSpPr/>
            <p:nvPr/>
          </p:nvSpPr>
          <p:spPr>
            <a:xfrm>
              <a:off x="7234530" y="4377329"/>
              <a:ext cx="730386" cy="73038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59" name="Group 22"/>
            <p:cNvGrpSpPr>
              <a:grpSpLocks noChangeAspect="1"/>
            </p:cNvGrpSpPr>
            <p:nvPr/>
          </p:nvGrpSpPr>
          <p:grpSpPr bwMode="auto">
            <a:xfrm>
              <a:off x="7476178" y="4539825"/>
              <a:ext cx="264282" cy="405862"/>
              <a:chOff x="3525" y="1804"/>
              <a:chExt cx="168" cy="258"/>
            </a:xfrm>
            <a:solidFill>
              <a:srgbClr val="FFFFFF"/>
            </a:solidFill>
          </p:grpSpPr>
          <p:sp>
            <p:nvSpPr>
              <p:cNvPr id="60" name="Freeform 23"/>
              <p:cNvSpPr>
                <a:spLocks noEditPoints="1"/>
              </p:cNvSpPr>
              <p:nvPr/>
            </p:nvSpPr>
            <p:spPr bwMode="auto">
              <a:xfrm>
                <a:off x="3525" y="1804"/>
                <a:ext cx="59" cy="258"/>
              </a:xfrm>
              <a:custGeom>
                <a:avLst/>
                <a:gdLst>
                  <a:gd name="T0" fmla="*/ 151 w 151"/>
                  <a:gd name="T1" fmla="*/ 519 h 658"/>
                  <a:gd name="T2" fmla="*/ 110 w 151"/>
                  <a:gd name="T3" fmla="*/ 0 h 658"/>
                  <a:gd name="T4" fmla="*/ 0 w 151"/>
                  <a:gd name="T5" fmla="*/ 41 h 658"/>
                  <a:gd name="T6" fmla="*/ 0 w 151"/>
                  <a:gd name="T7" fmla="*/ 519 h 658"/>
                  <a:gd name="T8" fmla="*/ 0 w 151"/>
                  <a:gd name="T9" fmla="*/ 519 h 658"/>
                  <a:gd name="T10" fmla="*/ 0 w 151"/>
                  <a:gd name="T11" fmla="*/ 521 h 658"/>
                  <a:gd name="T12" fmla="*/ 1 w 151"/>
                  <a:gd name="T13" fmla="*/ 522 h 658"/>
                  <a:gd name="T14" fmla="*/ 76 w 151"/>
                  <a:gd name="T15" fmla="*/ 658 h 658"/>
                  <a:gd name="T16" fmla="*/ 150 w 151"/>
                  <a:gd name="T17" fmla="*/ 522 h 658"/>
                  <a:gd name="T18" fmla="*/ 151 w 151"/>
                  <a:gd name="T19" fmla="*/ 522 h 658"/>
                  <a:gd name="T20" fmla="*/ 151 w 151"/>
                  <a:gd name="T21" fmla="*/ 521 h 658"/>
                  <a:gd name="T22" fmla="*/ 93 w 151"/>
                  <a:gd name="T23" fmla="*/ 603 h 658"/>
                  <a:gd name="T24" fmla="*/ 21 w 151"/>
                  <a:gd name="T25" fmla="*/ 530 h 658"/>
                  <a:gd name="T26" fmla="*/ 49 w 151"/>
                  <a:gd name="T27" fmla="*/ 530 h 658"/>
                  <a:gd name="T28" fmla="*/ 54 w 151"/>
                  <a:gd name="T29" fmla="*/ 530 h 658"/>
                  <a:gd name="T30" fmla="*/ 134 w 151"/>
                  <a:gd name="T31" fmla="*/ 523 h 658"/>
                  <a:gd name="T32" fmla="*/ 137 w 151"/>
                  <a:gd name="T33" fmla="*/ 158 h 658"/>
                  <a:gd name="T34" fmla="*/ 14 w 151"/>
                  <a:gd name="T35" fmla="*/ 100 h 658"/>
                  <a:gd name="T36" fmla="*/ 137 w 151"/>
                  <a:gd name="T37" fmla="*/ 158 h 658"/>
                  <a:gd name="T38" fmla="*/ 58 w 151"/>
                  <a:gd name="T39" fmla="*/ 515 h 658"/>
                  <a:gd name="T40" fmla="*/ 94 w 151"/>
                  <a:gd name="T41" fmla="*/ 172 h 658"/>
                  <a:gd name="T42" fmla="*/ 71 w 151"/>
                  <a:gd name="T43" fmla="*/ 512 h 658"/>
                  <a:gd name="T44" fmla="*/ 14 w 151"/>
                  <a:gd name="T45" fmla="*/ 172 h 658"/>
                  <a:gd name="T46" fmla="*/ 44 w 151"/>
                  <a:gd name="T47" fmla="*/ 517 h 658"/>
                  <a:gd name="T48" fmla="*/ 108 w 151"/>
                  <a:gd name="T49" fmla="*/ 506 h 658"/>
                  <a:gd name="T50" fmla="*/ 137 w 151"/>
                  <a:gd name="T51" fmla="*/ 172 h 658"/>
                  <a:gd name="T52" fmla="*/ 108 w 151"/>
                  <a:gd name="T53" fmla="*/ 506 h 658"/>
                  <a:gd name="T54" fmla="*/ 110 w 151"/>
                  <a:gd name="T55" fmla="*/ 14 h 658"/>
                  <a:gd name="T56" fmla="*/ 137 w 151"/>
                  <a:gd name="T57" fmla="*/ 86 h 658"/>
                  <a:gd name="T58" fmla="*/ 14 w 151"/>
                  <a:gd name="T59" fmla="*/ 41 h 658"/>
                  <a:gd name="T60" fmla="*/ 66 w 151"/>
                  <a:gd name="T61" fmla="*/ 617 h 658"/>
                  <a:gd name="T62" fmla="*/ 76 w 151"/>
                  <a:gd name="T63" fmla="*/ 635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658">
                    <a:moveTo>
                      <a:pt x="151" y="519"/>
                    </a:moveTo>
                    <a:cubicBezTo>
                      <a:pt x="151" y="519"/>
                      <a:pt x="151" y="519"/>
                      <a:pt x="151" y="519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51" y="18"/>
                      <a:pt x="133" y="0"/>
                      <a:pt x="110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8" y="0"/>
                      <a:pt x="0" y="18"/>
                      <a:pt x="0" y="41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19"/>
                      <a:pt x="0" y="519"/>
                      <a:pt x="0" y="519"/>
                    </a:cubicBezTo>
                    <a:cubicBezTo>
                      <a:pt x="0" y="520"/>
                      <a:pt x="0" y="520"/>
                      <a:pt x="0" y="520"/>
                    </a:cubicBezTo>
                    <a:cubicBezTo>
                      <a:pt x="0" y="521"/>
                      <a:pt x="0" y="521"/>
                      <a:pt x="0" y="521"/>
                    </a:cubicBezTo>
                    <a:cubicBezTo>
                      <a:pt x="0" y="521"/>
                      <a:pt x="0" y="522"/>
                      <a:pt x="0" y="522"/>
                    </a:cubicBezTo>
                    <a:cubicBezTo>
                      <a:pt x="1" y="522"/>
                      <a:pt x="1" y="522"/>
                      <a:pt x="1" y="522"/>
                    </a:cubicBezTo>
                    <a:cubicBezTo>
                      <a:pt x="69" y="654"/>
                      <a:pt x="69" y="654"/>
                      <a:pt x="69" y="654"/>
                    </a:cubicBezTo>
                    <a:cubicBezTo>
                      <a:pt x="71" y="656"/>
                      <a:pt x="73" y="658"/>
                      <a:pt x="76" y="658"/>
                    </a:cubicBezTo>
                    <a:cubicBezTo>
                      <a:pt x="78" y="658"/>
                      <a:pt x="81" y="656"/>
                      <a:pt x="82" y="654"/>
                    </a:cubicBezTo>
                    <a:cubicBezTo>
                      <a:pt x="150" y="522"/>
                      <a:pt x="150" y="522"/>
                      <a:pt x="150" y="522"/>
                    </a:cubicBezTo>
                    <a:cubicBezTo>
                      <a:pt x="151" y="522"/>
                      <a:pt x="151" y="522"/>
                      <a:pt x="151" y="522"/>
                    </a:cubicBezTo>
                    <a:cubicBezTo>
                      <a:pt x="151" y="522"/>
                      <a:pt x="151" y="522"/>
                      <a:pt x="151" y="522"/>
                    </a:cubicBezTo>
                    <a:cubicBezTo>
                      <a:pt x="151" y="522"/>
                      <a:pt x="151" y="521"/>
                      <a:pt x="151" y="521"/>
                    </a:cubicBezTo>
                    <a:cubicBezTo>
                      <a:pt x="151" y="521"/>
                      <a:pt x="151" y="521"/>
                      <a:pt x="151" y="521"/>
                    </a:cubicBezTo>
                    <a:cubicBezTo>
                      <a:pt x="151" y="520"/>
                      <a:pt x="151" y="520"/>
                      <a:pt x="151" y="519"/>
                    </a:cubicBezTo>
                    <a:close/>
                    <a:moveTo>
                      <a:pt x="93" y="603"/>
                    </a:moveTo>
                    <a:cubicBezTo>
                      <a:pt x="58" y="603"/>
                      <a:pt x="58" y="603"/>
                      <a:pt x="58" y="603"/>
                    </a:cubicBezTo>
                    <a:cubicBezTo>
                      <a:pt x="21" y="530"/>
                      <a:pt x="21" y="530"/>
                      <a:pt x="21" y="530"/>
                    </a:cubicBezTo>
                    <a:cubicBezTo>
                      <a:pt x="25" y="531"/>
                      <a:pt x="29" y="531"/>
                      <a:pt x="34" y="531"/>
                    </a:cubicBezTo>
                    <a:cubicBezTo>
                      <a:pt x="39" y="531"/>
                      <a:pt x="44" y="531"/>
                      <a:pt x="49" y="530"/>
                    </a:cubicBezTo>
                    <a:cubicBezTo>
                      <a:pt x="50" y="530"/>
                      <a:pt x="50" y="530"/>
                      <a:pt x="51" y="530"/>
                    </a:cubicBezTo>
                    <a:cubicBezTo>
                      <a:pt x="52" y="530"/>
                      <a:pt x="53" y="530"/>
                      <a:pt x="54" y="530"/>
                    </a:cubicBezTo>
                    <a:cubicBezTo>
                      <a:pt x="60" y="528"/>
                      <a:pt x="67" y="527"/>
                      <a:pt x="74" y="526"/>
                    </a:cubicBezTo>
                    <a:cubicBezTo>
                      <a:pt x="95" y="521"/>
                      <a:pt x="114" y="517"/>
                      <a:pt x="134" y="523"/>
                    </a:cubicBezTo>
                    <a:lnTo>
                      <a:pt x="93" y="603"/>
                    </a:lnTo>
                    <a:close/>
                    <a:moveTo>
                      <a:pt x="137" y="158"/>
                    </a:moveTo>
                    <a:cubicBezTo>
                      <a:pt x="14" y="158"/>
                      <a:pt x="14" y="158"/>
                      <a:pt x="14" y="158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37" y="100"/>
                      <a:pt x="137" y="100"/>
                      <a:pt x="137" y="100"/>
                    </a:cubicBezTo>
                    <a:lnTo>
                      <a:pt x="137" y="158"/>
                    </a:lnTo>
                    <a:close/>
                    <a:moveTo>
                      <a:pt x="71" y="512"/>
                    </a:moveTo>
                    <a:cubicBezTo>
                      <a:pt x="66" y="513"/>
                      <a:pt x="62" y="514"/>
                      <a:pt x="58" y="515"/>
                    </a:cubicBezTo>
                    <a:cubicBezTo>
                      <a:pt x="58" y="172"/>
                      <a:pt x="58" y="172"/>
                      <a:pt x="58" y="172"/>
                    </a:cubicBezTo>
                    <a:cubicBezTo>
                      <a:pt x="94" y="172"/>
                      <a:pt x="94" y="172"/>
                      <a:pt x="94" y="172"/>
                    </a:cubicBezTo>
                    <a:cubicBezTo>
                      <a:pt x="94" y="507"/>
                      <a:pt x="94" y="507"/>
                      <a:pt x="94" y="507"/>
                    </a:cubicBezTo>
                    <a:cubicBezTo>
                      <a:pt x="86" y="509"/>
                      <a:pt x="78" y="510"/>
                      <a:pt x="71" y="512"/>
                    </a:cubicBezTo>
                    <a:close/>
                    <a:moveTo>
                      <a:pt x="14" y="514"/>
                    </a:moveTo>
                    <a:cubicBezTo>
                      <a:pt x="14" y="172"/>
                      <a:pt x="14" y="172"/>
                      <a:pt x="14" y="172"/>
                    </a:cubicBezTo>
                    <a:cubicBezTo>
                      <a:pt x="44" y="172"/>
                      <a:pt x="44" y="172"/>
                      <a:pt x="44" y="172"/>
                    </a:cubicBezTo>
                    <a:cubicBezTo>
                      <a:pt x="44" y="517"/>
                      <a:pt x="44" y="517"/>
                      <a:pt x="44" y="517"/>
                    </a:cubicBezTo>
                    <a:cubicBezTo>
                      <a:pt x="33" y="518"/>
                      <a:pt x="23" y="517"/>
                      <a:pt x="14" y="514"/>
                    </a:cubicBezTo>
                    <a:close/>
                    <a:moveTo>
                      <a:pt x="108" y="506"/>
                    </a:moveTo>
                    <a:cubicBezTo>
                      <a:pt x="108" y="172"/>
                      <a:pt x="108" y="172"/>
                      <a:pt x="108" y="172"/>
                    </a:cubicBezTo>
                    <a:cubicBezTo>
                      <a:pt x="137" y="172"/>
                      <a:pt x="137" y="172"/>
                      <a:pt x="137" y="172"/>
                    </a:cubicBezTo>
                    <a:cubicBezTo>
                      <a:pt x="137" y="509"/>
                      <a:pt x="137" y="509"/>
                      <a:pt x="137" y="509"/>
                    </a:cubicBezTo>
                    <a:cubicBezTo>
                      <a:pt x="127" y="506"/>
                      <a:pt x="117" y="505"/>
                      <a:pt x="108" y="506"/>
                    </a:cubicBezTo>
                    <a:close/>
                    <a:moveTo>
                      <a:pt x="41" y="14"/>
                    </a:moveTo>
                    <a:cubicBezTo>
                      <a:pt x="110" y="14"/>
                      <a:pt x="110" y="14"/>
                      <a:pt x="110" y="14"/>
                    </a:cubicBezTo>
                    <a:cubicBezTo>
                      <a:pt x="125" y="14"/>
                      <a:pt x="137" y="26"/>
                      <a:pt x="137" y="41"/>
                    </a:cubicBezTo>
                    <a:cubicBezTo>
                      <a:pt x="137" y="86"/>
                      <a:pt x="137" y="86"/>
                      <a:pt x="137" y="86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26"/>
                      <a:pt x="26" y="14"/>
                      <a:pt x="41" y="14"/>
                    </a:cubicBezTo>
                    <a:close/>
                    <a:moveTo>
                      <a:pt x="66" y="617"/>
                    </a:moveTo>
                    <a:cubicBezTo>
                      <a:pt x="85" y="617"/>
                      <a:pt x="85" y="617"/>
                      <a:pt x="85" y="617"/>
                    </a:cubicBezTo>
                    <a:cubicBezTo>
                      <a:pt x="76" y="635"/>
                      <a:pt x="76" y="635"/>
                      <a:pt x="76" y="635"/>
                    </a:cubicBezTo>
                    <a:lnTo>
                      <a:pt x="66" y="6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Freeform 24"/>
              <p:cNvSpPr>
                <a:spLocks noEditPoints="1"/>
              </p:cNvSpPr>
              <p:nvPr/>
            </p:nvSpPr>
            <p:spPr bwMode="auto">
              <a:xfrm>
                <a:off x="3618" y="1804"/>
                <a:ext cx="75" cy="258"/>
              </a:xfrm>
              <a:custGeom>
                <a:avLst/>
                <a:gdLst>
                  <a:gd name="T0" fmla="*/ 183 w 190"/>
                  <a:gd name="T1" fmla="*/ 0 h 658"/>
                  <a:gd name="T2" fmla="*/ 7 w 190"/>
                  <a:gd name="T3" fmla="*/ 0 h 658"/>
                  <a:gd name="T4" fmla="*/ 0 w 190"/>
                  <a:gd name="T5" fmla="*/ 7 h 658"/>
                  <a:gd name="T6" fmla="*/ 0 w 190"/>
                  <a:gd name="T7" fmla="*/ 651 h 658"/>
                  <a:gd name="T8" fmla="*/ 7 w 190"/>
                  <a:gd name="T9" fmla="*/ 658 h 658"/>
                  <a:gd name="T10" fmla="*/ 183 w 190"/>
                  <a:gd name="T11" fmla="*/ 658 h 658"/>
                  <a:gd name="T12" fmla="*/ 190 w 190"/>
                  <a:gd name="T13" fmla="*/ 651 h 658"/>
                  <a:gd name="T14" fmla="*/ 190 w 190"/>
                  <a:gd name="T15" fmla="*/ 7 h 658"/>
                  <a:gd name="T16" fmla="*/ 183 w 190"/>
                  <a:gd name="T17" fmla="*/ 0 h 658"/>
                  <a:gd name="T18" fmla="*/ 14 w 190"/>
                  <a:gd name="T19" fmla="*/ 644 h 658"/>
                  <a:gd name="T20" fmla="*/ 14 w 190"/>
                  <a:gd name="T21" fmla="*/ 14 h 658"/>
                  <a:gd name="T22" fmla="*/ 176 w 190"/>
                  <a:gd name="T23" fmla="*/ 14 h 658"/>
                  <a:gd name="T24" fmla="*/ 176 w 190"/>
                  <a:gd name="T25" fmla="*/ 66 h 658"/>
                  <a:gd name="T26" fmla="*/ 116 w 190"/>
                  <a:gd name="T27" fmla="*/ 66 h 658"/>
                  <a:gd name="T28" fmla="*/ 109 w 190"/>
                  <a:gd name="T29" fmla="*/ 73 h 658"/>
                  <a:gd name="T30" fmla="*/ 116 w 190"/>
                  <a:gd name="T31" fmla="*/ 80 h 658"/>
                  <a:gd name="T32" fmla="*/ 176 w 190"/>
                  <a:gd name="T33" fmla="*/ 80 h 658"/>
                  <a:gd name="T34" fmla="*/ 176 w 190"/>
                  <a:gd name="T35" fmla="*/ 139 h 658"/>
                  <a:gd name="T36" fmla="*/ 95 w 190"/>
                  <a:gd name="T37" fmla="*/ 139 h 658"/>
                  <a:gd name="T38" fmla="*/ 88 w 190"/>
                  <a:gd name="T39" fmla="*/ 146 h 658"/>
                  <a:gd name="T40" fmla="*/ 95 w 190"/>
                  <a:gd name="T41" fmla="*/ 153 h 658"/>
                  <a:gd name="T42" fmla="*/ 176 w 190"/>
                  <a:gd name="T43" fmla="*/ 153 h 658"/>
                  <a:gd name="T44" fmla="*/ 176 w 190"/>
                  <a:gd name="T45" fmla="*/ 212 h 658"/>
                  <a:gd name="T46" fmla="*/ 116 w 190"/>
                  <a:gd name="T47" fmla="*/ 212 h 658"/>
                  <a:gd name="T48" fmla="*/ 109 w 190"/>
                  <a:gd name="T49" fmla="*/ 219 h 658"/>
                  <a:gd name="T50" fmla="*/ 116 w 190"/>
                  <a:gd name="T51" fmla="*/ 226 h 658"/>
                  <a:gd name="T52" fmla="*/ 176 w 190"/>
                  <a:gd name="T53" fmla="*/ 226 h 658"/>
                  <a:gd name="T54" fmla="*/ 176 w 190"/>
                  <a:gd name="T55" fmla="*/ 284 h 658"/>
                  <a:gd name="T56" fmla="*/ 95 w 190"/>
                  <a:gd name="T57" fmla="*/ 284 h 658"/>
                  <a:gd name="T58" fmla="*/ 88 w 190"/>
                  <a:gd name="T59" fmla="*/ 291 h 658"/>
                  <a:gd name="T60" fmla="*/ 95 w 190"/>
                  <a:gd name="T61" fmla="*/ 298 h 658"/>
                  <a:gd name="T62" fmla="*/ 176 w 190"/>
                  <a:gd name="T63" fmla="*/ 298 h 658"/>
                  <a:gd name="T64" fmla="*/ 176 w 190"/>
                  <a:gd name="T65" fmla="*/ 357 h 658"/>
                  <a:gd name="T66" fmla="*/ 116 w 190"/>
                  <a:gd name="T67" fmla="*/ 357 h 658"/>
                  <a:gd name="T68" fmla="*/ 109 w 190"/>
                  <a:gd name="T69" fmla="*/ 364 h 658"/>
                  <a:gd name="T70" fmla="*/ 116 w 190"/>
                  <a:gd name="T71" fmla="*/ 371 h 658"/>
                  <a:gd name="T72" fmla="*/ 176 w 190"/>
                  <a:gd name="T73" fmla="*/ 371 h 658"/>
                  <a:gd name="T74" fmla="*/ 176 w 190"/>
                  <a:gd name="T75" fmla="*/ 429 h 658"/>
                  <a:gd name="T76" fmla="*/ 95 w 190"/>
                  <a:gd name="T77" fmla="*/ 429 h 658"/>
                  <a:gd name="T78" fmla="*/ 88 w 190"/>
                  <a:gd name="T79" fmla="*/ 436 h 658"/>
                  <a:gd name="T80" fmla="*/ 95 w 190"/>
                  <a:gd name="T81" fmla="*/ 443 h 658"/>
                  <a:gd name="T82" fmla="*/ 176 w 190"/>
                  <a:gd name="T83" fmla="*/ 443 h 658"/>
                  <a:gd name="T84" fmla="*/ 176 w 190"/>
                  <a:gd name="T85" fmla="*/ 502 h 658"/>
                  <a:gd name="T86" fmla="*/ 116 w 190"/>
                  <a:gd name="T87" fmla="*/ 502 h 658"/>
                  <a:gd name="T88" fmla="*/ 109 w 190"/>
                  <a:gd name="T89" fmla="*/ 509 h 658"/>
                  <a:gd name="T90" fmla="*/ 116 w 190"/>
                  <a:gd name="T91" fmla="*/ 516 h 658"/>
                  <a:gd name="T92" fmla="*/ 176 w 190"/>
                  <a:gd name="T93" fmla="*/ 516 h 658"/>
                  <a:gd name="T94" fmla="*/ 176 w 190"/>
                  <a:gd name="T95" fmla="*/ 574 h 658"/>
                  <a:gd name="T96" fmla="*/ 95 w 190"/>
                  <a:gd name="T97" fmla="*/ 574 h 658"/>
                  <a:gd name="T98" fmla="*/ 88 w 190"/>
                  <a:gd name="T99" fmla="*/ 581 h 658"/>
                  <a:gd name="T100" fmla="*/ 95 w 190"/>
                  <a:gd name="T101" fmla="*/ 588 h 658"/>
                  <a:gd name="T102" fmla="*/ 176 w 190"/>
                  <a:gd name="T103" fmla="*/ 588 h 658"/>
                  <a:gd name="T104" fmla="*/ 176 w 190"/>
                  <a:gd name="T105" fmla="*/ 644 h 658"/>
                  <a:gd name="T106" fmla="*/ 14 w 190"/>
                  <a:gd name="T107" fmla="*/ 644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90" h="658">
                    <a:moveTo>
                      <a:pt x="183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651"/>
                      <a:pt x="0" y="651"/>
                      <a:pt x="0" y="651"/>
                    </a:cubicBezTo>
                    <a:cubicBezTo>
                      <a:pt x="0" y="654"/>
                      <a:pt x="3" y="658"/>
                      <a:pt x="7" y="658"/>
                    </a:cubicBezTo>
                    <a:cubicBezTo>
                      <a:pt x="183" y="658"/>
                      <a:pt x="183" y="658"/>
                      <a:pt x="183" y="658"/>
                    </a:cubicBezTo>
                    <a:cubicBezTo>
                      <a:pt x="187" y="658"/>
                      <a:pt x="190" y="654"/>
                      <a:pt x="190" y="651"/>
                    </a:cubicBezTo>
                    <a:cubicBezTo>
                      <a:pt x="190" y="7"/>
                      <a:pt x="190" y="7"/>
                      <a:pt x="190" y="7"/>
                    </a:cubicBezTo>
                    <a:cubicBezTo>
                      <a:pt x="190" y="3"/>
                      <a:pt x="187" y="0"/>
                      <a:pt x="183" y="0"/>
                    </a:cubicBezTo>
                    <a:close/>
                    <a:moveTo>
                      <a:pt x="14" y="64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76" y="14"/>
                      <a:pt x="176" y="14"/>
                      <a:pt x="176" y="14"/>
                    </a:cubicBezTo>
                    <a:cubicBezTo>
                      <a:pt x="176" y="66"/>
                      <a:pt x="176" y="66"/>
                      <a:pt x="17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2" y="66"/>
                      <a:pt x="109" y="70"/>
                      <a:pt x="109" y="73"/>
                    </a:cubicBezTo>
                    <a:cubicBezTo>
                      <a:pt x="109" y="77"/>
                      <a:pt x="112" y="80"/>
                      <a:pt x="116" y="80"/>
                    </a:cubicBezTo>
                    <a:cubicBezTo>
                      <a:pt x="176" y="80"/>
                      <a:pt x="176" y="80"/>
                      <a:pt x="176" y="80"/>
                    </a:cubicBezTo>
                    <a:cubicBezTo>
                      <a:pt x="176" y="139"/>
                      <a:pt x="176" y="139"/>
                      <a:pt x="176" y="139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91" y="139"/>
                      <a:pt x="88" y="142"/>
                      <a:pt x="88" y="146"/>
                    </a:cubicBezTo>
                    <a:cubicBezTo>
                      <a:pt x="88" y="150"/>
                      <a:pt x="91" y="153"/>
                      <a:pt x="95" y="153"/>
                    </a:cubicBezTo>
                    <a:cubicBezTo>
                      <a:pt x="176" y="153"/>
                      <a:pt x="176" y="153"/>
                      <a:pt x="176" y="153"/>
                    </a:cubicBezTo>
                    <a:cubicBezTo>
                      <a:pt x="176" y="212"/>
                      <a:pt x="176" y="212"/>
                      <a:pt x="176" y="212"/>
                    </a:cubicBezTo>
                    <a:cubicBezTo>
                      <a:pt x="116" y="212"/>
                      <a:pt x="116" y="212"/>
                      <a:pt x="116" y="212"/>
                    </a:cubicBezTo>
                    <a:cubicBezTo>
                      <a:pt x="112" y="212"/>
                      <a:pt x="109" y="215"/>
                      <a:pt x="109" y="219"/>
                    </a:cubicBezTo>
                    <a:cubicBezTo>
                      <a:pt x="109" y="222"/>
                      <a:pt x="112" y="226"/>
                      <a:pt x="116" y="226"/>
                    </a:cubicBezTo>
                    <a:cubicBezTo>
                      <a:pt x="176" y="226"/>
                      <a:pt x="176" y="226"/>
                      <a:pt x="176" y="226"/>
                    </a:cubicBezTo>
                    <a:cubicBezTo>
                      <a:pt x="176" y="284"/>
                      <a:pt x="176" y="284"/>
                      <a:pt x="176" y="284"/>
                    </a:cubicBezTo>
                    <a:cubicBezTo>
                      <a:pt x="95" y="284"/>
                      <a:pt x="95" y="284"/>
                      <a:pt x="95" y="284"/>
                    </a:cubicBezTo>
                    <a:cubicBezTo>
                      <a:pt x="91" y="284"/>
                      <a:pt x="88" y="287"/>
                      <a:pt x="88" y="291"/>
                    </a:cubicBezTo>
                    <a:cubicBezTo>
                      <a:pt x="88" y="295"/>
                      <a:pt x="91" y="298"/>
                      <a:pt x="95" y="298"/>
                    </a:cubicBezTo>
                    <a:cubicBezTo>
                      <a:pt x="176" y="298"/>
                      <a:pt x="176" y="298"/>
                      <a:pt x="176" y="298"/>
                    </a:cubicBezTo>
                    <a:cubicBezTo>
                      <a:pt x="176" y="357"/>
                      <a:pt x="176" y="357"/>
                      <a:pt x="176" y="357"/>
                    </a:cubicBezTo>
                    <a:cubicBezTo>
                      <a:pt x="116" y="357"/>
                      <a:pt x="116" y="357"/>
                      <a:pt x="116" y="357"/>
                    </a:cubicBezTo>
                    <a:cubicBezTo>
                      <a:pt x="112" y="357"/>
                      <a:pt x="109" y="360"/>
                      <a:pt x="109" y="364"/>
                    </a:cubicBezTo>
                    <a:cubicBezTo>
                      <a:pt x="109" y="368"/>
                      <a:pt x="112" y="371"/>
                      <a:pt x="116" y="371"/>
                    </a:cubicBezTo>
                    <a:cubicBezTo>
                      <a:pt x="176" y="371"/>
                      <a:pt x="176" y="371"/>
                      <a:pt x="176" y="371"/>
                    </a:cubicBezTo>
                    <a:cubicBezTo>
                      <a:pt x="176" y="429"/>
                      <a:pt x="176" y="429"/>
                      <a:pt x="176" y="429"/>
                    </a:cubicBezTo>
                    <a:cubicBezTo>
                      <a:pt x="95" y="429"/>
                      <a:pt x="95" y="429"/>
                      <a:pt x="95" y="429"/>
                    </a:cubicBezTo>
                    <a:cubicBezTo>
                      <a:pt x="91" y="429"/>
                      <a:pt x="88" y="432"/>
                      <a:pt x="88" y="436"/>
                    </a:cubicBezTo>
                    <a:cubicBezTo>
                      <a:pt x="88" y="440"/>
                      <a:pt x="91" y="443"/>
                      <a:pt x="95" y="443"/>
                    </a:cubicBezTo>
                    <a:cubicBezTo>
                      <a:pt x="176" y="443"/>
                      <a:pt x="176" y="443"/>
                      <a:pt x="176" y="443"/>
                    </a:cubicBezTo>
                    <a:cubicBezTo>
                      <a:pt x="176" y="502"/>
                      <a:pt x="176" y="502"/>
                      <a:pt x="176" y="502"/>
                    </a:cubicBezTo>
                    <a:cubicBezTo>
                      <a:pt x="116" y="502"/>
                      <a:pt x="116" y="502"/>
                      <a:pt x="116" y="502"/>
                    </a:cubicBezTo>
                    <a:cubicBezTo>
                      <a:pt x="112" y="502"/>
                      <a:pt x="109" y="505"/>
                      <a:pt x="109" y="509"/>
                    </a:cubicBezTo>
                    <a:cubicBezTo>
                      <a:pt x="109" y="513"/>
                      <a:pt x="112" y="516"/>
                      <a:pt x="116" y="516"/>
                    </a:cubicBezTo>
                    <a:cubicBezTo>
                      <a:pt x="176" y="516"/>
                      <a:pt x="176" y="516"/>
                      <a:pt x="176" y="516"/>
                    </a:cubicBezTo>
                    <a:cubicBezTo>
                      <a:pt x="176" y="574"/>
                      <a:pt x="176" y="574"/>
                      <a:pt x="176" y="574"/>
                    </a:cubicBezTo>
                    <a:cubicBezTo>
                      <a:pt x="95" y="574"/>
                      <a:pt x="95" y="574"/>
                      <a:pt x="95" y="574"/>
                    </a:cubicBezTo>
                    <a:cubicBezTo>
                      <a:pt x="91" y="574"/>
                      <a:pt x="88" y="577"/>
                      <a:pt x="88" y="581"/>
                    </a:cubicBezTo>
                    <a:cubicBezTo>
                      <a:pt x="88" y="585"/>
                      <a:pt x="91" y="588"/>
                      <a:pt x="95" y="588"/>
                    </a:cubicBezTo>
                    <a:cubicBezTo>
                      <a:pt x="176" y="588"/>
                      <a:pt x="176" y="588"/>
                      <a:pt x="176" y="588"/>
                    </a:cubicBezTo>
                    <a:cubicBezTo>
                      <a:pt x="176" y="644"/>
                      <a:pt x="176" y="644"/>
                      <a:pt x="176" y="644"/>
                    </a:cubicBezTo>
                    <a:lnTo>
                      <a:pt x="14" y="6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9217013" y="3898146"/>
            <a:ext cx="1018418" cy="1018418"/>
            <a:chOff x="10370815" y="3582074"/>
            <a:chExt cx="1018418" cy="1018418"/>
          </a:xfrm>
        </p:grpSpPr>
        <p:sp>
          <p:nvSpPr>
            <p:cNvPr id="11" name="Oval 10"/>
            <p:cNvSpPr/>
            <p:nvPr/>
          </p:nvSpPr>
          <p:spPr>
            <a:xfrm>
              <a:off x="10370815" y="3582074"/>
              <a:ext cx="1018418" cy="1018418"/>
            </a:xfrm>
            <a:prstGeom prst="ellipse">
              <a:avLst/>
            </a:prstGeom>
            <a:solidFill>
              <a:schemeClr val="bg2"/>
            </a:solidFill>
            <a:ln>
              <a:solidFill>
                <a:schemeClr val="bg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2" name="Freeform 28"/>
            <p:cNvSpPr>
              <a:spLocks noEditPoints="1"/>
            </p:cNvSpPr>
            <p:nvPr/>
          </p:nvSpPr>
          <p:spPr bwMode="auto">
            <a:xfrm>
              <a:off x="10604039" y="3891913"/>
              <a:ext cx="552754" cy="399210"/>
            </a:xfrm>
            <a:custGeom>
              <a:avLst/>
              <a:gdLst>
                <a:gd name="T0" fmla="*/ 611 w 618"/>
                <a:gd name="T1" fmla="*/ 447 h 447"/>
                <a:gd name="T2" fmla="*/ 450 w 618"/>
                <a:gd name="T3" fmla="*/ 447 h 447"/>
                <a:gd name="T4" fmla="*/ 443 w 618"/>
                <a:gd name="T5" fmla="*/ 440 h 447"/>
                <a:gd name="T6" fmla="*/ 443 w 618"/>
                <a:gd name="T7" fmla="*/ 7 h 447"/>
                <a:gd name="T8" fmla="*/ 450 w 618"/>
                <a:gd name="T9" fmla="*/ 0 h 447"/>
                <a:gd name="T10" fmla="*/ 611 w 618"/>
                <a:gd name="T11" fmla="*/ 0 h 447"/>
                <a:gd name="T12" fmla="*/ 618 w 618"/>
                <a:gd name="T13" fmla="*/ 7 h 447"/>
                <a:gd name="T14" fmla="*/ 618 w 618"/>
                <a:gd name="T15" fmla="*/ 440 h 447"/>
                <a:gd name="T16" fmla="*/ 611 w 618"/>
                <a:gd name="T17" fmla="*/ 447 h 447"/>
                <a:gd name="T18" fmla="*/ 457 w 618"/>
                <a:gd name="T19" fmla="*/ 433 h 447"/>
                <a:gd name="T20" fmla="*/ 604 w 618"/>
                <a:gd name="T21" fmla="*/ 433 h 447"/>
                <a:gd name="T22" fmla="*/ 604 w 618"/>
                <a:gd name="T23" fmla="*/ 14 h 447"/>
                <a:gd name="T24" fmla="*/ 457 w 618"/>
                <a:gd name="T25" fmla="*/ 14 h 447"/>
                <a:gd name="T26" fmla="*/ 457 w 618"/>
                <a:gd name="T27" fmla="*/ 433 h 447"/>
                <a:gd name="T28" fmla="*/ 389 w 618"/>
                <a:gd name="T29" fmla="*/ 447 h 447"/>
                <a:gd name="T30" fmla="*/ 228 w 618"/>
                <a:gd name="T31" fmla="*/ 447 h 447"/>
                <a:gd name="T32" fmla="*/ 221 w 618"/>
                <a:gd name="T33" fmla="*/ 440 h 447"/>
                <a:gd name="T34" fmla="*/ 221 w 618"/>
                <a:gd name="T35" fmla="*/ 110 h 447"/>
                <a:gd name="T36" fmla="*/ 228 w 618"/>
                <a:gd name="T37" fmla="*/ 103 h 447"/>
                <a:gd name="T38" fmla="*/ 389 w 618"/>
                <a:gd name="T39" fmla="*/ 103 h 447"/>
                <a:gd name="T40" fmla="*/ 396 w 618"/>
                <a:gd name="T41" fmla="*/ 110 h 447"/>
                <a:gd name="T42" fmla="*/ 396 w 618"/>
                <a:gd name="T43" fmla="*/ 440 h 447"/>
                <a:gd name="T44" fmla="*/ 389 w 618"/>
                <a:gd name="T45" fmla="*/ 447 h 447"/>
                <a:gd name="T46" fmla="*/ 235 w 618"/>
                <a:gd name="T47" fmla="*/ 433 h 447"/>
                <a:gd name="T48" fmla="*/ 382 w 618"/>
                <a:gd name="T49" fmla="*/ 433 h 447"/>
                <a:gd name="T50" fmla="*/ 382 w 618"/>
                <a:gd name="T51" fmla="*/ 117 h 447"/>
                <a:gd name="T52" fmla="*/ 235 w 618"/>
                <a:gd name="T53" fmla="*/ 117 h 447"/>
                <a:gd name="T54" fmla="*/ 235 w 618"/>
                <a:gd name="T55" fmla="*/ 433 h 447"/>
                <a:gd name="T56" fmla="*/ 168 w 618"/>
                <a:gd name="T57" fmla="*/ 447 h 447"/>
                <a:gd name="T58" fmla="*/ 7 w 618"/>
                <a:gd name="T59" fmla="*/ 447 h 447"/>
                <a:gd name="T60" fmla="*/ 0 w 618"/>
                <a:gd name="T61" fmla="*/ 440 h 447"/>
                <a:gd name="T62" fmla="*/ 0 w 618"/>
                <a:gd name="T63" fmla="*/ 224 h 447"/>
                <a:gd name="T64" fmla="*/ 7 w 618"/>
                <a:gd name="T65" fmla="*/ 217 h 447"/>
                <a:gd name="T66" fmla="*/ 168 w 618"/>
                <a:gd name="T67" fmla="*/ 217 h 447"/>
                <a:gd name="T68" fmla="*/ 175 w 618"/>
                <a:gd name="T69" fmla="*/ 224 h 447"/>
                <a:gd name="T70" fmla="*/ 175 w 618"/>
                <a:gd name="T71" fmla="*/ 440 h 447"/>
                <a:gd name="T72" fmla="*/ 168 w 618"/>
                <a:gd name="T73" fmla="*/ 447 h 447"/>
                <a:gd name="T74" fmla="*/ 14 w 618"/>
                <a:gd name="T75" fmla="*/ 433 h 447"/>
                <a:gd name="T76" fmla="*/ 161 w 618"/>
                <a:gd name="T77" fmla="*/ 433 h 447"/>
                <a:gd name="T78" fmla="*/ 161 w 618"/>
                <a:gd name="T79" fmla="*/ 231 h 447"/>
                <a:gd name="T80" fmla="*/ 14 w 618"/>
                <a:gd name="T81" fmla="*/ 231 h 447"/>
                <a:gd name="T82" fmla="*/ 14 w 618"/>
                <a:gd name="T83" fmla="*/ 433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18" h="447">
                  <a:moveTo>
                    <a:pt x="611" y="447"/>
                  </a:moveTo>
                  <a:cubicBezTo>
                    <a:pt x="450" y="447"/>
                    <a:pt x="450" y="447"/>
                    <a:pt x="450" y="447"/>
                  </a:cubicBezTo>
                  <a:cubicBezTo>
                    <a:pt x="446" y="447"/>
                    <a:pt x="443" y="444"/>
                    <a:pt x="443" y="440"/>
                  </a:cubicBezTo>
                  <a:cubicBezTo>
                    <a:pt x="443" y="7"/>
                    <a:pt x="443" y="7"/>
                    <a:pt x="443" y="7"/>
                  </a:cubicBezTo>
                  <a:cubicBezTo>
                    <a:pt x="443" y="3"/>
                    <a:pt x="446" y="0"/>
                    <a:pt x="450" y="0"/>
                  </a:cubicBezTo>
                  <a:cubicBezTo>
                    <a:pt x="611" y="0"/>
                    <a:pt x="611" y="0"/>
                    <a:pt x="611" y="0"/>
                  </a:cubicBezTo>
                  <a:cubicBezTo>
                    <a:pt x="615" y="0"/>
                    <a:pt x="618" y="3"/>
                    <a:pt x="618" y="7"/>
                  </a:cubicBezTo>
                  <a:cubicBezTo>
                    <a:pt x="618" y="440"/>
                    <a:pt x="618" y="440"/>
                    <a:pt x="618" y="440"/>
                  </a:cubicBezTo>
                  <a:cubicBezTo>
                    <a:pt x="618" y="444"/>
                    <a:pt x="615" y="447"/>
                    <a:pt x="611" y="447"/>
                  </a:cubicBezTo>
                  <a:close/>
                  <a:moveTo>
                    <a:pt x="457" y="433"/>
                  </a:moveTo>
                  <a:cubicBezTo>
                    <a:pt x="604" y="433"/>
                    <a:pt x="604" y="433"/>
                    <a:pt x="604" y="433"/>
                  </a:cubicBezTo>
                  <a:cubicBezTo>
                    <a:pt x="604" y="14"/>
                    <a:pt x="604" y="14"/>
                    <a:pt x="604" y="14"/>
                  </a:cubicBezTo>
                  <a:cubicBezTo>
                    <a:pt x="457" y="14"/>
                    <a:pt x="457" y="14"/>
                    <a:pt x="457" y="14"/>
                  </a:cubicBezTo>
                  <a:lnTo>
                    <a:pt x="457" y="433"/>
                  </a:lnTo>
                  <a:close/>
                  <a:moveTo>
                    <a:pt x="389" y="447"/>
                  </a:moveTo>
                  <a:cubicBezTo>
                    <a:pt x="228" y="447"/>
                    <a:pt x="228" y="447"/>
                    <a:pt x="228" y="447"/>
                  </a:cubicBezTo>
                  <a:cubicBezTo>
                    <a:pt x="225" y="447"/>
                    <a:pt x="221" y="444"/>
                    <a:pt x="221" y="440"/>
                  </a:cubicBezTo>
                  <a:cubicBezTo>
                    <a:pt x="221" y="110"/>
                    <a:pt x="221" y="110"/>
                    <a:pt x="221" y="110"/>
                  </a:cubicBezTo>
                  <a:cubicBezTo>
                    <a:pt x="221" y="106"/>
                    <a:pt x="225" y="103"/>
                    <a:pt x="228" y="103"/>
                  </a:cubicBezTo>
                  <a:cubicBezTo>
                    <a:pt x="389" y="103"/>
                    <a:pt x="389" y="103"/>
                    <a:pt x="389" y="103"/>
                  </a:cubicBezTo>
                  <a:cubicBezTo>
                    <a:pt x="393" y="103"/>
                    <a:pt x="396" y="106"/>
                    <a:pt x="396" y="110"/>
                  </a:cubicBezTo>
                  <a:cubicBezTo>
                    <a:pt x="396" y="440"/>
                    <a:pt x="396" y="440"/>
                    <a:pt x="396" y="440"/>
                  </a:cubicBezTo>
                  <a:cubicBezTo>
                    <a:pt x="396" y="444"/>
                    <a:pt x="393" y="447"/>
                    <a:pt x="389" y="447"/>
                  </a:cubicBezTo>
                  <a:close/>
                  <a:moveTo>
                    <a:pt x="235" y="433"/>
                  </a:moveTo>
                  <a:cubicBezTo>
                    <a:pt x="382" y="433"/>
                    <a:pt x="382" y="433"/>
                    <a:pt x="382" y="433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235" y="117"/>
                    <a:pt x="235" y="117"/>
                    <a:pt x="235" y="117"/>
                  </a:cubicBezTo>
                  <a:lnTo>
                    <a:pt x="235" y="433"/>
                  </a:lnTo>
                  <a:close/>
                  <a:moveTo>
                    <a:pt x="168" y="447"/>
                  </a:moveTo>
                  <a:cubicBezTo>
                    <a:pt x="7" y="447"/>
                    <a:pt x="7" y="447"/>
                    <a:pt x="7" y="447"/>
                  </a:cubicBezTo>
                  <a:cubicBezTo>
                    <a:pt x="3" y="447"/>
                    <a:pt x="0" y="444"/>
                    <a:pt x="0" y="44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0"/>
                    <a:pt x="3" y="217"/>
                    <a:pt x="7" y="217"/>
                  </a:cubicBezTo>
                  <a:cubicBezTo>
                    <a:pt x="168" y="217"/>
                    <a:pt x="168" y="217"/>
                    <a:pt x="168" y="217"/>
                  </a:cubicBezTo>
                  <a:cubicBezTo>
                    <a:pt x="172" y="217"/>
                    <a:pt x="175" y="220"/>
                    <a:pt x="175" y="224"/>
                  </a:cubicBezTo>
                  <a:cubicBezTo>
                    <a:pt x="175" y="440"/>
                    <a:pt x="175" y="440"/>
                    <a:pt x="175" y="440"/>
                  </a:cubicBezTo>
                  <a:cubicBezTo>
                    <a:pt x="175" y="444"/>
                    <a:pt x="172" y="447"/>
                    <a:pt x="168" y="447"/>
                  </a:cubicBezTo>
                  <a:close/>
                  <a:moveTo>
                    <a:pt x="14" y="433"/>
                  </a:moveTo>
                  <a:cubicBezTo>
                    <a:pt x="161" y="433"/>
                    <a:pt x="161" y="433"/>
                    <a:pt x="161" y="433"/>
                  </a:cubicBezTo>
                  <a:cubicBezTo>
                    <a:pt x="161" y="231"/>
                    <a:pt x="161" y="231"/>
                    <a:pt x="161" y="231"/>
                  </a:cubicBezTo>
                  <a:cubicBezTo>
                    <a:pt x="14" y="231"/>
                    <a:pt x="14" y="231"/>
                    <a:pt x="14" y="231"/>
                  </a:cubicBezTo>
                  <a:lnTo>
                    <a:pt x="14" y="43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 useBgFill="1">
        <p:nvSpPr>
          <p:cNvPr id="63" name="Oval 62"/>
          <p:cNvSpPr/>
          <p:nvPr/>
        </p:nvSpPr>
        <p:spPr>
          <a:xfrm>
            <a:off x="2245102" y="2637758"/>
            <a:ext cx="1091514" cy="1088935"/>
          </a:xfrm>
          <a:prstGeom prst="ellipse">
            <a:avLst/>
          </a:prstGeom>
          <a:ln w="3175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ct val="79000"/>
              </a:lnSpc>
            </a:pPr>
            <a:r>
              <a:rPr lang="en-US" sz="2800" dirty="0" smtClean="0">
                <a:solidFill>
                  <a:schemeClr val="tx1"/>
                </a:solidFill>
              </a:rPr>
              <a:t>50x</a:t>
            </a:r>
          </a:p>
          <a:p>
            <a:pPr algn="ctr">
              <a:lnSpc>
                <a:spcPct val="79000"/>
              </a:lnSpc>
            </a:pPr>
            <a:r>
              <a:rPr lang="en-US" sz="1000" dirty="0" err="1" smtClean="0">
                <a:solidFill>
                  <a:schemeClr val="tx1"/>
                </a:solidFill>
              </a:rPr>
              <a:t>Lorem</a:t>
            </a:r>
            <a:r>
              <a:rPr lang="en-US" sz="1000" dirty="0" smtClean="0">
                <a:solidFill>
                  <a:schemeClr val="tx1"/>
                </a:solidFill>
              </a:rPr>
              <a:t> </a:t>
            </a:r>
            <a:r>
              <a:rPr lang="en-US" sz="1000" dirty="0" err="1" smtClean="0">
                <a:solidFill>
                  <a:schemeClr val="tx1"/>
                </a:solidFill>
              </a:rPr>
              <a:t>ipsum</a:t>
            </a:r>
            <a:endParaRPr lang="en-US" sz="1000" dirty="0">
              <a:solidFill>
                <a:schemeClr val="tx1"/>
              </a:solidFill>
            </a:endParaRPr>
          </a:p>
        </p:txBody>
      </p:sp>
      <p:sp useBgFill="1">
        <p:nvSpPr>
          <p:cNvPr id="64" name="Oval 63"/>
          <p:cNvSpPr/>
          <p:nvPr/>
        </p:nvSpPr>
        <p:spPr>
          <a:xfrm>
            <a:off x="7975954" y="1663095"/>
            <a:ext cx="928388" cy="926196"/>
          </a:xfrm>
          <a:prstGeom prst="ellipse">
            <a:avLst/>
          </a:prstGeom>
          <a:ln w="31750">
            <a:solidFill>
              <a:schemeClr val="accent6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ct val="79000"/>
              </a:lnSpc>
            </a:pPr>
            <a:r>
              <a:rPr lang="en-US" sz="2000" dirty="0" smtClean="0">
                <a:solidFill>
                  <a:schemeClr val="tx1"/>
                </a:solidFill>
              </a:rPr>
              <a:t>28x</a:t>
            </a:r>
          </a:p>
          <a:p>
            <a:pPr algn="ctr">
              <a:lnSpc>
                <a:spcPct val="79000"/>
              </a:lnSpc>
            </a:pPr>
            <a:r>
              <a:rPr lang="en-US" sz="800" dirty="0" err="1" smtClean="0">
                <a:solidFill>
                  <a:schemeClr val="tx1"/>
                </a:solidFill>
              </a:rPr>
              <a:t>Lorem</a:t>
            </a:r>
            <a:r>
              <a:rPr lang="en-US" sz="800" dirty="0" smtClean="0">
                <a:solidFill>
                  <a:schemeClr val="tx1"/>
                </a:solidFill>
              </a:rPr>
              <a:t> </a:t>
            </a:r>
            <a:r>
              <a:rPr lang="en-US" sz="800" dirty="0" err="1" smtClean="0">
                <a:solidFill>
                  <a:schemeClr val="tx1"/>
                </a:solidFill>
              </a:rPr>
              <a:t>ipsum</a:t>
            </a:r>
            <a:endParaRPr lang="en-US" sz="800" dirty="0">
              <a:solidFill>
                <a:schemeClr val="tx1"/>
              </a:solidFill>
            </a:endParaRPr>
          </a:p>
        </p:txBody>
      </p:sp>
      <p:sp useBgFill="1">
        <p:nvSpPr>
          <p:cNvPr id="65" name="Oval 64"/>
          <p:cNvSpPr/>
          <p:nvPr/>
        </p:nvSpPr>
        <p:spPr>
          <a:xfrm>
            <a:off x="9723674" y="2180732"/>
            <a:ext cx="1553926" cy="1550258"/>
          </a:xfrm>
          <a:prstGeom prst="ellipse">
            <a:avLst/>
          </a:prstGeom>
          <a:ln w="317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ct val="79000"/>
              </a:lnSpc>
            </a:pPr>
            <a:r>
              <a:rPr lang="en-US" sz="3600" dirty="0" smtClean="0">
                <a:solidFill>
                  <a:schemeClr val="tx1"/>
                </a:solidFill>
              </a:rPr>
              <a:t>44x</a:t>
            </a:r>
          </a:p>
          <a:p>
            <a:pPr algn="ctr">
              <a:lnSpc>
                <a:spcPct val="79000"/>
              </a:lnSpc>
            </a:pPr>
            <a:r>
              <a:rPr lang="en-US" sz="1100" dirty="0" err="1" smtClean="0">
                <a:solidFill>
                  <a:schemeClr val="tx1"/>
                </a:solidFill>
              </a:rPr>
              <a:t>Lorem</a:t>
            </a:r>
            <a:r>
              <a:rPr lang="en-US" sz="1100" dirty="0" smtClean="0">
                <a:solidFill>
                  <a:schemeClr val="tx1"/>
                </a:solidFill>
              </a:rPr>
              <a:t> </a:t>
            </a:r>
            <a:r>
              <a:rPr lang="en-US" sz="1100" dirty="0" err="1" smtClean="0">
                <a:solidFill>
                  <a:schemeClr val="tx1"/>
                </a:solidFill>
              </a:rPr>
              <a:t>ipsum</a:t>
            </a:r>
            <a:endParaRPr lang="en-US" sz="1100" dirty="0">
              <a:solidFill>
                <a:schemeClr val="tx1"/>
              </a:solidFill>
            </a:endParaRPr>
          </a:p>
        </p:txBody>
      </p:sp>
      <p:sp useBgFill="1">
        <p:nvSpPr>
          <p:cNvPr id="66" name="Oval 65"/>
          <p:cNvSpPr/>
          <p:nvPr/>
        </p:nvSpPr>
        <p:spPr>
          <a:xfrm>
            <a:off x="4699560" y="4113076"/>
            <a:ext cx="928388" cy="926196"/>
          </a:xfrm>
          <a:prstGeom prst="ellipse">
            <a:avLst/>
          </a:prstGeom>
          <a:ln w="31750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>
              <a:lnSpc>
                <a:spcPct val="79000"/>
              </a:lnSpc>
            </a:pPr>
            <a:r>
              <a:rPr lang="en-US" sz="2000" dirty="0" smtClean="0">
                <a:solidFill>
                  <a:schemeClr val="tx1"/>
                </a:solidFill>
              </a:rPr>
              <a:t>22x</a:t>
            </a:r>
          </a:p>
          <a:p>
            <a:pPr algn="ctr">
              <a:lnSpc>
                <a:spcPct val="79000"/>
              </a:lnSpc>
            </a:pPr>
            <a:r>
              <a:rPr lang="en-US" sz="800" dirty="0" err="1" smtClean="0">
                <a:solidFill>
                  <a:schemeClr val="tx1"/>
                </a:solidFill>
              </a:rPr>
              <a:t>Lorem</a:t>
            </a:r>
            <a:r>
              <a:rPr lang="en-US" sz="800" dirty="0" smtClean="0">
                <a:solidFill>
                  <a:schemeClr val="tx1"/>
                </a:solidFill>
              </a:rPr>
              <a:t> </a:t>
            </a:r>
            <a:r>
              <a:rPr lang="en-US" sz="800" dirty="0" err="1" smtClean="0">
                <a:solidFill>
                  <a:schemeClr val="tx1"/>
                </a:solidFill>
              </a:rPr>
              <a:t>ipsum</a:t>
            </a:r>
            <a:endParaRPr lang="en-US" sz="800" dirty="0">
              <a:solidFill>
                <a:schemeClr val="tx1"/>
              </a:solidFill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1258229" y="5413929"/>
            <a:ext cx="31260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400" dirty="0"/>
              <a:t>Cras arcu ipsum, vestibulum eu lectus a, gravida rhoncus elit</a:t>
            </a:r>
            <a:endParaRPr lang="en-US" sz="1400" dirty="0"/>
          </a:p>
        </p:txBody>
      </p:sp>
      <p:sp>
        <p:nvSpPr>
          <p:cNvPr id="80" name="Rectangle 79"/>
          <p:cNvSpPr/>
          <p:nvPr/>
        </p:nvSpPr>
        <p:spPr>
          <a:xfrm>
            <a:off x="4706381" y="5413929"/>
            <a:ext cx="31260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400" dirty="0"/>
              <a:t>Cras arcu ipsum, vestibulum eu lectus a, gravida rhoncus elit</a:t>
            </a:r>
            <a:endParaRPr lang="en-US" sz="1400" dirty="0"/>
          </a:p>
        </p:txBody>
      </p:sp>
      <p:sp>
        <p:nvSpPr>
          <p:cNvPr id="82" name="Rectangle 81"/>
          <p:cNvSpPr/>
          <p:nvPr/>
        </p:nvSpPr>
        <p:spPr>
          <a:xfrm>
            <a:off x="8154534" y="5413929"/>
            <a:ext cx="31260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1400" dirty="0"/>
              <a:t>Cras arcu ipsum, vestibulum eu lectus a, gravida rhoncus elit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901685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61111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1111">
                                          <p:cBhvr additive="base">
                                            <p:cTn id="7" dur="9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1111">
                                          <p:cBhvr additive="base">
                                            <p:cTn id="8" dur="9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3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3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3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3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3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3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1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3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3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 animBg="1"/>
          <p:bldP spid="64" grpId="0" animBg="1"/>
          <p:bldP spid="65" grpId="0" animBg="1"/>
          <p:bldP spid="66" grpId="0" animBg="1"/>
          <p:bldP spid="73" grpId="0"/>
          <p:bldP spid="80" grpId="0"/>
          <p:bldP spid="82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3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3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3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3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6" dur="3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3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3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22" presetClass="entr" presetSubtype="2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" dur="3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3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2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1" dur="300"/>
                                            <p:tgtEl>
                                              <p:spTgt spid="8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3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22" presetClass="entr" presetSubtype="2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47" dur="3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22" presetClass="entr" presetSubtype="2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3" dur="3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22" presetClass="entr" presetSubtype="2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9" dur="3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3" grpId="0" animBg="1"/>
          <p:bldP spid="64" grpId="0" animBg="1"/>
          <p:bldP spid="65" grpId="0" animBg="1"/>
          <p:bldP spid="66" grpId="0" animBg="1"/>
          <p:bldP spid="73" grpId="0"/>
          <p:bldP spid="80" grpId="0"/>
          <p:bldP spid="82" grpId="0"/>
        </p:bldLst>
      </p:timing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>
            <a:grpSpLocks noChangeAspect="1"/>
          </p:cNvGrpSpPr>
          <p:nvPr/>
        </p:nvGrpSpPr>
        <p:grpSpPr bwMode="auto">
          <a:xfrm>
            <a:off x="4619127" y="3198222"/>
            <a:ext cx="2963333" cy="2963333"/>
            <a:chOff x="1736" y="476"/>
            <a:chExt cx="2288" cy="2288"/>
          </a:xfrm>
          <a:solidFill>
            <a:schemeClr val="bg1"/>
          </a:solidFill>
        </p:grpSpPr>
        <p:sp>
          <p:nvSpPr>
            <p:cNvPr id="7" name="Oval 5"/>
            <p:cNvSpPr>
              <a:spLocks noChangeArrowheads="1"/>
            </p:cNvSpPr>
            <p:nvPr/>
          </p:nvSpPr>
          <p:spPr bwMode="auto">
            <a:xfrm>
              <a:off x="1736" y="476"/>
              <a:ext cx="2288" cy="2288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312" y="2579"/>
              <a:ext cx="7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605" y="796"/>
              <a:ext cx="64" cy="35"/>
            </a:xfrm>
            <a:custGeom>
              <a:avLst/>
              <a:gdLst>
                <a:gd name="T0" fmla="*/ 1 w 9"/>
                <a:gd name="T1" fmla="*/ 1 h 5"/>
                <a:gd name="T2" fmla="*/ 2 w 9"/>
                <a:gd name="T3" fmla="*/ 4 h 5"/>
                <a:gd name="T4" fmla="*/ 5 w 9"/>
                <a:gd name="T5" fmla="*/ 4 h 5"/>
                <a:gd name="T6" fmla="*/ 7 w 9"/>
                <a:gd name="T7" fmla="*/ 4 h 5"/>
                <a:gd name="T8" fmla="*/ 9 w 9"/>
                <a:gd name="T9" fmla="*/ 5 h 5"/>
                <a:gd name="T10" fmla="*/ 5 w 9"/>
                <a:gd name="T11" fmla="*/ 1 h 5"/>
                <a:gd name="T12" fmla="*/ 2 w 9"/>
                <a:gd name="T13" fmla="*/ 0 h 5"/>
                <a:gd name="T14" fmla="*/ 1 w 9"/>
                <a:gd name="T1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5">
                  <a:moveTo>
                    <a:pt x="1" y="1"/>
                  </a:moveTo>
                  <a:cubicBezTo>
                    <a:pt x="2" y="2"/>
                    <a:pt x="2" y="2"/>
                    <a:pt x="2" y="4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5" y="3"/>
                    <a:pt x="5" y="3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1"/>
                    <a:pt x="3" y="1"/>
                    <a:pt x="2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3569" y="846"/>
              <a:ext cx="36" cy="42"/>
            </a:xfrm>
            <a:custGeom>
              <a:avLst/>
              <a:gdLst>
                <a:gd name="T0" fmla="*/ 5 w 5"/>
                <a:gd name="T1" fmla="*/ 5 h 6"/>
                <a:gd name="T2" fmla="*/ 0 w 5"/>
                <a:gd name="T3" fmla="*/ 3 h 6"/>
                <a:gd name="T4" fmla="*/ 5 w 5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5"/>
                  </a:moveTo>
                  <a:cubicBezTo>
                    <a:pt x="5" y="4"/>
                    <a:pt x="1" y="0"/>
                    <a:pt x="0" y="3"/>
                  </a:cubicBezTo>
                  <a:cubicBezTo>
                    <a:pt x="0" y="4"/>
                    <a:pt x="4" y="6"/>
                    <a:pt x="5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1786" y="1393"/>
              <a:ext cx="42" cy="85"/>
            </a:xfrm>
            <a:custGeom>
              <a:avLst/>
              <a:gdLst>
                <a:gd name="T0" fmla="*/ 2 w 6"/>
                <a:gd name="T1" fmla="*/ 9 h 12"/>
                <a:gd name="T2" fmla="*/ 5 w 6"/>
                <a:gd name="T3" fmla="*/ 11 h 12"/>
                <a:gd name="T4" fmla="*/ 3 w 6"/>
                <a:gd name="T5" fmla="*/ 6 h 12"/>
                <a:gd name="T6" fmla="*/ 1 w 6"/>
                <a:gd name="T7" fmla="*/ 1 h 12"/>
                <a:gd name="T8" fmla="*/ 1 w 6"/>
                <a:gd name="T9" fmla="*/ 0 h 12"/>
                <a:gd name="T10" fmla="*/ 0 w 6"/>
                <a:gd name="T11" fmla="*/ 4 h 12"/>
                <a:gd name="T12" fmla="*/ 1 w 6"/>
                <a:gd name="T13" fmla="*/ 7 h 12"/>
                <a:gd name="T14" fmla="*/ 2 w 6"/>
                <a:gd name="T1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12">
                  <a:moveTo>
                    <a:pt x="2" y="9"/>
                  </a:moveTo>
                  <a:cubicBezTo>
                    <a:pt x="3" y="9"/>
                    <a:pt x="4" y="12"/>
                    <a:pt x="5" y="11"/>
                  </a:cubicBezTo>
                  <a:cubicBezTo>
                    <a:pt x="6" y="9"/>
                    <a:pt x="3" y="7"/>
                    <a:pt x="3" y="6"/>
                  </a:cubicBezTo>
                  <a:cubicBezTo>
                    <a:pt x="2" y="5"/>
                    <a:pt x="3" y="3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8"/>
                    <a:pt x="2" y="8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>
              <a:off x="2141" y="760"/>
              <a:ext cx="43" cy="29"/>
            </a:xfrm>
            <a:custGeom>
              <a:avLst/>
              <a:gdLst>
                <a:gd name="T0" fmla="*/ 1 w 6"/>
                <a:gd name="T1" fmla="*/ 4 h 4"/>
                <a:gd name="T2" fmla="*/ 3 w 6"/>
                <a:gd name="T3" fmla="*/ 3 h 4"/>
                <a:gd name="T4" fmla="*/ 6 w 6"/>
                <a:gd name="T5" fmla="*/ 1 h 4"/>
                <a:gd name="T6" fmla="*/ 5 w 6"/>
                <a:gd name="T7" fmla="*/ 0 h 4"/>
                <a:gd name="T8" fmla="*/ 0 w 6"/>
                <a:gd name="T9" fmla="*/ 4 h 4"/>
                <a:gd name="T10" fmla="*/ 1 w 6"/>
                <a:gd name="T1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4">
                  <a:moveTo>
                    <a:pt x="1" y="4"/>
                  </a:moveTo>
                  <a:cubicBezTo>
                    <a:pt x="1" y="4"/>
                    <a:pt x="3" y="3"/>
                    <a:pt x="3" y="3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3" name="Freeform 11"/>
            <p:cNvSpPr>
              <a:spLocks/>
            </p:cNvSpPr>
            <p:nvPr/>
          </p:nvSpPr>
          <p:spPr bwMode="auto">
            <a:xfrm>
              <a:off x="2198" y="696"/>
              <a:ext cx="241" cy="142"/>
            </a:xfrm>
            <a:custGeom>
              <a:avLst/>
              <a:gdLst>
                <a:gd name="T0" fmla="*/ 0 w 34"/>
                <a:gd name="T1" fmla="*/ 7 h 20"/>
                <a:gd name="T2" fmla="*/ 2 w 34"/>
                <a:gd name="T3" fmla="*/ 6 h 20"/>
                <a:gd name="T4" fmla="*/ 3 w 34"/>
                <a:gd name="T5" fmla="*/ 5 h 20"/>
                <a:gd name="T6" fmla="*/ 4 w 34"/>
                <a:gd name="T7" fmla="*/ 7 h 20"/>
                <a:gd name="T8" fmla="*/ 6 w 34"/>
                <a:gd name="T9" fmla="*/ 7 h 20"/>
                <a:gd name="T10" fmla="*/ 5 w 34"/>
                <a:gd name="T11" fmla="*/ 10 h 20"/>
                <a:gd name="T12" fmla="*/ 4 w 34"/>
                <a:gd name="T13" fmla="*/ 11 h 20"/>
                <a:gd name="T14" fmla="*/ 7 w 34"/>
                <a:gd name="T15" fmla="*/ 11 h 20"/>
                <a:gd name="T16" fmla="*/ 9 w 34"/>
                <a:gd name="T17" fmla="*/ 9 h 20"/>
                <a:gd name="T18" fmla="*/ 11 w 34"/>
                <a:gd name="T19" fmla="*/ 8 h 20"/>
                <a:gd name="T20" fmla="*/ 11 w 34"/>
                <a:gd name="T21" fmla="*/ 10 h 20"/>
                <a:gd name="T22" fmla="*/ 8 w 34"/>
                <a:gd name="T23" fmla="*/ 12 h 20"/>
                <a:gd name="T24" fmla="*/ 5 w 34"/>
                <a:gd name="T25" fmla="*/ 13 h 20"/>
                <a:gd name="T26" fmla="*/ 2 w 34"/>
                <a:gd name="T27" fmla="*/ 14 h 20"/>
                <a:gd name="T28" fmla="*/ 2 w 34"/>
                <a:gd name="T29" fmla="*/ 17 h 20"/>
                <a:gd name="T30" fmla="*/ 4 w 34"/>
                <a:gd name="T31" fmla="*/ 16 h 20"/>
                <a:gd name="T32" fmla="*/ 10 w 34"/>
                <a:gd name="T33" fmla="*/ 16 h 20"/>
                <a:gd name="T34" fmla="*/ 13 w 34"/>
                <a:gd name="T35" fmla="*/ 17 h 20"/>
                <a:gd name="T36" fmla="*/ 15 w 34"/>
                <a:gd name="T37" fmla="*/ 18 h 20"/>
                <a:gd name="T38" fmla="*/ 17 w 34"/>
                <a:gd name="T39" fmla="*/ 18 h 20"/>
                <a:gd name="T40" fmla="*/ 19 w 34"/>
                <a:gd name="T41" fmla="*/ 19 h 20"/>
                <a:gd name="T42" fmla="*/ 22 w 34"/>
                <a:gd name="T43" fmla="*/ 19 h 20"/>
                <a:gd name="T44" fmla="*/ 24 w 34"/>
                <a:gd name="T45" fmla="*/ 18 h 20"/>
                <a:gd name="T46" fmla="*/ 26 w 34"/>
                <a:gd name="T47" fmla="*/ 18 h 20"/>
                <a:gd name="T48" fmla="*/ 26 w 34"/>
                <a:gd name="T49" fmla="*/ 15 h 20"/>
                <a:gd name="T50" fmla="*/ 22 w 34"/>
                <a:gd name="T51" fmla="*/ 13 h 20"/>
                <a:gd name="T52" fmla="*/ 22 w 34"/>
                <a:gd name="T53" fmla="*/ 12 h 20"/>
                <a:gd name="T54" fmla="*/ 26 w 34"/>
                <a:gd name="T55" fmla="*/ 13 h 20"/>
                <a:gd name="T56" fmla="*/ 29 w 34"/>
                <a:gd name="T57" fmla="*/ 13 h 20"/>
                <a:gd name="T58" fmla="*/ 32 w 34"/>
                <a:gd name="T59" fmla="*/ 12 h 20"/>
                <a:gd name="T60" fmla="*/ 34 w 34"/>
                <a:gd name="T61" fmla="*/ 10 h 20"/>
                <a:gd name="T62" fmla="*/ 28 w 34"/>
                <a:gd name="T63" fmla="*/ 9 h 20"/>
                <a:gd name="T64" fmla="*/ 25 w 34"/>
                <a:gd name="T65" fmla="*/ 7 h 20"/>
                <a:gd name="T66" fmla="*/ 22 w 34"/>
                <a:gd name="T67" fmla="*/ 7 h 20"/>
                <a:gd name="T68" fmla="*/ 22 w 34"/>
                <a:gd name="T69" fmla="*/ 3 h 20"/>
                <a:gd name="T70" fmla="*/ 14 w 34"/>
                <a:gd name="T71" fmla="*/ 2 h 20"/>
                <a:gd name="T72" fmla="*/ 8 w 34"/>
                <a:gd name="T73" fmla="*/ 0 h 20"/>
                <a:gd name="T74" fmla="*/ 0 w 34"/>
                <a:gd name="T75" fmla="*/ 7 h 20"/>
                <a:gd name="T76" fmla="*/ 0 w 34"/>
                <a:gd name="T77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4" h="20">
                  <a:moveTo>
                    <a:pt x="0" y="7"/>
                  </a:moveTo>
                  <a:cubicBezTo>
                    <a:pt x="0" y="7"/>
                    <a:pt x="2" y="7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2" y="7"/>
                    <a:pt x="4" y="7"/>
                  </a:cubicBezTo>
                  <a:cubicBezTo>
                    <a:pt x="5" y="6"/>
                    <a:pt x="5" y="6"/>
                    <a:pt x="6" y="7"/>
                  </a:cubicBezTo>
                  <a:cubicBezTo>
                    <a:pt x="7" y="7"/>
                    <a:pt x="5" y="9"/>
                    <a:pt x="5" y="10"/>
                  </a:cubicBezTo>
                  <a:cubicBezTo>
                    <a:pt x="4" y="10"/>
                    <a:pt x="3" y="11"/>
                    <a:pt x="4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8" y="9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1" y="9"/>
                    <a:pt x="14" y="9"/>
                    <a:pt x="11" y="10"/>
                  </a:cubicBezTo>
                  <a:cubicBezTo>
                    <a:pt x="9" y="11"/>
                    <a:pt x="8" y="11"/>
                    <a:pt x="8" y="12"/>
                  </a:cubicBezTo>
                  <a:cubicBezTo>
                    <a:pt x="7" y="13"/>
                    <a:pt x="7" y="14"/>
                    <a:pt x="5" y="13"/>
                  </a:cubicBezTo>
                  <a:cubicBezTo>
                    <a:pt x="3" y="13"/>
                    <a:pt x="2" y="13"/>
                    <a:pt x="2" y="14"/>
                  </a:cubicBezTo>
                  <a:cubicBezTo>
                    <a:pt x="1" y="15"/>
                    <a:pt x="1" y="17"/>
                    <a:pt x="2" y="17"/>
                  </a:cubicBezTo>
                  <a:cubicBezTo>
                    <a:pt x="3" y="17"/>
                    <a:pt x="3" y="17"/>
                    <a:pt x="4" y="16"/>
                  </a:cubicBezTo>
                  <a:cubicBezTo>
                    <a:pt x="5" y="16"/>
                    <a:pt x="9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3" y="17"/>
                    <a:pt x="14" y="18"/>
                    <a:pt x="15" y="18"/>
                  </a:cubicBezTo>
                  <a:cubicBezTo>
                    <a:pt x="16" y="19"/>
                    <a:pt x="16" y="17"/>
                    <a:pt x="17" y="18"/>
                  </a:cubicBezTo>
                  <a:cubicBezTo>
                    <a:pt x="19" y="19"/>
                    <a:pt x="18" y="19"/>
                    <a:pt x="19" y="19"/>
                  </a:cubicBezTo>
                  <a:cubicBezTo>
                    <a:pt x="20" y="19"/>
                    <a:pt x="22" y="19"/>
                    <a:pt x="22" y="19"/>
                  </a:cubicBezTo>
                  <a:cubicBezTo>
                    <a:pt x="22" y="19"/>
                    <a:pt x="22" y="17"/>
                    <a:pt x="24" y="18"/>
                  </a:cubicBezTo>
                  <a:cubicBezTo>
                    <a:pt x="25" y="18"/>
                    <a:pt x="26" y="20"/>
                    <a:pt x="26" y="18"/>
                  </a:cubicBezTo>
                  <a:cubicBezTo>
                    <a:pt x="26" y="17"/>
                    <a:pt x="27" y="16"/>
                    <a:pt x="26" y="15"/>
                  </a:cubicBezTo>
                  <a:cubicBezTo>
                    <a:pt x="24" y="14"/>
                    <a:pt x="22" y="14"/>
                    <a:pt x="22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3" y="11"/>
                    <a:pt x="25" y="12"/>
                    <a:pt x="26" y="13"/>
                  </a:cubicBezTo>
                  <a:cubicBezTo>
                    <a:pt x="27" y="13"/>
                    <a:pt x="28" y="14"/>
                    <a:pt x="29" y="13"/>
                  </a:cubicBezTo>
                  <a:cubicBezTo>
                    <a:pt x="30" y="13"/>
                    <a:pt x="31" y="12"/>
                    <a:pt x="32" y="12"/>
                  </a:cubicBezTo>
                  <a:cubicBezTo>
                    <a:pt x="32" y="11"/>
                    <a:pt x="34" y="10"/>
                    <a:pt x="34" y="10"/>
                  </a:cubicBezTo>
                  <a:cubicBezTo>
                    <a:pt x="34" y="10"/>
                    <a:pt x="29" y="9"/>
                    <a:pt x="28" y="9"/>
                  </a:cubicBezTo>
                  <a:cubicBezTo>
                    <a:pt x="28" y="8"/>
                    <a:pt x="26" y="7"/>
                    <a:pt x="25" y="7"/>
                  </a:cubicBezTo>
                  <a:cubicBezTo>
                    <a:pt x="25" y="7"/>
                    <a:pt x="23" y="8"/>
                    <a:pt x="22" y="7"/>
                  </a:cubicBezTo>
                  <a:cubicBezTo>
                    <a:pt x="22" y="5"/>
                    <a:pt x="22" y="3"/>
                    <a:pt x="22" y="3"/>
                  </a:cubicBezTo>
                  <a:cubicBezTo>
                    <a:pt x="21" y="3"/>
                    <a:pt x="15" y="3"/>
                    <a:pt x="14" y="2"/>
                  </a:cubicBezTo>
                  <a:cubicBezTo>
                    <a:pt x="13" y="2"/>
                    <a:pt x="10" y="1"/>
                    <a:pt x="8" y="0"/>
                  </a:cubicBezTo>
                  <a:cubicBezTo>
                    <a:pt x="5" y="2"/>
                    <a:pt x="3" y="4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1793" y="831"/>
              <a:ext cx="995" cy="1770"/>
            </a:xfrm>
            <a:custGeom>
              <a:avLst/>
              <a:gdLst>
                <a:gd name="T0" fmla="*/ 82 w 140"/>
                <a:gd name="T1" fmla="*/ 249 h 249"/>
                <a:gd name="T2" fmla="*/ 81 w 140"/>
                <a:gd name="T3" fmla="*/ 242 h 249"/>
                <a:gd name="T4" fmla="*/ 86 w 140"/>
                <a:gd name="T5" fmla="*/ 233 h 249"/>
                <a:gd name="T6" fmla="*/ 89 w 140"/>
                <a:gd name="T7" fmla="*/ 227 h 249"/>
                <a:gd name="T8" fmla="*/ 95 w 140"/>
                <a:gd name="T9" fmla="*/ 217 h 249"/>
                <a:gd name="T10" fmla="*/ 109 w 140"/>
                <a:gd name="T11" fmla="*/ 211 h 249"/>
                <a:gd name="T12" fmla="*/ 122 w 140"/>
                <a:gd name="T13" fmla="*/ 197 h 249"/>
                <a:gd name="T14" fmla="*/ 133 w 140"/>
                <a:gd name="T15" fmla="*/ 175 h 249"/>
                <a:gd name="T16" fmla="*/ 127 w 140"/>
                <a:gd name="T17" fmla="*/ 151 h 249"/>
                <a:gd name="T18" fmla="*/ 109 w 140"/>
                <a:gd name="T19" fmla="*/ 150 h 249"/>
                <a:gd name="T20" fmla="*/ 109 w 140"/>
                <a:gd name="T21" fmla="*/ 141 h 249"/>
                <a:gd name="T22" fmla="*/ 90 w 140"/>
                <a:gd name="T23" fmla="*/ 124 h 249"/>
                <a:gd name="T24" fmla="*/ 84 w 140"/>
                <a:gd name="T25" fmla="*/ 119 h 249"/>
                <a:gd name="T26" fmla="*/ 72 w 140"/>
                <a:gd name="T27" fmla="*/ 118 h 249"/>
                <a:gd name="T28" fmla="*/ 65 w 140"/>
                <a:gd name="T29" fmla="*/ 113 h 249"/>
                <a:gd name="T30" fmla="*/ 50 w 140"/>
                <a:gd name="T31" fmla="*/ 119 h 249"/>
                <a:gd name="T32" fmla="*/ 41 w 140"/>
                <a:gd name="T33" fmla="*/ 104 h 249"/>
                <a:gd name="T34" fmla="*/ 36 w 140"/>
                <a:gd name="T35" fmla="*/ 92 h 249"/>
                <a:gd name="T36" fmla="*/ 23 w 140"/>
                <a:gd name="T37" fmla="*/ 98 h 249"/>
                <a:gd name="T38" fmla="*/ 25 w 140"/>
                <a:gd name="T39" fmla="*/ 74 h 249"/>
                <a:gd name="T40" fmla="*/ 40 w 140"/>
                <a:gd name="T41" fmla="*/ 71 h 249"/>
                <a:gd name="T42" fmla="*/ 49 w 140"/>
                <a:gd name="T43" fmla="*/ 78 h 249"/>
                <a:gd name="T44" fmla="*/ 57 w 140"/>
                <a:gd name="T45" fmla="*/ 53 h 249"/>
                <a:gd name="T46" fmla="*/ 65 w 140"/>
                <a:gd name="T47" fmla="*/ 46 h 249"/>
                <a:gd name="T48" fmla="*/ 76 w 140"/>
                <a:gd name="T49" fmla="*/ 37 h 249"/>
                <a:gd name="T50" fmla="*/ 88 w 140"/>
                <a:gd name="T51" fmla="*/ 32 h 249"/>
                <a:gd name="T52" fmla="*/ 80 w 140"/>
                <a:gd name="T53" fmla="*/ 30 h 249"/>
                <a:gd name="T54" fmla="*/ 72 w 140"/>
                <a:gd name="T55" fmla="*/ 26 h 249"/>
                <a:gd name="T56" fmla="*/ 86 w 140"/>
                <a:gd name="T57" fmla="*/ 25 h 249"/>
                <a:gd name="T58" fmla="*/ 91 w 140"/>
                <a:gd name="T59" fmla="*/ 28 h 249"/>
                <a:gd name="T60" fmla="*/ 102 w 140"/>
                <a:gd name="T61" fmla="*/ 30 h 249"/>
                <a:gd name="T62" fmla="*/ 96 w 140"/>
                <a:gd name="T63" fmla="*/ 23 h 249"/>
                <a:gd name="T64" fmla="*/ 88 w 140"/>
                <a:gd name="T65" fmla="*/ 12 h 249"/>
                <a:gd name="T66" fmla="*/ 73 w 140"/>
                <a:gd name="T67" fmla="*/ 6 h 249"/>
                <a:gd name="T68" fmla="*/ 58 w 140"/>
                <a:gd name="T69" fmla="*/ 4 h 249"/>
                <a:gd name="T70" fmla="*/ 56 w 140"/>
                <a:gd name="T71" fmla="*/ 15 h 249"/>
                <a:gd name="T72" fmla="*/ 51 w 140"/>
                <a:gd name="T73" fmla="*/ 21 h 249"/>
                <a:gd name="T74" fmla="*/ 42 w 140"/>
                <a:gd name="T75" fmla="*/ 15 h 249"/>
                <a:gd name="T76" fmla="*/ 2 w 140"/>
                <a:gd name="T77" fmla="*/ 80 h 249"/>
                <a:gd name="T78" fmla="*/ 14 w 140"/>
                <a:gd name="T79" fmla="*/ 101 h 249"/>
                <a:gd name="T80" fmla="*/ 27 w 140"/>
                <a:gd name="T81" fmla="*/ 107 h 249"/>
                <a:gd name="T82" fmla="*/ 40 w 140"/>
                <a:gd name="T83" fmla="*/ 120 h 249"/>
                <a:gd name="T84" fmla="*/ 52 w 140"/>
                <a:gd name="T85" fmla="*/ 123 h 249"/>
                <a:gd name="T86" fmla="*/ 48 w 140"/>
                <a:gd name="T87" fmla="*/ 144 h 249"/>
                <a:gd name="T88" fmla="*/ 58 w 140"/>
                <a:gd name="T89" fmla="*/ 174 h 249"/>
                <a:gd name="T90" fmla="*/ 71 w 140"/>
                <a:gd name="T91" fmla="*/ 198 h 249"/>
                <a:gd name="T92" fmla="*/ 70 w 140"/>
                <a:gd name="T93" fmla="*/ 217 h 249"/>
                <a:gd name="T94" fmla="*/ 70 w 140"/>
                <a:gd name="T95" fmla="*/ 231 h 249"/>
                <a:gd name="T96" fmla="*/ 71 w 140"/>
                <a:gd name="T97" fmla="*/ 241 h 249"/>
                <a:gd name="T98" fmla="*/ 75 w 140"/>
                <a:gd name="T99" fmla="*/ 247 h 249"/>
                <a:gd name="T100" fmla="*/ 54 w 140"/>
                <a:gd name="T101" fmla="*/ 42 h 249"/>
                <a:gd name="T102" fmla="*/ 55 w 140"/>
                <a:gd name="T103" fmla="*/ 38 h 249"/>
                <a:gd name="T104" fmla="*/ 48 w 140"/>
                <a:gd name="T105" fmla="*/ 42 h 249"/>
                <a:gd name="T106" fmla="*/ 39 w 140"/>
                <a:gd name="T107" fmla="*/ 46 h 249"/>
                <a:gd name="T108" fmla="*/ 50 w 140"/>
                <a:gd name="T109" fmla="*/ 34 h 249"/>
                <a:gd name="T110" fmla="*/ 40 w 140"/>
                <a:gd name="T111" fmla="*/ 3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0" h="249">
                  <a:moveTo>
                    <a:pt x="77" y="248"/>
                  </a:moveTo>
                  <a:cubicBezTo>
                    <a:pt x="78" y="248"/>
                    <a:pt x="79" y="248"/>
                    <a:pt x="78" y="246"/>
                  </a:cubicBezTo>
                  <a:cubicBezTo>
                    <a:pt x="78" y="245"/>
                    <a:pt x="81" y="246"/>
                    <a:pt x="80" y="247"/>
                  </a:cubicBezTo>
                  <a:cubicBezTo>
                    <a:pt x="78" y="248"/>
                    <a:pt x="78" y="248"/>
                    <a:pt x="78" y="248"/>
                  </a:cubicBezTo>
                  <a:cubicBezTo>
                    <a:pt x="79" y="248"/>
                    <a:pt x="81" y="249"/>
                    <a:pt x="82" y="249"/>
                  </a:cubicBezTo>
                  <a:cubicBezTo>
                    <a:pt x="83" y="249"/>
                    <a:pt x="86" y="249"/>
                    <a:pt x="86" y="249"/>
                  </a:cubicBezTo>
                  <a:cubicBezTo>
                    <a:pt x="86" y="249"/>
                    <a:pt x="89" y="248"/>
                    <a:pt x="90" y="248"/>
                  </a:cubicBezTo>
                  <a:cubicBezTo>
                    <a:pt x="90" y="248"/>
                    <a:pt x="87" y="248"/>
                    <a:pt x="86" y="248"/>
                  </a:cubicBezTo>
                  <a:cubicBezTo>
                    <a:pt x="84" y="247"/>
                    <a:pt x="82" y="246"/>
                    <a:pt x="81" y="245"/>
                  </a:cubicBezTo>
                  <a:cubicBezTo>
                    <a:pt x="81" y="244"/>
                    <a:pt x="80" y="243"/>
                    <a:pt x="81" y="242"/>
                  </a:cubicBezTo>
                  <a:cubicBezTo>
                    <a:pt x="82" y="242"/>
                    <a:pt x="84" y="240"/>
                    <a:pt x="85" y="240"/>
                  </a:cubicBezTo>
                  <a:cubicBezTo>
                    <a:pt x="85" y="240"/>
                    <a:pt x="86" y="238"/>
                    <a:pt x="85" y="238"/>
                  </a:cubicBezTo>
                  <a:cubicBezTo>
                    <a:pt x="85" y="237"/>
                    <a:pt x="83" y="237"/>
                    <a:pt x="82" y="237"/>
                  </a:cubicBezTo>
                  <a:cubicBezTo>
                    <a:pt x="82" y="237"/>
                    <a:pt x="82" y="236"/>
                    <a:pt x="83" y="235"/>
                  </a:cubicBezTo>
                  <a:cubicBezTo>
                    <a:pt x="85" y="234"/>
                    <a:pt x="85" y="233"/>
                    <a:pt x="86" y="233"/>
                  </a:cubicBezTo>
                  <a:cubicBezTo>
                    <a:pt x="86" y="232"/>
                    <a:pt x="87" y="232"/>
                    <a:pt x="88" y="231"/>
                  </a:cubicBezTo>
                  <a:cubicBezTo>
                    <a:pt x="88" y="230"/>
                    <a:pt x="87" y="230"/>
                    <a:pt x="86" y="230"/>
                  </a:cubicBezTo>
                  <a:cubicBezTo>
                    <a:pt x="85" y="230"/>
                    <a:pt x="85" y="229"/>
                    <a:pt x="84" y="228"/>
                  </a:cubicBezTo>
                  <a:cubicBezTo>
                    <a:pt x="84" y="227"/>
                    <a:pt x="87" y="228"/>
                    <a:pt x="89" y="229"/>
                  </a:cubicBezTo>
                  <a:cubicBezTo>
                    <a:pt x="90" y="229"/>
                    <a:pt x="89" y="228"/>
                    <a:pt x="89" y="227"/>
                  </a:cubicBezTo>
                  <a:cubicBezTo>
                    <a:pt x="89" y="226"/>
                    <a:pt x="89" y="225"/>
                    <a:pt x="90" y="225"/>
                  </a:cubicBezTo>
                  <a:cubicBezTo>
                    <a:pt x="91" y="226"/>
                    <a:pt x="96" y="225"/>
                    <a:pt x="96" y="225"/>
                  </a:cubicBezTo>
                  <a:cubicBezTo>
                    <a:pt x="97" y="225"/>
                    <a:pt x="98" y="223"/>
                    <a:pt x="99" y="222"/>
                  </a:cubicBezTo>
                  <a:cubicBezTo>
                    <a:pt x="99" y="221"/>
                    <a:pt x="100" y="221"/>
                    <a:pt x="99" y="220"/>
                  </a:cubicBezTo>
                  <a:cubicBezTo>
                    <a:pt x="98" y="220"/>
                    <a:pt x="95" y="218"/>
                    <a:pt x="95" y="217"/>
                  </a:cubicBezTo>
                  <a:cubicBezTo>
                    <a:pt x="95" y="217"/>
                    <a:pt x="96" y="214"/>
                    <a:pt x="96" y="213"/>
                  </a:cubicBezTo>
                  <a:cubicBezTo>
                    <a:pt x="96" y="213"/>
                    <a:pt x="96" y="218"/>
                    <a:pt x="99" y="219"/>
                  </a:cubicBezTo>
                  <a:cubicBezTo>
                    <a:pt x="101" y="219"/>
                    <a:pt x="102" y="220"/>
                    <a:pt x="104" y="218"/>
                  </a:cubicBezTo>
                  <a:cubicBezTo>
                    <a:pt x="106" y="216"/>
                    <a:pt x="107" y="215"/>
                    <a:pt x="108" y="214"/>
                  </a:cubicBezTo>
                  <a:cubicBezTo>
                    <a:pt x="108" y="212"/>
                    <a:pt x="108" y="211"/>
                    <a:pt x="109" y="211"/>
                  </a:cubicBezTo>
                  <a:cubicBezTo>
                    <a:pt x="110" y="210"/>
                    <a:pt x="110" y="211"/>
                    <a:pt x="111" y="208"/>
                  </a:cubicBezTo>
                  <a:cubicBezTo>
                    <a:pt x="112" y="206"/>
                    <a:pt x="113" y="208"/>
                    <a:pt x="114" y="206"/>
                  </a:cubicBezTo>
                  <a:cubicBezTo>
                    <a:pt x="115" y="204"/>
                    <a:pt x="112" y="202"/>
                    <a:pt x="114" y="201"/>
                  </a:cubicBezTo>
                  <a:cubicBezTo>
                    <a:pt x="116" y="199"/>
                    <a:pt x="119" y="198"/>
                    <a:pt x="119" y="198"/>
                  </a:cubicBezTo>
                  <a:cubicBezTo>
                    <a:pt x="119" y="198"/>
                    <a:pt x="120" y="197"/>
                    <a:pt x="122" y="197"/>
                  </a:cubicBezTo>
                  <a:cubicBezTo>
                    <a:pt x="124" y="196"/>
                    <a:pt x="126" y="197"/>
                    <a:pt x="127" y="196"/>
                  </a:cubicBezTo>
                  <a:cubicBezTo>
                    <a:pt x="127" y="194"/>
                    <a:pt x="128" y="192"/>
                    <a:pt x="129" y="191"/>
                  </a:cubicBezTo>
                  <a:cubicBezTo>
                    <a:pt x="130" y="190"/>
                    <a:pt x="131" y="188"/>
                    <a:pt x="131" y="187"/>
                  </a:cubicBezTo>
                  <a:cubicBezTo>
                    <a:pt x="130" y="186"/>
                    <a:pt x="132" y="182"/>
                    <a:pt x="132" y="181"/>
                  </a:cubicBezTo>
                  <a:cubicBezTo>
                    <a:pt x="132" y="180"/>
                    <a:pt x="130" y="177"/>
                    <a:pt x="133" y="175"/>
                  </a:cubicBezTo>
                  <a:cubicBezTo>
                    <a:pt x="135" y="172"/>
                    <a:pt x="138" y="169"/>
                    <a:pt x="138" y="168"/>
                  </a:cubicBezTo>
                  <a:cubicBezTo>
                    <a:pt x="138" y="167"/>
                    <a:pt x="140" y="163"/>
                    <a:pt x="140" y="161"/>
                  </a:cubicBezTo>
                  <a:cubicBezTo>
                    <a:pt x="140" y="159"/>
                    <a:pt x="138" y="156"/>
                    <a:pt x="137" y="156"/>
                  </a:cubicBezTo>
                  <a:cubicBezTo>
                    <a:pt x="136" y="155"/>
                    <a:pt x="133" y="155"/>
                    <a:pt x="132" y="153"/>
                  </a:cubicBezTo>
                  <a:cubicBezTo>
                    <a:pt x="131" y="152"/>
                    <a:pt x="128" y="150"/>
                    <a:pt x="127" y="151"/>
                  </a:cubicBezTo>
                  <a:cubicBezTo>
                    <a:pt x="126" y="151"/>
                    <a:pt x="124" y="151"/>
                    <a:pt x="122" y="150"/>
                  </a:cubicBezTo>
                  <a:cubicBezTo>
                    <a:pt x="121" y="149"/>
                    <a:pt x="119" y="148"/>
                    <a:pt x="118" y="147"/>
                  </a:cubicBezTo>
                  <a:cubicBezTo>
                    <a:pt x="117" y="146"/>
                    <a:pt x="115" y="146"/>
                    <a:pt x="114" y="146"/>
                  </a:cubicBezTo>
                  <a:cubicBezTo>
                    <a:pt x="113" y="146"/>
                    <a:pt x="113" y="145"/>
                    <a:pt x="111" y="147"/>
                  </a:cubicBezTo>
                  <a:cubicBezTo>
                    <a:pt x="110" y="150"/>
                    <a:pt x="111" y="151"/>
                    <a:pt x="109" y="150"/>
                  </a:cubicBezTo>
                  <a:cubicBezTo>
                    <a:pt x="106" y="150"/>
                    <a:pt x="109" y="150"/>
                    <a:pt x="110" y="147"/>
                  </a:cubicBezTo>
                  <a:cubicBezTo>
                    <a:pt x="112" y="145"/>
                    <a:pt x="110" y="143"/>
                    <a:pt x="108" y="144"/>
                  </a:cubicBezTo>
                  <a:cubicBezTo>
                    <a:pt x="107" y="144"/>
                    <a:pt x="108" y="146"/>
                    <a:pt x="105" y="146"/>
                  </a:cubicBezTo>
                  <a:cubicBezTo>
                    <a:pt x="102" y="147"/>
                    <a:pt x="102" y="145"/>
                    <a:pt x="104" y="144"/>
                  </a:cubicBezTo>
                  <a:cubicBezTo>
                    <a:pt x="106" y="144"/>
                    <a:pt x="109" y="142"/>
                    <a:pt x="109" y="141"/>
                  </a:cubicBezTo>
                  <a:cubicBezTo>
                    <a:pt x="109" y="141"/>
                    <a:pt x="109" y="138"/>
                    <a:pt x="107" y="138"/>
                  </a:cubicBezTo>
                  <a:cubicBezTo>
                    <a:pt x="106" y="138"/>
                    <a:pt x="106" y="136"/>
                    <a:pt x="104" y="134"/>
                  </a:cubicBezTo>
                  <a:cubicBezTo>
                    <a:pt x="102" y="131"/>
                    <a:pt x="99" y="128"/>
                    <a:pt x="97" y="128"/>
                  </a:cubicBezTo>
                  <a:cubicBezTo>
                    <a:pt x="95" y="129"/>
                    <a:pt x="94" y="131"/>
                    <a:pt x="92" y="128"/>
                  </a:cubicBezTo>
                  <a:cubicBezTo>
                    <a:pt x="91" y="126"/>
                    <a:pt x="90" y="126"/>
                    <a:pt x="90" y="124"/>
                  </a:cubicBezTo>
                  <a:cubicBezTo>
                    <a:pt x="89" y="123"/>
                    <a:pt x="87" y="124"/>
                    <a:pt x="87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4" y="124"/>
                    <a:pt x="85" y="122"/>
                  </a:cubicBezTo>
                  <a:cubicBezTo>
                    <a:pt x="86" y="120"/>
                    <a:pt x="87" y="116"/>
                    <a:pt x="86" y="117"/>
                  </a:cubicBezTo>
                  <a:cubicBezTo>
                    <a:pt x="86" y="117"/>
                    <a:pt x="85" y="120"/>
                    <a:pt x="84" y="119"/>
                  </a:cubicBezTo>
                  <a:cubicBezTo>
                    <a:pt x="83" y="119"/>
                    <a:pt x="84" y="119"/>
                    <a:pt x="82" y="118"/>
                  </a:cubicBezTo>
                  <a:cubicBezTo>
                    <a:pt x="80" y="116"/>
                    <a:pt x="78" y="117"/>
                    <a:pt x="78" y="118"/>
                  </a:cubicBezTo>
                  <a:cubicBezTo>
                    <a:pt x="78" y="119"/>
                    <a:pt x="77" y="120"/>
                    <a:pt x="77" y="120"/>
                  </a:cubicBezTo>
                  <a:cubicBezTo>
                    <a:pt x="77" y="120"/>
                    <a:pt x="77" y="120"/>
                    <a:pt x="76" y="118"/>
                  </a:cubicBezTo>
                  <a:cubicBezTo>
                    <a:pt x="76" y="117"/>
                    <a:pt x="73" y="117"/>
                    <a:pt x="72" y="118"/>
                  </a:cubicBezTo>
                  <a:cubicBezTo>
                    <a:pt x="71" y="119"/>
                    <a:pt x="70" y="115"/>
                    <a:pt x="69" y="115"/>
                  </a:cubicBezTo>
                  <a:cubicBezTo>
                    <a:pt x="69" y="115"/>
                    <a:pt x="67" y="116"/>
                    <a:pt x="66" y="118"/>
                  </a:cubicBezTo>
                  <a:cubicBezTo>
                    <a:pt x="65" y="120"/>
                    <a:pt x="66" y="122"/>
                    <a:pt x="65" y="122"/>
                  </a:cubicBezTo>
                  <a:cubicBezTo>
                    <a:pt x="64" y="122"/>
                    <a:pt x="64" y="118"/>
                    <a:pt x="64" y="117"/>
                  </a:cubicBezTo>
                  <a:cubicBezTo>
                    <a:pt x="65" y="116"/>
                    <a:pt x="66" y="114"/>
                    <a:pt x="65" y="113"/>
                  </a:cubicBezTo>
                  <a:cubicBezTo>
                    <a:pt x="64" y="113"/>
                    <a:pt x="62" y="116"/>
                    <a:pt x="61" y="116"/>
                  </a:cubicBezTo>
                  <a:cubicBezTo>
                    <a:pt x="60" y="116"/>
                    <a:pt x="59" y="117"/>
                    <a:pt x="58" y="119"/>
                  </a:cubicBezTo>
                  <a:cubicBezTo>
                    <a:pt x="57" y="120"/>
                    <a:pt x="56" y="121"/>
                    <a:pt x="55" y="122"/>
                  </a:cubicBezTo>
                  <a:cubicBezTo>
                    <a:pt x="55" y="123"/>
                    <a:pt x="53" y="122"/>
                    <a:pt x="53" y="121"/>
                  </a:cubicBezTo>
                  <a:cubicBezTo>
                    <a:pt x="54" y="121"/>
                    <a:pt x="51" y="119"/>
                    <a:pt x="50" y="119"/>
                  </a:cubicBezTo>
                  <a:cubicBezTo>
                    <a:pt x="50" y="120"/>
                    <a:pt x="49" y="121"/>
                    <a:pt x="47" y="121"/>
                  </a:cubicBezTo>
                  <a:cubicBezTo>
                    <a:pt x="46" y="122"/>
                    <a:pt x="45" y="120"/>
                    <a:pt x="44" y="120"/>
                  </a:cubicBezTo>
                  <a:cubicBezTo>
                    <a:pt x="44" y="119"/>
                    <a:pt x="43" y="119"/>
                    <a:pt x="43" y="116"/>
                  </a:cubicBezTo>
                  <a:cubicBezTo>
                    <a:pt x="43" y="113"/>
                    <a:pt x="43" y="111"/>
                    <a:pt x="44" y="109"/>
                  </a:cubicBezTo>
                  <a:cubicBezTo>
                    <a:pt x="44" y="107"/>
                    <a:pt x="42" y="104"/>
                    <a:pt x="41" y="104"/>
                  </a:cubicBezTo>
                  <a:cubicBezTo>
                    <a:pt x="40" y="105"/>
                    <a:pt x="39" y="106"/>
                    <a:pt x="38" y="106"/>
                  </a:cubicBezTo>
                  <a:cubicBezTo>
                    <a:pt x="37" y="106"/>
                    <a:pt x="37" y="105"/>
                    <a:pt x="35" y="105"/>
                  </a:cubicBezTo>
                  <a:cubicBezTo>
                    <a:pt x="34" y="105"/>
                    <a:pt x="35" y="105"/>
                    <a:pt x="35" y="103"/>
                  </a:cubicBezTo>
                  <a:cubicBezTo>
                    <a:pt x="36" y="101"/>
                    <a:pt x="35" y="99"/>
                    <a:pt x="36" y="97"/>
                  </a:cubicBezTo>
                  <a:cubicBezTo>
                    <a:pt x="38" y="96"/>
                    <a:pt x="37" y="92"/>
                    <a:pt x="36" y="92"/>
                  </a:cubicBezTo>
                  <a:cubicBezTo>
                    <a:pt x="35" y="92"/>
                    <a:pt x="34" y="92"/>
                    <a:pt x="32" y="92"/>
                  </a:cubicBezTo>
                  <a:cubicBezTo>
                    <a:pt x="31" y="92"/>
                    <a:pt x="30" y="94"/>
                    <a:pt x="31" y="95"/>
                  </a:cubicBezTo>
                  <a:cubicBezTo>
                    <a:pt x="31" y="97"/>
                    <a:pt x="30" y="98"/>
                    <a:pt x="29" y="98"/>
                  </a:cubicBezTo>
                  <a:cubicBezTo>
                    <a:pt x="29" y="98"/>
                    <a:pt x="28" y="97"/>
                    <a:pt x="27" y="99"/>
                  </a:cubicBezTo>
                  <a:cubicBezTo>
                    <a:pt x="25" y="100"/>
                    <a:pt x="25" y="100"/>
                    <a:pt x="23" y="98"/>
                  </a:cubicBezTo>
                  <a:cubicBezTo>
                    <a:pt x="22" y="96"/>
                    <a:pt x="20" y="94"/>
                    <a:pt x="20" y="92"/>
                  </a:cubicBezTo>
                  <a:cubicBezTo>
                    <a:pt x="20" y="89"/>
                    <a:pt x="20" y="86"/>
                    <a:pt x="20" y="85"/>
                  </a:cubicBezTo>
                  <a:cubicBezTo>
                    <a:pt x="21" y="83"/>
                    <a:pt x="21" y="81"/>
                    <a:pt x="20" y="80"/>
                  </a:cubicBezTo>
                  <a:cubicBezTo>
                    <a:pt x="19" y="80"/>
                    <a:pt x="21" y="78"/>
                    <a:pt x="22" y="77"/>
                  </a:cubicBezTo>
                  <a:cubicBezTo>
                    <a:pt x="23" y="77"/>
                    <a:pt x="25" y="75"/>
                    <a:pt x="25" y="74"/>
                  </a:cubicBezTo>
                  <a:cubicBezTo>
                    <a:pt x="25" y="74"/>
                    <a:pt x="26" y="74"/>
                    <a:pt x="28" y="74"/>
                  </a:cubicBezTo>
                  <a:cubicBezTo>
                    <a:pt x="30" y="74"/>
                    <a:pt x="30" y="74"/>
                    <a:pt x="31" y="75"/>
                  </a:cubicBezTo>
                  <a:cubicBezTo>
                    <a:pt x="33" y="76"/>
                    <a:pt x="33" y="74"/>
                    <a:pt x="33" y="74"/>
                  </a:cubicBezTo>
                  <a:cubicBezTo>
                    <a:pt x="33" y="73"/>
                    <a:pt x="34" y="72"/>
                    <a:pt x="36" y="73"/>
                  </a:cubicBezTo>
                  <a:cubicBezTo>
                    <a:pt x="37" y="73"/>
                    <a:pt x="40" y="71"/>
                    <a:pt x="40" y="71"/>
                  </a:cubicBezTo>
                  <a:cubicBezTo>
                    <a:pt x="40" y="72"/>
                    <a:pt x="41" y="74"/>
                    <a:pt x="42" y="74"/>
                  </a:cubicBezTo>
                  <a:cubicBezTo>
                    <a:pt x="43" y="73"/>
                    <a:pt x="43" y="71"/>
                    <a:pt x="44" y="74"/>
                  </a:cubicBezTo>
                  <a:cubicBezTo>
                    <a:pt x="44" y="76"/>
                    <a:pt x="45" y="80"/>
                    <a:pt x="46" y="80"/>
                  </a:cubicBezTo>
                  <a:cubicBezTo>
                    <a:pt x="47" y="81"/>
                    <a:pt x="46" y="83"/>
                    <a:pt x="48" y="83"/>
                  </a:cubicBezTo>
                  <a:cubicBezTo>
                    <a:pt x="49" y="83"/>
                    <a:pt x="50" y="79"/>
                    <a:pt x="49" y="78"/>
                  </a:cubicBezTo>
                  <a:cubicBezTo>
                    <a:pt x="49" y="77"/>
                    <a:pt x="48" y="73"/>
                    <a:pt x="47" y="72"/>
                  </a:cubicBezTo>
                  <a:cubicBezTo>
                    <a:pt x="47" y="71"/>
                    <a:pt x="48" y="68"/>
                    <a:pt x="50" y="67"/>
                  </a:cubicBezTo>
                  <a:cubicBezTo>
                    <a:pt x="51" y="66"/>
                    <a:pt x="54" y="62"/>
                    <a:pt x="55" y="61"/>
                  </a:cubicBezTo>
                  <a:cubicBezTo>
                    <a:pt x="56" y="60"/>
                    <a:pt x="60" y="59"/>
                    <a:pt x="59" y="58"/>
                  </a:cubicBezTo>
                  <a:cubicBezTo>
                    <a:pt x="58" y="56"/>
                    <a:pt x="57" y="55"/>
                    <a:pt x="57" y="53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9" y="54"/>
                    <a:pt x="61" y="52"/>
                    <a:pt x="60" y="51"/>
                  </a:cubicBezTo>
                  <a:cubicBezTo>
                    <a:pt x="60" y="50"/>
                    <a:pt x="60" y="49"/>
                    <a:pt x="61" y="49"/>
                  </a:cubicBezTo>
                  <a:cubicBezTo>
                    <a:pt x="62" y="49"/>
                    <a:pt x="63" y="48"/>
                    <a:pt x="62" y="47"/>
                  </a:cubicBezTo>
                  <a:cubicBezTo>
                    <a:pt x="62" y="46"/>
                    <a:pt x="64" y="45"/>
                    <a:pt x="65" y="46"/>
                  </a:cubicBezTo>
                  <a:cubicBezTo>
                    <a:pt x="66" y="46"/>
                    <a:pt x="69" y="46"/>
                    <a:pt x="70" y="45"/>
                  </a:cubicBezTo>
                  <a:cubicBezTo>
                    <a:pt x="70" y="45"/>
                    <a:pt x="68" y="43"/>
                    <a:pt x="68" y="42"/>
                  </a:cubicBezTo>
                  <a:cubicBezTo>
                    <a:pt x="68" y="40"/>
                    <a:pt x="70" y="39"/>
                    <a:pt x="72" y="38"/>
                  </a:cubicBezTo>
                  <a:cubicBezTo>
                    <a:pt x="73" y="38"/>
                    <a:pt x="74" y="38"/>
                    <a:pt x="74" y="38"/>
                  </a:cubicBezTo>
                  <a:cubicBezTo>
                    <a:pt x="75" y="37"/>
                    <a:pt x="76" y="35"/>
                    <a:pt x="76" y="37"/>
                  </a:cubicBezTo>
                  <a:cubicBezTo>
                    <a:pt x="76" y="38"/>
                    <a:pt x="76" y="40"/>
                    <a:pt x="77" y="40"/>
                  </a:cubicBezTo>
                  <a:cubicBezTo>
                    <a:pt x="79" y="40"/>
                    <a:pt x="80" y="38"/>
                    <a:pt x="81" y="38"/>
                  </a:cubicBezTo>
                  <a:cubicBezTo>
                    <a:pt x="81" y="38"/>
                    <a:pt x="85" y="37"/>
                    <a:pt x="85" y="37"/>
                  </a:cubicBezTo>
                  <a:cubicBezTo>
                    <a:pt x="86" y="37"/>
                    <a:pt x="90" y="36"/>
                    <a:pt x="90" y="35"/>
                  </a:cubicBezTo>
                  <a:cubicBezTo>
                    <a:pt x="89" y="34"/>
                    <a:pt x="89" y="32"/>
                    <a:pt x="88" y="32"/>
                  </a:cubicBezTo>
                  <a:cubicBezTo>
                    <a:pt x="88" y="31"/>
                    <a:pt x="87" y="32"/>
                    <a:pt x="86" y="33"/>
                  </a:cubicBezTo>
                  <a:cubicBezTo>
                    <a:pt x="86" y="34"/>
                    <a:pt x="85" y="34"/>
                    <a:pt x="84" y="33"/>
                  </a:cubicBezTo>
                  <a:cubicBezTo>
                    <a:pt x="84" y="32"/>
                    <a:pt x="85" y="30"/>
                    <a:pt x="83" y="31"/>
                  </a:cubicBezTo>
                  <a:cubicBezTo>
                    <a:pt x="82" y="32"/>
                    <a:pt x="82" y="32"/>
                    <a:pt x="81" y="32"/>
                  </a:cubicBezTo>
                  <a:cubicBezTo>
                    <a:pt x="81" y="32"/>
                    <a:pt x="80" y="30"/>
                    <a:pt x="80" y="30"/>
                  </a:cubicBezTo>
                  <a:cubicBezTo>
                    <a:pt x="80" y="30"/>
                    <a:pt x="82" y="29"/>
                    <a:pt x="81" y="28"/>
                  </a:cubicBezTo>
                  <a:cubicBezTo>
                    <a:pt x="80" y="26"/>
                    <a:pt x="78" y="27"/>
                    <a:pt x="77" y="28"/>
                  </a:cubicBezTo>
                  <a:cubicBezTo>
                    <a:pt x="75" y="29"/>
                    <a:pt x="75" y="29"/>
                    <a:pt x="73" y="29"/>
                  </a:cubicBezTo>
                  <a:cubicBezTo>
                    <a:pt x="71" y="30"/>
                    <a:pt x="70" y="30"/>
                    <a:pt x="70" y="30"/>
                  </a:cubicBezTo>
                  <a:cubicBezTo>
                    <a:pt x="70" y="30"/>
                    <a:pt x="71" y="28"/>
                    <a:pt x="72" y="26"/>
                  </a:cubicBezTo>
                  <a:cubicBezTo>
                    <a:pt x="73" y="25"/>
                    <a:pt x="77" y="25"/>
                    <a:pt x="78" y="24"/>
                  </a:cubicBezTo>
                  <a:cubicBezTo>
                    <a:pt x="79" y="23"/>
                    <a:pt x="81" y="25"/>
                    <a:pt x="81" y="25"/>
                  </a:cubicBezTo>
                  <a:cubicBezTo>
                    <a:pt x="81" y="25"/>
                    <a:pt x="83" y="23"/>
                    <a:pt x="83" y="24"/>
                  </a:cubicBezTo>
                  <a:cubicBezTo>
                    <a:pt x="83" y="25"/>
                    <a:pt x="82" y="27"/>
                    <a:pt x="83" y="27"/>
                  </a:cubicBezTo>
                  <a:cubicBezTo>
                    <a:pt x="84" y="27"/>
                    <a:pt x="87" y="26"/>
                    <a:pt x="86" y="25"/>
                  </a:cubicBezTo>
                  <a:cubicBezTo>
                    <a:pt x="85" y="25"/>
                    <a:pt x="87" y="24"/>
                    <a:pt x="88" y="23"/>
                  </a:cubicBezTo>
                  <a:cubicBezTo>
                    <a:pt x="89" y="22"/>
                    <a:pt x="91" y="23"/>
                    <a:pt x="92" y="23"/>
                  </a:cubicBezTo>
                  <a:cubicBezTo>
                    <a:pt x="92" y="23"/>
                    <a:pt x="93" y="21"/>
                    <a:pt x="94" y="21"/>
                  </a:cubicBezTo>
                  <a:cubicBezTo>
                    <a:pt x="95" y="21"/>
                    <a:pt x="96" y="22"/>
                    <a:pt x="94" y="24"/>
                  </a:cubicBezTo>
                  <a:cubicBezTo>
                    <a:pt x="92" y="25"/>
                    <a:pt x="92" y="28"/>
                    <a:pt x="91" y="28"/>
                  </a:cubicBezTo>
                  <a:cubicBezTo>
                    <a:pt x="90" y="29"/>
                    <a:pt x="91" y="30"/>
                    <a:pt x="92" y="30"/>
                  </a:cubicBezTo>
                  <a:cubicBezTo>
                    <a:pt x="93" y="30"/>
                    <a:pt x="95" y="30"/>
                    <a:pt x="96" y="30"/>
                  </a:cubicBezTo>
                  <a:cubicBezTo>
                    <a:pt x="97" y="29"/>
                    <a:pt x="98" y="30"/>
                    <a:pt x="98" y="30"/>
                  </a:cubicBezTo>
                  <a:cubicBezTo>
                    <a:pt x="98" y="31"/>
                    <a:pt x="99" y="30"/>
                    <a:pt x="99" y="30"/>
                  </a:cubicBezTo>
                  <a:cubicBezTo>
                    <a:pt x="99" y="30"/>
                    <a:pt x="102" y="29"/>
                    <a:pt x="102" y="30"/>
                  </a:cubicBezTo>
                  <a:cubicBezTo>
                    <a:pt x="103" y="31"/>
                    <a:pt x="103" y="29"/>
                    <a:pt x="103" y="29"/>
                  </a:cubicBezTo>
                  <a:cubicBezTo>
                    <a:pt x="102" y="28"/>
                    <a:pt x="102" y="27"/>
                    <a:pt x="101" y="26"/>
                  </a:cubicBezTo>
                  <a:cubicBezTo>
                    <a:pt x="101" y="24"/>
                    <a:pt x="100" y="24"/>
                    <a:pt x="99" y="25"/>
                  </a:cubicBezTo>
                  <a:cubicBezTo>
                    <a:pt x="98" y="25"/>
                    <a:pt x="97" y="24"/>
                    <a:pt x="96" y="24"/>
                  </a:cubicBezTo>
                  <a:cubicBezTo>
                    <a:pt x="96" y="23"/>
                    <a:pt x="95" y="24"/>
                    <a:pt x="96" y="23"/>
                  </a:cubicBezTo>
                  <a:cubicBezTo>
                    <a:pt x="96" y="22"/>
                    <a:pt x="97" y="21"/>
                    <a:pt x="97" y="20"/>
                  </a:cubicBezTo>
                  <a:cubicBezTo>
                    <a:pt x="98" y="19"/>
                    <a:pt x="100" y="17"/>
                    <a:pt x="98" y="17"/>
                  </a:cubicBezTo>
                  <a:cubicBezTo>
                    <a:pt x="96" y="16"/>
                    <a:pt x="95" y="16"/>
                    <a:pt x="95" y="15"/>
                  </a:cubicBezTo>
                  <a:cubicBezTo>
                    <a:pt x="95" y="14"/>
                    <a:pt x="92" y="12"/>
                    <a:pt x="92" y="12"/>
                  </a:cubicBezTo>
                  <a:cubicBezTo>
                    <a:pt x="91" y="12"/>
                    <a:pt x="88" y="13"/>
                    <a:pt x="88" y="12"/>
                  </a:cubicBezTo>
                  <a:cubicBezTo>
                    <a:pt x="88" y="11"/>
                    <a:pt x="87" y="8"/>
                    <a:pt x="86" y="8"/>
                  </a:cubicBezTo>
                  <a:cubicBezTo>
                    <a:pt x="86" y="7"/>
                    <a:pt x="83" y="3"/>
                    <a:pt x="82" y="3"/>
                  </a:cubicBezTo>
                  <a:cubicBezTo>
                    <a:pt x="82" y="3"/>
                    <a:pt x="81" y="3"/>
                    <a:pt x="80" y="5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3" y="7"/>
                    <a:pt x="73" y="6"/>
                  </a:cubicBezTo>
                  <a:cubicBezTo>
                    <a:pt x="72" y="5"/>
                    <a:pt x="75" y="4"/>
                    <a:pt x="74" y="3"/>
                  </a:cubicBezTo>
                  <a:cubicBezTo>
                    <a:pt x="74" y="2"/>
                    <a:pt x="72" y="2"/>
                    <a:pt x="70" y="2"/>
                  </a:cubicBezTo>
                  <a:cubicBezTo>
                    <a:pt x="69" y="2"/>
                    <a:pt x="68" y="0"/>
                    <a:pt x="65" y="0"/>
                  </a:cubicBezTo>
                  <a:cubicBezTo>
                    <a:pt x="63" y="0"/>
                    <a:pt x="60" y="1"/>
                    <a:pt x="60" y="1"/>
                  </a:cubicBezTo>
                  <a:cubicBezTo>
                    <a:pt x="59" y="1"/>
                    <a:pt x="59" y="2"/>
                    <a:pt x="58" y="4"/>
                  </a:cubicBezTo>
                  <a:cubicBezTo>
                    <a:pt x="58" y="6"/>
                    <a:pt x="59" y="6"/>
                    <a:pt x="58" y="7"/>
                  </a:cubicBezTo>
                  <a:cubicBezTo>
                    <a:pt x="56" y="7"/>
                    <a:pt x="56" y="7"/>
                    <a:pt x="57" y="8"/>
                  </a:cubicBezTo>
                  <a:cubicBezTo>
                    <a:pt x="58" y="9"/>
                    <a:pt x="60" y="11"/>
                    <a:pt x="60" y="11"/>
                  </a:cubicBezTo>
                  <a:cubicBezTo>
                    <a:pt x="60" y="11"/>
                    <a:pt x="59" y="13"/>
                    <a:pt x="58" y="14"/>
                  </a:cubicBezTo>
                  <a:cubicBezTo>
                    <a:pt x="57" y="15"/>
                    <a:pt x="56" y="16"/>
                    <a:pt x="56" y="15"/>
                  </a:cubicBezTo>
                  <a:cubicBezTo>
                    <a:pt x="55" y="14"/>
                    <a:pt x="53" y="14"/>
                    <a:pt x="54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9"/>
                    <a:pt x="56" y="21"/>
                    <a:pt x="55" y="22"/>
                  </a:cubicBezTo>
                  <a:cubicBezTo>
                    <a:pt x="54" y="23"/>
                    <a:pt x="53" y="22"/>
                    <a:pt x="52" y="23"/>
                  </a:cubicBezTo>
                  <a:cubicBezTo>
                    <a:pt x="51" y="23"/>
                    <a:pt x="51" y="21"/>
                    <a:pt x="51" y="21"/>
                  </a:cubicBezTo>
                  <a:cubicBezTo>
                    <a:pt x="52" y="21"/>
                    <a:pt x="51" y="18"/>
                    <a:pt x="51" y="18"/>
                  </a:cubicBezTo>
                  <a:cubicBezTo>
                    <a:pt x="51" y="18"/>
                    <a:pt x="49" y="21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5"/>
                    <a:pt x="48" y="14"/>
                    <a:pt x="47" y="14"/>
                  </a:cubicBezTo>
                  <a:cubicBezTo>
                    <a:pt x="46" y="15"/>
                    <a:pt x="44" y="15"/>
                    <a:pt x="42" y="15"/>
                  </a:cubicBezTo>
                  <a:cubicBezTo>
                    <a:pt x="39" y="14"/>
                    <a:pt x="39" y="14"/>
                    <a:pt x="37" y="13"/>
                  </a:cubicBezTo>
                  <a:cubicBezTo>
                    <a:pt x="35" y="12"/>
                    <a:pt x="34" y="13"/>
                    <a:pt x="33" y="13"/>
                  </a:cubicBezTo>
                  <a:cubicBezTo>
                    <a:pt x="32" y="14"/>
                    <a:pt x="32" y="12"/>
                    <a:pt x="32" y="12"/>
                  </a:cubicBezTo>
                  <a:cubicBezTo>
                    <a:pt x="17" y="30"/>
                    <a:pt x="6" y="53"/>
                    <a:pt x="0" y="77"/>
                  </a:cubicBezTo>
                  <a:cubicBezTo>
                    <a:pt x="1" y="78"/>
                    <a:pt x="2" y="80"/>
                    <a:pt x="2" y="80"/>
                  </a:cubicBezTo>
                  <a:cubicBezTo>
                    <a:pt x="3" y="82"/>
                    <a:pt x="5" y="87"/>
                    <a:pt x="6" y="87"/>
                  </a:cubicBezTo>
                  <a:cubicBezTo>
                    <a:pt x="6" y="87"/>
                    <a:pt x="8" y="90"/>
                    <a:pt x="8" y="90"/>
                  </a:cubicBezTo>
                  <a:cubicBezTo>
                    <a:pt x="8" y="90"/>
                    <a:pt x="9" y="92"/>
                    <a:pt x="8" y="93"/>
                  </a:cubicBezTo>
                  <a:cubicBezTo>
                    <a:pt x="8" y="94"/>
                    <a:pt x="9" y="96"/>
                    <a:pt x="10" y="97"/>
                  </a:cubicBezTo>
                  <a:cubicBezTo>
                    <a:pt x="10" y="98"/>
                    <a:pt x="14" y="98"/>
                    <a:pt x="14" y="101"/>
                  </a:cubicBezTo>
                  <a:cubicBezTo>
                    <a:pt x="14" y="101"/>
                    <a:pt x="15" y="105"/>
                    <a:pt x="16" y="105"/>
                  </a:cubicBezTo>
                  <a:cubicBezTo>
                    <a:pt x="18" y="105"/>
                    <a:pt x="20" y="104"/>
                    <a:pt x="20" y="105"/>
                  </a:cubicBezTo>
                  <a:cubicBezTo>
                    <a:pt x="20" y="105"/>
                    <a:pt x="22" y="108"/>
                    <a:pt x="22" y="106"/>
                  </a:cubicBezTo>
                  <a:cubicBezTo>
                    <a:pt x="23" y="105"/>
                    <a:pt x="23" y="104"/>
                    <a:pt x="24" y="104"/>
                  </a:cubicBezTo>
                  <a:cubicBezTo>
                    <a:pt x="26" y="104"/>
                    <a:pt x="26" y="106"/>
                    <a:pt x="27" y="107"/>
                  </a:cubicBezTo>
                  <a:cubicBezTo>
                    <a:pt x="28" y="108"/>
                    <a:pt x="30" y="110"/>
                    <a:pt x="31" y="110"/>
                  </a:cubicBezTo>
                  <a:cubicBezTo>
                    <a:pt x="31" y="110"/>
                    <a:pt x="33" y="112"/>
                    <a:pt x="33" y="111"/>
                  </a:cubicBezTo>
                  <a:cubicBezTo>
                    <a:pt x="34" y="111"/>
                    <a:pt x="35" y="112"/>
                    <a:pt x="36" y="112"/>
                  </a:cubicBezTo>
                  <a:cubicBezTo>
                    <a:pt x="36" y="112"/>
                    <a:pt x="38" y="114"/>
                    <a:pt x="38" y="116"/>
                  </a:cubicBezTo>
                  <a:cubicBezTo>
                    <a:pt x="37" y="119"/>
                    <a:pt x="40" y="119"/>
                    <a:pt x="40" y="120"/>
                  </a:cubicBezTo>
                  <a:cubicBezTo>
                    <a:pt x="41" y="120"/>
                    <a:pt x="43" y="122"/>
                    <a:pt x="43" y="123"/>
                  </a:cubicBezTo>
                  <a:cubicBezTo>
                    <a:pt x="44" y="124"/>
                    <a:pt x="46" y="124"/>
                    <a:pt x="46" y="125"/>
                  </a:cubicBezTo>
                  <a:cubicBezTo>
                    <a:pt x="47" y="125"/>
                    <a:pt x="47" y="126"/>
                    <a:pt x="48" y="125"/>
                  </a:cubicBezTo>
                  <a:cubicBezTo>
                    <a:pt x="50" y="125"/>
                    <a:pt x="49" y="123"/>
                    <a:pt x="49" y="123"/>
                  </a:cubicBezTo>
                  <a:cubicBezTo>
                    <a:pt x="49" y="123"/>
                    <a:pt x="51" y="122"/>
                    <a:pt x="52" y="123"/>
                  </a:cubicBezTo>
                  <a:cubicBezTo>
                    <a:pt x="52" y="124"/>
                    <a:pt x="53" y="127"/>
                    <a:pt x="53" y="127"/>
                  </a:cubicBezTo>
                  <a:cubicBezTo>
                    <a:pt x="54" y="127"/>
                    <a:pt x="55" y="130"/>
                    <a:pt x="54" y="133"/>
                  </a:cubicBezTo>
                  <a:cubicBezTo>
                    <a:pt x="54" y="135"/>
                    <a:pt x="54" y="137"/>
                    <a:pt x="53" y="137"/>
                  </a:cubicBezTo>
                  <a:cubicBezTo>
                    <a:pt x="53" y="137"/>
                    <a:pt x="51" y="139"/>
                    <a:pt x="50" y="139"/>
                  </a:cubicBezTo>
                  <a:cubicBezTo>
                    <a:pt x="49" y="140"/>
                    <a:pt x="48" y="143"/>
                    <a:pt x="48" y="144"/>
                  </a:cubicBezTo>
                  <a:cubicBezTo>
                    <a:pt x="48" y="145"/>
                    <a:pt x="49" y="148"/>
                    <a:pt x="49" y="150"/>
                  </a:cubicBezTo>
                  <a:cubicBezTo>
                    <a:pt x="49" y="151"/>
                    <a:pt x="48" y="152"/>
                    <a:pt x="48" y="154"/>
                  </a:cubicBezTo>
                  <a:cubicBezTo>
                    <a:pt x="49" y="157"/>
                    <a:pt x="52" y="157"/>
                    <a:pt x="52" y="159"/>
                  </a:cubicBezTo>
                  <a:cubicBezTo>
                    <a:pt x="52" y="161"/>
                    <a:pt x="55" y="166"/>
                    <a:pt x="55" y="167"/>
                  </a:cubicBezTo>
                  <a:cubicBezTo>
                    <a:pt x="56" y="169"/>
                    <a:pt x="58" y="172"/>
                    <a:pt x="58" y="174"/>
                  </a:cubicBezTo>
                  <a:cubicBezTo>
                    <a:pt x="58" y="177"/>
                    <a:pt x="63" y="179"/>
                    <a:pt x="64" y="179"/>
                  </a:cubicBezTo>
                  <a:cubicBezTo>
                    <a:pt x="64" y="179"/>
                    <a:pt x="66" y="181"/>
                    <a:pt x="67" y="181"/>
                  </a:cubicBezTo>
                  <a:cubicBezTo>
                    <a:pt x="68" y="182"/>
                    <a:pt x="69" y="183"/>
                    <a:pt x="70" y="185"/>
                  </a:cubicBezTo>
                  <a:cubicBezTo>
                    <a:pt x="71" y="186"/>
                    <a:pt x="71" y="188"/>
                    <a:pt x="71" y="189"/>
                  </a:cubicBezTo>
                  <a:cubicBezTo>
                    <a:pt x="71" y="189"/>
                    <a:pt x="71" y="195"/>
                    <a:pt x="71" y="198"/>
                  </a:cubicBezTo>
                  <a:cubicBezTo>
                    <a:pt x="71" y="201"/>
                    <a:pt x="73" y="204"/>
                    <a:pt x="72" y="205"/>
                  </a:cubicBezTo>
                  <a:cubicBezTo>
                    <a:pt x="71" y="205"/>
                    <a:pt x="69" y="206"/>
                    <a:pt x="70" y="207"/>
                  </a:cubicBezTo>
                  <a:cubicBezTo>
                    <a:pt x="71" y="208"/>
                    <a:pt x="70" y="208"/>
                    <a:pt x="70" y="209"/>
                  </a:cubicBezTo>
                  <a:cubicBezTo>
                    <a:pt x="70" y="209"/>
                    <a:pt x="71" y="212"/>
                    <a:pt x="71" y="213"/>
                  </a:cubicBezTo>
                  <a:cubicBezTo>
                    <a:pt x="70" y="214"/>
                    <a:pt x="70" y="216"/>
                    <a:pt x="70" y="217"/>
                  </a:cubicBezTo>
                  <a:cubicBezTo>
                    <a:pt x="69" y="217"/>
                    <a:pt x="68" y="218"/>
                    <a:pt x="69" y="220"/>
                  </a:cubicBezTo>
                  <a:cubicBezTo>
                    <a:pt x="69" y="221"/>
                    <a:pt x="68" y="221"/>
                    <a:pt x="68" y="222"/>
                  </a:cubicBezTo>
                  <a:cubicBezTo>
                    <a:pt x="68" y="223"/>
                    <a:pt x="70" y="223"/>
                    <a:pt x="70" y="224"/>
                  </a:cubicBezTo>
                  <a:cubicBezTo>
                    <a:pt x="69" y="226"/>
                    <a:pt x="69" y="226"/>
                    <a:pt x="69" y="227"/>
                  </a:cubicBezTo>
                  <a:cubicBezTo>
                    <a:pt x="69" y="229"/>
                    <a:pt x="70" y="230"/>
                    <a:pt x="70" y="231"/>
                  </a:cubicBezTo>
                  <a:cubicBezTo>
                    <a:pt x="70" y="231"/>
                    <a:pt x="70" y="232"/>
                    <a:pt x="69" y="233"/>
                  </a:cubicBezTo>
                  <a:cubicBezTo>
                    <a:pt x="68" y="234"/>
                    <a:pt x="68" y="235"/>
                    <a:pt x="68" y="236"/>
                  </a:cubicBezTo>
                  <a:cubicBezTo>
                    <a:pt x="68" y="236"/>
                    <a:pt x="69" y="237"/>
                    <a:pt x="69" y="238"/>
                  </a:cubicBezTo>
                  <a:cubicBezTo>
                    <a:pt x="69" y="238"/>
                    <a:pt x="68" y="239"/>
                    <a:pt x="69" y="240"/>
                  </a:cubicBezTo>
                  <a:cubicBezTo>
                    <a:pt x="69" y="241"/>
                    <a:pt x="70" y="241"/>
                    <a:pt x="71" y="241"/>
                  </a:cubicBezTo>
                  <a:cubicBezTo>
                    <a:pt x="71" y="242"/>
                    <a:pt x="69" y="242"/>
                    <a:pt x="70" y="243"/>
                  </a:cubicBezTo>
                  <a:cubicBezTo>
                    <a:pt x="71" y="244"/>
                    <a:pt x="72" y="243"/>
                    <a:pt x="72" y="245"/>
                  </a:cubicBezTo>
                  <a:cubicBezTo>
                    <a:pt x="72" y="245"/>
                    <a:pt x="73" y="246"/>
                    <a:pt x="73" y="246"/>
                  </a:cubicBezTo>
                  <a:cubicBezTo>
                    <a:pt x="73" y="246"/>
                    <a:pt x="74" y="246"/>
                    <a:pt x="74" y="246"/>
                  </a:cubicBezTo>
                  <a:cubicBezTo>
                    <a:pt x="74" y="247"/>
                    <a:pt x="75" y="247"/>
                    <a:pt x="75" y="247"/>
                  </a:cubicBezTo>
                  <a:cubicBezTo>
                    <a:pt x="75" y="247"/>
                    <a:pt x="77" y="248"/>
                    <a:pt x="77" y="248"/>
                  </a:cubicBezTo>
                  <a:close/>
                  <a:moveTo>
                    <a:pt x="55" y="38"/>
                  </a:moveTo>
                  <a:cubicBezTo>
                    <a:pt x="55" y="38"/>
                    <a:pt x="58" y="37"/>
                    <a:pt x="59" y="38"/>
                  </a:cubicBezTo>
                  <a:cubicBezTo>
                    <a:pt x="60" y="39"/>
                    <a:pt x="58" y="39"/>
                    <a:pt x="57" y="40"/>
                  </a:cubicBezTo>
                  <a:cubicBezTo>
                    <a:pt x="55" y="41"/>
                    <a:pt x="55" y="41"/>
                    <a:pt x="54" y="42"/>
                  </a:cubicBezTo>
                  <a:cubicBezTo>
                    <a:pt x="53" y="43"/>
                    <a:pt x="51" y="43"/>
                    <a:pt x="50" y="44"/>
                  </a:cubicBezTo>
                  <a:cubicBezTo>
                    <a:pt x="49" y="45"/>
                    <a:pt x="48" y="46"/>
                    <a:pt x="47" y="45"/>
                  </a:cubicBezTo>
                  <a:cubicBezTo>
                    <a:pt x="47" y="44"/>
                    <a:pt x="48" y="45"/>
                    <a:pt x="48" y="44"/>
                  </a:cubicBezTo>
                  <a:cubicBezTo>
                    <a:pt x="48" y="44"/>
                    <a:pt x="51" y="42"/>
                    <a:pt x="51" y="42"/>
                  </a:cubicBezTo>
                  <a:cubicBezTo>
                    <a:pt x="51" y="42"/>
                    <a:pt x="54" y="37"/>
                    <a:pt x="55" y="38"/>
                  </a:cubicBezTo>
                  <a:close/>
                  <a:moveTo>
                    <a:pt x="50" y="34"/>
                  </a:moveTo>
                  <a:cubicBezTo>
                    <a:pt x="51" y="34"/>
                    <a:pt x="53" y="37"/>
                    <a:pt x="52" y="37"/>
                  </a:cubicBezTo>
                  <a:cubicBezTo>
                    <a:pt x="51" y="38"/>
                    <a:pt x="50" y="37"/>
                    <a:pt x="50" y="35"/>
                  </a:cubicBezTo>
                  <a:cubicBezTo>
                    <a:pt x="50" y="34"/>
                    <a:pt x="49" y="38"/>
                    <a:pt x="49" y="39"/>
                  </a:cubicBezTo>
                  <a:cubicBezTo>
                    <a:pt x="50" y="40"/>
                    <a:pt x="48" y="42"/>
                    <a:pt x="48" y="42"/>
                  </a:cubicBezTo>
                  <a:cubicBezTo>
                    <a:pt x="47" y="42"/>
                    <a:pt x="47" y="40"/>
                    <a:pt x="47" y="38"/>
                  </a:cubicBezTo>
                  <a:cubicBezTo>
                    <a:pt x="47" y="37"/>
                    <a:pt x="46" y="35"/>
                    <a:pt x="45" y="35"/>
                  </a:cubicBezTo>
                  <a:cubicBezTo>
                    <a:pt x="43" y="36"/>
                    <a:pt x="42" y="38"/>
                    <a:pt x="41" y="38"/>
                  </a:cubicBezTo>
                  <a:cubicBezTo>
                    <a:pt x="41" y="39"/>
                    <a:pt x="41" y="42"/>
                    <a:pt x="41" y="43"/>
                  </a:cubicBezTo>
                  <a:cubicBezTo>
                    <a:pt x="41" y="43"/>
                    <a:pt x="41" y="46"/>
                    <a:pt x="39" y="46"/>
                  </a:cubicBezTo>
                  <a:cubicBezTo>
                    <a:pt x="38" y="46"/>
                    <a:pt x="38" y="43"/>
                    <a:pt x="39" y="42"/>
                  </a:cubicBezTo>
                  <a:cubicBezTo>
                    <a:pt x="39" y="40"/>
                    <a:pt x="38" y="38"/>
                    <a:pt x="39" y="36"/>
                  </a:cubicBezTo>
                  <a:cubicBezTo>
                    <a:pt x="40" y="35"/>
                    <a:pt x="42" y="34"/>
                    <a:pt x="43" y="34"/>
                  </a:cubicBezTo>
                  <a:cubicBezTo>
                    <a:pt x="44" y="33"/>
                    <a:pt x="46" y="34"/>
                    <a:pt x="47" y="34"/>
                  </a:cubicBezTo>
                  <a:cubicBezTo>
                    <a:pt x="47" y="34"/>
                    <a:pt x="49" y="34"/>
                    <a:pt x="50" y="34"/>
                  </a:cubicBezTo>
                  <a:close/>
                  <a:moveTo>
                    <a:pt x="36" y="30"/>
                  </a:moveTo>
                  <a:cubicBezTo>
                    <a:pt x="38" y="29"/>
                    <a:pt x="40" y="26"/>
                    <a:pt x="41" y="27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30"/>
                    <a:pt x="44" y="32"/>
                    <a:pt x="43" y="32"/>
                  </a:cubicBezTo>
                  <a:cubicBezTo>
                    <a:pt x="43" y="32"/>
                    <a:pt x="41" y="32"/>
                    <a:pt x="40" y="32"/>
                  </a:cubicBezTo>
                  <a:cubicBezTo>
                    <a:pt x="39" y="32"/>
                    <a:pt x="39" y="31"/>
                    <a:pt x="38" y="31"/>
                  </a:cubicBezTo>
                  <a:cubicBezTo>
                    <a:pt x="38" y="31"/>
                    <a:pt x="36" y="32"/>
                    <a:pt x="36" y="33"/>
                  </a:cubicBezTo>
                  <a:cubicBezTo>
                    <a:pt x="35" y="33"/>
                    <a:pt x="33" y="33"/>
                    <a:pt x="33" y="32"/>
                  </a:cubicBezTo>
                  <a:cubicBezTo>
                    <a:pt x="33" y="31"/>
                    <a:pt x="34" y="31"/>
                    <a:pt x="36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3"/>
            <p:cNvSpPr>
              <a:spLocks/>
            </p:cNvSpPr>
            <p:nvPr/>
          </p:nvSpPr>
          <p:spPr bwMode="auto">
            <a:xfrm>
              <a:off x="2098" y="796"/>
              <a:ext cx="93" cy="35"/>
            </a:xfrm>
            <a:custGeom>
              <a:avLst/>
              <a:gdLst>
                <a:gd name="T0" fmla="*/ 2 w 13"/>
                <a:gd name="T1" fmla="*/ 4 h 5"/>
                <a:gd name="T2" fmla="*/ 2 w 13"/>
                <a:gd name="T3" fmla="*/ 5 h 5"/>
                <a:gd name="T4" fmla="*/ 5 w 13"/>
                <a:gd name="T5" fmla="*/ 4 h 5"/>
                <a:gd name="T6" fmla="*/ 8 w 13"/>
                <a:gd name="T7" fmla="*/ 3 h 5"/>
                <a:gd name="T8" fmla="*/ 10 w 13"/>
                <a:gd name="T9" fmla="*/ 5 h 5"/>
                <a:gd name="T10" fmla="*/ 11 w 13"/>
                <a:gd name="T11" fmla="*/ 3 h 5"/>
                <a:gd name="T12" fmla="*/ 7 w 13"/>
                <a:gd name="T13" fmla="*/ 1 h 5"/>
                <a:gd name="T14" fmla="*/ 5 w 13"/>
                <a:gd name="T15" fmla="*/ 0 h 5"/>
                <a:gd name="T16" fmla="*/ 4 w 13"/>
                <a:gd name="T17" fmla="*/ 1 h 5"/>
                <a:gd name="T18" fmla="*/ 2 w 13"/>
                <a:gd name="T19" fmla="*/ 3 h 5"/>
                <a:gd name="T20" fmla="*/ 2 w 13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5">
                  <a:moveTo>
                    <a:pt x="2" y="4"/>
                  </a:move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5" y="4"/>
                    <a:pt x="5" y="4"/>
                  </a:cubicBezTo>
                  <a:cubicBezTo>
                    <a:pt x="5" y="4"/>
                    <a:pt x="8" y="2"/>
                    <a:pt x="8" y="3"/>
                  </a:cubicBezTo>
                  <a:cubicBezTo>
                    <a:pt x="9" y="4"/>
                    <a:pt x="8" y="5"/>
                    <a:pt x="10" y="5"/>
                  </a:cubicBezTo>
                  <a:cubicBezTo>
                    <a:pt x="11" y="5"/>
                    <a:pt x="13" y="4"/>
                    <a:pt x="11" y="3"/>
                  </a:cubicBezTo>
                  <a:cubicBezTo>
                    <a:pt x="9" y="2"/>
                    <a:pt x="8" y="2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" name="Freeform 14"/>
            <p:cNvSpPr>
              <a:spLocks/>
            </p:cNvSpPr>
            <p:nvPr/>
          </p:nvSpPr>
          <p:spPr bwMode="auto">
            <a:xfrm>
              <a:off x="2134" y="831"/>
              <a:ext cx="21" cy="15"/>
            </a:xfrm>
            <a:custGeom>
              <a:avLst/>
              <a:gdLst>
                <a:gd name="T0" fmla="*/ 0 w 3"/>
                <a:gd name="T1" fmla="*/ 1 h 2"/>
                <a:gd name="T2" fmla="*/ 3 w 3"/>
                <a:gd name="T3" fmla="*/ 2 h 2"/>
                <a:gd name="T4" fmla="*/ 0 w 3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2" y="2"/>
                    <a:pt x="3" y="2"/>
                  </a:cubicBezTo>
                  <a:cubicBezTo>
                    <a:pt x="3" y="1"/>
                    <a:pt x="2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5"/>
            <p:cNvSpPr>
              <a:spLocks/>
            </p:cNvSpPr>
            <p:nvPr/>
          </p:nvSpPr>
          <p:spPr bwMode="auto">
            <a:xfrm>
              <a:off x="2162" y="838"/>
              <a:ext cx="29" cy="22"/>
            </a:xfrm>
            <a:custGeom>
              <a:avLst/>
              <a:gdLst>
                <a:gd name="T0" fmla="*/ 2 w 4"/>
                <a:gd name="T1" fmla="*/ 1 h 3"/>
                <a:gd name="T2" fmla="*/ 3 w 4"/>
                <a:gd name="T3" fmla="*/ 2 h 3"/>
                <a:gd name="T4" fmla="*/ 2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0" y="1"/>
                    <a:pt x="2" y="3"/>
                    <a:pt x="3" y="2"/>
                  </a:cubicBezTo>
                  <a:cubicBezTo>
                    <a:pt x="4" y="1"/>
                    <a:pt x="4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8" name="Freeform 16"/>
            <p:cNvSpPr>
              <a:spLocks/>
            </p:cNvSpPr>
            <p:nvPr/>
          </p:nvSpPr>
          <p:spPr bwMode="auto">
            <a:xfrm>
              <a:off x="2923" y="760"/>
              <a:ext cx="135" cy="50"/>
            </a:xfrm>
            <a:custGeom>
              <a:avLst/>
              <a:gdLst>
                <a:gd name="T0" fmla="*/ 7 w 19"/>
                <a:gd name="T1" fmla="*/ 5 h 7"/>
                <a:gd name="T2" fmla="*/ 10 w 19"/>
                <a:gd name="T3" fmla="*/ 7 h 7"/>
                <a:gd name="T4" fmla="*/ 14 w 19"/>
                <a:gd name="T5" fmla="*/ 5 h 7"/>
                <a:gd name="T6" fmla="*/ 17 w 19"/>
                <a:gd name="T7" fmla="*/ 4 h 7"/>
                <a:gd name="T8" fmla="*/ 18 w 19"/>
                <a:gd name="T9" fmla="*/ 2 h 7"/>
                <a:gd name="T10" fmla="*/ 14 w 19"/>
                <a:gd name="T11" fmla="*/ 0 h 7"/>
                <a:gd name="T12" fmla="*/ 10 w 19"/>
                <a:gd name="T13" fmla="*/ 1 h 7"/>
                <a:gd name="T14" fmla="*/ 6 w 19"/>
                <a:gd name="T15" fmla="*/ 1 h 7"/>
                <a:gd name="T16" fmla="*/ 1 w 19"/>
                <a:gd name="T17" fmla="*/ 0 h 7"/>
                <a:gd name="T18" fmla="*/ 1 w 19"/>
                <a:gd name="T19" fmla="*/ 2 h 7"/>
                <a:gd name="T20" fmla="*/ 3 w 19"/>
                <a:gd name="T21" fmla="*/ 5 h 7"/>
                <a:gd name="T22" fmla="*/ 7 w 19"/>
                <a:gd name="T2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" h="7">
                  <a:moveTo>
                    <a:pt x="7" y="5"/>
                  </a:moveTo>
                  <a:cubicBezTo>
                    <a:pt x="7" y="6"/>
                    <a:pt x="8" y="7"/>
                    <a:pt x="10" y="7"/>
                  </a:cubicBezTo>
                  <a:cubicBezTo>
                    <a:pt x="12" y="6"/>
                    <a:pt x="13" y="6"/>
                    <a:pt x="14" y="5"/>
                  </a:cubicBezTo>
                  <a:cubicBezTo>
                    <a:pt x="14" y="4"/>
                    <a:pt x="17" y="4"/>
                    <a:pt x="17" y="4"/>
                  </a:cubicBezTo>
                  <a:cubicBezTo>
                    <a:pt x="17" y="4"/>
                    <a:pt x="19" y="3"/>
                    <a:pt x="18" y="2"/>
                  </a:cubicBezTo>
                  <a:cubicBezTo>
                    <a:pt x="17" y="1"/>
                    <a:pt x="15" y="1"/>
                    <a:pt x="14" y="0"/>
                  </a:cubicBezTo>
                  <a:cubicBezTo>
                    <a:pt x="13" y="0"/>
                    <a:pt x="13" y="1"/>
                    <a:pt x="10" y="1"/>
                  </a:cubicBezTo>
                  <a:cubicBezTo>
                    <a:pt x="8" y="1"/>
                    <a:pt x="7" y="2"/>
                    <a:pt x="6" y="1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2" y="4"/>
                    <a:pt x="2" y="5"/>
                    <a:pt x="3" y="5"/>
                  </a:cubicBezTo>
                  <a:cubicBezTo>
                    <a:pt x="4" y="5"/>
                    <a:pt x="6" y="5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9" name="Freeform 17"/>
            <p:cNvSpPr>
              <a:spLocks/>
            </p:cNvSpPr>
            <p:nvPr/>
          </p:nvSpPr>
          <p:spPr bwMode="auto">
            <a:xfrm>
              <a:off x="2340" y="512"/>
              <a:ext cx="668" cy="341"/>
            </a:xfrm>
            <a:custGeom>
              <a:avLst/>
              <a:gdLst>
                <a:gd name="T0" fmla="*/ 3 w 94"/>
                <a:gd name="T1" fmla="*/ 20 h 48"/>
                <a:gd name="T2" fmla="*/ 5 w 94"/>
                <a:gd name="T3" fmla="*/ 20 h 48"/>
                <a:gd name="T4" fmla="*/ 16 w 94"/>
                <a:gd name="T5" fmla="*/ 20 h 48"/>
                <a:gd name="T6" fmla="*/ 22 w 94"/>
                <a:gd name="T7" fmla="*/ 28 h 48"/>
                <a:gd name="T8" fmla="*/ 27 w 94"/>
                <a:gd name="T9" fmla="*/ 27 h 48"/>
                <a:gd name="T10" fmla="*/ 28 w 94"/>
                <a:gd name="T11" fmla="*/ 31 h 48"/>
                <a:gd name="T12" fmla="*/ 27 w 94"/>
                <a:gd name="T13" fmla="*/ 34 h 48"/>
                <a:gd name="T14" fmla="*/ 25 w 94"/>
                <a:gd name="T15" fmla="*/ 34 h 48"/>
                <a:gd name="T16" fmla="*/ 25 w 94"/>
                <a:gd name="T17" fmla="*/ 38 h 48"/>
                <a:gd name="T18" fmla="*/ 27 w 94"/>
                <a:gd name="T19" fmla="*/ 40 h 48"/>
                <a:gd name="T20" fmla="*/ 34 w 94"/>
                <a:gd name="T21" fmla="*/ 46 h 48"/>
                <a:gd name="T22" fmla="*/ 39 w 94"/>
                <a:gd name="T23" fmla="*/ 48 h 48"/>
                <a:gd name="T24" fmla="*/ 43 w 94"/>
                <a:gd name="T25" fmla="*/ 43 h 48"/>
                <a:gd name="T26" fmla="*/ 46 w 94"/>
                <a:gd name="T27" fmla="*/ 40 h 48"/>
                <a:gd name="T28" fmla="*/ 52 w 94"/>
                <a:gd name="T29" fmla="*/ 36 h 48"/>
                <a:gd name="T30" fmla="*/ 61 w 94"/>
                <a:gd name="T31" fmla="*/ 32 h 48"/>
                <a:gd name="T32" fmla="*/ 73 w 94"/>
                <a:gd name="T33" fmla="*/ 30 h 48"/>
                <a:gd name="T34" fmla="*/ 72 w 94"/>
                <a:gd name="T35" fmla="*/ 28 h 48"/>
                <a:gd name="T36" fmla="*/ 75 w 94"/>
                <a:gd name="T37" fmla="*/ 27 h 48"/>
                <a:gd name="T38" fmla="*/ 79 w 94"/>
                <a:gd name="T39" fmla="*/ 27 h 48"/>
                <a:gd name="T40" fmla="*/ 78 w 94"/>
                <a:gd name="T41" fmla="*/ 22 h 48"/>
                <a:gd name="T42" fmla="*/ 85 w 94"/>
                <a:gd name="T43" fmla="*/ 18 h 48"/>
                <a:gd name="T44" fmla="*/ 83 w 94"/>
                <a:gd name="T45" fmla="*/ 16 h 48"/>
                <a:gd name="T46" fmla="*/ 91 w 94"/>
                <a:gd name="T47" fmla="*/ 9 h 48"/>
                <a:gd name="T48" fmla="*/ 87 w 94"/>
                <a:gd name="T49" fmla="*/ 7 h 48"/>
                <a:gd name="T50" fmla="*/ 78 w 94"/>
                <a:gd name="T51" fmla="*/ 5 h 48"/>
                <a:gd name="T52" fmla="*/ 73 w 94"/>
                <a:gd name="T53" fmla="*/ 2 h 48"/>
                <a:gd name="T54" fmla="*/ 65 w 94"/>
                <a:gd name="T55" fmla="*/ 3 h 48"/>
                <a:gd name="T56" fmla="*/ 53 w 94"/>
                <a:gd name="T57" fmla="*/ 3 h 48"/>
                <a:gd name="T58" fmla="*/ 66 w 94"/>
                <a:gd name="T59" fmla="*/ 2 h 48"/>
                <a:gd name="T60" fmla="*/ 58 w 94"/>
                <a:gd name="T61" fmla="*/ 0 h 48"/>
                <a:gd name="T62" fmla="*/ 36 w 94"/>
                <a:gd name="T63" fmla="*/ 5 h 48"/>
                <a:gd name="T64" fmla="*/ 32 w 94"/>
                <a:gd name="T65" fmla="*/ 6 h 48"/>
                <a:gd name="T66" fmla="*/ 27 w 94"/>
                <a:gd name="T67" fmla="*/ 7 h 48"/>
                <a:gd name="T68" fmla="*/ 1 w 94"/>
                <a:gd name="T69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4" h="48">
                  <a:moveTo>
                    <a:pt x="1" y="21"/>
                  </a:moveTo>
                  <a:cubicBezTo>
                    <a:pt x="1" y="21"/>
                    <a:pt x="3" y="21"/>
                    <a:pt x="3" y="20"/>
                  </a:cubicBezTo>
                  <a:cubicBezTo>
                    <a:pt x="4" y="20"/>
                    <a:pt x="5" y="18"/>
                    <a:pt x="5" y="18"/>
                  </a:cubicBezTo>
                  <a:cubicBezTo>
                    <a:pt x="5" y="18"/>
                    <a:pt x="4" y="19"/>
                    <a:pt x="5" y="20"/>
                  </a:cubicBezTo>
                  <a:cubicBezTo>
                    <a:pt x="6" y="20"/>
                    <a:pt x="9" y="19"/>
                    <a:pt x="10" y="19"/>
                  </a:cubicBezTo>
                  <a:cubicBezTo>
                    <a:pt x="11" y="19"/>
                    <a:pt x="15" y="20"/>
                    <a:pt x="16" y="20"/>
                  </a:cubicBezTo>
                  <a:cubicBezTo>
                    <a:pt x="17" y="21"/>
                    <a:pt x="20" y="21"/>
                    <a:pt x="21" y="22"/>
                  </a:cubicBezTo>
                  <a:cubicBezTo>
                    <a:pt x="22" y="23"/>
                    <a:pt x="21" y="28"/>
                    <a:pt x="22" y="28"/>
                  </a:cubicBezTo>
                  <a:cubicBezTo>
                    <a:pt x="22" y="29"/>
                    <a:pt x="24" y="27"/>
                    <a:pt x="24" y="26"/>
                  </a:cubicBezTo>
                  <a:cubicBezTo>
                    <a:pt x="25" y="26"/>
                    <a:pt x="27" y="26"/>
                    <a:pt x="27" y="27"/>
                  </a:cubicBezTo>
                  <a:cubicBezTo>
                    <a:pt x="28" y="27"/>
                    <a:pt x="29" y="29"/>
                    <a:pt x="29" y="30"/>
                  </a:cubicBezTo>
                  <a:cubicBezTo>
                    <a:pt x="29" y="30"/>
                    <a:pt x="29" y="31"/>
                    <a:pt x="28" y="31"/>
                  </a:cubicBezTo>
                  <a:cubicBezTo>
                    <a:pt x="28" y="31"/>
                    <a:pt x="26" y="34"/>
                    <a:pt x="27" y="33"/>
                  </a:cubicBezTo>
                  <a:cubicBezTo>
                    <a:pt x="27" y="33"/>
                    <a:pt x="27" y="34"/>
                    <a:pt x="27" y="34"/>
                  </a:cubicBezTo>
                  <a:cubicBezTo>
                    <a:pt x="26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6"/>
                    <a:pt x="25" y="38"/>
                    <a:pt x="25" y="38"/>
                  </a:cubicBezTo>
                  <a:cubicBezTo>
                    <a:pt x="26" y="39"/>
                    <a:pt x="28" y="39"/>
                    <a:pt x="28" y="39"/>
                  </a:cubicBezTo>
                  <a:cubicBezTo>
                    <a:pt x="29" y="39"/>
                    <a:pt x="27" y="40"/>
                    <a:pt x="27" y="40"/>
                  </a:cubicBezTo>
                  <a:cubicBezTo>
                    <a:pt x="28" y="41"/>
                    <a:pt x="28" y="43"/>
                    <a:pt x="29" y="43"/>
                  </a:cubicBezTo>
                  <a:cubicBezTo>
                    <a:pt x="30" y="44"/>
                    <a:pt x="33" y="46"/>
                    <a:pt x="34" y="46"/>
                  </a:cubicBezTo>
                  <a:cubicBezTo>
                    <a:pt x="34" y="47"/>
                    <a:pt x="37" y="46"/>
                    <a:pt x="37" y="46"/>
                  </a:cubicBezTo>
                  <a:cubicBezTo>
                    <a:pt x="38" y="45"/>
                    <a:pt x="37" y="48"/>
                    <a:pt x="39" y="48"/>
                  </a:cubicBezTo>
                  <a:cubicBezTo>
                    <a:pt x="40" y="48"/>
                    <a:pt x="41" y="48"/>
                    <a:pt x="42" y="47"/>
                  </a:cubicBezTo>
                  <a:cubicBezTo>
                    <a:pt x="43" y="46"/>
                    <a:pt x="43" y="44"/>
                    <a:pt x="43" y="43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6" y="42"/>
                    <a:pt x="47" y="42"/>
                    <a:pt x="46" y="40"/>
                  </a:cubicBezTo>
                  <a:cubicBezTo>
                    <a:pt x="46" y="39"/>
                    <a:pt x="45" y="38"/>
                    <a:pt x="47" y="38"/>
                  </a:cubicBezTo>
                  <a:cubicBezTo>
                    <a:pt x="50" y="37"/>
                    <a:pt x="51" y="36"/>
                    <a:pt x="52" y="36"/>
                  </a:cubicBezTo>
                  <a:cubicBezTo>
                    <a:pt x="53" y="36"/>
                    <a:pt x="57" y="36"/>
                    <a:pt x="57" y="36"/>
                  </a:cubicBezTo>
                  <a:cubicBezTo>
                    <a:pt x="58" y="35"/>
                    <a:pt x="59" y="32"/>
                    <a:pt x="61" y="32"/>
                  </a:cubicBezTo>
                  <a:cubicBezTo>
                    <a:pt x="62" y="32"/>
                    <a:pt x="65" y="33"/>
                    <a:pt x="67" y="32"/>
                  </a:cubicBezTo>
                  <a:cubicBezTo>
                    <a:pt x="70" y="32"/>
                    <a:pt x="72" y="30"/>
                    <a:pt x="73" y="30"/>
                  </a:cubicBezTo>
                  <a:cubicBezTo>
                    <a:pt x="74" y="30"/>
                    <a:pt x="76" y="30"/>
                    <a:pt x="76" y="30"/>
                  </a:cubicBezTo>
                  <a:cubicBezTo>
                    <a:pt x="75" y="29"/>
                    <a:pt x="74" y="28"/>
                    <a:pt x="72" y="28"/>
                  </a:cubicBezTo>
                  <a:cubicBezTo>
                    <a:pt x="71" y="28"/>
                    <a:pt x="71" y="25"/>
                    <a:pt x="71" y="25"/>
                  </a:cubicBezTo>
                  <a:cubicBezTo>
                    <a:pt x="72" y="25"/>
                    <a:pt x="75" y="26"/>
                    <a:pt x="75" y="27"/>
                  </a:cubicBezTo>
                  <a:cubicBezTo>
                    <a:pt x="75" y="28"/>
                    <a:pt x="76" y="29"/>
                    <a:pt x="78" y="29"/>
                  </a:cubicBezTo>
                  <a:cubicBezTo>
                    <a:pt x="80" y="29"/>
                    <a:pt x="79" y="27"/>
                    <a:pt x="79" y="27"/>
                  </a:cubicBezTo>
                  <a:cubicBezTo>
                    <a:pt x="78" y="26"/>
                    <a:pt x="78" y="25"/>
                    <a:pt x="78" y="25"/>
                  </a:cubicBezTo>
                  <a:cubicBezTo>
                    <a:pt x="77" y="24"/>
                    <a:pt x="76" y="22"/>
                    <a:pt x="78" y="22"/>
                  </a:cubicBezTo>
                  <a:cubicBezTo>
                    <a:pt x="80" y="22"/>
                    <a:pt x="84" y="24"/>
                    <a:pt x="84" y="22"/>
                  </a:cubicBezTo>
                  <a:cubicBezTo>
                    <a:pt x="84" y="21"/>
                    <a:pt x="84" y="19"/>
                    <a:pt x="85" y="18"/>
                  </a:cubicBezTo>
                  <a:cubicBezTo>
                    <a:pt x="85" y="18"/>
                    <a:pt x="86" y="17"/>
                    <a:pt x="86" y="17"/>
                  </a:cubicBezTo>
                  <a:cubicBezTo>
                    <a:pt x="85" y="17"/>
                    <a:pt x="84" y="17"/>
                    <a:pt x="83" y="16"/>
                  </a:cubicBezTo>
                  <a:cubicBezTo>
                    <a:pt x="83" y="15"/>
                    <a:pt x="84" y="14"/>
                    <a:pt x="85" y="13"/>
                  </a:cubicBezTo>
                  <a:cubicBezTo>
                    <a:pt x="85" y="13"/>
                    <a:pt x="89" y="10"/>
                    <a:pt x="91" y="9"/>
                  </a:cubicBezTo>
                  <a:cubicBezTo>
                    <a:pt x="93" y="9"/>
                    <a:pt x="94" y="7"/>
                    <a:pt x="93" y="7"/>
                  </a:cubicBezTo>
                  <a:cubicBezTo>
                    <a:pt x="91" y="6"/>
                    <a:pt x="88" y="6"/>
                    <a:pt x="87" y="7"/>
                  </a:cubicBezTo>
                  <a:cubicBezTo>
                    <a:pt x="85" y="8"/>
                    <a:pt x="84" y="9"/>
                    <a:pt x="82" y="9"/>
                  </a:cubicBezTo>
                  <a:cubicBezTo>
                    <a:pt x="79" y="8"/>
                    <a:pt x="79" y="6"/>
                    <a:pt x="78" y="5"/>
                  </a:cubicBezTo>
                  <a:cubicBezTo>
                    <a:pt x="76" y="4"/>
                    <a:pt x="77" y="1"/>
                    <a:pt x="75" y="2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2"/>
                    <a:pt x="71" y="2"/>
                    <a:pt x="69" y="2"/>
                  </a:cubicBezTo>
                  <a:cubicBezTo>
                    <a:pt x="68" y="2"/>
                    <a:pt x="66" y="3"/>
                    <a:pt x="65" y="3"/>
                  </a:cubicBezTo>
                  <a:cubicBezTo>
                    <a:pt x="63" y="2"/>
                    <a:pt x="62" y="3"/>
                    <a:pt x="61" y="3"/>
                  </a:cubicBezTo>
                  <a:cubicBezTo>
                    <a:pt x="57" y="4"/>
                    <a:pt x="53" y="3"/>
                    <a:pt x="53" y="3"/>
                  </a:cubicBezTo>
                  <a:cubicBezTo>
                    <a:pt x="52" y="3"/>
                    <a:pt x="56" y="3"/>
                    <a:pt x="58" y="3"/>
                  </a:cubicBezTo>
                  <a:cubicBezTo>
                    <a:pt x="61" y="3"/>
                    <a:pt x="64" y="2"/>
                    <a:pt x="66" y="2"/>
                  </a:cubicBezTo>
                  <a:cubicBezTo>
                    <a:pt x="68" y="2"/>
                    <a:pt x="66" y="1"/>
                    <a:pt x="66" y="1"/>
                  </a:cubicBezTo>
                  <a:cubicBezTo>
                    <a:pt x="64" y="1"/>
                    <a:pt x="61" y="1"/>
                    <a:pt x="58" y="0"/>
                  </a:cubicBezTo>
                  <a:cubicBezTo>
                    <a:pt x="51" y="1"/>
                    <a:pt x="44" y="3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3" y="5"/>
                    <a:pt x="32" y="6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28" y="8"/>
                    <a:pt x="27" y="7"/>
                  </a:cubicBezTo>
                  <a:cubicBezTo>
                    <a:pt x="17" y="10"/>
                    <a:pt x="8" y="15"/>
                    <a:pt x="0" y="19"/>
                  </a:cubicBezTo>
                  <a:cubicBezTo>
                    <a:pt x="0" y="20"/>
                    <a:pt x="0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18"/>
            <p:cNvSpPr>
              <a:spLocks/>
            </p:cNvSpPr>
            <p:nvPr/>
          </p:nvSpPr>
          <p:spPr bwMode="auto">
            <a:xfrm>
              <a:off x="2496" y="732"/>
              <a:ext cx="15" cy="21"/>
            </a:xfrm>
            <a:custGeom>
              <a:avLst/>
              <a:gdLst>
                <a:gd name="T0" fmla="*/ 1 w 2"/>
                <a:gd name="T1" fmla="*/ 1 h 3"/>
                <a:gd name="T2" fmla="*/ 1 w 2"/>
                <a:gd name="T3" fmla="*/ 2 h 3"/>
                <a:gd name="T4" fmla="*/ 2 w 2"/>
                <a:gd name="T5" fmla="*/ 2 h 3"/>
                <a:gd name="T6" fmla="*/ 1 w 2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0" y="3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2091" y="1457"/>
              <a:ext cx="114" cy="56"/>
            </a:xfrm>
            <a:custGeom>
              <a:avLst/>
              <a:gdLst>
                <a:gd name="T0" fmla="*/ 13 w 16"/>
                <a:gd name="T1" fmla="*/ 4 h 8"/>
                <a:gd name="T2" fmla="*/ 9 w 16"/>
                <a:gd name="T3" fmla="*/ 1 h 8"/>
                <a:gd name="T4" fmla="*/ 4 w 16"/>
                <a:gd name="T5" fmla="*/ 0 h 8"/>
                <a:gd name="T6" fmla="*/ 0 w 16"/>
                <a:gd name="T7" fmla="*/ 1 h 8"/>
                <a:gd name="T8" fmla="*/ 3 w 16"/>
                <a:gd name="T9" fmla="*/ 3 h 8"/>
                <a:gd name="T10" fmla="*/ 9 w 16"/>
                <a:gd name="T11" fmla="*/ 3 h 8"/>
                <a:gd name="T12" fmla="*/ 13 w 16"/>
                <a:gd name="T13" fmla="*/ 7 h 8"/>
                <a:gd name="T14" fmla="*/ 16 w 16"/>
                <a:gd name="T15" fmla="*/ 7 h 8"/>
                <a:gd name="T16" fmla="*/ 13 w 16"/>
                <a:gd name="T1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3" y="4"/>
                  </a:moveTo>
                  <a:cubicBezTo>
                    <a:pt x="12" y="4"/>
                    <a:pt x="10" y="3"/>
                    <a:pt x="9" y="1"/>
                  </a:cubicBezTo>
                  <a:cubicBezTo>
                    <a:pt x="8" y="0"/>
                    <a:pt x="5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4"/>
                    <a:pt x="12" y="6"/>
                    <a:pt x="13" y="7"/>
                  </a:cubicBezTo>
                  <a:cubicBezTo>
                    <a:pt x="13" y="7"/>
                    <a:pt x="16" y="8"/>
                    <a:pt x="16" y="7"/>
                  </a:cubicBezTo>
                  <a:cubicBezTo>
                    <a:pt x="16" y="6"/>
                    <a:pt x="14" y="4"/>
                    <a:pt x="1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2162" y="1421"/>
              <a:ext cx="22" cy="21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0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2162" y="1542"/>
              <a:ext cx="29" cy="2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22"/>
            <p:cNvSpPr>
              <a:spLocks/>
            </p:cNvSpPr>
            <p:nvPr/>
          </p:nvSpPr>
          <p:spPr bwMode="auto">
            <a:xfrm>
              <a:off x="2312" y="1528"/>
              <a:ext cx="28" cy="28"/>
            </a:xfrm>
            <a:custGeom>
              <a:avLst/>
              <a:gdLst>
                <a:gd name="T0" fmla="*/ 2 w 4"/>
                <a:gd name="T1" fmla="*/ 0 h 4"/>
                <a:gd name="T2" fmla="*/ 2 w 4"/>
                <a:gd name="T3" fmla="*/ 3 h 4"/>
                <a:gd name="T4" fmla="*/ 2 w 4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0" y="0"/>
                    <a:pt x="1" y="4"/>
                    <a:pt x="2" y="3"/>
                  </a:cubicBezTo>
                  <a:cubicBezTo>
                    <a:pt x="4" y="3"/>
                    <a:pt x="3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3"/>
            <p:cNvSpPr>
              <a:spLocks/>
            </p:cNvSpPr>
            <p:nvPr/>
          </p:nvSpPr>
          <p:spPr bwMode="auto">
            <a:xfrm>
              <a:off x="2219" y="1506"/>
              <a:ext cx="78" cy="50"/>
            </a:xfrm>
            <a:custGeom>
              <a:avLst/>
              <a:gdLst>
                <a:gd name="T0" fmla="*/ 7 w 11"/>
                <a:gd name="T1" fmla="*/ 0 h 7"/>
                <a:gd name="T2" fmla="*/ 4 w 11"/>
                <a:gd name="T3" fmla="*/ 1 h 7"/>
                <a:gd name="T4" fmla="*/ 0 w 11"/>
                <a:gd name="T5" fmla="*/ 4 h 7"/>
                <a:gd name="T6" fmla="*/ 3 w 11"/>
                <a:gd name="T7" fmla="*/ 4 h 7"/>
                <a:gd name="T8" fmla="*/ 6 w 11"/>
                <a:gd name="T9" fmla="*/ 6 h 7"/>
                <a:gd name="T10" fmla="*/ 9 w 11"/>
                <a:gd name="T11" fmla="*/ 5 h 7"/>
                <a:gd name="T12" fmla="*/ 11 w 11"/>
                <a:gd name="T13" fmla="*/ 5 h 7"/>
                <a:gd name="T14" fmla="*/ 7 w 11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0" y="4"/>
                    <a:pt x="0" y="4"/>
                  </a:cubicBez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5"/>
                    <a:pt x="6" y="6"/>
                  </a:cubicBezTo>
                  <a:cubicBezTo>
                    <a:pt x="7" y="6"/>
                    <a:pt x="8" y="5"/>
                    <a:pt x="9" y="5"/>
                  </a:cubicBezTo>
                  <a:cubicBezTo>
                    <a:pt x="10" y="5"/>
                    <a:pt x="10" y="7"/>
                    <a:pt x="11" y="5"/>
                  </a:cubicBezTo>
                  <a:cubicBezTo>
                    <a:pt x="11" y="2"/>
                    <a:pt x="9" y="1"/>
                    <a:pt x="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3726" y="2011"/>
              <a:ext cx="85" cy="206"/>
            </a:xfrm>
            <a:custGeom>
              <a:avLst/>
              <a:gdLst>
                <a:gd name="T0" fmla="*/ 7 w 12"/>
                <a:gd name="T1" fmla="*/ 5 h 29"/>
                <a:gd name="T2" fmla="*/ 4 w 12"/>
                <a:gd name="T3" fmla="*/ 8 h 29"/>
                <a:gd name="T4" fmla="*/ 1 w 12"/>
                <a:gd name="T5" fmla="*/ 13 h 29"/>
                <a:gd name="T6" fmla="*/ 1 w 12"/>
                <a:gd name="T7" fmla="*/ 19 h 29"/>
                <a:gd name="T8" fmla="*/ 1 w 12"/>
                <a:gd name="T9" fmla="*/ 26 h 29"/>
                <a:gd name="T10" fmla="*/ 2 w 12"/>
                <a:gd name="T11" fmla="*/ 29 h 29"/>
                <a:gd name="T12" fmla="*/ 6 w 12"/>
                <a:gd name="T13" fmla="*/ 25 h 29"/>
                <a:gd name="T14" fmla="*/ 8 w 12"/>
                <a:gd name="T15" fmla="*/ 18 h 29"/>
                <a:gd name="T16" fmla="*/ 10 w 12"/>
                <a:gd name="T17" fmla="*/ 11 h 29"/>
                <a:gd name="T18" fmla="*/ 12 w 12"/>
                <a:gd name="T19" fmla="*/ 5 h 29"/>
                <a:gd name="T20" fmla="*/ 11 w 12"/>
                <a:gd name="T21" fmla="*/ 0 h 29"/>
                <a:gd name="T22" fmla="*/ 7 w 12"/>
                <a:gd name="T23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9">
                  <a:moveTo>
                    <a:pt x="7" y="5"/>
                  </a:moveTo>
                  <a:cubicBezTo>
                    <a:pt x="6" y="7"/>
                    <a:pt x="5" y="9"/>
                    <a:pt x="4" y="8"/>
                  </a:cubicBezTo>
                  <a:cubicBezTo>
                    <a:pt x="4" y="8"/>
                    <a:pt x="1" y="10"/>
                    <a:pt x="1" y="13"/>
                  </a:cubicBezTo>
                  <a:cubicBezTo>
                    <a:pt x="2" y="15"/>
                    <a:pt x="2" y="18"/>
                    <a:pt x="1" y="19"/>
                  </a:cubicBezTo>
                  <a:cubicBezTo>
                    <a:pt x="0" y="21"/>
                    <a:pt x="1" y="24"/>
                    <a:pt x="1" y="26"/>
                  </a:cubicBezTo>
                  <a:cubicBezTo>
                    <a:pt x="0" y="28"/>
                    <a:pt x="1" y="29"/>
                    <a:pt x="2" y="29"/>
                  </a:cubicBezTo>
                  <a:cubicBezTo>
                    <a:pt x="4" y="28"/>
                    <a:pt x="5" y="27"/>
                    <a:pt x="6" y="25"/>
                  </a:cubicBezTo>
                  <a:cubicBezTo>
                    <a:pt x="7" y="23"/>
                    <a:pt x="7" y="20"/>
                    <a:pt x="8" y="18"/>
                  </a:cubicBezTo>
                  <a:cubicBezTo>
                    <a:pt x="9" y="16"/>
                    <a:pt x="10" y="12"/>
                    <a:pt x="10" y="11"/>
                  </a:cubicBezTo>
                  <a:cubicBezTo>
                    <a:pt x="11" y="10"/>
                    <a:pt x="12" y="6"/>
                    <a:pt x="12" y="5"/>
                  </a:cubicBezTo>
                  <a:cubicBezTo>
                    <a:pt x="12" y="3"/>
                    <a:pt x="11" y="0"/>
                    <a:pt x="11" y="0"/>
                  </a:cubicBezTo>
                  <a:cubicBezTo>
                    <a:pt x="9" y="0"/>
                    <a:pt x="9" y="3"/>
                    <a:pt x="7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25"/>
            <p:cNvSpPr>
              <a:spLocks/>
            </p:cNvSpPr>
            <p:nvPr/>
          </p:nvSpPr>
          <p:spPr bwMode="auto">
            <a:xfrm>
              <a:off x="3299" y="1151"/>
              <a:ext cx="36" cy="36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0 h 5"/>
                <a:gd name="T4" fmla="*/ 1 w 5"/>
                <a:gd name="T5" fmla="*/ 4 h 5"/>
                <a:gd name="T6" fmla="*/ 4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5" y="2"/>
                    <a:pt x="3" y="0"/>
                    <a:pt x="2" y="0"/>
                  </a:cubicBezTo>
                  <a:cubicBezTo>
                    <a:pt x="1" y="0"/>
                    <a:pt x="0" y="3"/>
                    <a:pt x="1" y="4"/>
                  </a:cubicBezTo>
                  <a:cubicBezTo>
                    <a:pt x="2" y="5"/>
                    <a:pt x="3" y="4"/>
                    <a:pt x="4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26"/>
            <p:cNvSpPr>
              <a:spLocks/>
            </p:cNvSpPr>
            <p:nvPr/>
          </p:nvSpPr>
          <p:spPr bwMode="auto">
            <a:xfrm>
              <a:off x="3221" y="1151"/>
              <a:ext cx="21" cy="21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2 h 3"/>
                <a:gd name="T4" fmla="*/ 2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2" y="0"/>
                    <a:pt x="1" y="2"/>
                  </a:cubicBezTo>
                  <a:cubicBezTo>
                    <a:pt x="0" y="3"/>
                    <a:pt x="2" y="3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9" name="Freeform 27"/>
            <p:cNvSpPr>
              <a:spLocks/>
            </p:cNvSpPr>
            <p:nvPr/>
          </p:nvSpPr>
          <p:spPr bwMode="auto">
            <a:xfrm>
              <a:off x="3363" y="1194"/>
              <a:ext cx="50" cy="35"/>
            </a:xfrm>
            <a:custGeom>
              <a:avLst/>
              <a:gdLst>
                <a:gd name="T0" fmla="*/ 2 w 7"/>
                <a:gd name="T1" fmla="*/ 3 h 5"/>
                <a:gd name="T2" fmla="*/ 5 w 7"/>
                <a:gd name="T3" fmla="*/ 5 h 5"/>
                <a:gd name="T4" fmla="*/ 7 w 7"/>
                <a:gd name="T5" fmla="*/ 3 h 5"/>
                <a:gd name="T6" fmla="*/ 4 w 7"/>
                <a:gd name="T7" fmla="*/ 1 h 5"/>
                <a:gd name="T8" fmla="*/ 1 w 7"/>
                <a:gd name="T9" fmla="*/ 1 h 5"/>
                <a:gd name="T10" fmla="*/ 2 w 7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2" y="3"/>
                  </a:moveTo>
                  <a:cubicBezTo>
                    <a:pt x="3" y="3"/>
                    <a:pt x="4" y="4"/>
                    <a:pt x="5" y="5"/>
                  </a:cubicBezTo>
                  <a:cubicBezTo>
                    <a:pt x="5" y="5"/>
                    <a:pt x="7" y="5"/>
                    <a:pt x="7" y="3"/>
                  </a:cubicBezTo>
                  <a:cubicBezTo>
                    <a:pt x="6" y="1"/>
                    <a:pt x="4" y="1"/>
                    <a:pt x="4" y="1"/>
                  </a:cubicBezTo>
                  <a:cubicBezTo>
                    <a:pt x="3" y="1"/>
                    <a:pt x="1" y="0"/>
                    <a:pt x="1" y="1"/>
                  </a:cubicBezTo>
                  <a:cubicBezTo>
                    <a:pt x="0" y="1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28"/>
            <p:cNvSpPr>
              <a:spLocks/>
            </p:cNvSpPr>
            <p:nvPr/>
          </p:nvSpPr>
          <p:spPr bwMode="auto">
            <a:xfrm>
              <a:off x="3036" y="917"/>
              <a:ext cx="64" cy="64"/>
            </a:xfrm>
            <a:custGeom>
              <a:avLst/>
              <a:gdLst>
                <a:gd name="T0" fmla="*/ 1 w 9"/>
                <a:gd name="T1" fmla="*/ 3 h 9"/>
                <a:gd name="T2" fmla="*/ 1 w 9"/>
                <a:gd name="T3" fmla="*/ 6 h 9"/>
                <a:gd name="T4" fmla="*/ 2 w 9"/>
                <a:gd name="T5" fmla="*/ 9 h 9"/>
                <a:gd name="T6" fmla="*/ 6 w 9"/>
                <a:gd name="T7" fmla="*/ 8 h 9"/>
                <a:gd name="T8" fmla="*/ 9 w 9"/>
                <a:gd name="T9" fmla="*/ 5 h 9"/>
                <a:gd name="T10" fmla="*/ 8 w 9"/>
                <a:gd name="T11" fmla="*/ 1 h 9"/>
                <a:gd name="T12" fmla="*/ 5 w 9"/>
                <a:gd name="T13" fmla="*/ 0 h 9"/>
                <a:gd name="T14" fmla="*/ 3 w 9"/>
                <a:gd name="T15" fmla="*/ 2 h 9"/>
                <a:gd name="T16" fmla="*/ 1 w 9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1" y="5"/>
                    <a:pt x="2" y="6"/>
                    <a:pt x="1" y="6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4" y="9"/>
                    <a:pt x="5" y="8"/>
                    <a:pt x="6" y="8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9" y="3"/>
                    <a:pt x="9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ubicBezTo>
                    <a:pt x="2" y="2"/>
                    <a:pt x="0" y="2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1" name="Freeform 29"/>
            <p:cNvSpPr>
              <a:spLocks/>
            </p:cNvSpPr>
            <p:nvPr/>
          </p:nvSpPr>
          <p:spPr bwMode="auto">
            <a:xfrm>
              <a:off x="3072" y="867"/>
              <a:ext cx="142" cy="135"/>
            </a:xfrm>
            <a:custGeom>
              <a:avLst/>
              <a:gdLst>
                <a:gd name="T0" fmla="*/ 5 w 20"/>
                <a:gd name="T1" fmla="*/ 9 h 19"/>
                <a:gd name="T2" fmla="*/ 9 w 20"/>
                <a:gd name="T3" fmla="*/ 11 h 19"/>
                <a:gd name="T4" fmla="*/ 4 w 20"/>
                <a:gd name="T5" fmla="*/ 16 h 19"/>
                <a:gd name="T6" fmla="*/ 8 w 20"/>
                <a:gd name="T7" fmla="*/ 17 h 19"/>
                <a:gd name="T8" fmla="*/ 8 w 20"/>
                <a:gd name="T9" fmla="*/ 18 h 19"/>
                <a:gd name="T10" fmla="*/ 11 w 20"/>
                <a:gd name="T11" fmla="*/ 17 h 19"/>
                <a:gd name="T12" fmla="*/ 16 w 20"/>
                <a:gd name="T13" fmla="*/ 18 h 19"/>
                <a:gd name="T14" fmla="*/ 19 w 20"/>
                <a:gd name="T15" fmla="*/ 15 h 19"/>
                <a:gd name="T16" fmla="*/ 16 w 20"/>
                <a:gd name="T17" fmla="*/ 11 h 19"/>
                <a:gd name="T18" fmla="*/ 12 w 20"/>
                <a:gd name="T19" fmla="*/ 6 h 19"/>
                <a:gd name="T20" fmla="*/ 14 w 20"/>
                <a:gd name="T21" fmla="*/ 2 h 19"/>
                <a:gd name="T22" fmla="*/ 8 w 20"/>
                <a:gd name="T23" fmla="*/ 1 h 19"/>
                <a:gd name="T24" fmla="*/ 4 w 20"/>
                <a:gd name="T25" fmla="*/ 2 h 19"/>
                <a:gd name="T26" fmla="*/ 2 w 20"/>
                <a:gd name="T27" fmla="*/ 2 h 19"/>
                <a:gd name="T28" fmla="*/ 2 w 20"/>
                <a:gd name="T29" fmla="*/ 5 h 19"/>
                <a:gd name="T30" fmla="*/ 5 w 20"/>
                <a:gd name="T3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9">
                  <a:moveTo>
                    <a:pt x="5" y="9"/>
                  </a:moveTo>
                  <a:cubicBezTo>
                    <a:pt x="7" y="9"/>
                    <a:pt x="11" y="10"/>
                    <a:pt x="9" y="11"/>
                  </a:cubicBezTo>
                  <a:cubicBezTo>
                    <a:pt x="8" y="11"/>
                    <a:pt x="4" y="15"/>
                    <a:pt x="4" y="16"/>
                  </a:cubicBezTo>
                  <a:cubicBezTo>
                    <a:pt x="4" y="17"/>
                    <a:pt x="8" y="17"/>
                    <a:pt x="8" y="17"/>
                  </a:cubicBezTo>
                  <a:cubicBezTo>
                    <a:pt x="8" y="17"/>
                    <a:pt x="7" y="18"/>
                    <a:pt x="8" y="18"/>
                  </a:cubicBezTo>
                  <a:cubicBezTo>
                    <a:pt x="9" y="19"/>
                    <a:pt x="10" y="17"/>
                    <a:pt x="11" y="17"/>
                  </a:cubicBezTo>
                  <a:cubicBezTo>
                    <a:pt x="12" y="17"/>
                    <a:pt x="15" y="18"/>
                    <a:pt x="16" y="18"/>
                  </a:cubicBezTo>
                  <a:cubicBezTo>
                    <a:pt x="18" y="18"/>
                    <a:pt x="20" y="16"/>
                    <a:pt x="19" y="15"/>
                  </a:cubicBezTo>
                  <a:cubicBezTo>
                    <a:pt x="19" y="14"/>
                    <a:pt x="17" y="12"/>
                    <a:pt x="16" y="11"/>
                  </a:cubicBezTo>
                  <a:cubicBezTo>
                    <a:pt x="14" y="10"/>
                    <a:pt x="13" y="7"/>
                    <a:pt x="12" y="6"/>
                  </a:cubicBezTo>
                  <a:cubicBezTo>
                    <a:pt x="10" y="5"/>
                    <a:pt x="15" y="3"/>
                    <a:pt x="14" y="2"/>
                  </a:cubicBezTo>
                  <a:cubicBezTo>
                    <a:pt x="13" y="1"/>
                    <a:pt x="9" y="1"/>
                    <a:pt x="8" y="1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4" y="3"/>
                    <a:pt x="3" y="1"/>
                    <a:pt x="2" y="2"/>
                  </a:cubicBezTo>
                  <a:cubicBezTo>
                    <a:pt x="0" y="2"/>
                    <a:pt x="1" y="4"/>
                    <a:pt x="2" y="5"/>
                  </a:cubicBezTo>
                  <a:cubicBezTo>
                    <a:pt x="2" y="6"/>
                    <a:pt x="4" y="8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30"/>
            <p:cNvSpPr>
              <a:spLocks noEditPoints="1"/>
            </p:cNvSpPr>
            <p:nvPr/>
          </p:nvSpPr>
          <p:spPr bwMode="auto">
            <a:xfrm>
              <a:off x="2937" y="703"/>
              <a:ext cx="1037" cy="1670"/>
            </a:xfrm>
            <a:custGeom>
              <a:avLst/>
              <a:gdLst>
                <a:gd name="T0" fmla="*/ 43 w 146"/>
                <a:gd name="T1" fmla="*/ 19 h 235"/>
                <a:gd name="T2" fmla="*/ 57 w 146"/>
                <a:gd name="T3" fmla="*/ 30 h 235"/>
                <a:gd name="T4" fmla="*/ 65 w 146"/>
                <a:gd name="T5" fmla="*/ 33 h 235"/>
                <a:gd name="T6" fmla="*/ 72 w 146"/>
                <a:gd name="T7" fmla="*/ 16 h 235"/>
                <a:gd name="T8" fmla="*/ 76 w 146"/>
                <a:gd name="T9" fmla="*/ 24 h 235"/>
                <a:gd name="T10" fmla="*/ 76 w 146"/>
                <a:gd name="T11" fmla="*/ 26 h 235"/>
                <a:gd name="T12" fmla="*/ 67 w 146"/>
                <a:gd name="T13" fmla="*/ 34 h 235"/>
                <a:gd name="T14" fmla="*/ 57 w 146"/>
                <a:gd name="T15" fmla="*/ 34 h 235"/>
                <a:gd name="T16" fmla="*/ 50 w 146"/>
                <a:gd name="T17" fmla="*/ 29 h 235"/>
                <a:gd name="T18" fmla="*/ 38 w 146"/>
                <a:gd name="T19" fmla="*/ 40 h 235"/>
                <a:gd name="T20" fmla="*/ 33 w 146"/>
                <a:gd name="T21" fmla="*/ 50 h 235"/>
                <a:gd name="T22" fmla="*/ 17 w 146"/>
                <a:gd name="T23" fmla="*/ 66 h 235"/>
                <a:gd name="T24" fmla="*/ 27 w 146"/>
                <a:gd name="T25" fmla="*/ 72 h 235"/>
                <a:gd name="T26" fmla="*/ 42 w 146"/>
                <a:gd name="T27" fmla="*/ 61 h 235"/>
                <a:gd name="T28" fmla="*/ 60 w 146"/>
                <a:gd name="T29" fmla="*/ 62 h 235"/>
                <a:gd name="T30" fmla="*/ 71 w 146"/>
                <a:gd name="T31" fmla="*/ 66 h 235"/>
                <a:gd name="T32" fmla="*/ 69 w 146"/>
                <a:gd name="T33" fmla="*/ 60 h 235"/>
                <a:gd name="T34" fmla="*/ 83 w 146"/>
                <a:gd name="T35" fmla="*/ 71 h 235"/>
                <a:gd name="T36" fmla="*/ 90 w 146"/>
                <a:gd name="T37" fmla="*/ 75 h 235"/>
                <a:gd name="T38" fmla="*/ 100 w 146"/>
                <a:gd name="T39" fmla="*/ 85 h 235"/>
                <a:gd name="T40" fmla="*/ 87 w 146"/>
                <a:gd name="T41" fmla="*/ 91 h 235"/>
                <a:gd name="T42" fmla="*/ 70 w 146"/>
                <a:gd name="T43" fmla="*/ 87 h 235"/>
                <a:gd name="T44" fmla="*/ 59 w 146"/>
                <a:gd name="T45" fmla="*/ 75 h 235"/>
                <a:gd name="T46" fmla="*/ 24 w 146"/>
                <a:gd name="T47" fmla="*/ 76 h 235"/>
                <a:gd name="T48" fmla="*/ 3 w 146"/>
                <a:gd name="T49" fmla="*/ 106 h 235"/>
                <a:gd name="T50" fmla="*/ 4 w 146"/>
                <a:gd name="T51" fmla="*/ 135 h 235"/>
                <a:gd name="T52" fmla="*/ 27 w 146"/>
                <a:gd name="T53" fmla="*/ 150 h 235"/>
                <a:gd name="T54" fmla="*/ 53 w 146"/>
                <a:gd name="T55" fmla="*/ 150 h 235"/>
                <a:gd name="T56" fmla="*/ 61 w 146"/>
                <a:gd name="T57" fmla="*/ 176 h 235"/>
                <a:gd name="T58" fmla="*/ 61 w 146"/>
                <a:gd name="T59" fmla="*/ 209 h 235"/>
                <a:gd name="T60" fmla="*/ 66 w 146"/>
                <a:gd name="T61" fmla="*/ 230 h 235"/>
                <a:gd name="T62" fmla="*/ 90 w 146"/>
                <a:gd name="T63" fmla="*/ 223 h 235"/>
                <a:gd name="T64" fmla="*/ 100 w 146"/>
                <a:gd name="T65" fmla="*/ 200 h 235"/>
                <a:gd name="T66" fmla="*/ 107 w 146"/>
                <a:gd name="T67" fmla="*/ 174 h 235"/>
                <a:gd name="T68" fmla="*/ 125 w 146"/>
                <a:gd name="T69" fmla="*/ 139 h 235"/>
                <a:gd name="T70" fmla="*/ 112 w 146"/>
                <a:gd name="T71" fmla="*/ 126 h 235"/>
                <a:gd name="T72" fmla="*/ 99 w 146"/>
                <a:gd name="T73" fmla="*/ 95 h 235"/>
                <a:gd name="T74" fmla="*/ 112 w 146"/>
                <a:gd name="T75" fmla="*/ 117 h 235"/>
                <a:gd name="T76" fmla="*/ 129 w 146"/>
                <a:gd name="T77" fmla="*/ 122 h 235"/>
                <a:gd name="T78" fmla="*/ 132 w 146"/>
                <a:gd name="T79" fmla="*/ 102 h 235"/>
                <a:gd name="T80" fmla="*/ 122 w 146"/>
                <a:gd name="T81" fmla="*/ 94 h 235"/>
                <a:gd name="T82" fmla="*/ 135 w 146"/>
                <a:gd name="T83" fmla="*/ 103 h 235"/>
                <a:gd name="T84" fmla="*/ 103 w 146"/>
                <a:gd name="T85" fmla="*/ 18 h 235"/>
                <a:gd name="T86" fmla="*/ 96 w 146"/>
                <a:gd name="T87" fmla="*/ 13 h 235"/>
                <a:gd name="T88" fmla="*/ 99 w 146"/>
                <a:gd name="T89" fmla="*/ 159 h 235"/>
                <a:gd name="T90" fmla="*/ 122 w 146"/>
                <a:gd name="T91" fmla="*/ 56 h 235"/>
                <a:gd name="T92" fmla="*/ 123 w 146"/>
                <a:gd name="T93" fmla="*/ 61 h 235"/>
                <a:gd name="T94" fmla="*/ 129 w 146"/>
                <a:gd name="T95" fmla="*/ 77 h 235"/>
                <a:gd name="T96" fmla="*/ 121 w 146"/>
                <a:gd name="T97" fmla="*/ 66 h 235"/>
                <a:gd name="T98" fmla="*/ 94 w 146"/>
                <a:gd name="T99" fmla="*/ 25 h 235"/>
                <a:gd name="T100" fmla="*/ 101 w 146"/>
                <a:gd name="T101" fmla="*/ 55 h 235"/>
                <a:gd name="T102" fmla="*/ 110 w 146"/>
                <a:gd name="T103" fmla="*/ 66 h 235"/>
                <a:gd name="T104" fmla="*/ 88 w 146"/>
                <a:gd name="T105" fmla="*/ 6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6" h="235">
                  <a:moveTo>
                    <a:pt x="74" y="1"/>
                  </a:moveTo>
                  <a:cubicBezTo>
                    <a:pt x="71" y="1"/>
                    <a:pt x="61" y="5"/>
                    <a:pt x="60" y="6"/>
                  </a:cubicBezTo>
                  <a:cubicBezTo>
                    <a:pt x="60" y="6"/>
                    <a:pt x="59" y="8"/>
                    <a:pt x="57" y="10"/>
                  </a:cubicBezTo>
                  <a:cubicBezTo>
                    <a:pt x="56" y="11"/>
                    <a:pt x="52" y="12"/>
                    <a:pt x="49" y="13"/>
                  </a:cubicBezTo>
                  <a:cubicBezTo>
                    <a:pt x="47" y="13"/>
                    <a:pt x="43" y="18"/>
                    <a:pt x="43" y="19"/>
                  </a:cubicBezTo>
                  <a:cubicBezTo>
                    <a:pt x="43" y="19"/>
                    <a:pt x="45" y="22"/>
                    <a:pt x="45" y="22"/>
                  </a:cubicBezTo>
                  <a:cubicBezTo>
                    <a:pt x="44" y="23"/>
                    <a:pt x="46" y="26"/>
                    <a:pt x="47" y="26"/>
                  </a:cubicBezTo>
                  <a:cubicBezTo>
                    <a:pt x="49" y="27"/>
                    <a:pt x="52" y="27"/>
                    <a:pt x="52" y="26"/>
                  </a:cubicBezTo>
                  <a:cubicBezTo>
                    <a:pt x="52" y="25"/>
                    <a:pt x="54" y="23"/>
                    <a:pt x="55" y="24"/>
                  </a:cubicBezTo>
                  <a:cubicBezTo>
                    <a:pt x="55" y="26"/>
                    <a:pt x="57" y="29"/>
                    <a:pt x="57" y="30"/>
                  </a:cubicBezTo>
                  <a:cubicBezTo>
                    <a:pt x="57" y="30"/>
                    <a:pt x="57" y="32"/>
                    <a:pt x="57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8" y="33"/>
                    <a:pt x="58" y="35"/>
                    <a:pt x="58" y="35"/>
                  </a:cubicBezTo>
                  <a:cubicBezTo>
                    <a:pt x="58" y="35"/>
                    <a:pt x="59" y="37"/>
                    <a:pt x="60" y="37"/>
                  </a:cubicBezTo>
                  <a:cubicBezTo>
                    <a:pt x="61" y="31"/>
                    <a:pt x="65" y="33"/>
                    <a:pt x="65" y="33"/>
                  </a:cubicBezTo>
                  <a:cubicBezTo>
                    <a:pt x="65" y="33"/>
                    <a:pt x="67" y="31"/>
                    <a:pt x="66" y="30"/>
                  </a:cubicBezTo>
                  <a:cubicBezTo>
                    <a:pt x="66" y="28"/>
                    <a:pt x="68" y="26"/>
                    <a:pt x="68" y="25"/>
                  </a:cubicBezTo>
                  <a:cubicBezTo>
                    <a:pt x="69" y="25"/>
                    <a:pt x="70" y="23"/>
                    <a:pt x="68" y="22"/>
                  </a:cubicBezTo>
                  <a:cubicBezTo>
                    <a:pt x="66" y="21"/>
                    <a:pt x="64" y="20"/>
                    <a:pt x="66" y="19"/>
                  </a:cubicBezTo>
                  <a:cubicBezTo>
                    <a:pt x="68" y="17"/>
                    <a:pt x="70" y="19"/>
                    <a:pt x="72" y="16"/>
                  </a:cubicBezTo>
                  <a:cubicBezTo>
                    <a:pt x="74" y="13"/>
                    <a:pt x="71" y="12"/>
                    <a:pt x="74" y="12"/>
                  </a:cubicBezTo>
                  <a:cubicBezTo>
                    <a:pt x="77" y="12"/>
                    <a:pt x="80" y="12"/>
                    <a:pt x="79" y="13"/>
                  </a:cubicBezTo>
                  <a:cubicBezTo>
                    <a:pt x="79" y="14"/>
                    <a:pt x="75" y="16"/>
                    <a:pt x="74" y="17"/>
                  </a:cubicBezTo>
                  <a:cubicBezTo>
                    <a:pt x="72" y="18"/>
                    <a:pt x="72" y="20"/>
                    <a:pt x="73" y="21"/>
                  </a:cubicBezTo>
                  <a:cubicBezTo>
                    <a:pt x="74" y="22"/>
                    <a:pt x="75" y="24"/>
                    <a:pt x="76" y="24"/>
                  </a:cubicBezTo>
                  <a:cubicBezTo>
                    <a:pt x="77" y="24"/>
                    <a:pt x="79" y="23"/>
                    <a:pt x="80" y="23"/>
                  </a:cubicBezTo>
                  <a:cubicBezTo>
                    <a:pt x="82" y="23"/>
                    <a:pt x="85" y="23"/>
                    <a:pt x="85" y="23"/>
                  </a:cubicBezTo>
                  <a:cubicBezTo>
                    <a:pt x="86" y="23"/>
                    <a:pt x="88" y="26"/>
                    <a:pt x="87" y="26"/>
                  </a:cubicBezTo>
                  <a:cubicBezTo>
                    <a:pt x="86" y="26"/>
                    <a:pt x="84" y="26"/>
                    <a:pt x="82" y="26"/>
                  </a:cubicBezTo>
                  <a:cubicBezTo>
                    <a:pt x="79" y="26"/>
                    <a:pt x="76" y="26"/>
                    <a:pt x="76" y="26"/>
                  </a:cubicBezTo>
                  <a:cubicBezTo>
                    <a:pt x="76" y="27"/>
                    <a:pt x="80" y="28"/>
                    <a:pt x="79" y="29"/>
                  </a:cubicBezTo>
                  <a:cubicBezTo>
                    <a:pt x="78" y="30"/>
                    <a:pt x="76" y="29"/>
                    <a:pt x="75" y="28"/>
                  </a:cubicBezTo>
                  <a:cubicBezTo>
                    <a:pt x="73" y="28"/>
                    <a:pt x="73" y="30"/>
                    <a:pt x="72" y="32"/>
                  </a:cubicBezTo>
                  <a:cubicBezTo>
                    <a:pt x="72" y="33"/>
                    <a:pt x="74" y="36"/>
                    <a:pt x="71" y="35"/>
                  </a:cubicBezTo>
                  <a:cubicBezTo>
                    <a:pt x="69" y="34"/>
                    <a:pt x="67" y="33"/>
                    <a:pt x="67" y="34"/>
                  </a:cubicBezTo>
                  <a:cubicBezTo>
                    <a:pt x="66" y="34"/>
                    <a:pt x="65" y="35"/>
                    <a:pt x="63" y="35"/>
                  </a:cubicBezTo>
                  <a:cubicBezTo>
                    <a:pt x="62" y="36"/>
                    <a:pt x="62" y="38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6"/>
                    <a:pt x="58" y="35"/>
                    <a:pt x="57" y="34"/>
                  </a:cubicBezTo>
                  <a:cubicBezTo>
                    <a:pt x="57" y="34"/>
                    <a:pt x="57" y="34"/>
                    <a:pt x="57" y="33"/>
                  </a:cubicBezTo>
                  <a:cubicBezTo>
                    <a:pt x="57" y="33"/>
                    <a:pt x="56" y="33"/>
                    <a:pt x="56" y="33"/>
                  </a:cubicBezTo>
                  <a:cubicBezTo>
                    <a:pt x="56" y="33"/>
                    <a:pt x="55" y="33"/>
                    <a:pt x="55" y="31"/>
                  </a:cubicBezTo>
                  <a:cubicBezTo>
                    <a:pt x="54" y="30"/>
                    <a:pt x="55" y="28"/>
                    <a:pt x="54" y="28"/>
                  </a:cubicBezTo>
                  <a:cubicBezTo>
                    <a:pt x="53" y="28"/>
                    <a:pt x="51" y="28"/>
                    <a:pt x="50" y="29"/>
                  </a:cubicBezTo>
                  <a:cubicBezTo>
                    <a:pt x="50" y="30"/>
                    <a:pt x="49" y="32"/>
                    <a:pt x="50" y="33"/>
                  </a:cubicBezTo>
                  <a:cubicBezTo>
                    <a:pt x="51" y="34"/>
                    <a:pt x="53" y="36"/>
                    <a:pt x="51" y="35"/>
                  </a:cubicBezTo>
                  <a:cubicBezTo>
                    <a:pt x="49" y="35"/>
                    <a:pt x="47" y="34"/>
                    <a:pt x="46" y="35"/>
                  </a:cubicBezTo>
                  <a:cubicBezTo>
                    <a:pt x="45" y="36"/>
                    <a:pt x="42" y="39"/>
                    <a:pt x="42" y="39"/>
                  </a:cubicBezTo>
                  <a:cubicBezTo>
                    <a:pt x="42" y="39"/>
                    <a:pt x="38" y="39"/>
                    <a:pt x="38" y="40"/>
                  </a:cubicBezTo>
                  <a:cubicBezTo>
                    <a:pt x="38" y="41"/>
                    <a:pt x="39" y="43"/>
                    <a:pt x="37" y="43"/>
                  </a:cubicBezTo>
                  <a:cubicBezTo>
                    <a:pt x="36" y="43"/>
                    <a:pt x="34" y="43"/>
                    <a:pt x="32" y="44"/>
                  </a:cubicBezTo>
                  <a:cubicBezTo>
                    <a:pt x="30" y="44"/>
                    <a:pt x="30" y="45"/>
                    <a:pt x="27" y="45"/>
                  </a:cubicBezTo>
                  <a:cubicBezTo>
                    <a:pt x="25" y="45"/>
                    <a:pt x="25" y="46"/>
                    <a:pt x="27" y="47"/>
                  </a:cubicBezTo>
                  <a:cubicBezTo>
                    <a:pt x="29" y="47"/>
                    <a:pt x="33" y="49"/>
                    <a:pt x="33" y="50"/>
                  </a:cubicBezTo>
                  <a:cubicBezTo>
                    <a:pt x="33" y="52"/>
                    <a:pt x="33" y="54"/>
                    <a:pt x="32" y="56"/>
                  </a:cubicBezTo>
                  <a:cubicBezTo>
                    <a:pt x="32" y="57"/>
                    <a:pt x="28" y="56"/>
                    <a:pt x="26" y="56"/>
                  </a:cubicBezTo>
                  <a:cubicBezTo>
                    <a:pt x="24" y="56"/>
                    <a:pt x="20" y="55"/>
                    <a:pt x="18" y="56"/>
                  </a:cubicBezTo>
                  <a:cubicBezTo>
                    <a:pt x="16" y="57"/>
                    <a:pt x="17" y="61"/>
                    <a:pt x="17" y="62"/>
                  </a:cubicBezTo>
                  <a:cubicBezTo>
                    <a:pt x="18" y="64"/>
                    <a:pt x="17" y="65"/>
                    <a:pt x="17" y="66"/>
                  </a:cubicBezTo>
                  <a:cubicBezTo>
                    <a:pt x="16" y="66"/>
                    <a:pt x="16" y="68"/>
                    <a:pt x="17" y="69"/>
                  </a:cubicBezTo>
                  <a:cubicBezTo>
                    <a:pt x="18" y="70"/>
                    <a:pt x="18" y="72"/>
                    <a:pt x="19" y="72"/>
                  </a:cubicBezTo>
                  <a:cubicBezTo>
                    <a:pt x="20" y="72"/>
                    <a:pt x="22" y="71"/>
                    <a:pt x="23" y="72"/>
                  </a:cubicBezTo>
                  <a:cubicBezTo>
                    <a:pt x="24" y="73"/>
                    <a:pt x="25" y="76"/>
                    <a:pt x="25" y="75"/>
                  </a:cubicBezTo>
                  <a:cubicBezTo>
                    <a:pt x="26" y="74"/>
                    <a:pt x="26" y="72"/>
                    <a:pt x="27" y="72"/>
                  </a:cubicBezTo>
                  <a:cubicBezTo>
                    <a:pt x="28" y="73"/>
                    <a:pt x="30" y="72"/>
                    <a:pt x="32" y="72"/>
                  </a:cubicBezTo>
                  <a:cubicBezTo>
                    <a:pt x="33" y="72"/>
                    <a:pt x="34" y="70"/>
                    <a:pt x="36" y="69"/>
                  </a:cubicBezTo>
                  <a:cubicBezTo>
                    <a:pt x="37" y="68"/>
                    <a:pt x="36" y="68"/>
                    <a:pt x="36" y="67"/>
                  </a:cubicBezTo>
                  <a:cubicBezTo>
                    <a:pt x="35" y="66"/>
                    <a:pt x="37" y="64"/>
                    <a:pt x="38" y="63"/>
                  </a:cubicBezTo>
                  <a:cubicBezTo>
                    <a:pt x="39" y="62"/>
                    <a:pt x="42" y="63"/>
                    <a:pt x="42" y="61"/>
                  </a:cubicBezTo>
                  <a:cubicBezTo>
                    <a:pt x="42" y="60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49" y="59"/>
                    <a:pt x="52" y="57"/>
                    <a:pt x="52" y="56"/>
                  </a:cubicBezTo>
                  <a:cubicBezTo>
                    <a:pt x="53" y="56"/>
                    <a:pt x="55" y="56"/>
                    <a:pt x="56" y="58"/>
                  </a:cubicBezTo>
                  <a:cubicBezTo>
                    <a:pt x="56" y="60"/>
                    <a:pt x="59" y="62"/>
                    <a:pt x="60" y="62"/>
                  </a:cubicBezTo>
                  <a:cubicBezTo>
                    <a:pt x="60" y="63"/>
                    <a:pt x="65" y="65"/>
                    <a:pt x="65" y="65"/>
                  </a:cubicBezTo>
                  <a:cubicBezTo>
                    <a:pt x="66" y="66"/>
                    <a:pt x="67" y="68"/>
                    <a:pt x="67" y="69"/>
                  </a:cubicBezTo>
                  <a:cubicBezTo>
                    <a:pt x="68" y="71"/>
                    <a:pt x="70" y="73"/>
                    <a:pt x="70" y="71"/>
                  </a:cubicBezTo>
                  <a:cubicBezTo>
                    <a:pt x="70" y="70"/>
                    <a:pt x="68" y="66"/>
                    <a:pt x="69" y="66"/>
                  </a:cubicBezTo>
                  <a:cubicBezTo>
                    <a:pt x="70" y="66"/>
                    <a:pt x="71" y="66"/>
                    <a:pt x="71" y="66"/>
                  </a:cubicBezTo>
                  <a:cubicBezTo>
                    <a:pt x="71" y="66"/>
                    <a:pt x="68" y="63"/>
                    <a:pt x="67" y="62"/>
                  </a:cubicBezTo>
                  <a:cubicBezTo>
                    <a:pt x="66" y="62"/>
                    <a:pt x="64" y="60"/>
                    <a:pt x="63" y="58"/>
                  </a:cubicBezTo>
                  <a:cubicBezTo>
                    <a:pt x="62" y="56"/>
                    <a:pt x="59" y="56"/>
                    <a:pt x="59" y="54"/>
                  </a:cubicBezTo>
                  <a:cubicBezTo>
                    <a:pt x="59" y="52"/>
                    <a:pt x="62" y="53"/>
                    <a:pt x="63" y="55"/>
                  </a:cubicBezTo>
                  <a:cubicBezTo>
                    <a:pt x="64" y="57"/>
                    <a:pt x="68" y="59"/>
                    <a:pt x="69" y="60"/>
                  </a:cubicBezTo>
                  <a:cubicBezTo>
                    <a:pt x="70" y="62"/>
                    <a:pt x="72" y="62"/>
                    <a:pt x="72" y="64"/>
                  </a:cubicBezTo>
                  <a:cubicBezTo>
                    <a:pt x="73" y="66"/>
                    <a:pt x="74" y="68"/>
                    <a:pt x="75" y="69"/>
                  </a:cubicBezTo>
                  <a:cubicBezTo>
                    <a:pt x="76" y="69"/>
                    <a:pt x="76" y="76"/>
                    <a:pt x="77" y="77"/>
                  </a:cubicBezTo>
                  <a:cubicBezTo>
                    <a:pt x="77" y="78"/>
                    <a:pt x="80" y="75"/>
                    <a:pt x="80" y="74"/>
                  </a:cubicBezTo>
                  <a:cubicBezTo>
                    <a:pt x="81" y="73"/>
                    <a:pt x="83" y="73"/>
                    <a:pt x="83" y="71"/>
                  </a:cubicBezTo>
                  <a:cubicBezTo>
                    <a:pt x="83" y="70"/>
                    <a:pt x="81" y="69"/>
                    <a:pt x="80" y="68"/>
                  </a:cubicBezTo>
                  <a:cubicBezTo>
                    <a:pt x="79" y="67"/>
                    <a:pt x="81" y="67"/>
                    <a:pt x="82" y="66"/>
                  </a:cubicBezTo>
                  <a:cubicBezTo>
                    <a:pt x="83" y="65"/>
                    <a:pt x="84" y="64"/>
                    <a:pt x="85" y="65"/>
                  </a:cubicBezTo>
                  <a:cubicBezTo>
                    <a:pt x="85" y="67"/>
                    <a:pt x="85" y="71"/>
                    <a:pt x="86" y="72"/>
                  </a:cubicBezTo>
                  <a:cubicBezTo>
                    <a:pt x="86" y="73"/>
                    <a:pt x="89" y="74"/>
                    <a:pt x="90" y="75"/>
                  </a:cubicBezTo>
                  <a:cubicBezTo>
                    <a:pt x="90" y="76"/>
                    <a:pt x="93" y="77"/>
                    <a:pt x="93" y="76"/>
                  </a:cubicBezTo>
                  <a:cubicBezTo>
                    <a:pt x="94" y="75"/>
                    <a:pt x="96" y="77"/>
                    <a:pt x="97" y="77"/>
                  </a:cubicBezTo>
                  <a:cubicBezTo>
                    <a:pt x="97" y="77"/>
                    <a:pt x="99" y="77"/>
                    <a:pt x="100" y="76"/>
                  </a:cubicBezTo>
                  <a:cubicBezTo>
                    <a:pt x="101" y="76"/>
                    <a:pt x="102" y="75"/>
                    <a:pt x="102" y="77"/>
                  </a:cubicBezTo>
                  <a:cubicBezTo>
                    <a:pt x="102" y="80"/>
                    <a:pt x="102" y="84"/>
                    <a:pt x="100" y="85"/>
                  </a:cubicBezTo>
                  <a:cubicBezTo>
                    <a:pt x="99" y="87"/>
                    <a:pt x="100" y="88"/>
                    <a:pt x="98" y="88"/>
                  </a:cubicBezTo>
                  <a:cubicBezTo>
                    <a:pt x="98" y="88"/>
                    <a:pt x="97" y="88"/>
                    <a:pt x="97" y="88"/>
                  </a:cubicBezTo>
                  <a:cubicBezTo>
                    <a:pt x="96" y="87"/>
                    <a:pt x="95" y="87"/>
                    <a:pt x="95" y="87"/>
                  </a:cubicBezTo>
                  <a:cubicBezTo>
                    <a:pt x="93" y="87"/>
                    <a:pt x="91" y="87"/>
                    <a:pt x="89" y="90"/>
                  </a:cubicBezTo>
                  <a:cubicBezTo>
                    <a:pt x="88" y="92"/>
                    <a:pt x="87" y="92"/>
                    <a:pt x="87" y="91"/>
                  </a:cubicBezTo>
                  <a:cubicBezTo>
                    <a:pt x="87" y="90"/>
                    <a:pt x="91" y="87"/>
                    <a:pt x="90" y="86"/>
                  </a:cubicBezTo>
                  <a:cubicBezTo>
                    <a:pt x="90" y="85"/>
                    <a:pt x="86" y="86"/>
                    <a:pt x="84" y="85"/>
                  </a:cubicBezTo>
                  <a:cubicBezTo>
                    <a:pt x="82" y="85"/>
                    <a:pt x="81" y="84"/>
                    <a:pt x="79" y="83"/>
                  </a:cubicBezTo>
                  <a:cubicBezTo>
                    <a:pt x="78" y="83"/>
                    <a:pt x="77" y="87"/>
                    <a:pt x="76" y="89"/>
                  </a:cubicBezTo>
                  <a:cubicBezTo>
                    <a:pt x="74" y="91"/>
                    <a:pt x="72" y="88"/>
                    <a:pt x="70" y="87"/>
                  </a:cubicBezTo>
                  <a:cubicBezTo>
                    <a:pt x="69" y="87"/>
                    <a:pt x="66" y="85"/>
                    <a:pt x="66" y="85"/>
                  </a:cubicBezTo>
                  <a:cubicBezTo>
                    <a:pt x="66" y="85"/>
                    <a:pt x="63" y="83"/>
                    <a:pt x="62" y="83"/>
                  </a:cubicBezTo>
                  <a:cubicBezTo>
                    <a:pt x="61" y="83"/>
                    <a:pt x="59" y="81"/>
                    <a:pt x="58" y="80"/>
                  </a:cubicBezTo>
                  <a:cubicBezTo>
                    <a:pt x="57" y="80"/>
                    <a:pt x="55" y="79"/>
                    <a:pt x="57" y="78"/>
                  </a:cubicBezTo>
                  <a:cubicBezTo>
                    <a:pt x="58" y="77"/>
                    <a:pt x="61" y="79"/>
                    <a:pt x="59" y="75"/>
                  </a:cubicBezTo>
                  <a:cubicBezTo>
                    <a:pt x="58" y="70"/>
                    <a:pt x="53" y="71"/>
                    <a:pt x="52" y="71"/>
                  </a:cubicBezTo>
                  <a:cubicBezTo>
                    <a:pt x="51" y="72"/>
                    <a:pt x="43" y="71"/>
                    <a:pt x="42" y="71"/>
                  </a:cubicBezTo>
                  <a:cubicBezTo>
                    <a:pt x="42" y="71"/>
                    <a:pt x="37" y="73"/>
                    <a:pt x="35" y="74"/>
                  </a:cubicBezTo>
                  <a:cubicBezTo>
                    <a:pt x="34" y="75"/>
                    <a:pt x="31" y="76"/>
                    <a:pt x="30" y="76"/>
                  </a:cubicBezTo>
                  <a:cubicBezTo>
                    <a:pt x="30" y="77"/>
                    <a:pt x="26" y="75"/>
                    <a:pt x="24" y="76"/>
                  </a:cubicBezTo>
                  <a:cubicBezTo>
                    <a:pt x="22" y="78"/>
                    <a:pt x="20" y="80"/>
                    <a:pt x="20" y="80"/>
                  </a:cubicBezTo>
                  <a:cubicBezTo>
                    <a:pt x="19" y="80"/>
                    <a:pt x="18" y="81"/>
                    <a:pt x="17" y="84"/>
                  </a:cubicBezTo>
                  <a:cubicBezTo>
                    <a:pt x="16" y="87"/>
                    <a:pt x="17" y="90"/>
                    <a:pt x="15" y="91"/>
                  </a:cubicBezTo>
                  <a:cubicBezTo>
                    <a:pt x="13" y="92"/>
                    <a:pt x="9" y="94"/>
                    <a:pt x="8" y="95"/>
                  </a:cubicBezTo>
                  <a:cubicBezTo>
                    <a:pt x="6" y="97"/>
                    <a:pt x="5" y="103"/>
                    <a:pt x="3" y="106"/>
                  </a:cubicBezTo>
                  <a:cubicBezTo>
                    <a:pt x="2" y="109"/>
                    <a:pt x="3" y="111"/>
                    <a:pt x="4" y="113"/>
                  </a:cubicBezTo>
                  <a:cubicBezTo>
                    <a:pt x="4" y="115"/>
                    <a:pt x="5" y="118"/>
                    <a:pt x="3" y="121"/>
                  </a:cubicBezTo>
                  <a:cubicBezTo>
                    <a:pt x="1" y="124"/>
                    <a:pt x="2" y="125"/>
                    <a:pt x="1" y="126"/>
                  </a:cubicBezTo>
                  <a:cubicBezTo>
                    <a:pt x="0" y="126"/>
                    <a:pt x="2" y="127"/>
                    <a:pt x="2" y="129"/>
                  </a:cubicBezTo>
                  <a:cubicBezTo>
                    <a:pt x="2" y="131"/>
                    <a:pt x="0" y="133"/>
                    <a:pt x="4" y="135"/>
                  </a:cubicBezTo>
                  <a:cubicBezTo>
                    <a:pt x="7" y="137"/>
                    <a:pt x="10" y="137"/>
                    <a:pt x="11" y="139"/>
                  </a:cubicBezTo>
                  <a:cubicBezTo>
                    <a:pt x="12" y="142"/>
                    <a:pt x="15" y="148"/>
                    <a:pt x="15" y="148"/>
                  </a:cubicBezTo>
                  <a:cubicBezTo>
                    <a:pt x="15" y="148"/>
                    <a:pt x="18" y="151"/>
                    <a:pt x="20" y="152"/>
                  </a:cubicBezTo>
                  <a:cubicBezTo>
                    <a:pt x="21" y="154"/>
                    <a:pt x="22" y="153"/>
                    <a:pt x="22" y="151"/>
                  </a:cubicBezTo>
                  <a:cubicBezTo>
                    <a:pt x="22" y="150"/>
                    <a:pt x="24" y="150"/>
                    <a:pt x="27" y="150"/>
                  </a:cubicBezTo>
                  <a:cubicBezTo>
                    <a:pt x="29" y="150"/>
                    <a:pt x="31" y="150"/>
                    <a:pt x="33" y="150"/>
                  </a:cubicBezTo>
                  <a:cubicBezTo>
                    <a:pt x="36" y="149"/>
                    <a:pt x="38" y="146"/>
                    <a:pt x="39" y="145"/>
                  </a:cubicBezTo>
                  <a:cubicBezTo>
                    <a:pt x="39" y="145"/>
                    <a:pt x="43" y="144"/>
                    <a:pt x="45" y="146"/>
                  </a:cubicBezTo>
                  <a:cubicBezTo>
                    <a:pt x="47" y="148"/>
                    <a:pt x="47" y="150"/>
                    <a:pt x="48" y="151"/>
                  </a:cubicBezTo>
                  <a:cubicBezTo>
                    <a:pt x="49" y="153"/>
                    <a:pt x="51" y="152"/>
                    <a:pt x="53" y="150"/>
                  </a:cubicBezTo>
                  <a:cubicBezTo>
                    <a:pt x="54" y="149"/>
                    <a:pt x="54" y="149"/>
                    <a:pt x="55" y="151"/>
                  </a:cubicBezTo>
                  <a:cubicBezTo>
                    <a:pt x="57" y="152"/>
                    <a:pt x="58" y="153"/>
                    <a:pt x="56" y="155"/>
                  </a:cubicBezTo>
                  <a:cubicBezTo>
                    <a:pt x="55" y="157"/>
                    <a:pt x="55" y="159"/>
                    <a:pt x="54" y="162"/>
                  </a:cubicBezTo>
                  <a:cubicBezTo>
                    <a:pt x="53" y="165"/>
                    <a:pt x="55" y="165"/>
                    <a:pt x="57" y="166"/>
                  </a:cubicBezTo>
                  <a:cubicBezTo>
                    <a:pt x="59" y="167"/>
                    <a:pt x="60" y="175"/>
                    <a:pt x="61" y="176"/>
                  </a:cubicBezTo>
                  <a:cubicBezTo>
                    <a:pt x="62" y="178"/>
                    <a:pt x="60" y="182"/>
                    <a:pt x="61" y="184"/>
                  </a:cubicBezTo>
                  <a:cubicBezTo>
                    <a:pt x="62" y="186"/>
                    <a:pt x="63" y="187"/>
                    <a:pt x="61" y="189"/>
                  </a:cubicBezTo>
                  <a:cubicBezTo>
                    <a:pt x="60" y="190"/>
                    <a:pt x="58" y="192"/>
                    <a:pt x="58" y="196"/>
                  </a:cubicBezTo>
                  <a:cubicBezTo>
                    <a:pt x="57" y="200"/>
                    <a:pt x="58" y="202"/>
                    <a:pt x="58" y="203"/>
                  </a:cubicBezTo>
                  <a:cubicBezTo>
                    <a:pt x="59" y="204"/>
                    <a:pt x="60" y="208"/>
                    <a:pt x="61" y="209"/>
                  </a:cubicBezTo>
                  <a:cubicBezTo>
                    <a:pt x="62" y="210"/>
                    <a:pt x="64" y="212"/>
                    <a:pt x="64" y="214"/>
                  </a:cubicBezTo>
                  <a:cubicBezTo>
                    <a:pt x="64" y="216"/>
                    <a:pt x="61" y="219"/>
                    <a:pt x="62" y="220"/>
                  </a:cubicBezTo>
                  <a:cubicBezTo>
                    <a:pt x="63" y="221"/>
                    <a:pt x="63" y="222"/>
                    <a:pt x="64" y="224"/>
                  </a:cubicBezTo>
                  <a:cubicBezTo>
                    <a:pt x="66" y="225"/>
                    <a:pt x="66" y="228"/>
                    <a:pt x="66" y="228"/>
                  </a:cubicBezTo>
                  <a:cubicBezTo>
                    <a:pt x="66" y="228"/>
                    <a:pt x="66" y="229"/>
                    <a:pt x="66" y="230"/>
                  </a:cubicBezTo>
                  <a:cubicBezTo>
                    <a:pt x="66" y="232"/>
                    <a:pt x="66" y="233"/>
                    <a:pt x="67" y="234"/>
                  </a:cubicBezTo>
                  <a:cubicBezTo>
                    <a:pt x="69" y="235"/>
                    <a:pt x="70" y="235"/>
                    <a:pt x="70" y="234"/>
                  </a:cubicBezTo>
                  <a:cubicBezTo>
                    <a:pt x="71" y="233"/>
                    <a:pt x="75" y="231"/>
                    <a:pt x="77" y="231"/>
                  </a:cubicBezTo>
                  <a:cubicBezTo>
                    <a:pt x="79" y="231"/>
                    <a:pt x="81" y="231"/>
                    <a:pt x="83" y="230"/>
                  </a:cubicBezTo>
                  <a:cubicBezTo>
                    <a:pt x="85" y="228"/>
                    <a:pt x="89" y="224"/>
                    <a:pt x="90" y="223"/>
                  </a:cubicBezTo>
                  <a:cubicBezTo>
                    <a:pt x="91" y="221"/>
                    <a:pt x="94" y="219"/>
                    <a:pt x="94" y="218"/>
                  </a:cubicBezTo>
                  <a:cubicBezTo>
                    <a:pt x="93" y="216"/>
                    <a:pt x="92" y="214"/>
                    <a:pt x="93" y="214"/>
                  </a:cubicBezTo>
                  <a:cubicBezTo>
                    <a:pt x="94" y="213"/>
                    <a:pt x="98" y="212"/>
                    <a:pt x="98" y="211"/>
                  </a:cubicBezTo>
                  <a:cubicBezTo>
                    <a:pt x="99" y="210"/>
                    <a:pt x="98" y="206"/>
                    <a:pt x="98" y="205"/>
                  </a:cubicBezTo>
                  <a:cubicBezTo>
                    <a:pt x="98" y="204"/>
                    <a:pt x="99" y="202"/>
                    <a:pt x="100" y="200"/>
                  </a:cubicBezTo>
                  <a:cubicBezTo>
                    <a:pt x="101" y="198"/>
                    <a:pt x="104" y="196"/>
                    <a:pt x="105" y="195"/>
                  </a:cubicBezTo>
                  <a:cubicBezTo>
                    <a:pt x="105" y="195"/>
                    <a:pt x="108" y="192"/>
                    <a:pt x="108" y="190"/>
                  </a:cubicBezTo>
                  <a:cubicBezTo>
                    <a:pt x="109" y="187"/>
                    <a:pt x="108" y="184"/>
                    <a:pt x="109" y="183"/>
                  </a:cubicBezTo>
                  <a:cubicBezTo>
                    <a:pt x="109" y="182"/>
                    <a:pt x="109" y="181"/>
                    <a:pt x="108" y="179"/>
                  </a:cubicBezTo>
                  <a:cubicBezTo>
                    <a:pt x="107" y="178"/>
                    <a:pt x="107" y="174"/>
                    <a:pt x="107" y="174"/>
                  </a:cubicBezTo>
                  <a:cubicBezTo>
                    <a:pt x="106" y="173"/>
                    <a:pt x="107" y="168"/>
                    <a:pt x="108" y="168"/>
                  </a:cubicBezTo>
                  <a:cubicBezTo>
                    <a:pt x="109" y="167"/>
                    <a:pt x="111" y="163"/>
                    <a:pt x="112" y="162"/>
                  </a:cubicBezTo>
                  <a:cubicBezTo>
                    <a:pt x="113" y="160"/>
                    <a:pt x="116" y="154"/>
                    <a:pt x="117" y="154"/>
                  </a:cubicBezTo>
                  <a:cubicBezTo>
                    <a:pt x="119" y="153"/>
                    <a:pt x="121" y="150"/>
                    <a:pt x="121" y="149"/>
                  </a:cubicBezTo>
                  <a:cubicBezTo>
                    <a:pt x="121" y="147"/>
                    <a:pt x="125" y="140"/>
                    <a:pt x="125" y="139"/>
                  </a:cubicBezTo>
                  <a:cubicBezTo>
                    <a:pt x="125" y="138"/>
                    <a:pt x="126" y="133"/>
                    <a:pt x="126" y="132"/>
                  </a:cubicBezTo>
                  <a:cubicBezTo>
                    <a:pt x="125" y="131"/>
                    <a:pt x="121" y="134"/>
                    <a:pt x="120" y="134"/>
                  </a:cubicBezTo>
                  <a:cubicBezTo>
                    <a:pt x="119" y="134"/>
                    <a:pt x="118" y="136"/>
                    <a:pt x="116" y="136"/>
                  </a:cubicBezTo>
                  <a:cubicBezTo>
                    <a:pt x="114" y="136"/>
                    <a:pt x="115" y="133"/>
                    <a:pt x="114" y="132"/>
                  </a:cubicBezTo>
                  <a:cubicBezTo>
                    <a:pt x="114" y="131"/>
                    <a:pt x="112" y="127"/>
                    <a:pt x="112" y="126"/>
                  </a:cubicBezTo>
                  <a:cubicBezTo>
                    <a:pt x="111" y="126"/>
                    <a:pt x="110" y="124"/>
                    <a:pt x="109" y="122"/>
                  </a:cubicBezTo>
                  <a:cubicBezTo>
                    <a:pt x="108" y="119"/>
                    <a:pt x="106" y="118"/>
                    <a:pt x="104" y="116"/>
                  </a:cubicBezTo>
                  <a:cubicBezTo>
                    <a:pt x="103" y="114"/>
                    <a:pt x="105" y="109"/>
                    <a:pt x="103" y="106"/>
                  </a:cubicBezTo>
                  <a:cubicBezTo>
                    <a:pt x="102" y="103"/>
                    <a:pt x="101" y="100"/>
                    <a:pt x="100" y="97"/>
                  </a:cubicBezTo>
                  <a:cubicBezTo>
                    <a:pt x="100" y="97"/>
                    <a:pt x="100" y="96"/>
                    <a:pt x="99" y="95"/>
                  </a:cubicBezTo>
                  <a:cubicBezTo>
                    <a:pt x="101" y="95"/>
                    <a:pt x="103" y="94"/>
                    <a:pt x="103" y="95"/>
                  </a:cubicBezTo>
                  <a:cubicBezTo>
                    <a:pt x="103" y="97"/>
                    <a:pt x="105" y="100"/>
                    <a:pt x="105" y="102"/>
                  </a:cubicBezTo>
                  <a:cubicBezTo>
                    <a:pt x="105" y="104"/>
                    <a:pt x="107" y="103"/>
                    <a:pt x="107" y="105"/>
                  </a:cubicBezTo>
                  <a:cubicBezTo>
                    <a:pt x="107" y="107"/>
                    <a:pt x="108" y="112"/>
                    <a:pt x="109" y="112"/>
                  </a:cubicBezTo>
                  <a:cubicBezTo>
                    <a:pt x="109" y="113"/>
                    <a:pt x="112" y="116"/>
                    <a:pt x="112" y="117"/>
                  </a:cubicBezTo>
                  <a:cubicBezTo>
                    <a:pt x="113" y="118"/>
                    <a:pt x="113" y="120"/>
                    <a:pt x="113" y="123"/>
                  </a:cubicBezTo>
                  <a:cubicBezTo>
                    <a:pt x="114" y="126"/>
                    <a:pt x="114" y="129"/>
                    <a:pt x="115" y="130"/>
                  </a:cubicBezTo>
                  <a:cubicBezTo>
                    <a:pt x="116" y="131"/>
                    <a:pt x="120" y="129"/>
                    <a:pt x="120" y="128"/>
                  </a:cubicBezTo>
                  <a:cubicBezTo>
                    <a:pt x="121" y="128"/>
                    <a:pt x="125" y="125"/>
                    <a:pt x="126" y="125"/>
                  </a:cubicBezTo>
                  <a:cubicBezTo>
                    <a:pt x="127" y="124"/>
                    <a:pt x="127" y="123"/>
                    <a:pt x="129" y="122"/>
                  </a:cubicBezTo>
                  <a:cubicBezTo>
                    <a:pt x="131" y="122"/>
                    <a:pt x="132" y="120"/>
                    <a:pt x="133" y="118"/>
                  </a:cubicBezTo>
                  <a:cubicBezTo>
                    <a:pt x="134" y="117"/>
                    <a:pt x="135" y="113"/>
                    <a:pt x="136" y="112"/>
                  </a:cubicBezTo>
                  <a:cubicBezTo>
                    <a:pt x="136" y="111"/>
                    <a:pt x="137" y="110"/>
                    <a:pt x="136" y="108"/>
                  </a:cubicBezTo>
                  <a:cubicBezTo>
                    <a:pt x="136" y="107"/>
                    <a:pt x="134" y="105"/>
                    <a:pt x="133" y="105"/>
                  </a:cubicBezTo>
                  <a:cubicBezTo>
                    <a:pt x="132" y="104"/>
                    <a:pt x="132" y="102"/>
                    <a:pt x="132" y="102"/>
                  </a:cubicBezTo>
                  <a:cubicBezTo>
                    <a:pt x="131" y="102"/>
                    <a:pt x="131" y="103"/>
                    <a:pt x="130" y="104"/>
                  </a:cubicBezTo>
                  <a:cubicBezTo>
                    <a:pt x="129" y="105"/>
                    <a:pt x="128" y="107"/>
                    <a:pt x="127" y="106"/>
                  </a:cubicBezTo>
                  <a:cubicBezTo>
                    <a:pt x="127" y="106"/>
                    <a:pt x="128" y="105"/>
                    <a:pt x="126" y="103"/>
                  </a:cubicBezTo>
                  <a:cubicBezTo>
                    <a:pt x="125" y="102"/>
                    <a:pt x="125" y="101"/>
                    <a:pt x="125" y="100"/>
                  </a:cubicBezTo>
                  <a:cubicBezTo>
                    <a:pt x="125" y="99"/>
                    <a:pt x="122" y="96"/>
                    <a:pt x="122" y="94"/>
                  </a:cubicBezTo>
                  <a:cubicBezTo>
                    <a:pt x="121" y="92"/>
                    <a:pt x="123" y="90"/>
                    <a:pt x="124" y="91"/>
                  </a:cubicBezTo>
                  <a:cubicBezTo>
                    <a:pt x="125" y="93"/>
                    <a:pt x="125" y="96"/>
                    <a:pt x="127" y="97"/>
                  </a:cubicBezTo>
                  <a:cubicBezTo>
                    <a:pt x="128" y="98"/>
                    <a:pt x="129" y="100"/>
                    <a:pt x="130" y="101"/>
                  </a:cubicBezTo>
                  <a:cubicBezTo>
                    <a:pt x="131" y="101"/>
                    <a:pt x="132" y="99"/>
                    <a:pt x="133" y="99"/>
                  </a:cubicBezTo>
                  <a:cubicBezTo>
                    <a:pt x="133" y="99"/>
                    <a:pt x="134" y="103"/>
                    <a:pt x="135" y="103"/>
                  </a:cubicBezTo>
                  <a:cubicBezTo>
                    <a:pt x="136" y="104"/>
                    <a:pt x="139" y="104"/>
                    <a:pt x="139" y="104"/>
                  </a:cubicBezTo>
                  <a:cubicBezTo>
                    <a:pt x="140" y="104"/>
                    <a:pt x="142" y="105"/>
                    <a:pt x="142" y="104"/>
                  </a:cubicBezTo>
                  <a:cubicBezTo>
                    <a:pt x="142" y="103"/>
                    <a:pt x="146" y="101"/>
                    <a:pt x="146" y="101"/>
                  </a:cubicBezTo>
                  <a:cubicBezTo>
                    <a:pt x="146" y="101"/>
                    <a:pt x="146" y="100"/>
                    <a:pt x="146" y="98"/>
                  </a:cubicBezTo>
                  <a:cubicBezTo>
                    <a:pt x="140" y="67"/>
                    <a:pt x="124" y="39"/>
                    <a:pt x="103" y="18"/>
                  </a:cubicBezTo>
                  <a:cubicBezTo>
                    <a:pt x="102" y="18"/>
                    <a:pt x="102" y="18"/>
                    <a:pt x="101" y="17"/>
                  </a:cubicBezTo>
                  <a:cubicBezTo>
                    <a:pt x="99" y="16"/>
                    <a:pt x="99" y="16"/>
                    <a:pt x="99" y="17"/>
                  </a:cubicBezTo>
                  <a:cubicBezTo>
                    <a:pt x="98" y="17"/>
                    <a:pt x="97" y="18"/>
                    <a:pt x="96" y="17"/>
                  </a:cubicBezTo>
                  <a:cubicBezTo>
                    <a:pt x="96" y="15"/>
                    <a:pt x="96" y="15"/>
                    <a:pt x="95" y="14"/>
                  </a:cubicBezTo>
                  <a:cubicBezTo>
                    <a:pt x="94" y="13"/>
                    <a:pt x="95" y="13"/>
                    <a:pt x="96" y="13"/>
                  </a:cubicBezTo>
                  <a:cubicBezTo>
                    <a:pt x="97" y="14"/>
                    <a:pt x="98" y="14"/>
                    <a:pt x="99" y="14"/>
                  </a:cubicBezTo>
                  <a:cubicBezTo>
                    <a:pt x="95" y="11"/>
                    <a:pt x="92" y="8"/>
                    <a:pt x="88" y="5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6" y="5"/>
                    <a:pt x="78" y="0"/>
                    <a:pt x="74" y="1"/>
                  </a:cubicBezTo>
                  <a:close/>
                  <a:moveTo>
                    <a:pt x="99" y="159"/>
                  </a:moveTo>
                  <a:cubicBezTo>
                    <a:pt x="100" y="160"/>
                    <a:pt x="98" y="165"/>
                    <a:pt x="96" y="165"/>
                  </a:cubicBezTo>
                  <a:cubicBezTo>
                    <a:pt x="95" y="165"/>
                    <a:pt x="96" y="160"/>
                    <a:pt x="96" y="159"/>
                  </a:cubicBezTo>
                  <a:cubicBezTo>
                    <a:pt x="97" y="158"/>
                    <a:pt x="99" y="158"/>
                    <a:pt x="99" y="159"/>
                  </a:cubicBezTo>
                  <a:close/>
                  <a:moveTo>
                    <a:pt x="118" y="56"/>
                  </a:moveTo>
                  <a:cubicBezTo>
                    <a:pt x="119" y="55"/>
                    <a:pt x="121" y="57"/>
                    <a:pt x="122" y="56"/>
                  </a:cubicBezTo>
                  <a:cubicBezTo>
                    <a:pt x="123" y="56"/>
                    <a:pt x="124" y="55"/>
                    <a:pt x="124" y="54"/>
                  </a:cubicBezTo>
                  <a:cubicBezTo>
                    <a:pt x="125" y="54"/>
                    <a:pt x="127" y="55"/>
                    <a:pt x="127" y="56"/>
                  </a:cubicBezTo>
                  <a:cubicBezTo>
                    <a:pt x="128" y="57"/>
                    <a:pt x="129" y="59"/>
                    <a:pt x="129" y="60"/>
                  </a:cubicBezTo>
                  <a:cubicBezTo>
                    <a:pt x="128" y="60"/>
                    <a:pt x="126" y="60"/>
                    <a:pt x="126" y="59"/>
                  </a:cubicBezTo>
                  <a:cubicBezTo>
                    <a:pt x="125" y="58"/>
                    <a:pt x="123" y="59"/>
                    <a:pt x="123" y="61"/>
                  </a:cubicBezTo>
                  <a:cubicBezTo>
                    <a:pt x="123" y="63"/>
                    <a:pt x="124" y="62"/>
                    <a:pt x="124" y="62"/>
                  </a:cubicBezTo>
                  <a:cubicBezTo>
                    <a:pt x="125" y="63"/>
                    <a:pt x="125" y="64"/>
                    <a:pt x="126" y="66"/>
                  </a:cubicBezTo>
                  <a:cubicBezTo>
                    <a:pt x="126" y="67"/>
                    <a:pt x="127" y="66"/>
                    <a:pt x="128" y="67"/>
                  </a:cubicBezTo>
                  <a:cubicBezTo>
                    <a:pt x="128" y="68"/>
                    <a:pt x="126" y="69"/>
                    <a:pt x="127" y="70"/>
                  </a:cubicBezTo>
                  <a:cubicBezTo>
                    <a:pt x="128" y="72"/>
                    <a:pt x="129" y="76"/>
                    <a:pt x="129" y="77"/>
                  </a:cubicBezTo>
                  <a:cubicBezTo>
                    <a:pt x="129" y="78"/>
                    <a:pt x="127" y="78"/>
                    <a:pt x="126" y="78"/>
                  </a:cubicBezTo>
                  <a:cubicBezTo>
                    <a:pt x="125" y="78"/>
                    <a:pt x="122" y="76"/>
                    <a:pt x="122" y="76"/>
                  </a:cubicBezTo>
                  <a:cubicBezTo>
                    <a:pt x="121" y="75"/>
                    <a:pt x="120" y="71"/>
                    <a:pt x="121" y="71"/>
                  </a:cubicBezTo>
                  <a:cubicBezTo>
                    <a:pt x="122" y="71"/>
                    <a:pt x="122" y="71"/>
                    <a:pt x="124" y="69"/>
                  </a:cubicBezTo>
                  <a:cubicBezTo>
                    <a:pt x="125" y="68"/>
                    <a:pt x="122" y="67"/>
                    <a:pt x="121" y="66"/>
                  </a:cubicBezTo>
                  <a:cubicBezTo>
                    <a:pt x="120" y="66"/>
                    <a:pt x="118" y="62"/>
                    <a:pt x="117" y="60"/>
                  </a:cubicBezTo>
                  <a:cubicBezTo>
                    <a:pt x="117" y="59"/>
                    <a:pt x="117" y="57"/>
                    <a:pt x="118" y="56"/>
                  </a:cubicBezTo>
                  <a:close/>
                  <a:moveTo>
                    <a:pt x="94" y="25"/>
                  </a:moveTo>
                  <a:cubicBezTo>
                    <a:pt x="93" y="26"/>
                    <a:pt x="89" y="24"/>
                    <a:pt x="89" y="23"/>
                  </a:cubicBezTo>
                  <a:cubicBezTo>
                    <a:pt x="90" y="20"/>
                    <a:pt x="94" y="24"/>
                    <a:pt x="94" y="25"/>
                  </a:cubicBezTo>
                  <a:close/>
                  <a:moveTo>
                    <a:pt x="91" y="54"/>
                  </a:moveTo>
                  <a:cubicBezTo>
                    <a:pt x="92" y="53"/>
                    <a:pt x="93" y="53"/>
                    <a:pt x="94" y="53"/>
                  </a:cubicBezTo>
                  <a:cubicBezTo>
                    <a:pt x="95" y="53"/>
                    <a:pt x="97" y="57"/>
                    <a:pt x="97" y="58"/>
                  </a:cubicBezTo>
                  <a:cubicBezTo>
                    <a:pt x="98" y="59"/>
                    <a:pt x="99" y="57"/>
                    <a:pt x="99" y="57"/>
                  </a:cubicBezTo>
                  <a:cubicBezTo>
                    <a:pt x="100" y="57"/>
                    <a:pt x="101" y="56"/>
                    <a:pt x="101" y="55"/>
                  </a:cubicBezTo>
                  <a:cubicBezTo>
                    <a:pt x="101" y="54"/>
                    <a:pt x="102" y="54"/>
                    <a:pt x="103" y="54"/>
                  </a:cubicBezTo>
                  <a:cubicBezTo>
                    <a:pt x="105" y="54"/>
                    <a:pt x="104" y="55"/>
                    <a:pt x="103" y="55"/>
                  </a:cubicBezTo>
                  <a:cubicBezTo>
                    <a:pt x="102" y="56"/>
                    <a:pt x="102" y="57"/>
                    <a:pt x="104" y="57"/>
                  </a:cubicBezTo>
                  <a:cubicBezTo>
                    <a:pt x="106" y="58"/>
                    <a:pt x="107" y="60"/>
                    <a:pt x="109" y="62"/>
                  </a:cubicBezTo>
                  <a:cubicBezTo>
                    <a:pt x="111" y="63"/>
                    <a:pt x="111" y="66"/>
                    <a:pt x="110" y="66"/>
                  </a:cubicBezTo>
                  <a:cubicBezTo>
                    <a:pt x="109" y="67"/>
                    <a:pt x="106" y="67"/>
                    <a:pt x="105" y="66"/>
                  </a:cubicBezTo>
                  <a:cubicBezTo>
                    <a:pt x="104" y="66"/>
                    <a:pt x="102" y="64"/>
                    <a:pt x="100" y="64"/>
                  </a:cubicBezTo>
                  <a:cubicBezTo>
                    <a:pt x="98" y="63"/>
                    <a:pt x="96" y="63"/>
                    <a:pt x="95" y="64"/>
                  </a:cubicBezTo>
                  <a:cubicBezTo>
                    <a:pt x="95" y="66"/>
                    <a:pt x="92" y="65"/>
                    <a:pt x="91" y="65"/>
                  </a:cubicBezTo>
                  <a:cubicBezTo>
                    <a:pt x="90" y="65"/>
                    <a:pt x="89" y="67"/>
                    <a:pt x="88" y="66"/>
                  </a:cubicBezTo>
                  <a:cubicBezTo>
                    <a:pt x="88" y="66"/>
                    <a:pt x="89" y="62"/>
                    <a:pt x="88" y="62"/>
                  </a:cubicBezTo>
                  <a:cubicBezTo>
                    <a:pt x="87" y="62"/>
                    <a:pt x="88" y="59"/>
                    <a:pt x="89" y="59"/>
                  </a:cubicBezTo>
                  <a:cubicBezTo>
                    <a:pt x="90" y="58"/>
                    <a:pt x="91" y="56"/>
                    <a:pt x="91" y="5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31"/>
            <p:cNvSpPr>
              <a:spLocks/>
            </p:cNvSpPr>
            <p:nvPr/>
          </p:nvSpPr>
          <p:spPr bwMode="auto">
            <a:xfrm>
              <a:off x="3342" y="938"/>
              <a:ext cx="21" cy="28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4 h 4"/>
                <a:gd name="T4" fmla="*/ 1 w 3"/>
                <a:gd name="T5" fmla="*/ 2 h 4"/>
                <a:gd name="T6" fmla="*/ 0 w 3"/>
                <a:gd name="T7" fmla="*/ 0 h 4"/>
                <a:gd name="T8" fmla="*/ 0 w 3"/>
                <a:gd name="T9" fmla="*/ 0 h 4"/>
                <a:gd name="T10" fmla="*/ 0 w 3"/>
                <a:gd name="T11" fmla="*/ 1 h 4"/>
                <a:gd name="T12" fmla="*/ 1 w 3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3" y="4"/>
                  </a:cubicBezTo>
                  <a:cubicBezTo>
                    <a:pt x="2" y="4"/>
                    <a:pt x="1" y="2"/>
                    <a:pt x="1" y="2"/>
                  </a:cubicBezTo>
                  <a:cubicBezTo>
                    <a:pt x="1" y="2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4" name="Arc 33"/>
          <p:cNvSpPr/>
          <p:nvPr/>
        </p:nvSpPr>
        <p:spPr>
          <a:xfrm>
            <a:off x="4362708" y="2942528"/>
            <a:ext cx="3476171" cy="3474720"/>
          </a:xfrm>
          <a:prstGeom prst="arc">
            <a:avLst>
              <a:gd name="adj1" fmla="val 10800897"/>
              <a:gd name="adj2" fmla="val 13510334"/>
            </a:avLst>
          </a:prstGeom>
          <a:ln w="114300" cap="rnd">
            <a:solidFill>
              <a:schemeClr val="accent1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1" name="Arc 40"/>
          <p:cNvSpPr/>
          <p:nvPr/>
        </p:nvSpPr>
        <p:spPr>
          <a:xfrm rot="2700000">
            <a:off x="4362708" y="2942528"/>
            <a:ext cx="3476171" cy="3474720"/>
          </a:xfrm>
          <a:prstGeom prst="arc">
            <a:avLst>
              <a:gd name="adj1" fmla="val 10800897"/>
              <a:gd name="adj2" fmla="val 13510334"/>
            </a:avLst>
          </a:prstGeom>
          <a:ln w="114300" cap="rnd">
            <a:solidFill>
              <a:schemeClr val="accent3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2" name="Arc 41"/>
          <p:cNvSpPr/>
          <p:nvPr/>
        </p:nvSpPr>
        <p:spPr>
          <a:xfrm rot="5400000">
            <a:off x="4362708" y="2942528"/>
            <a:ext cx="3476171" cy="3474720"/>
          </a:xfrm>
          <a:prstGeom prst="arc">
            <a:avLst>
              <a:gd name="adj1" fmla="val 10800897"/>
              <a:gd name="adj2" fmla="val 13489616"/>
            </a:avLst>
          </a:prstGeom>
          <a:ln w="114300" cap="rnd">
            <a:solidFill>
              <a:schemeClr val="accent5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3" name="Arc 42"/>
          <p:cNvSpPr/>
          <p:nvPr/>
        </p:nvSpPr>
        <p:spPr>
          <a:xfrm rot="8100000">
            <a:off x="4362708" y="2942528"/>
            <a:ext cx="3476171" cy="3474720"/>
          </a:xfrm>
          <a:prstGeom prst="arc">
            <a:avLst>
              <a:gd name="adj1" fmla="val 10824533"/>
              <a:gd name="adj2" fmla="val 13510334"/>
            </a:avLst>
          </a:prstGeom>
          <a:ln w="114300" cap="rnd">
            <a:solidFill>
              <a:schemeClr val="tx2"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4" name="Oval 43"/>
          <p:cNvSpPr>
            <a:spLocks noChangeAspect="1"/>
          </p:cNvSpPr>
          <p:nvPr/>
        </p:nvSpPr>
        <p:spPr>
          <a:xfrm>
            <a:off x="4286871" y="4603688"/>
            <a:ext cx="152400" cy="1524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5" name="Oval 44"/>
          <p:cNvSpPr>
            <a:spLocks noChangeAspect="1"/>
          </p:cNvSpPr>
          <p:nvPr/>
        </p:nvSpPr>
        <p:spPr>
          <a:xfrm>
            <a:off x="4801189" y="3375225"/>
            <a:ext cx="152400" cy="15240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6" name="Oval 45"/>
          <p:cNvSpPr>
            <a:spLocks noChangeAspect="1"/>
          </p:cNvSpPr>
          <p:nvPr/>
        </p:nvSpPr>
        <p:spPr>
          <a:xfrm>
            <a:off x="6022217" y="2865965"/>
            <a:ext cx="152400" cy="1524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7" name="Oval 46"/>
          <p:cNvSpPr>
            <a:spLocks noChangeAspect="1"/>
          </p:cNvSpPr>
          <p:nvPr/>
        </p:nvSpPr>
        <p:spPr>
          <a:xfrm>
            <a:off x="7251545" y="3375225"/>
            <a:ext cx="152400" cy="15240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8" name="Oval 47"/>
          <p:cNvSpPr>
            <a:spLocks noChangeAspect="1"/>
          </p:cNvSpPr>
          <p:nvPr/>
        </p:nvSpPr>
        <p:spPr>
          <a:xfrm>
            <a:off x="7759577" y="4603688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0" name="Rectangle 49"/>
          <p:cNvSpPr/>
          <p:nvPr/>
        </p:nvSpPr>
        <p:spPr>
          <a:xfrm>
            <a:off x="335361" y="4456758"/>
            <a:ext cx="2658536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grpSp>
        <p:nvGrpSpPr>
          <p:cNvPr id="51" name="Group 50"/>
          <p:cNvGrpSpPr/>
          <p:nvPr/>
        </p:nvGrpSpPr>
        <p:grpSpPr>
          <a:xfrm>
            <a:off x="8148272" y="4173479"/>
            <a:ext cx="969171" cy="968376"/>
            <a:chOff x="0" y="-1971675"/>
            <a:chExt cx="1939925" cy="1938338"/>
          </a:xfrm>
        </p:grpSpPr>
        <p:sp>
          <p:nvSpPr>
            <p:cNvPr id="52" name="Oval 61"/>
            <p:cNvSpPr>
              <a:spLocks noChangeArrowheads="1"/>
            </p:cNvSpPr>
            <p:nvPr/>
          </p:nvSpPr>
          <p:spPr bwMode="auto">
            <a:xfrm>
              <a:off x="0" y="-1971675"/>
              <a:ext cx="1939925" cy="1938338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279400" y="-1397000"/>
              <a:ext cx="1387475" cy="788988"/>
              <a:chOff x="279400" y="-1397000"/>
              <a:chExt cx="1387475" cy="788988"/>
            </a:xfrm>
          </p:grpSpPr>
          <p:sp>
            <p:nvSpPr>
              <p:cNvPr id="54" name="Freeform 63"/>
              <p:cNvSpPr>
                <a:spLocks noEditPoints="1"/>
              </p:cNvSpPr>
              <p:nvPr/>
            </p:nvSpPr>
            <p:spPr bwMode="auto">
              <a:xfrm>
                <a:off x="584200" y="-1397000"/>
                <a:ext cx="1082675" cy="788988"/>
              </a:xfrm>
              <a:custGeom>
                <a:avLst/>
                <a:gdLst>
                  <a:gd name="T0" fmla="*/ 192 w 198"/>
                  <a:gd name="T1" fmla="*/ 72 h 144"/>
                  <a:gd name="T2" fmla="*/ 184 w 198"/>
                  <a:gd name="T3" fmla="*/ 72 h 144"/>
                  <a:gd name="T4" fmla="*/ 172 w 198"/>
                  <a:gd name="T5" fmla="*/ 43 h 144"/>
                  <a:gd name="T6" fmla="*/ 157 w 198"/>
                  <a:gd name="T7" fmla="*/ 32 h 144"/>
                  <a:gd name="T8" fmla="*/ 126 w 198"/>
                  <a:gd name="T9" fmla="*/ 32 h 144"/>
                  <a:gd name="T10" fmla="*/ 126 w 198"/>
                  <a:gd name="T11" fmla="*/ 2 h 144"/>
                  <a:gd name="T12" fmla="*/ 124 w 198"/>
                  <a:gd name="T13" fmla="*/ 0 h 144"/>
                  <a:gd name="T14" fmla="*/ 2 w 198"/>
                  <a:gd name="T15" fmla="*/ 0 h 144"/>
                  <a:gd name="T16" fmla="*/ 0 w 198"/>
                  <a:gd name="T17" fmla="*/ 2 h 144"/>
                  <a:gd name="T18" fmla="*/ 0 w 198"/>
                  <a:gd name="T19" fmla="*/ 123 h 144"/>
                  <a:gd name="T20" fmla="*/ 2 w 198"/>
                  <a:gd name="T21" fmla="*/ 125 h 144"/>
                  <a:gd name="T22" fmla="*/ 19 w 198"/>
                  <a:gd name="T23" fmla="*/ 125 h 144"/>
                  <a:gd name="T24" fmla="*/ 40 w 198"/>
                  <a:gd name="T25" fmla="*/ 144 h 144"/>
                  <a:gd name="T26" fmla="*/ 61 w 198"/>
                  <a:gd name="T27" fmla="*/ 125 h 144"/>
                  <a:gd name="T28" fmla="*/ 138 w 198"/>
                  <a:gd name="T29" fmla="*/ 125 h 144"/>
                  <a:gd name="T30" fmla="*/ 159 w 198"/>
                  <a:gd name="T31" fmla="*/ 144 h 144"/>
                  <a:gd name="T32" fmla="*/ 180 w 198"/>
                  <a:gd name="T33" fmla="*/ 125 h 144"/>
                  <a:gd name="T34" fmla="*/ 192 w 198"/>
                  <a:gd name="T35" fmla="*/ 125 h 144"/>
                  <a:gd name="T36" fmla="*/ 198 w 198"/>
                  <a:gd name="T37" fmla="*/ 119 h 144"/>
                  <a:gd name="T38" fmla="*/ 198 w 198"/>
                  <a:gd name="T39" fmla="*/ 78 h 144"/>
                  <a:gd name="T40" fmla="*/ 192 w 198"/>
                  <a:gd name="T41" fmla="*/ 72 h 144"/>
                  <a:gd name="T42" fmla="*/ 157 w 198"/>
                  <a:gd name="T43" fmla="*/ 36 h 144"/>
                  <a:gd name="T44" fmla="*/ 168 w 198"/>
                  <a:gd name="T45" fmla="*/ 45 h 144"/>
                  <a:gd name="T46" fmla="*/ 179 w 198"/>
                  <a:gd name="T47" fmla="*/ 72 h 144"/>
                  <a:gd name="T48" fmla="*/ 126 w 198"/>
                  <a:gd name="T49" fmla="*/ 72 h 144"/>
                  <a:gd name="T50" fmla="*/ 126 w 198"/>
                  <a:gd name="T51" fmla="*/ 36 h 144"/>
                  <a:gd name="T52" fmla="*/ 157 w 198"/>
                  <a:gd name="T53" fmla="*/ 36 h 144"/>
                  <a:gd name="T54" fmla="*/ 5 w 198"/>
                  <a:gd name="T55" fmla="*/ 5 h 144"/>
                  <a:gd name="T56" fmla="*/ 121 w 198"/>
                  <a:gd name="T57" fmla="*/ 5 h 144"/>
                  <a:gd name="T58" fmla="*/ 121 w 198"/>
                  <a:gd name="T59" fmla="*/ 120 h 144"/>
                  <a:gd name="T60" fmla="*/ 61 w 198"/>
                  <a:gd name="T61" fmla="*/ 120 h 144"/>
                  <a:gd name="T62" fmla="*/ 40 w 198"/>
                  <a:gd name="T63" fmla="*/ 102 h 144"/>
                  <a:gd name="T64" fmla="*/ 19 w 198"/>
                  <a:gd name="T65" fmla="*/ 120 h 144"/>
                  <a:gd name="T66" fmla="*/ 5 w 198"/>
                  <a:gd name="T67" fmla="*/ 120 h 144"/>
                  <a:gd name="T68" fmla="*/ 5 w 198"/>
                  <a:gd name="T69" fmla="*/ 5 h 144"/>
                  <a:gd name="T70" fmla="*/ 40 w 198"/>
                  <a:gd name="T71" fmla="*/ 139 h 144"/>
                  <a:gd name="T72" fmla="*/ 23 w 198"/>
                  <a:gd name="T73" fmla="*/ 123 h 144"/>
                  <a:gd name="T74" fmla="*/ 40 w 198"/>
                  <a:gd name="T75" fmla="*/ 106 h 144"/>
                  <a:gd name="T76" fmla="*/ 56 w 198"/>
                  <a:gd name="T77" fmla="*/ 123 h 144"/>
                  <a:gd name="T78" fmla="*/ 40 w 198"/>
                  <a:gd name="T79" fmla="*/ 139 h 144"/>
                  <a:gd name="T80" fmla="*/ 159 w 198"/>
                  <a:gd name="T81" fmla="*/ 139 h 144"/>
                  <a:gd name="T82" fmla="*/ 143 w 198"/>
                  <a:gd name="T83" fmla="*/ 123 h 144"/>
                  <a:gd name="T84" fmla="*/ 159 w 198"/>
                  <a:gd name="T85" fmla="*/ 106 h 144"/>
                  <a:gd name="T86" fmla="*/ 175 w 198"/>
                  <a:gd name="T87" fmla="*/ 122 h 144"/>
                  <a:gd name="T88" fmla="*/ 175 w 198"/>
                  <a:gd name="T89" fmla="*/ 123 h 144"/>
                  <a:gd name="T90" fmla="*/ 175 w 198"/>
                  <a:gd name="T91" fmla="*/ 123 h 144"/>
                  <a:gd name="T92" fmla="*/ 159 w 198"/>
                  <a:gd name="T93" fmla="*/ 139 h 144"/>
                  <a:gd name="T94" fmla="*/ 193 w 198"/>
                  <a:gd name="T95" fmla="*/ 119 h 144"/>
                  <a:gd name="T96" fmla="*/ 192 w 198"/>
                  <a:gd name="T97" fmla="*/ 120 h 144"/>
                  <a:gd name="T98" fmla="*/ 180 w 198"/>
                  <a:gd name="T99" fmla="*/ 120 h 144"/>
                  <a:gd name="T100" fmla="*/ 159 w 198"/>
                  <a:gd name="T101" fmla="*/ 102 h 144"/>
                  <a:gd name="T102" fmla="*/ 138 w 198"/>
                  <a:gd name="T103" fmla="*/ 120 h 144"/>
                  <a:gd name="T104" fmla="*/ 126 w 198"/>
                  <a:gd name="T105" fmla="*/ 120 h 144"/>
                  <a:gd name="T106" fmla="*/ 126 w 198"/>
                  <a:gd name="T107" fmla="*/ 77 h 144"/>
                  <a:gd name="T108" fmla="*/ 192 w 198"/>
                  <a:gd name="T109" fmla="*/ 77 h 144"/>
                  <a:gd name="T110" fmla="*/ 193 w 198"/>
                  <a:gd name="T111" fmla="*/ 78 h 144"/>
                  <a:gd name="T112" fmla="*/ 193 w 198"/>
                  <a:gd name="T113" fmla="*/ 119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8" h="144">
                    <a:moveTo>
                      <a:pt x="192" y="72"/>
                    </a:moveTo>
                    <a:cubicBezTo>
                      <a:pt x="184" y="72"/>
                      <a:pt x="184" y="72"/>
                      <a:pt x="184" y="72"/>
                    </a:cubicBezTo>
                    <a:cubicBezTo>
                      <a:pt x="181" y="65"/>
                      <a:pt x="172" y="43"/>
                      <a:pt x="172" y="43"/>
                    </a:cubicBezTo>
                    <a:cubicBezTo>
                      <a:pt x="170" y="37"/>
                      <a:pt x="163" y="32"/>
                      <a:pt x="157" y="32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1"/>
                      <a:pt x="125" y="0"/>
                      <a:pt x="124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1" y="125"/>
                      <a:pt x="2" y="125"/>
                    </a:cubicBezTo>
                    <a:cubicBezTo>
                      <a:pt x="19" y="125"/>
                      <a:pt x="19" y="125"/>
                      <a:pt x="19" y="125"/>
                    </a:cubicBezTo>
                    <a:cubicBezTo>
                      <a:pt x="20" y="135"/>
                      <a:pt x="29" y="144"/>
                      <a:pt x="40" y="144"/>
                    </a:cubicBezTo>
                    <a:cubicBezTo>
                      <a:pt x="51" y="144"/>
                      <a:pt x="59" y="135"/>
                      <a:pt x="61" y="125"/>
                    </a:cubicBezTo>
                    <a:cubicBezTo>
                      <a:pt x="138" y="125"/>
                      <a:pt x="138" y="125"/>
                      <a:pt x="138" y="125"/>
                    </a:cubicBezTo>
                    <a:cubicBezTo>
                      <a:pt x="139" y="135"/>
                      <a:pt x="148" y="144"/>
                      <a:pt x="159" y="144"/>
                    </a:cubicBezTo>
                    <a:cubicBezTo>
                      <a:pt x="170" y="144"/>
                      <a:pt x="179" y="135"/>
                      <a:pt x="180" y="125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195" y="125"/>
                      <a:pt x="198" y="122"/>
                      <a:pt x="198" y="119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5"/>
                      <a:pt x="195" y="72"/>
                      <a:pt x="192" y="72"/>
                    </a:cubicBezTo>
                    <a:close/>
                    <a:moveTo>
                      <a:pt x="157" y="36"/>
                    </a:moveTo>
                    <a:cubicBezTo>
                      <a:pt x="161" y="36"/>
                      <a:pt x="166" y="40"/>
                      <a:pt x="168" y="45"/>
                    </a:cubicBezTo>
                    <a:cubicBezTo>
                      <a:pt x="168" y="46"/>
                      <a:pt x="176" y="64"/>
                      <a:pt x="179" y="72"/>
                    </a:cubicBezTo>
                    <a:cubicBezTo>
                      <a:pt x="126" y="72"/>
                      <a:pt x="126" y="72"/>
                      <a:pt x="126" y="72"/>
                    </a:cubicBezTo>
                    <a:cubicBezTo>
                      <a:pt x="126" y="36"/>
                      <a:pt x="126" y="36"/>
                      <a:pt x="126" y="36"/>
                    </a:cubicBezTo>
                    <a:lnTo>
                      <a:pt x="157" y="36"/>
                    </a:lnTo>
                    <a:close/>
                    <a:moveTo>
                      <a:pt x="5" y="5"/>
                    </a:move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120"/>
                      <a:pt x="121" y="120"/>
                      <a:pt x="121" y="120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59" y="110"/>
                      <a:pt x="51" y="102"/>
                      <a:pt x="40" y="102"/>
                    </a:cubicBezTo>
                    <a:cubicBezTo>
                      <a:pt x="29" y="102"/>
                      <a:pt x="20" y="110"/>
                      <a:pt x="19" y="120"/>
                    </a:cubicBezTo>
                    <a:cubicBezTo>
                      <a:pt x="5" y="120"/>
                      <a:pt x="5" y="120"/>
                      <a:pt x="5" y="120"/>
                    </a:cubicBezTo>
                    <a:lnTo>
                      <a:pt x="5" y="5"/>
                    </a:lnTo>
                    <a:close/>
                    <a:moveTo>
                      <a:pt x="40" y="139"/>
                    </a:moveTo>
                    <a:cubicBezTo>
                      <a:pt x="31" y="139"/>
                      <a:pt x="23" y="132"/>
                      <a:pt x="23" y="123"/>
                    </a:cubicBezTo>
                    <a:cubicBezTo>
                      <a:pt x="23" y="114"/>
                      <a:pt x="31" y="106"/>
                      <a:pt x="40" y="106"/>
                    </a:cubicBezTo>
                    <a:cubicBezTo>
                      <a:pt x="49" y="106"/>
                      <a:pt x="56" y="114"/>
                      <a:pt x="56" y="123"/>
                    </a:cubicBezTo>
                    <a:cubicBezTo>
                      <a:pt x="56" y="132"/>
                      <a:pt x="49" y="139"/>
                      <a:pt x="40" y="139"/>
                    </a:cubicBezTo>
                    <a:close/>
                    <a:moveTo>
                      <a:pt x="159" y="139"/>
                    </a:moveTo>
                    <a:cubicBezTo>
                      <a:pt x="150" y="139"/>
                      <a:pt x="143" y="132"/>
                      <a:pt x="143" y="123"/>
                    </a:cubicBezTo>
                    <a:cubicBezTo>
                      <a:pt x="143" y="114"/>
                      <a:pt x="150" y="106"/>
                      <a:pt x="159" y="106"/>
                    </a:cubicBezTo>
                    <a:cubicBezTo>
                      <a:pt x="168" y="106"/>
                      <a:pt x="175" y="113"/>
                      <a:pt x="175" y="122"/>
                    </a:cubicBezTo>
                    <a:cubicBezTo>
                      <a:pt x="175" y="122"/>
                      <a:pt x="175" y="122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32"/>
                      <a:pt x="168" y="139"/>
                      <a:pt x="159" y="139"/>
                    </a:cubicBezTo>
                    <a:close/>
                    <a:moveTo>
                      <a:pt x="193" y="119"/>
                    </a:moveTo>
                    <a:cubicBezTo>
                      <a:pt x="193" y="120"/>
                      <a:pt x="192" y="120"/>
                      <a:pt x="192" y="120"/>
                    </a:cubicBezTo>
                    <a:cubicBezTo>
                      <a:pt x="180" y="120"/>
                      <a:pt x="180" y="120"/>
                      <a:pt x="180" y="120"/>
                    </a:cubicBezTo>
                    <a:cubicBezTo>
                      <a:pt x="179" y="110"/>
                      <a:pt x="170" y="102"/>
                      <a:pt x="159" y="102"/>
                    </a:cubicBezTo>
                    <a:cubicBezTo>
                      <a:pt x="148" y="102"/>
                      <a:pt x="139" y="110"/>
                      <a:pt x="138" y="120"/>
                    </a:cubicBezTo>
                    <a:cubicBezTo>
                      <a:pt x="126" y="120"/>
                      <a:pt x="126" y="120"/>
                      <a:pt x="126" y="120"/>
                    </a:cubicBezTo>
                    <a:cubicBezTo>
                      <a:pt x="126" y="77"/>
                      <a:pt x="126" y="77"/>
                      <a:pt x="126" y="77"/>
                    </a:cubicBezTo>
                    <a:cubicBezTo>
                      <a:pt x="192" y="77"/>
                      <a:pt x="192" y="77"/>
                      <a:pt x="192" y="77"/>
                    </a:cubicBezTo>
                    <a:cubicBezTo>
                      <a:pt x="192" y="77"/>
                      <a:pt x="193" y="78"/>
                      <a:pt x="193" y="78"/>
                    </a:cubicBezTo>
                    <a:lnTo>
                      <a:pt x="193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Freeform 64"/>
              <p:cNvSpPr>
                <a:spLocks/>
              </p:cNvSpPr>
              <p:nvPr/>
            </p:nvSpPr>
            <p:spPr bwMode="auto">
              <a:xfrm>
                <a:off x="279400" y="-1397000"/>
                <a:ext cx="239713" cy="28575"/>
              </a:xfrm>
              <a:custGeom>
                <a:avLst/>
                <a:gdLst>
                  <a:gd name="T0" fmla="*/ 42 w 44"/>
                  <a:gd name="T1" fmla="*/ 0 h 5"/>
                  <a:gd name="T2" fmla="*/ 2 w 44"/>
                  <a:gd name="T3" fmla="*/ 0 h 5"/>
                  <a:gd name="T4" fmla="*/ 0 w 44"/>
                  <a:gd name="T5" fmla="*/ 2 h 5"/>
                  <a:gd name="T6" fmla="*/ 2 w 44"/>
                  <a:gd name="T7" fmla="*/ 5 h 5"/>
                  <a:gd name="T8" fmla="*/ 42 w 44"/>
                  <a:gd name="T9" fmla="*/ 5 h 5"/>
                  <a:gd name="T10" fmla="*/ 44 w 44"/>
                  <a:gd name="T11" fmla="*/ 2 h 5"/>
                  <a:gd name="T12" fmla="*/ 42 w 4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5">
                    <a:moveTo>
                      <a:pt x="4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5"/>
                      <a:pt x="44" y="4"/>
                      <a:pt x="44" y="2"/>
                    </a:cubicBezTo>
                    <a:cubicBezTo>
                      <a:pt x="44" y="1"/>
                      <a:pt x="43" y="0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6" name="Freeform 65"/>
              <p:cNvSpPr>
                <a:spLocks/>
              </p:cNvSpPr>
              <p:nvPr/>
            </p:nvSpPr>
            <p:spPr bwMode="auto">
              <a:xfrm>
                <a:off x="328613" y="-1276350"/>
                <a:ext cx="190500" cy="26988"/>
              </a:xfrm>
              <a:custGeom>
                <a:avLst/>
                <a:gdLst>
                  <a:gd name="T0" fmla="*/ 33 w 35"/>
                  <a:gd name="T1" fmla="*/ 0 h 5"/>
                  <a:gd name="T2" fmla="*/ 3 w 35"/>
                  <a:gd name="T3" fmla="*/ 0 h 5"/>
                  <a:gd name="T4" fmla="*/ 0 w 35"/>
                  <a:gd name="T5" fmla="*/ 2 h 5"/>
                  <a:gd name="T6" fmla="*/ 3 w 35"/>
                  <a:gd name="T7" fmla="*/ 5 h 5"/>
                  <a:gd name="T8" fmla="*/ 33 w 35"/>
                  <a:gd name="T9" fmla="*/ 5 h 5"/>
                  <a:gd name="T10" fmla="*/ 35 w 35"/>
                  <a:gd name="T11" fmla="*/ 2 h 5"/>
                  <a:gd name="T12" fmla="*/ 33 w 3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">
                    <a:moveTo>
                      <a:pt x="3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4" y="5"/>
                      <a:pt x="35" y="4"/>
                      <a:pt x="35" y="2"/>
                    </a:cubicBezTo>
                    <a:cubicBezTo>
                      <a:pt x="35" y="1"/>
                      <a:pt x="34" y="0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7" name="Freeform 66"/>
              <p:cNvSpPr>
                <a:spLocks/>
              </p:cNvSpPr>
              <p:nvPr/>
            </p:nvSpPr>
            <p:spPr bwMode="auto">
              <a:xfrm>
                <a:off x="382588" y="-1155700"/>
                <a:ext cx="136525" cy="26988"/>
              </a:xfrm>
              <a:custGeom>
                <a:avLst/>
                <a:gdLst>
                  <a:gd name="T0" fmla="*/ 23 w 25"/>
                  <a:gd name="T1" fmla="*/ 0 h 5"/>
                  <a:gd name="T2" fmla="*/ 3 w 25"/>
                  <a:gd name="T3" fmla="*/ 0 h 5"/>
                  <a:gd name="T4" fmla="*/ 0 w 25"/>
                  <a:gd name="T5" fmla="*/ 3 h 5"/>
                  <a:gd name="T6" fmla="*/ 3 w 25"/>
                  <a:gd name="T7" fmla="*/ 5 h 5"/>
                  <a:gd name="T8" fmla="*/ 23 w 25"/>
                  <a:gd name="T9" fmla="*/ 5 h 5"/>
                  <a:gd name="T10" fmla="*/ 25 w 25"/>
                  <a:gd name="T11" fmla="*/ 3 h 5"/>
                  <a:gd name="T12" fmla="*/ 23 w 2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5">
                    <a:moveTo>
                      <a:pt x="2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1"/>
                      <a:pt x="24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58" name="Group 57"/>
          <p:cNvGrpSpPr/>
          <p:nvPr/>
        </p:nvGrpSpPr>
        <p:grpSpPr>
          <a:xfrm>
            <a:off x="7484787" y="2492247"/>
            <a:ext cx="969171" cy="971549"/>
            <a:chOff x="7204075" y="-1846263"/>
            <a:chExt cx="1939925" cy="1944688"/>
          </a:xfrm>
        </p:grpSpPr>
        <p:sp>
          <p:nvSpPr>
            <p:cNvPr id="59" name="Oval 59"/>
            <p:cNvSpPr>
              <a:spLocks noChangeArrowheads="1"/>
            </p:cNvSpPr>
            <p:nvPr/>
          </p:nvSpPr>
          <p:spPr bwMode="auto">
            <a:xfrm>
              <a:off x="7204075" y="-1846263"/>
              <a:ext cx="1939925" cy="1944688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7519988" y="-1506538"/>
              <a:ext cx="1312862" cy="1265238"/>
              <a:chOff x="7519988" y="-1506538"/>
              <a:chExt cx="1312862" cy="1265238"/>
            </a:xfrm>
          </p:grpSpPr>
          <p:sp>
            <p:nvSpPr>
              <p:cNvPr id="61" name="Freeform 67"/>
              <p:cNvSpPr>
                <a:spLocks/>
              </p:cNvSpPr>
              <p:nvPr/>
            </p:nvSpPr>
            <p:spPr bwMode="auto">
              <a:xfrm>
                <a:off x="7519988" y="-1484313"/>
                <a:ext cx="1176338" cy="1117600"/>
              </a:xfrm>
              <a:custGeom>
                <a:avLst/>
                <a:gdLst>
                  <a:gd name="T0" fmla="*/ 211 w 215"/>
                  <a:gd name="T1" fmla="*/ 164 h 204"/>
                  <a:gd name="T2" fmla="*/ 147 w 215"/>
                  <a:gd name="T3" fmla="*/ 199 h 204"/>
                  <a:gd name="T4" fmla="*/ 46 w 215"/>
                  <a:gd name="T5" fmla="*/ 10 h 204"/>
                  <a:gd name="T6" fmla="*/ 35 w 215"/>
                  <a:gd name="T7" fmla="*/ 1 h 204"/>
                  <a:gd name="T8" fmla="*/ 22 w 215"/>
                  <a:gd name="T9" fmla="*/ 3 h 204"/>
                  <a:gd name="T10" fmla="*/ 1 w 215"/>
                  <a:gd name="T11" fmla="*/ 14 h 204"/>
                  <a:gd name="T12" fmla="*/ 0 w 215"/>
                  <a:gd name="T13" fmla="*/ 17 h 204"/>
                  <a:gd name="T14" fmla="*/ 3 w 215"/>
                  <a:gd name="T15" fmla="*/ 18 h 204"/>
                  <a:gd name="T16" fmla="*/ 24 w 215"/>
                  <a:gd name="T17" fmla="*/ 7 h 204"/>
                  <a:gd name="T18" fmla="*/ 34 w 215"/>
                  <a:gd name="T19" fmla="*/ 6 h 204"/>
                  <a:gd name="T20" fmla="*/ 41 w 215"/>
                  <a:gd name="T21" fmla="*/ 12 h 204"/>
                  <a:gd name="T22" fmla="*/ 144 w 215"/>
                  <a:gd name="T23" fmla="*/ 203 h 204"/>
                  <a:gd name="T24" fmla="*/ 146 w 215"/>
                  <a:gd name="T25" fmla="*/ 204 h 204"/>
                  <a:gd name="T26" fmla="*/ 146 w 215"/>
                  <a:gd name="T27" fmla="*/ 204 h 204"/>
                  <a:gd name="T28" fmla="*/ 148 w 215"/>
                  <a:gd name="T29" fmla="*/ 204 h 204"/>
                  <a:gd name="T30" fmla="*/ 213 w 215"/>
                  <a:gd name="T31" fmla="*/ 168 h 204"/>
                  <a:gd name="T32" fmla="*/ 214 w 215"/>
                  <a:gd name="T33" fmla="*/ 165 h 204"/>
                  <a:gd name="T34" fmla="*/ 211 w 215"/>
                  <a:gd name="T35" fmla="*/ 16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04">
                    <a:moveTo>
                      <a:pt x="211" y="164"/>
                    </a:moveTo>
                    <a:cubicBezTo>
                      <a:pt x="147" y="199"/>
                      <a:pt x="147" y="199"/>
                      <a:pt x="147" y="199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3" y="6"/>
                      <a:pt x="40" y="3"/>
                      <a:pt x="35" y="1"/>
                    </a:cubicBezTo>
                    <a:cubicBezTo>
                      <a:pt x="31" y="0"/>
                      <a:pt x="26" y="1"/>
                      <a:pt x="22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1" y="18"/>
                      <a:pt x="2" y="19"/>
                      <a:pt x="3" y="1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7" y="5"/>
                      <a:pt x="31" y="5"/>
                      <a:pt x="34" y="6"/>
                    </a:cubicBezTo>
                    <a:cubicBezTo>
                      <a:pt x="37" y="7"/>
                      <a:pt x="40" y="9"/>
                      <a:pt x="41" y="12"/>
                    </a:cubicBezTo>
                    <a:cubicBezTo>
                      <a:pt x="144" y="203"/>
                      <a:pt x="144" y="203"/>
                      <a:pt x="144" y="203"/>
                    </a:cubicBezTo>
                    <a:cubicBezTo>
                      <a:pt x="145" y="203"/>
                      <a:pt x="145" y="204"/>
                      <a:pt x="146" y="204"/>
                    </a:cubicBezTo>
                    <a:cubicBezTo>
                      <a:pt x="146" y="204"/>
                      <a:pt x="146" y="204"/>
                      <a:pt x="146" y="204"/>
                    </a:cubicBezTo>
                    <a:cubicBezTo>
                      <a:pt x="147" y="204"/>
                      <a:pt x="147" y="204"/>
                      <a:pt x="148" y="204"/>
                    </a:cubicBezTo>
                    <a:cubicBezTo>
                      <a:pt x="213" y="168"/>
                      <a:pt x="213" y="168"/>
                      <a:pt x="213" y="168"/>
                    </a:cubicBezTo>
                    <a:cubicBezTo>
                      <a:pt x="215" y="168"/>
                      <a:pt x="215" y="166"/>
                      <a:pt x="214" y="165"/>
                    </a:cubicBezTo>
                    <a:cubicBezTo>
                      <a:pt x="214" y="164"/>
                      <a:pt x="212" y="164"/>
                      <a:pt x="211" y="1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68"/>
              <p:cNvSpPr>
                <a:spLocks noEditPoints="1"/>
              </p:cNvSpPr>
              <p:nvPr/>
            </p:nvSpPr>
            <p:spPr bwMode="auto">
              <a:xfrm>
                <a:off x="8045450" y="-422275"/>
                <a:ext cx="190500" cy="180975"/>
              </a:xfrm>
              <a:custGeom>
                <a:avLst/>
                <a:gdLst>
                  <a:gd name="T0" fmla="*/ 18 w 35"/>
                  <a:gd name="T1" fmla="*/ 0 h 33"/>
                  <a:gd name="T2" fmla="*/ 11 w 35"/>
                  <a:gd name="T3" fmla="*/ 2 h 33"/>
                  <a:gd name="T4" fmla="*/ 4 w 35"/>
                  <a:gd name="T5" fmla="*/ 24 h 33"/>
                  <a:gd name="T6" fmla="*/ 19 w 35"/>
                  <a:gd name="T7" fmla="*/ 33 h 33"/>
                  <a:gd name="T8" fmla="*/ 26 w 35"/>
                  <a:gd name="T9" fmla="*/ 31 h 33"/>
                  <a:gd name="T10" fmla="*/ 34 w 35"/>
                  <a:gd name="T11" fmla="*/ 21 h 33"/>
                  <a:gd name="T12" fmla="*/ 33 w 35"/>
                  <a:gd name="T13" fmla="*/ 9 h 33"/>
                  <a:gd name="T14" fmla="*/ 18 w 35"/>
                  <a:gd name="T15" fmla="*/ 0 h 33"/>
                  <a:gd name="T16" fmla="*/ 30 w 35"/>
                  <a:gd name="T17" fmla="*/ 20 h 33"/>
                  <a:gd name="T18" fmla="*/ 24 w 35"/>
                  <a:gd name="T19" fmla="*/ 27 h 33"/>
                  <a:gd name="T20" fmla="*/ 19 w 35"/>
                  <a:gd name="T21" fmla="*/ 28 h 33"/>
                  <a:gd name="T22" fmla="*/ 8 w 35"/>
                  <a:gd name="T23" fmla="*/ 22 h 33"/>
                  <a:gd name="T24" fmla="*/ 13 w 35"/>
                  <a:gd name="T25" fmla="*/ 6 h 33"/>
                  <a:gd name="T26" fmla="*/ 18 w 35"/>
                  <a:gd name="T27" fmla="*/ 5 h 33"/>
                  <a:gd name="T28" fmla="*/ 29 w 35"/>
                  <a:gd name="T29" fmla="*/ 11 h 33"/>
                  <a:gd name="T30" fmla="*/ 30 w 35"/>
                  <a:gd name="T31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3">
                    <a:moveTo>
                      <a:pt x="18" y="0"/>
                    </a:moveTo>
                    <a:cubicBezTo>
                      <a:pt x="16" y="0"/>
                      <a:pt x="13" y="1"/>
                      <a:pt x="11" y="2"/>
                    </a:cubicBezTo>
                    <a:cubicBezTo>
                      <a:pt x="3" y="6"/>
                      <a:pt x="0" y="16"/>
                      <a:pt x="4" y="24"/>
                    </a:cubicBezTo>
                    <a:cubicBezTo>
                      <a:pt x="7" y="30"/>
                      <a:pt x="13" y="33"/>
                      <a:pt x="19" y="33"/>
                    </a:cubicBezTo>
                    <a:cubicBezTo>
                      <a:pt x="21" y="33"/>
                      <a:pt x="24" y="32"/>
                      <a:pt x="26" y="31"/>
                    </a:cubicBezTo>
                    <a:cubicBezTo>
                      <a:pt x="30" y="29"/>
                      <a:pt x="33" y="25"/>
                      <a:pt x="34" y="21"/>
                    </a:cubicBezTo>
                    <a:cubicBezTo>
                      <a:pt x="35" y="17"/>
                      <a:pt x="35" y="13"/>
                      <a:pt x="33" y="9"/>
                    </a:cubicBezTo>
                    <a:cubicBezTo>
                      <a:pt x="30" y="4"/>
                      <a:pt x="24" y="0"/>
                      <a:pt x="18" y="0"/>
                    </a:cubicBezTo>
                    <a:close/>
                    <a:moveTo>
                      <a:pt x="30" y="20"/>
                    </a:moveTo>
                    <a:cubicBezTo>
                      <a:pt x="29" y="23"/>
                      <a:pt x="27" y="25"/>
                      <a:pt x="24" y="27"/>
                    </a:cubicBezTo>
                    <a:cubicBezTo>
                      <a:pt x="22" y="28"/>
                      <a:pt x="20" y="28"/>
                      <a:pt x="19" y="28"/>
                    </a:cubicBezTo>
                    <a:cubicBezTo>
                      <a:pt x="14" y="28"/>
                      <a:pt x="10" y="26"/>
                      <a:pt x="8" y="22"/>
                    </a:cubicBezTo>
                    <a:cubicBezTo>
                      <a:pt x="5" y="16"/>
                      <a:pt x="7" y="9"/>
                      <a:pt x="13" y="6"/>
                    </a:cubicBezTo>
                    <a:cubicBezTo>
                      <a:pt x="15" y="5"/>
                      <a:pt x="17" y="5"/>
                      <a:pt x="18" y="5"/>
                    </a:cubicBezTo>
                    <a:cubicBezTo>
                      <a:pt x="23" y="5"/>
                      <a:pt x="27" y="7"/>
                      <a:pt x="29" y="11"/>
                    </a:cubicBezTo>
                    <a:cubicBezTo>
                      <a:pt x="30" y="14"/>
                      <a:pt x="31" y="17"/>
                      <a:pt x="3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Freeform 69"/>
              <p:cNvSpPr>
                <a:spLocks noEditPoints="1"/>
              </p:cNvSpPr>
              <p:nvPr/>
            </p:nvSpPr>
            <p:spPr bwMode="auto">
              <a:xfrm>
                <a:off x="7962900" y="-1506538"/>
                <a:ext cx="869950" cy="1003300"/>
              </a:xfrm>
              <a:custGeom>
                <a:avLst/>
                <a:gdLst>
                  <a:gd name="T0" fmla="*/ 158 w 159"/>
                  <a:gd name="T1" fmla="*/ 135 h 183"/>
                  <a:gd name="T2" fmla="*/ 86 w 159"/>
                  <a:gd name="T3" fmla="*/ 2 h 183"/>
                  <a:gd name="T4" fmla="*/ 84 w 159"/>
                  <a:gd name="T5" fmla="*/ 0 h 183"/>
                  <a:gd name="T6" fmla="*/ 83 w 159"/>
                  <a:gd name="T7" fmla="*/ 1 h 183"/>
                  <a:gd name="T8" fmla="*/ 1 w 159"/>
                  <a:gd name="T9" fmla="*/ 45 h 183"/>
                  <a:gd name="T10" fmla="*/ 0 w 159"/>
                  <a:gd name="T11" fmla="*/ 48 h 183"/>
                  <a:gd name="T12" fmla="*/ 72 w 159"/>
                  <a:gd name="T13" fmla="*/ 181 h 183"/>
                  <a:gd name="T14" fmla="*/ 74 w 159"/>
                  <a:gd name="T15" fmla="*/ 183 h 183"/>
                  <a:gd name="T16" fmla="*/ 74 w 159"/>
                  <a:gd name="T17" fmla="*/ 183 h 183"/>
                  <a:gd name="T18" fmla="*/ 76 w 159"/>
                  <a:gd name="T19" fmla="*/ 182 h 183"/>
                  <a:gd name="T20" fmla="*/ 157 w 159"/>
                  <a:gd name="T21" fmla="*/ 138 h 183"/>
                  <a:gd name="T22" fmla="*/ 158 w 159"/>
                  <a:gd name="T23" fmla="*/ 135 h 183"/>
                  <a:gd name="T24" fmla="*/ 83 w 159"/>
                  <a:gd name="T25" fmla="*/ 6 h 183"/>
                  <a:gd name="T26" fmla="*/ 117 w 159"/>
                  <a:gd name="T27" fmla="*/ 69 h 183"/>
                  <a:gd name="T28" fmla="*/ 39 w 159"/>
                  <a:gd name="T29" fmla="*/ 110 h 183"/>
                  <a:gd name="T30" fmla="*/ 6 w 159"/>
                  <a:gd name="T31" fmla="*/ 48 h 183"/>
                  <a:gd name="T32" fmla="*/ 83 w 159"/>
                  <a:gd name="T33" fmla="*/ 6 h 183"/>
                  <a:gd name="T34" fmla="*/ 75 w 159"/>
                  <a:gd name="T35" fmla="*/ 177 h 183"/>
                  <a:gd name="T36" fmla="*/ 42 w 159"/>
                  <a:gd name="T37" fmla="*/ 114 h 183"/>
                  <a:gd name="T38" fmla="*/ 119 w 159"/>
                  <a:gd name="T39" fmla="*/ 73 h 183"/>
                  <a:gd name="T40" fmla="*/ 153 w 159"/>
                  <a:gd name="T41" fmla="*/ 135 h 183"/>
                  <a:gd name="T42" fmla="*/ 75 w 159"/>
                  <a:gd name="T43" fmla="*/ 177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9" h="183">
                    <a:moveTo>
                      <a:pt x="158" y="135"/>
                    </a:moveTo>
                    <a:cubicBezTo>
                      <a:pt x="86" y="2"/>
                      <a:pt x="86" y="2"/>
                      <a:pt x="86" y="2"/>
                    </a:cubicBezTo>
                    <a:cubicBezTo>
                      <a:pt x="86" y="1"/>
                      <a:pt x="85" y="1"/>
                      <a:pt x="84" y="0"/>
                    </a:cubicBezTo>
                    <a:cubicBezTo>
                      <a:pt x="84" y="0"/>
                      <a:pt x="83" y="0"/>
                      <a:pt x="83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5"/>
                      <a:pt x="0" y="47"/>
                      <a:pt x="0" y="48"/>
                    </a:cubicBezTo>
                    <a:cubicBezTo>
                      <a:pt x="72" y="181"/>
                      <a:pt x="72" y="181"/>
                      <a:pt x="72" y="181"/>
                    </a:cubicBezTo>
                    <a:cubicBezTo>
                      <a:pt x="73" y="182"/>
                      <a:pt x="73" y="182"/>
                      <a:pt x="74" y="183"/>
                    </a:cubicBezTo>
                    <a:cubicBezTo>
                      <a:pt x="74" y="183"/>
                      <a:pt x="74" y="183"/>
                      <a:pt x="74" y="183"/>
                    </a:cubicBezTo>
                    <a:cubicBezTo>
                      <a:pt x="75" y="183"/>
                      <a:pt x="75" y="183"/>
                      <a:pt x="76" y="182"/>
                    </a:cubicBezTo>
                    <a:cubicBezTo>
                      <a:pt x="157" y="138"/>
                      <a:pt x="157" y="138"/>
                      <a:pt x="157" y="138"/>
                    </a:cubicBezTo>
                    <a:cubicBezTo>
                      <a:pt x="158" y="138"/>
                      <a:pt x="159" y="136"/>
                      <a:pt x="158" y="135"/>
                    </a:cubicBezTo>
                    <a:close/>
                    <a:moveTo>
                      <a:pt x="83" y="6"/>
                    </a:moveTo>
                    <a:cubicBezTo>
                      <a:pt x="117" y="69"/>
                      <a:pt x="117" y="69"/>
                      <a:pt x="117" y="69"/>
                    </a:cubicBezTo>
                    <a:cubicBezTo>
                      <a:pt x="39" y="110"/>
                      <a:pt x="39" y="110"/>
                      <a:pt x="39" y="110"/>
                    </a:cubicBezTo>
                    <a:cubicBezTo>
                      <a:pt x="6" y="48"/>
                      <a:pt x="6" y="48"/>
                      <a:pt x="6" y="48"/>
                    </a:cubicBezTo>
                    <a:lnTo>
                      <a:pt x="83" y="6"/>
                    </a:lnTo>
                    <a:close/>
                    <a:moveTo>
                      <a:pt x="75" y="177"/>
                    </a:moveTo>
                    <a:cubicBezTo>
                      <a:pt x="42" y="114"/>
                      <a:pt x="42" y="114"/>
                      <a:pt x="42" y="114"/>
                    </a:cubicBezTo>
                    <a:cubicBezTo>
                      <a:pt x="119" y="73"/>
                      <a:pt x="119" y="73"/>
                      <a:pt x="119" y="73"/>
                    </a:cubicBezTo>
                    <a:cubicBezTo>
                      <a:pt x="153" y="135"/>
                      <a:pt x="153" y="135"/>
                      <a:pt x="153" y="135"/>
                    </a:cubicBezTo>
                    <a:lnTo>
                      <a:pt x="75" y="1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Freeform 70"/>
              <p:cNvSpPr>
                <a:spLocks/>
              </p:cNvSpPr>
              <p:nvPr/>
            </p:nvSpPr>
            <p:spPr bwMode="auto">
              <a:xfrm>
                <a:off x="8132763" y="-1341438"/>
                <a:ext cx="234950" cy="136525"/>
              </a:xfrm>
              <a:custGeom>
                <a:avLst/>
                <a:gdLst>
                  <a:gd name="T0" fmla="*/ 42 w 43"/>
                  <a:gd name="T1" fmla="*/ 4 h 25"/>
                  <a:gd name="T2" fmla="*/ 43 w 43"/>
                  <a:gd name="T3" fmla="*/ 1 h 25"/>
                  <a:gd name="T4" fmla="*/ 40 w 43"/>
                  <a:gd name="T5" fmla="*/ 0 h 25"/>
                  <a:gd name="T6" fmla="*/ 2 w 43"/>
                  <a:gd name="T7" fmla="*/ 21 h 25"/>
                  <a:gd name="T8" fmla="*/ 1 w 43"/>
                  <a:gd name="T9" fmla="*/ 24 h 25"/>
                  <a:gd name="T10" fmla="*/ 3 w 43"/>
                  <a:gd name="T11" fmla="*/ 25 h 25"/>
                  <a:gd name="T12" fmla="*/ 4 w 43"/>
                  <a:gd name="T13" fmla="*/ 25 h 25"/>
                  <a:gd name="T14" fmla="*/ 42 w 43"/>
                  <a:gd name="T15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2" y="4"/>
                    </a:moveTo>
                    <a:cubicBezTo>
                      <a:pt x="43" y="4"/>
                      <a:pt x="43" y="2"/>
                      <a:pt x="43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3"/>
                      <a:pt x="1" y="24"/>
                    </a:cubicBezTo>
                    <a:cubicBezTo>
                      <a:pt x="1" y="25"/>
                      <a:pt x="2" y="25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lnTo>
                      <a:pt x="4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5" name="Freeform 71"/>
              <p:cNvSpPr>
                <a:spLocks/>
              </p:cNvSpPr>
              <p:nvPr/>
            </p:nvSpPr>
            <p:spPr bwMode="auto">
              <a:xfrm>
                <a:off x="8329613" y="-981075"/>
                <a:ext cx="234950" cy="138113"/>
              </a:xfrm>
              <a:custGeom>
                <a:avLst/>
                <a:gdLst>
                  <a:gd name="T0" fmla="*/ 43 w 43"/>
                  <a:gd name="T1" fmla="*/ 1 h 25"/>
                  <a:gd name="T2" fmla="*/ 39 w 43"/>
                  <a:gd name="T3" fmla="*/ 0 h 25"/>
                  <a:gd name="T4" fmla="*/ 1 w 43"/>
                  <a:gd name="T5" fmla="*/ 21 h 25"/>
                  <a:gd name="T6" fmla="*/ 0 w 43"/>
                  <a:gd name="T7" fmla="*/ 24 h 25"/>
                  <a:gd name="T8" fmla="*/ 2 w 43"/>
                  <a:gd name="T9" fmla="*/ 25 h 25"/>
                  <a:gd name="T10" fmla="*/ 3 w 43"/>
                  <a:gd name="T11" fmla="*/ 25 h 25"/>
                  <a:gd name="T12" fmla="*/ 42 w 43"/>
                  <a:gd name="T13" fmla="*/ 4 h 25"/>
                  <a:gd name="T14" fmla="*/ 43 w 43"/>
                  <a:gd name="T15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25">
                    <a:moveTo>
                      <a:pt x="43" y="1"/>
                    </a:moveTo>
                    <a:cubicBezTo>
                      <a:pt x="42" y="0"/>
                      <a:pt x="41" y="0"/>
                      <a:pt x="39" y="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4"/>
                      <a:pt x="43" y="2"/>
                      <a:pt x="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6" name="Group 65"/>
          <p:cNvGrpSpPr/>
          <p:nvPr/>
        </p:nvGrpSpPr>
        <p:grpSpPr>
          <a:xfrm>
            <a:off x="5617397" y="1672071"/>
            <a:ext cx="966792" cy="971549"/>
            <a:chOff x="5137150" y="-1846263"/>
            <a:chExt cx="1935163" cy="1944688"/>
          </a:xfrm>
        </p:grpSpPr>
        <p:sp>
          <p:nvSpPr>
            <p:cNvPr id="67" name="Oval 60"/>
            <p:cNvSpPr>
              <a:spLocks noChangeArrowheads="1"/>
            </p:cNvSpPr>
            <p:nvPr/>
          </p:nvSpPr>
          <p:spPr bwMode="auto">
            <a:xfrm>
              <a:off x="5137150" y="-1846263"/>
              <a:ext cx="1935163" cy="1944688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5526088" y="-1517650"/>
              <a:ext cx="1158875" cy="1292225"/>
              <a:chOff x="5526088" y="-1517650"/>
              <a:chExt cx="1158875" cy="1292225"/>
            </a:xfrm>
          </p:grpSpPr>
          <p:sp>
            <p:nvSpPr>
              <p:cNvPr id="69" name="Freeform 72"/>
              <p:cNvSpPr>
                <a:spLocks noEditPoints="1"/>
              </p:cNvSpPr>
              <p:nvPr/>
            </p:nvSpPr>
            <p:spPr bwMode="auto">
              <a:xfrm>
                <a:off x="5656263" y="-1517650"/>
                <a:ext cx="950913" cy="784225"/>
              </a:xfrm>
              <a:custGeom>
                <a:avLst/>
                <a:gdLst>
                  <a:gd name="T0" fmla="*/ 172 w 174"/>
                  <a:gd name="T1" fmla="*/ 143 h 143"/>
                  <a:gd name="T2" fmla="*/ 2 w 174"/>
                  <a:gd name="T3" fmla="*/ 143 h 143"/>
                  <a:gd name="T4" fmla="*/ 0 w 174"/>
                  <a:gd name="T5" fmla="*/ 140 h 143"/>
                  <a:gd name="T6" fmla="*/ 0 w 174"/>
                  <a:gd name="T7" fmla="*/ 2 h 143"/>
                  <a:gd name="T8" fmla="*/ 2 w 174"/>
                  <a:gd name="T9" fmla="*/ 0 h 143"/>
                  <a:gd name="T10" fmla="*/ 172 w 174"/>
                  <a:gd name="T11" fmla="*/ 0 h 143"/>
                  <a:gd name="T12" fmla="*/ 174 w 174"/>
                  <a:gd name="T13" fmla="*/ 2 h 143"/>
                  <a:gd name="T14" fmla="*/ 174 w 174"/>
                  <a:gd name="T15" fmla="*/ 140 h 143"/>
                  <a:gd name="T16" fmla="*/ 172 w 174"/>
                  <a:gd name="T17" fmla="*/ 143 h 143"/>
                  <a:gd name="T18" fmla="*/ 4 w 174"/>
                  <a:gd name="T19" fmla="*/ 138 h 143"/>
                  <a:gd name="T20" fmla="*/ 169 w 174"/>
                  <a:gd name="T21" fmla="*/ 138 h 143"/>
                  <a:gd name="T22" fmla="*/ 169 w 174"/>
                  <a:gd name="T23" fmla="*/ 4 h 143"/>
                  <a:gd name="T24" fmla="*/ 4 w 174"/>
                  <a:gd name="T25" fmla="*/ 4 h 143"/>
                  <a:gd name="T26" fmla="*/ 4 w 174"/>
                  <a:gd name="T27" fmla="*/ 13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" h="143">
                    <a:moveTo>
                      <a:pt x="172" y="143"/>
                    </a:moveTo>
                    <a:cubicBezTo>
                      <a:pt x="2" y="143"/>
                      <a:pt x="2" y="143"/>
                      <a:pt x="2" y="143"/>
                    </a:cubicBezTo>
                    <a:cubicBezTo>
                      <a:pt x="1" y="143"/>
                      <a:pt x="0" y="142"/>
                      <a:pt x="0" y="14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73" y="0"/>
                      <a:pt x="174" y="1"/>
                      <a:pt x="174" y="2"/>
                    </a:cubicBezTo>
                    <a:cubicBezTo>
                      <a:pt x="174" y="140"/>
                      <a:pt x="174" y="140"/>
                      <a:pt x="174" y="140"/>
                    </a:cubicBezTo>
                    <a:cubicBezTo>
                      <a:pt x="174" y="142"/>
                      <a:pt x="173" y="143"/>
                      <a:pt x="172" y="143"/>
                    </a:cubicBezTo>
                    <a:close/>
                    <a:moveTo>
                      <a:pt x="4" y="138"/>
                    </a:move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4" y="1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0" name="Freeform 73"/>
              <p:cNvSpPr>
                <a:spLocks noEditPoints="1"/>
              </p:cNvSpPr>
              <p:nvPr/>
            </p:nvSpPr>
            <p:spPr bwMode="auto">
              <a:xfrm>
                <a:off x="5962650" y="-1408113"/>
                <a:ext cx="339725" cy="93663"/>
              </a:xfrm>
              <a:custGeom>
                <a:avLst/>
                <a:gdLst>
                  <a:gd name="T0" fmla="*/ 53 w 62"/>
                  <a:gd name="T1" fmla="*/ 17 h 17"/>
                  <a:gd name="T2" fmla="*/ 9 w 62"/>
                  <a:gd name="T3" fmla="*/ 17 h 17"/>
                  <a:gd name="T4" fmla="*/ 0 w 62"/>
                  <a:gd name="T5" fmla="*/ 9 h 17"/>
                  <a:gd name="T6" fmla="*/ 9 w 62"/>
                  <a:gd name="T7" fmla="*/ 0 h 17"/>
                  <a:gd name="T8" fmla="*/ 53 w 62"/>
                  <a:gd name="T9" fmla="*/ 0 h 17"/>
                  <a:gd name="T10" fmla="*/ 62 w 62"/>
                  <a:gd name="T11" fmla="*/ 9 h 17"/>
                  <a:gd name="T12" fmla="*/ 53 w 62"/>
                  <a:gd name="T13" fmla="*/ 17 h 17"/>
                  <a:gd name="T14" fmla="*/ 9 w 62"/>
                  <a:gd name="T15" fmla="*/ 4 h 17"/>
                  <a:gd name="T16" fmla="*/ 4 w 62"/>
                  <a:gd name="T17" fmla="*/ 9 h 17"/>
                  <a:gd name="T18" fmla="*/ 9 w 62"/>
                  <a:gd name="T19" fmla="*/ 13 h 17"/>
                  <a:gd name="T20" fmla="*/ 53 w 62"/>
                  <a:gd name="T21" fmla="*/ 13 h 17"/>
                  <a:gd name="T22" fmla="*/ 57 w 62"/>
                  <a:gd name="T23" fmla="*/ 9 h 17"/>
                  <a:gd name="T24" fmla="*/ 53 w 62"/>
                  <a:gd name="T25" fmla="*/ 4 h 17"/>
                  <a:gd name="T26" fmla="*/ 9 w 62"/>
                  <a:gd name="T2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17">
                    <a:moveTo>
                      <a:pt x="53" y="17"/>
                    </a:moveTo>
                    <a:cubicBezTo>
                      <a:pt x="9" y="17"/>
                      <a:pt x="9" y="17"/>
                      <a:pt x="9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8" y="0"/>
                      <a:pt x="62" y="4"/>
                      <a:pt x="62" y="9"/>
                    </a:cubicBezTo>
                    <a:cubicBezTo>
                      <a:pt x="62" y="13"/>
                      <a:pt x="58" y="17"/>
                      <a:pt x="53" y="17"/>
                    </a:cubicBezTo>
                    <a:close/>
                    <a:moveTo>
                      <a:pt x="9" y="4"/>
                    </a:moveTo>
                    <a:cubicBezTo>
                      <a:pt x="6" y="4"/>
                      <a:pt x="4" y="6"/>
                      <a:pt x="4" y="9"/>
                    </a:cubicBezTo>
                    <a:cubicBezTo>
                      <a:pt x="4" y="11"/>
                      <a:pt x="6" y="13"/>
                      <a:pt x="9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5" y="13"/>
                      <a:pt x="57" y="11"/>
                      <a:pt x="57" y="9"/>
                    </a:cubicBezTo>
                    <a:cubicBezTo>
                      <a:pt x="57" y="6"/>
                      <a:pt x="55" y="4"/>
                      <a:pt x="53" y="4"/>
                    </a:cubicBezTo>
                    <a:lnTo>
                      <a:pt x="9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1" name="Freeform 74"/>
              <p:cNvSpPr>
                <a:spLocks noEditPoints="1"/>
              </p:cNvSpPr>
              <p:nvPr/>
            </p:nvSpPr>
            <p:spPr bwMode="auto">
              <a:xfrm>
                <a:off x="5640388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2" y="0"/>
                      <a:pt x="28" y="7"/>
                      <a:pt x="28" y="14"/>
                    </a:cubicBezTo>
                    <a:cubicBezTo>
                      <a:pt x="28" y="22"/>
                      <a:pt x="22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2" name="Freeform 75"/>
              <p:cNvSpPr>
                <a:spLocks noEditPoints="1"/>
              </p:cNvSpPr>
              <p:nvPr/>
            </p:nvSpPr>
            <p:spPr bwMode="auto">
              <a:xfrm>
                <a:off x="5886450" y="-498475"/>
                <a:ext cx="152400" cy="153988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5 h 28"/>
                  <a:gd name="T12" fmla="*/ 5 w 28"/>
                  <a:gd name="T13" fmla="*/ 14 h 28"/>
                  <a:gd name="T14" fmla="*/ 14 w 28"/>
                  <a:gd name="T15" fmla="*/ 23 h 28"/>
                  <a:gd name="T16" fmla="*/ 23 w 28"/>
                  <a:gd name="T17" fmla="*/ 14 h 28"/>
                  <a:gd name="T18" fmla="*/ 14 w 28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8" y="7"/>
                      <a:pt x="28" y="14"/>
                    </a:cubicBezTo>
                    <a:cubicBezTo>
                      <a:pt x="28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5" y="9"/>
                      <a:pt x="5" y="14"/>
                    </a:cubicBezTo>
                    <a:cubicBezTo>
                      <a:pt x="5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3" name="Freeform 76"/>
              <p:cNvSpPr>
                <a:spLocks noEditPoints="1"/>
              </p:cNvSpPr>
              <p:nvPr/>
            </p:nvSpPr>
            <p:spPr bwMode="auto">
              <a:xfrm>
                <a:off x="6132513" y="-498475"/>
                <a:ext cx="147638" cy="153988"/>
              </a:xfrm>
              <a:custGeom>
                <a:avLst/>
                <a:gdLst>
                  <a:gd name="T0" fmla="*/ 14 w 27"/>
                  <a:gd name="T1" fmla="*/ 28 h 28"/>
                  <a:gd name="T2" fmla="*/ 0 w 27"/>
                  <a:gd name="T3" fmla="*/ 14 h 28"/>
                  <a:gd name="T4" fmla="*/ 14 w 27"/>
                  <a:gd name="T5" fmla="*/ 0 h 28"/>
                  <a:gd name="T6" fmla="*/ 27 w 27"/>
                  <a:gd name="T7" fmla="*/ 14 h 28"/>
                  <a:gd name="T8" fmla="*/ 14 w 27"/>
                  <a:gd name="T9" fmla="*/ 28 h 28"/>
                  <a:gd name="T10" fmla="*/ 14 w 27"/>
                  <a:gd name="T11" fmla="*/ 5 h 28"/>
                  <a:gd name="T12" fmla="*/ 4 w 27"/>
                  <a:gd name="T13" fmla="*/ 14 h 28"/>
                  <a:gd name="T14" fmla="*/ 14 w 27"/>
                  <a:gd name="T15" fmla="*/ 23 h 28"/>
                  <a:gd name="T16" fmla="*/ 23 w 27"/>
                  <a:gd name="T17" fmla="*/ 14 h 28"/>
                  <a:gd name="T18" fmla="*/ 14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4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4" y="28"/>
                    </a:cubicBezTo>
                    <a:close/>
                    <a:moveTo>
                      <a:pt x="14" y="5"/>
                    </a:moveTo>
                    <a:cubicBezTo>
                      <a:pt x="9" y="5"/>
                      <a:pt x="4" y="9"/>
                      <a:pt x="4" y="14"/>
                    </a:cubicBezTo>
                    <a:cubicBezTo>
                      <a:pt x="4" y="19"/>
                      <a:pt x="9" y="23"/>
                      <a:pt x="14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4" name="Freeform 77"/>
              <p:cNvSpPr>
                <a:spLocks noEditPoints="1"/>
              </p:cNvSpPr>
              <p:nvPr/>
            </p:nvSpPr>
            <p:spPr bwMode="auto">
              <a:xfrm>
                <a:off x="6378575" y="-498475"/>
                <a:ext cx="147638" cy="153988"/>
              </a:xfrm>
              <a:custGeom>
                <a:avLst/>
                <a:gdLst>
                  <a:gd name="T0" fmla="*/ 13 w 27"/>
                  <a:gd name="T1" fmla="*/ 28 h 28"/>
                  <a:gd name="T2" fmla="*/ 0 w 27"/>
                  <a:gd name="T3" fmla="*/ 14 h 28"/>
                  <a:gd name="T4" fmla="*/ 13 w 27"/>
                  <a:gd name="T5" fmla="*/ 0 h 28"/>
                  <a:gd name="T6" fmla="*/ 27 w 27"/>
                  <a:gd name="T7" fmla="*/ 14 h 28"/>
                  <a:gd name="T8" fmla="*/ 13 w 27"/>
                  <a:gd name="T9" fmla="*/ 28 h 28"/>
                  <a:gd name="T10" fmla="*/ 13 w 27"/>
                  <a:gd name="T11" fmla="*/ 5 h 28"/>
                  <a:gd name="T12" fmla="*/ 4 w 27"/>
                  <a:gd name="T13" fmla="*/ 14 h 28"/>
                  <a:gd name="T14" fmla="*/ 13 w 27"/>
                  <a:gd name="T15" fmla="*/ 23 h 28"/>
                  <a:gd name="T16" fmla="*/ 23 w 27"/>
                  <a:gd name="T17" fmla="*/ 14 h 28"/>
                  <a:gd name="T18" fmla="*/ 13 w 27"/>
                  <a:gd name="T19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3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7"/>
                      <a:pt x="6" y="0"/>
                      <a:pt x="13" y="0"/>
                    </a:cubicBezTo>
                    <a:cubicBezTo>
                      <a:pt x="21" y="0"/>
                      <a:pt x="27" y="7"/>
                      <a:pt x="27" y="14"/>
                    </a:cubicBezTo>
                    <a:cubicBezTo>
                      <a:pt x="27" y="22"/>
                      <a:pt x="21" y="28"/>
                      <a:pt x="13" y="28"/>
                    </a:cubicBezTo>
                    <a:close/>
                    <a:moveTo>
                      <a:pt x="13" y="5"/>
                    </a:moveTo>
                    <a:cubicBezTo>
                      <a:pt x="8" y="5"/>
                      <a:pt x="4" y="9"/>
                      <a:pt x="4" y="14"/>
                    </a:cubicBezTo>
                    <a:cubicBezTo>
                      <a:pt x="4" y="19"/>
                      <a:pt x="8" y="23"/>
                      <a:pt x="13" y="23"/>
                    </a:cubicBezTo>
                    <a:cubicBezTo>
                      <a:pt x="19" y="23"/>
                      <a:pt x="23" y="19"/>
                      <a:pt x="23" y="14"/>
                    </a:cubicBezTo>
                    <a:cubicBezTo>
                      <a:pt x="23" y="9"/>
                      <a:pt x="19" y="5"/>
                      <a:pt x="1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5" name="Freeform 78"/>
              <p:cNvSpPr>
                <a:spLocks/>
              </p:cNvSpPr>
              <p:nvPr/>
            </p:nvSpPr>
            <p:spPr bwMode="auto">
              <a:xfrm>
                <a:off x="5526088" y="-612775"/>
                <a:ext cx="1158875" cy="387350"/>
              </a:xfrm>
              <a:custGeom>
                <a:avLst/>
                <a:gdLst>
                  <a:gd name="T0" fmla="*/ 210 w 212"/>
                  <a:gd name="T1" fmla="*/ 71 h 71"/>
                  <a:gd name="T2" fmla="*/ 35 w 212"/>
                  <a:gd name="T3" fmla="*/ 71 h 71"/>
                  <a:gd name="T4" fmla="*/ 0 w 212"/>
                  <a:gd name="T5" fmla="*/ 35 h 71"/>
                  <a:gd name="T6" fmla="*/ 35 w 212"/>
                  <a:gd name="T7" fmla="*/ 0 h 71"/>
                  <a:gd name="T8" fmla="*/ 210 w 212"/>
                  <a:gd name="T9" fmla="*/ 0 h 71"/>
                  <a:gd name="T10" fmla="*/ 212 w 212"/>
                  <a:gd name="T11" fmla="*/ 2 h 71"/>
                  <a:gd name="T12" fmla="*/ 210 w 212"/>
                  <a:gd name="T13" fmla="*/ 5 h 71"/>
                  <a:gd name="T14" fmla="*/ 35 w 212"/>
                  <a:gd name="T15" fmla="*/ 5 h 71"/>
                  <a:gd name="T16" fmla="*/ 4 w 212"/>
                  <a:gd name="T17" fmla="*/ 35 h 71"/>
                  <a:gd name="T18" fmla="*/ 35 w 212"/>
                  <a:gd name="T19" fmla="*/ 66 h 71"/>
                  <a:gd name="T20" fmla="*/ 210 w 212"/>
                  <a:gd name="T21" fmla="*/ 66 h 71"/>
                  <a:gd name="T22" fmla="*/ 212 w 212"/>
                  <a:gd name="T23" fmla="*/ 68 h 71"/>
                  <a:gd name="T24" fmla="*/ 210 w 212"/>
                  <a:gd name="T25" fmla="*/ 7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2" h="71">
                    <a:moveTo>
                      <a:pt x="210" y="71"/>
                    </a:moveTo>
                    <a:cubicBezTo>
                      <a:pt x="35" y="71"/>
                      <a:pt x="35" y="71"/>
                      <a:pt x="35" y="71"/>
                    </a:cubicBezTo>
                    <a:cubicBezTo>
                      <a:pt x="15" y="71"/>
                      <a:pt x="0" y="55"/>
                      <a:pt x="0" y="35"/>
                    </a:cubicBezTo>
                    <a:cubicBezTo>
                      <a:pt x="0" y="16"/>
                      <a:pt x="15" y="0"/>
                      <a:pt x="35" y="0"/>
                    </a:cubicBezTo>
                    <a:cubicBezTo>
                      <a:pt x="210" y="0"/>
                      <a:pt x="210" y="0"/>
                      <a:pt x="210" y="0"/>
                    </a:cubicBezTo>
                    <a:cubicBezTo>
                      <a:pt x="211" y="0"/>
                      <a:pt x="212" y="1"/>
                      <a:pt x="212" y="2"/>
                    </a:cubicBezTo>
                    <a:cubicBezTo>
                      <a:pt x="212" y="4"/>
                      <a:pt x="211" y="5"/>
                      <a:pt x="210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18" y="5"/>
                      <a:pt x="4" y="18"/>
                      <a:pt x="4" y="35"/>
                    </a:cubicBezTo>
                    <a:cubicBezTo>
                      <a:pt x="4" y="52"/>
                      <a:pt x="18" y="66"/>
                      <a:pt x="35" y="66"/>
                    </a:cubicBezTo>
                    <a:cubicBezTo>
                      <a:pt x="210" y="66"/>
                      <a:pt x="210" y="66"/>
                      <a:pt x="210" y="66"/>
                    </a:cubicBezTo>
                    <a:cubicBezTo>
                      <a:pt x="211" y="66"/>
                      <a:pt x="212" y="67"/>
                      <a:pt x="212" y="68"/>
                    </a:cubicBezTo>
                    <a:cubicBezTo>
                      <a:pt x="212" y="69"/>
                      <a:pt x="211" y="71"/>
                      <a:pt x="21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 rot="21540000">
            <a:off x="3748651" y="2493833"/>
            <a:ext cx="966789" cy="968376"/>
            <a:chOff x="2552700" y="-1971675"/>
            <a:chExt cx="1935163" cy="1938338"/>
          </a:xfrm>
        </p:grpSpPr>
        <p:sp>
          <p:nvSpPr>
            <p:cNvPr id="77" name="Oval 62"/>
            <p:cNvSpPr>
              <a:spLocks noChangeArrowheads="1"/>
            </p:cNvSpPr>
            <p:nvPr/>
          </p:nvSpPr>
          <p:spPr bwMode="auto">
            <a:xfrm>
              <a:off x="2552700" y="-1971675"/>
              <a:ext cx="1935163" cy="193833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2908300" y="-1620838"/>
              <a:ext cx="1228725" cy="1236663"/>
              <a:chOff x="2908300" y="-1620838"/>
              <a:chExt cx="1228725" cy="1236663"/>
            </a:xfrm>
          </p:grpSpPr>
          <p:sp>
            <p:nvSpPr>
              <p:cNvPr id="79" name="Freeform 79"/>
              <p:cNvSpPr>
                <a:spLocks noEditPoints="1"/>
              </p:cNvSpPr>
              <p:nvPr/>
            </p:nvSpPr>
            <p:spPr bwMode="auto">
              <a:xfrm>
                <a:off x="3055938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2" y="38"/>
                      <a:pt x="5" y="31"/>
                      <a:pt x="5" y="21"/>
                    </a:cubicBezTo>
                    <a:cubicBezTo>
                      <a:pt x="5" y="12"/>
                      <a:pt x="12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0" name="Freeform 80"/>
              <p:cNvSpPr>
                <a:spLocks noEditPoints="1"/>
              </p:cNvSpPr>
              <p:nvPr/>
            </p:nvSpPr>
            <p:spPr bwMode="auto">
              <a:xfrm>
                <a:off x="3749675" y="-1620838"/>
                <a:ext cx="234950" cy="234950"/>
              </a:xfrm>
              <a:custGeom>
                <a:avLst/>
                <a:gdLst>
                  <a:gd name="T0" fmla="*/ 22 w 43"/>
                  <a:gd name="T1" fmla="*/ 43 h 43"/>
                  <a:gd name="T2" fmla="*/ 43 w 43"/>
                  <a:gd name="T3" fmla="*/ 21 h 43"/>
                  <a:gd name="T4" fmla="*/ 22 w 43"/>
                  <a:gd name="T5" fmla="*/ 0 h 43"/>
                  <a:gd name="T6" fmla="*/ 0 w 43"/>
                  <a:gd name="T7" fmla="*/ 21 h 43"/>
                  <a:gd name="T8" fmla="*/ 22 w 43"/>
                  <a:gd name="T9" fmla="*/ 43 h 43"/>
                  <a:gd name="T10" fmla="*/ 22 w 43"/>
                  <a:gd name="T11" fmla="*/ 5 h 43"/>
                  <a:gd name="T12" fmla="*/ 39 w 43"/>
                  <a:gd name="T13" fmla="*/ 21 h 43"/>
                  <a:gd name="T14" fmla="*/ 22 w 43"/>
                  <a:gd name="T15" fmla="*/ 38 h 43"/>
                  <a:gd name="T16" fmla="*/ 5 w 43"/>
                  <a:gd name="T17" fmla="*/ 21 h 43"/>
                  <a:gd name="T18" fmla="*/ 22 w 43"/>
                  <a:gd name="T19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3">
                    <a:moveTo>
                      <a:pt x="22" y="43"/>
                    </a:moveTo>
                    <a:cubicBezTo>
                      <a:pt x="34" y="43"/>
                      <a:pt x="43" y="33"/>
                      <a:pt x="43" y="21"/>
                    </a:cubicBezTo>
                    <a:cubicBezTo>
                      <a:pt x="43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1"/>
                    </a:cubicBezTo>
                    <a:cubicBezTo>
                      <a:pt x="0" y="33"/>
                      <a:pt x="10" y="43"/>
                      <a:pt x="22" y="43"/>
                    </a:cubicBezTo>
                    <a:close/>
                    <a:moveTo>
                      <a:pt x="22" y="5"/>
                    </a:moveTo>
                    <a:cubicBezTo>
                      <a:pt x="31" y="5"/>
                      <a:pt x="39" y="12"/>
                      <a:pt x="39" y="21"/>
                    </a:cubicBezTo>
                    <a:cubicBezTo>
                      <a:pt x="39" y="31"/>
                      <a:pt x="31" y="38"/>
                      <a:pt x="22" y="38"/>
                    </a:cubicBezTo>
                    <a:cubicBezTo>
                      <a:pt x="13" y="38"/>
                      <a:pt x="5" y="31"/>
                      <a:pt x="5" y="21"/>
                    </a:cubicBezTo>
                    <a:cubicBezTo>
                      <a:pt x="5" y="12"/>
                      <a:pt x="13" y="5"/>
                      <a:pt x="22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1" name="Freeform 81"/>
              <p:cNvSpPr>
                <a:spLocks noEditPoints="1"/>
              </p:cNvSpPr>
              <p:nvPr/>
            </p:nvSpPr>
            <p:spPr bwMode="auto">
              <a:xfrm>
                <a:off x="2908300" y="-1358900"/>
                <a:ext cx="1228725" cy="974725"/>
              </a:xfrm>
              <a:custGeom>
                <a:avLst/>
                <a:gdLst>
                  <a:gd name="T0" fmla="*/ 205 w 225"/>
                  <a:gd name="T1" fmla="*/ 13 h 178"/>
                  <a:gd name="T2" fmla="*/ 151 w 225"/>
                  <a:gd name="T3" fmla="*/ 13 h 178"/>
                  <a:gd name="T4" fmla="*/ 112 w 225"/>
                  <a:gd name="T5" fmla="*/ 60 h 178"/>
                  <a:gd name="T6" fmla="*/ 74 w 225"/>
                  <a:gd name="T7" fmla="*/ 13 h 178"/>
                  <a:gd name="T8" fmla="*/ 19 w 225"/>
                  <a:gd name="T9" fmla="*/ 13 h 178"/>
                  <a:gd name="T10" fmla="*/ 2 w 225"/>
                  <a:gd name="T11" fmla="*/ 54 h 178"/>
                  <a:gd name="T12" fmla="*/ 26 w 225"/>
                  <a:gd name="T13" fmla="*/ 94 h 178"/>
                  <a:gd name="T14" fmla="*/ 36 w 225"/>
                  <a:gd name="T15" fmla="*/ 178 h 178"/>
                  <a:gd name="T16" fmla="*/ 53 w 225"/>
                  <a:gd name="T17" fmla="*/ 169 h 178"/>
                  <a:gd name="T18" fmla="*/ 74 w 225"/>
                  <a:gd name="T19" fmla="*/ 169 h 178"/>
                  <a:gd name="T20" fmla="*/ 77 w 225"/>
                  <a:gd name="T21" fmla="*/ 60 h 178"/>
                  <a:gd name="T22" fmla="*/ 112 w 225"/>
                  <a:gd name="T23" fmla="*/ 78 h 178"/>
                  <a:gd name="T24" fmla="*/ 147 w 225"/>
                  <a:gd name="T25" fmla="*/ 61 h 178"/>
                  <a:gd name="T26" fmla="*/ 151 w 225"/>
                  <a:gd name="T27" fmla="*/ 169 h 178"/>
                  <a:gd name="T28" fmla="*/ 171 w 225"/>
                  <a:gd name="T29" fmla="*/ 169 h 178"/>
                  <a:gd name="T30" fmla="*/ 189 w 225"/>
                  <a:gd name="T31" fmla="*/ 178 h 178"/>
                  <a:gd name="T32" fmla="*/ 199 w 225"/>
                  <a:gd name="T33" fmla="*/ 169 h 178"/>
                  <a:gd name="T34" fmla="*/ 207 w 225"/>
                  <a:gd name="T35" fmla="*/ 90 h 178"/>
                  <a:gd name="T36" fmla="*/ 81 w 225"/>
                  <a:gd name="T37" fmla="*/ 57 h 178"/>
                  <a:gd name="T38" fmla="*/ 68 w 225"/>
                  <a:gd name="T39" fmla="*/ 24 h 178"/>
                  <a:gd name="T40" fmla="*/ 66 w 225"/>
                  <a:gd name="T41" fmla="*/ 44 h 178"/>
                  <a:gd name="T42" fmla="*/ 69 w 225"/>
                  <a:gd name="T43" fmla="*/ 147 h 178"/>
                  <a:gd name="T44" fmla="*/ 69 w 225"/>
                  <a:gd name="T45" fmla="*/ 169 h 178"/>
                  <a:gd name="T46" fmla="*/ 52 w 225"/>
                  <a:gd name="T47" fmla="*/ 92 h 178"/>
                  <a:gd name="T48" fmla="*/ 41 w 225"/>
                  <a:gd name="T49" fmla="*/ 168 h 178"/>
                  <a:gd name="T50" fmla="*/ 30 w 225"/>
                  <a:gd name="T51" fmla="*/ 169 h 178"/>
                  <a:gd name="T52" fmla="*/ 31 w 225"/>
                  <a:gd name="T53" fmla="*/ 92 h 178"/>
                  <a:gd name="T54" fmla="*/ 31 w 225"/>
                  <a:gd name="T55" fmla="*/ 76 h 178"/>
                  <a:gd name="T56" fmla="*/ 27 w 225"/>
                  <a:gd name="T57" fmla="*/ 35 h 178"/>
                  <a:gd name="T58" fmla="*/ 23 w 225"/>
                  <a:gd name="T59" fmla="*/ 68 h 178"/>
                  <a:gd name="T60" fmla="*/ 27 w 225"/>
                  <a:gd name="T61" fmla="*/ 80 h 178"/>
                  <a:gd name="T62" fmla="*/ 26 w 225"/>
                  <a:gd name="T63" fmla="*/ 89 h 178"/>
                  <a:gd name="T64" fmla="*/ 6 w 225"/>
                  <a:gd name="T65" fmla="*/ 42 h 178"/>
                  <a:gd name="T66" fmla="*/ 48 w 225"/>
                  <a:gd name="T67" fmla="*/ 4 h 178"/>
                  <a:gd name="T68" fmla="*/ 88 w 225"/>
                  <a:gd name="T69" fmla="*/ 47 h 178"/>
                  <a:gd name="T70" fmla="*/ 110 w 225"/>
                  <a:gd name="T71" fmla="*/ 64 h 178"/>
                  <a:gd name="T72" fmla="*/ 114 w 225"/>
                  <a:gd name="T73" fmla="*/ 72 h 178"/>
                  <a:gd name="T74" fmla="*/ 26 w 225"/>
                  <a:gd name="T75" fmla="*/ 43 h 178"/>
                  <a:gd name="T76" fmla="*/ 26 w 225"/>
                  <a:gd name="T77" fmla="*/ 43 h 178"/>
                  <a:gd name="T78" fmla="*/ 198 w 225"/>
                  <a:gd name="T79" fmla="*/ 89 h 178"/>
                  <a:gd name="T80" fmla="*/ 198 w 225"/>
                  <a:gd name="T81" fmla="*/ 80 h 178"/>
                  <a:gd name="T82" fmla="*/ 202 w 225"/>
                  <a:gd name="T83" fmla="*/ 68 h 178"/>
                  <a:gd name="T84" fmla="*/ 198 w 225"/>
                  <a:gd name="T85" fmla="*/ 35 h 178"/>
                  <a:gd name="T86" fmla="*/ 194 w 225"/>
                  <a:gd name="T87" fmla="*/ 76 h 178"/>
                  <a:gd name="T88" fmla="*/ 194 w 225"/>
                  <a:gd name="T89" fmla="*/ 92 h 178"/>
                  <a:gd name="T90" fmla="*/ 195 w 225"/>
                  <a:gd name="T91" fmla="*/ 169 h 178"/>
                  <a:gd name="T92" fmla="*/ 183 w 225"/>
                  <a:gd name="T93" fmla="*/ 168 h 178"/>
                  <a:gd name="T94" fmla="*/ 173 w 225"/>
                  <a:gd name="T95" fmla="*/ 92 h 178"/>
                  <a:gd name="T96" fmla="*/ 155 w 225"/>
                  <a:gd name="T97" fmla="*/ 169 h 178"/>
                  <a:gd name="T98" fmla="*/ 156 w 225"/>
                  <a:gd name="T99" fmla="*/ 147 h 178"/>
                  <a:gd name="T100" fmla="*/ 159 w 225"/>
                  <a:gd name="T101" fmla="*/ 44 h 178"/>
                  <a:gd name="T102" fmla="*/ 157 w 225"/>
                  <a:gd name="T103" fmla="*/ 24 h 178"/>
                  <a:gd name="T104" fmla="*/ 144 w 225"/>
                  <a:gd name="T105" fmla="*/ 57 h 178"/>
                  <a:gd name="T106" fmla="*/ 117 w 225"/>
                  <a:gd name="T107" fmla="*/ 63 h 178"/>
                  <a:gd name="T108" fmla="*/ 137 w 225"/>
                  <a:gd name="T109" fmla="*/ 47 h 178"/>
                  <a:gd name="T110" fmla="*/ 177 w 225"/>
                  <a:gd name="T111" fmla="*/ 4 h 178"/>
                  <a:gd name="T112" fmla="*/ 218 w 225"/>
                  <a:gd name="T113" fmla="*/ 42 h 178"/>
                  <a:gd name="T114" fmla="*/ 203 w 225"/>
                  <a:gd name="T115" fmla="*/ 50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5" h="178">
                    <a:moveTo>
                      <a:pt x="222" y="40"/>
                    </a:moveTo>
                    <a:cubicBezTo>
                      <a:pt x="222" y="40"/>
                      <a:pt x="222" y="40"/>
                      <a:pt x="222" y="40"/>
                    </a:cubicBezTo>
                    <a:cubicBezTo>
                      <a:pt x="205" y="13"/>
                      <a:pt x="205" y="13"/>
                      <a:pt x="205" y="13"/>
                    </a:cubicBezTo>
                    <a:cubicBezTo>
                      <a:pt x="199" y="4"/>
                      <a:pt x="195" y="0"/>
                      <a:pt x="177" y="0"/>
                    </a:cubicBezTo>
                    <a:cubicBezTo>
                      <a:pt x="177" y="0"/>
                      <a:pt x="177" y="0"/>
                      <a:pt x="177" y="0"/>
                    </a:cubicBezTo>
                    <a:cubicBezTo>
                      <a:pt x="158" y="0"/>
                      <a:pt x="154" y="8"/>
                      <a:pt x="151" y="13"/>
                    </a:cubicBezTo>
                    <a:cubicBezTo>
                      <a:pt x="151" y="13"/>
                      <a:pt x="151" y="13"/>
                      <a:pt x="151" y="13"/>
                    </a:cubicBezTo>
                    <a:cubicBezTo>
                      <a:pt x="147" y="20"/>
                      <a:pt x="135" y="41"/>
                      <a:pt x="133" y="44"/>
                    </a:cubicBezTo>
                    <a:cubicBezTo>
                      <a:pt x="131" y="46"/>
                      <a:pt x="119" y="55"/>
                      <a:pt x="112" y="60"/>
                    </a:cubicBezTo>
                    <a:cubicBezTo>
                      <a:pt x="107" y="56"/>
                      <a:pt x="98" y="49"/>
                      <a:pt x="92" y="44"/>
                    </a:cubicBezTo>
                    <a:cubicBezTo>
                      <a:pt x="90" y="41"/>
                      <a:pt x="77" y="20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1" y="8"/>
                      <a:pt x="66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29" y="0"/>
                      <a:pt x="26" y="4"/>
                      <a:pt x="19" y="1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4"/>
                      <a:pt x="0" y="49"/>
                      <a:pt x="2" y="54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9" y="92"/>
                      <a:pt x="21" y="94"/>
                      <a:pt x="25" y="94"/>
                    </a:cubicBezTo>
                    <a:cubicBezTo>
                      <a:pt x="25" y="94"/>
                      <a:pt x="25" y="94"/>
                      <a:pt x="26" y="94"/>
                    </a:cubicBezTo>
                    <a:cubicBezTo>
                      <a:pt x="25" y="153"/>
                      <a:pt x="25" y="167"/>
                      <a:pt x="25" y="169"/>
                    </a:cubicBezTo>
                    <a:cubicBezTo>
                      <a:pt x="25" y="169"/>
                      <a:pt x="25" y="169"/>
                      <a:pt x="25" y="169"/>
                    </a:cubicBezTo>
                    <a:cubicBezTo>
                      <a:pt x="26" y="174"/>
                      <a:pt x="30" y="178"/>
                      <a:pt x="36" y="178"/>
                    </a:cubicBezTo>
                    <a:cubicBezTo>
                      <a:pt x="41" y="177"/>
                      <a:pt x="46" y="173"/>
                      <a:pt x="46" y="169"/>
                    </a:cubicBezTo>
                    <a:cubicBezTo>
                      <a:pt x="50" y="122"/>
                      <a:pt x="50" y="122"/>
                      <a:pt x="50" y="122"/>
                    </a:cubicBezTo>
                    <a:cubicBezTo>
                      <a:pt x="53" y="169"/>
                      <a:pt x="53" y="169"/>
                      <a:pt x="53" y="169"/>
                    </a:cubicBezTo>
                    <a:cubicBezTo>
                      <a:pt x="54" y="173"/>
                      <a:pt x="58" y="177"/>
                      <a:pt x="63" y="178"/>
                    </a:cubicBezTo>
                    <a:cubicBezTo>
                      <a:pt x="64" y="178"/>
                      <a:pt x="64" y="178"/>
                      <a:pt x="64" y="178"/>
                    </a:cubicBezTo>
                    <a:cubicBezTo>
                      <a:pt x="69" y="178"/>
                      <a:pt x="73" y="174"/>
                      <a:pt x="74" y="169"/>
                    </a:cubicBezTo>
                    <a:cubicBezTo>
                      <a:pt x="74" y="169"/>
                      <a:pt x="74" y="169"/>
                      <a:pt x="74" y="169"/>
                    </a:cubicBezTo>
                    <a:cubicBezTo>
                      <a:pt x="74" y="166"/>
                      <a:pt x="72" y="100"/>
                      <a:pt x="71" y="5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77" y="60"/>
                      <a:pt x="78" y="61"/>
                      <a:pt x="78" y="61"/>
                    </a:cubicBezTo>
                    <a:cubicBezTo>
                      <a:pt x="107" y="77"/>
                      <a:pt x="107" y="77"/>
                      <a:pt x="107" y="77"/>
                    </a:cubicBezTo>
                    <a:cubicBezTo>
                      <a:pt x="108" y="78"/>
                      <a:pt x="110" y="78"/>
                      <a:pt x="112" y="78"/>
                    </a:cubicBezTo>
                    <a:cubicBezTo>
                      <a:pt x="113" y="78"/>
                      <a:pt x="113" y="78"/>
                      <a:pt x="114" y="78"/>
                    </a:cubicBezTo>
                    <a:cubicBezTo>
                      <a:pt x="115" y="78"/>
                      <a:pt x="117" y="78"/>
                      <a:pt x="118" y="77"/>
                    </a:cubicBezTo>
                    <a:cubicBezTo>
                      <a:pt x="147" y="61"/>
                      <a:pt x="147" y="61"/>
                      <a:pt x="147" y="61"/>
                    </a:cubicBezTo>
                    <a:cubicBezTo>
                      <a:pt x="147" y="61"/>
                      <a:pt x="147" y="60"/>
                      <a:pt x="147" y="60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2" y="100"/>
                      <a:pt x="151" y="166"/>
                      <a:pt x="151" y="169"/>
                    </a:cubicBezTo>
                    <a:cubicBezTo>
                      <a:pt x="151" y="169"/>
                      <a:pt x="151" y="169"/>
                      <a:pt x="151" y="169"/>
                    </a:cubicBezTo>
                    <a:cubicBezTo>
                      <a:pt x="151" y="174"/>
                      <a:pt x="156" y="178"/>
                      <a:pt x="161" y="178"/>
                    </a:cubicBezTo>
                    <a:cubicBezTo>
                      <a:pt x="167" y="177"/>
                      <a:pt x="171" y="173"/>
                      <a:pt x="171" y="169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9" y="169"/>
                      <a:pt x="179" y="169"/>
                      <a:pt x="179" y="169"/>
                    </a:cubicBezTo>
                    <a:cubicBezTo>
                      <a:pt x="179" y="173"/>
                      <a:pt x="183" y="177"/>
                      <a:pt x="189" y="178"/>
                    </a:cubicBezTo>
                    <a:cubicBezTo>
                      <a:pt x="189" y="178"/>
                      <a:pt x="189" y="178"/>
                      <a:pt x="189" y="178"/>
                    </a:cubicBezTo>
                    <a:cubicBezTo>
                      <a:pt x="194" y="178"/>
                      <a:pt x="199" y="174"/>
                      <a:pt x="199" y="169"/>
                    </a:cubicBezTo>
                    <a:cubicBezTo>
                      <a:pt x="199" y="169"/>
                      <a:pt x="199" y="169"/>
                      <a:pt x="199" y="169"/>
                    </a:cubicBezTo>
                    <a:cubicBezTo>
                      <a:pt x="199" y="167"/>
                      <a:pt x="199" y="153"/>
                      <a:pt x="199" y="94"/>
                    </a:cubicBezTo>
                    <a:cubicBezTo>
                      <a:pt x="199" y="94"/>
                      <a:pt x="200" y="94"/>
                      <a:pt x="200" y="94"/>
                    </a:cubicBezTo>
                    <a:cubicBezTo>
                      <a:pt x="203" y="94"/>
                      <a:pt x="206" y="92"/>
                      <a:pt x="207" y="90"/>
                    </a:cubicBezTo>
                    <a:cubicBezTo>
                      <a:pt x="223" y="54"/>
                      <a:pt x="223" y="54"/>
                      <a:pt x="223" y="54"/>
                    </a:cubicBezTo>
                    <a:cubicBezTo>
                      <a:pt x="225" y="49"/>
                      <a:pt x="225" y="44"/>
                      <a:pt x="222" y="40"/>
                    </a:cubicBezTo>
                    <a:close/>
                    <a:moveTo>
                      <a:pt x="81" y="57"/>
                    </a:moveTo>
                    <a:cubicBezTo>
                      <a:pt x="71" y="43"/>
                      <a:pt x="71" y="43"/>
                      <a:pt x="71" y="43"/>
                    </a:cubicBezTo>
                    <a:cubicBezTo>
                      <a:pt x="71" y="37"/>
                      <a:pt x="70" y="32"/>
                      <a:pt x="70" y="27"/>
                    </a:cubicBezTo>
                    <a:cubicBezTo>
                      <a:pt x="70" y="25"/>
                      <a:pt x="69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6" y="25"/>
                      <a:pt x="66" y="27"/>
                    </a:cubicBezTo>
                    <a:cubicBezTo>
                      <a:pt x="66" y="27"/>
                      <a:pt x="66" y="33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58"/>
                      <a:pt x="67" y="78"/>
                      <a:pt x="67" y="98"/>
                    </a:cubicBezTo>
                    <a:cubicBezTo>
                      <a:pt x="68" y="116"/>
                      <a:pt x="68" y="133"/>
                      <a:pt x="69" y="147"/>
                    </a:cubicBezTo>
                    <a:cubicBezTo>
                      <a:pt x="69" y="153"/>
                      <a:pt x="69" y="159"/>
                      <a:pt x="69" y="163"/>
                    </a:cubicBezTo>
                    <a:cubicBezTo>
                      <a:pt x="69" y="166"/>
                      <a:pt x="69" y="167"/>
                      <a:pt x="69" y="169"/>
                    </a:cubicBezTo>
                    <a:cubicBezTo>
                      <a:pt x="69" y="169"/>
                      <a:pt x="69" y="169"/>
                      <a:pt x="69" y="169"/>
                    </a:cubicBezTo>
                    <a:cubicBezTo>
                      <a:pt x="69" y="171"/>
                      <a:pt x="67" y="173"/>
                      <a:pt x="64" y="173"/>
                    </a:cubicBezTo>
                    <a:cubicBezTo>
                      <a:pt x="61" y="173"/>
                      <a:pt x="58" y="171"/>
                      <a:pt x="58" y="168"/>
                    </a:cubicBezTo>
                    <a:cubicBezTo>
                      <a:pt x="52" y="92"/>
                      <a:pt x="52" y="92"/>
                      <a:pt x="52" y="92"/>
                    </a:cubicBezTo>
                    <a:cubicBezTo>
                      <a:pt x="52" y="91"/>
                      <a:pt x="51" y="90"/>
                      <a:pt x="50" y="90"/>
                    </a:cubicBezTo>
                    <a:cubicBezTo>
                      <a:pt x="48" y="90"/>
                      <a:pt x="47" y="91"/>
                      <a:pt x="47" y="92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41" y="171"/>
                      <a:pt x="39" y="173"/>
                      <a:pt x="36" y="173"/>
                    </a:cubicBezTo>
                    <a:cubicBezTo>
                      <a:pt x="33" y="173"/>
                      <a:pt x="30" y="171"/>
                      <a:pt x="30" y="169"/>
                    </a:cubicBezTo>
                    <a:cubicBezTo>
                      <a:pt x="30" y="169"/>
                      <a:pt x="30" y="169"/>
                      <a:pt x="30" y="169"/>
                    </a:cubicBezTo>
                    <a:cubicBezTo>
                      <a:pt x="30" y="167"/>
                      <a:pt x="30" y="165"/>
                      <a:pt x="30" y="162"/>
                    </a:cubicBezTo>
                    <a:cubicBezTo>
                      <a:pt x="30" y="157"/>
                      <a:pt x="30" y="151"/>
                      <a:pt x="30" y="144"/>
                    </a:cubicBezTo>
                    <a:cubicBezTo>
                      <a:pt x="30" y="129"/>
                      <a:pt x="30" y="110"/>
                      <a:pt x="31" y="92"/>
                    </a:cubicBezTo>
                    <a:cubicBezTo>
                      <a:pt x="33" y="90"/>
                      <a:pt x="34" y="87"/>
                      <a:pt x="33" y="84"/>
                    </a:cubicBezTo>
                    <a:cubicBezTo>
                      <a:pt x="33" y="84"/>
                      <a:pt x="33" y="84"/>
                      <a:pt x="33" y="83"/>
                    </a:cubicBezTo>
                    <a:cubicBezTo>
                      <a:pt x="33" y="83"/>
                      <a:pt x="32" y="80"/>
                      <a:pt x="31" y="76"/>
                    </a:cubicBezTo>
                    <a:cubicBezTo>
                      <a:pt x="31" y="50"/>
                      <a:pt x="31" y="36"/>
                      <a:pt x="31" y="36"/>
                    </a:cubicBezTo>
                    <a:cubicBezTo>
                      <a:pt x="31" y="35"/>
                      <a:pt x="30" y="34"/>
                      <a:pt x="29" y="34"/>
                    </a:cubicBezTo>
                    <a:cubicBezTo>
                      <a:pt x="28" y="34"/>
                      <a:pt x="27" y="34"/>
                      <a:pt x="27" y="35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0"/>
                      <a:pt x="20" y="59"/>
                      <a:pt x="23" y="68"/>
                    </a:cubicBezTo>
                    <a:cubicBezTo>
                      <a:pt x="24" y="71"/>
                      <a:pt x="25" y="74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6" y="78"/>
                      <a:pt x="27" y="79"/>
                      <a:pt x="27" y="80"/>
                    </a:cubicBezTo>
                    <a:cubicBezTo>
                      <a:pt x="28" y="82"/>
                      <a:pt x="28" y="84"/>
                      <a:pt x="29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7"/>
                      <a:pt x="28" y="88"/>
                      <a:pt x="26" y="89"/>
                    </a:cubicBezTo>
                    <a:cubicBezTo>
                      <a:pt x="24" y="90"/>
                      <a:pt x="22" y="89"/>
                      <a:pt x="21" y="8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5" y="49"/>
                      <a:pt x="5" y="45"/>
                      <a:pt x="6" y="42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9" y="8"/>
                      <a:pt x="3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64" y="4"/>
                      <a:pt x="67" y="11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4" y="22"/>
                      <a:pt x="88" y="47"/>
                      <a:pt x="88" y="47"/>
                    </a:cubicBezTo>
                    <a:cubicBezTo>
                      <a:pt x="88" y="47"/>
                      <a:pt x="88" y="47"/>
                      <a:pt x="88" y="47"/>
                    </a:cubicBezTo>
                    <a:cubicBezTo>
                      <a:pt x="88" y="47"/>
                      <a:pt x="95" y="52"/>
                      <a:pt x="101" y="57"/>
                    </a:cubicBezTo>
                    <a:cubicBezTo>
                      <a:pt x="104" y="60"/>
                      <a:pt x="108" y="62"/>
                      <a:pt x="110" y="64"/>
                    </a:cubicBezTo>
                    <a:cubicBezTo>
                      <a:pt x="112" y="65"/>
                      <a:pt x="113" y="66"/>
                      <a:pt x="114" y="67"/>
                    </a:cubicBezTo>
                    <a:cubicBezTo>
                      <a:pt x="114" y="67"/>
                      <a:pt x="114" y="67"/>
                      <a:pt x="114" y="67"/>
                    </a:cubicBezTo>
                    <a:cubicBezTo>
                      <a:pt x="115" y="68"/>
                      <a:pt x="115" y="70"/>
                      <a:pt x="114" y="72"/>
                    </a:cubicBezTo>
                    <a:cubicBezTo>
                      <a:pt x="113" y="73"/>
                      <a:pt x="111" y="74"/>
                      <a:pt x="109" y="73"/>
                    </a:cubicBezTo>
                    <a:lnTo>
                      <a:pt x="81" y="57"/>
                    </a:lnTo>
                    <a:close/>
                    <a:moveTo>
                      <a:pt x="26" y="43"/>
                    </a:moveTo>
                    <a:cubicBezTo>
                      <a:pt x="26" y="48"/>
                      <a:pt x="26" y="54"/>
                      <a:pt x="26" y="63"/>
                    </a:cubicBezTo>
                    <a:cubicBezTo>
                      <a:pt x="25" y="58"/>
                      <a:pt x="23" y="54"/>
                      <a:pt x="22" y="50"/>
                    </a:cubicBezTo>
                    <a:lnTo>
                      <a:pt x="26" y="43"/>
                    </a:lnTo>
                    <a:close/>
                    <a:moveTo>
                      <a:pt x="219" y="52"/>
                    </a:moveTo>
                    <a:cubicBezTo>
                      <a:pt x="203" y="88"/>
                      <a:pt x="203" y="88"/>
                      <a:pt x="203" y="88"/>
                    </a:cubicBezTo>
                    <a:cubicBezTo>
                      <a:pt x="202" y="89"/>
                      <a:pt x="200" y="90"/>
                      <a:pt x="198" y="89"/>
                    </a:cubicBezTo>
                    <a:cubicBezTo>
                      <a:pt x="196" y="88"/>
                      <a:pt x="195" y="87"/>
                      <a:pt x="196" y="85"/>
                    </a:cubicBezTo>
                    <a:cubicBezTo>
                      <a:pt x="196" y="85"/>
                      <a:pt x="196" y="85"/>
                      <a:pt x="196" y="85"/>
                    </a:cubicBezTo>
                    <a:cubicBezTo>
                      <a:pt x="196" y="84"/>
                      <a:pt x="197" y="82"/>
                      <a:pt x="198" y="80"/>
                    </a:cubicBezTo>
                    <a:cubicBezTo>
                      <a:pt x="198" y="79"/>
                      <a:pt x="198" y="78"/>
                      <a:pt x="198" y="77"/>
                    </a:cubicBezTo>
                    <a:cubicBezTo>
                      <a:pt x="198" y="77"/>
                      <a:pt x="198" y="77"/>
                      <a:pt x="198" y="77"/>
                    </a:cubicBezTo>
                    <a:cubicBezTo>
                      <a:pt x="199" y="74"/>
                      <a:pt x="201" y="71"/>
                      <a:pt x="202" y="68"/>
                    </a:cubicBezTo>
                    <a:cubicBezTo>
                      <a:pt x="205" y="59"/>
                      <a:pt x="208" y="50"/>
                      <a:pt x="208" y="50"/>
                    </a:cubicBezTo>
                    <a:cubicBezTo>
                      <a:pt x="208" y="49"/>
                      <a:pt x="208" y="48"/>
                      <a:pt x="207" y="48"/>
                    </a:cubicBezTo>
                    <a:cubicBezTo>
                      <a:pt x="198" y="35"/>
                      <a:pt x="198" y="35"/>
                      <a:pt x="198" y="35"/>
                    </a:cubicBezTo>
                    <a:cubicBezTo>
                      <a:pt x="197" y="34"/>
                      <a:pt x="196" y="34"/>
                      <a:pt x="195" y="34"/>
                    </a:cubicBezTo>
                    <a:cubicBezTo>
                      <a:pt x="194" y="34"/>
                      <a:pt x="194" y="35"/>
                      <a:pt x="194" y="36"/>
                    </a:cubicBezTo>
                    <a:cubicBezTo>
                      <a:pt x="194" y="36"/>
                      <a:pt x="194" y="50"/>
                      <a:pt x="194" y="76"/>
                    </a:cubicBezTo>
                    <a:cubicBezTo>
                      <a:pt x="193" y="80"/>
                      <a:pt x="192" y="83"/>
                      <a:pt x="191" y="83"/>
                    </a:cubicBezTo>
                    <a:cubicBezTo>
                      <a:pt x="191" y="84"/>
                      <a:pt x="191" y="84"/>
                      <a:pt x="191" y="84"/>
                    </a:cubicBezTo>
                    <a:cubicBezTo>
                      <a:pt x="190" y="87"/>
                      <a:pt x="192" y="90"/>
                      <a:pt x="194" y="92"/>
                    </a:cubicBezTo>
                    <a:cubicBezTo>
                      <a:pt x="194" y="110"/>
                      <a:pt x="194" y="129"/>
                      <a:pt x="194" y="144"/>
                    </a:cubicBezTo>
                    <a:cubicBezTo>
                      <a:pt x="194" y="151"/>
                      <a:pt x="195" y="157"/>
                      <a:pt x="195" y="162"/>
                    </a:cubicBezTo>
                    <a:cubicBezTo>
                      <a:pt x="195" y="165"/>
                      <a:pt x="195" y="167"/>
                      <a:pt x="195" y="169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4" y="171"/>
                      <a:pt x="192" y="173"/>
                      <a:pt x="189" y="173"/>
                    </a:cubicBezTo>
                    <a:cubicBezTo>
                      <a:pt x="186" y="173"/>
                      <a:pt x="183" y="171"/>
                      <a:pt x="183" y="168"/>
                    </a:cubicBezTo>
                    <a:cubicBezTo>
                      <a:pt x="177" y="92"/>
                      <a:pt x="177" y="92"/>
                      <a:pt x="177" y="92"/>
                    </a:cubicBezTo>
                    <a:cubicBezTo>
                      <a:pt x="177" y="91"/>
                      <a:pt x="176" y="90"/>
                      <a:pt x="175" y="90"/>
                    </a:cubicBezTo>
                    <a:cubicBezTo>
                      <a:pt x="174" y="90"/>
                      <a:pt x="173" y="91"/>
                      <a:pt x="173" y="92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6" y="171"/>
                      <a:pt x="164" y="173"/>
                      <a:pt x="161" y="173"/>
                    </a:cubicBezTo>
                    <a:cubicBezTo>
                      <a:pt x="158" y="173"/>
                      <a:pt x="155" y="171"/>
                      <a:pt x="155" y="169"/>
                    </a:cubicBezTo>
                    <a:cubicBezTo>
                      <a:pt x="155" y="169"/>
                      <a:pt x="155" y="169"/>
                      <a:pt x="155" y="169"/>
                    </a:cubicBezTo>
                    <a:cubicBezTo>
                      <a:pt x="155" y="167"/>
                      <a:pt x="155" y="166"/>
                      <a:pt x="155" y="163"/>
                    </a:cubicBezTo>
                    <a:cubicBezTo>
                      <a:pt x="156" y="159"/>
                      <a:pt x="156" y="153"/>
                      <a:pt x="156" y="147"/>
                    </a:cubicBezTo>
                    <a:cubicBezTo>
                      <a:pt x="156" y="133"/>
                      <a:pt x="157" y="116"/>
                      <a:pt x="157" y="98"/>
                    </a:cubicBezTo>
                    <a:cubicBezTo>
                      <a:pt x="158" y="78"/>
                      <a:pt x="158" y="58"/>
                      <a:pt x="159" y="44"/>
                    </a:cubicBezTo>
                    <a:cubicBezTo>
                      <a:pt x="159" y="44"/>
                      <a:pt x="159" y="44"/>
                      <a:pt x="159" y="44"/>
                    </a:cubicBezTo>
                    <a:cubicBezTo>
                      <a:pt x="159" y="33"/>
                      <a:pt x="159" y="27"/>
                      <a:pt x="159" y="27"/>
                    </a:cubicBezTo>
                    <a:cubicBezTo>
                      <a:pt x="159" y="25"/>
                      <a:pt x="158" y="24"/>
                      <a:pt x="157" y="24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5" y="24"/>
                      <a:pt x="154" y="25"/>
                      <a:pt x="154" y="27"/>
                    </a:cubicBezTo>
                    <a:cubicBezTo>
                      <a:pt x="154" y="32"/>
                      <a:pt x="154" y="37"/>
                      <a:pt x="154" y="43"/>
                    </a:cubicBezTo>
                    <a:cubicBezTo>
                      <a:pt x="144" y="57"/>
                      <a:pt x="144" y="57"/>
                      <a:pt x="144" y="57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68"/>
                      <a:pt x="119" y="65"/>
                      <a:pt x="117" y="63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7" y="63"/>
                      <a:pt x="116" y="63"/>
                      <a:pt x="116" y="63"/>
                    </a:cubicBezTo>
                    <a:cubicBezTo>
                      <a:pt x="124" y="57"/>
                      <a:pt x="136" y="47"/>
                      <a:pt x="136" y="47"/>
                    </a:cubicBezTo>
                    <a:cubicBezTo>
                      <a:pt x="136" y="47"/>
                      <a:pt x="137" y="47"/>
                      <a:pt x="137" y="47"/>
                    </a:cubicBezTo>
                    <a:cubicBezTo>
                      <a:pt x="137" y="47"/>
                      <a:pt x="151" y="22"/>
                      <a:pt x="155" y="15"/>
                    </a:cubicBezTo>
                    <a:cubicBezTo>
                      <a:pt x="155" y="15"/>
                      <a:pt x="155" y="15"/>
                      <a:pt x="155" y="15"/>
                    </a:cubicBezTo>
                    <a:cubicBezTo>
                      <a:pt x="157" y="11"/>
                      <a:pt x="161" y="4"/>
                      <a:pt x="177" y="4"/>
                    </a:cubicBezTo>
                    <a:cubicBezTo>
                      <a:pt x="177" y="4"/>
                      <a:pt x="177" y="4"/>
                      <a:pt x="177" y="4"/>
                    </a:cubicBezTo>
                    <a:cubicBezTo>
                      <a:pt x="194" y="4"/>
                      <a:pt x="196" y="8"/>
                      <a:pt x="201" y="16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20" y="45"/>
                      <a:pt x="220" y="49"/>
                      <a:pt x="219" y="52"/>
                    </a:cubicBezTo>
                    <a:close/>
                    <a:moveTo>
                      <a:pt x="198" y="43"/>
                    </a:moveTo>
                    <a:cubicBezTo>
                      <a:pt x="203" y="50"/>
                      <a:pt x="203" y="50"/>
                      <a:pt x="203" y="50"/>
                    </a:cubicBezTo>
                    <a:cubicBezTo>
                      <a:pt x="202" y="54"/>
                      <a:pt x="200" y="58"/>
                      <a:pt x="198" y="63"/>
                    </a:cubicBezTo>
                    <a:cubicBezTo>
                      <a:pt x="198" y="54"/>
                      <a:pt x="198" y="48"/>
                      <a:pt x="198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82" name="Rectangle 81"/>
          <p:cNvSpPr/>
          <p:nvPr/>
        </p:nvSpPr>
        <p:spPr>
          <a:xfrm>
            <a:off x="1103447" y="2777113"/>
            <a:ext cx="2489067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83" name="Rectangle 82"/>
          <p:cNvSpPr/>
          <p:nvPr/>
        </p:nvSpPr>
        <p:spPr>
          <a:xfrm>
            <a:off x="4679133" y="1099624"/>
            <a:ext cx="2838568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grpSp>
        <p:nvGrpSpPr>
          <p:cNvPr id="86" name="Group 34"/>
          <p:cNvGrpSpPr>
            <a:grpSpLocks noChangeAspect="1"/>
          </p:cNvGrpSpPr>
          <p:nvPr/>
        </p:nvGrpSpPr>
        <p:grpSpPr bwMode="auto">
          <a:xfrm>
            <a:off x="3149601" y="4206818"/>
            <a:ext cx="901700" cy="901700"/>
            <a:chOff x="1544" y="1525"/>
            <a:chExt cx="426" cy="426"/>
          </a:xfrm>
        </p:grpSpPr>
        <p:sp>
          <p:nvSpPr>
            <p:cNvPr id="88" name="Oval 35"/>
            <p:cNvSpPr>
              <a:spLocks noChangeArrowheads="1"/>
            </p:cNvSpPr>
            <p:nvPr/>
          </p:nvSpPr>
          <p:spPr bwMode="auto">
            <a:xfrm>
              <a:off x="1544" y="1525"/>
              <a:ext cx="426" cy="42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9" name="Freeform 36"/>
            <p:cNvSpPr>
              <a:spLocks noEditPoints="1"/>
            </p:cNvSpPr>
            <p:nvPr/>
          </p:nvSpPr>
          <p:spPr bwMode="auto">
            <a:xfrm>
              <a:off x="1672" y="1606"/>
              <a:ext cx="60" cy="264"/>
            </a:xfrm>
            <a:custGeom>
              <a:avLst/>
              <a:gdLst>
                <a:gd name="T0" fmla="*/ 50 w 50"/>
                <a:gd name="T1" fmla="*/ 173 h 220"/>
                <a:gd name="T2" fmla="*/ 36 w 50"/>
                <a:gd name="T3" fmla="*/ 0 h 220"/>
                <a:gd name="T4" fmla="*/ 0 w 50"/>
                <a:gd name="T5" fmla="*/ 14 h 220"/>
                <a:gd name="T6" fmla="*/ 0 w 50"/>
                <a:gd name="T7" fmla="*/ 173 h 220"/>
                <a:gd name="T8" fmla="*/ 0 w 50"/>
                <a:gd name="T9" fmla="*/ 173 h 220"/>
                <a:gd name="T10" fmla="*/ 0 w 50"/>
                <a:gd name="T11" fmla="*/ 174 h 220"/>
                <a:gd name="T12" fmla="*/ 0 w 50"/>
                <a:gd name="T13" fmla="*/ 174 h 220"/>
                <a:gd name="T14" fmla="*/ 25 w 50"/>
                <a:gd name="T15" fmla="*/ 220 h 220"/>
                <a:gd name="T16" fmla="*/ 50 w 50"/>
                <a:gd name="T17" fmla="*/ 174 h 220"/>
                <a:gd name="T18" fmla="*/ 50 w 50"/>
                <a:gd name="T19" fmla="*/ 174 h 220"/>
                <a:gd name="T20" fmla="*/ 50 w 50"/>
                <a:gd name="T21" fmla="*/ 174 h 220"/>
                <a:gd name="T22" fmla="*/ 31 w 50"/>
                <a:gd name="T23" fmla="*/ 201 h 220"/>
                <a:gd name="T24" fmla="*/ 7 w 50"/>
                <a:gd name="T25" fmla="*/ 177 h 220"/>
                <a:gd name="T26" fmla="*/ 16 w 50"/>
                <a:gd name="T27" fmla="*/ 177 h 220"/>
                <a:gd name="T28" fmla="*/ 18 w 50"/>
                <a:gd name="T29" fmla="*/ 177 h 220"/>
                <a:gd name="T30" fmla="*/ 44 w 50"/>
                <a:gd name="T31" fmla="*/ 175 h 220"/>
                <a:gd name="T32" fmla="*/ 45 w 50"/>
                <a:gd name="T33" fmla="*/ 53 h 220"/>
                <a:gd name="T34" fmla="*/ 4 w 50"/>
                <a:gd name="T35" fmla="*/ 34 h 220"/>
                <a:gd name="T36" fmla="*/ 45 w 50"/>
                <a:gd name="T37" fmla="*/ 53 h 220"/>
                <a:gd name="T38" fmla="*/ 19 w 50"/>
                <a:gd name="T39" fmla="*/ 172 h 220"/>
                <a:gd name="T40" fmla="*/ 31 w 50"/>
                <a:gd name="T41" fmla="*/ 58 h 220"/>
                <a:gd name="T42" fmla="*/ 23 w 50"/>
                <a:gd name="T43" fmla="*/ 171 h 220"/>
                <a:gd name="T44" fmla="*/ 4 w 50"/>
                <a:gd name="T45" fmla="*/ 58 h 220"/>
                <a:gd name="T46" fmla="*/ 14 w 50"/>
                <a:gd name="T47" fmla="*/ 173 h 220"/>
                <a:gd name="T48" fmla="*/ 36 w 50"/>
                <a:gd name="T49" fmla="*/ 169 h 220"/>
                <a:gd name="T50" fmla="*/ 45 w 50"/>
                <a:gd name="T51" fmla="*/ 58 h 220"/>
                <a:gd name="T52" fmla="*/ 36 w 50"/>
                <a:gd name="T53" fmla="*/ 169 h 220"/>
                <a:gd name="T54" fmla="*/ 36 w 50"/>
                <a:gd name="T55" fmla="*/ 5 h 220"/>
                <a:gd name="T56" fmla="*/ 45 w 50"/>
                <a:gd name="T57" fmla="*/ 29 h 220"/>
                <a:gd name="T58" fmla="*/ 4 w 50"/>
                <a:gd name="T59" fmla="*/ 14 h 220"/>
                <a:gd name="T60" fmla="*/ 22 w 50"/>
                <a:gd name="T61" fmla="*/ 206 h 220"/>
                <a:gd name="T62" fmla="*/ 25 w 50"/>
                <a:gd name="T63" fmla="*/ 21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" h="220">
                  <a:moveTo>
                    <a:pt x="50" y="173"/>
                  </a:moveTo>
                  <a:cubicBezTo>
                    <a:pt x="50" y="173"/>
                    <a:pt x="50" y="173"/>
                    <a:pt x="50" y="17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6"/>
                    <a:pt x="44" y="0"/>
                    <a:pt x="36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3" y="218"/>
                    <a:pt x="23" y="218"/>
                    <a:pt x="23" y="218"/>
                  </a:cubicBezTo>
                  <a:cubicBezTo>
                    <a:pt x="23" y="219"/>
                    <a:pt x="24" y="220"/>
                    <a:pt x="25" y="220"/>
                  </a:cubicBezTo>
                  <a:cubicBezTo>
                    <a:pt x="26" y="220"/>
                    <a:pt x="27" y="219"/>
                    <a:pt x="27" y="218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50" y="174"/>
                    <a:pt x="50" y="174"/>
                    <a:pt x="50" y="173"/>
                  </a:cubicBezTo>
                  <a:close/>
                  <a:moveTo>
                    <a:pt x="31" y="201"/>
                  </a:moveTo>
                  <a:cubicBezTo>
                    <a:pt x="19" y="201"/>
                    <a:pt x="19" y="201"/>
                    <a:pt x="19" y="201"/>
                  </a:cubicBezTo>
                  <a:cubicBezTo>
                    <a:pt x="7" y="177"/>
                    <a:pt x="7" y="177"/>
                    <a:pt x="7" y="177"/>
                  </a:cubicBezTo>
                  <a:cubicBezTo>
                    <a:pt x="8" y="177"/>
                    <a:pt x="9" y="177"/>
                    <a:pt x="11" y="177"/>
                  </a:cubicBezTo>
                  <a:cubicBezTo>
                    <a:pt x="13" y="177"/>
                    <a:pt x="14" y="177"/>
                    <a:pt x="16" y="177"/>
                  </a:cubicBezTo>
                  <a:cubicBezTo>
                    <a:pt x="16" y="177"/>
                    <a:pt x="16" y="177"/>
                    <a:pt x="17" y="177"/>
                  </a:cubicBezTo>
                  <a:cubicBezTo>
                    <a:pt x="17" y="177"/>
                    <a:pt x="17" y="177"/>
                    <a:pt x="18" y="177"/>
                  </a:cubicBezTo>
                  <a:cubicBezTo>
                    <a:pt x="20" y="176"/>
                    <a:pt x="22" y="176"/>
                    <a:pt x="24" y="176"/>
                  </a:cubicBezTo>
                  <a:cubicBezTo>
                    <a:pt x="31" y="174"/>
                    <a:pt x="38" y="173"/>
                    <a:pt x="44" y="175"/>
                  </a:cubicBezTo>
                  <a:lnTo>
                    <a:pt x="31" y="201"/>
                  </a:lnTo>
                  <a:close/>
                  <a:moveTo>
                    <a:pt x="45" y="53"/>
                  </a:moveTo>
                  <a:cubicBezTo>
                    <a:pt x="4" y="53"/>
                    <a:pt x="4" y="53"/>
                    <a:pt x="4" y="53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5" y="53"/>
                  </a:lnTo>
                  <a:close/>
                  <a:moveTo>
                    <a:pt x="23" y="171"/>
                  </a:moveTo>
                  <a:cubicBezTo>
                    <a:pt x="22" y="171"/>
                    <a:pt x="20" y="172"/>
                    <a:pt x="19" y="172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1" y="169"/>
                    <a:pt x="31" y="169"/>
                    <a:pt x="31" y="169"/>
                  </a:cubicBezTo>
                  <a:cubicBezTo>
                    <a:pt x="28" y="170"/>
                    <a:pt x="26" y="170"/>
                    <a:pt x="23" y="171"/>
                  </a:cubicBezTo>
                  <a:close/>
                  <a:moveTo>
                    <a:pt x="4" y="172"/>
                  </a:moveTo>
                  <a:cubicBezTo>
                    <a:pt x="4" y="58"/>
                    <a:pt x="4" y="58"/>
                    <a:pt x="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1" y="173"/>
                    <a:pt x="7" y="173"/>
                    <a:pt x="4" y="172"/>
                  </a:cubicBezTo>
                  <a:close/>
                  <a:moveTo>
                    <a:pt x="36" y="169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170"/>
                    <a:pt x="45" y="170"/>
                    <a:pt x="45" y="170"/>
                  </a:cubicBezTo>
                  <a:cubicBezTo>
                    <a:pt x="42" y="169"/>
                    <a:pt x="39" y="169"/>
                    <a:pt x="36" y="169"/>
                  </a:cubicBezTo>
                  <a:close/>
                  <a:moveTo>
                    <a:pt x="13" y="5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41" y="5"/>
                    <a:pt x="45" y="9"/>
                    <a:pt x="45" y="14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9"/>
                    <a:pt x="8" y="5"/>
                    <a:pt x="13" y="5"/>
                  </a:cubicBezTo>
                  <a:close/>
                  <a:moveTo>
                    <a:pt x="22" y="206"/>
                  </a:moveTo>
                  <a:cubicBezTo>
                    <a:pt x="28" y="206"/>
                    <a:pt x="28" y="206"/>
                    <a:pt x="28" y="206"/>
                  </a:cubicBezTo>
                  <a:cubicBezTo>
                    <a:pt x="25" y="212"/>
                    <a:pt x="25" y="212"/>
                    <a:pt x="25" y="212"/>
                  </a:cubicBezTo>
                  <a:lnTo>
                    <a:pt x="22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0" name="Freeform 37"/>
            <p:cNvSpPr>
              <a:spLocks noEditPoints="1"/>
            </p:cNvSpPr>
            <p:nvPr/>
          </p:nvSpPr>
          <p:spPr bwMode="auto">
            <a:xfrm>
              <a:off x="1765" y="1606"/>
              <a:ext cx="77" cy="264"/>
            </a:xfrm>
            <a:custGeom>
              <a:avLst/>
              <a:gdLst>
                <a:gd name="T0" fmla="*/ 61 w 64"/>
                <a:gd name="T1" fmla="*/ 0 h 220"/>
                <a:gd name="T2" fmla="*/ 3 w 64"/>
                <a:gd name="T3" fmla="*/ 0 h 220"/>
                <a:gd name="T4" fmla="*/ 0 w 64"/>
                <a:gd name="T5" fmla="*/ 3 h 220"/>
                <a:gd name="T6" fmla="*/ 0 w 64"/>
                <a:gd name="T7" fmla="*/ 217 h 220"/>
                <a:gd name="T8" fmla="*/ 3 w 64"/>
                <a:gd name="T9" fmla="*/ 220 h 220"/>
                <a:gd name="T10" fmla="*/ 61 w 64"/>
                <a:gd name="T11" fmla="*/ 220 h 220"/>
                <a:gd name="T12" fmla="*/ 64 w 64"/>
                <a:gd name="T13" fmla="*/ 217 h 220"/>
                <a:gd name="T14" fmla="*/ 64 w 64"/>
                <a:gd name="T15" fmla="*/ 3 h 220"/>
                <a:gd name="T16" fmla="*/ 61 w 64"/>
                <a:gd name="T17" fmla="*/ 0 h 220"/>
                <a:gd name="T18" fmla="*/ 5 w 64"/>
                <a:gd name="T19" fmla="*/ 215 h 220"/>
                <a:gd name="T20" fmla="*/ 5 w 64"/>
                <a:gd name="T21" fmla="*/ 5 h 220"/>
                <a:gd name="T22" fmla="*/ 59 w 64"/>
                <a:gd name="T23" fmla="*/ 5 h 220"/>
                <a:gd name="T24" fmla="*/ 59 w 64"/>
                <a:gd name="T25" fmla="*/ 22 h 220"/>
                <a:gd name="T26" fmla="*/ 39 w 64"/>
                <a:gd name="T27" fmla="*/ 22 h 220"/>
                <a:gd name="T28" fmla="*/ 37 w 64"/>
                <a:gd name="T29" fmla="*/ 25 h 220"/>
                <a:gd name="T30" fmla="*/ 39 w 64"/>
                <a:gd name="T31" fmla="*/ 27 h 220"/>
                <a:gd name="T32" fmla="*/ 59 w 64"/>
                <a:gd name="T33" fmla="*/ 27 h 220"/>
                <a:gd name="T34" fmla="*/ 59 w 64"/>
                <a:gd name="T35" fmla="*/ 47 h 220"/>
                <a:gd name="T36" fmla="*/ 32 w 64"/>
                <a:gd name="T37" fmla="*/ 47 h 220"/>
                <a:gd name="T38" fmla="*/ 30 w 64"/>
                <a:gd name="T39" fmla="*/ 49 h 220"/>
                <a:gd name="T40" fmla="*/ 32 w 64"/>
                <a:gd name="T41" fmla="*/ 51 h 220"/>
                <a:gd name="T42" fmla="*/ 59 w 64"/>
                <a:gd name="T43" fmla="*/ 51 h 220"/>
                <a:gd name="T44" fmla="*/ 59 w 64"/>
                <a:gd name="T45" fmla="*/ 71 h 220"/>
                <a:gd name="T46" fmla="*/ 39 w 64"/>
                <a:gd name="T47" fmla="*/ 71 h 220"/>
                <a:gd name="T48" fmla="*/ 37 w 64"/>
                <a:gd name="T49" fmla="*/ 73 h 220"/>
                <a:gd name="T50" fmla="*/ 39 w 64"/>
                <a:gd name="T51" fmla="*/ 76 h 220"/>
                <a:gd name="T52" fmla="*/ 59 w 64"/>
                <a:gd name="T53" fmla="*/ 76 h 220"/>
                <a:gd name="T54" fmla="*/ 59 w 64"/>
                <a:gd name="T55" fmla="*/ 95 h 220"/>
                <a:gd name="T56" fmla="*/ 32 w 64"/>
                <a:gd name="T57" fmla="*/ 95 h 220"/>
                <a:gd name="T58" fmla="*/ 30 w 64"/>
                <a:gd name="T59" fmla="*/ 97 h 220"/>
                <a:gd name="T60" fmla="*/ 32 w 64"/>
                <a:gd name="T61" fmla="*/ 100 h 220"/>
                <a:gd name="T62" fmla="*/ 59 w 64"/>
                <a:gd name="T63" fmla="*/ 100 h 220"/>
                <a:gd name="T64" fmla="*/ 59 w 64"/>
                <a:gd name="T65" fmla="*/ 119 h 220"/>
                <a:gd name="T66" fmla="*/ 39 w 64"/>
                <a:gd name="T67" fmla="*/ 119 h 220"/>
                <a:gd name="T68" fmla="*/ 37 w 64"/>
                <a:gd name="T69" fmla="*/ 122 h 220"/>
                <a:gd name="T70" fmla="*/ 39 w 64"/>
                <a:gd name="T71" fmla="*/ 124 h 220"/>
                <a:gd name="T72" fmla="*/ 59 w 64"/>
                <a:gd name="T73" fmla="*/ 124 h 220"/>
                <a:gd name="T74" fmla="*/ 59 w 64"/>
                <a:gd name="T75" fmla="*/ 143 h 220"/>
                <a:gd name="T76" fmla="*/ 32 w 64"/>
                <a:gd name="T77" fmla="*/ 143 h 220"/>
                <a:gd name="T78" fmla="*/ 30 w 64"/>
                <a:gd name="T79" fmla="*/ 146 h 220"/>
                <a:gd name="T80" fmla="*/ 32 w 64"/>
                <a:gd name="T81" fmla="*/ 148 h 220"/>
                <a:gd name="T82" fmla="*/ 59 w 64"/>
                <a:gd name="T83" fmla="*/ 148 h 220"/>
                <a:gd name="T84" fmla="*/ 59 w 64"/>
                <a:gd name="T85" fmla="*/ 168 h 220"/>
                <a:gd name="T86" fmla="*/ 39 w 64"/>
                <a:gd name="T87" fmla="*/ 168 h 220"/>
                <a:gd name="T88" fmla="*/ 37 w 64"/>
                <a:gd name="T89" fmla="*/ 170 h 220"/>
                <a:gd name="T90" fmla="*/ 39 w 64"/>
                <a:gd name="T91" fmla="*/ 172 h 220"/>
                <a:gd name="T92" fmla="*/ 59 w 64"/>
                <a:gd name="T93" fmla="*/ 172 h 220"/>
                <a:gd name="T94" fmla="*/ 59 w 64"/>
                <a:gd name="T95" fmla="*/ 192 h 220"/>
                <a:gd name="T96" fmla="*/ 32 w 64"/>
                <a:gd name="T97" fmla="*/ 192 h 220"/>
                <a:gd name="T98" fmla="*/ 30 w 64"/>
                <a:gd name="T99" fmla="*/ 194 h 220"/>
                <a:gd name="T100" fmla="*/ 32 w 64"/>
                <a:gd name="T101" fmla="*/ 196 h 220"/>
                <a:gd name="T102" fmla="*/ 59 w 64"/>
                <a:gd name="T103" fmla="*/ 196 h 220"/>
                <a:gd name="T104" fmla="*/ 59 w 64"/>
                <a:gd name="T105" fmla="*/ 215 h 220"/>
                <a:gd name="T106" fmla="*/ 5 w 64"/>
                <a:gd name="T107" fmla="*/ 21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4" h="220">
                  <a:moveTo>
                    <a:pt x="6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8"/>
                    <a:pt x="1" y="220"/>
                    <a:pt x="3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3" y="220"/>
                    <a:pt x="64" y="218"/>
                    <a:pt x="64" y="217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1"/>
                    <a:pt x="63" y="0"/>
                    <a:pt x="61" y="0"/>
                  </a:cubicBezTo>
                  <a:close/>
                  <a:moveTo>
                    <a:pt x="5" y="215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2"/>
                    <a:pt x="37" y="24"/>
                    <a:pt x="37" y="25"/>
                  </a:cubicBezTo>
                  <a:cubicBezTo>
                    <a:pt x="37" y="26"/>
                    <a:pt x="38" y="27"/>
                    <a:pt x="3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0" y="48"/>
                    <a:pt x="30" y="49"/>
                  </a:cubicBezTo>
                  <a:cubicBezTo>
                    <a:pt x="30" y="50"/>
                    <a:pt x="31" y="51"/>
                    <a:pt x="32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38" y="71"/>
                    <a:pt x="37" y="72"/>
                    <a:pt x="37" y="73"/>
                  </a:cubicBezTo>
                  <a:cubicBezTo>
                    <a:pt x="37" y="74"/>
                    <a:pt x="38" y="76"/>
                    <a:pt x="39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1" y="95"/>
                    <a:pt x="30" y="96"/>
                    <a:pt x="30" y="97"/>
                  </a:cubicBezTo>
                  <a:cubicBezTo>
                    <a:pt x="30" y="99"/>
                    <a:pt x="31" y="100"/>
                    <a:pt x="32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8" y="119"/>
                    <a:pt x="37" y="120"/>
                    <a:pt x="37" y="122"/>
                  </a:cubicBezTo>
                  <a:cubicBezTo>
                    <a:pt x="37" y="123"/>
                    <a:pt x="38" y="124"/>
                    <a:pt x="39" y="124"/>
                  </a:cubicBezTo>
                  <a:cubicBezTo>
                    <a:pt x="59" y="124"/>
                    <a:pt x="59" y="124"/>
                    <a:pt x="59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31" y="143"/>
                    <a:pt x="30" y="144"/>
                    <a:pt x="30" y="146"/>
                  </a:cubicBezTo>
                  <a:cubicBezTo>
                    <a:pt x="30" y="147"/>
                    <a:pt x="31" y="148"/>
                    <a:pt x="32" y="148"/>
                  </a:cubicBezTo>
                  <a:cubicBezTo>
                    <a:pt x="59" y="148"/>
                    <a:pt x="59" y="148"/>
                    <a:pt x="59" y="148"/>
                  </a:cubicBezTo>
                  <a:cubicBezTo>
                    <a:pt x="59" y="168"/>
                    <a:pt x="59" y="168"/>
                    <a:pt x="59" y="168"/>
                  </a:cubicBezTo>
                  <a:cubicBezTo>
                    <a:pt x="39" y="168"/>
                    <a:pt x="39" y="168"/>
                    <a:pt x="39" y="168"/>
                  </a:cubicBezTo>
                  <a:cubicBezTo>
                    <a:pt x="38" y="168"/>
                    <a:pt x="37" y="169"/>
                    <a:pt x="37" y="170"/>
                  </a:cubicBezTo>
                  <a:cubicBezTo>
                    <a:pt x="37" y="171"/>
                    <a:pt x="38" y="172"/>
                    <a:pt x="3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1" y="192"/>
                    <a:pt x="30" y="193"/>
                    <a:pt x="30" y="194"/>
                  </a:cubicBezTo>
                  <a:cubicBezTo>
                    <a:pt x="30" y="195"/>
                    <a:pt x="31" y="196"/>
                    <a:pt x="32" y="196"/>
                  </a:cubicBezTo>
                  <a:cubicBezTo>
                    <a:pt x="59" y="196"/>
                    <a:pt x="59" y="196"/>
                    <a:pt x="59" y="196"/>
                  </a:cubicBezTo>
                  <a:cubicBezTo>
                    <a:pt x="59" y="215"/>
                    <a:pt x="59" y="215"/>
                    <a:pt x="59" y="215"/>
                  </a:cubicBezTo>
                  <a:lnTo>
                    <a:pt x="5" y="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56" name="Rectangle 155"/>
          <p:cNvSpPr/>
          <p:nvPr/>
        </p:nvSpPr>
        <p:spPr>
          <a:xfrm>
            <a:off x="9212725" y="4456758"/>
            <a:ext cx="2595911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157" name="Rectangle 156"/>
          <p:cNvSpPr/>
          <p:nvPr/>
        </p:nvSpPr>
        <p:spPr>
          <a:xfrm>
            <a:off x="8654053" y="2777113"/>
            <a:ext cx="2914555" cy="40190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endParaRPr lang="en-US" sz="1467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Smooth animation enhances your story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4987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63158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3158">
                                          <p:cBhvr additive="base">
                                            <p:cTn id="7" dur="9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3158">
                                          <p:cBhvr additive="base">
                                            <p:cTn id="8" dur="9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3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2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4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58" presetID="2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0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3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50" grpId="0"/>
          <p:bldP spid="82" grpId="0"/>
          <p:bldP spid="83" grpId="0"/>
          <p:bldP spid="156" grpId="0"/>
          <p:bldP spid="157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3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3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3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1100"/>
                                </p:stCondLst>
                                <p:childTnLst>
                                  <p:par>
                                    <p:cTn id="19" presetID="22" presetClass="entr" presetSubtype="4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1" dur="2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3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7" dur="3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3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1800"/>
                                </p:stCondLst>
                                <p:childTnLst>
                                  <p:par>
                                    <p:cTn id="32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" dur="2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3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3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3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4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4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7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3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3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300"/>
                                            <p:tgtEl>
                                              <p:spTgt spid="1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7" fill="hold">
                                <p:stCondLst>
                                  <p:cond delay="3200"/>
                                </p:stCondLst>
                                <p:childTnLst>
                                  <p:par>
                                    <p:cTn id="58" presetID="2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60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10" presetClass="entr" presetSubtype="0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3" dur="3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6" dur="3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300"/>
                                            <p:tgtEl>
                                              <p:spTgt spid="1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4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50" grpId="0"/>
          <p:bldP spid="82" grpId="0"/>
          <p:bldP spid="83" grpId="0"/>
          <p:bldP spid="156" grpId="0"/>
          <p:bldP spid="157" grpId="0"/>
        </p:bldLst>
      </p:timing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Leading the way with circles and lines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Conquering the world with nifty icons</a:t>
            </a:r>
            <a:endParaRPr lang="en-US" dirty="0"/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373406931"/>
              </p:ext>
            </p:extLst>
          </p:nvPr>
        </p:nvGraphicFramePr>
        <p:xfrm>
          <a:off x="1307548" y="1756833"/>
          <a:ext cx="4743211" cy="409350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1" name="Freeform 20"/>
          <p:cNvSpPr/>
          <p:nvPr/>
        </p:nvSpPr>
        <p:spPr>
          <a:xfrm flipV="1">
            <a:off x="5384800" y="4287349"/>
            <a:ext cx="4275551" cy="291424"/>
          </a:xfrm>
          <a:custGeom>
            <a:avLst/>
            <a:gdLst>
              <a:gd name="connsiteX0" fmla="*/ 3688080 w 3688080"/>
              <a:gd name="connsiteY0" fmla="*/ 0 h 965200"/>
              <a:gd name="connsiteX1" fmla="*/ 802640 w 3688080"/>
              <a:gd name="connsiteY1" fmla="*/ 0 h 965200"/>
              <a:gd name="connsiteX2" fmla="*/ 0 w 3688080"/>
              <a:gd name="connsiteY2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8080" h="965200">
                <a:moveTo>
                  <a:pt x="3688080" y="0"/>
                </a:moveTo>
                <a:lnTo>
                  <a:pt x="802640" y="0"/>
                </a:lnTo>
                <a:lnTo>
                  <a:pt x="0" y="965200"/>
                </a:lnTo>
              </a:path>
            </a:pathLst>
          </a:custGeom>
          <a:ln w="19050" cap="sq" cmpd="sng">
            <a:solidFill>
              <a:schemeClr val="accent5"/>
            </a:solidFill>
            <a:round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2" name="Freeform 21"/>
          <p:cNvSpPr/>
          <p:nvPr/>
        </p:nvSpPr>
        <p:spPr>
          <a:xfrm flipV="1">
            <a:off x="5085080" y="5088641"/>
            <a:ext cx="4575271" cy="672080"/>
          </a:xfrm>
          <a:custGeom>
            <a:avLst/>
            <a:gdLst>
              <a:gd name="connsiteX0" fmla="*/ 3688080 w 3688080"/>
              <a:gd name="connsiteY0" fmla="*/ 0 h 965200"/>
              <a:gd name="connsiteX1" fmla="*/ 802640 w 3688080"/>
              <a:gd name="connsiteY1" fmla="*/ 0 h 965200"/>
              <a:gd name="connsiteX2" fmla="*/ 0 w 3688080"/>
              <a:gd name="connsiteY2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8080" h="965200">
                <a:moveTo>
                  <a:pt x="3688080" y="0"/>
                </a:moveTo>
                <a:lnTo>
                  <a:pt x="802640" y="0"/>
                </a:lnTo>
                <a:lnTo>
                  <a:pt x="0" y="965200"/>
                </a:lnTo>
              </a:path>
            </a:pathLst>
          </a:custGeom>
          <a:ln w="19050" cap="sq" cmpd="sng">
            <a:solidFill>
              <a:schemeClr val="bg2"/>
            </a:solidFill>
            <a:round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0" name="Freeform 19"/>
          <p:cNvSpPr/>
          <p:nvPr/>
        </p:nvSpPr>
        <p:spPr>
          <a:xfrm>
            <a:off x="5342906" y="3373119"/>
            <a:ext cx="4317445" cy="178324"/>
          </a:xfrm>
          <a:custGeom>
            <a:avLst/>
            <a:gdLst>
              <a:gd name="connsiteX0" fmla="*/ 3688080 w 3688080"/>
              <a:gd name="connsiteY0" fmla="*/ 0 h 965200"/>
              <a:gd name="connsiteX1" fmla="*/ 802640 w 3688080"/>
              <a:gd name="connsiteY1" fmla="*/ 0 h 965200"/>
              <a:gd name="connsiteX2" fmla="*/ 0 w 3688080"/>
              <a:gd name="connsiteY2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8080" h="965200">
                <a:moveTo>
                  <a:pt x="3688080" y="0"/>
                </a:moveTo>
                <a:lnTo>
                  <a:pt x="802640" y="0"/>
                </a:lnTo>
                <a:lnTo>
                  <a:pt x="0" y="965200"/>
                </a:lnTo>
              </a:path>
            </a:pathLst>
          </a:custGeom>
          <a:ln w="19050" cap="sq" cmpd="sng">
            <a:solidFill>
              <a:schemeClr val="accent3"/>
            </a:solidFill>
            <a:round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Freeform 18"/>
          <p:cNvSpPr/>
          <p:nvPr/>
        </p:nvSpPr>
        <p:spPr>
          <a:xfrm>
            <a:off x="5085081" y="2189481"/>
            <a:ext cx="4582862" cy="1102975"/>
          </a:xfrm>
          <a:custGeom>
            <a:avLst/>
            <a:gdLst>
              <a:gd name="connsiteX0" fmla="*/ 3688080 w 3688080"/>
              <a:gd name="connsiteY0" fmla="*/ 0 h 965200"/>
              <a:gd name="connsiteX1" fmla="*/ 802640 w 3688080"/>
              <a:gd name="connsiteY1" fmla="*/ 0 h 965200"/>
              <a:gd name="connsiteX2" fmla="*/ 0 w 3688080"/>
              <a:gd name="connsiteY2" fmla="*/ 965200 h 96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8080" h="965200">
                <a:moveTo>
                  <a:pt x="3688080" y="0"/>
                </a:moveTo>
                <a:lnTo>
                  <a:pt x="802640" y="0"/>
                </a:lnTo>
                <a:lnTo>
                  <a:pt x="0" y="965200"/>
                </a:lnTo>
              </a:path>
            </a:pathLst>
          </a:custGeom>
          <a:ln w="19050" cap="sq" cmpd="sng">
            <a:solidFill>
              <a:schemeClr val="accent1"/>
            </a:solidFill>
            <a:round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Rectangle 22"/>
          <p:cNvSpPr/>
          <p:nvPr/>
        </p:nvSpPr>
        <p:spPr>
          <a:xfrm>
            <a:off x="7102213" y="1648655"/>
            <a:ext cx="2594187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6" name="Rectangle 5"/>
          <p:cNvSpPr/>
          <p:nvPr/>
        </p:nvSpPr>
        <p:spPr>
          <a:xfrm>
            <a:off x="6344510" y="1652895"/>
            <a:ext cx="1004954" cy="545983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3200" spc="-107" dirty="0"/>
              <a:t>10%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344510" y="2831455"/>
            <a:ext cx="1004954" cy="545983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3200" spc="-107" dirty="0"/>
              <a:t>20%</a:t>
            </a:r>
          </a:p>
        </p:txBody>
      </p:sp>
      <p:sp>
        <p:nvSpPr>
          <p:cNvPr id="28" name="Rectangle 27"/>
          <p:cNvSpPr/>
          <p:nvPr/>
        </p:nvSpPr>
        <p:spPr>
          <a:xfrm>
            <a:off x="7102213" y="2813668"/>
            <a:ext cx="2594187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9" name="Rectangle 28"/>
          <p:cNvSpPr/>
          <p:nvPr/>
        </p:nvSpPr>
        <p:spPr>
          <a:xfrm>
            <a:off x="7102213" y="4032868"/>
            <a:ext cx="2594187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30" name="Rectangle 29"/>
          <p:cNvSpPr/>
          <p:nvPr/>
        </p:nvSpPr>
        <p:spPr>
          <a:xfrm>
            <a:off x="7102213" y="5211428"/>
            <a:ext cx="2594187" cy="57361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</a:t>
            </a:r>
            <a:br>
              <a:rPr lang="en-US" sz="1467" dirty="0"/>
            </a:br>
            <a:r>
              <a:rPr lang="en-US" sz="1467" dirty="0"/>
              <a:t>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31" name="Rectangle 30"/>
          <p:cNvSpPr/>
          <p:nvPr/>
        </p:nvSpPr>
        <p:spPr>
          <a:xfrm>
            <a:off x="6344510" y="4050655"/>
            <a:ext cx="1004954" cy="545983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3200" spc="-107" dirty="0"/>
              <a:t>30%</a:t>
            </a:r>
          </a:p>
        </p:txBody>
      </p:sp>
      <p:sp>
        <p:nvSpPr>
          <p:cNvPr id="32" name="Rectangle 31"/>
          <p:cNvSpPr/>
          <p:nvPr/>
        </p:nvSpPr>
        <p:spPr>
          <a:xfrm>
            <a:off x="6344510" y="5242761"/>
            <a:ext cx="1004954" cy="545983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3200" spc="-107" dirty="0"/>
              <a:t>40%</a:t>
            </a:r>
          </a:p>
        </p:txBody>
      </p:sp>
      <p:sp>
        <p:nvSpPr>
          <p:cNvPr id="33" name="Rectangle 32"/>
          <p:cNvSpPr/>
          <p:nvPr/>
        </p:nvSpPr>
        <p:spPr>
          <a:xfrm>
            <a:off x="4111161" y="3538221"/>
            <a:ext cx="832920" cy="655564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35" name="Rectangle 34"/>
          <p:cNvSpPr/>
          <p:nvPr/>
        </p:nvSpPr>
        <p:spPr>
          <a:xfrm>
            <a:off x="2922441" y="3538221"/>
            <a:ext cx="832920" cy="655564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36" name="Rectangle 35"/>
          <p:cNvSpPr/>
          <p:nvPr/>
        </p:nvSpPr>
        <p:spPr>
          <a:xfrm>
            <a:off x="2140121" y="3538221"/>
            <a:ext cx="832920" cy="655564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37" name="Rectangle 36"/>
          <p:cNvSpPr/>
          <p:nvPr/>
        </p:nvSpPr>
        <p:spPr>
          <a:xfrm>
            <a:off x="1404368" y="3538221"/>
            <a:ext cx="832920" cy="655564"/>
          </a:xfrm>
          <a:prstGeom prst="rect">
            <a:avLst/>
          </a:prstGeom>
        </p:spPr>
        <p:txBody>
          <a:bodyPr wrap="non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000" dirty="0">
                <a:solidFill>
                  <a:srgbClr val="FFFFFF"/>
                </a:solidFill>
              </a:rPr>
              <a:t>04</a:t>
            </a:r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9660351" y="2968351"/>
            <a:ext cx="795485" cy="795480"/>
          </a:xfrm>
          <a:prstGeom prst="ellipse">
            <a:avLst/>
          </a:prstGeom>
          <a:solidFill>
            <a:schemeClr val="accent3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9660351" y="4175133"/>
            <a:ext cx="795485" cy="795480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7" name="Oval 12"/>
          <p:cNvSpPr>
            <a:spLocks noChangeArrowheads="1"/>
          </p:cNvSpPr>
          <p:nvPr/>
        </p:nvSpPr>
        <p:spPr bwMode="auto">
          <a:xfrm>
            <a:off x="9660351" y="5354823"/>
            <a:ext cx="795485" cy="795480"/>
          </a:xfrm>
          <a:prstGeom prst="ellipse">
            <a:avLst/>
          </a:pr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9660351" y="1775115"/>
            <a:ext cx="795485" cy="795480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62273" y="5584536"/>
            <a:ext cx="610147" cy="352371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877079" y="3095271"/>
            <a:ext cx="362029" cy="541640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761863" y="4449811"/>
            <a:ext cx="607773" cy="327264"/>
          </a:xfrm>
          <a:prstGeom prst="rect">
            <a:avLst/>
          </a:prstGeom>
        </p:spPr>
      </p:pic>
      <p:pic>
        <p:nvPicPr>
          <p:cNvPr id="40" name="Picture 3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817721" y="1900905"/>
            <a:ext cx="488336" cy="4677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553355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0C83430-0DBD-4F49-9E64-0C82594BD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4">
                                            <p:graphicEl>
                                              <a:dgm id="{80C83430-0DBD-4F49-9E64-0C82594BD9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87FD9542-8FD3-C842-BF99-47B1884B62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300"/>
                                        <p:tgtEl>
                                          <p:spTgt spid="4">
                                            <p:graphicEl>
                                              <a:dgm id="{87FD9542-8FD3-C842-BF99-47B1884B62F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19D3CC6C-315D-6D46-A1D0-2DDEC1C7A2B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4">
                                            <p:graphicEl>
                                              <a:dgm id="{19D3CC6C-315D-6D46-A1D0-2DDEC1C7A2B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dgm id="{CBDC1C1A-EBA1-C041-91B6-DB84A72A1EA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300"/>
                                        <p:tgtEl>
                                          <p:spTgt spid="4">
                                            <p:graphicEl>
                                              <a:dgm id="{CBDC1C1A-EBA1-C041-91B6-DB84A72A1EA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8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3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 uiExpand="1">
        <p:bldSub>
          <a:bldDgm bld="one" rev="1"/>
        </p:bldSub>
      </p:bldGraphic>
      <p:bldP spid="21" grpId="0" animBg="1"/>
      <p:bldP spid="22" grpId="0" animBg="1"/>
      <p:bldP spid="20" grpId="0" animBg="1"/>
      <p:bldP spid="19" grpId="0" animBg="1"/>
      <p:bldP spid="23" grpId="0"/>
      <p:bldP spid="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5" grpId="0"/>
      <p:bldP spid="36" grpId="0"/>
      <p:bldP spid="37" grpId="0"/>
      <p:bldP spid="7" grpId="0" animBg="1"/>
      <p:bldP spid="10" grpId="0" animBg="1"/>
      <p:bldP spid="17" grpId="0" animBg="1"/>
      <p:bldP spid="9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Early adopters are key to our strategy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Being an early adopter is where it’s at</a:t>
            </a:r>
            <a:endParaRPr lang="en-US" dirty="0"/>
          </a:p>
        </p:txBody>
      </p:sp>
      <p:graphicFrame>
        <p:nvGraphicFramePr>
          <p:cNvPr id="31" name="Diagram 30"/>
          <p:cNvGraphicFramePr/>
          <p:nvPr>
            <p:extLst>
              <p:ext uri="{D42A27DB-BD31-4B8C-83A1-F6EECF244321}">
                <p14:modId xmlns:p14="http://schemas.microsoft.com/office/powerpoint/2010/main" val="3459215725"/>
              </p:ext>
            </p:extLst>
          </p:nvPr>
        </p:nvGraphicFramePr>
        <p:xfrm>
          <a:off x="1086814" y="1498600"/>
          <a:ext cx="5184679" cy="447450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33" name="Rectangle 32"/>
          <p:cNvSpPr/>
          <p:nvPr/>
        </p:nvSpPr>
        <p:spPr>
          <a:xfrm>
            <a:off x="7266968" y="4846184"/>
            <a:ext cx="4064000" cy="610295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/>
              <a:t>How we reach them:</a:t>
            </a:r>
          </a:p>
          <a:p>
            <a:pPr>
              <a:lnSpc>
                <a:spcPct val="89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endParaRPr lang="en-US" sz="1400" dirty="0"/>
          </a:p>
        </p:txBody>
      </p:sp>
      <p:sp>
        <p:nvSpPr>
          <p:cNvPr id="35" name="Rectangle 34"/>
          <p:cNvSpPr/>
          <p:nvPr/>
        </p:nvSpPr>
        <p:spPr>
          <a:xfrm>
            <a:off x="7266968" y="3811710"/>
            <a:ext cx="4064000" cy="610295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/>
              <a:t>How we reach them:</a:t>
            </a:r>
          </a:p>
          <a:p>
            <a:pPr>
              <a:lnSpc>
                <a:spcPct val="89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endParaRPr lang="en-US" sz="1400" dirty="0"/>
          </a:p>
        </p:txBody>
      </p:sp>
      <p:sp>
        <p:nvSpPr>
          <p:cNvPr id="36" name="Rectangle 35"/>
          <p:cNvSpPr/>
          <p:nvPr/>
        </p:nvSpPr>
        <p:spPr>
          <a:xfrm>
            <a:off x="7266968" y="2777237"/>
            <a:ext cx="4064000" cy="610295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/>
              <a:t>How we reach them:</a:t>
            </a:r>
          </a:p>
          <a:p>
            <a:pPr>
              <a:lnSpc>
                <a:spcPct val="89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endParaRPr lang="en-US" sz="1400" dirty="0"/>
          </a:p>
        </p:txBody>
      </p:sp>
      <p:sp>
        <p:nvSpPr>
          <p:cNvPr id="40" name="Rectangle 39"/>
          <p:cNvSpPr/>
          <p:nvPr/>
        </p:nvSpPr>
        <p:spPr>
          <a:xfrm>
            <a:off x="7266968" y="1742764"/>
            <a:ext cx="4064000" cy="610295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000" dirty="0"/>
              <a:t>How we reach them:</a:t>
            </a:r>
          </a:p>
          <a:p>
            <a:pPr>
              <a:lnSpc>
                <a:spcPct val="89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endParaRPr lang="en-US" sz="1400" dirty="0"/>
          </a:p>
        </p:txBody>
      </p:sp>
      <p:cxnSp>
        <p:nvCxnSpPr>
          <p:cNvPr id="41" name="Straight Connector 40"/>
          <p:cNvCxnSpPr/>
          <p:nvPr/>
        </p:nvCxnSpPr>
        <p:spPr>
          <a:xfrm>
            <a:off x="5095547" y="2005147"/>
            <a:ext cx="1468426" cy="0"/>
          </a:xfrm>
          <a:prstGeom prst="line">
            <a:avLst/>
          </a:prstGeom>
          <a:ln w="3175" cmpd="sng">
            <a:solidFill>
              <a:schemeClr val="bg2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V="1">
            <a:off x="5062554" y="3044067"/>
            <a:ext cx="1513734" cy="0"/>
          </a:xfrm>
          <a:prstGeom prst="line">
            <a:avLst/>
          </a:prstGeom>
          <a:ln w="3175" cmpd="sng">
            <a:solidFill>
              <a:schemeClr val="accent5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 flipV="1">
            <a:off x="4915080" y="4082987"/>
            <a:ext cx="1652999" cy="0"/>
          </a:xfrm>
          <a:prstGeom prst="line">
            <a:avLst/>
          </a:prstGeom>
          <a:ln w="3175" cmpd="sng">
            <a:solidFill>
              <a:schemeClr val="accent3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 flipV="1">
            <a:off x="4485793" y="5121907"/>
            <a:ext cx="2086391" cy="0"/>
          </a:xfrm>
          <a:prstGeom prst="line">
            <a:avLst/>
          </a:prstGeom>
          <a:ln w="3175" cmpd="sng">
            <a:solidFill>
              <a:schemeClr val="accent1"/>
            </a:solidFill>
            <a:headEnd type="none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5" name="Oval 12"/>
          <p:cNvSpPr>
            <a:spLocks noChangeArrowheads="1"/>
          </p:cNvSpPr>
          <p:nvPr/>
        </p:nvSpPr>
        <p:spPr bwMode="auto">
          <a:xfrm>
            <a:off x="6568079" y="3743295"/>
            <a:ext cx="679387" cy="679384"/>
          </a:xfrm>
          <a:prstGeom prst="ellipse">
            <a:avLst/>
          </a:prstGeom>
          <a:solidFill>
            <a:schemeClr val="accent3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6" name="Oval 12"/>
          <p:cNvSpPr>
            <a:spLocks noChangeArrowheads="1"/>
          </p:cNvSpPr>
          <p:nvPr/>
        </p:nvSpPr>
        <p:spPr bwMode="auto">
          <a:xfrm>
            <a:off x="6572184" y="4782215"/>
            <a:ext cx="679387" cy="679384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6576288" y="2704375"/>
            <a:ext cx="679387" cy="679384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6563973" y="1665455"/>
            <a:ext cx="679387" cy="679384"/>
          </a:xfrm>
          <a:prstGeom prst="ellipse">
            <a:avLst/>
          </a:pr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pic>
        <p:nvPicPr>
          <p:cNvPr id="49" name="Picture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636683" y="4962976"/>
            <a:ext cx="550391" cy="317861"/>
          </a:xfrm>
          <a:prstGeom prst="rect">
            <a:avLst/>
          </a:prstGeom>
        </p:spPr>
      </p:pic>
      <p:pic>
        <p:nvPicPr>
          <p:cNvPr id="50" name="Picture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752697" y="2799771"/>
            <a:ext cx="326572" cy="488592"/>
          </a:xfrm>
          <a:prstGeom prst="rect">
            <a:avLst/>
          </a:prstGeom>
        </p:spPr>
      </p:pic>
      <p:pic>
        <p:nvPicPr>
          <p:cNvPr id="51" name="Picture 5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633649" y="3935380"/>
            <a:ext cx="548249" cy="295213"/>
          </a:xfrm>
          <a:prstGeom prst="rect">
            <a:avLst/>
          </a:prstGeom>
        </p:spPr>
      </p:pic>
      <p:grpSp>
        <p:nvGrpSpPr>
          <p:cNvPr id="52" name="Group 51"/>
          <p:cNvGrpSpPr>
            <a:grpSpLocks noChangeAspect="1"/>
          </p:cNvGrpSpPr>
          <p:nvPr/>
        </p:nvGrpSpPr>
        <p:grpSpPr bwMode="auto">
          <a:xfrm>
            <a:off x="6680200" y="1780117"/>
            <a:ext cx="440267" cy="421216"/>
            <a:chOff x="3156" y="841"/>
            <a:chExt cx="208" cy="199"/>
          </a:xfrm>
          <a:solidFill>
            <a:srgbClr val="FFFFFF"/>
          </a:solidFill>
        </p:grpSpPr>
        <p:sp>
          <p:nvSpPr>
            <p:cNvPr id="53" name="Freeform 5"/>
            <p:cNvSpPr>
              <a:spLocks noEditPoints="1"/>
            </p:cNvSpPr>
            <p:nvPr/>
          </p:nvSpPr>
          <p:spPr bwMode="auto">
            <a:xfrm>
              <a:off x="3156" y="841"/>
              <a:ext cx="208" cy="199"/>
            </a:xfrm>
            <a:custGeom>
              <a:avLst/>
              <a:gdLst>
                <a:gd name="T0" fmla="*/ 604 w 638"/>
                <a:gd name="T1" fmla="*/ 449 h 612"/>
                <a:gd name="T2" fmla="*/ 594 w 638"/>
                <a:gd name="T3" fmla="*/ 449 h 612"/>
                <a:gd name="T4" fmla="*/ 543 w 638"/>
                <a:gd name="T5" fmla="*/ 205 h 612"/>
                <a:gd name="T6" fmla="*/ 514 w 638"/>
                <a:gd name="T7" fmla="*/ 183 h 612"/>
                <a:gd name="T8" fmla="*/ 494 w 638"/>
                <a:gd name="T9" fmla="*/ 183 h 612"/>
                <a:gd name="T10" fmla="*/ 494 w 638"/>
                <a:gd name="T11" fmla="*/ 131 h 612"/>
                <a:gd name="T12" fmla="*/ 522 w 638"/>
                <a:gd name="T13" fmla="*/ 131 h 612"/>
                <a:gd name="T14" fmla="*/ 554 w 638"/>
                <a:gd name="T15" fmla="*/ 99 h 612"/>
                <a:gd name="T16" fmla="*/ 554 w 638"/>
                <a:gd name="T17" fmla="*/ 32 h 612"/>
                <a:gd name="T18" fmla="*/ 522 w 638"/>
                <a:gd name="T19" fmla="*/ 0 h 612"/>
                <a:gd name="T20" fmla="*/ 269 w 638"/>
                <a:gd name="T21" fmla="*/ 0 h 612"/>
                <a:gd name="T22" fmla="*/ 237 w 638"/>
                <a:gd name="T23" fmla="*/ 32 h 612"/>
                <a:gd name="T24" fmla="*/ 237 w 638"/>
                <a:gd name="T25" fmla="*/ 99 h 612"/>
                <a:gd name="T26" fmla="*/ 269 w 638"/>
                <a:gd name="T27" fmla="*/ 131 h 612"/>
                <a:gd name="T28" fmla="*/ 433 w 638"/>
                <a:gd name="T29" fmla="*/ 131 h 612"/>
                <a:gd name="T30" fmla="*/ 433 w 638"/>
                <a:gd name="T31" fmla="*/ 183 h 612"/>
                <a:gd name="T32" fmla="*/ 124 w 638"/>
                <a:gd name="T33" fmla="*/ 183 h 612"/>
                <a:gd name="T34" fmla="*/ 95 w 638"/>
                <a:gd name="T35" fmla="*/ 205 h 612"/>
                <a:gd name="T36" fmla="*/ 44 w 638"/>
                <a:gd name="T37" fmla="*/ 449 h 612"/>
                <a:gd name="T38" fmla="*/ 35 w 638"/>
                <a:gd name="T39" fmla="*/ 449 h 612"/>
                <a:gd name="T40" fmla="*/ 0 w 638"/>
                <a:gd name="T41" fmla="*/ 484 h 612"/>
                <a:gd name="T42" fmla="*/ 0 w 638"/>
                <a:gd name="T43" fmla="*/ 578 h 612"/>
                <a:gd name="T44" fmla="*/ 35 w 638"/>
                <a:gd name="T45" fmla="*/ 612 h 612"/>
                <a:gd name="T46" fmla="*/ 604 w 638"/>
                <a:gd name="T47" fmla="*/ 612 h 612"/>
                <a:gd name="T48" fmla="*/ 638 w 638"/>
                <a:gd name="T49" fmla="*/ 578 h 612"/>
                <a:gd name="T50" fmla="*/ 638 w 638"/>
                <a:gd name="T51" fmla="*/ 484 h 612"/>
                <a:gd name="T52" fmla="*/ 604 w 638"/>
                <a:gd name="T53" fmla="*/ 449 h 612"/>
                <a:gd name="T54" fmla="*/ 251 w 638"/>
                <a:gd name="T55" fmla="*/ 99 h 612"/>
                <a:gd name="T56" fmla="*/ 251 w 638"/>
                <a:gd name="T57" fmla="*/ 32 h 612"/>
                <a:gd name="T58" fmla="*/ 269 w 638"/>
                <a:gd name="T59" fmla="*/ 14 h 612"/>
                <a:gd name="T60" fmla="*/ 522 w 638"/>
                <a:gd name="T61" fmla="*/ 14 h 612"/>
                <a:gd name="T62" fmla="*/ 540 w 638"/>
                <a:gd name="T63" fmla="*/ 32 h 612"/>
                <a:gd name="T64" fmla="*/ 540 w 638"/>
                <a:gd name="T65" fmla="*/ 99 h 612"/>
                <a:gd name="T66" fmla="*/ 522 w 638"/>
                <a:gd name="T67" fmla="*/ 117 h 612"/>
                <a:gd name="T68" fmla="*/ 269 w 638"/>
                <a:gd name="T69" fmla="*/ 117 h 612"/>
                <a:gd name="T70" fmla="*/ 251 w 638"/>
                <a:gd name="T71" fmla="*/ 99 h 612"/>
                <a:gd name="T72" fmla="*/ 447 w 638"/>
                <a:gd name="T73" fmla="*/ 131 h 612"/>
                <a:gd name="T74" fmla="*/ 480 w 638"/>
                <a:gd name="T75" fmla="*/ 131 h 612"/>
                <a:gd name="T76" fmla="*/ 480 w 638"/>
                <a:gd name="T77" fmla="*/ 183 h 612"/>
                <a:gd name="T78" fmla="*/ 447 w 638"/>
                <a:gd name="T79" fmla="*/ 183 h 612"/>
                <a:gd name="T80" fmla="*/ 447 w 638"/>
                <a:gd name="T81" fmla="*/ 131 h 612"/>
                <a:gd name="T82" fmla="*/ 624 w 638"/>
                <a:gd name="T83" fmla="*/ 578 h 612"/>
                <a:gd name="T84" fmla="*/ 604 w 638"/>
                <a:gd name="T85" fmla="*/ 598 h 612"/>
                <a:gd name="T86" fmla="*/ 35 w 638"/>
                <a:gd name="T87" fmla="*/ 598 h 612"/>
                <a:gd name="T88" fmla="*/ 14 w 638"/>
                <a:gd name="T89" fmla="*/ 578 h 612"/>
                <a:gd name="T90" fmla="*/ 14 w 638"/>
                <a:gd name="T91" fmla="*/ 484 h 612"/>
                <a:gd name="T92" fmla="*/ 35 w 638"/>
                <a:gd name="T93" fmla="*/ 463 h 612"/>
                <a:gd name="T94" fmla="*/ 50 w 638"/>
                <a:gd name="T95" fmla="*/ 463 h 612"/>
                <a:gd name="T96" fmla="*/ 57 w 638"/>
                <a:gd name="T97" fmla="*/ 458 h 612"/>
                <a:gd name="T98" fmla="*/ 109 w 638"/>
                <a:gd name="T99" fmla="*/ 208 h 612"/>
                <a:gd name="T100" fmla="*/ 124 w 638"/>
                <a:gd name="T101" fmla="*/ 197 h 612"/>
                <a:gd name="T102" fmla="*/ 514 w 638"/>
                <a:gd name="T103" fmla="*/ 197 h 612"/>
                <a:gd name="T104" fmla="*/ 529 w 638"/>
                <a:gd name="T105" fmla="*/ 208 h 612"/>
                <a:gd name="T106" fmla="*/ 581 w 638"/>
                <a:gd name="T107" fmla="*/ 458 h 612"/>
                <a:gd name="T108" fmla="*/ 588 w 638"/>
                <a:gd name="T109" fmla="*/ 463 h 612"/>
                <a:gd name="T110" fmla="*/ 604 w 638"/>
                <a:gd name="T111" fmla="*/ 463 h 612"/>
                <a:gd name="T112" fmla="*/ 624 w 638"/>
                <a:gd name="T113" fmla="*/ 484 h 612"/>
                <a:gd name="T114" fmla="*/ 624 w 638"/>
                <a:gd name="T115" fmla="*/ 578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8" h="612">
                  <a:moveTo>
                    <a:pt x="604" y="449"/>
                  </a:moveTo>
                  <a:cubicBezTo>
                    <a:pt x="594" y="449"/>
                    <a:pt x="594" y="449"/>
                    <a:pt x="594" y="449"/>
                  </a:cubicBezTo>
                  <a:cubicBezTo>
                    <a:pt x="543" y="205"/>
                    <a:pt x="543" y="205"/>
                    <a:pt x="543" y="205"/>
                  </a:cubicBezTo>
                  <a:cubicBezTo>
                    <a:pt x="540" y="193"/>
                    <a:pt x="528" y="183"/>
                    <a:pt x="514" y="183"/>
                  </a:cubicBezTo>
                  <a:cubicBezTo>
                    <a:pt x="494" y="183"/>
                    <a:pt x="494" y="183"/>
                    <a:pt x="494" y="183"/>
                  </a:cubicBezTo>
                  <a:cubicBezTo>
                    <a:pt x="494" y="131"/>
                    <a:pt x="494" y="131"/>
                    <a:pt x="494" y="131"/>
                  </a:cubicBezTo>
                  <a:cubicBezTo>
                    <a:pt x="522" y="131"/>
                    <a:pt x="522" y="131"/>
                    <a:pt x="522" y="131"/>
                  </a:cubicBezTo>
                  <a:cubicBezTo>
                    <a:pt x="539" y="131"/>
                    <a:pt x="554" y="117"/>
                    <a:pt x="554" y="99"/>
                  </a:cubicBezTo>
                  <a:cubicBezTo>
                    <a:pt x="554" y="32"/>
                    <a:pt x="554" y="32"/>
                    <a:pt x="554" y="32"/>
                  </a:cubicBezTo>
                  <a:cubicBezTo>
                    <a:pt x="554" y="15"/>
                    <a:pt x="539" y="0"/>
                    <a:pt x="522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51" y="0"/>
                    <a:pt x="237" y="15"/>
                    <a:pt x="237" y="32"/>
                  </a:cubicBezTo>
                  <a:cubicBezTo>
                    <a:pt x="237" y="99"/>
                    <a:pt x="237" y="99"/>
                    <a:pt x="237" y="99"/>
                  </a:cubicBezTo>
                  <a:cubicBezTo>
                    <a:pt x="237" y="117"/>
                    <a:pt x="251" y="131"/>
                    <a:pt x="269" y="131"/>
                  </a:cubicBezTo>
                  <a:cubicBezTo>
                    <a:pt x="433" y="131"/>
                    <a:pt x="433" y="131"/>
                    <a:pt x="433" y="131"/>
                  </a:cubicBezTo>
                  <a:cubicBezTo>
                    <a:pt x="433" y="183"/>
                    <a:pt x="433" y="183"/>
                    <a:pt x="433" y="183"/>
                  </a:cubicBezTo>
                  <a:cubicBezTo>
                    <a:pt x="124" y="183"/>
                    <a:pt x="124" y="183"/>
                    <a:pt x="124" y="183"/>
                  </a:cubicBezTo>
                  <a:cubicBezTo>
                    <a:pt x="111" y="183"/>
                    <a:pt x="98" y="193"/>
                    <a:pt x="95" y="205"/>
                  </a:cubicBezTo>
                  <a:cubicBezTo>
                    <a:pt x="44" y="449"/>
                    <a:pt x="44" y="449"/>
                    <a:pt x="44" y="449"/>
                  </a:cubicBezTo>
                  <a:cubicBezTo>
                    <a:pt x="35" y="449"/>
                    <a:pt x="35" y="449"/>
                    <a:pt x="35" y="449"/>
                  </a:cubicBezTo>
                  <a:cubicBezTo>
                    <a:pt x="15" y="449"/>
                    <a:pt x="0" y="465"/>
                    <a:pt x="0" y="484"/>
                  </a:cubicBezTo>
                  <a:cubicBezTo>
                    <a:pt x="0" y="578"/>
                    <a:pt x="0" y="578"/>
                    <a:pt x="0" y="578"/>
                  </a:cubicBezTo>
                  <a:cubicBezTo>
                    <a:pt x="0" y="597"/>
                    <a:pt x="15" y="612"/>
                    <a:pt x="35" y="612"/>
                  </a:cubicBezTo>
                  <a:cubicBezTo>
                    <a:pt x="604" y="612"/>
                    <a:pt x="604" y="612"/>
                    <a:pt x="604" y="612"/>
                  </a:cubicBezTo>
                  <a:cubicBezTo>
                    <a:pt x="623" y="612"/>
                    <a:pt x="638" y="597"/>
                    <a:pt x="638" y="578"/>
                  </a:cubicBezTo>
                  <a:cubicBezTo>
                    <a:pt x="638" y="484"/>
                    <a:pt x="638" y="484"/>
                    <a:pt x="638" y="484"/>
                  </a:cubicBezTo>
                  <a:cubicBezTo>
                    <a:pt x="638" y="465"/>
                    <a:pt x="623" y="449"/>
                    <a:pt x="604" y="449"/>
                  </a:cubicBezTo>
                  <a:close/>
                  <a:moveTo>
                    <a:pt x="251" y="99"/>
                  </a:moveTo>
                  <a:cubicBezTo>
                    <a:pt x="251" y="32"/>
                    <a:pt x="251" y="32"/>
                    <a:pt x="251" y="32"/>
                  </a:cubicBezTo>
                  <a:cubicBezTo>
                    <a:pt x="251" y="22"/>
                    <a:pt x="259" y="14"/>
                    <a:pt x="269" y="14"/>
                  </a:cubicBezTo>
                  <a:cubicBezTo>
                    <a:pt x="522" y="14"/>
                    <a:pt x="522" y="14"/>
                    <a:pt x="522" y="14"/>
                  </a:cubicBezTo>
                  <a:cubicBezTo>
                    <a:pt x="531" y="14"/>
                    <a:pt x="540" y="22"/>
                    <a:pt x="540" y="32"/>
                  </a:cubicBezTo>
                  <a:cubicBezTo>
                    <a:pt x="540" y="99"/>
                    <a:pt x="540" y="99"/>
                    <a:pt x="540" y="99"/>
                  </a:cubicBezTo>
                  <a:cubicBezTo>
                    <a:pt x="540" y="109"/>
                    <a:pt x="531" y="117"/>
                    <a:pt x="522" y="117"/>
                  </a:cubicBezTo>
                  <a:cubicBezTo>
                    <a:pt x="269" y="117"/>
                    <a:pt x="269" y="117"/>
                    <a:pt x="269" y="117"/>
                  </a:cubicBezTo>
                  <a:cubicBezTo>
                    <a:pt x="259" y="117"/>
                    <a:pt x="251" y="109"/>
                    <a:pt x="251" y="99"/>
                  </a:cubicBezTo>
                  <a:close/>
                  <a:moveTo>
                    <a:pt x="447" y="131"/>
                  </a:moveTo>
                  <a:cubicBezTo>
                    <a:pt x="480" y="131"/>
                    <a:pt x="480" y="131"/>
                    <a:pt x="480" y="131"/>
                  </a:cubicBezTo>
                  <a:cubicBezTo>
                    <a:pt x="480" y="183"/>
                    <a:pt x="480" y="183"/>
                    <a:pt x="480" y="183"/>
                  </a:cubicBezTo>
                  <a:cubicBezTo>
                    <a:pt x="447" y="183"/>
                    <a:pt x="447" y="183"/>
                    <a:pt x="447" y="183"/>
                  </a:cubicBezTo>
                  <a:lnTo>
                    <a:pt x="447" y="131"/>
                  </a:lnTo>
                  <a:close/>
                  <a:moveTo>
                    <a:pt x="624" y="578"/>
                  </a:moveTo>
                  <a:cubicBezTo>
                    <a:pt x="624" y="589"/>
                    <a:pt x="615" y="598"/>
                    <a:pt x="604" y="598"/>
                  </a:cubicBezTo>
                  <a:cubicBezTo>
                    <a:pt x="35" y="598"/>
                    <a:pt x="35" y="598"/>
                    <a:pt x="35" y="598"/>
                  </a:cubicBezTo>
                  <a:cubicBezTo>
                    <a:pt x="23" y="598"/>
                    <a:pt x="14" y="589"/>
                    <a:pt x="14" y="578"/>
                  </a:cubicBezTo>
                  <a:cubicBezTo>
                    <a:pt x="14" y="484"/>
                    <a:pt x="14" y="484"/>
                    <a:pt x="14" y="484"/>
                  </a:cubicBezTo>
                  <a:cubicBezTo>
                    <a:pt x="14" y="473"/>
                    <a:pt x="23" y="463"/>
                    <a:pt x="35" y="463"/>
                  </a:cubicBezTo>
                  <a:cubicBezTo>
                    <a:pt x="50" y="463"/>
                    <a:pt x="50" y="463"/>
                    <a:pt x="50" y="463"/>
                  </a:cubicBezTo>
                  <a:cubicBezTo>
                    <a:pt x="53" y="463"/>
                    <a:pt x="56" y="461"/>
                    <a:pt x="57" y="458"/>
                  </a:cubicBezTo>
                  <a:cubicBezTo>
                    <a:pt x="109" y="208"/>
                    <a:pt x="109" y="208"/>
                    <a:pt x="109" y="208"/>
                  </a:cubicBezTo>
                  <a:cubicBezTo>
                    <a:pt x="110" y="202"/>
                    <a:pt x="117" y="197"/>
                    <a:pt x="124" y="197"/>
                  </a:cubicBezTo>
                  <a:cubicBezTo>
                    <a:pt x="514" y="197"/>
                    <a:pt x="514" y="197"/>
                    <a:pt x="514" y="197"/>
                  </a:cubicBezTo>
                  <a:cubicBezTo>
                    <a:pt x="521" y="197"/>
                    <a:pt x="528" y="202"/>
                    <a:pt x="529" y="208"/>
                  </a:cubicBezTo>
                  <a:cubicBezTo>
                    <a:pt x="581" y="458"/>
                    <a:pt x="581" y="458"/>
                    <a:pt x="581" y="458"/>
                  </a:cubicBezTo>
                  <a:cubicBezTo>
                    <a:pt x="582" y="461"/>
                    <a:pt x="585" y="463"/>
                    <a:pt x="588" y="463"/>
                  </a:cubicBezTo>
                  <a:cubicBezTo>
                    <a:pt x="604" y="463"/>
                    <a:pt x="604" y="463"/>
                    <a:pt x="604" y="463"/>
                  </a:cubicBezTo>
                  <a:cubicBezTo>
                    <a:pt x="615" y="463"/>
                    <a:pt x="624" y="473"/>
                    <a:pt x="624" y="484"/>
                  </a:cubicBezTo>
                  <a:lnTo>
                    <a:pt x="624" y="5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4" name="Freeform 6"/>
            <p:cNvSpPr>
              <a:spLocks noEditPoints="1"/>
            </p:cNvSpPr>
            <p:nvPr/>
          </p:nvSpPr>
          <p:spPr bwMode="auto">
            <a:xfrm>
              <a:off x="3252" y="913"/>
              <a:ext cx="77" cy="51"/>
            </a:xfrm>
            <a:custGeom>
              <a:avLst/>
              <a:gdLst>
                <a:gd name="T0" fmla="*/ 17 w 234"/>
                <a:gd name="T1" fmla="*/ 155 h 155"/>
                <a:gd name="T2" fmla="*/ 218 w 234"/>
                <a:gd name="T3" fmla="*/ 155 h 155"/>
                <a:gd name="T4" fmla="*/ 230 w 234"/>
                <a:gd name="T5" fmla="*/ 150 h 155"/>
                <a:gd name="T6" fmla="*/ 233 w 234"/>
                <a:gd name="T7" fmla="*/ 137 h 155"/>
                <a:gd name="T8" fmla="*/ 214 w 234"/>
                <a:gd name="T9" fmla="*/ 14 h 155"/>
                <a:gd name="T10" fmla="*/ 197 w 234"/>
                <a:gd name="T11" fmla="*/ 0 h 155"/>
                <a:gd name="T12" fmla="*/ 18 w 234"/>
                <a:gd name="T13" fmla="*/ 0 h 155"/>
                <a:gd name="T14" fmla="*/ 2 w 234"/>
                <a:gd name="T15" fmla="*/ 15 h 155"/>
                <a:gd name="T16" fmla="*/ 1 w 234"/>
                <a:gd name="T17" fmla="*/ 138 h 155"/>
                <a:gd name="T18" fmla="*/ 5 w 234"/>
                <a:gd name="T19" fmla="*/ 150 h 155"/>
                <a:gd name="T20" fmla="*/ 17 w 234"/>
                <a:gd name="T21" fmla="*/ 155 h 155"/>
                <a:gd name="T22" fmla="*/ 16 w 234"/>
                <a:gd name="T23" fmla="*/ 15 h 155"/>
                <a:gd name="T24" fmla="*/ 18 w 234"/>
                <a:gd name="T25" fmla="*/ 14 h 155"/>
                <a:gd name="T26" fmla="*/ 197 w 234"/>
                <a:gd name="T27" fmla="*/ 14 h 155"/>
                <a:gd name="T28" fmla="*/ 200 w 234"/>
                <a:gd name="T29" fmla="*/ 16 h 155"/>
                <a:gd name="T30" fmla="*/ 220 w 234"/>
                <a:gd name="T31" fmla="*/ 139 h 155"/>
                <a:gd name="T32" fmla="*/ 219 w 234"/>
                <a:gd name="T33" fmla="*/ 140 h 155"/>
                <a:gd name="T34" fmla="*/ 218 w 234"/>
                <a:gd name="T35" fmla="*/ 141 h 155"/>
                <a:gd name="T36" fmla="*/ 17 w 234"/>
                <a:gd name="T37" fmla="*/ 141 h 155"/>
                <a:gd name="T38" fmla="*/ 15 w 234"/>
                <a:gd name="T39" fmla="*/ 140 h 155"/>
                <a:gd name="T40" fmla="*/ 15 w 234"/>
                <a:gd name="T41" fmla="*/ 138 h 155"/>
                <a:gd name="T42" fmla="*/ 16 w 234"/>
                <a:gd name="T43" fmla="*/ 1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4" h="155">
                  <a:moveTo>
                    <a:pt x="17" y="155"/>
                  </a:moveTo>
                  <a:cubicBezTo>
                    <a:pt x="218" y="155"/>
                    <a:pt x="218" y="155"/>
                    <a:pt x="218" y="155"/>
                  </a:cubicBezTo>
                  <a:cubicBezTo>
                    <a:pt x="223" y="155"/>
                    <a:pt x="227" y="153"/>
                    <a:pt x="230" y="150"/>
                  </a:cubicBezTo>
                  <a:cubicBezTo>
                    <a:pt x="233" y="146"/>
                    <a:pt x="234" y="142"/>
                    <a:pt x="233" y="137"/>
                  </a:cubicBezTo>
                  <a:cubicBezTo>
                    <a:pt x="214" y="14"/>
                    <a:pt x="214" y="14"/>
                    <a:pt x="214" y="14"/>
                  </a:cubicBezTo>
                  <a:cubicBezTo>
                    <a:pt x="213" y="6"/>
                    <a:pt x="205" y="0"/>
                    <a:pt x="19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0"/>
                    <a:pt x="2" y="7"/>
                    <a:pt x="2" y="15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0" y="142"/>
                    <a:pt x="2" y="147"/>
                    <a:pt x="5" y="150"/>
                  </a:cubicBezTo>
                  <a:cubicBezTo>
                    <a:pt x="8" y="153"/>
                    <a:pt x="13" y="155"/>
                    <a:pt x="17" y="155"/>
                  </a:cubicBezTo>
                  <a:close/>
                  <a:moveTo>
                    <a:pt x="16" y="15"/>
                  </a:moveTo>
                  <a:cubicBezTo>
                    <a:pt x="16" y="15"/>
                    <a:pt x="17" y="14"/>
                    <a:pt x="18" y="14"/>
                  </a:cubicBezTo>
                  <a:cubicBezTo>
                    <a:pt x="197" y="14"/>
                    <a:pt x="197" y="14"/>
                    <a:pt x="197" y="14"/>
                  </a:cubicBezTo>
                  <a:cubicBezTo>
                    <a:pt x="199" y="14"/>
                    <a:pt x="200" y="16"/>
                    <a:pt x="200" y="16"/>
                  </a:cubicBezTo>
                  <a:cubicBezTo>
                    <a:pt x="220" y="139"/>
                    <a:pt x="220" y="139"/>
                    <a:pt x="220" y="139"/>
                  </a:cubicBezTo>
                  <a:cubicBezTo>
                    <a:pt x="220" y="140"/>
                    <a:pt x="220" y="140"/>
                    <a:pt x="219" y="140"/>
                  </a:cubicBezTo>
                  <a:cubicBezTo>
                    <a:pt x="219" y="141"/>
                    <a:pt x="219" y="141"/>
                    <a:pt x="218" y="141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6" y="141"/>
                    <a:pt x="16" y="140"/>
                    <a:pt x="15" y="140"/>
                  </a:cubicBezTo>
                  <a:cubicBezTo>
                    <a:pt x="15" y="140"/>
                    <a:pt x="15" y="139"/>
                    <a:pt x="15" y="138"/>
                  </a:cubicBezTo>
                  <a:lnTo>
                    <a:pt x="16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7"/>
            <p:cNvSpPr>
              <a:spLocks noEditPoints="1"/>
            </p:cNvSpPr>
            <p:nvPr/>
          </p:nvSpPr>
          <p:spPr bwMode="auto">
            <a:xfrm>
              <a:off x="3196" y="913"/>
              <a:ext cx="48" cy="22"/>
            </a:xfrm>
            <a:custGeom>
              <a:avLst/>
              <a:gdLst>
                <a:gd name="T0" fmla="*/ 15 w 147"/>
                <a:gd name="T1" fmla="*/ 66 h 66"/>
                <a:gd name="T2" fmla="*/ 129 w 147"/>
                <a:gd name="T3" fmla="*/ 66 h 66"/>
                <a:gd name="T4" fmla="*/ 145 w 147"/>
                <a:gd name="T5" fmla="*/ 51 h 66"/>
                <a:gd name="T6" fmla="*/ 147 w 147"/>
                <a:gd name="T7" fmla="*/ 16 h 66"/>
                <a:gd name="T8" fmla="*/ 143 w 147"/>
                <a:gd name="T9" fmla="*/ 5 h 66"/>
                <a:gd name="T10" fmla="*/ 132 w 147"/>
                <a:gd name="T11" fmla="*/ 0 h 66"/>
                <a:gd name="T12" fmla="*/ 23 w 147"/>
                <a:gd name="T13" fmla="*/ 0 h 66"/>
                <a:gd name="T14" fmla="*/ 6 w 147"/>
                <a:gd name="T15" fmla="*/ 14 h 66"/>
                <a:gd name="T16" fmla="*/ 1 w 147"/>
                <a:gd name="T17" fmla="*/ 49 h 66"/>
                <a:gd name="T18" fmla="*/ 4 w 147"/>
                <a:gd name="T19" fmla="*/ 61 h 66"/>
                <a:gd name="T20" fmla="*/ 15 w 147"/>
                <a:gd name="T21" fmla="*/ 66 h 66"/>
                <a:gd name="T22" fmla="*/ 20 w 147"/>
                <a:gd name="T23" fmla="*/ 16 h 66"/>
                <a:gd name="T24" fmla="*/ 23 w 147"/>
                <a:gd name="T25" fmla="*/ 14 h 66"/>
                <a:gd name="T26" fmla="*/ 132 w 147"/>
                <a:gd name="T27" fmla="*/ 14 h 66"/>
                <a:gd name="T28" fmla="*/ 133 w 147"/>
                <a:gd name="T29" fmla="*/ 15 h 66"/>
                <a:gd name="T30" fmla="*/ 131 w 147"/>
                <a:gd name="T31" fmla="*/ 50 h 66"/>
                <a:gd name="T32" fmla="*/ 129 w 147"/>
                <a:gd name="T33" fmla="*/ 52 h 66"/>
                <a:gd name="T34" fmla="*/ 15 w 147"/>
                <a:gd name="T35" fmla="*/ 52 h 66"/>
                <a:gd name="T36" fmla="*/ 14 w 147"/>
                <a:gd name="T37" fmla="*/ 51 h 66"/>
                <a:gd name="T38" fmla="*/ 20 w 147"/>
                <a:gd name="T39" fmla="*/ 1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66">
                  <a:moveTo>
                    <a:pt x="15" y="66"/>
                  </a:moveTo>
                  <a:cubicBezTo>
                    <a:pt x="129" y="66"/>
                    <a:pt x="129" y="66"/>
                    <a:pt x="129" y="66"/>
                  </a:cubicBezTo>
                  <a:cubicBezTo>
                    <a:pt x="138" y="66"/>
                    <a:pt x="145" y="59"/>
                    <a:pt x="145" y="51"/>
                  </a:cubicBezTo>
                  <a:cubicBezTo>
                    <a:pt x="147" y="16"/>
                    <a:pt x="147" y="16"/>
                    <a:pt x="147" y="16"/>
                  </a:cubicBezTo>
                  <a:cubicBezTo>
                    <a:pt x="147" y="12"/>
                    <a:pt x="146" y="8"/>
                    <a:pt x="143" y="5"/>
                  </a:cubicBezTo>
                  <a:cubicBezTo>
                    <a:pt x="140" y="2"/>
                    <a:pt x="136" y="0"/>
                    <a:pt x="13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0"/>
                    <a:pt x="7" y="6"/>
                    <a:pt x="6" y="14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3"/>
                    <a:pt x="1" y="57"/>
                    <a:pt x="4" y="61"/>
                  </a:cubicBezTo>
                  <a:cubicBezTo>
                    <a:pt x="7" y="64"/>
                    <a:pt x="11" y="66"/>
                    <a:pt x="15" y="66"/>
                  </a:cubicBezTo>
                  <a:close/>
                  <a:moveTo>
                    <a:pt x="20" y="16"/>
                  </a:moveTo>
                  <a:cubicBezTo>
                    <a:pt x="20" y="16"/>
                    <a:pt x="21" y="14"/>
                    <a:pt x="23" y="14"/>
                  </a:cubicBezTo>
                  <a:cubicBezTo>
                    <a:pt x="132" y="14"/>
                    <a:pt x="132" y="14"/>
                    <a:pt x="132" y="14"/>
                  </a:cubicBezTo>
                  <a:cubicBezTo>
                    <a:pt x="133" y="14"/>
                    <a:pt x="133" y="15"/>
                    <a:pt x="133" y="15"/>
                  </a:cubicBezTo>
                  <a:cubicBezTo>
                    <a:pt x="131" y="50"/>
                    <a:pt x="131" y="50"/>
                    <a:pt x="131" y="50"/>
                  </a:cubicBezTo>
                  <a:cubicBezTo>
                    <a:pt x="131" y="51"/>
                    <a:pt x="130" y="52"/>
                    <a:pt x="129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4" y="51"/>
                    <a:pt x="14" y="51"/>
                  </a:cubicBezTo>
                  <a:lnTo>
                    <a:pt x="2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8"/>
            <p:cNvSpPr>
              <a:spLocks/>
            </p:cNvSpPr>
            <p:nvPr/>
          </p:nvSpPr>
          <p:spPr bwMode="auto">
            <a:xfrm>
              <a:off x="3173" y="1005"/>
              <a:ext cx="175" cy="4"/>
            </a:xfrm>
            <a:custGeom>
              <a:avLst/>
              <a:gdLst>
                <a:gd name="T0" fmla="*/ 530 w 537"/>
                <a:gd name="T1" fmla="*/ 0 h 14"/>
                <a:gd name="T2" fmla="*/ 7 w 537"/>
                <a:gd name="T3" fmla="*/ 0 h 14"/>
                <a:gd name="T4" fmla="*/ 0 w 537"/>
                <a:gd name="T5" fmla="*/ 7 h 14"/>
                <a:gd name="T6" fmla="*/ 7 w 537"/>
                <a:gd name="T7" fmla="*/ 14 h 14"/>
                <a:gd name="T8" fmla="*/ 530 w 537"/>
                <a:gd name="T9" fmla="*/ 14 h 14"/>
                <a:gd name="T10" fmla="*/ 537 w 537"/>
                <a:gd name="T11" fmla="*/ 7 h 14"/>
                <a:gd name="T12" fmla="*/ 530 w 537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7" h="14">
                  <a:moveTo>
                    <a:pt x="53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0" y="14"/>
                    <a:pt x="530" y="14"/>
                    <a:pt x="530" y="14"/>
                  </a:cubicBezTo>
                  <a:cubicBezTo>
                    <a:pt x="533" y="14"/>
                    <a:pt x="537" y="11"/>
                    <a:pt x="537" y="7"/>
                  </a:cubicBezTo>
                  <a:cubicBezTo>
                    <a:pt x="537" y="3"/>
                    <a:pt x="533" y="0"/>
                    <a:pt x="5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auto">
            <a:xfrm>
              <a:off x="3254" y="865"/>
              <a:ext cx="69" cy="5"/>
            </a:xfrm>
            <a:custGeom>
              <a:avLst/>
              <a:gdLst>
                <a:gd name="T0" fmla="*/ 205 w 212"/>
                <a:gd name="T1" fmla="*/ 0 h 14"/>
                <a:gd name="T2" fmla="*/ 7 w 212"/>
                <a:gd name="T3" fmla="*/ 0 h 14"/>
                <a:gd name="T4" fmla="*/ 0 w 212"/>
                <a:gd name="T5" fmla="*/ 7 h 14"/>
                <a:gd name="T6" fmla="*/ 7 w 212"/>
                <a:gd name="T7" fmla="*/ 14 h 14"/>
                <a:gd name="T8" fmla="*/ 205 w 212"/>
                <a:gd name="T9" fmla="*/ 14 h 14"/>
                <a:gd name="T10" fmla="*/ 212 w 212"/>
                <a:gd name="T11" fmla="*/ 7 h 14"/>
                <a:gd name="T12" fmla="*/ 205 w 2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4">
                  <a:moveTo>
                    <a:pt x="20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8" y="14"/>
                    <a:pt x="212" y="11"/>
                    <a:pt x="212" y="7"/>
                  </a:cubicBezTo>
                  <a:cubicBezTo>
                    <a:pt x="212" y="3"/>
                    <a:pt x="208" y="0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Freeform 10"/>
            <p:cNvSpPr>
              <a:spLocks/>
            </p:cNvSpPr>
            <p:nvPr/>
          </p:nvSpPr>
          <p:spPr bwMode="auto">
            <a:xfrm>
              <a:off x="3254" y="855"/>
              <a:ext cx="69" cy="4"/>
            </a:xfrm>
            <a:custGeom>
              <a:avLst/>
              <a:gdLst>
                <a:gd name="T0" fmla="*/ 205 w 212"/>
                <a:gd name="T1" fmla="*/ 0 h 14"/>
                <a:gd name="T2" fmla="*/ 7 w 212"/>
                <a:gd name="T3" fmla="*/ 0 h 14"/>
                <a:gd name="T4" fmla="*/ 0 w 212"/>
                <a:gd name="T5" fmla="*/ 7 h 14"/>
                <a:gd name="T6" fmla="*/ 7 w 212"/>
                <a:gd name="T7" fmla="*/ 14 h 14"/>
                <a:gd name="T8" fmla="*/ 205 w 212"/>
                <a:gd name="T9" fmla="*/ 14 h 14"/>
                <a:gd name="T10" fmla="*/ 212 w 212"/>
                <a:gd name="T11" fmla="*/ 7 h 14"/>
                <a:gd name="T12" fmla="*/ 205 w 21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2" h="14">
                  <a:moveTo>
                    <a:pt x="20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4" y="14"/>
                    <a:pt x="7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8" y="14"/>
                    <a:pt x="212" y="10"/>
                    <a:pt x="212" y="7"/>
                  </a:cubicBezTo>
                  <a:cubicBezTo>
                    <a:pt x="212" y="3"/>
                    <a:pt x="208" y="0"/>
                    <a:pt x="20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46349252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dgm id="{80C83430-0DBD-4F49-9E64-0C82594BD9F0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31">
                                            <p:graphicEl>
                                              <a:dgm id="{80C83430-0DBD-4F49-9E64-0C82594BD9F0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2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dgm id="{87FD9542-8FD3-C842-BF99-47B1884B62F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31">
                                            <p:graphicEl>
                                              <a:dgm id="{87FD9542-8FD3-C842-BF99-47B1884B62F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dgm id="{19D3CC6C-315D-6D46-A1D0-2DDEC1C7A2B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"/>
                                        <p:tgtEl>
                                          <p:spTgt spid="31">
                                            <p:graphicEl>
                                              <a:dgm id="{19D3CC6C-315D-6D46-A1D0-2DDEC1C7A2B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8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2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grpId="0" nodeType="click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graphicEl>
                                              <a:dgm id="{CBDC1C1A-EBA1-C041-91B6-DB84A72A1EA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00"/>
                                        <p:tgtEl>
                                          <p:spTgt spid="31">
                                            <p:graphicEl>
                                              <a:dgm id="{CBDC1C1A-EBA1-C041-91B6-DB84A72A1EA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2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2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1" grpId="0">
        <p:bldSub>
          <a:bldDgm bld="one" rev="1"/>
        </p:bldSub>
      </p:bldGraphic>
      <p:bldP spid="33" grpId="0"/>
      <p:bldP spid="35" grpId="0"/>
      <p:bldP spid="36" grpId="0"/>
      <p:bldP spid="40" grpId="0"/>
      <p:bldP spid="45" grpId="0" animBg="1"/>
      <p:bldP spid="46" grpId="0" animBg="1"/>
      <p:bldP spid="47" grpId="0" animBg="1"/>
      <p:bldP spid="48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e 20"/>
          <p:cNvSpPr/>
          <p:nvPr/>
        </p:nvSpPr>
        <p:spPr>
          <a:xfrm rot="16200000">
            <a:off x="7728181" y="1020207"/>
            <a:ext cx="743712" cy="743712"/>
          </a:xfrm>
          <a:prstGeom prst="pie">
            <a:avLst>
              <a:gd name="adj1" fmla="val 0"/>
              <a:gd name="adj2" fmla="val 12778483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Cluster diagram</a:t>
            </a:r>
            <a:endParaRPr lang="en-US" dirty="0"/>
          </a:p>
        </p:txBody>
      </p:sp>
      <p:cxnSp>
        <p:nvCxnSpPr>
          <p:cNvPr id="19" name="Straight Connector 18"/>
          <p:cNvCxnSpPr/>
          <p:nvPr/>
        </p:nvCxnSpPr>
        <p:spPr>
          <a:xfrm flipV="1">
            <a:off x="7772343" y="1429902"/>
            <a:ext cx="316021" cy="117326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15" name="Oval 14"/>
          <p:cNvSpPr>
            <a:spLocks noChangeArrowheads="1"/>
          </p:cNvSpPr>
          <p:nvPr/>
        </p:nvSpPr>
        <p:spPr bwMode="auto">
          <a:xfrm>
            <a:off x="7784016" y="1076043"/>
            <a:ext cx="632043" cy="632040"/>
          </a:xfrm>
          <a:prstGeom prst="ellipse">
            <a:avLst/>
          </a:prstGeom>
          <a:ln w="3175">
            <a:solidFill>
              <a:schemeClr val="accent1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65%</a:t>
            </a:r>
          </a:p>
        </p:txBody>
      </p:sp>
      <p:sp>
        <p:nvSpPr>
          <p:cNvPr id="25" name="Rectangle 24"/>
          <p:cNvSpPr/>
          <p:nvPr/>
        </p:nvSpPr>
        <p:spPr>
          <a:xfrm>
            <a:off x="8493887" y="1052853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6" name="Rectangle 25"/>
          <p:cNvSpPr/>
          <p:nvPr/>
        </p:nvSpPr>
        <p:spPr>
          <a:xfrm>
            <a:off x="9381875" y="1851846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7" name="Rectangle 26"/>
          <p:cNvSpPr/>
          <p:nvPr/>
        </p:nvSpPr>
        <p:spPr>
          <a:xfrm>
            <a:off x="9381875" y="2882141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8" name="Rectangle 27"/>
          <p:cNvSpPr/>
          <p:nvPr/>
        </p:nvSpPr>
        <p:spPr>
          <a:xfrm>
            <a:off x="9381875" y="3851298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29" name="Rectangle 28"/>
          <p:cNvSpPr/>
          <p:nvPr/>
        </p:nvSpPr>
        <p:spPr>
          <a:xfrm>
            <a:off x="9381875" y="4930667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30" name="Rectangle 29"/>
          <p:cNvSpPr/>
          <p:nvPr/>
        </p:nvSpPr>
        <p:spPr>
          <a:xfrm>
            <a:off x="8493887" y="5613359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cxnSp>
        <p:nvCxnSpPr>
          <p:cNvPr id="36" name="Straight Connector 35"/>
          <p:cNvCxnSpPr/>
          <p:nvPr/>
        </p:nvCxnSpPr>
        <p:spPr>
          <a:xfrm flipH="1" flipV="1">
            <a:off x="7872198" y="4470133"/>
            <a:ext cx="216167" cy="1255801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/>
          <p:nvPr/>
        </p:nvCxnSpPr>
        <p:spPr>
          <a:xfrm flipV="1">
            <a:off x="7801514" y="2168515"/>
            <a:ext cx="1131433" cy="414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Connector 40"/>
          <p:cNvCxnSpPr/>
          <p:nvPr/>
        </p:nvCxnSpPr>
        <p:spPr>
          <a:xfrm>
            <a:off x="7772343" y="2613587"/>
            <a:ext cx="1153093" cy="57840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7872197" y="4470133"/>
            <a:ext cx="1049043" cy="678412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Straight Connector 46"/>
          <p:cNvCxnSpPr/>
          <p:nvPr/>
        </p:nvCxnSpPr>
        <p:spPr>
          <a:xfrm flipV="1">
            <a:off x="7896271" y="4142643"/>
            <a:ext cx="1034245" cy="356484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Pie 23"/>
          <p:cNvSpPr/>
          <p:nvPr/>
        </p:nvSpPr>
        <p:spPr>
          <a:xfrm rot="16200000">
            <a:off x="8585405" y="2786257"/>
            <a:ext cx="743712" cy="743712"/>
          </a:xfrm>
          <a:prstGeom prst="pie">
            <a:avLst>
              <a:gd name="adj1" fmla="val 0"/>
              <a:gd name="adj2" fmla="val 8839672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23" name="Pie 22"/>
          <p:cNvSpPr/>
          <p:nvPr/>
        </p:nvSpPr>
        <p:spPr>
          <a:xfrm rot="16200000">
            <a:off x="8585405" y="1755961"/>
            <a:ext cx="743712" cy="743712"/>
          </a:xfrm>
          <a:prstGeom prst="pie">
            <a:avLst>
              <a:gd name="adj1" fmla="val 0"/>
              <a:gd name="adj2" fmla="val 1935486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12" name="Oval 11"/>
          <p:cNvSpPr>
            <a:spLocks noChangeArrowheads="1"/>
          </p:cNvSpPr>
          <p:nvPr/>
        </p:nvSpPr>
        <p:spPr bwMode="auto">
          <a:xfrm>
            <a:off x="8641240" y="2842092"/>
            <a:ext cx="632043" cy="632040"/>
          </a:xfrm>
          <a:prstGeom prst="ellipse">
            <a:avLst/>
          </a:prstGeom>
          <a:ln w="3175">
            <a:solidFill>
              <a:schemeClr val="accent1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40%</a:t>
            </a:r>
          </a:p>
        </p:txBody>
      </p:sp>
      <p:sp useBgFill="1">
        <p:nvSpPr>
          <p:cNvPr id="14" name="Oval 13"/>
          <p:cNvSpPr>
            <a:spLocks noChangeArrowheads="1"/>
          </p:cNvSpPr>
          <p:nvPr/>
        </p:nvSpPr>
        <p:spPr bwMode="auto">
          <a:xfrm>
            <a:off x="8641240" y="1811797"/>
            <a:ext cx="632043" cy="632040"/>
          </a:xfrm>
          <a:prstGeom prst="ellipse">
            <a:avLst/>
          </a:prstGeom>
          <a:ln w="3175">
            <a:solidFill>
              <a:schemeClr val="accent1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90%</a:t>
            </a:r>
          </a:p>
        </p:txBody>
      </p:sp>
      <p:sp>
        <p:nvSpPr>
          <p:cNvPr id="32" name="Pie 31"/>
          <p:cNvSpPr/>
          <p:nvPr/>
        </p:nvSpPr>
        <p:spPr>
          <a:xfrm rot="16200000">
            <a:off x="8585405" y="4774920"/>
            <a:ext cx="743712" cy="743712"/>
          </a:xfrm>
          <a:prstGeom prst="pie">
            <a:avLst>
              <a:gd name="adj1" fmla="val 0"/>
              <a:gd name="adj2" fmla="val 1935486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33" name="Pie 32"/>
          <p:cNvSpPr/>
          <p:nvPr/>
        </p:nvSpPr>
        <p:spPr>
          <a:xfrm rot="16200000">
            <a:off x="8585405" y="3755415"/>
            <a:ext cx="743712" cy="743712"/>
          </a:xfrm>
          <a:prstGeom prst="pie">
            <a:avLst>
              <a:gd name="adj1" fmla="val 0"/>
              <a:gd name="adj2" fmla="val 12778483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35" name="Oval 34"/>
          <p:cNvSpPr>
            <a:spLocks noChangeArrowheads="1"/>
          </p:cNvSpPr>
          <p:nvPr/>
        </p:nvSpPr>
        <p:spPr bwMode="auto">
          <a:xfrm>
            <a:off x="8641240" y="4830756"/>
            <a:ext cx="632043" cy="632040"/>
          </a:xfrm>
          <a:prstGeom prst="ellipse">
            <a:avLst/>
          </a:prstGeom>
          <a:ln w="3175">
            <a:solidFill>
              <a:schemeClr val="accent3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90%</a:t>
            </a:r>
          </a:p>
        </p:txBody>
      </p:sp>
      <p:sp useBgFill="1">
        <p:nvSpPr>
          <p:cNvPr id="37" name="Oval 36"/>
          <p:cNvSpPr>
            <a:spLocks noChangeArrowheads="1"/>
          </p:cNvSpPr>
          <p:nvPr/>
        </p:nvSpPr>
        <p:spPr bwMode="auto">
          <a:xfrm>
            <a:off x="8641240" y="3811251"/>
            <a:ext cx="632043" cy="632040"/>
          </a:xfrm>
          <a:prstGeom prst="ellipse">
            <a:avLst/>
          </a:prstGeom>
          <a:ln w="3175">
            <a:solidFill>
              <a:schemeClr val="accent3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65%</a:t>
            </a:r>
          </a:p>
        </p:txBody>
      </p:sp>
      <p:sp>
        <p:nvSpPr>
          <p:cNvPr id="31" name="Pie 30"/>
          <p:cNvSpPr/>
          <p:nvPr/>
        </p:nvSpPr>
        <p:spPr>
          <a:xfrm rot="16200000">
            <a:off x="7728181" y="5354077"/>
            <a:ext cx="743712" cy="743712"/>
          </a:xfrm>
          <a:prstGeom prst="pie">
            <a:avLst>
              <a:gd name="adj1" fmla="val 0"/>
              <a:gd name="adj2" fmla="val 8839672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34" name="Oval 33"/>
          <p:cNvSpPr>
            <a:spLocks noChangeArrowheads="1"/>
          </p:cNvSpPr>
          <p:nvPr/>
        </p:nvSpPr>
        <p:spPr bwMode="auto">
          <a:xfrm>
            <a:off x="7784016" y="5409912"/>
            <a:ext cx="632043" cy="632040"/>
          </a:xfrm>
          <a:prstGeom prst="ellipse">
            <a:avLst/>
          </a:prstGeom>
          <a:ln w="3175">
            <a:solidFill>
              <a:schemeClr val="accent3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40%</a:t>
            </a:r>
          </a:p>
        </p:txBody>
      </p:sp>
      <p:cxnSp>
        <p:nvCxnSpPr>
          <p:cNvPr id="49" name="Straight Connector 48"/>
          <p:cNvCxnSpPr>
            <a:stCxn id="3" idx="6"/>
            <a:endCxn id="8" idx="3"/>
          </p:cNvCxnSpPr>
          <p:nvPr/>
        </p:nvCxnSpPr>
        <p:spPr>
          <a:xfrm flipV="1">
            <a:off x="6993359" y="3027525"/>
            <a:ext cx="358172" cy="55755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>
            <a:stCxn id="3" idx="6"/>
            <a:endCxn id="9" idx="1"/>
          </p:cNvCxnSpPr>
          <p:nvPr/>
        </p:nvCxnSpPr>
        <p:spPr>
          <a:xfrm>
            <a:off x="6993359" y="3585075"/>
            <a:ext cx="358172" cy="460696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>
            <a:stCxn id="3" idx="2"/>
            <a:endCxn id="53" idx="3"/>
          </p:cNvCxnSpPr>
          <p:nvPr/>
        </p:nvCxnSpPr>
        <p:spPr>
          <a:xfrm flipH="1" flipV="1">
            <a:off x="4749699" y="3027525"/>
            <a:ext cx="443964" cy="557551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>
            <a:stCxn id="3" idx="2"/>
            <a:endCxn id="54" idx="1"/>
          </p:cNvCxnSpPr>
          <p:nvPr/>
        </p:nvCxnSpPr>
        <p:spPr>
          <a:xfrm flipH="1">
            <a:off x="4749699" y="3585075"/>
            <a:ext cx="443964" cy="460696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Oval 7"/>
          <p:cNvSpPr>
            <a:spLocks noChangeArrowheads="1"/>
          </p:cNvSpPr>
          <p:nvPr/>
        </p:nvSpPr>
        <p:spPr bwMode="auto">
          <a:xfrm>
            <a:off x="7175755" y="2003025"/>
            <a:ext cx="1200276" cy="1200275"/>
          </a:xfrm>
          <a:prstGeom prst="ellipse">
            <a:avLst/>
          </a:prstGeom>
          <a:solidFill>
            <a:schemeClr val="accent1"/>
          </a:solidFill>
          <a:ln>
            <a:noFill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>
                <a:solidFill>
                  <a:schemeClr val="bg1"/>
                </a:solidFill>
              </a:rPr>
              <a:t>Option A</a:t>
            </a: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7175755" y="3869995"/>
            <a:ext cx="1200276" cy="1200275"/>
          </a:xfrm>
          <a:prstGeom prst="ellipse">
            <a:avLst/>
          </a:prstGeom>
          <a:solidFill>
            <a:schemeClr val="accent3"/>
          </a:solidFill>
          <a:ln>
            <a:noFill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>
                <a:solidFill>
                  <a:schemeClr val="bg1"/>
                </a:solidFill>
              </a:rPr>
              <a:t>Option B</a:t>
            </a:r>
          </a:p>
        </p:txBody>
      </p:sp>
      <p:sp>
        <p:nvSpPr>
          <p:cNvPr id="52" name="Pie 51"/>
          <p:cNvSpPr/>
          <p:nvPr/>
        </p:nvSpPr>
        <p:spPr>
          <a:xfrm rot="16200000">
            <a:off x="3629336" y="1020207"/>
            <a:ext cx="743712" cy="743712"/>
          </a:xfrm>
          <a:prstGeom prst="pie">
            <a:avLst>
              <a:gd name="adj1" fmla="val 0"/>
              <a:gd name="adj2" fmla="val 12778483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cxnSp>
        <p:nvCxnSpPr>
          <p:cNvPr id="55" name="Straight Connector 54"/>
          <p:cNvCxnSpPr/>
          <p:nvPr/>
        </p:nvCxnSpPr>
        <p:spPr>
          <a:xfrm flipH="1" flipV="1">
            <a:off x="4012866" y="1429902"/>
            <a:ext cx="316021" cy="1173261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56" name="Oval 55"/>
          <p:cNvSpPr>
            <a:spLocks noChangeArrowheads="1"/>
          </p:cNvSpPr>
          <p:nvPr/>
        </p:nvSpPr>
        <p:spPr bwMode="auto">
          <a:xfrm flipH="1">
            <a:off x="3685171" y="1076043"/>
            <a:ext cx="632043" cy="632040"/>
          </a:xfrm>
          <a:prstGeom prst="ellipse">
            <a:avLst/>
          </a:prstGeom>
          <a:ln w="3175">
            <a:solidFill>
              <a:schemeClr val="tx2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65%</a:t>
            </a:r>
          </a:p>
        </p:txBody>
      </p:sp>
      <p:cxnSp>
        <p:nvCxnSpPr>
          <p:cNvPr id="57" name="Straight Connector 56"/>
          <p:cNvCxnSpPr/>
          <p:nvPr/>
        </p:nvCxnSpPr>
        <p:spPr>
          <a:xfrm flipV="1">
            <a:off x="4012866" y="4470133"/>
            <a:ext cx="216167" cy="1255801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Straight Connector 57"/>
          <p:cNvCxnSpPr/>
          <p:nvPr/>
        </p:nvCxnSpPr>
        <p:spPr>
          <a:xfrm flipH="1" flipV="1">
            <a:off x="3168284" y="2168515"/>
            <a:ext cx="1131433" cy="41432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/>
          <p:cNvCxnSpPr/>
          <p:nvPr/>
        </p:nvCxnSpPr>
        <p:spPr>
          <a:xfrm flipH="1">
            <a:off x="3175794" y="2613587"/>
            <a:ext cx="1153093" cy="578405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flipH="1">
            <a:off x="3179989" y="4470133"/>
            <a:ext cx="1049043" cy="67841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Connector 60"/>
          <p:cNvCxnSpPr/>
          <p:nvPr/>
        </p:nvCxnSpPr>
        <p:spPr>
          <a:xfrm flipH="1" flipV="1">
            <a:off x="3170714" y="4142643"/>
            <a:ext cx="1034245" cy="356484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Pie 61"/>
          <p:cNvSpPr/>
          <p:nvPr/>
        </p:nvSpPr>
        <p:spPr>
          <a:xfrm rot="16200000">
            <a:off x="2772112" y="2786257"/>
            <a:ext cx="743712" cy="743712"/>
          </a:xfrm>
          <a:prstGeom prst="pie">
            <a:avLst>
              <a:gd name="adj1" fmla="val 0"/>
              <a:gd name="adj2" fmla="val 8839672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63" name="Pie 62"/>
          <p:cNvSpPr/>
          <p:nvPr/>
        </p:nvSpPr>
        <p:spPr>
          <a:xfrm rot="16200000">
            <a:off x="2772112" y="1755961"/>
            <a:ext cx="743712" cy="743712"/>
          </a:xfrm>
          <a:prstGeom prst="pie">
            <a:avLst>
              <a:gd name="adj1" fmla="val 0"/>
              <a:gd name="adj2" fmla="val 19354869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64" name="Oval 63"/>
          <p:cNvSpPr>
            <a:spLocks noChangeArrowheads="1"/>
          </p:cNvSpPr>
          <p:nvPr/>
        </p:nvSpPr>
        <p:spPr bwMode="auto">
          <a:xfrm flipH="1">
            <a:off x="2827947" y="2842092"/>
            <a:ext cx="632043" cy="632040"/>
          </a:xfrm>
          <a:prstGeom prst="ellipse">
            <a:avLst/>
          </a:prstGeom>
          <a:ln w="3175">
            <a:solidFill>
              <a:schemeClr val="tx2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40%</a:t>
            </a:r>
          </a:p>
        </p:txBody>
      </p:sp>
      <p:sp useBgFill="1">
        <p:nvSpPr>
          <p:cNvPr id="65" name="Oval 64"/>
          <p:cNvSpPr>
            <a:spLocks noChangeArrowheads="1"/>
          </p:cNvSpPr>
          <p:nvPr/>
        </p:nvSpPr>
        <p:spPr bwMode="auto">
          <a:xfrm flipH="1">
            <a:off x="2827947" y="1811797"/>
            <a:ext cx="632043" cy="632040"/>
          </a:xfrm>
          <a:prstGeom prst="ellipse">
            <a:avLst/>
          </a:prstGeom>
          <a:ln w="3175">
            <a:solidFill>
              <a:schemeClr val="tx2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90%</a:t>
            </a:r>
          </a:p>
        </p:txBody>
      </p:sp>
      <p:sp>
        <p:nvSpPr>
          <p:cNvPr id="66" name="Pie 65"/>
          <p:cNvSpPr/>
          <p:nvPr/>
        </p:nvSpPr>
        <p:spPr>
          <a:xfrm rot="16200000">
            <a:off x="2772112" y="4774920"/>
            <a:ext cx="743712" cy="743712"/>
          </a:xfrm>
          <a:prstGeom prst="pie">
            <a:avLst>
              <a:gd name="adj1" fmla="val 0"/>
              <a:gd name="adj2" fmla="val 19354869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67" name="Pie 66"/>
          <p:cNvSpPr/>
          <p:nvPr/>
        </p:nvSpPr>
        <p:spPr>
          <a:xfrm rot="16200000">
            <a:off x="2772112" y="3755415"/>
            <a:ext cx="743712" cy="743712"/>
          </a:xfrm>
          <a:prstGeom prst="pie">
            <a:avLst>
              <a:gd name="adj1" fmla="val 0"/>
              <a:gd name="adj2" fmla="val 12778483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68" name="Oval 67"/>
          <p:cNvSpPr>
            <a:spLocks noChangeArrowheads="1"/>
          </p:cNvSpPr>
          <p:nvPr/>
        </p:nvSpPr>
        <p:spPr bwMode="auto">
          <a:xfrm flipH="1">
            <a:off x="2827947" y="4830756"/>
            <a:ext cx="632043" cy="632040"/>
          </a:xfrm>
          <a:prstGeom prst="ellipse">
            <a:avLst/>
          </a:prstGeom>
          <a:ln w="3175">
            <a:solidFill>
              <a:schemeClr val="accent5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90%</a:t>
            </a:r>
          </a:p>
        </p:txBody>
      </p:sp>
      <p:sp useBgFill="1">
        <p:nvSpPr>
          <p:cNvPr id="69" name="Oval 68"/>
          <p:cNvSpPr>
            <a:spLocks noChangeArrowheads="1"/>
          </p:cNvSpPr>
          <p:nvPr/>
        </p:nvSpPr>
        <p:spPr bwMode="auto">
          <a:xfrm flipH="1">
            <a:off x="2827947" y="3811251"/>
            <a:ext cx="632043" cy="632040"/>
          </a:xfrm>
          <a:prstGeom prst="ellipse">
            <a:avLst/>
          </a:prstGeom>
          <a:ln w="3175">
            <a:solidFill>
              <a:schemeClr val="accent5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65%</a:t>
            </a:r>
          </a:p>
        </p:txBody>
      </p:sp>
      <p:sp>
        <p:nvSpPr>
          <p:cNvPr id="70" name="Pie 69"/>
          <p:cNvSpPr/>
          <p:nvPr/>
        </p:nvSpPr>
        <p:spPr>
          <a:xfrm rot="16200000">
            <a:off x="3629336" y="5354077"/>
            <a:ext cx="743712" cy="743712"/>
          </a:xfrm>
          <a:prstGeom prst="pie">
            <a:avLst>
              <a:gd name="adj1" fmla="val 0"/>
              <a:gd name="adj2" fmla="val 8839672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 useBgFill="1">
        <p:nvSpPr>
          <p:cNvPr id="71" name="Oval 70"/>
          <p:cNvSpPr>
            <a:spLocks noChangeArrowheads="1"/>
          </p:cNvSpPr>
          <p:nvPr/>
        </p:nvSpPr>
        <p:spPr bwMode="auto">
          <a:xfrm flipH="1">
            <a:off x="3685171" y="5409912"/>
            <a:ext cx="632043" cy="632040"/>
          </a:xfrm>
          <a:prstGeom prst="ellipse">
            <a:avLst/>
          </a:prstGeom>
          <a:ln w="3175">
            <a:solidFill>
              <a:schemeClr val="accent5"/>
            </a:solidFill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/>
              <a:t>40%</a:t>
            </a:r>
          </a:p>
        </p:txBody>
      </p:sp>
      <p:sp>
        <p:nvSpPr>
          <p:cNvPr id="53" name="Oval 52"/>
          <p:cNvSpPr>
            <a:spLocks noChangeArrowheads="1"/>
          </p:cNvSpPr>
          <p:nvPr/>
        </p:nvSpPr>
        <p:spPr bwMode="auto">
          <a:xfrm flipH="1">
            <a:off x="3725199" y="2003025"/>
            <a:ext cx="1200276" cy="1200275"/>
          </a:xfrm>
          <a:prstGeom prst="ellipse">
            <a:avLst/>
          </a:prstGeom>
          <a:solidFill>
            <a:schemeClr val="tx2"/>
          </a:solidFill>
          <a:ln>
            <a:noFill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>
                <a:solidFill>
                  <a:schemeClr val="bg1"/>
                </a:solidFill>
              </a:rPr>
              <a:t>Option D</a:t>
            </a: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 flipH="1">
            <a:off x="3725199" y="3869995"/>
            <a:ext cx="1200276" cy="1200275"/>
          </a:xfrm>
          <a:prstGeom prst="ellipse">
            <a:avLst/>
          </a:prstGeom>
          <a:solidFill>
            <a:schemeClr val="accent5"/>
          </a:solidFill>
          <a:ln>
            <a:noFill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467" dirty="0">
                <a:solidFill>
                  <a:schemeClr val="bg1"/>
                </a:solidFill>
              </a:rPr>
              <a:t>Option C</a:t>
            </a:r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5193663" y="2685228"/>
            <a:ext cx="1799696" cy="1799693"/>
          </a:xfrm>
          <a:prstGeom prst="ellipse">
            <a:avLst/>
          </a:prstGeom>
          <a:solidFill>
            <a:schemeClr val="bg1">
              <a:lumMod val="50000"/>
              <a:alpha val="30000"/>
            </a:schemeClr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79" name="Group 78"/>
          <p:cNvGrpSpPr/>
          <p:nvPr/>
        </p:nvGrpSpPr>
        <p:grpSpPr>
          <a:xfrm>
            <a:off x="5783615" y="2970032"/>
            <a:ext cx="619791" cy="1235509"/>
            <a:chOff x="4337711" y="2227524"/>
            <a:chExt cx="464843" cy="926632"/>
          </a:xfrm>
        </p:grpSpPr>
        <p:sp>
          <p:nvSpPr>
            <p:cNvPr id="4" name="Freeform 3"/>
            <p:cNvSpPr>
              <a:spLocks noEditPoints="1"/>
            </p:cNvSpPr>
            <p:nvPr/>
          </p:nvSpPr>
          <p:spPr bwMode="auto">
            <a:xfrm>
              <a:off x="4482148" y="2227524"/>
              <a:ext cx="174952" cy="174951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4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6"/>
                    <a:pt x="23" y="46"/>
                  </a:cubicBezTo>
                  <a:close/>
                  <a:moveTo>
                    <a:pt x="23" y="4"/>
                  </a:moveTo>
                  <a:cubicBezTo>
                    <a:pt x="13" y="4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4"/>
                    <a:pt x="23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" name="Freeform 4"/>
            <p:cNvSpPr>
              <a:spLocks noEditPoints="1"/>
            </p:cNvSpPr>
            <p:nvPr/>
          </p:nvSpPr>
          <p:spPr bwMode="auto">
            <a:xfrm>
              <a:off x="4337711" y="2421802"/>
              <a:ext cx="464843" cy="732354"/>
            </a:xfrm>
            <a:custGeom>
              <a:avLst/>
              <a:gdLst>
                <a:gd name="T0" fmla="*/ 68 w 122"/>
                <a:gd name="T1" fmla="*/ 182 h 192"/>
                <a:gd name="T2" fmla="*/ 54 w 122"/>
                <a:gd name="T3" fmla="*/ 183 h 192"/>
                <a:gd name="T4" fmla="*/ 32 w 122"/>
                <a:gd name="T5" fmla="*/ 182 h 192"/>
                <a:gd name="T6" fmla="*/ 35 w 122"/>
                <a:gd name="T7" fmla="*/ 54 h 192"/>
                <a:gd name="T8" fmla="*/ 10 w 122"/>
                <a:gd name="T9" fmla="*/ 96 h 192"/>
                <a:gd name="T10" fmla="*/ 1 w 122"/>
                <a:gd name="T11" fmla="*/ 85 h 192"/>
                <a:gd name="T12" fmla="*/ 4 w 122"/>
                <a:gd name="T13" fmla="*/ 76 h 192"/>
                <a:gd name="T14" fmla="*/ 61 w 122"/>
                <a:gd name="T15" fmla="*/ 0 h 192"/>
                <a:gd name="T16" fmla="*/ 118 w 122"/>
                <a:gd name="T17" fmla="*/ 76 h 192"/>
                <a:gd name="T18" fmla="*/ 121 w 122"/>
                <a:gd name="T19" fmla="*/ 85 h 192"/>
                <a:gd name="T20" fmla="*/ 112 w 122"/>
                <a:gd name="T21" fmla="*/ 96 h 192"/>
                <a:gd name="T22" fmla="*/ 87 w 122"/>
                <a:gd name="T23" fmla="*/ 54 h 192"/>
                <a:gd name="T24" fmla="*/ 90 w 122"/>
                <a:gd name="T25" fmla="*/ 182 h 192"/>
                <a:gd name="T26" fmla="*/ 79 w 122"/>
                <a:gd name="T27" fmla="*/ 192 h 192"/>
                <a:gd name="T28" fmla="*/ 63 w 122"/>
                <a:gd name="T29" fmla="*/ 100 h 192"/>
                <a:gd name="T30" fmla="*/ 79 w 122"/>
                <a:gd name="T31" fmla="*/ 187 h 192"/>
                <a:gd name="T32" fmla="*/ 79 w 122"/>
                <a:gd name="T33" fmla="*/ 187 h 192"/>
                <a:gd name="T34" fmla="*/ 86 w 122"/>
                <a:gd name="T35" fmla="*/ 182 h 192"/>
                <a:gd name="T36" fmla="*/ 85 w 122"/>
                <a:gd name="T37" fmla="*/ 160 h 192"/>
                <a:gd name="T38" fmla="*/ 82 w 122"/>
                <a:gd name="T39" fmla="*/ 43 h 192"/>
                <a:gd name="T40" fmla="*/ 87 w 122"/>
                <a:gd name="T41" fmla="*/ 42 h 192"/>
                <a:gd name="T42" fmla="*/ 112 w 122"/>
                <a:gd name="T43" fmla="*/ 91 h 192"/>
                <a:gd name="T44" fmla="*/ 116 w 122"/>
                <a:gd name="T45" fmla="*/ 86 h 192"/>
                <a:gd name="T46" fmla="*/ 116 w 122"/>
                <a:gd name="T47" fmla="*/ 84 h 192"/>
                <a:gd name="T48" fmla="*/ 93 w 122"/>
                <a:gd name="T49" fmla="*/ 17 h 192"/>
                <a:gd name="T50" fmla="*/ 29 w 122"/>
                <a:gd name="T51" fmla="*/ 17 h 192"/>
                <a:gd name="T52" fmla="*/ 6 w 122"/>
                <a:gd name="T53" fmla="*/ 84 h 192"/>
                <a:gd name="T54" fmla="*/ 6 w 122"/>
                <a:gd name="T55" fmla="*/ 86 h 192"/>
                <a:gd name="T56" fmla="*/ 10 w 122"/>
                <a:gd name="T57" fmla="*/ 91 h 192"/>
                <a:gd name="T58" fmla="*/ 35 w 122"/>
                <a:gd name="T59" fmla="*/ 42 h 192"/>
                <a:gd name="T60" fmla="*/ 40 w 122"/>
                <a:gd name="T61" fmla="*/ 43 h 192"/>
                <a:gd name="T62" fmla="*/ 37 w 122"/>
                <a:gd name="T63" fmla="*/ 160 h 192"/>
                <a:gd name="T64" fmla="*/ 36 w 122"/>
                <a:gd name="T65" fmla="*/ 181 h 192"/>
                <a:gd name="T66" fmla="*/ 43 w 122"/>
                <a:gd name="T67" fmla="*/ 187 h 192"/>
                <a:gd name="T68" fmla="*/ 59 w 122"/>
                <a:gd name="T69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8"/>
                    <a:pt x="68" y="182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8"/>
                    <a:pt x="48" y="192"/>
                    <a:pt x="43" y="192"/>
                  </a:cubicBezTo>
                  <a:cubicBezTo>
                    <a:pt x="37" y="192"/>
                    <a:pt x="32" y="188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79"/>
                    <a:pt x="34" y="103"/>
                    <a:pt x="35" y="54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6"/>
                    <a:pt x="7" y="95"/>
                  </a:cubicBezTo>
                  <a:cubicBezTo>
                    <a:pt x="3" y="94"/>
                    <a:pt x="0" y="89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4"/>
                    <a:pt x="3" y="81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1"/>
                    <a:pt x="121" y="84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4"/>
                    <a:pt x="115" y="95"/>
                  </a:cubicBezTo>
                  <a:cubicBezTo>
                    <a:pt x="114" y="96"/>
                    <a:pt x="113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8" y="103"/>
                    <a:pt x="90" y="179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8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61" y="98"/>
                  </a:moveTo>
                  <a:cubicBezTo>
                    <a:pt x="62" y="98"/>
                    <a:pt x="63" y="99"/>
                    <a:pt x="63" y="100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9"/>
                    <a:pt x="85" y="176"/>
                  </a:cubicBezTo>
                  <a:cubicBezTo>
                    <a:pt x="85" y="172"/>
                    <a:pt x="85" y="167"/>
                    <a:pt x="85" y="160"/>
                  </a:cubicBezTo>
                  <a:cubicBezTo>
                    <a:pt x="85" y="147"/>
                    <a:pt x="84" y="130"/>
                    <a:pt x="84" y="112"/>
                  </a:cubicBezTo>
                  <a:cubicBezTo>
                    <a:pt x="83" y="77"/>
                    <a:pt x="82" y="43"/>
                    <a:pt x="82" y="43"/>
                  </a:cubicBezTo>
                  <a:cubicBezTo>
                    <a:pt x="82" y="41"/>
                    <a:pt x="83" y="41"/>
                    <a:pt x="84" y="40"/>
                  </a:cubicBezTo>
                  <a:cubicBezTo>
                    <a:pt x="85" y="40"/>
                    <a:pt x="86" y="41"/>
                    <a:pt x="87" y="42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8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8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6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1"/>
                    <a:pt x="37" y="40"/>
                    <a:pt x="38" y="40"/>
                  </a:cubicBezTo>
                  <a:cubicBezTo>
                    <a:pt x="39" y="41"/>
                    <a:pt x="40" y="41"/>
                    <a:pt x="40" y="43"/>
                  </a:cubicBezTo>
                  <a:cubicBezTo>
                    <a:pt x="40" y="43"/>
                    <a:pt x="39" y="78"/>
                    <a:pt x="38" y="112"/>
                  </a:cubicBezTo>
                  <a:cubicBezTo>
                    <a:pt x="38" y="130"/>
                    <a:pt x="37" y="147"/>
                    <a:pt x="37" y="160"/>
                  </a:cubicBezTo>
                  <a:cubicBezTo>
                    <a:pt x="37" y="167"/>
                    <a:pt x="37" y="172"/>
                    <a:pt x="36" y="176"/>
                  </a:cubicBezTo>
                  <a:cubicBezTo>
                    <a:pt x="36" y="178"/>
                    <a:pt x="36" y="180"/>
                    <a:pt x="36" y="181"/>
                  </a:cubicBezTo>
                  <a:cubicBezTo>
                    <a:pt x="36" y="181"/>
                    <a:pt x="36" y="182"/>
                    <a:pt x="36" y="182"/>
                  </a:cubicBezTo>
                  <a:cubicBezTo>
                    <a:pt x="36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98"/>
                    <a:pt x="61" y="9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86" name="Rectangle 85"/>
          <p:cNvSpPr/>
          <p:nvPr/>
        </p:nvSpPr>
        <p:spPr>
          <a:xfrm>
            <a:off x="1645835" y="1052853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87" name="Rectangle 86"/>
          <p:cNvSpPr/>
          <p:nvPr/>
        </p:nvSpPr>
        <p:spPr>
          <a:xfrm>
            <a:off x="696838" y="1851846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88" name="Rectangle 87"/>
          <p:cNvSpPr/>
          <p:nvPr/>
        </p:nvSpPr>
        <p:spPr>
          <a:xfrm>
            <a:off x="696838" y="2882141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89" name="Rectangle 88"/>
          <p:cNvSpPr/>
          <p:nvPr/>
        </p:nvSpPr>
        <p:spPr>
          <a:xfrm>
            <a:off x="696838" y="3851298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90" name="Rectangle 89"/>
          <p:cNvSpPr/>
          <p:nvPr/>
        </p:nvSpPr>
        <p:spPr>
          <a:xfrm>
            <a:off x="696838" y="4930667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sp>
        <p:nvSpPr>
          <p:cNvPr id="91" name="Rectangle 90"/>
          <p:cNvSpPr/>
          <p:nvPr/>
        </p:nvSpPr>
        <p:spPr>
          <a:xfrm>
            <a:off x="1645835" y="5613359"/>
            <a:ext cx="2001893" cy="5212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82440652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With each phase, a defined process in place</a:t>
            </a:r>
            <a:endParaRPr lang="en-US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 smtClean="0"/>
              <a:t>Phasellus</a:t>
            </a:r>
            <a:r>
              <a:rPr lang="en-US" dirty="0" smtClean="0"/>
              <a:t> </a:t>
            </a:r>
            <a:r>
              <a:rPr lang="en-US" dirty="0"/>
              <a:t>et </a:t>
            </a:r>
            <a:r>
              <a:rPr lang="en-US" dirty="0" err="1"/>
              <a:t>rutrum</a:t>
            </a:r>
            <a:r>
              <a:rPr lang="en-US" dirty="0"/>
              <a:t> </a:t>
            </a:r>
            <a:r>
              <a:rPr lang="en-US" dirty="0" err="1" smtClean="0"/>
              <a:t>tellus</a:t>
            </a:r>
            <a:r>
              <a:rPr lang="en-US" dirty="0" smtClean="0"/>
              <a:t> </a:t>
            </a:r>
            <a:r>
              <a:rPr lang="en-US" dirty="0" err="1" smtClean="0"/>
              <a:t>nam</a:t>
            </a:r>
            <a:r>
              <a:rPr lang="en-US" dirty="0" smtClean="0"/>
              <a:t> </a:t>
            </a:r>
            <a:r>
              <a:rPr lang="en-US" dirty="0" err="1"/>
              <a:t>suscipit</a:t>
            </a:r>
            <a:r>
              <a:rPr lang="en-US" dirty="0"/>
              <a:t> non dui </a:t>
            </a:r>
            <a:r>
              <a:rPr lang="en-US" dirty="0" err="1" smtClean="0"/>
              <a:t>sed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777113" y="1952836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c 4"/>
          <p:cNvSpPr/>
          <p:nvPr/>
        </p:nvSpPr>
        <p:spPr>
          <a:xfrm>
            <a:off x="1778241" y="1953964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937353" y="1952836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0800000">
            <a:off x="3938481" y="1953964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096663" y="1952836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097791" y="1953964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8256903" y="1952836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c 10"/>
          <p:cNvSpPr/>
          <p:nvPr/>
        </p:nvSpPr>
        <p:spPr>
          <a:xfrm rot="10800000">
            <a:off x="8258031" y="1953964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4643209" y="2204865"/>
            <a:ext cx="747904" cy="747904"/>
            <a:chOff x="6207761" y="7121628"/>
            <a:chExt cx="837455" cy="837453"/>
          </a:xfrm>
        </p:grpSpPr>
        <p:sp>
          <p:nvSpPr>
            <p:cNvPr id="14" name="Oval 19"/>
            <p:cNvSpPr>
              <a:spLocks noChangeArrowheads="1"/>
            </p:cNvSpPr>
            <p:nvPr/>
          </p:nvSpPr>
          <p:spPr bwMode="auto">
            <a:xfrm>
              <a:off x="6207761" y="7121628"/>
              <a:ext cx="837455" cy="837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5"/>
            <p:cNvSpPr>
              <a:spLocks noEditPoints="1"/>
            </p:cNvSpPr>
            <p:nvPr/>
          </p:nvSpPr>
          <p:spPr bwMode="auto">
            <a:xfrm>
              <a:off x="6365307" y="7326026"/>
              <a:ext cx="521359" cy="428672"/>
            </a:xfrm>
            <a:custGeom>
              <a:avLst/>
              <a:gdLst>
                <a:gd name="T0" fmla="*/ 414 w 444"/>
                <a:gd name="T1" fmla="*/ 172 h 365"/>
                <a:gd name="T2" fmla="*/ 392 w 444"/>
                <a:gd name="T3" fmla="*/ 0 h 365"/>
                <a:gd name="T4" fmla="*/ 0 w 444"/>
                <a:gd name="T5" fmla="*/ 22 h 365"/>
                <a:gd name="T6" fmla="*/ 22 w 444"/>
                <a:gd name="T7" fmla="*/ 283 h 365"/>
                <a:gd name="T8" fmla="*/ 144 w 444"/>
                <a:gd name="T9" fmla="*/ 355 h 365"/>
                <a:gd name="T10" fmla="*/ 118 w 444"/>
                <a:gd name="T11" fmla="*/ 360 h 365"/>
                <a:gd name="T12" fmla="*/ 291 w 444"/>
                <a:gd name="T13" fmla="*/ 365 h 365"/>
                <a:gd name="T14" fmla="*/ 291 w 444"/>
                <a:gd name="T15" fmla="*/ 355 h 365"/>
                <a:gd name="T16" fmla="*/ 254 w 444"/>
                <a:gd name="T17" fmla="*/ 283 h 365"/>
                <a:gd name="T18" fmla="*/ 326 w 444"/>
                <a:gd name="T19" fmla="*/ 348 h 365"/>
                <a:gd name="T20" fmla="*/ 427 w 444"/>
                <a:gd name="T21" fmla="*/ 365 h 365"/>
                <a:gd name="T22" fmla="*/ 444 w 444"/>
                <a:gd name="T23" fmla="*/ 189 h 365"/>
                <a:gd name="T24" fmla="*/ 10 w 444"/>
                <a:gd name="T25" fmla="*/ 22 h 365"/>
                <a:gd name="T26" fmla="*/ 392 w 444"/>
                <a:gd name="T27" fmla="*/ 9 h 365"/>
                <a:gd name="T28" fmla="*/ 404 w 444"/>
                <a:gd name="T29" fmla="*/ 36 h 365"/>
                <a:gd name="T30" fmla="*/ 10 w 444"/>
                <a:gd name="T31" fmla="*/ 22 h 365"/>
                <a:gd name="T32" fmla="*/ 158 w 444"/>
                <a:gd name="T33" fmla="*/ 355 h 365"/>
                <a:gd name="T34" fmla="*/ 245 w 444"/>
                <a:gd name="T35" fmla="*/ 283 h 365"/>
                <a:gd name="T36" fmla="*/ 259 w 444"/>
                <a:gd name="T37" fmla="*/ 355 h 365"/>
                <a:gd name="T38" fmla="*/ 22 w 444"/>
                <a:gd name="T39" fmla="*/ 273 h 365"/>
                <a:gd name="T40" fmla="*/ 10 w 444"/>
                <a:gd name="T41" fmla="*/ 247 h 365"/>
                <a:gd name="T42" fmla="*/ 326 w 444"/>
                <a:gd name="T43" fmla="*/ 273 h 365"/>
                <a:gd name="T44" fmla="*/ 326 w 444"/>
                <a:gd name="T45" fmla="*/ 237 h 365"/>
                <a:gd name="T46" fmla="*/ 10 w 444"/>
                <a:gd name="T47" fmla="*/ 45 h 365"/>
                <a:gd name="T48" fmla="*/ 404 w 444"/>
                <a:gd name="T49" fmla="*/ 172 h 365"/>
                <a:gd name="T50" fmla="*/ 326 w 444"/>
                <a:gd name="T51" fmla="*/ 189 h 365"/>
                <a:gd name="T52" fmla="*/ 427 w 444"/>
                <a:gd name="T53" fmla="*/ 355 h 365"/>
                <a:gd name="T54" fmla="*/ 336 w 444"/>
                <a:gd name="T55" fmla="*/ 348 h 365"/>
                <a:gd name="T56" fmla="*/ 434 w 444"/>
                <a:gd name="T57" fmla="*/ 339 h 365"/>
                <a:gd name="T58" fmla="*/ 434 w 444"/>
                <a:gd name="T59" fmla="*/ 329 h 365"/>
                <a:gd name="T60" fmla="*/ 336 w 444"/>
                <a:gd name="T61" fmla="*/ 205 h 365"/>
                <a:gd name="T62" fmla="*/ 434 w 444"/>
                <a:gd name="T63" fmla="*/ 329 h 365"/>
                <a:gd name="T64" fmla="*/ 336 w 444"/>
                <a:gd name="T65" fmla="*/ 196 h 365"/>
                <a:gd name="T66" fmla="*/ 343 w 444"/>
                <a:gd name="T67" fmla="*/ 181 h 365"/>
                <a:gd name="T68" fmla="*/ 434 w 444"/>
                <a:gd name="T69" fmla="*/ 18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365">
                  <a:moveTo>
                    <a:pt x="427" y="172"/>
                  </a:moveTo>
                  <a:cubicBezTo>
                    <a:pt x="414" y="172"/>
                    <a:pt x="414" y="172"/>
                    <a:pt x="414" y="17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10"/>
                    <a:pt x="404" y="0"/>
                    <a:pt x="39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3"/>
                    <a:pt x="10" y="283"/>
                    <a:pt x="22" y="283"/>
                  </a:cubicBezTo>
                  <a:cubicBezTo>
                    <a:pt x="163" y="283"/>
                    <a:pt x="163" y="283"/>
                    <a:pt x="163" y="283"/>
                  </a:cubicBezTo>
                  <a:cubicBezTo>
                    <a:pt x="161" y="319"/>
                    <a:pt x="154" y="355"/>
                    <a:pt x="144" y="355"/>
                  </a:cubicBezTo>
                  <a:cubicBezTo>
                    <a:pt x="123" y="355"/>
                    <a:pt x="123" y="355"/>
                    <a:pt x="123" y="355"/>
                  </a:cubicBezTo>
                  <a:cubicBezTo>
                    <a:pt x="120" y="355"/>
                    <a:pt x="118" y="358"/>
                    <a:pt x="118" y="360"/>
                  </a:cubicBezTo>
                  <a:cubicBezTo>
                    <a:pt x="118" y="363"/>
                    <a:pt x="120" y="365"/>
                    <a:pt x="123" y="365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4" y="365"/>
                    <a:pt x="296" y="363"/>
                    <a:pt x="296" y="360"/>
                  </a:cubicBezTo>
                  <a:cubicBezTo>
                    <a:pt x="296" y="358"/>
                    <a:pt x="294" y="355"/>
                    <a:pt x="291" y="355"/>
                  </a:cubicBezTo>
                  <a:cubicBezTo>
                    <a:pt x="273" y="355"/>
                    <a:pt x="273" y="355"/>
                    <a:pt x="273" y="355"/>
                  </a:cubicBezTo>
                  <a:cubicBezTo>
                    <a:pt x="264" y="355"/>
                    <a:pt x="256" y="319"/>
                    <a:pt x="254" y="283"/>
                  </a:cubicBezTo>
                  <a:cubicBezTo>
                    <a:pt x="326" y="283"/>
                    <a:pt x="326" y="283"/>
                    <a:pt x="326" y="283"/>
                  </a:cubicBezTo>
                  <a:cubicBezTo>
                    <a:pt x="326" y="348"/>
                    <a:pt x="326" y="348"/>
                    <a:pt x="326" y="348"/>
                  </a:cubicBezTo>
                  <a:cubicBezTo>
                    <a:pt x="326" y="357"/>
                    <a:pt x="334" y="365"/>
                    <a:pt x="343" y="365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36" y="365"/>
                    <a:pt x="444" y="357"/>
                    <a:pt x="444" y="348"/>
                  </a:cubicBezTo>
                  <a:cubicBezTo>
                    <a:pt x="444" y="189"/>
                    <a:pt x="444" y="189"/>
                    <a:pt x="444" y="189"/>
                  </a:cubicBezTo>
                  <a:cubicBezTo>
                    <a:pt x="444" y="179"/>
                    <a:pt x="436" y="172"/>
                    <a:pt x="427" y="172"/>
                  </a:cubicBezTo>
                  <a:close/>
                  <a:moveTo>
                    <a:pt x="10" y="22"/>
                  </a:moveTo>
                  <a:cubicBezTo>
                    <a:pt x="10" y="15"/>
                    <a:pt x="15" y="9"/>
                    <a:pt x="22" y="9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9" y="9"/>
                    <a:pt x="404" y="15"/>
                    <a:pt x="404" y="22"/>
                  </a:cubicBezTo>
                  <a:cubicBezTo>
                    <a:pt x="404" y="36"/>
                    <a:pt x="404" y="36"/>
                    <a:pt x="404" y="36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10" y="22"/>
                  </a:lnTo>
                  <a:close/>
                  <a:moveTo>
                    <a:pt x="259" y="355"/>
                  </a:moveTo>
                  <a:cubicBezTo>
                    <a:pt x="158" y="355"/>
                    <a:pt x="158" y="355"/>
                    <a:pt x="158" y="355"/>
                  </a:cubicBezTo>
                  <a:cubicBezTo>
                    <a:pt x="169" y="338"/>
                    <a:pt x="172" y="301"/>
                    <a:pt x="172" y="283"/>
                  </a:cubicBezTo>
                  <a:cubicBezTo>
                    <a:pt x="245" y="283"/>
                    <a:pt x="245" y="283"/>
                    <a:pt x="245" y="283"/>
                  </a:cubicBezTo>
                  <a:cubicBezTo>
                    <a:pt x="245" y="290"/>
                    <a:pt x="246" y="305"/>
                    <a:pt x="249" y="320"/>
                  </a:cubicBezTo>
                  <a:cubicBezTo>
                    <a:pt x="251" y="336"/>
                    <a:pt x="255" y="348"/>
                    <a:pt x="259" y="355"/>
                  </a:cubicBezTo>
                  <a:close/>
                  <a:moveTo>
                    <a:pt x="326" y="273"/>
                  </a:moveTo>
                  <a:cubicBezTo>
                    <a:pt x="22" y="273"/>
                    <a:pt x="22" y="273"/>
                    <a:pt x="22" y="273"/>
                  </a:cubicBezTo>
                  <a:cubicBezTo>
                    <a:pt x="15" y="273"/>
                    <a:pt x="10" y="268"/>
                    <a:pt x="10" y="261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326" y="247"/>
                    <a:pt x="326" y="247"/>
                    <a:pt x="326" y="247"/>
                  </a:cubicBezTo>
                  <a:lnTo>
                    <a:pt x="326" y="273"/>
                  </a:lnTo>
                  <a:close/>
                  <a:moveTo>
                    <a:pt x="326" y="189"/>
                  </a:moveTo>
                  <a:cubicBezTo>
                    <a:pt x="326" y="237"/>
                    <a:pt x="326" y="237"/>
                    <a:pt x="326" y="237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404" y="45"/>
                    <a:pt x="404" y="45"/>
                    <a:pt x="404" y="45"/>
                  </a:cubicBezTo>
                  <a:cubicBezTo>
                    <a:pt x="404" y="172"/>
                    <a:pt x="404" y="172"/>
                    <a:pt x="404" y="172"/>
                  </a:cubicBezTo>
                  <a:cubicBezTo>
                    <a:pt x="343" y="172"/>
                    <a:pt x="343" y="172"/>
                    <a:pt x="343" y="172"/>
                  </a:cubicBezTo>
                  <a:cubicBezTo>
                    <a:pt x="334" y="172"/>
                    <a:pt x="326" y="179"/>
                    <a:pt x="326" y="189"/>
                  </a:cubicBezTo>
                  <a:close/>
                  <a:moveTo>
                    <a:pt x="434" y="348"/>
                  </a:moveTo>
                  <a:cubicBezTo>
                    <a:pt x="434" y="352"/>
                    <a:pt x="431" y="355"/>
                    <a:pt x="427" y="355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39" y="355"/>
                    <a:pt x="336" y="352"/>
                    <a:pt x="336" y="348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434" y="339"/>
                    <a:pt x="434" y="339"/>
                    <a:pt x="434" y="339"/>
                  </a:cubicBezTo>
                  <a:lnTo>
                    <a:pt x="434" y="348"/>
                  </a:lnTo>
                  <a:close/>
                  <a:moveTo>
                    <a:pt x="434" y="329"/>
                  </a:moveTo>
                  <a:cubicBezTo>
                    <a:pt x="336" y="329"/>
                    <a:pt x="336" y="329"/>
                    <a:pt x="336" y="329"/>
                  </a:cubicBezTo>
                  <a:cubicBezTo>
                    <a:pt x="336" y="205"/>
                    <a:pt x="336" y="205"/>
                    <a:pt x="336" y="205"/>
                  </a:cubicBezTo>
                  <a:cubicBezTo>
                    <a:pt x="434" y="205"/>
                    <a:pt x="434" y="205"/>
                    <a:pt x="434" y="205"/>
                  </a:cubicBezTo>
                  <a:lnTo>
                    <a:pt x="434" y="329"/>
                  </a:lnTo>
                  <a:close/>
                  <a:moveTo>
                    <a:pt x="434" y="196"/>
                  </a:moveTo>
                  <a:cubicBezTo>
                    <a:pt x="336" y="196"/>
                    <a:pt x="336" y="196"/>
                    <a:pt x="336" y="196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6" y="184"/>
                    <a:pt x="339" y="181"/>
                    <a:pt x="343" y="181"/>
                  </a:cubicBezTo>
                  <a:cubicBezTo>
                    <a:pt x="427" y="181"/>
                    <a:pt x="427" y="181"/>
                    <a:pt x="427" y="181"/>
                  </a:cubicBezTo>
                  <a:cubicBezTo>
                    <a:pt x="431" y="181"/>
                    <a:pt x="434" y="184"/>
                    <a:pt x="434" y="189"/>
                  </a:cubicBezTo>
                  <a:lnTo>
                    <a:pt x="434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803141" y="2204861"/>
            <a:ext cx="747904" cy="747904"/>
            <a:chOff x="7202762" y="7121642"/>
            <a:chExt cx="837454" cy="837455"/>
          </a:xfrm>
        </p:grpSpPr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7202762" y="7121642"/>
              <a:ext cx="837454" cy="83745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5"/>
            <p:cNvSpPr>
              <a:spLocks noEditPoints="1"/>
            </p:cNvSpPr>
            <p:nvPr/>
          </p:nvSpPr>
          <p:spPr bwMode="auto">
            <a:xfrm>
              <a:off x="7402870" y="7309146"/>
              <a:ext cx="436570" cy="463435"/>
            </a:xfrm>
            <a:custGeom>
              <a:avLst/>
              <a:gdLst>
                <a:gd name="T0" fmla="*/ 417 w 554"/>
                <a:gd name="T1" fmla="*/ 228 h 588"/>
                <a:gd name="T2" fmla="*/ 368 w 554"/>
                <a:gd name="T3" fmla="*/ 128 h 588"/>
                <a:gd name="T4" fmla="*/ 390 w 554"/>
                <a:gd name="T5" fmla="*/ 69 h 588"/>
                <a:gd name="T6" fmla="*/ 397 w 554"/>
                <a:gd name="T7" fmla="*/ 7 h 588"/>
                <a:gd name="T8" fmla="*/ 158 w 554"/>
                <a:gd name="T9" fmla="*/ 0 h 588"/>
                <a:gd name="T10" fmla="*/ 151 w 554"/>
                <a:gd name="T11" fmla="*/ 62 h 588"/>
                <a:gd name="T12" fmla="*/ 186 w 554"/>
                <a:gd name="T13" fmla="*/ 69 h 588"/>
                <a:gd name="T14" fmla="*/ 140 w 554"/>
                <a:gd name="T15" fmla="*/ 223 h 588"/>
                <a:gd name="T16" fmla="*/ 24 w 554"/>
                <a:gd name="T17" fmla="*/ 459 h 588"/>
                <a:gd name="T18" fmla="*/ 70 w 554"/>
                <a:gd name="T19" fmla="*/ 588 h 588"/>
                <a:gd name="T20" fmla="*/ 540 w 554"/>
                <a:gd name="T21" fmla="*/ 564 h 588"/>
                <a:gd name="T22" fmla="*/ 165 w 554"/>
                <a:gd name="T23" fmla="*/ 14 h 588"/>
                <a:gd name="T24" fmla="*/ 383 w 554"/>
                <a:gd name="T25" fmla="*/ 55 h 588"/>
                <a:gd name="T26" fmla="*/ 193 w 554"/>
                <a:gd name="T27" fmla="*/ 55 h 588"/>
                <a:gd name="T28" fmla="*/ 165 w 554"/>
                <a:gd name="T29" fmla="*/ 14 h 588"/>
                <a:gd name="T30" fmla="*/ 200 w 554"/>
                <a:gd name="T31" fmla="*/ 129 h 588"/>
                <a:gd name="T32" fmla="*/ 354 w 554"/>
                <a:gd name="T33" fmla="*/ 69 h 588"/>
                <a:gd name="T34" fmla="*/ 355 w 554"/>
                <a:gd name="T35" fmla="*/ 133 h 588"/>
                <a:gd name="T36" fmla="*/ 366 w 554"/>
                <a:gd name="T37" fmla="*/ 243 h 588"/>
                <a:gd name="T38" fmla="*/ 321 w 554"/>
                <a:gd name="T39" fmla="*/ 221 h 588"/>
                <a:gd name="T40" fmla="*/ 316 w 554"/>
                <a:gd name="T41" fmla="*/ 224 h 588"/>
                <a:gd name="T42" fmla="*/ 238 w 554"/>
                <a:gd name="T43" fmla="*/ 224 h 588"/>
                <a:gd name="T44" fmla="*/ 188 w 554"/>
                <a:gd name="T45" fmla="*/ 243 h 588"/>
                <a:gd name="T46" fmla="*/ 200 w 554"/>
                <a:gd name="T47" fmla="*/ 133 h 588"/>
                <a:gd name="T48" fmla="*/ 484 w 554"/>
                <a:gd name="T49" fmla="*/ 574 h 588"/>
                <a:gd name="T50" fmla="*/ 26 w 554"/>
                <a:gd name="T51" fmla="*/ 557 h 588"/>
                <a:gd name="T52" fmla="*/ 147 w 554"/>
                <a:gd name="T53" fmla="*/ 241 h 588"/>
                <a:gd name="T54" fmla="*/ 233 w 554"/>
                <a:gd name="T55" fmla="*/ 239 h 588"/>
                <a:gd name="T56" fmla="*/ 321 w 554"/>
                <a:gd name="T57" fmla="*/ 239 h 588"/>
                <a:gd name="T58" fmla="*/ 366 w 554"/>
                <a:gd name="T59" fmla="*/ 257 h 588"/>
                <a:gd name="T60" fmla="*/ 517 w 554"/>
                <a:gd name="T61" fmla="*/ 464 h 588"/>
                <a:gd name="T62" fmla="*/ 222 w 554"/>
                <a:gd name="T63" fmla="*/ 384 h 588"/>
                <a:gd name="T64" fmla="*/ 222 w 554"/>
                <a:gd name="T65" fmla="*/ 470 h 588"/>
                <a:gd name="T66" fmla="*/ 222 w 554"/>
                <a:gd name="T67" fmla="*/ 384 h 588"/>
                <a:gd name="T68" fmla="*/ 193 w 554"/>
                <a:gd name="T69" fmla="*/ 427 h 588"/>
                <a:gd name="T70" fmla="*/ 250 w 554"/>
                <a:gd name="T71" fmla="*/ 427 h 588"/>
                <a:gd name="T72" fmla="*/ 352 w 554"/>
                <a:gd name="T73" fmla="*/ 314 h 588"/>
                <a:gd name="T74" fmla="*/ 352 w 554"/>
                <a:gd name="T75" fmla="*/ 434 h 588"/>
                <a:gd name="T76" fmla="*/ 352 w 554"/>
                <a:gd name="T77" fmla="*/ 314 h 588"/>
                <a:gd name="T78" fmla="*/ 306 w 554"/>
                <a:gd name="T79" fmla="*/ 374 h 588"/>
                <a:gd name="T80" fmla="*/ 398 w 554"/>
                <a:gd name="T81" fmla="*/ 374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88">
                  <a:moveTo>
                    <a:pt x="530" y="458"/>
                  </a:moveTo>
                  <a:cubicBezTo>
                    <a:pt x="417" y="228"/>
                    <a:pt x="417" y="228"/>
                    <a:pt x="417" y="228"/>
                  </a:cubicBezTo>
                  <a:cubicBezTo>
                    <a:pt x="417" y="226"/>
                    <a:pt x="416" y="224"/>
                    <a:pt x="414" y="223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68" y="69"/>
                    <a:pt x="368" y="69"/>
                    <a:pt x="368" y="69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94" y="69"/>
                    <a:pt x="397" y="66"/>
                    <a:pt x="397" y="62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7" y="3"/>
                    <a:pt x="394" y="0"/>
                    <a:pt x="390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4" y="0"/>
                    <a:pt x="151" y="3"/>
                    <a:pt x="151" y="7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6"/>
                    <a:pt x="154" y="69"/>
                    <a:pt x="158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38" y="224"/>
                    <a:pt x="137" y="226"/>
                    <a:pt x="137" y="228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3" y="507"/>
                    <a:pt x="0" y="543"/>
                    <a:pt x="14" y="564"/>
                  </a:cubicBezTo>
                  <a:cubicBezTo>
                    <a:pt x="25" y="580"/>
                    <a:pt x="43" y="588"/>
                    <a:pt x="70" y="588"/>
                  </a:cubicBezTo>
                  <a:cubicBezTo>
                    <a:pt x="484" y="588"/>
                    <a:pt x="484" y="588"/>
                    <a:pt x="484" y="588"/>
                  </a:cubicBezTo>
                  <a:cubicBezTo>
                    <a:pt x="511" y="588"/>
                    <a:pt x="530" y="580"/>
                    <a:pt x="540" y="564"/>
                  </a:cubicBezTo>
                  <a:cubicBezTo>
                    <a:pt x="554" y="543"/>
                    <a:pt x="551" y="507"/>
                    <a:pt x="530" y="458"/>
                  </a:cubicBezTo>
                  <a:close/>
                  <a:moveTo>
                    <a:pt x="165" y="14"/>
                  </a:moveTo>
                  <a:cubicBezTo>
                    <a:pt x="383" y="14"/>
                    <a:pt x="383" y="14"/>
                    <a:pt x="383" y="14"/>
                  </a:cubicBezTo>
                  <a:cubicBezTo>
                    <a:pt x="383" y="55"/>
                    <a:pt x="383" y="55"/>
                    <a:pt x="383" y="55"/>
                  </a:cubicBezTo>
                  <a:cubicBezTo>
                    <a:pt x="361" y="55"/>
                    <a:pt x="361" y="55"/>
                    <a:pt x="361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65" y="55"/>
                    <a:pt x="165" y="55"/>
                    <a:pt x="165" y="55"/>
                  </a:cubicBezTo>
                  <a:lnTo>
                    <a:pt x="165" y="14"/>
                  </a:lnTo>
                  <a:close/>
                  <a:moveTo>
                    <a:pt x="200" y="133"/>
                  </a:moveTo>
                  <a:cubicBezTo>
                    <a:pt x="200" y="132"/>
                    <a:pt x="200" y="131"/>
                    <a:pt x="200" y="129"/>
                  </a:cubicBezTo>
                  <a:cubicBezTo>
                    <a:pt x="200" y="69"/>
                    <a:pt x="200" y="69"/>
                    <a:pt x="200" y="69"/>
                  </a:cubicBezTo>
                  <a:cubicBezTo>
                    <a:pt x="354" y="69"/>
                    <a:pt x="354" y="69"/>
                    <a:pt x="354" y="69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4" y="131"/>
                    <a:pt x="354" y="132"/>
                    <a:pt x="355" y="133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392" y="238"/>
                    <a:pt x="379" y="243"/>
                    <a:pt x="366" y="243"/>
                  </a:cubicBezTo>
                  <a:cubicBezTo>
                    <a:pt x="350" y="243"/>
                    <a:pt x="336" y="237"/>
                    <a:pt x="327" y="224"/>
                  </a:cubicBezTo>
                  <a:cubicBezTo>
                    <a:pt x="326" y="222"/>
                    <a:pt x="324" y="221"/>
                    <a:pt x="321" y="221"/>
                  </a:cubicBezTo>
                  <a:cubicBezTo>
                    <a:pt x="321" y="221"/>
                    <a:pt x="321" y="221"/>
                    <a:pt x="321" y="221"/>
                  </a:cubicBezTo>
                  <a:cubicBezTo>
                    <a:pt x="319" y="221"/>
                    <a:pt x="317" y="222"/>
                    <a:pt x="316" y="224"/>
                  </a:cubicBezTo>
                  <a:cubicBezTo>
                    <a:pt x="307" y="236"/>
                    <a:pt x="292" y="243"/>
                    <a:pt x="277" y="243"/>
                  </a:cubicBezTo>
                  <a:cubicBezTo>
                    <a:pt x="262" y="243"/>
                    <a:pt x="247" y="236"/>
                    <a:pt x="238" y="224"/>
                  </a:cubicBezTo>
                  <a:cubicBezTo>
                    <a:pt x="236" y="220"/>
                    <a:pt x="230" y="220"/>
                    <a:pt x="227" y="224"/>
                  </a:cubicBezTo>
                  <a:cubicBezTo>
                    <a:pt x="218" y="236"/>
                    <a:pt x="204" y="243"/>
                    <a:pt x="188" y="243"/>
                  </a:cubicBezTo>
                  <a:cubicBezTo>
                    <a:pt x="175" y="243"/>
                    <a:pt x="162" y="238"/>
                    <a:pt x="153" y="228"/>
                  </a:cubicBezTo>
                  <a:lnTo>
                    <a:pt x="200" y="133"/>
                  </a:lnTo>
                  <a:close/>
                  <a:moveTo>
                    <a:pt x="528" y="557"/>
                  </a:moveTo>
                  <a:cubicBezTo>
                    <a:pt x="521" y="568"/>
                    <a:pt x="506" y="574"/>
                    <a:pt x="484" y="574"/>
                  </a:cubicBezTo>
                  <a:cubicBezTo>
                    <a:pt x="70" y="574"/>
                    <a:pt x="70" y="574"/>
                    <a:pt x="70" y="574"/>
                  </a:cubicBezTo>
                  <a:cubicBezTo>
                    <a:pt x="48" y="574"/>
                    <a:pt x="34" y="568"/>
                    <a:pt x="26" y="557"/>
                  </a:cubicBezTo>
                  <a:cubicBezTo>
                    <a:pt x="15" y="539"/>
                    <a:pt x="18" y="507"/>
                    <a:pt x="37" y="46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58" y="251"/>
                    <a:pt x="173" y="257"/>
                    <a:pt x="188" y="257"/>
                  </a:cubicBezTo>
                  <a:cubicBezTo>
                    <a:pt x="205" y="257"/>
                    <a:pt x="221" y="251"/>
                    <a:pt x="233" y="239"/>
                  </a:cubicBezTo>
                  <a:cubicBezTo>
                    <a:pt x="244" y="251"/>
                    <a:pt x="260" y="257"/>
                    <a:pt x="277" y="257"/>
                  </a:cubicBezTo>
                  <a:cubicBezTo>
                    <a:pt x="294" y="257"/>
                    <a:pt x="310" y="251"/>
                    <a:pt x="321" y="239"/>
                  </a:cubicBezTo>
                  <a:cubicBezTo>
                    <a:pt x="333" y="251"/>
                    <a:pt x="348" y="257"/>
                    <a:pt x="365" y="257"/>
                  </a:cubicBezTo>
                  <a:cubicBezTo>
                    <a:pt x="365" y="257"/>
                    <a:pt x="366" y="257"/>
                    <a:pt x="366" y="257"/>
                  </a:cubicBezTo>
                  <a:cubicBezTo>
                    <a:pt x="382" y="257"/>
                    <a:pt x="396" y="251"/>
                    <a:pt x="408" y="241"/>
                  </a:cubicBezTo>
                  <a:cubicBezTo>
                    <a:pt x="517" y="464"/>
                    <a:pt x="517" y="464"/>
                    <a:pt x="517" y="464"/>
                  </a:cubicBezTo>
                  <a:cubicBezTo>
                    <a:pt x="536" y="507"/>
                    <a:pt x="540" y="539"/>
                    <a:pt x="528" y="557"/>
                  </a:cubicBezTo>
                  <a:close/>
                  <a:moveTo>
                    <a:pt x="222" y="384"/>
                  </a:moveTo>
                  <a:cubicBezTo>
                    <a:pt x="198" y="384"/>
                    <a:pt x="179" y="403"/>
                    <a:pt x="179" y="427"/>
                  </a:cubicBezTo>
                  <a:cubicBezTo>
                    <a:pt x="179" y="450"/>
                    <a:pt x="198" y="470"/>
                    <a:pt x="222" y="470"/>
                  </a:cubicBezTo>
                  <a:cubicBezTo>
                    <a:pt x="245" y="470"/>
                    <a:pt x="264" y="450"/>
                    <a:pt x="264" y="427"/>
                  </a:cubicBezTo>
                  <a:cubicBezTo>
                    <a:pt x="264" y="403"/>
                    <a:pt x="245" y="384"/>
                    <a:pt x="222" y="384"/>
                  </a:cubicBezTo>
                  <a:close/>
                  <a:moveTo>
                    <a:pt x="222" y="456"/>
                  </a:moveTo>
                  <a:cubicBezTo>
                    <a:pt x="206" y="456"/>
                    <a:pt x="193" y="443"/>
                    <a:pt x="193" y="427"/>
                  </a:cubicBezTo>
                  <a:cubicBezTo>
                    <a:pt x="193" y="411"/>
                    <a:pt x="206" y="398"/>
                    <a:pt x="222" y="398"/>
                  </a:cubicBezTo>
                  <a:cubicBezTo>
                    <a:pt x="238" y="398"/>
                    <a:pt x="250" y="411"/>
                    <a:pt x="250" y="427"/>
                  </a:cubicBezTo>
                  <a:cubicBezTo>
                    <a:pt x="250" y="443"/>
                    <a:pt x="238" y="456"/>
                    <a:pt x="222" y="456"/>
                  </a:cubicBezTo>
                  <a:close/>
                  <a:moveTo>
                    <a:pt x="352" y="314"/>
                  </a:moveTo>
                  <a:cubicBezTo>
                    <a:pt x="319" y="314"/>
                    <a:pt x="292" y="341"/>
                    <a:pt x="292" y="374"/>
                  </a:cubicBezTo>
                  <a:cubicBezTo>
                    <a:pt x="292" y="407"/>
                    <a:pt x="319" y="434"/>
                    <a:pt x="352" y="434"/>
                  </a:cubicBezTo>
                  <a:cubicBezTo>
                    <a:pt x="385" y="434"/>
                    <a:pt x="412" y="407"/>
                    <a:pt x="412" y="374"/>
                  </a:cubicBezTo>
                  <a:cubicBezTo>
                    <a:pt x="412" y="341"/>
                    <a:pt x="385" y="314"/>
                    <a:pt x="352" y="314"/>
                  </a:cubicBezTo>
                  <a:close/>
                  <a:moveTo>
                    <a:pt x="352" y="420"/>
                  </a:moveTo>
                  <a:cubicBezTo>
                    <a:pt x="327" y="420"/>
                    <a:pt x="306" y="400"/>
                    <a:pt x="306" y="374"/>
                  </a:cubicBezTo>
                  <a:cubicBezTo>
                    <a:pt x="306" y="349"/>
                    <a:pt x="327" y="328"/>
                    <a:pt x="352" y="328"/>
                  </a:cubicBezTo>
                  <a:cubicBezTo>
                    <a:pt x="378" y="328"/>
                    <a:pt x="398" y="349"/>
                    <a:pt x="398" y="374"/>
                  </a:cubicBezTo>
                  <a:cubicBezTo>
                    <a:pt x="398" y="400"/>
                    <a:pt x="378" y="420"/>
                    <a:pt x="352" y="4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963069" y="2204861"/>
            <a:ext cx="747904" cy="747904"/>
            <a:chOff x="3995456" y="7121633"/>
            <a:chExt cx="837454" cy="837454"/>
          </a:xfrm>
        </p:grpSpPr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3995456" y="7121633"/>
              <a:ext cx="837454" cy="837454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2"/>
            <p:cNvSpPr>
              <a:spLocks noEditPoints="1"/>
            </p:cNvSpPr>
            <p:nvPr/>
          </p:nvSpPr>
          <p:spPr bwMode="auto">
            <a:xfrm>
              <a:off x="4168022" y="7251929"/>
              <a:ext cx="492328" cy="576868"/>
            </a:xfrm>
            <a:custGeom>
              <a:avLst/>
              <a:gdLst>
                <a:gd name="T0" fmla="*/ 122 w 419"/>
                <a:gd name="T1" fmla="*/ 141 h 491"/>
                <a:gd name="T2" fmla="*/ 156 w 419"/>
                <a:gd name="T3" fmla="*/ 239 h 491"/>
                <a:gd name="T4" fmla="*/ 169 w 419"/>
                <a:gd name="T5" fmla="*/ 276 h 491"/>
                <a:gd name="T6" fmla="*/ 194 w 419"/>
                <a:gd name="T7" fmla="*/ 293 h 491"/>
                <a:gd name="T8" fmla="*/ 220 w 419"/>
                <a:gd name="T9" fmla="*/ 276 h 491"/>
                <a:gd name="T10" fmla="*/ 233 w 419"/>
                <a:gd name="T11" fmla="*/ 239 h 491"/>
                <a:gd name="T12" fmla="*/ 266 w 419"/>
                <a:gd name="T13" fmla="*/ 141 h 491"/>
                <a:gd name="T14" fmla="*/ 194 w 419"/>
                <a:gd name="T15" fmla="*/ 283 h 491"/>
                <a:gd name="T16" fmla="*/ 207 w 419"/>
                <a:gd name="T17" fmla="*/ 276 h 491"/>
                <a:gd name="T18" fmla="*/ 223 w 419"/>
                <a:gd name="T19" fmla="*/ 263 h 491"/>
                <a:gd name="T20" fmla="*/ 169 w 419"/>
                <a:gd name="T21" fmla="*/ 266 h 491"/>
                <a:gd name="T22" fmla="*/ 165 w 419"/>
                <a:gd name="T23" fmla="*/ 244 h 491"/>
                <a:gd name="T24" fmla="*/ 223 w 419"/>
                <a:gd name="T25" fmla="*/ 263 h 491"/>
                <a:gd name="T26" fmla="*/ 223 w 419"/>
                <a:gd name="T27" fmla="*/ 235 h 491"/>
                <a:gd name="T28" fmla="*/ 199 w 419"/>
                <a:gd name="T29" fmla="*/ 168 h 491"/>
                <a:gd name="T30" fmla="*/ 221 w 419"/>
                <a:gd name="T31" fmla="*/ 134 h 491"/>
                <a:gd name="T32" fmla="*/ 194 w 419"/>
                <a:gd name="T33" fmla="*/ 159 h 491"/>
                <a:gd name="T34" fmla="*/ 168 w 419"/>
                <a:gd name="T35" fmla="*/ 134 h 491"/>
                <a:gd name="T36" fmla="*/ 190 w 419"/>
                <a:gd name="T37" fmla="*/ 168 h 491"/>
                <a:gd name="T38" fmla="*/ 165 w 419"/>
                <a:gd name="T39" fmla="*/ 235 h 491"/>
                <a:gd name="T40" fmla="*/ 132 w 419"/>
                <a:gd name="T41" fmla="*/ 141 h 491"/>
                <a:gd name="T42" fmla="*/ 257 w 419"/>
                <a:gd name="T43" fmla="*/ 141 h 491"/>
                <a:gd name="T44" fmla="*/ 407 w 419"/>
                <a:gd name="T45" fmla="*/ 250 h 491"/>
                <a:gd name="T46" fmla="*/ 374 w 419"/>
                <a:gd name="T47" fmla="*/ 183 h 491"/>
                <a:gd name="T48" fmla="*/ 374 w 419"/>
                <a:gd name="T49" fmla="*/ 118 h 491"/>
                <a:gd name="T50" fmla="*/ 193 w 419"/>
                <a:gd name="T51" fmla="*/ 0 h 491"/>
                <a:gd name="T52" fmla="*/ 61 w 419"/>
                <a:gd name="T53" fmla="*/ 288 h 491"/>
                <a:gd name="T54" fmla="*/ 72 w 419"/>
                <a:gd name="T55" fmla="*/ 454 h 491"/>
                <a:gd name="T56" fmla="*/ 197 w 419"/>
                <a:gd name="T57" fmla="*/ 491 h 491"/>
                <a:gd name="T58" fmla="*/ 259 w 419"/>
                <a:gd name="T59" fmla="*/ 480 h 491"/>
                <a:gd name="T60" fmla="*/ 345 w 419"/>
                <a:gd name="T61" fmla="*/ 413 h 491"/>
                <a:gd name="T62" fmla="*/ 378 w 419"/>
                <a:gd name="T63" fmla="*/ 391 h 491"/>
                <a:gd name="T64" fmla="*/ 378 w 419"/>
                <a:gd name="T65" fmla="*/ 360 h 491"/>
                <a:gd name="T66" fmla="*/ 388 w 419"/>
                <a:gd name="T67" fmla="*/ 339 h 491"/>
                <a:gd name="T68" fmla="*/ 394 w 419"/>
                <a:gd name="T69" fmla="*/ 319 h 491"/>
                <a:gd name="T70" fmla="*/ 390 w 419"/>
                <a:gd name="T71" fmla="*/ 304 h 491"/>
                <a:gd name="T72" fmla="*/ 409 w 419"/>
                <a:gd name="T73" fmla="*/ 289 h 491"/>
                <a:gd name="T74" fmla="*/ 407 w 419"/>
                <a:gd name="T75" fmla="*/ 250 h 491"/>
                <a:gd name="T76" fmla="*/ 385 w 419"/>
                <a:gd name="T77" fmla="*/ 286 h 491"/>
                <a:gd name="T78" fmla="*/ 380 w 419"/>
                <a:gd name="T79" fmla="*/ 307 h 491"/>
                <a:gd name="T80" fmla="*/ 385 w 419"/>
                <a:gd name="T81" fmla="*/ 317 h 491"/>
                <a:gd name="T82" fmla="*/ 376 w 419"/>
                <a:gd name="T83" fmla="*/ 331 h 491"/>
                <a:gd name="T84" fmla="*/ 375 w 419"/>
                <a:gd name="T85" fmla="*/ 344 h 491"/>
                <a:gd name="T86" fmla="*/ 369 w 419"/>
                <a:gd name="T87" fmla="*/ 365 h 491"/>
                <a:gd name="T88" fmla="*/ 347 w 419"/>
                <a:gd name="T89" fmla="*/ 404 h 491"/>
                <a:gd name="T90" fmla="*/ 261 w 419"/>
                <a:gd name="T91" fmla="*/ 386 h 491"/>
                <a:gd name="T92" fmla="*/ 250 w 419"/>
                <a:gd name="T93" fmla="*/ 476 h 491"/>
                <a:gd name="T94" fmla="*/ 89 w 419"/>
                <a:gd name="T95" fmla="*/ 307 h 491"/>
                <a:gd name="T96" fmla="*/ 9 w 419"/>
                <a:gd name="T97" fmla="*/ 167 h 491"/>
                <a:gd name="T98" fmla="*/ 193 w 419"/>
                <a:gd name="T99" fmla="*/ 9 h 491"/>
                <a:gd name="T100" fmla="*/ 365 w 419"/>
                <a:gd name="T101" fmla="*/ 120 h 491"/>
                <a:gd name="T102" fmla="*/ 365 w 419"/>
                <a:gd name="T103" fmla="*/ 180 h 491"/>
                <a:gd name="T104" fmla="*/ 399 w 419"/>
                <a:gd name="T105" fmla="*/ 255 h 491"/>
                <a:gd name="T106" fmla="*/ 405 w 419"/>
                <a:gd name="T107" fmla="*/ 28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9" h="491">
                  <a:moveTo>
                    <a:pt x="194" y="69"/>
                  </a:moveTo>
                  <a:cubicBezTo>
                    <a:pt x="155" y="69"/>
                    <a:pt x="122" y="101"/>
                    <a:pt x="122" y="141"/>
                  </a:cubicBezTo>
                  <a:cubicBezTo>
                    <a:pt x="122" y="161"/>
                    <a:pt x="130" y="180"/>
                    <a:pt x="144" y="195"/>
                  </a:cubicBezTo>
                  <a:cubicBezTo>
                    <a:pt x="148" y="199"/>
                    <a:pt x="156" y="210"/>
                    <a:pt x="156" y="239"/>
                  </a:cubicBezTo>
                  <a:cubicBezTo>
                    <a:pt x="156" y="263"/>
                    <a:pt x="156" y="263"/>
                    <a:pt x="156" y="263"/>
                  </a:cubicBezTo>
                  <a:cubicBezTo>
                    <a:pt x="156" y="270"/>
                    <a:pt x="162" y="276"/>
                    <a:pt x="169" y="276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4" y="285"/>
                    <a:pt x="183" y="293"/>
                    <a:pt x="194" y="293"/>
                  </a:cubicBezTo>
                  <a:cubicBezTo>
                    <a:pt x="205" y="293"/>
                    <a:pt x="214" y="285"/>
                    <a:pt x="217" y="276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27" y="276"/>
                    <a:pt x="233" y="270"/>
                    <a:pt x="233" y="263"/>
                  </a:cubicBezTo>
                  <a:cubicBezTo>
                    <a:pt x="233" y="239"/>
                    <a:pt x="233" y="239"/>
                    <a:pt x="233" y="239"/>
                  </a:cubicBezTo>
                  <a:cubicBezTo>
                    <a:pt x="233" y="210"/>
                    <a:pt x="241" y="199"/>
                    <a:pt x="244" y="195"/>
                  </a:cubicBezTo>
                  <a:cubicBezTo>
                    <a:pt x="258" y="180"/>
                    <a:pt x="266" y="161"/>
                    <a:pt x="266" y="141"/>
                  </a:cubicBezTo>
                  <a:cubicBezTo>
                    <a:pt x="266" y="101"/>
                    <a:pt x="234" y="69"/>
                    <a:pt x="194" y="69"/>
                  </a:cubicBezTo>
                  <a:close/>
                  <a:moveTo>
                    <a:pt x="194" y="283"/>
                  </a:moveTo>
                  <a:cubicBezTo>
                    <a:pt x="189" y="283"/>
                    <a:pt x="184" y="280"/>
                    <a:pt x="182" y="276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5" y="280"/>
                    <a:pt x="200" y="283"/>
                    <a:pt x="194" y="283"/>
                  </a:cubicBezTo>
                  <a:close/>
                  <a:moveTo>
                    <a:pt x="223" y="263"/>
                  </a:moveTo>
                  <a:cubicBezTo>
                    <a:pt x="223" y="265"/>
                    <a:pt x="222" y="266"/>
                    <a:pt x="220" y="266"/>
                  </a:cubicBezTo>
                  <a:cubicBezTo>
                    <a:pt x="169" y="266"/>
                    <a:pt x="169" y="266"/>
                    <a:pt x="169" y="266"/>
                  </a:cubicBezTo>
                  <a:cubicBezTo>
                    <a:pt x="167" y="266"/>
                    <a:pt x="165" y="265"/>
                    <a:pt x="165" y="263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223" y="244"/>
                    <a:pt x="223" y="244"/>
                    <a:pt x="223" y="244"/>
                  </a:cubicBezTo>
                  <a:lnTo>
                    <a:pt x="223" y="263"/>
                  </a:lnTo>
                  <a:close/>
                  <a:moveTo>
                    <a:pt x="237" y="188"/>
                  </a:moveTo>
                  <a:cubicBezTo>
                    <a:pt x="232" y="194"/>
                    <a:pt x="224" y="207"/>
                    <a:pt x="223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18" y="165"/>
                    <a:pt x="224" y="141"/>
                    <a:pt x="224" y="140"/>
                  </a:cubicBezTo>
                  <a:cubicBezTo>
                    <a:pt x="225" y="137"/>
                    <a:pt x="223" y="135"/>
                    <a:pt x="221" y="134"/>
                  </a:cubicBezTo>
                  <a:cubicBezTo>
                    <a:pt x="218" y="133"/>
                    <a:pt x="216" y="135"/>
                    <a:pt x="215" y="137"/>
                  </a:cubicBezTo>
                  <a:cubicBezTo>
                    <a:pt x="215" y="138"/>
                    <a:pt x="210" y="159"/>
                    <a:pt x="194" y="159"/>
                  </a:cubicBezTo>
                  <a:cubicBezTo>
                    <a:pt x="179" y="159"/>
                    <a:pt x="173" y="138"/>
                    <a:pt x="173" y="137"/>
                  </a:cubicBezTo>
                  <a:cubicBezTo>
                    <a:pt x="173" y="135"/>
                    <a:pt x="170" y="133"/>
                    <a:pt x="168" y="134"/>
                  </a:cubicBezTo>
                  <a:cubicBezTo>
                    <a:pt x="165" y="135"/>
                    <a:pt x="164" y="137"/>
                    <a:pt x="164" y="140"/>
                  </a:cubicBezTo>
                  <a:cubicBezTo>
                    <a:pt x="165" y="141"/>
                    <a:pt x="170" y="165"/>
                    <a:pt x="190" y="168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65" y="235"/>
                    <a:pt x="165" y="235"/>
                    <a:pt x="165" y="235"/>
                  </a:cubicBezTo>
                  <a:cubicBezTo>
                    <a:pt x="164" y="207"/>
                    <a:pt x="156" y="194"/>
                    <a:pt x="151" y="188"/>
                  </a:cubicBezTo>
                  <a:cubicBezTo>
                    <a:pt x="139" y="176"/>
                    <a:pt x="132" y="158"/>
                    <a:pt x="132" y="141"/>
                  </a:cubicBezTo>
                  <a:cubicBezTo>
                    <a:pt x="132" y="107"/>
                    <a:pt x="160" y="79"/>
                    <a:pt x="194" y="79"/>
                  </a:cubicBezTo>
                  <a:cubicBezTo>
                    <a:pt x="229" y="79"/>
                    <a:pt x="257" y="107"/>
                    <a:pt x="257" y="141"/>
                  </a:cubicBezTo>
                  <a:cubicBezTo>
                    <a:pt x="257" y="158"/>
                    <a:pt x="250" y="176"/>
                    <a:pt x="237" y="188"/>
                  </a:cubicBezTo>
                  <a:close/>
                  <a:moveTo>
                    <a:pt x="407" y="250"/>
                  </a:moveTo>
                  <a:cubicBezTo>
                    <a:pt x="395" y="232"/>
                    <a:pt x="374" y="197"/>
                    <a:pt x="372" y="188"/>
                  </a:cubicBezTo>
                  <a:cubicBezTo>
                    <a:pt x="373" y="187"/>
                    <a:pt x="373" y="185"/>
                    <a:pt x="374" y="183"/>
                  </a:cubicBezTo>
                  <a:cubicBezTo>
                    <a:pt x="376" y="176"/>
                    <a:pt x="379" y="166"/>
                    <a:pt x="379" y="158"/>
                  </a:cubicBezTo>
                  <a:cubicBezTo>
                    <a:pt x="379" y="146"/>
                    <a:pt x="377" y="129"/>
                    <a:pt x="374" y="118"/>
                  </a:cubicBezTo>
                  <a:cubicBezTo>
                    <a:pt x="373" y="112"/>
                    <a:pt x="364" y="83"/>
                    <a:pt x="338" y="55"/>
                  </a:cubicBezTo>
                  <a:cubicBezTo>
                    <a:pt x="303" y="18"/>
                    <a:pt x="255" y="0"/>
                    <a:pt x="193" y="0"/>
                  </a:cubicBezTo>
                  <a:cubicBezTo>
                    <a:pt x="65" y="0"/>
                    <a:pt x="0" y="56"/>
                    <a:pt x="0" y="167"/>
                  </a:cubicBezTo>
                  <a:cubicBezTo>
                    <a:pt x="0" y="231"/>
                    <a:pt x="37" y="266"/>
                    <a:pt x="61" y="288"/>
                  </a:cubicBezTo>
                  <a:cubicBezTo>
                    <a:pt x="70" y="297"/>
                    <a:pt x="78" y="304"/>
                    <a:pt x="80" y="310"/>
                  </a:cubicBezTo>
                  <a:cubicBezTo>
                    <a:pt x="97" y="376"/>
                    <a:pt x="82" y="429"/>
                    <a:pt x="72" y="454"/>
                  </a:cubicBezTo>
                  <a:cubicBezTo>
                    <a:pt x="71" y="456"/>
                    <a:pt x="72" y="459"/>
                    <a:pt x="74" y="460"/>
                  </a:cubicBezTo>
                  <a:cubicBezTo>
                    <a:pt x="112" y="480"/>
                    <a:pt x="154" y="491"/>
                    <a:pt x="197" y="491"/>
                  </a:cubicBezTo>
                  <a:cubicBezTo>
                    <a:pt x="217" y="491"/>
                    <a:pt x="236" y="489"/>
                    <a:pt x="256" y="484"/>
                  </a:cubicBezTo>
                  <a:cubicBezTo>
                    <a:pt x="258" y="484"/>
                    <a:pt x="259" y="482"/>
                    <a:pt x="259" y="480"/>
                  </a:cubicBezTo>
                  <a:cubicBezTo>
                    <a:pt x="259" y="438"/>
                    <a:pt x="260" y="406"/>
                    <a:pt x="262" y="396"/>
                  </a:cubicBezTo>
                  <a:cubicBezTo>
                    <a:pt x="280" y="401"/>
                    <a:pt x="335" y="413"/>
                    <a:pt x="345" y="413"/>
                  </a:cubicBezTo>
                  <a:cubicBezTo>
                    <a:pt x="346" y="413"/>
                    <a:pt x="347" y="413"/>
                    <a:pt x="347" y="413"/>
                  </a:cubicBezTo>
                  <a:cubicBezTo>
                    <a:pt x="355" y="413"/>
                    <a:pt x="374" y="413"/>
                    <a:pt x="378" y="391"/>
                  </a:cubicBezTo>
                  <a:cubicBezTo>
                    <a:pt x="381" y="380"/>
                    <a:pt x="380" y="370"/>
                    <a:pt x="379" y="364"/>
                  </a:cubicBezTo>
                  <a:cubicBezTo>
                    <a:pt x="379" y="362"/>
                    <a:pt x="378" y="360"/>
                    <a:pt x="378" y="360"/>
                  </a:cubicBezTo>
                  <a:cubicBezTo>
                    <a:pt x="379" y="356"/>
                    <a:pt x="382" y="352"/>
                    <a:pt x="384" y="348"/>
                  </a:cubicBezTo>
                  <a:cubicBezTo>
                    <a:pt x="386" y="344"/>
                    <a:pt x="387" y="342"/>
                    <a:pt x="388" y="339"/>
                  </a:cubicBezTo>
                  <a:cubicBezTo>
                    <a:pt x="388" y="337"/>
                    <a:pt x="387" y="333"/>
                    <a:pt x="386" y="330"/>
                  </a:cubicBezTo>
                  <a:cubicBezTo>
                    <a:pt x="389" y="327"/>
                    <a:pt x="393" y="323"/>
                    <a:pt x="394" y="319"/>
                  </a:cubicBezTo>
                  <a:cubicBezTo>
                    <a:pt x="394" y="315"/>
                    <a:pt x="392" y="310"/>
                    <a:pt x="390" y="305"/>
                  </a:cubicBezTo>
                  <a:cubicBezTo>
                    <a:pt x="390" y="305"/>
                    <a:pt x="390" y="305"/>
                    <a:pt x="390" y="304"/>
                  </a:cubicBezTo>
                  <a:cubicBezTo>
                    <a:pt x="390" y="303"/>
                    <a:pt x="390" y="299"/>
                    <a:pt x="390" y="294"/>
                  </a:cubicBezTo>
                  <a:cubicBezTo>
                    <a:pt x="396" y="293"/>
                    <a:pt x="406" y="291"/>
                    <a:pt x="409" y="289"/>
                  </a:cubicBezTo>
                  <a:cubicBezTo>
                    <a:pt x="415" y="286"/>
                    <a:pt x="419" y="277"/>
                    <a:pt x="419" y="272"/>
                  </a:cubicBezTo>
                  <a:cubicBezTo>
                    <a:pt x="419" y="270"/>
                    <a:pt x="418" y="270"/>
                    <a:pt x="407" y="250"/>
                  </a:cubicBezTo>
                  <a:close/>
                  <a:moveTo>
                    <a:pt x="405" y="281"/>
                  </a:moveTo>
                  <a:cubicBezTo>
                    <a:pt x="403" y="282"/>
                    <a:pt x="393" y="284"/>
                    <a:pt x="385" y="286"/>
                  </a:cubicBezTo>
                  <a:cubicBezTo>
                    <a:pt x="383" y="286"/>
                    <a:pt x="381" y="288"/>
                    <a:pt x="381" y="290"/>
                  </a:cubicBezTo>
                  <a:cubicBezTo>
                    <a:pt x="380" y="305"/>
                    <a:pt x="380" y="306"/>
                    <a:pt x="380" y="307"/>
                  </a:cubicBezTo>
                  <a:cubicBezTo>
                    <a:pt x="381" y="308"/>
                    <a:pt x="381" y="308"/>
                    <a:pt x="382" y="310"/>
                  </a:cubicBezTo>
                  <a:cubicBezTo>
                    <a:pt x="384" y="314"/>
                    <a:pt x="385" y="316"/>
                    <a:pt x="385" y="317"/>
                  </a:cubicBezTo>
                  <a:cubicBezTo>
                    <a:pt x="384" y="319"/>
                    <a:pt x="381" y="322"/>
                    <a:pt x="377" y="325"/>
                  </a:cubicBezTo>
                  <a:cubicBezTo>
                    <a:pt x="376" y="326"/>
                    <a:pt x="375" y="329"/>
                    <a:pt x="376" y="331"/>
                  </a:cubicBezTo>
                  <a:cubicBezTo>
                    <a:pt x="377" y="334"/>
                    <a:pt x="378" y="337"/>
                    <a:pt x="378" y="338"/>
                  </a:cubicBezTo>
                  <a:cubicBezTo>
                    <a:pt x="378" y="339"/>
                    <a:pt x="377" y="342"/>
                    <a:pt x="375" y="344"/>
                  </a:cubicBezTo>
                  <a:cubicBezTo>
                    <a:pt x="373" y="348"/>
                    <a:pt x="371" y="353"/>
                    <a:pt x="369" y="357"/>
                  </a:cubicBezTo>
                  <a:cubicBezTo>
                    <a:pt x="369" y="359"/>
                    <a:pt x="369" y="362"/>
                    <a:pt x="369" y="365"/>
                  </a:cubicBezTo>
                  <a:cubicBezTo>
                    <a:pt x="370" y="371"/>
                    <a:pt x="371" y="379"/>
                    <a:pt x="369" y="389"/>
                  </a:cubicBezTo>
                  <a:cubicBezTo>
                    <a:pt x="367" y="401"/>
                    <a:pt x="359" y="404"/>
                    <a:pt x="347" y="404"/>
                  </a:cubicBezTo>
                  <a:cubicBezTo>
                    <a:pt x="347" y="404"/>
                    <a:pt x="346" y="404"/>
                    <a:pt x="345" y="404"/>
                  </a:cubicBezTo>
                  <a:cubicBezTo>
                    <a:pt x="335" y="403"/>
                    <a:pt x="271" y="389"/>
                    <a:pt x="261" y="386"/>
                  </a:cubicBezTo>
                  <a:cubicBezTo>
                    <a:pt x="259" y="386"/>
                    <a:pt x="257" y="386"/>
                    <a:pt x="256" y="387"/>
                  </a:cubicBezTo>
                  <a:cubicBezTo>
                    <a:pt x="250" y="394"/>
                    <a:pt x="249" y="449"/>
                    <a:pt x="250" y="476"/>
                  </a:cubicBezTo>
                  <a:cubicBezTo>
                    <a:pt x="193" y="488"/>
                    <a:pt x="133" y="480"/>
                    <a:pt x="83" y="454"/>
                  </a:cubicBezTo>
                  <a:cubicBezTo>
                    <a:pt x="93" y="426"/>
                    <a:pt x="105" y="373"/>
                    <a:pt x="89" y="307"/>
                  </a:cubicBezTo>
                  <a:cubicBezTo>
                    <a:pt x="87" y="299"/>
                    <a:pt x="79" y="292"/>
                    <a:pt x="68" y="282"/>
                  </a:cubicBezTo>
                  <a:cubicBezTo>
                    <a:pt x="44" y="260"/>
                    <a:pt x="9" y="227"/>
                    <a:pt x="9" y="167"/>
                  </a:cubicBezTo>
                  <a:cubicBezTo>
                    <a:pt x="9" y="119"/>
                    <a:pt x="22" y="82"/>
                    <a:pt x="47" y="56"/>
                  </a:cubicBezTo>
                  <a:cubicBezTo>
                    <a:pt x="78" y="25"/>
                    <a:pt x="127" y="9"/>
                    <a:pt x="193" y="9"/>
                  </a:cubicBezTo>
                  <a:cubicBezTo>
                    <a:pt x="252" y="9"/>
                    <a:pt x="298" y="27"/>
                    <a:pt x="331" y="61"/>
                  </a:cubicBezTo>
                  <a:cubicBezTo>
                    <a:pt x="357" y="88"/>
                    <a:pt x="364" y="117"/>
                    <a:pt x="365" y="120"/>
                  </a:cubicBezTo>
                  <a:cubicBezTo>
                    <a:pt x="367" y="130"/>
                    <a:pt x="370" y="147"/>
                    <a:pt x="370" y="158"/>
                  </a:cubicBezTo>
                  <a:cubicBezTo>
                    <a:pt x="370" y="165"/>
                    <a:pt x="367" y="174"/>
                    <a:pt x="365" y="180"/>
                  </a:cubicBezTo>
                  <a:cubicBezTo>
                    <a:pt x="363" y="185"/>
                    <a:pt x="363" y="187"/>
                    <a:pt x="363" y="189"/>
                  </a:cubicBezTo>
                  <a:cubicBezTo>
                    <a:pt x="364" y="198"/>
                    <a:pt x="380" y="224"/>
                    <a:pt x="399" y="255"/>
                  </a:cubicBezTo>
                  <a:cubicBezTo>
                    <a:pt x="403" y="263"/>
                    <a:pt x="408" y="271"/>
                    <a:pt x="409" y="273"/>
                  </a:cubicBezTo>
                  <a:cubicBezTo>
                    <a:pt x="409" y="275"/>
                    <a:pt x="406" y="280"/>
                    <a:pt x="40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83283" y="2204864"/>
            <a:ext cx="747904" cy="747904"/>
            <a:chOff x="5038009" y="7121636"/>
            <a:chExt cx="837454" cy="837454"/>
          </a:xfrm>
        </p:grpSpPr>
        <p:sp>
          <p:nvSpPr>
            <p:cNvPr id="23" name="Oval 15"/>
            <p:cNvSpPr>
              <a:spLocks noChangeArrowheads="1"/>
            </p:cNvSpPr>
            <p:nvPr/>
          </p:nvSpPr>
          <p:spPr bwMode="auto">
            <a:xfrm>
              <a:off x="5038009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5178529" y="7275052"/>
              <a:ext cx="556412" cy="529621"/>
            </a:xfrm>
            <a:custGeom>
              <a:avLst/>
              <a:gdLst>
                <a:gd name="T0" fmla="*/ 704 w 706"/>
                <a:gd name="T1" fmla="*/ 161 h 672"/>
                <a:gd name="T2" fmla="*/ 634 w 706"/>
                <a:gd name="T3" fmla="*/ 72 h 672"/>
                <a:gd name="T4" fmla="*/ 629 w 706"/>
                <a:gd name="T5" fmla="*/ 70 h 672"/>
                <a:gd name="T6" fmla="*/ 360 w 706"/>
                <a:gd name="T7" fmla="*/ 70 h 672"/>
                <a:gd name="T8" fmla="*/ 360 w 706"/>
                <a:gd name="T9" fmla="*/ 7 h 672"/>
                <a:gd name="T10" fmla="*/ 353 w 706"/>
                <a:gd name="T11" fmla="*/ 0 h 672"/>
                <a:gd name="T12" fmla="*/ 346 w 706"/>
                <a:gd name="T13" fmla="*/ 7 h 672"/>
                <a:gd name="T14" fmla="*/ 346 w 706"/>
                <a:gd name="T15" fmla="*/ 70 h 672"/>
                <a:gd name="T16" fmla="*/ 129 w 706"/>
                <a:gd name="T17" fmla="*/ 70 h 672"/>
                <a:gd name="T18" fmla="*/ 122 w 706"/>
                <a:gd name="T19" fmla="*/ 77 h 672"/>
                <a:gd name="T20" fmla="*/ 122 w 706"/>
                <a:gd name="T21" fmla="*/ 253 h 672"/>
                <a:gd name="T22" fmla="*/ 129 w 706"/>
                <a:gd name="T23" fmla="*/ 260 h 672"/>
                <a:gd name="T24" fmla="*/ 346 w 706"/>
                <a:gd name="T25" fmla="*/ 260 h 672"/>
                <a:gd name="T26" fmla="*/ 346 w 706"/>
                <a:gd name="T27" fmla="*/ 329 h 672"/>
                <a:gd name="T28" fmla="*/ 77 w 706"/>
                <a:gd name="T29" fmla="*/ 329 h 672"/>
                <a:gd name="T30" fmla="*/ 72 w 706"/>
                <a:gd name="T31" fmla="*/ 332 h 672"/>
                <a:gd name="T32" fmla="*/ 2 w 706"/>
                <a:gd name="T33" fmla="*/ 420 h 672"/>
                <a:gd name="T34" fmla="*/ 2 w 706"/>
                <a:gd name="T35" fmla="*/ 429 h 672"/>
                <a:gd name="T36" fmla="*/ 72 w 706"/>
                <a:gd name="T37" fmla="*/ 517 h 672"/>
                <a:gd name="T38" fmla="*/ 77 w 706"/>
                <a:gd name="T39" fmla="*/ 519 h 672"/>
                <a:gd name="T40" fmla="*/ 346 w 706"/>
                <a:gd name="T41" fmla="*/ 519 h 672"/>
                <a:gd name="T42" fmla="*/ 346 w 706"/>
                <a:gd name="T43" fmla="*/ 665 h 672"/>
                <a:gd name="T44" fmla="*/ 353 w 706"/>
                <a:gd name="T45" fmla="*/ 672 h 672"/>
                <a:gd name="T46" fmla="*/ 360 w 706"/>
                <a:gd name="T47" fmla="*/ 665 h 672"/>
                <a:gd name="T48" fmla="*/ 360 w 706"/>
                <a:gd name="T49" fmla="*/ 519 h 672"/>
                <a:gd name="T50" fmla="*/ 577 w 706"/>
                <a:gd name="T51" fmla="*/ 519 h 672"/>
                <a:gd name="T52" fmla="*/ 584 w 706"/>
                <a:gd name="T53" fmla="*/ 512 h 672"/>
                <a:gd name="T54" fmla="*/ 584 w 706"/>
                <a:gd name="T55" fmla="*/ 336 h 672"/>
                <a:gd name="T56" fmla="*/ 577 w 706"/>
                <a:gd name="T57" fmla="*/ 329 h 672"/>
                <a:gd name="T58" fmla="*/ 360 w 706"/>
                <a:gd name="T59" fmla="*/ 329 h 672"/>
                <a:gd name="T60" fmla="*/ 360 w 706"/>
                <a:gd name="T61" fmla="*/ 260 h 672"/>
                <a:gd name="T62" fmla="*/ 629 w 706"/>
                <a:gd name="T63" fmla="*/ 260 h 672"/>
                <a:gd name="T64" fmla="*/ 634 w 706"/>
                <a:gd name="T65" fmla="*/ 257 h 672"/>
                <a:gd name="T66" fmla="*/ 704 w 706"/>
                <a:gd name="T67" fmla="*/ 169 h 672"/>
                <a:gd name="T68" fmla="*/ 704 w 706"/>
                <a:gd name="T69" fmla="*/ 161 h 672"/>
                <a:gd name="T70" fmla="*/ 570 w 706"/>
                <a:gd name="T71" fmla="*/ 505 h 672"/>
                <a:gd name="T72" fmla="*/ 80 w 706"/>
                <a:gd name="T73" fmla="*/ 505 h 672"/>
                <a:gd name="T74" fmla="*/ 16 w 706"/>
                <a:gd name="T75" fmla="*/ 424 h 672"/>
                <a:gd name="T76" fmla="*/ 80 w 706"/>
                <a:gd name="T77" fmla="*/ 343 h 672"/>
                <a:gd name="T78" fmla="*/ 353 w 706"/>
                <a:gd name="T79" fmla="*/ 343 h 672"/>
                <a:gd name="T80" fmla="*/ 353 w 706"/>
                <a:gd name="T81" fmla="*/ 343 h 672"/>
                <a:gd name="T82" fmla="*/ 353 w 706"/>
                <a:gd name="T83" fmla="*/ 343 h 672"/>
                <a:gd name="T84" fmla="*/ 570 w 706"/>
                <a:gd name="T85" fmla="*/ 343 h 672"/>
                <a:gd name="T86" fmla="*/ 570 w 706"/>
                <a:gd name="T87" fmla="*/ 505 h 672"/>
                <a:gd name="T88" fmla="*/ 626 w 706"/>
                <a:gd name="T89" fmla="*/ 246 h 672"/>
                <a:gd name="T90" fmla="*/ 136 w 706"/>
                <a:gd name="T91" fmla="*/ 246 h 672"/>
                <a:gd name="T92" fmla="*/ 136 w 706"/>
                <a:gd name="T93" fmla="*/ 84 h 672"/>
                <a:gd name="T94" fmla="*/ 626 w 706"/>
                <a:gd name="T95" fmla="*/ 84 h 672"/>
                <a:gd name="T96" fmla="*/ 690 w 706"/>
                <a:gd name="T97" fmla="*/ 165 h 672"/>
                <a:gd name="T98" fmla="*/ 626 w 706"/>
                <a:gd name="T99" fmla="*/ 24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6" h="672">
                  <a:moveTo>
                    <a:pt x="704" y="161"/>
                  </a:moveTo>
                  <a:cubicBezTo>
                    <a:pt x="634" y="72"/>
                    <a:pt x="634" y="72"/>
                    <a:pt x="634" y="72"/>
                  </a:cubicBezTo>
                  <a:cubicBezTo>
                    <a:pt x="633" y="71"/>
                    <a:pt x="631" y="70"/>
                    <a:pt x="62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0" y="3"/>
                    <a:pt x="357" y="0"/>
                    <a:pt x="353" y="0"/>
                  </a:cubicBezTo>
                  <a:cubicBezTo>
                    <a:pt x="349" y="0"/>
                    <a:pt x="346" y="3"/>
                    <a:pt x="346" y="7"/>
                  </a:cubicBezTo>
                  <a:cubicBezTo>
                    <a:pt x="346" y="70"/>
                    <a:pt x="346" y="70"/>
                    <a:pt x="346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6" y="70"/>
                    <a:pt x="122" y="73"/>
                    <a:pt x="122" y="77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2" y="257"/>
                    <a:pt x="126" y="260"/>
                    <a:pt x="129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6" y="329"/>
                    <a:pt x="346" y="329"/>
                    <a:pt x="346" y="329"/>
                  </a:cubicBezTo>
                  <a:cubicBezTo>
                    <a:pt x="77" y="329"/>
                    <a:pt x="77" y="329"/>
                    <a:pt x="77" y="329"/>
                  </a:cubicBezTo>
                  <a:cubicBezTo>
                    <a:pt x="75" y="329"/>
                    <a:pt x="73" y="330"/>
                    <a:pt x="72" y="332"/>
                  </a:cubicBezTo>
                  <a:cubicBezTo>
                    <a:pt x="2" y="420"/>
                    <a:pt x="2" y="420"/>
                    <a:pt x="2" y="420"/>
                  </a:cubicBezTo>
                  <a:cubicBezTo>
                    <a:pt x="0" y="423"/>
                    <a:pt x="0" y="426"/>
                    <a:pt x="2" y="429"/>
                  </a:cubicBezTo>
                  <a:cubicBezTo>
                    <a:pt x="72" y="517"/>
                    <a:pt x="72" y="517"/>
                    <a:pt x="72" y="517"/>
                  </a:cubicBezTo>
                  <a:cubicBezTo>
                    <a:pt x="73" y="519"/>
                    <a:pt x="75" y="519"/>
                    <a:pt x="77" y="519"/>
                  </a:cubicBezTo>
                  <a:cubicBezTo>
                    <a:pt x="346" y="519"/>
                    <a:pt x="346" y="519"/>
                    <a:pt x="346" y="519"/>
                  </a:cubicBezTo>
                  <a:cubicBezTo>
                    <a:pt x="346" y="665"/>
                    <a:pt x="346" y="665"/>
                    <a:pt x="346" y="665"/>
                  </a:cubicBezTo>
                  <a:cubicBezTo>
                    <a:pt x="346" y="669"/>
                    <a:pt x="349" y="672"/>
                    <a:pt x="353" y="672"/>
                  </a:cubicBezTo>
                  <a:cubicBezTo>
                    <a:pt x="357" y="672"/>
                    <a:pt x="360" y="669"/>
                    <a:pt x="360" y="665"/>
                  </a:cubicBezTo>
                  <a:cubicBezTo>
                    <a:pt x="360" y="519"/>
                    <a:pt x="360" y="519"/>
                    <a:pt x="360" y="519"/>
                  </a:cubicBezTo>
                  <a:cubicBezTo>
                    <a:pt x="577" y="519"/>
                    <a:pt x="577" y="519"/>
                    <a:pt x="577" y="519"/>
                  </a:cubicBezTo>
                  <a:cubicBezTo>
                    <a:pt x="580" y="519"/>
                    <a:pt x="584" y="516"/>
                    <a:pt x="584" y="512"/>
                  </a:cubicBezTo>
                  <a:cubicBezTo>
                    <a:pt x="584" y="336"/>
                    <a:pt x="584" y="336"/>
                    <a:pt x="584" y="336"/>
                  </a:cubicBezTo>
                  <a:cubicBezTo>
                    <a:pt x="584" y="332"/>
                    <a:pt x="580" y="329"/>
                    <a:pt x="577" y="329"/>
                  </a:cubicBezTo>
                  <a:cubicBezTo>
                    <a:pt x="360" y="329"/>
                    <a:pt x="360" y="329"/>
                    <a:pt x="360" y="329"/>
                  </a:cubicBezTo>
                  <a:cubicBezTo>
                    <a:pt x="360" y="260"/>
                    <a:pt x="360" y="260"/>
                    <a:pt x="360" y="260"/>
                  </a:cubicBezTo>
                  <a:cubicBezTo>
                    <a:pt x="629" y="260"/>
                    <a:pt x="629" y="260"/>
                    <a:pt x="629" y="260"/>
                  </a:cubicBezTo>
                  <a:cubicBezTo>
                    <a:pt x="631" y="260"/>
                    <a:pt x="633" y="259"/>
                    <a:pt x="634" y="257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6" y="167"/>
                    <a:pt x="706" y="163"/>
                    <a:pt x="704" y="161"/>
                  </a:cubicBezTo>
                  <a:close/>
                  <a:moveTo>
                    <a:pt x="570" y="505"/>
                  </a:moveTo>
                  <a:cubicBezTo>
                    <a:pt x="80" y="505"/>
                    <a:pt x="80" y="505"/>
                    <a:pt x="80" y="505"/>
                  </a:cubicBezTo>
                  <a:cubicBezTo>
                    <a:pt x="16" y="424"/>
                    <a:pt x="16" y="424"/>
                    <a:pt x="16" y="424"/>
                  </a:cubicBezTo>
                  <a:cubicBezTo>
                    <a:pt x="80" y="343"/>
                    <a:pt x="80" y="343"/>
                    <a:pt x="80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570" y="343"/>
                    <a:pt x="570" y="343"/>
                    <a:pt x="570" y="343"/>
                  </a:cubicBezTo>
                  <a:lnTo>
                    <a:pt x="570" y="505"/>
                  </a:lnTo>
                  <a:close/>
                  <a:moveTo>
                    <a:pt x="626" y="246"/>
                  </a:moveTo>
                  <a:cubicBezTo>
                    <a:pt x="136" y="246"/>
                    <a:pt x="136" y="246"/>
                    <a:pt x="136" y="24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90" y="165"/>
                    <a:pt x="690" y="165"/>
                    <a:pt x="690" y="165"/>
                  </a:cubicBezTo>
                  <a:lnTo>
                    <a:pt x="626" y="2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/>
          <p:cNvSpPr/>
          <p:nvPr/>
        </p:nvSpPr>
        <p:spPr>
          <a:xfrm>
            <a:off x="2103029" y="4702389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endParaRPr lang="en-US" sz="1400" dirty="0"/>
          </a:p>
        </p:txBody>
      </p:sp>
      <p:sp>
        <p:nvSpPr>
          <p:cNvPr id="26" name="Rectangle 25"/>
          <p:cNvSpPr/>
          <p:nvPr/>
        </p:nvSpPr>
        <p:spPr>
          <a:xfrm>
            <a:off x="1507864" y="4654877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01</a:t>
            </a:r>
            <a:endParaRPr lang="en-US" sz="3600" dirty="0"/>
          </a:p>
        </p:txBody>
      </p:sp>
      <p:sp>
        <p:nvSpPr>
          <p:cNvPr id="27" name="Rectangle 26"/>
          <p:cNvSpPr/>
          <p:nvPr/>
        </p:nvSpPr>
        <p:spPr>
          <a:xfrm>
            <a:off x="4537666" y="4702389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Adipiscing</a:t>
            </a:r>
            <a:r>
              <a:rPr lang="en-US" sz="1400" dirty="0" smtClean="0"/>
              <a:t> </a:t>
            </a:r>
            <a:r>
              <a:rPr lang="en-US" sz="1400" dirty="0" err="1" smtClean="0"/>
              <a:t>elit</a:t>
            </a:r>
            <a:r>
              <a:rPr lang="en-US" sz="1400" dirty="0" smtClean="0"/>
              <a:t> </a:t>
            </a:r>
            <a:r>
              <a:rPr lang="en-US" sz="1400" dirty="0" err="1" smtClean="0"/>
              <a:t>es</a:t>
            </a:r>
            <a:r>
              <a:rPr lang="en-US" sz="1400" dirty="0" smtClean="0"/>
              <a:t> </a:t>
            </a:r>
            <a:r>
              <a:rPr lang="en-US" sz="1400" dirty="0" err="1" smtClean="0"/>
              <a:t>aliquam</a:t>
            </a:r>
            <a:r>
              <a:rPr lang="en-US" sz="1400" dirty="0" smtClean="0"/>
              <a:t> </a:t>
            </a:r>
            <a:r>
              <a:rPr lang="en-US" sz="1400" dirty="0" err="1" smtClean="0"/>
              <a:t>lacinia</a:t>
            </a:r>
            <a:endParaRPr lang="en-US" sz="1400" dirty="0"/>
          </a:p>
        </p:txBody>
      </p:sp>
      <p:sp>
        <p:nvSpPr>
          <p:cNvPr id="28" name="Rectangle 27"/>
          <p:cNvSpPr/>
          <p:nvPr/>
        </p:nvSpPr>
        <p:spPr>
          <a:xfrm>
            <a:off x="3942501" y="4654877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02</a:t>
            </a:r>
            <a:endParaRPr lang="en-US" sz="3600" dirty="0"/>
          </a:p>
        </p:txBody>
      </p:sp>
      <p:sp>
        <p:nvSpPr>
          <p:cNvPr id="29" name="Rectangle 28"/>
          <p:cNvSpPr/>
          <p:nvPr/>
        </p:nvSpPr>
        <p:spPr>
          <a:xfrm>
            <a:off x="6972303" y="4702389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Phasellus</a:t>
            </a:r>
            <a:r>
              <a:rPr lang="en-US" sz="1400" dirty="0" smtClean="0"/>
              <a:t> </a:t>
            </a:r>
            <a:r>
              <a:rPr lang="en-US" sz="1400" dirty="0"/>
              <a:t>et </a:t>
            </a:r>
            <a:r>
              <a:rPr lang="en-US" sz="1400" dirty="0" err="1" smtClean="0"/>
              <a:t>uno</a:t>
            </a:r>
            <a:r>
              <a:rPr lang="en-US" sz="1400" dirty="0" smtClean="0"/>
              <a:t> </a:t>
            </a:r>
            <a:r>
              <a:rPr lang="en-US" sz="1400" dirty="0" err="1" smtClean="0"/>
              <a:t>rutrum</a:t>
            </a:r>
            <a:r>
              <a:rPr lang="en-US" sz="1400" dirty="0" smtClean="0"/>
              <a:t> </a:t>
            </a:r>
            <a:r>
              <a:rPr lang="en-US" sz="1400" dirty="0" err="1" smtClean="0"/>
              <a:t>tellus</a:t>
            </a:r>
            <a:endParaRPr lang="en-US" sz="1400" dirty="0"/>
          </a:p>
        </p:txBody>
      </p:sp>
      <p:sp>
        <p:nvSpPr>
          <p:cNvPr id="30" name="Rectangle 29"/>
          <p:cNvSpPr/>
          <p:nvPr/>
        </p:nvSpPr>
        <p:spPr>
          <a:xfrm>
            <a:off x="6377138" y="4654877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03</a:t>
            </a:r>
            <a:endParaRPr lang="en-US" sz="3600" dirty="0"/>
          </a:p>
        </p:txBody>
      </p:sp>
      <p:sp>
        <p:nvSpPr>
          <p:cNvPr id="31" name="Rectangle 30"/>
          <p:cNvSpPr/>
          <p:nvPr/>
        </p:nvSpPr>
        <p:spPr>
          <a:xfrm>
            <a:off x="9406941" y="4702389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endParaRPr lang="en-US" sz="1400" dirty="0"/>
          </a:p>
        </p:txBody>
      </p:sp>
      <p:sp>
        <p:nvSpPr>
          <p:cNvPr id="32" name="Rectangle 31"/>
          <p:cNvSpPr/>
          <p:nvPr/>
        </p:nvSpPr>
        <p:spPr>
          <a:xfrm>
            <a:off x="8811776" y="4654877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04</a:t>
            </a:r>
            <a:endParaRPr lang="en-US" sz="3600" dirty="0"/>
          </a:p>
        </p:txBody>
      </p:sp>
      <p:sp>
        <p:nvSpPr>
          <p:cNvPr id="33" name="Rectangle 32"/>
          <p:cNvSpPr/>
          <p:nvPr/>
        </p:nvSpPr>
        <p:spPr>
          <a:xfrm>
            <a:off x="1778241" y="3086380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6" name="Rectangle 35"/>
          <p:cNvSpPr/>
          <p:nvPr/>
        </p:nvSpPr>
        <p:spPr>
          <a:xfrm>
            <a:off x="3911502" y="3086380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7" name="Rectangle 36"/>
          <p:cNvSpPr/>
          <p:nvPr/>
        </p:nvSpPr>
        <p:spPr>
          <a:xfrm>
            <a:off x="6095259" y="3086380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8" name="Rectangle 37"/>
          <p:cNvSpPr/>
          <p:nvPr/>
        </p:nvSpPr>
        <p:spPr>
          <a:xfrm>
            <a:off x="8228520" y="3086380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602319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75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7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7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/>
          <p:bldP spid="37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/>
          <p:bldP spid="37" grpId="0"/>
          <p:bldP spid="38" grpId="0"/>
        </p:bldLst>
      </p:timing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 6"/>
          <p:cNvSpPr/>
          <p:nvPr/>
        </p:nvSpPr>
        <p:spPr>
          <a:xfrm>
            <a:off x="4377000" y="1818620"/>
            <a:ext cx="3408379" cy="3408379"/>
          </a:xfrm>
          <a:prstGeom prst="ellipse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Prime window of opportunity</a:t>
            </a:r>
            <a:endParaRPr lang="en-US" dirty="0"/>
          </a:p>
        </p:txBody>
      </p:sp>
      <p:sp>
        <p:nvSpPr>
          <p:cNvPr id="9" name="Pie 8"/>
          <p:cNvSpPr/>
          <p:nvPr/>
        </p:nvSpPr>
        <p:spPr>
          <a:xfrm>
            <a:off x="3848942" y="1290561"/>
            <a:ext cx="4464496" cy="4464496"/>
          </a:xfrm>
          <a:prstGeom prst="pie">
            <a:avLst>
              <a:gd name="adj1" fmla="val 12147609"/>
              <a:gd name="adj2" fmla="val 14284542"/>
            </a:avLst>
          </a:prstGeom>
          <a:solidFill>
            <a:schemeClr val="tx2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0" name="Pie 9"/>
          <p:cNvSpPr/>
          <p:nvPr/>
        </p:nvSpPr>
        <p:spPr>
          <a:xfrm>
            <a:off x="3848942" y="1290561"/>
            <a:ext cx="4464496" cy="4464496"/>
          </a:xfrm>
          <a:prstGeom prst="pie">
            <a:avLst>
              <a:gd name="adj1" fmla="val 6199411"/>
              <a:gd name="adj2" fmla="val 10253042"/>
            </a:avLst>
          </a:prstGeom>
          <a:solidFill>
            <a:schemeClr val="accent5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1" name="Pie 10"/>
          <p:cNvSpPr/>
          <p:nvPr/>
        </p:nvSpPr>
        <p:spPr>
          <a:xfrm>
            <a:off x="3511507" y="978527"/>
            <a:ext cx="5088565" cy="5088565"/>
          </a:xfrm>
          <a:prstGeom prst="pie">
            <a:avLst>
              <a:gd name="adj1" fmla="val 20379763"/>
              <a:gd name="adj2" fmla="val 2003783"/>
            </a:avLst>
          </a:prstGeom>
          <a:solidFill>
            <a:schemeClr val="accent3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2" name="Pie 11"/>
          <p:cNvSpPr/>
          <p:nvPr/>
        </p:nvSpPr>
        <p:spPr>
          <a:xfrm>
            <a:off x="3848942" y="1290561"/>
            <a:ext cx="4464496" cy="4464496"/>
          </a:xfrm>
          <a:prstGeom prst="pie">
            <a:avLst>
              <a:gd name="adj1" fmla="val 18316965"/>
              <a:gd name="adj2" fmla="val 21079154"/>
            </a:avLst>
          </a:prstGeom>
          <a:solidFill>
            <a:schemeClr val="accent1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39" name="Pie 38"/>
          <p:cNvSpPr/>
          <p:nvPr/>
        </p:nvSpPr>
        <p:spPr>
          <a:xfrm>
            <a:off x="3415496" y="882516"/>
            <a:ext cx="5280587" cy="5280587"/>
          </a:xfrm>
          <a:prstGeom prst="pie">
            <a:avLst>
              <a:gd name="adj1" fmla="val 9630247"/>
              <a:gd name="adj2" fmla="val 11520264"/>
            </a:avLst>
          </a:prstGeom>
          <a:solidFill>
            <a:schemeClr val="accent6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43" name="Pie 42"/>
          <p:cNvSpPr/>
          <p:nvPr/>
        </p:nvSpPr>
        <p:spPr>
          <a:xfrm>
            <a:off x="4114960" y="1556580"/>
            <a:ext cx="3932459" cy="3932459"/>
          </a:xfrm>
          <a:prstGeom prst="pie">
            <a:avLst>
              <a:gd name="adj1" fmla="val 1652294"/>
              <a:gd name="adj2" fmla="val 4142044"/>
            </a:avLst>
          </a:prstGeom>
          <a:solidFill>
            <a:schemeClr val="accent3">
              <a:alpha val="78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grpSp>
        <p:nvGrpSpPr>
          <p:cNvPr id="67" name="Group 66"/>
          <p:cNvGrpSpPr/>
          <p:nvPr/>
        </p:nvGrpSpPr>
        <p:grpSpPr>
          <a:xfrm>
            <a:off x="4083683" y="1525303"/>
            <a:ext cx="3995013" cy="3995013"/>
            <a:chOff x="3185119" y="1363965"/>
            <a:chExt cx="2556284" cy="2556284"/>
          </a:xfrm>
        </p:grpSpPr>
        <p:grpSp>
          <p:nvGrpSpPr>
            <p:cNvPr id="66" name="Group 65"/>
            <p:cNvGrpSpPr/>
            <p:nvPr/>
          </p:nvGrpSpPr>
          <p:grpSpPr>
            <a:xfrm>
              <a:off x="3378898" y="1551650"/>
              <a:ext cx="2180915" cy="2180915"/>
              <a:chOff x="3378898" y="1551650"/>
              <a:chExt cx="2180915" cy="2180915"/>
            </a:xfrm>
          </p:grpSpPr>
          <p:cxnSp>
            <p:nvCxnSpPr>
              <p:cNvPr id="53" name="Straight Connector 52"/>
              <p:cNvCxnSpPr>
                <a:stCxn id="7" idx="0"/>
                <a:endCxn id="7" idx="4"/>
              </p:cNvCxnSpPr>
              <p:nvPr/>
            </p:nvCxnSpPr>
            <p:spPr>
              <a:xfrm>
                <a:off x="4469356" y="1551650"/>
                <a:ext cx="0" cy="2180915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>
                <a:stCxn id="7" idx="6"/>
                <a:endCxn id="7" idx="2"/>
              </p:cNvCxnSpPr>
              <p:nvPr/>
            </p:nvCxnSpPr>
            <p:spPr>
              <a:xfrm flipH="1">
                <a:off x="3378898" y="2642107"/>
                <a:ext cx="2180915" cy="0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2" name="Group 61"/>
            <p:cNvGrpSpPr/>
            <p:nvPr/>
          </p:nvGrpSpPr>
          <p:grpSpPr>
            <a:xfrm rot="1800000">
              <a:off x="3185119" y="1363965"/>
              <a:ext cx="2556284" cy="2556284"/>
              <a:chOff x="3302242" y="1480164"/>
              <a:chExt cx="2556284" cy="2556284"/>
            </a:xfrm>
          </p:grpSpPr>
          <p:cxnSp>
            <p:nvCxnSpPr>
              <p:cNvPr id="60" name="Straight Connector 59"/>
              <p:cNvCxnSpPr/>
              <p:nvPr/>
            </p:nvCxnSpPr>
            <p:spPr>
              <a:xfrm>
                <a:off x="4580384" y="1480164"/>
                <a:ext cx="0" cy="2556284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" name="Straight Connector 60"/>
              <p:cNvCxnSpPr/>
              <p:nvPr/>
            </p:nvCxnSpPr>
            <p:spPr>
              <a:xfrm flipH="1">
                <a:off x="3302242" y="2758306"/>
                <a:ext cx="2556284" cy="0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3" name="Group 62"/>
            <p:cNvGrpSpPr/>
            <p:nvPr/>
          </p:nvGrpSpPr>
          <p:grpSpPr>
            <a:xfrm rot="3600000">
              <a:off x="3185119" y="1363965"/>
              <a:ext cx="2556284" cy="2556284"/>
              <a:chOff x="3302242" y="1480164"/>
              <a:chExt cx="2556284" cy="2556284"/>
            </a:xfrm>
          </p:grpSpPr>
          <p:cxnSp>
            <p:nvCxnSpPr>
              <p:cNvPr id="64" name="Straight Connector 63"/>
              <p:cNvCxnSpPr/>
              <p:nvPr/>
            </p:nvCxnSpPr>
            <p:spPr>
              <a:xfrm>
                <a:off x="4580384" y="1480164"/>
                <a:ext cx="0" cy="2556284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Connector 64"/>
              <p:cNvCxnSpPr/>
              <p:nvPr/>
            </p:nvCxnSpPr>
            <p:spPr>
              <a:xfrm flipH="1">
                <a:off x="3302242" y="2758306"/>
                <a:ext cx="2556284" cy="0"/>
              </a:xfrm>
              <a:prstGeom prst="line">
                <a:avLst/>
              </a:prstGeom>
              <a:ln w="6350">
                <a:solidFill>
                  <a:schemeClr val="bg1">
                    <a:lumMod val="50000"/>
                    <a:alpha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 useBgFill="1">
        <p:nvSpPr>
          <p:cNvPr id="8" name="Oval 7"/>
          <p:cNvSpPr/>
          <p:nvPr/>
        </p:nvSpPr>
        <p:spPr>
          <a:xfrm>
            <a:off x="5171552" y="2613172"/>
            <a:ext cx="1819275" cy="1819275"/>
          </a:xfrm>
          <a:prstGeom prst="ellipse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8" name="Rectangle 47"/>
          <p:cNvSpPr/>
          <p:nvPr/>
        </p:nvSpPr>
        <p:spPr>
          <a:xfrm>
            <a:off x="8338410" y="152530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fr-FR" sz="2133" dirty="0"/>
              <a:t>04:00 / 06:50</a:t>
            </a:r>
          </a:p>
          <a:p>
            <a:pPr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grpSp>
        <p:nvGrpSpPr>
          <p:cNvPr id="36" name="Group 35"/>
          <p:cNvGrpSpPr>
            <a:grpSpLocks noChangeAspect="1"/>
          </p:cNvGrpSpPr>
          <p:nvPr/>
        </p:nvGrpSpPr>
        <p:grpSpPr>
          <a:xfrm>
            <a:off x="7363228" y="2105011"/>
            <a:ext cx="351112" cy="699920"/>
            <a:chOff x="4542701" y="-2257066"/>
            <a:chExt cx="725488" cy="1446213"/>
          </a:xfrm>
        </p:grpSpPr>
        <p:sp>
          <p:nvSpPr>
            <p:cNvPr id="37" name="Freeform 36"/>
            <p:cNvSpPr>
              <a:spLocks noEditPoints="1"/>
            </p:cNvSpPr>
            <p:nvPr/>
          </p:nvSpPr>
          <p:spPr bwMode="auto">
            <a:xfrm>
              <a:off x="4768126" y="-2257066"/>
              <a:ext cx="273050" cy="273050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4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6"/>
                    <a:pt x="23" y="46"/>
                  </a:cubicBezTo>
                  <a:close/>
                  <a:moveTo>
                    <a:pt x="23" y="4"/>
                  </a:moveTo>
                  <a:cubicBezTo>
                    <a:pt x="13" y="4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4"/>
                    <a:pt x="2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4542701" y="-1953853"/>
              <a:ext cx="725488" cy="1143000"/>
            </a:xfrm>
            <a:custGeom>
              <a:avLst/>
              <a:gdLst>
                <a:gd name="T0" fmla="*/ 68 w 122"/>
                <a:gd name="T1" fmla="*/ 182 h 192"/>
                <a:gd name="T2" fmla="*/ 54 w 122"/>
                <a:gd name="T3" fmla="*/ 183 h 192"/>
                <a:gd name="T4" fmla="*/ 32 w 122"/>
                <a:gd name="T5" fmla="*/ 182 h 192"/>
                <a:gd name="T6" fmla="*/ 35 w 122"/>
                <a:gd name="T7" fmla="*/ 54 h 192"/>
                <a:gd name="T8" fmla="*/ 10 w 122"/>
                <a:gd name="T9" fmla="*/ 96 h 192"/>
                <a:gd name="T10" fmla="*/ 1 w 122"/>
                <a:gd name="T11" fmla="*/ 85 h 192"/>
                <a:gd name="T12" fmla="*/ 4 w 122"/>
                <a:gd name="T13" fmla="*/ 76 h 192"/>
                <a:gd name="T14" fmla="*/ 61 w 122"/>
                <a:gd name="T15" fmla="*/ 0 h 192"/>
                <a:gd name="T16" fmla="*/ 118 w 122"/>
                <a:gd name="T17" fmla="*/ 76 h 192"/>
                <a:gd name="T18" fmla="*/ 121 w 122"/>
                <a:gd name="T19" fmla="*/ 85 h 192"/>
                <a:gd name="T20" fmla="*/ 112 w 122"/>
                <a:gd name="T21" fmla="*/ 96 h 192"/>
                <a:gd name="T22" fmla="*/ 87 w 122"/>
                <a:gd name="T23" fmla="*/ 54 h 192"/>
                <a:gd name="T24" fmla="*/ 90 w 122"/>
                <a:gd name="T25" fmla="*/ 182 h 192"/>
                <a:gd name="T26" fmla="*/ 79 w 122"/>
                <a:gd name="T27" fmla="*/ 192 h 192"/>
                <a:gd name="T28" fmla="*/ 63 w 122"/>
                <a:gd name="T29" fmla="*/ 100 h 192"/>
                <a:gd name="T30" fmla="*/ 79 w 122"/>
                <a:gd name="T31" fmla="*/ 187 h 192"/>
                <a:gd name="T32" fmla="*/ 79 w 122"/>
                <a:gd name="T33" fmla="*/ 187 h 192"/>
                <a:gd name="T34" fmla="*/ 86 w 122"/>
                <a:gd name="T35" fmla="*/ 182 h 192"/>
                <a:gd name="T36" fmla="*/ 85 w 122"/>
                <a:gd name="T37" fmla="*/ 160 h 192"/>
                <a:gd name="T38" fmla="*/ 82 w 122"/>
                <a:gd name="T39" fmla="*/ 43 h 192"/>
                <a:gd name="T40" fmla="*/ 87 w 122"/>
                <a:gd name="T41" fmla="*/ 42 h 192"/>
                <a:gd name="T42" fmla="*/ 112 w 122"/>
                <a:gd name="T43" fmla="*/ 91 h 192"/>
                <a:gd name="T44" fmla="*/ 116 w 122"/>
                <a:gd name="T45" fmla="*/ 86 h 192"/>
                <a:gd name="T46" fmla="*/ 116 w 122"/>
                <a:gd name="T47" fmla="*/ 84 h 192"/>
                <a:gd name="T48" fmla="*/ 93 w 122"/>
                <a:gd name="T49" fmla="*/ 17 h 192"/>
                <a:gd name="T50" fmla="*/ 29 w 122"/>
                <a:gd name="T51" fmla="*/ 17 h 192"/>
                <a:gd name="T52" fmla="*/ 6 w 122"/>
                <a:gd name="T53" fmla="*/ 84 h 192"/>
                <a:gd name="T54" fmla="*/ 6 w 122"/>
                <a:gd name="T55" fmla="*/ 86 h 192"/>
                <a:gd name="T56" fmla="*/ 10 w 122"/>
                <a:gd name="T57" fmla="*/ 91 h 192"/>
                <a:gd name="T58" fmla="*/ 35 w 122"/>
                <a:gd name="T59" fmla="*/ 42 h 192"/>
                <a:gd name="T60" fmla="*/ 40 w 122"/>
                <a:gd name="T61" fmla="*/ 43 h 192"/>
                <a:gd name="T62" fmla="*/ 37 w 122"/>
                <a:gd name="T63" fmla="*/ 160 h 192"/>
                <a:gd name="T64" fmla="*/ 36 w 122"/>
                <a:gd name="T65" fmla="*/ 181 h 192"/>
                <a:gd name="T66" fmla="*/ 43 w 122"/>
                <a:gd name="T67" fmla="*/ 187 h 192"/>
                <a:gd name="T68" fmla="*/ 59 w 122"/>
                <a:gd name="T69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8"/>
                    <a:pt x="68" y="182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8"/>
                    <a:pt x="48" y="192"/>
                    <a:pt x="43" y="192"/>
                  </a:cubicBezTo>
                  <a:cubicBezTo>
                    <a:pt x="37" y="192"/>
                    <a:pt x="32" y="188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79"/>
                    <a:pt x="34" y="103"/>
                    <a:pt x="35" y="54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6"/>
                    <a:pt x="7" y="95"/>
                  </a:cubicBezTo>
                  <a:cubicBezTo>
                    <a:pt x="3" y="94"/>
                    <a:pt x="0" y="89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4"/>
                    <a:pt x="3" y="81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1"/>
                    <a:pt x="121" y="84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4"/>
                    <a:pt x="115" y="95"/>
                  </a:cubicBezTo>
                  <a:cubicBezTo>
                    <a:pt x="114" y="96"/>
                    <a:pt x="113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8" y="103"/>
                    <a:pt x="90" y="179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8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61" y="98"/>
                  </a:moveTo>
                  <a:cubicBezTo>
                    <a:pt x="62" y="98"/>
                    <a:pt x="63" y="99"/>
                    <a:pt x="63" y="100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9"/>
                    <a:pt x="85" y="176"/>
                  </a:cubicBezTo>
                  <a:cubicBezTo>
                    <a:pt x="85" y="172"/>
                    <a:pt x="85" y="167"/>
                    <a:pt x="85" y="160"/>
                  </a:cubicBezTo>
                  <a:cubicBezTo>
                    <a:pt x="85" y="147"/>
                    <a:pt x="84" y="130"/>
                    <a:pt x="84" y="112"/>
                  </a:cubicBezTo>
                  <a:cubicBezTo>
                    <a:pt x="83" y="77"/>
                    <a:pt x="82" y="43"/>
                    <a:pt x="82" y="43"/>
                  </a:cubicBezTo>
                  <a:cubicBezTo>
                    <a:pt x="82" y="41"/>
                    <a:pt x="83" y="41"/>
                    <a:pt x="84" y="40"/>
                  </a:cubicBezTo>
                  <a:cubicBezTo>
                    <a:pt x="85" y="40"/>
                    <a:pt x="86" y="41"/>
                    <a:pt x="87" y="42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8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8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6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1"/>
                    <a:pt x="37" y="40"/>
                    <a:pt x="38" y="40"/>
                  </a:cubicBezTo>
                  <a:cubicBezTo>
                    <a:pt x="39" y="41"/>
                    <a:pt x="40" y="41"/>
                    <a:pt x="40" y="43"/>
                  </a:cubicBezTo>
                  <a:cubicBezTo>
                    <a:pt x="40" y="43"/>
                    <a:pt x="39" y="78"/>
                    <a:pt x="38" y="112"/>
                  </a:cubicBezTo>
                  <a:cubicBezTo>
                    <a:pt x="38" y="130"/>
                    <a:pt x="37" y="147"/>
                    <a:pt x="37" y="160"/>
                  </a:cubicBezTo>
                  <a:cubicBezTo>
                    <a:pt x="37" y="167"/>
                    <a:pt x="37" y="172"/>
                    <a:pt x="36" y="176"/>
                  </a:cubicBezTo>
                  <a:cubicBezTo>
                    <a:pt x="36" y="178"/>
                    <a:pt x="36" y="180"/>
                    <a:pt x="36" y="181"/>
                  </a:cubicBezTo>
                  <a:cubicBezTo>
                    <a:pt x="36" y="181"/>
                    <a:pt x="36" y="182"/>
                    <a:pt x="36" y="182"/>
                  </a:cubicBezTo>
                  <a:cubicBezTo>
                    <a:pt x="36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98"/>
                    <a:pt x="61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4" name="Freeform 73"/>
          <p:cNvSpPr/>
          <p:nvPr/>
        </p:nvSpPr>
        <p:spPr>
          <a:xfrm>
            <a:off x="7712075" y="1803401"/>
            <a:ext cx="567267" cy="190500"/>
          </a:xfrm>
          <a:custGeom>
            <a:avLst/>
            <a:gdLst>
              <a:gd name="connsiteX0" fmla="*/ 0 w 425450"/>
              <a:gd name="connsiteY0" fmla="*/ 142875 h 142875"/>
              <a:gd name="connsiteX1" fmla="*/ 168275 w 425450"/>
              <a:gd name="connsiteY1" fmla="*/ 0 h 142875"/>
              <a:gd name="connsiteX2" fmla="*/ 425450 w 425450"/>
              <a:gd name="connsiteY2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5450" h="142875">
                <a:moveTo>
                  <a:pt x="0" y="142875"/>
                </a:moveTo>
                <a:lnTo>
                  <a:pt x="168275" y="0"/>
                </a:lnTo>
                <a:lnTo>
                  <a:pt x="425450" y="0"/>
                </a:lnTo>
              </a:path>
            </a:pathLst>
          </a:cu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46" name="Rectangle 45"/>
          <p:cNvSpPr/>
          <p:nvPr/>
        </p:nvSpPr>
        <p:spPr>
          <a:xfrm>
            <a:off x="8352327" y="512548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fr-FR" sz="2133" dirty="0"/>
              <a:t>07:00 / 11:50</a:t>
            </a:r>
          </a:p>
          <a:p>
            <a:pPr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sp>
        <p:nvSpPr>
          <p:cNvPr id="47" name="Rectangle 46"/>
          <p:cNvSpPr/>
          <p:nvPr/>
        </p:nvSpPr>
        <p:spPr>
          <a:xfrm>
            <a:off x="8903732" y="327239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9000"/>
              </a:lnSpc>
            </a:pPr>
            <a:r>
              <a:rPr lang="fr-FR" sz="2133" dirty="0"/>
              <a:t>05:15 / 07:50</a:t>
            </a:r>
          </a:p>
          <a:p>
            <a:pPr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grpSp>
        <p:nvGrpSpPr>
          <p:cNvPr id="30" name="Group 29"/>
          <p:cNvGrpSpPr>
            <a:grpSpLocks noChangeAspect="1"/>
          </p:cNvGrpSpPr>
          <p:nvPr/>
        </p:nvGrpSpPr>
        <p:grpSpPr>
          <a:xfrm>
            <a:off x="7890516" y="3364265"/>
            <a:ext cx="351883" cy="699920"/>
            <a:chOff x="2096364" y="-2257065"/>
            <a:chExt cx="727075" cy="1446212"/>
          </a:xfrm>
        </p:grpSpPr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2323376" y="-2257065"/>
              <a:ext cx="273050" cy="273049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5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6"/>
                    <a:pt x="36" y="46"/>
                    <a:pt x="23" y="46"/>
                  </a:cubicBezTo>
                  <a:close/>
                  <a:moveTo>
                    <a:pt x="23" y="5"/>
                  </a:moveTo>
                  <a:cubicBezTo>
                    <a:pt x="13" y="5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5"/>
                    <a:pt x="2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2" name="Freeform 31"/>
            <p:cNvSpPr>
              <a:spLocks noEditPoints="1"/>
            </p:cNvSpPr>
            <p:nvPr/>
          </p:nvSpPr>
          <p:spPr bwMode="auto">
            <a:xfrm>
              <a:off x="2096364" y="-1953853"/>
              <a:ext cx="727075" cy="1143000"/>
            </a:xfrm>
            <a:custGeom>
              <a:avLst/>
              <a:gdLst>
                <a:gd name="T0" fmla="*/ 68 w 122"/>
                <a:gd name="T1" fmla="*/ 182 h 192"/>
                <a:gd name="T2" fmla="*/ 60 w 122"/>
                <a:gd name="T3" fmla="*/ 129 h 192"/>
                <a:gd name="T4" fmla="*/ 43 w 122"/>
                <a:gd name="T5" fmla="*/ 192 h 192"/>
                <a:gd name="T6" fmla="*/ 32 w 122"/>
                <a:gd name="T7" fmla="*/ 182 h 192"/>
                <a:gd name="T8" fmla="*/ 22 w 122"/>
                <a:gd name="T9" fmla="*/ 129 h 192"/>
                <a:gd name="T10" fmla="*/ 20 w 122"/>
                <a:gd name="T11" fmla="*/ 126 h 192"/>
                <a:gd name="T12" fmla="*/ 18 w 122"/>
                <a:gd name="T13" fmla="*/ 91 h 192"/>
                <a:gd name="T14" fmla="*/ 7 w 122"/>
                <a:gd name="T15" fmla="*/ 95 h 192"/>
                <a:gd name="T16" fmla="*/ 1 w 122"/>
                <a:gd name="T17" fmla="*/ 84 h 192"/>
                <a:gd name="T18" fmla="*/ 25 w 122"/>
                <a:gd name="T19" fmla="*/ 15 h 192"/>
                <a:gd name="T20" fmla="*/ 97 w 122"/>
                <a:gd name="T21" fmla="*/ 15 h 192"/>
                <a:gd name="T22" fmla="*/ 121 w 122"/>
                <a:gd name="T23" fmla="*/ 84 h 192"/>
                <a:gd name="T24" fmla="*/ 115 w 122"/>
                <a:gd name="T25" fmla="*/ 95 h 192"/>
                <a:gd name="T26" fmla="*/ 112 w 122"/>
                <a:gd name="T27" fmla="*/ 96 h 192"/>
                <a:gd name="T28" fmla="*/ 91 w 122"/>
                <a:gd name="T29" fmla="*/ 62 h 192"/>
                <a:gd name="T30" fmla="*/ 102 w 122"/>
                <a:gd name="T31" fmla="*/ 126 h 192"/>
                <a:gd name="T32" fmla="*/ 100 w 122"/>
                <a:gd name="T33" fmla="*/ 129 h 192"/>
                <a:gd name="T34" fmla="*/ 90 w 122"/>
                <a:gd name="T35" fmla="*/ 182 h 192"/>
                <a:gd name="T36" fmla="*/ 79 w 122"/>
                <a:gd name="T37" fmla="*/ 192 h 192"/>
                <a:gd name="T38" fmla="*/ 58 w 122"/>
                <a:gd name="T39" fmla="*/ 124 h 192"/>
                <a:gd name="T40" fmla="*/ 66 w 122"/>
                <a:gd name="T41" fmla="*/ 126 h 192"/>
                <a:gd name="T42" fmla="*/ 79 w 122"/>
                <a:gd name="T43" fmla="*/ 187 h 192"/>
                <a:gd name="T44" fmla="*/ 79 w 122"/>
                <a:gd name="T45" fmla="*/ 187 h 192"/>
                <a:gd name="T46" fmla="*/ 86 w 122"/>
                <a:gd name="T47" fmla="*/ 182 h 192"/>
                <a:gd name="T48" fmla="*/ 85 w 122"/>
                <a:gd name="T49" fmla="*/ 154 h 192"/>
                <a:gd name="T50" fmla="*/ 85 w 122"/>
                <a:gd name="T51" fmla="*/ 125 h 192"/>
                <a:gd name="T52" fmla="*/ 97 w 122"/>
                <a:gd name="T53" fmla="*/ 124 h 192"/>
                <a:gd name="T54" fmla="*/ 85 w 122"/>
                <a:gd name="T55" fmla="*/ 40 h 192"/>
                <a:gd name="T56" fmla="*/ 108 w 122"/>
                <a:gd name="T57" fmla="*/ 89 h 192"/>
                <a:gd name="T58" fmla="*/ 112 w 122"/>
                <a:gd name="T59" fmla="*/ 91 h 192"/>
                <a:gd name="T60" fmla="*/ 116 w 122"/>
                <a:gd name="T61" fmla="*/ 86 h 192"/>
                <a:gd name="T62" fmla="*/ 116 w 122"/>
                <a:gd name="T63" fmla="*/ 84 h 192"/>
                <a:gd name="T64" fmla="*/ 93 w 122"/>
                <a:gd name="T65" fmla="*/ 17 h 192"/>
                <a:gd name="T66" fmla="*/ 29 w 122"/>
                <a:gd name="T67" fmla="*/ 17 h 192"/>
                <a:gd name="T68" fmla="*/ 6 w 122"/>
                <a:gd name="T69" fmla="*/ 84 h 192"/>
                <a:gd name="T70" fmla="*/ 6 w 122"/>
                <a:gd name="T71" fmla="*/ 86 h 192"/>
                <a:gd name="T72" fmla="*/ 10 w 122"/>
                <a:gd name="T73" fmla="*/ 91 h 192"/>
                <a:gd name="T74" fmla="*/ 34 w 122"/>
                <a:gd name="T75" fmla="*/ 41 h 192"/>
                <a:gd name="T76" fmla="*/ 38 w 122"/>
                <a:gd name="T77" fmla="*/ 43 h 192"/>
                <a:gd name="T78" fmla="*/ 36 w 122"/>
                <a:gd name="T79" fmla="*/ 124 h 192"/>
                <a:gd name="T80" fmla="*/ 38 w 122"/>
                <a:gd name="T81" fmla="*/ 126 h 192"/>
                <a:gd name="T82" fmla="*/ 37 w 122"/>
                <a:gd name="T83" fmla="*/ 173 h 192"/>
                <a:gd name="T84" fmla="*/ 36 w 122"/>
                <a:gd name="T85" fmla="*/ 182 h 192"/>
                <a:gd name="T86" fmla="*/ 43 w 122"/>
                <a:gd name="T87" fmla="*/ 187 h 192"/>
                <a:gd name="T88" fmla="*/ 56 w 122"/>
                <a:gd name="T89" fmla="*/ 12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7"/>
                    <a:pt x="68" y="182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3" y="187"/>
                    <a:pt x="48" y="192"/>
                    <a:pt x="43" y="192"/>
                  </a:cubicBezTo>
                  <a:cubicBezTo>
                    <a:pt x="37" y="192"/>
                    <a:pt x="32" y="187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0"/>
                    <a:pt x="33" y="145"/>
                    <a:pt x="3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1" y="129"/>
                    <a:pt x="21" y="128"/>
                    <a:pt x="20" y="128"/>
                  </a:cubicBezTo>
                  <a:cubicBezTo>
                    <a:pt x="20" y="127"/>
                    <a:pt x="20" y="127"/>
                    <a:pt x="20" y="126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5"/>
                    <a:pt x="7" y="95"/>
                  </a:cubicBezTo>
                  <a:cubicBezTo>
                    <a:pt x="3" y="93"/>
                    <a:pt x="0" y="89"/>
                    <a:pt x="1" y="85"/>
                  </a:cubicBezTo>
                  <a:cubicBezTo>
                    <a:pt x="1" y="85"/>
                    <a:pt x="1" y="85"/>
                    <a:pt x="1" y="84"/>
                  </a:cubicBezTo>
                  <a:cubicBezTo>
                    <a:pt x="1" y="84"/>
                    <a:pt x="3" y="80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0"/>
                    <a:pt x="121" y="84"/>
                    <a:pt x="121" y="84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3"/>
                    <a:pt x="115" y="95"/>
                  </a:cubicBezTo>
                  <a:cubicBezTo>
                    <a:pt x="114" y="95"/>
                    <a:pt x="113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8"/>
                    <a:pt x="101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45"/>
                    <a:pt x="90" y="180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7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58" y="124"/>
                  </a:moveTo>
                  <a:cubicBezTo>
                    <a:pt x="64" y="124"/>
                    <a:pt x="64" y="124"/>
                    <a:pt x="64" y="124"/>
                  </a:cubicBezTo>
                  <a:cubicBezTo>
                    <a:pt x="65" y="124"/>
                    <a:pt x="66" y="125"/>
                    <a:pt x="66" y="126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8"/>
                    <a:pt x="85" y="173"/>
                  </a:cubicBezTo>
                  <a:cubicBezTo>
                    <a:pt x="85" y="168"/>
                    <a:pt x="85" y="161"/>
                    <a:pt x="85" y="154"/>
                  </a:cubicBezTo>
                  <a:cubicBezTo>
                    <a:pt x="84" y="140"/>
                    <a:pt x="84" y="126"/>
                    <a:pt x="84" y="126"/>
                  </a:cubicBezTo>
                  <a:cubicBezTo>
                    <a:pt x="84" y="126"/>
                    <a:pt x="84" y="125"/>
                    <a:pt x="85" y="125"/>
                  </a:cubicBezTo>
                  <a:cubicBezTo>
                    <a:pt x="85" y="124"/>
                    <a:pt x="86" y="124"/>
                    <a:pt x="86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3" y="42"/>
                    <a:pt x="84" y="40"/>
                    <a:pt x="85" y="40"/>
                  </a:cubicBezTo>
                  <a:cubicBezTo>
                    <a:pt x="86" y="40"/>
                    <a:pt x="88" y="40"/>
                    <a:pt x="88" y="41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5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7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7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5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7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6" y="40"/>
                    <a:pt x="37" y="40"/>
                  </a:cubicBezTo>
                  <a:cubicBezTo>
                    <a:pt x="38" y="40"/>
                    <a:pt x="39" y="42"/>
                    <a:pt x="38" y="43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7" y="125"/>
                  </a:cubicBezTo>
                  <a:cubicBezTo>
                    <a:pt x="38" y="125"/>
                    <a:pt x="38" y="126"/>
                    <a:pt x="38" y="126"/>
                  </a:cubicBezTo>
                  <a:cubicBezTo>
                    <a:pt x="38" y="126"/>
                    <a:pt x="37" y="140"/>
                    <a:pt x="37" y="154"/>
                  </a:cubicBezTo>
                  <a:cubicBezTo>
                    <a:pt x="37" y="161"/>
                    <a:pt x="37" y="168"/>
                    <a:pt x="37" y="173"/>
                  </a:cubicBezTo>
                  <a:cubicBezTo>
                    <a:pt x="37" y="176"/>
                    <a:pt x="36" y="178"/>
                    <a:pt x="36" y="180"/>
                  </a:cubicBezTo>
                  <a:cubicBezTo>
                    <a:pt x="36" y="181"/>
                    <a:pt x="36" y="181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7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6" y="125"/>
                    <a:pt x="57" y="124"/>
                    <a:pt x="5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9" name="Group 48"/>
          <p:cNvGrpSpPr>
            <a:grpSpLocks noChangeAspect="1"/>
          </p:cNvGrpSpPr>
          <p:nvPr/>
        </p:nvGrpSpPr>
        <p:grpSpPr>
          <a:xfrm>
            <a:off x="6850244" y="4313256"/>
            <a:ext cx="351112" cy="699920"/>
            <a:chOff x="4542701" y="-2257065"/>
            <a:chExt cx="725488" cy="1446212"/>
          </a:xfrm>
        </p:grpSpPr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4768126" y="-2257065"/>
              <a:ext cx="273050" cy="273049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4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6"/>
                    <a:pt x="23" y="46"/>
                  </a:cubicBezTo>
                  <a:close/>
                  <a:moveTo>
                    <a:pt x="23" y="4"/>
                  </a:moveTo>
                  <a:cubicBezTo>
                    <a:pt x="13" y="4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4"/>
                    <a:pt x="2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4542701" y="-1953853"/>
              <a:ext cx="725488" cy="1143000"/>
            </a:xfrm>
            <a:custGeom>
              <a:avLst/>
              <a:gdLst>
                <a:gd name="T0" fmla="*/ 68 w 122"/>
                <a:gd name="T1" fmla="*/ 182 h 192"/>
                <a:gd name="T2" fmla="*/ 54 w 122"/>
                <a:gd name="T3" fmla="*/ 183 h 192"/>
                <a:gd name="T4" fmla="*/ 32 w 122"/>
                <a:gd name="T5" fmla="*/ 182 h 192"/>
                <a:gd name="T6" fmla="*/ 35 w 122"/>
                <a:gd name="T7" fmla="*/ 54 h 192"/>
                <a:gd name="T8" fmla="*/ 10 w 122"/>
                <a:gd name="T9" fmla="*/ 96 h 192"/>
                <a:gd name="T10" fmla="*/ 1 w 122"/>
                <a:gd name="T11" fmla="*/ 85 h 192"/>
                <a:gd name="T12" fmla="*/ 4 w 122"/>
                <a:gd name="T13" fmla="*/ 76 h 192"/>
                <a:gd name="T14" fmla="*/ 61 w 122"/>
                <a:gd name="T15" fmla="*/ 0 h 192"/>
                <a:gd name="T16" fmla="*/ 118 w 122"/>
                <a:gd name="T17" fmla="*/ 76 h 192"/>
                <a:gd name="T18" fmla="*/ 121 w 122"/>
                <a:gd name="T19" fmla="*/ 85 h 192"/>
                <a:gd name="T20" fmla="*/ 112 w 122"/>
                <a:gd name="T21" fmla="*/ 96 h 192"/>
                <a:gd name="T22" fmla="*/ 87 w 122"/>
                <a:gd name="T23" fmla="*/ 54 h 192"/>
                <a:gd name="T24" fmla="*/ 90 w 122"/>
                <a:gd name="T25" fmla="*/ 182 h 192"/>
                <a:gd name="T26" fmla="*/ 79 w 122"/>
                <a:gd name="T27" fmla="*/ 192 h 192"/>
                <a:gd name="T28" fmla="*/ 63 w 122"/>
                <a:gd name="T29" fmla="*/ 100 h 192"/>
                <a:gd name="T30" fmla="*/ 79 w 122"/>
                <a:gd name="T31" fmla="*/ 187 h 192"/>
                <a:gd name="T32" fmla="*/ 79 w 122"/>
                <a:gd name="T33" fmla="*/ 187 h 192"/>
                <a:gd name="T34" fmla="*/ 86 w 122"/>
                <a:gd name="T35" fmla="*/ 182 h 192"/>
                <a:gd name="T36" fmla="*/ 85 w 122"/>
                <a:gd name="T37" fmla="*/ 160 h 192"/>
                <a:gd name="T38" fmla="*/ 82 w 122"/>
                <a:gd name="T39" fmla="*/ 43 h 192"/>
                <a:gd name="T40" fmla="*/ 87 w 122"/>
                <a:gd name="T41" fmla="*/ 42 h 192"/>
                <a:gd name="T42" fmla="*/ 112 w 122"/>
                <a:gd name="T43" fmla="*/ 91 h 192"/>
                <a:gd name="T44" fmla="*/ 116 w 122"/>
                <a:gd name="T45" fmla="*/ 86 h 192"/>
                <a:gd name="T46" fmla="*/ 116 w 122"/>
                <a:gd name="T47" fmla="*/ 84 h 192"/>
                <a:gd name="T48" fmla="*/ 93 w 122"/>
                <a:gd name="T49" fmla="*/ 17 h 192"/>
                <a:gd name="T50" fmla="*/ 29 w 122"/>
                <a:gd name="T51" fmla="*/ 17 h 192"/>
                <a:gd name="T52" fmla="*/ 6 w 122"/>
                <a:gd name="T53" fmla="*/ 84 h 192"/>
                <a:gd name="T54" fmla="*/ 6 w 122"/>
                <a:gd name="T55" fmla="*/ 86 h 192"/>
                <a:gd name="T56" fmla="*/ 10 w 122"/>
                <a:gd name="T57" fmla="*/ 91 h 192"/>
                <a:gd name="T58" fmla="*/ 35 w 122"/>
                <a:gd name="T59" fmla="*/ 42 h 192"/>
                <a:gd name="T60" fmla="*/ 40 w 122"/>
                <a:gd name="T61" fmla="*/ 43 h 192"/>
                <a:gd name="T62" fmla="*/ 37 w 122"/>
                <a:gd name="T63" fmla="*/ 160 h 192"/>
                <a:gd name="T64" fmla="*/ 36 w 122"/>
                <a:gd name="T65" fmla="*/ 181 h 192"/>
                <a:gd name="T66" fmla="*/ 43 w 122"/>
                <a:gd name="T67" fmla="*/ 187 h 192"/>
                <a:gd name="T68" fmla="*/ 59 w 122"/>
                <a:gd name="T69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8"/>
                    <a:pt x="68" y="182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8"/>
                    <a:pt x="48" y="192"/>
                    <a:pt x="43" y="192"/>
                  </a:cubicBezTo>
                  <a:cubicBezTo>
                    <a:pt x="37" y="192"/>
                    <a:pt x="32" y="188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79"/>
                    <a:pt x="34" y="103"/>
                    <a:pt x="35" y="54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6"/>
                    <a:pt x="7" y="95"/>
                  </a:cubicBezTo>
                  <a:cubicBezTo>
                    <a:pt x="3" y="94"/>
                    <a:pt x="0" y="89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4"/>
                    <a:pt x="3" y="81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1"/>
                    <a:pt x="121" y="84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4"/>
                    <a:pt x="115" y="95"/>
                  </a:cubicBezTo>
                  <a:cubicBezTo>
                    <a:pt x="114" y="96"/>
                    <a:pt x="113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8" y="103"/>
                    <a:pt x="90" y="179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8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61" y="98"/>
                  </a:moveTo>
                  <a:cubicBezTo>
                    <a:pt x="62" y="98"/>
                    <a:pt x="63" y="99"/>
                    <a:pt x="63" y="100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9"/>
                    <a:pt x="85" y="176"/>
                  </a:cubicBezTo>
                  <a:cubicBezTo>
                    <a:pt x="85" y="172"/>
                    <a:pt x="85" y="167"/>
                    <a:pt x="85" y="160"/>
                  </a:cubicBezTo>
                  <a:cubicBezTo>
                    <a:pt x="85" y="147"/>
                    <a:pt x="84" y="130"/>
                    <a:pt x="84" y="112"/>
                  </a:cubicBezTo>
                  <a:cubicBezTo>
                    <a:pt x="83" y="77"/>
                    <a:pt x="82" y="43"/>
                    <a:pt x="82" y="43"/>
                  </a:cubicBezTo>
                  <a:cubicBezTo>
                    <a:pt x="82" y="41"/>
                    <a:pt x="83" y="41"/>
                    <a:pt x="84" y="40"/>
                  </a:cubicBezTo>
                  <a:cubicBezTo>
                    <a:pt x="85" y="40"/>
                    <a:pt x="86" y="41"/>
                    <a:pt x="87" y="42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8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8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6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1"/>
                    <a:pt x="37" y="40"/>
                    <a:pt x="38" y="40"/>
                  </a:cubicBezTo>
                  <a:cubicBezTo>
                    <a:pt x="39" y="41"/>
                    <a:pt x="40" y="41"/>
                    <a:pt x="40" y="43"/>
                  </a:cubicBezTo>
                  <a:cubicBezTo>
                    <a:pt x="40" y="43"/>
                    <a:pt x="39" y="78"/>
                    <a:pt x="38" y="112"/>
                  </a:cubicBezTo>
                  <a:cubicBezTo>
                    <a:pt x="38" y="130"/>
                    <a:pt x="37" y="147"/>
                    <a:pt x="37" y="160"/>
                  </a:cubicBezTo>
                  <a:cubicBezTo>
                    <a:pt x="37" y="167"/>
                    <a:pt x="37" y="172"/>
                    <a:pt x="36" y="176"/>
                  </a:cubicBezTo>
                  <a:cubicBezTo>
                    <a:pt x="36" y="178"/>
                    <a:pt x="36" y="180"/>
                    <a:pt x="36" y="181"/>
                  </a:cubicBezTo>
                  <a:cubicBezTo>
                    <a:pt x="36" y="181"/>
                    <a:pt x="36" y="182"/>
                    <a:pt x="36" y="182"/>
                  </a:cubicBezTo>
                  <a:cubicBezTo>
                    <a:pt x="36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98"/>
                    <a:pt x="61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5" name="Freeform 74"/>
          <p:cNvSpPr/>
          <p:nvPr/>
        </p:nvSpPr>
        <p:spPr>
          <a:xfrm flipV="1">
            <a:off x="7306044" y="5051717"/>
            <a:ext cx="973297" cy="346354"/>
          </a:xfrm>
          <a:custGeom>
            <a:avLst/>
            <a:gdLst>
              <a:gd name="connsiteX0" fmla="*/ 0 w 425450"/>
              <a:gd name="connsiteY0" fmla="*/ 142875 h 142875"/>
              <a:gd name="connsiteX1" fmla="*/ 168275 w 425450"/>
              <a:gd name="connsiteY1" fmla="*/ 0 h 142875"/>
              <a:gd name="connsiteX2" fmla="*/ 425450 w 425450"/>
              <a:gd name="connsiteY2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5450" h="142875">
                <a:moveTo>
                  <a:pt x="0" y="142875"/>
                </a:moveTo>
                <a:lnTo>
                  <a:pt x="168275" y="0"/>
                </a:lnTo>
                <a:lnTo>
                  <a:pt x="425450" y="0"/>
                </a:lnTo>
              </a:path>
            </a:pathLst>
          </a:cu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81" name="Straight Connector 80"/>
          <p:cNvCxnSpPr/>
          <p:nvPr/>
        </p:nvCxnSpPr>
        <p:spPr>
          <a:xfrm>
            <a:off x="8582419" y="3522216"/>
            <a:ext cx="240996" cy="0"/>
          </a:xfrm>
          <a:prstGeom prst="line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26" name="Rectangle 25"/>
          <p:cNvSpPr/>
          <p:nvPr/>
        </p:nvSpPr>
        <p:spPr>
          <a:xfrm>
            <a:off x="1652893" y="512548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fr-FR" sz="2133" dirty="0"/>
              <a:t>14:00 / 15:50</a:t>
            </a:r>
          </a:p>
          <a:p>
            <a:pPr algn="r"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sp>
        <p:nvSpPr>
          <p:cNvPr id="44" name="Rectangle 43"/>
          <p:cNvSpPr/>
          <p:nvPr/>
        </p:nvSpPr>
        <p:spPr>
          <a:xfrm>
            <a:off x="931671" y="327239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fr-FR" sz="2133" dirty="0"/>
              <a:t>14:75 / 17:50</a:t>
            </a:r>
          </a:p>
          <a:p>
            <a:pPr algn="r"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sp>
        <p:nvSpPr>
          <p:cNvPr id="45" name="Rectangle 44"/>
          <p:cNvSpPr/>
          <p:nvPr/>
        </p:nvSpPr>
        <p:spPr>
          <a:xfrm>
            <a:off x="1652893" y="1525303"/>
            <a:ext cx="2174157" cy="694036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9000"/>
              </a:lnSpc>
            </a:pPr>
            <a:r>
              <a:rPr lang="fr-FR" sz="2133" dirty="0"/>
              <a:t>18:00 / 19:50</a:t>
            </a:r>
          </a:p>
          <a:p>
            <a:pPr algn="r">
              <a:lnSpc>
                <a:spcPct val="89000"/>
              </a:lnSpc>
            </a:pPr>
            <a:r>
              <a:rPr lang="fr-FR" sz="1467" dirty="0"/>
              <a:t>Sed </a:t>
            </a:r>
            <a:r>
              <a:rPr lang="fr-FR" sz="1467" dirty="0" err="1"/>
              <a:t>eget</a:t>
            </a:r>
            <a:r>
              <a:rPr lang="fr-FR" sz="1467" dirty="0"/>
              <a:t> </a:t>
            </a:r>
            <a:r>
              <a:rPr lang="fr-FR" sz="1467" dirty="0" err="1"/>
              <a:t>nibh</a:t>
            </a:r>
            <a:r>
              <a:rPr lang="fr-FR" sz="1467" dirty="0"/>
              <a:t> cursus, </a:t>
            </a:r>
            <a:r>
              <a:rPr lang="fr-FR" sz="1467" dirty="0" err="1"/>
              <a:t>aliquet</a:t>
            </a:r>
            <a:r>
              <a:rPr lang="fr-FR" sz="1467" dirty="0"/>
              <a:t> </a:t>
            </a:r>
            <a:r>
              <a:rPr lang="fr-FR" sz="1467" dirty="0" err="1"/>
              <a:t>arcu</a:t>
            </a:r>
            <a:r>
              <a:rPr lang="fr-FR" sz="1467" dirty="0"/>
              <a:t> ut</a:t>
            </a:r>
            <a:endParaRPr lang="en-US" sz="1467" dirty="0"/>
          </a:p>
        </p:txBody>
      </p:sp>
      <p:grpSp>
        <p:nvGrpSpPr>
          <p:cNvPr id="20" name="Group 19"/>
          <p:cNvGrpSpPr>
            <a:grpSpLocks noChangeAspect="1"/>
          </p:cNvGrpSpPr>
          <p:nvPr/>
        </p:nvGrpSpPr>
        <p:grpSpPr>
          <a:xfrm>
            <a:off x="4674930" y="4276367"/>
            <a:ext cx="351112" cy="699920"/>
            <a:chOff x="4542701" y="-2257066"/>
            <a:chExt cx="725488" cy="1446213"/>
          </a:xfrm>
        </p:grpSpPr>
        <p:sp>
          <p:nvSpPr>
            <p:cNvPr id="21" name="Freeform 20"/>
            <p:cNvSpPr>
              <a:spLocks noEditPoints="1"/>
            </p:cNvSpPr>
            <p:nvPr/>
          </p:nvSpPr>
          <p:spPr bwMode="auto">
            <a:xfrm>
              <a:off x="4768126" y="-2257066"/>
              <a:ext cx="273050" cy="273050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4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5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5"/>
                    <a:pt x="36" y="46"/>
                    <a:pt x="23" y="46"/>
                  </a:cubicBezTo>
                  <a:close/>
                  <a:moveTo>
                    <a:pt x="23" y="4"/>
                  </a:moveTo>
                  <a:cubicBezTo>
                    <a:pt x="13" y="4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4"/>
                    <a:pt x="2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21"/>
            <p:cNvSpPr>
              <a:spLocks noEditPoints="1"/>
            </p:cNvSpPr>
            <p:nvPr/>
          </p:nvSpPr>
          <p:spPr bwMode="auto">
            <a:xfrm>
              <a:off x="4542701" y="-1953853"/>
              <a:ext cx="725488" cy="1143000"/>
            </a:xfrm>
            <a:custGeom>
              <a:avLst/>
              <a:gdLst>
                <a:gd name="T0" fmla="*/ 68 w 122"/>
                <a:gd name="T1" fmla="*/ 182 h 192"/>
                <a:gd name="T2" fmla="*/ 54 w 122"/>
                <a:gd name="T3" fmla="*/ 183 h 192"/>
                <a:gd name="T4" fmla="*/ 32 w 122"/>
                <a:gd name="T5" fmla="*/ 182 h 192"/>
                <a:gd name="T6" fmla="*/ 35 w 122"/>
                <a:gd name="T7" fmla="*/ 54 h 192"/>
                <a:gd name="T8" fmla="*/ 10 w 122"/>
                <a:gd name="T9" fmla="*/ 96 h 192"/>
                <a:gd name="T10" fmla="*/ 1 w 122"/>
                <a:gd name="T11" fmla="*/ 85 h 192"/>
                <a:gd name="T12" fmla="*/ 4 w 122"/>
                <a:gd name="T13" fmla="*/ 76 h 192"/>
                <a:gd name="T14" fmla="*/ 61 w 122"/>
                <a:gd name="T15" fmla="*/ 0 h 192"/>
                <a:gd name="T16" fmla="*/ 118 w 122"/>
                <a:gd name="T17" fmla="*/ 76 h 192"/>
                <a:gd name="T18" fmla="*/ 121 w 122"/>
                <a:gd name="T19" fmla="*/ 85 h 192"/>
                <a:gd name="T20" fmla="*/ 112 w 122"/>
                <a:gd name="T21" fmla="*/ 96 h 192"/>
                <a:gd name="T22" fmla="*/ 87 w 122"/>
                <a:gd name="T23" fmla="*/ 54 h 192"/>
                <a:gd name="T24" fmla="*/ 90 w 122"/>
                <a:gd name="T25" fmla="*/ 182 h 192"/>
                <a:gd name="T26" fmla="*/ 79 w 122"/>
                <a:gd name="T27" fmla="*/ 192 h 192"/>
                <a:gd name="T28" fmla="*/ 63 w 122"/>
                <a:gd name="T29" fmla="*/ 100 h 192"/>
                <a:gd name="T30" fmla="*/ 79 w 122"/>
                <a:gd name="T31" fmla="*/ 187 h 192"/>
                <a:gd name="T32" fmla="*/ 79 w 122"/>
                <a:gd name="T33" fmla="*/ 187 h 192"/>
                <a:gd name="T34" fmla="*/ 86 w 122"/>
                <a:gd name="T35" fmla="*/ 182 h 192"/>
                <a:gd name="T36" fmla="*/ 85 w 122"/>
                <a:gd name="T37" fmla="*/ 160 h 192"/>
                <a:gd name="T38" fmla="*/ 82 w 122"/>
                <a:gd name="T39" fmla="*/ 43 h 192"/>
                <a:gd name="T40" fmla="*/ 87 w 122"/>
                <a:gd name="T41" fmla="*/ 42 h 192"/>
                <a:gd name="T42" fmla="*/ 112 w 122"/>
                <a:gd name="T43" fmla="*/ 91 h 192"/>
                <a:gd name="T44" fmla="*/ 116 w 122"/>
                <a:gd name="T45" fmla="*/ 86 h 192"/>
                <a:gd name="T46" fmla="*/ 116 w 122"/>
                <a:gd name="T47" fmla="*/ 84 h 192"/>
                <a:gd name="T48" fmla="*/ 93 w 122"/>
                <a:gd name="T49" fmla="*/ 17 h 192"/>
                <a:gd name="T50" fmla="*/ 29 w 122"/>
                <a:gd name="T51" fmla="*/ 17 h 192"/>
                <a:gd name="T52" fmla="*/ 6 w 122"/>
                <a:gd name="T53" fmla="*/ 84 h 192"/>
                <a:gd name="T54" fmla="*/ 6 w 122"/>
                <a:gd name="T55" fmla="*/ 86 h 192"/>
                <a:gd name="T56" fmla="*/ 10 w 122"/>
                <a:gd name="T57" fmla="*/ 91 h 192"/>
                <a:gd name="T58" fmla="*/ 35 w 122"/>
                <a:gd name="T59" fmla="*/ 42 h 192"/>
                <a:gd name="T60" fmla="*/ 40 w 122"/>
                <a:gd name="T61" fmla="*/ 43 h 192"/>
                <a:gd name="T62" fmla="*/ 37 w 122"/>
                <a:gd name="T63" fmla="*/ 160 h 192"/>
                <a:gd name="T64" fmla="*/ 36 w 122"/>
                <a:gd name="T65" fmla="*/ 181 h 192"/>
                <a:gd name="T66" fmla="*/ 43 w 122"/>
                <a:gd name="T67" fmla="*/ 187 h 192"/>
                <a:gd name="T68" fmla="*/ 59 w 122"/>
                <a:gd name="T69" fmla="*/ 10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8"/>
                    <a:pt x="68" y="182"/>
                  </a:cubicBezTo>
                  <a:cubicBezTo>
                    <a:pt x="61" y="120"/>
                    <a:pt x="61" y="120"/>
                    <a:pt x="61" y="120"/>
                  </a:cubicBezTo>
                  <a:cubicBezTo>
                    <a:pt x="54" y="183"/>
                    <a:pt x="54" y="183"/>
                    <a:pt x="54" y="183"/>
                  </a:cubicBezTo>
                  <a:cubicBezTo>
                    <a:pt x="53" y="188"/>
                    <a:pt x="48" y="192"/>
                    <a:pt x="43" y="192"/>
                  </a:cubicBezTo>
                  <a:cubicBezTo>
                    <a:pt x="37" y="192"/>
                    <a:pt x="32" y="188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79"/>
                    <a:pt x="34" y="103"/>
                    <a:pt x="35" y="54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6"/>
                    <a:pt x="7" y="95"/>
                  </a:cubicBezTo>
                  <a:cubicBezTo>
                    <a:pt x="3" y="94"/>
                    <a:pt x="0" y="89"/>
                    <a:pt x="1" y="85"/>
                  </a:cubicBezTo>
                  <a:cubicBezTo>
                    <a:pt x="1" y="85"/>
                    <a:pt x="1" y="85"/>
                    <a:pt x="1" y="85"/>
                  </a:cubicBezTo>
                  <a:cubicBezTo>
                    <a:pt x="1" y="84"/>
                    <a:pt x="3" y="81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1"/>
                    <a:pt x="121" y="84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4"/>
                    <a:pt x="115" y="95"/>
                  </a:cubicBezTo>
                  <a:cubicBezTo>
                    <a:pt x="114" y="96"/>
                    <a:pt x="113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8" y="103"/>
                    <a:pt x="90" y="179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8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61" y="98"/>
                  </a:moveTo>
                  <a:cubicBezTo>
                    <a:pt x="62" y="98"/>
                    <a:pt x="63" y="99"/>
                    <a:pt x="63" y="100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9"/>
                    <a:pt x="85" y="176"/>
                  </a:cubicBezTo>
                  <a:cubicBezTo>
                    <a:pt x="85" y="172"/>
                    <a:pt x="85" y="167"/>
                    <a:pt x="85" y="160"/>
                  </a:cubicBezTo>
                  <a:cubicBezTo>
                    <a:pt x="85" y="147"/>
                    <a:pt x="84" y="130"/>
                    <a:pt x="84" y="112"/>
                  </a:cubicBezTo>
                  <a:cubicBezTo>
                    <a:pt x="83" y="77"/>
                    <a:pt x="82" y="43"/>
                    <a:pt x="82" y="43"/>
                  </a:cubicBezTo>
                  <a:cubicBezTo>
                    <a:pt x="82" y="41"/>
                    <a:pt x="83" y="41"/>
                    <a:pt x="84" y="40"/>
                  </a:cubicBezTo>
                  <a:cubicBezTo>
                    <a:pt x="85" y="40"/>
                    <a:pt x="86" y="41"/>
                    <a:pt x="87" y="42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6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8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8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6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6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1"/>
                    <a:pt x="37" y="40"/>
                    <a:pt x="38" y="40"/>
                  </a:cubicBezTo>
                  <a:cubicBezTo>
                    <a:pt x="39" y="41"/>
                    <a:pt x="40" y="41"/>
                    <a:pt x="40" y="43"/>
                  </a:cubicBezTo>
                  <a:cubicBezTo>
                    <a:pt x="40" y="43"/>
                    <a:pt x="39" y="78"/>
                    <a:pt x="38" y="112"/>
                  </a:cubicBezTo>
                  <a:cubicBezTo>
                    <a:pt x="38" y="130"/>
                    <a:pt x="37" y="147"/>
                    <a:pt x="37" y="160"/>
                  </a:cubicBezTo>
                  <a:cubicBezTo>
                    <a:pt x="37" y="167"/>
                    <a:pt x="37" y="172"/>
                    <a:pt x="36" y="176"/>
                  </a:cubicBezTo>
                  <a:cubicBezTo>
                    <a:pt x="36" y="178"/>
                    <a:pt x="36" y="180"/>
                    <a:pt x="36" y="181"/>
                  </a:cubicBezTo>
                  <a:cubicBezTo>
                    <a:pt x="36" y="181"/>
                    <a:pt x="36" y="182"/>
                    <a:pt x="36" y="182"/>
                  </a:cubicBezTo>
                  <a:cubicBezTo>
                    <a:pt x="36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99"/>
                    <a:pt x="60" y="98"/>
                    <a:pt x="61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4641999" y="1944265"/>
            <a:ext cx="351883" cy="699920"/>
            <a:chOff x="2096364" y="-2257066"/>
            <a:chExt cx="727075" cy="1446213"/>
          </a:xfrm>
        </p:grpSpPr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2323376" y="-2257066"/>
              <a:ext cx="273050" cy="273050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5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6"/>
                    <a:pt x="36" y="46"/>
                    <a:pt x="23" y="46"/>
                  </a:cubicBezTo>
                  <a:close/>
                  <a:moveTo>
                    <a:pt x="23" y="5"/>
                  </a:moveTo>
                  <a:cubicBezTo>
                    <a:pt x="13" y="5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5"/>
                    <a:pt x="2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096364" y="-1953853"/>
              <a:ext cx="727075" cy="1143000"/>
            </a:xfrm>
            <a:custGeom>
              <a:avLst/>
              <a:gdLst>
                <a:gd name="T0" fmla="*/ 68 w 122"/>
                <a:gd name="T1" fmla="*/ 182 h 192"/>
                <a:gd name="T2" fmla="*/ 60 w 122"/>
                <a:gd name="T3" fmla="*/ 129 h 192"/>
                <a:gd name="T4" fmla="*/ 43 w 122"/>
                <a:gd name="T5" fmla="*/ 192 h 192"/>
                <a:gd name="T6" fmla="*/ 32 w 122"/>
                <a:gd name="T7" fmla="*/ 182 h 192"/>
                <a:gd name="T8" fmla="*/ 22 w 122"/>
                <a:gd name="T9" fmla="*/ 129 h 192"/>
                <a:gd name="T10" fmla="*/ 20 w 122"/>
                <a:gd name="T11" fmla="*/ 126 h 192"/>
                <a:gd name="T12" fmla="*/ 18 w 122"/>
                <a:gd name="T13" fmla="*/ 91 h 192"/>
                <a:gd name="T14" fmla="*/ 7 w 122"/>
                <a:gd name="T15" fmla="*/ 95 h 192"/>
                <a:gd name="T16" fmla="*/ 1 w 122"/>
                <a:gd name="T17" fmla="*/ 84 h 192"/>
                <a:gd name="T18" fmla="*/ 25 w 122"/>
                <a:gd name="T19" fmla="*/ 15 h 192"/>
                <a:gd name="T20" fmla="*/ 97 w 122"/>
                <a:gd name="T21" fmla="*/ 15 h 192"/>
                <a:gd name="T22" fmla="*/ 121 w 122"/>
                <a:gd name="T23" fmla="*/ 84 h 192"/>
                <a:gd name="T24" fmla="*/ 115 w 122"/>
                <a:gd name="T25" fmla="*/ 95 h 192"/>
                <a:gd name="T26" fmla="*/ 112 w 122"/>
                <a:gd name="T27" fmla="*/ 96 h 192"/>
                <a:gd name="T28" fmla="*/ 91 w 122"/>
                <a:gd name="T29" fmla="*/ 62 h 192"/>
                <a:gd name="T30" fmla="*/ 102 w 122"/>
                <a:gd name="T31" fmla="*/ 126 h 192"/>
                <a:gd name="T32" fmla="*/ 100 w 122"/>
                <a:gd name="T33" fmla="*/ 129 h 192"/>
                <a:gd name="T34" fmla="*/ 90 w 122"/>
                <a:gd name="T35" fmla="*/ 182 h 192"/>
                <a:gd name="T36" fmla="*/ 79 w 122"/>
                <a:gd name="T37" fmla="*/ 192 h 192"/>
                <a:gd name="T38" fmla="*/ 58 w 122"/>
                <a:gd name="T39" fmla="*/ 124 h 192"/>
                <a:gd name="T40" fmla="*/ 66 w 122"/>
                <a:gd name="T41" fmla="*/ 126 h 192"/>
                <a:gd name="T42" fmla="*/ 79 w 122"/>
                <a:gd name="T43" fmla="*/ 187 h 192"/>
                <a:gd name="T44" fmla="*/ 79 w 122"/>
                <a:gd name="T45" fmla="*/ 187 h 192"/>
                <a:gd name="T46" fmla="*/ 86 w 122"/>
                <a:gd name="T47" fmla="*/ 182 h 192"/>
                <a:gd name="T48" fmla="*/ 85 w 122"/>
                <a:gd name="T49" fmla="*/ 154 h 192"/>
                <a:gd name="T50" fmla="*/ 85 w 122"/>
                <a:gd name="T51" fmla="*/ 125 h 192"/>
                <a:gd name="T52" fmla="*/ 97 w 122"/>
                <a:gd name="T53" fmla="*/ 124 h 192"/>
                <a:gd name="T54" fmla="*/ 85 w 122"/>
                <a:gd name="T55" fmla="*/ 40 h 192"/>
                <a:gd name="T56" fmla="*/ 108 w 122"/>
                <a:gd name="T57" fmla="*/ 89 h 192"/>
                <a:gd name="T58" fmla="*/ 112 w 122"/>
                <a:gd name="T59" fmla="*/ 91 h 192"/>
                <a:gd name="T60" fmla="*/ 116 w 122"/>
                <a:gd name="T61" fmla="*/ 86 h 192"/>
                <a:gd name="T62" fmla="*/ 116 w 122"/>
                <a:gd name="T63" fmla="*/ 84 h 192"/>
                <a:gd name="T64" fmla="*/ 93 w 122"/>
                <a:gd name="T65" fmla="*/ 17 h 192"/>
                <a:gd name="T66" fmla="*/ 29 w 122"/>
                <a:gd name="T67" fmla="*/ 17 h 192"/>
                <a:gd name="T68" fmla="*/ 6 w 122"/>
                <a:gd name="T69" fmla="*/ 84 h 192"/>
                <a:gd name="T70" fmla="*/ 6 w 122"/>
                <a:gd name="T71" fmla="*/ 86 h 192"/>
                <a:gd name="T72" fmla="*/ 10 w 122"/>
                <a:gd name="T73" fmla="*/ 91 h 192"/>
                <a:gd name="T74" fmla="*/ 34 w 122"/>
                <a:gd name="T75" fmla="*/ 41 h 192"/>
                <a:gd name="T76" fmla="*/ 38 w 122"/>
                <a:gd name="T77" fmla="*/ 43 h 192"/>
                <a:gd name="T78" fmla="*/ 36 w 122"/>
                <a:gd name="T79" fmla="*/ 124 h 192"/>
                <a:gd name="T80" fmla="*/ 38 w 122"/>
                <a:gd name="T81" fmla="*/ 126 h 192"/>
                <a:gd name="T82" fmla="*/ 37 w 122"/>
                <a:gd name="T83" fmla="*/ 173 h 192"/>
                <a:gd name="T84" fmla="*/ 36 w 122"/>
                <a:gd name="T85" fmla="*/ 182 h 192"/>
                <a:gd name="T86" fmla="*/ 43 w 122"/>
                <a:gd name="T87" fmla="*/ 187 h 192"/>
                <a:gd name="T88" fmla="*/ 56 w 122"/>
                <a:gd name="T89" fmla="*/ 12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7"/>
                    <a:pt x="68" y="182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3" y="187"/>
                    <a:pt x="48" y="192"/>
                    <a:pt x="43" y="192"/>
                  </a:cubicBezTo>
                  <a:cubicBezTo>
                    <a:pt x="37" y="192"/>
                    <a:pt x="32" y="187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0"/>
                    <a:pt x="33" y="145"/>
                    <a:pt x="3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1" y="129"/>
                    <a:pt x="21" y="128"/>
                    <a:pt x="20" y="128"/>
                  </a:cubicBezTo>
                  <a:cubicBezTo>
                    <a:pt x="20" y="127"/>
                    <a:pt x="20" y="127"/>
                    <a:pt x="20" y="126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5"/>
                    <a:pt x="7" y="95"/>
                  </a:cubicBezTo>
                  <a:cubicBezTo>
                    <a:pt x="3" y="93"/>
                    <a:pt x="0" y="89"/>
                    <a:pt x="1" y="85"/>
                  </a:cubicBezTo>
                  <a:cubicBezTo>
                    <a:pt x="1" y="85"/>
                    <a:pt x="1" y="85"/>
                    <a:pt x="1" y="84"/>
                  </a:cubicBezTo>
                  <a:cubicBezTo>
                    <a:pt x="1" y="84"/>
                    <a:pt x="3" y="80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0"/>
                    <a:pt x="121" y="84"/>
                    <a:pt x="121" y="84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3"/>
                    <a:pt x="115" y="95"/>
                  </a:cubicBezTo>
                  <a:cubicBezTo>
                    <a:pt x="114" y="95"/>
                    <a:pt x="113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8"/>
                    <a:pt x="101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45"/>
                    <a:pt x="90" y="180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7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58" y="124"/>
                  </a:moveTo>
                  <a:cubicBezTo>
                    <a:pt x="64" y="124"/>
                    <a:pt x="64" y="124"/>
                    <a:pt x="64" y="124"/>
                  </a:cubicBezTo>
                  <a:cubicBezTo>
                    <a:pt x="65" y="124"/>
                    <a:pt x="66" y="125"/>
                    <a:pt x="66" y="126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8"/>
                    <a:pt x="85" y="173"/>
                  </a:cubicBezTo>
                  <a:cubicBezTo>
                    <a:pt x="85" y="168"/>
                    <a:pt x="85" y="161"/>
                    <a:pt x="85" y="154"/>
                  </a:cubicBezTo>
                  <a:cubicBezTo>
                    <a:pt x="84" y="140"/>
                    <a:pt x="84" y="126"/>
                    <a:pt x="84" y="126"/>
                  </a:cubicBezTo>
                  <a:cubicBezTo>
                    <a:pt x="84" y="126"/>
                    <a:pt x="84" y="125"/>
                    <a:pt x="85" y="125"/>
                  </a:cubicBezTo>
                  <a:cubicBezTo>
                    <a:pt x="85" y="124"/>
                    <a:pt x="86" y="124"/>
                    <a:pt x="86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3" y="42"/>
                    <a:pt x="84" y="40"/>
                    <a:pt x="85" y="40"/>
                  </a:cubicBezTo>
                  <a:cubicBezTo>
                    <a:pt x="86" y="40"/>
                    <a:pt x="88" y="40"/>
                    <a:pt x="88" y="41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5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7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7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5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7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6" y="40"/>
                    <a:pt x="37" y="40"/>
                  </a:cubicBezTo>
                  <a:cubicBezTo>
                    <a:pt x="38" y="40"/>
                    <a:pt x="39" y="42"/>
                    <a:pt x="38" y="43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7" y="125"/>
                  </a:cubicBezTo>
                  <a:cubicBezTo>
                    <a:pt x="38" y="125"/>
                    <a:pt x="38" y="126"/>
                    <a:pt x="38" y="126"/>
                  </a:cubicBezTo>
                  <a:cubicBezTo>
                    <a:pt x="38" y="126"/>
                    <a:pt x="37" y="140"/>
                    <a:pt x="37" y="154"/>
                  </a:cubicBezTo>
                  <a:cubicBezTo>
                    <a:pt x="37" y="161"/>
                    <a:pt x="37" y="168"/>
                    <a:pt x="37" y="173"/>
                  </a:cubicBezTo>
                  <a:cubicBezTo>
                    <a:pt x="37" y="176"/>
                    <a:pt x="36" y="178"/>
                    <a:pt x="36" y="180"/>
                  </a:cubicBezTo>
                  <a:cubicBezTo>
                    <a:pt x="36" y="181"/>
                    <a:pt x="36" y="181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7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6" y="125"/>
                    <a:pt x="57" y="124"/>
                    <a:pt x="5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0" name="Group 39"/>
          <p:cNvGrpSpPr>
            <a:grpSpLocks noChangeAspect="1"/>
          </p:cNvGrpSpPr>
          <p:nvPr/>
        </p:nvGrpSpPr>
        <p:grpSpPr>
          <a:xfrm>
            <a:off x="3633887" y="3268255"/>
            <a:ext cx="351883" cy="699920"/>
            <a:chOff x="2096364" y="-2257066"/>
            <a:chExt cx="727075" cy="1446213"/>
          </a:xfrm>
        </p:grpSpPr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2323376" y="-2257066"/>
              <a:ext cx="273050" cy="273050"/>
            </a:xfrm>
            <a:custGeom>
              <a:avLst/>
              <a:gdLst>
                <a:gd name="T0" fmla="*/ 23 w 46"/>
                <a:gd name="T1" fmla="*/ 46 h 46"/>
                <a:gd name="T2" fmla="*/ 0 w 46"/>
                <a:gd name="T3" fmla="*/ 23 h 46"/>
                <a:gd name="T4" fmla="*/ 23 w 46"/>
                <a:gd name="T5" fmla="*/ 0 h 46"/>
                <a:gd name="T6" fmla="*/ 46 w 46"/>
                <a:gd name="T7" fmla="*/ 23 h 46"/>
                <a:gd name="T8" fmla="*/ 23 w 46"/>
                <a:gd name="T9" fmla="*/ 46 h 46"/>
                <a:gd name="T10" fmla="*/ 23 w 46"/>
                <a:gd name="T11" fmla="*/ 5 h 46"/>
                <a:gd name="T12" fmla="*/ 5 w 46"/>
                <a:gd name="T13" fmla="*/ 23 h 46"/>
                <a:gd name="T14" fmla="*/ 23 w 46"/>
                <a:gd name="T15" fmla="*/ 41 h 46"/>
                <a:gd name="T16" fmla="*/ 41 w 46"/>
                <a:gd name="T17" fmla="*/ 23 h 46"/>
                <a:gd name="T18" fmla="*/ 23 w 46"/>
                <a:gd name="T19" fmla="*/ 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46">
                  <a:moveTo>
                    <a:pt x="23" y="46"/>
                  </a:move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0" y="0"/>
                    <a:pt x="23" y="0"/>
                  </a:cubicBezTo>
                  <a:cubicBezTo>
                    <a:pt x="36" y="0"/>
                    <a:pt x="46" y="10"/>
                    <a:pt x="46" y="23"/>
                  </a:cubicBezTo>
                  <a:cubicBezTo>
                    <a:pt x="46" y="36"/>
                    <a:pt x="36" y="46"/>
                    <a:pt x="23" y="46"/>
                  </a:cubicBezTo>
                  <a:close/>
                  <a:moveTo>
                    <a:pt x="23" y="5"/>
                  </a:moveTo>
                  <a:cubicBezTo>
                    <a:pt x="13" y="5"/>
                    <a:pt x="5" y="13"/>
                    <a:pt x="5" y="23"/>
                  </a:cubicBezTo>
                  <a:cubicBezTo>
                    <a:pt x="5" y="33"/>
                    <a:pt x="13" y="41"/>
                    <a:pt x="23" y="41"/>
                  </a:cubicBezTo>
                  <a:cubicBezTo>
                    <a:pt x="33" y="41"/>
                    <a:pt x="41" y="33"/>
                    <a:pt x="41" y="23"/>
                  </a:cubicBezTo>
                  <a:cubicBezTo>
                    <a:pt x="41" y="13"/>
                    <a:pt x="33" y="5"/>
                    <a:pt x="2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2096364" y="-1953853"/>
              <a:ext cx="727075" cy="1143000"/>
            </a:xfrm>
            <a:custGeom>
              <a:avLst/>
              <a:gdLst>
                <a:gd name="T0" fmla="*/ 68 w 122"/>
                <a:gd name="T1" fmla="*/ 182 h 192"/>
                <a:gd name="T2" fmla="*/ 60 w 122"/>
                <a:gd name="T3" fmla="*/ 129 h 192"/>
                <a:gd name="T4" fmla="*/ 43 w 122"/>
                <a:gd name="T5" fmla="*/ 192 h 192"/>
                <a:gd name="T6" fmla="*/ 32 w 122"/>
                <a:gd name="T7" fmla="*/ 182 h 192"/>
                <a:gd name="T8" fmla="*/ 22 w 122"/>
                <a:gd name="T9" fmla="*/ 129 h 192"/>
                <a:gd name="T10" fmla="*/ 20 w 122"/>
                <a:gd name="T11" fmla="*/ 126 h 192"/>
                <a:gd name="T12" fmla="*/ 18 w 122"/>
                <a:gd name="T13" fmla="*/ 91 h 192"/>
                <a:gd name="T14" fmla="*/ 7 w 122"/>
                <a:gd name="T15" fmla="*/ 95 h 192"/>
                <a:gd name="T16" fmla="*/ 1 w 122"/>
                <a:gd name="T17" fmla="*/ 84 h 192"/>
                <a:gd name="T18" fmla="*/ 25 w 122"/>
                <a:gd name="T19" fmla="*/ 15 h 192"/>
                <a:gd name="T20" fmla="*/ 97 w 122"/>
                <a:gd name="T21" fmla="*/ 15 h 192"/>
                <a:gd name="T22" fmla="*/ 121 w 122"/>
                <a:gd name="T23" fmla="*/ 84 h 192"/>
                <a:gd name="T24" fmla="*/ 115 w 122"/>
                <a:gd name="T25" fmla="*/ 95 h 192"/>
                <a:gd name="T26" fmla="*/ 112 w 122"/>
                <a:gd name="T27" fmla="*/ 96 h 192"/>
                <a:gd name="T28" fmla="*/ 91 w 122"/>
                <a:gd name="T29" fmla="*/ 62 h 192"/>
                <a:gd name="T30" fmla="*/ 102 w 122"/>
                <a:gd name="T31" fmla="*/ 126 h 192"/>
                <a:gd name="T32" fmla="*/ 100 w 122"/>
                <a:gd name="T33" fmla="*/ 129 h 192"/>
                <a:gd name="T34" fmla="*/ 90 w 122"/>
                <a:gd name="T35" fmla="*/ 182 h 192"/>
                <a:gd name="T36" fmla="*/ 79 w 122"/>
                <a:gd name="T37" fmla="*/ 192 h 192"/>
                <a:gd name="T38" fmla="*/ 58 w 122"/>
                <a:gd name="T39" fmla="*/ 124 h 192"/>
                <a:gd name="T40" fmla="*/ 66 w 122"/>
                <a:gd name="T41" fmla="*/ 126 h 192"/>
                <a:gd name="T42" fmla="*/ 79 w 122"/>
                <a:gd name="T43" fmla="*/ 187 h 192"/>
                <a:gd name="T44" fmla="*/ 79 w 122"/>
                <a:gd name="T45" fmla="*/ 187 h 192"/>
                <a:gd name="T46" fmla="*/ 86 w 122"/>
                <a:gd name="T47" fmla="*/ 182 h 192"/>
                <a:gd name="T48" fmla="*/ 85 w 122"/>
                <a:gd name="T49" fmla="*/ 154 h 192"/>
                <a:gd name="T50" fmla="*/ 85 w 122"/>
                <a:gd name="T51" fmla="*/ 125 h 192"/>
                <a:gd name="T52" fmla="*/ 97 w 122"/>
                <a:gd name="T53" fmla="*/ 124 h 192"/>
                <a:gd name="T54" fmla="*/ 85 w 122"/>
                <a:gd name="T55" fmla="*/ 40 h 192"/>
                <a:gd name="T56" fmla="*/ 108 w 122"/>
                <a:gd name="T57" fmla="*/ 89 h 192"/>
                <a:gd name="T58" fmla="*/ 112 w 122"/>
                <a:gd name="T59" fmla="*/ 91 h 192"/>
                <a:gd name="T60" fmla="*/ 116 w 122"/>
                <a:gd name="T61" fmla="*/ 86 h 192"/>
                <a:gd name="T62" fmla="*/ 116 w 122"/>
                <a:gd name="T63" fmla="*/ 84 h 192"/>
                <a:gd name="T64" fmla="*/ 93 w 122"/>
                <a:gd name="T65" fmla="*/ 17 h 192"/>
                <a:gd name="T66" fmla="*/ 29 w 122"/>
                <a:gd name="T67" fmla="*/ 17 h 192"/>
                <a:gd name="T68" fmla="*/ 6 w 122"/>
                <a:gd name="T69" fmla="*/ 84 h 192"/>
                <a:gd name="T70" fmla="*/ 6 w 122"/>
                <a:gd name="T71" fmla="*/ 86 h 192"/>
                <a:gd name="T72" fmla="*/ 10 w 122"/>
                <a:gd name="T73" fmla="*/ 91 h 192"/>
                <a:gd name="T74" fmla="*/ 34 w 122"/>
                <a:gd name="T75" fmla="*/ 41 h 192"/>
                <a:gd name="T76" fmla="*/ 38 w 122"/>
                <a:gd name="T77" fmla="*/ 43 h 192"/>
                <a:gd name="T78" fmla="*/ 36 w 122"/>
                <a:gd name="T79" fmla="*/ 124 h 192"/>
                <a:gd name="T80" fmla="*/ 38 w 122"/>
                <a:gd name="T81" fmla="*/ 126 h 192"/>
                <a:gd name="T82" fmla="*/ 37 w 122"/>
                <a:gd name="T83" fmla="*/ 173 h 192"/>
                <a:gd name="T84" fmla="*/ 36 w 122"/>
                <a:gd name="T85" fmla="*/ 182 h 192"/>
                <a:gd name="T86" fmla="*/ 43 w 122"/>
                <a:gd name="T87" fmla="*/ 187 h 192"/>
                <a:gd name="T88" fmla="*/ 56 w 122"/>
                <a:gd name="T89" fmla="*/ 12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" h="192">
                  <a:moveTo>
                    <a:pt x="79" y="192"/>
                  </a:moveTo>
                  <a:cubicBezTo>
                    <a:pt x="74" y="192"/>
                    <a:pt x="69" y="187"/>
                    <a:pt x="68" y="182"/>
                  </a:cubicBezTo>
                  <a:cubicBezTo>
                    <a:pt x="62" y="129"/>
                    <a:pt x="62" y="129"/>
                    <a:pt x="62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54" y="182"/>
                    <a:pt x="54" y="182"/>
                    <a:pt x="54" y="182"/>
                  </a:cubicBezTo>
                  <a:cubicBezTo>
                    <a:pt x="53" y="187"/>
                    <a:pt x="48" y="192"/>
                    <a:pt x="43" y="192"/>
                  </a:cubicBezTo>
                  <a:cubicBezTo>
                    <a:pt x="37" y="192"/>
                    <a:pt x="32" y="187"/>
                    <a:pt x="32" y="182"/>
                  </a:cubicBezTo>
                  <a:cubicBezTo>
                    <a:pt x="32" y="182"/>
                    <a:pt x="32" y="182"/>
                    <a:pt x="32" y="182"/>
                  </a:cubicBezTo>
                  <a:cubicBezTo>
                    <a:pt x="32" y="180"/>
                    <a:pt x="33" y="145"/>
                    <a:pt x="33" y="129"/>
                  </a:cubicBezTo>
                  <a:cubicBezTo>
                    <a:pt x="22" y="129"/>
                    <a:pt x="22" y="129"/>
                    <a:pt x="22" y="129"/>
                  </a:cubicBezTo>
                  <a:cubicBezTo>
                    <a:pt x="21" y="129"/>
                    <a:pt x="21" y="128"/>
                    <a:pt x="20" y="128"/>
                  </a:cubicBezTo>
                  <a:cubicBezTo>
                    <a:pt x="20" y="127"/>
                    <a:pt x="20" y="127"/>
                    <a:pt x="20" y="126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4"/>
                    <a:pt x="14" y="96"/>
                    <a:pt x="10" y="96"/>
                  </a:cubicBezTo>
                  <a:cubicBezTo>
                    <a:pt x="9" y="96"/>
                    <a:pt x="8" y="95"/>
                    <a:pt x="7" y="95"/>
                  </a:cubicBezTo>
                  <a:cubicBezTo>
                    <a:pt x="3" y="93"/>
                    <a:pt x="0" y="89"/>
                    <a:pt x="1" y="85"/>
                  </a:cubicBezTo>
                  <a:cubicBezTo>
                    <a:pt x="1" y="85"/>
                    <a:pt x="1" y="85"/>
                    <a:pt x="1" y="84"/>
                  </a:cubicBezTo>
                  <a:cubicBezTo>
                    <a:pt x="1" y="84"/>
                    <a:pt x="3" y="80"/>
                    <a:pt x="4" y="76"/>
                  </a:cubicBezTo>
                  <a:cubicBezTo>
                    <a:pt x="10" y="58"/>
                    <a:pt x="22" y="21"/>
                    <a:pt x="25" y="15"/>
                  </a:cubicBezTo>
                  <a:cubicBezTo>
                    <a:pt x="30" y="4"/>
                    <a:pt x="41" y="0"/>
                    <a:pt x="61" y="0"/>
                  </a:cubicBezTo>
                  <a:cubicBezTo>
                    <a:pt x="81" y="0"/>
                    <a:pt x="92" y="4"/>
                    <a:pt x="97" y="15"/>
                  </a:cubicBezTo>
                  <a:cubicBezTo>
                    <a:pt x="100" y="21"/>
                    <a:pt x="112" y="58"/>
                    <a:pt x="118" y="76"/>
                  </a:cubicBezTo>
                  <a:cubicBezTo>
                    <a:pt x="119" y="80"/>
                    <a:pt x="121" y="84"/>
                    <a:pt x="121" y="84"/>
                  </a:cubicBezTo>
                  <a:cubicBezTo>
                    <a:pt x="121" y="85"/>
                    <a:pt x="121" y="85"/>
                    <a:pt x="121" y="85"/>
                  </a:cubicBezTo>
                  <a:cubicBezTo>
                    <a:pt x="122" y="89"/>
                    <a:pt x="119" y="93"/>
                    <a:pt x="115" y="95"/>
                  </a:cubicBezTo>
                  <a:cubicBezTo>
                    <a:pt x="114" y="95"/>
                    <a:pt x="113" y="96"/>
                    <a:pt x="112" y="96"/>
                  </a:cubicBezTo>
                  <a:cubicBezTo>
                    <a:pt x="112" y="96"/>
                    <a:pt x="112" y="96"/>
                    <a:pt x="112" y="96"/>
                  </a:cubicBezTo>
                  <a:cubicBezTo>
                    <a:pt x="108" y="96"/>
                    <a:pt x="105" y="94"/>
                    <a:pt x="104" y="9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8"/>
                    <a:pt x="101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89" y="145"/>
                    <a:pt x="90" y="180"/>
                    <a:pt x="90" y="182"/>
                  </a:cubicBezTo>
                  <a:cubicBezTo>
                    <a:pt x="90" y="182"/>
                    <a:pt x="90" y="182"/>
                    <a:pt x="90" y="182"/>
                  </a:cubicBezTo>
                  <a:cubicBezTo>
                    <a:pt x="90" y="187"/>
                    <a:pt x="85" y="192"/>
                    <a:pt x="79" y="192"/>
                  </a:cubicBezTo>
                  <a:cubicBezTo>
                    <a:pt x="79" y="192"/>
                    <a:pt x="79" y="192"/>
                    <a:pt x="79" y="192"/>
                  </a:cubicBezTo>
                  <a:close/>
                  <a:moveTo>
                    <a:pt x="58" y="124"/>
                  </a:moveTo>
                  <a:cubicBezTo>
                    <a:pt x="64" y="124"/>
                    <a:pt x="64" y="124"/>
                    <a:pt x="64" y="124"/>
                  </a:cubicBezTo>
                  <a:cubicBezTo>
                    <a:pt x="65" y="124"/>
                    <a:pt x="66" y="125"/>
                    <a:pt x="66" y="126"/>
                  </a:cubicBezTo>
                  <a:cubicBezTo>
                    <a:pt x="73" y="182"/>
                    <a:pt x="73" y="182"/>
                    <a:pt x="73" y="182"/>
                  </a:cubicBezTo>
                  <a:cubicBezTo>
                    <a:pt x="73" y="185"/>
                    <a:pt x="76" y="187"/>
                    <a:pt x="79" y="187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79" y="187"/>
                    <a:pt x="79" y="187"/>
                    <a:pt x="79" y="187"/>
                  </a:cubicBezTo>
                  <a:cubicBezTo>
                    <a:pt x="83" y="187"/>
                    <a:pt x="85" y="185"/>
                    <a:pt x="86" y="182"/>
                  </a:cubicBezTo>
                  <a:cubicBezTo>
                    <a:pt x="86" y="182"/>
                    <a:pt x="86" y="182"/>
                    <a:pt x="86" y="182"/>
                  </a:cubicBezTo>
                  <a:cubicBezTo>
                    <a:pt x="86" y="181"/>
                    <a:pt x="86" y="178"/>
                    <a:pt x="85" y="173"/>
                  </a:cubicBezTo>
                  <a:cubicBezTo>
                    <a:pt x="85" y="168"/>
                    <a:pt x="85" y="161"/>
                    <a:pt x="85" y="154"/>
                  </a:cubicBezTo>
                  <a:cubicBezTo>
                    <a:pt x="84" y="140"/>
                    <a:pt x="84" y="126"/>
                    <a:pt x="84" y="126"/>
                  </a:cubicBezTo>
                  <a:cubicBezTo>
                    <a:pt x="84" y="126"/>
                    <a:pt x="84" y="125"/>
                    <a:pt x="85" y="125"/>
                  </a:cubicBezTo>
                  <a:cubicBezTo>
                    <a:pt x="85" y="124"/>
                    <a:pt x="86" y="124"/>
                    <a:pt x="86" y="124"/>
                  </a:cubicBezTo>
                  <a:cubicBezTo>
                    <a:pt x="97" y="124"/>
                    <a:pt x="97" y="124"/>
                    <a:pt x="97" y="124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3" y="42"/>
                    <a:pt x="84" y="40"/>
                    <a:pt x="85" y="40"/>
                  </a:cubicBezTo>
                  <a:cubicBezTo>
                    <a:pt x="86" y="40"/>
                    <a:pt x="88" y="40"/>
                    <a:pt x="88" y="41"/>
                  </a:cubicBezTo>
                  <a:cubicBezTo>
                    <a:pt x="108" y="89"/>
                    <a:pt x="108" y="89"/>
                    <a:pt x="108" y="89"/>
                  </a:cubicBezTo>
                  <a:cubicBezTo>
                    <a:pt x="109" y="90"/>
                    <a:pt x="110" y="91"/>
                    <a:pt x="112" y="91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2" y="91"/>
                    <a:pt x="113" y="91"/>
                    <a:pt x="113" y="91"/>
                  </a:cubicBezTo>
                  <a:cubicBezTo>
                    <a:pt x="115" y="90"/>
                    <a:pt x="117" y="88"/>
                    <a:pt x="116" y="86"/>
                  </a:cubicBezTo>
                  <a:cubicBezTo>
                    <a:pt x="116" y="86"/>
                    <a:pt x="116" y="86"/>
                    <a:pt x="116" y="86"/>
                  </a:cubicBezTo>
                  <a:cubicBezTo>
                    <a:pt x="116" y="85"/>
                    <a:pt x="116" y="85"/>
                    <a:pt x="116" y="84"/>
                  </a:cubicBezTo>
                  <a:cubicBezTo>
                    <a:pt x="115" y="82"/>
                    <a:pt x="114" y="80"/>
                    <a:pt x="114" y="77"/>
                  </a:cubicBezTo>
                  <a:cubicBezTo>
                    <a:pt x="108" y="61"/>
                    <a:pt x="96" y="23"/>
                    <a:pt x="93" y="17"/>
                  </a:cubicBezTo>
                  <a:cubicBezTo>
                    <a:pt x="90" y="11"/>
                    <a:pt x="84" y="5"/>
                    <a:pt x="61" y="5"/>
                  </a:cubicBezTo>
                  <a:cubicBezTo>
                    <a:pt x="38" y="5"/>
                    <a:pt x="32" y="11"/>
                    <a:pt x="29" y="17"/>
                  </a:cubicBezTo>
                  <a:cubicBezTo>
                    <a:pt x="26" y="23"/>
                    <a:pt x="14" y="61"/>
                    <a:pt x="8" y="77"/>
                  </a:cubicBezTo>
                  <a:cubicBezTo>
                    <a:pt x="8" y="80"/>
                    <a:pt x="7" y="82"/>
                    <a:pt x="6" y="84"/>
                  </a:cubicBezTo>
                  <a:cubicBezTo>
                    <a:pt x="6" y="85"/>
                    <a:pt x="6" y="85"/>
                    <a:pt x="6" y="86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8"/>
                    <a:pt x="7" y="90"/>
                    <a:pt x="9" y="91"/>
                  </a:cubicBezTo>
                  <a:cubicBezTo>
                    <a:pt x="9" y="91"/>
                    <a:pt x="10" y="91"/>
                    <a:pt x="10" y="91"/>
                  </a:cubicBezTo>
                  <a:cubicBezTo>
                    <a:pt x="12" y="91"/>
                    <a:pt x="13" y="90"/>
                    <a:pt x="14" y="8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0"/>
                    <a:pt x="36" y="40"/>
                    <a:pt x="37" y="40"/>
                  </a:cubicBezTo>
                  <a:cubicBezTo>
                    <a:pt x="38" y="40"/>
                    <a:pt x="39" y="42"/>
                    <a:pt x="38" y="43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6" y="124"/>
                    <a:pt x="37" y="124"/>
                    <a:pt x="37" y="125"/>
                  </a:cubicBezTo>
                  <a:cubicBezTo>
                    <a:pt x="38" y="125"/>
                    <a:pt x="38" y="126"/>
                    <a:pt x="38" y="126"/>
                  </a:cubicBezTo>
                  <a:cubicBezTo>
                    <a:pt x="38" y="126"/>
                    <a:pt x="37" y="140"/>
                    <a:pt x="37" y="154"/>
                  </a:cubicBezTo>
                  <a:cubicBezTo>
                    <a:pt x="37" y="161"/>
                    <a:pt x="37" y="168"/>
                    <a:pt x="37" y="173"/>
                  </a:cubicBezTo>
                  <a:cubicBezTo>
                    <a:pt x="37" y="176"/>
                    <a:pt x="36" y="178"/>
                    <a:pt x="36" y="180"/>
                  </a:cubicBezTo>
                  <a:cubicBezTo>
                    <a:pt x="36" y="181"/>
                    <a:pt x="36" y="181"/>
                    <a:pt x="36" y="182"/>
                  </a:cubicBezTo>
                  <a:cubicBezTo>
                    <a:pt x="36" y="182"/>
                    <a:pt x="36" y="182"/>
                    <a:pt x="36" y="182"/>
                  </a:cubicBezTo>
                  <a:cubicBezTo>
                    <a:pt x="37" y="185"/>
                    <a:pt x="39" y="187"/>
                    <a:pt x="43" y="187"/>
                  </a:cubicBezTo>
                  <a:cubicBezTo>
                    <a:pt x="46" y="187"/>
                    <a:pt x="49" y="185"/>
                    <a:pt x="49" y="182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6" y="125"/>
                    <a:pt x="57" y="124"/>
                    <a:pt x="5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6" name="Freeform 75"/>
          <p:cNvSpPr/>
          <p:nvPr/>
        </p:nvSpPr>
        <p:spPr>
          <a:xfrm flipH="1">
            <a:off x="3890847" y="1803401"/>
            <a:ext cx="567267" cy="190500"/>
          </a:xfrm>
          <a:custGeom>
            <a:avLst/>
            <a:gdLst>
              <a:gd name="connsiteX0" fmla="*/ 0 w 425450"/>
              <a:gd name="connsiteY0" fmla="*/ 142875 h 142875"/>
              <a:gd name="connsiteX1" fmla="*/ 168275 w 425450"/>
              <a:gd name="connsiteY1" fmla="*/ 0 h 142875"/>
              <a:gd name="connsiteX2" fmla="*/ 425450 w 425450"/>
              <a:gd name="connsiteY2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25450" h="142875">
                <a:moveTo>
                  <a:pt x="0" y="142875"/>
                </a:moveTo>
                <a:lnTo>
                  <a:pt x="168275" y="0"/>
                </a:lnTo>
                <a:lnTo>
                  <a:pt x="425450" y="0"/>
                </a:lnTo>
              </a:path>
            </a:pathLst>
          </a:cu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7" name="Freeform 76"/>
          <p:cNvSpPr/>
          <p:nvPr/>
        </p:nvSpPr>
        <p:spPr>
          <a:xfrm flipH="1" flipV="1">
            <a:off x="3891082" y="5033789"/>
            <a:ext cx="558896" cy="364283"/>
          </a:xfrm>
          <a:custGeom>
            <a:avLst/>
            <a:gdLst>
              <a:gd name="connsiteX0" fmla="*/ 0 w 425450"/>
              <a:gd name="connsiteY0" fmla="*/ 142875 h 142875"/>
              <a:gd name="connsiteX1" fmla="*/ 168275 w 425450"/>
              <a:gd name="connsiteY1" fmla="*/ 0 h 142875"/>
              <a:gd name="connsiteX2" fmla="*/ 425450 w 425450"/>
              <a:gd name="connsiteY2" fmla="*/ 0 h 142875"/>
              <a:gd name="connsiteX0" fmla="*/ 0 w 241564"/>
              <a:gd name="connsiteY0" fmla="*/ 142875 h 142875"/>
              <a:gd name="connsiteX1" fmla="*/ 168275 w 241564"/>
              <a:gd name="connsiteY1" fmla="*/ 0 h 142875"/>
              <a:gd name="connsiteX2" fmla="*/ 241564 w 241564"/>
              <a:gd name="connsiteY2" fmla="*/ 1245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1564" h="142875">
                <a:moveTo>
                  <a:pt x="0" y="142875"/>
                </a:moveTo>
                <a:lnTo>
                  <a:pt x="168275" y="0"/>
                </a:lnTo>
                <a:lnTo>
                  <a:pt x="241564" y="1245"/>
                </a:lnTo>
              </a:path>
            </a:pathLst>
          </a:cu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82" name="Straight Connector 81"/>
          <p:cNvCxnSpPr/>
          <p:nvPr/>
        </p:nvCxnSpPr>
        <p:spPr>
          <a:xfrm>
            <a:off x="3189394" y="3522216"/>
            <a:ext cx="240996" cy="0"/>
          </a:xfrm>
          <a:prstGeom prst="line">
            <a:avLst/>
          </a:prstGeom>
          <a:noFill/>
          <a:ln>
            <a:solidFill>
              <a:schemeClr val="bg1">
                <a:lumMod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344852949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3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3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52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3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3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52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3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528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3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52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3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3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3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3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52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3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39" grpId="0" animBg="1"/>
      <p:bldP spid="43" grpId="0" animBg="1"/>
      <p:bldP spid="48" grpId="0"/>
      <p:bldP spid="74" grpId="0" animBg="1"/>
      <p:bldP spid="46" grpId="0"/>
      <p:bldP spid="47" grpId="0"/>
      <p:bldP spid="75" grpId="0" animBg="1"/>
      <p:bldP spid="26" grpId="0"/>
      <p:bldP spid="44" grpId="0"/>
      <p:bldP spid="45" grpId="0"/>
      <p:bldP spid="76" grpId="0" animBg="1"/>
      <p:bldP spid="77" grpId="0" animBg="1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6" name="Straight Connector 15"/>
          <p:cNvCxnSpPr/>
          <p:nvPr/>
        </p:nvCxnSpPr>
        <p:spPr>
          <a:xfrm>
            <a:off x="6123624" y="2067611"/>
            <a:ext cx="4368485" cy="0"/>
          </a:xfrm>
          <a:prstGeom prst="line">
            <a:avLst/>
          </a:prstGeom>
          <a:ln w="473075" cap="rnd">
            <a:gradFill flip="none" rotWithShape="1">
              <a:gsLst>
                <a:gs pos="82000">
                  <a:schemeClr val="bg2"/>
                </a:gs>
                <a:gs pos="100000">
                  <a:schemeClr val="bg2">
                    <a:lumMod val="50000"/>
                  </a:schemeClr>
                </a:gs>
              </a:gsLst>
              <a:lin ang="0" scaled="0"/>
              <a:tileRect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Arc 6"/>
          <p:cNvSpPr/>
          <p:nvPr/>
        </p:nvSpPr>
        <p:spPr>
          <a:xfrm>
            <a:off x="1897808" y="2519606"/>
            <a:ext cx="8655445" cy="4088565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72000">
                  <a:schemeClr val="tx2"/>
                </a:gs>
                <a:gs pos="100000">
                  <a:schemeClr val="tx2">
                    <a:lumMod val="50000"/>
                  </a:schemeClr>
                </a:gs>
              </a:gsLst>
              <a:lin ang="42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Arc 7"/>
          <p:cNvSpPr/>
          <p:nvPr/>
        </p:nvSpPr>
        <p:spPr>
          <a:xfrm>
            <a:off x="3543128" y="2980344"/>
            <a:ext cx="5364805" cy="2999701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55000">
                  <a:schemeClr val="accent6"/>
                </a:gs>
                <a:gs pos="100000">
                  <a:schemeClr val="accent6">
                    <a:lumMod val="50000"/>
                  </a:schemeClr>
                </a:gs>
              </a:gsLst>
              <a:lin ang="48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Arc 8"/>
          <p:cNvSpPr/>
          <p:nvPr/>
        </p:nvSpPr>
        <p:spPr>
          <a:xfrm>
            <a:off x="5234179" y="3310875"/>
            <a:ext cx="1982704" cy="1949091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43000">
                  <a:schemeClr val="accent5"/>
                </a:gs>
                <a:gs pos="100000">
                  <a:schemeClr val="accent5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22" name="Straight Connector 21"/>
          <p:cNvCxnSpPr/>
          <p:nvPr/>
        </p:nvCxnSpPr>
        <p:spPr>
          <a:xfrm flipH="1">
            <a:off x="1801798" y="2067611"/>
            <a:ext cx="4368485" cy="0"/>
          </a:xfrm>
          <a:prstGeom prst="line">
            <a:avLst/>
          </a:prstGeom>
          <a:ln w="473075" cap="rnd">
            <a:gradFill>
              <a:gsLst>
                <a:gs pos="84000">
                  <a:schemeClr val="accent1"/>
                </a:gs>
                <a:gs pos="100000">
                  <a:schemeClr val="accent1">
                    <a:lumMod val="50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Arc 22"/>
          <p:cNvSpPr/>
          <p:nvPr/>
        </p:nvSpPr>
        <p:spPr>
          <a:xfrm flipH="1">
            <a:off x="1740654" y="2519606"/>
            <a:ext cx="8655445" cy="4088565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80000">
                  <a:schemeClr val="accent2"/>
                </a:gs>
                <a:gs pos="100000">
                  <a:schemeClr val="accent2">
                    <a:lumMod val="50000"/>
                  </a:schemeClr>
                </a:gs>
              </a:gsLst>
              <a:lin ang="2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Arc 23"/>
          <p:cNvSpPr/>
          <p:nvPr/>
        </p:nvSpPr>
        <p:spPr>
          <a:xfrm flipH="1">
            <a:off x="3385974" y="2980344"/>
            <a:ext cx="5364805" cy="2999701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66000">
                  <a:schemeClr val="accent3"/>
                </a:gs>
                <a:gs pos="100000">
                  <a:schemeClr val="accent3">
                    <a:lumMod val="50000"/>
                  </a:schemeClr>
                </a:gs>
              </a:gsLst>
              <a:lin ang="36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5" name="Arc 24"/>
          <p:cNvSpPr/>
          <p:nvPr/>
        </p:nvSpPr>
        <p:spPr>
          <a:xfrm flipH="1">
            <a:off x="5077024" y="3310875"/>
            <a:ext cx="1982704" cy="1949091"/>
          </a:xfrm>
          <a:prstGeom prst="arc">
            <a:avLst>
              <a:gd name="adj1" fmla="val 16200000"/>
              <a:gd name="adj2" fmla="val 21312305"/>
            </a:avLst>
          </a:prstGeom>
          <a:ln w="473075" cap="rnd">
            <a:gradFill>
              <a:gsLst>
                <a:gs pos="46000">
                  <a:schemeClr val="accent4"/>
                </a:gs>
                <a:gs pos="100000">
                  <a:schemeClr val="accent4">
                    <a:lumMod val="50000"/>
                  </a:schemeClr>
                </a:gs>
              </a:gsLst>
              <a:lin ang="540000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30" name="Oval 29"/>
          <p:cNvSpPr/>
          <p:nvPr/>
        </p:nvSpPr>
        <p:spPr>
          <a:xfrm>
            <a:off x="4922144" y="1268280"/>
            <a:ext cx="2606773" cy="2606773"/>
          </a:xfrm>
          <a:prstGeom prst="ellipse">
            <a:avLst/>
          </a:prstGeom>
          <a:ln>
            <a:solidFill>
              <a:schemeClr val="bg1">
                <a:lumMod val="75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1" name="TextBox 30"/>
          <p:cNvSpPr txBox="1"/>
          <p:nvPr/>
        </p:nvSpPr>
        <p:spPr>
          <a:xfrm>
            <a:off x="815413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2477277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334584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61904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8137196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9836459" y="4827917"/>
            <a:ext cx="1484880" cy="9128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9403" y="891887"/>
            <a:ext cx="2020181" cy="707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9548427" y="891887"/>
            <a:ext cx="2020181" cy="707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217756" y="1851211"/>
            <a:ext cx="201555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Lorem Ipsum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058919" y="2235901"/>
            <a:ext cx="2333227" cy="1117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33" dirty="0"/>
              <a:t>Maecenas </a:t>
            </a:r>
            <a:r>
              <a:rPr lang="en-US" sz="1333" dirty="0" err="1"/>
              <a:t>vehicula</a:t>
            </a:r>
            <a:r>
              <a:rPr lang="en-US" sz="1333" dirty="0"/>
              <a:t> </a:t>
            </a:r>
            <a:r>
              <a:rPr lang="en-US" sz="1333" dirty="0" err="1"/>
              <a:t>velit</a:t>
            </a:r>
            <a:r>
              <a:rPr lang="en-US" sz="1333" dirty="0"/>
              <a:t> </a:t>
            </a:r>
            <a:r>
              <a:rPr lang="en-US" sz="1333" dirty="0" err="1"/>
              <a:t>quis</a:t>
            </a:r>
            <a:r>
              <a:rPr lang="en-US" sz="1333" dirty="0"/>
              <a:t> </a:t>
            </a:r>
            <a:r>
              <a:rPr lang="en-US" sz="1333" dirty="0" err="1"/>
              <a:t>augue</a:t>
            </a:r>
            <a:r>
              <a:rPr lang="en-US" sz="1333" dirty="0"/>
              <a:t> </a:t>
            </a:r>
            <a:r>
              <a:rPr lang="en-US" sz="1333" dirty="0" err="1"/>
              <a:t>varius</a:t>
            </a:r>
            <a:r>
              <a:rPr lang="en-US" sz="1333" dirty="0"/>
              <a:t> </a:t>
            </a:r>
            <a:r>
              <a:rPr lang="en-US" sz="1333" dirty="0" err="1"/>
              <a:t>mattis</a:t>
            </a:r>
            <a:r>
              <a:rPr lang="en-US" sz="1333" dirty="0"/>
              <a:t>. </a:t>
            </a:r>
            <a:r>
              <a:rPr lang="en-US" sz="1333" dirty="0" err="1"/>
              <a:t>Curabitur</a:t>
            </a:r>
            <a:r>
              <a:rPr lang="en-US" sz="1333" dirty="0"/>
              <a:t> a </a:t>
            </a:r>
            <a:r>
              <a:rPr lang="en-US" sz="1333" dirty="0" err="1"/>
              <a:t>enim</a:t>
            </a:r>
            <a:r>
              <a:rPr lang="en-US" sz="1333" dirty="0"/>
              <a:t> </a:t>
            </a:r>
            <a:r>
              <a:rPr lang="en-US" sz="1333" dirty="0" err="1"/>
              <a:t>ultrices</a:t>
            </a:r>
            <a:r>
              <a:rPr lang="en-US" sz="1333" dirty="0"/>
              <a:t>, </a:t>
            </a:r>
            <a:r>
              <a:rPr lang="en-US" sz="1333" dirty="0" err="1"/>
              <a:t>maximus</a:t>
            </a:r>
            <a:r>
              <a:rPr lang="en-US" sz="1333" dirty="0"/>
              <a:t> </a:t>
            </a:r>
            <a:r>
              <a:rPr lang="en-US" sz="1333" dirty="0" err="1"/>
              <a:t>lectus</a:t>
            </a:r>
            <a:r>
              <a:rPr lang="en-US" sz="1333" dirty="0"/>
              <a:t> ac, </a:t>
            </a:r>
            <a:r>
              <a:rPr lang="en-US" sz="1333" dirty="0" err="1"/>
              <a:t>posuere</a:t>
            </a:r>
            <a:r>
              <a:rPr lang="en-US" sz="1333" dirty="0"/>
              <a:t> ipsum.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439483" y="1755576"/>
            <a:ext cx="624069" cy="624069"/>
            <a:chOff x="1439483" y="1755576"/>
            <a:chExt cx="624069" cy="624069"/>
          </a:xfrm>
        </p:grpSpPr>
        <p:sp>
          <p:nvSpPr>
            <p:cNvPr id="29" name="Oval 28"/>
            <p:cNvSpPr/>
            <p:nvPr/>
          </p:nvSpPr>
          <p:spPr>
            <a:xfrm flipH="1">
              <a:off x="1439483" y="1755576"/>
              <a:ext cx="624069" cy="62406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2" name="Freeform 82"/>
            <p:cNvSpPr>
              <a:spLocks/>
            </p:cNvSpPr>
            <p:nvPr/>
          </p:nvSpPr>
          <p:spPr bwMode="invGray">
            <a:xfrm>
              <a:off x="1647791" y="1845763"/>
              <a:ext cx="207453" cy="443696"/>
            </a:xfrm>
            <a:custGeom>
              <a:avLst/>
              <a:gdLst>
                <a:gd name="T0" fmla="*/ 75 w 113"/>
                <a:gd name="T1" fmla="*/ 241 h 241"/>
                <a:gd name="T2" fmla="*/ 25 w 113"/>
                <a:gd name="T3" fmla="*/ 241 h 241"/>
                <a:gd name="T4" fmla="*/ 25 w 113"/>
                <a:gd name="T5" fmla="*/ 120 h 241"/>
                <a:gd name="T6" fmla="*/ 0 w 113"/>
                <a:gd name="T7" fmla="*/ 120 h 241"/>
                <a:gd name="T8" fmla="*/ 0 w 113"/>
                <a:gd name="T9" fmla="*/ 79 h 241"/>
                <a:gd name="T10" fmla="*/ 25 w 113"/>
                <a:gd name="T11" fmla="*/ 79 h 241"/>
                <a:gd name="T12" fmla="*/ 25 w 113"/>
                <a:gd name="T13" fmla="*/ 54 h 241"/>
                <a:gd name="T14" fmla="*/ 79 w 113"/>
                <a:gd name="T15" fmla="*/ 0 h 241"/>
                <a:gd name="T16" fmla="*/ 113 w 113"/>
                <a:gd name="T17" fmla="*/ 0 h 241"/>
                <a:gd name="T18" fmla="*/ 113 w 113"/>
                <a:gd name="T19" fmla="*/ 41 h 241"/>
                <a:gd name="T20" fmla="*/ 92 w 113"/>
                <a:gd name="T21" fmla="*/ 41 h 241"/>
                <a:gd name="T22" fmla="*/ 75 w 113"/>
                <a:gd name="T23" fmla="*/ 58 h 241"/>
                <a:gd name="T24" fmla="*/ 75 w 113"/>
                <a:gd name="T25" fmla="*/ 79 h 241"/>
                <a:gd name="T26" fmla="*/ 113 w 113"/>
                <a:gd name="T27" fmla="*/ 79 h 241"/>
                <a:gd name="T28" fmla="*/ 109 w 113"/>
                <a:gd name="T29" fmla="*/ 120 h 241"/>
                <a:gd name="T30" fmla="*/ 75 w 113"/>
                <a:gd name="T31" fmla="*/ 120 h 241"/>
                <a:gd name="T32" fmla="*/ 75 w 113"/>
                <a:gd name="T3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241">
                  <a:moveTo>
                    <a:pt x="75" y="241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20"/>
                    <a:pt x="39" y="0"/>
                    <a:pt x="7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76" y="41"/>
                    <a:pt x="75" y="47"/>
                    <a:pt x="75" y="5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75" y="120"/>
                    <a:pt x="75" y="120"/>
                    <a:pt x="75" y="120"/>
                  </a:cubicBezTo>
                  <a:lnTo>
                    <a:pt x="7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102236" y="4002895"/>
            <a:ext cx="624069" cy="624069"/>
            <a:chOff x="3102236" y="4002895"/>
            <a:chExt cx="624069" cy="624069"/>
          </a:xfrm>
        </p:grpSpPr>
        <p:sp>
          <p:nvSpPr>
            <p:cNvPr id="27" name="Oval 26"/>
            <p:cNvSpPr/>
            <p:nvPr/>
          </p:nvSpPr>
          <p:spPr>
            <a:xfrm flipH="1">
              <a:off x="3102236" y="4002895"/>
              <a:ext cx="624069" cy="62406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3245789" y="4154180"/>
              <a:ext cx="336967" cy="321499"/>
              <a:chOff x="2118665" y="1750614"/>
              <a:chExt cx="499807" cy="476865"/>
            </a:xfrm>
          </p:grpSpPr>
          <p:sp>
            <p:nvSpPr>
              <p:cNvPr id="44" name="Freeform 93"/>
              <p:cNvSpPr>
                <a:spLocks noEditPoints="1"/>
              </p:cNvSpPr>
              <p:nvPr/>
            </p:nvSpPr>
            <p:spPr bwMode="invGray">
              <a:xfrm>
                <a:off x="2118665" y="1750614"/>
                <a:ext cx="121265" cy="476865"/>
              </a:xfrm>
              <a:custGeom>
                <a:avLst/>
                <a:gdLst>
                  <a:gd name="T0" fmla="*/ 48 w 51"/>
                  <a:gd name="T1" fmla="*/ 202 h 202"/>
                  <a:gd name="T2" fmla="*/ 48 w 51"/>
                  <a:gd name="T3" fmla="*/ 66 h 202"/>
                  <a:gd name="T4" fmla="*/ 3 w 51"/>
                  <a:gd name="T5" fmla="*/ 66 h 202"/>
                  <a:gd name="T6" fmla="*/ 3 w 51"/>
                  <a:gd name="T7" fmla="*/ 202 h 202"/>
                  <a:gd name="T8" fmla="*/ 48 w 51"/>
                  <a:gd name="T9" fmla="*/ 202 h 202"/>
                  <a:gd name="T10" fmla="*/ 25 w 51"/>
                  <a:gd name="T11" fmla="*/ 47 h 202"/>
                  <a:gd name="T12" fmla="*/ 51 w 51"/>
                  <a:gd name="T13" fmla="*/ 24 h 202"/>
                  <a:gd name="T14" fmla="*/ 26 w 51"/>
                  <a:gd name="T15" fmla="*/ 0 h 202"/>
                  <a:gd name="T16" fmla="*/ 0 w 51"/>
                  <a:gd name="T17" fmla="*/ 24 h 202"/>
                  <a:gd name="T18" fmla="*/ 25 w 51"/>
                  <a:gd name="T19" fmla="*/ 47 h 202"/>
                  <a:gd name="T20" fmla="*/ 25 w 51"/>
                  <a:gd name="T21" fmla="*/ 4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2">
                    <a:moveTo>
                      <a:pt x="48" y="202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48" y="202"/>
                      <a:pt x="48" y="202"/>
                      <a:pt x="48" y="202"/>
                    </a:cubicBezTo>
                    <a:close/>
                    <a:moveTo>
                      <a:pt x="25" y="47"/>
                    </a:moveTo>
                    <a:cubicBezTo>
                      <a:pt x="41" y="47"/>
                      <a:pt x="51" y="37"/>
                      <a:pt x="51" y="24"/>
                    </a:cubicBezTo>
                    <a:cubicBezTo>
                      <a:pt x="51" y="11"/>
                      <a:pt x="41" y="0"/>
                      <a:pt x="26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Freeform 94"/>
              <p:cNvSpPr>
                <a:spLocks/>
              </p:cNvSpPr>
              <p:nvPr/>
            </p:nvSpPr>
            <p:spPr bwMode="invGray">
              <a:xfrm>
                <a:off x="2290730" y="1899737"/>
                <a:ext cx="327742" cy="327742"/>
              </a:xfrm>
              <a:custGeom>
                <a:avLst/>
                <a:gdLst>
                  <a:gd name="T0" fmla="*/ 0 w 138"/>
                  <a:gd name="T1" fmla="*/ 139 h 139"/>
                  <a:gd name="T2" fmla="*/ 45 w 138"/>
                  <a:gd name="T3" fmla="*/ 139 h 139"/>
                  <a:gd name="T4" fmla="*/ 45 w 138"/>
                  <a:gd name="T5" fmla="*/ 63 h 139"/>
                  <a:gd name="T6" fmla="*/ 47 w 138"/>
                  <a:gd name="T7" fmla="*/ 52 h 139"/>
                  <a:gd name="T8" fmla="*/ 70 w 138"/>
                  <a:gd name="T9" fmla="*/ 35 h 139"/>
                  <a:gd name="T10" fmla="*/ 93 w 138"/>
                  <a:gd name="T11" fmla="*/ 66 h 139"/>
                  <a:gd name="T12" fmla="*/ 93 w 138"/>
                  <a:gd name="T13" fmla="*/ 139 h 139"/>
                  <a:gd name="T14" fmla="*/ 138 w 138"/>
                  <a:gd name="T15" fmla="*/ 139 h 139"/>
                  <a:gd name="T16" fmla="*/ 138 w 138"/>
                  <a:gd name="T17" fmla="*/ 61 h 139"/>
                  <a:gd name="T18" fmla="*/ 86 w 138"/>
                  <a:gd name="T19" fmla="*/ 0 h 139"/>
                  <a:gd name="T20" fmla="*/ 45 w 138"/>
                  <a:gd name="T21" fmla="*/ 23 h 139"/>
                  <a:gd name="T22" fmla="*/ 45 w 138"/>
                  <a:gd name="T23" fmla="*/ 23 h 139"/>
                  <a:gd name="T24" fmla="*/ 45 w 138"/>
                  <a:gd name="T25" fmla="*/ 3 h 139"/>
                  <a:gd name="T26" fmla="*/ 0 w 138"/>
                  <a:gd name="T27" fmla="*/ 3 h 139"/>
                  <a:gd name="T28" fmla="*/ 0 w 138"/>
                  <a:gd name="T2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39">
                    <a:moveTo>
                      <a:pt x="0" y="139"/>
                    </a:move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59"/>
                      <a:pt x="45" y="55"/>
                      <a:pt x="47" y="52"/>
                    </a:cubicBezTo>
                    <a:cubicBezTo>
                      <a:pt x="50" y="44"/>
                      <a:pt x="57" y="35"/>
                      <a:pt x="70" y="35"/>
                    </a:cubicBezTo>
                    <a:cubicBezTo>
                      <a:pt x="86" y="35"/>
                      <a:pt x="93" y="48"/>
                      <a:pt x="93" y="66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8" y="19"/>
                      <a:pt x="116" y="0"/>
                      <a:pt x="86" y="0"/>
                    </a:cubicBezTo>
                    <a:cubicBezTo>
                      <a:pt x="61" y="0"/>
                      <a:pt x="51" y="1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6"/>
                      <a:pt x="0" y="139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0230355" y="4002895"/>
            <a:ext cx="624069" cy="624069"/>
            <a:chOff x="10230355" y="4002895"/>
            <a:chExt cx="624069" cy="624069"/>
          </a:xfrm>
        </p:grpSpPr>
        <p:sp>
          <p:nvSpPr>
            <p:cNvPr id="13" name="Oval 12"/>
            <p:cNvSpPr/>
            <p:nvPr/>
          </p:nvSpPr>
          <p:spPr>
            <a:xfrm>
              <a:off x="10230355" y="4002895"/>
              <a:ext cx="624069" cy="624069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10333141" y="4182425"/>
              <a:ext cx="418496" cy="265008"/>
              <a:chOff x="8047383" y="1827632"/>
              <a:chExt cx="571910" cy="362155"/>
            </a:xfrm>
          </p:grpSpPr>
          <p:sp>
            <p:nvSpPr>
              <p:cNvPr id="47" name="Freeform 144"/>
              <p:cNvSpPr>
                <a:spLocks noEditPoints="1"/>
              </p:cNvSpPr>
              <p:nvPr/>
            </p:nvSpPr>
            <p:spPr bwMode="invGray">
              <a:xfrm>
                <a:off x="8047383" y="1827632"/>
                <a:ext cx="288413" cy="353961"/>
              </a:xfrm>
              <a:custGeom>
                <a:avLst/>
                <a:gdLst>
                  <a:gd name="T0" fmla="*/ 111 w 122"/>
                  <a:gd name="T1" fmla="*/ 16 h 149"/>
                  <a:gd name="T2" fmla="*/ 118 w 122"/>
                  <a:gd name="T3" fmla="*/ 38 h 149"/>
                  <a:gd name="T4" fmla="*/ 111 w 122"/>
                  <a:gd name="T5" fmla="*/ 60 h 149"/>
                  <a:gd name="T6" fmla="*/ 99 w 122"/>
                  <a:gd name="T7" fmla="*/ 69 h 149"/>
                  <a:gd name="T8" fmla="*/ 117 w 122"/>
                  <a:gd name="T9" fmla="*/ 82 h 149"/>
                  <a:gd name="T10" fmla="*/ 122 w 122"/>
                  <a:gd name="T11" fmla="*/ 104 h 149"/>
                  <a:gd name="T12" fmla="*/ 116 w 122"/>
                  <a:gd name="T13" fmla="*/ 128 h 149"/>
                  <a:gd name="T14" fmla="*/ 105 w 122"/>
                  <a:gd name="T15" fmla="*/ 139 h 149"/>
                  <a:gd name="T16" fmla="*/ 88 w 122"/>
                  <a:gd name="T17" fmla="*/ 147 h 149"/>
                  <a:gd name="T18" fmla="*/ 67 w 122"/>
                  <a:gd name="T19" fmla="*/ 149 h 149"/>
                  <a:gd name="T20" fmla="*/ 0 w 122"/>
                  <a:gd name="T21" fmla="*/ 149 h 149"/>
                  <a:gd name="T22" fmla="*/ 0 w 122"/>
                  <a:gd name="T23" fmla="*/ 0 h 149"/>
                  <a:gd name="T24" fmla="*/ 72 w 122"/>
                  <a:gd name="T25" fmla="*/ 0 h 149"/>
                  <a:gd name="T26" fmla="*/ 111 w 122"/>
                  <a:gd name="T27" fmla="*/ 16 h 149"/>
                  <a:gd name="T28" fmla="*/ 30 w 122"/>
                  <a:gd name="T29" fmla="*/ 26 h 149"/>
                  <a:gd name="T30" fmla="*/ 30 w 122"/>
                  <a:gd name="T31" fmla="*/ 58 h 149"/>
                  <a:gd name="T32" fmla="*/ 66 w 122"/>
                  <a:gd name="T33" fmla="*/ 58 h 149"/>
                  <a:gd name="T34" fmla="*/ 82 w 122"/>
                  <a:gd name="T35" fmla="*/ 55 h 149"/>
                  <a:gd name="T36" fmla="*/ 88 w 122"/>
                  <a:gd name="T37" fmla="*/ 42 h 149"/>
                  <a:gd name="T38" fmla="*/ 80 w 122"/>
                  <a:gd name="T39" fmla="*/ 28 h 149"/>
                  <a:gd name="T40" fmla="*/ 62 w 122"/>
                  <a:gd name="T41" fmla="*/ 26 h 149"/>
                  <a:gd name="T42" fmla="*/ 30 w 122"/>
                  <a:gd name="T43" fmla="*/ 26 h 149"/>
                  <a:gd name="T44" fmla="*/ 30 w 122"/>
                  <a:gd name="T45" fmla="*/ 83 h 149"/>
                  <a:gd name="T46" fmla="*/ 30 w 122"/>
                  <a:gd name="T47" fmla="*/ 123 h 149"/>
                  <a:gd name="T48" fmla="*/ 66 w 122"/>
                  <a:gd name="T49" fmla="*/ 123 h 149"/>
                  <a:gd name="T50" fmla="*/ 81 w 122"/>
                  <a:gd name="T51" fmla="*/ 120 h 149"/>
                  <a:gd name="T52" fmla="*/ 91 w 122"/>
                  <a:gd name="T53" fmla="*/ 102 h 149"/>
                  <a:gd name="T54" fmla="*/ 81 w 122"/>
                  <a:gd name="T55" fmla="*/ 86 h 149"/>
                  <a:gd name="T56" fmla="*/ 66 w 122"/>
                  <a:gd name="T57" fmla="*/ 83 h 149"/>
                  <a:gd name="T58" fmla="*/ 30 w 122"/>
                  <a:gd name="T59" fmla="*/ 8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2" h="149">
                    <a:moveTo>
                      <a:pt x="111" y="16"/>
                    </a:moveTo>
                    <a:cubicBezTo>
                      <a:pt x="115" y="22"/>
                      <a:pt x="118" y="29"/>
                      <a:pt x="118" y="38"/>
                    </a:cubicBezTo>
                    <a:cubicBezTo>
                      <a:pt x="118" y="47"/>
                      <a:pt x="115" y="55"/>
                      <a:pt x="111" y="60"/>
                    </a:cubicBezTo>
                    <a:cubicBezTo>
                      <a:pt x="108" y="63"/>
                      <a:pt x="104" y="66"/>
                      <a:pt x="99" y="69"/>
                    </a:cubicBezTo>
                    <a:cubicBezTo>
                      <a:pt x="107" y="72"/>
                      <a:pt x="113" y="76"/>
                      <a:pt x="117" y="82"/>
                    </a:cubicBezTo>
                    <a:cubicBezTo>
                      <a:pt x="120" y="88"/>
                      <a:pt x="122" y="95"/>
                      <a:pt x="122" y="104"/>
                    </a:cubicBezTo>
                    <a:cubicBezTo>
                      <a:pt x="122" y="113"/>
                      <a:pt x="120" y="121"/>
                      <a:pt x="116" y="128"/>
                    </a:cubicBezTo>
                    <a:cubicBezTo>
                      <a:pt x="113" y="132"/>
                      <a:pt x="109" y="136"/>
                      <a:pt x="105" y="139"/>
                    </a:cubicBezTo>
                    <a:cubicBezTo>
                      <a:pt x="100" y="143"/>
                      <a:pt x="95" y="145"/>
                      <a:pt x="88" y="147"/>
                    </a:cubicBezTo>
                    <a:cubicBezTo>
                      <a:pt x="82" y="148"/>
                      <a:pt x="75" y="149"/>
                      <a:pt x="67" y="14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90" y="0"/>
                      <a:pt x="103" y="5"/>
                      <a:pt x="111" y="16"/>
                    </a:cubicBezTo>
                    <a:close/>
                    <a:moveTo>
                      <a:pt x="30" y="26"/>
                    </a:moveTo>
                    <a:cubicBezTo>
                      <a:pt x="30" y="58"/>
                      <a:pt x="30" y="58"/>
                      <a:pt x="30" y="58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72" y="58"/>
                      <a:pt x="78" y="57"/>
                      <a:pt x="82" y="55"/>
                    </a:cubicBezTo>
                    <a:cubicBezTo>
                      <a:pt x="86" y="52"/>
                      <a:pt x="88" y="48"/>
                      <a:pt x="88" y="42"/>
                    </a:cubicBezTo>
                    <a:cubicBezTo>
                      <a:pt x="88" y="35"/>
                      <a:pt x="85" y="30"/>
                      <a:pt x="80" y="28"/>
                    </a:cubicBezTo>
                    <a:cubicBezTo>
                      <a:pt x="75" y="26"/>
                      <a:pt x="69" y="26"/>
                      <a:pt x="62" y="26"/>
                    </a:cubicBezTo>
                    <a:lnTo>
                      <a:pt x="30" y="26"/>
                    </a:lnTo>
                    <a:close/>
                    <a:moveTo>
                      <a:pt x="30" y="83"/>
                    </a:moveTo>
                    <a:cubicBezTo>
                      <a:pt x="30" y="123"/>
                      <a:pt x="30" y="123"/>
                      <a:pt x="30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72" y="123"/>
                      <a:pt x="77" y="122"/>
                      <a:pt x="81" y="120"/>
                    </a:cubicBezTo>
                    <a:cubicBezTo>
                      <a:pt x="88" y="117"/>
                      <a:pt x="91" y="111"/>
                      <a:pt x="91" y="102"/>
                    </a:cubicBezTo>
                    <a:cubicBezTo>
                      <a:pt x="91" y="94"/>
                      <a:pt x="88" y="89"/>
                      <a:pt x="81" y="86"/>
                    </a:cubicBezTo>
                    <a:cubicBezTo>
                      <a:pt x="78" y="84"/>
                      <a:pt x="73" y="83"/>
                      <a:pt x="66" y="83"/>
                    </a:cubicBezTo>
                    <a:lnTo>
                      <a:pt x="30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3200"/>
              </a:p>
            </p:txBody>
          </p:sp>
          <p:sp>
            <p:nvSpPr>
              <p:cNvPr id="48" name="Freeform 145"/>
              <p:cNvSpPr>
                <a:spLocks noEditPoints="1"/>
              </p:cNvSpPr>
              <p:nvPr/>
            </p:nvSpPr>
            <p:spPr bwMode="invGray">
              <a:xfrm>
                <a:off x="8358738" y="1912845"/>
                <a:ext cx="260555" cy="276942"/>
              </a:xfrm>
              <a:custGeom>
                <a:avLst/>
                <a:gdLst>
                  <a:gd name="T0" fmla="*/ 81 w 110"/>
                  <a:gd name="T1" fmla="*/ 5 h 117"/>
                  <a:gd name="T2" fmla="*/ 100 w 110"/>
                  <a:gd name="T3" fmla="*/ 21 h 117"/>
                  <a:gd name="T4" fmla="*/ 108 w 110"/>
                  <a:gd name="T5" fmla="*/ 44 h 117"/>
                  <a:gd name="T6" fmla="*/ 109 w 110"/>
                  <a:gd name="T7" fmla="*/ 66 h 117"/>
                  <a:gd name="T8" fmla="*/ 29 w 110"/>
                  <a:gd name="T9" fmla="*/ 66 h 117"/>
                  <a:gd name="T10" fmla="*/ 41 w 110"/>
                  <a:gd name="T11" fmla="*/ 89 h 117"/>
                  <a:gd name="T12" fmla="*/ 56 w 110"/>
                  <a:gd name="T13" fmla="*/ 93 h 117"/>
                  <a:gd name="T14" fmla="*/ 73 w 110"/>
                  <a:gd name="T15" fmla="*/ 88 h 117"/>
                  <a:gd name="T16" fmla="*/ 78 w 110"/>
                  <a:gd name="T17" fmla="*/ 81 h 117"/>
                  <a:gd name="T18" fmla="*/ 108 w 110"/>
                  <a:gd name="T19" fmla="*/ 81 h 117"/>
                  <a:gd name="T20" fmla="*/ 97 w 110"/>
                  <a:gd name="T21" fmla="*/ 101 h 117"/>
                  <a:gd name="T22" fmla="*/ 56 w 110"/>
                  <a:gd name="T23" fmla="*/ 117 h 117"/>
                  <a:gd name="T24" fmla="*/ 17 w 110"/>
                  <a:gd name="T25" fmla="*/ 103 h 117"/>
                  <a:gd name="T26" fmla="*/ 0 w 110"/>
                  <a:gd name="T27" fmla="*/ 59 h 117"/>
                  <a:gd name="T28" fmla="*/ 15 w 110"/>
                  <a:gd name="T29" fmla="*/ 15 h 117"/>
                  <a:gd name="T30" fmla="*/ 55 w 110"/>
                  <a:gd name="T31" fmla="*/ 0 h 117"/>
                  <a:gd name="T32" fmla="*/ 81 w 110"/>
                  <a:gd name="T33" fmla="*/ 5 h 117"/>
                  <a:gd name="T34" fmla="*/ 37 w 110"/>
                  <a:gd name="T35" fmla="*/ 30 h 117"/>
                  <a:gd name="T36" fmla="*/ 30 w 110"/>
                  <a:gd name="T37" fmla="*/ 47 h 117"/>
                  <a:gd name="T38" fmla="*/ 79 w 110"/>
                  <a:gd name="T39" fmla="*/ 47 h 117"/>
                  <a:gd name="T40" fmla="*/ 72 w 110"/>
                  <a:gd name="T41" fmla="*/ 29 h 117"/>
                  <a:gd name="T42" fmla="*/ 55 w 110"/>
                  <a:gd name="T43" fmla="*/ 23 h 117"/>
                  <a:gd name="T44" fmla="*/ 37 w 110"/>
                  <a:gd name="T45" fmla="*/ 3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0" h="117">
                    <a:moveTo>
                      <a:pt x="81" y="5"/>
                    </a:moveTo>
                    <a:cubicBezTo>
                      <a:pt x="88" y="8"/>
                      <a:pt x="95" y="14"/>
                      <a:pt x="100" y="21"/>
                    </a:cubicBezTo>
                    <a:cubicBezTo>
                      <a:pt x="104" y="28"/>
                      <a:pt x="107" y="35"/>
                      <a:pt x="108" y="44"/>
                    </a:cubicBezTo>
                    <a:cubicBezTo>
                      <a:pt x="109" y="49"/>
                      <a:pt x="110" y="56"/>
                      <a:pt x="10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29" y="77"/>
                      <a:pt x="33" y="85"/>
                      <a:pt x="41" y="89"/>
                    </a:cubicBezTo>
                    <a:cubicBezTo>
                      <a:pt x="45" y="92"/>
                      <a:pt x="50" y="93"/>
                      <a:pt x="56" y="93"/>
                    </a:cubicBezTo>
                    <a:cubicBezTo>
                      <a:pt x="63" y="93"/>
                      <a:pt x="68" y="92"/>
                      <a:pt x="73" y="88"/>
                    </a:cubicBezTo>
                    <a:cubicBezTo>
                      <a:pt x="75" y="86"/>
                      <a:pt x="77" y="84"/>
                      <a:pt x="7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7" y="87"/>
                      <a:pt x="104" y="94"/>
                      <a:pt x="97" y="101"/>
                    </a:cubicBezTo>
                    <a:cubicBezTo>
                      <a:pt x="87" y="111"/>
                      <a:pt x="73" y="117"/>
                      <a:pt x="56" y="117"/>
                    </a:cubicBezTo>
                    <a:cubicBezTo>
                      <a:pt x="41" y="117"/>
                      <a:pt x="28" y="112"/>
                      <a:pt x="17" y="103"/>
                    </a:cubicBezTo>
                    <a:cubicBezTo>
                      <a:pt x="6" y="94"/>
                      <a:pt x="0" y="79"/>
                      <a:pt x="0" y="59"/>
                    </a:cubicBezTo>
                    <a:cubicBezTo>
                      <a:pt x="0" y="40"/>
                      <a:pt x="5" y="25"/>
                      <a:pt x="15" y="15"/>
                    </a:cubicBezTo>
                    <a:cubicBezTo>
                      <a:pt x="25" y="5"/>
                      <a:pt x="38" y="0"/>
                      <a:pt x="55" y="0"/>
                    </a:cubicBezTo>
                    <a:cubicBezTo>
                      <a:pt x="64" y="0"/>
                      <a:pt x="73" y="1"/>
                      <a:pt x="81" y="5"/>
                    </a:cubicBezTo>
                    <a:close/>
                    <a:moveTo>
                      <a:pt x="37" y="30"/>
                    </a:moveTo>
                    <a:cubicBezTo>
                      <a:pt x="33" y="34"/>
                      <a:pt x="31" y="40"/>
                      <a:pt x="30" y="47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79" y="39"/>
                      <a:pt x="76" y="33"/>
                      <a:pt x="72" y="29"/>
                    </a:cubicBezTo>
                    <a:cubicBezTo>
                      <a:pt x="67" y="25"/>
                      <a:pt x="61" y="23"/>
                      <a:pt x="55" y="23"/>
                    </a:cubicBezTo>
                    <a:cubicBezTo>
                      <a:pt x="47" y="23"/>
                      <a:pt x="42" y="25"/>
                      <a:pt x="3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3200"/>
              </a:p>
            </p:txBody>
          </p:sp>
          <p:sp>
            <p:nvSpPr>
              <p:cNvPr id="49" name="Rectangle 146"/>
              <p:cNvSpPr>
                <a:spLocks noChangeArrowheads="1"/>
              </p:cNvSpPr>
              <p:nvPr/>
            </p:nvSpPr>
            <p:spPr bwMode="invGray">
              <a:xfrm>
                <a:off x="8411177" y="1845659"/>
                <a:ext cx="152401" cy="4260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3200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8567602" y="4002895"/>
            <a:ext cx="624069" cy="624069"/>
            <a:chOff x="8567602" y="4002895"/>
            <a:chExt cx="624069" cy="624069"/>
          </a:xfrm>
        </p:grpSpPr>
        <p:sp>
          <p:nvSpPr>
            <p:cNvPr id="12" name="Oval 11"/>
            <p:cNvSpPr/>
            <p:nvPr/>
          </p:nvSpPr>
          <p:spPr>
            <a:xfrm>
              <a:off x="8567602" y="4002895"/>
              <a:ext cx="624069" cy="624069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0" name="Freeform 8"/>
            <p:cNvSpPr>
              <a:spLocks/>
            </p:cNvSpPr>
            <p:nvPr/>
          </p:nvSpPr>
          <p:spPr bwMode="auto">
            <a:xfrm>
              <a:off x="8717661" y="4110373"/>
              <a:ext cx="323953" cy="409112"/>
            </a:xfrm>
            <a:custGeom>
              <a:avLst/>
              <a:gdLst>
                <a:gd name="T0" fmla="*/ 347 w 866"/>
                <a:gd name="T1" fmla="*/ 731 h 1094"/>
                <a:gd name="T2" fmla="*/ 182 w 866"/>
                <a:gd name="T3" fmla="*/ 1094 h 1094"/>
                <a:gd name="T4" fmla="*/ 265 w 866"/>
                <a:gd name="T5" fmla="*/ 526 h 1094"/>
                <a:gd name="T6" fmla="*/ 402 w 866"/>
                <a:gd name="T7" fmla="*/ 265 h 1094"/>
                <a:gd name="T8" fmla="*/ 463 w 866"/>
                <a:gd name="T9" fmla="*/ 690 h 1094"/>
                <a:gd name="T10" fmla="*/ 628 w 866"/>
                <a:gd name="T11" fmla="*/ 197 h 1094"/>
                <a:gd name="T12" fmla="*/ 128 w 866"/>
                <a:gd name="T13" fmla="*/ 464 h 1094"/>
                <a:gd name="T14" fmla="*/ 155 w 866"/>
                <a:gd name="T15" fmla="*/ 642 h 1094"/>
                <a:gd name="T16" fmla="*/ 4 w 866"/>
                <a:gd name="T17" fmla="*/ 395 h 1094"/>
                <a:gd name="T18" fmla="*/ 367 w 866"/>
                <a:gd name="T19" fmla="*/ 26 h 1094"/>
                <a:gd name="T20" fmla="*/ 833 w 866"/>
                <a:gd name="T21" fmla="*/ 320 h 1094"/>
                <a:gd name="T22" fmla="*/ 491 w 866"/>
                <a:gd name="T23" fmla="*/ 800 h 1094"/>
                <a:gd name="T24" fmla="*/ 347 w 866"/>
                <a:gd name="T25" fmla="*/ 731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6" h="1094">
                  <a:moveTo>
                    <a:pt x="347" y="731"/>
                  </a:moveTo>
                  <a:cubicBezTo>
                    <a:pt x="319" y="879"/>
                    <a:pt x="284" y="1020"/>
                    <a:pt x="182" y="1094"/>
                  </a:cubicBezTo>
                  <a:cubicBezTo>
                    <a:pt x="151" y="871"/>
                    <a:pt x="229" y="703"/>
                    <a:pt x="265" y="526"/>
                  </a:cubicBezTo>
                  <a:cubicBezTo>
                    <a:pt x="203" y="422"/>
                    <a:pt x="272" y="214"/>
                    <a:pt x="402" y="265"/>
                  </a:cubicBezTo>
                  <a:cubicBezTo>
                    <a:pt x="561" y="328"/>
                    <a:pt x="264" y="650"/>
                    <a:pt x="463" y="690"/>
                  </a:cubicBezTo>
                  <a:cubicBezTo>
                    <a:pt x="672" y="732"/>
                    <a:pt x="757" y="328"/>
                    <a:pt x="628" y="197"/>
                  </a:cubicBezTo>
                  <a:cubicBezTo>
                    <a:pt x="441" y="7"/>
                    <a:pt x="84" y="192"/>
                    <a:pt x="128" y="464"/>
                  </a:cubicBezTo>
                  <a:cubicBezTo>
                    <a:pt x="138" y="530"/>
                    <a:pt x="207" y="550"/>
                    <a:pt x="155" y="642"/>
                  </a:cubicBezTo>
                  <a:cubicBezTo>
                    <a:pt x="35" y="616"/>
                    <a:pt x="0" y="521"/>
                    <a:pt x="4" y="395"/>
                  </a:cubicBezTo>
                  <a:cubicBezTo>
                    <a:pt x="12" y="190"/>
                    <a:pt x="189" y="46"/>
                    <a:pt x="367" y="26"/>
                  </a:cubicBezTo>
                  <a:cubicBezTo>
                    <a:pt x="593" y="0"/>
                    <a:pt x="804" y="108"/>
                    <a:pt x="833" y="320"/>
                  </a:cubicBezTo>
                  <a:cubicBezTo>
                    <a:pt x="866" y="559"/>
                    <a:pt x="731" y="818"/>
                    <a:pt x="491" y="800"/>
                  </a:cubicBezTo>
                  <a:cubicBezTo>
                    <a:pt x="425" y="795"/>
                    <a:pt x="398" y="762"/>
                    <a:pt x="347" y="7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230355" y="1755576"/>
            <a:ext cx="624069" cy="624069"/>
            <a:chOff x="10230355" y="1755576"/>
            <a:chExt cx="624069" cy="624069"/>
          </a:xfrm>
        </p:grpSpPr>
        <p:sp>
          <p:nvSpPr>
            <p:cNvPr id="17" name="Oval 16"/>
            <p:cNvSpPr/>
            <p:nvPr/>
          </p:nvSpPr>
          <p:spPr>
            <a:xfrm>
              <a:off x="10230355" y="1755576"/>
              <a:ext cx="624069" cy="62406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1" name="Freeform 80"/>
            <p:cNvSpPr>
              <a:spLocks/>
            </p:cNvSpPr>
            <p:nvPr/>
          </p:nvSpPr>
          <p:spPr bwMode="invGray">
            <a:xfrm>
              <a:off x="10389927" y="1863964"/>
              <a:ext cx="304925" cy="407293"/>
            </a:xfrm>
            <a:custGeom>
              <a:avLst/>
              <a:gdLst>
                <a:gd name="T0" fmla="*/ 150 w 181"/>
                <a:gd name="T1" fmla="*/ 181 h 241"/>
                <a:gd name="T2" fmla="*/ 91 w 181"/>
                <a:gd name="T3" fmla="*/ 181 h 241"/>
                <a:gd name="T4" fmla="*/ 69 w 181"/>
                <a:gd name="T5" fmla="*/ 172 h 241"/>
                <a:gd name="T6" fmla="*/ 61 w 181"/>
                <a:gd name="T7" fmla="*/ 151 h 241"/>
                <a:gd name="T8" fmla="*/ 61 w 181"/>
                <a:gd name="T9" fmla="*/ 121 h 241"/>
                <a:gd name="T10" fmla="*/ 150 w 181"/>
                <a:gd name="T11" fmla="*/ 121 h 241"/>
                <a:gd name="T12" fmla="*/ 172 w 181"/>
                <a:gd name="T13" fmla="*/ 112 h 241"/>
                <a:gd name="T14" fmla="*/ 181 w 181"/>
                <a:gd name="T15" fmla="*/ 91 h 241"/>
                <a:gd name="T16" fmla="*/ 172 w 181"/>
                <a:gd name="T17" fmla="*/ 69 h 241"/>
                <a:gd name="T18" fmla="*/ 150 w 181"/>
                <a:gd name="T19" fmla="*/ 60 h 241"/>
                <a:gd name="T20" fmla="*/ 61 w 181"/>
                <a:gd name="T21" fmla="*/ 60 h 241"/>
                <a:gd name="T22" fmla="*/ 61 w 181"/>
                <a:gd name="T23" fmla="*/ 30 h 241"/>
                <a:gd name="T24" fmla="*/ 52 w 181"/>
                <a:gd name="T25" fmla="*/ 9 h 241"/>
                <a:gd name="T26" fmla="*/ 31 w 181"/>
                <a:gd name="T27" fmla="*/ 0 h 241"/>
                <a:gd name="T28" fmla="*/ 9 w 181"/>
                <a:gd name="T29" fmla="*/ 9 h 241"/>
                <a:gd name="T30" fmla="*/ 0 w 181"/>
                <a:gd name="T31" fmla="*/ 30 h 241"/>
                <a:gd name="T32" fmla="*/ 0 w 181"/>
                <a:gd name="T33" fmla="*/ 151 h 241"/>
                <a:gd name="T34" fmla="*/ 27 w 181"/>
                <a:gd name="T35" fmla="*/ 215 h 241"/>
                <a:gd name="T36" fmla="*/ 91 w 181"/>
                <a:gd name="T37" fmla="*/ 241 h 241"/>
                <a:gd name="T38" fmla="*/ 150 w 181"/>
                <a:gd name="T39" fmla="*/ 241 h 241"/>
                <a:gd name="T40" fmla="*/ 172 w 181"/>
                <a:gd name="T41" fmla="*/ 232 h 241"/>
                <a:gd name="T42" fmla="*/ 181 w 181"/>
                <a:gd name="T43" fmla="*/ 211 h 241"/>
                <a:gd name="T44" fmla="*/ 172 w 181"/>
                <a:gd name="T45" fmla="*/ 190 h 241"/>
                <a:gd name="T46" fmla="*/ 150 w 181"/>
                <a:gd name="T47" fmla="*/ 18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241">
                  <a:moveTo>
                    <a:pt x="150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82" y="181"/>
                    <a:pt x="75" y="178"/>
                    <a:pt x="69" y="172"/>
                  </a:cubicBezTo>
                  <a:cubicBezTo>
                    <a:pt x="64" y="166"/>
                    <a:pt x="61" y="159"/>
                    <a:pt x="61" y="15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9" y="121"/>
                    <a:pt x="166" y="118"/>
                    <a:pt x="172" y="112"/>
                  </a:cubicBezTo>
                  <a:cubicBezTo>
                    <a:pt x="178" y="106"/>
                    <a:pt x="181" y="99"/>
                    <a:pt x="181" y="91"/>
                  </a:cubicBezTo>
                  <a:cubicBezTo>
                    <a:pt x="181" y="82"/>
                    <a:pt x="178" y="75"/>
                    <a:pt x="172" y="69"/>
                  </a:cubicBezTo>
                  <a:cubicBezTo>
                    <a:pt x="166" y="63"/>
                    <a:pt x="159" y="60"/>
                    <a:pt x="150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2"/>
                    <a:pt x="58" y="15"/>
                    <a:pt x="52" y="9"/>
                  </a:cubicBezTo>
                  <a:cubicBezTo>
                    <a:pt x="46" y="3"/>
                    <a:pt x="39" y="0"/>
                    <a:pt x="31" y="0"/>
                  </a:cubicBezTo>
                  <a:cubicBezTo>
                    <a:pt x="22" y="0"/>
                    <a:pt x="15" y="3"/>
                    <a:pt x="9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9" y="197"/>
                    <a:pt x="27" y="215"/>
                  </a:cubicBezTo>
                  <a:cubicBezTo>
                    <a:pt x="44" y="232"/>
                    <a:pt x="66" y="241"/>
                    <a:pt x="91" y="241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9" y="241"/>
                    <a:pt x="166" y="238"/>
                    <a:pt x="172" y="232"/>
                  </a:cubicBezTo>
                  <a:cubicBezTo>
                    <a:pt x="178" y="226"/>
                    <a:pt x="181" y="219"/>
                    <a:pt x="181" y="211"/>
                  </a:cubicBezTo>
                  <a:cubicBezTo>
                    <a:pt x="181" y="203"/>
                    <a:pt x="178" y="196"/>
                    <a:pt x="172" y="190"/>
                  </a:cubicBezTo>
                  <a:cubicBezTo>
                    <a:pt x="166" y="184"/>
                    <a:pt x="159" y="181"/>
                    <a:pt x="15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64990" y="4002895"/>
            <a:ext cx="624069" cy="624069"/>
            <a:chOff x="4764990" y="4002895"/>
            <a:chExt cx="624069" cy="624069"/>
          </a:xfrm>
        </p:grpSpPr>
        <p:sp>
          <p:nvSpPr>
            <p:cNvPr id="26" name="Oval 25"/>
            <p:cNvSpPr/>
            <p:nvPr/>
          </p:nvSpPr>
          <p:spPr>
            <a:xfrm flipH="1">
              <a:off x="4764990" y="4002895"/>
              <a:ext cx="624069" cy="624069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4914356" y="4119841"/>
              <a:ext cx="325336" cy="390180"/>
              <a:chOff x="8071963" y="3061130"/>
              <a:chExt cx="476865" cy="571910"/>
            </a:xfrm>
          </p:grpSpPr>
          <p:sp>
            <p:nvSpPr>
              <p:cNvPr id="53" name="Freeform 52"/>
              <p:cNvSpPr>
                <a:spLocks/>
              </p:cNvSpPr>
              <p:nvPr/>
            </p:nvSpPr>
            <p:spPr bwMode="invGray">
              <a:xfrm>
                <a:off x="8145706" y="3061130"/>
                <a:ext cx="109794" cy="211394"/>
              </a:xfrm>
              <a:custGeom>
                <a:avLst/>
                <a:gdLst>
                  <a:gd name="T0" fmla="*/ 47 w 67"/>
                  <a:gd name="T1" fmla="*/ 0 h 129"/>
                  <a:gd name="T2" fmla="*/ 34 w 67"/>
                  <a:gd name="T3" fmla="*/ 51 h 129"/>
                  <a:gd name="T4" fmla="*/ 32 w 67"/>
                  <a:gd name="T5" fmla="*/ 51 h 129"/>
                  <a:gd name="T6" fmla="*/ 19 w 67"/>
                  <a:gd name="T7" fmla="*/ 0 h 129"/>
                  <a:gd name="T8" fmla="*/ 0 w 67"/>
                  <a:gd name="T9" fmla="*/ 0 h 129"/>
                  <a:gd name="T10" fmla="*/ 23 w 67"/>
                  <a:gd name="T11" fmla="*/ 78 h 129"/>
                  <a:gd name="T12" fmla="*/ 23 w 67"/>
                  <a:gd name="T13" fmla="*/ 129 h 129"/>
                  <a:gd name="T14" fmla="*/ 44 w 67"/>
                  <a:gd name="T15" fmla="*/ 129 h 129"/>
                  <a:gd name="T16" fmla="*/ 44 w 67"/>
                  <a:gd name="T17" fmla="*/ 76 h 129"/>
                  <a:gd name="T18" fmla="*/ 67 w 67"/>
                  <a:gd name="T19" fmla="*/ 0 h 129"/>
                  <a:gd name="T20" fmla="*/ 47 w 67"/>
                  <a:gd name="T21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29">
                    <a:moveTo>
                      <a:pt x="47" y="0"/>
                    </a:moveTo>
                    <a:lnTo>
                      <a:pt x="34" y="51"/>
                    </a:lnTo>
                    <a:lnTo>
                      <a:pt x="32" y="51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23" y="78"/>
                    </a:lnTo>
                    <a:lnTo>
                      <a:pt x="23" y="129"/>
                    </a:lnTo>
                    <a:lnTo>
                      <a:pt x="44" y="129"/>
                    </a:lnTo>
                    <a:lnTo>
                      <a:pt x="44" y="76"/>
                    </a:lnTo>
                    <a:lnTo>
                      <a:pt x="67" y="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" name="Freeform 53"/>
              <p:cNvSpPr>
                <a:spLocks noEditPoints="1"/>
              </p:cNvSpPr>
              <p:nvPr/>
            </p:nvSpPr>
            <p:spPr bwMode="invGray">
              <a:xfrm>
                <a:off x="8252221" y="3113568"/>
                <a:ext cx="85213" cy="163871"/>
              </a:xfrm>
              <a:custGeom>
                <a:avLst/>
                <a:gdLst>
                  <a:gd name="T0" fmla="*/ 14 w 36"/>
                  <a:gd name="T1" fmla="*/ 56 h 69"/>
                  <a:gd name="T2" fmla="*/ 13 w 36"/>
                  <a:gd name="T3" fmla="*/ 52 h 69"/>
                  <a:gd name="T4" fmla="*/ 13 w 36"/>
                  <a:gd name="T5" fmla="*/ 16 h 69"/>
                  <a:gd name="T6" fmla="*/ 14 w 36"/>
                  <a:gd name="T7" fmla="*/ 12 h 69"/>
                  <a:gd name="T8" fmla="*/ 18 w 36"/>
                  <a:gd name="T9" fmla="*/ 11 h 69"/>
                  <a:gd name="T10" fmla="*/ 22 w 36"/>
                  <a:gd name="T11" fmla="*/ 12 h 69"/>
                  <a:gd name="T12" fmla="*/ 23 w 36"/>
                  <a:gd name="T13" fmla="*/ 16 h 69"/>
                  <a:gd name="T14" fmla="*/ 23 w 36"/>
                  <a:gd name="T15" fmla="*/ 52 h 69"/>
                  <a:gd name="T16" fmla="*/ 22 w 36"/>
                  <a:gd name="T17" fmla="*/ 56 h 69"/>
                  <a:gd name="T18" fmla="*/ 18 w 36"/>
                  <a:gd name="T19" fmla="*/ 57 h 69"/>
                  <a:gd name="T20" fmla="*/ 14 w 36"/>
                  <a:gd name="T21" fmla="*/ 56 h 69"/>
                  <a:gd name="T22" fmla="*/ 5 w 36"/>
                  <a:gd name="T23" fmla="*/ 4 h 69"/>
                  <a:gd name="T24" fmla="*/ 0 w 36"/>
                  <a:gd name="T25" fmla="*/ 16 h 69"/>
                  <a:gd name="T26" fmla="*/ 0 w 36"/>
                  <a:gd name="T27" fmla="*/ 50 h 69"/>
                  <a:gd name="T28" fmla="*/ 5 w 36"/>
                  <a:gd name="T29" fmla="*/ 64 h 69"/>
                  <a:gd name="T30" fmla="*/ 18 w 36"/>
                  <a:gd name="T31" fmla="*/ 69 h 69"/>
                  <a:gd name="T32" fmla="*/ 31 w 36"/>
                  <a:gd name="T33" fmla="*/ 64 h 69"/>
                  <a:gd name="T34" fmla="*/ 36 w 36"/>
                  <a:gd name="T35" fmla="*/ 51 h 69"/>
                  <a:gd name="T36" fmla="*/ 36 w 36"/>
                  <a:gd name="T37" fmla="*/ 17 h 69"/>
                  <a:gd name="T38" fmla="*/ 31 w 36"/>
                  <a:gd name="T39" fmla="*/ 4 h 69"/>
                  <a:gd name="T40" fmla="*/ 18 w 36"/>
                  <a:gd name="T41" fmla="*/ 0 h 69"/>
                  <a:gd name="T42" fmla="*/ 5 w 36"/>
                  <a:gd name="T43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69">
                    <a:moveTo>
                      <a:pt x="14" y="56"/>
                    </a:moveTo>
                    <a:cubicBezTo>
                      <a:pt x="13" y="55"/>
                      <a:pt x="13" y="53"/>
                      <a:pt x="13" y="52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4"/>
                      <a:pt x="13" y="13"/>
                      <a:pt x="14" y="12"/>
                    </a:cubicBezTo>
                    <a:cubicBezTo>
                      <a:pt x="15" y="11"/>
                      <a:pt x="16" y="11"/>
                      <a:pt x="18" y="11"/>
                    </a:cubicBezTo>
                    <a:cubicBezTo>
                      <a:pt x="19" y="11"/>
                      <a:pt x="21" y="11"/>
                      <a:pt x="22" y="12"/>
                    </a:cubicBezTo>
                    <a:cubicBezTo>
                      <a:pt x="23" y="13"/>
                      <a:pt x="23" y="14"/>
                      <a:pt x="23" y="16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3"/>
                      <a:pt x="23" y="55"/>
                      <a:pt x="22" y="56"/>
                    </a:cubicBezTo>
                    <a:cubicBezTo>
                      <a:pt x="21" y="57"/>
                      <a:pt x="19" y="57"/>
                      <a:pt x="18" y="57"/>
                    </a:cubicBezTo>
                    <a:cubicBezTo>
                      <a:pt x="16" y="57"/>
                      <a:pt x="15" y="57"/>
                      <a:pt x="14" y="56"/>
                    </a:cubicBezTo>
                    <a:moveTo>
                      <a:pt x="5" y="4"/>
                    </a:moveTo>
                    <a:cubicBezTo>
                      <a:pt x="2" y="7"/>
                      <a:pt x="0" y="11"/>
                      <a:pt x="0" y="16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6"/>
                      <a:pt x="2" y="60"/>
                      <a:pt x="5" y="64"/>
                    </a:cubicBezTo>
                    <a:cubicBezTo>
                      <a:pt x="8" y="67"/>
                      <a:pt x="12" y="69"/>
                      <a:pt x="18" y="69"/>
                    </a:cubicBezTo>
                    <a:cubicBezTo>
                      <a:pt x="23" y="69"/>
                      <a:pt x="28" y="67"/>
                      <a:pt x="31" y="64"/>
                    </a:cubicBezTo>
                    <a:cubicBezTo>
                      <a:pt x="34" y="61"/>
                      <a:pt x="36" y="56"/>
                      <a:pt x="36" y="51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2"/>
                      <a:pt x="34" y="8"/>
                      <a:pt x="31" y="4"/>
                    </a:cubicBezTo>
                    <a:cubicBezTo>
                      <a:pt x="27" y="1"/>
                      <a:pt x="23" y="0"/>
                      <a:pt x="18" y="0"/>
                    </a:cubicBezTo>
                    <a:cubicBezTo>
                      <a:pt x="13" y="0"/>
                      <a:pt x="8" y="1"/>
                      <a:pt x="5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invGray">
              <a:xfrm>
                <a:off x="8362015" y="3116846"/>
                <a:ext cx="81935" cy="157316"/>
              </a:xfrm>
              <a:custGeom>
                <a:avLst/>
                <a:gdLst>
                  <a:gd name="T0" fmla="*/ 23 w 35"/>
                  <a:gd name="T1" fmla="*/ 0 h 67"/>
                  <a:gd name="T2" fmla="*/ 23 w 35"/>
                  <a:gd name="T3" fmla="*/ 50 h 67"/>
                  <a:gd name="T4" fmla="*/ 19 w 35"/>
                  <a:gd name="T5" fmla="*/ 54 h 67"/>
                  <a:gd name="T6" fmla="*/ 15 w 35"/>
                  <a:gd name="T7" fmla="*/ 55 h 67"/>
                  <a:gd name="T8" fmla="*/ 13 w 35"/>
                  <a:gd name="T9" fmla="*/ 54 h 67"/>
                  <a:gd name="T10" fmla="*/ 12 w 35"/>
                  <a:gd name="T11" fmla="*/ 51 h 67"/>
                  <a:gd name="T12" fmla="*/ 12 w 35"/>
                  <a:gd name="T13" fmla="*/ 0 h 67"/>
                  <a:gd name="T14" fmla="*/ 0 w 35"/>
                  <a:gd name="T15" fmla="*/ 0 h 67"/>
                  <a:gd name="T16" fmla="*/ 0 w 35"/>
                  <a:gd name="T17" fmla="*/ 55 h 67"/>
                  <a:gd name="T18" fmla="*/ 2 w 35"/>
                  <a:gd name="T19" fmla="*/ 64 h 67"/>
                  <a:gd name="T20" fmla="*/ 8 w 35"/>
                  <a:gd name="T21" fmla="*/ 67 h 67"/>
                  <a:gd name="T22" fmla="*/ 15 w 35"/>
                  <a:gd name="T23" fmla="*/ 65 h 67"/>
                  <a:gd name="T24" fmla="*/ 23 w 35"/>
                  <a:gd name="T25" fmla="*/ 59 h 67"/>
                  <a:gd name="T26" fmla="*/ 23 w 35"/>
                  <a:gd name="T27" fmla="*/ 66 h 67"/>
                  <a:gd name="T28" fmla="*/ 35 w 35"/>
                  <a:gd name="T29" fmla="*/ 66 h 67"/>
                  <a:gd name="T30" fmla="*/ 35 w 35"/>
                  <a:gd name="T31" fmla="*/ 0 h 67"/>
                  <a:gd name="T32" fmla="*/ 23 w 35"/>
                  <a:gd name="T3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67">
                    <a:moveTo>
                      <a:pt x="23" y="0"/>
                    </a:moveTo>
                    <a:cubicBezTo>
                      <a:pt x="23" y="50"/>
                      <a:pt x="23" y="50"/>
                      <a:pt x="23" y="50"/>
                    </a:cubicBezTo>
                    <a:cubicBezTo>
                      <a:pt x="21" y="52"/>
                      <a:pt x="20" y="53"/>
                      <a:pt x="19" y="54"/>
                    </a:cubicBezTo>
                    <a:cubicBezTo>
                      <a:pt x="17" y="55"/>
                      <a:pt x="16" y="55"/>
                      <a:pt x="15" y="55"/>
                    </a:cubicBezTo>
                    <a:cubicBezTo>
                      <a:pt x="14" y="55"/>
                      <a:pt x="13" y="55"/>
                      <a:pt x="13" y="54"/>
                    </a:cubicBezTo>
                    <a:cubicBezTo>
                      <a:pt x="12" y="53"/>
                      <a:pt x="12" y="52"/>
                      <a:pt x="12" y="5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9"/>
                      <a:pt x="1" y="62"/>
                      <a:pt x="2" y="64"/>
                    </a:cubicBezTo>
                    <a:cubicBezTo>
                      <a:pt x="3" y="66"/>
                      <a:pt x="6" y="67"/>
                      <a:pt x="8" y="67"/>
                    </a:cubicBezTo>
                    <a:cubicBezTo>
                      <a:pt x="11" y="67"/>
                      <a:pt x="13" y="66"/>
                      <a:pt x="15" y="65"/>
                    </a:cubicBezTo>
                    <a:cubicBezTo>
                      <a:pt x="18" y="63"/>
                      <a:pt x="20" y="61"/>
                      <a:pt x="23" y="59"/>
                    </a:cubicBezTo>
                    <a:cubicBezTo>
                      <a:pt x="23" y="66"/>
                      <a:pt x="23" y="66"/>
                      <a:pt x="23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invGray">
              <a:xfrm>
                <a:off x="8350544" y="3442949"/>
                <a:ext cx="22942" cy="108155"/>
              </a:xfrm>
              <a:custGeom>
                <a:avLst/>
                <a:gdLst>
                  <a:gd name="T0" fmla="*/ 5 w 10"/>
                  <a:gd name="T1" fmla="*/ 0 h 46"/>
                  <a:gd name="T2" fmla="*/ 2 w 10"/>
                  <a:gd name="T3" fmla="*/ 0 h 46"/>
                  <a:gd name="T4" fmla="*/ 0 w 10"/>
                  <a:gd name="T5" fmla="*/ 2 h 46"/>
                  <a:gd name="T6" fmla="*/ 0 w 10"/>
                  <a:gd name="T7" fmla="*/ 43 h 46"/>
                  <a:gd name="T8" fmla="*/ 2 w 10"/>
                  <a:gd name="T9" fmla="*/ 46 h 46"/>
                  <a:gd name="T10" fmla="*/ 5 w 10"/>
                  <a:gd name="T11" fmla="*/ 46 h 46"/>
                  <a:gd name="T12" fmla="*/ 9 w 10"/>
                  <a:gd name="T13" fmla="*/ 45 h 46"/>
                  <a:gd name="T14" fmla="*/ 10 w 10"/>
                  <a:gd name="T15" fmla="*/ 40 h 46"/>
                  <a:gd name="T16" fmla="*/ 10 w 10"/>
                  <a:gd name="T17" fmla="*/ 7 h 46"/>
                  <a:gd name="T18" fmla="*/ 8 w 10"/>
                  <a:gd name="T19" fmla="*/ 1 h 46"/>
                  <a:gd name="T20" fmla="*/ 5 w 10"/>
                  <a:gd name="T2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46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4"/>
                      <a:pt x="1" y="45"/>
                      <a:pt x="2" y="46"/>
                    </a:cubicBezTo>
                    <a:cubicBezTo>
                      <a:pt x="3" y="46"/>
                      <a:pt x="4" y="46"/>
                      <a:pt x="5" y="46"/>
                    </a:cubicBezTo>
                    <a:cubicBezTo>
                      <a:pt x="7" y="46"/>
                      <a:pt x="8" y="46"/>
                      <a:pt x="9" y="45"/>
                    </a:cubicBezTo>
                    <a:cubicBezTo>
                      <a:pt x="9" y="44"/>
                      <a:pt x="10" y="43"/>
                      <a:pt x="10" y="40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4"/>
                      <a:pt x="9" y="3"/>
                      <a:pt x="8" y="1"/>
                    </a:cubicBezTo>
                    <a:cubicBezTo>
                      <a:pt x="8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invGray">
              <a:xfrm>
                <a:off x="8453783" y="3442949"/>
                <a:ext cx="26219" cy="32774"/>
              </a:xfrm>
              <a:custGeom>
                <a:avLst/>
                <a:gdLst>
                  <a:gd name="T0" fmla="*/ 6 w 11"/>
                  <a:gd name="T1" fmla="*/ 0 h 14"/>
                  <a:gd name="T2" fmla="*/ 1 w 11"/>
                  <a:gd name="T3" fmla="*/ 2 h 14"/>
                  <a:gd name="T4" fmla="*/ 0 w 11"/>
                  <a:gd name="T5" fmla="*/ 8 h 14"/>
                  <a:gd name="T6" fmla="*/ 0 w 11"/>
                  <a:gd name="T7" fmla="*/ 14 h 14"/>
                  <a:gd name="T8" fmla="*/ 11 w 11"/>
                  <a:gd name="T9" fmla="*/ 14 h 14"/>
                  <a:gd name="T10" fmla="*/ 11 w 11"/>
                  <a:gd name="T11" fmla="*/ 8 h 14"/>
                  <a:gd name="T12" fmla="*/ 10 w 11"/>
                  <a:gd name="T13" fmla="*/ 2 h 14"/>
                  <a:gd name="T14" fmla="*/ 6 w 1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0" y="3"/>
                      <a:pt x="10" y="2"/>
                    </a:cubicBezTo>
                    <a:cubicBezTo>
                      <a:pt x="9" y="1"/>
                      <a:pt x="7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8" name="Freeform 57"/>
              <p:cNvSpPr>
                <a:spLocks noEditPoints="1"/>
              </p:cNvSpPr>
              <p:nvPr/>
            </p:nvSpPr>
            <p:spPr bwMode="invGray">
              <a:xfrm>
                <a:off x="8071963" y="3313491"/>
                <a:ext cx="476865" cy="319549"/>
              </a:xfrm>
              <a:custGeom>
                <a:avLst/>
                <a:gdLst>
                  <a:gd name="T0" fmla="*/ 171 w 201"/>
                  <a:gd name="T1" fmla="*/ 1 h 135"/>
                  <a:gd name="T2" fmla="*/ 100 w 201"/>
                  <a:gd name="T3" fmla="*/ 0 h 135"/>
                  <a:gd name="T4" fmla="*/ 30 w 201"/>
                  <a:gd name="T5" fmla="*/ 1 h 135"/>
                  <a:gd name="T6" fmla="*/ 0 w 201"/>
                  <a:gd name="T7" fmla="*/ 68 h 135"/>
                  <a:gd name="T8" fmla="*/ 30 w 201"/>
                  <a:gd name="T9" fmla="*/ 134 h 135"/>
                  <a:gd name="T10" fmla="*/ 171 w 201"/>
                  <a:gd name="T11" fmla="*/ 134 h 135"/>
                  <a:gd name="T12" fmla="*/ 201 w 201"/>
                  <a:gd name="T13" fmla="*/ 68 h 135"/>
                  <a:gd name="T14" fmla="*/ 43 w 201"/>
                  <a:gd name="T15" fmla="*/ 111 h 135"/>
                  <a:gd name="T16" fmla="*/ 30 w 201"/>
                  <a:gd name="T17" fmla="*/ 35 h 135"/>
                  <a:gd name="T18" fmla="*/ 15 w 201"/>
                  <a:gd name="T19" fmla="*/ 22 h 135"/>
                  <a:gd name="T20" fmla="*/ 58 w 201"/>
                  <a:gd name="T21" fmla="*/ 35 h 135"/>
                  <a:gd name="T22" fmla="*/ 43 w 201"/>
                  <a:gd name="T23" fmla="*/ 111 h 135"/>
                  <a:gd name="T24" fmla="*/ 80 w 201"/>
                  <a:gd name="T25" fmla="*/ 111 h 135"/>
                  <a:gd name="T26" fmla="*/ 73 w 201"/>
                  <a:gd name="T27" fmla="*/ 110 h 135"/>
                  <a:gd name="T28" fmla="*/ 60 w 201"/>
                  <a:gd name="T29" fmla="*/ 109 h 135"/>
                  <a:gd name="T30" fmla="*/ 57 w 201"/>
                  <a:gd name="T31" fmla="*/ 45 h 135"/>
                  <a:gd name="T32" fmla="*/ 70 w 201"/>
                  <a:gd name="T33" fmla="*/ 95 h 135"/>
                  <a:gd name="T34" fmla="*/ 73 w 201"/>
                  <a:gd name="T35" fmla="*/ 100 h 135"/>
                  <a:gd name="T36" fmla="*/ 80 w 201"/>
                  <a:gd name="T37" fmla="*/ 95 h 135"/>
                  <a:gd name="T38" fmla="*/ 92 w 201"/>
                  <a:gd name="T39" fmla="*/ 45 h 135"/>
                  <a:gd name="T40" fmla="*/ 139 w 201"/>
                  <a:gd name="T41" fmla="*/ 97 h 135"/>
                  <a:gd name="T42" fmla="*/ 128 w 201"/>
                  <a:gd name="T43" fmla="*/ 112 h 135"/>
                  <a:gd name="T44" fmla="*/ 117 w 201"/>
                  <a:gd name="T45" fmla="*/ 106 h 135"/>
                  <a:gd name="T46" fmla="*/ 104 w 201"/>
                  <a:gd name="T47" fmla="*/ 111 h 135"/>
                  <a:gd name="T48" fmla="*/ 117 w 201"/>
                  <a:gd name="T49" fmla="*/ 22 h 135"/>
                  <a:gd name="T50" fmla="*/ 122 w 201"/>
                  <a:gd name="T51" fmla="*/ 46 h 135"/>
                  <a:gd name="T52" fmla="*/ 136 w 201"/>
                  <a:gd name="T53" fmla="*/ 48 h 135"/>
                  <a:gd name="T54" fmla="*/ 139 w 201"/>
                  <a:gd name="T55" fmla="*/ 97 h 135"/>
                  <a:gd name="T56" fmla="*/ 161 w 201"/>
                  <a:gd name="T57" fmla="*/ 79 h 135"/>
                  <a:gd name="T58" fmla="*/ 162 w 201"/>
                  <a:gd name="T59" fmla="*/ 99 h 135"/>
                  <a:gd name="T60" fmla="*/ 171 w 201"/>
                  <a:gd name="T61" fmla="*/ 99 h 135"/>
                  <a:gd name="T62" fmla="*/ 172 w 201"/>
                  <a:gd name="T63" fmla="*/ 87 h 135"/>
                  <a:gd name="T64" fmla="*/ 184 w 201"/>
                  <a:gd name="T65" fmla="*/ 92 h 135"/>
                  <a:gd name="T66" fmla="*/ 166 w 201"/>
                  <a:gd name="T67" fmla="*/ 113 h 135"/>
                  <a:gd name="T68" fmla="*/ 149 w 201"/>
                  <a:gd name="T69" fmla="*/ 92 h 135"/>
                  <a:gd name="T70" fmla="*/ 154 w 201"/>
                  <a:gd name="T71" fmla="*/ 49 h 135"/>
                  <a:gd name="T72" fmla="*/ 180 w 201"/>
                  <a:gd name="T73" fmla="*/ 48 h 135"/>
                  <a:gd name="T74" fmla="*/ 184 w 201"/>
                  <a:gd name="T75" fmla="*/ 7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1" h="135">
                    <a:moveTo>
                      <a:pt x="200" y="30"/>
                    </a:moveTo>
                    <a:cubicBezTo>
                      <a:pt x="200" y="14"/>
                      <a:pt x="187" y="1"/>
                      <a:pt x="171" y="1"/>
                    </a:cubicBezTo>
                    <a:cubicBezTo>
                      <a:pt x="149" y="0"/>
                      <a:pt x="127" y="0"/>
                      <a:pt x="104" y="0"/>
                    </a:cubicBezTo>
                    <a:cubicBezTo>
                      <a:pt x="103" y="0"/>
                      <a:pt x="102" y="0"/>
                      <a:pt x="100" y="0"/>
                    </a:cubicBezTo>
                    <a:cubicBezTo>
                      <a:pt x="99" y="0"/>
                      <a:pt x="98" y="0"/>
                      <a:pt x="97" y="0"/>
                    </a:cubicBezTo>
                    <a:cubicBezTo>
                      <a:pt x="74" y="0"/>
                      <a:pt x="52" y="0"/>
                      <a:pt x="30" y="1"/>
                    </a:cubicBezTo>
                    <a:cubicBezTo>
                      <a:pt x="14" y="1"/>
                      <a:pt x="1" y="14"/>
                      <a:pt x="1" y="30"/>
                    </a:cubicBezTo>
                    <a:cubicBezTo>
                      <a:pt x="0" y="42"/>
                      <a:pt x="0" y="55"/>
                      <a:pt x="0" y="68"/>
                    </a:cubicBezTo>
                    <a:cubicBezTo>
                      <a:pt x="0" y="80"/>
                      <a:pt x="0" y="93"/>
                      <a:pt x="1" y="105"/>
                    </a:cubicBezTo>
                    <a:cubicBezTo>
                      <a:pt x="1" y="121"/>
                      <a:pt x="14" y="134"/>
                      <a:pt x="30" y="134"/>
                    </a:cubicBezTo>
                    <a:cubicBezTo>
                      <a:pt x="53" y="135"/>
                      <a:pt x="77" y="135"/>
                      <a:pt x="100" y="135"/>
                    </a:cubicBezTo>
                    <a:cubicBezTo>
                      <a:pt x="124" y="135"/>
                      <a:pt x="148" y="135"/>
                      <a:pt x="171" y="134"/>
                    </a:cubicBezTo>
                    <a:cubicBezTo>
                      <a:pt x="187" y="134"/>
                      <a:pt x="200" y="121"/>
                      <a:pt x="200" y="105"/>
                    </a:cubicBezTo>
                    <a:cubicBezTo>
                      <a:pt x="201" y="93"/>
                      <a:pt x="201" y="80"/>
                      <a:pt x="201" y="68"/>
                    </a:cubicBezTo>
                    <a:cubicBezTo>
                      <a:pt x="201" y="55"/>
                      <a:pt x="201" y="42"/>
                      <a:pt x="200" y="30"/>
                    </a:cubicBezTo>
                    <a:close/>
                    <a:moveTo>
                      <a:pt x="43" y="111"/>
                    </a:move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43" y="35"/>
                      <a:pt x="43" y="35"/>
                      <a:pt x="43" y="35"/>
                    </a:cubicBezTo>
                    <a:lnTo>
                      <a:pt x="43" y="111"/>
                    </a:lnTo>
                    <a:close/>
                    <a:moveTo>
                      <a:pt x="92" y="111"/>
                    </a:moveTo>
                    <a:cubicBezTo>
                      <a:pt x="80" y="111"/>
                      <a:pt x="80" y="111"/>
                      <a:pt x="80" y="111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8" y="106"/>
                      <a:pt x="75" y="108"/>
                      <a:pt x="73" y="110"/>
                    </a:cubicBezTo>
                    <a:cubicBezTo>
                      <a:pt x="71" y="111"/>
                      <a:pt x="68" y="112"/>
                      <a:pt x="66" y="112"/>
                    </a:cubicBezTo>
                    <a:cubicBezTo>
                      <a:pt x="63" y="112"/>
                      <a:pt x="61" y="111"/>
                      <a:pt x="60" y="109"/>
                    </a:cubicBezTo>
                    <a:cubicBezTo>
                      <a:pt x="58" y="107"/>
                      <a:pt x="57" y="104"/>
                      <a:pt x="57" y="100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70" y="97"/>
                      <a:pt x="70" y="98"/>
                      <a:pt x="70" y="99"/>
                    </a:cubicBezTo>
                    <a:cubicBezTo>
                      <a:pt x="71" y="100"/>
                      <a:pt x="72" y="100"/>
                      <a:pt x="73" y="100"/>
                    </a:cubicBezTo>
                    <a:cubicBezTo>
                      <a:pt x="74" y="100"/>
                      <a:pt x="75" y="99"/>
                      <a:pt x="76" y="99"/>
                    </a:cubicBezTo>
                    <a:cubicBezTo>
                      <a:pt x="78" y="98"/>
                      <a:pt x="79" y="96"/>
                      <a:pt x="80" y="95"/>
                    </a:cubicBezTo>
                    <a:cubicBezTo>
                      <a:pt x="80" y="45"/>
                      <a:pt x="80" y="45"/>
                      <a:pt x="80" y="45"/>
                    </a:cubicBezTo>
                    <a:cubicBezTo>
                      <a:pt x="92" y="45"/>
                      <a:pt x="92" y="45"/>
                      <a:pt x="92" y="45"/>
                    </a:cubicBezTo>
                    <a:lnTo>
                      <a:pt x="92" y="111"/>
                    </a:lnTo>
                    <a:close/>
                    <a:moveTo>
                      <a:pt x="139" y="97"/>
                    </a:moveTo>
                    <a:cubicBezTo>
                      <a:pt x="139" y="102"/>
                      <a:pt x="138" y="105"/>
                      <a:pt x="136" y="108"/>
                    </a:cubicBezTo>
                    <a:cubicBezTo>
                      <a:pt x="135" y="110"/>
                      <a:pt x="132" y="112"/>
                      <a:pt x="128" y="112"/>
                    </a:cubicBezTo>
                    <a:cubicBezTo>
                      <a:pt x="126" y="112"/>
                      <a:pt x="124" y="111"/>
                      <a:pt x="122" y="110"/>
                    </a:cubicBezTo>
                    <a:cubicBezTo>
                      <a:pt x="120" y="109"/>
                      <a:pt x="118" y="108"/>
                      <a:pt x="117" y="106"/>
                    </a:cubicBezTo>
                    <a:cubicBezTo>
                      <a:pt x="117" y="111"/>
                      <a:pt x="117" y="111"/>
                      <a:pt x="117" y="111"/>
                    </a:cubicBezTo>
                    <a:cubicBezTo>
                      <a:pt x="104" y="111"/>
                      <a:pt x="104" y="111"/>
                      <a:pt x="104" y="111"/>
                    </a:cubicBezTo>
                    <a:cubicBezTo>
                      <a:pt x="104" y="22"/>
                      <a:pt x="104" y="22"/>
                      <a:pt x="104" y="22"/>
                    </a:cubicBezTo>
                    <a:cubicBezTo>
                      <a:pt x="117" y="22"/>
                      <a:pt x="117" y="22"/>
                      <a:pt x="117" y="22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48"/>
                      <a:pt x="120" y="47"/>
                      <a:pt x="122" y="46"/>
                    </a:cubicBezTo>
                    <a:cubicBezTo>
                      <a:pt x="124" y="45"/>
                      <a:pt x="125" y="44"/>
                      <a:pt x="127" y="44"/>
                    </a:cubicBezTo>
                    <a:cubicBezTo>
                      <a:pt x="131" y="44"/>
                      <a:pt x="134" y="46"/>
                      <a:pt x="136" y="48"/>
                    </a:cubicBezTo>
                    <a:cubicBezTo>
                      <a:pt x="138" y="51"/>
                      <a:pt x="139" y="55"/>
                      <a:pt x="139" y="61"/>
                    </a:cubicBezTo>
                    <a:lnTo>
                      <a:pt x="139" y="97"/>
                    </a:lnTo>
                    <a:close/>
                    <a:moveTo>
                      <a:pt x="184" y="79"/>
                    </a:moveTo>
                    <a:cubicBezTo>
                      <a:pt x="161" y="79"/>
                      <a:pt x="161" y="79"/>
                      <a:pt x="161" y="79"/>
                    </a:cubicBezTo>
                    <a:cubicBezTo>
                      <a:pt x="161" y="92"/>
                      <a:pt x="161" y="92"/>
                      <a:pt x="161" y="92"/>
                    </a:cubicBezTo>
                    <a:cubicBezTo>
                      <a:pt x="161" y="95"/>
                      <a:pt x="161" y="98"/>
                      <a:pt x="162" y="99"/>
                    </a:cubicBezTo>
                    <a:cubicBezTo>
                      <a:pt x="163" y="100"/>
                      <a:pt x="164" y="101"/>
                      <a:pt x="166" y="101"/>
                    </a:cubicBezTo>
                    <a:cubicBezTo>
                      <a:pt x="168" y="101"/>
                      <a:pt x="170" y="101"/>
                      <a:pt x="171" y="99"/>
                    </a:cubicBezTo>
                    <a:cubicBezTo>
                      <a:pt x="171" y="98"/>
                      <a:pt x="172" y="96"/>
                      <a:pt x="172" y="92"/>
                    </a:cubicBezTo>
                    <a:cubicBezTo>
                      <a:pt x="172" y="87"/>
                      <a:pt x="172" y="87"/>
                      <a:pt x="172" y="87"/>
                    </a:cubicBezTo>
                    <a:cubicBezTo>
                      <a:pt x="184" y="87"/>
                      <a:pt x="184" y="87"/>
                      <a:pt x="184" y="87"/>
                    </a:cubicBezTo>
                    <a:cubicBezTo>
                      <a:pt x="184" y="92"/>
                      <a:pt x="184" y="92"/>
                      <a:pt x="184" y="92"/>
                    </a:cubicBezTo>
                    <a:cubicBezTo>
                      <a:pt x="184" y="99"/>
                      <a:pt x="183" y="104"/>
                      <a:pt x="180" y="107"/>
                    </a:cubicBezTo>
                    <a:cubicBezTo>
                      <a:pt x="177" y="111"/>
                      <a:pt x="172" y="113"/>
                      <a:pt x="166" y="113"/>
                    </a:cubicBezTo>
                    <a:cubicBezTo>
                      <a:pt x="161" y="113"/>
                      <a:pt x="156" y="111"/>
                      <a:pt x="153" y="107"/>
                    </a:cubicBezTo>
                    <a:cubicBezTo>
                      <a:pt x="150" y="104"/>
                      <a:pt x="149" y="99"/>
                      <a:pt x="149" y="92"/>
                    </a:cubicBezTo>
                    <a:cubicBezTo>
                      <a:pt x="149" y="63"/>
                      <a:pt x="149" y="63"/>
                      <a:pt x="149" y="63"/>
                    </a:cubicBezTo>
                    <a:cubicBezTo>
                      <a:pt x="149" y="57"/>
                      <a:pt x="150" y="52"/>
                      <a:pt x="154" y="49"/>
                    </a:cubicBezTo>
                    <a:cubicBezTo>
                      <a:pt x="157" y="45"/>
                      <a:pt x="162" y="43"/>
                      <a:pt x="167" y="43"/>
                    </a:cubicBezTo>
                    <a:cubicBezTo>
                      <a:pt x="173" y="43"/>
                      <a:pt x="177" y="45"/>
                      <a:pt x="180" y="48"/>
                    </a:cubicBezTo>
                    <a:cubicBezTo>
                      <a:pt x="183" y="52"/>
                      <a:pt x="184" y="57"/>
                      <a:pt x="184" y="63"/>
                    </a:cubicBezTo>
                    <a:lnTo>
                      <a:pt x="184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904848" y="4002895"/>
            <a:ext cx="624069" cy="624069"/>
            <a:chOff x="6904848" y="4002895"/>
            <a:chExt cx="624069" cy="624069"/>
          </a:xfrm>
        </p:grpSpPr>
        <p:sp>
          <p:nvSpPr>
            <p:cNvPr id="11" name="Oval 10"/>
            <p:cNvSpPr/>
            <p:nvPr/>
          </p:nvSpPr>
          <p:spPr>
            <a:xfrm>
              <a:off x="6904848" y="4002895"/>
              <a:ext cx="624069" cy="62406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9" name="Freeform 200"/>
            <p:cNvSpPr>
              <a:spLocks/>
            </p:cNvSpPr>
            <p:nvPr/>
          </p:nvSpPr>
          <p:spPr bwMode="auto">
            <a:xfrm>
              <a:off x="7024210" y="4147756"/>
              <a:ext cx="385348" cy="334347"/>
            </a:xfrm>
            <a:custGeom>
              <a:avLst/>
              <a:gdLst>
                <a:gd name="T0" fmla="*/ 241 w 243"/>
                <a:gd name="T1" fmla="*/ 50 h 210"/>
                <a:gd name="T2" fmla="*/ 192 w 243"/>
                <a:gd name="T3" fmla="*/ 146 h 210"/>
                <a:gd name="T4" fmla="*/ 109 w 243"/>
                <a:gd name="T5" fmla="*/ 210 h 210"/>
                <a:gd name="T6" fmla="*/ 73 w 243"/>
                <a:gd name="T7" fmla="*/ 171 h 210"/>
                <a:gd name="T8" fmla="*/ 53 w 243"/>
                <a:gd name="T9" fmla="*/ 99 h 210"/>
                <a:gd name="T10" fmla="*/ 30 w 243"/>
                <a:gd name="T11" fmla="*/ 60 h 210"/>
                <a:gd name="T12" fmla="*/ 11 w 243"/>
                <a:gd name="T13" fmla="*/ 72 h 210"/>
                <a:gd name="T14" fmla="*/ 0 w 243"/>
                <a:gd name="T15" fmla="*/ 57 h 210"/>
                <a:gd name="T16" fmla="*/ 35 w 243"/>
                <a:gd name="T17" fmla="*/ 26 h 210"/>
                <a:gd name="T18" fmla="*/ 71 w 243"/>
                <a:gd name="T19" fmla="*/ 4 h 210"/>
                <a:gd name="T20" fmla="*/ 105 w 243"/>
                <a:gd name="T21" fmla="*/ 43 h 210"/>
                <a:gd name="T22" fmla="*/ 115 w 243"/>
                <a:gd name="T23" fmla="*/ 98 h 210"/>
                <a:gd name="T24" fmla="*/ 133 w 243"/>
                <a:gd name="T25" fmla="*/ 135 h 210"/>
                <a:gd name="T26" fmla="*/ 156 w 243"/>
                <a:gd name="T27" fmla="*/ 111 h 210"/>
                <a:gd name="T28" fmla="*/ 172 w 243"/>
                <a:gd name="T29" fmla="*/ 74 h 210"/>
                <a:gd name="T30" fmla="*/ 156 w 243"/>
                <a:gd name="T31" fmla="*/ 54 h 210"/>
                <a:gd name="T32" fmla="*/ 138 w 243"/>
                <a:gd name="T33" fmla="*/ 58 h 210"/>
                <a:gd name="T34" fmla="*/ 206 w 243"/>
                <a:gd name="T35" fmla="*/ 1 h 210"/>
                <a:gd name="T36" fmla="*/ 241 w 243"/>
                <a:gd name="T37" fmla="*/ 5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3" h="210">
                  <a:moveTo>
                    <a:pt x="241" y="50"/>
                  </a:moveTo>
                  <a:cubicBezTo>
                    <a:pt x="240" y="73"/>
                    <a:pt x="224" y="105"/>
                    <a:pt x="192" y="146"/>
                  </a:cubicBezTo>
                  <a:cubicBezTo>
                    <a:pt x="159" y="188"/>
                    <a:pt x="131" y="210"/>
                    <a:pt x="109" y="210"/>
                  </a:cubicBezTo>
                  <a:cubicBezTo>
                    <a:pt x="95" y="210"/>
                    <a:pt x="83" y="197"/>
                    <a:pt x="73" y="171"/>
                  </a:cubicBezTo>
                  <a:cubicBezTo>
                    <a:pt x="66" y="147"/>
                    <a:pt x="60" y="123"/>
                    <a:pt x="53" y="99"/>
                  </a:cubicBezTo>
                  <a:cubicBezTo>
                    <a:pt x="46" y="73"/>
                    <a:pt x="39" y="60"/>
                    <a:pt x="30" y="60"/>
                  </a:cubicBezTo>
                  <a:cubicBezTo>
                    <a:pt x="28" y="60"/>
                    <a:pt x="22" y="64"/>
                    <a:pt x="11" y="7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2" y="47"/>
                    <a:pt x="24" y="36"/>
                    <a:pt x="35" y="26"/>
                  </a:cubicBezTo>
                  <a:cubicBezTo>
                    <a:pt x="51" y="12"/>
                    <a:pt x="63" y="5"/>
                    <a:pt x="71" y="4"/>
                  </a:cubicBezTo>
                  <a:cubicBezTo>
                    <a:pt x="90" y="2"/>
                    <a:pt x="101" y="15"/>
                    <a:pt x="105" y="43"/>
                  </a:cubicBezTo>
                  <a:cubicBezTo>
                    <a:pt x="110" y="72"/>
                    <a:pt x="113" y="91"/>
                    <a:pt x="115" y="98"/>
                  </a:cubicBezTo>
                  <a:cubicBezTo>
                    <a:pt x="121" y="122"/>
                    <a:pt x="127" y="135"/>
                    <a:pt x="133" y="135"/>
                  </a:cubicBezTo>
                  <a:cubicBezTo>
                    <a:pt x="138" y="135"/>
                    <a:pt x="146" y="127"/>
                    <a:pt x="156" y="111"/>
                  </a:cubicBezTo>
                  <a:cubicBezTo>
                    <a:pt x="166" y="95"/>
                    <a:pt x="171" y="83"/>
                    <a:pt x="172" y="74"/>
                  </a:cubicBezTo>
                  <a:cubicBezTo>
                    <a:pt x="173" y="61"/>
                    <a:pt x="168" y="54"/>
                    <a:pt x="156" y="54"/>
                  </a:cubicBezTo>
                  <a:cubicBezTo>
                    <a:pt x="150" y="54"/>
                    <a:pt x="144" y="55"/>
                    <a:pt x="138" y="58"/>
                  </a:cubicBezTo>
                  <a:cubicBezTo>
                    <a:pt x="150" y="19"/>
                    <a:pt x="173" y="0"/>
                    <a:pt x="206" y="1"/>
                  </a:cubicBezTo>
                  <a:cubicBezTo>
                    <a:pt x="231" y="2"/>
                    <a:pt x="243" y="18"/>
                    <a:pt x="241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439483" y="4002895"/>
            <a:ext cx="624069" cy="624069"/>
            <a:chOff x="1439483" y="4002895"/>
            <a:chExt cx="624069" cy="624069"/>
          </a:xfrm>
        </p:grpSpPr>
        <p:sp>
          <p:nvSpPr>
            <p:cNvPr id="28" name="Oval 27"/>
            <p:cNvSpPr/>
            <p:nvPr/>
          </p:nvSpPr>
          <p:spPr>
            <a:xfrm flipH="1">
              <a:off x="1439483" y="4002895"/>
              <a:ext cx="624069" cy="62406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1532760" y="4121329"/>
              <a:ext cx="437515" cy="387200"/>
              <a:chOff x="3537345" y="3113568"/>
              <a:chExt cx="655484" cy="580103"/>
            </a:xfrm>
          </p:grpSpPr>
          <p:sp>
            <p:nvSpPr>
              <p:cNvPr id="61" name="Freeform 206"/>
              <p:cNvSpPr>
                <a:spLocks noEditPoints="1"/>
              </p:cNvSpPr>
              <p:nvPr/>
            </p:nvSpPr>
            <p:spPr bwMode="invGray">
              <a:xfrm>
                <a:off x="3537345" y="3113568"/>
                <a:ext cx="355601" cy="580103"/>
              </a:xfrm>
              <a:custGeom>
                <a:avLst/>
                <a:gdLst>
                  <a:gd name="T0" fmla="*/ 104 w 150"/>
                  <a:gd name="T1" fmla="*/ 113 h 245"/>
                  <a:gd name="T2" fmla="*/ 139 w 150"/>
                  <a:gd name="T3" fmla="*/ 55 h 245"/>
                  <a:gd name="T4" fmla="*/ 119 w 150"/>
                  <a:gd name="T5" fmla="*/ 12 h 245"/>
                  <a:gd name="T6" fmla="*/ 150 w 150"/>
                  <a:gd name="T7" fmla="*/ 0 h 245"/>
                  <a:gd name="T8" fmla="*/ 82 w 150"/>
                  <a:gd name="T9" fmla="*/ 0 h 245"/>
                  <a:gd name="T10" fmla="*/ 14 w 150"/>
                  <a:gd name="T11" fmla="*/ 59 h 245"/>
                  <a:gd name="T12" fmla="*/ 74 w 150"/>
                  <a:gd name="T13" fmla="*/ 111 h 245"/>
                  <a:gd name="T14" fmla="*/ 74 w 150"/>
                  <a:gd name="T15" fmla="*/ 125 h 245"/>
                  <a:gd name="T16" fmla="*/ 83 w 150"/>
                  <a:gd name="T17" fmla="*/ 141 h 245"/>
                  <a:gd name="T18" fmla="*/ 0 w 150"/>
                  <a:gd name="T19" fmla="*/ 192 h 245"/>
                  <a:gd name="T20" fmla="*/ 69 w 150"/>
                  <a:gd name="T21" fmla="*/ 241 h 245"/>
                  <a:gd name="T22" fmla="*/ 150 w 150"/>
                  <a:gd name="T23" fmla="*/ 180 h 245"/>
                  <a:gd name="T24" fmla="*/ 104 w 150"/>
                  <a:gd name="T25" fmla="*/ 113 h 245"/>
                  <a:gd name="T26" fmla="*/ 46 w 150"/>
                  <a:gd name="T27" fmla="*/ 63 h 245"/>
                  <a:gd name="T28" fmla="*/ 64 w 150"/>
                  <a:gd name="T29" fmla="*/ 13 h 245"/>
                  <a:gd name="T30" fmla="*/ 106 w 150"/>
                  <a:gd name="T31" fmla="*/ 46 h 245"/>
                  <a:gd name="T32" fmla="*/ 87 w 150"/>
                  <a:gd name="T33" fmla="*/ 97 h 245"/>
                  <a:gd name="T34" fmla="*/ 46 w 150"/>
                  <a:gd name="T35" fmla="*/ 63 h 245"/>
                  <a:gd name="T36" fmla="*/ 80 w 150"/>
                  <a:gd name="T37" fmla="*/ 225 h 245"/>
                  <a:gd name="T38" fmla="*/ 27 w 150"/>
                  <a:gd name="T39" fmla="*/ 191 h 245"/>
                  <a:gd name="T40" fmla="*/ 75 w 150"/>
                  <a:gd name="T41" fmla="*/ 151 h 245"/>
                  <a:gd name="T42" fmla="*/ 128 w 150"/>
                  <a:gd name="T43" fmla="*/ 184 h 245"/>
                  <a:gd name="T44" fmla="*/ 80 w 150"/>
                  <a:gd name="T45" fmla="*/ 225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0" h="245">
                    <a:moveTo>
                      <a:pt x="104" y="113"/>
                    </a:moveTo>
                    <a:cubicBezTo>
                      <a:pt x="104" y="97"/>
                      <a:pt x="139" y="92"/>
                      <a:pt x="139" y="55"/>
                    </a:cubicBezTo>
                    <a:cubicBezTo>
                      <a:pt x="139" y="33"/>
                      <a:pt x="137" y="20"/>
                      <a:pt x="119" y="12"/>
                    </a:cubicBezTo>
                    <a:cubicBezTo>
                      <a:pt x="119" y="7"/>
                      <a:pt x="150" y="10"/>
                      <a:pt x="150" y="0"/>
                    </a:cubicBezTo>
                    <a:cubicBezTo>
                      <a:pt x="145" y="0"/>
                      <a:pt x="82" y="0"/>
                      <a:pt x="82" y="0"/>
                    </a:cubicBezTo>
                    <a:cubicBezTo>
                      <a:pt x="82" y="0"/>
                      <a:pt x="14" y="2"/>
                      <a:pt x="14" y="59"/>
                    </a:cubicBezTo>
                    <a:cubicBezTo>
                      <a:pt x="14" y="117"/>
                      <a:pt x="74" y="111"/>
                      <a:pt x="74" y="111"/>
                    </a:cubicBezTo>
                    <a:cubicBezTo>
                      <a:pt x="74" y="111"/>
                      <a:pt x="74" y="119"/>
                      <a:pt x="74" y="125"/>
                    </a:cubicBezTo>
                    <a:cubicBezTo>
                      <a:pt x="74" y="131"/>
                      <a:pt x="82" y="129"/>
                      <a:pt x="83" y="141"/>
                    </a:cubicBezTo>
                    <a:cubicBezTo>
                      <a:pt x="79" y="141"/>
                      <a:pt x="0" y="139"/>
                      <a:pt x="0" y="192"/>
                    </a:cubicBezTo>
                    <a:cubicBezTo>
                      <a:pt x="0" y="244"/>
                      <a:pt x="69" y="241"/>
                      <a:pt x="69" y="241"/>
                    </a:cubicBezTo>
                    <a:cubicBezTo>
                      <a:pt x="69" y="241"/>
                      <a:pt x="150" y="245"/>
                      <a:pt x="150" y="180"/>
                    </a:cubicBezTo>
                    <a:cubicBezTo>
                      <a:pt x="150" y="141"/>
                      <a:pt x="104" y="128"/>
                      <a:pt x="104" y="113"/>
                    </a:cubicBezTo>
                    <a:close/>
                    <a:moveTo>
                      <a:pt x="46" y="63"/>
                    </a:moveTo>
                    <a:cubicBezTo>
                      <a:pt x="39" y="40"/>
                      <a:pt x="48" y="17"/>
                      <a:pt x="64" y="13"/>
                    </a:cubicBezTo>
                    <a:cubicBezTo>
                      <a:pt x="81" y="8"/>
                      <a:pt x="100" y="23"/>
                      <a:pt x="106" y="46"/>
                    </a:cubicBezTo>
                    <a:cubicBezTo>
                      <a:pt x="112" y="70"/>
                      <a:pt x="104" y="92"/>
                      <a:pt x="87" y="97"/>
                    </a:cubicBezTo>
                    <a:cubicBezTo>
                      <a:pt x="71" y="101"/>
                      <a:pt x="52" y="86"/>
                      <a:pt x="46" y="63"/>
                    </a:cubicBezTo>
                    <a:close/>
                    <a:moveTo>
                      <a:pt x="80" y="225"/>
                    </a:moveTo>
                    <a:cubicBezTo>
                      <a:pt x="52" y="227"/>
                      <a:pt x="29" y="212"/>
                      <a:pt x="27" y="191"/>
                    </a:cubicBezTo>
                    <a:cubicBezTo>
                      <a:pt x="26" y="171"/>
                      <a:pt x="47" y="153"/>
                      <a:pt x="75" y="151"/>
                    </a:cubicBezTo>
                    <a:cubicBezTo>
                      <a:pt x="103" y="149"/>
                      <a:pt x="127" y="164"/>
                      <a:pt x="128" y="184"/>
                    </a:cubicBezTo>
                    <a:cubicBezTo>
                      <a:pt x="130" y="205"/>
                      <a:pt x="108" y="223"/>
                      <a:pt x="80" y="2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207"/>
              <p:cNvSpPr>
                <a:spLocks/>
              </p:cNvSpPr>
              <p:nvPr/>
            </p:nvSpPr>
            <p:spPr bwMode="invGray">
              <a:xfrm>
                <a:off x="3937190" y="3113568"/>
                <a:ext cx="255639" cy="255639"/>
              </a:xfrm>
              <a:custGeom>
                <a:avLst/>
                <a:gdLst>
                  <a:gd name="T0" fmla="*/ 156 w 156"/>
                  <a:gd name="T1" fmla="*/ 68 h 156"/>
                  <a:gd name="T2" fmla="*/ 156 w 156"/>
                  <a:gd name="T3" fmla="*/ 89 h 156"/>
                  <a:gd name="T4" fmla="*/ 88 w 156"/>
                  <a:gd name="T5" fmla="*/ 89 h 156"/>
                  <a:gd name="T6" fmla="*/ 88 w 156"/>
                  <a:gd name="T7" fmla="*/ 156 h 156"/>
                  <a:gd name="T8" fmla="*/ 68 w 156"/>
                  <a:gd name="T9" fmla="*/ 156 h 156"/>
                  <a:gd name="T10" fmla="*/ 68 w 156"/>
                  <a:gd name="T11" fmla="*/ 89 h 156"/>
                  <a:gd name="T12" fmla="*/ 0 w 156"/>
                  <a:gd name="T13" fmla="*/ 89 h 156"/>
                  <a:gd name="T14" fmla="*/ 0 w 156"/>
                  <a:gd name="T15" fmla="*/ 68 h 156"/>
                  <a:gd name="T16" fmla="*/ 68 w 156"/>
                  <a:gd name="T17" fmla="*/ 68 h 156"/>
                  <a:gd name="T18" fmla="*/ 68 w 156"/>
                  <a:gd name="T19" fmla="*/ 0 h 156"/>
                  <a:gd name="T20" fmla="*/ 88 w 156"/>
                  <a:gd name="T21" fmla="*/ 0 h 156"/>
                  <a:gd name="T22" fmla="*/ 88 w 156"/>
                  <a:gd name="T23" fmla="*/ 68 h 156"/>
                  <a:gd name="T24" fmla="*/ 156 w 156"/>
                  <a:gd name="T25" fmla="*/ 6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6" h="156">
                    <a:moveTo>
                      <a:pt x="156" y="68"/>
                    </a:moveTo>
                    <a:lnTo>
                      <a:pt x="156" y="89"/>
                    </a:lnTo>
                    <a:lnTo>
                      <a:pt x="88" y="89"/>
                    </a:lnTo>
                    <a:lnTo>
                      <a:pt x="88" y="156"/>
                    </a:lnTo>
                    <a:lnTo>
                      <a:pt x="68" y="156"/>
                    </a:lnTo>
                    <a:lnTo>
                      <a:pt x="68" y="89"/>
                    </a:lnTo>
                    <a:lnTo>
                      <a:pt x="0" y="89"/>
                    </a:lnTo>
                    <a:lnTo>
                      <a:pt x="0" y="68"/>
                    </a:lnTo>
                    <a:lnTo>
                      <a:pt x="68" y="68"/>
                    </a:lnTo>
                    <a:lnTo>
                      <a:pt x="68" y="0"/>
                    </a:lnTo>
                    <a:lnTo>
                      <a:pt x="88" y="0"/>
                    </a:lnTo>
                    <a:lnTo>
                      <a:pt x="88" y="68"/>
                    </a:lnTo>
                    <a:lnTo>
                      <a:pt x="156" y="6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76944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4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4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4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2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4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1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2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4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1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3" grpId="0" animBg="1"/>
      <p:bldP spid="24" grpId="0" animBg="1"/>
      <p:bldP spid="25" grpId="0" animBg="1"/>
      <p:bldP spid="30" grpId="0" animBg="1"/>
      <p:bldP spid="31" grpId="0"/>
      <p:bldP spid="32" grpId="0"/>
      <p:bldP spid="33" grpId="0"/>
      <p:bldP spid="35" grpId="0"/>
      <p:bldP spid="36" grpId="0"/>
      <p:bldP spid="37" grpId="0"/>
      <p:bldP spid="38" grpId="0"/>
      <p:bldP spid="39" grpId="0"/>
      <p:bldP spid="40" grpId="0"/>
      <p:bldP spid="41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-1810548" y="1832797"/>
            <a:ext cx="7545576" cy="1064220"/>
          </a:xfrm>
          <a:custGeom>
            <a:avLst/>
            <a:gdLst>
              <a:gd name="connsiteX0" fmla="*/ 0 w 10945091"/>
              <a:gd name="connsiteY0" fmla="*/ 1731818 h 1731818"/>
              <a:gd name="connsiteX1" fmla="*/ 8913091 w 10945091"/>
              <a:gd name="connsiteY1" fmla="*/ 1731818 h 1731818"/>
              <a:gd name="connsiteX2" fmla="*/ 10945091 w 10945091"/>
              <a:gd name="connsiteY2" fmla="*/ 0 h 173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45091" h="1731818">
                <a:moveTo>
                  <a:pt x="0" y="1731818"/>
                </a:moveTo>
                <a:lnTo>
                  <a:pt x="8913091" y="1731818"/>
                </a:lnTo>
                <a:lnTo>
                  <a:pt x="10945091" y="0"/>
                </a:lnTo>
              </a:path>
            </a:pathLst>
          </a:custGeom>
          <a:ln w="419100" cap="rnd">
            <a:solidFill>
              <a:schemeClr val="accent2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Freeform 7"/>
          <p:cNvSpPr/>
          <p:nvPr/>
        </p:nvSpPr>
        <p:spPr>
          <a:xfrm>
            <a:off x="-693645" y="2262281"/>
            <a:ext cx="9344097" cy="1046697"/>
          </a:xfrm>
          <a:custGeom>
            <a:avLst/>
            <a:gdLst>
              <a:gd name="connsiteX0" fmla="*/ 0 w 10945091"/>
              <a:gd name="connsiteY0" fmla="*/ 1731818 h 1731818"/>
              <a:gd name="connsiteX1" fmla="*/ 8913091 w 10945091"/>
              <a:gd name="connsiteY1" fmla="*/ 1731818 h 1731818"/>
              <a:gd name="connsiteX2" fmla="*/ 10945091 w 10945091"/>
              <a:gd name="connsiteY2" fmla="*/ 0 h 1731818"/>
              <a:gd name="connsiteX0" fmla="*/ 0 w 13780798"/>
              <a:gd name="connsiteY0" fmla="*/ 1731818 h 1731818"/>
              <a:gd name="connsiteX1" fmla="*/ 11748798 w 13780798"/>
              <a:gd name="connsiteY1" fmla="*/ 1731818 h 1731818"/>
              <a:gd name="connsiteX2" fmla="*/ 13780798 w 13780798"/>
              <a:gd name="connsiteY2" fmla="*/ 0 h 173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780798" h="1731818">
                <a:moveTo>
                  <a:pt x="0" y="1731818"/>
                </a:moveTo>
                <a:lnTo>
                  <a:pt x="11748798" y="1731818"/>
                </a:lnTo>
                <a:lnTo>
                  <a:pt x="13780798" y="0"/>
                </a:lnTo>
              </a:path>
            </a:pathLst>
          </a:custGeom>
          <a:ln w="419100" cap="rnd">
            <a:solidFill>
              <a:schemeClr val="accent3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-2031999" y="3719061"/>
            <a:ext cx="12133169" cy="0"/>
          </a:xfrm>
          <a:prstGeom prst="line">
            <a:avLst/>
          </a:prstGeom>
          <a:ln w="419100" cap="rnd">
            <a:solidFill>
              <a:schemeClr val="accent4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Freeform 12"/>
          <p:cNvSpPr/>
          <p:nvPr/>
        </p:nvSpPr>
        <p:spPr>
          <a:xfrm flipV="1">
            <a:off x="-2946400" y="4546317"/>
            <a:ext cx="7545576" cy="1064220"/>
          </a:xfrm>
          <a:custGeom>
            <a:avLst/>
            <a:gdLst>
              <a:gd name="connsiteX0" fmla="*/ 0 w 10945091"/>
              <a:gd name="connsiteY0" fmla="*/ 1731818 h 1731818"/>
              <a:gd name="connsiteX1" fmla="*/ 8913091 w 10945091"/>
              <a:gd name="connsiteY1" fmla="*/ 1731818 h 1731818"/>
              <a:gd name="connsiteX2" fmla="*/ 10945091 w 10945091"/>
              <a:gd name="connsiteY2" fmla="*/ 0 h 173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45091" h="1731818">
                <a:moveTo>
                  <a:pt x="0" y="1731818"/>
                </a:moveTo>
                <a:lnTo>
                  <a:pt x="8913091" y="1731818"/>
                </a:lnTo>
                <a:lnTo>
                  <a:pt x="10945091" y="0"/>
                </a:lnTo>
              </a:path>
            </a:pathLst>
          </a:custGeom>
          <a:ln w="419100" cap="rnd">
            <a:solidFill>
              <a:schemeClr val="accent6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Freeform 13"/>
          <p:cNvSpPr/>
          <p:nvPr/>
        </p:nvSpPr>
        <p:spPr>
          <a:xfrm flipV="1">
            <a:off x="-1954242" y="4134356"/>
            <a:ext cx="9344097" cy="1046697"/>
          </a:xfrm>
          <a:custGeom>
            <a:avLst/>
            <a:gdLst>
              <a:gd name="connsiteX0" fmla="*/ 0 w 10945091"/>
              <a:gd name="connsiteY0" fmla="*/ 1731818 h 1731818"/>
              <a:gd name="connsiteX1" fmla="*/ 8913091 w 10945091"/>
              <a:gd name="connsiteY1" fmla="*/ 1731818 h 1731818"/>
              <a:gd name="connsiteX2" fmla="*/ 10945091 w 10945091"/>
              <a:gd name="connsiteY2" fmla="*/ 0 h 1731818"/>
              <a:gd name="connsiteX0" fmla="*/ 0 w 13780798"/>
              <a:gd name="connsiteY0" fmla="*/ 1731818 h 1731818"/>
              <a:gd name="connsiteX1" fmla="*/ 11748798 w 13780798"/>
              <a:gd name="connsiteY1" fmla="*/ 1731818 h 1731818"/>
              <a:gd name="connsiteX2" fmla="*/ 13780798 w 13780798"/>
              <a:gd name="connsiteY2" fmla="*/ 0 h 173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780798" h="1731818">
                <a:moveTo>
                  <a:pt x="0" y="1731818"/>
                </a:moveTo>
                <a:lnTo>
                  <a:pt x="11748798" y="1731818"/>
                </a:lnTo>
                <a:lnTo>
                  <a:pt x="13780798" y="0"/>
                </a:lnTo>
              </a:path>
            </a:pathLst>
          </a:custGeom>
          <a:ln w="419100" cap="rnd">
            <a:solidFill>
              <a:schemeClr val="accent5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Freeform 18"/>
          <p:cNvSpPr/>
          <p:nvPr/>
        </p:nvSpPr>
        <p:spPr>
          <a:xfrm>
            <a:off x="-4673600" y="1455104"/>
            <a:ext cx="7335624" cy="1034608"/>
          </a:xfrm>
          <a:custGeom>
            <a:avLst/>
            <a:gdLst>
              <a:gd name="connsiteX0" fmla="*/ 0 w 10945091"/>
              <a:gd name="connsiteY0" fmla="*/ 1731818 h 1731818"/>
              <a:gd name="connsiteX1" fmla="*/ 8913091 w 10945091"/>
              <a:gd name="connsiteY1" fmla="*/ 1731818 h 1731818"/>
              <a:gd name="connsiteX2" fmla="*/ 10945091 w 10945091"/>
              <a:gd name="connsiteY2" fmla="*/ 0 h 173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945091" h="1731818">
                <a:moveTo>
                  <a:pt x="0" y="1731818"/>
                </a:moveTo>
                <a:lnTo>
                  <a:pt x="8913091" y="1731818"/>
                </a:lnTo>
                <a:lnTo>
                  <a:pt x="10945091" y="0"/>
                </a:lnTo>
              </a:path>
            </a:pathLst>
          </a:custGeom>
          <a:ln w="419100" cap="rnd">
            <a:solidFill>
              <a:schemeClr val="accent2"/>
            </a:solidFill>
            <a:round/>
            <a:tailEnd type="triangle" w="med" len="sm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2" name="Rectangle 21"/>
          <p:cNvSpPr/>
          <p:nvPr/>
        </p:nvSpPr>
        <p:spPr>
          <a:xfrm>
            <a:off x="613062" y="652664"/>
            <a:ext cx="1985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Key point</a:t>
            </a:r>
          </a:p>
          <a:p>
            <a:pPr algn="r"/>
            <a:r>
              <a:rPr lang="en-US" sz="1467" dirty="0"/>
              <a:t>Lorem ipsum dolor</a:t>
            </a:r>
          </a:p>
        </p:txBody>
      </p:sp>
      <p:sp>
        <p:nvSpPr>
          <p:cNvPr id="24" name="Rectangle 23"/>
          <p:cNvSpPr/>
          <p:nvPr/>
        </p:nvSpPr>
        <p:spPr>
          <a:xfrm>
            <a:off x="3693658" y="1000031"/>
            <a:ext cx="1985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Key point</a:t>
            </a:r>
          </a:p>
          <a:p>
            <a:pPr algn="r"/>
            <a:r>
              <a:rPr lang="en-US" sz="1467" dirty="0"/>
              <a:t>Lorem ipsum dolor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606464" y="1426998"/>
            <a:ext cx="1985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Key point</a:t>
            </a:r>
          </a:p>
          <a:p>
            <a:pPr algn="r"/>
            <a:r>
              <a:rPr lang="en-US" sz="1467" dirty="0"/>
              <a:t>Lorem ipsum dolor</a:t>
            </a:r>
          </a:p>
        </p:txBody>
      </p:sp>
      <p:sp>
        <p:nvSpPr>
          <p:cNvPr id="31" name="Rectangle 30"/>
          <p:cNvSpPr/>
          <p:nvPr/>
        </p:nvSpPr>
        <p:spPr>
          <a:xfrm>
            <a:off x="2477982" y="5707704"/>
            <a:ext cx="1985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Key point</a:t>
            </a:r>
          </a:p>
          <a:p>
            <a:pPr algn="r"/>
            <a:r>
              <a:rPr lang="en-US" sz="1467" dirty="0"/>
              <a:t>Lorem ipsum dolor</a:t>
            </a:r>
          </a:p>
        </p:txBody>
      </p:sp>
      <p:sp>
        <p:nvSpPr>
          <p:cNvPr id="32" name="Rectangle 31"/>
          <p:cNvSpPr/>
          <p:nvPr/>
        </p:nvSpPr>
        <p:spPr>
          <a:xfrm>
            <a:off x="5277432" y="5230492"/>
            <a:ext cx="198581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133" dirty="0"/>
              <a:t>Key point</a:t>
            </a:r>
          </a:p>
          <a:p>
            <a:pPr algn="r"/>
            <a:r>
              <a:rPr lang="en-US" sz="1467" dirty="0"/>
              <a:t>Lorem ipsum dolor</a:t>
            </a:r>
          </a:p>
        </p:txBody>
      </p:sp>
      <p:sp>
        <p:nvSpPr>
          <p:cNvPr id="33" name="Rectangle 32"/>
          <p:cNvSpPr/>
          <p:nvPr/>
        </p:nvSpPr>
        <p:spPr>
          <a:xfrm>
            <a:off x="9590427" y="4220699"/>
            <a:ext cx="1985813" cy="10978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133" dirty="0"/>
              <a:t>Key point</a:t>
            </a:r>
          </a:p>
          <a:p>
            <a:pPr algn="ctr"/>
            <a:r>
              <a:rPr lang="en-US" sz="1467" dirty="0"/>
              <a:t>Lorem ipsum dolor sit amet del ium aut ex et estrum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57227" y="3084174"/>
            <a:ext cx="3454399" cy="11017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60000"/>
              </a:lnSpc>
            </a:pPr>
            <a:r>
              <a:rPr lang="en-US" sz="8800" dirty="0">
                <a:solidFill>
                  <a:srgbClr val="FFFFFF"/>
                </a:solidFill>
              </a:rPr>
              <a:t>250%</a:t>
            </a:r>
          </a:p>
          <a:p>
            <a:pPr algn="ctr">
              <a:lnSpc>
                <a:spcPct val="60000"/>
              </a:lnSpc>
            </a:pPr>
            <a:r>
              <a:rPr lang="en-US" sz="2133" dirty="0">
                <a:solidFill>
                  <a:srgbClr val="FFFFFF"/>
                </a:solidFill>
              </a:rPr>
              <a:t>Year over year growth</a:t>
            </a:r>
          </a:p>
        </p:txBody>
      </p:sp>
      <p:sp>
        <p:nvSpPr>
          <p:cNvPr id="27" name="Oval 26"/>
          <p:cNvSpPr/>
          <p:nvPr/>
        </p:nvSpPr>
        <p:spPr>
          <a:xfrm>
            <a:off x="8657549" y="1355347"/>
            <a:ext cx="933016" cy="933016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7" name="Freeform 11"/>
          <p:cNvSpPr>
            <a:spLocks noEditPoints="1"/>
          </p:cNvSpPr>
          <p:nvPr/>
        </p:nvSpPr>
        <p:spPr bwMode="auto">
          <a:xfrm>
            <a:off x="8881869" y="1541593"/>
            <a:ext cx="484379" cy="529184"/>
          </a:xfrm>
          <a:custGeom>
            <a:avLst/>
            <a:gdLst>
              <a:gd name="T0" fmla="*/ 104 w 207"/>
              <a:gd name="T1" fmla="*/ 226 h 226"/>
              <a:gd name="T2" fmla="*/ 0 w 207"/>
              <a:gd name="T3" fmla="*/ 123 h 226"/>
              <a:gd name="T4" fmla="*/ 102 w 207"/>
              <a:gd name="T5" fmla="*/ 20 h 226"/>
              <a:gd name="T6" fmla="*/ 104 w 207"/>
              <a:gd name="T7" fmla="*/ 20 h 226"/>
              <a:gd name="T8" fmla="*/ 104 w 207"/>
              <a:gd name="T9" fmla="*/ 22 h 226"/>
              <a:gd name="T10" fmla="*/ 104 w 207"/>
              <a:gd name="T11" fmla="*/ 121 h 226"/>
              <a:gd name="T12" fmla="*/ 188 w 207"/>
              <a:gd name="T13" fmla="*/ 67 h 226"/>
              <a:gd name="T14" fmla="*/ 189 w 207"/>
              <a:gd name="T15" fmla="*/ 66 h 226"/>
              <a:gd name="T16" fmla="*/ 191 w 207"/>
              <a:gd name="T17" fmla="*/ 67 h 226"/>
              <a:gd name="T18" fmla="*/ 207 w 207"/>
              <a:gd name="T19" fmla="*/ 123 h 226"/>
              <a:gd name="T20" fmla="*/ 104 w 207"/>
              <a:gd name="T21" fmla="*/ 226 h 226"/>
              <a:gd name="T22" fmla="*/ 100 w 207"/>
              <a:gd name="T23" fmla="*/ 24 h 226"/>
              <a:gd name="T24" fmla="*/ 5 w 207"/>
              <a:gd name="T25" fmla="*/ 123 h 226"/>
              <a:gd name="T26" fmla="*/ 104 w 207"/>
              <a:gd name="T27" fmla="*/ 221 h 226"/>
              <a:gd name="T28" fmla="*/ 202 w 207"/>
              <a:gd name="T29" fmla="*/ 123 h 226"/>
              <a:gd name="T30" fmla="*/ 188 w 207"/>
              <a:gd name="T31" fmla="*/ 72 h 226"/>
              <a:gd name="T32" fmla="*/ 103 w 207"/>
              <a:gd name="T33" fmla="*/ 128 h 226"/>
              <a:gd name="T34" fmla="*/ 101 w 207"/>
              <a:gd name="T35" fmla="*/ 128 h 226"/>
              <a:gd name="T36" fmla="*/ 100 w 207"/>
              <a:gd name="T37" fmla="*/ 126 h 226"/>
              <a:gd name="T38" fmla="*/ 100 w 207"/>
              <a:gd name="T39" fmla="*/ 24 h 226"/>
              <a:gd name="T40" fmla="*/ 117 w 207"/>
              <a:gd name="T41" fmla="*/ 102 h 226"/>
              <a:gd name="T42" fmla="*/ 115 w 207"/>
              <a:gd name="T43" fmla="*/ 102 h 226"/>
              <a:gd name="T44" fmla="*/ 114 w 207"/>
              <a:gd name="T45" fmla="*/ 100 h 226"/>
              <a:gd name="T46" fmla="*/ 114 w 207"/>
              <a:gd name="T47" fmla="*/ 2 h 226"/>
              <a:gd name="T48" fmla="*/ 115 w 207"/>
              <a:gd name="T49" fmla="*/ 0 h 226"/>
              <a:gd name="T50" fmla="*/ 117 w 207"/>
              <a:gd name="T51" fmla="*/ 0 h 226"/>
              <a:gd name="T52" fmla="*/ 200 w 207"/>
              <a:gd name="T53" fmla="*/ 45 h 226"/>
              <a:gd name="T54" fmla="*/ 201 w 207"/>
              <a:gd name="T55" fmla="*/ 47 h 226"/>
              <a:gd name="T56" fmla="*/ 200 w 207"/>
              <a:gd name="T57" fmla="*/ 48 h 226"/>
              <a:gd name="T58" fmla="*/ 118 w 207"/>
              <a:gd name="T59" fmla="*/ 102 h 226"/>
              <a:gd name="T60" fmla="*/ 117 w 207"/>
              <a:gd name="T61" fmla="*/ 102 h 226"/>
              <a:gd name="T62" fmla="*/ 119 w 207"/>
              <a:gd name="T63" fmla="*/ 4 h 226"/>
              <a:gd name="T64" fmla="*/ 119 w 207"/>
              <a:gd name="T65" fmla="*/ 96 h 226"/>
              <a:gd name="T66" fmla="*/ 195 w 207"/>
              <a:gd name="T67" fmla="*/ 46 h 226"/>
              <a:gd name="T68" fmla="*/ 119 w 207"/>
              <a:gd name="T69" fmla="*/ 4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7" h="226">
                <a:moveTo>
                  <a:pt x="104" y="226"/>
                </a:moveTo>
                <a:cubicBezTo>
                  <a:pt x="47" y="226"/>
                  <a:pt x="0" y="180"/>
                  <a:pt x="0" y="123"/>
                </a:cubicBezTo>
                <a:cubicBezTo>
                  <a:pt x="0" y="67"/>
                  <a:pt x="46" y="20"/>
                  <a:pt x="102" y="20"/>
                </a:cubicBezTo>
                <a:cubicBezTo>
                  <a:pt x="103" y="20"/>
                  <a:pt x="103" y="20"/>
                  <a:pt x="104" y="20"/>
                </a:cubicBezTo>
                <a:cubicBezTo>
                  <a:pt x="104" y="21"/>
                  <a:pt x="104" y="21"/>
                  <a:pt x="104" y="22"/>
                </a:cubicBezTo>
                <a:cubicBezTo>
                  <a:pt x="104" y="121"/>
                  <a:pt x="104" y="121"/>
                  <a:pt x="104" y="121"/>
                </a:cubicBezTo>
                <a:cubicBezTo>
                  <a:pt x="188" y="67"/>
                  <a:pt x="188" y="67"/>
                  <a:pt x="188" y="67"/>
                </a:cubicBezTo>
                <a:cubicBezTo>
                  <a:pt x="188" y="66"/>
                  <a:pt x="189" y="66"/>
                  <a:pt x="189" y="66"/>
                </a:cubicBezTo>
                <a:cubicBezTo>
                  <a:pt x="190" y="67"/>
                  <a:pt x="190" y="67"/>
                  <a:pt x="191" y="67"/>
                </a:cubicBezTo>
                <a:cubicBezTo>
                  <a:pt x="201" y="84"/>
                  <a:pt x="207" y="103"/>
                  <a:pt x="207" y="123"/>
                </a:cubicBezTo>
                <a:cubicBezTo>
                  <a:pt x="207" y="180"/>
                  <a:pt x="161" y="226"/>
                  <a:pt x="104" y="226"/>
                </a:cubicBezTo>
                <a:close/>
                <a:moveTo>
                  <a:pt x="100" y="24"/>
                </a:moveTo>
                <a:cubicBezTo>
                  <a:pt x="47" y="26"/>
                  <a:pt x="5" y="70"/>
                  <a:pt x="5" y="123"/>
                </a:cubicBezTo>
                <a:cubicBezTo>
                  <a:pt x="5" y="177"/>
                  <a:pt x="49" y="221"/>
                  <a:pt x="104" y="221"/>
                </a:cubicBezTo>
                <a:cubicBezTo>
                  <a:pt x="158" y="221"/>
                  <a:pt x="202" y="177"/>
                  <a:pt x="202" y="123"/>
                </a:cubicBezTo>
                <a:cubicBezTo>
                  <a:pt x="202" y="105"/>
                  <a:pt x="197" y="87"/>
                  <a:pt x="188" y="72"/>
                </a:cubicBezTo>
                <a:cubicBezTo>
                  <a:pt x="103" y="128"/>
                  <a:pt x="103" y="128"/>
                  <a:pt x="103" y="128"/>
                </a:cubicBezTo>
                <a:cubicBezTo>
                  <a:pt x="103" y="128"/>
                  <a:pt x="102" y="128"/>
                  <a:pt x="101" y="128"/>
                </a:cubicBezTo>
                <a:cubicBezTo>
                  <a:pt x="100" y="127"/>
                  <a:pt x="100" y="127"/>
                  <a:pt x="100" y="126"/>
                </a:cubicBezTo>
                <a:lnTo>
                  <a:pt x="100" y="24"/>
                </a:lnTo>
                <a:close/>
                <a:moveTo>
                  <a:pt x="117" y="102"/>
                </a:moveTo>
                <a:cubicBezTo>
                  <a:pt x="116" y="102"/>
                  <a:pt x="116" y="102"/>
                  <a:pt x="115" y="102"/>
                </a:cubicBezTo>
                <a:cubicBezTo>
                  <a:pt x="115" y="102"/>
                  <a:pt x="114" y="101"/>
                  <a:pt x="114" y="100"/>
                </a:cubicBezTo>
                <a:cubicBezTo>
                  <a:pt x="114" y="2"/>
                  <a:pt x="114" y="2"/>
                  <a:pt x="114" y="2"/>
                </a:cubicBezTo>
                <a:cubicBezTo>
                  <a:pt x="114" y="1"/>
                  <a:pt x="114" y="1"/>
                  <a:pt x="115" y="0"/>
                </a:cubicBezTo>
                <a:cubicBezTo>
                  <a:pt x="115" y="0"/>
                  <a:pt x="116" y="0"/>
                  <a:pt x="117" y="0"/>
                </a:cubicBezTo>
                <a:cubicBezTo>
                  <a:pt x="150" y="0"/>
                  <a:pt x="181" y="17"/>
                  <a:pt x="200" y="45"/>
                </a:cubicBezTo>
                <a:cubicBezTo>
                  <a:pt x="201" y="45"/>
                  <a:pt x="201" y="46"/>
                  <a:pt x="201" y="47"/>
                </a:cubicBezTo>
                <a:cubicBezTo>
                  <a:pt x="200" y="47"/>
                  <a:pt x="200" y="48"/>
                  <a:pt x="200" y="48"/>
                </a:cubicBezTo>
                <a:cubicBezTo>
                  <a:pt x="118" y="102"/>
                  <a:pt x="118" y="102"/>
                  <a:pt x="118" y="102"/>
                </a:cubicBezTo>
                <a:cubicBezTo>
                  <a:pt x="117" y="102"/>
                  <a:pt x="117" y="102"/>
                  <a:pt x="117" y="102"/>
                </a:cubicBezTo>
                <a:close/>
                <a:moveTo>
                  <a:pt x="119" y="4"/>
                </a:moveTo>
                <a:cubicBezTo>
                  <a:pt x="119" y="96"/>
                  <a:pt x="119" y="96"/>
                  <a:pt x="119" y="96"/>
                </a:cubicBezTo>
                <a:cubicBezTo>
                  <a:pt x="195" y="46"/>
                  <a:pt x="195" y="46"/>
                  <a:pt x="195" y="46"/>
                </a:cubicBezTo>
                <a:cubicBezTo>
                  <a:pt x="177" y="21"/>
                  <a:pt x="149" y="6"/>
                  <a:pt x="119" y="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0" name="Oval 29"/>
          <p:cNvSpPr/>
          <p:nvPr/>
        </p:nvSpPr>
        <p:spPr>
          <a:xfrm>
            <a:off x="4518428" y="5480283"/>
            <a:ext cx="933016" cy="933016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18" name="Freeform 12"/>
          <p:cNvSpPr>
            <a:spLocks noEditPoints="1"/>
          </p:cNvSpPr>
          <p:nvPr/>
        </p:nvSpPr>
        <p:spPr bwMode="auto">
          <a:xfrm>
            <a:off x="4734574" y="5743049"/>
            <a:ext cx="500725" cy="407483"/>
          </a:xfrm>
          <a:custGeom>
            <a:avLst/>
            <a:gdLst>
              <a:gd name="T0" fmla="*/ 196 w 214"/>
              <a:gd name="T1" fmla="*/ 29 h 174"/>
              <a:gd name="T2" fmla="*/ 139 w 214"/>
              <a:gd name="T3" fmla="*/ 29 h 174"/>
              <a:gd name="T4" fmla="*/ 139 w 214"/>
              <a:gd name="T5" fmla="*/ 9 h 174"/>
              <a:gd name="T6" fmla="*/ 130 w 214"/>
              <a:gd name="T7" fmla="*/ 0 h 174"/>
              <a:gd name="T8" fmla="*/ 84 w 214"/>
              <a:gd name="T9" fmla="*/ 0 h 174"/>
              <a:gd name="T10" fmla="*/ 75 w 214"/>
              <a:gd name="T11" fmla="*/ 9 h 174"/>
              <a:gd name="T12" fmla="*/ 75 w 214"/>
              <a:gd name="T13" fmla="*/ 29 h 174"/>
              <a:gd name="T14" fmla="*/ 18 w 214"/>
              <a:gd name="T15" fmla="*/ 29 h 174"/>
              <a:gd name="T16" fmla="*/ 0 w 214"/>
              <a:gd name="T17" fmla="*/ 47 h 174"/>
              <a:gd name="T18" fmla="*/ 0 w 214"/>
              <a:gd name="T19" fmla="*/ 155 h 174"/>
              <a:gd name="T20" fmla="*/ 18 w 214"/>
              <a:gd name="T21" fmla="*/ 174 h 174"/>
              <a:gd name="T22" fmla="*/ 196 w 214"/>
              <a:gd name="T23" fmla="*/ 174 h 174"/>
              <a:gd name="T24" fmla="*/ 214 w 214"/>
              <a:gd name="T25" fmla="*/ 155 h 174"/>
              <a:gd name="T26" fmla="*/ 214 w 214"/>
              <a:gd name="T27" fmla="*/ 47 h 174"/>
              <a:gd name="T28" fmla="*/ 196 w 214"/>
              <a:gd name="T29" fmla="*/ 29 h 174"/>
              <a:gd name="T30" fmla="*/ 79 w 214"/>
              <a:gd name="T31" fmla="*/ 9 h 174"/>
              <a:gd name="T32" fmla="*/ 84 w 214"/>
              <a:gd name="T33" fmla="*/ 5 h 174"/>
              <a:gd name="T34" fmla="*/ 130 w 214"/>
              <a:gd name="T35" fmla="*/ 5 h 174"/>
              <a:gd name="T36" fmla="*/ 135 w 214"/>
              <a:gd name="T37" fmla="*/ 9 h 174"/>
              <a:gd name="T38" fmla="*/ 135 w 214"/>
              <a:gd name="T39" fmla="*/ 29 h 174"/>
              <a:gd name="T40" fmla="*/ 79 w 214"/>
              <a:gd name="T41" fmla="*/ 29 h 174"/>
              <a:gd name="T42" fmla="*/ 79 w 214"/>
              <a:gd name="T43" fmla="*/ 9 h 174"/>
              <a:gd name="T44" fmla="*/ 18 w 214"/>
              <a:gd name="T45" fmla="*/ 34 h 174"/>
              <a:gd name="T46" fmla="*/ 196 w 214"/>
              <a:gd name="T47" fmla="*/ 34 h 174"/>
              <a:gd name="T48" fmla="*/ 210 w 214"/>
              <a:gd name="T49" fmla="*/ 47 h 174"/>
              <a:gd name="T50" fmla="*/ 210 w 214"/>
              <a:gd name="T51" fmla="*/ 77 h 174"/>
              <a:gd name="T52" fmla="*/ 120 w 214"/>
              <a:gd name="T53" fmla="*/ 77 h 174"/>
              <a:gd name="T54" fmla="*/ 120 w 214"/>
              <a:gd name="T55" fmla="*/ 68 h 174"/>
              <a:gd name="T56" fmla="*/ 118 w 214"/>
              <a:gd name="T57" fmla="*/ 65 h 174"/>
              <a:gd name="T58" fmla="*/ 96 w 214"/>
              <a:gd name="T59" fmla="*/ 65 h 174"/>
              <a:gd name="T60" fmla="*/ 94 w 214"/>
              <a:gd name="T61" fmla="*/ 68 h 174"/>
              <a:gd name="T62" fmla="*/ 94 w 214"/>
              <a:gd name="T63" fmla="*/ 77 h 174"/>
              <a:gd name="T64" fmla="*/ 5 w 214"/>
              <a:gd name="T65" fmla="*/ 77 h 174"/>
              <a:gd name="T66" fmla="*/ 5 w 214"/>
              <a:gd name="T67" fmla="*/ 47 h 174"/>
              <a:gd name="T68" fmla="*/ 18 w 214"/>
              <a:gd name="T69" fmla="*/ 34 h 174"/>
              <a:gd name="T70" fmla="*/ 98 w 214"/>
              <a:gd name="T71" fmla="*/ 70 h 174"/>
              <a:gd name="T72" fmla="*/ 116 w 214"/>
              <a:gd name="T73" fmla="*/ 70 h 174"/>
              <a:gd name="T74" fmla="*/ 116 w 214"/>
              <a:gd name="T75" fmla="*/ 88 h 174"/>
              <a:gd name="T76" fmla="*/ 98 w 214"/>
              <a:gd name="T77" fmla="*/ 88 h 174"/>
              <a:gd name="T78" fmla="*/ 98 w 214"/>
              <a:gd name="T79" fmla="*/ 70 h 174"/>
              <a:gd name="T80" fmla="*/ 196 w 214"/>
              <a:gd name="T81" fmla="*/ 169 h 174"/>
              <a:gd name="T82" fmla="*/ 18 w 214"/>
              <a:gd name="T83" fmla="*/ 169 h 174"/>
              <a:gd name="T84" fmla="*/ 5 w 214"/>
              <a:gd name="T85" fmla="*/ 155 h 174"/>
              <a:gd name="T86" fmla="*/ 5 w 214"/>
              <a:gd name="T87" fmla="*/ 81 h 174"/>
              <a:gd name="T88" fmla="*/ 94 w 214"/>
              <a:gd name="T89" fmla="*/ 81 h 174"/>
              <a:gd name="T90" fmla="*/ 94 w 214"/>
              <a:gd name="T91" fmla="*/ 90 h 174"/>
              <a:gd name="T92" fmla="*/ 96 w 214"/>
              <a:gd name="T93" fmla="*/ 93 h 174"/>
              <a:gd name="T94" fmla="*/ 118 w 214"/>
              <a:gd name="T95" fmla="*/ 93 h 174"/>
              <a:gd name="T96" fmla="*/ 120 w 214"/>
              <a:gd name="T97" fmla="*/ 90 h 174"/>
              <a:gd name="T98" fmla="*/ 120 w 214"/>
              <a:gd name="T99" fmla="*/ 81 h 174"/>
              <a:gd name="T100" fmla="*/ 210 w 214"/>
              <a:gd name="T101" fmla="*/ 81 h 174"/>
              <a:gd name="T102" fmla="*/ 210 w 214"/>
              <a:gd name="T103" fmla="*/ 155 h 174"/>
              <a:gd name="T104" fmla="*/ 196 w 214"/>
              <a:gd name="T105" fmla="*/ 16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14" h="174">
                <a:moveTo>
                  <a:pt x="19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9"/>
                  <a:pt x="139" y="9"/>
                  <a:pt x="139" y="9"/>
                </a:cubicBezTo>
                <a:cubicBezTo>
                  <a:pt x="139" y="4"/>
                  <a:pt x="135" y="0"/>
                  <a:pt x="130" y="0"/>
                </a:cubicBezTo>
                <a:cubicBezTo>
                  <a:pt x="84" y="0"/>
                  <a:pt x="84" y="0"/>
                  <a:pt x="84" y="0"/>
                </a:cubicBezTo>
                <a:cubicBezTo>
                  <a:pt x="79" y="0"/>
                  <a:pt x="75" y="4"/>
                  <a:pt x="75" y="9"/>
                </a:cubicBezTo>
                <a:cubicBezTo>
                  <a:pt x="75" y="29"/>
                  <a:pt x="75" y="29"/>
                  <a:pt x="75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8" y="29"/>
                  <a:pt x="0" y="37"/>
                  <a:pt x="0" y="47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66"/>
                  <a:pt x="8" y="174"/>
                  <a:pt x="18" y="174"/>
                </a:cubicBezTo>
                <a:cubicBezTo>
                  <a:pt x="196" y="174"/>
                  <a:pt x="196" y="174"/>
                  <a:pt x="196" y="174"/>
                </a:cubicBezTo>
                <a:cubicBezTo>
                  <a:pt x="206" y="174"/>
                  <a:pt x="214" y="166"/>
                  <a:pt x="214" y="155"/>
                </a:cubicBezTo>
                <a:cubicBezTo>
                  <a:pt x="214" y="47"/>
                  <a:pt x="214" y="47"/>
                  <a:pt x="214" y="47"/>
                </a:cubicBezTo>
                <a:cubicBezTo>
                  <a:pt x="214" y="37"/>
                  <a:pt x="206" y="29"/>
                  <a:pt x="196" y="29"/>
                </a:cubicBezTo>
                <a:close/>
                <a:moveTo>
                  <a:pt x="79" y="9"/>
                </a:moveTo>
                <a:cubicBezTo>
                  <a:pt x="79" y="7"/>
                  <a:pt x="82" y="5"/>
                  <a:pt x="84" y="5"/>
                </a:cubicBezTo>
                <a:cubicBezTo>
                  <a:pt x="130" y="5"/>
                  <a:pt x="130" y="5"/>
                  <a:pt x="130" y="5"/>
                </a:cubicBezTo>
                <a:cubicBezTo>
                  <a:pt x="133" y="5"/>
                  <a:pt x="135" y="7"/>
                  <a:pt x="135" y="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79" y="29"/>
                  <a:pt x="79" y="29"/>
                  <a:pt x="79" y="29"/>
                </a:cubicBezTo>
                <a:lnTo>
                  <a:pt x="79" y="9"/>
                </a:lnTo>
                <a:close/>
                <a:moveTo>
                  <a:pt x="18" y="34"/>
                </a:moveTo>
                <a:cubicBezTo>
                  <a:pt x="196" y="34"/>
                  <a:pt x="196" y="34"/>
                  <a:pt x="196" y="34"/>
                </a:cubicBezTo>
                <a:cubicBezTo>
                  <a:pt x="203" y="34"/>
                  <a:pt x="210" y="40"/>
                  <a:pt x="210" y="47"/>
                </a:cubicBezTo>
                <a:cubicBezTo>
                  <a:pt x="210" y="77"/>
                  <a:pt x="210" y="77"/>
                  <a:pt x="210" y="77"/>
                </a:cubicBezTo>
                <a:cubicBezTo>
                  <a:pt x="120" y="77"/>
                  <a:pt x="120" y="77"/>
                  <a:pt x="120" y="77"/>
                </a:cubicBezTo>
                <a:cubicBezTo>
                  <a:pt x="120" y="68"/>
                  <a:pt x="120" y="68"/>
                  <a:pt x="120" y="68"/>
                </a:cubicBezTo>
                <a:cubicBezTo>
                  <a:pt x="120" y="66"/>
                  <a:pt x="119" y="65"/>
                  <a:pt x="118" y="65"/>
                </a:cubicBezTo>
                <a:cubicBezTo>
                  <a:pt x="96" y="65"/>
                  <a:pt x="96" y="65"/>
                  <a:pt x="96" y="65"/>
                </a:cubicBezTo>
                <a:cubicBezTo>
                  <a:pt x="95" y="65"/>
                  <a:pt x="94" y="66"/>
                  <a:pt x="94" y="68"/>
                </a:cubicBezTo>
                <a:cubicBezTo>
                  <a:pt x="94" y="77"/>
                  <a:pt x="94" y="77"/>
                  <a:pt x="94" y="77"/>
                </a:cubicBezTo>
                <a:cubicBezTo>
                  <a:pt x="5" y="77"/>
                  <a:pt x="5" y="77"/>
                  <a:pt x="5" y="77"/>
                </a:cubicBezTo>
                <a:cubicBezTo>
                  <a:pt x="5" y="47"/>
                  <a:pt x="5" y="47"/>
                  <a:pt x="5" y="47"/>
                </a:cubicBezTo>
                <a:cubicBezTo>
                  <a:pt x="5" y="40"/>
                  <a:pt x="11" y="34"/>
                  <a:pt x="18" y="34"/>
                </a:cubicBezTo>
                <a:close/>
                <a:moveTo>
                  <a:pt x="98" y="70"/>
                </a:moveTo>
                <a:cubicBezTo>
                  <a:pt x="116" y="70"/>
                  <a:pt x="116" y="70"/>
                  <a:pt x="116" y="70"/>
                </a:cubicBezTo>
                <a:cubicBezTo>
                  <a:pt x="116" y="88"/>
                  <a:pt x="116" y="88"/>
                  <a:pt x="116" y="88"/>
                </a:cubicBezTo>
                <a:cubicBezTo>
                  <a:pt x="98" y="88"/>
                  <a:pt x="98" y="88"/>
                  <a:pt x="98" y="88"/>
                </a:cubicBezTo>
                <a:lnTo>
                  <a:pt x="98" y="70"/>
                </a:lnTo>
                <a:close/>
                <a:moveTo>
                  <a:pt x="196" y="169"/>
                </a:moveTo>
                <a:cubicBezTo>
                  <a:pt x="18" y="169"/>
                  <a:pt x="18" y="169"/>
                  <a:pt x="18" y="169"/>
                </a:cubicBezTo>
                <a:cubicBezTo>
                  <a:pt x="11" y="169"/>
                  <a:pt x="5" y="163"/>
                  <a:pt x="5" y="155"/>
                </a:cubicBezTo>
                <a:cubicBezTo>
                  <a:pt x="5" y="81"/>
                  <a:pt x="5" y="81"/>
                  <a:pt x="5" y="81"/>
                </a:cubicBezTo>
                <a:cubicBezTo>
                  <a:pt x="94" y="81"/>
                  <a:pt x="94" y="81"/>
                  <a:pt x="94" y="81"/>
                </a:cubicBezTo>
                <a:cubicBezTo>
                  <a:pt x="94" y="90"/>
                  <a:pt x="94" y="90"/>
                  <a:pt x="94" y="90"/>
                </a:cubicBezTo>
                <a:cubicBezTo>
                  <a:pt x="94" y="92"/>
                  <a:pt x="95" y="93"/>
                  <a:pt x="96" y="93"/>
                </a:cubicBezTo>
                <a:cubicBezTo>
                  <a:pt x="118" y="93"/>
                  <a:pt x="118" y="93"/>
                  <a:pt x="118" y="93"/>
                </a:cubicBezTo>
                <a:cubicBezTo>
                  <a:pt x="119" y="93"/>
                  <a:pt x="120" y="92"/>
                  <a:pt x="120" y="90"/>
                </a:cubicBezTo>
                <a:cubicBezTo>
                  <a:pt x="120" y="81"/>
                  <a:pt x="120" y="81"/>
                  <a:pt x="120" y="81"/>
                </a:cubicBezTo>
                <a:cubicBezTo>
                  <a:pt x="210" y="81"/>
                  <a:pt x="210" y="81"/>
                  <a:pt x="210" y="81"/>
                </a:cubicBezTo>
                <a:cubicBezTo>
                  <a:pt x="210" y="155"/>
                  <a:pt x="210" y="155"/>
                  <a:pt x="210" y="155"/>
                </a:cubicBezTo>
                <a:cubicBezTo>
                  <a:pt x="210" y="163"/>
                  <a:pt x="203" y="169"/>
                  <a:pt x="196" y="16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Oval 24"/>
          <p:cNvSpPr/>
          <p:nvPr/>
        </p:nvSpPr>
        <p:spPr>
          <a:xfrm>
            <a:off x="5734672" y="935432"/>
            <a:ext cx="933016" cy="933016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5929965" y="1160767"/>
            <a:ext cx="526761" cy="435336"/>
            <a:chOff x="9566275" y="1127125"/>
            <a:chExt cx="1381125" cy="1141413"/>
          </a:xfrm>
        </p:grpSpPr>
        <p:sp>
          <p:nvSpPr>
            <p:cNvPr id="20" name="Freeform 13"/>
            <p:cNvSpPr>
              <a:spLocks noEditPoints="1"/>
            </p:cNvSpPr>
            <p:nvPr/>
          </p:nvSpPr>
          <p:spPr bwMode="auto">
            <a:xfrm>
              <a:off x="10118725" y="1722438"/>
              <a:ext cx="404812" cy="460375"/>
            </a:xfrm>
            <a:custGeom>
              <a:avLst/>
              <a:gdLst>
                <a:gd name="T0" fmla="*/ 33 w 66"/>
                <a:gd name="T1" fmla="*/ 75 h 75"/>
                <a:gd name="T2" fmla="*/ 66 w 66"/>
                <a:gd name="T3" fmla="*/ 37 h 75"/>
                <a:gd name="T4" fmla="*/ 33 w 66"/>
                <a:gd name="T5" fmla="*/ 0 h 75"/>
                <a:gd name="T6" fmla="*/ 0 w 66"/>
                <a:gd name="T7" fmla="*/ 37 h 75"/>
                <a:gd name="T8" fmla="*/ 33 w 66"/>
                <a:gd name="T9" fmla="*/ 75 h 75"/>
                <a:gd name="T10" fmla="*/ 33 w 66"/>
                <a:gd name="T11" fmla="*/ 4 h 75"/>
                <a:gd name="T12" fmla="*/ 61 w 66"/>
                <a:gd name="T13" fmla="*/ 37 h 75"/>
                <a:gd name="T14" fmla="*/ 33 w 66"/>
                <a:gd name="T15" fmla="*/ 70 h 75"/>
                <a:gd name="T16" fmla="*/ 5 w 66"/>
                <a:gd name="T17" fmla="*/ 37 h 75"/>
                <a:gd name="T18" fmla="*/ 33 w 66"/>
                <a:gd name="T19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75">
                  <a:moveTo>
                    <a:pt x="33" y="75"/>
                  </a:moveTo>
                  <a:cubicBezTo>
                    <a:pt x="51" y="75"/>
                    <a:pt x="66" y="58"/>
                    <a:pt x="66" y="37"/>
                  </a:cubicBezTo>
                  <a:cubicBezTo>
                    <a:pt x="66" y="17"/>
                    <a:pt x="51" y="0"/>
                    <a:pt x="33" y="0"/>
                  </a:cubicBezTo>
                  <a:cubicBezTo>
                    <a:pt x="15" y="0"/>
                    <a:pt x="0" y="17"/>
                    <a:pt x="0" y="37"/>
                  </a:cubicBezTo>
                  <a:cubicBezTo>
                    <a:pt x="0" y="58"/>
                    <a:pt x="15" y="75"/>
                    <a:pt x="33" y="75"/>
                  </a:cubicBezTo>
                  <a:close/>
                  <a:moveTo>
                    <a:pt x="33" y="4"/>
                  </a:moveTo>
                  <a:cubicBezTo>
                    <a:pt x="48" y="4"/>
                    <a:pt x="61" y="19"/>
                    <a:pt x="61" y="37"/>
                  </a:cubicBezTo>
                  <a:cubicBezTo>
                    <a:pt x="61" y="55"/>
                    <a:pt x="48" y="70"/>
                    <a:pt x="33" y="70"/>
                  </a:cubicBezTo>
                  <a:cubicBezTo>
                    <a:pt x="18" y="70"/>
                    <a:pt x="5" y="55"/>
                    <a:pt x="5" y="37"/>
                  </a:cubicBezTo>
                  <a:cubicBezTo>
                    <a:pt x="5" y="19"/>
                    <a:pt x="18" y="4"/>
                    <a:pt x="33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14"/>
            <p:cNvSpPr>
              <a:spLocks noEditPoints="1"/>
            </p:cNvSpPr>
            <p:nvPr/>
          </p:nvSpPr>
          <p:spPr bwMode="auto">
            <a:xfrm>
              <a:off x="10621963" y="1870075"/>
              <a:ext cx="171450" cy="171450"/>
            </a:xfrm>
            <a:custGeom>
              <a:avLst/>
              <a:gdLst>
                <a:gd name="T0" fmla="*/ 14 w 28"/>
                <a:gd name="T1" fmla="*/ 28 h 28"/>
                <a:gd name="T2" fmla="*/ 28 w 28"/>
                <a:gd name="T3" fmla="*/ 14 h 28"/>
                <a:gd name="T4" fmla="*/ 14 w 28"/>
                <a:gd name="T5" fmla="*/ 0 h 28"/>
                <a:gd name="T6" fmla="*/ 0 w 28"/>
                <a:gd name="T7" fmla="*/ 14 h 28"/>
                <a:gd name="T8" fmla="*/ 14 w 28"/>
                <a:gd name="T9" fmla="*/ 28 h 28"/>
                <a:gd name="T10" fmla="*/ 14 w 28"/>
                <a:gd name="T11" fmla="*/ 5 h 28"/>
                <a:gd name="T12" fmla="*/ 23 w 28"/>
                <a:gd name="T13" fmla="*/ 14 h 28"/>
                <a:gd name="T14" fmla="*/ 14 w 28"/>
                <a:gd name="T15" fmla="*/ 24 h 28"/>
                <a:gd name="T16" fmla="*/ 4 w 28"/>
                <a:gd name="T17" fmla="*/ 14 h 28"/>
                <a:gd name="T18" fmla="*/ 14 w 28"/>
                <a:gd name="T1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21" y="28"/>
                    <a:pt x="28" y="22"/>
                    <a:pt x="28" y="14"/>
                  </a:cubicBezTo>
                  <a:cubicBezTo>
                    <a:pt x="28" y="7"/>
                    <a:pt x="21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  <a:moveTo>
                    <a:pt x="14" y="5"/>
                  </a:moveTo>
                  <a:cubicBezTo>
                    <a:pt x="19" y="5"/>
                    <a:pt x="23" y="9"/>
                    <a:pt x="23" y="14"/>
                  </a:cubicBezTo>
                  <a:cubicBezTo>
                    <a:pt x="23" y="20"/>
                    <a:pt x="19" y="24"/>
                    <a:pt x="14" y="24"/>
                  </a:cubicBezTo>
                  <a:cubicBezTo>
                    <a:pt x="8" y="24"/>
                    <a:pt x="4" y="20"/>
                    <a:pt x="4" y="14"/>
                  </a:cubicBezTo>
                  <a:cubicBezTo>
                    <a:pt x="4" y="9"/>
                    <a:pt x="8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5" name="Freeform 15"/>
            <p:cNvSpPr>
              <a:spLocks noEditPoints="1"/>
            </p:cNvSpPr>
            <p:nvPr/>
          </p:nvSpPr>
          <p:spPr bwMode="auto">
            <a:xfrm>
              <a:off x="9861550" y="1870075"/>
              <a:ext cx="171450" cy="171450"/>
            </a:xfrm>
            <a:custGeom>
              <a:avLst/>
              <a:gdLst>
                <a:gd name="T0" fmla="*/ 14 w 28"/>
                <a:gd name="T1" fmla="*/ 28 h 28"/>
                <a:gd name="T2" fmla="*/ 28 w 28"/>
                <a:gd name="T3" fmla="*/ 14 h 28"/>
                <a:gd name="T4" fmla="*/ 14 w 28"/>
                <a:gd name="T5" fmla="*/ 0 h 28"/>
                <a:gd name="T6" fmla="*/ 0 w 28"/>
                <a:gd name="T7" fmla="*/ 14 h 28"/>
                <a:gd name="T8" fmla="*/ 14 w 28"/>
                <a:gd name="T9" fmla="*/ 28 h 28"/>
                <a:gd name="T10" fmla="*/ 14 w 28"/>
                <a:gd name="T11" fmla="*/ 5 h 28"/>
                <a:gd name="T12" fmla="*/ 23 w 28"/>
                <a:gd name="T13" fmla="*/ 14 h 28"/>
                <a:gd name="T14" fmla="*/ 14 w 28"/>
                <a:gd name="T15" fmla="*/ 24 h 28"/>
                <a:gd name="T16" fmla="*/ 4 w 28"/>
                <a:gd name="T17" fmla="*/ 14 h 28"/>
                <a:gd name="T18" fmla="*/ 14 w 28"/>
                <a:gd name="T19" fmla="*/ 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8">
                  <a:moveTo>
                    <a:pt x="14" y="28"/>
                  </a:moveTo>
                  <a:cubicBezTo>
                    <a:pt x="21" y="28"/>
                    <a:pt x="28" y="22"/>
                    <a:pt x="28" y="14"/>
                  </a:cubicBezTo>
                  <a:cubicBezTo>
                    <a:pt x="28" y="7"/>
                    <a:pt x="21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lose/>
                  <a:moveTo>
                    <a:pt x="14" y="5"/>
                  </a:moveTo>
                  <a:cubicBezTo>
                    <a:pt x="19" y="5"/>
                    <a:pt x="23" y="9"/>
                    <a:pt x="23" y="14"/>
                  </a:cubicBezTo>
                  <a:cubicBezTo>
                    <a:pt x="23" y="20"/>
                    <a:pt x="19" y="24"/>
                    <a:pt x="14" y="24"/>
                  </a:cubicBezTo>
                  <a:cubicBezTo>
                    <a:pt x="8" y="24"/>
                    <a:pt x="4" y="20"/>
                    <a:pt x="4" y="14"/>
                  </a:cubicBezTo>
                  <a:cubicBezTo>
                    <a:pt x="4" y="9"/>
                    <a:pt x="8" y="5"/>
                    <a:pt x="1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16"/>
            <p:cNvSpPr>
              <a:spLocks noEditPoints="1"/>
            </p:cNvSpPr>
            <p:nvPr/>
          </p:nvSpPr>
          <p:spPr bwMode="auto">
            <a:xfrm>
              <a:off x="9566275" y="1127125"/>
              <a:ext cx="1381125" cy="1141413"/>
            </a:xfrm>
            <a:custGeom>
              <a:avLst/>
              <a:gdLst>
                <a:gd name="T0" fmla="*/ 220 w 225"/>
                <a:gd name="T1" fmla="*/ 83 h 186"/>
                <a:gd name="T2" fmla="*/ 205 w 225"/>
                <a:gd name="T3" fmla="*/ 31 h 186"/>
                <a:gd name="T4" fmla="*/ 196 w 225"/>
                <a:gd name="T5" fmla="*/ 2 h 186"/>
                <a:gd name="T6" fmla="*/ 193 w 225"/>
                <a:gd name="T7" fmla="*/ 0 h 186"/>
                <a:gd name="T8" fmla="*/ 164 w 225"/>
                <a:gd name="T9" fmla="*/ 9 h 186"/>
                <a:gd name="T10" fmla="*/ 31 w 225"/>
                <a:gd name="T11" fmla="*/ 48 h 186"/>
                <a:gd name="T12" fmla="*/ 31 w 225"/>
                <a:gd name="T13" fmla="*/ 48 h 186"/>
                <a:gd name="T14" fmla="*/ 1 w 225"/>
                <a:gd name="T15" fmla="*/ 59 h 186"/>
                <a:gd name="T16" fmla="*/ 22 w 225"/>
                <a:gd name="T17" fmla="*/ 183 h 186"/>
                <a:gd name="T18" fmla="*/ 223 w 225"/>
                <a:gd name="T19" fmla="*/ 186 h 186"/>
                <a:gd name="T20" fmla="*/ 225 w 225"/>
                <a:gd name="T21" fmla="*/ 85 h 186"/>
                <a:gd name="T22" fmla="*/ 22 w 225"/>
                <a:gd name="T23" fmla="*/ 115 h 186"/>
                <a:gd name="T24" fmla="*/ 22 w 225"/>
                <a:gd name="T25" fmla="*/ 85 h 186"/>
                <a:gd name="T26" fmla="*/ 22 w 225"/>
                <a:gd name="T27" fmla="*/ 115 h 186"/>
                <a:gd name="T28" fmla="*/ 57 w 225"/>
                <a:gd name="T29" fmla="*/ 88 h 186"/>
                <a:gd name="T30" fmla="*/ 221 w 225"/>
                <a:gd name="T31" fmla="*/ 118 h 186"/>
                <a:gd name="T32" fmla="*/ 198 w 225"/>
                <a:gd name="T33" fmla="*/ 181 h 186"/>
                <a:gd name="T34" fmla="*/ 26 w 225"/>
                <a:gd name="T35" fmla="*/ 158 h 186"/>
                <a:gd name="T36" fmla="*/ 26 w 225"/>
                <a:gd name="T37" fmla="*/ 113 h 186"/>
                <a:gd name="T38" fmla="*/ 52 w 225"/>
                <a:gd name="T39" fmla="*/ 88 h 186"/>
                <a:gd name="T40" fmla="*/ 102 w 225"/>
                <a:gd name="T41" fmla="*/ 46 h 186"/>
                <a:gd name="T42" fmla="*/ 140 w 225"/>
                <a:gd name="T43" fmla="*/ 83 h 186"/>
                <a:gd name="T44" fmla="*/ 102 w 225"/>
                <a:gd name="T45" fmla="*/ 46 h 186"/>
                <a:gd name="T46" fmla="*/ 195 w 225"/>
                <a:gd name="T47" fmla="*/ 88 h 186"/>
                <a:gd name="T48" fmla="*/ 218 w 225"/>
                <a:gd name="T49" fmla="*/ 88 h 186"/>
                <a:gd name="T50" fmla="*/ 221 w 225"/>
                <a:gd name="T51" fmla="*/ 113 h 186"/>
                <a:gd name="T52" fmla="*/ 143 w 225"/>
                <a:gd name="T53" fmla="*/ 68 h 186"/>
                <a:gd name="T54" fmla="*/ 79 w 225"/>
                <a:gd name="T55" fmla="*/ 83 h 186"/>
                <a:gd name="T56" fmla="*/ 35 w 225"/>
                <a:gd name="T57" fmla="*/ 51 h 186"/>
                <a:gd name="T58" fmla="*/ 178 w 225"/>
                <a:gd name="T59" fmla="*/ 31 h 186"/>
                <a:gd name="T60" fmla="*/ 201 w 225"/>
                <a:gd name="T61" fmla="*/ 34 h 186"/>
                <a:gd name="T62" fmla="*/ 144 w 225"/>
                <a:gd name="T63" fmla="*/ 83 h 186"/>
                <a:gd name="T64" fmla="*/ 180 w 225"/>
                <a:gd name="T65" fmla="*/ 27 h 186"/>
                <a:gd name="T66" fmla="*/ 192 w 225"/>
                <a:gd name="T67" fmla="*/ 5 h 186"/>
                <a:gd name="T68" fmla="*/ 30 w 225"/>
                <a:gd name="T69" fmla="*/ 53 h 186"/>
                <a:gd name="T70" fmla="*/ 6 w 225"/>
                <a:gd name="T71" fmla="*/ 60 h 186"/>
                <a:gd name="T72" fmla="*/ 26 w 225"/>
                <a:gd name="T73" fmla="*/ 163 h 186"/>
                <a:gd name="T74" fmla="*/ 26 w 225"/>
                <a:gd name="T75" fmla="*/ 181 h 186"/>
                <a:gd name="T76" fmla="*/ 203 w 225"/>
                <a:gd name="T77" fmla="*/ 181 h 186"/>
                <a:gd name="T78" fmla="*/ 221 w 225"/>
                <a:gd name="T79" fmla="*/ 1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5" h="186">
                  <a:moveTo>
                    <a:pt x="223" y="83"/>
                  </a:moveTo>
                  <a:cubicBezTo>
                    <a:pt x="220" y="83"/>
                    <a:pt x="220" y="83"/>
                    <a:pt x="220" y="83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196" y="2"/>
                    <a:pt x="196" y="2"/>
                    <a:pt x="196" y="2"/>
                  </a:cubicBezTo>
                  <a:cubicBezTo>
                    <a:pt x="196" y="1"/>
                    <a:pt x="196" y="1"/>
                    <a:pt x="195" y="0"/>
                  </a:cubicBezTo>
                  <a:cubicBezTo>
                    <a:pt x="194" y="0"/>
                    <a:pt x="194" y="0"/>
                    <a:pt x="193" y="0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2" y="56"/>
                    <a:pt x="2" y="56"/>
                    <a:pt x="2" y="56"/>
                  </a:cubicBezTo>
                  <a:cubicBezTo>
                    <a:pt x="1" y="56"/>
                    <a:pt x="0" y="58"/>
                    <a:pt x="1" y="59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22" y="183"/>
                    <a:pt x="22" y="183"/>
                    <a:pt x="22" y="183"/>
                  </a:cubicBezTo>
                  <a:cubicBezTo>
                    <a:pt x="22" y="185"/>
                    <a:pt x="23" y="186"/>
                    <a:pt x="24" y="186"/>
                  </a:cubicBezTo>
                  <a:cubicBezTo>
                    <a:pt x="223" y="186"/>
                    <a:pt x="223" y="186"/>
                    <a:pt x="223" y="186"/>
                  </a:cubicBezTo>
                  <a:cubicBezTo>
                    <a:pt x="224" y="186"/>
                    <a:pt x="225" y="185"/>
                    <a:pt x="225" y="183"/>
                  </a:cubicBezTo>
                  <a:cubicBezTo>
                    <a:pt x="225" y="85"/>
                    <a:pt x="225" y="85"/>
                    <a:pt x="225" y="85"/>
                  </a:cubicBezTo>
                  <a:cubicBezTo>
                    <a:pt x="225" y="84"/>
                    <a:pt x="224" y="83"/>
                    <a:pt x="223" y="83"/>
                  </a:cubicBezTo>
                  <a:close/>
                  <a:moveTo>
                    <a:pt x="22" y="115"/>
                  </a:moveTo>
                  <a:cubicBezTo>
                    <a:pt x="14" y="89"/>
                    <a:pt x="14" y="89"/>
                    <a:pt x="14" y="89"/>
                  </a:cubicBezTo>
                  <a:cubicBezTo>
                    <a:pt x="17" y="88"/>
                    <a:pt x="19" y="86"/>
                    <a:pt x="22" y="85"/>
                  </a:cubicBezTo>
                  <a:cubicBezTo>
                    <a:pt x="22" y="85"/>
                    <a:pt x="22" y="85"/>
                    <a:pt x="22" y="85"/>
                  </a:cubicBezTo>
                  <a:lnTo>
                    <a:pt x="22" y="115"/>
                  </a:lnTo>
                  <a:close/>
                  <a:moveTo>
                    <a:pt x="26" y="118"/>
                  </a:moveTo>
                  <a:cubicBezTo>
                    <a:pt x="42" y="117"/>
                    <a:pt x="55" y="104"/>
                    <a:pt x="57" y="88"/>
                  </a:cubicBezTo>
                  <a:cubicBezTo>
                    <a:pt x="191" y="88"/>
                    <a:pt x="191" y="88"/>
                    <a:pt x="191" y="88"/>
                  </a:cubicBezTo>
                  <a:cubicBezTo>
                    <a:pt x="192" y="104"/>
                    <a:pt x="205" y="117"/>
                    <a:pt x="221" y="118"/>
                  </a:cubicBezTo>
                  <a:cubicBezTo>
                    <a:pt x="221" y="158"/>
                    <a:pt x="221" y="158"/>
                    <a:pt x="221" y="158"/>
                  </a:cubicBezTo>
                  <a:cubicBezTo>
                    <a:pt x="209" y="159"/>
                    <a:pt x="199" y="169"/>
                    <a:pt x="198" y="181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8" y="169"/>
                    <a:pt x="38" y="159"/>
                    <a:pt x="26" y="158"/>
                  </a:cubicBezTo>
                  <a:lnTo>
                    <a:pt x="26" y="118"/>
                  </a:lnTo>
                  <a:close/>
                  <a:moveTo>
                    <a:pt x="26" y="113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1" y="101"/>
                    <a:pt x="40" y="112"/>
                    <a:pt x="26" y="113"/>
                  </a:cubicBezTo>
                  <a:close/>
                  <a:moveTo>
                    <a:pt x="102" y="46"/>
                  </a:moveTo>
                  <a:cubicBezTo>
                    <a:pt x="117" y="42"/>
                    <a:pt x="133" y="52"/>
                    <a:pt x="138" y="70"/>
                  </a:cubicBezTo>
                  <a:cubicBezTo>
                    <a:pt x="140" y="74"/>
                    <a:pt x="140" y="79"/>
                    <a:pt x="140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0" y="66"/>
                    <a:pt x="88" y="50"/>
                    <a:pt x="102" y="46"/>
                  </a:cubicBezTo>
                  <a:close/>
                  <a:moveTo>
                    <a:pt x="221" y="113"/>
                  </a:moveTo>
                  <a:cubicBezTo>
                    <a:pt x="207" y="112"/>
                    <a:pt x="196" y="101"/>
                    <a:pt x="195" y="88"/>
                  </a:cubicBezTo>
                  <a:cubicBezTo>
                    <a:pt x="218" y="88"/>
                    <a:pt x="218" y="88"/>
                    <a:pt x="218" y="88"/>
                  </a:cubicBezTo>
                  <a:cubicBezTo>
                    <a:pt x="218" y="88"/>
                    <a:pt x="218" y="88"/>
                    <a:pt x="218" y="88"/>
                  </a:cubicBezTo>
                  <a:cubicBezTo>
                    <a:pt x="221" y="88"/>
                    <a:pt x="221" y="88"/>
                    <a:pt x="221" y="88"/>
                  </a:cubicBezTo>
                  <a:lnTo>
                    <a:pt x="221" y="113"/>
                  </a:lnTo>
                  <a:close/>
                  <a:moveTo>
                    <a:pt x="144" y="83"/>
                  </a:moveTo>
                  <a:cubicBezTo>
                    <a:pt x="145" y="78"/>
                    <a:pt x="144" y="73"/>
                    <a:pt x="143" y="68"/>
                  </a:cubicBezTo>
                  <a:cubicBezTo>
                    <a:pt x="137" y="49"/>
                    <a:pt x="118" y="36"/>
                    <a:pt x="101" y="42"/>
                  </a:cubicBezTo>
                  <a:cubicBezTo>
                    <a:pt x="85" y="46"/>
                    <a:pt x="76" y="64"/>
                    <a:pt x="79" y="83"/>
                  </a:cubicBezTo>
                  <a:cubicBezTo>
                    <a:pt x="24" y="83"/>
                    <a:pt x="24" y="83"/>
                    <a:pt x="24" y="83"/>
                  </a:cubicBezTo>
                  <a:cubicBezTo>
                    <a:pt x="33" y="75"/>
                    <a:pt x="37" y="63"/>
                    <a:pt x="35" y="51"/>
                  </a:cubicBezTo>
                  <a:cubicBezTo>
                    <a:pt x="163" y="14"/>
                    <a:pt x="163" y="14"/>
                    <a:pt x="163" y="14"/>
                  </a:cubicBezTo>
                  <a:cubicBezTo>
                    <a:pt x="166" y="21"/>
                    <a:pt x="171" y="27"/>
                    <a:pt x="178" y="31"/>
                  </a:cubicBezTo>
                  <a:cubicBezTo>
                    <a:pt x="183" y="34"/>
                    <a:pt x="188" y="35"/>
                    <a:pt x="194" y="35"/>
                  </a:cubicBezTo>
                  <a:cubicBezTo>
                    <a:pt x="196" y="35"/>
                    <a:pt x="198" y="35"/>
                    <a:pt x="201" y="34"/>
                  </a:cubicBezTo>
                  <a:cubicBezTo>
                    <a:pt x="215" y="83"/>
                    <a:pt x="215" y="83"/>
                    <a:pt x="215" y="83"/>
                  </a:cubicBezTo>
                  <a:lnTo>
                    <a:pt x="144" y="83"/>
                  </a:lnTo>
                  <a:close/>
                  <a:moveTo>
                    <a:pt x="199" y="30"/>
                  </a:moveTo>
                  <a:cubicBezTo>
                    <a:pt x="193" y="31"/>
                    <a:pt x="186" y="30"/>
                    <a:pt x="180" y="27"/>
                  </a:cubicBezTo>
                  <a:cubicBezTo>
                    <a:pt x="175" y="24"/>
                    <a:pt x="170" y="19"/>
                    <a:pt x="168" y="12"/>
                  </a:cubicBezTo>
                  <a:cubicBezTo>
                    <a:pt x="192" y="5"/>
                    <a:pt x="192" y="5"/>
                    <a:pt x="192" y="5"/>
                  </a:cubicBezTo>
                  <a:lnTo>
                    <a:pt x="199" y="30"/>
                  </a:lnTo>
                  <a:close/>
                  <a:moveTo>
                    <a:pt x="30" y="53"/>
                  </a:moveTo>
                  <a:cubicBezTo>
                    <a:pt x="33" y="66"/>
                    <a:pt x="26" y="79"/>
                    <a:pt x="13" y="84"/>
                  </a:cubicBezTo>
                  <a:cubicBezTo>
                    <a:pt x="6" y="60"/>
                    <a:pt x="6" y="60"/>
                    <a:pt x="6" y="60"/>
                  </a:cubicBezTo>
                  <a:lnTo>
                    <a:pt x="30" y="53"/>
                  </a:lnTo>
                  <a:close/>
                  <a:moveTo>
                    <a:pt x="26" y="163"/>
                  </a:moveTo>
                  <a:cubicBezTo>
                    <a:pt x="36" y="164"/>
                    <a:pt x="43" y="172"/>
                    <a:pt x="44" y="181"/>
                  </a:cubicBezTo>
                  <a:cubicBezTo>
                    <a:pt x="26" y="181"/>
                    <a:pt x="26" y="181"/>
                    <a:pt x="26" y="181"/>
                  </a:cubicBezTo>
                  <a:lnTo>
                    <a:pt x="26" y="163"/>
                  </a:lnTo>
                  <a:close/>
                  <a:moveTo>
                    <a:pt x="203" y="181"/>
                  </a:moveTo>
                  <a:cubicBezTo>
                    <a:pt x="204" y="172"/>
                    <a:pt x="211" y="164"/>
                    <a:pt x="221" y="163"/>
                  </a:cubicBezTo>
                  <a:cubicBezTo>
                    <a:pt x="221" y="181"/>
                    <a:pt x="221" y="181"/>
                    <a:pt x="221" y="181"/>
                  </a:cubicBezTo>
                  <a:lnTo>
                    <a:pt x="203" y="1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Freeform 17"/>
            <p:cNvSpPr>
              <a:spLocks noEditPoints="1"/>
            </p:cNvSpPr>
            <p:nvPr/>
          </p:nvSpPr>
          <p:spPr bwMode="auto">
            <a:xfrm>
              <a:off x="10529888" y="1416050"/>
              <a:ext cx="190500" cy="171450"/>
            </a:xfrm>
            <a:custGeom>
              <a:avLst/>
              <a:gdLst>
                <a:gd name="T0" fmla="*/ 15 w 31"/>
                <a:gd name="T1" fmla="*/ 0 h 28"/>
                <a:gd name="T2" fmla="*/ 11 w 31"/>
                <a:gd name="T3" fmla="*/ 1 h 28"/>
                <a:gd name="T4" fmla="*/ 3 w 31"/>
                <a:gd name="T5" fmla="*/ 7 h 28"/>
                <a:gd name="T6" fmla="*/ 1 w 31"/>
                <a:gd name="T7" fmla="*/ 18 h 28"/>
                <a:gd name="T8" fmla="*/ 15 w 31"/>
                <a:gd name="T9" fmla="*/ 28 h 28"/>
                <a:gd name="T10" fmla="*/ 19 w 31"/>
                <a:gd name="T11" fmla="*/ 28 h 28"/>
                <a:gd name="T12" fmla="*/ 28 w 31"/>
                <a:gd name="T13" fmla="*/ 10 h 28"/>
                <a:gd name="T14" fmla="*/ 15 w 31"/>
                <a:gd name="T15" fmla="*/ 0 h 28"/>
                <a:gd name="T16" fmla="*/ 18 w 31"/>
                <a:gd name="T17" fmla="*/ 23 h 28"/>
                <a:gd name="T18" fmla="*/ 15 w 31"/>
                <a:gd name="T19" fmla="*/ 23 h 28"/>
                <a:gd name="T20" fmla="*/ 6 w 31"/>
                <a:gd name="T21" fmla="*/ 17 h 28"/>
                <a:gd name="T22" fmla="*/ 7 w 31"/>
                <a:gd name="T23" fmla="*/ 10 h 28"/>
                <a:gd name="T24" fmla="*/ 12 w 31"/>
                <a:gd name="T25" fmla="*/ 5 h 28"/>
                <a:gd name="T26" fmla="*/ 15 w 31"/>
                <a:gd name="T27" fmla="*/ 5 h 28"/>
                <a:gd name="T28" fmla="*/ 24 w 31"/>
                <a:gd name="T29" fmla="*/ 11 h 28"/>
                <a:gd name="T30" fmla="*/ 18 w 31"/>
                <a:gd name="T31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" h="28">
                  <a:moveTo>
                    <a:pt x="15" y="0"/>
                  </a:moveTo>
                  <a:cubicBezTo>
                    <a:pt x="14" y="0"/>
                    <a:pt x="12" y="0"/>
                    <a:pt x="11" y="1"/>
                  </a:cubicBezTo>
                  <a:cubicBezTo>
                    <a:pt x="7" y="2"/>
                    <a:pt x="4" y="4"/>
                    <a:pt x="3" y="7"/>
                  </a:cubicBezTo>
                  <a:cubicBezTo>
                    <a:pt x="1" y="11"/>
                    <a:pt x="0" y="14"/>
                    <a:pt x="1" y="18"/>
                  </a:cubicBezTo>
                  <a:cubicBezTo>
                    <a:pt x="3" y="24"/>
                    <a:pt x="9" y="28"/>
                    <a:pt x="15" y="28"/>
                  </a:cubicBezTo>
                  <a:cubicBezTo>
                    <a:pt x="16" y="28"/>
                    <a:pt x="18" y="28"/>
                    <a:pt x="19" y="28"/>
                  </a:cubicBezTo>
                  <a:cubicBezTo>
                    <a:pt x="26" y="25"/>
                    <a:pt x="31" y="18"/>
                    <a:pt x="28" y="10"/>
                  </a:cubicBezTo>
                  <a:cubicBezTo>
                    <a:pt x="27" y="4"/>
                    <a:pt x="21" y="0"/>
                    <a:pt x="15" y="0"/>
                  </a:cubicBezTo>
                  <a:close/>
                  <a:moveTo>
                    <a:pt x="18" y="23"/>
                  </a:moveTo>
                  <a:cubicBezTo>
                    <a:pt x="17" y="23"/>
                    <a:pt x="16" y="23"/>
                    <a:pt x="15" y="23"/>
                  </a:cubicBezTo>
                  <a:cubicBezTo>
                    <a:pt x="11" y="23"/>
                    <a:pt x="7" y="21"/>
                    <a:pt x="6" y="17"/>
                  </a:cubicBezTo>
                  <a:cubicBezTo>
                    <a:pt x="5" y="14"/>
                    <a:pt x="6" y="12"/>
                    <a:pt x="7" y="10"/>
                  </a:cubicBezTo>
                  <a:cubicBezTo>
                    <a:pt x="8" y="7"/>
                    <a:pt x="10" y="6"/>
                    <a:pt x="12" y="5"/>
                  </a:cubicBezTo>
                  <a:cubicBezTo>
                    <a:pt x="13" y="5"/>
                    <a:pt x="14" y="5"/>
                    <a:pt x="15" y="5"/>
                  </a:cubicBezTo>
                  <a:cubicBezTo>
                    <a:pt x="19" y="5"/>
                    <a:pt x="23" y="7"/>
                    <a:pt x="24" y="11"/>
                  </a:cubicBezTo>
                  <a:cubicBezTo>
                    <a:pt x="25" y="16"/>
                    <a:pt x="23" y="22"/>
                    <a:pt x="18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23" name="Oval 22"/>
          <p:cNvSpPr/>
          <p:nvPr/>
        </p:nvSpPr>
        <p:spPr>
          <a:xfrm>
            <a:off x="2629449" y="586751"/>
            <a:ext cx="933016" cy="933016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38" name="Freeform 18"/>
          <p:cNvSpPr>
            <a:spLocks noEditPoints="1"/>
          </p:cNvSpPr>
          <p:nvPr/>
        </p:nvSpPr>
        <p:spPr bwMode="auto">
          <a:xfrm>
            <a:off x="2811709" y="822466"/>
            <a:ext cx="441996" cy="494065"/>
          </a:xfrm>
          <a:custGeom>
            <a:avLst/>
            <a:gdLst>
              <a:gd name="T0" fmla="*/ 189 w 189"/>
              <a:gd name="T1" fmla="*/ 43 h 211"/>
              <a:gd name="T2" fmla="*/ 146 w 189"/>
              <a:gd name="T3" fmla="*/ 0 h 211"/>
              <a:gd name="T4" fmla="*/ 130 w 189"/>
              <a:gd name="T5" fmla="*/ 20 h 211"/>
              <a:gd name="T6" fmla="*/ 116 w 189"/>
              <a:gd name="T7" fmla="*/ 49 h 211"/>
              <a:gd name="T8" fmla="*/ 73 w 189"/>
              <a:gd name="T9" fmla="*/ 29 h 211"/>
              <a:gd name="T10" fmla="*/ 59 w 189"/>
              <a:gd name="T11" fmla="*/ 49 h 211"/>
              <a:gd name="T12" fmla="*/ 45 w 189"/>
              <a:gd name="T13" fmla="*/ 103 h 211"/>
              <a:gd name="T14" fmla="*/ 3 w 189"/>
              <a:gd name="T15" fmla="*/ 83 h 211"/>
              <a:gd name="T16" fmla="*/ 3 w 189"/>
              <a:gd name="T17" fmla="*/ 128 h 211"/>
              <a:gd name="T18" fmla="*/ 45 w 189"/>
              <a:gd name="T19" fmla="*/ 108 h 211"/>
              <a:gd name="T20" fmla="*/ 59 w 189"/>
              <a:gd name="T21" fmla="*/ 162 h 211"/>
              <a:gd name="T22" fmla="*/ 73 w 189"/>
              <a:gd name="T23" fmla="*/ 182 h 211"/>
              <a:gd name="T24" fmla="*/ 116 w 189"/>
              <a:gd name="T25" fmla="*/ 162 h 211"/>
              <a:gd name="T26" fmla="*/ 130 w 189"/>
              <a:gd name="T27" fmla="*/ 191 h 211"/>
              <a:gd name="T28" fmla="*/ 146 w 189"/>
              <a:gd name="T29" fmla="*/ 211 h 211"/>
              <a:gd name="T30" fmla="*/ 189 w 189"/>
              <a:gd name="T31" fmla="*/ 168 h 211"/>
              <a:gd name="T32" fmla="*/ 144 w 189"/>
              <a:gd name="T33" fmla="*/ 168 h 211"/>
              <a:gd name="T34" fmla="*/ 133 w 189"/>
              <a:gd name="T35" fmla="*/ 135 h 211"/>
              <a:gd name="T36" fmla="*/ 146 w 189"/>
              <a:gd name="T37" fmla="*/ 156 h 211"/>
              <a:gd name="T38" fmla="*/ 189 w 189"/>
              <a:gd name="T39" fmla="*/ 113 h 211"/>
              <a:gd name="T40" fmla="*/ 144 w 189"/>
              <a:gd name="T41" fmla="*/ 113 h 211"/>
              <a:gd name="T42" fmla="*/ 128 w 189"/>
              <a:gd name="T43" fmla="*/ 133 h 211"/>
              <a:gd name="T44" fmla="*/ 116 w 189"/>
              <a:gd name="T45" fmla="*/ 139 h 211"/>
              <a:gd name="T46" fmla="*/ 71 w 189"/>
              <a:gd name="T47" fmla="*/ 139 h 211"/>
              <a:gd name="T48" fmla="*/ 61 w 189"/>
              <a:gd name="T49" fmla="*/ 54 h 211"/>
              <a:gd name="T50" fmla="*/ 73 w 189"/>
              <a:gd name="T51" fmla="*/ 74 h 211"/>
              <a:gd name="T52" fmla="*/ 116 w 189"/>
              <a:gd name="T53" fmla="*/ 54 h 211"/>
              <a:gd name="T54" fmla="*/ 130 w 189"/>
              <a:gd name="T55" fmla="*/ 80 h 211"/>
              <a:gd name="T56" fmla="*/ 146 w 189"/>
              <a:gd name="T57" fmla="*/ 101 h 211"/>
              <a:gd name="T58" fmla="*/ 189 w 189"/>
              <a:gd name="T59" fmla="*/ 58 h 211"/>
              <a:gd name="T60" fmla="*/ 144 w 189"/>
              <a:gd name="T61" fmla="*/ 58 h 211"/>
              <a:gd name="T62" fmla="*/ 133 w 189"/>
              <a:gd name="T63" fmla="*/ 25 h 211"/>
              <a:gd name="T64" fmla="*/ 146 w 189"/>
              <a:gd name="T65" fmla="*/ 45 h 211"/>
              <a:gd name="T66" fmla="*/ 5 w 189"/>
              <a:gd name="T67" fmla="*/ 88 h 211"/>
              <a:gd name="T68" fmla="*/ 148 w 189"/>
              <a:gd name="T69" fmla="*/ 171 h 211"/>
              <a:gd name="T70" fmla="*/ 148 w 189"/>
              <a:gd name="T71" fmla="*/ 206 h 211"/>
              <a:gd name="T72" fmla="*/ 184 w 189"/>
              <a:gd name="T73" fmla="*/ 115 h 211"/>
              <a:gd name="T74" fmla="*/ 148 w 189"/>
              <a:gd name="T75" fmla="*/ 115 h 211"/>
              <a:gd name="T76" fmla="*/ 111 w 189"/>
              <a:gd name="T77" fmla="*/ 177 h 211"/>
              <a:gd name="T78" fmla="*/ 111 w 189"/>
              <a:gd name="T79" fmla="*/ 70 h 211"/>
              <a:gd name="T80" fmla="*/ 111 w 189"/>
              <a:gd name="T81" fmla="*/ 34 h 211"/>
              <a:gd name="T82" fmla="*/ 184 w 189"/>
              <a:gd name="T83" fmla="*/ 60 h 211"/>
              <a:gd name="T84" fmla="*/ 148 w 189"/>
              <a:gd name="T85" fmla="*/ 60 h 211"/>
              <a:gd name="T86" fmla="*/ 184 w 189"/>
              <a:gd name="T87" fmla="*/ 41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9" h="211">
                <a:moveTo>
                  <a:pt x="146" y="45"/>
                </a:moveTo>
                <a:cubicBezTo>
                  <a:pt x="187" y="45"/>
                  <a:pt x="187" y="45"/>
                  <a:pt x="187" y="45"/>
                </a:cubicBezTo>
                <a:cubicBezTo>
                  <a:pt x="188" y="45"/>
                  <a:pt x="189" y="44"/>
                  <a:pt x="189" y="43"/>
                </a:cubicBezTo>
                <a:cubicBezTo>
                  <a:pt x="189" y="3"/>
                  <a:pt x="189" y="3"/>
                  <a:pt x="189" y="3"/>
                </a:cubicBezTo>
                <a:cubicBezTo>
                  <a:pt x="189" y="1"/>
                  <a:pt x="188" y="0"/>
                  <a:pt x="187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5" y="0"/>
                  <a:pt x="144" y="1"/>
                  <a:pt x="144" y="3"/>
                </a:cubicBezTo>
                <a:cubicBezTo>
                  <a:pt x="144" y="20"/>
                  <a:pt x="144" y="20"/>
                  <a:pt x="144" y="20"/>
                </a:cubicBezTo>
                <a:cubicBezTo>
                  <a:pt x="130" y="20"/>
                  <a:pt x="130" y="20"/>
                  <a:pt x="130" y="20"/>
                </a:cubicBezTo>
                <a:cubicBezTo>
                  <a:pt x="129" y="20"/>
                  <a:pt x="128" y="21"/>
                  <a:pt x="128" y="23"/>
                </a:cubicBezTo>
                <a:cubicBezTo>
                  <a:pt x="128" y="49"/>
                  <a:pt x="128" y="49"/>
                  <a:pt x="128" y="49"/>
                </a:cubicBezTo>
                <a:cubicBezTo>
                  <a:pt x="116" y="49"/>
                  <a:pt x="116" y="49"/>
                  <a:pt x="116" y="49"/>
                </a:cubicBezTo>
                <a:cubicBezTo>
                  <a:pt x="116" y="32"/>
                  <a:pt x="116" y="32"/>
                  <a:pt x="116" y="32"/>
                </a:cubicBezTo>
                <a:cubicBezTo>
                  <a:pt x="116" y="30"/>
                  <a:pt x="115" y="29"/>
                  <a:pt x="114" y="29"/>
                </a:cubicBezTo>
                <a:cubicBezTo>
                  <a:pt x="73" y="29"/>
                  <a:pt x="73" y="29"/>
                  <a:pt x="73" y="29"/>
                </a:cubicBezTo>
                <a:cubicBezTo>
                  <a:pt x="72" y="29"/>
                  <a:pt x="71" y="30"/>
                  <a:pt x="71" y="32"/>
                </a:cubicBezTo>
                <a:cubicBezTo>
                  <a:pt x="71" y="49"/>
                  <a:pt x="71" y="49"/>
                  <a:pt x="71" y="49"/>
                </a:cubicBezTo>
                <a:cubicBezTo>
                  <a:pt x="59" y="49"/>
                  <a:pt x="59" y="49"/>
                  <a:pt x="59" y="49"/>
                </a:cubicBezTo>
                <a:cubicBezTo>
                  <a:pt x="58" y="49"/>
                  <a:pt x="57" y="51"/>
                  <a:pt x="57" y="52"/>
                </a:cubicBezTo>
                <a:cubicBezTo>
                  <a:pt x="57" y="103"/>
                  <a:pt x="57" y="103"/>
                  <a:pt x="57" y="103"/>
                </a:cubicBezTo>
                <a:cubicBezTo>
                  <a:pt x="45" y="103"/>
                  <a:pt x="45" y="103"/>
                  <a:pt x="45" y="103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4"/>
                  <a:pt x="44" y="83"/>
                  <a:pt x="43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3"/>
                  <a:pt x="0" y="84"/>
                  <a:pt x="0" y="8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7"/>
                  <a:pt x="1" y="128"/>
                  <a:pt x="3" y="128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4" y="128"/>
                  <a:pt x="45" y="127"/>
                  <a:pt x="45" y="126"/>
                </a:cubicBezTo>
                <a:cubicBezTo>
                  <a:pt x="45" y="108"/>
                  <a:pt x="45" y="108"/>
                  <a:pt x="45" y="10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7" y="159"/>
                  <a:pt x="57" y="159"/>
                  <a:pt x="57" y="159"/>
                </a:cubicBezTo>
                <a:cubicBezTo>
                  <a:pt x="57" y="161"/>
                  <a:pt x="58" y="162"/>
                  <a:pt x="59" y="162"/>
                </a:cubicBezTo>
                <a:cubicBezTo>
                  <a:pt x="71" y="162"/>
                  <a:pt x="71" y="162"/>
                  <a:pt x="71" y="162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71" y="181"/>
                  <a:pt x="72" y="182"/>
                  <a:pt x="73" y="182"/>
                </a:cubicBezTo>
                <a:cubicBezTo>
                  <a:pt x="114" y="182"/>
                  <a:pt x="114" y="182"/>
                  <a:pt x="114" y="182"/>
                </a:cubicBezTo>
                <a:cubicBezTo>
                  <a:pt x="115" y="182"/>
                  <a:pt x="116" y="181"/>
                  <a:pt x="116" y="180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8" y="162"/>
                  <a:pt x="128" y="162"/>
                  <a:pt x="128" y="162"/>
                </a:cubicBezTo>
                <a:cubicBezTo>
                  <a:pt x="128" y="189"/>
                  <a:pt x="128" y="189"/>
                  <a:pt x="128" y="189"/>
                </a:cubicBezTo>
                <a:cubicBezTo>
                  <a:pt x="128" y="190"/>
                  <a:pt x="129" y="191"/>
                  <a:pt x="130" y="191"/>
                </a:cubicBezTo>
                <a:cubicBezTo>
                  <a:pt x="144" y="191"/>
                  <a:pt x="144" y="191"/>
                  <a:pt x="144" y="191"/>
                </a:cubicBezTo>
                <a:cubicBezTo>
                  <a:pt x="144" y="209"/>
                  <a:pt x="144" y="209"/>
                  <a:pt x="144" y="209"/>
                </a:cubicBezTo>
                <a:cubicBezTo>
                  <a:pt x="144" y="210"/>
                  <a:pt x="145" y="211"/>
                  <a:pt x="146" y="211"/>
                </a:cubicBezTo>
                <a:cubicBezTo>
                  <a:pt x="187" y="211"/>
                  <a:pt x="187" y="211"/>
                  <a:pt x="187" y="211"/>
                </a:cubicBezTo>
                <a:cubicBezTo>
                  <a:pt x="188" y="211"/>
                  <a:pt x="189" y="210"/>
                  <a:pt x="189" y="209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89" y="167"/>
                  <a:pt x="188" y="166"/>
                  <a:pt x="187" y="166"/>
                </a:cubicBezTo>
                <a:cubicBezTo>
                  <a:pt x="146" y="166"/>
                  <a:pt x="146" y="166"/>
                  <a:pt x="146" y="166"/>
                </a:cubicBezTo>
                <a:cubicBezTo>
                  <a:pt x="145" y="166"/>
                  <a:pt x="144" y="167"/>
                  <a:pt x="144" y="168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33" y="186"/>
                  <a:pt x="133" y="186"/>
                  <a:pt x="133" y="186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44" y="135"/>
                  <a:pt x="144" y="135"/>
                  <a:pt x="144" y="135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44" y="155"/>
                  <a:pt x="145" y="156"/>
                  <a:pt x="146" y="156"/>
                </a:cubicBezTo>
                <a:cubicBezTo>
                  <a:pt x="187" y="156"/>
                  <a:pt x="187" y="156"/>
                  <a:pt x="187" y="156"/>
                </a:cubicBezTo>
                <a:cubicBezTo>
                  <a:pt x="188" y="156"/>
                  <a:pt x="189" y="155"/>
                  <a:pt x="189" y="153"/>
                </a:cubicBezTo>
                <a:cubicBezTo>
                  <a:pt x="189" y="113"/>
                  <a:pt x="189" y="113"/>
                  <a:pt x="189" y="113"/>
                </a:cubicBezTo>
                <a:cubicBezTo>
                  <a:pt x="189" y="112"/>
                  <a:pt x="188" y="111"/>
                  <a:pt x="187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5" y="111"/>
                  <a:pt x="144" y="112"/>
                  <a:pt x="144" y="113"/>
                </a:cubicBezTo>
                <a:cubicBezTo>
                  <a:pt x="144" y="131"/>
                  <a:pt x="144" y="131"/>
                  <a:pt x="144" y="131"/>
                </a:cubicBezTo>
                <a:cubicBezTo>
                  <a:pt x="130" y="131"/>
                  <a:pt x="130" y="131"/>
                  <a:pt x="130" y="131"/>
                </a:cubicBezTo>
                <a:cubicBezTo>
                  <a:pt x="129" y="131"/>
                  <a:pt x="128" y="132"/>
                  <a:pt x="128" y="133"/>
                </a:cubicBezTo>
                <a:cubicBezTo>
                  <a:pt x="128" y="157"/>
                  <a:pt x="128" y="157"/>
                  <a:pt x="128" y="157"/>
                </a:cubicBezTo>
                <a:cubicBezTo>
                  <a:pt x="116" y="157"/>
                  <a:pt x="116" y="157"/>
                  <a:pt x="116" y="157"/>
                </a:cubicBezTo>
                <a:cubicBezTo>
                  <a:pt x="116" y="139"/>
                  <a:pt x="116" y="139"/>
                  <a:pt x="116" y="139"/>
                </a:cubicBezTo>
                <a:cubicBezTo>
                  <a:pt x="116" y="138"/>
                  <a:pt x="115" y="137"/>
                  <a:pt x="114" y="137"/>
                </a:cubicBezTo>
                <a:cubicBezTo>
                  <a:pt x="73" y="137"/>
                  <a:pt x="73" y="137"/>
                  <a:pt x="73" y="137"/>
                </a:cubicBezTo>
                <a:cubicBezTo>
                  <a:pt x="72" y="137"/>
                  <a:pt x="71" y="138"/>
                  <a:pt x="71" y="139"/>
                </a:cubicBezTo>
                <a:cubicBezTo>
                  <a:pt x="71" y="157"/>
                  <a:pt x="71" y="157"/>
                  <a:pt x="71" y="157"/>
                </a:cubicBezTo>
                <a:cubicBezTo>
                  <a:pt x="61" y="157"/>
                  <a:pt x="61" y="157"/>
                  <a:pt x="61" y="157"/>
                </a:cubicBezTo>
                <a:cubicBezTo>
                  <a:pt x="61" y="54"/>
                  <a:pt x="61" y="54"/>
                  <a:pt x="6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72"/>
                  <a:pt x="71" y="72"/>
                  <a:pt x="71" y="72"/>
                </a:cubicBezTo>
                <a:cubicBezTo>
                  <a:pt x="71" y="73"/>
                  <a:pt x="72" y="74"/>
                  <a:pt x="73" y="74"/>
                </a:cubicBezTo>
                <a:cubicBezTo>
                  <a:pt x="114" y="74"/>
                  <a:pt x="114" y="74"/>
                  <a:pt x="114" y="74"/>
                </a:cubicBezTo>
                <a:cubicBezTo>
                  <a:pt x="115" y="74"/>
                  <a:pt x="116" y="73"/>
                  <a:pt x="116" y="72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28" y="54"/>
                  <a:pt x="128" y="54"/>
                  <a:pt x="128" y="54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9"/>
                  <a:pt x="129" y="80"/>
                  <a:pt x="130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4" y="99"/>
                  <a:pt x="145" y="101"/>
                  <a:pt x="146" y="101"/>
                </a:cubicBezTo>
                <a:cubicBezTo>
                  <a:pt x="187" y="101"/>
                  <a:pt x="187" y="101"/>
                  <a:pt x="187" y="101"/>
                </a:cubicBezTo>
                <a:cubicBezTo>
                  <a:pt x="188" y="101"/>
                  <a:pt x="189" y="99"/>
                  <a:pt x="189" y="98"/>
                </a:cubicBezTo>
                <a:cubicBezTo>
                  <a:pt x="189" y="58"/>
                  <a:pt x="189" y="58"/>
                  <a:pt x="189" y="58"/>
                </a:cubicBezTo>
                <a:cubicBezTo>
                  <a:pt x="189" y="57"/>
                  <a:pt x="188" y="56"/>
                  <a:pt x="187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5" y="56"/>
                  <a:pt x="144" y="57"/>
                  <a:pt x="144" y="58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33" y="76"/>
                  <a:pt x="133" y="76"/>
                  <a:pt x="133" y="76"/>
                </a:cubicBezTo>
                <a:cubicBezTo>
                  <a:pt x="133" y="25"/>
                  <a:pt x="133" y="25"/>
                  <a:pt x="133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4"/>
                  <a:pt x="145" y="45"/>
                  <a:pt x="146" y="45"/>
                </a:cubicBezTo>
                <a:close/>
                <a:moveTo>
                  <a:pt x="41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88"/>
                  <a:pt x="5" y="88"/>
                  <a:pt x="5" y="88"/>
                </a:cubicBezTo>
                <a:cubicBezTo>
                  <a:pt x="41" y="88"/>
                  <a:pt x="41" y="88"/>
                  <a:pt x="41" y="88"/>
                </a:cubicBezTo>
                <a:lnTo>
                  <a:pt x="41" y="123"/>
                </a:lnTo>
                <a:close/>
                <a:moveTo>
                  <a:pt x="148" y="171"/>
                </a:moveTo>
                <a:cubicBezTo>
                  <a:pt x="184" y="171"/>
                  <a:pt x="184" y="171"/>
                  <a:pt x="184" y="171"/>
                </a:cubicBezTo>
                <a:cubicBezTo>
                  <a:pt x="184" y="206"/>
                  <a:pt x="184" y="206"/>
                  <a:pt x="184" y="206"/>
                </a:cubicBezTo>
                <a:cubicBezTo>
                  <a:pt x="148" y="206"/>
                  <a:pt x="148" y="206"/>
                  <a:pt x="148" y="206"/>
                </a:cubicBezTo>
                <a:lnTo>
                  <a:pt x="148" y="171"/>
                </a:lnTo>
                <a:close/>
                <a:moveTo>
                  <a:pt x="148" y="115"/>
                </a:moveTo>
                <a:cubicBezTo>
                  <a:pt x="184" y="115"/>
                  <a:pt x="184" y="115"/>
                  <a:pt x="184" y="115"/>
                </a:cubicBezTo>
                <a:cubicBezTo>
                  <a:pt x="184" y="151"/>
                  <a:pt x="184" y="151"/>
                  <a:pt x="184" y="151"/>
                </a:cubicBezTo>
                <a:cubicBezTo>
                  <a:pt x="148" y="151"/>
                  <a:pt x="148" y="151"/>
                  <a:pt x="148" y="151"/>
                </a:cubicBezTo>
                <a:lnTo>
                  <a:pt x="148" y="115"/>
                </a:lnTo>
                <a:close/>
                <a:moveTo>
                  <a:pt x="76" y="142"/>
                </a:moveTo>
                <a:cubicBezTo>
                  <a:pt x="111" y="142"/>
                  <a:pt x="111" y="142"/>
                  <a:pt x="111" y="142"/>
                </a:cubicBezTo>
                <a:cubicBezTo>
                  <a:pt x="111" y="177"/>
                  <a:pt x="111" y="177"/>
                  <a:pt x="111" y="177"/>
                </a:cubicBezTo>
                <a:cubicBezTo>
                  <a:pt x="76" y="177"/>
                  <a:pt x="76" y="177"/>
                  <a:pt x="76" y="177"/>
                </a:cubicBezTo>
                <a:lnTo>
                  <a:pt x="76" y="142"/>
                </a:lnTo>
                <a:close/>
                <a:moveTo>
                  <a:pt x="111" y="70"/>
                </a:moveTo>
                <a:cubicBezTo>
                  <a:pt x="76" y="70"/>
                  <a:pt x="76" y="70"/>
                  <a:pt x="76" y="70"/>
                </a:cubicBezTo>
                <a:cubicBezTo>
                  <a:pt x="76" y="34"/>
                  <a:pt x="76" y="34"/>
                  <a:pt x="76" y="34"/>
                </a:cubicBezTo>
                <a:cubicBezTo>
                  <a:pt x="111" y="34"/>
                  <a:pt x="111" y="34"/>
                  <a:pt x="111" y="34"/>
                </a:cubicBezTo>
                <a:lnTo>
                  <a:pt x="111" y="70"/>
                </a:lnTo>
                <a:close/>
                <a:moveTo>
                  <a:pt x="148" y="60"/>
                </a:moveTo>
                <a:cubicBezTo>
                  <a:pt x="184" y="60"/>
                  <a:pt x="184" y="60"/>
                  <a:pt x="184" y="60"/>
                </a:cubicBezTo>
                <a:cubicBezTo>
                  <a:pt x="184" y="96"/>
                  <a:pt x="184" y="96"/>
                  <a:pt x="184" y="96"/>
                </a:cubicBezTo>
                <a:cubicBezTo>
                  <a:pt x="148" y="96"/>
                  <a:pt x="148" y="96"/>
                  <a:pt x="148" y="96"/>
                </a:cubicBezTo>
                <a:lnTo>
                  <a:pt x="148" y="60"/>
                </a:lnTo>
                <a:close/>
                <a:moveTo>
                  <a:pt x="148" y="5"/>
                </a:moveTo>
                <a:cubicBezTo>
                  <a:pt x="184" y="5"/>
                  <a:pt x="184" y="5"/>
                  <a:pt x="184" y="5"/>
                </a:cubicBezTo>
                <a:cubicBezTo>
                  <a:pt x="184" y="41"/>
                  <a:pt x="184" y="41"/>
                  <a:pt x="184" y="41"/>
                </a:cubicBezTo>
                <a:cubicBezTo>
                  <a:pt x="148" y="41"/>
                  <a:pt x="148" y="41"/>
                  <a:pt x="148" y="41"/>
                </a:cubicBezTo>
                <a:lnTo>
                  <a:pt x="148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9" name="Oval 28"/>
          <p:cNvSpPr/>
          <p:nvPr/>
        </p:nvSpPr>
        <p:spPr>
          <a:xfrm>
            <a:off x="7338943" y="5008117"/>
            <a:ext cx="933016" cy="933016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sp>
        <p:nvSpPr>
          <p:cNvPr id="39" name="Freeform 19"/>
          <p:cNvSpPr>
            <a:spLocks noEditPoints="1"/>
          </p:cNvSpPr>
          <p:nvPr/>
        </p:nvSpPr>
        <p:spPr bwMode="auto">
          <a:xfrm>
            <a:off x="7622901" y="5215787"/>
            <a:ext cx="365100" cy="517680"/>
          </a:xfrm>
          <a:custGeom>
            <a:avLst/>
            <a:gdLst>
              <a:gd name="T0" fmla="*/ 114 w 156"/>
              <a:gd name="T1" fmla="*/ 74 h 221"/>
              <a:gd name="T2" fmla="*/ 114 w 156"/>
              <a:gd name="T3" fmla="*/ 43 h 221"/>
              <a:gd name="T4" fmla="*/ 115 w 156"/>
              <a:gd name="T5" fmla="*/ 43 h 221"/>
              <a:gd name="T6" fmla="*/ 128 w 156"/>
              <a:gd name="T7" fmla="*/ 28 h 221"/>
              <a:gd name="T8" fmla="*/ 128 w 156"/>
              <a:gd name="T9" fmla="*/ 15 h 221"/>
              <a:gd name="T10" fmla="*/ 115 w 156"/>
              <a:gd name="T11" fmla="*/ 0 h 221"/>
              <a:gd name="T12" fmla="*/ 41 w 156"/>
              <a:gd name="T13" fmla="*/ 0 h 221"/>
              <a:gd name="T14" fmla="*/ 40 w 156"/>
              <a:gd name="T15" fmla="*/ 0 h 221"/>
              <a:gd name="T16" fmla="*/ 28 w 156"/>
              <a:gd name="T17" fmla="*/ 15 h 221"/>
              <a:gd name="T18" fmla="*/ 28 w 156"/>
              <a:gd name="T19" fmla="*/ 28 h 221"/>
              <a:gd name="T20" fmla="*/ 42 w 156"/>
              <a:gd name="T21" fmla="*/ 43 h 221"/>
              <a:gd name="T22" fmla="*/ 43 w 156"/>
              <a:gd name="T23" fmla="*/ 43 h 221"/>
              <a:gd name="T24" fmla="*/ 43 w 156"/>
              <a:gd name="T25" fmla="*/ 74 h 221"/>
              <a:gd name="T26" fmla="*/ 0 w 156"/>
              <a:gd name="T27" fmla="*/ 150 h 221"/>
              <a:gd name="T28" fmla="*/ 9 w 156"/>
              <a:gd name="T29" fmla="*/ 160 h 221"/>
              <a:gd name="T30" fmla="*/ 74 w 156"/>
              <a:gd name="T31" fmla="*/ 160 h 221"/>
              <a:gd name="T32" fmla="*/ 74 w 156"/>
              <a:gd name="T33" fmla="*/ 219 h 221"/>
              <a:gd name="T34" fmla="*/ 77 w 156"/>
              <a:gd name="T35" fmla="*/ 221 h 221"/>
              <a:gd name="T36" fmla="*/ 79 w 156"/>
              <a:gd name="T37" fmla="*/ 219 h 221"/>
              <a:gd name="T38" fmla="*/ 79 w 156"/>
              <a:gd name="T39" fmla="*/ 160 h 221"/>
              <a:gd name="T40" fmla="*/ 147 w 156"/>
              <a:gd name="T41" fmla="*/ 160 h 221"/>
              <a:gd name="T42" fmla="*/ 154 w 156"/>
              <a:gd name="T43" fmla="*/ 156 h 221"/>
              <a:gd name="T44" fmla="*/ 156 w 156"/>
              <a:gd name="T45" fmla="*/ 151 h 221"/>
              <a:gd name="T46" fmla="*/ 114 w 156"/>
              <a:gd name="T47" fmla="*/ 74 h 221"/>
              <a:gd name="T48" fmla="*/ 151 w 156"/>
              <a:gd name="T49" fmla="*/ 153 h 221"/>
              <a:gd name="T50" fmla="*/ 150 w 156"/>
              <a:gd name="T51" fmla="*/ 154 h 221"/>
              <a:gd name="T52" fmla="*/ 147 w 156"/>
              <a:gd name="T53" fmla="*/ 155 h 221"/>
              <a:gd name="T54" fmla="*/ 9 w 156"/>
              <a:gd name="T55" fmla="*/ 155 h 221"/>
              <a:gd name="T56" fmla="*/ 5 w 156"/>
              <a:gd name="T57" fmla="*/ 150 h 221"/>
              <a:gd name="T58" fmla="*/ 46 w 156"/>
              <a:gd name="T59" fmla="*/ 78 h 221"/>
              <a:gd name="T60" fmla="*/ 47 w 156"/>
              <a:gd name="T61" fmla="*/ 76 h 221"/>
              <a:gd name="T62" fmla="*/ 47 w 156"/>
              <a:gd name="T63" fmla="*/ 41 h 221"/>
              <a:gd name="T64" fmla="*/ 45 w 156"/>
              <a:gd name="T65" fmla="*/ 38 h 221"/>
              <a:gd name="T66" fmla="*/ 42 w 156"/>
              <a:gd name="T67" fmla="*/ 38 h 221"/>
              <a:gd name="T68" fmla="*/ 33 w 156"/>
              <a:gd name="T69" fmla="*/ 28 h 221"/>
              <a:gd name="T70" fmla="*/ 33 w 156"/>
              <a:gd name="T71" fmla="*/ 15 h 221"/>
              <a:gd name="T72" fmla="*/ 41 w 156"/>
              <a:gd name="T73" fmla="*/ 5 h 221"/>
              <a:gd name="T74" fmla="*/ 115 w 156"/>
              <a:gd name="T75" fmla="*/ 5 h 221"/>
              <a:gd name="T76" fmla="*/ 123 w 156"/>
              <a:gd name="T77" fmla="*/ 15 h 221"/>
              <a:gd name="T78" fmla="*/ 123 w 156"/>
              <a:gd name="T79" fmla="*/ 28 h 221"/>
              <a:gd name="T80" fmla="*/ 115 w 156"/>
              <a:gd name="T81" fmla="*/ 38 h 221"/>
              <a:gd name="T82" fmla="*/ 111 w 156"/>
              <a:gd name="T83" fmla="*/ 38 h 221"/>
              <a:gd name="T84" fmla="*/ 109 w 156"/>
              <a:gd name="T85" fmla="*/ 41 h 221"/>
              <a:gd name="T86" fmla="*/ 109 w 156"/>
              <a:gd name="T87" fmla="*/ 76 h 221"/>
              <a:gd name="T88" fmla="*/ 110 w 156"/>
              <a:gd name="T89" fmla="*/ 78 h 221"/>
              <a:gd name="T90" fmla="*/ 151 w 156"/>
              <a:gd name="T91" fmla="*/ 151 h 221"/>
              <a:gd name="T92" fmla="*/ 151 w 156"/>
              <a:gd name="T93" fmla="*/ 15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6" h="221">
                <a:moveTo>
                  <a:pt x="114" y="74"/>
                </a:moveTo>
                <a:cubicBezTo>
                  <a:pt x="114" y="43"/>
                  <a:pt x="114" y="43"/>
                  <a:pt x="114" y="43"/>
                </a:cubicBezTo>
                <a:cubicBezTo>
                  <a:pt x="115" y="43"/>
                  <a:pt x="115" y="43"/>
                  <a:pt x="115" y="43"/>
                </a:cubicBezTo>
                <a:cubicBezTo>
                  <a:pt x="122" y="43"/>
                  <a:pt x="128" y="36"/>
                  <a:pt x="128" y="28"/>
                </a:cubicBezTo>
                <a:cubicBezTo>
                  <a:pt x="128" y="15"/>
                  <a:pt x="128" y="15"/>
                  <a:pt x="128" y="15"/>
                </a:cubicBezTo>
                <a:cubicBezTo>
                  <a:pt x="128" y="7"/>
                  <a:pt x="122" y="0"/>
                  <a:pt x="11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40" y="0"/>
                  <a:pt x="40" y="0"/>
                </a:cubicBezTo>
                <a:cubicBezTo>
                  <a:pt x="34" y="1"/>
                  <a:pt x="28" y="7"/>
                  <a:pt x="28" y="15"/>
                </a:cubicBezTo>
                <a:cubicBezTo>
                  <a:pt x="28" y="28"/>
                  <a:pt x="28" y="28"/>
                  <a:pt x="28" y="28"/>
                </a:cubicBezTo>
                <a:cubicBezTo>
                  <a:pt x="28" y="35"/>
                  <a:pt x="35" y="43"/>
                  <a:pt x="42" y="43"/>
                </a:cubicBezTo>
                <a:cubicBezTo>
                  <a:pt x="43" y="43"/>
                  <a:pt x="43" y="43"/>
                  <a:pt x="43" y="43"/>
                </a:cubicBezTo>
                <a:cubicBezTo>
                  <a:pt x="43" y="74"/>
                  <a:pt x="43" y="74"/>
                  <a:pt x="43" y="74"/>
                </a:cubicBezTo>
                <a:cubicBezTo>
                  <a:pt x="15" y="87"/>
                  <a:pt x="0" y="114"/>
                  <a:pt x="0" y="150"/>
                </a:cubicBezTo>
                <a:cubicBezTo>
                  <a:pt x="0" y="156"/>
                  <a:pt x="4" y="160"/>
                  <a:pt x="9" y="160"/>
                </a:cubicBezTo>
                <a:cubicBezTo>
                  <a:pt x="74" y="160"/>
                  <a:pt x="74" y="160"/>
                  <a:pt x="74" y="160"/>
                </a:cubicBezTo>
                <a:cubicBezTo>
                  <a:pt x="74" y="219"/>
                  <a:pt x="74" y="219"/>
                  <a:pt x="74" y="219"/>
                </a:cubicBezTo>
                <a:cubicBezTo>
                  <a:pt x="74" y="220"/>
                  <a:pt x="75" y="221"/>
                  <a:pt x="77" y="221"/>
                </a:cubicBezTo>
                <a:cubicBezTo>
                  <a:pt x="78" y="221"/>
                  <a:pt x="79" y="220"/>
                  <a:pt x="79" y="219"/>
                </a:cubicBezTo>
                <a:cubicBezTo>
                  <a:pt x="79" y="160"/>
                  <a:pt x="79" y="160"/>
                  <a:pt x="79" y="160"/>
                </a:cubicBezTo>
                <a:cubicBezTo>
                  <a:pt x="147" y="160"/>
                  <a:pt x="147" y="160"/>
                  <a:pt x="147" y="160"/>
                </a:cubicBezTo>
                <a:cubicBezTo>
                  <a:pt x="149" y="160"/>
                  <a:pt x="152" y="159"/>
                  <a:pt x="154" y="156"/>
                </a:cubicBezTo>
                <a:cubicBezTo>
                  <a:pt x="156" y="155"/>
                  <a:pt x="156" y="152"/>
                  <a:pt x="156" y="151"/>
                </a:cubicBezTo>
                <a:cubicBezTo>
                  <a:pt x="156" y="114"/>
                  <a:pt x="141" y="87"/>
                  <a:pt x="114" y="74"/>
                </a:cubicBezTo>
                <a:close/>
                <a:moveTo>
                  <a:pt x="151" y="153"/>
                </a:moveTo>
                <a:cubicBezTo>
                  <a:pt x="150" y="153"/>
                  <a:pt x="150" y="153"/>
                  <a:pt x="150" y="154"/>
                </a:cubicBezTo>
                <a:cubicBezTo>
                  <a:pt x="149" y="154"/>
                  <a:pt x="148" y="155"/>
                  <a:pt x="147" y="155"/>
                </a:cubicBezTo>
                <a:cubicBezTo>
                  <a:pt x="9" y="155"/>
                  <a:pt x="9" y="155"/>
                  <a:pt x="9" y="155"/>
                </a:cubicBezTo>
                <a:cubicBezTo>
                  <a:pt x="5" y="155"/>
                  <a:pt x="5" y="151"/>
                  <a:pt x="5" y="150"/>
                </a:cubicBezTo>
                <a:cubicBezTo>
                  <a:pt x="5" y="115"/>
                  <a:pt x="19" y="90"/>
                  <a:pt x="46" y="78"/>
                </a:cubicBezTo>
                <a:cubicBezTo>
                  <a:pt x="47" y="77"/>
                  <a:pt x="47" y="76"/>
                  <a:pt x="47" y="76"/>
                </a:cubicBezTo>
                <a:cubicBezTo>
                  <a:pt x="47" y="41"/>
                  <a:pt x="47" y="41"/>
                  <a:pt x="47" y="41"/>
                </a:cubicBezTo>
                <a:cubicBezTo>
                  <a:pt x="47" y="39"/>
                  <a:pt x="46" y="38"/>
                  <a:pt x="45" y="38"/>
                </a:cubicBezTo>
                <a:cubicBezTo>
                  <a:pt x="42" y="38"/>
                  <a:pt x="42" y="38"/>
                  <a:pt x="42" y="38"/>
                </a:cubicBezTo>
                <a:cubicBezTo>
                  <a:pt x="37" y="38"/>
                  <a:pt x="33" y="33"/>
                  <a:pt x="33" y="28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0"/>
                  <a:pt x="37" y="5"/>
                  <a:pt x="41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20" y="5"/>
                  <a:pt x="123" y="10"/>
                  <a:pt x="123" y="15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33"/>
                  <a:pt x="119" y="38"/>
                  <a:pt x="115" y="38"/>
                </a:cubicBezTo>
                <a:cubicBezTo>
                  <a:pt x="111" y="38"/>
                  <a:pt x="111" y="38"/>
                  <a:pt x="111" y="38"/>
                </a:cubicBezTo>
                <a:cubicBezTo>
                  <a:pt x="110" y="38"/>
                  <a:pt x="109" y="39"/>
                  <a:pt x="109" y="41"/>
                </a:cubicBezTo>
                <a:cubicBezTo>
                  <a:pt x="109" y="76"/>
                  <a:pt x="109" y="76"/>
                  <a:pt x="109" y="76"/>
                </a:cubicBezTo>
                <a:cubicBezTo>
                  <a:pt x="109" y="76"/>
                  <a:pt x="109" y="77"/>
                  <a:pt x="110" y="78"/>
                </a:cubicBezTo>
                <a:cubicBezTo>
                  <a:pt x="144" y="93"/>
                  <a:pt x="151" y="126"/>
                  <a:pt x="151" y="151"/>
                </a:cubicBezTo>
                <a:cubicBezTo>
                  <a:pt x="151" y="152"/>
                  <a:pt x="151" y="153"/>
                  <a:pt x="151" y="1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8" name="Oval 27"/>
          <p:cNvSpPr/>
          <p:nvPr/>
        </p:nvSpPr>
        <p:spPr>
          <a:xfrm>
            <a:off x="10119575" y="3252213"/>
            <a:ext cx="933016" cy="933016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>
              <a:solidFill>
                <a:schemeClr val="tx1"/>
              </a:solidFill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10383553" y="3516191"/>
            <a:ext cx="405063" cy="405063"/>
            <a:chOff x="12284075" y="-1800225"/>
            <a:chExt cx="1062037" cy="1062038"/>
          </a:xfrm>
        </p:grpSpPr>
        <p:sp>
          <p:nvSpPr>
            <p:cNvPr id="40" name="Freeform 20"/>
            <p:cNvSpPr>
              <a:spLocks noEditPoints="1"/>
            </p:cNvSpPr>
            <p:nvPr/>
          </p:nvSpPr>
          <p:spPr bwMode="auto">
            <a:xfrm>
              <a:off x="12284075" y="-1800225"/>
              <a:ext cx="1062037" cy="1062038"/>
            </a:xfrm>
            <a:custGeom>
              <a:avLst/>
              <a:gdLst>
                <a:gd name="T0" fmla="*/ 143 w 173"/>
                <a:gd name="T1" fmla="*/ 173 h 173"/>
                <a:gd name="T2" fmla="*/ 30 w 173"/>
                <a:gd name="T3" fmla="*/ 173 h 173"/>
                <a:gd name="T4" fmla="*/ 0 w 173"/>
                <a:gd name="T5" fmla="*/ 143 h 173"/>
                <a:gd name="T6" fmla="*/ 0 w 173"/>
                <a:gd name="T7" fmla="*/ 30 h 173"/>
                <a:gd name="T8" fmla="*/ 30 w 173"/>
                <a:gd name="T9" fmla="*/ 0 h 173"/>
                <a:gd name="T10" fmla="*/ 143 w 173"/>
                <a:gd name="T11" fmla="*/ 0 h 173"/>
                <a:gd name="T12" fmla="*/ 173 w 173"/>
                <a:gd name="T13" fmla="*/ 30 h 173"/>
                <a:gd name="T14" fmla="*/ 173 w 173"/>
                <a:gd name="T15" fmla="*/ 143 h 173"/>
                <a:gd name="T16" fmla="*/ 143 w 173"/>
                <a:gd name="T17" fmla="*/ 173 h 173"/>
                <a:gd name="T18" fmla="*/ 30 w 173"/>
                <a:gd name="T19" fmla="*/ 5 h 173"/>
                <a:gd name="T20" fmla="*/ 5 w 173"/>
                <a:gd name="T21" fmla="*/ 30 h 173"/>
                <a:gd name="T22" fmla="*/ 5 w 173"/>
                <a:gd name="T23" fmla="*/ 143 h 173"/>
                <a:gd name="T24" fmla="*/ 30 w 173"/>
                <a:gd name="T25" fmla="*/ 168 h 173"/>
                <a:gd name="T26" fmla="*/ 143 w 173"/>
                <a:gd name="T27" fmla="*/ 168 h 173"/>
                <a:gd name="T28" fmla="*/ 169 w 173"/>
                <a:gd name="T29" fmla="*/ 143 h 173"/>
                <a:gd name="T30" fmla="*/ 169 w 173"/>
                <a:gd name="T31" fmla="*/ 30 h 173"/>
                <a:gd name="T32" fmla="*/ 143 w 173"/>
                <a:gd name="T33" fmla="*/ 5 h 173"/>
                <a:gd name="T34" fmla="*/ 30 w 173"/>
                <a:gd name="T35" fmla="*/ 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3" h="173">
                  <a:moveTo>
                    <a:pt x="143" y="173"/>
                  </a:moveTo>
                  <a:cubicBezTo>
                    <a:pt x="30" y="173"/>
                    <a:pt x="30" y="173"/>
                    <a:pt x="30" y="173"/>
                  </a:cubicBezTo>
                  <a:cubicBezTo>
                    <a:pt x="14" y="173"/>
                    <a:pt x="0" y="160"/>
                    <a:pt x="0" y="143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60" y="0"/>
                    <a:pt x="173" y="14"/>
                    <a:pt x="173" y="30"/>
                  </a:cubicBezTo>
                  <a:cubicBezTo>
                    <a:pt x="173" y="143"/>
                    <a:pt x="173" y="143"/>
                    <a:pt x="173" y="143"/>
                  </a:cubicBezTo>
                  <a:cubicBezTo>
                    <a:pt x="173" y="160"/>
                    <a:pt x="160" y="173"/>
                    <a:pt x="143" y="173"/>
                  </a:cubicBezTo>
                  <a:close/>
                  <a:moveTo>
                    <a:pt x="30" y="5"/>
                  </a:moveTo>
                  <a:cubicBezTo>
                    <a:pt x="16" y="5"/>
                    <a:pt x="5" y="16"/>
                    <a:pt x="5" y="3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57"/>
                    <a:pt x="16" y="168"/>
                    <a:pt x="30" y="168"/>
                  </a:cubicBezTo>
                  <a:cubicBezTo>
                    <a:pt x="143" y="168"/>
                    <a:pt x="143" y="168"/>
                    <a:pt x="143" y="168"/>
                  </a:cubicBezTo>
                  <a:cubicBezTo>
                    <a:pt x="157" y="168"/>
                    <a:pt x="169" y="157"/>
                    <a:pt x="169" y="143"/>
                  </a:cubicBezTo>
                  <a:cubicBezTo>
                    <a:pt x="169" y="30"/>
                    <a:pt x="169" y="30"/>
                    <a:pt x="169" y="30"/>
                  </a:cubicBezTo>
                  <a:cubicBezTo>
                    <a:pt x="169" y="16"/>
                    <a:pt x="157" y="5"/>
                    <a:pt x="143" y="5"/>
                  </a:cubicBezTo>
                  <a:lnTo>
                    <a:pt x="3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21"/>
            <p:cNvSpPr>
              <a:spLocks/>
            </p:cNvSpPr>
            <p:nvPr/>
          </p:nvSpPr>
          <p:spPr bwMode="auto">
            <a:xfrm>
              <a:off x="12284075" y="-1284288"/>
              <a:ext cx="1062037" cy="30163"/>
            </a:xfrm>
            <a:custGeom>
              <a:avLst/>
              <a:gdLst>
                <a:gd name="T0" fmla="*/ 171 w 173"/>
                <a:gd name="T1" fmla="*/ 5 h 5"/>
                <a:gd name="T2" fmla="*/ 3 w 173"/>
                <a:gd name="T3" fmla="*/ 5 h 5"/>
                <a:gd name="T4" fmla="*/ 0 w 173"/>
                <a:gd name="T5" fmla="*/ 3 h 5"/>
                <a:gd name="T6" fmla="*/ 3 w 173"/>
                <a:gd name="T7" fmla="*/ 0 h 5"/>
                <a:gd name="T8" fmla="*/ 171 w 173"/>
                <a:gd name="T9" fmla="*/ 0 h 5"/>
                <a:gd name="T10" fmla="*/ 173 w 173"/>
                <a:gd name="T11" fmla="*/ 3 h 5"/>
                <a:gd name="T12" fmla="*/ 171 w 17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5">
                  <a:moveTo>
                    <a:pt x="171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71" y="0"/>
                    <a:pt x="171" y="0"/>
                    <a:pt x="171" y="0"/>
                  </a:cubicBezTo>
                  <a:cubicBezTo>
                    <a:pt x="172" y="0"/>
                    <a:pt x="173" y="1"/>
                    <a:pt x="173" y="3"/>
                  </a:cubicBezTo>
                  <a:cubicBezTo>
                    <a:pt x="173" y="4"/>
                    <a:pt x="172" y="5"/>
                    <a:pt x="17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22"/>
            <p:cNvSpPr>
              <a:spLocks/>
            </p:cNvSpPr>
            <p:nvPr/>
          </p:nvSpPr>
          <p:spPr bwMode="auto">
            <a:xfrm>
              <a:off x="12800013" y="-1800225"/>
              <a:ext cx="30162" cy="1062038"/>
            </a:xfrm>
            <a:custGeom>
              <a:avLst/>
              <a:gdLst>
                <a:gd name="T0" fmla="*/ 3 w 5"/>
                <a:gd name="T1" fmla="*/ 173 h 173"/>
                <a:gd name="T2" fmla="*/ 0 w 5"/>
                <a:gd name="T3" fmla="*/ 171 h 173"/>
                <a:gd name="T4" fmla="*/ 0 w 5"/>
                <a:gd name="T5" fmla="*/ 2 h 173"/>
                <a:gd name="T6" fmla="*/ 3 w 5"/>
                <a:gd name="T7" fmla="*/ 0 h 173"/>
                <a:gd name="T8" fmla="*/ 5 w 5"/>
                <a:gd name="T9" fmla="*/ 2 h 173"/>
                <a:gd name="T10" fmla="*/ 5 w 5"/>
                <a:gd name="T11" fmla="*/ 171 h 173"/>
                <a:gd name="T12" fmla="*/ 3 w 5"/>
                <a:gd name="T13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73">
                  <a:moveTo>
                    <a:pt x="3" y="173"/>
                  </a:moveTo>
                  <a:cubicBezTo>
                    <a:pt x="1" y="173"/>
                    <a:pt x="0" y="172"/>
                    <a:pt x="0" y="17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5" y="172"/>
                    <a:pt x="4" y="173"/>
                    <a:pt x="3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23"/>
            <p:cNvSpPr>
              <a:spLocks/>
            </p:cNvSpPr>
            <p:nvPr/>
          </p:nvSpPr>
          <p:spPr bwMode="auto">
            <a:xfrm>
              <a:off x="12941300" y="-1536700"/>
              <a:ext cx="269875" cy="30163"/>
            </a:xfrm>
            <a:custGeom>
              <a:avLst/>
              <a:gdLst>
                <a:gd name="T0" fmla="*/ 41 w 44"/>
                <a:gd name="T1" fmla="*/ 5 h 5"/>
                <a:gd name="T2" fmla="*/ 2 w 44"/>
                <a:gd name="T3" fmla="*/ 5 h 5"/>
                <a:gd name="T4" fmla="*/ 0 w 44"/>
                <a:gd name="T5" fmla="*/ 3 h 5"/>
                <a:gd name="T6" fmla="*/ 2 w 44"/>
                <a:gd name="T7" fmla="*/ 0 h 5"/>
                <a:gd name="T8" fmla="*/ 41 w 44"/>
                <a:gd name="T9" fmla="*/ 0 h 5"/>
                <a:gd name="T10" fmla="*/ 44 w 44"/>
                <a:gd name="T11" fmla="*/ 3 h 5"/>
                <a:gd name="T12" fmla="*/ 41 w 44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5">
                  <a:moveTo>
                    <a:pt x="4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3" y="0"/>
                    <a:pt x="44" y="1"/>
                    <a:pt x="44" y="3"/>
                  </a:cubicBezTo>
                  <a:cubicBezTo>
                    <a:pt x="44" y="4"/>
                    <a:pt x="43" y="5"/>
                    <a:pt x="4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24"/>
            <p:cNvSpPr>
              <a:spLocks/>
            </p:cNvSpPr>
            <p:nvPr/>
          </p:nvSpPr>
          <p:spPr bwMode="auto">
            <a:xfrm>
              <a:off x="12425363" y="-1543050"/>
              <a:ext cx="263525" cy="31750"/>
            </a:xfrm>
            <a:custGeom>
              <a:avLst/>
              <a:gdLst>
                <a:gd name="T0" fmla="*/ 41 w 43"/>
                <a:gd name="T1" fmla="*/ 5 h 5"/>
                <a:gd name="T2" fmla="*/ 2 w 43"/>
                <a:gd name="T3" fmla="*/ 5 h 5"/>
                <a:gd name="T4" fmla="*/ 0 w 43"/>
                <a:gd name="T5" fmla="*/ 3 h 5"/>
                <a:gd name="T6" fmla="*/ 2 w 43"/>
                <a:gd name="T7" fmla="*/ 0 h 5"/>
                <a:gd name="T8" fmla="*/ 41 w 43"/>
                <a:gd name="T9" fmla="*/ 0 h 5"/>
                <a:gd name="T10" fmla="*/ 43 w 43"/>
                <a:gd name="T11" fmla="*/ 3 h 5"/>
                <a:gd name="T12" fmla="*/ 41 w 4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5">
                  <a:moveTo>
                    <a:pt x="4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4"/>
                    <a:pt x="42" y="5"/>
                    <a:pt x="4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25"/>
            <p:cNvSpPr>
              <a:spLocks/>
            </p:cNvSpPr>
            <p:nvPr/>
          </p:nvSpPr>
          <p:spPr bwMode="auto">
            <a:xfrm>
              <a:off x="12542838" y="-1658938"/>
              <a:ext cx="30162" cy="263525"/>
            </a:xfrm>
            <a:custGeom>
              <a:avLst/>
              <a:gdLst>
                <a:gd name="T0" fmla="*/ 3 w 5"/>
                <a:gd name="T1" fmla="*/ 43 h 43"/>
                <a:gd name="T2" fmla="*/ 0 w 5"/>
                <a:gd name="T3" fmla="*/ 41 h 43"/>
                <a:gd name="T4" fmla="*/ 0 w 5"/>
                <a:gd name="T5" fmla="*/ 2 h 43"/>
                <a:gd name="T6" fmla="*/ 3 w 5"/>
                <a:gd name="T7" fmla="*/ 0 h 43"/>
                <a:gd name="T8" fmla="*/ 5 w 5"/>
                <a:gd name="T9" fmla="*/ 2 h 43"/>
                <a:gd name="T10" fmla="*/ 5 w 5"/>
                <a:gd name="T11" fmla="*/ 41 h 43"/>
                <a:gd name="T12" fmla="*/ 3 w 5"/>
                <a:gd name="T13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3">
                  <a:moveTo>
                    <a:pt x="3" y="43"/>
                  </a:moveTo>
                  <a:cubicBezTo>
                    <a:pt x="1" y="43"/>
                    <a:pt x="0" y="42"/>
                    <a:pt x="0" y="4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2"/>
                    <a:pt x="4" y="43"/>
                    <a:pt x="3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26"/>
            <p:cNvSpPr>
              <a:spLocks/>
            </p:cNvSpPr>
            <p:nvPr/>
          </p:nvSpPr>
          <p:spPr bwMode="auto">
            <a:xfrm>
              <a:off x="12457113" y="-1112838"/>
              <a:ext cx="201612" cy="201613"/>
            </a:xfrm>
            <a:custGeom>
              <a:avLst/>
              <a:gdLst>
                <a:gd name="T0" fmla="*/ 30 w 33"/>
                <a:gd name="T1" fmla="*/ 33 h 33"/>
                <a:gd name="T2" fmla="*/ 29 w 33"/>
                <a:gd name="T3" fmla="*/ 32 h 33"/>
                <a:gd name="T4" fmla="*/ 1 w 33"/>
                <a:gd name="T5" fmla="*/ 5 h 33"/>
                <a:gd name="T6" fmla="*/ 1 w 33"/>
                <a:gd name="T7" fmla="*/ 1 h 33"/>
                <a:gd name="T8" fmla="*/ 4 w 33"/>
                <a:gd name="T9" fmla="*/ 1 h 33"/>
                <a:gd name="T10" fmla="*/ 32 w 33"/>
                <a:gd name="T11" fmla="*/ 29 h 33"/>
                <a:gd name="T12" fmla="*/ 32 w 33"/>
                <a:gd name="T13" fmla="*/ 32 h 33"/>
                <a:gd name="T14" fmla="*/ 30 w 33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30" y="33"/>
                  </a:moveTo>
                  <a:cubicBezTo>
                    <a:pt x="30" y="33"/>
                    <a:pt x="29" y="33"/>
                    <a:pt x="29" y="3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0"/>
                    <a:pt x="4" y="0"/>
                    <a:pt x="4" y="1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30"/>
                    <a:pt x="33" y="31"/>
                    <a:pt x="32" y="32"/>
                  </a:cubicBezTo>
                  <a:cubicBezTo>
                    <a:pt x="32" y="33"/>
                    <a:pt x="31" y="33"/>
                    <a:pt x="30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27"/>
            <p:cNvSpPr>
              <a:spLocks/>
            </p:cNvSpPr>
            <p:nvPr/>
          </p:nvSpPr>
          <p:spPr bwMode="auto">
            <a:xfrm>
              <a:off x="12457113" y="-1112838"/>
              <a:ext cx="201612" cy="201613"/>
            </a:xfrm>
            <a:custGeom>
              <a:avLst/>
              <a:gdLst>
                <a:gd name="T0" fmla="*/ 3 w 33"/>
                <a:gd name="T1" fmla="*/ 33 h 33"/>
                <a:gd name="T2" fmla="*/ 1 w 33"/>
                <a:gd name="T3" fmla="*/ 32 h 33"/>
                <a:gd name="T4" fmla="*/ 1 w 33"/>
                <a:gd name="T5" fmla="*/ 29 h 33"/>
                <a:gd name="T6" fmla="*/ 29 w 33"/>
                <a:gd name="T7" fmla="*/ 1 h 33"/>
                <a:gd name="T8" fmla="*/ 32 w 33"/>
                <a:gd name="T9" fmla="*/ 1 h 33"/>
                <a:gd name="T10" fmla="*/ 32 w 33"/>
                <a:gd name="T11" fmla="*/ 5 h 33"/>
                <a:gd name="T12" fmla="*/ 4 w 33"/>
                <a:gd name="T13" fmla="*/ 32 h 33"/>
                <a:gd name="T14" fmla="*/ 3 w 33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3">
                  <a:moveTo>
                    <a:pt x="3" y="33"/>
                  </a:moveTo>
                  <a:cubicBezTo>
                    <a:pt x="2" y="33"/>
                    <a:pt x="2" y="33"/>
                    <a:pt x="1" y="32"/>
                  </a:cubicBezTo>
                  <a:cubicBezTo>
                    <a:pt x="0" y="31"/>
                    <a:pt x="0" y="30"/>
                    <a:pt x="1" y="29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0"/>
                    <a:pt x="31" y="0"/>
                    <a:pt x="32" y="1"/>
                  </a:cubicBezTo>
                  <a:cubicBezTo>
                    <a:pt x="33" y="2"/>
                    <a:pt x="33" y="4"/>
                    <a:pt x="32" y="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3" y="33"/>
                    <a:pt x="3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28"/>
            <p:cNvSpPr>
              <a:spLocks/>
            </p:cNvSpPr>
            <p:nvPr/>
          </p:nvSpPr>
          <p:spPr bwMode="auto">
            <a:xfrm>
              <a:off x="12984163" y="-1112838"/>
              <a:ext cx="196850" cy="201613"/>
            </a:xfrm>
            <a:custGeom>
              <a:avLst/>
              <a:gdLst>
                <a:gd name="T0" fmla="*/ 2 w 32"/>
                <a:gd name="T1" fmla="*/ 33 h 33"/>
                <a:gd name="T2" fmla="*/ 0 w 32"/>
                <a:gd name="T3" fmla="*/ 32 h 33"/>
                <a:gd name="T4" fmla="*/ 0 w 32"/>
                <a:gd name="T5" fmla="*/ 29 h 33"/>
                <a:gd name="T6" fmla="*/ 28 w 32"/>
                <a:gd name="T7" fmla="*/ 1 h 33"/>
                <a:gd name="T8" fmla="*/ 31 w 32"/>
                <a:gd name="T9" fmla="*/ 1 h 33"/>
                <a:gd name="T10" fmla="*/ 31 w 32"/>
                <a:gd name="T11" fmla="*/ 5 h 33"/>
                <a:gd name="T12" fmla="*/ 4 w 32"/>
                <a:gd name="T13" fmla="*/ 32 h 33"/>
                <a:gd name="T14" fmla="*/ 2 w 32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33">
                  <a:moveTo>
                    <a:pt x="2" y="33"/>
                  </a:moveTo>
                  <a:cubicBezTo>
                    <a:pt x="1" y="33"/>
                    <a:pt x="1" y="33"/>
                    <a:pt x="0" y="32"/>
                  </a:cubicBezTo>
                  <a:cubicBezTo>
                    <a:pt x="0" y="31"/>
                    <a:pt x="0" y="30"/>
                    <a:pt x="0" y="29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9" y="0"/>
                    <a:pt x="30" y="0"/>
                    <a:pt x="31" y="1"/>
                  </a:cubicBezTo>
                  <a:cubicBezTo>
                    <a:pt x="32" y="2"/>
                    <a:pt x="32" y="4"/>
                    <a:pt x="31" y="5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3" y="33"/>
                    <a:pt x="2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</p:spTree>
    <p:extLst>
      <p:ext uri="{BB962C8B-B14F-4D97-AF65-F5344CB8AC3E}">
        <p14:creationId xmlns:p14="http://schemas.microsoft.com/office/powerpoint/2010/main" val="38117493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" presetClass="entr" presetSubtype="8" decel="41667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2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 animBg="1"/>
      <p:bldP spid="13" grpId="0" animBg="1"/>
      <p:bldP spid="14" grpId="0" animBg="1"/>
      <p:bldP spid="19" grpId="0" animBg="1"/>
      <p:bldP spid="22" grpId="0"/>
      <p:bldP spid="24" grpId="0"/>
      <p:bldP spid="26" grpId="0"/>
      <p:bldP spid="31" grpId="0"/>
      <p:bldP spid="32" grpId="0"/>
      <p:bldP spid="33" grpId="0"/>
      <p:bldP spid="34" grpId="0"/>
      <p:bldP spid="27" grpId="0" animBg="1"/>
      <p:bldP spid="17" grpId="0" animBg="1"/>
      <p:bldP spid="30" grpId="0" animBg="1"/>
      <p:bldP spid="18" grpId="0" animBg="1"/>
      <p:bldP spid="25" grpId="0" animBg="1"/>
      <p:bldP spid="23" grpId="0" animBg="1"/>
      <p:bldP spid="38" grpId="0" animBg="1"/>
      <p:bldP spid="29" grpId="0" animBg="1"/>
      <p:bldP spid="39" grpId="0" animBg="1"/>
      <p:bldP spid="28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 bwMode="black">
          <a:xfrm>
            <a:off x="9264771" y="1631867"/>
            <a:ext cx="1768176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>
              <a:lnSpc>
                <a:spcPct val="80000"/>
              </a:lnSpc>
            </a:pPr>
            <a:r>
              <a:rPr lang="en-US" sz="1467" dirty="0"/>
              <a:t>Ipsum dolor sit</a:t>
            </a:r>
          </a:p>
        </p:txBody>
      </p:sp>
      <p:sp>
        <p:nvSpPr>
          <p:cNvPr id="11" name="Rectangle 10"/>
          <p:cNvSpPr/>
          <p:nvPr/>
        </p:nvSpPr>
        <p:spPr bwMode="black">
          <a:xfrm>
            <a:off x="9498935" y="3371780"/>
            <a:ext cx="1768176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>
              <a:lnSpc>
                <a:spcPct val="80000"/>
              </a:lnSpc>
            </a:pPr>
            <a:r>
              <a:rPr lang="en-US" sz="1467" dirty="0" err="1"/>
              <a:t>Consectetur</a:t>
            </a:r>
            <a:r>
              <a:rPr lang="en-US" sz="1467" dirty="0"/>
              <a:t> lacus </a:t>
            </a:r>
          </a:p>
        </p:txBody>
      </p:sp>
      <p:sp>
        <p:nvSpPr>
          <p:cNvPr id="12" name="Rectangle 11"/>
          <p:cNvSpPr/>
          <p:nvPr/>
        </p:nvSpPr>
        <p:spPr bwMode="black">
          <a:xfrm>
            <a:off x="9232248" y="5020295"/>
            <a:ext cx="1768176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>
              <a:lnSpc>
                <a:spcPct val="80000"/>
              </a:lnSpc>
            </a:pPr>
            <a:r>
              <a:rPr lang="en-US" sz="1467" dirty="0"/>
              <a:t>Dictum ligula</a:t>
            </a:r>
          </a:p>
        </p:txBody>
      </p:sp>
      <p:sp>
        <p:nvSpPr>
          <p:cNvPr id="13" name="Freeform 12"/>
          <p:cNvSpPr/>
          <p:nvPr/>
        </p:nvSpPr>
        <p:spPr bwMode="black">
          <a:xfrm flipH="1">
            <a:off x="7414749" y="1903821"/>
            <a:ext cx="1017552" cy="442763"/>
          </a:xfrm>
          <a:custGeom>
            <a:avLst/>
            <a:gdLst>
              <a:gd name="connsiteX0" fmla="*/ 0 w 1112520"/>
              <a:gd name="connsiteY0" fmla="*/ 0 h 508000"/>
              <a:gd name="connsiteX1" fmla="*/ 604520 w 1112520"/>
              <a:gd name="connsiteY1" fmla="*/ 0 h 508000"/>
              <a:gd name="connsiteX2" fmla="*/ 1112520 w 1112520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520" h="508000">
                <a:moveTo>
                  <a:pt x="0" y="0"/>
                </a:moveTo>
                <a:lnTo>
                  <a:pt x="604520" y="0"/>
                </a:lnTo>
                <a:lnTo>
                  <a:pt x="1112520" y="508000"/>
                </a:lnTo>
              </a:path>
            </a:pathLst>
          </a:custGeom>
          <a:noFill/>
          <a:ln w="12700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endParaRPr lang="en-US" sz="2133">
              <a:latin typeface="+mj-lt"/>
            </a:endParaRPr>
          </a:p>
        </p:txBody>
      </p:sp>
      <p:sp>
        <p:nvSpPr>
          <p:cNvPr id="14" name="Freeform 13"/>
          <p:cNvSpPr/>
          <p:nvPr/>
        </p:nvSpPr>
        <p:spPr bwMode="black">
          <a:xfrm flipH="1" flipV="1">
            <a:off x="7414749" y="4876681"/>
            <a:ext cx="1017552" cy="408803"/>
          </a:xfrm>
          <a:custGeom>
            <a:avLst/>
            <a:gdLst>
              <a:gd name="connsiteX0" fmla="*/ 0 w 1112520"/>
              <a:gd name="connsiteY0" fmla="*/ 0 h 508000"/>
              <a:gd name="connsiteX1" fmla="*/ 604520 w 1112520"/>
              <a:gd name="connsiteY1" fmla="*/ 0 h 508000"/>
              <a:gd name="connsiteX2" fmla="*/ 1112520 w 1112520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520" h="508000">
                <a:moveTo>
                  <a:pt x="0" y="0"/>
                </a:moveTo>
                <a:lnTo>
                  <a:pt x="604520" y="0"/>
                </a:lnTo>
                <a:lnTo>
                  <a:pt x="1112520" y="508000"/>
                </a:lnTo>
              </a:path>
            </a:pathLst>
          </a:custGeom>
          <a:noFill/>
          <a:ln w="12700">
            <a:solidFill>
              <a:schemeClr val="tx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endParaRPr lang="en-US" sz="2133">
              <a:latin typeface="+mj-lt"/>
            </a:endParaRPr>
          </a:p>
        </p:txBody>
      </p:sp>
      <p:cxnSp>
        <p:nvCxnSpPr>
          <p:cNvPr id="15" name="Straight Connector 14"/>
          <p:cNvCxnSpPr>
            <a:stCxn id="23" idx="2"/>
          </p:cNvCxnSpPr>
          <p:nvPr/>
        </p:nvCxnSpPr>
        <p:spPr bwMode="black">
          <a:xfrm flipH="1">
            <a:off x="7939931" y="3639544"/>
            <a:ext cx="727144" cy="0"/>
          </a:xfrm>
          <a:prstGeom prst="line">
            <a:avLst/>
          </a:prstGeom>
          <a:noFill/>
          <a:ln w="12700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7" name="Rectangle 16"/>
          <p:cNvSpPr/>
          <p:nvPr/>
        </p:nvSpPr>
        <p:spPr bwMode="black">
          <a:xfrm>
            <a:off x="976869" y="1631867"/>
            <a:ext cx="1768176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 algn="r">
              <a:lnSpc>
                <a:spcPct val="80000"/>
              </a:lnSpc>
            </a:pP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massa</a:t>
            </a:r>
            <a:r>
              <a:rPr lang="en-US" sz="1467" dirty="0"/>
              <a:t> </a:t>
            </a:r>
            <a:r>
              <a:rPr lang="en-US" sz="1467" dirty="0" err="1"/>
              <a:t>felis</a:t>
            </a:r>
            <a:endParaRPr lang="en-US" sz="1467" dirty="0"/>
          </a:p>
        </p:txBody>
      </p:sp>
      <p:sp>
        <p:nvSpPr>
          <p:cNvPr id="18" name="Rectangle 17"/>
          <p:cNvSpPr/>
          <p:nvPr/>
        </p:nvSpPr>
        <p:spPr bwMode="black">
          <a:xfrm>
            <a:off x="700765" y="3371780"/>
            <a:ext cx="1846659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 algn="r">
              <a:lnSpc>
                <a:spcPct val="80000"/>
              </a:lnSpc>
            </a:pPr>
            <a:r>
              <a:rPr lang="en-US" sz="1467" dirty="0" err="1"/>
              <a:t>Tempor</a:t>
            </a:r>
            <a:r>
              <a:rPr lang="en-US" sz="1467" dirty="0"/>
              <a:t> </a:t>
            </a:r>
            <a:r>
              <a:rPr lang="en-US" sz="1467" dirty="0" err="1"/>
              <a:t>augue</a:t>
            </a:r>
            <a:r>
              <a:rPr lang="en-US" sz="1467" dirty="0"/>
              <a:t> vitae</a:t>
            </a:r>
          </a:p>
        </p:txBody>
      </p:sp>
      <p:sp>
        <p:nvSpPr>
          <p:cNvPr id="19" name="Rectangle 18"/>
          <p:cNvSpPr/>
          <p:nvPr/>
        </p:nvSpPr>
        <p:spPr bwMode="black">
          <a:xfrm>
            <a:off x="965291" y="5020295"/>
            <a:ext cx="1768176" cy="535531"/>
          </a:xfrm>
          <a:prstGeom prst="rect">
            <a:avLst/>
          </a:prstGeom>
        </p:spPr>
        <p:txBody>
          <a:bodyPr wrap="none" anchor="ctr" anchorCtr="0">
            <a:spAutoFit/>
          </a:bodyPr>
          <a:lstStyle/>
          <a:p>
            <a:pPr algn="r">
              <a:lnSpc>
                <a:spcPct val="80000"/>
              </a:lnSpc>
            </a:pPr>
            <a:r>
              <a:rPr lang="en-US" sz="2133" spc="-27" dirty="0">
                <a:latin typeface="+mj-lt"/>
              </a:rPr>
              <a:t>Lorem ipsum</a:t>
            </a:r>
          </a:p>
          <a:p>
            <a:pPr algn="r">
              <a:lnSpc>
                <a:spcPct val="80000"/>
              </a:lnSpc>
            </a:pPr>
            <a:r>
              <a:rPr lang="en-US" sz="1467" dirty="0"/>
              <a:t>Vitae </a:t>
            </a:r>
            <a:r>
              <a:rPr lang="en-US" sz="1467" dirty="0" err="1"/>
              <a:t>justo</a:t>
            </a:r>
            <a:r>
              <a:rPr lang="en-US" sz="1467" dirty="0"/>
              <a:t> quam</a:t>
            </a:r>
          </a:p>
        </p:txBody>
      </p:sp>
      <p:sp>
        <p:nvSpPr>
          <p:cNvPr id="20" name="Freeform 19"/>
          <p:cNvSpPr/>
          <p:nvPr/>
        </p:nvSpPr>
        <p:spPr bwMode="black">
          <a:xfrm>
            <a:off x="3703227" y="1903821"/>
            <a:ext cx="1017552" cy="442763"/>
          </a:xfrm>
          <a:custGeom>
            <a:avLst/>
            <a:gdLst>
              <a:gd name="connsiteX0" fmla="*/ 0 w 1112520"/>
              <a:gd name="connsiteY0" fmla="*/ 0 h 508000"/>
              <a:gd name="connsiteX1" fmla="*/ 604520 w 1112520"/>
              <a:gd name="connsiteY1" fmla="*/ 0 h 508000"/>
              <a:gd name="connsiteX2" fmla="*/ 1112520 w 1112520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520" h="508000">
                <a:moveTo>
                  <a:pt x="0" y="0"/>
                </a:moveTo>
                <a:lnTo>
                  <a:pt x="604520" y="0"/>
                </a:lnTo>
                <a:lnTo>
                  <a:pt x="1112520" y="508000"/>
                </a:lnTo>
              </a:path>
            </a:pathLst>
          </a:custGeom>
          <a:noFill/>
          <a:ln w="12700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endParaRPr lang="en-US" sz="2133">
              <a:latin typeface="+mj-lt"/>
            </a:endParaRPr>
          </a:p>
        </p:txBody>
      </p:sp>
      <p:sp>
        <p:nvSpPr>
          <p:cNvPr id="21" name="Freeform 20"/>
          <p:cNvSpPr/>
          <p:nvPr/>
        </p:nvSpPr>
        <p:spPr bwMode="black">
          <a:xfrm flipV="1">
            <a:off x="3703227" y="4876681"/>
            <a:ext cx="1017552" cy="408803"/>
          </a:xfrm>
          <a:custGeom>
            <a:avLst/>
            <a:gdLst>
              <a:gd name="connsiteX0" fmla="*/ 0 w 1112520"/>
              <a:gd name="connsiteY0" fmla="*/ 0 h 508000"/>
              <a:gd name="connsiteX1" fmla="*/ 604520 w 1112520"/>
              <a:gd name="connsiteY1" fmla="*/ 0 h 508000"/>
              <a:gd name="connsiteX2" fmla="*/ 1112520 w 1112520"/>
              <a:gd name="connsiteY2" fmla="*/ 508000 h 50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2520" h="508000">
                <a:moveTo>
                  <a:pt x="0" y="0"/>
                </a:moveTo>
                <a:lnTo>
                  <a:pt x="604520" y="0"/>
                </a:lnTo>
                <a:lnTo>
                  <a:pt x="1112520" y="508000"/>
                </a:lnTo>
              </a:path>
            </a:pathLst>
          </a:custGeom>
          <a:noFill/>
          <a:ln w="12700">
            <a:solidFill>
              <a:schemeClr val="tx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 anchorCtr="0"/>
          <a:lstStyle/>
          <a:p>
            <a:pPr algn="ctr"/>
            <a:endParaRPr lang="en-US" sz="2133">
              <a:latin typeface="+mj-lt"/>
            </a:endParaRPr>
          </a:p>
        </p:txBody>
      </p:sp>
      <p:cxnSp>
        <p:nvCxnSpPr>
          <p:cNvPr id="22" name="Straight Connector 21"/>
          <p:cNvCxnSpPr>
            <a:stCxn id="26" idx="6"/>
          </p:cNvCxnSpPr>
          <p:nvPr/>
        </p:nvCxnSpPr>
        <p:spPr bwMode="black">
          <a:xfrm>
            <a:off x="3542290" y="3639544"/>
            <a:ext cx="678708" cy="0"/>
          </a:xfrm>
          <a:prstGeom prst="line">
            <a:avLst/>
          </a:prstGeom>
          <a:noFill/>
          <a:ln w="12700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" name="Oval 15"/>
          <p:cNvSpPr/>
          <p:nvPr/>
        </p:nvSpPr>
        <p:spPr>
          <a:xfrm>
            <a:off x="8432911" y="1454433"/>
            <a:ext cx="890395" cy="890395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Oval 22"/>
          <p:cNvSpPr/>
          <p:nvPr/>
        </p:nvSpPr>
        <p:spPr>
          <a:xfrm>
            <a:off x="8667075" y="3194347"/>
            <a:ext cx="890395" cy="89039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Oval 23"/>
          <p:cNvSpPr/>
          <p:nvPr/>
        </p:nvSpPr>
        <p:spPr>
          <a:xfrm>
            <a:off x="8421335" y="4842861"/>
            <a:ext cx="890395" cy="89039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5" name="Oval 24"/>
          <p:cNvSpPr/>
          <p:nvPr/>
        </p:nvSpPr>
        <p:spPr>
          <a:xfrm>
            <a:off x="2849513" y="1454433"/>
            <a:ext cx="890395" cy="890395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6" name="Oval 25"/>
          <p:cNvSpPr/>
          <p:nvPr/>
        </p:nvSpPr>
        <p:spPr>
          <a:xfrm>
            <a:off x="2651895" y="3194347"/>
            <a:ext cx="890395" cy="89039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7" name="Oval 26"/>
          <p:cNvSpPr/>
          <p:nvPr/>
        </p:nvSpPr>
        <p:spPr>
          <a:xfrm>
            <a:off x="2837937" y="4842861"/>
            <a:ext cx="890395" cy="890395"/>
          </a:xfrm>
          <a:prstGeom prst="ellipse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7" name="Freeform 8"/>
          <p:cNvSpPr>
            <a:spLocks noEditPoints="1"/>
          </p:cNvSpPr>
          <p:nvPr/>
        </p:nvSpPr>
        <p:spPr bwMode="auto">
          <a:xfrm>
            <a:off x="3036209" y="1600812"/>
            <a:ext cx="517003" cy="597641"/>
          </a:xfrm>
          <a:custGeom>
            <a:avLst/>
            <a:gdLst>
              <a:gd name="T0" fmla="*/ 99 w 206"/>
              <a:gd name="T1" fmla="*/ 210 h 238"/>
              <a:gd name="T2" fmla="*/ 74 w 206"/>
              <a:gd name="T3" fmla="*/ 210 h 238"/>
              <a:gd name="T4" fmla="*/ 86 w 206"/>
              <a:gd name="T5" fmla="*/ 203 h 238"/>
              <a:gd name="T6" fmla="*/ 86 w 206"/>
              <a:gd name="T7" fmla="*/ 218 h 238"/>
              <a:gd name="T8" fmla="*/ 86 w 206"/>
              <a:gd name="T9" fmla="*/ 203 h 238"/>
              <a:gd name="T10" fmla="*/ 203 w 206"/>
              <a:gd name="T11" fmla="*/ 180 h 238"/>
              <a:gd name="T12" fmla="*/ 196 w 206"/>
              <a:gd name="T13" fmla="*/ 147 h 238"/>
              <a:gd name="T14" fmla="*/ 176 w 206"/>
              <a:gd name="T15" fmla="*/ 116 h 238"/>
              <a:gd name="T16" fmla="*/ 172 w 206"/>
              <a:gd name="T17" fmla="*/ 14 h 238"/>
              <a:gd name="T18" fmla="*/ 14 w 206"/>
              <a:gd name="T19" fmla="*/ 0 h 238"/>
              <a:gd name="T20" fmla="*/ 0 w 206"/>
              <a:gd name="T21" fmla="*/ 219 h 238"/>
              <a:gd name="T22" fmla="*/ 146 w 206"/>
              <a:gd name="T23" fmla="*/ 233 h 238"/>
              <a:gd name="T24" fmla="*/ 151 w 206"/>
              <a:gd name="T25" fmla="*/ 238 h 238"/>
              <a:gd name="T26" fmla="*/ 153 w 206"/>
              <a:gd name="T27" fmla="*/ 235 h 238"/>
              <a:gd name="T28" fmla="*/ 98 w 206"/>
              <a:gd name="T29" fmla="*/ 182 h 238"/>
              <a:gd name="T30" fmla="*/ 87 w 206"/>
              <a:gd name="T31" fmla="*/ 164 h 238"/>
              <a:gd name="T32" fmla="*/ 98 w 206"/>
              <a:gd name="T33" fmla="*/ 165 h 238"/>
              <a:gd name="T34" fmla="*/ 119 w 206"/>
              <a:gd name="T35" fmla="*/ 180 h 238"/>
              <a:gd name="T36" fmla="*/ 123 w 206"/>
              <a:gd name="T37" fmla="*/ 168 h 238"/>
              <a:gd name="T38" fmla="*/ 97 w 206"/>
              <a:gd name="T39" fmla="*/ 94 h 238"/>
              <a:gd name="T40" fmla="*/ 108 w 206"/>
              <a:gd name="T41" fmla="*/ 99 h 238"/>
              <a:gd name="T42" fmla="*/ 125 w 206"/>
              <a:gd name="T43" fmla="*/ 136 h 238"/>
              <a:gd name="T44" fmla="*/ 130 w 206"/>
              <a:gd name="T45" fmla="*/ 135 h 238"/>
              <a:gd name="T46" fmla="*/ 146 w 206"/>
              <a:gd name="T47" fmla="*/ 128 h 238"/>
              <a:gd name="T48" fmla="*/ 157 w 206"/>
              <a:gd name="T49" fmla="*/ 122 h 238"/>
              <a:gd name="T50" fmla="*/ 167 w 206"/>
              <a:gd name="T51" fmla="*/ 125 h 238"/>
              <a:gd name="T52" fmla="*/ 176 w 206"/>
              <a:gd name="T53" fmla="*/ 120 h 238"/>
              <a:gd name="T54" fmla="*/ 192 w 206"/>
              <a:gd name="T55" fmla="*/ 148 h 238"/>
              <a:gd name="T56" fmla="*/ 198 w 206"/>
              <a:gd name="T57" fmla="*/ 180 h 238"/>
              <a:gd name="T58" fmla="*/ 204 w 206"/>
              <a:gd name="T59" fmla="*/ 208 h 238"/>
              <a:gd name="T60" fmla="*/ 151 w 206"/>
              <a:gd name="T61" fmla="*/ 119 h 238"/>
              <a:gd name="T62" fmla="*/ 130 w 206"/>
              <a:gd name="T63" fmla="*/ 126 h 238"/>
              <a:gd name="T64" fmla="*/ 113 w 206"/>
              <a:gd name="T65" fmla="*/ 98 h 238"/>
              <a:gd name="T66" fmla="*/ 95 w 206"/>
              <a:gd name="T67" fmla="*/ 89 h 238"/>
              <a:gd name="T68" fmla="*/ 119 w 206"/>
              <a:gd name="T69" fmla="*/ 169 h 238"/>
              <a:gd name="T70" fmla="*/ 100 w 206"/>
              <a:gd name="T71" fmla="*/ 162 h 238"/>
              <a:gd name="T72" fmla="*/ 83 w 206"/>
              <a:gd name="T73" fmla="*/ 161 h 238"/>
              <a:gd name="T74" fmla="*/ 95 w 206"/>
              <a:gd name="T75" fmla="*/ 186 h 238"/>
              <a:gd name="T76" fmla="*/ 21 w 206"/>
              <a:gd name="T77" fmla="*/ 188 h 238"/>
              <a:gd name="T78" fmla="*/ 151 w 206"/>
              <a:gd name="T79" fmla="*/ 22 h 238"/>
              <a:gd name="T80" fmla="*/ 167 w 206"/>
              <a:gd name="T81" fmla="*/ 119 h 238"/>
              <a:gd name="T82" fmla="*/ 157 w 206"/>
              <a:gd name="T83" fmla="*/ 117 h 238"/>
              <a:gd name="T84" fmla="*/ 155 w 206"/>
              <a:gd name="T85" fmla="*/ 20 h 238"/>
              <a:gd name="T86" fmla="*/ 19 w 206"/>
              <a:gd name="T87" fmla="*/ 18 h 238"/>
              <a:gd name="T88" fmla="*/ 17 w 206"/>
              <a:gd name="T89" fmla="*/ 190 h 238"/>
              <a:gd name="T90" fmla="*/ 103 w 206"/>
              <a:gd name="T91" fmla="*/ 192 h 238"/>
              <a:gd name="T92" fmla="*/ 144 w 206"/>
              <a:gd name="T93" fmla="*/ 228 h 238"/>
              <a:gd name="T94" fmla="*/ 5 w 206"/>
              <a:gd name="T95" fmla="*/ 219 h 238"/>
              <a:gd name="T96" fmla="*/ 14 w 206"/>
              <a:gd name="T97" fmla="*/ 5 h 238"/>
              <a:gd name="T98" fmla="*/ 167 w 206"/>
              <a:gd name="T99" fmla="*/ 1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06" h="238">
                <a:moveTo>
                  <a:pt x="86" y="223"/>
                </a:moveTo>
                <a:cubicBezTo>
                  <a:pt x="93" y="223"/>
                  <a:pt x="99" y="217"/>
                  <a:pt x="99" y="210"/>
                </a:cubicBezTo>
                <a:cubicBezTo>
                  <a:pt x="99" y="203"/>
                  <a:pt x="93" y="198"/>
                  <a:pt x="86" y="198"/>
                </a:cubicBezTo>
                <a:cubicBezTo>
                  <a:pt x="79" y="198"/>
                  <a:pt x="74" y="204"/>
                  <a:pt x="74" y="210"/>
                </a:cubicBezTo>
                <a:cubicBezTo>
                  <a:pt x="74" y="217"/>
                  <a:pt x="79" y="223"/>
                  <a:pt x="86" y="223"/>
                </a:cubicBezTo>
                <a:close/>
                <a:moveTo>
                  <a:pt x="86" y="203"/>
                </a:moveTo>
                <a:cubicBezTo>
                  <a:pt x="91" y="203"/>
                  <a:pt x="94" y="206"/>
                  <a:pt x="94" y="210"/>
                </a:cubicBezTo>
                <a:cubicBezTo>
                  <a:pt x="94" y="214"/>
                  <a:pt x="91" y="218"/>
                  <a:pt x="86" y="218"/>
                </a:cubicBezTo>
                <a:cubicBezTo>
                  <a:pt x="81" y="218"/>
                  <a:pt x="79" y="214"/>
                  <a:pt x="79" y="210"/>
                </a:cubicBezTo>
                <a:cubicBezTo>
                  <a:pt x="79" y="206"/>
                  <a:pt x="81" y="203"/>
                  <a:pt x="86" y="203"/>
                </a:cubicBezTo>
                <a:close/>
                <a:moveTo>
                  <a:pt x="205" y="205"/>
                </a:moveTo>
                <a:cubicBezTo>
                  <a:pt x="202" y="197"/>
                  <a:pt x="202" y="188"/>
                  <a:pt x="203" y="180"/>
                </a:cubicBezTo>
                <a:cubicBezTo>
                  <a:pt x="203" y="174"/>
                  <a:pt x="204" y="169"/>
                  <a:pt x="202" y="165"/>
                </a:cubicBezTo>
                <a:cubicBezTo>
                  <a:pt x="200" y="162"/>
                  <a:pt x="198" y="154"/>
                  <a:pt x="196" y="147"/>
                </a:cubicBezTo>
                <a:cubicBezTo>
                  <a:pt x="194" y="138"/>
                  <a:pt x="192" y="130"/>
                  <a:pt x="190" y="126"/>
                </a:cubicBezTo>
                <a:cubicBezTo>
                  <a:pt x="187" y="120"/>
                  <a:pt x="182" y="116"/>
                  <a:pt x="176" y="116"/>
                </a:cubicBezTo>
                <a:cubicBezTo>
                  <a:pt x="175" y="115"/>
                  <a:pt x="173" y="116"/>
                  <a:pt x="172" y="116"/>
                </a:cubicBezTo>
                <a:cubicBezTo>
                  <a:pt x="172" y="14"/>
                  <a:pt x="172" y="14"/>
                  <a:pt x="172" y="14"/>
                </a:cubicBezTo>
                <a:cubicBezTo>
                  <a:pt x="172" y="5"/>
                  <a:pt x="164" y="0"/>
                  <a:pt x="158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8" y="0"/>
                  <a:pt x="0" y="5"/>
                  <a:pt x="0" y="14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7"/>
                  <a:pt x="8" y="233"/>
                  <a:pt x="14" y="233"/>
                </a:cubicBezTo>
                <a:cubicBezTo>
                  <a:pt x="146" y="233"/>
                  <a:pt x="146" y="233"/>
                  <a:pt x="146" y="233"/>
                </a:cubicBezTo>
                <a:cubicBezTo>
                  <a:pt x="147" y="234"/>
                  <a:pt x="148" y="235"/>
                  <a:pt x="149" y="237"/>
                </a:cubicBezTo>
                <a:cubicBezTo>
                  <a:pt x="149" y="238"/>
                  <a:pt x="150" y="238"/>
                  <a:pt x="151" y="238"/>
                </a:cubicBezTo>
                <a:cubicBezTo>
                  <a:pt x="151" y="238"/>
                  <a:pt x="152" y="238"/>
                  <a:pt x="152" y="238"/>
                </a:cubicBezTo>
                <a:cubicBezTo>
                  <a:pt x="153" y="238"/>
                  <a:pt x="154" y="236"/>
                  <a:pt x="153" y="235"/>
                </a:cubicBezTo>
                <a:cubicBezTo>
                  <a:pt x="147" y="221"/>
                  <a:pt x="136" y="209"/>
                  <a:pt x="129" y="207"/>
                </a:cubicBezTo>
                <a:cubicBezTo>
                  <a:pt x="125" y="205"/>
                  <a:pt x="108" y="191"/>
                  <a:pt x="98" y="182"/>
                </a:cubicBezTo>
                <a:cubicBezTo>
                  <a:pt x="93" y="178"/>
                  <a:pt x="90" y="175"/>
                  <a:pt x="88" y="173"/>
                </a:cubicBezTo>
                <a:cubicBezTo>
                  <a:pt x="84" y="170"/>
                  <a:pt x="85" y="166"/>
                  <a:pt x="87" y="164"/>
                </a:cubicBezTo>
                <a:cubicBezTo>
                  <a:pt x="87" y="163"/>
                  <a:pt x="90" y="160"/>
                  <a:pt x="94" y="163"/>
                </a:cubicBezTo>
                <a:cubicBezTo>
                  <a:pt x="95" y="163"/>
                  <a:pt x="96" y="164"/>
                  <a:pt x="98" y="165"/>
                </a:cubicBezTo>
                <a:cubicBezTo>
                  <a:pt x="103" y="169"/>
                  <a:pt x="111" y="175"/>
                  <a:pt x="115" y="179"/>
                </a:cubicBezTo>
                <a:cubicBezTo>
                  <a:pt x="117" y="181"/>
                  <a:pt x="119" y="180"/>
                  <a:pt x="119" y="180"/>
                </a:cubicBezTo>
                <a:cubicBezTo>
                  <a:pt x="122" y="179"/>
                  <a:pt x="123" y="173"/>
                  <a:pt x="123" y="169"/>
                </a:cubicBezTo>
                <a:cubicBezTo>
                  <a:pt x="123" y="169"/>
                  <a:pt x="123" y="168"/>
                  <a:pt x="123" y="168"/>
                </a:cubicBezTo>
                <a:cubicBezTo>
                  <a:pt x="94" y="107"/>
                  <a:pt x="94" y="107"/>
                  <a:pt x="94" y="107"/>
                </a:cubicBezTo>
                <a:cubicBezTo>
                  <a:pt x="92" y="101"/>
                  <a:pt x="93" y="96"/>
                  <a:pt x="97" y="94"/>
                </a:cubicBezTo>
                <a:cubicBezTo>
                  <a:pt x="99" y="93"/>
                  <a:pt x="102" y="93"/>
                  <a:pt x="104" y="94"/>
                </a:cubicBezTo>
                <a:cubicBezTo>
                  <a:pt x="106" y="95"/>
                  <a:pt x="108" y="97"/>
                  <a:pt x="108" y="99"/>
                </a:cubicBezTo>
                <a:cubicBezTo>
                  <a:pt x="108" y="100"/>
                  <a:pt x="108" y="100"/>
                  <a:pt x="108" y="100"/>
                </a:cubicBezTo>
                <a:cubicBezTo>
                  <a:pt x="125" y="136"/>
                  <a:pt x="125" y="136"/>
                  <a:pt x="125" y="136"/>
                </a:cubicBezTo>
                <a:cubicBezTo>
                  <a:pt x="126" y="137"/>
                  <a:pt x="127" y="137"/>
                  <a:pt x="128" y="137"/>
                </a:cubicBezTo>
                <a:cubicBezTo>
                  <a:pt x="129" y="137"/>
                  <a:pt x="130" y="136"/>
                  <a:pt x="130" y="135"/>
                </a:cubicBezTo>
                <a:cubicBezTo>
                  <a:pt x="130" y="133"/>
                  <a:pt x="130" y="131"/>
                  <a:pt x="132" y="130"/>
                </a:cubicBezTo>
                <a:cubicBezTo>
                  <a:pt x="136" y="127"/>
                  <a:pt x="141" y="127"/>
                  <a:pt x="146" y="128"/>
                </a:cubicBezTo>
                <a:cubicBezTo>
                  <a:pt x="147" y="129"/>
                  <a:pt x="148" y="129"/>
                  <a:pt x="149" y="127"/>
                </a:cubicBezTo>
                <a:cubicBezTo>
                  <a:pt x="150" y="124"/>
                  <a:pt x="154" y="122"/>
                  <a:pt x="157" y="122"/>
                </a:cubicBezTo>
                <a:cubicBezTo>
                  <a:pt x="161" y="122"/>
                  <a:pt x="164" y="122"/>
                  <a:pt x="165" y="124"/>
                </a:cubicBezTo>
                <a:cubicBezTo>
                  <a:pt x="166" y="125"/>
                  <a:pt x="166" y="125"/>
                  <a:pt x="167" y="125"/>
                </a:cubicBezTo>
                <a:cubicBezTo>
                  <a:pt x="168" y="125"/>
                  <a:pt x="169" y="125"/>
                  <a:pt x="169" y="124"/>
                </a:cubicBezTo>
                <a:cubicBezTo>
                  <a:pt x="170" y="122"/>
                  <a:pt x="173" y="120"/>
                  <a:pt x="176" y="120"/>
                </a:cubicBezTo>
                <a:cubicBezTo>
                  <a:pt x="178" y="120"/>
                  <a:pt x="183" y="121"/>
                  <a:pt x="186" y="128"/>
                </a:cubicBezTo>
                <a:cubicBezTo>
                  <a:pt x="188" y="132"/>
                  <a:pt x="190" y="140"/>
                  <a:pt x="192" y="148"/>
                </a:cubicBezTo>
                <a:cubicBezTo>
                  <a:pt x="194" y="156"/>
                  <a:pt x="196" y="164"/>
                  <a:pt x="198" y="167"/>
                </a:cubicBezTo>
                <a:cubicBezTo>
                  <a:pt x="199" y="170"/>
                  <a:pt x="199" y="175"/>
                  <a:pt x="198" y="180"/>
                </a:cubicBezTo>
                <a:cubicBezTo>
                  <a:pt x="198" y="188"/>
                  <a:pt x="197" y="198"/>
                  <a:pt x="201" y="207"/>
                </a:cubicBezTo>
                <a:cubicBezTo>
                  <a:pt x="202" y="208"/>
                  <a:pt x="203" y="208"/>
                  <a:pt x="204" y="208"/>
                </a:cubicBezTo>
                <a:cubicBezTo>
                  <a:pt x="205" y="207"/>
                  <a:pt x="206" y="206"/>
                  <a:pt x="205" y="205"/>
                </a:cubicBezTo>
                <a:close/>
                <a:moveTo>
                  <a:pt x="151" y="119"/>
                </a:moveTo>
                <a:cubicBezTo>
                  <a:pt x="149" y="120"/>
                  <a:pt x="147" y="122"/>
                  <a:pt x="145" y="124"/>
                </a:cubicBezTo>
                <a:cubicBezTo>
                  <a:pt x="140" y="122"/>
                  <a:pt x="134" y="123"/>
                  <a:pt x="130" y="126"/>
                </a:cubicBezTo>
                <a:cubicBezTo>
                  <a:pt x="129" y="127"/>
                  <a:pt x="128" y="127"/>
                  <a:pt x="127" y="128"/>
                </a:cubicBezTo>
                <a:cubicBezTo>
                  <a:pt x="113" y="98"/>
                  <a:pt x="113" y="98"/>
                  <a:pt x="113" y="98"/>
                </a:cubicBezTo>
                <a:cubicBezTo>
                  <a:pt x="112" y="94"/>
                  <a:pt x="109" y="91"/>
                  <a:pt x="106" y="89"/>
                </a:cubicBezTo>
                <a:cubicBezTo>
                  <a:pt x="102" y="88"/>
                  <a:pt x="99" y="88"/>
                  <a:pt x="95" y="89"/>
                </a:cubicBezTo>
                <a:cubicBezTo>
                  <a:pt x="89" y="92"/>
                  <a:pt x="86" y="101"/>
                  <a:pt x="90" y="109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19" y="172"/>
                  <a:pt x="118" y="174"/>
                  <a:pt x="118" y="175"/>
                </a:cubicBezTo>
                <a:cubicBezTo>
                  <a:pt x="113" y="171"/>
                  <a:pt x="106" y="166"/>
                  <a:pt x="100" y="162"/>
                </a:cubicBezTo>
                <a:cubicBezTo>
                  <a:pt x="99" y="161"/>
                  <a:pt x="98" y="160"/>
                  <a:pt x="97" y="159"/>
                </a:cubicBezTo>
                <a:cubicBezTo>
                  <a:pt x="92" y="156"/>
                  <a:pt x="87" y="157"/>
                  <a:pt x="83" y="161"/>
                </a:cubicBezTo>
                <a:cubicBezTo>
                  <a:pt x="80" y="166"/>
                  <a:pt x="79" y="173"/>
                  <a:pt x="85" y="177"/>
                </a:cubicBezTo>
                <a:cubicBezTo>
                  <a:pt x="87" y="178"/>
                  <a:pt x="91" y="182"/>
                  <a:pt x="95" y="186"/>
                </a:cubicBezTo>
                <a:cubicBezTo>
                  <a:pt x="96" y="186"/>
                  <a:pt x="97" y="187"/>
                  <a:pt x="98" y="188"/>
                </a:cubicBezTo>
                <a:cubicBezTo>
                  <a:pt x="21" y="188"/>
                  <a:pt x="21" y="188"/>
                  <a:pt x="21" y="188"/>
                </a:cubicBezTo>
                <a:cubicBezTo>
                  <a:pt x="21" y="22"/>
                  <a:pt x="21" y="22"/>
                  <a:pt x="21" y="22"/>
                </a:cubicBezTo>
                <a:cubicBezTo>
                  <a:pt x="151" y="22"/>
                  <a:pt x="151" y="22"/>
                  <a:pt x="151" y="22"/>
                </a:cubicBezTo>
                <a:lnTo>
                  <a:pt x="151" y="119"/>
                </a:lnTo>
                <a:close/>
                <a:moveTo>
                  <a:pt x="167" y="119"/>
                </a:moveTo>
                <a:cubicBezTo>
                  <a:pt x="167" y="119"/>
                  <a:pt x="167" y="119"/>
                  <a:pt x="167" y="119"/>
                </a:cubicBezTo>
                <a:cubicBezTo>
                  <a:pt x="164" y="118"/>
                  <a:pt x="161" y="117"/>
                  <a:pt x="157" y="117"/>
                </a:cubicBezTo>
                <a:cubicBezTo>
                  <a:pt x="156" y="117"/>
                  <a:pt x="156" y="117"/>
                  <a:pt x="155" y="118"/>
                </a:cubicBezTo>
                <a:cubicBezTo>
                  <a:pt x="155" y="20"/>
                  <a:pt x="155" y="20"/>
                  <a:pt x="155" y="20"/>
                </a:cubicBezTo>
                <a:cubicBezTo>
                  <a:pt x="155" y="19"/>
                  <a:pt x="154" y="18"/>
                  <a:pt x="153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8" y="18"/>
                  <a:pt x="17" y="19"/>
                  <a:pt x="17" y="20"/>
                </a:cubicBezTo>
                <a:cubicBezTo>
                  <a:pt x="17" y="190"/>
                  <a:pt x="17" y="190"/>
                  <a:pt x="17" y="190"/>
                </a:cubicBezTo>
                <a:cubicBezTo>
                  <a:pt x="17" y="191"/>
                  <a:pt x="18" y="192"/>
                  <a:pt x="19" y="192"/>
                </a:cubicBezTo>
                <a:cubicBezTo>
                  <a:pt x="103" y="192"/>
                  <a:pt x="103" y="192"/>
                  <a:pt x="103" y="192"/>
                </a:cubicBezTo>
                <a:cubicBezTo>
                  <a:pt x="115" y="202"/>
                  <a:pt x="124" y="210"/>
                  <a:pt x="127" y="211"/>
                </a:cubicBezTo>
                <a:cubicBezTo>
                  <a:pt x="131" y="212"/>
                  <a:pt x="138" y="219"/>
                  <a:pt x="144" y="228"/>
                </a:cubicBezTo>
                <a:cubicBezTo>
                  <a:pt x="14" y="228"/>
                  <a:pt x="14" y="228"/>
                  <a:pt x="14" y="228"/>
                </a:cubicBezTo>
                <a:cubicBezTo>
                  <a:pt x="10" y="228"/>
                  <a:pt x="5" y="224"/>
                  <a:pt x="5" y="219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8"/>
                  <a:pt x="10" y="5"/>
                  <a:pt x="14" y="5"/>
                </a:cubicBezTo>
                <a:cubicBezTo>
                  <a:pt x="158" y="5"/>
                  <a:pt x="158" y="5"/>
                  <a:pt x="158" y="5"/>
                </a:cubicBezTo>
                <a:cubicBezTo>
                  <a:pt x="162" y="5"/>
                  <a:pt x="167" y="8"/>
                  <a:pt x="167" y="14"/>
                </a:cubicBezTo>
                <a:lnTo>
                  <a:pt x="16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8" name="Freeform 9"/>
          <p:cNvSpPr>
            <a:spLocks noEditPoints="1"/>
          </p:cNvSpPr>
          <p:nvPr/>
        </p:nvSpPr>
        <p:spPr bwMode="auto">
          <a:xfrm>
            <a:off x="2923713" y="3343410"/>
            <a:ext cx="346761" cy="592271"/>
          </a:xfrm>
          <a:custGeom>
            <a:avLst/>
            <a:gdLst>
              <a:gd name="T0" fmla="*/ 120 w 138"/>
              <a:gd name="T1" fmla="*/ 0 h 236"/>
              <a:gd name="T2" fmla="*/ 18 w 138"/>
              <a:gd name="T3" fmla="*/ 0 h 236"/>
              <a:gd name="T4" fmla="*/ 0 w 138"/>
              <a:gd name="T5" fmla="*/ 18 h 236"/>
              <a:gd name="T6" fmla="*/ 0 w 138"/>
              <a:gd name="T7" fmla="*/ 219 h 236"/>
              <a:gd name="T8" fmla="*/ 18 w 138"/>
              <a:gd name="T9" fmla="*/ 236 h 236"/>
              <a:gd name="T10" fmla="*/ 120 w 138"/>
              <a:gd name="T11" fmla="*/ 236 h 236"/>
              <a:gd name="T12" fmla="*/ 138 w 138"/>
              <a:gd name="T13" fmla="*/ 219 h 236"/>
              <a:gd name="T14" fmla="*/ 138 w 138"/>
              <a:gd name="T15" fmla="*/ 18 h 236"/>
              <a:gd name="T16" fmla="*/ 120 w 138"/>
              <a:gd name="T17" fmla="*/ 0 h 236"/>
              <a:gd name="T18" fmla="*/ 133 w 138"/>
              <a:gd name="T19" fmla="*/ 219 h 236"/>
              <a:gd name="T20" fmla="*/ 120 w 138"/>
              <a:gd name="T21" fmla="*/ 232 h 236"/>
              <a:gd name="T22" fmla="*/ 18 w 138"/>
              <a:gd name="T23" fmla="*/ 232 h 236"/>
              <a:gd name="T24" fmla="*/ 5 w 138"/>
              <a:gd name="T25" fmla="*/ 219 h 236"/>
              <a:gd name="T26" fmla="*/ 5 w 138"/>
              <a:gd name="T27" fmla="*/ 199 h 236"/>
              <a:gd name="T28" fmla="*/ 133 w 138"/>
              <a:gd name="T29" fmla="*/ 199 h 236"/>
              <a:gd name="T30" fmla="*/ 133 w 138"/>
              <a:gd name="T31" fmla="*/ 219 h 236"/>
              <a:gd name="T32" fmla="*/ 133 w 138"/>
              <a:gd name="T33" fmla="*/ 194 h 236"/>
              <a:gd name="T34" fmla="*/ 5 w 138"/>
              <a:gd name="T35" fmla="*/ 194 h 236"/>
              <a:gd name="T36" fmla="*/ 5 w 138"/>
              <a:gd name="T37" fmla="*/ 35 h 236"/>
              <a:gd name="T38" fmla="*/ 133 w 138"/>
              <a:gd name="T39" fmla="*/ 35 h 236"/>
              <a:gd name="T40" fmla="*/ 133 w 138"/>
              <a:gd name="T41" fmla="*/ 194 h 236"/>
              <a:gd name="T42" fmla="*/ 133 w 138"/>
              <a:gd name="T43" fmla="*/ 30 h 236"/>
              <a:gd name="T44" fmla="*/ 5 w 138"/>
              <a:gd name="T45" fmla="*/ 30 h 236"/>
              <a:gd name="T46" fmla="*/ 5 w 138"/>
              <a:gd name="T47" fmla="*/ 18 h 236"/>
              <a:gd name="T48" fmla="*/ 18 w 138"/>
              <a:gd name="T49" fmla="*/ 5 h 236"/>
              <a:gd name="T50" fmla="*/ 120 w 138"/>
              <a:gd name="T51" fmla="*/ 5 h 236"/>
              <a:gd name="T52" fmla="*/ 133 w 138"/>
              <a:gd name="T53" fmla="*/ 18 h 236"/>
              <a:gd name="T54" fmla="*/ 133 w 138"/>
              <a:gd name="T55" fmla="*/ 30 h 236"/>
              <a:gd name="T56" fmla="*/ 87 w 138"/>
              <a:gd name="T57" fmla="*/ 16 h 236"/>
              <a:gd name="T58" fmla="*/ 51 w 138"/>
              <a:gd name="T59" fmla="*/ 16 h 236"/>
              <a:gd name="T60" fmla="*/ 49 w 138"/>
              <a:gd name="T61" fmla="*/ 18 h 236"/>
              <a:gd name="T62" fmla="*/ 51 w 138"/>
              <a:gd name="T63" fmla="*/ 20 h 236"/>
              <a:gd name="T64" fmla="*/ 87 w 138"/>
              <a:gd name="T65" fmla="*/ 20 h 236"/>
              <a:gd name="T66" fmla="*/ 89 w 138"/>
              <a:gd name="T67" fmla="*/ 18 h 236"/>
              <a:gd name="T68" fmla="*/ 87 w 138"/>
              <a:gd name="T69" fmla="*/ 16 h 236"/>
              <a:gd name="T70" fmla="*/ 69 w 138"/>
              <a:gd name="T71" fmla="*/ 226 h 236"/>
              <a:gd name="T72" fmla="*/ 79 w 138"/>
              <a:gd name="T73" fmla="*/ 216 h 236"/>
              <a:gd name="T74" fmla="*/ 69 w 138"/>
              <a:gd name="T75" fmla="*/ 205 h 236"/>
              <a:gd name="T76" fmla="*/ 59 w 138"/>
              <a:gd name="T77" fmla="*/ 216 h 236"/>
              <a:gd name="T78" fmla="*/ 69 w 138"/>
              <a:gd name="T79" fmla="*/ 226 h 236"/>
              <a:gd name="T80" fmla="*/ 69 w 138"/>
              <a:gd name="T81" fmla="*/ 210 h 236"/>
              <a:gd name="T82" fmla="*/ 75 w 138"/>
              <a:gd name="T83" fmla="*/ 216 h 236"/>
              <a:gd name="T84" fmla="*/ 69 w 138"/>
              <a:gd name="T85" fmla="*/ 221 h 236"/>
              <a:gd name="T86" fmla="*/ 63 w 138"/>
              <a:gd name="T87" fmla="*/ 216 h 236"/>
              <a:gd name="T88" fmla="*/ 69 w 138"/>
              <a:gd name="T89" fmla="*/ 21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8" h="236">
                <a:moveTo>
                  <a:pt x="120" y="0"/>
                </a:moveTo>
                <a:cubicBezTo>
                  <a:pt x="18" y="0"/>
                  <a:pt x="1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19"/>
                  <a:pt x="0" y="219"/>
                  <a:pt x="0" y="219"/>
                </a:cubicBezTo>
                <a:cubicBezTo>
                  <a:pt x="0" y="228"/>
                  <a:pt x="8" y="236"/>
                  <a:pt x="18" y="236"/>
                </a:cubicBezTo>
                <a:cubicBezTo>
                  <a:pt x="120" y="236"/>
                  <a:pt x="120" y="236"/>
                  <a:pt x="120" y="236"/>
                </a:cubicBezTo>
                <a:cubicBezTo>
                  <a:pt x="130" y="236"/>
                  <a:pt x="138" y="228"/>
                  <a:pt x="138" y="219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8"/>
                  <a:pt x="130" y="0"/>
                  <a:pt x="120" y="0"/>
                </a:cubicBezTo>
                <a:close/>
                <a:moveTo>
                  <a:pt x="133" y="219"/>
                </a:moveTo>
                <a:cubicBezTo>
                  <a:pt x="133" y="226"/>
                  <a:pt x="127" y="232"/>
                  <a:pt x="120" y="232"/>
                </a:cubicBezTo>
                <a:cubicBezTo>
                  <a:pt x="18" y="232"/>
                  <a:pt x="18" y="232"/>
                  <a:pt x="18" y="232"/>
                </a:cubicBezTo>
                <a:cubicBezTo>
                  <a:pt x="11" y="232"/>
                  <a:pt x="5" y="226"/>
                  <a:pt x="5" y="219"/>
                </a:cubicBezTo>
                <a:cubicBezTo>
                  <a:pt x="5" y="199"/>
                  <a:pt x="5" y="199"/>
                  <a:pt x="5" y="199"/>
                </a:cubicBezTo>
                <a:cubicBezTo>
                  <a:pt x="133" y="199"/>
                  <a:pt x="133" y="199"/>
                  <a:pt x="133" y="199"/>
                </a:cubicBezTo>
                <a:lnTo>
                  <a:pt x="133" y="219"/>
                </a:lnTo>
                <a:close/>
                <a:moveTo>
                  <a:pt x="133" y="194"/>
                </a:moveTo>
                <a:cubicBezTo>
                  <a:pt x="5" y="194"/>
                  <a:pt x="5" y="194"/>
                  <a:pt x="5" y="194"/>
                </a:cubicBezTo>
                <a:cubicBezTo>
                  <a:pt x="5" y="35"/>
                  <a:pt x="5" y="35"/>
                  <a:pt x="5" y="35"/>
                </a:cubicBezTo>
                <a:cubicBezTo>
                  <a:pt x="133" y="35"/>
                  <a:pt x="133" y="35"/>
                  <a:pt x="133" y="35"/>
                </a:cubicBezTo>
                <a:lnTo>
                  <a:pt x="133" y="194"/>
                </a:lnTo>
                <a:close/>
                <a:moveTo>
                  <a:pt x="133" y="30"/>
                </a:moveTo>
                <a:cubicBezTo>
                  <a:pt x="5" y="30"/>
                  <a:pt x="5" y="30"/>
                  <a:pt x="5" y="30"/>
                </a:cubicBezTo>
                <a:cubicBezTo>
                  <a:pt x="5" y="18"/>
                  <a:pt x="5" y="18"/>
                  <a:pt x="5" y="18"/>
                </a:cubicBezTo>
                <a:cubicBezTo>
                  <a:pt x="5" y="11"/>
                  <a:pt x="11" y="5"/>
                  <a:pt x="18" y="5"/>
                </a:cubicBezTo>
                <a:cubicBezTo>
                  <a:pt x="120" y="5"/>
                  <a:pt x="120" y="5"/>
                  <a:pt x="120" y="5"/>
                </a:cubicBezTo>
                <a:cubicBezTo>
                  <a:pt x="127" y="5"/>
                  <a:pt x="133" y="11"/>
                  <a:pt x="133" y="18"/>
                </a:cubicBezTo>
                <a:lnTo>
                  <a:pt x="133" y="30"/>
                </a:lnTo>
                <a:close/>
                <a:moveTo>
                  <a:pt x="87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0" y="16"/>
                  <a:pt x="49" y="17"/>
                  <a:pt x="49" y="18"/>
                </a:cubicBezTo>
                <a:cubicBezTo>
                  <a:pt x="49" y="19"/>
                  <a:pt x="50" y="20"/>
                  <a:pt x="51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8" y="20"/>
                  <a:pt x="89" y="19"/>
                  <a:pt x="89" y="18"/>
                </a:cubicBezTo>
                <a:cubicBezTo>
                  <a:pt x="89" y="17"/>
                  <a:pt x="88" y="16"/>
                  <a:pt x="87" y="16"/>
                </a:cubicBezTo>
                <a:close/>
                <a:moveTo>
                  <a:pt x="69" y="226"/>
                </a:moveTo>
                <a:cubicBezTo>
                  <a:pt x="75" y="226"/>
                  <a:pt x="79" y="221"/>
                  <a:pt x="79" y="216"/>
                </a:cubicBezTo>
                <a:cubicBezTo>
                  <a:pt x="79" y="210"/>
                  <a:pt x="75" y="205"/>
                  <a:pt x="69" y="205"/>
                </a:cubicBezTo>
                <a:cubicBezTo>
                  <a:pt x="63" y="205"/>
                  <a:pt x="59" y="210"/>
                  <a:pt x="59" y="216"/>
                </a:cubicBezTo>
                <a:cubicBezTo>
                  <a:pt x="59" y="221"/>
                  <a:pt x="63" y="226"/>
                  <a:pt x="69" y="226"/>
                </a:cubicBezTo>
                <a:close/>
                <a:moveTo>
                  <a:pt x="69" y="210"/>
                </a:moveTo>
                <a:cubicBezTo>
                  <a:pt x="72" y="210"/>
                  <a:pt x="75" y="213"/>
                  <a:pt x="75" y="216"/>
                </a:cubicBezTo>
                <a:cubicBezTo>
                  <a:pt x="75" y="219"/>
                  <a:pt x="72" y="221"/>
                  <a:pt x="69" y="221"/>
                </a:cubicBezTo>
                <a:cubicBezTo>
                  <a:pt x="66" y="221"/>
                  <a:pt x="63" y="219"/>
                  <a:pt x="63" y="216"/>
                </a:cubicBezTo>
                <a:cubicBezTo>
                  <a:pt x="63" y="213"/>
                  <a:pt x="66" y="210"/>
                  <a:pt x="69" y="21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9" name="Freeform 10"/>
          <p:cNvSpPr>
            <a:spLocks noEditPoints="1"/>
          </p:cNvSpPr>
          <p:nvPr/>
        </p:nvSpPr>
        <p:spPr bwMode="auto">
          <a:xfrm>
            <a:off x="8870349" y="3402549"/>
            <a:ext cx="483849" cy="473993"/>
          </a:xfrm>
          <a:custGeom>
            <a:avLst/>
            <a:gdLst>
              <a:gd name="T0" fmla="*/ 44 w 193"/>
              <a:gd name="T1" fmla="*/ 157 h 189"/>
              <a:gd name="T2" fmla="*/ 17 w 193"/>
              <a:gd name="T3" fmla="*/ 182 h 189"/>
              <a:gd name="T4" fmla="*/ 7 w 193"/>
              <a:gd name="T5" fmla="*/ 175 h 189"/>
              <a:gd name="T6" fmla="*/ 32 w 193"/>
              <a:gd name="T7" fmla="*/ 145 h 189"/>
              <a:gd name="T8" fmla="*/ 33 w 193"/>
              <a:gd name="T9" fmla="*/ 140 h 189"/>
              <a:gd name="T10" fmla="*/ 2 w 193"/>
              <a:gd name="T11" fmla="*/ 174 h 189"/>
              <a:gd name="T12" fmla="*/ 0 w 193"/>
              <a:gd name="T13" fmla="*/ 189 h 189"/>
              <a:gd name="T14" fmla="*/ 3 w 193"/>
              <a:gd name="T15" fmla="*/ 189 h 189"/>
              <a:gd name="T16" fmla="*/ 42 w 193"/>
              <a:gd name="T17" fmla="*/ 177 h 189"/>
              <a:gd name="T18" fmla="*/ 46 w 193"/>
              <a:gd name="T19" fmla="*/ 154 h 189"/>
              <a:gd name="T20" fmla="*/ 120 w 193"/>
              <a:gd name="T21" fmla="*/ 46 h 189"/>
              <a:gd name="T22" fmla="*/ 132 w 193"/>
              <a:gd name="T23" fmla="*/ 73 h 189"/>
              <a:gd name="T24" fmla="*/ 143 w 193"/>
              <a:gd name="T25" fmla="*/ 46 h 189"/>
              <a:gd name="T26" fmla="*/ 140 w 193"/>
              <a:gd name="T27" fmla="*/ 65 h 189"/>
              <a:gd name="T28" fmla="*/ 124 w 193"/>
              <a:gd name="T29" fmla="*/ 65 h 189"/>
              <a:gd name="T30" fmla="*/ 132 w 193"/>
              <a:gd name="T31" fmla="*/ 46 h 189"/>
              <a:gd name="T32" fmla="*/ 140 w 193"/>
              <a:gd name="T33" fmla="*/ 65 h 189"/>
              <a:gd name="T34" fmla="*/ 176 w 193"/>
              <a:gd name="T35" fmla="*/ 0 h 189"/>
              <a:gd name="T36" fmla="*/ 79 w 193"/>
              <a:gd name="T37" fmla="*/ 65 h 189"/>
              <a:gd name="T38" fmla="*/ 14 w 193"/>
              <a:gd name="T39" fmla="*/ 95 h 189"/>
              <a:gd name="T40" fmla="*/ 17 w 193"/>
              <a:gd name="T41" fmla="*/ 98 h 189"/>
              <a:gd name="T42" fmla="*/ 46 w 193"/>
              <a:gd name="T43" fmla="*/ 101 h 189"/>
              <a:gd name="T44" fmla="*/ 36 w 193"/>
              <a:gd name="T45" fmla="*/ 120 h 189"/>
              <a:gd name="T46" fmla="*/ 65 w 193"/>
              <a:gd name="T47" fmla="*/ 155 h 189"/>
              <a:gd name="T48" fmla="*/ 79 w 193"/>
              <a:gd name="T49" fmla="*/ 143 h 189"/>
              <a:gd name="T50" fmla="*/ 88 w 193"/>
              <a:gd name="T51" fmla="*/ 144 h 189"/>
              <a:gd name="T52" fmla="*/ 91 w 193"/>
              <a:gd name="T53" fmla="*/ 172 h 189"/>
              <a:gd name="T54" fmla="*/ 93 w 193"/>
              <a:gd name="T55" fmla="*/ 175 h 189"/>
              <a:gd name="T56" fmla="*/ 121 w 193"/>
              <a:gd name="T57" fmla="*/ 151 h 189"/>
              <a:gd name="T58" fmla="*/ 160 w 193"/>
              <a:gd name="T59" fmla="*/ 78 h 189"/>
              <a:gd name="T60" fmla="*/ 21 w 193"/>
              <a:gd name="T61" fmla="*/ 92 h 189"/>
              <a:gd name="T62" fmla="*/ 74 w 193"/>
              <a:gd name="T63" fmla="*/ 69 h 189"/>
              <a:gd name="T64" fmla="*/ 21 w 193"/>
              <a:gd name="T65" fmla="*/ 92 h 189"/>
              <a:gd name="T66" fmla="*/ 49 w 193"/>
              <a:gd name="T67" fmla="*/ 140 h 189"/>
              <a:gd name="T68" fmla="*/ 48 w 193"/>
              <a:gd name="T69" fmla="*/ 115 h 189"/>
              <a:gd name="T70" fmla="*/ 75 w 193"/>
              <a:gd name="T71" fmla="*/ 141 h 189"/>
              <a:gd name="T72" fmla="*/ 117 w 193"/>
              <a:gd name="T73" fmla="*/ 149 h 189"/>
              <a:gd name="T74" fmla="*/ 94 w 193"/>
              <a:gd name="T75" fmla="*/ 138 h 189"/>
              <a:gd name="T76" fmla="*/ 117 w 193"/>
              <a:gd name="T77" fmla="*/ 149 h 189"/>
              <a:gd name="T78" fmla="*/ 90 w 193"/>
              <a:gd name="T79" fmla="*/ 135 h 189"/>
              <a:gd name="T80" fmla="*/ 84 w 193"/>
              <a:gd name="T81" fmla="*/ 140 h 189"/>
              <a:gd name="T82" fmla="*/ 49 w 193"/>
              <a:gd name="T83" fmla="*/ 104 h 189"/>
              <a:gd name="T84" fmla="*/ 54 w 193"/>
              <a:gd name="T85" fmla="*/ 99 h 189"/>
              <a:gd name="T86" fmla="*/ 176 w 193"/>
              <a:gd name="T87" fmla="*/ 4 h 189"/>
              <a:gd name="T88" fmla="*/ 157 w 193"/>
              <a:gd name="T89" fmla="*/ 75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93" h="189">
                <a:moveTo>
                  <a:pt x="46" y="154"/>
                </a:moveTo>
                <a:cubicBezTo>
                  <a:pt x="45" y="154"/>
                  <a:pt x="44" y="156"/>
                  <a:pt x="44" y="157"/>
                </a:cubicBezTo>
                <a:cubicBezTo>
                  <a:pt x="46" y="163"/>
                  <a:pt x="44" y="168"/>
                  <a:pt x="39" y="174"/>
                </a:cubicBezTo>
                <a:cubicBezTo>
                  <a:pt x="33" y="179"/>
                  <a:pt x="25" y="180"/>
                  <a:pt x="17" y="182"/>
                </a:cubicBezTo>
                <a:cubicBezTo>
                  <a:pt x="13" y="182"/>
                  <a:pt x="9" y="183"/>
                  <a:pt x="5" y="184"/>
                </a:cubicBezTo>
                <a:cubicBezTo>
                  <a:pt x="6" y="181"/>
                  <a:pt x="6" y="178"/>
                  <a:pt x="7" y="175"/>
                </a:cubicBezTo>
                <a:cubicBezTo>
                  <a:pt x="8" y="166"/>
                  <a:pt x="10" y="156"/>
                  <a:pt x="16" y="150"/>
                </a:cubicBezTo>
                <a:cubicBezTo>
                  <a:pt x="21" y="145"/>
                  <a:pt x="27" y="143"/>
                  <a:pt x="32" y="145"/>
                </a:cubicBezTo>
                <a:cubicBezTo>
                  <a:pt x="33" y="145"/>
                  <a:pt x="35" y="144"/>
                  <a:pt x="35" y="143"/>
                </a:cubicBezTo>
                <a:cubicBezTo>
                  <a:pt x="35" y="142"/>
                  <a:pt x="35" y="140"/>
                  <a:pt x="33" y="140"/>
                </a:cubicBezTo>
                <a:cubicBezTo>
                  <a:pt x="26" y="138"/>
                  <a:pt x="19" y="141"/>
                  <a:pt x="12" y="147"/>
                </a:cubicBezTo>
                <a:cubicBezTo>
                  <a:pt x="5" y="154"/>
                  <a:pt x="4" y="164"/>
                  <a:pt x="2" y="174"/>
                </a:cubicBezTo>
                <a:cubicBezTo>
                  <a:pt x="2" y="178"/>
                  <a:pt x="1" y="183"/>
                  <a:pt x="0" y="186"/>
                </a:cubicBezTo>
                <a:cubicBezTo>
                  <a:pt x="0" y="187"/>
                  <a:pt x="0" y="188"/>
                  <a:pt x="0" y="189"/>
                </a:cubicBezTo>
                <a:cubicBezTo>
                  <a:pt x="1" y="189"/>
                  <a:pt x="1" y="189"/>
                  <a:pt x="2" y="189"/>
                </a:cubicBezTo>
                <a:cubicBezTo>
                  <a:pt x="2" y="189"/>
                  <a:pt x="3" y="189"/>
                  <a:pt x="3" y="189"/>
                </a:cubicBezTo>
                <a:cubicBezTo>
                  <a:pt x="7" y="188"/>
                  <a:pt x="12" y="187"/>
                  <a:pt x="17" y="186"/>
                </a:cubicBezTo>
                <a:cubicBezTo>
                  <a:pt x="26" y="185"/>
                  <a:pt x="36" y="183"/>
                  <a:pt x="42" y="177"/>
                </a:cubicBezTo>
                <a:cubicBezTo>
                  <a:pt x="48" y="171"/>
                  <a:pt x="51" y="163"/>
                  <a:pt x="49" y="156"/>
                </a:cubicBezTo>
                <a:cubicBezTo>
                  <a:pt x="49" y="154"/>
                  <a:pt x="47" y="154"/>
                  <a:pt x="46" y="154"/>
                </a:cubicBezTo>
                <a:close/>
                <a:moveTo>
                  <a:pt x="132" y="42"/>
                </a:moveTo>
                <a:cubicBezTo>
                  <a:pt x="127" y="42"/>
                  <a:pt x="123" y="43"/>
                  <a:pt x="120" y="46"/>
                </a:cubicBezTo>
                <a:cubicBezTo>
                  <a:pt x="114" y="52"/>
                  <a:pt x="114" y="63"/>
                  <a:pt x="120" y="69"/>
                </a:cubicBezTo>
                <a:cubicBezTo>
                  <a:pt x="123" y="72"/>
                  <a:pt x="127" y="73"/>
                  <a:pt x="132" y="73"/>
                </a:cubicBezTo>
                <a:cubicBezTo>
                  <a:pt x="136" y="73"/>
                  <a:pt x="140" y="72"/>
                  <a:pt x="143" y="69"/>
                </a:cubicBezTo>
                <a:cubicBezTo>
                  <a:pt x="149" y="63"/>
                  <a:pt x="149" y="52"/>
                  <a:pt x="143" y="46"/>
                </a:cubicBezTo>
                <a:cubicBezTo>
                  <a:pt x="140" y="43"/>
                  <a:pt x="136" y="42"/>
                  <a:pt x="132" y="42"/>
                </a:cubicBezTo>
                <a:close/>
                <a:moveTo>
                  <a:pt x="140" y="65"/>
                </a:moveTo>
                <a:cubicBezTo>
                  <a:pt x="137" y="68"/>
                  <a:pt x="135" y="69"/>
                  <a:pt x="132" y="69"/>
                </a:cubicBezTo>
                <a:cubicBezTo>
                  <a:pt x="129" y="69"/>
                  <a:pt x="126" y="68"/>
                  <a:pt x="124" y="65"/>
                </a:cubicBezTo>
                <a:cubicBezTo>
                  <a:pt x="119" y="61"/>
                  <a:pt x="119" y="54"/>
                  <a:pt x="124" y="50"/>
                </a:cubicBezTo>
                <a:cubicBezTo>
                  <a:pt x="126" y="47"/>
                  <a:pt x="129" y="46"/>
                  <a:pt x="132" y="46"/>
                </a:cubicBezTo>
                <a:cubicBezTo>
                  <a:pt x="135" y="46"/>
                  <a:pt x="137" y="47"/>
                  <a:pt x="140" y="50"/>
                </a:cubicBezTo>
                <a:cubicBezTo>
                  <a:pt x="144" y="54"/>
                  <a:pt x="144" y="61"/>
                  <a:pt x="140" y="65"/>
                </a:cubicBezTo>
                <a:close/>
                <a:moveTo>
                  <a:pt x="187" y="2"/>
                </a:moveTo>
                <a:cubicBezTo>
                  <a:pt x="185" y="1"/>
                  <a:pt x="181" y="0"/>
                  <a:pt x="176" y="0"/>
                </a:cubicBezTo>
                <a:cubicBezTo>
                  <a:pt x="164" y="0"/>
                  <a:pt x="134" y="6"/>
                  <a:pt x="111" y="29"/>
                </a:cubicBezTo>
                <a:cubicBezTo>
                  <a:pt x="79" y="65"/>
                  <a:pt x="79" y="65"/>
                  <a:pt x="79" y="65"/>
                </a:cubicBezTo>
                <a:cubicBezTo>
                  <a:pt x="73" y="65"/>
                  <a:pt x="51" y="63"/>
                  <a:pt x="38" y="68"/>
                </a:cubicBezTo>
                <a:cubicBezTo>
                  <a:pt x="24" y="73"/>
                  <a:pt x="14" y="94"/>
                  <a:pt x="14" y="95"/>
                </a:cubicBezTo>
                <a:cubicBezTo>
                  <a:pt x="14" y="96"/>
                  <a:pt x="14" y="97"/>
                  <a:pt x="14" y="97"/>
                </a:cubicBezTo>
                <a:cubicBezTo>
                  <a:pt x="15" y="98"/>
                  <a:pt x="16" y="98"/>
                  <a:pt x="17" y="98"/>
                </a:cubicBezTo>
                <a:cubicBezTo>
                  <a:pt x="29" y="94"/>
                  <a:pt x="42" y="97"/>
                  <a:pt x="48" y="99"/>
                </a:cubicBezTo>
                <a:cubicBezTo>
                  <a:pt x="46" y="101"/>
                  <a:pt x="46" y="101"/>
                  <a:pt x="46" y="101"/>
                </a:cubicBezTo>
                <a:cubicBezTo>
                  <a:pt x="44" y="103"/>
                  <a:pt x="44" y="107"/>
                  <a:pt x="46" y="110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31" y="125"/>
                  <a:pt x="38" y="135"/>
                  <a:pt x="46" y="143"/>
                </a:cubicBezTo>
                <a:cubicBezTo>
                  <a:pt x="52" y="149"/>
                  <a:pt x="60" y="155"/>
                  <a:pt x="65" y="155"/>
                </a:cubicBezTo>
                <a:cubicBezTo>
                  <a:pt x="67" y="155"/>
                  <a:pt x="68" y="154"/>
                  <a:pt x="69" y="153"/>
                </a:cubicBezTo>
                <a:cubicBezTo>
                  <a:pt x="79" y="143"/>
                  <a:pt x="79" y="143"/>
                  <a:pt x="79" y="143"/>
                </a:cubicBezTo>
                <a:cubicBezTo>
                  <a:pt x="81" y="144"/>
                  <a:pt x="83" y="145"/>
                  <a:pt x="84" y="145"/>
                </a:cubicBezTo>
                <a:cubicBezTo>
                  <a:pt x="86" y="145"/>
                  <a:pt x="87" y="144"/>
                  <a:pt x="88" y="14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92" y="147"/>
                  <a:pt x="95" y="160"/>
                  <a:pt x="91" y="172"/>
                </a:cubicBezTo>
                <a:cubicBezTo>
                  <a:pt x="91" y="173"/>
                  <a:pt x="91" y="174"/>
                  <a:pt x="92" y="175"/>
                </a:cubicBezTo>
                <a:cubicBezTo>
                  <a:pt x="92" y="175"/>
                  <a:pt x="93" y="175"/>
                  <a:pt x="93" y="175"/>
                </a:cubicBezTo>
                <a:cubicBezTo>
                  <a:pt x="94" y="175"/>
                  <a:pt x="94" y="175"/>
                  <a:pt x="94" y="175"/>
                </a:cubicBezTo>
                <a:cubicBezTo>
                  <a:pt x="95" y="175"/>
                  <a:pt x="116" y="165"/>
                  <a:pt x="121" y="151"/>
                </a:cubicBezTo>
                <a:cubicBezTo>
                  <a:pt x="126" y="139"/>
                  <a:pt x="125" y="116"/>
                  <a:pt x="124" y="11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88" y="50"/>
                  <a:pt x="193" y="9"/>
                  <a:pt x="187" y="2"/>
                </a:cubicBezTo>
                <a:close/>
                <a:moveTo>
                  <a:pt x="21" y="92"/>
                </a:moveTo>
                <a:cubicBezTo>
                  <a:pt x="24" y="86"/>
                  <a:pt x="31" y="75"/>
                  <a:pt x="40" y="72"/>
                </a:cubicBezTo>
                <a:cubicBezTo>
                  <a:pt x="49" y="69"/>
                  <a:pt x="66" y="69"/>
                  <a:pt x="74" y="69"/>
                </a:cubicBezTo>
                <a:cubicBezTo>
                  <a:pt x="51" y="95"/>
                  <a:pt x="51" y="95"/>
                  <a:pt x="51" y="95"/>
                </a:cubicBezTo>
                <a:cubicBezTo>
                  <a:pt x="47" y="93"/>
                  <a:pt x="34" y="89"/>
                  <a:pt x="21" y="92"/>
                </a:cubicBezTo>
                <a:close/>
                <a:moveTo>
                  <a:pt x="66" y="150"/>
                </a:moveTo>
                <a:cubicBezTo>
                  <a:pt x="65" y="151"/>
                  <a:pt x="58" y="148"/>
                  <a:pt x="49" y="140"/>
                </a:cubicBezTo>
                <a:cubicBezTo>
                  <a:pt x="41" y="132"/>
                  <a:pt x="38" y="125"/>
                  <a:pt x="39" y="123"/>
                </a:cubicBezTo>
                <a:cubicBezTo>
                  <a:pt x="48" y="115"/>
                  <a:pt x="48" y="115"/>
                  <a:pt x="48" y="115"/>
                </a:cubicBezTo>
                <a:cubicBezTo>
                  <a:pt x="51" y="120"/>
                  <a:pt x="56" y="125"/>
                  <a:pt x="60" y="129"/>
                </a:cubicBezTo>
                <a:cubicBezTo>
                  <a:pt x="65" y="134"/>
                  <a:pt x="70" y="138"/>
                  <a:pt x="75" y="141"/>
                </a:cubicBezTo>
                <a:lnTo>
                  <a:pt x="66" y="150"/>
                </a:lnTo>
                <a:close/>
                <a:moveTo>
                  <a:pt x="117" y="149"/>
                </a:moveTo>
                <a:cubicBezTo>
                  <a:pt x="114" y="158"/>
                  <a:pt x="103" y="165"/>
                  <a:pt x="97" y="169"/>
                </a:cubicBezTo>
                <a:cubicBezTo>
                  <a:pt x="100" y="155"/>
                  <a:pt x="96" y="142"/>
                  <a:pt x="94" y="138"/>
                </a:cubicBezTo>
                <a:cubicBezTo>
                  <a:pt x="120" y="115"/>
                  <a:pt x="120" y="115"/>
                  <a:pt x="120" y="115"/>
                </a:cubicBezTo>
                <a:cubicBezTo>
                  <a:pt x="120" y="123"/>
                  <a:pt x="121" y="140"/>
                  <a:pt x="117" y="149"/>
                </a:cubicBezTo>
                <a:close/>
                <a:moveTo>
                  <a:pt x="90" y="135"/>
                </a:moveTo>
                <a:cubicBezTo>
                  <a:pt x="90" y="135"/>
                  <a:pt x="90" y="135"/>
                  <a:pt x="90" y="135"/>
                </a:cubicBezTo>
                <a:cubicBezTo>
                  <a:pt x="85" y="140"/>
                  <a:pt x="85" y="140"/>
                  <a:pt x="85" y="140"/>
                </a:cubicBezTo>
                <a:cubicBezTo>
                  <a:pt x="85" y="140"/>
                  <a:pt x="85" y="140"/>
                  <a:pt x="84" y="140"/>
                </a:cubicBezTo>
                <a:cubicBezTo>
                  <a:pt x="81" y="140"/>
                  <a:pt x="72" y="135"/>
                  <a:pt x="63" y="126"/>
                </a:cubicBezTo>
                <a:cubicBezTo>
                  <a:pt x="52" y="115"/>
                  <a:pt x="48" y="106"/>
                  <a:pt x="49" y="104"/>
                </a:cubicBezTo>
                <a:cubicBezTo>
                  <a:pt x="54" y="99"/>
                  <a:pt x="54" y="99"/>
                  <a:pt x="54" y="99"/>
                </a:cubicBezTo>
                <a:cubicBezTo>
                  <a:pt x="54" y="99"/>
                  <a:pt x="54" y="99"/>
                  <a:pt x="54" y="99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12"/>
                  <a:pt x="163" y="4"/>
                  <a:pt x="176" y="4"/>
                </a:cubicBezTo>
                <a:cubicBezTo>
                  <a:pt x="181" y="4"/>
                  <a:pt x="183" y="5"/>
                  <a:pt x="183" y="6"/>
                </a:cubicBezTo>
                <a:cubicBezTo>
                  <a:pt x="188" y="10"/>
                  <a:pt x="184" y="48"/>
                  <a:pt x="157" y="75"/>
                </a:cubicBezTo>
                <a:lnTo>
                  <a:pt x="90" y="13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2" name="Freeform 13"/>
          <p:cNvSpPr>
            <a:spLocks noEditPoints="1"/>
          </p:cNvSpPr>
          <p:nvPr/>
        </p:nvSpPr>
        <p:spPr bwMode="auto">
          <a:xfrm>
            <a:off x="3071229" y="5081081"/>
            <a:ext cx="423815" cy="413959"/>
          </a:xfrm>
          <a:custGeom>
            <a:avLst/>
            <a:gdLst>
              <a:gd name="T0" fmla="*/ 153 w 169"/>
              <a:gd name="T1" fmla="*/ 144 h 165"/>
              <a:gd name="T2" fmla="*/ 134 w 169"/>
              <a:gd name="T3" fmla="*/ 144 h 165"/>
              <a:gd name="T4" fmla="*/ 144 w 169"/>
              <a:gd name="T5" fmla="*/ 139 h 165"/>
              <a:gd name="T6" fmla="*/ 144 w 169"/>
              <a:gd name="T7" fmla="*/ 149 h 165"/>
              <a:gd name="T8" fmla="*/ 144 w 169"/>
              <a:gd name="T9" fmla="*/ 139 h 165"/>
              <a:gd name="T10" fmla="*/ 168 w 169"/>
              <a:gd name="T11" fmla="*/ 49 h 165"/>
              <a:gd name="T12" fmla="*/ 143 w 169"/>
              <a:gd name="T13" fmla="*/ 0 h 165"/>
              <a:gd name="T14" fmla="*/ 24 w 169"/>
              <a:gd name="T15" fmla="*/ 2 h 165"/>
              <a:gd name="T16" fmla="*/ 0 w 169"/>
              <a:gd name="T17" fmla="*/ 49 h 165"/>
              <a:gd name="T18" fmla="*/ 0 w 169"/>
              <a:gd name="T19" fmla="*/ 163 h 165"/>
              <a:gd name="T20" fmla="*/ 166 w 169"/>
              <a:gd name="T21" fmla="*/ 165 h 165"/>
              <a:gd name="T22" fmla="*/ 169 w 169"/>
              <a:gd name="T23" fmla="*/ 50 h 165"/>
              <a:gd name="T24" fmla="*/ 27 w 169"/>
              <a:gd name="T25" fmla="*/ 5 h 165"/>
              <a:gd name="T26" fmla="*/ 163 w 169"/>
              <a:gd name="T27" fmla="*/ 48 h 165"/>
              <a:gd name="T28" fmla="*/ 27 w 169"/>
              <a:gd name="T29" fmla="*/ 5 h 165"/>
              <a:gd name="T30" fmla="*/ 5 w 169"/>
              <a:gd name="T31" fmla="*/ 160 h 165"/>
              <a:gd name="T32" fmla="*/ 164 w 169"/>
              <a:gd name="T33" fmla="*/ 127 h 165"/>
              <a:gd name="T34" fmla="*/ 164 w 169"/>
              <a:gd name="T35" fmla="*/ 123 h 165"/>
              <a:gd name="T36" fmla="*/ 5 w 169"/>
              <a:gd name="T37" fmla="*/ 90 h 165"/>
              <a:gd name="T38" fmla="*/ 164 w 169"/>
              <a:gd name="T39" fmla="*/ 123 h 165"/>
              <a:gd name="T40" fmla="*/ 5 w 169"/>
              <a:gd name="T41" fmla="*/ 85 h 165"/>
              <a:gd name="T42" fmla="*/ 164 w 169"/>
              <a:gd name="T43" fmla="*/ 53 h 165"/>
              <a:gd name="T44" fmla="*/ 122 w 169"/>
              <a:gd name="T45" fmla="*/ 79 h 165"/>
              <a:gd name="T46" fmla="*/ 122 w 169"/>
              <a:gd name="T47" fmla="*/ 59 h 165"/>
              <a:gd name="T48" fmla="*/ 122 w 169"/>
              <a:gd name="T49" fmla="*/ 79 h 165"/>
              <a:gd name="T50" fmla="*/ 127 w 169"/>
              <a:gd name="T51" fmla="*/ 69 h 165"/>
              <a:gd name="T52" fmla="*/ 117 w 169"/>
              <a:gd name="T53" fmla="*/ 69 h 165"/>
              <a:gd name="T54" fmla="*/ 144 w 169"/>
              <a:gd name="T55" fmla="*/ 79 h 165"/>
              <a:gd name="T56" fmla="*/ 144 w 169"/>
              <a:gd name="T57" fmla="*/ 59 h 165"/>
              <a:gd name="T58" fmla="*/ 144 w 169"/>
              <a:gd name="T59" fmla="*/ 79 h 165"/>
              <a:gd name="T60" fmla="*/ 149 w 169"/>
              <a:gd name="T61" fmla="*/ 69 h 165"/>
              <a:gd name="T62" fmla="*/ 139 w 169"/>
              <a:gd name="T63" fmla="*/ 69 h 165"/>
              <a:gd name="T64" fmla="*/ 122 w 169"/>
              <a:gd name="T65" fmla="*/ 116 h 165"/>
              <a:gd name="T66" fmla="*/ 122 w 169"/>
              <a:gd name="T67" fmla="*/ 97 h 165"/>
              <a:gd name="T68" fmla="*/ 122 w 169"/>
              <a:gd name="T69" fmla="*/ 116 h 165"/>
              <a:gd name="T70" fmla="*/ 127 w 169"/>
              <a:gd name="T71" fmla="*/ 106 h 165"/>
              <a:gd name="T72" fmla="*/ 117 w 169"/>
              <a:gd name="T73" fmla="*/ 106 h 165"/>
              <a:gd name="T74" fmla="*/ 122 w 169"/>
              <a:gd name="T75" fmla="*/ 154 h 165"/>
              <a:gd name="T76" fmla="*/ 122 w 169"/>
              <a:gd name="T77" fmla="*/ 134 h 165"/>
              <a:gd name="T78" fmla="*/ 122 w 169"/>
              <a:gd name="T79" fmla="*/ 154 h 165"/>
              <a:gd name="T80" fmla="*/ 127 w 169"/>
              <a:gd name="T81" fmla="*/ 144 h 165"/>
              <a:gd name="T82" fmla="*/ 117 w 169"/>
              <a:gd name="T83" fmla="*/ 144 h 165"/>
              <a:gd name="T84" fmla="*/ 144 w 169"/>
              <a:gd name="T85" fmla="*/ 116 h 165"/>
              <a:gd name="T86" fmla="*/ 144 w 169"/>
              <a:gd name="T87" fmla="*/ 97 h 165"/>
              <a:gd name="T88" fmla="*/ 144 w 169"/>
              <a:gd name="T89" fmla="*/ 116 h 165"/>
              <a:gd name="T90" fmla="*/ 149 w 169"/>
              <a:gd name="T91" fmla="*/ 106 h 165"/>
              <a:gd name="T92" fmla="*/ 139 w 169"/>
              <a:gd name="T93" fmla="*/ 106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69" h="165">
                <a:moveTo>
                  <a:pt x="144" y="154"/>
                </a:moveTo>
                <a:cubicBezTo>
                  <a:pt x="149" y="154"/>
                  <a:pt x="153" y="149"/>
                  <a:pt x="153" y="144"/>
                </a:cubicBezTo>
                <a:cubicBezTo>
                  <a:pt x="153" y="139"/>
                  <a:pt x="149" y="134"/>
                  <a:pt x="144" y="134"/>
                </a:cubicBezTo>
                <a:cubicBezTo>
                  <a:pt x="138" y="134"/>
                  <a:pt x="134" y="139"/>
                  <a:pt x="134" y="144"/>
                </a:cubicBezTo>
                <a:cubicBezTo>
                  <a:pt x="134" y="149"/>
                  <a:pt x="138" y="154"/>
                  <a:pt x="144" y="154"/>
                </a:cubicBezTo>
                <a:close/>
                <a:moveTo>
                  <a:pt x="144" y="139"/>
                </a:moveTo>
                <a:cubicBezTo>
                  <a:pt x="146" y="139"/>
                  <a:pt x="149" y="141"/>
                  <a:pt x="149" y="144"/>
                </a:cubicBezTo>
                <a:cubicBezTo>
                  <a:pt x="149" y="147"/>
                  <a:pt x="146" y="149"/>
                  <a:pt x="144" y="149"/>
                </a:cubicBezTo>
                <a:cubicBezTo>
                  <a:pt x="141" y="149"/>
                  <a:pt x="139" y="147"/>
                  <a:pt x="139" y="144"/>
                </a:cubicBezTo>
                <a:cubicBezTo>
                  <a:pt x="139" y="141"/>
                  <a:pt x="141" y="139"/>
                  <a:pt x="144" y="139"/>
                </a:cubicBezTo>
                <a:close/>
                <a:moveTo>
                  <a:pt x="168" y="49"/>
                </a:moveTo>
                <a:cubicBezTo>
                  <a:pt x="168" y="49"/>
                  <a:pt x="168" y="49"/>
                  <a:pt x="168" y="49"/>
                </a:cubicBezTo>
                <a:cubicBezTo>
                  <a:pt x="145" y="2"/>
                  <a:pt x="145" y="2"/>
                  <a:pt x="145" y="2"/>
                </a:cubicBezTo>
                <a:cubicBezTo>
                  <a:pt x="145" y="1"/>
                  <a:pt x="144" y="0"/>
                  <a:pt x="143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4" y="1"/>
                  <a:pt x="24" y="2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64"/>
                  <a:pt x="1" y="165"/>
                  <a:pt x="2" y="165"/>
                </a:cubicBezTo>
                <a:cubicBezTo>
                  <a:pt x="166" y="165"/>
                  <a:pt x="166" y="165"/>
                  <a:pt x="166" y="165"/>
                </a:cubicBezTo>
                <a:cubicBezTo>
                  <a:pt x="168" y="165"/>
                  <a:pt x="169" y="164"/>
                  <a:pt x="169" y="163"/>
                </a:cubicBezTo>
                <a:cubicBezTo>
                  <a:pt x="169" y="50"/>
                  <a:pt x="169" y="50"/>
                  <a:pt x="169" y="50"/>
                </a:cubicBezTo>
                <a:cubicBezTo>
                  <a:pt x="169" y="50"/>
                  <a:pt x="169" y="50"/>
                  <a:pt x="168" y="49"/>
                </a:cubicBezTo>
                <a:close/>
                <a:moveTo>
                  <a:pt x="27" y="5"/>
                </a:moveTo>
                <a:cubicBezTo>
                  <a:pt x="141" y="5"/>
                  <a:pt x="141" y="5"/>
                  <a:pt x="141" y="5"/>
                </a:cubicBezTo>
                <a:cubicBezTo>
                  <a:pt x="163" y="48"/>
                  <a:pt x="163" y="48"/>
                  <a:pt x="163" y="48"/>
                </a:cubicBezTo>
                <a:cubicBezTo>
                  <a:pt x="6" y="48"/>
                  <a:pt x="6" y="48"/>
                  <a:pt x="6" y="48"/>
                </a:cubicBezTo>
                <a:lnTo>
                  <a:pt x="27" y="5"/>
                </a:lnTo>
                <a:close/>
                <a:moveTo>
                  <a:pt x="164" y="160"/>
                </a:moveTo>
                <a:cubicBezTo>
                  <a:pt x="5" y="160"/>
                  <a:pt x="5" y="160"/>
                  <a:pt x="5" y="160"/>
                </a:cubicBezTo>
                <a:cubicBezTo>
                  <a:pt x="5" y="127"/>
                  <a:pt x="5" y="127"/>
                  <a:pt x="5" y="127"/>
                </a:cubicBezTo>
                <a:cubicBezTo>
                  <a:pt x="164" y="127"/>
                  <a:pt x="164" y="127"/>
                  <a:pt x="164" y="127"/>
                </a:cubicBezTo>
                <a:lnTo>
                  <a:pt x="164" y="160"/>
                </a:lnTo>
                <a:close/>
                <a:moveTo>
                  <a:pt x="164" y="123"/>
                </a:moveTo>
                <a:cubicBezTo>
                  <a:pt x="5" y="123"/>
                  <a:pt x="5" y="123"/>
                  <a:pt x="5" y="123"/>
                </a:cubicBezTo>
                <a:cubicBezTo>
                  <a:pt x="5" y="90"/>
                  <a:pt x="5" y="90"/>
                  <a:pt x="5" y="90"/>
                </a:cubicBezTo>
                <a:cubicBezTo>
                  <a:pt x="164" y="90"/>
                  <a:pt x="164" y="90"/>
                  <a:pt x="164" y="90"/>
                </a:cubicBezTo>
                <a:lnTo>
                  <a:pt x="164" y="123"/>
                </a:lnTo>
                <a:close/>
                <a:moveTo>
                  <a:pt x="164" y="85"/>
                </a:moveTo>
                <a:cubicBezTo>
                  <a:pt x="5" y="85"/>
                  <a:pt x="5" y="85"/>
                  <a:pt x="5" y="85"/>
                </a:cubicBezTo>
                <a:cubicBezTo>
                  <a:pt x="5" y="53"/>
                  <a:pt x="5" y="53"/>
                  <a:pt x="5" y="53"/>
                </a:cubicBezTo>
                <a:cubicBezTo>
                  <a:pt x="164" y="53"/>
                  <a:pt x="164" y="53"/>
                  <a:pt x="164" y="53"/>
                </a:cubicBezTo>
                <a:lnTo>
                  <a:pt x="164" y="85"/>
                </a:lnTo>
                <a:close/>
                <a:moveTo>
                  <a:pt x="122" y="79"/>
                </a:moveTo>
                <a:cubicBezTo>
                  <a:pt x="127" y="79"/>
                  <a:pt x="131" y="74"/>
                  <a:pt x="131" y="69"/>
                </a:cubicBezTo>
                <a:cubicBezTo>
                  <a:pt x="131" y="64"/>
                  <a:pt x="127" y="59"/>
                  <a:pt x="122" y="59"/>
                </a:cubicBezTo>
                <a:cubicBezTo>
                  <a:pt x="116" y="59"/>
                  <a:pt x="112" y="64"/>
                  <a:pt x="112" y="69"/>
                </a:cubicBezTo>
                <a:cubicBezTo>
                  <a:pt x="112" y="74"/>
                  <a:pt x="116" y="79"/>
                  <a:pt x="122" y="79"/>
                </a:cubicBezTo>
                <a:close/>
                <a:moveTo>
                  <a:pt x="122" y="64"/>
                </a:moveTo>
                <a:cubicBezTo>
                  <a:pt x="125" y="64"/>
                  <a:pt x="127" y="66"/>
                  <a:pt x="127" y="69"/>
                </a:cubicBezTo>
                <a:cubicBezTo>
                  <a:pt x="127" y="72"/>
                  <a:pt x="125" y="74"/>
                  <a:pt x="122" y="74"/>
                </a:cubicBezTo>
                <a:cubicBezTo>
                  <a:pt x="119" y="74"/>
                  <a:pt x="117" y="72"/>
                  <a:pt x="117" y="69"/>
                </a:cubicBezTo>
                <a:cubicBezTo>
                  <a:pt x="117" y="66"/>
                  <a:pt x="119" y="64"/>
                  <a:pt x="122" y="64"/>
                </a:cubicBezTo>
                <a:close/>
                <a:moveTo>
                  <a:pt x="144" y="79"/>
                </a:moveTo>
                <a:cubicBezTo>
                  <a:pt x="149" y="79"/>
                  <a:pt x="153" y="74"/>
                  <a:pt x="153" y="69"/>
                </a:cubicBezTo>
                <a:cubicBezTo>
                  <a:pt x="153" y="64"/>
                  <a:pt x="149" y="59"/>
                  <a:pt x="144" y="59"/>
                </a:cubicBezTo>
                <a:cubicBezTo>
                  <a:pt x="138" y="59"/>
                  <a:pt x="134" y="64"/>
                  <a:pt x="134" y="69"/>
                </a:cubicBezTo>
                <a:cubicBezTo>
                  <a:pt x="134" y="74"/>
                  <a:pt x="138" y="79"/>
                  <a:pt x="144" y="79"/>
                </a:cubicBezTo>
                <a:close/>
                <a:moveTo>
                  <a:pt x="144" y="64"/>
                </a:moveTo>
                <a:cubicBezTo>
                  <a:pt x="146" y="64"/>
                  <a:pt x="149" y="66"/>
                  <a:pt x="149" y="69"/>
                </a:cubicBezTo>
                <a:cubicBezTo>
                  <a:pt x="149" y="72"/>
                  <a:pt x="146" y="74"/>
                  <a:pt x="144" y="74"/>
                </a:cubicBezTo>
                <a:cubicBezTo>
                  <a:pt x="141" y="74"/>
                  <a:pt x="139" y="72"/>
                  <a:pt x="139" y="69"/>
                </a:cubicBezTo>
                <a:cubicBezTo>
                  <a:pt x="139" y="66"/>
                  <a:pt x="141" y="64"/>
                  <a:pt x="144" y="64"/>
                </a:cubicBezTo>
                <a:close/>
                <a:moveTo>
                  <a:pt x="122" y="116"/>
                </a:moveTo>
                <a:cubicBezTo>
                  <a:pt x="127" y="116"/>
                  <a:pt x="131" y="112"/>
                  <a:pt x="131" y="106"/>
                </a:cubicBezTo>
                <a:cubicBezTo>
                  <a:pt x="131" y="101"/>
                  <a:pt x="127" y="97"/>
                  <a:pt x="122" y="97"/>
                </a:cubicBezTo>
                <a:cubicBezTo>
                  <a:pt x="116" y="97"/>
                  <a:pt x="112" y="101"/>
                  <a:pt x="112" y="106"/>
                </a:cubicBezTo>
                <a:cubicBezTo>
                  <a:pt x="112" y="112"/>
                  <a:pt x="116" y="116"/>
                  <a:pt x="122" y="116"/>
                </a:cubicBezTo>
                <a:close/>
                <a:moveTo>
                  <a:pt x="122" y="101"/>
                </a:moveTo>
                <a:cubicBezTo>
                  <a:pt x="125" y="101"/>
                  <a:pt x="127" y="104"/>
                  <a:pt x="127" y="106"/>
                </a:cubicBezTo>
                <a:cubicBezTo>
                  <a:pt x="127" y="109"/>
                  <a:pt x="125" y="111"/>
                  <a:pt x="122" y="111"/>
                </a:cubicBezTo>
                <a:cubicBezTo>
                  <a:pt x="119" y="111"/>
                  <a:pt x="117" y="109"/>
                  <a:pt x="117" y="106"/>
                </a:cubicBezTo>
                <a:cubicBezTo>
                  <a:pt x="117" y="104"/>
                  <a:pt x="119" y="101"/>
                  <a:pt x="122" y="101"/>
                </a:cubicBezTo>
                <a:close/>
                <a:moveTo>
                  <a:pt x="122" y="154"/>
                </a:moveTo>
                <a:cubicBezTo>
                  <a:pt x="127" y="154"/>
                  <a:pt x="131" y="149"/>
                  <a:pt x="131" y="144"/>
                </a:cubicBezTo>
                <a:cubicBezTo>
                  <a:pt x="131" y="139"/>
                  <a:pt x="127" y="134"/>
                  <a:pt x="122" y="134"/>
                </a:cubicBezTo>
                <a:cubicBezTo>
                  <a:pt x="116" y="134"/>
                  <a:pt x="112" y="139"/>
                  <a:pt x="112" y="144"/>
                </a:cubicBezTo>
                <a:cubicBezTo>
                  <a:pt x="112" y="149"/>
                  <a:pt x="116" y="154"/>
                  <a:pt x="122" y="154"/>
                </a:cubicBezTo>
                <a:close/>
                <a:moveTo>
                  <a:pt x="122" y="139"/>
                </a:moveTo>
                <a:cubicBezTo>
                  <a:pt x="125" y="139"/>
                  <a:pt x="127" y="141"/>
                  <a:pt x="127" y="144"/>
                </a:cubicBezTo>
                <a:cubicBezTo>
                  <a:pt x="127" y="147"/>
                  <a:pt x="125" y="149"/>
                  <a:pt x="122" y="149"/>
                </a:cubicBezTo>
                <a:cubicBezTo>
                  <a:pt x="119" y="149"/>
                  <a:pt x="117" y="147"/>
                  <a:pt x="117" y="144"/>
                </a:cubicBezTo>
                <a:cubicBezTo>
                  <a:pt x="117" y="141"/>
                  <a:pt x="119" y="139"/>
                  <a:pt x="122" y="139"/>
                </a:cubicBezTo>
                <a:close/>
                <a:moveTo>
                  <a:pt x="144" y="116"/>
                </a:moveTo>
                <a:cubicBezTo>
                  <a:pt x="149" y="116"/>
                  <a:pt x="153" y="112"/>
                  <a:pt x="153" y="106"/>
                </a:cubicBezTo>
                <a:cubicBezTo>
                  <a:pt x="153" y="101"/>
                  <a:pt x="149" y="97"/>
                  <a:pt x="144" y="97"/>
                </a:cubicBezTo>
                <a:cubicBezTo>
                  <a:pt x="138" y="97"/>
                  <a:pt x="134" y="101"/>
                  <a:pt x="134" y="106"/>
                </a:cubicBezTo>
                <a:cubicBezTo>
                  <a:pt x="134" y="112"/>
                  <a:pt x="138" y="116"/>
                  <a:pt x="144" y="116"/>
                </a:cubicBezTo>
                <a:close/>
                <a:moveTo>
                  <a:pt x="144" y="101"/>
                </a:moveTo>
                <a:cubicBezTo>
                  <a:pt x="146" y="101"/>
                  <a:pt x="149" y="104"/>
                  <a:pt x="149" y="106"/>
                </a:cubicBezTo>
                <a:cubicBezTo>
                  <a:pt x="149" y="109"/>
                  <a:pt x="146" y="111"/>
                  <a:pt x="144" y="111"/>
                </a:cubicBezTo>
                <a:cubicBezTo>
                  <a:pt x="141" y="111"/>
                  <a:pt x="139" y="109"/>
                  <a:pt x="139" y="106"/>
                </a:cubicBezTo>
                <a:cubicBezTo>
                  <a:pt x="139" y="104"/>
                  <a:pt x="141" y="101"/>
                  <a:pt x="144" y="10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3" name="Freeform 14"/>
          <p:cNvSpPr>
            <a:spLocks noEditPoints="1"/>
          </p:cNvSpPr>
          <p:nvPr/>
        </p:nvSpPr>
        <p:spPr bwMode="auto">
          <a:xfrm>
            <a:off x="8625953" y="5047480"/>
            <a:ext cx="481161" cy="481161"/>
          </a:xfrm>
          <a:custGeom>
            <a:avLst/>
            <a:gdLst>
              <a:gd name="T0" fmla="*/ 34 w 192"/>
              <a:gd name="T1" fmla="*/ 158 h 192"/>
              <a:gd name="T2" fmla="*/ 20 w 192"/>
              <a:gd name="T3" fmla="*/ 130 h 192"/>
              <a:gd name="T4" fmla="*/ 30 w 192"/>
              <a:gd name="T5" fmla="*/ 162 h 192"/>
              <a:gd name="T6" fmla="*/ 60 w 192"/>
              <a:gd name="T7" fmla="*/ 174 h 192"/>
              <a:gd name="T8" fmla="*/ 60 w 192"/>
              <a:gd name="T9" fmla="*/ 170 h 192"/>
              <a:gd name="T10" fmla="*/ 25 w 192"/>
              <a:gd name="T11" fmla="*/ 167 h 192"/>
              <a:gd name="T12" fmla="*/ 7 w 192"/>
              <a:gd name="T13" fmla="*/ 130 h 192"/>
              <a:gd name="T14" fmla="*/ 5 w 192"/>
              <a:gd name="T15" fmla="*/ 132 h 192"/>
              <a:gd name="T16" fmla="*/ 60 w 192"/>
              <a:gd name="T17" fmla="*/ 187 h 192"/>
              <a:gd name="T18" fmla="*/ 62 w 192"/>
              <a:gd name="T19" fmla="*/ 184 h 192"/>
              <a:gd name="T20" fmla="*/ 191 w 192"/>
              <a:gd name="T21" fmla="*/ 163 h 192"/>
              <a:gd name="T22" fmla="*/ 144 w 192"/>
              <a:gd name="T23" fmla="*/ 119 h 192"/>
              <a:gd name="T24" fmla="*/ 123 w 192"/>
              <a:gd name="T25" fmla="*/ 119 h 192"/>
              <a:gd name="T26" fmla="*/ 145 w 192"/>
              <a:gd name="T27" fmla="*/ 47 h 192"/>
              <a:gd name="T28" fmla="*/ 94 w 192"/>
              <a:gd name="T29" fmla="*/ 47 h 192"/>
              <a:gd name="T30" fmla="*/ 62 w 192"/>
              <a:gd name="T31" fmla="*/ 59 h 192"/>
              <a:gd name="T32" fmla="*/ 73 w 192"/>
              <a:gd name="T33" fmla="*/ 45 h 192"/>
              <a:gd name="T34" fmla="*/ 25 w 192"/>
              <a:gd name="T35" fmla="*/ 0 h 192"/>
              <a:gd name="T36" fmla="*/ 0 w 192"/>
              <a:gd name="T37" fmla="*/ 29 h 192"/>
              <a:gd name="T38" fmla="*/ 47 w 192"/>
              <a:gd name="T39" fmla="*/ 74 h 192"/>
              <a:gd name="T40" fmla="*/ 59 w 192"/>
              <a:gd name="T41" fmla="*/ 62 h 192"/>
              <a:gd name="T42" fmla="*/ 52 w 192"/>
              <a:gd name="T43" fmla="*/ 90 h 192"/>
              <a:gd name="T44" fmla="*/ 63 w 192"/>
              <a:gd name="T45" fmla="*/ 104 h 192"/>
              <a:gd name="T46" fmla="*/ 28 w 192"/>
              <a:gd name="T47" fmla="*/ 113 h 192"/>
              <a:gd name="T48" fmla="*/ 75 w 192"/>
              <a:gd name="T49" fmla="*/ 164 h 192"/>
              <a:gd name="T50" fmla="*/ 78 w 192"/>
              <a:gd name="T51" fmla="*/ 164 h 192"/>
              <a:gd name="T52" fmla="*/ 88 w 192"/>
              <a:gd name="T53" fmla="*/ 129 h 192"/>
              <a:gd name="T54" fmla="*/ 100 w 192"/>
              <a:gd name="T55" fmla="*/ 141 h 192"/>
              <a:gd name="T56" fmla="*/ 120 w 192"/>
              <a:gd name="T57" fmla="*/ 123 h 192"/>
              <a:gd name="T58" fmla="*/ 119 w 192"/>
              <a:gd name="T59" fmla="*/ 144 h 192"/>
              <a:gd name="T60" fmla="*/ 119 w 192"/>
              <a:gd name="T61" fmla="*/ 147 h 192"/>
              <a:gd name="T62" fmla="*/ 165 w 192"/>
              <a:gd name="T63" fmla="*/ 192 h 192"/>
              <a:gd name="T64" fmla="*/ 191 w 192"/>
              <a:gd name="T65" fmla="*/ 166 h 192"/>
              <a:gd name="T66" fmla="*/ 191 w 192"/>
              <a:gd name="T67" fmla="*/ 163 h 192"/>
              <a:gd name="T68" fmla="*/ 57 w 192"/>
              <a:gd name="T69" fmla="*/ 57 h 192"/>
              <a:gd name="T70" fmla="*/ 47 w 192"/>
              <a:gd name="T71" fmla="*/ 68 h 192"/>
              <a:gd name="T72" fmla="*/ 27 w 192"/>
              <a:gd name="T73" fmla="*/ 5 h 192"/>
              <a:gd name="T74" fmla="*/ 57 w 192"/>
              <a:gd name="T75" fmla="*/ 57 h 192"/>
              <a:gd name="T76" fmla="*/ 33 w 192"/>
              <a:gd name="T77" fmla="*/ 115 h 192"/>
              <a:gd name="T78" fmla="*/ 75 w 192"/>
              <a:gd name="T79" fmla="*/ 117 h 192"/>
              <a:gd name="T80" fmla="*/ 77 w 192"/>
              <a:gd name="T81" fmla="*/ 159 h 192"/>
              <a:gd name="T82" fmla="*/ 118 w 192"/>
              <a:gd name="T83" fmla="*/ 118 h 192"/>
              <a:gd name="T84" fmla="*/ 100 w 192"/>
              <a:gd name="T85" fmla="*/ 135 h 192"/>
              <a:gd name="T86" fmla="*/ 98 w 192"/>
              <a:gd name="T87" fmla="*/ 50 h 192"/>
              <a:gd name="T88" fmla="*/ 142 w 192"/>
              <a:gd name="T89" fmla="*/ 50 h 192"/>
              <a:gd name="T90" fmla="*/ 118 w 192"/>
              <a:gd name="T91" fmla="*/ 118 h 192"/>
              <a:gd name="T92" fmla="*/ 124 w 192"/>
              <a:gd name="T93" fmla="*/ 145 h 192"/>
              <a:gd name="T94" fmla="*/ 186 w 192"/>
              <a:gd name="T95" fmla="*/ 165 h 192"/>
              <a:gd name="T96" fmla="*/ 60 w 192"/>
              <a:gd name="T97" fmla="*/ 157 h 192"/>
              <a:gd name="T98" fmla="*/ 35 w 192"/>
              <a:gd name="T99" fmla="*/ 132 h 192"/>
              <a:gd name="T100" fmla="*/ 32 w 192"/>
              <a:gd name="T101" fmla="*/ 129 h 192"/>
              <a:gd name="T102" fmla="*/ 39 w 192"/>
              <a:gd name="T103" fmla="*/ 153 h 192"/>
              <a:gd name="T104" fmla="*/ 60 w 192"/>
              <a:gd name="T105" fmla="*/ 162 h 192"/>
              <a:gd name="T106" fmla="*/ 60 w 192"/>
              <a:gd name="T107" fmla="*/ 157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92" h="192">
                <a:moveTo>
                  <a:pt x="60" y="170"/>
                </a:moveTo>
                <a:cubicBezTo>
                  <a:pt x="50" y="169"/>
                  <a:pt x="41" y="165"/>
                  <a:pt x="34" y="158"/>
                </a:cubicBezTo>
                <a:cubicBezTo>
                  <a:pt x="26" y="151"/>
                  <a:pt x="22" y="142"/>
                  <a:pt x="22" y="132"/>
                </a:cubicBezTo>
                <a:cubicBezTo>
                  <a:pt x="22" y="131"/>
                  <a:pt x="21" y="129"/>
                  <a:pt x="20" y="130"/>
                </a:cubicBezTo>
                <a:cubicBezTo>
                  <a:pt x="19" y="130"/>
                  <a:pt x="18" y="131"/>
                  <a:pt x="18" y="132"/>
                </a:cubicBezTo>
                <a:cubicBezTo>
                  <a:pt x="18" y="143"/>
                  <a:pt x="22" y="154"/>
                  <a:pt x="30" y="162"/>
                </a:cubicBezTo>
                <a:cubicBezTo>
                  <a:pt x="38" y="169"/>
                  <a:pt x="49" y="174"/>
                  <a:pt x="60" y="174"/>
                </a:cubicBezTo>
                <a:cubicBezTo>
                  <a:pt x="60" y="174"/>
                  <a:pt x="60" y="174"/>
                  <a:pt x="60" y="174"/>
                </a:cubicBezTo>
                <a:cubicBezTo>
                  <a:pt x="61" y="174"/>
                  <a:pt x="62" y="173"/>
                  <a:pt x="62" y="172"/>
                </a:cubicBezTo>
                <a:cubicBezTo>
                  <a:pt x="62" y="171"/>
                  <a:pt x="61" y="170"/>
                  <a:pt x="60" y="170"/>
                </a:cubicBezTo>
                <a:close/>
                <a:moveTo>
                  <a:pt x="60" y="182"/>
                </a:moveTo>
                <a:cubicBezTo>
                  <a:pt x="46" y="182"/>
                  <a:pt x="34" y="176"/>
                  <a:pt x="25" y="167"/>
                </a:cubicBezTo>
                <a:cubicBezTo>
                  <a:pt x="15" y="158"/>
                  <a:pt x="10" y="145"/>
                  <a:pt x="10" y="132"/>
                </a:cubicBezTo>
                <a:cubicBezTo>
                  <a:pt x="10" y="131"/>
                  <a:pt x="9" y="130"/>
                  <a:pt x="7" y="130"/>
                </a:cubicBezTo>
                <a:cubicBezTo>
                  <a:pt x="7" y="130"/>
                  <a:pt x="7" y="130"/>
                  <a:pt x="7" y="130"/>
                </a:cubicBezTo>
                <a:cubicBezTo>
                  <a:pt x="6" y="130"/>
                  <a:pt x="5" y="131"/>
                  <a:pt x="5" y="132"/>
                </a:cubicBezTo>
                <a:cubicBezTo>
                  <a:pt x="5" y="147"/>
                  <a:pt x="11" y="160"/>
                  <a:pt x="21" y="170"/>
                </a:cubicBezTo>
                <a:cubicBezTo>
                  <a:pt x="32" y="181"/>
                  <a:pt x="45" y="186"/>
                  <a:pt x="60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7"/>
                  <a:pt x="62" y="186"/>
                  <a:pt x="62" y="184"/>
                </a:cubicBezTo>
                <a:cubicBezTo>
                  <a:pt x="62" y="183"/>
                  <a:pt x="61" y="182"/>
                  <a:pt x="60" y="182"/>
                </a:cubicBezTo>
                <a:close/>
                <a:moveTo>
                  <a:pt x="191" y="163"/>
                </a:moveTo>
                <a:cubicBezTo>
                  <a:pt x="147" y="119"/>
                  <a:pt x="147" y="119"/>
                  <a:pt x="147" y="119"/>
                </a:cubicBezTo>
                <a:cubicBezTo>
                  <a:pt x="146" y="118"/>
                  <a:pt x="145" y="118"/>
                  <a:pt x="144" y="119"/>
                </a:cubicBezTo>
                <a:cubicBezTo>
                  <a:pt x="133" y="129"/>
                  <a:pt x="133" y="129"/>
                  <a:pt x="133" y="129"/>
                </a:cubicBezTo>
                <a:cubicBezTo>
                  <a:pt x="123" y="119"/>
                  <a:pt x="123" y="119"/>
                  <a:pt x="123" y="119"/>
                </a:cubicBezTo>
                <a:cubicBezTo>
                  <a:pt x="145" y="98"/>
                  <a:pt x="145" y="98"/>
                  <a:pt x="145" y="98"/>
                </a:cubicBezTo>
                <a:cubicBezTo>
                  <a:pt x="159" y="84"/>
                  <a:pt x="159" y="61"/>
                  <a:pt x="145" y="47"/>
                </a:cubicBezTo>
                <a:cubicBezTo>
                  <a:pt x="138" y="40"/>
                  <a:pt x="129" y="36"/>
                  <a:pt x="120" y="36"/>
                </a:cubicBezTo>
                <a:cubicBezTo>
                  <a:pt x="110" y="36"/>
                  <a:pt x="101" y="40"/>
                  <a:pt x="94" y="47"/>
                </a:cubicBezTo>
                <a:cubicBezTo>
                  <a:pt x="72" y="69"/>
                  <a:pt x="72" y="69"/>
                  <a:pt x="72" y="69"/>
                </a:cubicBezTo>
                <a:cubicBezTo>
                  <a:pt x="62" y="59"/>
                  <a:pt x="62" y="59"/>
                  <a:pt x="62" y="59"/>
                </a:cubicBezTo>
                <a:cubicBezTo>
                  <a:pt x="73" y="48"/>
                  <a:pt x="73" y="48"/>
                  <a:pt x="73" y="48"/>
                </a:cubicBezTo>
                <a:cubicBezTo>
                  <a:pt x="74" y="47"/>
                  <a:pt x="74" y="46"/>
                  <a:pt x="73" y="45"/>
                </a:cubicBezTo>
                <a:cubicBezTo>
                  <a:pt x="29" y="0"/>
                  <a:pt x="29" y="0"/>
                  <a:pt x="29" y="0"/>
                </a:cubicBezTo>
                <a:cubicBezTo>
                  <a:pt x="28" y="0"/>
                  <a:pt x="26" y="0"/>
                  <a:pt x="25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0" y="26"/>
                  <a:pt x="0" y="28"/>
                  <a:pt x="0" y="29"/>
                </a:cubicBezTo>
                <a:cubicBezTo>
                  <a:pt x="45" y="73"/>
                  <a:pt x="45" y="73"/>
                  <a:pt x="45" y="73"/>
                </a:cubicBezTo>
                <a:cubicBezTo>
                  <a:pt x="45" y="74"/>
                  <a:pt x="46" y="74"/>
                  <a:pt x="47" y="74"/>
                </a:cubicBezTo>
                <a:cubicBezTo>
                  <a:pt x="47" y="74"/>
                  <a:pt x="48" y="74"/>
                  <a:pt x="48" y="73"/>
                </a:cubicBezTo>
                <a:cubicBezTo>
                  <a:pt x="59" y="62"/>
                  <a:pt x="59" y="62"/>
                  <a:pt x="59" y="62"/>
                </a:cubicBezTo>
                <a:cubicBezTo>
                  <a:pt x="69" y="72"/>
                  <a:pt x="69" y="72"/>
                  <a:pt x="69" y="72"/>
                </a:cubicBezTo>
                <a:cubicBezTo>
                  <a:pt x="52" y="90"/>
                  <a:pt x="52" y="90"/>
                  <a:pt x="52" y="90"/>
                </a:cubicBezTo>
                <a:cubicBezTo>
                  <a:pt x="51" y="91"/>
                  <a:pt x="51" y="92"/>
                  <a:pt x="52" y="93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0" y="103"/>
                  <a:pt x="56" y="103"/>
                  <a:pt x="53" y="103"/>
                </a:cubicBezTo>
                <a:cubicBezTo>
                  <a:pt x="44" y="103"/>
                  <a:pt x="35" y="107"/>
                  <a:pt x="28" y="113"/>
                </a:cubicBezTo>
                <a:cubicBezTo>
                  <a:pt x="27" y="114"/>
                  <a:pt x="27" y="116"/>
                  <a:pt x="28" y="117"/>
                </a:cubicBezTo>
                <a:cubicBezTo>
                  <a:pt x="75" y="164"/>
                  <a:pt x="75" y="164"/>
                  <a:pt x="75" y="164"/>
                </a:cubicBezTo>
                <a:cubicBezTo>
                  <a:pt x="76" y="164"/>
                  <a:pt x="76" y="165"/>
                  <a:pt x="77" y="165"/>
                </a:cubicBezTo>
                <a:cubicBezTo>
                  <a:pt x="77" y="165"/>
                  <a:pt x="78" y="164"/>
                  <a:pt x="78" y="164"/>
                </a:cubicBezTo>
                <a:cubicBezTo>
                  <a:pt x="85" y="157"/>
                  <a:pt x="89" y="148"/>
                  <a:pt x="89" y="139"/>
                </a:cubicBezTo>
                <a:cubicBezTo>
                  <a:pt x="89" y="135"/>
                  <a:pt x="89" y="132"/>
                  <a:pt x="88" y="129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101" y="141"/>
                  <a:pt x="102" y="141"/>
                  <a:pt x="102" y="140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9" y="133"/>
                  <a:pt x="129" y="133"/>
                  <a:pt x="129" y="133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8" y="144"/>
                  <a:pt x="118" y="145"/>
                  <a:pt x="118" y="145"/>
                </a:cubicBezTo>
                <a:cubicBezTo>
                  <a:pt x="118" y="146"/>
                  <a:pt x="118" y="146"/>
                  <a:pt x="119" y="147"/>
                </a:cubicBezTo>
                <a:cubicBezTo>
                  <a:pt x="163" y="191"/>
                  <a:pt x="163" y="191"/>
                  <a:pt x="163" y="191"/>
                </a:cubicBezTo>
                <a:cubicBezTo>
                  <a:pt x="164" y="192"/>
                  <a:pt x="164" y="192"/>
                  <a:pt x="165" y="192"/>
                </a:cubicBezTo>
                <a:cubicBezTo>
                  <a:pt x="165" y="192"/>
                  <a:pt x="166" y="192"/>
                  <a:pt x="166" y="191"/>
                </a:cubicBezTo>
                <a:cubicBezTo>
                  <a:pt x="191" y="166"/>
                  <a:pt x="191" y="166"/>
                  <a:pt x="191" y="166"/>
                </a:cubicBezTo>
                <a:cubicBezTo>
                  <a:pt x="192" y="166"/>
                  <a:pt x="192" y="165"/>
                  <a:pt x="192" y="165"/>
                </a:cubicBezTo>
                <a:cubicBezTo>
                  <a:pt x="192" y="164"/>
                  <a:pt x="192" y="163"/>
                  <a:pt x="191" y="163"/>
                </a:cubicBezTo>
                <a:close/>
                <a:moveTo>
                  <a:pt x="57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7"/>
                  <a:pt x="57" y="57"/>
                </a:cubicBezTo>
                <a:cubicBezTo>
                  <a:pt x="47" y="68"/>
                  <a:pt x="47" y="68"/>
                  <a:pt x="47" y="68"/>
                </a:cubicBezTo>
                <a:cubicBezTo>
                  <a:pt x="5" y="27"/>
                  <a:pt x="5" y="27"/>
                  <a:pt x="5" y="27"/>
                </a:cubicBezTo>
                <a:cubicBezTo>
                  <a:pt x="27" y="5"/>
                  <a:pt x="27" y="5"/>
                  <a:pt x="27" y="5"/>
                </a:cubicBezTo>
                <a:cubicBezTo>
                  <a:pt x="68" y="47"/>
                  <a:pt x="68" y="47"/>
                  <a:pt x="68" y="47"/>
                </a:cubicBezTo>
                <a:lnTo>
                  <a:pt x="57" y="57"/>
                </a:lnTo>
                <a:close/>
                <a:moveTo>
                  <a:pt x="77" y="159"/>
                </a:moveTo>
                <a:cubicBezTo>
                  <a:pt x="33" y="115"/>
                  <a:pt x="33" y="115"/>
                  <a:pt x="33" y="115"/>
                </a:cubicBezTo>
                <a:cubicBezTo>
                  <a:pt x="39" y="110"/>
                  <a:pt x="46" y="108"/>
                  <a:pt x="53" y="108"/>
                </a:cubicBezTo>
                <a:cubicBezTo>
                  <a:pt x="62" y="108"/>
                  <a:pt x="69" y="111"/>
                  <a:pt x="75" y="117"/>
                </a:cubicBezTo>
                <a:cubicBezTo>
                  <a:pt x="81" y="122"/>
                  <a:pt x="84" y="130"/>
                  <a:pt x="84" y="139"/>
                </a:cubicBezTo>
                <a:cubicBezTo>
                  <a:pt x="84" y="146"/>
                  <a:pt x="82" y="153"/>
                  <a:pt x="77" y="159"/>
                </a:cubicBezTo>
                <a:close/>
                <a:moveTo>
                  <a:pt x="118" y="118"/>
                </a:moveTo>
                <a:cubicBezTo>
                  <a:pt x="118" y="118"/>
                  <a:pt x="118" y="118"/>
                  <a:pt x="118" y="118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56" y="91"/>
                  <a:pt x="56" y="91"/>
                  <a:pt x="56" y="91"/>
                </a:cubicBezTo>
                <a:cubicBezTo>
                  <a:pt x="98" y="50"/>
                  <a:pt x="98" y="50"/>
                  <a:pt x="98" y="50"/>
                </a:cubicBezTo>
                <a:cubicBezTo>
                  <a:pt x="103" y="44"/>
                  <a:pt x="111" y="41"/>
                  <a:pt x="120" y="41"/>
                </a:cubicBezTo>
                <a:cubicBezTo>
                  <a:pt x="128" y="41"/>
                  <a:pt x="136" y="44"/>
                  <a:pt x="142" y="50"/>
                </a:cubicBezTo>
                <a:cubicBezTo>
                  <a:pt x="154" y="62"/>
                  <a:pt x="154" y="82"/>
                  <a:pt x="142" y="94"/>
                </a:cubicBezTo>
                <a:lnTo>
                  <a:pt x="118" y="118"/>
                </a:lnTo>
                <a:close/>
                <a:moveTo>
                  <a:pt x="165" y="186"/>
                </a:moveTo>
                <a:cubicBezTo>
                  <a:pt x="124" y="145"/>
                  <a:pt x="124" y="145"/>
                  <a:pt x="124" y="145"/>
                </a:cubicBezTo>
                <a:cubicBezTo>
                  <a:pt x="145" y="123"/>
                  <a:pt x="145" y="123"/>
                  <a:pt x="145" y="123"/>
                </a:cubicBezTo>
                <a:cubicBezTo>
                  <a:pt x="186" y="165"/>
                  <a:pt x="186" y="165"/>
                  <a:pt x="186" y="165"/>
                </a:cubicBezTo>
                <a:lnTo>
                  <a:pt x="165" y="186"/>
                </a:lnTo>
                <a:close/>
                <a:moveTo>
                  <a:pt x="60" y="157"/>
                </a:moveTo>
                <a:cubicBezTo>
                  <a:pt x="53" y="157"/>
                  <a:pt x="47" y="154"/>
                  <a:pt x="42" y="149"/>
                </a:cubicBezTo>
                <a:cubicBezTo>
                  <a:pt x="38" y="145"/>
                  <a:pt x="35" y="138"/>
                  <a:pt x="35" y="132"/>
                </a:cubicBezTo>
                <a:cubicBezTo>
                  <a:pt x="35" y="130"/>
                  <a:pt x="34" y="129"/>
                  <a:pt x="32" y="129"/>
                </a:cubicBezTo>
                <a:cubicBezTo>
                  <a:pt x="32" y="129"/>
                  <a:pt x="32" y="129"/>
                  <a:pt x="32" y="129"/>
                </a:cubicBezTo>
                <a:cubicBezTo>
                  <a:pt x="31" y="129"/>
                  <a:pt x="30" y="130"/>
                  <a:pt x="30" y="132"/>
                </a:cubicBezTo>
                <a:cubicBezTo>
                  <a:pt x="30" y="140"/>
                  <a:pt x="33" y="147"/>
                  <a:pt x="39" y="153"/>
                </a:cubicBezTo>
                <a:cubicBezTo>
                  <a:pt x="45" y="158"/>
                  <a:pt x="52" y="162"/>
                  <a:pt x="60" y="162"/>
                </a:cubicBezTo>
                <a:cubicBezTo>
                  <a:pt x="60" y="162"/>
                  <a:pt x="60" y="162"/>
                  <a:pt x="60" y="162"/>
                </a:cubicBezTo>
                <a:cubicBezTo>
                  <a:pt x="61" y="162"/>
                  <a:pt x="62" y="161"/>
                  <a:pt x="63" y="160"/>
                </a:cubicBezTo>
                <a:cubicBezTo>
                  <a:pt x="63" y="158"/>
                  <a:pt x="62" y="157"/>
                  <a:pt x="60" y="1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4" name="Freeform 15"/>
          <p:cNvSpPr>
            <a:spLocks noEditPoints="1"/>
          </p:cNvSpPr>
          <p:nvPr/>
        </p:nvSpPr>
        <p:spPr bwMode="auto">
          <a:xfrm>
            <a:off x="4210751" y="1772568"/>
            <a:ext cx="3727619" cy="3733952"/>
          </a:xfrm>
          <a:custGeom>
            <a:avLst/>
            <a:gdLst>
              <a:gd name="T0" fmla="*/ 757 w 841"/>
              <a:gd name="T1" fmla="*/ 615 h 842"/>
              <a:gd name="T2" fmla="*/ 612 w 841"/>
              <a:gd name="T3" fmla="*/ 274 h 842"/>
              <a:gd name="T4" fmla="*/ 421 w 841"/>
              <a:gd name="T5" fmla="*/ 0 h 842"/>
              <a:gd name="T6" fmla="*/ 783 w 841"/>
              <a:gd name="T7" fmla="*/ 283 h 842"/>
              <a:gd name="T8" fmla="*/ 704 w 841"/>
              <a:gd name="T9" fmla="*/ 230 h 842"/>
              <a:gd name="T10" fmla="*/ 674 w 841"/>
              <a:gd name="T11" fmla="*/ 243 h 842"/>
              <a:gd name="T12" fmla="*/ 599 w 841"/>
              <a:gd name="T13" fmla="*/ 178 h 842"/>
              <a:gd name="T14" fmla="*/ 654 w 841"/>
              <a:gd name="T15" fmla="*/ 139 h 842"/>
              <a:gd name="T16" fmla="*/ 201 w 841"/>
              <a:gd name="T17" fmla="*/ 737 h 842"/>
              <a:gd name="T18" fmla="*/ 20 w 841"/>
              <a:gd name="T19" fmla="*/ 352 h 842"/>
              <a:gd name="T20" fmla="*/ 80 w 841"/>
              <a:gd name="T21" fmla="*/ 403 h 842"/>
              <a:gd name="T22" fmla="*/ 156 w 841"/>
              <a:gd name="T23" fmla="*/ 463 h 842"/>
              <a:gd name="T24" fmla="*/ 201 w 841"/>
              <a:gd name="T25" fmla="*/ 616 h 842"/>
              <a:gd name="T26" fmla="*/ 252 w 841"/>
              <a:gd name="T27" fmla="*/ 783 h 842"/>
              <a:gd name="T28" fmla="*/ 249 w 841"/>
              <a:gd name="T29" fmla="*/ 732 h 842"/>
              <a:gd name="T30" fmla="*/ 309 w 841"/>
              <a:gd name="T31" fmla="*/ 678 h 842"/>
              <a:gd name="T32" fmla="*/ 377 w 841"/>
              <a:gd name="T33" fmla="*/ 539 h 842"/>
              <a:gd name="T34" fmla="*/ 303 w 841"/>
              <a:gd name="T35" fmla="*/ 501 h 842"/>
              <a:gd name="T36" fmla="*/ 221 w 841"/>
              <a:gd name="T37" fmla="*/ 440 h 842"/>
              <a:gd name="T38" fmla="*/ 156 w 841"/>
              <a:gd name="T39" fmla="*/ 448 h 842"/>
              <a:gd name="T40" fmla="*/ 101 w 841"/>
              <a:gd name="T41" fmla="*/ 371 h 842"/>
              <a:gd name="T42" fmla="*/ 103 w 841"/>
              <a:gd name="T43" fmla="*/ 321 h 842"/>
              <a:gd name="T44" fmla="*/ 166 w 841"/>
              <a:gd name="T45" fmla="*/ 268 h 842"/>
              <a:gd name="T46" fmla="*/ 229 w 841"/>
              <a:gd name="T47" fmla="*/ 228 h 842"/>
              <a:gd name="T48" fmla="*/ 201 w 841"/>
              <a:gd name="T49" fmla="*/ 207 h 842"/>
              <a:gd name="T50" fmla="*/ 259 w 841"/>
              <a:gd name="T51" fmla="*/ 206 h 842"/>
              <a:gd name="T52" fmla="*/ 266 w 841"/>
              <a:gd name="T53" fmla="*/ 166 h 842"/>
              <a:gd name="T54" fmla="*/ 169 w 841"/>
              <a:gd name="T55" fmla="*/ 137 h 842"/>
              <a:gd name="T56" fmla="*/ 147 w 841"/>
              <a:gd name="T57" fmla="*/ 178 h 842"/>
              <a:gd name="T58" fmla="*/ 158 w 841"/>
              <a:gd name="T59" fmla="*/ 120 h 842"/>
              <a:gd name="T60" fmla="*/ 194 w 841"/>
              <a:gd name="T61" fmla="*/ 98 h 842"/>
              <a:gd name="T62" fmla="*/ 223 w 841"/>
              <a:gd name="T63" fmla="*/ 127 h 842"/>
              <a:gd name="T64" fmla="*/ 225 w 841"/>
              <a:gd name="T65" fmla="*/ 94 h 842"/>
              <a:gd name="T66" fmla="*/ 274 w 841"/>
              <a:gd name="T67" fmla="*/ 66 h 842"/>
              <a:gd name="T68" fmla="*/ 293 w 841"/>
              <a:gd name="T69" fmla="*/ 112 h 842"/>
              <a:gd name="T70" fmla="*/ 370 w 841"/>
              <a:gd name="T71" fmla="*/ 103 h 842"/>
              <a:gd name="T72" fmla="*/ 442 w 841"/>
              <a:gd name="T73" fmla="*/ 66 h 842"/>
              <a:gd name="T74" fmla="*/ 403 w 841"/>
              <a:gd name="T75" fmla="*/ 12 h 842"/>
              <a:gd name="T76" fmla="*/ 572 w 841"/>
              <a:gd name="T77" fmla="*/ 113 h 842"/>
              <a:gd name="T78" fmla="*/ 574 w 841"/>
              <a:gd name="T79" fmla="*/ 166 h 842"/>
              <a:gd name="T80" fmla="*/ 489 w 841"/>
              <a:gd name="T81" fmla="*/ 227 h 842"/>
              <a:gd name="T82" fmla="*/ 552 w 841"/>
              <a:gd name="T83" fmla="*/ 241 h 842"/>
              <a:gd name="T84" fmla="*/ 608 w 841"/>
              <a:gd name="T85" fmla="*/ 233 h 842"/>
              <a:gd name="T86" fmla="*/ 668 w 841"/>
              <a:gd name="T87" fmla="*/ 269 h 842"/>
              <a:gd name="T88" fmla="*/ 681 w 841"/>
              <a:gd name="T89" fmla="*/ 307 h 842"/>
              <a:gd name="T90" fmla="*/ 534 w 841"/>
              <a:gd name="T91" fmla="*/ 275 h 842"/>
              <a:gd name="T92" fmla="*/ 451 w 841"/>
              <a:gd name="T93" fmla="*/ 436 h 842"/>
              <a:gd name="T94" fmla="*/ 590 w 841"/>
              <a:gd name="T95" fmla="*/ 489 h 842"/>
              <a:gd name="T96" fmla="*/ 615 w 841"/>
              <a:gd name="T97" fmla="*/ 682 h 842"/>
              <a:gd name="T98" fmla="*/ 718 w 841"/>
              <a:gd name="T99" fmla="*/ 596 h 842"/>
              <a:gd name="T100" fmla="*/ 747 w 841"/>
              <a:gd name="T101" fmla="*/ 439 h 842"/>
              <a:gd name="T102" fmla="*/ 738 w 841"/>
              <a:gd name="T103" fmla="*/ 389 h 842"/>
              <a:gd name="T104" fmla="*/ 778 w 841"/>
              <a:gd name="T105" fmla="*/ 360 h 842"/>
              <a:gd name="T106" fmla="*/ 832 w 841"/>
              <a:gd name="T107" fmla="*/ 421 h 842"/>
              <a:gd name="T108" fmla="*/ 119 w 841"/>
              <a:gd name="T109" fmla="*/ 222 h 842"/>
              <a:gd name="T110" fmla="*/ 149 w 841"/>
              <a:gd name="T111" fmla="*/ 238 h 842"/>
              <a:gd name="T112" fmla="*/ 696 w 841"/>
              <a:gd name="T113" fmla="*/ 516 h 842"/>
              <a:gd name="T114" fmla="*/ 279 w 841"/>
              <a:gd name="T115" fmla="*/ 93 h 842"/>
              <a:gd name="T116" fmla="*/ 534 w 841"/>
              <a:gd name="T117" fmla="*/ 169 h 842"/>
              <a:gd name="T118" fmla="*/ 485 w 841"/>
              <a:gd name="T119" fmla="*/ 105 h 842"/>
              <a:gd name="T120" fmla="*/ 184 w 841"/>
              <a:gd name="T121" fmla="*/ 379 h 842"/>
              <a:gd name="T122" fmla="*/ 157 w 841"/>
              <a:gd name="T123" fmla="*/ 392 h 8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841" h="842">
                <a:moveTo>
                  <a:pt x="554" y="253"/>
                </a:moveTo>
                <a:cubicBezTo>
                  <a:pt x="554" y="251"/>
                  <a:pt x="552" y="247"/>
                  <a:pt x="549" y="252"/>
                </a:cubicBezTo>
                <a:cubicBezTo>
                  <a:pt x="548" y="254"/>
                  <a:pt x="553" y="255"/>
                  <a:pt x="554" y="253"/>
                </a:cubicBezTo>
                <a:close/>
                <a:moveTo>
                  <a:pt x="763" y="566"/>
                </a:moveTo>
                <a:cubicBezTo>
                  <a:pt x="759" y="565"/>
                  <a:pt x="758" y="573"/>
                  <a:pt x="755" y="578"/>
                </a:cubicBezTo>
                <a:cubicBezTo>
                  <a:pt x="751" y="584"/>
                  <a:pt x="747" y="589"/>
                  <a:pt x="746" y="588"/>
                </a:cubicBezTo>
                <a:cubicBezTo>
                  <a:pt x="745" y="588"/>
                  <a:pt x="737" y="593"/>
                  <a:pt x="739" y="600"/>
                </a:cubicBezTo>
                <a:cubicBezTo>
                  <a:pt x="740" y="606"/>
                  <a:pt x="740" y="613"/>
                  <a:pt x="737" y="617"/>
                </a:cubicBezTo>
                <a:cubicBezTo>
                  <a:pt x="734" y="621"/>
                  <a:pt x="738" y="629"/>
                  <a:pt x="737" y="634"/>
                </a:cubicBezTo>
                <a:cubicBezTo>
                  <a:pt x="735" y="639"/>
                  <a:pt x="737" y="642"/>
                  <a:pt x="742" y="642"/>
                </a:cubicBezTo>
                <a:cubicBezTo>
                  <a:pt x="746" y="641"/>
                  <a:pt x="748" y="638"/>
                  <a:pt x="751" y="632"/>
                </a:cubicBezTo>
                <a:cubicBezTo>
                  <a:pt x="754" y="626"/>
                  <a:pt x="754" y="620"/>
                  <a:pt x="757" y="615"/>
                </a:cubicBezTo>
                <a:cubicBezTo>
                  <a:pt x="759" y="609"/>
                  <a:pt x="762" y="598"/>
                  <a:pt x="763" y="595"/>
                </a:cubicBezTo>
                <a:cubicBezTo>
                  <a:pt x="764" y="592"/>
                  <a:pt x="766" y="583"/>
                  <a:pt x="766" y="578"/>
                </a:cubicBezTo>
                <a:cubicBezTo>
                  <a:pt x="766" y="573"/>
                  <a:pt x="765" y="567"/>
                  <a:pt x="763" y="566"/>
                </a:cubicBezTo>
                <a:close/>
                <a:moveTo>
                  <a:pt x="143" y="130"/>
                </a:moveTo>
                <a:cubicBezTo>
                  <a:pt x="142" y="131"/>
                  <a:pt x="148" y="133"/>
                  <a:pt x="149" y="131"/>
                </a:cubicBezTo>
                <a:cubicBezTo>
                  <a:pt x="150" y="129"/>
                  <a:pt x="146" y="126"/>
                  <a:pt x="143" y="130"/>
                </a:cubicBezTo>
                <a:close/>
                <a:moveTo>
                  <a:pt x="586" y="254"/>
                </a:moveTo>
                <a:cubicBezTo>
                  <a:pt x="589" y="250"/>
                  <a:pt x="584" y="245"/>
                  <a:pt x="582" y="245"/>
                </a:cubicBezTo>
                <a:cubicBezTo>
                  <a:pt x="578" y="245"/>
                  <a:pt x="576" y="253"/>
                  <a:pt x="579" y="255"/>
                </a:cubicBezTo>
                <a:cubicBezTo>
                  <a:pt x="582" y="258"/>
                  <a:pt x="584" y="258"/>
                  <a:pt x="586" y="254"/>
                </a:cubicBezTo>
                <a:close/>
                <a:moveTo>
                  <a:pt x="606" y="269"/>
                </a:moveTo>
                <a:cubicBezTo>
                  <a:pt x="609" y="270"/>
                  <a:pt x="610" y="273"/>
                  <a:pt x="612" y="274"/>
                </a:cubicBezTo>
                <a:cubicBezTo>
                  <a:pt x="614" y="274"/>
                  <a:pt x="619" y="274"/>
                  <a:pt x="617" y="269"/>
                </a:cubicBezTo>
                <a:cubicBezTo>
                  <a:pt x="615" y="264"/>
                  <a:pt x="612" y="263"/>
                  <a:pt x="610" y="263"/>
                </a:cubicBezTo>
                <a:cubicBezTo>
                  <a:pt x="609" y="263"/>
                  <a:pt x="604" y="261"/>
                  <a:pt x="601" y="263"/>
                </a:cubicBezTo>
                <a:cubicBezTo>
                  <a:pt x="600" y="264"/>
                  <a:pt x="604" y="268"/>
                  <a:pt x="606" y="269"/>
                </a:cubicBezTo>
                <a:close/>
                <a:moveTo>
                  <a:pt x="158" y="131"/>
                </a:moveTo>
                <a:cubicBezTo>
                  <a:pt x="154" y="133"/>
                  <a:pt x="157" y="136"/>
                  <a:pt x="160" y="134"/>
                </a:cubicBezTo>
                <a:cubicBezTo>
                  <a:pt x="163" y="133"/>
                  <a:pt x="162" y="130"/>
                  <a:pt x="158" y="131"/>
                </a:cubicBezTo>
                <a:close/>
                <a:moveTo>
                  <a:pt x="421" y="0"/>
                </a:moveTo>
                <a:cubicBezTo>
                  <a:pt x="189" y="0"/>
                  <a:pt x="0" y="189"/>
                  <a:pt x="0" y="421"/>
                </a:cubicBezTo>
                <a:cubicBezTo>
                  <a:pt x="0" y="653"/>
                  <a:pt x="189" y="842"/>
                  <a:pt x="421" y="842"/>
                </a:cubicBezTo>
                <a:cubicBezTo>
                  <a:pt x="653" y="842"/>
                  <a:pt x="841" y="653"/>
                  <a:pt x="841" y="421"/>
                </a:cubicBezTo>
                <a:cubicBezTo>
                  <a:pt x="841" y="189"/>
                  <a:pt x="653" y="0"/>
                  <a:pt x="421" y="0"/>
                </a:cubicBezTo>
                <a:close/>
                <a:moveTo>
                  <a:pt x="755" y="227"/>
                </a:moveTo>
                <a:cubicBezTo>
                  <a:pt x="757" y="225"/>
                  <a:pt x="762" y="230"/>
                  <a:pt x="764" y="228"/>
                </a:cubicBezTo>
                <a:cubicBezTo>
                  <a:pt x="767" y="226"/>
                  <a:pt x="769" y="223"/>
                  <a:pt x="770" y="223"/>
                </a:cubicBezTo>
                <a:cubicBezTo>
                  <a:pt x="771" y="222"/>
                  <a:pt x="777" y="225"/>
                  <a:pt x="778" y="228"/>
                </a:cubicBezTo>
                <a:cubicBezTo>
                  <a:pt x="779" y="231"/>
                  <a:pt x="783" y="236"/>
                  <a:pt x="782" y="237"/>
                </a:cubicBezTo>
                <a:cubicBezTo>
                  <a:pt x="781" y="238"/>
                  <a:pt x="776" y="239"/>
                  <a:pt x="774" y="236"/>
                </a:cubicBezTo>
                <a:cubicBezTo>
                  <a:pt x="772" y="233"/>
                  <a:pt x="767" y="235"/>
                  <a:pt x="767" y="241"/>
                </a:cubicBezTo>
                <a:cubicBezTo>
                  <a:pt x="767" y="246"/>
                  <a:pt x="769" y="242"/>
                  <a:pt x="771" y="244"/>
                </a:cubicBezTo>
                <a:cubicBezTo>
                  <a:pt x="773" y="247"/>
                  <a:pt x="773" y="249"/>
                  <a:pt x="775" y="252"/>
                </a:cubicBezTo>
                <a:cubicBezTo>
                  <a:pt x="776" y="255"/>
                  <a:pt x="778" y="255"/>
                  <a:pt x="780" y="257"/>
                </a:cubicBezTo>
                <a:cubicBezTo>
                  <a:pt x="781" y="260"/>
                  <a:pt x="776" y="262"/>
                  <a:pt x="778" y="265"/>
                </a:cubicBezTo>
                <a:cubicBezTo>
                  <a:pt x="781" y="268"/>
                  <a:pt x="782" y="280"/>
                  <a:pt x="783" y="283"/>
                </a:cubicBezTo>
                <a:cubicBezTo>
                  <a:pt x="783" y="286"/>
                  <a:pt x="776" y="287"/>
                  <a:pt x="774" y="286"/>
                </a:cubicBezTo>
                <a:cubicBezTo>
                  <a:pt x="772" y="285"/>
                  <a:pt x="766" y="281"/>
                  <a:pt x="763" y="280"/>
                </a:cubicBezTo>
                <a:cubicBezTo>
                  <a:pt x="761" y="279"/>
                  <a:pt x="759" y="266"/>
                  <a:pt x="762" y="267"/>
                </a:cubicBezTo>
                <a:cubicBezTo>
                  <a:pt x="765" y="268"/>
                  <a:pt x="766" y="267"/>
                  <a:pt x="768" y="263"/>
                </a:cubicBezTo>
                <a:cubicBezTo>
                  <a:pt x="771" y="259"/>
                  <a:pt x="764" y="256"/>
                  <a:pt x="761" y="255"/>
                </a:cubicBezTo>
                <a:cubicBezTo>
                  <a:pt x="759" y="253"/>
                  <a:pt x="754" y="242"/>
                  <a:pt x="752" y="239"/>
                </a:cubicBezTo>
                <a:cubicBezTo>
                  <a:pt x="750" y="235"/>
                  <a:pt x="751" y="230"/>
                  <a:pt x="755" y="227"/>
                </a:cubicBezTo>
                <a:close/>
                <a:moveTo>
                  <a:pt x="677" y="234"/>
                </a:moveTo>
                <a:cubicBezTo>
                  <a:pt x="679" y="232"/>
                  <a:pt x="681" y="228"/>
                  <a:pt x="683" y="223"/>
                </a:cubicBezTo>
                <a:cubicBezTo>
                  <a:pt x="685" y="218"/>
                  <a:pt x="688" y="218"/>
                  <a:pt x="690" y="219"/>
                </a:cubicBezTo>
                <a:cubicBezTo>
                  <a:pt x="692" y="219"/>
                  <a:pt x="697" y="229"/>
                  <a:pt x="698" y="232"/>
                </a:cubicBezTo>
                <a:cubicBezTo>
                  <a:pt x="699" y="235"/>
                  <a:pt x="703" y="231"/>
                  <a:pt x="704" y="230"/>
                </a:cubicBezTo>
                <a:cubicBezTo>
                  <a:pt x="706" y="229"/>
                  <a:pt x="708" y="227"/>
                  <a:pt x="708" y="224"/>
                </a:cubicBezTo>
                <a:cubicBezTo>
                  <a:pt x="708" y="222"/>
                  <a:pt x="711" y="221"/>
                  <a:pt x="715" y="221"/>
                </a:cubicBezTo>
                <a:cubicBezTo>
                  <a:pt x="718" y="221"/>
                  <a:pt x="715" y="225"/>
                  <a:pt x="713" y="226"/>
                </a:cubicBezTo>
                <a:cubicBezTo>
                  <a:pt x="711" y="226"/>
                  <a:pt x="712" y="229"/>
                  <a:pt x="717" y="231"/>
                </a:cubicBezTo>
                <a:cubicBezTo>
                  <a:pt x="721" y="233"/>
                  <a:pt x="725" y="239"/>
                  <a:pt x="730" y="243"/>
                </a:cubicBezTo>
                <a:cubicBezTo>
                  <a:pt x="735" y="247"/>
                  <a:pt x="736" y="254"/>
                  <a:pt x="733" y="254"/>
                </a:cubicBezTo>
                <a:cubicBezTo>
                  <a:pt x="730" y="255"/>
                  <a:pt x="722" y="255"/>
                  <a:pt x="719" y="255"/>
                </a:cubicBezTo>
                <a:cubicBezTo>
                  <a:pt x="716" y="254"/>
                  <a:pt x="711" y="249"/>
                  <a:pt x="706" y="248"/>
                </a:cubicBezTo>
                <a:cubicBezTo>
                  <a:pt x="702" y="246"/>
                  <a:pt x="696" y="246"/>
                  <a:pt x="694" y="249"/>
                </a:cubicBezTo>
                <a:cubicBezTo>
                  <a:pt x="692" y="253"/>
                  <a:pt x="685" y="251"/>
                  <a:pt x="682" y="251"/>
                </a:cubicBezTo>
                <a:cubicBezTo>
                  <a:pt x="679" y="250"/>
                  <a:pt x="676" y="255"/>
                  <a:pt x="675" y="253"/>
                </a:cubicBezTo>
                <a:cubicBezTo>
                  <a:pt x="675" y="253"/>
                  <a:pt x="677" y="244"/>
                  <a:pt x="674" y="243"/>
                </a:cubicBezTo>
                <a:cubicBezTo>
                  <a:pt x="672" y="242"/>
                  <a:pt x="675" y="236"/>
                  <a:pt x="677" y="234"/>
                </a:cubicBezTo>
                <a:close/>
                <a:moveTo>
                  <a:pt x="671" y="148"/>
                </a:moveTo>
                <a:cubicBezTo>
                  <a:pt x="668" y="148"/>
                  <a:pt x="664" y="148"/>
                  <a:pt x="657" y="147"/>
                </a:cubicBezTo>
                <a:cubicBezTo>
                  <a:pt x="651" y="147"/>
                  <a:pt x="643" y="147"/>
                  <a:pt x="643" y="148"/>
                </a:cubicBezTo>
                <a:cubicBezTo>
                  <a:pt x="644" y="149"/>
                  <a:pt x="653" y="153"/>
                  <a:pt x="650" y="155"/>
                </a:cubicBezTo>
                <a:cubicBezTo>
                  <a:pt x="647" y="157"/>
                  <a:pt x="644" y="154"/>
                  <a:pt x="640" y="154"/>
                </a:cubicBezTo>
                <a:cubicBezTo>
                  <a:pt x="636" y="153"/>
                  <a:pt x="634" y="159"/>
                  <a:pt x="633" y="163"/>
                </a:cubicBezTo>
                <a:cubicBezTo>
                  <a:pt x="632" y="166"/>
                  <a:pt x="636" y="173"/>
                  <a:pt x="630" y="170"/>
                </a:cubicBezTo>
                <a:cubicBezTo>
                  <a:pt x="623" y="168"/>
                  <a:pt x="619" y="167"/>
                  <a:pt x="617" y="168"/>
                </a:cubicBezTo>
                <a:cubicBezTo>
                  <a:pt x="616" y="169"/>
                  <a:pt x="613" y="172"/>
                  <a:pt x="609" y="173"/>
                </a:cubicBezTo>
                <a:cubicBezTo>
                  <a:pt x="605" y="174"/>
                  <a:pt x="605" y="178"/>
                  <a:pt x="600" y="178"/>
                </a:cubicBezTo>
                <a:cubicBezTo>
                  <a:pt x="599" y="178"/>
                  <a:pt x="599" y="178"/>
                  <a:pt x="599" y="178"/>
                </a:cubicBezTo>
                <a:cubicBezTo>
                  <a:pt x="603" y="162"/>
                  <a:pt x="613" y="167"/>
                  <a:pt x="613" y="167"/>
                </a:cubicBezTo>
                <a:cubicBezTo>
                  <a:pt x="613" y="167"/>
                  <a:pt x="618" y="161"/>
                  <a:pt x="616" y="158"/>
                </a:cubicBezTo>
                <a:cubicBezTo>
                  <a:pt x="615" y="154"/>
                  <a:pt x="621" y="147"/>
                  <a:pt x="622" y="146"/>
                </a:cubicBezTo>
                <a:cubicBezTo>
                  <a:pt x="623" y="145"/>
                  <a:pt x="627" y="139"/>
                  <a:pt x="621" y="137"/>
                </a:cubicBezTo>
                <a:cubicBezTo>
                  <a:pt x="616" y="134"/>
                  <a:pt x="611" y="133"/>
                  <a:pt x="616" y="128"/>
                </a:cubicBezTo>
                <a:cubicBezTo>
                  <a:pt x="622" y="123"/>
                  <a:pt x="626" y="129"/>
                  <a:pt x="632" y="121"/>
                </a:cubicBezTo>
                <a:cubicBezTo>
                  <a:pt x="638" y="114"/>
                  <a:pt x="629" y="111"/>
                  <a:pt x="637" y="111"/>
                </a:cubicBezTo>
                <a:cubicBezTo>
                  <a:pt x="644" y="111"/>
                  <a:pt x="652" y="112"/>
                  <a:pt x="651" y="114"/>
                </a:cubicBezTo>
                <a:cubicBezTo>
                  <a:pt x="649" y="117"/>
                  <a:pt x="641" y="121"/>
                  <a:pt x="636" y="124"/>
                </a:cubicBezTo>
                <a:cubicBezTo>
                  <a:pt x="631" y="126"/>
                  <a:pt x="633" y="131"/>
                  <a:pt x="635" y="134"/>
                </a:cubicBezTo>
                <a:cubicBezTo>
                  <a:pt x="637" y="136"/>
                  <a:pt x="639" y="143"/>
                  <a:pt x="642" y="142"/>
                </a:cubicBezTo>
                <a:cubicBezTo>
                  <a:pt x="646" y="142"/>
                  <a:pt x="650" y="139"/>
                  <a:pt x="654" y="139"/>
                </a:cubicBezTo>
                <a:cubicBezTo>
                  <a:pt x="658" y="140"/>
                  <a:pt x="666" y="140"/>
                  <a:pt x="667" y="140"/>
                </a:cubicBezTo>
                <a:cubicBezTo>
                  <a:pt x="668" y="140"/>
                  <a:pt x="674" y="147"/>
                  <a:pt x="671" y="148"/>
                </a:cubicBezTo>
                <a:close/>
                <a:moveTo>
                  <a:pt x="205" y="669"/>
                </a:moveTo>
                <a:cubicBezTo>
                  <a:pt x="203" y="671"/>
                  <a:pt x="199" y="671"/>
                  <a:pt x="201" y="674"/>
                </a:cubicBezTo>
                <a:cubicBezTo>
                  <a:pt x="204" y="677"/>
                  <a:pt x="199" y="678"/>
                  <a:pt x="199" y="679"/>
                </a:cubicBezTo>
                <a:cubicBezTo>
                  <a:pt x="199" y="681"/>
                  <a:pt x="203" y="688"/>
                  <a:pt x="202" y="691"/>
                </a:cubicBezTo>
                <a:cubicBezTo>
                  <a:pt x="201" y="693"/>
                  <a:pt x="200" y="697"/>
                  <a:pt x="199" y="700"/>
                </a:cubicBezTo>
                <a:cubicBezTo>
                  <a:pt x="199" y="702"/>
                  <a:pt x="196" y="705"/>
                  <a:pt x="197" y="708"/>
                </a:cubicBezTo>
                <a:cubicBezTo>
                  <a:pt x="199" y="712"/>
                  <a:pt x="195" y="710"/>
                  <a:pt x="195" y="714"/>
                </a:cubicBezTo>
                <a:cubicBezTo>
                  <a:pt x="196" y="717"/>
                  <a:pt x="199" y="716"/>
                  <a:pt x="199" y="720"/>
                </a:cubicBezTo>
                <a:cubicBezTo>
                  <a:pt x="199" y="725"/>
                  <a:pt x="197" y="726"/>
                  <a:pt x="198" y="729"/>
                </a:cubicBezTo>
                <a:cubicBezTo>
                  <a:pt x="198" y="732"/>
                  <a:pt x="201" y="736"/>
                  <a:pt x="201" y="737"/>
                </a:cubicBezTo>
                <a:cubicBezTo>
                  <a:pt x="201" y="738"/>
                  <a:pt x="200" y="742"/>
                  <a:pt x="198" y="744"/>
                </a:cubicBezTo>
                <a:cubicBezTo>
                  <a:pt x="196" y="747"/>
                  <a:pt x="194" y="749"/>
                  <a:pt x="195" y="751"/>
                </a:cubicBezTo>
                <a:cubicBezTo>
                  <a:pt x="196" y="752"/>
                  <a:pt x="199" y="754"/>
                  <a:pt x="199" y="755"/>
                </a:cubicBezTo>
                <a:cubicBezTo>
                  <a:pt x="198" y="756"/>
                  <a:pt x="196" y="760"/>
                  <a:pt x="197" y="762"/>
                </a:cubicBezTo>
                <a:cubicBezTo>
                  <a:pt x="197" y="764"/>
                  <a:pt x="201" y="764"/>
                  <a:pt x="202" y="765"/>
                </a:cubicBezTo>
                <a:cubicBezTo>
                  <a:pt x="203" y="766"/>
                  <a:pt x="201" y="767"/>
                  <a:pt x="200" y="768"/>
                </a:cubicBezTo>
                <a:cubicBezTo>
                  <a:pt x="86" y="695"/>
                  <a:pt x="9" y="567"/>
                  <a:pt x="9" y="421"/>
                </a:cubicBezTo>
                <a:cubicBezTo>
                  <a:pt x="9" y="398"/>
                  <a:pt x="11" y="376"/>
                  <a:pt x="15" y="354"/>
                </a:cubicBezTo>
                <a:cubicBezTo>
                  <a:pt x="15" y="354"/>
                  <a:pt x="15" y="354"/>
                  <a:pt x="15" y="354"/>
                </a:cubicBezTo>
                <a:cubicBezTo>
                  <a:pt x="15" y="357"/>
                  <a:pt x="17" y="358"/>
                  <a:pt x="18" y="359"/>
                </a:cubicBezTo>
                <a:cubicBezTo>
                  <a:pt x="20" y="359"/>
                  <a:pt x="22" y="368"/>
                  <a:pt x="25" y="364"/>
                </a:cubicBezTo>
                <a:cubicBezTo>
                  <a:pt x="27" y="360"/>
                  <a:pt x="21" y="354"/>
                  <a:pt x="20" y="352"/>
                </a:cubicBezTo>
                <a:cubicBezTo>
                  <a:pt x="18" y="350"/>
                  <a:pt x="19" y="345"/>
                  <a:pt x="17" y="341"/>
                </a:cubicBezTo>
                <a:cubicBezTo>
                  <a:pt x="18" y="339"/>
                  <a:pt x="18" y="337"/>
                  <a:pt x="18" y="335"/>
                </a:cubicBezTo>
                <a:cubicBezTo>
                  <a:pt x="20" y="337"/>
                  <a:pt x="21" y="338"/>
                  <a:pt x="21" y="340"/>
                </a:cubicBezTo>
                <a:cubicBezTo>
                  <a:pt x="24" y="343"/>
                  <a:pt x="28" y="357"/>
                  <a:pt x="30" y="357"/>
                </a:cubicBezTo>
                <a:cubicBezTo>
                  <a:pt x="31" y="357"/>
                  <a:pt x="36" y="364"/>
                  <a:pt x="36" y="364"/>
                </a:cubicBezTo>
                <a:cubicBezTo>
                  <a:pt x="36" y="364"/>
                  <a:pt x="38" y="371"/>
                  <a:pt x="37" y="373"/>
                </a:cubicBezTo>
                <a:cubicBezTo>
                  <a:pt x="36" y="375"/>
                  <a:pt x="38" y="382"/>
                  <a:pt x="40" y="384"/>
                </a:cubicBezTo>
                <a:cubicBezTo>
                  <a:pt x="43" y="386"/>
                  <a:pt x="52" y="386"/>
                  <a:pt x="53" y="393"/>
                </a:cubicBezTo>
                <a:cubicBezTo>
                  <a:pt x="53" y="395"/>
                  <a:pt x="55" y="405"/>
                  <a:pt x="58" y="405"/>
                </a:cubicBezTo>
                <a:cubicBezTo>
                  <a:pt x="62" y="405"/>
                  <a:pt x="67" y="402"/>
                  <a:pt x="68" y="404"/>
                </a:cubicBezTo>
                <a:cubicBezTo>
                  <a:pt x="69" y="405"/>
                  <a:pt x="72" y="412"/>
                  <a:pt x="74" y="408"/>
                </a:cubicBezTo>
                <a:cubicBezTo>
                  <a:pt x="76" y="404"/>
                  <a:pt x="77" y="403"/>
                  <a:pt x="80" y="403"/>
                </a:cubicBezTo>
                <a:cubicBezTo>
                  <a:pt x="83" y="403"/>
                  <a:pt x="84" y="407"/>
                  <a:pt x="86" y="409"/>
                </a:cubicBezTo>
                <a:cubicBezTo>
                  <a:pt x="88" y="412"/>
                  <a:pt x="93" y="418"/>
                  <a:pt x="96" y="418"/>
                </a:cubicBezTo>
                <a:cubicBezTo>
                  <a:pt x="98" y="418"/>
                  <a:pt x="102" y="422"/>
                  <a:pt x="104" y="421"/>
                </a:cubicBezTo>
                <a:cubicBezTo>
                  <a:pt x="105" y="419"/>
                  <a:pt x="108" y="422"/>
                  <a:pt x="110" y="423"/>
                </a:cubicBezTo>
                <a:cubicBezTo>
                  <a:pt x="112" y="424"/>
                  <a:pt x="115" y="428"/>
                  <a:pt x="114" y="434"/>
                </a:cubicBezTo>
                <a:cubicBezTo>
                  <a:pt x="114" y="440"/>
                  <a:pt x="120" y="442"/>
                  <a:pt x="122" y="444"/>
                </a:cubicBezTo>
                <a:cubicBezTo>
                  <a:pt x="124" y="445"/>
                  <a:pt x="128" y="449"/>
                  <a:pt x="130" y="452"/>
                </a:cubicBezTo>
                <a:cubicBezTo>
                  <a:pt x="132" y="454"/>
                  <a:pt x="136" y="455"/>
                  <a:pt x="137" y="457"/>
                </a:cubicBezTo>
                <a:cubicBezTo>
                  <a:pt x="139" y="458"/>
                  <a:pt x="139" y="461"/>
                  <a:pt x="143" y="459"/>
                </a:cubicBezTo>
                <a:cubicBezTo>
                  <a:pt x="146" y="456"/>
                  <a:pt x="146" y="451"/>
                  <a:pt x="146" y="451"/>
                </a:cubicBezTo>
                <a:cubicBezTo>
                  <a:pt x="146" y="451"/>
                  <a:pt x="150" y="451"/>
                  <a:pt x="152" y="453"/>
                </a:cubicBezTo>
                <a:cubicBezTo>
                  <a:pt x="154" y="455"/>
                  <a:pt x="155" y="462"/>
                  <a:pt x="156" y="463"/>
                </a:cubicBezTo>
                <a:cubicBezTo>
                  <a:pt x="158" y="464"/>
                  <a:pt x="160" y="472"/>
                  <a:pt x="159" y="478"/>
                </a:cubicBezTo>
                <a:cubicBezTo>
                  <a:pt x="157" y="483"/>
                  <a:pt x="158" y="489"/>
                  <a:pt x="156" y="489"/>
                </a:cubicBezTo>
                <a:cubicBezTo>
                  <a:pt x="155" y="489"/>
                  <a:pt x="150" y="494"/>
                  <a:pt x="148" y="496"/>
                </a:cubicBezTo>
                <a:cubicBezTo>
                  <a:pt x="146" y="497"/>
                  <a:pt x="142" y="506"/>
                  <a:pt x="143" y="508"/>
                </a:cubicBezTo>
                <a:cubicBezTo>
                  <a:pt x="143" y="511"/>
                  <a:pt x="145" y="519"/>
                  <a:pt x="144" y="523"/>
                </a:cubicBezTo>
                <a:cubicBezTo>
                  <a:pt x="144" y="526"/>
                  <a:pt x="141" y="530"/>
                  <a:pt x="142" y="535"/>
                </a:cubicBezTo>
                <a:cubicBezTo>
                  <a:pt x="144" y="541"/>
                  <a:pt x="152" y="543"/>
                  <a:pt x="153" y="548"/>
                </a:cubicBezTo>
                <a:cubicBezTo>
                  <a:pt x="154" y="553"/>
                  <a:pt x="160" y="565"/>
                  <a:pt x="161" y="570"/>
                </a:cubicBezTo>
                <a:cubicBezTo>
                  <a:pt x="163" y="575"/>
                  <a:pt x="167" y="581"/>
                  <a:pt x="168" y="588"/>
                </a:cubicBezTo>
                <a:cubicBezTo>
                  <a:pt x="168" y="595"/>
                  <a:pt x="181" y="600"/>
                  <a:pt x="183" y="600"/>
                </a:cubicBezTo>
                <a:cubicBezTo>
                  <a:pt x="185" y="601"/>
                  <a:pt x="189" y="605"/>
                  <a:pt x="192" y="607"/>
                </a:cubicBezTo>
                <a:cubicBezTo>
                  <a:pt x="195" y="609"/>
                  <a:pt x="198" y="612"/>
                  <a:pt x="201" y="616"/>
                </a:cubicBezTo>
                <a:cubicBezTo>
                  <a:pt x="203" y="620"/>
                  <a:pt x="203" y="625"/>
                  <a:pt x="203" y="627"/>
                </a:cubicBezTo>
                <a:cubicBezTo>
                  <a:pt x="203" y="628"/>
                  <a:pt x="203" y="643"/>
                  <a:pt x="203" y="651"/>
                </a:cubicBezTo>
                <a:cubicBezTo>
                  <a:pt x="203" y="659"/>
                  <a:pt x="208" y="667"/>
                  <a:pt x="205" y="669"/>
                </a:cubicBezTo>
                <a:close/>
                <a:moveTo>
                  <a:pt x="226" y="781"/>
                </a:moveTo>
                <a:cubicBezTo>
                  <a:pt x="225" y="781"/>
                  <a:pt x="225" y="782"/>
                  <a:pt x="224" y="782"/>
                </a:cubicBezTo>
                <a:cubicBezTo>
                  <a:pt x="224" y="782"/>
                  <a:pt x="223" y="781"/>
                  <a:pt x="223" y="781"/>
                </a:cubicBezTo>
                <a:cubicBezTo>
                  <a:pt x="223" y="781"/>
                  <a:pt x="223" y="780"/>
                  <a:pt x="223" y="779"/>
                </a:cubicBezTo>
                <a:cubicBezTo>
                  <a:pt x="223" y="776"/>
                  <a:pt x="229" y="779"/>
                  <a:pt x="226" y="781"/>
                </a:cubicBezTo>
                <a:close/>
                <a:moveTo>
                  <a:pt x="421" y="832"/>
                </a:moveTo>
                <a:cubicBezTo>
                  <a:pt x="353" y="832"/>
                  <a:pt x="289" y="816"/>
                  <a:pt x="233" y="787"/>
                </a:cubicBezTo>
                <a:cubicBezTo>
                  <a:pt x="236" y="787"/>
                  <a:pt x="241" y="786"/>
                  <a:pt x="243" y="785"/>
                </a:cubicBezTo>
                <a:cubicBezTo>
                  <a:pt x="244" y="785"/>
                  <a:pt x="252" y="784"/>
                  <a:pt x="252" y="783"/>
                </a:cubicBezTo>
                <a:cubicBezTo>
                  <a:pt x="253" y="783"/>
                  <a:pt x="246" y="783"/>
                  <a:pt x="242" y="782"/>
                </a:cubicBezTo>
                <a:cubicBezTo>
                  <a:pt x="238" y="781"/>
                  <a:pt x="231" y="777"/>
                  <a:pt x="230" y="775"/>
                </a:cubicBezTo>
                <a:cubicBezTo>
                  <a:pt x="229" y="773"/>
                  <a:pt x="228" y="769"/>
                  <a:pt x="230" y="768"/>
                </a:cubicBezTo>
                <a:cubicBezTo>
                  <a:pt x="233" y="767"/>
                  <a:pt x="238" y="763"/>
                  <a:pt x="240" y="762"/>
                </a:cubicBezTo>
                <a:cubicBezTo>
                  <a:pt x="241" y="761"/>
                  <a:pt x="243" y="756"/>
                  <a:pt x="241" y="756"/>
                </a:cubicBezTo>
                <a:cubicBezTo>
                  <a:pt x="240" y="755"/>
                  <a:pt x="234" y="755"/>
                  <a:pt x="233" y="754"/>
                </a:cubicBezTo>
                <a:cubicBezTo>
                  <a:pt x="232" y="753"/>
                  <a:pt x="232" y="752"/>
                  <a:pt x="235" y="750"/>
                </a:cubicBezTo>
                <a:cubicBezTo>
                  <a:pt x="239" y="747"/>
                  <a:pt x="240" y="744"/>
                  <a:pt x="242" y="743"/>
                </a:cubicBezTo>
                <a:cubicBezTo>
                  <a:pt x="243" y="742"/>
                  <a:pt x="246" y="740"/>
                  <a:pt x="247" y="737"/>
                </a:cubicBezTo>
                <a:cubicBezTo>
                  <a:pt x="248" y="735"/>
                  <a:pt x="245" y="736"/>
                  <a:pt x="243" y="736"/>
                </a:cubicBezTo>
                <a:cubicBezTo>
                  <a:pt x="241" y="736"/>
                  <a:pt x="239" y="732"/>
                  <a:pt x="238" y="730"/>
                </a:cubicBezTo>
                <a:cubicBezTo>
                  <a:pt x="238" y="728"/>
                  <a:pt x="245" y="731"/>
                  <a:pt x="249" y="732"/>
                </a:cubicBezTo>
                <a:cubicBezTo>
                  <a:pt x="254" y="733"/>
                  <a:pt x="251" y="730"/>
                  <a:pt x="251" y="728"/>
                </a:cubicBezTo>
                <a:cubicBezTo>
                  <a:pt x="250" y="726"/>
                  <a:pt x="251" y="722"/>
                  <a:pt x="253" y="723"/>
                </a:cubicBezTo>
                <a:cubicBezTo>
                  <a:pt x="256" y="725"/>
                  <a:pt x="268" y="724"/>
                  <a:pt x="270" y="723"/>
                </a:cubicBezTo>
                <a:cubicBezTo>
                  <a:pt x="272" y="723"/>
                  <a:pt x="275" y="716"/>
                  <a:pt x="277" y="714"/>
                </a:cubicBezTo>
                <a:cubicBezTo>
                  <a:pt x="278" y="712"/>
                  <a:pt x="278" y="710"/>
                  <a:pt x="276" y="709"/>
                </a:cubicBezTo>
                <a:cubicBezTo>
                  <a:pt x="274" y="708"/>
                  <a:pt x="268" y="703"/>
                  <a:pt x="267" y="702"/>
                </a:cubicBezTo>
                <a:cubicBezTo>
                  <a:pt x="266" y="701"/>
                  <a:pt x="268" y="693"/>
                  <a:pt x="269" y="691"/>
                </a:cubicBezTo>
                <a:cubicBezTo>
                  <a:pt x="269" y="689"/>
                  <a:pt x="270" y="703"/>
                  <a:pt x="276" y="705"/>
                </a:cubicBezTo>
                <a:cubicBezTo>
                  <a:pt x="282" y="707"/>
                  <a:pt x="285" y="708"/>
                  <a:pt x="290" y="703"/>
                </a:cubicBezTo>
                <a:cubicBezTo>
                  <a:pt x="295" y="699"/>
                  <a:pt x="299" y="695"/>
                  <a:pt x="300" y="692"/>
                </a:cubicBezTo>
                <a:cubicBezTo>
                  <a:pt x="300" y="689"/>
                  <a:pt x="301" y="685"/>
                  <a:pt x="303" y="684"/>
                </a:cubicBezTo>
                <a:cubicBezTo>
                  <a:pt x="305" y="683"/>
                  <a:pt x="307" y="684"/>
                  <a:pt x="309" y="678"/>
                </a:cubicBezTo>
                <a:cubicBezTo>
                  <a:pt x="311" y="673"/>
                  <a:pt x="314" y="677"/>
                  <a:pt x="316" y="672"/>
                </a:cubicBezTo>
                <a:cubicBezTo>
                  <a:pt x="318" y="668"/>
                  <a:pt x="311" y="661"/>
                  <a:pt x="316" y="658"/>
                </a:cubicBezTo>
                <a:cubicBezTo>
                  <a:pt x="321" y="654"/>
                  <a:pt x="330" y="650"/>
                  <a:pt x="330" y="650"/>
                </a:cubicBezTo>
                <a:cubicBezTo>
                  <a:pt x="330" y="650"/>
                  <a:pt x="333" y="649"/>
                  <a:pt x="338" y="647"/>
                </a:cubicBezTo>
                <a:cubicBezTo>
                  <a:pt x="343" y="646"/>
                  <a:pt x="349" y="647"/>
                  <a:pt x="351" y="644"/>
                </a:cubicBezTo>
                <a:cubicBezTo>
                  <a:pt x="353" y="641"/>
                  <a:pt x="354" y="635"/>
                  <a:pt x="357" y="632"/>
                </a:cubicBezTo>
                <a:cubicBezTo>
                  <a:pt x="359" y="629"/>
                  <a:pt x="362" y="624"/>
                  <a:pt x="361" y="621"/>
                </a:cubicBezTo>
                <a:cubicBezTo>
                  <a:pt x="360" y="619"/>
                  <a:pt x="364" y="608"/>
                  <a:pt x="364" y="605"/>
                </a:cubicBezTo>
                <a:cubicBezTo>
                  <a:pt x="363" y="602"/>
                  <a:pt x="359" y="595"/>
                  <a:pt x="366" y="589"/>
                </a:cubicBezTo>
                <a:cubicBezTo>
                  <a:pt x="373" y="583"/>
                  <a:pt x="380" y="574"/>
                  <a:pt x="380" y="571"/>
                </a:cubicBezTo>
                <a:cubicBezTo>
                  <a:pt x="381" y="569"/>
                  <a:pt x="386" y="558"/>
                  <a:pt x="386" y="552"/>
                </a:cubicBezTo>
                <a:cubicBezTo>
                  <a:pt x="385" y="547"/>
                  <a:pt x="380" y="541"/>
                  <a:pt x="377" y="539"/>
                </a:cubicBezTo>
                <a:cubicBezTo>
                  <a:pt x="374" y="538"/>
                  <a:pt x="367" y="537"/>
                  <a:pt x="364" y="533"/>
                </a:cubicBezTo>
                <a:cubicBezTo>
                  <a:pt x="361" y="528"/>
                  <a:pt x="353" y="524"/>
                  <a:pt x="350" y="525"/>
                </a:cubicBezTo>
                <a:cubicBezTo>
                  <a:pt x="348" y="526"/>
                  <a:pt x="343" y="527"/>
                  <a:pt x="339" y="525"/>
                </a:cubicBezTo>
                <a:cubicBezTo>
                  <a:pt x="335" y="522"/>
                  <a:pt x="329" y="519"/>
                  <a:pt x="327" y="516"/>
                </a:cubicBezTo>
                <a:cubicBezTo>
                  <a:pt x="325" y="514"/>
                  <a:pt x="319" y="512"/>
                  <a:pt x="316" y="512"/>
                </a:cubicBezTo>
                <a:cubicBezTo>
                  <a:pt x="313" y="512"/>
                  <a:pt x="314" y="510"/>
                  <a:pt x="310" y="517"/>
                </a:cubicBezTo>
                <a:cubicBezTo>
                  <a:pt x="306" y="523"/>
                  <a:pt x="310" y="525"/>
                  <a:pt x="302" y="524"/>
                </a:cubicBezTo>
                <a:cubicBezTo>
                  <a:pt x="295" y="523"/>
                  <a:pt x="303" y="522"/>
                  <a:pt x="307" y="516"/>
                </a:cubicBezTo>
                <a:cubicBezTo>
                  <a:pt x="311" y="510"/>
                  <a:pt x="307" y="506"/>
                  <a:pt x="302" y="507"/>
                </a:cubicBezTo>
                <a:cubicBezTo>
                  <a:pt x="297" y="509"/>
                  <a:pt x="301" y="512"/>
                  <a:pt x="293" y="514"/>
                </a:cubicBezTo>
                <a:cubicBezTo>
                  <a:pt x="286" y="515"/>
                  <a:pt x="286" y="510"/>
                  <a:pt x="291" y="509"/>
                </a:cubicBezTo>
                <a:cubicBezTo>
                  <a:pt x="295" y="508"/>
                  <a:pt x="303" y="503"/>
                  <a:pt x="303" y="501"/>
                </a:cubicBezTo>
                <a:cubicBezTo>
                  <a:pt x="303" y="499"/>
                  <a:pt x="302" y="493"/>
                  <a:pt x="299" y="493"/>
                </a:cubicBezTo>
                <a:cubicBezTo>
                  <a:pt x="295" y="493"/>
                  <a:pt x="296" y="487"/>
                  <a:pt x="290" y="480"/>
                </a:cubicBezTo>
                <a:cubicBezTo>
                  <a:pt x="284" y="473"/>
                  <a:pt x="276" y="465"/>
                  <a:pt x="271" y="466"/>
                </a:cubicBezTo>
                <a:cubicBezTo>
                  <a:pt x="266" y="467"/>
                  <a:pt x="263" y="472"/>
                  <a:pt x="260" y="466"/>
                </a:cubicBezTo>
                <a:cubicBezTo>
                  <a:pt x="257" y="460"/>
                  <a:pt x="254" y="459"/>
                  <a:pt x="252" y="456"/>
                </a:cubicBezTo>
                <a:cubicBezTo>
                  <a:pt x="250" y="452"/>
                  <a:pt x="246" y="455"/>
                  <a:pt x="244" y="454"/>
                </a:cubicBezTo>
                <a:cubicBezTo>
                  <a:pt x="243" y="452"/>
                  <a:pt x="243" y="452"/>
                  <a:pt x="243" y="452"/>
                </a:cubicBezTo>
                <a:cubicBezTo>
                  <a:pt x="243" y="452"/>
                  <a:pt x="237" y="454"/>
                  <a:pt x="240" y="449"/>
                </a:cubicBezTo>
                <a:cubicBezTo>
                  <a:pt x="243" y="444"/>
                  <a:pt x="245" y="435"/>
                  <a:pt x="243" y="435"/>
                </a:cubicBezTo>
                <a:cubicBezTo>
                  <a:pt x="242" y="436"/>
                  <a:pt x="240" y="443"/>
                  <a:pt x="237" y="443"/>
                </a:cubicBezTo>
                <a:cubicBezTo>
                  <a:pt x="235" y="442"/>
                  <a:pt x="237" y="441"/>
                  <a:pt x="233" y="438"/>
                </a:cubicBezTo>
                <a:cubicBezTo>
                  <a:pt x="228" y="435"/>
                  <a:pt x="221" y="437"/>
                  <a:pt x="221" y="440"/>
                </a:cubicBezTo>
                <a:cubicBezTo>
                  <a:pt x="221" y="443"/>
                  <a:pt x="219" y="445"/>
                  <a:pt x="219" y="445"/>
                </a:cubicBezTo>
                <a:cubicBezTo>
                  <a:pt x="219" y="445"/>
                  <a:pt x="218" y="443"/>
                  <a:pt x="216" y="440"/>
                </a:cubicBezTo>
                <a:cubicBezTo>
                  <a:pt x="215" y="437"/>
                  <a:pt x="209" y="436"/>
                  <a:pt x="206" y="439"/>
                </a:cubicBezTo>
                <a:cubicBezTo>
                  <a:pt x="203" y="442"/>
                  <a:pt x="201" y="431"/>
                  <a:pt x="199" y="431"/>
                </a:cubicBezTo>
                <a:cubicBezTo>
                  <a:pt x="197" y="431"/>
                  <a:pt x="192" y="434"/>
                  <a:pt x="190" y="438"/>
                </a:cubicBezTo>
                <a:cubicBezTo>
                  <a:pt x="188" y="443"/>
                  <a:pt x="189" y="450"/>
                  <a:pt x="187" y="450"/>
                </a:cubicBezTo>
                <a:cubicBezTo>
                  <a:pt x="186" y="449"/>
                  <a:pt x="185" y="440"/>
                  <a:pt x="185" y="437"/>
                </a:cubicBezTo>
                <a:cubicBezTo>
                  <a:pt x="186" y="434"/>
                  <a:pt x="191" y="428"/>
                  <a:pt x="187" y="427"/>
                </a:cubicBezTo>
                <a:cubicBezTo>
                  <a:pt x="184" y="426"/>
                  <a:pt x="179" y="432"/>
                  <a:pt x="177" y="433"/>
                </a:cubicBezTo>
                <a:cubicBezTo>
                  <a:pt x="174" y="433"/>
                  <a:pt x="170" y="437"/>
                  <a:pt x="168" y="441"/>
                </a:cubicBezTo>
                <a:cubicBezTo>
                  <a:pt x="165" y="446"/>
                  <a:pt x="164" y="448"/>
                  <a:pt x="162" y="450"/>
                </a:cubicBezTo>
                <a:cubicBezTo>
                  <a:pt x="159" y="451"/>
                  <a:pt x="156" y="450"/>
                  <a:pt x="156" y="448"/>
                </a:cubicBezTo>
                <a:cubicBezTo>
                  <a:pt x="157" y="446"/>
                  <a:pt x="149" y="440"/>
                  <a:pt x="148" y="443"/>
                </a:cubicBezTo>
                <a:cubicBezTo>
                  <a:pt x="147" y="445"/>
                  <a:pt x="143" y="446"/>
                  <a:pt x="140" y="448"/>
                </a:cubicBezTo>
                <a:cubicBezTo>
                  <a:pt x="136" y="450"/>
                  <a:pt x="133" y="445"/>
                  <a:pt x="132" y="443"/>
                </a:cubicBezTo>
                <a:cubicBezTo>
                  <a:pt x="131" y="441"/>
                  <a:pt x="130" y="441"/>
                  <a:pt x="129" y="434"/>
                </a:cubicBezTo>
                <a:cubicBezTo>
                  <a:pt x="129" y="427"/>
                  <a:pt x="130" y="419"/>
                  <a:pt x="131" y="415"/>
                </a:cubicBezTo>
                <a:cubicBezTo>
                  <a:pt x="132" y="411"/>
                  <a:pt x="125" y="403"/>
                  <a:pt x="123" y="403"/>
                </a:cubicBezTo>
                <a:cubicBezTo>
                  <a:pt x="120" y="404"/>
                  <a:pt x="117" y="407"/>
                  <a:pt x="114" y="407"/>
                </a:cubicBezTo>
                <a:cubicBezTo>
                  <a:pt x="112" y="406"/>
                  <a:pt x="113" y="405"/>
                  <a:pt x="109" y="405"/>
                </a:cubicBezTo>
                <a:cubicBezTo>
                  <a:pt x="105" y="405"/>
                  <a:pt x="108" y="404"/>
                  <a:pt x="109" y="399"/>
                </a:cubicBezTo>
                <a:cubicBezTo>
                  <a:pt x="109" y="395"/>
                  <a:pt x="107" y="388"/>
                  <a:pt x="111" y="384"/>
                </a:cubicBezTo>
                <a:cubicBezTo>
                  <a:pt x="116" y="380"/>
                  <a:pt x="114" y="370"/>
                  <a:pt x="112" y="370"/>
                </a:cubicBezTo>
                <a:cubicBezTo>
                  <a:pt x="109" y="369"/>
                  <a:pt x="104" y="371"/>
                  <a:pt x="101" y="371"/>
                </a:cubicBezTo>
                <a:cubicBezTo>
                  <a:pt x="97" y="370"/>
                  <a:pt x="95" y="375"/>
                  <a:pt x="96" y="379"/>
                </a:cubicBezTo>
                <a:cubicBezTo>
                  <a:pt x="97" y="384"/>
                  <a:pt x="94" y="387"/>
                  <a:pt x="93" y="386"/>
                </a:cubicBezTo>
                <a:cubicBezTo>
                  <a:pt x="92" y="386"/>
                  <a:pt x="90" y="383"/>
                  <a:pt x="86" y="388"/>
                </a:cubicBezTo>
                <a:cubicBezTo>
                  <a:pt x="82" y="392"/>
                  <a:pt x="81" y="390"/>
                  <a:pt x="77" y="386"/>
                </a:cubicBezTo>
                <a:cubicBezTo>
                  <a:pt x="73" y="381"/>
                  <a:pt x="69" y="376"/>
                  <a:pt x="68" y="369"/>
                </a:cubicBezTo>
                <a:cubicBezTo>
                  <a:pt x="68" y="362"/>
                  <a:pt x="68" y="355"/>
                  <a:pt x="69" y="351"/>
                </a:cubicBezTo>
                <a:cubicBezTo>
                  <a:pt x="70" y="347"/>
                  <a:pt x="71" y="340"/>
                  <a:pt x="69" y="339"/>
                </a:cubicBezTo>
                <a:cubicBezTo>
                  <a:pt x="67" y="338"/>
                  <a:pt x="71" y="333"/>
                  <a:pt x="74" y="332"/>
                </a:cubicBezTo>
                <a:cubicBezTo>
                  <a:pt x="76" y="331"/>
                  <a:pt x="80" y="326"/>
                  <a:pt x="81" y="324"/>
                </a:cubicBezTo>
                <a:cubicBezTo>
                  <a:pt x="82" y="322"/>
                  <a:pt x="85" y="322"/>
                  <a:pt x="89" y="322"/>
                </a:cubicBezTo>
                <a:cubicBezTo>
                  <a:pt x="93" y="322"/>
                  <a:pt x="94" y="322"/>
                  <a:pt x="98" y="324"/>
                </a:cubicBezTo>
                <a:cubicBezTo>
                  <a:pt x="102" y="327"/>
                  <a:pt x="103" y="323"/>
                  <a:pt x="103" y="321"/>
                </a:cubicBezTo>
                <a:cubicBezTo>
                  <a:pt x="103" y="320"/>
                  <a:pt x="105" y="318"/>
                  <a:pt x="110" y="319"/>
                </a:cubicBezTo>
                <a:cubicBezTo>
                  <a:pt x="114" y="319"/>
                  <a:pt x="120" y="314"/>
                  <a:pt x="121" y="316"/>
                </a:cubicBezTo>
                <a:cubicBezTo>
                  <a:pt x="122" y="317"/>
                  <a:pt x="124" y="323"/>
                  <a:pt x="127" y="321"/>
                </a:cubicBezTo>
                <a:cubicBezTo>
                  <a:pt x="129" y="319"/>
                  <a:pt x="130" y="315"/>
                  <a:pt x="131" y="322"/>
                </a:cubicBezTo>
                <a:cubicBezTo>
                  <a:pt x="131" y="328"/>
                  <a:pt x="133" y="337"/>
                  <a:pt x="136" y="339"/>
                </a:cubicBezTo>
                <a:cubicBezTo>
                  <a:pt x="140" y="340"/>
                  <a:pt x="138" y="347"/>
                  <a:pt x="141" y="347"/>
                </a:cubicBezTo>
                <a:cubicBezTo>
                  <a:pt x="145" y="347"/>
                  <a:pt x="147" y="337"/>
                  <a:pt x="146" y="333"/>
                </a:cubicBezTo>
                <a:cubicBezTo>
                  <a:pt x="145" y="329"/>
                  <a:pt x="143" y="319"/>
                  <a:pt x="141" y="316"/>
                </a:cubicBezTo>
                <a:cubicBezTo>
                  <a:pt x="139" y="313"/>
                  <a:pt x="142" y="307"/>
                  <a:pt x="146" y="305"/>
                </a:cubicBezTo>
                <a:cubicBezTo>
                  <a:pt x="150" y="302"/>
                  <a:pt x="157" y="291"/>
                  <a:pt x="160" y="288"/>
                </a:cubicBezTo>
                <a:cubicBezTo>
                  <a:pt x="163" y="285"/>
                  <a:pt x="173" y="283"/>
                  <a:pt x="170" y="279"/>
                </a:cubicBezTo>
                <a:cubicBezTo>
                  <a:pt x="168" y="275"/>
                  <a:pt x="166" y="271"/>
                  <a:pt x="166" y="268"/>
                </a:cubicBezTo>
                <a:cubicBezTo>
                  <a:pt x="166" y="265"/>
                  <a:pt x="169" y="266"/>
                  <a:pt x="170" y="268"/>
                </a:cubicBezTo>
                <a:cubicBezTo>
                  <a:pt x="171" y="270"/>
                  <a:pt x="176" y="265"/>
                  <a:pt x="175" y="262"/>
                </a:cubicBezTo>
                <a:cubicBezTo>
                  <a:pt x="174" y="259"/>
                  <a:pt x="174" y="256"/>
                  <a:pt x="177" y="256"/>
                </a:cubicBezTo>
                <a:cubicBezTo>
                  <a:pt x="180" y="257"/>
                  <a:pt x="181" y="253"/>
                  <a:pt x="180" y="252"/>
                </a:cubicBezTo>
                <a:cubicBezTo>
                  <a:pt x="179" y="249"/>
                  <a:pt x="183" y="247"/>
                  <a:pt x="186" y="248"/>
                </a:cubicBezTo>
                <a:cubicBezTo>
                  <a:pt x="189" y="248"/>
                  <a:pt x="199" y="249"/>
                  <a:pt x="200" y="247"/>
                </a:cubicBezTo>
                <a:cubicBezTo>
                  <a:pt x="201" y="245"/>
                  <a:pt x="196" y="241"/>
                  <a:pt x="196" y="236"/>
                </a:cubicBezTo>
                <a:cubicBezTo>
                  <a:pt x="196" y="232"/>
                  <a:pt x="201" y="229"/>
                  <a:pt x="204" y="228"/>
                </a:cubicBezTo>
                <a:cubicBezTo>
                  <a:pt x="207" y="227"/>
                  <a:pt x="211" y="228"/>
                  <a:pt x="212" y="226"/>
                </a:cubicBezTo>
                <a:cubicBezTo>
                  <a:pt x="212" y="225"/>
                  <a:pt x="217" y="220"/>
                  <a:pt x="217" y="224"/>
                </a:cubicBezTo>
                <a:cubicBezTo>
                  <a:pt x="217" y="227"/>
                  <a:pt x="216" y="233"/>
                  <a:pt x="220" y="233"/>
                </a:cubicBezTo>
                <a:cubicBezTo>
                  <a:pt x="223" y="233"/>
                  <a:pt x="228" y="228"/>
                  <a:pt x="229" y="228"/>
                </a:cubicBezTo>
                <a:cubicBezTo>
                  <a:pt x="231" y="227"/>
                  <a:pt x="239" y="225"/>
                  <a:pt x="241" y="224"/>
                </a:cubicBezTo>
                <a:cubicBezTo>
                  <a:pt x="243" y="224"/>
                  <a:pt x="253" y="222"/>
                  <a:pt x="252" y="219"/>
                </a:cubicBezTo>
                <a:cubicBezTo>
                  <a:pt x="251" y="215"/>
                  <a:pt x="250" y="212"/>
                  <a:pt x="248" y="210"/>
                </a:cubicBezTo>
                <a:cubicBezTo>
                  <a:pt x="247" y="209"/>
                  <a:pt x="246" y="211"/>
                  <a:pt x="244" y="214"/>
                </a:cubicBezTo>
                <a:cubicBezTo>
                  <a:pt x="242" y="216"/>
                  <a:pt x="239" y="216"/>
                  <a:pt x="238" y="214"/>
                </a:cubicBezTo>
                <a:cubicBezTo>
                  <a:pt x="238" y="212"/>
                  <a:pt x="239" y="206"/>
                  <a:pt x="236" y="208"/>
                </a:cubicBezTo>
                <a:cubicBezTo>
                  <a:pt x="233" y="211"/>
                  <a:pt x="232" y="213"/>
                  <a:pt x="231" y="212"/>
                </a:cubicBezTo>
                <a:cubicBezTo>
                  <a:pt x="229" y="211"/>
                  <a:pt x="227" y="207"/>
                  <a:pt x="227" y="207"/>
                </a:cubicBezTo>
                <a:cubicBezTo>
                  <a:pt x="227" y="207"/>
                  <a:pt x="232" y="205"/>
                  <a:pt x="229" y="200"/>
                </a:cubicBezTo>
                <a:cubicBezTo>
                  <a:pt x="226" y="196"/>
                  <a:pt x="222" y="197"/>
                  <a:pt x="218" y="200"/>
                </a:cubicBezTo>
                <a:cubicBezTo>
                  <a:pt x="213" y="203"/>
                  <a:pt x="214" y="202"/>
                  <a:pt x="208" y="204"/>
                </a:cubicBezTo>
                <a:cubicBezTo>
                  <a:pt x="203" y="206"/>
                  <a:pt x="201" y="207"/>
                  <a:pt x="201" y="207"/>
                </a:cubicBezTo>
                <a:cubicBezTo>
                  <a:pt x="201" y="207"/>
                  <a:pt x="203" y="199"/>
                  <a:pt x="206" y="196"/>
                </a:cubicBezTo>
                <a:cubicBezTo>
                  <a:pt x="209" y="193"/>
                  <a:pt x="218" y="194"/>
                  <a:pt x="221" y="191"/>
                </a:cubicBezTo>
                <a:cubicBezTo>
                  <a:pt x="224" y="188"/>
                  <a:pt x="230" y="192"/>
                  <a:pt x="230" y="192"/>
                </a:cubicBezTo>
                <a:cubicBezTo>
                  <a:pt x="230" y="192"/>
                  <a:pt x="234" y="188"/>
                  <a:pt x="234" y="190"/>
                </a:cubicBezTo>
                <a:cubicBezTo>
                  <a:pt x="233" y="193"/>
                  <a:pt x="232" y="199"/>
                  <a:pt x="235" y="199"/>
                </a:cubicBezTo>
                <a:cubicBezTo>
                  <a:pt x="237" y="199"/>
                  <a:pt x="245" y="195"/>
                  <a:pt x="242" y="194"/>
                </a:cubicBezTo>
                <a:cubicBezTo>
                  <a:pt x="239" y="193"/>
                  <a:pt x="244" y="191"/>
                  <a:pt x="247" y="188"/>
                </a:cubicBezTo>
                <a:cubicBezTo>
                  <a:pt x="250" y="186"/>
                  <a:pt x="256" y="188"/>
                  <a:pt x="258" y="187"/>
                </a:cubicBezTo>
                <a:cubicBezTo>
                  <a:pt x="260" y="186"/>
                  <a:pt x="261" y="182"/>
                  <a:pt x="264" y="182"/>
                </a:cubicBezTo>
                <a:cubicBezTo>
                  <a:pt x="268" y="182"/>
                  <a:pt x="269" y="186"/>
                  <a:pt x="264" y="189"/>
                </a:cubicBezTo>
                <a:cubicBezTo>
                  <a:pt x="260" y="192"/>
                  <a:pt x="259" y="200"/>
                  <a:pt x="256" y="202"/>
                </a:cubicBezTo>
                <a:cubicBezTo>
                  <a:pt x="254" y="204"/>
                  <a:pt x="255" y="206"/>
                  <a:pt x="259" y="206"/>
                </a:cubicBezTo>
                <a:cubicBezTo>
                  <a:pt x="262" y="205"/>
                  <a:pt x="265" y="206"/>
                  <a:pt x="269" y="205"/>
                </a:cubicBezTo>
                <a:cubicBezTo>
                  <a:pt x="272" y="204"/>
                  <a:pt x="273" y="205"/>
                  <a:pt x="274" y="207"/>
                </a:cubicBezTo>
                <a:cubicBezTo>
                  <a:pt x="275" y="208"/>
                  <a:pt x="278" y="205"/>
                  <a:pt x="278" y="205"/>
                </a:cubicBezTo>
                <a:cubicBezTo>
                  <a:pt x="278" y="205"/>
                  <a:pt x="284" y="204"/>
                  <a:pt x="285" y="206"/>
                </a:cubicBezTo>
                <a:cubicBezTo>
                  <a:pt x="287" y="209"/>
                  <a:pt x="289" y="205"/>
                  <a:pt x="287" y="202"/>
                </a:cubicBezTo>
                <a:cubicBezTo>
                  <a:pt x="286" y="200"/>
                  <a:pt x="284" y="197"/>
                  <a:pt x="283" y="194"/>
                </a:cubicBezTo>
                <a:cubicBezTo>
                  <a:pt x="282" y="191"/>
                  <a:pt x="280" y="190"/>
                  <a:pt x="277" y="192"/>
                </a:cubicBezTo>
                <a:cubicBezTo>
                  <a:pt x="273" y="193"/>
                  <a:pt x="272" y="191"/>
                  <a:pt x="270" y="189"/>
                </a:cubicBezTo>
                <a:cubicBezTo>
                  <a:pt x="268" y="188"/>
                  <a:pt x="266" y="191"/>
                  <a:pt x="268" y="188"/>
                </a:cubicBezTo>
                <a:cubicBezTo>
                  <a:pt x="270" y="184"/>
                  <a:pt x="271" y="183"/>
                  <a:pt x="272" y="180"/>
                </a:cubicBezTo>
                <a:cubicBezTo>
                  <a:pt x="274" y="177"/>
                  <a:pt x="280" y="172"/>
                  <a:pt x="274" y="171"/>
                </a:cubicBezTo>
                <a:cubicBezTo>
                  <a:pt x="269" y="169"/>
                  <a:pt x="267" y="169"/>
                  <a:pt x="266" y="166"/>
                </a:cubicBezTo>
                <a:cubicBezTo>
                  <a:pt x="266" y="163"/>
                  <a:pt x="259" y="158"/>
                  <a:pt x="258" y="158"/>
                </a:cubicBezTo>
                <a:cubicBezTo>
                  <a:pt x="256" y="158"/>
                  <a:pt x="248" y="160"/>
                  <a:pt x="247" y="158"/>
                </a:cubicBezTo>
                <a:cubicBezTo>
                  <a:pt x="247" y="156"/>
                  <a:pt x="246" y="149"/>
                  <a:pt x="244" y="147"/>
                </a:cubicBezTo>
                <a:cubicBezTo>
                  <a:pt x="242" y="145"/>
                  <a:pt x="235" y="135"/>
                  <a:pt x="233" y="134"/>
                </a:cubicBezTo>
                <a:cubicBezTo>
                  <a:pt x="232" y="133"/>
                  <a:pt x="230" y="134"/>
                  <a:pt x="226" y="140"/>
                </a:cubicBezTo>
                <a:cubicBezTo>
                  <a:pt x="222" y="145"/>
                  <a:pt x="218" y="146"/>
                  <a:pt x="216" y="145"/>
                </a:cubicBezTo>
                <a:cubicBezTo>
                  <a:pt x="213" y="144"/>
                  <a:pt x="210" y="145"/>
                  <a:pt x="207" y="142"/>
                </a:cubicBezTo>
                <a:cubicBezTo>
                  <a:pt x="204" y="139"/>
                  <a:pt x="213" y="137"/>
                  <a:pt x="212" y="134"/>
                </a:cubicBezTo>
                <a:cubicBezTo>
                  <a:pt x="211" y="132"/>
                  <a:pt x="205" y="132"/>
                  <a:pt x="201" y="132"/>
                </a:cubicBezTo>
                <a:cubicBezTo>
                  <a:pt x="196" y="131"/>
                  <a:pt x="194" y="127"/>
                  <a:pt x="188" y="127"/>
                </a:cubicBezTo>
                <a:cubicBezTo>
                  <a:pt x="182" y="127"/>
                  <a:pt x="175" y="129"/>
                  <a:pt x="173" y="129"/>
                </a:cubicBezTo>
                <a:cubicBezTo>
                  <a:pt x="171" y="129"/>
                  <a:pt x="170" y="132"/>
                  <a:pt x="169" y="137"/>
                </a:cubicBezTo>
                <a:cubicBezTo>
                  <a:pt x="168" y="142"/>
                  <a:pt x="171" y="143"/>
                  <a:pt x="167" y="144"/>
                </a:cubicBezTo>
                <a:cubicBezTo>
                  <a:pt x="164" y="145"/>
                  <a:pt x="162" y="146"/>
                  <a:pt x="165" y="148"/>
                </a:cubicBezTo>
                <a:cubicBezTo>
                  <a:pt x="169" y="149"/>
                  <a:pt x="173" y="156"/>
                  <a:pt x="173" y="156"/>
                </a:cubicBezTo>
                <a:cubicBezTo>
                  <a:pt x="173" y="156"/>
                  <a:pt x="172" y="160"/>
                  <a:pt x="169" y="163"/>
                </a:cubicBezTo>
                <a:cubicBezTo>
                  <a:pt x="166" y="165"/>
                  <a:pt x="163" y="168"/>
                  <a:pt x="162" y="165"/>
                </a:cubicBezTo>
                <a:cubicBezTo>
                  <a:pt x="161" y="163"/>
                  <a:pt x="156" y="163"/>
                  <a:pt x="157" y="166"/>
                </a:cubicBezTo>
                <a:cubicBezTo>
                  <a:pt x="158" y="169"/>
                  <a:pt x="160" y="170"/>
                  <a:pt x="160" y="173"/>
                </a:cubicBezTo>
                <a:cubicBezTo>
                  <a:pt x="160" y="176"/>
                  <a:pt x="163" y="182"/>
                  <a:pt x="160" y="185"/>
                </a:cubicBezTo>
                <a:cubicBezTo>
                  <a:pt x="158" y="188"/>
                  <a:pt x="155" y="186"/>
                  <a:pt x="153" y="187"/>
                </a:cubicBezTo>
                <a:cubicBezTo>
                  <a:pt x="151" y="187"/>
                  <a:pt x="149" y="183"/>
                  <a:pt x="151" y="182"/>
                </a:cubicBezTo>
                <a:cubicBezTo>
                  <a:pt x="153" y="181"/>
                  <a:pt x="151" y="174"/>
                  <a:pt x="151" y="174"/>
                </a:cubicBezTo>
                <a:cubicBezTo>
                  <a:pt x="151" y="174"/>
                  <a:pt x="146" y="182"/>
                  <a:pt x="147" y="178"/>
                </a:cubicBezTo>
                <a:cubicBezTo>
                  <a:pt x="147" y="174"/>
                  <a:pt x="145" y="174"/>
                  <a:pt x="145" y="170"/>
                </a:cubicBezTo>
                <a:cubicBezTo>
                  <a:pt x="146" y="167"/>
                  <a:pt x="143" y="163"/>
                  <a:pt x="139" y="164"/>
                </a:cubicBezTo>
                <a:cubicBezTo>
                  <a:pt x="135" y="165"/>
                  <a:pt x="132" y="166"/>
                  <a:pt x="126" y="166"/>
                </a:cubicBezTo>
                <a:cubicBezTo>
                  <a:pt x="119" y="165"/>
                  <a:pt x="117" y="164"/>
                  <a:pt x="112" y="161"/>
                </a:cubicBezTo>
                <a:cubicBezTo>
                  <a:pt x="107" y="159"/>
                  <a:pt x="105" y="161"/>
                  <a:pt x="102" y="162"/>
                </a:cubicBezTo>
                <a:cubicBezTo>
                  <a:pt x="102" y="162"/>
                  <a:pt x="102" y="162"/>
                  <a:pt x="102" y="162"/>
                </a:cubicBezTo>
                <a:cubicBezTo>
                  <a:pt x="111" y="150"/>
                  <a:pt x="122" y="138"/>
                  <a:pt x="133" y="127"/>
                </a:cubicBezTo>
                <a:cubicBezTo>
                  <a:pt x="134" y="127"/>
                  <a:pt x="134" y="127"/>
                  <a:pt x="134" y="127"/>
                </a:cubicBezTo>
                <a:cubicBezTo>
                  <a:pt x="137" y="127"/>
                  <a:pt x="143" y="123"/>
                  <a:pt x="143" y="123"/>
                </a:cubicBezTo>
                <a:cubicBezTo>
                  <a:pt x="143" y="123"/>
                  <a:pt x="149" y="120"/>
                  <a:pt x="150" y="122"/>
                </a:cubicBezTo>
                <a:cubicBezTo>
                  <a:pt x="152" y="125"/>
                  <a:pt x="151" y="127"/>
                  <a:pt x="154" y="127"/>
                </a:cubicBezTo>
                <a:cubicBezTo>
                  <a:pt x="157" y="127"/>
                  <a:pt x="163" y="123"/>
                  <a:pt x="158" y="120"/>
                </a:cubicBezTo>
                <a:cubicBezTo>
                  <a:pt x="154" y="118"/>
                  <a:pt x="151" y="118"/>
                  <a:pt x="148" y="115"/>
                </a:cubicBezTo>
                <a:cubicBezTo>
                  <a:pt x="148" y="115"/>
                  <a:pt x="147" y="115"/>
                  <a:pt x="147" y="114"/>
                </a:cubicBezTo>
                <a:cubicBezTo>
                  <a:pt x="149" y="112"/>
                  <a:pt x="152" y="110"/>
                  <a:pt x="154" y="108"/>
                </a:cubicBezTo>
                <a:cubicBezTo>
                  <a:pt x="156" y="107"/>
                  <a:pt x="160" y="106"/>
                  <a:pt x="160" y="103"/>
                </a:cubicBezTo>
                <a:cubicBezTo>
                  <a:pt x="164" y="100"/>
                  <a:pt x="169" y="96"/>
                  <a:pt x="173" y="93"/>
                </a:cubicBezTo>
                <a:cubicBezTo>
                  <a:pt x="174" y="94"/>
                  <a:pt x="174" y="94"/>
                  <a:pt x="176" y="94"/>
                </a:cubicBezTo>
                <a:cubicBezTo>
                  <a:pt x="179" y="93"/>
                  <a:pt x="180" y="93"/>
                  <a:pt x="182" y="94"/>
                </a:cubicBezTo>
                <a:cubicBezTo>
                  <a:pt x="184" y="95"/>
                  <a:pt x="180" y="101"/>
                  <a:pt x="178" y="102"/>
                </a:cubicBezTo>
                <a:cubicBezTo>
                  <a:pt x="176" y="103"/>
                  <a:pt x="173" y="104"/>
                  <a:pt x="177" y="105"/>
                </a:cubicBezTo>
                <a:cubicBezTo>
                  <a:pt x="181" y="105"/>
                  <a:pt x="185" y="104"/>
                  <a:pt x="185" y="104"/>
                </a:cubicBezTo>
                <a:cubicBezTo>
                  <a:pt x="185" y="104"/>
                  <a:pt x="188" y="101"/>
                  <a:pt x="189" y="99"/>
                </a:cubicBezTo>
                <a:cubicBezTo>
                  <a:pt x="191" y="96"/>
                  <a:pt x="193" y="98"/>
                  <a:pt x="194" y="98"/>
                </a:cubicBezTo>
                <a:cubicBezTo>
                  <a:pt x="196" y="99"/>
                  <a:pt x="202" y="100"/>
                  <a:pt x="196" y="102"/>
                </a:cubicBezTo>
                <a:cubicBezTo>
                  <a:pt x="190" y="104"/>
                  <a:pt x="188" y="106"/>
                  <a:pt x="187" y="108"/>
                </a:cubicBezTo>
                <a:cubicBezTo>
                  <a:pt x="185" y="111"/>
                  <a:pt x="185" y="112"/>
                  <a:pt x="180" y="111"/>
                </a:cubicBezTo>
                <a:cubicBezTo>
                  <a:pt x="175" y="110"/>
                  <a:pt x="172" y="111"/>
                  <a:pt x="170" y="113"/>
                </a:cubicBezTo>
                <a:cubicBezTo>
                  <a:pt x="169" y="115"/>
                  <a:pt x="169" y="122"/>
                  <a:pt x="171" y="121"/>
                </a:cubicBezTo>
                <a:cubicBezTo>
                  <a:pt x="173" y="120"/>
                  <a:pt x="175" y="120"/>
                  <a:pt x="178" y="119"/>
                </a:cubicBezTo>
                <a:cubicBezTo>
                  <a:pt x="180" y="118"/>
                  <a:pt x="190" y="119"/>
                  <a:pt x="192" y="118"/>
                </a:cubicBezTo>
                <a:cubicBezTo>
                  <a:pt x="194" y="118"/>
                  <a:pt x="198" y="122"/>
                  <a:pt x="199" y="121"/>
                </a:cubicBezTo>
                <a:cubicBezTo>
                  <a:pt x="201" y="120"/>
                  <a:pt x="203" y="123"/>
                  <a:pt x="205" y="124"/>
                </a:cubicBezTo>
                <a:cubicBezTo>
                  <a:pt x="207" y="126"/>
                  <a:pt x="207" y="120"/>
                  <a:pt x="211" y="124"/>
                </a:cubicBezTo>
                <a:cubicBezTo>
                  <a:pt x="215" y="127"/>
                  <a:pt x="213" y="127"/>
                  <a:pt x="215" y="127"/>
                </a:cubicBezTo>
                <a:cubicBezTo>
                  <a:pt x="218" y="127"/>
                  <a:pt x="223" y="127"/>
                  <a:pt x="223" y="127"/>
                </a:cubicBezTo>
                <a:cubicBezTo>
                  <a:pt x="223" y="127"/>
                  <a:pt x="224" y="122"/>
                  <a:pt x="228" y="123"/>
                </a:cubicBezTo>
                <a:cubicBezTo>
                  <a:pt x="232" y="124"/>
                  <a:pt x="236" y="128"/>
                  <a:pt x="236" y="125"/>
                </a:cubicBezTo>
                <a:cubicBezTo>
                  <a:pt x="235" y="121"/>
                  <a:pt x="237" y="119"/>
                  <a:pt x="234" y="116"/>
                </a:cubicBezTo>
                <a:cubicBezTo>
                  <a:pt x="230" y="114"/>
                  <a:pt x="225" y="112"/>
                  <a:pt x="225" y="111"/>
                </a:cubicBezTo>
                <a:cubicBezTo>
                  <a:pt x="224" y="110"/>
                  <a:pt x="223" y="108"/>
                  <a:pt x="225" y="107"/>
                </a:cubicBezTo>
                <a:cubicBezTo>
                  <a:pt x="226" y="107"/>
                  <a:pt x="232" y="107"/>
                  <a:pt x="235" y="109"/>
                </a:cubicBezTo>
                <a:cubicBezTo>
                  <a:pt x="238" y="111"/>
                  <a:pt x="240" y="113"/>
                  <a:pt x="243" y="112"/>
                </a:cubicBezTo>
                <a:cubicBezTo>
                  <a:pt x="246" y="110"/>
                  <a:pt x="249" y="109"/>
                  <a:pt x="250" y="107"/>
                </a:cubicBezTo>
                <a:cubicBezTo>
                  <a:pt x="252" y="106"/>
                  <a:pt x="255" y="102"/>
                  <a:pt x="255" y="102"/>
                </a:cubicBezTo>
                <a:cubicBezTo>
                  <a:pt x="255" y="102"/>
                  <a:pt x="243" y="101"/>
                  <a:pt x="241" y="99"/>
                </a:cubicBezTo>
                <a:cubicBezTo>
                  <a:pt x="240" y="97"/>
                  <a:pt x="234" y="95"/>
                  <a:pt x="233" y="95"/>
                </a:cubicBezTo>
                <a:cubicBezTo>
                  <a:pt x="231" y="95"/>
                  <a:pt x="226" y="98"/>
                  <a:pt x="225" y="94"/>
                </a:cubicBezTo>
                <a:cubicBezTo>
                  <a:pt x="224" y="90"/>
                  <a:pt x="225" y="85"/>
                  <a:pt x="223" y="85"/>
                </a:cubicBezTo>
                <a:cubicBezTo>
                  <a:pt x="221" y="84"/>
                  <a:pt x="205" y="83"/>
                  <a:pt x="203" y="82"/>
                </a:cubicBezTo>
                <a:cubicBezTo>
                  <a:pt x="201" y="81"/>
                  <a:pt x="197" y="80"/>
                  <a:pt x="193" y="79"/>
                </a:cubicBezTo>
                <a:cubicBezTo>
                  <a:pt x="202" y="73"/>
                  <a:pt x="211" y="67"/>
                  <a:pt x="220" y="62"/>
                </a:cubicBezTo>
                <a:cubicBezTo>
                  <a:pt x="220" y="62"/>
                  <a:pt x="221" y="62"/>
                  <a:pt x="221" y="62"/>
                </a:cubicBezTo>
                <a:cubicBezTo>
                  <a:pt x="223" y="63"/>
                  <a:pt x="225" y="62"/>
                  <a:pt x="227" y="61"/>
                </a:cubicBezTo>
                <a:cubicBezTo>
                  <a:pt x="228" y="60"/>
                  <a:pt x="229" y="59"/>
                  <a:pt x="229" y="57"/>
                </a:cubicBezTo>
                <a:cubicBezTo>
                  <a:pt x="230" y="57"/>
                  <a:pt x="230" y="57"/>
                  <a:pt x="231" y="56"/>
                </a:cubicBezTo>
                <a:cubicBezTo>
                  <a:pt x="231" y="58"/>
                  <a:pt x="231" y="59"/>
                  <a:pt x="233" y="60"/>
                </a:cubicBezTo>
                <a:cubicBezTo>
                  <a:pt x="236" y="61"/>
                  <a:pt x="243" y="59"/>
                  <a:pt x="245" y="59"/>
                </a:cubicBezTo>
                <a:cubicBezTo>
                  <a:pt x="247" y="59"/>
                  <a:pt x="259" y="60"/>
                  <a:pt x="262" y="61"/>
                </a:cubicBezTo>
                <a:cubicBezTo>
                  <a:pt x="265" y="63"/>
                  <a:pt x="272" y="63"/>
                  <a:pt x="274" y="66"/>
                </a:cubicBezTo>
                <a:cubicBezTo>
                  <a:pt x="276" y="70"/>
                  <a:pt x="275" y="81"/>
                  <a:pt x="276" y="82"/>
                </a:cubicBezTo>
                <a:cubicBezTo>
                  <a:pt x="277" y="84"/>
                  <a:pt x="282" y="78"/>
                  <a:pt x="283" y="77"/>
                </a:cubicBezTo>
                <a:cubicBezTo>
                  <a:pt x="285" y="75"/>
                  <a:pt x="290" y="76"/>
                  <a:pt x="291" y="78"/>
                </a:cubicBezTo>
                <a:cubicBezTo>
                  <a:pt x="293" y="80"/>
                  <a:pt x="297" y="84"/>
                  <a:pt x="296" y="86"/>
                </a:cubicBezTo>
                <a:cubicBezTo>
                  <a:pt x="296" y="88"/>
                  <a:pt x="295" y="90"/>
                  <a:pt x="293" y="89"/>
                </a:cubicBezTo>
                <a:cubicBezTo>
                  <a:pt x="292" y="88"/>
                  <a:pt x="289" y="98"/>
                  <a:pt x="290" y="96"/>
                </a:cubicBezTo>
                <a:cubicBezTo>
                  <a:pt x="291" y="94"/>
                  <a:pt x="291" y="99"/>
                  <a:pt x="289" y="99"/>
                </a:cubicBezTo>
                <a:cubicBezTo>
                  <a:pt x="287" y="99"/>
                  <a:pt x="285" y="99"/>
                  <a:pt x="285" y="99"/>
                </a:cubicBezTo>
                <a:cubicBezTo>
                  <a:pt x="285" y="99"/>
                  <a:pt x="285" y="98"/>
                  <a:pt x="284" y="96"/>
                </a:cubicBezTo>
                <a:cubicBezTo>
                  <a:pt x="283" y="97"/>
                  <a:pt x="282" y="99"/>
                  <a:pt x="282" y="100"/>
                </a:cubicBezTo>
                <a:cubicBezTo>
                  <a:pt x="282" y="102"/>
                  <a:pt x="285" y="108"/>
                  <a:pt x="286" y="109"/>
                </a:cubicBezTo>
                <a:cubicBezTo>
                  <a:pt x="286" y="110"/>
                  <a:pt x="292" y="111"/>
                  <a:pt x="293" y="112"/>
                </a:cubicBezTo>
                <a:cubicBezTo>
                  <a:pt x="295" y="112"/>
                  <a:pt x="290" y="112"/>
                  <a:pt x="291" y="114"/>
                </a:cubicBezTo>
                <a:cubicBezTo>
                  <a:pt x="292" y="116"/>
                  <a:pt x="294" y="121"/>
                  <a:pt x="297" y="122"/>
                </a:cubicBezTo>
                <a:cubicBezTo>
                  <a:pt x="299" y="123"/>
                  <a:pt x="307" y="128"/>
                  <a:pt x="308" y="130"/>
                </a:cubicBezTo>
                <a:cubicBezTo>
                  <a:pt x="309" y="133"/>
                  <a:pt x="316" y="128"/>
                  <a:pt x="317" y="128"/>
                </a:cubicBezTo>
                <a:cubicBezTo>
                  <a:pt x="318" y="128"/>
                  <a:pt x="318" y="134"/>
                  <a:pt x="322" y="134"/>
                </a:cubicBezTo>
                <a:cubicBezTo>
                  <a:pt x="325" y="135"/>
                  <a:pt x="327" y="134"/>
                  <a:pt x="330" y="131"/>
                </a:cubicBezTo>
                <a:cubicBezTo>
                  <a:pt x="333" y="128"/>
                  <a:pt x="333" y="125"/>
                  <a:pt x="333" y="122"/>
                </a:cubicBezTo>
                <a:cubicBezTo>
                  <a:pt x="333" y="119"/>
                  <a:pt x="333" y="117"/>
                  <a:pt x="337" y="118"/>
                </a:cubicBezTo>
                <a:cubicBezTo>
                  <a:pt x="340" y="119"/>
                  <a:pt x="342" y="117"/>
                  <a:pt x="342" y="115"/>
                </a:cubicBezTo>
                <a:cubicBezTo>
                  <a:pt x="342" y="112"/>
                  <a:pt x="339" y="108"/>
                  <a:pt x="344" y="107"/>
                </a:cubicBezTo>
                <a:cubicBezTo>
                  <a:pt x="350" y="106"/>
                  <a:pt x="353" y="103"/>
                  <a:pt x="357" y="103"/>
                </a:cubicBezTo>
                <a:cubicBezTo>
                  <a:pt x="360" y="103"/>
                  <a:pt x="369" y="104"/>
                  <a:pt x="370" y="103"/>
                </a:cubicBezTo>
                <a:cubicBezTo>
                  <a:pt x="372" y="101"/>
                  <a:pt x="376" y="93"/>
                  <a:pt x="379" y="93"/>
                </a:cubicBezTo>
                <a:cubicBezTo>
                  <a:pt x="382" y="92"/>
                  <a:pt x="390" y="94"/>
                  <a:pt x="396" y="93"/>
                </a:cubicBezTo>
                <a:cubicBezTo>
                  <a:pt x="403" y="92"/>
                  <a:pt x="411" y="88"/>
                  <a:pt x="413" y="88"/>
                </a:cubicBezTo>
                <a:cubicBezTo>
                  <a:pt x="415" y="88"/>
                  <a:pt x="421" y="88"/>
                  <a:pt x="419" y="87"/>
                </a:cubicBezTo>
                <a:cubicBezTo>
                  <a:pt x="417" y="85"/>
                  <a:pt x="415" y="81"/>
                  <a:pt x="411" y="81"/>
                </a:cubicBezTo>
                <a:cubicBezTo>
                  <a:pt x="407" y="81"/>
                  <a:pt x="406" y="73"/>
                  <a:pt x="407" y="73"/>
                </a:cubicBezTo>
                <a:cubicBezTo>
                  <a:pt x="408" y="73"/>
                  <a:pt x="418" y="76"/>
                  <a:pt x="417" y="79"/>
                </a:cubicBezTo>
                <a:cubicBezTo>
                  <a:pt x="417" y="82"/>
                  <a:pt x="419" y="85"/>
                  <a:pt x="424" y="84"/>
                </a:cubicBezTo>
                <a:cubicBezTo>
                  <a:pt x="429" y="83"/>
                  <a:pt x="429" y="79"/>
                  <a:pt x="428" y="78"/>
                </a:cubicBezTo>
                <a:cubicBezTo>
                  <a:pt x="426" y="77"/>
                  <a:pt x="426" y="74"/>
                  <a:pt x="425" y="73"/>
                </a:cubicBezTo>
                <a:cubicBezTo>
                  <a:pt x="423" y="71"/>
                  <a:pt x="421" y="65"/>
                  <a:pt x="426" y="65"/>
                </a:cubicBezTo>
                <a:cubicBezTo>
                  <a:pt x="432" y="65"/>
                  <a:pt x="442" y="70"/>
                  <a:pt x="442" y="66"/>
                </a:cubicBezTo>
                <a:cubicBezTo>
                  <a:pt x="441" y="62"/>
                  <a:pt x="441" y="58"/>
                  <a:pt x="443" y="56"/>
                </a:cubicBezTo>
                <a:cubicBezTo>
                  <a:pt x="444" y="54"/>
                  <a:pt x="447" y="53"/>
                  <a:pt x="445" y="52"/>
                </a:cubicBezTo>
                <a:cubicBezTo>
                  <a:pt x="444" y="51"/>
                  <a:pt x="441" y="53"/>
                  <a:pt x="439" y="50"/>
                </a:cubicBezTo>
                <a:cubicBezTo>
                  <a:pt x="438" y="46"/>
                  <a:pt x="441" y="44"/>
                  <a:pt x="443" y="43"/>
                </a:cubicBezTo>
                <a:cubicBezTo>
                  <a:pt x="445" y="41"/>
                  <a:pt x="454" y="33"/>
                  <a:pt x="460" y="32"/>
                </a:cubicBezTo>
                <a:cubicBezTo>
                  <a:pt x="465" y="31"/>
                  <a:pt x="469" y="26"/>
                  <a:pt x="465" y="25"/>
                </a:cubicBezTo>
                <a:cubicBezTo>
                  <a:pt x="461" y="24"/>
                  <a:pt x="453" y="22"/>
                  <a:pt x="448" y="25"/>
                </a:cubicBezTo>
                <a:cubicBezTo>
                  <a:pt x="443" y="29"/>
                  <a:pt x="441" y="32"/>
                  <a:pt x="435" y="31"/>
                </a:cubicBezTo>
                <a:cubicBezTo>
                  <a:pt x="429" y="29"/>
                  <a:pt x="428" y="24"/>
                  <a:pt x="424" y="22"/>
                </a:cubicBezTo>
                <a:cubicBezTo>
                  <a:pt x="419" y="18"/>
                  <a:pt x="422" y="11"/>
                  <a:pt x="417" y="12"/>
                </a:cubicBezTo>
                <a:cubicBezTo>
                  <a:pt x="412" y="12"/>
                  <a:pt x="412" y="12"/>
                  <a:pt x="412" y="12"/>
                </a:cubicBezTo>
                <a:cubicBezTo>
                  <a:pt x="412" y="12"/>
                  <a:pt x="406" y="12"/>
                  <a:pt x="403" y="12"/>
                </a:cubicBezTo>
                <a:cubicBezTo>
                  <a:pt x="398" y="13"/>
                  <a:pt x="395" y="15"/>
                  <a:pt x="392" y="14"/>
                </a:cubicBezTo>
                <a:cubicBezTo>
                  <a:pt x="387" y="13"/>
                  <a:pt x="382" y="15"/>
                  <a:pt x="381" y="16"/>
                </a:cubicBezTo>
                <a:cubicBezTo>
                  <a:pt x="369" y="17"/>
                  <a:pt x="360" y="15"/>
                  <a:pt x="358" y="15"/>
                </a:cubicBezTo>
                <a:cubicBezTo>
                  <a:pt x="357" y="15"/>
                  <a:pt x="366" y="15"/>
                  <a:pt x="373" y="15"/>
                </a:cubicBezTo>
                <a:cubicBezTo>
                  <a:pt x="379" y="14"/>
                  <a:pt x="389" y="13"/>
                  <a:pt x="393" y="12"/>
                </a:cubicBezTo>
                <a:cubicBezTo>
                  <a:pt x="397" y="12"/>
                  <a:pt x="395" y="11"/>
                  <a:pt x="394" y="11"/>
                </a:cubicBezTo>
                <a:cubicBezTo>
                  <a:pt x="403" y="10"/>
                  <a:pt x="412" y="10"/>
                  <a:pt x="421" y="10"/>
                </a:cubicBezTo>
                <a:cubicBezTo>
                  <a:pt x="509" y="10"/>
                  <a:pt x="592" y="38"/>
                  <a:pt x="659" y="86"/>
                </a:cubicBezTo>
                <a:cubicBezTo>
                  <a:pt x="651" y="83"/>
                  <a:pt x="643" y="80"/>
                  <a:pt x="638" y="81"/>
                </a:cubicBezTo>
                <a:cubicBezTo>
                  <a:pt x="628" y="82"/>
                  <a:pt x="603" y="93"/>
                  <a:pt x="601" y="94"/>
                </a:cubicBezTo>
                <a:cubicBezTo>
                  <a:pt x="600" y="95"/>
                  <a:pt x="598" y="100"/>
                  <a:pt x="593" y="104"/>
                </a:cubicBezTo>
                <a:cubicBezTo>
                  <a:pt x="589" y="108"/>
                  <a:pt x="580" y="112"/>
                  <a:pt x="572" y="113"/>
                </a:cubicBezTo>
                <a:cubicBezTo>
                  <a:pt x="564" y="114"/>
                  <a:pt x="556" y="126"/>
                  <a:pt x="556" y="128"/>
                </a:cubicBezTo>
                <a:cubicBezTo>
                  <a:pt x="556" y="130"/>
                  <a:pt x="560" y="137"/>
                  <a:pt x="559" y="138"/>
                </a:cubicBezTo>
                <a:cubicBezTo>
                  <a:pt x="559" y="139"/>
                  <a:pt x="562" y="146"/>
                  <a:pt x="567" y="149"/>
                </a:cubicBezTo>
                <a:cubicBezTo>
                  <a:pt x="571" y="151"/>
                  <a:pt x="579" y="151"/>
                  <a:pt x="580" y="148"/>
                </a:cubicBezTo>
                <a:cubicBezTo>
                  <a:pt x="580" y="145"/>
                  <a:pt x="585" y="140"/>
                  <a:pt x="586" y="144"/>
                </a:cubicBezTo>
                <a:cubicBezTo>
                  <a:pt x="587" y="148"/>
                  <a:pt x="592" y="154"/>
                  <a:pt x="591" y="157"/>
                </a:cubicBezTo>
                <a:cubicBezTo>
                  <a:pt x="591" y="158"/>
                  <a:pt x="591" y="163"/>
                  <a:pt x="592" y="166"/>
                </a:cubicBezTo>
                <a:cubicBezTo>
                  <a:pt x="591" y="167"/>
                  <a:pt x="591" y="167"/>
                  <a:pt x="590" y="167"/>
                </a:cubicBezTo>
                <a:cubicBezTo>
                  <a:pt x="590" y="167"/>
                  <a:pt x="587" y="166"/>
                  <a:pt x="586" y="162"/>
                </a:cubicBezTo>
                <a:cubicBezTo>
                  <a:pt x="585" y="158"/>
                  <a:pt x="587" y="154"/>
                  <a:pt x="585" y="153"/>
                </a:cubicBezTo>
                <a:cubicBezTo>
                  <a:pt x="582" y="152"/>
                  <a:pt x="575" y="153"/>
                  <a:pt x="574" y="156"/>
                </a:cubicBezTo>
                <a:cubicBezTo>
                  <a:pt x="573" y="159"/>
                  <a:pt x="572" y="164"/>
                  <a:pt x="574" y="166"/>
                </a:cubicBezTo>
                <a:cubicBezTo>
                  <a:pt x="576" y="169"/>
                  <a:pt x="581" y="174"/>
                  <a:pt x="577" y="172"/>
                </a:cubicBezTo>
                <a:cubicBezTo>
                  <a:pt x="572" y="171"/>
                  <a:pt x="566" y="170"/>
                  <a:pt x="562" y="173"/>
                </a:cubicBezTo>
                <a:cubicBezTo>
                  <a:pt x="559" y="175"/>
                  <a:pt x="554" y="181"/>
                  <a:pt x="554" y="181"/>
                </a:cubicBezTo>
                <a:cubicBezTo>
                  <a:pt x="554" y="181"/>
                  <a:pt x="543" y="182"/>
                  <a:pt x="543" y="185"/>
                </a:cubicBezTo>
                <a:cubicBezTo>
                  <a:pt x="543" y="188"/>
                  <a:pt x="543" y="192"/>
                  <a:pt x="539" y="192"/>
                </a:cubicBezTo>
                <a:cubicBezTo>
                  <a:pt x="535" y="192"/>
                  <a:pt x="530" y="194"/>
                  <a:pt x="525" y="194"/>
                </a:cubicBezTo>
                <a:cubicBezTo>
                  <a:pt x="520" y="195"/>
                  <a:pt x="520" y="198"/>
                  <a:pt x="514" y="198"/>
                </a:cubicBezTo>
                <a:cubicBezTo>
                  <a:pt x="508" y="198"/>
                  <a:pt x="507" y="201"/>
                  <a:pt x="513" y="203"/>
                </a:cubicBezTo>
                <a:cubicBezTo>
                  <a:pt x="519" y="204"/>
                  <a:pt x="528" y="208"/>
                  <a:pt x="528" y="213"/>
                </a:cubicBezTo>
                <a:cubicBezTo>
                  <a:pt x="529" y="217"/>
                  <a:pt x="528" y="222"/>
                  <a:pt x="526" y="227"/>
                </a:cubicBezTo>
                <a:cubicBezTo>
                  <a:pt x="525" y="230"/>
                  <a:pt x="516" y="227"/>
                  <a:pt x="510" y="227"/>
                </a:cubicBezTo>
                <a:cubicBezTo>
                  <a:pt x="505" y="227"/>
                  <a:pt x="494" y="225"/>
                  <a:pt x="489" y="227"/>
                </a:cubicBezTo>
                <a:cubicBezTo>
                  <a:pt x="485" y="229"/>
                  <a:pt x="486" y="239"/>
                  <a:pt x="488" y="244"/>
                </a:cubicBezTo>
                <a:cubicBezTo>
                  <a:pt x="489" y="249"/>
                  <a:pt x="487" y="251"/>
                  <a:pt x="485" y="253"/>
                </a:cubicBezTo>
                <a:cubicBezTo>
                  <a:pt x="484" y="254"/>
                  <a:pt x="483" y="259"/>
                  <a:pt x="486" y="261"/>
                </a:cubicBezTo>
                <a:cubicBezTo>
                  <a:pt x="488" y="263"/>
                  <a:pt x="490" y="268"/>
                  <a:pt x="492" y="269"/>
                </a:cubicBezTo>
                <a:cubicBezTo>
                  <a:pt x="494" y="269"/>
                  <a:pt x="500" y="267"/>
                  <a:pt x="502" y="270"/>
                </a:cubicBezTo>
                <a:cubicBezTo>
                  <a:pt x="504" y="273"/>
                  <a:pt x="507" y="279"/>
                  <a:pt x="508" y="278"/>
                </a:cubicBezTo>
                <a:cubicBezTo>
                  <a:pt x="509" y="276"/>
                  <a:pt x="511" y="269"/>
                  <a:pt x="513" y="271"/>
                </a:cubicBezTo>
                <a:cubicBezTo>
                  <a:pt x="516" y="272"/>
                  <a:pt x="521" y="270"/>
                  <a:pt x="525" y="270"/>
                </a:cubicBezTo>
                <a:cubicBezTo>
                  <a:pt x="529" y="270"/>
                  <a:pt x="531" y="264"/>
                  <a:pt x="535" y="262"/>
                </a:cubicBezTo>
                <a:cubicBezTo>
                  <a:pt x="539" y="259"/>
                  <a:pt x="537" y="259"/>
                  <a:pt x="535" y="256"/>
                </a:cubicBezTo>
                <a:cubicBezTo>
                  <a:pt x="534" y="253"/>
                  <a:pt x="539" y="249"/>
                  <a:pt x="542" y="246"/>
                </a:cubicBezTo>
                <a:cubicBezTo>
                  <a:pt x="545" y="242"/>
                  <a:pt x="551" y="245"/>
                  <a:pt x="552" y="241"/>
                </a:cubicBezTo>
                <a:cubicBezTo>
                  <a:pt x="553" y="237"/>
                  <a:pt x="554" y="230"/>
                  <a:pt x="557" y="231"/>
                </a:cubicBezTo>
                <a:cubicBezTo>
                  <a:pt x="561" y="231"/>
                  <a:pt x="566" y="234"/>
                  <a:pt x="569" y="234"/>
                </a:cubicBezTo>
                <a:cubicBezTo>
                  <a:pt x="572" y="234"/>
                  <a:pt x="578" y="229"/>
                  <a:pt x="580" y="228"/>
                </a:cubicBezTo>
                <a:cubicBezTo>
                  <a:pt x="581" y="227"/>
                  <a:pt x="588" y="228"/>
                  <a:pt x="589" y="233"/>
                </a:cubicBezTo>
                <a:cubicBezTo>
                  <a:pt x="590" y="237"/>
                  <a:pt x="598" y="243"/>
                  <a:pt x="599" y="244"/>
                </a:cubicBezTo>
                <a:cubicBezTo>
                  <a:pt x="601" y="245"/>
                  <a:pt x="612" y="250"/>
                  <a:pt x="614" y="252"/>
                </a:cubicBezTo>
                <a:cubicBezTo>
                  <a:pt x="616" y="253"/>
                  <a:pt x="619" y="258"/>
                  <a:pt x="620" y="262"/>
                </a:cubicBezTo>
                <a:cubicBezTo>
                  <a:pt x="621" y="266"/>
                  <a:pt x="626" y="271"/>
                  <a:pt x="626" y="268"/>
                </a:cubicBezTo>
                <a:cubicBezTo>
                  <a:pt x="626" y="264"/>
                  <a:pt x="621" y="252"/>
                  <a:pt x="624" y="253"/>
                </a:cubicBezTo>
                <a:cubicBezTo>
                  <a:pt x="627" y="254"/>
                  <a:pt x="630" y="252"/>
                  <a:pt x="630" y="252"/>
                </a:cubicBezTo>
                <a:cubicBezTo>
                  <a:pt x="630" y="252"/>
                  <a:pt x="622" y="245"/>
                  <a:pt x="619" y="244"/>
                </a:cubicBezTo>
                <a:cubicBezTo>
                  <a:pt x="616" y="242"/>
                  <a:pt x="610" y="239"/>
                  <a:pt x="608" y="233"/>
                </a:cubicBezTo>
                <a:cubicBezTo>
                  <a:pt x="605" y="228"/>
                  <a:pt x="598" y="227"/>
                  <a:pt x="599" y="222"/>
                </a:cubicBezTo>
                <a:cubicBezTo>
                  <a:pt x="599" y="217"/>
                  <a:pt x="605" y="220"/>
                  <a:pt x="608" y="224"/>
                </a:cubicBezTo>
                <a:cubicBezTo>
                  <a:pt x="612" y="229"/>
                  <a:pt x="621" y="235"/>
                  <a:pt x="624" y="238"/>
                </a:cubicBezTo>
                <a:cubicBezTo>
                  <a:pt x="627" y="242"/>
                  <a:pt x="632" y="244"/>
                  <a:pt x="633" y="248"/>
                </a:cubicBezTo>
                <a:cubicBezTo>
                  <a:pt x="634" y="253"/>
                  <a:pt x="638" y="258"/>
                  <a:pt x="640" y="261"/>
                </a:cubicBezTo>
                <a:cubicBezTo>
                  <a:pt x="641" y="263"/>
                  <a:pt x="643" y="279"/>
                  <a:pt x="644" y="282"/>
                </a:cubicBezTo>
                <a:cubicBezTo>
                  <a:pt x="645" y="284"/>
                  <a:pt x="652" y="277"/>
                  <a:pt x="654" y="275"/>
                </a:cubicBezTo>
                <a:cubicBezTo>
                  <a:pt x="656" y="273"/>
                  <a:pt x="660" y="272"/>
                  <a:pt x="660" y="268"/>
                </a:cubicBezTo>
                <a:cubicBezTo>
                  <a:pt x="660" y="264"/>
                  <a:pt x="655" y="260"/>
                  <a:pt x="653" y="259"/>
                </a:cubicBezTo>
                <a:cubicBezTo>
                  <a:pt x="651" y="257"/>
                  <a:pt x="657" y="256"/>
                  <a:pt x="659" y="254"/>
                </a:cubicBezTo>
                <a:cubicBezTo>
                  <a:pt x="661" y="252"/>
                  <a:pt x="664" y="249"/>
                  <a:pt x="666" y="252"/>
                </a:cubicBezTo>
                <a:cubicBezTo>
                  <a:pt x="668" y="255"/>
                  <a:pt x="667" y="267"/>
                  <a:pt x="668" y="269"/>
                </a:cubicBezTo>
                <a:cubicBezTo>
                  <a:pt x="669" y="271"/>
                  <a:pt x="677" y="275"/>
                  <a:pt x="679" y="278"/>
                </a:cubicBezTo>
                <a:cubicBezTo>
                  <a:pt x="680" y="280"/>
                  <a:pt x="687" y="282"/>
                  <a:pt x="688" y="280"/>
                </a:cubicBezTo>
                <a:cubicBezTo>
                  <a:pt x="689" y="279"/>
                  <a:pt x="695" y="282"/>
                  <a:pt x="697" y="282"/>
                </a:cubicBezTo>
                <a:cubicBezTo>
                  <a:pt x="698" y="283"/>
                  <a:pt x="703" y="282"/>
                  <a:pt x="706" y="281"/>
                </a:cubicBezTo>
                <a:cubicBezTo>
                  <a:pt x="709" y="280"/>
                  <a:pt x="711" y="277"/>
                  <a:pt x="711" y="284"/>
                </a:cubicBezTo>
                <a:cubicBezTo>
                  <a:pt x="711" y="290"/>
                  <a:pt x="711" y="300"/>
                  <a:pt x="707" y="305"/>
                </a:cubicBezTo>
                <a:cubicBezTo>
                  <a:pt x="704" y="310"/>
                  <a:pt x="705" y="313"/>
                  <a:pt x="701" y="313"/>
                </a:cubicBezTo>
                <a:cubicBezTo>
                  <a:pt x="700" y="312"/>
                  <a:pt x="698" y="312"/>
                  <a:pt x="697" y="313"/>
                </a:cubicBezTo>
                <a:cubicBezTo>
                  <a:pt x="696" y="310"/>
                  <a:pt x="694" y="308"/>
                  <a:pt x="692" y="309"/>
                </a:cubicBezTo>
                <a:cubicBezTo>
                  <a:pt x="687" y="310"/>
                  <a:pt x="681" y="310"/>
                  <a:pt x="678" y="316"/>
                </a:cubicBezTo>
                <a:cubicBezTo>
                  <a:pt x="674" y="322"/>
                  <a:pt x="672" y="323"/>
                  <a:pt x="671" y="320"/>
                </a:cubicBezTo>
                <a:cubicBezTo>
                  <a:pt x="671" y="318"/>
                  <a:pt x="682" y="310"/>
                  <a:pt x="681" y="307"/>
                </a:cubicBezTo>
                <a:cubicBezTo>
                  <a:pt x="679" y="305"/>
                  <a:pt x="670" y="305"/>
                  <a:pt x="665" y="305"/>
                </a:cubicBezTo>
                <a:cubicBezTo>
                  <a:pt x="659" y="305"/>
                  <a:pt x="655" y="301"/>
                  <a:pt x="651" y="299"/>
                </a:cubicBezTo>
                <a:cubicBezTo>
                  <a:pt x="647" y="298"/>
                  <a:pt x="645" y="309"/>
                  <a:pt x="641" y="314"/>
                </a:cubicBezTo>
                <a:cubicBezTo>
                  <a:pt x="637" y="319"/>
                  <a:pt x="631" y="311"/>
                  <a:pt x="627" y="311"/>
                </a:cubicBezTo>
                <a:cubicBezTo>
                  <a:pt x="623" y="310"/>
                  <a:pt x="616" y="303"/>
                  <a:pt x="616" y="303"/>
                </a:cubicBezTo>
                <a:cubicBezTo>
                  <a:pt x="616" y="303"/>
                  <a:pt x="608" y="299"/>
                  <a:pt x="605" y="299"/>
                </a:cubicBezTo>
                <a:cubicBezTo>
                  <a:pt x="602" y="299"/>
                  <a:pt x="596" y="292"/>
                  <a:pt x="594" y="292"/>
                </a:cubicBezTo>
                <a:cubicBezTo>
                  <a:pt x="593" y="292"/>
                  <a:pt x="588" y="287"/>
                  <a:pt x="591" y="285"/>
                </a:cubicBezTo>
                <a:cubicBezTo>
                  <a:pt x="595" y="283"/>
                  <a:pt x="602" y="288"/>
                  <a:pt x="598" y="276"/>
                </a:cubicBezTo>
                <a:cubicBezTo>
                  <a:pt x="594" y="265"/>
                  <a:pt x="583" y="266"/>
                  <a:pt x="580" y="268"/>
                </a:cubicBezTo>
                <a:cubicBezTo>
                  <a:pt x="577" y="269"/>
                  <a:pt x="555" y="268"/>
                  <a:pt x="553" y="268"/>
                </a:cubicBezTo>
                <a:cubicBezTo>
                  <a:pt x="551" y="268"/>
                  <a:pt x="538" y="273"/>
                  <a:pt x="534" y="275"/>
                </a:cubicBezTo>
                <a:cubicBezTo>
                  <a:pt x="530" y="277"/>
                  <a:pt x="523" y="280"/>
                  <a:pt x="521" y="281"/>
                </a:cubicBezTo>
                <a:cubicBezTo>
                  <a:pt x="519" y="282"/>
                  <a:pt x="510" y="278"/>
                  <a:pt x="506" y="281"/>
                </a:cubicBezTo>
                <a:cubicBezTo>
                  <a:pt x="500" y="284"/>
                  <a:pt x="495" y="290"/>
                  <a:pt x="494" y="290"/>
                </a:cubicBezTo>
                <a:cubicBezTo>
                  <a:pt x="493" y="290"/>
                  <a:pt x="489" y="293"/>
                  <a:pt x="486" y="302"/>
                </a:cubicBezTo>
                <a:cubicBezTo>
                  <a:pt x="483" y="310"/>
                  <a:pt x="487" y="317"/>
                  <a:pt x="481" y="320"/>
                </a:cubicBezTo>
                <a:cubicBezTo>
                  <a:pt x="476" y="322"/>
                  <a:pt x="465" y="327"/>
                  <a:pt x="462" y="331"/>
                </a:cubicBezTo>
                <a:cubicBezTo>
                  <a:pt x="458" y="335"/>
                  <a:pt x="455" y="353"/>
                  <a:pt x="450" y="360"/>
                </a:cubicBezTo>
                <a:cubicBezTo>
                  <a:pt x="446" y="367"/>
                  <a:pt x="450" y="374"/>
                  <a:pt x="451" y="378"/>
                </a:cubicBezTo>
                <a:cubicBezTo>
                  <a:pt x="452" y="383"/>
                  <a:pt x="456" y="391"/>
                  <a:pt x="450" y="399"/>
                </a:cubicBezTo>
                <a:cubicBezTo>
                  <a:pt x="445" y="407"/>
                  <a:pt x="446" y="411"/>
                  <a:pt x="443" y="411"/>
                </a:cubicBezTo>
                <a:cubicBezTo>
                  <a:pt x="441" y="412"/>
                  <a:pt x="446" y="414"/>
                  <a:pt x="447" y="420"/>
                </a:cubicBezTo>
                <a:cubicBezTo>
                  <a:pt x="447" y="425"/>
                  <a:pt x="442" y="431"/>
                  <a:pt x="451" y="436"/>
                </a:cubicBezTo>
                <a:cubicBezTo>
                  <a:pt x="460" y="441"/>
                  <a:pt x="468" y="441"/>
                  <a:pt x="471" y="448"/>
                </a:cubicBezTo>
                <a:cubicBezTo>
                  <a:pt x="473" y="454"/>
                  <a:pt x="481" y="469"/>
                  <a:pt x="481" y="469"/>
                </a:cubicBezTo>
                <a:cubicBezTo>
                  <a:pt x="481" y="469"/>
                  <a:pt x="489" y="478"/>
                  <a:pt x="493" y="482"/>
                </a:cubicBezTo>
                <a:cubicBezTo>
                  <a:pt x="497" y="486"/>
                  <a:pt x="498" y="484"/>
                  <a:pt x="499" y="480"/>
                </a:cubicBezTo>
                <a:cubicBezTo>
                  <a:pt x="500" y="476"/>
                  <a:pt x="506" y="475"/>
                  <a:pt x="512" y="475"/>
                </a:cubicBezTo>
                <a:cubicBezTo>
                  <a:pt x="519" y="475"/>
                  <a:pt x="523" y="477"/>
                  <a:pt x="530" y="475"/>
                </a:cubicBezTo>
                <a:cubicBezTo>
                  <a:pt x="536" y="474"/>
                  <a:pt x="541" y="465"/>
                  <a:pt x="543" y="464"/>
                </a:cubicBezTo>
                <a:cubicBezTo>
                  <a:pt x="545" y="463"/>
                  <a:pt x="555" y="461"/>
                  <a:pt x="561" y="465"/>
                </a:cubicBezTo>
                <a:cubicBezTo>
                  <a:pt x="566" y="469"/>
                  <a:pt x="565" y="475"/>
                  <a:pt x="568" y="479"/>
                </a:cubicBezTo>
                <a:cubicBezTo>
                  <a:pt x="571" y="483"/>
                  <a:pt x="577" y="481"/>
                  <a:pt x="581" y="477"/>
                </a:cubicBezTo>
                <a:cubicBezTo>
                  <a:pt x="585" y="473"/>
                  <a:pt x="583" y="475"/>
                  <a:pt x="588" y="478"/>
                </a:cubicBezTo>
                <a:cubicBezTo>
                  <a:pt x="592" y="481"/>
                  <a:pt x="595" y="484"/>
                  <a:pt x="590" y="489"/>
                </a:cubicBezTo>
                <a:cubicBezTo>
                  <a:pt x="586" y="494"/>
                  <a:pt x="588" y="501"/>
                  <a:pt x="585" y="509"/>
                </a:cubicBezTo>
                <a:cubicBezTo>
                  <a:pt x="582" y="516"/>
                  <a:pt x="587" y="516"/>
                  <a:pt x="592" y="519"/>
                </a:cubicBezTo>
                <a:cubicBezTo>
                  <a:pt x="597" y="522"/>
                  <a:pt x="600" y="542"/>
                  <a:pt x="602" y="546"/>
                </a:cubicBezTo>
                <a:cubicBezTo>
                  <a:pt x="605" y="549"/>
                  <a:pt x="601" y="560"/>
                  <a:pt x="603" y="565"/>
                </a:cubicBezTo>
                <a:cubicBezTo>
                  <a:pt x="606" y="571"/>
                  <a:pt x="607" y="575"/>
                  <a:pt x="603" y="578"/>
                </a:cubicBezTo>
                <a:cubicBezTo>
                  <a:pt x="600" y="581"/>
                  <a:pt x="595" y="587"/>
                  <a:pt x="594" y="597"/>
                </a:cubicBezTo>
                <a:cubicBezTo>
                  <a:pt x="593" y="607"/>
                  <a:pt x="595" y="614"/>
                  <a:pt x="596" y="617"/>
                </a:cubicBezTo>
                <a:cubicBezTo>
                  <a:pt x="597" y="620"/>
                  <a:pt x="601" y="629"/>
                  <a:pt x="603" y="632"/>
                </a:cubicBezTo>
                <a:cubicBezTo>
                  <a:pt x="604" y="635"/>
                  <a:pt x="611" y="641"/>
                  <a:pt x="611" y="646"/>
                </a:cubicBezTo>
                <a:cubicBezTo>
                  <a:pt x="611" y="651"/>
                  <a:pt x="604" y="659"/>
                  <a:pt x="606" y="661"/>
                </a:cubicBezTo>
                <a:cubicBezTo>
                  <a:pt x="608" y="664"/>
                  <a:pt x="608" y="668"/>
                  <a:pt x="612" y="671"/>
                </a:cubicBezTo>
                <a:cubicBezTo>
                  <a:pt x="615" y="674"/>
                  <a:pt x="615" y="682"/>
                  <a:pt x="615" y="682"/>
                </a:cubicBezTo>
                <a:cubicBezTo>
                  <a:pt x="615" y="682"/>
                  <a:pt x="616" y="685"/>
                  <a:pt x="616" y="689"/>
                </a:cubicBezTo>
                <a:cubicBezTo>
                  <a:pt x="615" y="694"/>
                  <a:pt x="615" y="697"/>
                  <a:pt x="619" y="698"/>
                </a:cubicBezTo>
                <a:cubicBezTo>
                  <a:pt x="623" y="700"/>
                  <a:pt x="626" y="700"/>
                  <a:pt x="628" y="698"/>
                </a:cubicBezTo>
                <a:cubicBezTo>
                  <a:pt x="630" y="696"/>
                  <a:pt x="639" y="691"/>
                  <a:pt x="644" y="691"/>
                </a:cubicBezTo>
                <a:cubicBezTo>
                  <a:pt x="649" y="691"/>
                  <a:pt x="656" y="692"/>
                  <a:pt x="662" y="687"/>
                </a:cubicBezTo>
                <a:cubicBezTo>
                  <a:pt x="668" y="683"/>
                  <a:pt x="676" y="672"/>
                  <a:pt x="679" y="669"/>
                </a:cubicBezTo>
                <a:cubicBezTo>
                  <a:pt x="682" y="665"/>
                  <a:pt x="689" y="659"/>
                  <a:pt x="689" y="655"/>
                </a:cubicBezTo>
                <a:cubicBezTo>
                  <a:pt x="688" y="652"/>
                  <a:pt x="685" y="647"/>
                  <a:pt x="688" y="644"/>
                </a:cubicBezTo>
                <a:cubicBezTo>
                  <a:pt x="691" y="642"/>
                  <a:pt x="701" y="640"/>
                  <a:pt x="702" y="637"/>
                </a:cubicBezTo>
                <a:cubicBezTo>
                  <a:pt x="703" y="634"/>
                  <a:pt x="701" y="623"/>
                  <a:pt x="700" y="621"/>
                </a:cubicBezTo>
                <a:cubicBezTo>
                  <a:pt x="700" y="619"/>
                  <a:pt x="703" y="614"/>
                  <a:pt x="706" y="609"/>
                </a:cubicBezTo>
                <a:cubicBezTo>
                  <a:pt x="710" y="604"/>
                  <a:pt x="717" y="598"/>
                  <a:pt x="718" y="596"/>
                </a:cubicBezTo>
                <a:cubicBezTo>
                  <a:pt x="720" y="594"/>
                  <a:pt x="727" y="587"/>
                  <a:pt x="728" y="581"/>
                </a:cubicBezTo>
                <a:cubicBezTo>
                  <a:pt x="729" y="574"/>
                  <a:pt x="727" y="567"/>
                  <a:pt x="729" y="563"/>
                </a:cubicBezTo>
                <a:cubicBezTo>
                  <a:pt x="731" y="560"/>
                  <a:pt x="730" y="557"/>
                  <a:pt x="727" y="554"/>
                </a:cubicBezTo>
                <a:cubicBezTo>
                  <a:pt x="724" y="550"/>
                  <a:pt x="724" y="541"/>
                  <a:pt x="723" y="539"/>
                </a:cubicBezTo>
                <a:cubicBezTo>
                  <a:pt x="722" y="537"/>
                  <a:pt x="725" y="524"/>
                  <a:pt x="727" y="523"/>
                </a:cubicBezTo>
                <a:cubicBezTo>
                  <a:pt x="729" y="521"/>
                  <a:pt x="734" y="511"/>
                  <a:pt x="737" y="507"/>
                </a:cubicBezTo>
                <a:cubicBezTo>
                  <a:pt x="740" y="502"/>
                  <a:pt x="748" y="487"/>
                  <a:pt x="752" y="486"/>
                </a:cubicBezTo>
                <a:cubicBezTo>
                  <a:pt x="755" y="485"/>
                  <a:pt x="761" y="477"/>
                  <a:pt x="761" y="472"/>
                </a:cubicBezTo>
                <a:cubicBezTo>
                  <a:pt x="762" y="468"/>
                  <a:pt x="771" y="450"/>
                  <a:pt x="771" y="447"/>
                </a:cubicBezTo>
                <a:cubicBezTo>
                  <a:pt x="772" y="443"/>
                  <a:pt x="775" y="431"/>
                  <a:pt x="774" y="428"/>
                </a:cubicBezTo>
                <a:cubicBezTo>
                  <a:pt x="773" y="425"/>
                  <a:pt x="760" y="433"/>
                  <a:pt x="759" y="434"/>
                </a:cubicBezTo>
                <a:cubicBezTo>
                  <a:pt x="757" y="435"/>
                  <a:pt x="753" y="439"/>
                  <a:pt x="747" y="439"/>
                </a:cubicBezTo>
                <a:cubicBezTo>
                  <a:pt x="742" y="438"/>
                  <a:pt x="745" y="432"/>
                  <a:pt x="744" y="429"/>
                </a:cubicBezTo>
                <a:cubicBezTo>
                  <a:pt x="744" y="426"/>
                  <a:pt x="738" y="414"/>
                  <a:pt x="737" y="414"/>
                </a:cubicBezTo>
                <a:cubicBezTo>
                  <a:pt x="736" y="413"/>
                  <a:pt x="732" y="407"/>
                  <a:pt x="730" y="401"/>
                </a:cubicBezTo>
                <a:cubicBezTo>
                  <a:pt x="728" y="395"/>
                  <a:pt x="721" y="391"/>
                  <a:pt x="718" y="386"/>
                </a:cubicBezTo>
                <a:cubicBezTo>
                  <a:pt x="715" y="381"/>
                  <a:pt x="718" y="367"/>
                  <a:pt x="715" y="360"/>
                </a:cubicBezTo>
                <a:cubicBezTo>
                  <a:pt x="712" y="352"/>
                  <a:pt x="709" y="343"/>
                  <a:pt x="707" y="336"/>
                </a:cubicBezTo>
                <a:cubicBezTo>
                  <a:pt x="706" y="335"/>
                  <a:pt x="705" y="333"/>
                  <a:pt x="704" y="331"/>
                </a:cubicBezTo>
                <a:cubicBezTo>
                  <a:pt x="708" y="330"/>
                  <a:pt x="713" y="329"/>
                  <a:pt x="713" y="331"/>
                </a:cubicBezTo>
                <a:cubicBezTo>
                  <a:pt x="714" y="335"/>
                  <a:pt x="718" y="343"/>
                  <a:pt x="719" y="349"/>
                </a:cubicBezTo>
                <a:cubicBezTo>
                  <a:pt x="720" y="354"/>
                  <a:pt x="724" y="352"/>
                  <a:pt x="724" y="357"/>
                </a:cubicBezTo>
                <a:cubicBezTo>
                  <a:pt x="725" y="363"/>
                  <a:pt x="728" y="375"/>
                  <a:pt x="730" y="376"/>
                </a:cubicBezTo>
                <a:cubicBezTo>
                  <a:pt x="731" y="378"/>
                  <a:pt x="737" y="386"/>
                  <a:pt x="738" y="389"/>
                </a:cubicBezTo>
                <a:cubicBezTo>
                  <a:pt x="739" y="392"/>
                  <a:pt x="741" y="396"/>
                  <a:pt x="742" y="404"/>
                </a:cubicBezTo>
                <a:cubicBezTo>
                  <a:pt x="743" y="411"/>
                  <a:pt x="744" y="422"/>
                  <a:pt x="746" y="423"/>
                </a:cubicBezTo>
                <a:cubicBezTo>
                  <a:pt x="749" y="424"/>
                  <a:pt x="758" y="420"/>
                  <a:pt x="759" y="419"/>
                </a:cubicBezTo>
                <a:cubicBezTo>
                  <a:pt x="761" y="417"/>
                  <a:pt x="771" y="409"/>
                  <a:pt x="775" y="409"/>
                </a:cubicBezTo>
                <a:cubicBezTo>
                  <a:pt x="778" y="408"/>
                  <a:pt x="779" y="404"/>
                  <a:pt x="783" y="403"/>
                </a:cubicBezTo>
                <a:cubicBezTo>
                  <a:pt x="787" y="401"/>
                  <a:pt x="790" y="396"/>
                  <a:pt x="793" y="392"/>
                </a:cubicBezTo>
                <a:cubicBezTo>
                  <a:pt x="796" y="388"/>
                  <a:pt x="799" y="379"/>
                  <a:pt x="800" y="375"/>
                </a:cubicBezTo>
                <a:cubicBezTo>
                  <a:pt x="801" y="372"/>
                  <a:pt x="804" y="370"/>
                  <a:pt x="802" y="366"/>
                </a:cubicBezTo>
                <a:cubicBezTo>
                  <a:pt x="801" y="362"/>
                  <a:pt x="795" y="356"/>
                  <a:pt x="793" y="356"/>
                </a:cubicBezTo>
                <a:cubicBezTo>
                  <a:pt x="791" y="355"/>
                  <a:pt x="791" y="349"/>
                  <a:pt x="790" y="349"/>
                </a:cubicBezTo>
                <a:cubicBezTo>
                  <a:pt x="788" y="349"/>
                  <a:pt x="789" y="352"/>
                  <a:pt x="786" y="354"/>
                </a:cubicBezTo>
                <a:cubicBezTo>
                  <a:pt x="783" y="357"/>
                  <a:pt x="780" y="361"/>
                  <a:pt x="778" y="360"/>
                </a:cubicBezTo>
                <a:cubicBezTo>
                  <a:pt x="776" y="359"/>
                  <a:pt x="779" y="357"/>
                  <a:pt x="776" y="352"/>
                </a:cubicBezTo>
                <a:cubicBezTo>
                  <a:pt x="772" y="348"/>
                  <a:pt x="771" y="347"/>
                  <a:pt x="771" y="343"/>
                </a:cubicBezTo>
                <a:cubicBezTo>
                  <a:pt x="771" y="340"/>
                  <a:pt x="764" y="333"/>
                  <a:pt x="763" y="328"/>
                </a:cubicBezTo>
                <a:cubicBezTo>
                  <a:pt x="762" y="323"/>
                  <a:pt x="768" y="317"/>
                  <a:pt x="769" y="321"/>
                </a:cubicBezTo>
                <a:cubicBezTo>
                  <a:pt x="771" y="326"/>
                  <a:pt x="772" y="333"/>
                  <a:pt x="776" y="336"/>
                </a:cubicBezTo>
                <a:cubicBezTo>
                  <a:pt x="780" y="339"/>
                  <a:pt x="784" y="344"/>
                  <a:pt x="785" y="345"/>
                </a:cubicBezTo>
                <a:cubicBezTo>
                  <a:pt x="787" y="346"/>
                  <a:pt x="791" y="340"/>
                  <a:pt x="792" y="341"/>
                </a:cubicBezTo>
                <a:cubicBezTo>
                  <a:pt x="794" y="342"/>
                  <a:pt x="797" y="351"/>
                  <a:pt x="799" y="353"/>
                </a:cubicBezTo>
                <a:cubicBezTo>
                  <a:pt x="802" y="354"/>
                  <a:pt x="809" y="355"/>
                  <a:pt x="810" y="355"/>
                </a:cubicBezTo>
                <a:cubicBezTo>
                  <a:pt x="811" y="355"/>
                  <a:pt x="816" y="356"/>
                  <a:pt x="817" y="353"/>
                </a:cubicBezTo>
                <a:cubicBezTo>
                  <a:pt x="818" y="351"/>
                  <a:pt x="822" y="349"/>
                  <a:pt x="825" y="348"/>
                </a:cubicBezTo>
                <a:cubicBezTo>
                  <a:pt x="830" y="371"/>
                  <a:pt x="832" y="396"/>
                  <a:pt x="832" y="421"/>
                </a:cubicBezTo>
                <a:cubicBezTo>
                  <a:pt x="832" y="648"/>
                  <a:pt x="647" y="832"/>
                  <a:pt x="421" y="832"/>
                </a:cubicBezTo>
                <a:close/>
                <a:moveTo>
                  <a:pt x="153" y="225"/>
                </a:moveTo>
                <a:cubicBezTo>
                  <a:pt x="151" y="226"/>
                  <a:pt x="148" y="224"/>
                  <a:pt x="148" y="220"/>
                </a:cubicBezTo>
                <a:cubicBezTo>
                  <a:pt x="148" y="217"/>
                  <a:pt x="145" y="227"/>
                  <a:pt x="146" y="230"/>
                </a:cubicBezTo>
                <a:cubicBezTo>
                  <a:pt x="147" y="233"/>
                  <a:pt x="142" y="237"/>
                  <a:pt x="141" y="237"/>
                </a:cubicBezTo>
                <a:cubicBezTo>
                  <a:pt x="139" y="237"/>
                  <a:pt x="138" y="232"/>
                  <a:pt x="139" y="228"/>
                </a:cubicBezTo>
                <a:cubicBezTo>
                  <a:pt x="140" y="223"/>
                  <a:pt x="137" y="220"/>
                  <a:pt x="133" y="220"/>
                </a:cubicBezTo>
                <a:cubicBezTo>
                  <a:pt x="129" y="221"/>
                  <a:pt x="126" y="226"/>
                  <a:pt x="125" y="227"/>
                </a:cubicBezTo>
                <a:cubicBezTo>
                  <a:pt x="123" y="229"/>
                  <a:pt x="122" y="237"/>
                  <a:pt x="123" y="239"/>
                </a:cubicBezTo>
                <a:cubicBezTo>
                  <a:pt x="123" y="241"/>
                  <a:pt x="123" y="248"/>
                  <a:pt x="119" y="248"/>
                </a:cubicBezTo>
                <a:cubicBezTo>
                  <a:pt x="115" y="248"/>
                  <a:pt x="117" y="239"/>
                  <a:pt x="117" y="236"/>
                </a:cubicBezTo>
                <a:cubicBezTo>
                  <a:pt x="118" y="233"/>
                  <a:pt x="117" y="226"/>
                  <a:pt x="119" y="222"/>
                </a:cubicBezTo>
                <a:cubicBezTo>
                  <a:pt x="120" y="218"/>
                  <a:pt x="125" y="216"/>
                  <a:pt x="128" y="215"/>
                </a:cubicBezTo>
                <a:cubicBezTo>
                  <a:pt x="131" y="215"/>
                  <a:pt x="138" y="217"/>
                  <a:pt x="139" y="217"/>
                </a:cubicBezTo>
                <a:cubicBezTo>
                  <a:pt x="140" y="216"/>
                  <a:pt x="146" y="216"/>
                  <a:pt x="149" y="216"/>
                </a:cubicBezTo>
                <a:cubicBezTo>
                  <a:pt x="151" y="216"/>
                  <a:pt x="155" y="225"/>
                  <a:pt x="153" y="225"/>
                </a:cubicBezTo>
                <a:close/>
                <a:moveTo>
                  <a:pt x="160" y="226"/>
                </a:moveTo>
                <a:cubicBezTo>
                  <a:pt x="161" y="227"/>
                  <a:pt x="170" y="224"/>
                  <a:pt x="171" y="227"/>
                </a:cubicBezTo>
                <a:cubicBezTo>
                  <a:pt x="173" y="229"/>
                  <a:pt x="169" y="230"/>
                  <a:pt x="165" y="232"/>
                </a:cubicBezTo>
                <a:cubicBezTo>
                  <a:pt x="161" y="234"/>
                  <a:pt x="160" y="234"/>
                  <a:pt x="158" y="237"/>
                </a:cubicBezTo>
                <a:cubicBezTo>
                  <a:pt x="156" y="239"/>
                  <a:pt x="151" y="241"/>
                  <a:pt x="148" y="244"/>
                </a:cubicBezTo>
                <a:cubicBezTo>
                  <a:pt x="146" y="247"/>
                  <a:pt x="141" y="249"/>
                  <a:pt x="141" y="247"/>
                </a:cubicBezTo>
                <a:cubicBezTo>
                  <a:pt x="140" y="244"/>
                  <a:pt x="141" y="245"/>
                  <a:pt x="142" y="244"/>
                </a:cubicBezTo>
                <a:cubicBezTo>
                  <a:pt x="142" y="242"/>
                  <a:pt x="149" y="238"/>
                  <a:pt x="149" y="238"/>
                </a:cubicBezTo>
                <a:cubicBezTo>
                  <a:pt x="149" y="238"/>
                  <a:pt x="159" y="226"/>
                  <a:pt x="160" y="226"/>
                </a:cubicBezTo>
                <a:close/>
                <a:moveTo>
                  <a:pt x="129" y="212"/>
                </a:moveTo>
                <a:cubicBezTo>
                  <a:pt x="128" y="212"/>
                  <a:pt x="124" y="211"/>
                  <a:pt x="121" y="211"/>
                </a:cubicBezTo>
                <a:cubicBezTo>
                  <a:pt x="117" y="212"/>
                  <a:pt x="118" y="209"/>
                  <a:pt x="117" y="209"/>
                </a:cubicBezTo>
                <a:cubicBezTo>
                  <a:pt x="115" y="210"/>
                  <a:pt x="111" y="211"/>
                  <a:pt x="109" y="213"/>
                </a:cubicBezTo>
                <a:cubicBezTo>
                  <a:pt x="107" y="214"/>
                  <a:pt x="103" y="215"/>
                  <a:pt x="103" y="212"/>
                </a:cubicBezTo>
                <a:cubicBezTo>
                  <a:pt x="104" y="208"/>
                  <a:pt x="105" y="209"/>
                  <a:pt x="110" y="206"/>
                </a:cubicBezTo>
                <a:cubicBezTo>
                  <a:pt x="115" y="203"/>
                  <a:pt x="121" y="196"/>
                  <a:pt x="123" y="199"/>
                </a:cubicBezTo>
                <a:cubicBezTo>
                  <a:pt x="132" y="205"/>
                  <a:pt x="132" y="205"/>
                  <a:pt x="132" y="205"/>
                </a:cubicBezTo>
                <a:cubicBezTo>
                  <a:pt x="134" y="205"/>
                  <a:pt x="131" y="211"/>
                  <a:pt x="129" y="212"/>
                </a:cubicBezTo>
                <a:close/>
                <a:moveTo>
                  <a:pt x="704" y="499"/>
                </a:moveTo>
                <a:cubicBezTo>
                  <a:pt x="706" y="503"/>
                  <a:pt x="700" y="517"/>
                  <a:pt x="696" y="516"/>
                </a:cubicBezTo>
                <a:cubicBezTo>
                  <a:pt x="693" y="515"/>
                  <a:pt x="695" y="503"/>
                  <a:pt x="696" y="501"/>
                </a:cubicBezTo>
                <a:cubicBezTo>
                  <a:pt x="697" y="498"/>
                  <a:pt x="704" y="497"/>
                  <a:pt x="704" y="499"/>
                </a:cubicBezTo>
                <a:close/>
                <a:moveTo>
                  <a:pt x="480" y="167"/>
                </a:moveTo>
                <a:cubicBezTo>
                  <a:pt x="481" y="171"/>
                  <a:pt x="483" y="173"/>
                  <a:pt x="480" y="175"/>
                </a:cubicBezTo>
                <a:cubicBezTo>
                  <a:pt x="478" y="176"/>
                  <a:pt x="481" y="182"/>
                  <a:pt x="485" y="183"/>
                </a:cubicBezTo>
                <a:cubicBezTo>
                  <a:pt x="488" y="183"/>
                  <a:pt x="492" y="180"/>
                  <a:pt x="495" y="179"/>
                </a:cubicBezTo>
                <a:cubicBezTo>
                  <a:pt x="498" y="177"/>
                  <a:pt x="503" y="175"/>
                  <a:pt x="503" y="170"/>
                </a:cubicBezTo>
                <a:cubicBezTo>
                  <a:pt x="502" y="166"/>
                  <a:pt x="501" y="162"/>
                  <a:pt x="499" y="160"/>
                </a:cubicBezTo>
                <a:cubicBezTo>
                  <a:pt x="498" y="158"/>
                  <a:pt x="494" y="158"/>
                  <a:pt x="492" y="158"/>
                </a:cubicBezTo>
                <a:cubicBezTo>
                  <a:pt x="488" y="159"/>
                  <a:pt x="488" y="163"/>
                  <a:pt x="485" y="163"/>
                </a:cubicBezTo>
                <a:cubicBezTo>
                  <a:pt x="482" y="163"/>
                  <a:pt x="479" y="164"/>
                  <a:pt x="480" y="167"/>
                </a:cubicBezTo>
                <a:close/>
                <a:moveTo>
                  <a:pt x="279" y="93"/>
                </a:moveTo>
                <a:cubicBezTo>
                  <a:pt x="276" y="97"/>
                  <a:pt x="278" y="96"/>
                  <a:pt x="280" y="96"/>
                </a:cubicBezTo>
                <a:cubicBezTo>
                  <a:pt x="281" y="96"/>
                  <a:pt x="282" y="95"/>
                  <a:pt x="284" y="95"/>
                </a:cubicBezTo>
                <a:cubicBezTo>
                  <a:pt x="283" y="92"/>
                  <a:pt x="281" y="90"/>
                  <a:pt x="279" y="93"/>
                </a:cubicBezTo>
                <a:close/>
                <a:moveTo>
                  <a:pt x="506" y="162"/>
                </a:moveTo>
                <a:cubicBezTo>
                  <a:pt x="510" y="164"/>
                  <a:pt x="520" y="167"/>
                  <a:pt x="516" y="168"/>
                </a:cubicBezTo>
                <a:cubicBezTo>
                  <a:pt x="513" y="170"/>
                  <a:pt x="503" y="179"/>
                  <a:pt x="502" y="182"/>
                </a:cubicBezTo>
                <a:cubicBezTo>
                  <a:pt x="501" y="185"/>
                  <a:pt x="514" y="184"/>
                  <a:pt x="514" y="184"/>
                </a:cubicBezTo>
                <a:cubicBezTo>
                  <a:pt x="514" y="184"/>
                  <a:pt x="511" y="188"/>
                  <a:pt x="514" y="189"/>
                </a:cubicBezTo>
                <a:cubicBezTo>
                  <a:pt x="516" y="190"/>
                  <a:pt x="517" y="185"/>
                  <a:pt x="521" y="185"/>
                </a:cubicBezTo>
                <a:cubicBezTo>
                  <a:pt x="524" y="186"/>
                  <a:pt x="531" y="188"/>
                  <a:pt x="535" y="188"/>
                </a:cubicBezTo>
                <a:cubicBezTo>
                  <a:pt x="538" y="188"/>
                  <a:pt x="544" y="183"/>
                  <a:pt x="543" y="180"/>
                </a:cubicBezTo>
                <a:cubicBezTo>
                  <a:pt x="542" y="177"/>
                  <a:pt x="538" y="171"/>
                  <a:pt x="534" y="169"/>
                </a:cubicBezTo>
                <a:cubicBezTo>
                  <a:pt x="530" y="167"/>
                  <a:pt x="525" y="158"/>
                  <a:pt x="522" y="156"/>
                </a:cubicBezTo>
                <a:cubicBezTo>
                  <a:pt x="519" y="154"/>
                  <a:pt x="531" y="149"/>
                  <a:pt x="528" y="145"/>
                </a:cubicBezTo>
                <a:cubicBezTo>
                  <a:pt x="525" y="142"/>
                  <a:pt x="516" y="144"/>
                  <a:pt x="512" y="141"/>
                </a:cubicBezTo>
                <a:cubicBezTo>
                  <a:pt x="508" y="139"/>
                  <a:pt x="505" y="141"/>
                  <a:pt x="503" y="144"/>
                </a:cubicBezTo>
                <a:cubicBezTo>
                  <a:pt x="501" y="147"/>
                  <a:pt x="499" y="144"/>
                  <a:pt x="496" y="144"/>
                </a:cubicBezTo>
                <a:cubicBezTo>
                  <a:pt x="492" y="146"/>
                  <a:pt x="494" y="150"/>
                  <a:pt x="496" y="153"/>
                </a:cubicBezTo>
                <a:cubicBezTo>
                  <a:pt x="498" y="155"/>
                  <a:pt x="501" y="160"/>
                  <a:pt x="506" y="162"/>
                </a:cubicBezTo>
                <a:close/>
                <a:moveTo>
                  <a:pt x="454" y="114"/>
                </a:moveTo>
                <a:cubicBezTo>
                  <a:pt x="455" y="117"/>
                  <a:pt x="457" y="119"/>
                  <a:pt x="462" y="117"/>
                </a:cubicBezTo>
                <a:cubicBezTo>
                  <a:pt x="467" y="116"/>
                  <a:pt x="471" y="115"/>
                  <a:pt x="472" y="114"/>
                </a:cubicBezTo>
                <a:cubicBezTo>
                  <a:pt x="473" y="112"/>
                  <a:pt x="481" y="112"/>
                  <a:pt x="481" y="112"/>
                </a:cubicBezTo>
                <a:cubicBezTo>
                  <a:pt x="481" y="112"/>
                  <a:pt x="487" y="107"/>
                  <a:pt x="485" y="105"/>
                </a:cubicBezTo>
                <a:cubicBezTo>
                  <a:pt x="482" y="103"/>
                  <a:pt x="477" y="102"/>
                  <a:pt x="474" y="101"/>
                </a:cubicBezTo>
                <a:cubicBezTo>
                  <a:pt x="472" y="101"/>
                  <a:pt x="469" y="103"/>
                  <a:pt x="463" y="103"/>
                </a:cubicBezTo>
                <a:cubicBezTo>
                  <a:pt x="458" y="103"/>
                  <a:pt x="454" y="105"/>
                  <a:pt x="452" y="103"/>
                </a:cubicBezTo>
                <a:cubicBezTo>
                  <a:pt x="449" y="101"/>
                  <a:pt x="440" y="99"/>
                  <a:pt x="439" y="101"/>
                </a:cubicBezTo>
                <a:cubicBezTo>
                  <a:pt x="438" y="103"/>
                  <a:pt x="435" y="103"/>
                  <a:pt x="438" y="107"/>
                </a:cubicBezTo>
                <a:cubicBezTo>
                  <a:pt x="440" y="111"/>
                  <a:pt x="442" y="113"/>
                  <a:pt x="444" y="113"/>
                </a:cubicBezTo>
                <a:cubicBezTo>
                  <a:pt x="446" y="112"/>
                  <a:pt x="453" y="112"/>
                  <a:pt x="454" y="114"/>
                </a:cubicBezTo>
                <a:close/>
                <a:moveTo>
                  <a:pt x="213" y="386"/>
                </a:moveTo>
                <a:cubicBezTo>
                  <a:pt x="209" y="387"/>
                  <a:pt x="210" y="396"/>
                  <a:pt x="215" y="395"/>
                </a:cubicBezTo>
                <a:cubicBezTo>
                  <a:pt x="219" y="393"/>
                  <a:pt x="217" y="385"/>
                  <a:pt x="213" y="386"/>
                </a:cubicBezTo>
                <a:close/>
                <a:moveTo>
                  <a:pt x="193" y="379"/>
                </a:moveTo>
                <a:cubicBezTo>
                  <a:pt x="190" y="378"/>
                  <a:pt x="186" y="379"/>
                  <a:pt x="184" y="379"/>
                </a:cubicBezTo>
                <a:cubicBezTo>
                  <a:pt x="181" y="380"/>
                  <a:pt x="174" y="388"/>
                  <a:pt x="174" y="388"/>
                </a:cubicBezTo>
                <a:cubicBezTo>
                  <a:pt x="174" y="388"/>
                  <a:pt x="178" y="389"/>
                  <a:pt x="181" y="389"/>
                </a:cubicBezTo>
                <a:cubicBezTo>
                  <a:pt x="184" y="389"/>
                  <a:pt x="186" y="391"/>
                  <a:pt x="189" y="393"/>
                </a:cubicBezTo>
                <a:cubicBezTo>
                  <a:pt x="191" y="395"/>
                  <a:pt x="196" y="391"/>
                  <a:pt x="198" y="391"/>
                </a:cubicBezTo>
                <a:cubicBezTo>
                  <a:pt x="199" y="391"/>
                  <a:pt x="202" y="397"/>
                  <a:pt x="202" y="390"/>
                </a:cubicBezTo>
                <a:cubicBezTo>
                  <a:pt x="202" y="383"/>
                  <a:pt x="197" y="380"/>
                  <a:pt x="193" y="379"/>
                </a:cubicBezTo>
                <a:close/>
                <a:moveTo>
                  <a:pt x="157" y="353"/>
                </a:moveTo>
                <a:cubicBezTo>
                  <a:pt x="161" y="352"/>
                  <a:pt x="159" y="347"/>
                  <a:pt x="155" y="348"/>
                </a:cubicBezTo>
                <a:cubicBezTo>
                  <a:pt x="152" y="348"/>
                  <a:pt x="152" y="354"/>
                  <a:pt x="157" y="353"/>
                </a:cubicBezTo>
                <a:close/>
                <a:moveTo>
                  <a:pt x="157" y="392"/>
                </a:moveTo>
                <a:cubicBezTo>
                  <a:pt x="153" y="393"/>
                  <a:pt x="154" y="402"/>
                  <a:pt x="158" y="401"/>
                </a:cubicBezTo>
                <a:cubicBezTo>
                  <a:pt x="163" y="399"/>
                  <a:pt x="161" y="391"/>
                  <a:pt x="157" y="392"/>
                </a:cubicBezTo>
                <a:close/>
                <a:moveTo>
                  <a:pt x="161" y="370"/>
                </a:moveTo>
                <a:cubicBezTo>
                  <a:pt x="159" y="371"/>
                  <a:pt x="152" y="366"/>
                  <a:pt x="149" y="363"/>
                </a:cubicBezTo>
                <a:cubicBezTo>
                  <a:pt x="146" y="359"/>
                  <a:pt x="140" y="359"/>
                  <a:pt x="138" y="359"/>
                </a:cubicBezTo>
                <a:cubicBezTo>
                  <a:pt x="135" y="359"/>
                  <a:pt x="126" y="363"/>
                  <a:pt x="126" y="363"/>
                </a:cubicBezTo>
                <a:cubicBezTo>
                  <a:pt x="125" y="368"/>
                  <a:pt x="129" y="367"/>
                  <a:pt x="134" y="367"/>
                </a:cubicBezTo>
                <a:cubicBezTo>
                  <a:pt x="139" y="367"/>
                  <a:pt x="147" y="365"/>
                  <a:pt x="149" y="368"/>
                </a:cubicBezTo>
                <a:cubicBezTo>
                  <a:pt x="150" y="371"/>
                  <a:pt x="158" y="375"/>
                  <a:pt x="160" y="377"/>
                </a:cubicBezTo>
                <a:cubicBezTo>
                  <a:pt x="162" y="379"/>
                  <a:pt x="168" y="380"/>
                  <a:pt x="169" y="377"/>
                </a:cubicBezTo>
                <a:cubicBezTo>
                  <a:pt x="169" y="375"/>
                  <a:pt x="164" y="369"/>
                  <a:pt x="161" y="370"/>
                </a:cubicBezTo>
                <a:close/>
              </a:path>
            </a:pathLst>
          </a:custGeom>
          <a:solidFill>
            <a:schemeClr val="bg1">
              <a:lumMod val="50000"/>
              <a:alpha val="40000"/>
            </a:scheme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6" name="Freeform 17"/>
          <p:cNvSpPr>
            <a:spLocks noEditPoints="1"/>
          </p:cNvSpPr>
          <p:nvPr/>
        </p:nvSpPr>
        <p:spPr bwMode="auto">
          <a:xfrm>
            <a:off x="8677402" y="1634859"/>
            <a:ext cx="401415" cy="529544"/>
          </a:xfrm>
          <a:custGeom>
            <a:avLst/>
            <a:gdLst>
              <a:gd name="T0" fmla="*/ 61 w 160"/>
              <a:gd name="T1" fmla="*/ 71 h 211"/>
              <a:gd name="T2" fmla="*/ 24 w 160"/>
              <a:gd name="T3" fmla="*/ 80 h 211"/>
              <a:gd name="T4" fmla="*/ 49 w 160"/>
              <a:gd name="T5" fmla="*/ 108 h 211"/>
              <a:gd name="T6" fmla="*/ 45 w 160"/>
              <a:gd name="T7" fmla="*/ 146 h 211"/>
              <a:gd name="T8" fmla="*/ 80 w 160"/>
              <a:gd name="T9" fmla="*/ 131 h 211"/>
              <a:gd name="T10" fmla="*/ 112 w 160"/>
              <a:gd name="T11" fmla="*/ 147 h 211"/>
              <a:gd name="T12" fmla="*/ 117 w 160"/>
              <a:gd name="T13" fmla="*/ 141 h 211"/>
              <a:gd name="T14" fmla="*/ 135 w 160"/>
              <a:gd name="T15" fmla="*/ 85 h 211"/>
              <a:gd name="T16" fmla="*/ 132 w 160"/>
              <a:gd name="T17" fmla="*/ 76 h 211"/>
              <a:gd name="T18" fmla="*/ 85 w 160"/>
              <a:gd name="T19" fmla="*/ 42 h 211"/>
              <a:gd name="T20" fmla="*/ 75 w 160"/>
              <a:gd name="T21" fmla="*/ 42 h 211"/>
              <a:gd name="T22" fmla="*/ 96 w 160"/>
              <a:gd name="T23" fmla="*/ 74 h 211"/>
              <a:gd name="T24" fmla="*/ 131 w 160"/>
              <a:gd name="T25" fmla="*/ 81 h 211"/>
              <a:gd name="T26" fmla="*/ 132 w 160"/>
              <a:gd name="T27" fmla="*/ 82 h 211"/>
              <a:gd name="T28" fmla="*/ 106 w 160"/>
              <a:gd name="T29" fmla="*/ 108 h 211"/>
              <a:gd name="T30" fmla="*/ 112 w 160"/>
              <a:gd name="T31" fmla="*/ 142 h 211"/>
              <a:gd name="T32" fmla="*/ 81 w 160"/>
              <a:gd name="T33" fmla="*/ 126 h 211"/>
              <a:gd name="T34" fmla="*/ 79 w 160"/>
              <a:gd name="T35" fmla="*/ 126 h 211"/>
              <a:gd name="T36" fmla="*/ 48 w 160"/>
              <a:gd name="T37" fmla="*/ 142 h 211"/>
              <a:gd name="T38" fmla="*/ 54 w 160"/>
              <a:gd name="T39" fmla="*/ 108 h 211"/>
              <a:gd name="T40" fmla="*/ 28 w 160"/>
              <a:gd name="T41" fmla="*/ 82 h 211"/>
              <a:gd name="T42" fmla="*/ 29 w 160"/>
              <a:gd name="T43" fmla="*/ 81 h 211"/>
              <a:gd name="T44" fmla="*/ 64 w 160"/>
              <a:gd name="T45" fmla="*/ 74 h 211"/>
              <a:gd name="T46" fmla="*/ 80 w 160"/>
              <a:gd name="T47" fmla="*/ 44 h 211"/>
              <a:gd name="T48" fmla="*/ 80 w 160"/>
              <a:gd name="T49" fmla="*/ 0 h 211"/>
              <a:gd name="T50" fmla="*/ 0 w 160"/>
              <a:gd name="T51" fmla="*/ 15 h 211"/>
              <a:gd name="T52" fmla="*/ 34 w 160"/>
              <a:gd name="T53" fmla="*/ 184 h 211"/>
              <a:gd name="T54" fmla="*/ 80 w 160"/>
              <a:gd name="T55" fmla="*/ 211 h 211"/>
              <a:gd name="T56" fmla="*/ 125 w 160"/>
              <a:gd name="T57" fmla="*/ 187 h 211"/>
              <a:gd name="T58" fmla="*/ 160 w 160"/>
              <a:gd name="T59" fmla="*/ 15 h 211"/>
              <a:gd name="T60" fmla="*/ 155 w 160"/>
              <a:gd name="T61" fmla="*/ 145 h 211"/>
              <a:gd name="T62" fmla="*/ 37 w 160"/>
              <a:gd name="T63" fmla="*/ 181 h 211"/>
              <a:gd name="T64" fmla="*/ 5 w 160"/>
              <a:gd name="T65" fmla="*/ 17 h 211"/>
              <a:gd name="T66" fmla="*/ 155 w 160"/>
              <a:gd name="T67" fmla="*/ 17 h 2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60" h="211">
                <a:moveTo>
                  <a:pt x="75" y="42"/>
                </a:moveTo>
                <a:cubicBezTo>
                  <a:pt x="61" y="71"/>
                  <a:pt x="61" y="71"/>
                  <a:pt x="61" y="71"/>
                </a:cubicBezTo>
                <a:cubicBezTo>
                  <a:pt x="28" y="76"/>
                  <a:pt x="28" y="76"/>
                  <a:pt x="28" y="76"/>
                </a:cubicBezTo>
                <a:cubicBezTo>
                  <a:pt x="26" y="76"/>
                  <a:pt x="24" y="78"/>
                  <a:pt x="24" y="80"/>
                </a:cubicBezTo>
                <a:cubicBezTo>
                  <a:pt x="23" y="81"/>
                  <a:pt x="24" y="84"/>
                  <a:pt x="25" y="85"/>
                </a:cubicBezTo>
                <a:cubicBezTo>
                  <a:pt x="49" y="108"/>
                  <a:pt x="49" y="108"/>
                  <a:pt x="49" y="108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43" y="143"/>
                  <a:pt x="44" y="145"/>
                  <a:pt x="45" y="146"/>
                </a:cubicBezTo>
                <a:cubicBezTo>
                  <a:pt x="47" y="147"/>
                  <a:pt x="49" y="147"/>
                  <a:pt x="51" y="146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10" y="146"/>
                  <a:pt x="111" y="147"/>
                  <a:pt x="112" y="147"/>
                </a:cubicBezTo>
                <a:cubicBezTo>
                  <a:pt x="113" y="147"/>
                  <a:pt x="114" y="146"/>
                  <a:pt x="115" y="146"/>
                </a:cubicBezTo>
                <a:cubicBezTo>
                  <a:pt x="116" y="145"/>
                  <a:pt x="117" y="143"/>
                  <a:pt x="117" y="141"/>
                </a:cubicBezTo>
                <a:cubicBezTo>
                  <a:pt x="111" y="108"/>
                  <a:pt x="111" y="108"/>
                  <a:pt x="111" y="108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36" y="84"/>
                  <a:pt x="137" y="81"/>
                  <a:pt x="136" y="80"/>
                </a:cubicBezTo>
                <a:cubicBezTo>
                  <a:pt x="136" y="78"/>
                  <a:pt x="134" y="76"/>
                  <a:pt x="132" y="76"/>
                </a:cubicBezTo>
                <a:cubicBezTo>
                  <a:pt x="99" y="71"/>
                  <a:pt x="99" y="71"/>
                  <a:pt x="99" y="71"/>
                </a:cubicBezTo>
                <a:cubicBezTo>
                  <a:pt x="85" y="42"/>
                  <a:pt x="85" y="42"/>
                  <a:pt x="85" y="42"/>
                </a:cubicBezTo>
                <a:cubicBezTo>
                  <a:pt x="84" y="40"/>
                  <a:pt x="82" y="39"/>
                  <a:pt x="80" y="39"/>
                </a:cubicBezTo>
                <a:cubicBezTo>
                  <a:pt x="78" y="39"/>
                  <a:pt x="76" y="40"/>
                  <a:pt x="75" y="42"/>
                </a:cubicBezTo>
                <a:close/>
                <a:moveTo>
                  <a:pt x="80" y="44"/>
                </a:moveTo>
                <a:cubicBezTo>
                  <a:pt x="96" y="74"/>
                  <a:pt x="96" y="74"/>
                  <a:pt x="96" y="74"/>
                </a:cubicBezTo>
                <a:cubicBezTo>
                  <a:pt x="96" y="75"/>
                  <a:pt x="97" y="76"/>
                  <a:pt x="97" y="76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1"/>
                  <a:pt x="132" y="81"/>
                  <a:pt x="132" y="82"/>
                </a:cubicBezTo>
                <a:cubicBezTo>
                  <a:pt x="107" y="106"/>
                  <a:pt x="107" y="106"/>
                  <a:pt x="107" y="106"/>
                </a:cubicBezTo>
                <a:cubicBezTo>
                  <a:pt x="106" y="106"/>
                  <a:pt x="106" y="107"/>
                  <a:pt x="106" y="108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2" y="142"/>
                  <a:pt x="112" y="142"/>
                  <a:pt x="112" y="142"/>
                </a:cubicBezTo>
                <a:cubicBezTo>
                  <a:pt x="112" y="142"/>
                  <a:pt x="112" y="142"/>
                  <a:pt x="111" y="142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0" y="126"/>
                  <a:pt x="80" y="126"/>
                </a:cubicBezTo>
                <a:cubicBezTo>
                  <a:pt x="80" y="126"/>
                  <a:pt x="79" y="126"/>
                  <a:pt x="79" y="126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48" y="142"/>
                  <a:pt x="48" y="142"/>
                  <a:pt x="48" y="141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107"/>
                  <a:pt x="53" y="106"/>
                  <a:pt x="53" y="106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1"/>
                  <a:pt x="28" y="81"/>
                  <a:pt x="28" y="81"/>
                </a:cubicBezTo>
                <a:cubicBezTo>
                  <a:pt x="28" y="81"/>
                  <a:pt x="28" y="81"/>
                  <a:pt x="29" y="81"/>
                </a:cubicBezTo>
                <a:cubicBezTo>
                  <a:pt x="63" y="76"/>
                  <a:pt x="63" y="76"/>
                  <a:pt x="63" y="76"/>
                </a:cubicBezTo>
                <a:cubicBezTo>
                  <a:pt x="63" y="76"/>
                  <a:pt x="64" y="75"/>
                  <a:pt x="64" y="74"/>
                </a:cubicBezTo>
                <a:cubicBezTo>
                  <a:pt x="79" y="44"/>
                  <a:pt x="79" y="44"/>
                  <a:pt x="79" y="44"/>
                </a:cubicBezTo>
                <a:cubicBezTo>
                  <a:pt x="80" y="43"/>
                  <a:pt x="80" y="43"/>
                  <a:pt x="80" y="44"/>
                </a:cubicBezTo>
                <a:close/>
                <a:moveTo>
                  <a:pt x="158" y="13"/>
                </a:moveTo>
                <a:cubicBezTo>
                  <a:pt x="138" y="7"/>
                  <a:pt x="109" y="0"/>
                  <a:pt x="80" y="0"/>
                </a:cubicBezTo>
                <a:cubicBezTo>
                  <a:pt x="56" y="0"/>
                  <a:pt x="31" y="4"/>
                  <a:pt x="2" y="13"/>
                </a:cubicBezTo>
                <a:cubicBezTo>
                  <a:pt x="1" y="13"/>
                  <a:pt x="0" y="14"/>
                  <a:pt x="0" y="15"/>
                </a:cubicBezTo>
                <a:cubicBezTo>
                  <a:pt x="0" y="145"/>
                  <a:pt x="0" y="145"/>
                  <a:pt x="0" y="145"/>
                </a:cubicBezTo>
                <a:cubicBezTo>
                  <a:pt x="0" y="150"/>
                  <a:pt x="5" y="162"/>
                  <a:pt x="34" y="184"/>
                </a:cubicBezTo>
                <a:cubicBezTo>
                  <a:pt x="52" y="198"/>
                  <a:pt x="72" y="209"/>
                  <a:pt x="79" y="211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80" y="211"/>
                  <a:pt x="80" y="211"/>
                  <a:pt x="80" y="211"/>
                </a:cubicBezTo>
                <a:cubicBezTo>
                  <a:pt x="87" y="210"/>
                  <a:pt x="107" y="199"/>
                  <a:pt x="125" y="187"/>
                </a:cubicBezTo>
                <a:cubicBezTo>
                  <a:pt x="141" y="175"/>
                  <a:pt x="160" y="159"/>
                  <a:pt x="160" y="145"/>
                </a:cubicBezTo>
                <a:cubicBezTo>
                  <a:pt x="160" y="15"/>
                  <a:pt x="160" y="15"/>
                  <a:pt x="160" y="15"/>
                </a:cubicBezTo>
                <a:cubicBezTo>
                  <a:pt x="160" y="14"/>
                  <a:pt x="159" y="13"/>
                  <a:pt x="158" y="13"/>
                </a:cubicBezTo>
                <a:close/>
                <a:moveTo>
                  <a:pt x="155" y="145"/>
                </a:moveTo>
                <a:cubicBezTo>
                  <a:pt x="155" y="167"/>
                  <a:pt x="94" y="203"/>
                  <a:pt x="80" y="206"/>
                </a:cubicBezTo>
                <a:cubicBezTo>
                  <a:pt x="73" y="205"/>
                  <a:pt x="55" y="195"/>
                  <a:pt x="37" y="181"/>
                </a:cubicBezTo>
                <a:cubicBezTo>
                  <a:pt x="17" y="165"/>
                  <a:pt x="5" y="152"/>
                  <a:pt x="5" y="145"/>
                </a:cubicBezTo>
                <a:cubicBezTo>
                  <a:pt x="5" y="17"/>
                  <a:pt x="5" y="17"/>
                  <a:pt x="5" y="17"/>
                </a:cubicBezTo>
                <a:cubicBezTo>
                  <a:pt x="33" y="9"/>
                  <a:pt x="57" y="5"/>
                  <a:pt x="80" y="5"/>
                </a:cubicBezTo>
                <a:cubicBezTo>
                  <a:pt x="108" y="5"/>
                  <a:pt x="136" y="11"/>
                  <a:pt x="155" y="17"/>
                </a:cubicBezTo>
                <a:lnTo>
                  <a:pt x="155" y="14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2" name="Title 5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Global business reach refined</a:t>
            </a:r>
            <a:endParaRPr lang="en-US" dirty="0"/>
          </a:p>
        </p:txBody>
      </p:sp>
      <p:sp>
        <p:nvSpPr>
          <p:cNvPr id="53" name="Text Placeholder 5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mtClean="0"/>
              <a:t>Put your awesome subtitle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8163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 p14:presetBounceEnd="6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7" dur="9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8" dur="9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2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2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5" dur="2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2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2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" fill="hold">
                          <p:stCondLst>
                            <p:cond delay="indefinite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2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3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2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2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  <p:bldP spid="13" grpId="0" animBg="1"/>
          <p:bldP spid="14" grpId="0" animBg="1"/>
          <p:bldP spid="17" grpId="0"/>
          <p:bldP spid="18" grpId="0"/>
          <p:bldP spid="19" grpId="0"/>
          <p:bldP spid="20" grpId="0" animBg="1"/>
          <p:bldP spid="2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37" grpId="0" animBg="1"/>
          <p:bldP spid="38" grpId="0" animBg="1"/>
          <p:bldP spid="39" grpId="0" animBg="1"/>
          <p:bldP spid="42" grpId="0" animBg="1"/>
          <p:bldP spid="43" grpId="0" animBg="1"/>
          <p:bldP spid="44" grpId="0" animBg="1"/>
          <p:bldP spid="46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3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" dur="2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" dur="2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" dur="2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" fill="hold">
                          <p:stCondLst>
                            <p:cond delay="indefinite"/>
                          </p:stCondLst>
                          <p:childTnLst>
                            <p:par>
                              <p:cTn id="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7" dur="2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3" dur="2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2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2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2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2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2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55" dur="2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2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2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2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5" fill="hold">
                          <p:stCondLst>
                            <p:cond delay="indefinite"/>
                          </p:stCondLst>
                          <p:childTnLst>
                            <p:par>
                              <p:cTn id="6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7" presetID="2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69" dur="2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2" dur="2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3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2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8" dur="2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9" fill="hold">
                          <p:stCondLst>
                            <p:cond delay="indefinite"/>
                          </p:stCondLst>
                          <p:childTnLst>
                            <p:par>
                              <p:cTn id="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1" presetID="2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83" dur="2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4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6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7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9" dur="2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0" presetID="10" presetClass="entr" presetSubtype="0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2" dur="2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/>
          <p:bldP spid="11" grpId="0"/>
          <p:bldP spid="12" grpId="0"/>
          <p:bldP spid="13" grpId="0" animBg="1"/>
          <p:bldP spid="14" grpId="0" animBg="1"/>
          <p:bldP spid="17" grpId="0"/>
          <p:bldP spid="18" grpId="0"/>
          <p:bldP spid="19" grpId="0"/>
          <p:bldP spid="20" grpId="0" animBg="1"/>
          <p:bldP spid="21" grpId="0" animBg="1"/>
          <p:bldP spid="16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37" grpId="0" animBg="1"/>
          <p:bldP spid="38" grpId="0" animBg="1"/>
          <p:bldP spid="39" grpId="0" animBg="1"/>
          <p:bldP spid="42" grpId="0" animBg="1"/>
          <p:bldP spid="43" grpId="0" animBg="1"/>
          <p:bldP spid="44" grpId="0" animBg="1"/>
          <p:bldP spid="46" grpId="0" animBg="1"/>
        </p:bldLst>
      </p:timing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arallelogram 4"/>
          <p:cNvSpPr/>
          <p:nvPr/>
        </p:nvSpPr>
        <p:spPr>
          <a:xfrm flipH="1">
            <a:off x="3968231" y="1795629"/>
            <a:ext cx="1980220" cy="1584176"/>
          </a:xfrm>
          <a:custGeom>
            <a:avLst/>
            <a:gdLst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  <a:gd name="connsiteX3" fmla="*/ 1859818 w 2808312"/>
              <a:gd name="connsiteY3" fmla="*/ 1584176 h 1584176"/>
              <a:gd name="connsiteX4" fmla="*/ 0 w 2808312"/>
              <a:gd name="connsiteY4" fmla="*/ 1584176 h 1584176"/>
              <a:gd name="connsiteX0" fmla="*/ 1859818 w 2808312"/>
              <a:gd name="connsiteY0" fmla="*/ 1584176 h 1675616"/>
              <a:gd name="connsiteX1" fmla="*/ 0 w 2808312"/>
              <a:gd name="connsiteY1" fmla="*/ 1584176 h 1675616"/>
              <a:gd name="connsiteX2" fmla="*/ 948494 w 2808312"/>
              <a:gd name="connsiteY2" fmla="*/ 0 h 1675616"/>
              <a:gd name="connsiteX3" fmla="*/ 2808312 w 2808312"/>
              <a:gd name="connsiteY3" fmla="*/ 0 h 1675616"/>
              <a:gd name="connsiteX4" fmla="*/ 1951258 w 2808312"/>
              <a:gd name="connsiteY4" fmla="*/ 1675616 h 1675616"/>
              <a:gd name="connsiteX0" fmla="*/ 1859818 w 2808312"/>
              <a:gd name="connsiteY0" fmla="*/ 1584176 h 1584176"/>
              <a:gd name="connsiteX1" fmla="*/ 0 w 2808312"/>
              <a:gd name="connsiteY1" fmla="*/ 1584176 h 1584176"/>
              <a:gd name="connsiteX2" fmla="*/ 948494 w 2808312"/>
              <a:gd name="connsiteY2" fmla="*/ 0 h 1584176"/>
              <a:gd name="connsiteX3" fmla="*/ 2808312 w 2808312"/>
              <a:gd name="connsiteY3" fmla="*/ 0 h 1584176"/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584176">
                <a:moveTo>
                  <a:pt x="0" y="1584176"/>
                </a:moveTo>
                <a:lnTo>
                  <a:pt x="948494" y="0"/>
                </a:lnTo>
                <a:lnTo>
                  <a:pt x="2808312" y="0"/>
                </a:lnTo>
              </a:path>
            </a:pathLst>
          </a:cu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Parallelogram 4"/>
          <p:cNvSpPr/>
          <p:nvPr/>
        </p:nvSpPr>
        <p:spPr>
          <a:xfrm flipH="1" flipV="1">
            <a:off x="3968231" y="3595829"/>
            <a:ext cx="1980220" cy="1584176"/>
          </a:xfrm>
          <a:custGeom>
            <a:avLst/>
            <a:gdLst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  <a:gd name="connsiteX3" fmla="*/ 1859818 w 2808312"/>
              <a:gd name="connsiteY3" fmla="*/ 1584176 h 1584176"/>
              <a:gd name="connsiteX4" fmla="*/ 0 w 2808312"/>
              <a:gd name="connsiteY4" fmla="*/ 1584176 h 1584176"/>
              <a:gd name="connsiteX0" fmla="*/ 1859818 w 2808312"/>
              <a:gd name="connsiteY0" fmla="*/ 1584176 h 1675616"/>
              <a:gd name="connsiteX1" fmla="*/ 0 w 2808312"/>
              <a:gd name="connsiteY1" fmla="*/ 1584176 h 1675616"/>
              <a:gd name="connsiteX2" fmla="*/ 948494 w 2808312"/>
              <a:gd name="connsiteY2" fmla="*/ 0 h 1675616"/>
              <a:gd name="connsiteX3" fmla="*/ 2808312 w 2808312"/>
              <a:gd name="connsiteY3" fmla="*/ 0 h 1675616"/>
              <a:gd name="connsiteX4" fmla="*/ 1951258 w 2808312"/>
              <a:gd name="connsiteY4" fmla="*/ 1675616 h 1675616"/>
              <a:gd name="connsiteX0" fmla="*/ 1859818 w 2808312"/>
              <a:gd name="connsiteY0" fmla="*/ 1584176 h 1584176"/>
              <a:gd name="connsiteX1" fmla="*/ 0 w 2808312"/>
              <a:gd name="connsiteY1" fmla="*/ 1584176 h 1584176"/>
              <a:gd name="connsiteX2" fmla="*/ 948494 w 2808312"/>
              <a:gd name="connsiteY2" fmla="*/ 0 h 1584176"/>
              <a:gd name="connsiteX3" fmla="*/ 2808312 w 2808312"/>
              <a:gd name="connsiteY3" fmla="*/ 0 h 1584176"/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584176">
                <a:moveTo>
                  <a:pt x="0" y="1584176"/>
                </a:moveTo>
                <a:lnTo>
                  <a:pt x="948494" y="0"/>
                </a:lnTo>
                <a:lnTo>
                  <a:pt x="2808312" y="0"/>
                </a:lnTo>
              </a:path>
            </a:pathLst>
          </a:cu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Straight Connector 11"/>
          <p:cNvCxnSpPr/>
          <p:nvPr/>
        </p:nvCxnSpPr>
        <p:spPr>
          <a:xfrm flipH="1" flipV="1">
            <a:off x="3968231" y="3559824"/>
            <a:ext cx="1068699" cy="0"/>
          </a:xfrm>
          <a:prstGeom prst="line">
            <a:avLst/>
          </a:pr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sp>
        <p:nvSpPr>
          <p:cNvPr id="5" name="Parallelogram 4"/>
          <p:cNvSpPr/>
          <p:nvPr/>
        </p:nvSpPr>
        <p:spPr>
          <a:xfrm>
            <a:off x="6180239" y="1779233"/>
            <a:ext cx="1980220" cy="1584176"/>
          </a:xfrm>
          <a:custGeom>
            <a:avLst/>
            <a:gdLst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  <a:gd name="connsiteX3" fmla="*/ 1859818 w 2808312"/>
              <a:gd name="connsiteY3" fmla="*/ 1584176 h 1584176"/>
              <a:gd name="connsiteX4" fmla="*/ 0 w 2808312"/>
              <a:gd name="connsiteY4" fmla="*/ 1584176 h 1584176"/>
              <a:gd name="connsiteX0" fmla="*/ 1859818 w 2808312"/>
              <a:gd name="connsiteY0" fmla="*/ 1584176 h 1675616"/>
              <a:gd name="connsiteX1" fmla="*/ 0 w 2808312"/>
              <a:gd name="connsiteY1" fmla="*/ 1584176 h 1675616"/>
              <a:gd name="connsiteX2" fmla="*/ 948494 w 2808312"/>
              <a:gd name="connsiteY2" fmla="*/ 0 h 1675616"/>
              <a:gd name="connsiteX3" fmla="*/ 2808312 w 2808312"/>
              <a:gd name="connsiteY3" fmla="*/ 0 h 1675616"/>
              <a:gd name="connsiteX4" fmla="*/ 1951258 w 2808312"/>
              <a:gd name="connsiteY4" fmla="*/ 1675616 h 1675616"/>
              <a:gd name="connsiteX0" fmla="*/ 1859818 w 2808312"/>
              <a:gd name="connsiteY0" fmla="*/ 1584176 h 1584176"/>
              <a:gd name="connsiteX1" fmla="*/ 0 w 2808312"/>
              <a:gd name="connsiteY1" fmla="*/ 1584176 h 1584176"/>
              <a:gd name="connsiteX2" fmla="*/ 948494 w 2808312"/>
              <a:gd name="connsiteY2" fmla="*/ 0 h 1584176"/>
              <a:gd name="connsiteX3" fmla="*/ 2808312 w 2808312"/>
              <a:gd name="connsiteY3" fmla="*/ 0 h 1584176"/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584176">
                <a:moveTo>
                  <a:pt x="0" y="1584176"/>
                </a:moveTo>
                <a:lnTo>
                  <a:pt x="948494" y="0"/>
                </a:lnTo>
                <a:lnTo>
                  <a:pt x="2808312" y="0"/>
                </a:lnTo>
              </a:path>
            </a:pathLst>
          </a:cu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arallelogram 4"/>
          <p:cNvSpPr/>
          <p:nvPr/>
        </p:nvSpPr>
        <p:spPr>
          <a:xfrm flipV="1">
            <a:off x="6180239" y="3579433"/>
            <a:ext cx="1980220" cy="1584176"/>
          </a:xfrm>
          <a:custGeom>
            <a:avLst/>
            <a:gdLst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  <a:gd name="connsiteX3" fmla="*/ 1859818 w 2808312"/>
              <a:gd name="connsiteY3" fmla="*/ 1584176 h 1584176"/>
              <a:gd name="connsiteX4" fmla="*/ 0 w 2808312"/>
              <a:gd name="connsiteY4" fmla="*/ 1584176 h 1584176"/>
              <a:gd name="connsiteX0" fmla="*/ 1859818 w 2808312"/>
              <a:gd name="connsiteY0" fmla="*/ 1584176 h 1675616"/>
              <a:gd name="connsiteX1" fmla="*/ 0 w 2808312"/>
              <a:gd name="connsiteY1" fmla="*/ 1584176 h 1675616"/>
              <a:gd name="connsiteX2" fmla="*/ 948494 w 2808312"/>
              <a:gd name="connsiteY2" fmla="*/ 0 h 1675616"/>
              <a:gd name="connsiteX3" fmla="*/ 2808312 w 2808312"/>
              <a:gd name="connsiteY3" fmla="*/ 0 h 1675616"/>
              <a:gd name="connsiteX4" fmla="*/ 1951258 w 2808312"/>
              <a:gd name="connsiteY4" fmla="*/ 1675616 h 1675616"/>
              <a:gd name="connsiteX0" fmla="*/ 1859818 w 2808312"/>
              <a:gd name="connsiteY0" fmla="*/ 1584176 h 1584176"/>
              <a:gd name="connsiteX1" fmla="*/ 0 w 2808312"/>
              <a:gd name="connsiteY1" fmla="*/ 1584176 h 1584176"/>
              <a:gd name="connsiteX2" fmla="*/ 948494 w 2808312"/>
              <a:gd name="connsiteY2" fmla="*/ 0 h 1584176"/>
              <a:gd name="connsiteX3" fmla="*/ 2808312 w 2808312"/>
              <a:gd name="connsiteY3" fmla="*/ 0 h 1584176"/>
              <a:gd name="connsiteX0" fmla="*/ 0 w 2808312"/>
              <a:gd name="connsiteY0" fmla="*/ 1584176 h 1584176"/>
              <a:gd name="connsiteX1" fmla="*/ 948494 w 2808312"/>
              <a:gd name="connsiteY1" fmla="*/ 0 h 1584176"/>
              <a:gd name="connsiteX2" fmla="*/ 2808312 w 2808312"/>
              <a:gd name="connsiteY2" fmla="*/ 0 h 1584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08312" h="1584176">
                <a:moveTo>
                  <a:pt x="0" y="1584176"/>
                </a:moveTo>
                <a:lnTo>
                  <a:pt x="948494" y="0"/>
                </a:lnTo>
                <a:lnTo>
                  <a:pt x="2808312" y="0"/>
                </a:lnTo>
              </a:path>
            </a:pathLst>
          </a:cu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 flipV="1">
            <a:off x="7091760" y="3543428"/>
            <a:ext cx="1068699" cy="0"/>
          </a:xfrm>
          <a:prstGeom prst="line">
            <a:avLst/>
          </a:prstGeom>
          <a:noFill/>
          <a:ln w="6350">
            <a:solidFill>
              <a:schemeClr val="tx1">
                <a:alpha val="50000"/>
              </a:schemeClr>
            </a:solidFill>
            <a:tailEnd type="oval" w="lg" len="lg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</p:cxnSp>
      <p:grpSp>
        <p:nvGrpSpPr>
          <p:cNvPr id="4" name="Group 3"/>
          <p:cNvGrpSpPr/>
          <p:nvPr/>
        </p:nvGrpSpPr>
        <p:grpSpPr>
          <a:xfrm>
            <a:off x="4980687" y="2487893"/>
            <a:ext cx="2111073" cy="2111073"/>
            <a:chOff x="2997966" y="4619663"/>
            <a:chExt cx="1097280" cy="1097280"/>
          </a:xfrm>
        </p:grpSpPr>
        <p:sp>
          <p:nvSpPr>
            <p:cNvPr id="2" name="Oval 18"/>
            <p:cNvSpPr>
              <a:spLocks noChangeArrowheads="1"/>
            </p:cNvSpPr>
            <p:nvPr/>
          </p:nvSpPr>
          <p:spPr bwMode="auto">
            <a:xfrm>
              <a:off x="2997966" y="4619663"/>
              <a:ext cx="1097280" cy="109728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5"/>
                </a:gs>
              </a:gsLst>
              <a:lin ang="5400000" scaled="0"/>
            </a:gradFill>
            <a:ln w="12700"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42"/>
            <p:cNvSpPr>
              <a:spLocks noEditPoints="1"/>
            </p:cNvSpPr>
            <p:nvPr/>
          </p:nvSpPr>
          <p:spPr bwMode="auto">
            <a:xfrm>
              <a:off x="3238921" y="4790380"/>
              <a:ext cx="645076" cy="755846"/>
            </a:xfrm>
            <a:custGeom>
              <a:avLst/>
              <a:gdLst>
                <a:gd name="T0" fmla="*/ 122 w 419"/>
                <a:gd name="T1" fmla="*/ 141 h 491"/>
                <a:gd name="T2" fmla="*/ 156 w 419"/>
                <a:gd name="T3" fmla="*/ 239 h 491"/>
                <a:gd name="T4" fmla="*/ 169 w 419"/>
                <a:gd name="T5" fmla="*/ 276 h 491"/>
                <a:gd name="T6" fmla="*/ 194 w 419"/>
                <a:gd name="T7" fmla="*/ 293 h 491"/>
                <a:gd name="T8" fmla="*/ 220 w 419"/>
                <a:gd name="T9" fmla="*/ 276 h 491"/>
                <a:gd name="T10" fmla="*/ 233 w 419"/>
                <a:gd name="T11" fmla="*/ 239 h 491"/>
                <a:gd name="T12" fmla="*/ 266 w 419"/>
                <a:gd name="T13" fmla="*/ 141 h 491"/>
                <a:gd name="T14" fmla="*/ 194 w 419"/>
                <a:gd name="T15" fmla="*/ 283 h 491"/>
                <a:gd name="T16" fmla="*/ 207 w 419"/>
                <a:gd name="T17" fmla="*/ 276 h 491"/>
                <a:gd name="T18" fmla="*/ 223 w 419"/>
                <a:gd name="T19" fmla="*/ 263 h 491"/>
                <a:gd name="T20" fmla="*/ 169 w 419"/>
                <a:gd name="T21" fmla="*/ 266 h 491"/>
                <a:gd name="T22" fmla="*/ 165 w 419"/>
                <a:gd name="T23" fmla="*/ 244 h 491"/>
                <a:gd name="T24" fmla="*/ 223 w 419"/>
                <a:gd name="T25" fmla="*/ 263 h 491"/>
                <a:gd name="T26" fmla="*/ 223 w 419"/>
                <a:gd name="T27" fmla="*/ 235 h 491"/>
                <a:gd name="T28" fmla="*/ 199 w 419"/>
                <a:gd name="T29" fmla="*/ 168 h 491"/>
                <a:gd name="T30" fmla="*/ 221 w 419"/>
                <a:gd name="T31" fmla="*/ 134 h 491"/>
                <a:gd name="T32" fmla="*/ 194 w 419"/>
                <a:gd name="T33" fmla="*/ 159 h 491"/>
                <a:gd name="T34" fmla="*/ 168 w 419"/>
                <a:gd name="T35" fmla="*/ 134 h 491"/>
                <a:gd name="T36" fmla="*/ 190 w 419"/>
                <a:gd name="T37" fmla="*/ 168 h 491"/>
                <a:gd name="T38" fmla="*/ 165 w 419"/>
                <a:gd name="T39" fmla="*/ 235 h 491"/>
                <a:gd name="T40" fmla="*/ 132 w 419"/>
                <a:gd name="T41" fmla="*/ 141 h 491"/>
                <a:gd name="T42" fmla="*/ 257 w 419"/>
                <a:gd name="T43" fmla="*/ 141 h 491"/>
                <a:gd name="T44" fmla="*/ 407 w 419"/>
                <a:gd name="T45" fmla="*/ 250 h 491"/>
                <a:gd name="T46" fmla="*/ 374 w 419"/>
                <a:gd name="T47" fmla="*/ 183 h 491"/>
                <a:gd name="T48" fmla="*/ 374 w 419"/>
                <a:gd name="T49" fmla="*/ 118 h 491"/>
                <a:gd name="T50" fmla="*/ 193 w 419"/>
                <a:gd name="T51" fmla="*/ 0 h 491"/>
                <a:gd name="T52" fmla="*/ 61 w 419"/>
                <a:gd name="T53" fmla="*/ 288 h 491"/>
                <a:gd name="T54" fmla="*/ 72 w 419"/>
                <a:gd name="T55" fmla="*/ 454 h 491"/>
                <a:gd name="T56" fmla="*/ 197 w 419"/>
                <a:gd name="T57" fmla="*/ 491 h 491"/>
                <a:gd name="T58" fmla="*/ 259 w 419"/>
                <a:gd name="T59" fmla="*/ 480 h 491"/>
                <a:gd name="T60" fmla="*/ 345 w 419"/>
                <a:gd name="T61" fmla="*/ 413 h 491"/>
                <a:gd name="T62" fmla="*/ 378 w 419"/>
                <a:gd name="T63" fmla="*/ 391 h 491"/>
                <a:gd name="T64" fmla="*/ 378 w 419"/>
                <a:gd name="T65" fmla="*/ 360 h 491"/>
                <a:gd name="T66" fmla="*/ 388 w 419"/>
                <a:gd name="T67" fmla="*/ 339 h 491"/>
                <a:gd name="T68" fmla="*/ 394 w 419"/>
                <a:gd name="T69" fmla="*/ 319 h 491"/>
                <a:gd name="T70" fmla="*/ 390 w 419"/>
                <a:gd name="T71" fmla="*/ 304 h 491"/>
                <a:gd name="T72" fmla="*/ 409 w 419"/>
                <a:gd name="T73" fmla="*/ 289 h 491"/>
                <a:gd name="T74" fmla="*/ 407 w 419"/>
                <a:gd name="T75" fmla="*/ 250 h 491"/>
                <a:gd name="T76" fmla="*/ 385 w 419"/>
                <a:gd name="T77" fmla="*/ 286 h 491"/>
                <a:gd name="T78" fmla="*/ 380 w 419"/>
                <a:gd name="T79" fmla="*/ 307 h 491"/>
                <a:gd name="T80" fmla="*/ 385 w 419"/>
                <a:gd name="T81" fmla="*/ 317 h 491"/>
                <a:gd name="T82" fmla="*/ 376 w 419"/>
                <a:gd name="T83" fmla="*/ 331 h 491"/>
                <a:gd name="T84" fmla="*/ 375 w 419"/>
                <a:gd name="T85" fmla="*/ 344 h 491"/>
                <a:gd name="T86" fmla="*/ 369 w 419"/>
                <a:gd name="T87" fmla="*/ 365 h 491"/>
                <a:gd name="T88" fmla="*/ 347 w 419"/>
                <a:gd name="T89" fmla="*/ 404 h 491"/>
                <a:gd name="T90" fmla="*/ 261 w 419"/>
                <a:gd name="T91" fmla="*/ 386 h 491"/>
                <a:gd name="T92" fmla="*/ 250 w 419"/>
                <a:gd name="T93" fmla="*/ 476 h 491"/>
                <a:gd name="T94" fmla="*/ 89 w 419"/>
                <a:gd name="T95" fmla="*/ 307 h 491"/>
                <a:gd name="T96" fmla="*/ 9 w 419"/>
                <a:gd name="T97" fmla="*/ 167 h 491"/>
                <a:gd name="T98" fmla="*/ 193 w 419"/>
                <a:gd name="T99" fmla="*/ 9 h 491"/>
                <a:gd name="T100" fmla="*/ 365 w 419"/>
                <a:gd name="T101" fmla="*/ 120 h 491"/>
                <a:gd name="T102" fmla="*/ 365 w 419"/>
                <a:gd name="T103" fmla="*/ 180 h 491"/>
                <a:gd name="T104" fmla="*/ 399 w 419"/>
                <a:gd name="T105" fmla="*/ 255 h 491"/>
                <a:gd name="T106" fmla="*/ 405 w 419"/>
                <a:gd name="T107" fmla="*/ 28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9" h="491">
                  <a:moveTo>
                    <a:pt x="194" y="69"/>
                  </a:moveTo>
                  <a:cubicBezTo>
                    <a:pt x="155" y="69"/>
                    <a:pt x="122" y="101"/>
                    <a:pt x="122" y="141"/>
                  </a:cubicBezTo>
                  <a:cubicBezTo>
                    <a:pt x="122" y="161"/>
                    <a:pt x="130" y="180"/>
                    <a:pt x="144" y="195"/>
                  </a:cubicBezTo>
                  <a:cubicBezTo>
                    <a:pt x="148" y="199"/>
                    <a:pt x="156" y="210"/>
                    <a:pt x="156" y="239"/>
                  </a:cubicBezTo>
                  <a:cubicBezTo>
                    <a:pt x="156" y="263"/>
                    <a:pt x="156" y="263"/>
                    <a:pt x="156" y="263"/>
                  </a:cubicBezTo>
                  <a:cubicBezTo>
                    <a:pt x="156" y="270"/>
                    <a:pt x="162" y="276"/>
                    <a:pt x="169" y="276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4" y="285"/>
                    <a:pt x="183" y="293"/>
                    <a:pt x="194" y="293"/>
                  </a:cubicBezTo>
                  <a:cubicBezTo>
                    <a:pt x="205" y="293"/>
                    <a:pt x="214" y="285"/>
                    <a:pt x="217" y="276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27" y="276"/>
                    <a:pt x="233" y="270"/>
                    <a:pt x="233" y="263"/>
                  </a:cubicBezTo>
                  <a:cubicBezTo>
                    <a:pt x="233" y="239"/>
                    <a:pt x="233" y="239"/>
                    <a:pt x="233" y="239"/>
                  </a:cubicBezTo>
                  <a:cubicBezTo>
                    <a:pt x="233" y="210"/>
                    <a:pt x="241" y="199"/>
                    <a:pt x="244" y="195"/>
                  </a:cubicBezTo>
                  <a:cubicBezTo>
                    <a:pt x="258" y="180"/>
                    <a:pt x="266" y="161"/>
                    <a:pt x="266" y="141"/>
                  </a:cubicBezTo>
                  <a:cubicBezTo>
                    <a:pt x="266" y="101"/>
                    <a:pt x="234" y="69"/>
                    <a:pt x="194" y="69"/>
                  </a:cubicBezTo>
                  <a:close/>
                  <a:moveTo>
                    <a:pt x="194" y="283"/>
                  </a:moveTo>
                  <a:cubicBezTo>
                    <a:pt x="189" y="283"/>
                    <a:pt x="184" y="280"/>
                    <a:pt x="182" y="276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5" y="280"/>
                    <a:pt x="200" y="283"/>
                    <a:pt x="194" y="283"/>
                  </a:cubicBezTo>
                  <a:close/>
                  <a:moveTo>
                    <a:pt x="223" y="263"/>
                  </a:moveTo>
                  <a:cubicBezTo>
                    <a:pt x="223" y="265"/>
                    <a:pt x="222" y="266"/>
                    <a:pt x="220" y="266"/>
                  </a:cubicBezTo>
                  <a:cubicBezTo>
                    <a:pt x="169" y="266"/>
                    <a:pt x="169" y="266"/>
                    <a:pt x="169" y="266"/>
                  </a:cubicBezTo>
                  <a:cubicBezTo>
                    <a:pt x="167" y="266"/>
                    <a:pt x="165" y="265"/>
                    <a:pt x="165" y="263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223" y="244"/>
                    <a:pt x="223" y="244"/>
                    <a:pt x="223" y="244"/>
                  </a:cubicBezTo>
                  <a:lnTo>
                    <a:pt x="223" y="263"/>
                  </a:lnTo>
                  <a:close/>
                  <a:moveTo>
                    <a:pt x="237" y="188"/>
                  </a:moveTo>
                  <a:cubicBezTo>
                    <a:pt x="232" y="194"/>
                    <a:pt x="224" y="207"/>
                    <a:pt x="223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18" y="165"/>
                    <a:pt x="224" y="141"/>
                    <a:pt x="224" y="140"/>
                  </a:cubicBezTo>
                  <a:cubicBezTo>
                    <a:pt x="225" y="137"/>
                    <a:pt x="223" y="135"/>
                    <a:pt x="221" y="134"/>
                  </a:cubicBezTo>
                  <a:cubicBezTo>
                    <a:pt x="218" y="133"/>
                    <a:pt x="216" y="135"/>
                    <a:pt x="215" y="137"/>
                  </a:cubicBezTo>
                  <a:cubicBezTo>
                    <a:pt x="215" y="138"/>
                    <a:pt x="210" y="159"/>
                    <a:pt x="194" y="159"/>
                  </a:cubicBezTo>
                  <a:cubicBezTo>
                    <a:pt x="179" y="159"/>
                    <a:pt x="173" y="138"/>
                    <a:pt x="173" y="137"/>
                  </a:cubicBezTo>
                  <a:cubicBezTo>
                    <a:pt x="173" y="135"/>
                    <a:pt x="170" y="133"/>
                    <a:pt x="168" y="134"/>
                  </a:cubicBezTo>
                  <a:cubicBezTo>
                    <a:pt x="165" y="135"/>
                    <a:pt x="164" y="137"/>
                    <a:pt x="164" y="140"/>
                  </a:cubicBezTo>
                  <a:cubicBezTo>
                    <a:pt x="165" y="141"/>
                    <a:pt x="170" y="165"/>
                    <a:pt x="190" y="168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65" y="235"/>
                    <a:pt x="165" y="235"/>
                    <a:pt x="165" y="235"/>
                  </a:cubicBezTo>
                  <a:cubicBezTo>
                    <a:pt x="164" y="207"/>
                    <a:pt x="156" y="194"/>
                    <a:pt x="151" y="188"/>
                  </a:cubicBezTo>
                  <a:cubicBezTo>
                    <a:pt x="139" y="176"/>
                    <a:pt x="132" y="158"/>
                    <a:pt x="132" y="141"/>
                  </a:cubicBezTo>
                  <a:cubicBezTo>
                    <a:pt x="132" y="107"/>
                    <a:pt x="160" y="79"/>
                    <a:pt x="194" y="79"/>
                  </a:cubicBezTo>
                  <a:cubicBezTo>
                    <a:pt x="229" y="79"/>
                    <a:pt x="257" y="107"/>
                    <a:pt x="257" y="141"/>
                  </a:cubicBezTo>
                  <a:cubicBezTo>
                    <a:pt x="257" y="158"/>
                    <a:pt x="250" y="176"/>
                    <a:pt x="237" y="188"/>
                  </a:cubicBezTo>
                  <a:close/>
                  <a:moveTo>
                    <a:pt x="407" y="250"/>
                  </a:moveTo>
                  <a:cubicBezTo>
                    <a:pt x="395" y="232"/>
                    <a:pt x="374" y="197"/>
                    <a:pt x="372" y="188"/>
                  </a:cubicBezTo>
                  <a:cubicBezTo>
                    <a:pt x="373" y="187"/>
                    <a:pt x="373" y="185"/>
                    <a:pt x="374" y="183"/>
                  </a:cubicBezTo>
                  <a:cubicBezTo>
                    <a:pt x="376" y="176"/>
                    <a:pt x="379" y="166"/>
                    <a:pt x="379" y="158"/>
                  </a:cubicBezTo>
                  <a:cubicBezTo>
                    <a:pt x="379" y="146"/>
                    <a:pt x="377" y="129"/>
                    <a:pt x="374" y="118"/>
                  </a:cubicBezTo>
                  <a:cubicBezTo>
                    <a:pt x="373" y="112"/>
                    <a:pt x="364" y="83"/>
                    <a:pt x="338" y="55"/>
                  </a:cubicBezTo>
                  <a:cubicBezTo>
                    <a:pt x="303" y="18"/>
                    <a:pt x="255" y="0"/>
                    <a:pt x="193" y="0"/>
                  </a:cubicBezTo>
                  <a:cubicBezTo>
                    <a:pt x="65" y="0"/>
                    <a:pt x="0" y="56"/>
                    <a:pt x="0" y="167"/>
                  </a:cubicBezTo>
                  <a:cubicBezTo>
                    <a:pt x="0" y="231"/>
                    <a:pt x="37" y="266"/>
                    <a:pt x="61" y="288"/>
                  </a:cubicBezTo>
                  <a:cubicBezTo>
                    <a:pt x="70" y="297"/>
                    <a:pt x="78" y="304"/>
                    <a:pt x="80" y="310"/>
                  </a:cubicBezTo>
                  <a:cubicBezTo>
                    <a:pt x="97" y="376"/>
                    <a:pt x="82" y="429"/>
                    <a:pt x="72" y="454"/>
                  </a:cubicBezTo>
                  <a:cubicBezTo>
                    <a:pt x="71" y="456"/>
                    <a:pt x="72" y="459"/>
                    <a:pt x="74" y="460"/>
                  </a:cubicBezTo>
                  <a:cubicBezTo>
                    <a:pt x="112" y="480"/>
                    <a:pt x="154" y="491"/>
                    <a:pt x="197" y="491"/>
                  </a:cubicBezTo>
                  <a:cubicBezTo>
                    <a:pt x="217" y="491"/>
                    <a:pt x="236" y="489"/>
                    <a:pt x="256" y="484"/>
                  </a:cubicBezTo>
                  <a:cubicBezTo>
                    <a:pt x="258" y="484"/>
                    <a:pt x="259" y="482"/>
                    <a:pt x="259" y="480"/>
                  </a:cubicBezTo>
                  <a:cubicBezTo>
                    <a:pt x="259" y="438"/>
                    <a:pt x="260" y="406"/>
                    <a:pt x="262" y="396"/>
                  </a:cubicBezTo>
                  <a:cubicBezTo>
                    <a:pt x="280" y="401"/>
                    <a:pt x="335" y="413"/>
                    <a:pt x="345" y="413"/>
                  </a:cubicBezTo>
                  <a:cubicBezTo>
                    <a:pt x="346" y="413"/>
                    <a:pt x="347" y="413"/>
                    <a:pt x="347" y="413"/>
                  </a:cubicBezTo>
                  <a:cubicBezTo>
                    <a:pt x="355" y="413"/>
                    <a:pt x="374" y="413"/>
                    <a:pt x="378" y="391"/>
                  </a:cubicBezTo>
                  <a:cubicBezTo>
                    <a:pt x="381" y="380"/>
                    <a:pt x="380" y="370"/>
                    <a:pt x="379" y="364"/>
                  </a:cubicBezTo>
                  <a:cubicBezTo>
                    <a:pt x="379" y="362"/>
                    <a:pt x="378" y="360"/>
                    <a:pt x="378" y="360"/>
                  </a:cubicBezTo>
                  <a:cubicBezTo>
                    <a:pt x="379" y="356"/>
                    <a:pt x="382" y="352"/>
                    <a:pt x="384" y="348"/>
                  </a:cubicBezTo>
                  <a:cubicBezTo>
                    <a:pt x="386" y="344"/>
                    <a:pt x="387" y="342"/>
                    <a:pt x="388" y="339"/>
                  </a:cubicBezTo>
                  <a:cubicBezTo>
                    <a:pt x="388" y="337"/>
                    <a:pt x="387" y="333"/>
                    <a:pt x="386" y="330"/>
                  </a:cubicBezTo>
                  <a:cubicBezTo>
                    <a:pt x="389" y="327"/>
                    <a:pt x="393" y="323"/>
                    <a:pt x="394" y="319"/>
                  </a:cubicBezTo>
                  <a:cubicBezTo>
                    <a:pt x="394" y="315"/>
                    <a:pt x="392" y="310"/>
                    <a:pt x="390" y="305"/>
                  </a:cubicBezTo>
                  <a:cubicBezTo>
                    <a:pt x="390" y="305"/>
                    <a:pt x="390" y="305"/>
                    <a:pt x="390" y="304"/>
                  </a:cubicBezTo>
                  <a:cubicBezTo>
                    <a:pt x="390" y="303"/>
                    <a:pt x="390" y="299"/>
                    <a:pt x="390" y="294"/>
                  </a:cubicBezTo>
                  <a:cubicBezTo>
                    <a:pt x="396" y="293"/>
                    <a:pt x="406" y="291"/>
                    <a:pt x="409" y="289"/>
                  </a:cubicBezTo>
                  <a:cubicBezTo>
                    <a:pt x="415" y="286"/>
                    <a:pt x="419" y="277"/>
                    <a:pt x="419" y="272"/>
                  </a:cubicBezTo>
                  <a:cubicBezTo>
                    <a:pt x="419" y="270"/>
                    <a:pt x="418" y="270"/>
                    <a:pt x="407" y="250"/>
                  </a:cubicBezTo>
                  <a:close/>
                  <a:moveTo>
                    <a:pt x="405" y="281"/>
                  </a:moveTo>
                  <a:cubicBezTo>
                    <a:pt x="403" y="282"/>
                    <a:pt x="393" y="284"/>
                    <a:pt x="385" y="286"/>
                  </a:cubicBezTo>
                  <a:cubicBezTo>
                    <a:pt x="383" y="286"/>
                    <a:pt x="381" y="288"/>
                    <a:pt x="381" y="290"/>
                  </a:cubicBezTo>
                  <a:cubicBezTo>
                    <a:pt x="380" y="305"/>
                    <a:pt x="380" y="306"/>
                    <a:pt x="380" y="307"/>
                  </a:cubicBezTo>
                  <a:cubicBezTo>
                    <a:pt x="381" y="308"/>
                    <a:pt x="381" y="308"/>
                    <a:pt x="382" y="310"/>
                  </a:cubicBezTo>
                  <a:cubicBezTo>
                    <a:pt x="384" y="314"/>
                    <a:pt x="385" y="316"/>
                    <a:pt x="385" y="317"/>
                  </a:cubicBezTo>
                  <a:cubicBezTo>
                    <a:pt x="384" y="319"/>
                    <a:pt x="381" y="322"/>
                    <a:pt x="377" y="325"/>
                  </a:cubicBezTo>
                  <a:cubicBezTo>
                    <a:pt x="376" y="326"/>
                    <a:pt x="375" y="329"/>
                    <a:pt x="376" y="331"/>
                  </a:cubicBezTo>
                  <a:cubicBezTo>
                    <a:pt x="377" y="334"/>
                    <a:pt x="378" y="337"/>
                    <a:pt x="378" y="338"/>
                  </a:cubicBezTo>
                  <a:cubicBezTo>
                    <a:pt x="378" y="339"/>
                    <a:pt x="377" y="342"/>
                    <a:pt x="375" y="344"/>
                  </a:cubicBezTo>
                  <a:cubicBezTo>
                    <a:pt x="373" y="348"/>
                    <a:pt x="371" y="353"/>
                    <a:pt x="369" y="357"/>
                  </a:cubicBezTo>
                  <a:cubicBezTo>
                    <a:pt x="369" y="359"/>
                    <a:pt x="369" y="362"/>
                    <a:pt x="369" y="365"/>
                  </a:cubicBezTo>
                  <a:cubicBezTo>
                    <a:pt x="370" y="371"/>
                    <a:pt x="371" y="379"/>
                    <a:pt x="369" y="389"/>
                  </a:cubicBezTo>
                  <a:cubicBezTo>
                    <a:pt x="367" y="401"/>
                    <a:pt x="359" y="404"/>
                    <a:pt x="347" y="404"/>
                  </a:cubicBezTo>
                  <a:cubicBezTo>
                    <a:pt x="347" y="404"/>
                    <a:pt x="346" y="404"/>
                    <a:pt x="345" y="404"/>
                  </a:cubicBezTo>
                  <a:cubicBezTo>
                    <a:pt x="335" y="403"/>
                    <a:pt x="271" y="389"/>
                    <a:pt x="261" y="386"/>
                  </a:cubicBezTo>
                  <a:cubicBezTo>
                    <a:pt x="259" y="386"/>
                    <a:pt x="257" y="386"/>
                    <a:pt x="256" y="387"/>
                  </a:cubicBezTo>
                  <a:cubicBezTo>
                    <a:pt x="250" y="394"/>
                    <a:pt x="249" y="449"/>
                    <a:pt x="250" y="476"/>
                  </a:cubicBezTo>
                  <a:cubicBezTo>
                    <a:pt x="193" y="488"/>
                    <a:pt x="133" y="480"/>
                    <a:pt x="83" y="454"/>
                  </a:cubicBezTo>
                  <a:cubicBezTo>
                    <a:pt x="93" y="426"/>
                    <a:pt x="105" y="373"/>
                    <a:pt x="89" y="307"/>
                  </a:cubicBezTo>
                  <a:cubicBezTo>
                    <a:pt x="87" y="299"/>
                    <a:pt x="79" y="292"/>
                    <a:pt x="68" y="282"/>
                  </a:cubicBezTo>
                  <a:cubicBezTo>
                    <a:pt x="44" y="260"/>
                    <a:pt x="9" y="227"/>
                    <a:pt x="9" y="167"/>
                  </a:cubicBezTo>
                  <a:cubicBezTo>
                    <a:pt x="9" y="119"/>
                    <a:pt x="22" y="82"/>
                    <a:pt x="47" y="56"/>
                  </a:cubicBezTo>
                  <a:cubicBezTo>
                    <a:pt x="78" y="25"/>
                    <a:pt x="127" y="9"/>
                    <a:pt x="193" y="9"/>
                  </a:cubicBezTo>
                  <a:cubicBezTo>
                    <a:pt x="252" y="9"/>
                    <a:pt x="298" y="27"/>
                    <a:pt x="331" y="61"/>
                  </a:cubicBezTo>
                  <a:cubicBezTo>
                    <a:pt x="357" y="88"/>
                    <a:pt x="364" y="117"/>
                    <a:pt x="365" y="120"/>
                  </a:cubicBezTo>
                  <a:cubicBezTo>
                    <a:pt x="367" y="130"/>
                    <a:pt x="370" y="147"/>
                    <a:pt x="370" y="158"/>
                  </a:cubicBezTo>
                  <a:cubicBezTo>
                    <a:pt x="370" y="165"/>
                    <a:pt x="367" y="174"/>
                    <a:pt x="365" y="180"/>
                  </a:cubicBezTo>
                  <a:cubicBezTo>
                    <a:pt x="363" y="185"/>
                    <a:pt x="363" y="187"/>
                    <a:pt x="363" y="189"/>
                  </a:cubicBezTo>
                  <a:cubicBezTo>
                    <a:pt x="364" y="198"/>
                    <a:pt x="380" y="224"/>
                    <a:pt x="399" y="255"/>
                  </a:cubicBezTo>
                  <a:cubicBezTo>
                    <a:pt x="403" y="263"/>
                    <a:pt x="408" y="271"/>
                    <a:pt x="409" y="273"/>
                  </a:cubicBezTo>
                  <a:cubicBezTo>
                    <a:pt x="409" y="275"/>
                    <a:pt x="406" y="280"/>
                    <a:pt x="40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" name="Rectangle 15"/>
          <p:cNvSpPr/>
          <p:nvPr/>
        </p:nvSpPr>
        <p:spPr>
          <a:xfrm>
            <a:off x="1507070" y="1550575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17" name="Rectangle 16"/>
          <p:cNvSpPr/>
          <p:nvPr/>
        </p:nvSpPr>
        <p:spPr>
          <a:xfrm>
            <a:off x="1507070" y="3242762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507070" y="4862943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 algn="r"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19" name="Rectangle 18"/>
          <p:cNvSpPr/>
          <p:nvPr/>
        </p:nvSpPr>
        <p:spPr>
          <a:xfrm>
            <a:off x="8396814" y="1550575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20" name="Rectangle 19"/>
          <p:cNvSpPr/>
          <p:nvPr/>
        </p:nvSpPr>
        <p:spPr>
          <a:xfrm>
            <a:off x="8396814" y="3242762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21" name="Rectangle 20"/>
          <p:cNvSpPr/>
          <p:nvPr/>
        </p:nvSpPr>
        <p:spPr>
          <a:xfrm>
            <a:off x="8396814" y="4862943"/>
            <a:ext cx="2269067" cy="56323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 err="1" smtClean="0"/>
              <a:t>Lorem</a:t>
            </a:r>
            <a:endParaRPr lang="en-US" sz="2133" dirty="0"/>
          </a:p>
          <a:p>
            <a:pPr>
              <a:lnSpc>
                <a:spcPct val="85000"/>
              </a:lnSpc>
            </a:pPr>
            <a:r>
              <a:rPr lang="en-US" sz="1467" dirty="0"/>
              <a:t>Lorem ipsum dolor sit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Tons of useful layouts</a:t>
            </a:r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Easily edited, with smart animations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4248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5" grpId="0" animBg="1"/>
          <p:bldP spid="7" grpId="0" animBg="1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4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7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22" presetClass="entr" presetSubtype="2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0" dur="5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2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3" dur="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2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2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9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1" grpId="0" animBg="1"/>
          <p:bldP spid="5" grpId="0" animBg="1"/>
          <p:bldP spid="7" grpId="0" animBg="1"/>
          <p:bldP spid="16" grpId="0"/>
          <p:bldP spid="17" grpId="0"/>
          <p:bldP spid="18" grpId="0"/>
          <p:bldP spid="19" grpId="0"/>
          <p:bldP spid="20" grpId="0"/>
          <p:bldP spid="21" grpId="0"/>
        </p:bldLst>
      </p:timing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Oval 18"/>
          <p:cNvSpPr/>
          <p:nvPr/>
        </p:nvSpPr>
        <p:spPr>
          <a:xfrm>
            <a:off x="7561763" y="4131734"/>
            <a:ext cx="1990548" cy="1990548"/>
          </a:xfrm>
          <a:prstGeom prst="ellipse">
            <a:avLst/>
          </a:prstGeom>
          <a:solidFill>
            <a:schemeClr val="accent6">
              <a:alpha val="50000"/>
            </a:schemeClr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0" name="Freeform 19"/>
          <p:cNvSpPr/>
          <p:nvPr/>
        </p:nvSpPr>
        <p:spPr>
          <a:xfrm>
            <a:off x="8219009" y="5389761"/>
            <a:ext cx="682747" cy="1500491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Seeing the trees and the forest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Is as simple as editing this infographic</a:t>
            </a:r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4300124" y="4763910"/>
            <a:ext cx="1534369" cy="1534369"/>
          </a:xfrm>
          <a:prstGeom prst="ellipse">
            <a:avLst/>
          </a:prstGeom>
          <a:solidFill>
            <a:schemeClr val="accent3">
              <a:alpha val="50000"/>
            </a:schemeClr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Freeform 12"/>
          <p:cNvSpPr/>
          <p:nvPr/>
        </p:nvSpPr>
        <p:spPr>
          <a:xfrm>
            <a:off x="4806747" y="5733633"/>
            <a:ext cx="526280" cy="1156620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Oval 8"/>
          <p:cNvSpPr/>
          <p:nvPr/>
        </p:nvSpPr>
        <p:spPr>
          <a:xfrm>
            <a:off x="491874" y="4002357"/>
            <a:ext cx="2083905" cy="2083907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Freeform 9"/>
          <p:cNvSpPr/>
          <p:nvPr/>
        </p:nvSpPr>
        <p:spPr>
          <a:xfrm>
            <a:off x="1179946" y="5319388"/>
            <a:ext cx="714767" cy="1570864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" name="Oval 4"/>
          <p:cNvSpPr/>
          <p:nvPr/>
        </p:nvSpPr>
        <p:spPr>
          <a:xfrm>
            <a:off x="1924534" y="2613463"/>
            <a:ext cx="3086133" cy="3086135"/>
          </a:xfrm>
          <a:prstGeom prst="ellipse">
            <a:avLst/>
          </a:prstGeom>
          <a:solidFill>
            <a:schemeClr val="accent2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Freeform 5"/>
          <p:cNvSpPr/>
          <p:nvPr/>
        </p:nvSpPr>
        <p:spPr>
          <a:xfrm>
            <a:off x="2943526" y="4563901"/>
            <a:ext cx="1058525" cy="2326352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Oval 14"/>
          <p:cNvSpPr/>
          <p:nvPr/>
        </p:nvSpPr>
        <p:spPr>
          <a:xfrm>
            <a:off x="5283201" y="2911608"/>
            <a:ext cx="2870993" cy="2870993"/>
          </a:xfrm>
          <a:prstGeom prst="ellipse">
            <a:avLst/>
          </a:prstGeom>
          <a:solidFill>
            <a:schemeClr val="accent4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Freeform 15"/>
          <p:cNvSpPr/>
          <p:nvPr/>
        </p:nvSpPr>
        <p:spPr>
          <a:xfrm>
            <a:off x="6231156" y="4726077"/>
            <a:ext cx="984733" cy="2164177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2" name="Oval 21"/>
          <p:cNvSpPr/>
          <p:nvPr/>
        </p:nvSpPr>
        <p:spPr>
          <a:xfrm>
            <a:off x="8534401" y="1852810"/>
            <a:ext cx="3635023" cy="3635023"/>
          </a:xfrm>
          <a:prstGeom prst="ellipse">
            <a:avLst/>
          </a:prstGeom>
          <a:solidFill>
            <a:schemeClr val="bg2"/>
          </a:solidFill>
          <a:ln w="1270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Freeform 22"/>
          <p:cNvSpPr/>
          <p:nvPr/>
        </p:nvSpPr>
        <p:spPr>
          <a:xfrm>
            <a:off x="9734627" y="4150146"/>
            <a:ext cx="1246791" cy="2740108"/>
          </a:xfrm>
          <a:custGeom>
            <a:avLst/>
            <a:gdLst>
              <a:gd name="connsiteX0" fmla="*/ 230909 w 1108363"/>
              <a:gd name="connsiteY0" fmla="*/ 2921000 h 2921000"/>
              <a:gd name="connsiteX1" fmla="*/ 600363 w 1108363"/>
              <a:gd name="connsiteY1" fmla="*/ 1558637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1913 w 1109367"/>
              <a:gd name="connsiteY0" fmla="*/ 2921000 h 2921000"/>
              <a:gd name="connsiteX1" fmla="*/ 612912 w 1109367"/>
              <a:gd name="connsiteY1" fmla="*/ 1512455 h 2921000"/>
              <a:gd name="connsiteX2" fmla="*/ 1004 w 1109367"/>
              <a:gd name="connsiteY2" fmla="*/ 288637 h 2921000"/>
              <a:gd name="connsiteX3" fmla="*/ 786095 w 1109367"/>
              <a:gd name="connsiteY3" fmla="*/ 1096818 h 2921000"/>
              <a:gd name="connsiteX4" fmla="*/ 1086276 w 1109367"/>
              <a:gd name="connsiteY4" fmla="*/ 0 h 2921000"/>
              <a:gd name="connsiteX5" fmla="*/ 1109367 w 1109367"/>
              <a:gd name="connsiteY5" fmla="*/ 2921000 h 2921000"/>
              <a:gd name="connsiteX6" fmla="*/ 231913 w 1109367"/>
              <a:gd name="connsiteY6" fmla="*/ 2921000 h 2921000"/>
              <a:gd name="connsiteX0" fmla="*/ 230909 w 1108363"/>
              <a:gd name="connsiteY0" fmla="*/ 2921000 h 2921000"/>
              <a:gd name="connsiteX1" fmla="*/ 611908 w 1108363"/>
              <a:gd name="connsiteY1" fmla="*/ 1512455 h 2921000"/>
              <a:gd name="connsiteX2" fmla="*/ 0 w 1108363"/>
              <a:gd name="connsiteY2" fmla="*/ 288637 h 2921000"/>
              <a:gd name="connsiteX3" fmla="*/ 785091 w 1108363"/>
              <a:gd name="connsiteY3" fmla="*/ 1096818 h 2921000"/>
              <a:gd name="connsiteX4" fmla="*/ 1085272 w 1108363"/>
              <a:gd name="connsiteY4" fmla="*/ 0 h 2921000"/>
              <a:gd name="connsiteX5" fmla="*/ 1108363 w 1108363"/>
              <a:gd name="connsiteY5" fmla="*/ 2921000 h 2921000"/>
              <a:gd name="connsiteX6" fmla="*/ 230909 w 1108363"/>
              <a:gd name="connsiteY6" fmla="*/ 2921000 h 2921000"/>
              <a:gd name="connsiteX0" fmla="*/ 230909 w 1108363"/>
              <a:gd name="connsiteY0" fmla="*/ 2958143 h 2958143"/>
              <a:gd name="connsiteX1" fmla="*/ 611908 w 1108363"/>
              <a:gd name="connsiteY1" fmla="*/ 1549598 h 2958143"/>
              <a:gd name="connsiteX2" fmla="*/ 0 w 1108363"/>
              <a:gd name="connsiteY2" fmla="*/ 325780 h 2958143"/>
              <a:gd name="connsiteX3" fmla="*/ 785091 w 1108363"/>
              <a:gd name="connsiteY3" fmla="*/ 1133961 h 2958143"/>
              <a:gd name="connsiteX4" fmla="*/ 1085272 w 1108363"/>
              <a:gd name="connsiteY4" fmla="*/ 37143 h 2958143"/>
              <a:gd name="connsiteX5" fmla="*/ 1108363 w 1108363"/>
              <a:gd name="connsiteY5" fmla="*/ 2958143 h 2958143"/>
              <a:gd name="connsiteX6" fmla="*/ 230909 w 1108363"/>
              <a:gd name="connsiteY6" fmla="*/ 2958143 h 2958143"/>
              <a:gd name="connsiteX0" fmla="*/ 230909 w 1108363"/>
              <a:gd name="connsiteY0" fmla="*/ 2966940 h 2966940"/>
              <a:gd name="connsiteX1" fmla="*/ 611908 w 1108363"/>
              <a:gd name="connsiteY1" fmla="*/ 1558395 h 2966940"/>
              <a:gd name="connsiteX2" fmla="*/ 0 w 1108363"/>
              <a:gd name="connsiteY2" fmla="*/ 334577 h 2966940"/>
              <a:gd name="connsiteX3" fmla="*/ 785091 w 1108363"/>
              <a:gd name="connsiteY3" fmla="*/ 1142758 h 2966940"/>
              <a:gd name="connsiteX4" fmla="*/ 1085272 w 1108363"/>
              <a:gd name="connsiteY4" fmla="*/ 45940 h 2966940"/>
              <a:gd name="connsiteX5" fmla="*/ 1108363 w 1108363"/>
              <a:gd name="connsiteY5" fmla="*/ 2966940 h 2966940"/>
              <a:gd name="connsiteX6" fmla="*/ 230909 w 1108363"/>
              <a:gd name="connsiteY6" fmla="*/ 2966940 h 2966940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48142 h 3248142"/>
              <a:gd name="connsiteX1" fmla="*/ 611908 w 1327727"/>
              <a:gd name="connsiteY1" fmla="*/ 1839597 h 3248142"/>
              <a:gd name="connsiteX2" fmla="*/ 0 w 1327727"/>
              <a:gd name="connsiteY2" fmla="*/ 615779 h 3248142"/>
              <a:gd name="connsiteX3" fmla="*/ 785091 w 1327727"/>
              <a:gd name="connsiteY3" fmla="*/ 1423960 h 3248142"/>
              <a:gd name="connsiteX4" fmla="*/ 1327727 w 1327727"/>
              <a:gd name="connsiteY4" fmla="*/ 38505 h 3248142"/>
              <a:gd name="connsiteX5" fmla="*/ 1108363 w 1327727"/>
              <a:gd name="connsiteY5" fmla="*/ 3248142 h 3248142"/>
              <a:gd name="connsiteX6" fmla="*/ 230909 w 1327727"/>
              <a:gd name="connsiteY6" fmla="*/ 3248142 h 3248142"/>
              <a:gd name="connsiteX0" fmla="*/ 230909 w 1327727"/>
              <a:gd name="connsiteY0" fmla="*/ 3209637 h 3209637"/>
              <a:gd name="connsiteX1" fmla="*/ 611908 w 1327727"/>
              <a:gd name="connsiteY1" fmla="*/ 1801092 h 3209637"/>
              <a:gd name="connsiteX2" fmla="*/ 0 w 1327727"/>
              <a:gd name="connsiteY2" fmla="*/ 577274 h 3209637"/>
              <a:gd name="connsiteX3" fmla="*/ 785091 w 1327727"/>
              <a:gd name="connsiteY3" fmla="*/ 1385455 h 3209637"/>
              <a:gd name="connsiteX4" fmla="*/ 1327727 w 1327727"/>
              <a:gd name="connsiteY4" fmla="*/ 0 h 3209637"/>
              <a:gd name="connsiteX5" fmla="*/ 1108363 w 1327727"/>
              <a:gd name="connsiteY5" fmla="*/ 3209637 h 3209637"/>
              <a:gd name="connsiteX6" fmla="*/ 230909 w 1327727"/>
              <a:gd name="connsiteY6" fmla="*/ 3209637 h 3209637"/>
              <a:gd name="connsiteX0" fmla="*/ 292002 w 1388820"/>
              <a:gd name="connsiteY0" fmla="*/ 3209637 h 3209637"/>
              <a:gd name="connsiteX1" fmla="*/ 673001 w 1388820"/>
              <a:gd name="connsiteY1" fmla="*/ 1801092 h 3209637"/>
              <a:gd name="connsiteX2" fmla="*/ 121129 w 1388820"/>
              <a:gd name="connsiteY2" fmla="*/ 702541 h 3209637"/>
              <a:gd name="connsiteX3" fmla="*/ 61093 w 1388820"/>
              <a:gd name="connsiteY3" fmla="*/ 577274 h 3209637"/>
              <a:gd name="connsiteX4" fmla="*/ 846184 w 1388820"/>
              <a:gd name="connsiteY4" fmla="*/ 1385455 h 3209637"/>
              <a:gd name="connsiteX5" fmla="*/ 1388820 w 1388820"/>
              <a:gd name="connsiteY5" fmla="*/ 0 h 3209637"/>
              <a:gd name="connsiteX6" fmla="*/ 1169456 w 1388820"/>
              <a:gd name="connsiteY6" fmla="*/ 3209637 h 3209637"/>
              <a:gd name="connsiteX7" fmla="*/ 292002 w 1388820"/>
              <a:gd name="connsiteY7" fmla="*/ 3209637 h 3209637"/>
              <a:gd name="connsiteX0" fmla="*/ 325077 w 1421895"/>
              <a:gd name="connsiteY0" fmla="*/ 3209637 h 3209637"/>
              <a:gd name="connsiteX1" fmla="*/ 706076 w 1421895"/>
              <a:gd name="connsiteY1" fmla="*/ 1801092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25077 w 1421895"/>
              <a:gd name="connsiteY0" fmla="*/ 3209637 h 3209637"/>
              <a:gd name="connsiteX1" fmla="*/ 648349 w 1421895"/>
              <a:gd name="connsiteY1" fmla="*/ 1905001 h 3209637"/>
              <a:gd name="connsiteX2" fmla="*/ 73386 w 1421895"/>
              <a:gd name="connsiteY2" fmla="*/ 656360 h 3209637"/>
              <a:gd name="connsiteX3" fmla="*/ 94168 w 1421895"/>
              <a:gd name="connsiteY3" fmla="*/ 577274 h 3209637"/>
              <a:gd name="connsiteX4" fmla="*/ 879259 w 1421895"/>
              <a:gd name="connsiteY4" fmla="*/ 1385455 h 3209637"/>
              <a:gd name="connsiteX5" fmla="*/ 1421895 w 1421895"/>
              <a:gd name="connsiteY5" fmla="*/ 0 h 3209637"/>
              <a:gd name="connsiteX6" fmla="*/ 1202531 w 1421895"/>
              <a:gd name="connsiteY6" fmla="*/ 3209637 h 3209637"/>
              <a:gd name="connsiteX7" fmla="*/ 325077 w 1421895"/>
              <a:gd name="connsiteY7" fmla="*/ 3209637 h 3209637"/>
              <a:gd name="connsiteX0" fmla="*/ 302147 w 1398965"/>
              <a:gd name="connsiteY0" fmla="*/ 3209637 h 3209637"/>
              <a:gd name="connsiteX1" fmla="*/ 625419 w 1398965"/>
              <a:gd name="connsiteY1" fmla="*/ 1905001 h 3209637"/>
              <a:gd name="connsiteX2" fmla="*/ 50456 w 1398965"/>
              <a:gd name="connsiteY2" fmla="*/ 656360 h 3209637"/>
              <a:gd name="connsiteX3" fmla="*/ 71238 w 1398965"/>
              <a:gd name="connsiteY3" fmla="*/ 577274 h 3209637"/>
              <a:gd name="connsiteX4" fmla="*/ 856329 w 1398965"/>
              <a:gd name="connsiteY4" fmla="*/ 1385455 h 3209637"/>
              <a:gd name="connsiteX5" fmla="*/ 1398965 w 1398965"/>
              <a:gd name="connsiteY5" fmla="*/ 0 h 3209637"/>
              <a:gd name="connsiteX6" fmla="*/ 1179601 w 1398965"/>
              <a:gd name="connsiteY6" fmla="*/ 3209637 h 3209637"/>
              <a:gd name="connsiteX7" fmla="*/ 302147 w 1398965"/>
              <a:gd name="connsiteY7" fmla="*/ 3209637 h 3209637"/>
              <a:gd name="connsiteX0" fmla="*/ 275904 w 1372722"/>
              <a:gd name="connsiteY0" fmla="*/ 3209637 h 3209637"/>
              <a:gd name="connsiteX1" fmla="*/ 599176 w 1372722"/>
              <a:gd name="connsiteY1" fmla="*/ 1905001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30086 w 1372722"/>
              <a:gd name="connsiteY4" fmla="*/ 1385455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75904 w 1372722"/>
              <a:gd name="connsiteY0" fmla="*/ 3209637 h 3209637"/>
              <a:gd name="connsiteX1" fmla="*/ 554352 w 1372722"/>
              <a:gd name="connsiteY1" fmla="*/ 1919942 h 3209637"/>
              <a:gd name="connsiteX2" fmla="*/ 24213 w 1372722"/>
              <a:gd name="connsiteY2" fmla="*/ 656360 h 3209637"/>
              <a:gd name="connsiteX3" fmla="*/ 44995 w 1372722"/>
              <a:gd name="connsiteY3" fmla="*/ 577274 h 3209637"/>
              <a:gd name="connsiteX4" fmla="*/ 882380 w 1372722"/>
              <a:gd name="connsiteY4" fmla="*/ 1310749 h 3209637"/>
              <a:gd name="connsiteX5" fmla="*/ 1372722 w 1372722"/>
              <a:gd name="connsiteY5" fmla="*/ 0 h 3209637"/>
              <a:gd name="connsiteX6" fmla="*/ 1153358 w 1372722"/>
              <a:gd name="connsiteY6" fmla="*/ 3209637 h 3209637"/>
              <a:gd name="connsiteX7" fmla="*/ 275904 w 1372722"/>
              <a:gd name="connsiteY7" fmla="*/ 3209637 h 3209637"/>
              <a:gd name="connsiteX0" fmla="*/ 265792 w 1362610"/>
              <a:gd name="connsiteY0" fmla="*/ 3209637 h 3209637"/>
              <a:gd name="connsiteX1" fmla="*/ 544240 w 1362610"/>
              <a:gd name="connsiteY1" fmla="*/ 1919942 h 3209637"/>
              <a:gd name="connsiteX2" fmla="*/ 14101 w 1362610"/>
              <a:gd name="connsiteY2" fmla="*/ 656360 h 3209637"/>
              <a:gd name="connsiteX3" fmla="*/ 79707 w 1362610"/>
              <a:gd name="connsiteY3" fmla="*/ 577274 h 3209637"/>
              <a:gd name="connsiteX4" fmla="*/ 872268 w 1362610"/>
              <a:gd name="connsiteY4" fmla="*/ 1310749 h 3209637"/>
              <a:gd name="connsiteX5" fmla="*/ 1362610 w 1362610"/>
              <a:gd name="connsiteY5" fmla="*/ 0 h 3209637"/>
              <a:gd name="connsiteX6" fmla="*/ 1143246 w 1362610"/>
              <a:gd name="connsiteY6" fmla="*/ 3209637 h 3209637"/>
              <a:gd name="connsiteX7" fmla="*/ 265792 w 1362610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34398 w 1431216"/>
              <a:gd name="connsiteY0" fmla="*/ 3209637 h 3209637"/>
              <a:gd name="connsiteX1" fmla="*/ 612846 w 1431216"/>
              <a:gd name="connsiteY1" fmla="*/ 1919942 h 3209637"/>
              <a:gd name="connsiteX2" fmla="*/ 8001 w 1431216"/>
              <a:gd name="connsiteY2" fmla="*/ 813242 h 3209637"/>
              <a:gd name="connsiteX3" fmla="*/ 148313 w 1431216"/>
              <a:gd name="connsiteY3" fmla="*/ 577274 h 3209637"/>
              <a:gd name="connsiteX4" fmla="*/ 940874 w 1431216"/>
              <a:gd name="connsiteY4" fmla="*/ 1310749 h 3209637"/>
              <a:gd name="connsiteX5" fmla="*/ 1431216 w 1431216"/>
              <a:gd name="connsiteY5" fmla="*/ 0 h 3209637"/>
              <a:gd name="connsiteX6" fmla="*/ 1211852 w 1431216"/>
              <a:gd name="connsiteY6" fmla="*/ 3209637 h 3209637"/>
              <a:gd name="connsiteX7" fmla="*/ 334398 w 1431216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441223"/>
              <a:gd name="connsiteY0" fmla="*/ 3209637 h 3209637"/>
              <a:gd name="connsiteX1" fmla="*/ 622853 w 1441223"/>
              <a:gd name="connsiteY1" fmla="*/ 1919942 h 3209637"/>
              <a:gd name="connsiteX2" fmla="*/ 18008 w 1441223"/>
              <a:gd name="connsiteY2" fmla="*/ 813242 h 3209637"/>
              <a:gd name="connsiteX3" fmla="*/ 61203 w 1441223"/>
              <a:gd name="connsiteY3" fmla="*/ 771509 h 3209637"/>
              <a:gd name="connsiteX4" fmla="*/ 950881 w 1441223"/>
              <a:gd name="connsiteY4" fmla="*/ 1310749 h 3209637"/>
              <a:gd name="connsiteX5" fmla="*/ 1441223 w 1441223"/>
              <a:gd name="connsiteY5" fmla="*/ 0 h 3209637"/>
              <a:gd name="connsiteX6" fmla="*/ 1221859 w 1441223"/>
              <a:gd name="connsiteY6" fmla="*/ 3209637 h 3209637"/>
              <a:gd name="connsiteX7" fmla="*/ 344405 w 1441223"/>
              <a:gd name="connsiteY7" fmla="*/ 3209637 h 3209637"/>
              <a:gd name="connsiteX0" fmla="*/ 344405 w 1635459"/>
              <a:gd name="connsiteY0" fmla="*/ 2918284 h 2918284"/>
              <a:gd name="connsiteX1" fmla="*/ 622853 w 1635459"/>
              <a:gd name="connsiteY1" fmla="*/ 1628589 h 2918284"/>
              <a:gd name="connsiteX2" fmla="*/ 18008 w 1635459"/>
              <a:gd name="connsiteY2" fmla="*/ 521889 h 2918284"/>
              <a:gd name="connsiteX3" fmla="*/ 61203 w 1635459"/>
              <a:gd name="connsiteY3" fmla="*/ 480156 h 2918284"/>
              <a:gd name="connsiteX4" fmla="*/ 950881 w 1635459"/>
              <a:gd name="connsiteY4" fmla="*/ 1019396 h 2918284"/>
              <a:gd name="connsiteX5" fmla="*/ 1635459 w 1635459"/>
              <a:gd name="connsiteY5" fmla="*/ 0 h 2918284"/>
              <a:gd name="connsiteX6" fmla="*/ 1221859 w 1635459"/>
              <a:gd name="connsiteY6" fmla="*/ 2918284 h 2918284"/>
              <a:gd name="connsiteX7" fmla="*/ 344405 w 1635459"/>
              <a:gd name="connsiteY7" fmla="*/ 2918284 h 2918284"/>
              <a:gd name="connsiteX0" fmla="*/ 344405 w 1680880"/>
              <a:gd name="connsiteY0" fmla="*/ 3063766 h 3063766"/>
              <a:gd name="connsiteX1" fmla="*/ 622853 w 1680880"/>
              <a:gd name="connsiteY1" fmla="*/ 1774071 h 3063766"/>
              <a:gd name="connsiteX2" fmla="*/ 18008 w 1680880"/>
              <a:gd name="connsiteY2" fmla="*/ 667371 h 3063766"/>
              <a:gd name="connsiteX3" fmla="*/ 61203 w 1680880"/>
              <a:gd name="connsiteY3" fmla="*/ 625638 h 3063766"/>
              <a:gd name="connsiteX4" fmla="*/ 950881 w 1680880"/>
              <a:gd name="connsiteY4" fmla="*/ 1164878 h 3063766"/>
              <a:gd name="connsiteX5" fmla="*/ 1635459 w 1680880"/>
              <a:gd name="connsiteY5" fmla="*/ 145482 h 3063766"/>
              <a:gd name="connsiteX6" fmla="*/ 1573250 w 1680880"/>
              <a:gd name="connsiteY6" fmla="*/ 324402 h 3063766"/>
              <a:gd name="connsiteX7" fmla="*/ 1221859 w 1680880"/>
              <a:gd name="connsiteY7" fmla="*/ 3063766 h 3063766"/>
              <a:gd name="connsiteX8" fmla="*/ 344405 w 1680880"/>
              <a:gd name="connsiteY8" fmla="*/ 3063766 h 3063766"/>
              <a:gd name="connsiteX0" fmla="*/ 344405 w 1748213"/>
              <a:gd name="connsiteY0" fmla="*/ 3149622 h 3149622"/>
              <a:gd name="connsiteX1" fmla="*/ 622853 w 1748213"/>
              <a:gd name="connsiteY1" fmla="*/ 1859927 h 3149622"/>
              <a:gd name="connsiteX2" fmla="*/ 18008 w 1748213"/>
              <a:gd name="connsiteY2" fmla="*/ 753227 h 3149622"/>
              <a:gd name="connsiteX3" fmla="*/ 61203 w 1748213"/>
              <a:gd name="connsiteY3" fmla="*/ 711494 h 3149622"/>
              <a:gd name="connsiteX4" fmla="*/ 950881 w 1748213"/>
              <a:gd name="connsiteY4" fmla="*/ 1250734 h 3149622"/>
              <a:gd name="connsiteX5" fmla="*/ 1635459 w 1748213"/>
              <a:gd name="connsiteY5" fmla="*/ 231338 h 3149622"/>
              <a:gd name="connsiteX6" fmla="*/ 1715191 w 1748213"/>
              <a:gd name="connsiteY6" fmla="*/ 260847 h 3149622"/>
              <a:gd name="connsiteX7" fmla="*/ 1221859 w 1748213"/>
              <a:gd name="connsiteY7" fmla="*/ 3149622 h 3149622"/>
              <a:gd name="connsiteX8" fmla="*/ 344405 w 1748213"/>
              <a:gd name="connsiteY8" fmla="*/ 3149622 h 3149622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34934"/>
              <a:gd name="connsiteY0" fmla="*/ 2990413 h 2990413"/>
              <a:gd name="connsiteX1" fmla="*/ 622853 w 1734934"/>
              <a:gd name="connsiteY1" fmla="*/ 1700718 h 2990413"/>
              <a:gd name="connsiteX2" fmla="*/ 18008 w 1734934"/>
              <a:gd name="connsiteY2" fmla="*/ 594018 h 2990413"/>
              <a:gd name="connsiteX3" fmla="*/ 61203 w 1734934"/>
              <a:gd name="connsiteY3" fmla="*/ 552285 h 2990413"/>
              <a:gd name="connsiteX4" fmla="*/ 950881 w 1734934"/>
              <a:gd name="connsiteY4" fmla="*/ 1091525 h 2990413"/>
              <a:gd name="connsiteX5" fmla="*/ 1635459 w 1734934"/>
              <a:gd name="connsiteY5" fmla="*/ 72129 h 2990413"/>
              <a:gd name="connsiteX6" fmla="*/ 1715191 w 1734934"/>
              <a:gd name="connsiteY6" fmla="*/ 101638 h 2990413"/>
              <a:gd name="connsiteX7" fmla="*/ 1221859 w 1734934"/>
              <a:gd name="connsiteY7" fmla="*/ 2990413 h 2990413"/>
              <a:gd name="connsiteX8" fmla="*/ 344405 w 1734934"/>
              <a:gd name="connsiteY8" fmla="*/ 2990413 h 2990413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6118"/>
              <a:gd name="connsiteY0" fmla="*/ 2977317 h 2977317"/>
              <a:gd name="connsiteX1" fmla="*/ 622853 w 1726118"/>
              <a:gd name="connsiteY1" fmla="*/ 1687622 h 2977317"/>
              <a:gd name="connsiteX2" fmla="*/ 18008 w 1726118"/>
              <a:gd name="connsiteY2" fmla="*/ 580922 h 2977317"/>
              <a:gd name="connsiteX3" fmla="*/ 61203 w 1726118"/>
              <a:gd name="connsiteY3" fmla="*/ 539189 h 2977317"/>
              <a:gd name="connsiteX4" fmla="*/ 950881 w 1726118"/>
              <a:gd name="connsiteY4" fmla="*/ 1078429 h 2977317"/>
              <a:gd name="connsiteX5" fmla="*/ 1635459 w 1726118"/>
              <a:gd name="connsiteY5" fmla="*/ 59033 h 2977317"/>
              <a:gd name="connsiteX6" fmla="*/ 1715191 w 1726118"/>
              <a:gd name="connsiteY6" fmla="*/ 88542 h 2977317"/>
              <a:gd name="connsiteX7" fmla="*/ 1221859 w 1726118"/>
              <a:gd name="connsiteY7" fmla="*/ 2977317 h 2977317"/>
              <a:gd name="connsiteX8" fmla="*/ 344405 w 1726118"/>
              <a:gd name="connsiteY8" fmla="*/ 2977317 h 2977317"/>
              <a:gd name="connsiteX0" fmla="*/ 344405 w 1720722"/>
              <a:gd name="connsiteY0" fmla="*/ 2971540 h 2971540"/>
              <a:gd name="connsiteX1" fmla="*/ 622853 w 1720722"/>
              <a:gd name="connsiteY1" fmla="*/ 1681845 h 2971540"/>
              <a:gd name="connsiteX2" fmla="*/ 18008 w 1720722"/>
              <a:gd name="connsiteY2" fmla="*/ 575145 h 2971540"/>
              <a:gd name="connsiteX3" fmla="*/ 61203 w 1720722"/>
              <a:gd name="connsiteY3" fmla="*/ 533412 h 2971540"/>
              <a:gd name="connsiteX4" fmla="*/ 950881 w 1720722"/>
              <a:gd name="connsiteY4" fmla="*/ 1072652 h 2971540"/>
              <a:gd name="connsiteX5" fmla="*/ 1635459 w 1720722"/>
              <a:gd name="connsiteY5" fmla="*/ 53256 h 2971540"/>
              <a:gd name="connsiteX6" fmla="*/ 1715191 w 1720722"/>
              <a:gd name="connsiteY6" fmla="*/ 82765 h 2971540"/>
              <a:gd name="connsiteX7" fmla="*/ 1221859 w 1720722"/>
              <a:gd name="connsiteY7" fmla="*/ 2971540 h 2971540"/>
              <a:gd name="connsiteX8" fmla="*/ 344405 w 1720722"/>
              <a:gd name="connsiteY8" fmla="*/ 2971540 h 297154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720282"/>
              <a:gd name="connsiteY0" fmla="*/ 2948400 h 2948400"/>
              <a:gd name="connsiteX1" fmla="*/ 622853 w 1720282"/>
              <a:gd name="connsiteY1" fmla="*/ 1658705 h 2948400"/>
              <a:gd name="connsiteX2" fmla="*/ 18008 w 1720282"/>
              <a:gd name="connsiteY2" fmla="*/ 552005 h 2948400"/>
              <a:gd name="connsiteX3" fmla="*/ 61203 w 1720282"/>
              <a:gd name="connsiteY3" fmla="*/ 510272 h 2948400"/>
              <a:gd name="connsiteX4" fmla="*/ 950881 w 1720282"/>
              <a:gd name="connsiteY4" fmla="*/ 1049512 h 2948400"/>
              <a:gd name="connsiteX5" fmla="*/ 1635459 w 1720282"/>
              <a:gd name="connsiteY5" fmla="*/ 30116 h 2948400"/>
              <a:gd name="connsiteX6" fmla="*/ 1715191 w 1720282"/>
              <a:gd name="connsiteY6" fmla="*/ 59625 h 2948400"/>
              <a:gd name="connsiteX7" fmla="*/ 1221859 w 1720282"/>
              <a:gd name="connsiteY7" fmla="*/ 2948400 h 2948400"/>
              <a:gd name="connsiteX8" fmla="*/ 344405 w 1720282"/>
              <a:gd name="connsiteY8" fmla="*/ 2948400 h 2948400"/>
              <a:gd name="connsiteX0" fmla="*/ 344405 w 1924783"/>
              <a:gd name="connsiteY0" fmla="*/ 2954030 h 2954030"/>
              <a:gd name="connsiteX1" fmla="*/ 622853 w 1924783"/>
              <a:gd name="connsiteY1" fmla="*/ 1664335 h 2954030"/>
              <a:gd name="connsiteX2" fmla="*/ 18008 w 1924783"/>
              <a:gd name="connsiteY2" fmla="*/ 557635 h 2954030"/>
              <a:gd name="connsiteX3" fmla="*/ 61203 w 1924783"/>
              <a:gd name="connsiteY3" fmla="*/ 515902 h 2954030"/>
              <a:gd name="connsiteX4" fmla="*/ 950881 w 1924783"/>
              <a:gd name="connsiteY4" fmla="*/ 1055142 h 2954030"/>
              <a:gd name="connsiteX5" fmla="*/ 1635459 w 1924783"/>
              <a:gd name="connsiteY5" fmla="*/ 35746 h 2954030"/>
              <a:gd name="connsiteX6" fmla="*/ 1923290 w 1924783"/>
              <a:gd name="connsiteY6" fmla="*/ 49157 h 2954030"/>
              <a:gd name="connsiteX7" fmla="*/ 1221859 w 1924783"/>
              <a:gd name="connsiteY7" fmla="*/ 2954030 h 2954030"/>
              <a:gd name="connsiteX8" fmla="*/ 344405 w 1924783"/>
              <a:gd name="connsiteY8" fmla="*/ 2954030 h 2954030"/>
              <a:gd name="connsiteX0" fmla="*/ 344405 w 1925150"/>
              <a:gd name="connsiteY0" fmla="*/ 2995637 h 2995637"/>
              <a:gd name="connsiteX1" fmla="*/ 622853 w 1925150"/>
              <a:gd name="connsiteY1" fmla="*/ 1705942 h 2995637"/>
              <a:gd name="connsiteX2" fmla="*/ 18008 w 1925150"/>
              <a:gd name="connsiteY2" fmla="*/ 599242 h 2995637"/>
              <a:gd name="connsiteX3" fmla="*/ 61203 w 1925150"/>
              <a:gd name="connsiteY3" fmla="*/ 557509 h 2995637"/>
              <a:gd name="connsiteX4" fmla="*/ 950881 w 1925150"/>
              <a:gd name="connsiteY4" fmla="*/ 1096749 h 2995637"/>
              <a:gd name="connsiteX5" fmla="*/ 1693265 w 1925150"/>
              <a:gd name="connsiteY5" fmla="*/ 21005 h 2995637"/>
              <a:gd name="connsiteX6" fmla="*/ 1923290 w 1925150"/>
              <a:gd name="connsiteY6" fmla="*/ 90764 h 2995637"/>
              <a:gd name="connsiteX7" fmla="*/ 1221859 w 1925150"/>
              <a:gd name="connsiteY7" fmla="*/ 2995637 h 2995637"/>
              <a:gd name="connsiteX8" fmla="*/ 344405 w 1925150"/>
              <a:gd name="connsiteY8" fmla="*/ 2995637 h 2995637"/>
              <a:gd name="connsiteX0" fmla="*/ 344405 w 1932129"/>
              <a:gd name="connsiteY0" fmla="*/ 3001292 h 3001292"/>
              <a:gd name="connsiteX1" fmla="*/ 622853 w 1932129"/>
              <a:gd name="connsiteY1" fmla="*/ 1711597 h 3001292"/>
              <a:gd name="connsiteX2" fmla="*/ 18008 w 1932129"/>
              <a:gd name="connsiteY2" fmla="*/ 604897 h 3001292"/>
              <a:gd name="connsiteX3" fmla="*/ 61203 w 1932129"/>
              <a:gd name="connsiteY3" fmla="*/ 563164 h 3001292"/>
              <a:gd name="connsiteX4" fmla="*/ 950881 w 1932129"/>
              <a:gd name="connsiteY4" fmla="*/ 1102404 h 3001292"/>
              <a:gd name="connsiteX5" fmla="*/ 1693265 w 1932129"/>
              <a:gd name="connsiteY5" fmla="*/ 26660 h 3001292"/>
              <a:gd name="connsiteX6" fmla="*/ 1923290 w 1932129"/>
              <a:gd name="connsiteY6" fmla="*/ 96419 h 3001292"/>
              <a:gd name="connsiteX7" fmla="*/ 1221859 w 1932129"/>
              <a:gd name="connsiteY7" fmla="*/ 3001292 h 3001292"/>
              <a:gd name="connsiteX8" fmla="*/ 344405 w 1932129"/>
              <a:gd name="connsiteY8" fmla="*/ 3001292 h 3001292"/>
              <a:gd name="connsiteX0" fmla="*/ 344405 w 1932476"/>
              <a:gd name="connsiteY0" fmla="*/ 3026311 h 3026311"/>
              <a:gd name="connsiteX1" fmla="*/ 622853 w 1932476"/>
              <a:gd name="connsiteY1" fmla="*/ 1736616 h 3026311"/>
              <a:gd name="connsiteX2" fmla="*/ 18008 w 1932476"/>
              <a:gd name="connsiteY2" fmla="*/ 629916 h 3026311"/>
              <a:gd name="connsiteX3" fmla="*/ 61203 w 1932476"/>
              <a:gd name="connsiteY3" fmla="*/ 588183 h 3026311"/>
              <a:gd name="connsiteX4" fmla="*/ 950881 w 1932476"/>
              <a:gd name="connsiteY4" fmla="*/ 1127423 h 3026311"/>
              <a:gd name="connsiteX5" fmla="*/ 1693265 w 1932476"/>
              <a:gd name="connsiteY5" fmla="*/ 51679 h 3026311"/>
              <a:gd name="connsiteX6" fmla="*/ 1923290 w 1932476"/>
              <a:gd name="connsiteY6" fmla="*/ 121438 h 3026311"/>
              <a:gd name="connsiteX7" fmla="*/ 1221859 w 1932476"/>
              <a:gd name="connsiteY7" fmla="*/ 3026311 h 3026311"/>
              <a:gd name="connsiteX8" fmla="*/ 344405 w 1932476"/>
              <a:gd name="connsiteY8" fmla="*/ 3026311 h 3026311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221859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44405 w 1946230"/>
              <a:gd name="connsiteY0" fmla="*/ 3047363 h 3047363"/>
              <a:gd name="connsiteX1" fmla="*/ 622853 w 1946230"/>
              <a:gd name="connsiteY1" fmla="*/ 1757668 h 3047363"/>
              <a:gd name="connsiteX2" fmla="*/ 18008 w 1946230"/>
              <a:gd name="connsiteY2" fmla="*/ 650968 h 3047363"/>
              <a:gd name="connsiteX3" fmla="*/ 61203 w 1946230"/>
              <a:gd name="connsiteY3" fmla="*/ 609235 h 3047363"/>
              <a:gd name="connsiteX4" fmla="*/ 950881 w 1946230"/>
              <a:gd name="connsiteY4" fmla="*/ 1148475 h 3047363"/>
              <a:gd name="connsiteX5" fmla="*/ 1693265 w 1946230"/>
              <a:gd name="connsiteY5" fmla="*/ 72731 h 3047363"/>
              <a:gd name="connsiteX6" fmla="*/ 1923290 w 1946230"/>
              <a:gd name="connsiteY6" fmla="*/ 142490 h 3047363"/>
              <a:gd name="connsiteX7" fmla="*/ 1603373 w 1946230"/>
              <a:gd name="connsiteY7" fmla="*/ 3047363 h 3047363"/>
              <a:gd name="connsiteX8" fmla="*/ 344405 w 1946230"/>
              <a:gd name="connsiteY8" fmla="*/ 3047363 h 3047363"/>
              <a:gd name="connsiteX0" fmla="*/ 384023 w 1985848"/>
              <a:gd name="connsiteY0" fmla="*/ 3047363 h 3047363"/>
              <a:gd name="connsiteX1" fmla="*/ 662471 w 1985848"/>
              <a:gd name="connsiteY1" fmla="*/ 1757668 h 3047363"/>
              <a:gd name="connsiteX2" fmla="*/ 11378 w 1985848"/>
              <a:gd name="connsiteY2" fmla="*/ 723418 h 3047363"/>
              <a:gd name="connsiteX3" fmla="*/ 100821 w 1985848"/>
              <a:gd name="connsiteY3" fmla="*/ 609235 h 3047363"/>
              <a:gd name="connsiteX4" fmla="*/ 990499 w 1985848"/>
              <a:gd name="connsiteY4" fmla="*/ 1148475 h 3047363"/>
              <a:gd name="connsiteX5" fmla="*/ 1732883 w 1985848"/>
              <a:gd name="connsiteY5" fmla="*/ 72731 h 3047363"/>
              <a:gd name="connsiteX6" fmla="*/ 1962908 w 1985848"/>
              <a:gd name="connsiteY6" fmla="*/ 142490 h 3047363"/>
              <a:gd name="connsiteX7" fmla="*/ 1642991 w 1985848"/>
              <a:gd name="connsiteY7" fmla="*/ 3047363 h 3047363"/>
              <a:gd name="connsiteX8" fmla="*/ 384023 w 1985848"/>
              <a:gd name="connsiteY8" fmla="*/ 3047363 h 3047363"/>
              <a:gd name="connsiteX0" fmla="*/ 389577 w 1991402"/>
              <a:gd name="connsiteY0" fmla="*/ 3047363 h 3047363"/>
              <a:gd name="connsiteX1" fmla="*/ 668025 w 1991402"/>
              <a:gd name="connsiteY1" fmla="*/ 1757668 h 3047363"/>
              <a:gd name="connsiteX2" fmla="*/ 16932 w 1991402"/>
              <a:gd name="connsiteY2" fmla="*/ 723418 h 3047363"/>
              <a:gd name="connsiteX3" fmla="*/ 106375 w 1991402"/>
              <a:gd name="connsiteY3" fmla="*/ 609235 h 3047363"/>
              <a:gd name="connsiteX4" fmla="*/ 996053 w 1991402"/>
              <a:gd name="connsiteY4" fmla="*/ 1148475 h 3047363"/>
              <a:gd name="connsiteX5" fmla="*/ 1738437 w 1991402"/>
              <a:gd name="connsiteY5" fmla="*/ 72731 h 3047363"/>
              <a:gd name="connsiteX6" fmla="*/ 1968462 w 1991402"/>
              <a:gd name="connsiteY6" fmla="*/ 142490 h 3047363"/>
              <a:gd name="connsiteX7" fmla="*/ 1648545 w 1991402"/>
              <a:gd name="connsiteY7" fmla="*/ 3047363 h 3047363"/>
              <a:gd name="connsiteX8" fmla="*/ 389577 w 1991402"/>
              <a:gd name="connsiteY8" fmla="*/ 3047363 h 304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402" h="3047363">
                <a:moveTo>
                  <a:pt x="389577" y="3047363"/>
                </a:moveTo>
                <a:cubicBezTo>
                  <a:pt x="607016" y="2697152"/>
                  <a:pt x="730132" y="2144992"/>
                  <a:pt x="668025" y="1757668"/>
                </a:cubicBezTo>
                <a:cubicBezTo>
                  <a:pt x="605918" y="1370344"/>
                  <a:pt x="81564" y="785447"/>
                  <a:pt x="16932" y="723418"/>
                </a:cubicBezTo>
                <a:cubicBezTo>
                  <a:pt x="-25288" y="676331"/>
                  <a:pt x="13995" y="540240"/>
                  <a:pt x="106375" y="609235"/>
                </a:cubicBezTo>
                <a:cubicBezTo>
                  <a:pt x="397954" y="886101"/>
                  <a:pt x="724043" y="1237892"/>
                  <a:pt x="996053" y="1148475"/>
                </a:cubicBezTo>
                <a:cubicBezTo>
                  <a:pt x="1268063" y="1059058"/>
                  <a:pt x="1634709" y="257633"/>
                  <a:pt x="1738437" y="72731"/>
                </a:cubicBezTo>
                <a:cubicBezTo>
                  <a:pt x="1786492" y="-41519"/>
                  <a:pt x="2073500" y="-23292"/>
                  <a:pt x="1968462" y="142490"/>
                </a:cubicBezTo>
                <a:cubicBezTo>
                  <a:pt x="1802412" y="471988"/>
                  <a:pt x="1010449" y="1596633"/>
                  <a:pt x="1648545" y="3047363"/>
                </a:cubicBezTo>
                <a:lnTo>
                  <a:pt x="389577" y="3047363"/>
                </a:lnTo>
                <a:close/>
              </a:path>
            </a:pathLst>
          </a:custGeom>
          <a:solidFill>
            <a:schemeClr val="tx1">
              <a:lumMod val="50000"/>
            </a:schemeClr>
          </a:solidFill>
          <a:ln w="3175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Rectangle 23"/>
          <p:cNvSpPr/>
          <p:nvPr/>
        </p:nvSpPr>
        <p:spPr>
          <a:xfrm>
            <a:off x="2235200" y="3595800"/>
            <a:ext cx="2438400" cy="984821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200" dirty="0">
                <a:solidFill>
                  <a:schemeClr val="bg1"/>
                </a:solidFill>
              </a:rPr>
              <a:t>Item One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chemeClr val="bg1"/>
                </a:solidFill>
              </a:rPr>
              <a:t>Lorem ipsum dolor sit amet, </a:t>
            </a:r>
            <a:r>
              <a:rPr lang="en-US" sz="1467" dirty="0" err="1">
                <a:solidFill>
                  <a:schemeClr val="bg1"/>
                </a:solidFill>
              </a:rPr>
              <a:t>consectetur</a:t>
            </a:r>
            <a:endParaRPr lang="en-US" sz="1467" dirty="0">
              <a:solidFill>
                <a:schemeClr val="bg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5499496" y="3778951"/>
            <a:ext cx="2438400" cy="984821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200" dirty="0">
                <a:solidFill>
                  <a:schemeClr val="bg1"/>
                </a:solidFill>
              </a:rPr>
              <a:t>Item Two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chemeClr val="bg1"/>
                </a:solidFill>
              </a:rPr>
              <a:t>Lorem ipsum dolor sit amet, </a:t>
            </a:r>
            <a:r>
              <a:rPr lang="en-US" sz="1467" dirty="0" err="1">
                <a:solidFill>
                  <a:schemeClr val="bg1"/>
                </a:solidFill>
              </a:rPr>
              <a:t>consectetur</a:t>
            </a:r>
            <a:endParaRPr lang="en-US" sz="1467" dirty="0">
              <a:solidFill>
                <a:schemeClr val="bg1"/>
              </a:solidFill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9132711" y="3020068"/>
            <a:ext cx="2438400" cy="1423082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200" dirty="0">
                <a:solidFill>
                  <a:schemeClr val="bg1"/>
                </a:solidFill>
              </a:rPr>
              <a:t>Item Three</a:t>
            </a:r>
          </a:p>
          <a:p>
            <a:pPr algn="ctr">
              <a:lnSpc>
                <a:spcPct val="89000"/>
              </a:lnSpc>
            </a:pPr>
            <a:r>
              <a:rPr lang="en-US" sz="1467" dirty="0">
                <a:solidFill>
                  <a:schemeClr val="bg1"/>
                </a:solidFill>
              </a:rPr>
              <a:t>Lorem ipsum dolor sit amet, </a:t>
            </a:r>
            <a:r>
              <a:rPr lang="en-US" sz="1467" dirty="0" err="1">
                <a:solidFill>
                  <a:schemeClr val="bg1"/>
                </a:solidFill>
              </a:rPr>
              <a:t>consectetur</a:t>
            </a:r>
            <a:endParaRPr lang="en-US" sz="1467" dirty="0">
              <a:solidFill>
                <a:schemeClr val="bg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564449" y="1566337"/>
            <a:ext cx="4064000" cy="637739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How we reach them: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endParaRPr lang="en-US" sz="1467" dirty="0"/>
          </a:p>
        </p:txBody>
      </p:sp>
      <p:pic>
        <p:nvPicPr>
          <p:cNvPr id="28" name="Picture 2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97202" y="2960797"/>
            <a:ext cx="931333" cy="540927"/>
          </a:xfrm>
          <a:prstGeom prst="rect">
            <a:avLst/>
          </a:prstGeom>
        </p:spPr>
      </p:pic>
      <p:pic>
        <p:nvPicPr>
          <p:cNvPr id="29" name="Picture 2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2797" y="3119767"/>
            <a:ext cx="431801" cy="616859"/>
          </a:xfrm>
          <a:prstGeom prst="rect">
            <a:avLst/>
          </a:prstGeom>
        </p:spPr>
      </p:pic>
      <p:pic>
        <p:nvPicPr>
          <p:cNvPr id="30" name="Picture 2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97911" y="2225719"/>
            <a:ext cx="508000" cy="5739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393291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4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4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12" grpId="0" animBg="1"/>
      <p:bldP spid="13" grpId="0" animBg="1"/>
      <p:bldP spid="9" grpId="0" animBg="1"/>
      <p:bldP spid="10" grpId="0" animBg="1"/>
      <p:bldP spid="5" grpId="0" animBg="1"/>
      <p:bldP spid="6" grpId="0" animBg="1"/>
      <p:bldP spid="15" grpId="0" animBg="1"/>
      <p:bldP spid="16" grpId="0" animBg="1"/>
      <p:bldP spid="22" grpId="0" animBg="1"/>
      <p:bldP spid="23" grpId="0" animBg="1"/>
      <p:bldP spid="27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Rounded Rectangle 56"/>
          <p:cNvSpPr/>
          <p:nvPr/>
        </p:nvSpPr>
        <p:spPr>
          <a:xfrm>
            <a:off x="5349459" y="2024212"/>
            <a:ext cx="2314658" cy="38712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15 min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8" name="Rounded Rectangle 57"/>
          <p:cNvSpPr/>
          <p:nvPr/>
        </p:nvSpPr>
        <p:spPr>
          <a:xfrm>
            <a:off x="5349459" y="2409532"/>
            <a:ext cx="3493752" cy="387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25 min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59" name="Rounded Rectangle 58"/>
          <p:cNvSpPr/>
          <p:nvPr/>
        </p:nvSpPr>
        <p:spPr>
          <a:xfrm>
            <a:off x="5349459" y="2794852"/>
            <a:ext cx="5793686" cy="38712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45 min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40" name="Rounded Rectangle 39"/>
          <p:cNvSpPr/>
          <p:nvPr/>
        </p:nvSpPr>
        <p:spPr>
          <a:xfrm>
            <a:off x="5349459" y="4656398"/>
            <a:ext cx="3073279" cy="38712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22 min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5349459" y="5041718"/>
            <a:ext cx="5196220" cy="38712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36 min</a:t>
            </a:r>
            <a:endParaRPr lang="en-US" sz="1800" dirty="0">
              <a:solidFill>
                <a:srgbClr val="FFFFFF"/>
              </a:solidFill>
            </a:endParaRPr>
          </a:p>
        </p:txBody>
      </p:sp>
      <p:sp>
        <p:nvSpPr>
          <p:cNvPr id="42" name="Rounded Rectangle 41"/>
          <p:cNvSpPr/>
          <p:nvPr/>
        </p:nvSpPr>
        <p:spPr>
          <a:xfrm>
            <a:off x="5349459" y="5427038"/>
            <a:ext cx="3872745" cy="387121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1800" dirty="0" smtClean="0">
                <a:solidFill>
                  <a:srgbClr val="FFFFFF"/>
                </a:solidFill>
              </a:rPr>
              <a:t>31 min</a:t>
            </a:r>
            <a:endParaRPr lang="en-US" sz="1800" dirty="0">
              <a:solidFill>
                <a:srgbClr val="FFFFFF"/>
              </a:solidFill>
            </a:endParaRPr>
          </a:p>
        </p:txBody>
      </p:sp>
      <p:sp useBgFill="1">
        <p:nvSpPr>
          <p:cNvPr id="61" name="Rectangle 60"/>
          <p:cNvSpPr/>
          <p:nvPr/>
        </p:nvSpPr>
        <p:spPr bwMode="hidden">
          <a:xfrm>
            <a:off x="-150395" y="1631940"/>
            <a:ext cx="5739063" cy="4510181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Fast-acting stopwatch </a:t>
            </a:r>
            <a:r>
              <a:rPr lang="en-US" dirty="0" err="1" smtClean="0"/>
              <a:t>infographic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4493373" y="1186108"/>
            <a:ext cx="2188824" cy="2455170"/>
            <a:chOff x="812424" y="1494618"/>
            <a:chExt cx="3873875" cy="4163359"/>
          </a:xfrm>
        </p:grpSpPr>
        <p:sp>
          <p:nvSpPr>
            <p:cNvPr id="3" name="Oval 2"/>
            <p:cNvSpPr/>
            <p:nvPr/>
          </p:nvSpPr>
          <p:spPr>
            <a:xfrm>
              <a:off x="812424" y="1969150"/>
              <a:ext cx="3873875" cy="368882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2327562" y="1494618"/>
              <a:ext cx="843600" cy="644497"/>
              <a:chOff x="4988865" y="-1121022"/>
              <a:chExt cx="561534" cy="451088"/>
            </a:xfrm>
            <a:solidFill>
              <a:schemeClr val="bg1">
                <a:lumMod val="85000"/>
              </a:schemeClr>
            </a:solidFill>
          </p:grpSpPr>
          <p:sp>
            <p:nvSpPr>
              <p:cNvPr id="5" name="Rounded Rectangle 4"/>
              <p:cNvSpPr/>
              <p:nvPr/>
            </p:nvSpPr>
            <p:spPr>
              <a:xfrm>
                <a:off x="4988865" y="-1121022"/>
                <a:ext cx="561534" cy="19559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/>
              <p:cNvSpPr/>
              <p:nvPr/>
            </p:nvSpPr>
            <p:spPr>
              <a:xfrm>
                <a:off x="5097850" y="-955173"/>
                <a:ext cx="343564" cy="285239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2540731">
              <a:off x="3798330" y="2025364"/>
              <a:ext cx="843600" cy="644497"/>
              <a:chOff x="4988865" y="-1121022"/>
              <a:chExt cx="561534" cy="451088"/>
            </a:xfrm>
            <a:solidFill>
              <a:schemeClr val="bg1">
                <a:lumMod val="85000"/>
              </a:schemeClr>
            </a:solidFill>
          </p:grpSpPr>
          <p:sp>
            <p:nvSpPr>
              <p:cNvPr id="8" name="Rounded Rectangle 7"/>
              <p:cNvSpPr/>
              <p:nvPr/>
            </p:nvSpPr>
            <p:spPr>
              <a:xfrm>
                <a:off x="4988865" y="-1121022"/>
                <a:ext cx="561534" cy="19559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5097850" y="-955173"/>
                <a:ext cx="343564" cy="285239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 useBgFill="1">
          <p:nvSpPr>
            <p:cNvPr id="10" name="Oval 9"/>
            <p:cNvSpPr/>
            <p:nvPr/>
          </p:nvSpPr>
          <p:spPr>
            <a:xfrm>
              <a:off x="1030402" y="2176717"/>
              <a:ext cx="3437920" cy="3273692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Arc 14"/>
            <p:cNvSpPr/>
            <p:nvPr/>
          </p:nvSpPr>
          <p:spPr>
            <a:xfrm>
              <a:off x="1952896" y="3053882"/>
              <a:ext cx="1597576" cy="1519362"/>
            </a:xfrm>
            <a:prstGeom prst="arc">
              <a:avLst>
                <a:gd name="adj1" fmla="val 16200000"/>
                <a:gd name="adj2" fmla="val 11705187"/>
              </a:avLst>
            </a:prstGeom>
            <a:ln w="139700" cap="rnd">
              <a:solidFill>
                <a:schemeClr val="tx2"/>
              </a:solidFill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Arc 13"/>
            <p:cNvSpPr/>
            <p:nvPr/>
          </p:nvSpPr>
          <p:spPr>
            <a:xfrm>
              <a:off x="1629868" y="2746669"/>
              <a:ext cx="2243632" cy="2133788"/>
            </a:xfrm>
            <a:prstGeom prst="arc">
              <a:avLst>
                <a:gd name="adj1" fmla="val 16200000"/>
                <a:gd name="adj2" fmla="val 3439859"/>
              </a:avLst>
            </a:prstGeom>
            <a:ln w="139700" cap="rnd">
              <a:solidFill>
                <a:schemeClr val="accent4"/>
              </a:solidFill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Arc 11"/>
            <p:cNvSpPr/>
            <p:nvPr/>
          </p:nvSpPr>
          <p:spPr>
            <a:xfrm>
              <a:off x="1314072" y="2448543"/>
              <a:ext cx="2870578" cy="2730040"/>
            </a:xfrm>
            <a:prstGeom prst="arc">
              <a:avLst>
                <a:gd name="adj1" fmla="val 16200000"/>
                <a:gd name="adj2" fmla="val 533991"/>
              </a:avLst>
            </a:prstGeom>
            <a:ln w="139700" cap="rnd"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" name="Rectangle 27"/>
          <p:cNvSpPr/>
          <p:nvPr/>
        </p:nvSpPr>
        <p:spPr>
          <a:xfrm>
            <a:off x="1457455" y="3348405"/>
            <a:ext cx="2624399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dirty="0"/>
              <a:t>Winning network</a:t>
            </a:r>
          </a:p>
          <a:p>
            <a:pPr>
              <a:lnSpc>
                <a:spcPct val="90000"/>
              </a:lnSpc>
            </a:pPr>
            <a:r>
              <a:rPr lang="en-US" sz="1200" dirty="0" err="1"/>
              <a:t>Magnam</a:t>
            </a:r>
            <a:r>
              <a:rPr lang="en-US" sz="1200" dirty="0"/>
              <a:t> </a:t>
            </a:r>
            <a:r>
              <a:rPr lang="en-US" sz="1200" dirty="0" err="1"/>
              <a:t>autem</a:t>
            </a:r>
            <a:r>
              <a:rPr lang="en-US" sz="1200" dirty="0"/>
              <a:t> </a:t>
            </a:r>
            <a:r>
              <a:rPr lang="en-US" sz="1200" dirty="0" err="1"/>
              <a:t>volupidit</a:t>
            </a:r>
            <a:r>
              <a:rPr lang="en-US" sz="1200" dirty="0"/>
              <a:t> </a:t>
            </a:r>
            <a:r>
              <a:rPr lang="en-US" sz="1200" dirty="0" err="1"/>
              <a:t>eatem</a:t>
            </a:r>
            <a:r>
              <a:rPr lang="en-US" sz="1200" dirty="0"/>
              <a:t> </a:t>
            </a:r>
            <a:r>
              <a:rPr lang="en-US" sz="1200" dirty="0" err="1"/>
              <a:t>aliqui</a:t>
            </a:r>
            <a:r>
              <a:rPr lang="en-US" sz="1200" dirty="0"/>
              <a:t> </a:t>
            </a:r>
            <a:r>
              <a:rPr lang="en-US" sz="1200" dirty="0" err="1"/>
              <a:t>quas</a:t>
            </a:r>
            <a:r>
              <a:rPr lang="en-US" sz="1200" dirty="0"/>
              <a:t> </a:t>
            </a:r>
            <a:r>
              <a:rPr lang="en-US" sz="1200" dirty="0" err="1"/>
              <a:t>asse</a:t>
            </a:r>
            <a:r>
              <a:rPr lang="en-US" sz="1200" dirty="0"/>
              <a:t> </a:t>
            </a:r>
            <a:r>
              <a:rPr lang="en-US" sz="1200" dirty="0" err="1"/>
              <a:t>eritatae</a:t>
            </a:r>
            <a:endParaRPr lang="en-US" sz="1200" dirty="0"/>
          </a:p>
        </p:txBody>
      </p:sp>
      <p:sp>
        <p:nvSpPr>
          <p:cNvPr id="29" name="Rectangle 28"/>
          <p:cNvSpPr/>
          <p:nvPr/>
        </p:nvSpPr>
        <p:spPr>
          <a:xfrm>
            <a:off x="8586658" y="4119367"/>
            <a:ext cx="2650564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 smtClean="0"/>
              <a:t>Is </a:t>
            </a:r>
            <a:r>
              <a:rPr lang="en-US" sz="1400" dirty="0" err="1"/>
              <a:t>ria</a:t>
            </a:r>
            <a:r>
              <a:rPr lang="en-US" sz="1400" dirty="0"/>
              <a:t> qui del ium aut ex et estrum </a:t>
            </a:r>
            <a:r>
              <a:rPr lang="en-US" sz="1400" dirty="0" err="1"/>
              <a:t>nonsequis</a:t>
            </a:r>
            <a:r>
              <a:rPr lang="en-US" sz="1400" dirty="0"/>
              <a:t> volupta </a:t>
            </a:r>
            <a:r>
              <a:rPr lang="en-US" sz="1400" dirty="0" err="1"/>
              <a:t>doluptas</a:t>
            </a:r>
            <a:r>
              <a:rPr lang="en-US" sz="1400" dirty="0"/>
              <a:t> </a:t>
            </a:r>
            <a:r>
              <a:rPr lang="en-US" sz="1400" dirty="0" err="1" smtClean="0"/>
              <a:t>illuptas</a:t>
            </a:r>
            <a:endParaRPr lang="en-US" sz="1400" dirty="0"/>
          </a:p>
        </p:txBody>
      </p:sp>
      <p:sp>
        <p:nvSpPr>
          <p:cNvPr id="30" name="Rectangle 29"/>
          <p:cNvSpPr/>
          <p:nvPr/>
        </p:nvSpPr>
        <p:spPr>
          <a:xfrm>
            <a:off x="1457455" y="4330684"/>
            <a:ext cx="2624399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dirty="0"/>
              <a:t>Consistent growth</a:t>
            </a:r>
          </a:p>
          <a:p>
            <a:pPr>
              <a:lnSpc>
                <a:spcPct val="90000"/>
              </a:lnSpc>
            </a:pPr>
            <a:r>
              <a:rPr lang="en-US" sz="1200" dirty="0" err="1"/>
              <a:t>Nequuntis</a:t>
            </a:r>
            <a:r>
              <a:rPr lang="en-US" sz="1200" dirty="0"/>
              <a:t> </a:t>
            </a:r>
            <a:r>
              <a:rPr lang="en-US" sz="1200" dirty="0" err="1"/>
              <a:t>vestibulum</a:t>
            </a:r>
            <a:r>
              <a:rPr lang="en-US" sz="1200" dirty="0"/>
              <a:t> vitae ligula vitae orci </a:t>
            </a:r>
            <a:r>
              <a:rPr lang="en-US" sz="1200" dirty="0" err="1"/>
              <a:t>euismod</a:t>
            </a:r>
            <a:r>
              <a:rPr lang="en-US" sz="1200" dirty="0"/>
              <a:t> semper</a:t>
            </a:r>
          </a:p>
        </p:txBody>
      </p:sp>
      <p:sp>
        <p:nvSpPr>
          <p:cNvPr id="31" name="Rectangle 30"/>
          <p:cNvSpPr/>
          <p:nvPr/>
        </p:nvSpPr>
        <p:spPr>
          <a:xfrm>
            <a:off x="1457455" y="5270158"/>
            <a:ext cx="2624399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dirty="0"/>
              <a:t>Quality manufacturing</a:t>
            </a:r>
          </a:p>
          <a:p>
            <a:pPr>
              <a:lnSpc>
                <a:spcPct val="90000"/>
              </a:lnSpc>
            </a:pPr>
            <a:r>
              <a:rPr lang="en-US" sz="1200" dirty="0"/>
              <a:t>Aenean in </a:t>
            </a:r>
            <a:r>
              <a:rPr lang="en-US" sz="1200" dirty="0" err="1"/>
              <a:t>enim</a:t>
            </a:r>
            <a:r>
              <a:rPr lang="en-US" sz="1200" dirty="0"/>
              <a:t> at </a:t>
            </a:r>
            <a:r>
              <a:rPr lang="en-US" sz="1200" dirty="0" err="1"/>
              <a:t>nisl</a:t>
            </a:r>
            <a:r>
              <a:rPr lang="en-US" sz="1200" dirty="0"/>
              <a:t> sollicitudin </a:t>
            </a:r>
            <a:r>
              <a:rPr lang="en-US" sz="1200" dirty="0" err="1"/>
              <a:t>mollis</a:t>
            </a:r>
            <a:r>
              <a:rPr lang="en-US" sz="1200" dirty="0"/>
              <a:t> </a:t>
            </a:r>
            <a:r>
              <a:rPr lang="en-US" sz="1200" dirty="0" err="1"/>
              <a:t>pretium</a:t>
            </a:r>
            <a:r>
              <a:rPr lang="en-US" sz="1200" dirty="0"/>
              <a:t> </a:t>
            </a:r>
            <a:r>
              <a:rPr lang="en-US" sz="1200" dirty="0" err="1"/>
              <a:t>eu</a:t>
            </a:r>
            <a:r>
              <a:rPr lang="en-US" sz="1200" dirty="0"/>
              <a:t> </a:t>
            </a:r>
            <a:r>
              <a:rPr lang="en-US" sz="1200" dirty="0" err="1"/>
              <a:t>diam</a:t>
            </a:r>
            <a:endParaRPr lang="en-US" sz="1200" dirty="0"/>
          </a:p>
        </p:txBody>
      </p:sp>
      <p:sp>
        <p:nvSpPr>
          <p:cNvPr id="32" name="Rectangle 31"/>
          <p:cNvSpPr/>
          <p:nvPr/>
        </p:nvSpPr>
        <p:spPr>
          <a:xfrm>
            <a:off x="1457455" y="2471580"/>
            <a:ext cx="2624399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dirty="0"/>
              <a:t>Global reach</a:t>
            </a:r>
          </a:p>
          <a:p>
            <a:pPr>
              <a:lnSpc>
                <a:spcPct val="90000"/>
              </a:lnSpc>
            </a:pPr>
            <a:r>
              <a:rPr lang="en-US" sz="1200" dirty="0" err="1"/>
              <a:t>Cras</a:t>
            </a:r>
            <a:r>
              <a:rPr lang="en-US" sz="1200" dirty="0"/>
              <a:t> </a:t>
            </a:r>
            <a:r>
              <a:rPr lang="en-US" sz="1200" dirty="0" err="1"/>
              <a:t>elementum</a:t>
            </a:r>
            <a:r>
              <a:rPr lang="en-US" sz="1200" dirty="0"/>
              <a:t> </a:t>
            </a:r>
            <a:r>
              <a:rPr lang="en-US" sz="1200" dirty="0" err="1"/>
              <a:t>condimentum</a:t>
            </a:r>
            <a:r>
              <a:rPr lang="en-US" sz="1200" dirty="0"/>
              <a:t> </a:t>
            </a:r>
            <a:r>
              <a:rPr lang="en-US" sz="1200" dirty="0" err="1"/>
              <a:t>sem</a:t>
            </a:r>
            <a:r>
              <a:rPr lang="en-US" sz="1200" dirty="0"/>
              <a:t>, </a:t>
            </a:r>
            <a:r>
              <a:rPr lang="en-US" sz="1200" dirty="0" err="1"/>
              <a:t>venenatis</a:t>
            </a:r>
            <a:r>
              <a:rPr lang="en-US" sz="1200" dirty="0"/>
              <a:t> </a:t>
            </a:r>
            <a:r>
              <a:rPr lang="en-US" sz="1200" dirty="0" err="1"/>
              <a:t>porta</a:t>
            </a:r>
            <a:r>
              <a:rPr lang="en-US" sz="1200" dirty="0"/>
              <a:t> </a:t>
            </a:r>
            <a:r>
              <a:rPr lang="en-US" sz="1200" dirty="0" err="1"/>
              <a:t>nulla</a:t>
            </a:r>
            <a:r>
              <a:rPr lang="en-US" sz="1200" dirty="0"/>
              <a:t> </a:t>
            </a:r>
            <a:r>
              <a:rPr lang="en-US" sz="1200" dirty="0" err="1" smtClean="0"/>
              <a:t>sagittis</a:t>
            </a:r>
            <a:endParaRPr lang="en-US" sz="1200" dirty="0"/>
          </a:p>
        </p:txBody>
      </p:sp>
      <p:sp>
        <p:nvSpPr>
          <p:cNvPr id="33" name="Rectangle 32"/>
          <p:cNvSpPr/>
          <p:nvPr/>
        </p:nvSpPr>
        <p:spPr>
          <a:xfrm>
            <a:off x="1457455" y="1585531"/>
            <a:ext cx="2624399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1800" dirty="0"/>
              <a:t>Financial strength</a:t>
            </a:r>
          </a:p>
          <a:p>
            <a:pPr>
              <a:lnSpc>
                <a:spcPct val="90000"/>
              </a:lnSpc>
            </a:pPr>
            <a:r>
              <a:rPr lang="en-US" sz="1200" dirty="0" err="1"/>
              <a:t>Suspendisse</a:t>
            </a:r>
            <a:r>
              <a:rPr lang="en-US" sz="1200" dirty="0"/>
              <a:t> </a:t>
            </a:r>
            <a:r>
              <a:rPr lang="en-US" sz="1200" dirty="0" err="1"/>
              <a:t>potenti</a:t>
            </a:r>
            <a:r>
              <a:rPr lang="en-US" sz="1200" dirty="0"/>
              <a:t>.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sagittis</a:t>
            </a:r>
            <a:r>
              <a:rPr lang="en-US" sz="1200" dirty="0"/>
              <a:t> </a:t>
            </a:r>
            <a:r>
              <a:rPr lang="en-US" sz="1200" dirty="0" err="1"/>
              <a:t>accum</a:t>
            </a:r>
            <a:r>
              <a:rPr lang="en-US" sz="1200" dirty="0"/>
              <a:t> </a:t>
            </a:r>
            <a:r>
              <a:rPr lang="en-US" sz="1200" dirty="0" err="1"/>
              <a:t>pretium</a:t>
            </a:r>
            <a:r>
              <a:rPr lang="en-US" sz="1200" dirty="0"/>
              <a:t>. </a:t>
            </a:r>
            <a:r>
              <a:rPr lang="en-US" sz="1200" dirty="0" err="1"/>
              <a:t>Cras</a:t>
            </a:r>
            <a:r>
              <a:rPr lang="en-US" sz="1200" dirty="0"/>
              <a:t> dictum </a:t>
            </a:r>
            <a:r>
              <a:rPr lang="en-US" sz="1200" dirty="0" err="1"/>
              <a:t>finibus</a:t>
            </a:r>
            <a:endParaRPr lang="en-US" sz="1200" dirty="0"/>
          </a:p>
        </p:txBody>
      </p:sp>
      <p:grpSp>
        <p:nvGrpSpPr>
          <p:cNvPr id="16" name="Group 15"/>
          <p:cNvGrpSpPr/>
          <p:nvPr/>
        </p:nvGrpSpPr>
        <p:grpSpPr>
          <a:xfrm>
            <a:off x="718408" y="3373895"/>
            <a:ext cx="623050" cy="623050"/>
            <a:chOff x="718408" y="3247559"/>
            <a:chExt cx="623050" cy="623050"/>
          </a:xfrm>
        </p:grpSpPr>
        <p:sp>
          <p:nvSpPr>
            <p:cNvPr id="25" name="Oval 24"/>
            <p:cNvSpPr/>
            <p:nvPr/>
          </p:nvSpPr>
          <p:spPr>
            <a:xfrm>
              <a:off x="718408" y="3247559"/>
              <a:ext cx="623050" cy="6230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5" name="Picture 34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4598" y="3368602"/>
              <a:ext cx="390670" cy="380964"/>
            </a:xfrm>
            <a:prstGeom prst="rect">
              <a:avLst/>
            </a:prstGeom>
          </p:spPr>
        </p:pic>
      </p:grpSp>
      <p:grpSp>
        <p:nvGrpSpPr>
          <p:cNvPr id="11" name="Group 10"/>
          <p:cNvGrpSpPr/>
          <p:nvPr/>
        </p:nvGrpSpPr>
        <p:grpSpPr>
          <a:xfrm>
            <a:off x="718408" y="1611021"/>
            <a:ext cx="623050" cy="623050"/>
            <a:chOff x="718408" y="1484685"/>
            <a:chExt cx="623050" cy="623050"/>
          </a:xfrm>
        </p:grpSpPr>
        <p:sp>
          <p:nvSpPr>
            <p:cNvPr id="20" name="Oval 19"/>
            <p:cNvSpPr/>
            <p:nvPr/>
          </p:nvSpPr>
          <p:spPr>
            <a:xfrm>
              <a:off x="718408" y="1484685"/>
              <a:ext cx="623050" cy="6230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6" name="Picture 35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46806" y="1641500"/>
              <a:ext cx="366254" cy="309420"/>
            </a:xfrm>
            <a:prstGeom prst="rect">
              <a:avLst/>
            </a:prstGeom>
          </p:spPr>
        </p:pic>
      </p:grpSp>
      <p:grpSp>
        <p:nvGrpSpPr>
          <p:cNvPr id="13" name="Group 12"/>
          <p:cNvGrpSpPr/>
          <p:nvPr/>
        </p:nvGrpSpPr>
        <p:grpSpPr>
          <a:xfrm>
            <a:off x="718408" y="2497070"/>
            <a:ext cx="623050" cy="623050"/>
            <a:chOff x="718408" y="2370734"/>
            <a:chExt cx="623050" cy="623050"/>
          </a:xfrm>
        </p:grpSpPr>
        <p:sp>
          <p:nvSpPr>
            <p:cNvPr id="23" name="Oval 22"/>
            <p:cNvSpPr/>
            <p:nvPr/>
          </p:nvSpPr>
          <p:spPr>
            <a:xfrm>
              <a:off x="718408" y="2370734"/>
              <a:ext cx="623050" cy="6230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7" name="Picture 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24174" y="2476500"/>
              <a:ext cx="411518" cy="411518"/>
            </a:xfrm>
            <a:prstGeom prst="rect">
              <a:avLst/>
            </a:prstGeom>
          </p:spPr>
        </p:pic>
      </p:grpSp>
      <p:grpSp>
        <p:nvGrpSpPr>
          <p:cNvPr id="17" name="Group 16"/>
          <p:cNvGrpSpPr/>
          <p:nvPr/>
        </p:nvGrpSpPr>
        <p:grpSpPr>
          <a:xfrm>
            <a:off x="718408" y="4356174"/>
            <a:ext cx="623050" cy="623050"/>
            <a:chOff x="718408" y="4229838"/>
            <a:chExt cx="623050" cy="623050"/>
          </a:xfrm>
        </p:grpSpPr>
        <p:sp>
          <p:nvSpPr>
            <p:cNvPr id="26" name="Oval 25"/>
            <p:cNvSpPr/>
            <p:nvPr/>
          </p:nvSpPr>
          <p:spPr>
            <a:xfrm>
              <a:off x="718408" y="4229838"/>
              <a:ext cx="623050" cy="6230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8" name="Picture 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96288" y="4419203"/>
              <a:ext cx="467290" cy="244320"/>
            </a:xfrm>
            <a:prstGeom prst="rect">
              <a:avLst/>
            </a:prstGeom>
          </p:spPr>
        </p:pic>
      </p:grpSp>
      <p:grpSp>
        <p:nvGrpSpPr>
          <p:cNvPr id="60" name="Group 59"/>
          <p:cNvGrpSpPr/>
          <p:nvPr/>
        </p:nvGrpSpPr>
        <p:grpSpPr>
          <a:xfrm>
            <a:off x="718408" y="5295648"/>
            <a:ext cx="623050" cy="623050"/>
            <a:chOff x="718408" y="5169312"/>
            <a:chExt cx="623050" cy="623050"/>
          </a:xfrm>
        </p:grpSpPr>
        <p:sp>
          <p:nvSpPr>
            <p:cNvPr id="27" name="Oval 26"/>
            <p:cNvSpPr/>
            <p:nvPr/>
          </p:nvSpPr>
          <p:spPr>
            <a:xfrm>
              <a:off x="718408" y="5169312"/>
              <a:ext cx="623050" cy="62305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9" name="Picture 3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884821" y="5306902"/>
              <a:ext cx="290224" cy="347870"/>
            </a:xfrm>
            <a:prstGeom prst="rect">
              <a:avLst/>
            </a:prstGeom>
          </p:spPr>
        </p:pic>
      </p:grpSp>
      <p:grpSp>
        <p:nvGrpSpPr>
          <p:cNvPr id="43" name="Group 42"/>
          <p:cNvGrpSpPr/>
          <p:nvPr/>
        </p:nvGrpSpPr>
        <p:grpSpPr>
          <a:xfrm>
            <a:off x="4493373" y="3839113"/>
            <a:ext cx="2188824" cy="2455170"/>
            <a:chOff x="812424" y="1494618"/>
            <a:chExt cx="3873875" cy="4163359"/>
          </a:xfrm>
        </p:grpSpPr>
        <p:sp>
          <p:nvSpPr>
            <p:cNvPr id="44" name="Oval 43"/>
            <p:cNvSpPr/>
            <p:nvPr/>
          </p:nvSpPr>
          <p:spPr>
            <a:xfrm>
              <a:off x="812424" y="1969150"/>
              <a:ext cx="3873875" cy="368882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2327562" y="1494618"/>
              <a:ext cx="843600" cy="644497"/>
              <a:chOff x="4988865" y="-1121022"/>
              <a:chExt cx="561534" cy="451088"/>
            </a:xfrm>
            <a:solidFill>
              <a:schemeClr val="bg1">
                <a:lumMod val="85000"/>
              </a:schemeClr>
            </a:solidFill>
          </p:grpSpPr>
          <p:sp>
            <p:nvSpPr>
              <p:cNvPr id="53" name="Rounded Rectangle 52"/>
              <p:cNvSpPr/>
              <p:nvPr/>
            </p:nvSpPr>
            <p:spPr>
              <a:xfrm>
                <a:off x="4988865" y="-1121022"/>
                <a:ext cx="561534" cy="19559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5097850" y="-955173"/>
                <a:ext cx="343564" cy="285239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 rot="2540731">
              <a:off x="3798330" y="2025364"/>
              <a:ext cx="843600" cy="644497"/>
              <a:chOff x="4988865" y="-1121022"/>
              <a:chExt cx="561534" cy="451088"/>
            </a:xfrm>
            <a:solidFill>
              <a:schemeClr val="bg1">
                <a:lumMod val="85000"/>
              </a:schemeClr>
            </a:solidFill>
          </p:grpSpPr>
          <p:sp>
            <p:nvSpPr>
              <p:cNvPr id="51" name="Rounded Rectangle 50"/>
              <p:cNvSpPr/>
              <p:nvPr/>
            </p:nvSpPr>
            <p:spPr>
              <a:xfrm>
                <a:off x="4988865" y="-1121022"/>
                <a:ext cx="561534" cy="19559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5097850" y="-955173"/>
                <a:ext cx="343564" cy="285239"/>
              </a:xfrm>
              <a:prstGeom prst="rect">
                <a:avLst/>
              </a:prstGeom>
              <a:grpFill/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 useBgFill="1">
          <p:nvSpPr>
            <p:cNvPr id="47" name="Oval 46"/>
            <p:cNvSpPr/>
            <p:nvPr/>
          </p:nvSpPr>
          <p:spPr>
            <a:xfrm>
              <a:off x="1030402" y="2176717"/>
              <a:ext cx="3437920" cy="3273692"/>
            </a:xfrm>
            <a:prstGeom prst="ellipse">
              <a:avLst/>
            </a:prstGeom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Arc 47"/>
            <p:cNvSpPr/>
            <p:nvPr/>
          </p:nvSpPr>
          <p:spPr>
            <a:xfrm>
              <a:off x="1952897" y="3053882"/>
              <a:ext cx="1597575" cy="1519361"/>
            </a:xfrm>
            <a:prstGeom prst="arc">
              <a:avLst>
                <a:gd name="adj1" fmla="val 16200000"/>
                <a:gd name="adj2" fmla="val 6763314"/>
              </a:avLst>
            </a:prstGeom>
            <a:ln w="139700" cap="rnd">
              <a:solidFill>
                <a:schemeClr val="tx2"/>
              </a:solidFill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Arc 48"/>
            <p:cNvSpPr/>
            <p:nvPr/>
          </p:nvSpPr>
          <p:spPr>
            <a:xfrm>
              <a:off x="1629869" y="2746670"/>
              <a:ext cx="2243632" cy="2133788"/>
            </a:xfrm>
            <a:prstGeom prst="arc">
              <a:avLst>
                <a:gd name="adj1" fmla="val 16200000"/>
                <a:gd name="adj2" fmla="val 8614748"/>
              </a:avLst>
            </a:prstGeom>
            <a:ln w="139700" cap="rnd">
              <a:solidFill>
                <a:schemeClr val="accent4"/>
              </a:solidFill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Arc 49"/>
            <p:cNvSpPr/>
            <p:nvPr/>
          </p:nvSpPr>
          <p:spPr>
            <a:xfrm>
              <a:off x="1314072" y="2448543"/>
              <a:ext cx="2870578" cy="2730040"/>
            </a:xfrm>
            <a:prstGeom prst="arc">
              <a:avLst>
                <a:gd name="adj1" fmla="val 16200000"/>
                <a:gd name="adj2" fmla="val 1994397"/>
              </a:avLst>
            </a:prstGeom>
            <a:ln w="139700" cap="rnd">
              <a:tailEnd type="triangle" w="med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6" name="Rectangle 55"/>
          <p:cNvSpPr/>
          <p:nvPr/>
        </p:nvSpPr>
        <p:spPr>
          <a:xfrm>
            <a:off x="8586658" y="1199798"/>
            <a:ext cx="2650564" cy="6740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1400" dirty="0" smtClean="0"/>
              <a:t>Is </a:t>
            </a:r>
            <a:r>
              <a:rPr lang="en-US" sz="1400" dirty="0" err="1"/>
              <a:t>ria</a:t>
            </a:r>
            <a:r>
              <a:rPr lang="en-US" sz="1400" dirty="0"/>
              <a:t> qui del ium aut ex et estrum </a:t>
            </a:r>
            <a:r>
              <a:rPr lang="en-US" sz="1400" dirty="0" err="1"/>
              <a:t>nonsequis</a:t>
            </a:r>
            <a:r>
              <a:rPr lang="en-US" sz="1400" dirty="0"/>
              <a:t> volupta </a:t>
            </a:r>
            <a:r>
              <a:rPr lang="en-US" sz="1400" dirty="0" err="1"/>
              <a:t>doluptas</a:t>
            </a:r>
            <a:r>
              <a:rPr lang="en-US" sz="1400" dirty="0"/>
              <a:t> </a:t>
            </a:r>
            <a:r>
              <a:rPr lang="en-US" sz="1400" dirty="0" err="1" smtClean="0"/>
              <a:t>illuptas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622981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 p14:presetBounceEnd="6875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13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14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 p14:presetBounceEnd="68750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17" dur="11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18" dur="11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 p14:presetBounceEnd="68750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21" dur="1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22" dur="1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grpId="0" nodeType="withEffect" p14:presetBounceEnd="68750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 p14:presetBounceEnd="6875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29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30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 p14:presetBounceEnd="68750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750">
                                          <p:cBhvr additive="base">
                                            <p:cTn id="33" dur="13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750">
                                          <p:cBhvr additive="base">
                                            <p:cTn id="34" dur="13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2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2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2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2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2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2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40" grpId="0" animBg="1"/>
          <p:bldP spid="41" grpId="0" animBg="1"/>
          <p:bldP spid="42" grpId="0" animBg="1"/>
          <p:bldP spid="28" grpId="0"/>
          <p:bldP spid="29" grpId="0"/>
          <p:bldP spid="30" grpId="0"/>
          <p:bldP spid="31" grpId="0"/>
          <p:bldP spid="32" grpId="0"/>
          <p:bldP spid="33" grpId="0"/>
          <p:bldP spid="5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8" fill="hold" grpId="0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8" fill="hold" grpId="0" nodeType="withEffect">
                                      <p:stCondLst>
                                        <p:cond delay="7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1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1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8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3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1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3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3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" presetID="10" presetClass="entr" presetSubtype="0" fill="hold" grpId="0" nodeType="withEffect">
                                      <p:stCondLst>
                                        <p:cond delay="18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" presetID="10" presetClass="entr" presetSubtype="0" fill="hold" grpId="0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10" presetClass="entr" presetSubtype="0" fill="hold" nodeType="withEffect">
                                      <p:stCondLst>
                                        <p:cond delay="20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3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4" presetID="10" presetClass="entr" presetSubtype="0" fill="hold" grpId="0" nodeType="withEffect">
                                      <p:stCondLst>
                                        <p:cond delay="210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6" dur="2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7" presetID="10" presetClass="entr" presetSubtype="0" fill="hold" nodeType="withEffect">
                                      <p:stCondLst>
                                        <p:cond delay="220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9" dur="2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0" presetID="10" presetClass="entr" presetSubtype="0" fill="hold" grpId="0" nodeType="withEffect">
                                      <p:stCondLst>
                                        <p:cond delay="230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2" dur="2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3" presetID="10" presetClass="entr" presetSubtype="0" fill="hold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2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0" presetClass="entr" presetSubtype="0" fill="hold" grpId="0" nodeType="withEffect">
                                      <p:stCondLst>
                                        <p:cond delay="250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8" dur="2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9" presetID="10" presetClass="entr" presetSubtype="0" fill="hold" nodeType="withEffect">
                                      <p:stCondLst>
                                        <p:cond delay="2600"/>
                                      </p:stCondLst>
                                      <p:childTnLst>
                                        <p:set>
                                          <p:cBhvr>
                                            <p:cTn id="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1" dur="2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2" presetID="10" presetClass="entr" presetSubtype="0" fill="hold" grpId="0" nodeType="withEffect">
                                      <p:stCondLst>
                                        <p:cond delay="270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4" dur="2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5" presetID="10" presetClass="entr" presetSubtype="0" fill="hold" nodeType="withEffect">
                                      <p:stCondLst>
                                        <p:cond delay="28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7" dur="2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grpId="0" nodeType="withEffect">
                                      <p:stCondLst>
                                        <p:cond delay="290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2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57" grpId="0" animBg="1"/>
          <p:bldP spid="58" grpId="0" animBg="1"/>
          <p:bldP spid="59" grpId="0" animBg="1"/>
          <p:bldP spid="40" grpId="0" animBg="1"/>
          <p:bldP spid="41" grpId="0" animBg="1"/>
          <p:bldP spid="42" grpId="0" animBg="1"/>
          <p:bldP spid="28" grpId="0"/>
          <p:bldP spid="29" grpId="0"/>
          <p:bldP spid="30" grpId="0"/>
          <p:bldP spid="31" grpId="0"/>
          <p:bldP spid="32" grpId="0"/>
          <p:bldP spid="33" grpId="0"/>
          <p:bldP spid="56" grpId="0"/>
        </p:bldLst>
      </p:timing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2688828" y="3166129"/>
            <a:ext cx="2896875" cy="4014239"/>
          </a:xfrm>
          <a:custGeom>
            <a:avLst/>
            <a:gdLst>
              <a:gd name="T0" fmla="*/ 399 w 532"/>
              <a:gd name="T1" fmla="*/ 737 h 737"/>
              <a:gd name="T2" fmla="*/ 399 w 532"/>
              <a:gd name="T3" fmla="*/ 515 h 737"/>
              <a:gd name="T4" fmla="*/ 429 w 532"/>
              <a:gd name="T5" fmla="*/ 450 h 737"/>
              <a:gd name="T6" fmla="*/ 443 w 532"/>
              <a:gd name="T7" fmla="*/ 292 h 737"/>
              <a:gd name="T8" fmla="*/ 517 w 532"/>
              <a:gd name="T9" fmla="*/ 170 h 737"/>
              <a:gd name="T10" fmla="*/ 481 w 532"/>
              <a:gd name="T11" fmla="*/ 147 h 737"/>
              <a:gd name="T12" fmla="*/ 391 w 532"/>
              <a:gd name="T13" fmla="*/ 255 h 737"/>
              <a:gd name="T14" fmla="*/ 438 w 532"/>
              <a:gd name="T15" fmla="*/ 78 h 737"/>
              <a:gd name="T16" fmla="*/ 391 w 532"/>
              <a:gd name="T17" fmla="*/ 63 h 737"/>
              <a:gd name="T18" fmla="*/ 332 w 532"/>
              <a:gd name="T19" fmla="*/ 230 h 737"/>
              <a:gd name="T20" fmla="*/ 317 w 532"/>
              <a:gd name="T21" fmla="*/ 32 h 737"/>
              <a:gd name="T22" fmla="*/ 266 w 532"/>
              <a:gd name="T23" fmla="*/ 35 h 737"/>
              <a:gd name="T24" fmla="*/ 258 w 532"/>
              <a:gd name="T25" fmla="*/ 228 h 737"/>
              <a:gd name="T26" fmla="*/ 191 w 532"/>
              <a:gd name="T27" fmla="*/ 63 h 737"/>
              <a:gd name="T28" fmla="*/ 141 w 532"/>
              <a:gd name="T29" fmla="*/ 76 h 737"/>
              <a:gd name="T30" fmla="*/ 198 w 532"/>
              <a:gd name="T31" fmla="*/ 331 h 737"/>
              <a:gd name="T32" fmla="*/ 84 w 532"/>
              <a:gd name="T33" fmla="*/ 309 h 737"/>
              <a:gd name="T34" fmla="*/ 0 w 532"/>
              <a:gd name="T35" fmla="*/ 327 h 737"/>
              <a:gd name="T36" fmla="*/ 47 w 532"/>
              <a:gd name="T37" fmla="*/ 349 h 737"/>
              <a:gd name="T38" fmla="*/ 137 w 532"/>
              <a:gd name="T39" fmla="*/ 420 h 737"/>
              <a:gd name="T40" fmla="*/ 160 w 532"/>
              <a:gd name="T41" fmla="*/ 449 h 737"/>
              <a:gd name="T42" fmla="*/ 223 w 532"/>
              <a:gd name="T43" fmla="*/ 517 h 737"/>
              <a:gd name="T44" fmla="*/ 223 w 532"/>
              <a:gd name="T45" fmla="*/ 737 h 7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532" h="737">
                <a:moveTo>
                  <a:pt x="399" y="737"/>
                </a:moveTo>
                <a:cubicBezTo>
                  <a:pt x="391" y="639"/>
                  <a:pt x="393" y="544"/>
                  <a:pt x="399" y="515"/>
                </a:cubicBezTo>
                <a:cubicBezTo>
                  <a:pt x="402" y="501"/>
                  <a:pt x="421" y="484"/>
                  <a:pt x="429" y="450"/>
                </a:cubicBezTo>
                <a:cubicBezTo>
                  <a:pt x="446" y="379"/>
                  <a:pt x="435" y="314"/>
                  <a:pt x="443" y="292"/>
                </a:cubicBezTo>
                <a:cubicBezTo>
                  <a:pt x="453" y="264"/>
                  <a:pt x="510" y="179"/>
                  <a:pt x="517" y="170"/>
                </a:cubicBezTo>
                <a:cubicBezTo>
                  <a:pt x="532" y="149"/>
                  <a:pt x="502" y="119"/>
                  <a:pt x="481" y="147"/>
                </a:cubicBezTo>
                <a:cubicBezTo>
                  <a:pt x="461" y="175"/>
                  <a:pt x="397" y="258"/>
                  <a:pt x="391" y="255"/>
                </a:cubicBezTo>
                <a:cubicBezTo>
                  <a:pt x="385" y="252"/>
                  <a:pt x="430" y="102"/>
                  <a:pt x="438" y="78"/>
                </a:cubicBezTo>
                <a:cubicBezTo>
                  <a:pt x="451" y="42"/>
                  <a:pt x="399" y="28"/>
                  <a:pt x="391" y="63"/>
                </a:cubicBezTo>
                <a:cubicBezTo>
                  <a:pt x="385" y="91"/>
                  <a:pt x="341" y="231"/>
                  <a:pt x="332" y="230"/>
                </a:cubicBezTo>
                <a:cubicBezTo>
                  <a:pt x="323" y="228"/>
                  <a:pt x="317" y="46"/>
                  <a:pt x="317" y="32"/>
                </a:cubicBezTo>
                <a:cubicBezTo>
                  <a:pt x="315" y="0"/>
                  <a:pt x="264" y="2"/>
                  <a:pt x="266" y="35"/>
                </a:cubicBezTo>
                <a:cubicBezTo>
                  <a:pt x="267" y="52"/>
                  <a:pt x="274" y="227"/>
                  <a:pt x="258" y="228"/>
                </a:cubicBezTo>
                <a:cubicBezTo>
                  <a:pt x="239" y="228"/>
                  <a:pt x="208" y="109"/>
                  <a:pt x="191" y="63"/>
                </a:cubicBezTo>
                <a:cubicBezTo>
                  <a:pt x="178" y="30"/>
                  <a:pt x="131" y="49"/>
                  <a:pt x="141" y="76"/>
                </a:cubicBezTo>
                <a:cubicBezTo>
                  <a:pt x="174" y="171"/>
                  <a:pt x="210" y="308"/>
                  <a:pt x="198" y="331"/>
                </a:cubicBezTo>
                <a:cubicBezTo>
                  <a:pt x="171" y="380"/>
                  <a:pt x="110" y="319"/>
                  <a:pt x="84" y="309"/>
                </a:cubicBezTo>
                <a:cubicBezTo>
                  <a:pt x="57" y="299"/>
                  <a:pt x="0" y="303"/>
                  <a:pt x="0" y="327"/>
                </a:cubicBezTo>
                <a:cubicBezTo>
                  <a:pt x="0" y="337"/>
                  <a:pt x="31" y="341"/>
                  <a:pt x="47" y="349"/>
                </a:cubicBezTo>
                <a:cubicBezTo>
                  <a:pt x="76" y="363"/>
                  <a:pt x="109" y="374"/>
                  <a:pt x="137" y="420"/>
                </a:cubicBezTo>
                <a:cubicBezTo>
                  <a:pt x="143" y="431"/>
                  <a:pt x="152" y="441"/>
                  <a:pt x="160" y="449"/>
                </a:cubicBezTo>
                <a:cubicBezTo>
                  <a:pt x="187" y="479"/>
                  <a:pt x="221" y="503"/>
                  <a:pt x="223" y="517"/>
                </a:cubicBezTo>
                <a:cubicBezTo>
                  <a:pt x="226" y="541"/>
                  <a:pt x="232" y="682"/>
                  <a:pt x="223" y="737"/>
                </a:cubicBezTo>
              </a:path>
            </a:pathLst>
          </a:custGeom>
          <a:solidFill>
            <a:srgbClr val="878787">
              <a:alpha val="40000"/>
            </a:srgbClr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 rot="21236989">
            <a:off x="425264" y="2940503"/>
            <a:ext cx="2483520" cy="2072115"/>
          </a:xfrm>
          <a:custGeom>
            <a:avLst/>
            <a:gdLst>
              <a:gd name="T0" fmla="*/ 340 w 423"/>
              <a:gd name="T1" fmla="*/ 339 h 419"/>
              <a:gd name="T2" fmla="*/ 423 w 423"/>
              <a:gd name="T3" fmla="*/ 182 h 419"/>
              <a:gd name="T4" fmla="*/ 210 w 423"/>
              <a:gd name="T5" fmla="*/ 10 h 419"/>
              <a:gd name="T6" fmla="*/ 0 w 423"/>
              <a:gd name="T7" fmla="*/ 197 h 419"/>
              <a:gd name="T8" fmla="*/ 210 w 423"/>
              <a:gd name="T9" fmla="*/ 384 h 419"/>
              <a:gd name="T10" fmla="*/ 262 w 423"/>
              <a:gd name="T11" fmla="*/ 377 h 419"/>
              <a:gd name="T12" fmla="*/ 382 w 423"/>
              <a:gd name="T13" fmla="*/ 419 h 419"/>
              <a:gd name="T14" fmla="*/ 340 w 423"/>
              <a:gd name="T15" fmla="*/ 339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3" h="419">
                <a:moveTo>
                  <a:pt x="340" y="339"/>
                </a:moveTo>
                <a:cubicBezTo>
                  <a:pt x="390" y="300"/>
                  <a:pt x="423" y="242"/>
                  <a:pt x="423" y="182"/>
                </a:cubicBezTo>
                <a:cubicBezTo>
                  <a:pt x="423" y="79"/>
                  <a:pt x="332" y="0"/>
                  <a:pt x="210" y="10"/>
                </a:cubicBezTo>
                <a:cubicBezTo>
                  <a:pt x="95" y="20"/>
                  <a:pt x="0" y="94"/>
                  <a:pt x="0" y="197"/>
                </a:cubicBezTo>
                <a:cubicBezTo>
                  <a:pt x="0" y="300"/>
                  <a:pt x="94" y="384"/>
                  <a:pt x="210" y="384"/>
                </a:cubicBezTo>
                <a:cubicBezTo>
                  <a:pt x="228" y="384"/>
                  <a:pt x="245" y="381"/>
                  <a:pt x="262" y="377"/>
                </a:cubicBezTo>
                <a:cubicBezTo>
                  <a:pt x="291" y="391"/>
                  <a:pt x="337" y="409"/>
                  <a:pt x="382" y="419"/>
                </a:cubicBezTo>
                <a:cubicBezTo>
                  <a:pt x="363" y="400"/>
                  <a:pt x="350" y="370"/>
                  <a:pt x="340" y="339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75000"/>
                </a:schemeClr>
              </a:gs>
              <a:gs pos="100000">
                <a:schemeClr val="accent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 rot="21427214">
            <a:off x="1148813" y="1416568"/>
            <a:ext cx="2422755" cy="2065853"/>
          </a:xfrm>
          <a:custGeom>
            <a:avLst/>
            <a:gdLst>
              <a:gd name="T0" fmla="*/ 348 w 412"/>
              <a:gd name="T1" fmla="*/ 332 h 418"/>
              <a:gd name="T2" fmla="*/ 407 w 412"/>
              <a:gd name="T3" fmla="*/ 180 h 418"/>
              <a:gd name="T4" fmla="*/ 205 w 412"/>
              <a:gd name="T5" fmla="*/ 10 h 418"/>
              <a:gd name="T6" fmla="*/ 0 w 412"/>
              <a:gd name="T7" fmla="*/ 201 h 418"/>
              <a:gd name="T8" fmla="*/ 205 w 412"/>
              <a:gd name="T9" fmla="*/ 392 h 418"/>
              <a:gd name="T10" fmla="*/ 288 w 412"/>
              <a:gd name="T11" fmla="*/ 370 h 418"/>
              <a:gd name="T12" fmla="*/ 384 w 412"/>
              <a:gd name="T13" fmla="*/ 418 h 418"/>
              <a:gd name="T14" fmla="*/ 348 w 412"/>
              <a:gd name="T15" fmla="*/ 332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12" h="418">
                <a:moveTo>
                  <a:pt x="348" y="332"/>
                </a:moveTo>
                <a:cubicBezTo>
                  <a:pt x="392" y="291"/>
                  <a:pt x="412" y="236"/>
                  <a:pt x="407" y="180"/>
                </a:cubicBezTo>
                <a:cubicBezTo>
                  <a:pt x="398" y="90"/>
                  <a:pt x="337" y="21"/>
                  <a:pt x="205" y="10"/>
                </a:cubicBezTo>
                <a:cubicBezTo>
                  <a:pt x="82" y="0"/>
                  <a:pt x="0" y="96"/>
                  <a:pt x="0" y="201"/>
                </a:cubicBezTo>
                <a:cubicBezTo>
                  <a:pt x="0" y="307"/>
                  <a:pt x="93" y="405"/>
                  <a:pt x="205" y="392"/>
                </a:cubicBezTo>
                <a:cubicBezTo>
                  <a:pt x="236" y="389"/>
                  <a:pt x="264" y="381"/>
                  <a:pt x="288" y="370"/>
                </a:cubicBezTo>
                <a:cubicBezTo>
                  <a:pt x="318" y="390"/>
                  <a:pt x="356" y="412"/>
                  <a:pt x="384" y="418"/>
                </a:cubicBezTo>
                <a:cubicBezTo>
                  <a:pt x="365" y="399"/>
                  <a:pt x="354" y="363"/>
                  <a:pt x="348" y="332"/>
                </a:cubicBezTo>
                <a:close/>
              </a:path>
            </a:pathLst>
          </a:custGeom>
          <a:gradFill flip="none" rotWithShape="1">
            <a:gsLst>
              <a:gs pos="0">
                <a:schemeClr val="accent3">
                  <a:alpha val="75000"/>
                </a:schemeClr>
              </a:gs>
              <a:gs pos="100000">
                <a:schemeClr val="accent3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 rot="229172">
            <a:off x="2838768" y="752860"/>
            <a:ext cx="2279881" cy="2445233"/>
          </a:xfrm>
          <a:custGeom>
            <a:avLst/>
            <a:gdLst>
              <a:gd name="T0" fmla="*/ 428 w 428"/>
              <a:gd name="T1" fmla="*/ 205 h 495"/>
              <a:gd name="T2" fmla="*/ 213 w 428"/>
              <a:gd name="T3" fmla="*/ 12 h 495"/>
              <a:gd name="T4" fmla="*/ 0 w 428"/>
              <a:gd name="T5" fmla="*/ 211 h 495"/>
              <a:gd name="T6" fmla="*/ 213 w 428"/>
              <a:gd name="T7" fmla="*/ 410 h 495"/>
              <a:gd name="T8" fmla="*/ 213 w 428"/>
              <a:gd name="T9" fmla="*/ 410 h 495"/>
              <a:gd name="T10" fmla="*/ 280 w 428"/>
              <a:gd name="T11" fmla="*/ 495 h 495"/>
              <a:gd name="T12" fmla="*/ 282 w 428"/>
              <a:gd name="T13" fmla="*/ 397 h 495"/>
              <a:gd name="T14" fmla="*/ 428 w 428"/>
              <a:gd name="T15" fmla="*/ 205 h 4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8" h="495">
                <a:moveTo>
                  <a:pt x="428" y="205"/>
                </a:moveTo>
                <a:cubicBezTo>
                  <a:pt x="428" y="95"/>
                  <a:pt x="368" y="28"/>
                  <a:pt x="213" y="12"/>
                </a:cubicBezTo>
                <a:cubicBezTo>
                  <a:pt x="96" y="0"/>
                  <a:pt x="0" y="101"/>
                  <a:pt x="0" y="211"/>
                </a:cubicBezTo>
                <a:cubicBezTo>
                  <a:pt x="0" y="321"/>
                  <a:pt x="96" y="420"/>
                  <a:pt x="213" y="410"/>
                </a:cubicBezTo>
                <a:cubicBezTo>
                  <a:pt x="213" y="410"/>
                  <a:pt x="213" y="410"/>
                  <a:pt x="213" y="410"/>
                </a:cubicBezTo>
                <a:cubicBezTo>
                  <a:pt x="233" y="444"/>
                  <a:pt x="256" y="475"/>
                  <a:pt x="280" y="495"/>
                </a:cubicBezTo>
                <a:cubicBezTo>
                  <a:pt x="277" y="464"/>
                  <a:pt x="277" y="433"/>
                  <a:pt x="282" y="397"/>
                </a:cubicBezTo>
                <a:cubicBezTo>
                  <a:pt x="378" y="368"/>
                  <a:pt x="428" y="296"/>
                  <a:pt x="428" y="205"/>
                </a:cubicBez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5000"/>
                </a:schemeClr>
              </a:gs>
              <a:gs pos="100000">
                <a:schemeClr val="accent5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 dirty="0"/>
          </a:p>
        </p:txBody>
      </p:sp>
      <p:sp>
        <p:nvSpPr>
          <p:cNvPr id="11" name="Freeform 9"/>
          <p:cNvSpPr>
            <a:spLocks/>
          </p:cNvSpPr>
          <p:nvPr/>
        </p:nvSpPr>
        <p:spPr bwMode="auto">
          <a:xfrm rot="774088">
            <a:off x="5620724" y="2512377"/>
            <a:ext cx="2210749" cy="1866688"/>
          </a:xfrm>
          <a:custGeom>
            <a:avLst/>
            <a:gdLst>
              <a:gd name="T0" fmla="*/ 232 w 458"/>
              <a:gd name="T1" fmla="*/ 0 h 408"/>
              <a:gd name="T2" fmla="*/ 15 w 458"/>
              <a:gd name="T3" fmla="*/ 178 h 408"/>
              <a:gd name="T4" fmla="*/ 62 w 458"/>
              <a:gd name="T5" fmla="*/ 315 h 408"/>
              <a:gd name="T6" fmla="*/ 0 w 458"/>
              <a:gd name="T7" fmla="*/ 377 h 408"/>
              <a:gd name="T8" fmla="*/ 113 w 458"/>
              <a:gd name="T9" fmla="*/ 367 h 408"/>
              <a:gd name="T10" fmla="*/ 232 w 458"/>
              <a:gd name="T11" fmla="*/ 408 h 408"/>
              <a:gd name="T12" fmla="*/ 458 w 458"/>
              <a:gd name="T13" fmla="*/ 225 h 408"/>
              <a:gd name="T14" fmla="*/ 232 w 458"/>
              <a:gd name="T15" fmla="*/ 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58" h="408">
                <a:moveTo>
                  <a:pt x="232" y="0"/>
                </a:moveTo>
                <a:cubicBezTo>
                  <a:pt x="111" y="0"/>
                  <a:pt x="15" y="65"/>
                  <a:pt x="15" y="178"/>
                </a:cubicBezTo>
                <a:cubicBezTo>
                  <a:pt x="15" y="226"/>
                  <a:pt x="33" y="275"/>
                  <a:pt x="62" y="315"/>
                </a:cubicBezTo>
                <a:cubicBezTo>
                  <a:pt x="45" y="340"/>
                  <a:pt x="22" y="363"/>
                  <a:pt x="0" y="377"/>
                </a:cubicBezTo>
                <a:cubicBezTo>
                  <a:pt x="31" y="382"/>
                  <a:pt x="77" y="375"/>
                  <a:pt x="113" y="367"/>
                </a:cubicBezTo>
                <a:cubicBezTo>
                  <a:pt x="147" y="392"/>
                  <a:pt x="188" y="408"/>
                  <a:pt x="232" y="408"/>
                </a:cubicBezTo>
                <a:cubicBezTo>
                  <a:pt x="353" y="408"/>
                  <a:pt x="458" y="337"/>
                  <a:pt x="458" y="225"/>
                </a:cubicBezTo>
                <a:cubicBezTo>
                  <a:pt x="458" y="112"/>
                  <a:pt x="353" y="0"/>
                  <a:pt x="23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2">
                  <a:alpha val="75000"/>
                </a:schemeClr>
              </a:gs>
              <a:gs pos="100000">
                <a:schemeClr val="bg2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 rot="373509">
            <a:off x="4614254" y="1173875"/>
            <a:ext cx="2156877" cy="2278699"/>
          </a:xfrm>
          <a:custGeom>
            <a:avLst/>
            <a:gdLst>
              <a:gd name="T0" fmla="*/ 203 w 405"/>
              <a:gd name="T1" fmla="*/ 0 h 461"/>
              <a:gd name="T2" fmla="*/ 0 w 405"/>
              <a:gd name="T3" fmla="*/ 189 h 461"/>
              <a:gd name="T4" fmla="*/ 118 w 405"/>
              <a:gd name="T5" fmla="*/ 361 h 461"/>
              <a:gd name="T6" fmla="*/ 108 w 405"/>
              <a:gd name="T7" fmla="*/ 461 h 461"/>
              <a:gd name="T8" fmla="*/ 197 w 405"/>
              <a:gd name="T9" fmla="*/ 378 h 461"/>
              <a:gd name="T10" fmla="*/ 203 w 405"/>
              <a:gd name="T11" fmla="*/ 378 h 461"/>
              <a:gd name="T12" fmla="*/ 405 w 405"/>
              <a:gd name="T13" fmla="*/ 189 h 461"/>
              <a:gd name="T14" fmla="*/ 203 w 405"/>
              <a:gd name="T15" fmla="*/ 0 h 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5" h="461">
                <a:moveTo>
                  <a:pt x="203" y="0"/>
                </a:moveTo>
                <a:cubicBezTo>
                  <a:pt x="91" y="0"/>
                  <a:pt x="0" y="85"/>
                  <a:pt x="0" y="189"/>
                </a:cubicBezTo>
                <a:cubicBezTo>
                  <a:pt x="0" y="265"/>
                  <a:pt x="49" y="331"/>
                  <a:pt x="118" y="361"/>
                </a:cubicBezTo>
                <a:cubicBezTo>
                  <a:pt x="121" y="394"/>
                  <a:pt x="117" y="431"/>
                  <a:pt x="108" y="461"/>
                </a:cubicBezTo>
                <a:cubicBezTo>
                  <a:pt x="137" y="445"/>
                  <a:pt x="172" y="407"/>
                  <a:pt x="197" y="378"/>
                </a:cubicBezTo>
                <a:cubicBezTo>
                  <a:pt x="199" y="378"/>
                  <a:pt x="201" y="378"/>
                  <a:pt x="203" y="378"/>
                </a:cubicBezTo>
                <a:cubicBezTo>
                  <a:pt x="314" y="378"/>
                  <a:pt x="405" y="293"/>
                  <a:pt x="405" y="189"/>
                </a:cubicBezTo>
                <a:cubicBezTo>
                  <a:pt x="405" y="85"/>
                  <a:pt x="314" y="0"/>
                  <a:pt x="203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6">
                  <a:alpha val="75000"/>
                </a:schemeClr>
              </a:gs>
              <a:gs pos="100000">
                <a:schemeClr val="accent6">
                  <a:alpha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TextBox 13"/>
          <p:cNvSpPr txBox="1"/>
          <p:nvPr/>
        </p:nvSpPr>
        <p:spPr>
          <a:xfrm>
            <a:off x="1585399" y="1807688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267" dirty="0">
                <a:solidFill>
                  <a:schemeClr val="bg1"/>
                </a:solidFill>
              </a:rPr>
              <a:t>02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591580" y="1589145"/>
            <a:ext cx="787395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>
                <a:solidFill>
                  <a:schemeClr val="bg1"/>
                </a:solidFill>
              </a:rPr>
              <a:t>STEP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654821" y="2414344"/>
            <a:ext cx="141448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bg1"/>
                </a:solidFill>
              </a:rPr>
              <a:t>Lorem ipsum dolor sit amet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20115" y="3399649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267" dirty="0">
                <a:solidFill>
                  <a:schemeClr val="bg1"/>
                </a:solidFill>
              </a:rPr>
              <a:t>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54233" y="3213111"/>
            <a:ext cx="787395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>
                <a:solidFill>
                  <a:schemeClr val="bg1"/>
                </a:solidFill>
              </a:rPr>
              <a:t>STEP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89537" y="4006305"/>
            <a:ext cx="141448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bg1"/>
                </a:solidFill>
              </a:rPr>
              <a:t>Lorem ipsum dolor sit amet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140659" y="1251768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267" dirty="0">
                <a:solidFill>
                  <a:schemeClr val="bg1"/>
                </a:solidFill>
              </a:rPr>
              <a:t>03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146840" y="1033225"/>
            <a:ext cx="787395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>
                <a:solidFill>
                  <a:schemeClr val="bg1"/>
                </a:solidFill>
              </a:rPr>
              <a:t>STEP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210081" y="1858424"/>
            <a:ext cx="141448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bg1"/>
                </a:solidFill>
              </a:rPr>
              <a:t>Lorem ipsum dolor sit amet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065179" y="1551879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267" dirty="0">
                <a:solidFill>
                  <a:schemeClr val="bg1"/>
                </a:solidFill>
              </a:rPr>
              <a:t>04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071360" y="1333336"/>
            <a:ext cx="787395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>
                <a:solidFill>
                  <a:schemeClr val="bg1"/>
                </a:solidFill>
              </a:rPr>
              <a:t>STEP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134601" y="2158534"/>
            <a:ext cx="141448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bg1"/>
                </a:solidFill>
              </a:rPr>
              <a:t>Lorem ipsum dolor sit amet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23934" y="2930040"/>
            <a:ext cx="809837" cy="748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267" dirty="0">
                <a:solidFill>
                  <a:schemeClr val="bg1"/>
                </a:solidFill>
              </a:rPr>
              <a:t>05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130115" y="2717473"/>
            <a:ext cx="787395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>
                <a:solidFill>
                  <a:schemeClr val="bg1"/>
                </a:solidFill>
              </a:rPr>
              <a:t>STEP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193355" y="3536696"/>
            <a:ext cx="141448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>
                <a:solidFill>
                  <a:schemeClr val="bg1"/>
                </a:solidFill>
              </a:rPr>
              <a:t>Lorem ipsum dolor sit amet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327548" y="4816063"/>
            <a:ext cx="5347616" cy="10978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Lorem ipsum </a:t>
            </a:r>
            <a:br>
              <a:rPr lang="en-US" sz="2133" dirty="0"/>
            </a:br>
            <a:r>
              <a:rPr lang="en-US" sz="1467" dirty="0"/>
              <a:t>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Quisque</a:t>
            </a:r>
            <a:r>
              <a:rPr lang="en-US" sz="1467" dirty="0"/>
              <a:t> et semper </a:t>
            </a:r>
            <a:r>
              <a:rPr lang="en-US" sz="1467" dirty="0" err="1"/>
              <a:t>tortor</a:t>
            </a:r>
            <a:r>
              <a:rPr lang="en-US" sz="1467" dirty="0"/>
              <a:t>,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imperdiet</a:t>
            </a:r>
            <a:r>
              <a:rPr lang="en-US" sz="1467" dirty="0"/>
              <a:t> dolor. </a:t>
            </a:r>
            <a:r>
              <a:rPr lang="en-US" sz="1467" dirty="0" err="1"/>
              <a:t>Sed</a:t>
            </a:r>
            <a:r>
              <a:rPr lang="en-US" sz="1467" dirty="0"/>
              <a:t> </a:t>
            </a:r>
            <a:r>
              <a:rPr lang="en-US" sz="1467" dirty="0" err="1"/>
              <a:t>porttitor</a:t>
            </a:r>
            <a:r>
              <a:rPr lang="en-US" sz="1467" dirty="0"/>
              <a:t>, </a:t>
            </a:r>
            <a:r>
              <a:rPr lang="en-US" sz="1467" dirty="0" err="1"/>
              <a:t>elit</a:t>
            </a:r>
            <a:r>
              <a:rPr lang="en-US" sz="1467" dirty="0"/>
              <a:t> vitae dictum </a:t>
            </a:r>
            <a:r>
              <a:rPr lang="en-US" sz="1467" dirty="0" err="1"/>
              <a:t>porta</a:t>
            </a:r>
            <a:r>
              <a:rPr lang="en-US" sz="1467" dirty="0"/>
              <a:t>, </a:t>
            </a:r>
            <a:r>
              <a:rPr lang="en-US" sz="1467" dirty="0" err="1"/>
              <a:t>enim</a:t>
            </a:r>
            <a:r>
              <a:rPr lang="en-US" sz="1467" dirty="0"/>
              <a:t> dolor </a:t>
            </a:r>
            <a:r>
              <a:rPr lang="en-US" sz="1467" dirty="0" err="1"/>
              <a:t>rutrum</a:t>
            </a:r>
            <a:r>
              <a:rPr lang="en-US" sz="1467" dirty="0"/>
              <a:t> </a:t>
            </a:r>
            <a:r>
              <a:rPr lang="en-US" sz="1467" dirty="0" err="1"/>
              <a:t>tortor</a:t>
            </a:r>
            <a:r>
              <a:rPr lang="en-US" sz="1467" dirty="0"/>
              <a:t>, </a:t>
            </a:r>
            <a:r>
              <a:rPr lang="en-US" sz="1467" dirty="0" err="1"/>
              <a:t>vel</a:t>
            </a:r>
            <a:r>
              <a:rPr lang="en-US" sz="1467" dirty="0"/>
              <a:t> </a:t>
            </a:r>
            <a:r>
              <a:rPr lang="en-US" sz="1467" dirty="0" err="1"/>
              <a:t>laoreet</a:t>
            </a:r>
            <a:r>
              <a:rPr lang="en-US" sz="1467" dirty="0"/>
              <a:t> </a:t>
            </a:r>
            <a:r>
              <a:rPr lang="en-US" sz="1467" dirty="0" err="1"/>
              <a:t>eros</a:t>
            </a:r>
            <a:endParaRPr lang="en-US" sz="1467" dirty="0"/>
          </a:p>
        </p:txBody>
      </p:sp>
      <p:grpSp>
        <p:nvGrpSpPr>
          <p:cNvPr id="44" name="Group 43"/>
          <p:cNvGrpSpPr/>
          <p:nvPr/>
        </p:nvGrpSpPr>
        <p:grpSpPr>
          <a:xfrm>
            <a:off x="8036375" y="1764600"/>
            <a:ext cx="759335" cy="760192"/>
            <a:chOff x="1476376" y="-2227262"/>
            <a:chExt cx="1406525" cy="1408112"/>
          </a:xfrm>
        </p:grpSpPr>
        <p:sp>
          <p:nvSpPr>
            <p:cNvPr id="35" name="Oval 16"/>
            <p:cNvSpPr>
              <a:spLocks noChangeArrowheads="1"/>
            </p:cNvSpPr>
            <p:nvPr/>
          </p:nvSpPr>
          <p:spPr bwMode="auto">
            <a:xfrm>
              <a:off x="1476376" y="-2227262"/>
              <a:ext cx="1406525" cy="140811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17"/>
            <p:cNvSpPr>
              <a:spLocks noEditPoints="1"/>
            </p:cNvSpPr>
            <p:nvPr/>
          </p:nvSpPr>
          <p:spPr bwMode="auto">
            <a:xfrm>
              <a:off x="1931988" y="-1836737"/>
              <a:ext cx="436562" cy="357187"/>
            </a:xfrm>
            <a:custGeom>
              <a:avLst/>
              <a:gdLst>
                <a:gd name="T0" fmla="*/ 317 w 330"/>
                <a:gd name="T1" fmla="*/ 93 h 270"/>
                <a:gd name="T2" fmla="*/ 206 w 330"/>
                <a:gd name="T3" fmla="*/ 208 h 270"/>
                <a:gd name="T4" fmla="*/ 188 w 330"/>
                <a:gd name="T5" fmla="*/ 203 h 270"/>
                <a:gd name="T6" fmla="*/ 173 w 330"/>
                <a:gd name="T7" fmla="*/ 206 h 270"/>
                <a:gd name="T8" fmla="*/ 14 w 330"/>
                <a:gd name="T9" fmla="*/ 3 h 270"/>
                <a:gd name="T10" fmla="*/ 4 w 330"/>
                <a:gd name="T11" fmla="*/ 2 h 270"/>
                <a:gd name="T12" fmla="*/ 3 w 330"/>
                <a:gd name="T13" fmla="*/ 12 h 270"/>
                <a:gd name="T14" fmla="*/ 162 w 330"/>
                <a:gd name="T15" fmla="*/ 215 h 270"/>
                <a:gd name="T16" fmla="*/ 154 w 330"/>
                <a:gd name="T17" fmla="*/ 237 h 270"/>
                <a:gd name="T18" fmla="*/ 188 w 330"/>
                <a:gd name="T19" fmla="*/ 270 h 270"/>
                <a:gd name="T20" fmla="*/ 221 w 330"/>
                <a:gd name="T21" fmla="*/ 237 h 270"/>
                <a:gd name="T22" fmla="*/ 216 w 330"/>
                <a:gd name="T23" fmla="*/ 218 h 270"/>
                <a:gd name="T24" fmla="*/ 327 w 330"/>
                <a:gd name="T25" fmla="*/ 102 h 270"/>
                <a:gd name="T26" fmla="*/ 327 w 330"/>
                <a:gd name="T27" fmla="*/ 92 h 270"/>
                <a:gd name="T28" fmla="*/ 317 w 330"/>
                <a:gd name="T29" fmla="*/ 93 h 270"/>
                <a:gd name="T30" fmla="*/ 188 w 330"/>
                <a:gd name="T31" fmla="*/ 256 h 270"/>
                <a:gd name="T32" fmla="*/ 168 w 330"/>
                <a:gd name="T33" fmla="*/ 237 h 270"/>
                <a:gd name="T34" fmla="*/ 188 w 330"/>
                <a:gd name="T35" fmla="*/ 217 h 270"/>
                <a:gd name="T36" fmla="*/ 207 w 330"/>
                <a:gd name="T37" fmla="*/ 237 h 270"/>
                <a:gd name="T38" fmla="*/ 188 w 330"/>
                <a:gd name="T39" fmla="*/ 256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0" h="270">
                  <a:moveTo>
                    <a:pt x="317" y="93"/>
                  </a:moveTo>
                  <a:cubicBezTo>
                    <a:pt x="206" y="208"/>
                    <a:pt x="206" y="208"/>
                    <a:pt x="206" y="208"/>
                  </a:cubicBezTo>
                  <a:cubicBezTo>
                    <a:pt x="200" y="205"/>
                    <a:pt x="194" y="203"/>
                    <a:pt x="188" y="203"/>
                  </a:cubicBezTo>
                  <a:cubicBezTo>
                    <a:pt x="182" y="203"/>
                    <a:pt x="177" y="204"/>
                    <a:pt x="173" y="206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7" y="0"/>
                    <a:pt x="4" y="2"/>
                  </a:cubicBezTo>
                  <a:cubicBezTo>
                    <a:pt x="1" y="5"/>
                    <a:pt x="0" y="9"/>
                    <a:pt x="3" y="12"/>
                  </a:cubicBezTo>
                  <a:cubicBezTo>
                    <a:pt x="162" y="215"/>
                    <a:pt x="162" y="215"/>
                    <a:pt x="162" y="215"/>
                  </a:cubicBezTo>
                  <a:cubicBezTo>
                    <a:pt x="157" y="221"/>
                    <a:pt x="154" y="228"/>
                    <a:pt x="154" y="237"/>
                  </a:cubicBezTo>
                  <a:cubicBezTo>
                    <a:pt x="154" y="255"/>
                    <a:pt x="169" y="270"/>
                    <a:pt x="188" y="270"/>
                  </a:cubicBezTo>
                  <a:cubicBezTo>
                    <a:pt x="206" y="270"/>
                    <a:pt x="221" y="255"/>
                    <a:pt x="221" y="237"/>
                  </a:cubicBezTo>
                  <a:cubicBezTo>
                    <a:pt x="221" y="230"/>
                    <a:pt x="219" y="223"/>
                    <a:pt x="216" y="218"/>
                  </a:cubicBezTo>
                  <a:cubicBezTo>
                    <a:pt x="327" y="102"/>
                    <a:pt x="327" y="102"/>
                    <a:pt x="327" y="102"/>
                  </a:cubicBezTo>
                  <a:cubicBezTo>
                    <a:pt x="330" y="99"/>
                    <a:pt x="330" y="95"/>
                    <a:pt x="327" y="92"/>
                  </a:cubicBezTo>
                  <a:cubicBezTo>
                    <a:pt x="324" y="90"/>
                    <a:pt x="320" y="90"/>
                    <a:pt x="317" y="93"/>
                  </a:cubicBezTo>
                  <a:close/>
                  <a:moveTo>
                    <a:pt x="188" y="256"/>
                  </a:moveTo>
                  <a:cubicBezTo>
                    <a:pt x="177" y="256"/>
                    <a:pt x="168" y="247"/>
                    <a:pt x="168" y="237"/>
                  </a:cubicBezTo>
                  <a:cubicBezTo>
                    <a:pt x="168" y="226"/>
                    <a:pt x="177" y="217"/>
                    <a:pt x="188" y="217"/>
                  </a:cubicBezTo>
                  <a:cubicBezTo>
                    <a:pt x="199" y="217"/>
                    <a:pt x="207" y="226"/>
                    <a:pt x="207" y="237"/>
                  </a:cubicBezTo>
                  <a:cubicBezTo>
                    <a:pt x="207" y="247"/>
                    <a:pt x="199" y="256"/>
                    <a:pt x="188" y="2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7" name="Freeform 18"/>
            <p:cNvSpPr>
              <a:spLocks noEditPoints="1"/>
            </p:cNvSpPr>
            <p:nvPr/>
          </p:nvSpPr>
          <p:spPr bwMode="auto">
            <a:xfrm>
              <a:off x="1708151" y="-1997075"/>
              <a:ext cx="944562" cy="947737"/>
            </a:xfrm>
            <a:custGeom>
              <a:avLst/>
              <a:gdLst>
                <a:gd name="T0" fmla="*/ 714 w 714"/>
                <a:gd name="T1" fmla="*/ 358 h 715"/>
                <a:gd name="T2" fmla="*/ 714 w 714"/>
                <a:gd name="T3" fmla="*/ 358 h 715"/>
                <a:gd name="T4" fmla="*/ 357 w 714"/>
                <a:gd name="T5" fmla="*/ 0 h 715"/>
                <a:gd name="T6" fmla="*/ 357 w 714"/>
                <a:gd name="T7" fmla="*/ 0 h 715"/>
                <a:gd name="T8" fmla="*/ 357 w 714"/>
                <a:gd name="T9" fmla="*/ 0 h 715"/>
                <a:gd name="T10" fmla="*/ 357 w 714"/>
                <a:gd name="T11" fmla="*/ 0 h 715"/>
                <a:gd name="T12" fmla="*/ 0 w 714"/>
                <a:gd name="T13" fmla="*/ 358 h 715"/>
                <a:gd name="T14" fmla="*/ 0 w 714"/>
                <a:gd name="T15" fmla="*/ 358 h 715"/>
                <a:gd name="T16" fmla="*/ 0 w 714"/>
                <a:gd name="T17" fmla="*/ 358 h 715"/>
                <a:gd name="T18" fmla="*/ 0 w 714"/>
                <a:gd name="T19" fmla="*/ 358 h 715"/>
                <a:gd name="T20" fmla="*/ 357 w 714"/>
                <a:gd name="T21" fmla="*/ 715 h 715"/>
                <a:gd name="T22" fmla="*/ 357 w 714"/>
                <a:gd name="T23" fmla="*/ 715 h 715"/>
                <a:gd name="T24" fmla="*/ 357 w 714"/>
                <a:gd name="T25" fmla="*/ 715 h 715"/>
                <a:gd name="T26" fmla="*/ 357 w 714"/>
                <a:gd name="T27" fmla="*/ 715 h 715"/>
                <a:gd name="T28" fmla="*/ 714 w 714"/>
                <a:gd name="T29" fmla="*/ 358 h 715"/>
                <a:gd name="T30" fmla="*/ 714 w 714"/>
                <a:gd name="T31" fmla="*/ 358 h 715"/>
                <a:gd name="T32" fmla="*/ 364 w 714"/>
                <a:gd name="T33" fmla="*/ 700 h 715"/>
                <a:gd name="T34" fmla="*/ 364 w 714"/>
                <a:gd name="T35" fmla="*/ 662 h 715"/>
                <a:gd name="T36" fmla="*/ 357 w 714"/>
                <a:gd name="T37" fmla="*/ 655 h 715"/>
                <a:gd name="T38" fmla="*/ 350 w 714"/>
                <a:gd name="T39" fmla="*/ 662 h 715"/>
                <a:gd name="T40" fmla="*/ 350 w 714"/>
                <a:gd name="T41" fmla="*/ 700 h 715"/>
                <a:gd name="T42" fmla="*/ 14 w 714"/>
                <a:gd name="T43" fmla="*/ 365 h 715"/>
                <a:gd name="T44" fmla="*/ 52 w 714"/>
                <a:gd name="T45" fmla="*/ 365 h 715"/>
                <a:gd name="T46" fmla="*/ 59 w 714"/>
                <a:gd name="T47" fmla="*/ 358 h 715"/>
                <a:gd name="T48" fmla="*/ 52 w 714"/>
                <a:gd name="T49" fmla="*/ 351 h 715"/>
                <a:gd name="T50" fmla="*/ 14 w 714"/>
                <a:gd name="T51" fmla="*/ 351 h 715"/>
                <a:gd name="T52" fmla="*/ 350 w 714"/>
                <a:gd name="T53" fmla="*/ 15 h 715"/>
                <a:gd name="T54" fmla="*/ 350 w 714"/>
                <a:gd name="T55" fmla="*/ 53 h 715"/>
                <a:gd name="T56" fmla="*/ 357 w 714"/>
                <a:gd name="T57" fmla="*/ 60 h 715"/>
                <a:gd name="T58" fmla="*/ 364 w 714"/>
                <a:gd name="T59" fmla="*/ 53 h 715"/>
                <a:gd name="T60" fmla="*/ 364 w 714"/>
                <a:gd name="T61" fmla="*/ 15 h 715"/>
                <a:gd name="T62" fmla="*/ 699 w 714"/>
                <a:gd name="T63" fmla="*/ 351 h 715"/>
                <a:gd name="T64" fmla="*/ 661 w 714"/>
                <a:gd name="T65" fmla="*/ 351 h 715"/>
                <a:gd name="T66" fmla="*/ 654 w 714"/>
                <a:gd name="T67" fmla="*/ 358 h 715"/>
                <a:gd name="T68" fmla="*/ 661 w 714"/>
                <a:gd name="T69" fmla="*/ 365 h 715"/>
                <a:gd name="T70" fmla="*/ 699 w 714"/>
                <a:gd name="T71" fmla="*/ 365 h 715"/>
                <a:gd name="T72" fmla="*/ 364 w 714"/>
                <a:gd name="T73" fmla="*/ 700 h 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4" h="715">
                  <a:moveTo>
                    <a:pt x="714" y="358"/>
                  </a:moveTo>
                  <a:cubicBezTo>
                    <a:pt x="714" y="358"/>
                    <a:pt x="714" y="358"/>
                    <a:pt x="714" y="358"/>
                  </a:cubicBezTo>
                  <a:cubicBezTo>
                    <a:pt x="714" y="161"/>
                    <a:pt x="553" y="0"/>
                    <a:pt x="357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357" y="0"/>
                    <a:pt x="357" y="0"/>
                    <a:pt x="357" y="0"/>
                  </a:cubicBezTo>
                  <a:cubicBezTo>
                    <a:pt x="160" y="0"/>
                    <a:pt x="0" y="161"/>
                    <a:pt x="0" y="358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358"/>
                    <a:pt x="0" y="358"/>
                    <a:pt x="0" y="358"/>
                  </a:cubicBezTo>
                  <a:cubicBezTo>
                    <a:pt x="0" y="554"/>
                    <a:pt x="160" y="715"/>
                    <a:pt x="357" y="715"/>
                  </a:cubicBezTo>
                  <a:cubicBezTo>
                    <a:pt x="357" y="715"/>
                    <a:pt x="357" y="715"/>
                    <a:pt x="357" y="715"/>
                  </a:cubicBezTo>
                  <a:cubicBezTo>
                    <a:pt x="357" y="715"/>
                    <a:pt x="357" y="715"/>
                    <a:pt x="357" y="715"/>
                  </a:cubicBezTo>
                  <a:cubicBezTo>
                    <a:pt x="357" y="715"/>
                    <a:pt x="357" y="715"/>
                    <a:pt x="357" y="715"/>
                  </a:cubicBezTo>
                  <a:cubicBezTo>
                    <a:pt x="553" y="715"/>
                    <a:pt x="714" y="554"/>
                    <a:pt x="714" y="358"/>
                  </a:cubicBezTo>
                  <a:cubicBezTo>
                    <a:pt x="714" y="358"/>
                    <a:pt x="714" y="358"/>
                    <a:pt x="714" y="358"/>
                  </a:cubicBezTo>
                  <a:close/>
                  <a:moveTo>
                    <a:pt x="364" y="700"/>
                  </a:moveTo>
                  <a:cubicBezTo>
                    <a:pt x="364" y="662"/>
                    <a:pt x="364" y="662"/>
                    <a:pt x="364" y="662"/>
                  </a:cubicBezTo>
                  <a:cubicBezTo>
                    <a:pt x="364" y="658"/>
                    <a:pt x="360" y="655"/>
                    <a:pt x="357" y="655"/>
                  </a:cubicBezTo>
                  <a:cubicBezTo>
                    <a:pt x="353" y="655"/>
                    <a:pt x="350" y="658"/>
                    <a:pt x="350" y="662"/>
                  </a:cubicBezTo>
                  <a:cubicBezTo>
                    <a:pt x="350" y="700"/>
                    <a:pt x="350" y="700"/>
                    <a:pt x="350" y="700"/>
                  </a:cubicBezTo>
                  <a:cubicBezTo>
                    <a:pt x="166" y="697"/>
                    <a:pt x="17" y="548"/>
                    <a:pt x="14" y="365"/>
                  </a:cubicBezTo>
                  <a:cubicBezTo>
                    <a:pt x="52" y="365"/>
                    <a:pt x="52" y="365"/>
                    <a:pt x="52" y="365"/>
                  </a:cubicBezTo>
                  <a:cubicBezTo>
                    <a:pt x="56" y="365"/>
                    <a:pt x="59" y="361"/>
                    <a:pt x="59" y="358"/>
                  </a:cubicBezTo>
                  <a:cubicBezTo>
                    <a:pt x="59" y="354"/>
                    <a:pt x="56" y="351"/>
                    <a:pt x="52" y="351"/>
                  </a:cubicBezTo>
                  <a:cubicBezTo>
                    <a:pt x="14" y="351"/>
                    <a:pt x="14" y="351"/>
                    <a:pt x="14" y="351"/>
                  </a:cubicBezTo>
                  <a:cubicBezTo>
                    <a:pt x="17" y="167"/>
                    <a:pt x="166" y="18"/>
                    <a:pt x="350" y="15"/>
                  </a:cubicBezTo>
                  <a:cubicBezTo>
                    <a:pt x="350" y="53"/>
                    <a:pt x="350" y="53"/>
                    <a:pt x="350" y="53"/>
                  </a:cubicBezTo>
                  <a:cubicBezTo>
                    <a:pt x="350" y="57"/>
                    <a:pt x="353" y="60"/>
                    <a:pt x="357" y="60"/>
                  </a:cubicBezTo>
                  <a:cubicBezTo>
                    <a:pt x="360" y="60"/>
                    <a:pt x="364" y="57"/>
                    <a:pt x="364" y="53"/>
                  </a:cubicBezTo>
                  <a:cubicBezTo>
                    <a:pt x="364" y="15"/>
                    <a:pt x="364" y="15"/>
                    <a:pt x="364" y="15"/>
                  </a:cubicBezTo>
                  <a:cubicBezTo>
                    <a:pt x="547" y="18"/>
                    <a:pt x="696" y="167"/>
                    <a:pt x="699" y="351"/>
                  </a:cubicBezTo>
                  <a:cubicBezTo>
                    <a:pt x="661" y="351"/>
                    <a:pt x="661" y="351"/>
                    <a:pt x="661" y="351"/>
                  </a:cubicBezTo>
                  <a:cubicBezTo>
                    <a:pt x="657" y="351"/>
                    <a:pt x="654" y="354"/>
                    <a:pt x="654" y="358"/>
                  </a:cubicBezTo>
                  <a:cubicBezTo>
                    <a:pt x="654" y="361"/>
                    <a:pt x="657" y="365"/>
                    <a:pt x="661" y="365"/>
                  </a:cubicBezTo>
                  <a:cubicBezTo>
                    <a:pt x="699" y="365"/>
                    <a:pt x="699" y="365"/>
                    <a:pt x="699" y="365"/>
                  </a:cubicBezTo>
                  <a:cubicBezTo>
                    <a:pt x="696" y="548"/>
                    <a:pt x="547" y="697"/>
                    <a:pt x="364" y="7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043697" y="2680792"/>
            <a:ext cx="759335" cy="760192"/>
            <a:chOff x="2979738" y="-2227262"/>
            <a:chExt cx="1406525" cy="1408112"/>
          </a:xfrm>
        </p:grpSpPr>
        <p:sp>
          <p:nvSpPr>
            <p:cNvPr id="34" name="Oval 15"/>
            <p:cNvSpPr>
              <a:spLocks noChangeArrowheads="1"/>
            </p:cNvSpPr>
            <p:nvPr/>
          </p:nvSpPr>
          <p:spPr bwMode="auto">
            <a:xfrm>
              <a:off x="2979738" y="-2227262"/>
              <a:ext cx="1406525" cy="140811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8" name="Freeform 19"/>
            <p:cNvSpPr>
              <a:spLocks noEditPoints="1"/>
            </p:cNvSpPr>
            <p:nvPr/>
          </p:nvSpPr>
          <p:spPr bwMode="auto">
            <a:xfrm>
              <a:off x="3181351" y="-1990725"/>
              <a:ext cx="1004887" cy="935037"/>
            </a:xfrm>
            <a:custGeom>
              <a:avLst/>
              <a:gdLst>
                <a:gd name="T0" fmla="*/ 387 w 759"/>
                <a:gd name="T1" fmla="*/ 56 h 705"/>
                <a:gd name="T2" fmla="*/ 387 w 759"/>
                <a:gd name="T3" fmla="*/ 7 h 705"/>
                <a:gd name="T4" fmla="*/ 380 w 759"/>
                <a:gd name="T5" fmla="*/ 0 h 705"/>
                <a:gd name="T6" fmla="*/ 373 w 759"/>
                <a:gd name="T7" fmla="*/ 7 h 705"/>
                <a:gd name="T8" fmla="*/ 373 w 759"/>
                <a:gd name="T9" fmla="*/ 56 h 705"/>
                <a:gd name="T10" fmla="*/ 0 w 759"/>
                <a:gd name="T11" fmla="*/ 404 h 705"/>
                <a:gd name="T12" fmla="*/ 0 w 759"/>
                <a:gd name="T13" fmla="*/ 405 h 705"/>
                <a:gd name="T14" fmla="*/ 5 w 759"/>
                <a:gd name="T15" fmla="*/ 411 h 705"/>
                <a:gd name="T16" fmla="*/ 13 w 759"/>
                <a:gd name="T17" fmla="*/ 409 h 705"/>
                <a:gd name="T18" fmla="*/ 131 w 759"/>
                <a:gd name="T19" fmla="*/ 346 h 705"/>
                <a:gd name="T20" fmla="*/ 250 w 759"/>
                <a:gd name="T21" fmla="*/ 409 h 705"/>
                <a:gd name="T22" fmla="*/ 261 w 759"/>
                <a:gd name="T23" fmla="*/ 409 h 705"/>
                <a:gd name="T24" fmla="*/ 373 w 759"/>
                <a:gd name="T25" fmla="*/ 346 h 705"/>
                <a:gd name="T26" fmla="*/ 373 w 759"/>
                <a:gd name="T27" fmla="*/ 631 h 705"/>
                <a:gd name="T28" fmla="*/ 308 w 759"/>
                <a:gd name="T29" fmla="*/ 691 h 705"/>
                <a:gd name="T30" fmla="*/ 243 w 759"/>
                <a:gd name="T31" fmla="*/ 631 h 705"/>
                <a:gd name="T32" fmla="*/ 236 w 759"/>
                <a:gd name="T33" fmla="*/ 624 h 705"/>
                <a:gd name="T34" fmla="*/ 229 w 759"/>
                <a:gd name="T35" fmla="*/ 631 h 705"/>
                <a:gd name="T36" fmla="*/ 308 w 759"/>
                <a:gd name="T37" fmla="*/ 705 h 705"/>
                <a:gd name="T38" fmla="*/ 387 w 759"/>
                <a:gd name="T39" fmla="*/ 631 h 705"/>
                <a:gd name="T40" fmla="*/ 387 w 759"/>
                <a:gd name="T41" fmla="*/ 346 h 705"/>
                <a:gd name="T42" fmla="*/ 498 w 759"/>
                <a:gd name="T43" fmla="*/ 409 h 705"/>
                <a:gd name="T44" fmla="*/ 504 w 759"/>
                <a:gd name="T45" fmla="*/ 412 h 705"/>
                <a:gd name="T46" fmla="*/ 510 w 759"/>
                <a:gd name="T47" fmla="*/ 409 h 705"/>
                <a:gd name="T48" fmla="*/ 628 w 759"/>
                <a:gd name="T49" fmla="*/ 346 h 705"/>
                <a:gd name="T50" fmla="*/ 747 w 759"/>
                <a:gd name="T51" fmla="*/ 409 h 705"/>
                <a:gd name="T52" fmla="*/ 752 w 759"/>
                <a:gd name="T53" fmla="*/ 412 h 705"/>
                <a:gd name="T54" fmla="*/ 754 w 759"/>
                <a:gd name="T55" fmla="*/ 411 h 705"/>
                <a:gd name="T56" fmla="*/ 759 w 759"/>
                <a:gd name="T57" fmla="*/ 405 h 705"/>
                <a:gd name="T58" fmla="*/ 759 w 759"/>
                <a:gd name="T59" fmla="*/ 404 h 705"/>
                <a:gd name="T60" fmla="*/ 387 w 759"/>
                <a:gd name="T61" fmla="*/ 56 h 705"/>
                <a:gd name="T62" fmla="*/ 628 w 759"/>
                <a:gd name="T63" fmla="*/ 332 h 705"/>
                <a:gd name="T64" fmla="*/ 504 w 759"/>
                <a:gd name="T65" fmla="*/ 393 h 705"/>
                <a:gd name="T66" fmla="*/ 380 w 759"/>
                <a:gd name="T67" fmla="*/ 332 h 705"/>
                <a:gd name="T68" fmla="*/ 256 w 759"/>
                <a:gd name="T69" fmla="*/ 393 h 705"/>
                <a:gd name="T70" fmla="*/ 131 w 759"/>
                <a:gd name="T71" fmla="*/ 332 h 705"/>
                <a:gd name="T72" fmla="*/ 15 w 759"/>
                <a:gd name="T73" fmla="*/ 384 h 705"/>
                <a:gd name="T74" fmla="*/ 380 w 759"/>
                <a:gd name="T75" fmla="*/ 70 h 705"/>
                <a:gd name="T76" fmla="*/ 745 w 759"/>
                <a:gd name="T77" fmla="*/ 384 h 705"/>
                <a:gd name="T78" fmla="*/ 628 w 759"/>
                <a:gd name="T79" fmla="*/ 332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59" h="705">
                  <a:moveTo>
                    <a:pt x="387" y="56"/>
                  </a:moveTo>
                  <a:cubicBezTo>
                    <a:pt x="387" y="7"/>
                    <a:pt x="387" y="7"/>
                    <a:pt x="387" y="7"/>
                  </a:cubicBezTo>
                  <a:cubicBezTo>
                    <a:pt x="387" y="3"/>
                    <a:pt x="384" y="0"/>
                    <a:pt x="380" y="0"/>
                  </a:cubicBezTo>
                  <a:cubicBezTo>
                    <a:pt x="376" y="0"/>
                    <a:pt x="373" y="3"/>
                    <a:pt x="373" y="7"/>
                  </a:cubicBezTo>
                  <a:cubicBezTo>
                    <a:pt x="373" y="56"/>
                    <a:pt x="373" y="56"/>
                    <a:pt x="373" y="56"/>
                  </a:cubicBezTo>
                  <a:cubicBezTo>
                    <a:pt x="167" y="59"/>
                    <a:pt x="0" y="214"/>
                    <a:pt x="0" y="404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8"/>
                    <a:pt x="2" y="410"/>
                    <a:pt x="5" y="411"/>
                  </a:cubicBezTo>
                  <a:cubicBezTo>
                    <a:pt x="8" y="412"/>
                    <a:pt x="11" y="411"/>
                    <a:pt x="13" y="409"/>
                  </a:cubicBezTo>
                  <a:cubicBezTo>
                    <a:pt x="40" y="369"/>
                    <a:pt x="85" y="346"/>
                    <a:pt x="131" y="346"/>
                  </a:cubicBezTo>
                  <a:cubicBezTo>
                    <a:pt x="178" y="346"/>
                    <a:pt x="223" y="369"/>
                    <a:pt x="250" y="409"/>
                  </a:cubicBezTo>
                  <a:cubicBezTo>
                    <a:pt x="253" y="412"/>
                    <a:pt x="259" y="412"/>
                    <a:pt x="261" y="409"/>
                  </a:cubicBezTo>
                  <a:cubicBezTo>
                    <a:pt x="287" y="371"/>
                    <a:pt x="329" y="348"/>
                    <a:pt x="373" y="346"/>
                  </a:cubicBezTo>
                  <a:cubicBezTo>
                    <a:pt x="373" y="631"/>
                    <a:pt x="373" y="631"/>
                    <a:pt x="373" y="631"/>
                  </a:cubicBezTo>
                  <a:cubicBezTo>
                    <a:pt x="373" y="664"/>
                    <a:pt x="344" y="691"/>
                    <a:pt x="308" y="691"/>
                  </a:cubicBezTo>
                  <a:cubicBezTo>
                    <a:pt x="272" y="691"/>
                    <a:pt x="243" y="664"/>
                    <a:pt x="243" y="631"/>
                  </a:cubicBezTo>
                  <a:cubicBezTo>
                    <a:pt x="243" y="627"/>
                    <a:pt x="240" y="624"/>
                    <a:pt x="236" y="624"/>
                  </a:cubicBezTo>
                  <a:cubicBezTo>
                    <a:pt x="233" y="624"/>
                    <a:pt x="229" y="627"/>
                    <a:pt x="229" y="631"/>
                  </a:cubicBezTo>
                  <a:cubicBezTo>
                    <a:pt x="229" y="672"/>
                    <a:pt x="265" y="705"/>
                    <a:pt x="308" y="705"/>
                  </a:cubicBezTo>
                  <a:cubicBezTo>
                    <a:pt x="352" y="705"/>
                    <a:pt x="387" y="672"/>
                    <a:pt x="387" y="631"/>
                  </a:cubicBezTo>
                  <a:cubicBezTo>
                    <a:pt x="387" y="346"/>
                    <a:pt x="387" y="346"/>
                    <a:pt x="387" y="346"/>
                  </a:cubicBezTo>
                  <a:cubicBezTo>
                    <a:pt x="431" y="348"/>
                    <a:pt x="472" y="371"/>
                    <a:pt x="498" y="409"/>
                  </a:cubicBezTo>
                  <a:cubicBezTo>
                    <a:pt x="500" y="410"/>
                    <a:pt x="502" y="412"/>
                    <a:pt x="504" y="412"/>
                  </a:cubicBezTo>
                  <a:cubicBezTo>
                    <a:pt x="506" y="412"/>
                    <a:pt x="508" y="410"/>
                    <a:pt x="510" y="409"/>
                  </a:cubicBezTo>
                  <a:cubicBezTo>
                    <a:pt x="537" y="369"/>
                    <a:pt x="581" y="346"/>
                    <a:pt x="628" y="346"/>
                  </a:cubicBezTo>
                  <a:cubicBezTo>
                    <a:pt x="675" y="346"/>
                    <a:pt x="719" y="369"/>
                    <a:pt x="747" y="409"/>
                  </a:cubicBezTo>
                  <a:cubicBezTo>
                    <a:pt x="748" y="411"/>
                    <a:pt x="750" y="412"/>
                    <a:pt x="752" y="412"/>
                  </a:cubicBezTo>
                  <a:cubicBezTo>
                    <a:pt x="753" y="412"/>
                    <a:pt x="754" y="411"/>
                    <a:pt x="754" y="411"/>
                  </a:cubicBezTo>
                  <a:cubicBezTo>
                    <a:pt x="757" y="410"/>
                    <a:pt x="759" y="408"/>
                    <a:pt x="759" y="405"/>
                  </a:cubicBezTo>
                  <a:cubicBezTo>
                    <a:pt x="759" y="404"/>
                    <a:pt x="759" y="404"/>
                    <a:pt x="759" y="404"/>
                  </a:cubicBezTo>
                  <a:cubicBezTo>
                    <a:pt x="759" y="214"/>
                    <a:pt x="593" y="59"/>
                    <a:pt x="387" y="56"/>
                  </a:cubicBezTo>
                  <a:close/>
                  <a:moveTo>
                    <a:pt x="628" y="332"/>
                  </a:moveTo>
                  <a:cubicBezTo>
                    <a:pt x="580" y="332"/>
                    <a:pt x="534" y="354"/>
                    <a:pt x="504" y="393"/>
                  </a:cubicBezTo>
                  <a:cubicBezTo>
                    <a:pt x="474" y="354"/>
                    <a:pt x="428" y="332"/>
                    <a:pt x="380" y="332"/>
                  </a:cubicBezTo>
                  <a:cubicBezTo>
                    <a:pt x="332" y="332"/>
                    <a:pt x="286" y="354"/>
                    <a:pt x="256" y="393"/>
                  </a:cubicBezTo>
                  <a:cubicBezTo>
                    <a:pt x="225" y="354"/>
                    <a:pt x="180" y="332"/>
                    <a:pt x="131" y="332"/>
                  </a:cubicBezTo>
                  <a:cubicBezTo>
                    <a:pt x="87" y="332"/>
                    <a:pt x="45" y="351"/>
                    <a:pt x="15" y="384"/>
                  </a:cubicBezTo>
                  <a:cubicBezTo>
                    <a:pt x="27" y="209"/>
                    <a:pt x="186" y="70"/>
                    <a:pt x="380" y="70"/>
                  </a:cubicBezTo>
                  <a:cubicBezTo>
                    <a:pt x="574" y="70"/>
                    <a:pt x="733" y="209"/>
                    <a:pt x="745" y="384"/>
                  </a:cubicBezTo>
                  <a:cubicBezTo>
                    <a:pt x="715" y="351"/>
                    <a:pt x="673" y="332"/>
                    <a:pt x="628" y="3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016214" y="3628915"/>
            <a:ext cx="759335" cy="760192"/>
            <a:chOff x="4513263" y="-2227262"/>
            <a:chExt cx="1406525" cy="1408112"/>
          </a:xfrm>
        </p:grpSpPr>
        <p:sp>
          <p:nvSpPr>
            <p:cNvPr id="33" name="Oval 14"/>
            <p:cNvSpPr>
              <a:spLocks noChangeArrowheads="1"/>
            </p:cNvSpPr>
            <p:nvPr/>
          </p:nvSpPr>
          <p:spPr bwMode="auto">
            <a:xfrm>
              <a:off x="4513263" y="-2227262"/>
              <a:ext cx="1406525" cy="1408112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9" name="Freeform 20"/>
            <p:cNvSpPr>
              <a:spLocks noEditPoints="1"/>
            </p:cNvSpPr>
            <p:nvPr/>
          </p:nvSpPr>
          <p:spPr bwMode="auto">
            <a:xfrm>
              <a:off x="4710113" y="-1747837"/>
              <a:ext cx="1012825" cy="449262"/>
            </a:xfrm>
            <a:custGeom>
              <a:avLst/>
              <a:gdLst>
                <a:gd name="T0" fmla="*/ 596 w 765"/>
                <a:gd name="T1" fmla="*/ 0 h 339"/>
                <a:gd name="T2" fmla="*/ 443 w 765"/>
                <a:gd name="T3" fmla="*/ 97 h 339"/>
                <a:gd name="T4" fmla="*/ 415 w 765"/>
                <a:gd name="T5" fmla="*/ 88 h 339"/>
                <a:gd name="T6" fmla="*/ 382 w 765"/>
                <a:gd name="T7" fmla="*/ 58 h 339"/>
                <a:gd name="T8" fmla="*/ 349 w 765"/>
                <a:gd name="T9" fmla="*/ 88 h 339"/>
                <a:gd name="T10" fmla="*/ 321 w 765"/>
                <a:gd name="T11" fmla="*/ 97 h 339"/>
                <a:gd name="T12" fmla="*/ 169 w 765"/>
                <a:gd name="T13" fmla="*/ 0 h 339"/>
                <a:gd name="T14" fmla="*/ 0 w 765"/>
                <a:gd name="T15" fmla="*/ 170 h 339"/>
                <a:gd name="T16" fmla="*/ 169 w 765"/>
                <a:gd name="T17" fmla="*/ 339 h 339"/>
                <a:gd name="T18" fmla="*/ 338 w 765"/>
                <a:gd name="T19" fmla="*/ 170 h 339"/>
                <a:gd name="T20" fmla="*/ 327 w 765"/>
                <a:gd name="T21" fmla="*/ 109 h 339"/>
                <a:gd name="T22" fmla="*/ 351 w 765"/>
                <a:gd name="T23" fmla="*/ 102 h 339"/>
                <a:gd name="T24" fmla="*/ 382 w 765"/>
                <a:gd name="T25" fmla="*/ 124 h 339"/>
                <a:gd name="T26" fmla="*/ 414 w 765"/>
                <a:gd name="T27" fmla="*/ 102 h 339"/>
                <a:gd name="T28" fmla="*/ 438 w 765"/>
                <a:gd name="T29" fmla="*/ 109 h 339"/>
                <a:gd name="T30" fmla="*/ 427 w 765"/>
                <a:gd name="T31" fmla="*/ 170 h 339"/>
                <a:gd name="T32" fmla="*/ 596 w 765"/>
                <a:gd name="T33" fmla="*/ 339 h 339"/>
                <a:gd name="T34" fmla="*/ 765 w 765"/>
                <a:gd name="T35" fmla="*/ 170 h 339"/>
                <a:gd name="T36" fmla="*/ 596 w 765"/>
                <a:gd name="T37" fmla="*/ 0 h 339"/>
                <a:gd name="T38" fmla="*/ 169 w 765"/>
                <a:gd name="T39" fmla="*/ 325 h 339"/>
                <a:gd name="T40" fmla="*/ 14 w 765"/>
                <a:gd name="T41" fmla="*/ 170 h 339"/>
                <a:gd name="T42" fmla="*/ 169 w 765"/>
                <a:gd name="T43" fmla="*/ 14 h 339"/>
                <a:gd name="T44" fmla="*/ 324 w 765"/>
                <a:gd name="T45" fmla="*/ 170 h 339"/>
                <a:gd name="T46" fmla="*/ 169 w 765"/>
                <a:gd name="T47" fmla="*/ 325 h 339"/>
                <a:gd name="T48" fmla="*/ 382 w 765"/>
                <a:gd name="T49" fmla="*/ 110 h 339"/>
                <a:gd name="T50" fmla="*/ 363 w 765"/>
                <a:gd name="T51" fmla="*/ 91 h 339"/>
                <a:gd name="T52" fmla="*/ 382 w 765"/>
                <a:gd name="T53" fmla="*/ 72 h 339"/>
                <a:gd name="T54" fmla="*/ 401 w 765"/>
                <a:gd name="T55" fmla="*/ 91 h 339"/>
                <a:gd name="T56" fmla="*/ 382 w 765"/>
                <a:gd name="T57" fmla="*/ 110 h 339"/>
                <a:gd name="T58" fmla="*/ 596 w 765"/>
                <a:gd name="T59" fmla="*/ 325 h 339"/>
                <a:gd name="T60" fmla="*/ 441 w 765"/>
                <a:gd name="T61" fmla="*/ 170 h 339"/>
                <a:gd name="T62" fmla="*/ 596 w 765"/>
                <a:gd name="T63" fmla="*/ 14 h 339"/>
                <a:gd name="T64" fmla="*/ 751 w 765"/>
                <a:gd name="T65" fmla="*/ 170 h 339"/>
                <a:gd name="T66" fmla="*/ 596 w 765"/>
                <a:gd name="T67" fmla="*/ 325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65" h="339">
                  <a:moveTo>
                    <a:pt x="596" y="0"/>
                  </a:moveTo>
                  <a:cubicBezTo>
                    <a:pt x="529" y="0"/>
                    <a:pt x="471" y="40"/>
                    <a:pt x="443" y="97"/>
                  </a:cubicBezTo>
                  <a:cubicBezTo>
                    <a:pt x="434" y="93"/>
                    <a:pt x="425" y="90"/>
                    <a:pt x="415" y="88"/>
                  </a:cubicBezTo>
                  <a:cubicBezTo>
                    <a:pt x="414" y="71"/>
                    <a:pt x="399" y="58"/>
                    <a:pt x="382" y="58"/>
                  </a:cubicBezTo>
                  <a:cubicBezTo>
                    <a:pt x="365" y="58"/>
                    <a:pt x="351" y="71"/>
                    <a:pt x="349" y="88"/>
                  </a:cubicBezTo>
                  <a:cubicBezTo>
                    <a:pt x="340" y="90"/>
                    <a:pt x="330" y="93"/>
                    <a:pt x="321" y="97"/>
                  </a:cubicBezTo>
                  <a:cubicBezTo>
                    <a:pt x="294" y="40"/>
                    <a:pt x="236" y="0"/>
                    <a:pt x="169" y="0"/>
                  </a:cubicBezTo>
                  <a:cubicBezTo>
                    <a:pt x="76" y="0"/>
                    <a:pt x="0" y="76"/>
                    <a:pt x="0" y="170"/>
                  </a:cubicBezTo>
                  <a:cubicBezTo>
                    <a:pt x="0" y="263"/>
                    <a:pt x="76" y="339"/>
                    <a:pt x="169" y="339"/>
                  </a:cubicBezTo>
                  <a:cubicBezTo>
                    <a:pt x="262" y="339"/>
                    <a:pt x="338" y="263"/>
                    <a:pt x="338" y="170"/>
                  </a:cubicBezTo>
                  <a:cubicBezTo>
                    <a:pt x="338" y="148"/>
                    <a:pt x="334" y="128"/>
                    <a:pt x="327" y="109"/>
                  </a:cubicBezTo>
                  <a:cubicBezTo>
                    <a:pt x="335" y="106"/>
                    <a:pt x="343" y="103"/>
                    <a:pt x="351" y="102"/>
                  </a:cubicBezTo>
                  <a:cubicBezTo>
                    <a:pt x="355" y="115"/>
                    <a:pt x="368" y="124"/>
                    <a:pt x="382" y="124"/>
                  </a:cubicBezTo>
                  <a:cubicBezTo>
                    <a:pt x="397" y="124"/>
                    <a:pt x="409" y="115"/>
                    <a:pt x="414" y="102"/>
                  </a:cubicBezTo>
                  <a:cubicBezTo>
                    <a:pt x="422" y="103"/>
                    <a:pt x="430" y="106"/>
                    <a:pt x="438" y="109"/>
                  </a:cubicBezTo>
                  <a:cubicBezTo>
                    <a:pt x="431" y="128"/>
                    <a:pt x="427" y="148"/>
                    <a:pt x="427" y="170"/>
                  </a:cubicBezTo>
                  <a:cubicBezTo>
                    <a:pt x="427" y="263"/>
                    <a:pt x="502" y="339"/>
                    <a:pt x="596" y="339"/>
                  </a:cubicBezTo>
                  <a:cubicBezTo>
                    <a:pt x="689" y="339"/>
                    <a:pt x="765" y="263"/>
                    <a:pt x="765" y="170"/>
                  </a:cubicBezTo>
                  <a:cubicBezTo>
                    <a:pt x="765" y="76"/>
                    <a:pt x="689" y="0"/>
                    <a:pt x="596" y="0"/>
                  </a:cubicBezTo>
                  <a:close/>
                  <a:moveTo>
                    <a:pt x="169" y="325"/>
                  </a:moveTo>
                  <a:cubicBezTo>
                    <a:pt x="83" y="325"/>
                    <a:pt x="14" y="255"/>
                    <a:pt x="14" y="170"/>
                  </a:cubicBezTo>
                  <a:cubicBezTo>
                    <a:pt x="14" y="84"/>
                    <a:pt x="83" y="14"/>
                    <a:pt x="169" y="14"/>
                  </a:cubicBezTo>
                  <a:cubicBezTo>
                    <a:pt x="254" y="14"/>
                    <a:pt x="324" y="84"/>
                    <a:pt x="324" y="170"/>
                  </a:cubicBezTo>
                  <a:cubicBezTo>
                    <a:pt x="324" y="255"/>
                    <a:pt x="254" y="325"/>
                    <a:pt x="169" y="325"/>
                  </a:cubicBezTo>
                  <a:close/>
                  <a:moveTo>
                    <a:pt x="382" y="110"/>
                  </a:moveTo>
                  <a:cubicBezTo>
                    <a:pt x="372" y="110"/>
                    <a:pt x="363" y="102"/>
                    <a:pt x="363" y="91"/>
                  </a:cubicBezTo>
                  <a:cubicBezTo>
                    <a:pt x="363" y="80"/>
                    <a:pt x="372" y="72"/>
                    <a:pt x="382" y="72"/>
                  </a:cubicBezTo>
                  <a:cubicBezTo>
                    <a:pt x="393" y="72"/>
                    <a:pt x="401" y="80"/>
                    <a:pt x="401" y="91"/>
                  </a:cubicBezTo>
                  <a:cubicBezTo>
                    <a:pt x="401" y="102"/>
                    <a:pt x="393" y="110"/>
                    <a:pt x="382" y="110"/>
                  </a:cubicBezTo>
                  <a:close/>
                  <a:moveTo>
                    <a:pt x="596" y="325"/>
                  </a:moveTo>
                  <a:cubicBezTo>
                    <a:pt x="510" y="325"/>
                    <a:pt x="441" y="255"/>
                    <a:pt x="441" y="170"/>
                  </a:cubicBezTo>
                  <a:cubicBezTo>
                    <a:pt x="441" y="84"/>
                    <a:pt x="510" y="14"/>
                    <a:pt x="596" y="14"/>
                  </a:cubicBezTo>
                  <a:cubicBezTo>
                    <a:pt x="681" y="14"/>
                    <a:pt x="751" y="84"/>
                    <a:pt x="751" y="170"/>
                  </a:cubicBezTo>
                  <a:cubicBezTo>
                    <a:pt x="751" y="255"/>
                    <a:pt x="681" y="325"/>
                    <a:pt x="596" y="3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21"/>
            <p:cNvSpPr>
              <a:spLocks/>
            </p:cNvSpPr>
            <p:nvPr/>
          </p:nvSpPr>
          <p:spPr bwMode="auto">
            <a:xfrm>
              <a:off x="4767263" y="-1731962"/>
              <a:ext cx="252412" cy="141287"/>
            </a:xfrm>
            <a:custGeom>
              <a:avLst/>
              <a:gdLst>
                <a:gd name="T0" fmla="*/ 186 w 191"/>
                <a:gd name="T1" fmla="*/ 33 h 107"/>
                <a:gd name="T2" fmla="*/ 2 w 191"/>
                <a:gd name="T3" fmla="*/ 97 h 107"/>
                <a:gd name="T4" fmla="*/ 5 w 191"/>
                <a:gd name="T5" fmla="*/ 106 h 107"/>
                <a:gd name="T6" fmla="*/ 8 w 191"/>
                <a:gd name="T7" fmla="*/ 107 h 107"/>
                <a:gd name="T8" fmla="*/ 14 w 191"/>
                <a:gd name="T9" fmla="*/ 103 h 107"/>
                <a:gd name="T10" fmla="*/ 180 w 191"/>
                <a:gd name="T11" fmla="*/ 46 h 107"/>
                <a:gd name="T12" fmla="*/ 190 w 191"/>
                <a:gd name="T13" fmla="*/ 43 h 107"/>
                <a:gd name="T14" fmla="*/ 186 w 191"/>
                <a:gd name="T15" fmla="*/ 3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7">
                  <a:moveTo>
                    <a:pt x="186" y="33"/>
                  </a:moveTo>
                  <a:cubicBezTo>
                    <a:pt x="118" y="0"/>
                    <a:pt x="35" y="28"/>
                    <a:pt x="2" y="97"/>
                  </a:cubicBezTo>
                  <a:cubicBezTo>
                    <a:pt x="0" y="100"/>
                    <a:pt x="1" y="105"/>
                    <a:pt x="5" y="106"/>
                  </a:cubicBezTo>
                  <a:cubicBezTo>
                    <a:pt x="6" y="107"/>
                    <a:pt x="7" y="107"/>
                    <a:pt x="8" y="107"/>
                  </a:cubicBezTo>
                  <a:cubicBezTo>
                    <a:pt x="10" y="107"/>
                    <a:pt x="13" y="106"/>
                    <a:pt x="14" y="103"/>
                  </a:cubicBezTo>
                  <a:cubicBezTo>
                    <a:pt x="44" y="41"/>
                    <a:pt x="119" y="16"/>
                    <a:pt x="180" y="46"/>
                  </a:cubicBezTo>
                  <a:cubicBezTo>
                    <a:pt x="184" y="48"/>
                    <a:pt x="188" y="46"/>
                    <a:pt x="190" y="43"/>
                  </a:cubicBezTo>
                  <a:cubicBezTo>
                    <a:pt x="191" y="39"/>
                    <a:pt x="190" y="35"/>
                    <a:pt x="18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1" name="Freeform 22"/>
            <p:cNvSpPr>
              <a:spLocks/>
            </p:cNvSpPr>
            <p:nvPr/>
          </p:nvSpPr>
          <p:spPr bwMode="auto">
            <a:xfrm>
              <a:off x="5332413" y="-1731962"/>
              <a:ext cx="252412" cy="141287"/>
            </a:xfrm>
            <a:custGeom>
              <a:avLst/>
              <a:gdLst>
                <a:gd name="T0" fmla="*/ 186 w 191"/>
                <a:gd name="T1" fmla="*/ 33 h 107"/>
                <a:gd name="T2" fmla="*/ 1 w 191"/>
                <a:gd name="T3" fmla="*/ 97 h 107"/>
                <a:gd name="T4" fmla="*/ 5 w 191"/>
                <a:gd name="T5" fmla="*/ 106 h 107"/>
                <a:gd name="T6" fmla="*/ 8 w 191"/>
                <a:gd name="T7" fmla="*/ 107 h 107"/>
                <a:gd name="T8" fmla="*/ 14 w 191"/>
                <a:gd name="T9" fmla="*/ 103 h 107"/>
                <a:gd name="T10" fmla="*/ 180 w 191"/>
                <a:gd name="T11" fmla="*/ 46 h 107"/>
                <a:gd name="T12" fmla="*/ 190 w 191"/>
                <a:gd name="T13" fmla="*/ 43 h 107"/>
                <a:gd name="T14" fmla="*/ 186 w 191"/>
                <a:gd name="T15" fmla="*/ 33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1" h="107">
                  <a:moveTo>
                    <a:pt x="186" y="33"/>
                  </a:moveTo>
                  <a:cubicBezTo>
                    <a:pt x="118" y="0"/>
                    <a:pt x="35" y="28"/>
                    <a:pt x="1" y="97"/>
                  </a:cubicBezTo>
                  <a:cubicBezTo>
                    <a:pt x="0" y="100"/>
                    <a:pt x="1" y="105"/>
                    <a:pt x="5" y="106"/>
                  </a:cubicBezTo>
                  <a:cubicBezTo>
                    <a:pt x="6" y="107"/>
                    <a:pt x="7" y="107"/>
                    <a:pt x="8" y="107"/>
                  </a:cubicBezTo>
                  <a:cubicBezTo>
                    <a:pt x="10" y="107"/>
                    <a:pt x="13" y="106"/>
                    <a:pt x="14" y="103"/>
                  </a:cubicBezTo>
                  <a:cubicBezTo>
                    <a:pt x="44" y="41"/>
                    <a:pt x="119" y="16"/>
                    <a:pt x="180" y="46"/>
                  </a:cubicBezTo>
                  <a:cubicBezTo>
                    <a:pt x="184" y="48"/>
                    <a:pt x="188" y="46"/>
                    <a:pt x="190" y="43"/>
                  </a:cubicBezTo>
                  <a:cubicBezTo>
                    <a:pt x="191" y="39"/>
                    <a:pt x="190" y="35"/>
                    <a:pt x="186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8916552" y="1861168"/>
            <a:ext cx="2715689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Lorem ipsum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916552" y="2812784"/>
            <a:ext cx="2715689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Lorem ipsum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8916552" y="3787091"/>
            <a:ext cx="2715689" cy="4205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Lorem ipsum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r"/>
            <a:r>
              <a:rPr lang="en-US" dirty="0" smtClean="0"/>
              <a:t>Hand-tree infographic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/>
            <a:r>
              <a:rPr lang="en-US" dirty="0" smtClean="0"/>
              <a:t>Put your awesome or pithy subtitle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7494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3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3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3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3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3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3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3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3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3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3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11" grpId="0" animBg="1"/>
      <p:bldP spid="12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45" grpId="0"/>
      <p:bldP spid="46" grpId="0"/>
      <p:bldP spid="47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Idea-based infographic</a:t>
            </a:r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479905" y="5300362"/>
            <a:ext cx="1283355" cy="1051815"/>
          </a:xfrm>
          <a:custGeom>
            <a:avLst/>
            <a:gdLst>
              <a:gd name="T0" fmla="*/ 1775 w 1775"/>
              <a:gd name="T1" fmla="*/ 272 h 1788"/>
              <a:gd name="T2" fmla="*/ 1775 w 1775"/>
              <a:gd name="T3" fmla="*/ 272 h 1788"/>
              <a:gd name="T4" fmla="*/ 1775 w 1775"/>
              <a:gd name="T5" fmla="*/ 53 h 1788"/>
              <a:gd name="T6" fmla="*/ 1723 w 1775"/>
              <a:gd name="T7" fmla="*/ 0 h 1788"/>
              <a:gd name="T8" fmla="*/ 52 w 1775"/>
              <a:gd name="T9" fmla="*/ 0 h 1788"/>
              <a:gd name="T10" fmla="*/ 0 w 1775"/>
              <a:gd name="T11" fmla="*/ 53 h 1788"/>
              <a:gd name="T12" fmla="*/ 0 w 1775"/>
              <a:gd name="T13" fmla="*/ 342 h 1788"/>
              <a:gd name="T14" fmla="*/ 80 w 1775"/>
              <a:gd name="T15" fmla="*/ 466 h 1788"/>
              <a:gd name="T16" fmla="*/ 0 w 1775"/>
              <a:gd name="T17" fmla="*/ 584 h 1788"/>
              <a:gd name="T18" fmla="*/ 80 w 1775"/>
              <a:gd name="T19" fmla="*/ 711 h 1788"/>
              <a:gd name="T20" fmla="*/ 0 w 1775"/>
              <a:gd name="T21" fmla="*/ 822 h 1788"/>
              <a:gd name="T22" fmla="*/ 80 w 1775"/>
              <a:gd name="T23" fmla="*/ 964 h 1788"/>
              <a:gd name="T24" fmla="*/ 0 w 1775"/>
              <a:gd name="T25" fmla="*/ 1076 h 1788"/>
              <a:gd name="T26" fmla="*/ 80 w 1775"/>
              <a:gd name="T27" fmla="*/ 1209 h 1788"/>
              <a:gd name="T28" fmla="*/ 80 w 1775"/>
              <a:gd name="T29" fmla="*/ 1303 h 1788"/>
              <a:gd name="T30" fmla="*/ 581 w 1775"/>
              <a:gd name="T31" fmla="*/ 1745 h 1788"/>
              <a:gd name="T32" fmla="*/ 693 w 1775"/>
              <a:gd name="T33" fmla="*/ 1788 h 1788"/>
              <a:gd name="T34" fmla="*/ 1086 w 1775"/>
              <a:gd name="T35" fmla="*/ 1788 h 1788"/>
              <a:gd name="T36" fmla="*/ 1198 w 1775"/>
              <a:gd name="T37" fmla="*/ 1745 h 1788"/>
              <a:gd name="T38" fmla="*/ 1695 w 1775"/>
              <a:gd name="T39" fmla="*/ 1303 h 1788"/>
              <a:gd name="T40" fmla="*/ 1695 w 1775"/>
              <a:gd name="T41" fmla="*/ 1139 h 1788"/>
              <a:gd name="T42" fmla="*/ 1775 w 1775"/>
              <a:gd name="T43" fmla="*/ 1005 h 1788"/>
              <a:gd name="T44" fmla="*/ 1695 w 1775"/>
              <a:gd name="T45" fmla="*/ 894 h 1788"/>
              <a:gd name="T46" fmla="*/ 1775 w 1775"/>
              <a:gd name="T47" fmla="*/ 752 h 1788"/>
              <a:gd name="T48" fmla="*/ 1695 w 1775"/>
              <a:gd name="T49" fmla="*/ 641 h 1788"/>
              <a:gd name="T50" fmla="*/ 1775 w 1775"/>
              <a:gd name="T51" fmla="*/ 514 h 1788"/>
              <a:gd name="T52" fmla="*/ 1695 w 1775"/>
              <a:gd name="T53" fmla="*/ 396 h 1788"/>
              <a:gd name="T54" fmla="*/ 1775 w 1775"/>
              <a:gd name="T55" fmla="*/ 272 h 1788"/>
              <a:gd name="T56" fmla="*/ 1775 w 1775"/>
              <a:gd name="T57" fmla="*/ 272 h 1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75" h="1788">
                <a:moveTo>
                  <a:pt x="1775" y="272"/>
                </a:moveTo>
                <a:lnTo>
                  <a:pt x="1775" y="272"/>
                </a:lnTo>
                <a:lnTo>
                  <a:pt x="1775" y="53"/>
                </a:lnTo>
                <a:cubicBezTo>
                  <a:pt x="1775" y="24"/>
                  <a:pt x="1752" y="0"/>
                  <a:pt x="1723" y="0"/>
                </a:cubicBezTo>
                <a:lnTo>
                  <a:pt x="52" y="0"/>
                </a:lnTo>
                <a:cubicBezTo>
                  <a:pt x="23" y="0"/>
                  <a:pt x="0" y="24"/>
                  <a:pt x="0" y="53"/>
                </a:cubicBezTo>
                <a:lnTo>
                  <a:pt x="0" y="342"/>
                </a:lnTo>
                <a:cubicBezTo>
                  <a:pt x="0" y="386"/>
                  <a:pt x="80" y="409"/>
                  <a:pt x="80" y="466"/>
                </a:cubicBezTo>
                <a:cubicBezTo>
                  <a:pt x="80" y="523"/>
                  <a:pt x="0" y="523"/>
                  <a:pt x="0" y="584"/>
                </a:cubicBezTo>
                <a:cubicBezTo>
                  <a:pt x="0" y="645"/>
                  <a:pt x="80" y="639"/>
                  <a:pt x="80" y="711"/>
                </a:cubicBezTo>
                <a:cubicBezTo>
                  <a:pt x="80" y="783"/>
                  <a:pt x="0" y="757"/>
                  <a:pt x="0" y="822"/>
                </a:cubicBezTo>
                <a:cubicBezTo>
                  <a:pt x="0" y="888"/>
                  <a:pt x="80" y="892"/>
                  <a:pt x="80" y="964"/>
                </a:cubicBezTo>
                <a:cubicBezTo>
                  <a:pt x="80" y="1036"/>
                  <a:pt x="0" y="1012"/>
                  <a:pt x="0" y="1076"/>
                </a:cubicBezTo>
                <a:cubicBezTo>
                  <a:pt x="0" y="1139"/>
                  <a:pt x="80" y="1141"/>
                  <a:pt x="80" y="1209"/>
                </a:cubicBezTo>
                <a:lnTo>
                  <a:pt x="80" y="1303"/>
                </a:lnTo>
                <a:lnTo>
                  <a:pt x="581" y="1745"/>
                </a:lnTo>
                <a:cubicBezTo>
                  <a:pt x="612" y="1773"/>
                  <a:pt x="651" y="1788"/>
                  <a:pt x="693" y="1788"/>
                </a:cubicBezTo>
                <a:lnTo>
                  <a:pt x="1086" y="1788"/>
                </a:lnTo>
                <a:cubicBezTo>
                  <a:pt x="1127" y="1788"/>
                  <a:pt x="1167" y="1773"/>
                  <a:pt x="1198" y="1745"/>
                </a:cubicBezTo>
                <a:lnTo>
                  <a:pt x="1695" y="1303"/>
                </a:lnTo>
                <a:lnTo>
                  <a:pt x="1695" y="1139"/>
                </a:lnTo>
                <a:cubicBezTo>
                  <a:pt x="1695" y="1071"/>
                  <a:pt x="1775" y="1069"/>
                  <a:pt x="1775" y="1005"/>
                </a:cubicBezTo>
                <a:cubicBezTo>
                  <a:pt x="1775" y="942"/>
                  <a:pt x="1695" y="966"/>
                  <a:pt x="1695" y="894"/>
                </a:cubicBezTo>
                <a:cubicBezTo>
                  <a:pt x="1695" y="822"/>
                  <a:pt x="1775" y="818"/>
                  <a:pt x="1775" y="752"/>
                </a:cubicBezTo>
                <a:cubicBezTo>
                  <a:pt x="1775" y="687"/>
                  <a:pt x="1695" y="713"/>
                  <a:pt x="1695" y="641"/>
                </a:cubicBezTo>
                <a:cubicBezTo>
                  <a:pt x="1695" y="569"/>
                  <a:pt x="1775" y="575"/>
                  <a:pt x="1775" y="514"/>
                </a:cubicBezTo>
                <a:cubicBezTo>
                  <a:pt x="1775" y="453"/>
                  <a:pt x="1695" y="453"/>
                  <a:pt x="1695" y="396"/>
                </a:cubicBezTo>
                <a:cubicBezTo>
                  <a:pt x="1695" y="339"/>
                  <a:pt x="1775" y="315"/>
                  <a:pt x="1775" y="272"/>
                </a:cubicBezTo>
                <a:lnTo>
                  <a:pt x="1775" y="272"/>
                </a:lnTo>
                <a:close/>
              </a:path>
            </a:pathLst>
          </a:custGeom>
          <a:solidFill>
            <a:srgbClr val="7F7F7F">
              <a:alpha val="50196"/>
            </a:srgb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646405" y="1270364"/>
            <a:ext cx="2906220" cy="952329"/>
          </a:xfrm>
          <a:custGeom>
            <a:avLst/>
            <a:gdLst>
              <a:gd name="T0" fmla="*/ 4021 w 4021"/>
              <a:gd name="T1" fmla="*/ 1317 h 1317"/>
              <a:gd name="T2" fmla="*/ 4021 w 4021"/>
              <a:gd name="T3" fmla="*/ 1317 h 1317"/>
              <a:gd name="T4" fmla="*/ 2010 w 4021"/>
              <a:gd name="T5" fmla="*/ 0 h 1317"/>
              <a:gd name="T6" fmla="*/ 0 w 4021"/>
              <a:gd name="T7" fmla="*/ 1317 h 1317"/>
              <a:gd name="T8" fmla="*/ 4021 w 4021"/>
              <a:gd name="T9" fmla="*/ 1317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21" h="1317">
                <a:moveTo>
                  <a:pt x="4021" y="1317"/>
                </a:moveTo>
                <a:lnTo>
                  <a:pt x="4021" y="1317"/>
                </a:lnTo>
                <a:cubicBezTo>
                  <a:pt x="3733" y="492"/>
                  <a:pt x="2960" y="0"/>
                  <a:pt x="2010" y="0"/>
                </a:cubicBezTo>
                <a:cubicBezTo>
                  <a:pt x="1060" y="0"/>
                  <a:pt x="287" y="492"/>
                  <a:pt x="0" y="1317"/>
                </a:cubicBezTo>
                <a:lnTo>
                  <a:pt x="4021" y="1317"/>
                </a:lnTo>
                <a:close/>
              </a:path>
            </a:pathLst>
          </a:custGeom>
          <a:solidFill>
            <a:schemeClr val="bg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4559829" y="2293988"/>
            <a:ext cx="3079371" cy="916680"/>
          </a:xfrm>
          <a:custGeom>
            <a:avLst/>
            <a:gdLst>
              <a:gd name="T0" fmla="*/ 0 w 4262"/>
              <a:gd name="T1" fmla="*/ 643 h 1268"/>
              <a:gd name="T2" fmla="*/ 0 w 4262"/>
              <a:gd name="T3" fmla="*/ 643 h 1268"/>
              <a:gd name="T4" fmla="*/ 85 w 4262"/>
              <a:gd name="T5" fmla="*/ 1268 h 1268"/>
              <a:gd name="T6" fmla="*/ 4178 w 4262"/>
              <a:gd name="T7" fmla="*/ 1268 h 1268"/>
              <a:gd name="T8" fmla="*/ 4262 w 4262"/>
              <a:gd name="T9" fmla="*/ 643 h 1268"/>
              <a:gd name="T10" fmla="*/ 4174 w 4262"/>
              <a:gd name="T11" fmla="*/ 0 h 1268"/>
              <a:gd name="T12" fmla="*/ 89 w 4262"/>
              <a:gd name="T13" fmla="*/ 0 h 1268"/>
              <a:gd name="T14" fmla="*/ 0 w 4262"/>
              <a:gd name="T15" fmla="*/ 643 h 1268"/>
              <a:gd name="T16" fmla="*/ 0 w 4262"/>
              <a:gd name="T17" fmla="*/ 643 h 1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62" h="1268">
                <a:moveTo>
                  <a:pt x="0" y="643"/>
                </a:moveTo>
                <a:lnTo>
                  <a:pt x="0" y="643"/>
                </a:lnTo>
                <a:cubicBezTo>
                  <a:pt x="0" y="876"/>
                  <a:pt x="32" y="1082"/>
                  <a:pt x="85" y="1268"/>
                </a:cubicBezTo>
                <a:lnTo>
                  <a:pt x="4178" y="1268"/>
                </a:lnTo>
                <a:cubicBezTo>
                  <a:pt x="4230" y="1082"/>
                  <a:pt x="4262" y="876"/>
                  <a:pt x="4262" y="643"/>
                </a:cubicBezTo>
                <a:cubicBezTo>
                  <a:pt x="4262" y="412"/>
                  <a:pt x="4231" y="198"/>
                  <a:pt x="4174" y="0"/>
                </a:cubicBezTo>
                <a:lnTo>
                  <a:pt x="89" y="0"/>
                </a:lnTo>
                <a:cubicBezTo>
                  <a:pt x="31" y="198"/>
                  <a:pt x="0" y="412"/>
                  <a:pt x="0" y="643"/>
                </a:cubicBezTo>
                <a:lnTo>
                  <a:pt x="0" y="643"/>
                </a:lnTo>
                <a:close/>
              </a:path>
            </a:pathLst>
          </a:custGeom>
          <a:solidFill>
            <a:schemeClr val="accent5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8" name="Freeform 12"/>
          <p:cNvSpPr>
            <a:spLocks/>
          </p:cNvSpPr>
          <p:nvPr/>
        </p:nvSpPr>
        <p:spPr bwMode="auto">
          <a:xfrm>
            <a:off x="5145487" y="4271644"/>
            <a:ext cx="1906359" cy="952329"/>
          </a:xfrm>
          <a:custGeom>
            <a:avLst/>
            <a:gdLst>
              <a:gd name="T0" fmla="*/ 0 w 2640"/>
              <a:gd name="T1" fmla="*/ 0 h 1317"/>
              <a:gd name="T2" fmla="*/ 0 w 2640"/>
              <a:gd name="T3" fmla="*/ 0 h 1317"/>
              <a:gd name="T4" fmla="*/ 127 w 2640"/>
              <a:gd name="T5" fmla="*/ 630 h 1317"/>
              <a:gd name="T6" fmla="*/ 610 w 2640"/>
              <a:gd name="T7" fmla="*/ 1317 h 1317"/>
              <a:gd name="T8" fmla="*/ 2030 w 2640"/>
              <a:gd name="T9" fmla="*/ 1317 h 1317"/>
              <a:gd name="T10" fmla="*/ 2513 w 2640"/>
              <a:gd name="T11" fmla="*/ 630 h 1317"/>
              <a:gd name="T12" fmla="*/ 2640 w 2640"/>
              <a:gd name="T13" fmla="*/ 0 h 1317"/>
              <a:gd name="T14" fmla="*/ 0 w 2640"/>
              <a:gd name="T15" fmla="*/ 0 h 1317"/>
              <a:gd name="T16" fmla="*/ 0 w 2640"/>
              <a:gd name="T17" fmla="*/ 0 h 13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640" h="1317">
                <a:moveTo>
                  <a:pt x="0" y="0"/>
                </a:moveTo>
                <a:lnTo>
                  <a:pt x="0" y="0"/>
                </a:lnTo>
                <a:cubicBezTo>
                  <a:pt x="77" y="190"/>
                  <a:pt x="127" y="394"/>
                  <a:pt x="127" y="630"/>
                </a:cubicBezTo>
                <a:cubicBezTo>
                  <a:pt x="127" y="857"/>
                  <a:pt x="340" y="1317"/>
                  <a:pt x="610" y="1317"/>
                </a:cubicBezTo>
                <a:lnTo>
                  <a:pt x="2030" y="1317"/>
                </a:lnTo>
                <a:cubicBezTo>
                  <a:pt x="2300" y="1317"/>
                  <a:pt x="2513" y="857"/>
                  <a:pt x="2513" y="630"/>
                </a:cubicBezTo>
                <a:cubicBezTo>
                  <a:pt x="2513" y="394"/>
                  <a:pt x="2563" y="190"/>
                  <a:pt x="2640" y="0"/>
                </a:cubicBez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9" name="Freeform 14"/>
          <p:cNvSpPr>
            <a:spLocks/>
          </p:cNvSpPr>
          <p:nvPr/>
        </p:nvSpPr>
        <p:spPr bwMode="auto">
          <a:xfrm>
            <a:off x="4643010" y="3283664"/>
            <a:ext cx="2913009" cy="916680"/>
          </a:xfrm>
          <a:custGeom>
            <a:avLst/>
            <a:gdLst>
              <a:gd name="T0" fmla="*/ 3379 w 4032"/>
              <a:gd name="T1" fmla="*/ 1267 h 1267"/>
              <a:gd name="T2" fmla="*/ 3379 w 4032"/>
              <a:gd name="T3" fmla="*/ 1267 h 1267"/>
              <a:gd name="T4" fmla="*/ 4032 w 4032"/>
              <a:gd name="T5" fmla="*/ 0 h 1267"/>
              <a:gd name="T6" fmla="*/ 0 w 4032"/>
              <a:gd name="T7" fmla="*/ 0 h 1267"/>
              <a:gd name="T8" fmla="*/ 653 w 4032"/>
              <a:gd name="T9" fmla="*/ 1267 h 1267"/>
              <a:gd name="T10" fmla="*/ 3379 w 4032"/>
              <a:gd name="T11" fmla="*/ 1267 h 1267"/>
              <a:gd name="T12" fmla="*/ 3379 w 4032"/>
              <a:gd name="T13" fmla="*/ 1267 h 1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32" h="1267">
                <a:moveTo>
                  <a:pt x="3379" y="1267"/>
                </a:moveTo>
                <a:lnTo>
                  <a:pt x="3379" y="1267"/>
                </a:lnTo>
                <a:cubicBezTo>
                  <a:pt x="3568" y="854"/>
                  <a:pt x="3869" y="495"/>
                  <a:pt x="4032" y="0"/>
                </a:cubicBezTo>
                <a:lnTo>
                  <a:pt x="0" y="0"/>
                </a:lnTo>
                <a:cubicBezTo>
                  <a:pt x="163" y="495"/>
                  <a:pt x="464" y="854"/>
                  <a:pt x="653" y="1267"/>
                </a:cubicBezTo>
                <a:lnTo>
                  <a:pt x="3379" y="1267"/>
                </a:lnTo>
                <a:lnTo>
                  <a:pt x="3379" y="1267"/>
                </a:ln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33848" y="3462518"/>
            <a:ext cx="931333" cy="540927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83616" y="2448831"/>
            <a:ext cx="431801" cy="616859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45515" y="4424183"/>
            <a:ext cx="508000" cy="573924"/>
          </a:xfrm>
          <a:prstGeom prst="rect">
            <a:avLst/>
          </a:prstGeom>
        </p:spPr>
      </p:pic>
      <p:pic>
        <p:nvPicPr>
          <p:cNvPr id="16" name="Picture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14409" y="1587664"/>
            <a:ext cx="770211" cy="492491"/>
          </a:xfrm>
          <a:prstGeom prst="rect">
            <a:avLst/>
          </a:prstGeom>
        </p:spPr>
      </p:pic>
      <p:cxnSp>
        <p:nvCxnSpPr>
          <p:cNvPr id="32" name="Straight Connector 31"/>
          <p:cNvCxnSpPr/>
          <p:nvPr/>
        </p:nvCxnSpPr>
        <p:spPr>
          <a:xfrm>
            <a:off x="6854649" y="1753259"/>
            <a:ext cx="122894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Oval 35"/>
          <p:cNvSpPr/>
          <p:nvPr/>
        </p:nvSpPr>
        <p:spPr>
          <a:xfrm>
            <a:off x="8083577" y="1359611"/>
            <a:ext cx="787296" cy="787296"/>
          </a:xfrm>
          <a:prstGeom prst="ellipse">
            <a:avLst/>
          </a:prstGeom>
          <a:solidFill>
            <a:schemeClr val="bg2">
              <a:alpha val="20000"/>
            </a:schemeClr>
          </a:solidFill>
          <a:ln w="1905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D</a:t>
            </a:r>
          </a:p>
        </p:txBody>
      </p:sp>
      <p:cxnSp>
        <p:nvCxnSpPr>
          <p:cNvPr id="37" name="Straight Connector 36"/>
          <p:cNvCxnSpPr/>
          <p:nvPr/>
        </p:nvCxnSpPr>
        <p:spPr>
          <a:xfrm flipV="1">
            <a:off x="7238694" y="2752328"/>
            <a:ext cx="84488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Oval 37"/>
          <p:cNvSpPr/>
          <p:nvPr/>
        </p:nvSpPr>
        <p:spPr>
          <a:xfrm>
            <a:off x="8083577" y="2358680"/>
            <a:ext cx="787296" cy="787296"/>
          </a:xfrm>
          <a:prstGeom prst="ellipse">
            <a:avLst/>
          </a:prstGeom>
          <a:solidFill>
            <a:schemeClr val="accent5">
              <a:alpha val="20000"/>
            </a:schemeClr>
          </a:solidFill>
          <a:ln w="1905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C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6854649" y="3739731"/>
            <a:ext cx="1228944" cy="0"/>
          </a:xfrm>
          <a:prstGeom prst="line">
            <a:avLst/>
          </a:prstGeom>
          <a:ln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Oval 39"/>
          <p:cNvSpPr/>
          <p:nvPr/>
        </p:nvSpPr>
        <p:spPr>
          <a:xfrm>
            <a:off x="8083577" y="3346083"/>
            <a:ext cx="787296" cy="787296"/>
          </a:xfrm>
          <a:prstGeom prst="ellipse">
            <a:avLst/>
          </a:prstGeom>
          <a:solidFill>
            <a:schemeClr val="accent3">
              <a:alpha val="20000"/>
            </a:schemeClr>
          </a:solidFill>
          <a:ln w="1905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B</a:t>
            </a:r>
          </a:p>
        </p:txBody>
      </p:sp>
      <p:cxnSp>
        <p:nvCxnSpPr>
          <p:cNvPr id="41" name="Straight Connector 40"/>
          <p:cNvCxnSpPr/>
          <p:nvPr/>
        </p:nvCxnSpPr>
        <p:spPr>
          <a:xfrm>
            <a:off x="6559631" y="4727199"/>
            <a:ext cx="1523963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Oval 41"/>
          <p:cNvSpPr/>
          <p:nvPr/>
        </p:nvSpPr>
        <p:spPr>
          <a:xfrm>
            <a:off x="8083577" y="4354159"/>
            <a:ext cx="787296" cy="787296"/>
          </a:xfrm>
          <a:prstGeom prst="ellipse">
            <a:avLst/>
          </a:prstGeom>
          <a:solidFill>
            <a:schemeClr val="accent1">
              <a:alpha val="20000"/>
            </a:schemeClr>
          </a:solidFill>
          <a:ln w="1905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chemeClr val="tx1"/>
                </a:solidFill>
              </a:rPr>
              <a:t>A</a:t>
            </a:r>
          </a:p>
        </p:txBody>
      </p:sp>
      <p:sp>
        <p:nvSpPr>
          <p:cNvPr id="49" name="Rectangle 48"/>
          <p:cNvSpPr/>
          <p:nvPr/>
        </p:nvSpPr>
        <p:spPr>
          <a:xfrm>
            <a:off x="9024326" y="3427803"/>
            <a:ext cx="2625855" cy="7941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67" dirty="0"/>
              <a:t>Lorem ipsum dolor sit amet del ium aut ex et estrum</a:t>
            </a:r>
          </a:p>
        </p:txBody>
      </p:sp>
      <p:sp>
        <p:nvSpPr>
          <p:cNvPr id="50" name="Rectangle 49"/>
          <p:cNvSpPr/>
          <p:nvPr/>
        </p:nvSpPr>
        <p:spPr>
          <a:xfrm>
            <a:off x="9024326" y="2388688"/>
            <a:ext cx="2625855" cy="7941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67" dirty="0"/>
              <a:t>Lorem ipsum dolor sit amet del ium aut ex et estrum</a:t>
            </a:r>
          </a:p>
        </p:txBody>
      </p:sp>
      <p:sp>
        <p:nvSpPr>
          <p:cNvPr id="51" name="Rectangle 50"/>
          <p:cNvSpPr/>
          <p:nvPr/>
        </p:nvSpPr>
        <p:spPr>
          <a:xfrm>
            <a:off x="9024326" y="1349574"/>
            <a:ext cx="2625855" cy="7941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67" dirty="0"/>
              <a:t>Lorem ipsum dolor sit amet del ium aut ex et estrum</a:t>
            </a:r>
          </a:p>
        </p:txBody>
      </p:sp>
      <p:sp>
        <p:nvSpPr>
          <p:cNvPr id="52" name="Rectangle 51"/>
          <p:cNvSpPr/>
          <p:nvPr/>
        </p:nvSpPr>
        <p:spPr>
          <a:xfrm>
            <a:off x="9024326" y="4287947"/>
            <a:ext cx="2625855" cy="7941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67" dirty="0"/>
              <a:t>Lorem ipsum dolor sit amet del ium aut ex et estrum</a:t>
            </a:r>
          </a:p>
        </p:txBody>
      </p:sp>
      <p:sp>
        <p:nvSpPr>
          <p:cNvPr id="53" name="Rectangle 52"/>
          <p:cNvSpPr/>
          <p:nvPr/>
        </p:nvSpPr>
        <p:spPr>
          <a:xfrm>
            <a:off x="914400" y="1349574"/>
            <a:ext cx="3197656" cy="37405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133" dirty="0"/>
              <a:t>Key point</a:t>
            </a:r>
          </a:p>
          <a:p>
            <a:pPr>
              <a:lnSpc>
                <a:spcPct val="9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eros</a:t>
            </a:r>
            <a:r>
              <a:rPr lang="en-US" sz="1467" dirty="0"/>
              <a:t> </a:t>
            </a:r>
            <a:r>
              <a:rPr lang="en-US" sz="1467" dirty="0" err="1"/>
              <a:t>sapien</a:t>
            </a:r>
            <a:r>
              <a:rPr lang="en-US" sz="1467" dirty="0"/>
              <a:t>,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felis</a:t>
            </a:r>
            <a:r>
              <a:rPr lang="en-US" sz="1467" dirty="0"/>
              <a:t> non, </a:t>
            </a:r>
            <a:r>
              <a:rPr lang="en-US" sz="1467" dirty="0" err="1"/>
              <a:t>dapibus</a:t>
            </a:r>
            <a:r>
              <a:rPr lang="en-US" sz="1467" dirty="0"/>
              <a:t> </a:t>
            </a:r>
            <a:r>
              <a:rPr lang="en-US" sz="1467" dirty="0" err="1"/>
              <a:t>ornare</a:t>
            </a:r>
            <a:r>
              <a:rPr lang="en-US" sz="1467" dirty="0"/>
              <a:t> </a:t>
            </a:r>
            <a:r>
              <a:rPr lang="en-US" sz="1467" dirty="0" err="1"/>
              <a:t>leo</a:t>
            </a:r>
            <a:r>
              <a:rPr lang="en-US" sz="1467" dirty="0"/>
              <a:t>. In </a:t>
            </a:r>
            <a:r>
              <a:rPr lang="en-US" sz="1467" dirty="0" err="1"/>
              <a:t>finibus</a:t>
            </a:r>
            <a:r>
              <a:rPr lang="en-US" sz="1467" dirty="0"/>
              <a:t>,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lacinia</a:t>
            </a:r>
            <a:r>
              <a:rPr lang="en-US" sz="1467" dirty="0"/>
              <a:t> </a:t>
            </a:r>
            <a:r>
              <a:rPr lang="en-US" sz="1467" dirty="0" err="1"/>
              <a:t>condimentum</a:t>
            </a:r>
            <a:r>
              <a:rPr lang="en-US" sz="1467" dirty="0"/>
              <a:t>, </a:t>
            </a:r>
            <a:r>
              <a:rPr lang="en-US" sz="1467" dirty="0" err="1"/>
              <a:t>massa</a:t>
            </a:r>
            <a:r>
              <a:rPr lang="en-US" sz="1467" dirty="0"/>
              <a:t> </a:t>
            </a:r>
            <a:r>
              <a:rPr lang="en-US" sz="1467" dirty="0" err="1"/>
              <a:t>est</a:t>
            </a:r>
            <a:r>
              <a:rPr lang="en-US" sz="1467" dirty="0"/>
              <a:t>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,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lectus</a:t>
            </a:r>
            <a:r>
              <a:rPr lang="en-US" sz="1467" dirty="0"/>
              <a:t> </a:t>
            </a:r>
            <a:r>
              <a:rPr lang="en-US" sz="1467" dirty="0" err="1"/>
              <a:t>sem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erat</a:t>
            </a:r>
            <a:r>
              <a:rPr lang="en-US" sz="1467" dirty="0"/>
              <a:t>. </a:t>
            </a:r>
            <a:r>
              <a:rPr lang="en-US" sz="1467" dirty="0" err="1"/>
              <a:t>Phasellus</a:t>
            </a:r>
            <a:r>
              <a:rPr lang="en-US" sz="1467" dirty="0"/>
              <a:t> </a:t>
            </a:r>
            <a:r>
              <a:rPr lang="en-US" sz="1467" dirty="0" err="1"/>
              <a:t>diam</a:t>
            </a:r>
            <a:r>
              <a:rPr lang="en-US" sz="1467" dirty="0"/>
              <a:t> ex, </a:t>
            </a:r>
            <a:r>
              <a:rPr lang="en-US" sz="1467" dirty="0" err="1"/>
              <a:t>auctor</a:t>
            </a:r>
            <a:r>
              <a:rPr lang="en-US" sz="1467" dirty="0"/>
              <a:t> </a:t>
            </a:r>
            <a:r>
              <a:rPr lang="en-US" sz="1467" dirty="0" err="1"/>
              <a:t>sed</a:t>
            </a:r>
            <a:r>
              <a:rPr lang="en-US" sz="1467" dirty="0"/>
              <a:t> </a:t>
            </a:r>
            <a:r>
              <a:rPr lang="en-US" sz="1467" dirty="0" err="1"/>
              <a:t>luctus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, </a:t>
            </a:r>
            <a:r>
              <a:rPr lang="en-US" sz="1467" dirty="0" err="1"/>
              <a:t>mollis</a:t>
            </a:r>
            <a:r>
              <a:rPr lang="en-US" sz="1467" dirty="0"/>
              <a:t> </a:t>
            </a:r>
            <a:r>
              <a:rPr lang="en-US" sz="1467" dirty="0" err="1"/>
              <a:t>vel</a:t>
            </a:r>
            <a:r>
              <a:rPr lang="en-US" sz="1467" dirty="0"/>
              <a:t> magna. Maecenas </a:t>
            </a:r>
            <a:r>
              <a:rPr lang="en-US" sz="1467" dirty="0" err="1"/>
              <a:t>iaculis</a:t>
            </a:r>
            <a:r>
              <a:rPr lang="en-US" sz="1467" dirty="0"/>
              <a:t>, </a:t>
            </a:r>
            <a:r>
              <a:rPr lang="en-US" sz="1467" dirty="0" err="1"/>
              <a:t>enim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ultricies</a:t>
            </a:r>
            <a:r>
              <a:rPr lang="en-US" sz="1467" dirty="0"/>
              <a:t> </a:t>
            </a:r>
            <a:r>
              <a:rPr lang="en-US" sz="1467" dirty="0" err="1"/>
              <a:t>convallis</a:t>
            </a:r>
            <a:r>
              <a:rPr lang="en-US" sz="1467" dirty="0"/>
              <a:t>, </a:t>
            </a:r>
            <a:r>
              <a:rPr lang="en-US" sz="1467" dirty="0" err="1"/>
              <a:t>nulla</a:t>
            </a:r>
            <a:r>
              <a:rPr lang="en-US" sz="1467" dirty="0"/>
              <a:t> ex </a:t>
            </a:r>
            <a:r>
              <a:rPr lang="en-US" sz="1467" dirty="0" err="1"/>
              <a:t>viverra</a:t>
            </a:r>
            <a:r>
              <a:rPr lang="en-US" sz="1467" dirty="0"/>
              <a:t> </a:t>
            </a:r>
            <a:r>
              <a:rPr lang="en-US" sz="1467" dirty="0" err="1"/>
              <a:t>orci</a:t>
            </a:r>
            <a:r>
              <a:rPr lang="en-US" sz="1467" dirty="0"/>
              <a:t>,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varius</a:t>
            </a:r>
            <a:r>
              <a:rPr lang="en-US" sz="1467" dirty="0"/>
              <a:t> </a:t>
            </a:r>
            <a:r>
              <a:rPr lang="en-US" sz="1467" dirty="0" err="1"/>
              <a:t>leo</a:t>
            </a:r>
            <a:r>
              <a:rPr lang="en-US" sz="1467" dirty="0"/>
              <a:t> </a:t>
            </a:r>
            <a:r>
              <a:rPr lang="en-US" sz="1467" dirty="0" err="1"/>
              <a:t>sapien</a:t>
            </a:r>
            <a:r>
              <a:rPr lang="en-US" sz="1467" dirty="0"/>
              <a:t> in </a:t>
            </a:r>
            <a:r>
              <a:rPr lang="en-US" sz="1467" dirty="0" err="1"/>
              <a:t>nibh</a:t>
            </a:r>
            <a:r>
              <a:rPr lang="en-US" sz="1467" dirty="0"/>
              <a:t>. </a:t>
            </a:r>
            <a:r>
              <a:rPr lang="en-US" sz="1467" dirty="0" err="1"/>
              <a:t>Pellentesque</a:t>
            </a:r>
            <a:r>
              <a:rPr lang="en-US" sz="1467" dirty="0"/>
              <a:t> </a:t>
            </a:r>
            <a:r>
              <a:rPr lang="en-US" sz="1467" dirty="0" err="1"/>
              <a:t>fringilla</a:t>
            </a:r>
            <a:r>
              <a:rPr lang="en-US" sz="1467" dirty="0"/>
              <a:t> </a:t>
            </a:r>
            <a:r>
              <a:rPr lang="en-US" sz="1467" dirty="0" err="1"/>
              <a:t>euismod</a:t>
            </a:r>
            <a:r>
              <a:rPr lang="en-US" sz="1467" dirty="0"/>
              <a:t> </a:t>
            </a:r>
            <a:r>
              <a:rPr lang="en-US" sz="1467" dirty="0" err="1"/>
              <a:t>elementum</a:t>
            </a:r>
            <a:r>
              <a:rPr lang="en-US" sz="1467" dirty="0"/>
              <a:t>. </a:t>
            </a:r>
            <a:r>
              <a:rPr lang="en-US" sz="1467" dirty="0" err="1"/>
              <a:t>Vivamus</a:t>
            </a:r>
            <a:r>
              <a:rPr lang="en-US" sz="1467" dirty="0"/>
              <a:t> </a:t>
            </a:r>
            <a:r>
              <a:rPr lang="en-US" sz="1467" dirty="0" err="1"/>
              <a:t>eu</a:t>
            </a:r>
            <a:r>
              <a:rPr lang="en-US" sz="1467" dirty="0"/>
              <a:t> </a:t>
            </a:r>
            <a:r>
              <a:rPr lang="en-US" sz="1467" dirty="0" err="1"/>
              <a:t>nunc</a:t>
            </a:r>
            <a:r>
              <a:rPr lang="en-US" sz="1467" dirty="0"/>
              <a:t> semper, </a:t>
            </a:r>
            <a:r>
              <a:rPr lang="en-US" sz="1467" dirty="0" err="1"/>
              <a:t>malesuada</a:t>
            </a:r>
            <a:r>
              <a:rPr lang="en-US" sz="1467" dirty="0"/>
              <a:t> </a:t>
            </a:r>
            <a:r>
              <a:rPr lang="en-US" sz="1467" dirty="0" err="1"/>
              <a:t>risus</a:t>
            </a:r>
            <a:r>
              <a:rPr lang="en-US" sz="1467" dirty="0"/>
              <a:t> </a:t>
            </a:r>
            <a:r>
              <a:rPr lang="en-US" sz="1467" dirty="0" err="1"/>
              <a:t>faucibus</a:t>
            </a:r>
            <a:r>
              <a:rPr lang="en-US" sz="1467" dirty="0"/>
              <a:t>, </a:t>
            </a:r>
            <a:r>
              <a:rPr lang="en-US" sz="1467" dirty="0" err="1"/>
              <a:t>pharetra</a:t>
            </a:r>
            <a:r>
              <a:rPr lang="en-US" sz="1467" dirty="0"/>
              <a:t> </a:t>
            </a:r>
            <a:r>
              <a:rPr lang="en-US" sz="1467" dirty="0" err="1"/>
              <a:t>velit</a:t>
            </a:r>
            <a:r>
              <a:rPr lang="en-US" sz="1467" dirty="0"/>
              <a:t>. Nam </a:t>
            </a:r>
            <a:r>
              <a:rPr lang="en-US" sz="1467" dirty="0" err="1"/>
              <a:t>auctor</a:t>
            </a:r>
            <a:r>
              <a:rPr lang="en-US" sz="1467" dirty="0"/>
              <a:t> </a:t>
            </a:r>
            <a:r>
              <a:rPr lang="en-US" sz="1467" dirty="0" err="1"/>
              <a:t>massa</a:t>
            </a:r>
            <a:endParaRPr lang="en-US" sz="1467" dirty="0"/>
          </a:p>
        </p:txBody>
      </p:sp>
    </p:spTree>
    <p:extLst>
      <p:ext uri="{BB962C8B-B14F-4D97-AF65-F5344CB8AC3E}">
        <p14:creationId xmlns:p14="http://schemas.microsoft.com/office/powerpoint/2010/main" val="180954746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51" grpId="0"/>
      <p:bldP spid="52" grpId="0"/>
      <p:bldP spid="53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le 3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Four part puzzle </a:t>
            </a:r>
            <a:r>
              <a:rPr lang="en-US" dirty="0" err="1" smtClean="0"/>
              <a:t>infographic</a:t>
            </a:r>
            <a:r>
              <a:rPr lang="en-US" dirty="0" smtClean="0"/>
              <a:t> one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3899756" y="1124744"/>
            <a:ext cx="4392488" cy="4392486"/>
            <a:chOff x="3899756" y="1592796"/>
            <a:chExt cx="4392488" cy="4392486"/>
          </a:xfrm>
          <a:scene3d>
            <a:camera prst="perspectiveRelaxed" fov="3000000">
              <a:rot lat="19200000" lon="0" rev="0"/>
            </a:camera>
            <a:lightRig rig="threePt" dir="t"/>
          </a:scene3d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3899756" y="3349310"/>
              <a:ext cx="2183028" cy="2635972"/>
            </a:xfrm>
            <a:custGeom>
              <a:avLst/>
              <a:gdLst>
                <a:gd name="T0" fmla="*/ 248 w 256"/>
                <a:gd name="T1" fmla="*/ 247 h 309"/>
                <a:gd name="T2" fmla="*/ 224 w 256"/>
                <a:gd name="T3" fmla="*/ 260 h 309"/>
                <a:gd name="T4" fmla="*/ 204 w 256"/>
                <a:gd name="T5" fmla="*/ 234 h 309"/>
                <a:gd name="T6" fmla="*/ 224 w 256"/>
                <a:gd name="T7" fmla="*/ 209 h 309"/>
                <a:gd name="T8" fmla="*/ 248 w 256"/>
                <a:gd name="T9" fmla="*/ 221 h 309"/>
                <a:gd name="T10" fmla="*/ 256 w 256"/>
                <a:gd name="T11" fmla="*/ 202 h 309"/>
                <a:gd name="T12" fmla="*/ 256 w 256"/>
                <a:gd name="T13" fmla="*/ 154 h 309"/>
                <a:gd name="T14" fmla="*/ 155 w 256"/>
                <a:gd name="T15" fmla="*/ 51 h 309"/>
                <a:gd name="T16" fmla="*/ 105 w 256"/>
                <a:gd name="T17" fmla="*/ 51 h 309"/>
                <a:gd name="T18" fmla="*/ 86 w 256"/>
                <a:gd name="T19" fmla="*/ 44 h 309"/>
                <a:gd name="T20" fmla="*/ 99 w 256"/>
                <a:gd name="T21" fmla="*/ 20 h 309"/>
                <a:gd name="T22" fmla="*/ 73 w 256"/>
                <a:gd name="T23" fmla="*/ 0 h 309"/>
                <a:gd name="T24" fmla="*/ 47 w 256"/>
                <a:gd name="T25" fmla="*/ 20 h 309"/>
                <a:gd name="T26" fmla="*/ 60 w 256"/>
                <a:gd name="T27" fmla="*/ 44 h 309"/>
                <a:gd name="T28" fmla="*/ 41 w 256"/>
                <a:gd name="T29" fmla="*/ 51 h 309"/>
                <a:gd name="T30" fmla="*/ 0 w 256"/>
                <a:gd name="T31" fmla="*/ 51 h 309"/>
                <a:gd name="T32" fmla="*/ 256 w 256"/>
                <a:gd name="T33" fmla="*/ 309 h 309"/>
                <a:gd name="T34" fmla="*/ 256 w 256"/>
                <a:gd name="T35" fmla="*/ 266 h 309"/>
                <a:gd name="T36" fmla="*/ 248 w 256"/>
                <a:gd name="T37" fmla="*/ 24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6" h="309">
                  <a:moveTo>
                    <a:pt x="248" y="247"/>
                  </a:moveTo>
                  <a:cubicBezTo>
                    <a:pt x="238" y="247"/>
                    <a:pt x="234" y="260"/>
                    <a:pt x="224" y="260"/>
                  </a:cubicBezTo>
                  <a:cubicBezTo>
                    <a:pt x="213" y="260"/>
                    <a:pt x="204" y="251"/>
                    <a:pt x="204" y="234"/>
                  </a:cubicBezTo>
                  <a:cubicBezTo>
                    <a:pt x="204" y="218"/>
                    <a:pt x="213" y="209"/>
                    <a:pt x="224" y="209"/>
                  </a:cubicBezTo>
                  <a:cubicBezTo>
                    <a:pt x="234" y="209"/>
                    <a:pt x="238" y="221"/>
                    <a:pt x="248" y="221"/>
                  </a:cubicBezTo>
                  <a:cubicBezTo>
                    <a:pt x="255" y="221"/>
                    <a:pt x="256" y="210"/>
                    <a:pt x="256" y="202"/>
                  </a:cubicBezTo>
                  <a:cubicBezTo>
                    <a:pt x="256" y="191"/>
                    <a:pt x="256" y="174"/>
                    <a:pt x="256" y="154"/>
                  </a:cubicBezTo>
                  <a:cubicBezTo>
                    <a:pt x="200" y="153"/>
                    <a:pt x="155" y="108"/>
                    <a:pt x="155" y="51"/>
                  </a:cubicBezTo>
                  <a:cubicBezTo>
                    <a:pt x="135" y="51"/>
                    <a:pt x="116" y="51"/>
                    <a:pt x="105" y="51"/>
                  </a:cubicBezTo>
                  <a:cubicBezTo>
                    <a:pt x="97" y="51"/>
                    <a:pt x="86" y="51"/>
                    <a:pt x="86" y="44"/>
                  </a:cubicBezTo>
                  <a:cubicBezTo>
                    <a:pt x="86" y="34"/>
                    <a:pt x="99" y="30"/>
                    <a:pt x="99" y="20"/>
                  </a:cubicBezTo>
                  <a:cubicBezTo>
                    <a:pt x="99" y="9"/>
                    <a:pt x="89" y="0"/>
                    <a:pt x="73" y="0"/>
                  </a:cubicBezTo>
                  <a:cubicBezTo>
                    <a:pt x="57" y="0"/>
                    <a:pt x="47" y="9"/>
                    <a:pt x="47" y="20"/>
                  </a:cubicBezTo>
                  <a:cubicBezTo>
                    <a:pt x="47" y="30"/>
                    <a:pt x="60" y="34"/>
                    <a:pt x="60" y="44"/>
                  </a:cubicBezTo>
                  <a:cubicBezTo>
                    <a:pt x="60" y="51"/>
                    <a:pt x="49" y="51"/>
                    <a:pt x="41" y="51"/>
                  </a:cubicBezTo>
                  <a:cubicBezTo>
                    <a:pt x="31" y="51"/>
                    <a:pt x="17" y="51"/>
                    <a:pt x="0" y="51"/>
                  </a:cubicBezTo>
                  <a:cubicBezTo>
                    <a:pt x="0" y="193"/>
                    <a:pt x="114" y="308"/>
                    <a:pt x="256" y="309"/>
                  </a:cubicBezTo>
                  <a:cubicBezTo>
                    <a:pt x="256" y="292"/>
                    <a:pt x="256" y="276"/>
                    <a:pt x="256" y="266"/>
                  </a:cubicBezTo>
                  <a:cubicBezTo>
                    <a:pt x="256" y="258"/>
                    <a:pt x="255" y="247"/>
                    <a:pt x="248" y="247"/>
                  </a:cubicBezTo>
                  <a:close/>
                </a:path>
              </a:pathLst>
            </a:custGeom>
            <a:solidFill>
              <a:schemeClr val="accent5"/>
            </a:solidFill>
            <a:ln w="12700">
              <a:solidFill>
                <a:schemeClr val="accent5">
                  <a:lumMod val="75000"/>
                </a:schemeClr>
              </a:solidFill>
            </a:ln>
            <a:sp3d extrusionH="285750" prstMaterial="matte">
              <a:bevelT w="6985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3899756" y="1592796"/>
              <a:ext cx="2626361" cy="2191437"/>
            </a:xfrm>
            <a:custGeom>
              <a:avLst/>
              <a:gdLst>
                <a:gd name="T0" fmla="*/ 60 w 308"/>
                <a:gd name="T1" fmla="*/ 250 h 257"/>
                <a:gd name="T2" fmla="*/ 47 w 308"/>
                <a:gd name="T3" fmla="*/ 226 h 257"/>
                <a:gd name="T4" fmla="*/ 73 w 308"/>
                <a:gd name="T5" fmla="*/ 206 h 257"/>
                <a:gd name="T6" fmla="*/ 99 w 308"/>
                <a:gd name="T7" fmla="*/ 226 h 257"/>
                <a:gd name="T8" fmla="*/ 86 w 308"/>
                <a:gd name="T9" fmla="*/ 250 h 257"/>
                <a:gd name="T10" fmla="*/ 105 w 308"/>
                <a:gd name="T11" fmla="*/ 257 h 257"/>
                <a:gd name="T12" fmla="*/ 155 w 308"/>
                <a:gd name="T13" fmla="*/ 257 h 257"/>
                <a:gd name="T14" fmla="*/ 155 w 308"/>
                <a:gd name="T15" fmla="*/ 257 h 257"/>
                <a:gd name="T16" fmla="*/ 256 w 308"/>
                <a:gd name="T17" fmla="*/ 155 h 257"/>
                <a:gd name="T18" fmla="*/ 256 w 308"/>
                <a:gd name="T19" fmla="*/ 107 h 257"/>
                <a:gd name="T20" fmla="*/ 264 w 308"/>
                <a:gd name="T21" fmla="*/ 88 h 257"/>
                <a:gd name="T22" fmla="*/ 287 w 308"/>
                <a:gd name="T23" fmla="*/ 100 h 257"/>
                <a:gd name="T24" fmla="*/ 308 w 308"/>
                <a:gd name="T25" fmla="*/ 75 h 257"/>
                <a:gd name="T26" fmla="*/ 287 w 308"/>
                <a:gd name="T27" fmla="*/ 49 h 257"/>
                <a:gd name="T28" fmla="*/ 264 w 308"/>
                <a:gd name="T29" fmla="*/ 62 h 257"/>
                <a:gd name="T30" fmla="*/ 256 w 308"/>
                <a:gd name="T31" fmla="*/ 43 h 257"/>
                <a:gd name="T32" fmla="*/ 256 w 308"/>
                <a:gd name="T33" fmla="*/ 0 h 257"/>
                <a:gd name="T34" fmla="*/ 0 w 308"/>
                <a:gd name="T35" fmla="*/ 257 h 257"/>
                <a:gd name="T36" fmla="*/ 0 w 308"/>
                <a:gd name="T37" fmla="*/ 257 h 257"/>
                <a:gd name="T38" fmla="*/ 41 w 308"/>
                <a:gd name="T39" fmla="*/ 257 h 257"/>
                <a:gd name="T40" fmla="*/ 60 w 308"/>
                <a:gd name="T41" fmla="*/ 25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8" h="257">
                  <a:moveTo>
                    <a:pt x="60" y="250"/>
                  </a:moveTo>
                  <a:cubicBezTo>
                    <a:pt x="60" y="240"/>
                    <a:pt x="47" y="236"/>
                    <a:pt x="47" y="226"/>
                  </a:cubicBezTo>
                  <a:cubicBezTo>
                    <a:pt x="47" y="215"/>
                    <a:pt x="57" y="206"/>
                    <a:pt x="73" y="206"/>
                  </a:cubicBezTo>
                  <a:cubicBezTo>
                    <a:pt x="89" y="206"/>
                    <a:pt x="99" y="215"/>
                    <a:pt x="99" y="226"/>
                  </a:cubicBezTo>
                  <a:cubicBezTo>
                    <a:pt x="99" y="236"/>
                    <a:pt x="86" y="240"/>
                    <a:pt x="86" y="250"/>
                  </a:cubicBezTo>
                  <a:cubicBezTo>
                    <a:pt x="86" y="257"/>
                    <a:pt x="97" y="257"/>
                    <a:pt x="105" y="257"/>
                  </a:cubicBezTo>
                  <a:cubicBezTo>
                    <a:pt x="116" y="257"/>
                    <a:pt x="135" y="257"/>
                    <a:pt x="155" y="257"/>
                  </a:cubicBezTo>
                  <a:cubicBezTo>
                    <a:pt x="155" y="257"/>
                    <a:pt x="155" y="257"/>
                    <a:pt x="155" y="257"/>
                  </a:cubicBezTo>
                  <a:cubicBezTo>
                    <a:pt x="155" y="201"/>
                    <a:pt x="200" y="156"/>
                    <a:pt x="256" y="155"/>
                  </a:cubicBezTo>
                  <a:cubicBezTo>
                    <a:pt x="256" y="135"/>
                    <a:pt x="256" y="118"/>
                    <a:pt x="256" y="107"/>
                  </a:cubicBezTo>
                  <a:cubicBezTo>
                    <a:pt x="256" y="99"/>
                    <a:pt x="257" y="88"/>
                    <a:pt x="264" y="88"/>
                  </a:cubicBezTo>
                  <a:cubicBezTo>
                    <a:pt x="274" y="88"/>
                    <a:pt x="277" y="100"/>
                    <a:pt x="287" y="100"/>
                  </a:cubicBezTo>
                  <a:cubicBezTo>
                    <a:pt x="298" y="100"/>
                    <a:pt x="308" y="91"/>
                    <a:pt x="308" y="75"/>
                  </a:cubicBezTo>
                  <a:cubicBezTo>
                    <a:pt x="308" y="58"/>
                    <a:pt x="298" y="49"/>
                    <a:pt x="287" y="49"/>
                  </a:cubicBezTo>
                  <a:cubicBezTo>
                    <a:pt x="277" y="49"/>
                    <a:pt x="274" y="62"/>
                    <a:pt x="264" y="62"/>
                  </a:cubicBezTo>
                  <a:cubicBezTo>
                    <a:pt x="257" y="62"/>
                    <a:pt x="256" y="51"/>
                    <a:pt x="256" y="43"/>
                  </a:cubicBezTo>
                  <a:cubicBezTo>
                    <a:pt x="256" y="33"/>
                    <a:pt x="256" y="17"/>
                    <a:pt x="256" y="0"/>
                  </a:cubicBezTo>
                  <a:cubicBezTo>
                    <a:pt x="114" y="1"/>
                    <a:pt x="0" y="116"/>
                    <a:pt x="0" y="257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17" y="257"/>
                    <a:pt x="31" y="257"/>
                    <a:pt x="41" y="257"/>
                  </a:cubicBezTo>
                  <a:cubicBezTo>
                    <a:pt x="49" y="257"/>
                    <a:pt x="60" y="257"/>
                    <a:pt x="60" y="250"/>
                  </a:cubicBezTo>
                  <a:close/>
                </a:path>
              </a:pathLst>
            </a:custGeom>
            <a:solidFill>
              <a:schemeClr val="bg2"/>
            </a:solidFill>
            <a:ln w="12700">
              <a:solidFill>
                <a:schemeClr val="bg2">
                  <a:lumMod val="75000"/>
                </a:schemeClr>
              </a:solidFill>
            </a:ln>
            <a:sp3d extrusionH="285750" prstMaterial="matte">
              <a:bevelT w="6985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/>
            <p:cNvSpPr>
              <a:spLocks/>
            </p:cNvSpPr>
            <p:nvPr/>
          </p:nvSpPr>
          <p:spPr bwMode="auto">
            <a:xfrm>
              <a:off x="6082784" y="1592796"/>
              <a:ext cx="2209460" cy="2635972"/>
            </a:xfrm>
            <a:custGeom>
              <a:avLst/>
              <a:gdLst>
                <a:gd name="T0" fmla="*/ 2 w 259"/>
                <a:gd name="T1" fmla="*/ 0 h 309"/>
                <a:gd name="T2" fmla="*/ 0 w 259"/>
                <a:gd name="T3" fmla="*/ 0 h 309"/>
                <a:gd name="T4" fmla="*/ 0 w 259"/>
                <a:gd name="T5" fmla="*/ 43 h 309"/>
                <a:gd name="T6" fmla="*/ 8 w 259"/>
                <a:gd name="T7" fmla="*/ 62 h 309"/>
                <a:gd name="T8" fmla="*/ 31 w 259"/>
                <a:gd name="T9" fmla="*/ 49 h 309"/>
                <a:gd name="T10" fmla="*/ 52 w 259"/>
                <a:gd name="T11" fmla="*/ 75 h 309"/>
                <a:gd name="T12" fmla="*/ 31 w 259"/>
                <a:gd name="T13" fmla="*/ 100 h 309"/>
                <a:gd name="T14" fmla="*/ 8 w 259"/>
                <a:gd name="T15" fmla="*/ 88 h 309"/>
                <a:gd name="T16" fmla="*/ 0 w 259"/>
                <a:gd name="T17" fmla="*/ 107 h 309"/>
                <a:gd name="T18" fmla="*/ 0 w 259"/>
                <a:gd name="T19" fmla="*/ 155 h 309"/>
                <a:gd name="T20" fmla="*/ 2 w 259"/>
                <a:gd name="T21" fmla="*/ 155 h 309"/>
                <a:gd name="T22" fmla="*/ 104 w 259"/>
                <a:gd name="T23" fmla="*/ 257 h 309"/>
                <a:gd name="T24" fmla="*/ 151 w 259"/>
                <a:gd name="T25" fmla="*/ 257 h 309"/>
                <a:gd name="T26" fmla="*/ 169 w 259"/>
                <a:gd name="T27" fmla="*/ 265 h 309"/>
                <a:gd name="T28" fmla="*/ 157 w 259"/>
                <a:gd name="T29" fmla="*/ 289 h 309"/>
                <a:gd name="T30" fmla="*/ 183 w 259"/>
                <a:gd name="T31" fmla="*/ 309 h 309"/>
                <a:gd name="T32" fmla="*/ 208 w 259"/>
                <a:gd name="T33" fmla="*/ 289 h 309"/>
                <a:gd name="T34" fmla="*/ 196 w 259"/>
                <a:gd name="T35" fmla="*/ 265 h 309"/>
                <a:gd name="T36" fmla="*/ 215 w 259"/>
                <a:gd name="T37" fmla="*/ 257 h 309"/>
                <a:gd name="T38" fmla="*/ 259 w 259"/>
                <a:gd name="T39" fmla="*/ 257 h 309"/>
                <a:gd name="T40" fmla="*/ 2 w 259"/>
                <a:gd name="T4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9" h="309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7"/>
                    <a:pt x="0" y="33"/>
                    <a:pt x="0" y="43"/>
                  </a:cubicBezTo>
                  <a:cubicBezTo>
                    <a:pt x="0" y="51"/>
                    <a:pt x="1" y="62"/>
                    <a:pt x="8" y="62"/>
                  </a:cubicBezTo>
                  <a:cubicBezTo>
                    <a:pt x="18" y="62"/>
                    <a:pt x="21" y="49"/>
                    <a:pt x="31" y="49"/>
                  </a:cubicBezTo>
                  <a:cubicBezTo>
                    <a:pt x="42" y="49"/>
                    <a:pt x="52" y="58"/>
                    <a:pt x="52" y="75"/>
                  </a:cubicBezTo>
                  <a:cubicBezTo>
                    <a:pt x="52" y="91"/>
                    <a:pt x="42" y="100"/>
                    <a:pt x="31" y="100"/>
                  </a:cubicBezTo>
                  <a:cubicBezTo>
                    <a:pt x="21" y="100"/>
                    <a:pt x="18" y="88"/>
                    <a:pt x="8" y="88"/>
                  </a:cubicBezTo>
                  <a:cubicBezTo>
                    <a:pt x="1" y="88"/>
                    <a:pt x="0" y="99"/>
                    <a:pt x="0" y="107"/>
                  </a:cubicBezTo>
                  <a:cubicBezTo>
                    <a:pt x="0" y="118"/>
                    <a:pt x="0" y="135"/>
                    <a:pt x="0" y="155"/>
                  </a:cubicBezTo>
                  <a:cubicBezTo>
                    <a:pt x="0" y="155"/>
                    <a:pt x="1" y="155"/>
                    <a:pt x="2" y="155"/>
                  </a:cubicBezTo>
                  <a:cubicBezTo>
                    <a:pt x="58" y="155"/>
                    <a:pt x="104" y="201"/>
                    <a:pt x="104" y="257"/>
                  </a:cubicBezTo>
                  <a:cubicBezTo>
                    <a:pt x="123" y="257"/>
                    <a:pt x="140" y="257"/>
                    <a:pt x="151" y="257"/>
                  </a:cubicBezTo>
                  <a:cubicBezTo>
                    <a:pt x="159" y="257"/>
                    <a:pt x="169" y="258"/>
                    <a:pt x="169" y="265"/>
                  </a:cubicBezTo>
                  <a:cubicBezTo>
                    <a:pt x="169" y="275"/>
                    <a:pt x="157" y="279"/>
                    <a:pt x="157" y="289"/>
                  </a:cubicBezTo>
                  <a:cubicBezTo>
                    <a:pt x="157" y="300"/>
                    <a:pt x="166" y="309"/>
                    <a:pt x="183" y="309"/>
                  </a:cubicBezTo>
                  <a:cubicBezTo>
                    <a:pt x="199" y="309"/>
                    <a:pt x="208" y="300"/>
                    <a:pt x="208" y="289"/>
                  </a:cubicBezTo>
                  <a:cubicBezTo>
                    <a:pt x="208" y="279"/>
                    <a:pt x="196" y="275"/>
                    <a:pt x="196" y="265"/>
                  </a:cubicBezTo>
                  <a:cubicBezTo>
                    <a:pt x="196" y="258"/>
                    <a:pt x="207" y="257"/>
                    <a:pt x="215" y="257"/>
                  </a:cubicBezTo>
                  <a:cubicBezTo>
                    <a:pt x="225" y="257"/>
                    <a:pt x="241" y="257"/>
                    <a:pt x="259" y="257"/>
                  </a:cubicBezTo>
                  <a:cubicBezTo>
                    <a:pt x="259" y="115"/>
                    <a:pt x="144" y="0"/>
                    <a:pt x="2" y="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accent1">
                  <a:lumMod val="75000"/>
                </a:schemeClr>
              </a:solidFill>
            </a:ln>
            <a:sp3d extrusionH="285750" prstMaterial="matte">
              <a:bevelT w="6985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/>
            <p:cNvSpPr>
              <a:spLocks/>
            </p:cNvSpPr>
            <p:nvPr/>
          </p:nvSpPr>
          <p:spPr bwMode="auto">
            <a:xfrm>
              <a:off x="5639450" y="3784233"/>
              <a:ext cx="2652793" cy="2201049"/>
            </a:xfrm>
            <a:custGeom>
              <a:avLst/>
              <a:gdLst>
                <a:gd name="T0" fmla="*/ 248 w 311"/>
                <a:gd name="T1" fmla="*/ 8 h 258"/>
                <a:gd name="T2" fmla="*/ 260 w 311"/>
                <a:gd name="T3" fmla="*/ 32 h 258"/>
                <a:gd name="T4" fmla="*/ 235 w 311"/>
                <a:gd name="T5" fmla="*/ 52 h 258"/>
                <a:gd name="T6" fmla="*/ 209 w 311"/>
                <a:gd name="T7" fmla="*/ 32 h 258"/>
                <a:gd name="T8" fmla="*/ 221 w 311"/>
                <a:gd name="T9" fmla="*/ 8 h 258"/>
                <a:gd name="T10" fmla="*/ 203 w 311"/>
                <a:gd name="T11" fmla="*/ 0 h 258"/>
                <a:gd name="T12" fmla="*/ 156 w 311"/>
                <a:gd name="T13" fmla="*/ 0 h 258"/>
                <a:gd name="T14" fmla="*/ 156 w 311"/>
                <a:gd name="T15" fmla="*/ 0 h 258"/>
                <a:gd name="T16" fmla="*/ 54 w 311"/>
                <a:gd name="T17" fmla="*/ 103 h 258"/>
                <a:gd name="T18" fmla="*/ 52 w 311"/>
                <a:gd name="T19" fmla="*/ 103 h 258"/>
                <a:gd name="T20" fmla="*/ 52 w 311"/>
                <a:gd name="T21" fmla="*/ 151 h 258"/>
                <a:gd name="T22" fmla="*/ 44 w 311"/>
                <a:gd name="T23" fmla="*/ 170 h 258"/>
                <a:gd name="T24" fmla="*/ 20 w 311"/>
                <a:gd name="T25" fmla="*/ 158 h 258"/>
                <a:gd name="T26" fmla="*/ 0 w 311"/>
                <a:gd name="T27" fmla="*/ 183 h 258"/>
                <a:gd name="T28" fmla="*/ 20 w 311"/>
                <a:gd name="T29" fmla="*/ 209 h 258"/>
                <a:gd name="T30" fmla="*/ 44 w 311"/>
                <a:gd name="T31" fmla="*/ 196 h 258"/>
                <a:gd name="T32" fmla="*/ 52 w 311"/>
                <a:gd name="T33" fmla="*/ 215 h 258"/>
                <a:gd name="T34" fmla="*/ 52 w 311"/>
                <a:gd name="T35" fmla="*/ 258 h 258"/>
                <a:gd name="T36" fmla="*/ 54 w 311"/>
                <a:gd name="T37" fmla="*/ 258 h 258"/>
                <a:gd name="T38" fmla="*/ 311 w 311"/>
                <a:gd name="T39" fmla="*/ 0 h 258"/>
                <a:gd name="T40" fmla="*/ 311 w 311"/>
                <a:gd name="T41" fmla="*/ 0 h 258"/>
                <a:gd name="T42" fmla="*/ 267 w 311"/>
                <a:gd name="T43" fmla="*/ 0 h 258"/>
                <a:gd name="T44" fmla="*/ 248 w 311"/>
                <a:gd name="T45" fmla="*/ 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1" h="258">
                  <a:moveTo>
                    <a:pt x="248" y="8"/>
                  </a:moveTo>
                  <a:cubicBezTo>
                    <a:pt x="248" y="18"/>
                    <a:pt x="260" y="22"/>
                    <a:pt x="260" y="32"/>
                  </a:cubicBezTo>
                  <a:cubicBezTo>
                    <a:pt x="260" y="43"/>
                    <a:pt x="251" y="52"/>
                    <a:pt x="235" y="52"/>
                  </a:cubicBezTo>
                  <a:cubicBezTo>
                    <a:pt x="218" y="52"/>
                    <a:pt x="209" y="43"/>
                    <a:pt x="209" y="32"/>
                  </a:cubicBezTo>
                  <a:cubicBezTo>
                    <a:pt x="209" y="22"/>
                    <a:pt x="221" y="18"/>
                    <a:pt x="221" y="8"/>
                  </a:cubicBezTo>
                  <a:cubicBezTo>
                    <a:pt x="221" y="1"/>
                    <a:pt x="211" y="0"/>
                    <a:pt x="203" y="0"/>
                  </a:cubicBezTo>
                  <a:cubicBezTo>
                    <a:pt x="192" y="0"/>
                    <a:pt x="175" y="0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57"/>
                    <a:pt x="110" y="103"/>
                    <a:pt x="54" y="103"/>
                  </a:cubicBezTo>
                  <a:cubicBezTo>
                    <a:pt x="53" y="103"/>
                    <a:pt x="52" y="103"/>
                    <a:pt x="52" y="103"/>
                  </a:cubicBezTo>
                  <a:cubicBezTo>
                    <a:pt x="52" y="123"/>
                    <a:pt x="52" y="140"/>
                    <a:pt x="52" y="151"/>
                  </a:cubicBezTo>
                  <a:cubicBezTo>
                    <a:pt x="52" y="159"/>
                    <a:pt x="51" y="170"/>
                    <a:pt x="44" y="170"/>
                  </a:cubicBezTo>
                  <a:cubicBezTo>
                    <a:pt x="34" y="170"/>
                    <a:pt x="30" y="158"/>
                    <a:pt x="20" y="158"/>
                  </a:cubicBezTo>
                  <a:cubicBezTo>
                    <a:pt x="9" y="158"/>
                    <a:pt x="0" y="167"/>
                    <a:pt x="0" y="183"/>
                  </a:cubicBezTo>
                  <a:cubicBezTo>
                    <a:pt x="0" y="200"/>
                    <a:pt x="9" y="209"/>
                    <a:pt x="20" y="209"/>
                  </a:cubicBezTo>
                  <a:cubicBezTo>
                    <a:pt x="30" y="209"/>
                    <a:pt x="34" y="196"/>
                    <a:pt x="44" y="196"/>
                  </a:cubicBezTo>
                  <a:cubicBezTo>
                    <a:pt x="51" y="196"/>
                    <a:pt x="52" y="207"/>
                    <a:pt x="52" y="215"/>
                  </a:cubicBezTo>
                  <a:cubicBezTo>
                    <a:pt x="52" y="225"/>
                    <a:pt x="52" y="241"/>
                    <a:pt x="52" y="258"/>
                  </a:cubicBezTo>
                  <a:cubicBezTo>
                    <a:pt x="52" y="258"/>
                    <a:pt x="53" y="258"/>
                    <a:pt x="54" y="258"/>
                  </a:cubicBezTo>
                  <a:cubicBezTo>
                    <a:pt x="196" y="258"/>
                    <a:pt x="311" y="143"/>
                    <a:pt x="311" y="0"/>
                  </a:cubicBezTo>
                  <a:cubicBezTo>
                    <a:pt x="311" y="0"/>
                    <a:pt x="311" y="0"/>
                    <a:pt x="311" y="0"/>
                  </a:cubicBezTo>
                  <a:cubicBezTo>
                    <a:pt x="293" y="0"/>
                    <a:pt x="277" y="0"/>
                    <a:pt x="267" y="0"/>
                  </a:cubicBezTo>
                  <a:cubicBezTo>
                    <a:pt x="259" y="0"/>
                    <a:pt x="248" y="1"/>
                    <a:pt x="248" y="8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accent3">
                  <a:lumMod val="75000"/>
                </a:schemeClr>
              </a:solidFill>
            </a:ln>
            <a:sp3d extrusionH="285750" prstMaterial="matte">
              <a:bevelT w="69850" h="0"/>
            </a:sp3d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564052" y="2242265"/>
              <a:ext cx="1332148" cy="923330"/>
            </a:xfrm>
            <a:prstGeom prst="rect">
              <a:avLst/>
            </a:prstGeom>
            <a:noFill/>
            <a:sp3d extrusionH="285750" prstMaterial="matte">
              <a:bevelT w="69850" h="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FFFFFF"/>
                  </a:solidFill>
                </a:rPr>
                <a:t>01</a:t>
              </a:r>
              <a:endParaRPr lang="en-US" sz="5400" dirty="0">
                <a:solidFill>
                  <a:srgbClr val="FFFFFF"/>
                </a:solidFill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4331804" y="2242265"/>
              <a:ext cx="1332148" cy="923330"/>
            </a:xfrm>
            <a:prstGeom prst="rect">
              <a:avLst/>
            </a:prstGeom>
            <a:noFill/>
            <a:sp3d extrusionH="285750" prstMaterial="matte">
              <a:bevelT w="69850" h="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FFFFFF"/>
                  </a:solidFill>
                </a:rPr>
                <a:t>04</a:t>
              </a:r>
              <a:endParaRPr lang="en-US" sz="5400" dirty="0">
                <a:solidFill>
                  <a:srgbClr val="FFFFFF"/>
                </a:solidFill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564052" y="4412067"/>
              <a:ext cx="1332148" cy="923330"/>
            </a:xfrm>
            <a:prstGeom prst="rect">
              <a:avLst/>
            </a:prstGeom>
            <a:noFill/>
            <a:sp3d extrusionH="285750" prstMaterial="matte">
              <a:bevelT w="69850" h="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FFFFFF"/>
                  </a:solidFill>
                </a:rPr>
                <a:t>02</a:t>
              </a:r>
              <a:endParaRPr lang="en-US" sz="5400" dirty="0">
                <a:solidFill>
                  <a:srgbClr val="FFFFFF"/>
                </a:solidFill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331804" y="4412067"/>
              <a:ext cx="1332148" cy="923330"/>
            </a:xfrm>
            <a:prstGeom prst="rect">
              <a:avLst/>
            </a:prstGeom>
            <a:noFill/>
            <a:sp3d extrusionH="285750" prstMaterial="matte">
              <a:bevelT w="69850" h="0"/>
            </a:sp3d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5400" dirty="0" smtClean="0">
                  <a:solidFill>
                    <a:srgbClr val="FFFFFF"/>
                  </a:solidFill>
                </a:rPr>
                <a:t>03</a:t>
              </a:r>
              <a:endParaRPr lang="en-US" sz="5400" dirty="0">
                <a:solidFill>
                  <a:srgbClr val="FFFFFF"/>
                </a:solidFill>
              </a:endParaRPr>
            </a:p>
          </p:txBody>
        </p:sp>
      </p:grpSp>
      <p:sp>
        <p:nvSpPr>
          <p:cNvPr id="18" name="Rectangle 17"/>
          <p:cNvSpPr/>
          <p:nvPr/>
        </p:nvSpPr>
        <p:spPr>
          <a:xfrm>
            <a:off x="9049615" y="4743003"/>
            <a:ext cx="2473694" cy="91824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dirty="0">
                <a:solidFill>
                  <a:schemeClr val="tx1"/>
                </a:solidFill>
              </a:rPr>
              <a:t>Heading text</a:t>
            </a:r>
          </a:p>
          <a:p>
            <a:r>
              <a:rPr lang="da-DK" sz="1400" dirty="0">
                <a:solidFill>
                  <a:schemeClr val="tx1"/>
                </a:solidFill>
              </a:rPr>
              <a:t>Lorem ipsum dolor sit amet consequitor</a:t>
            </a:r>
            <a:endParaRPr lang="en-US" sz="2000" dirty="0">
              <a:solidFill>
                <a:schemeClr val="tx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678889" y="1431759"/>
            <a:ext cx="2473694" cy="91824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Heading text</a:t>
            </a:r>
          </a:p>
          <a:p>
            <a:pPr algn="r"/>
            <a:r>
              <a:rPr lang="da-DK" sz="1400" dirty="0">
                <a:solidFill>
                  <a:schemeClr val="tx1"/>
                </a:solidFill>
              </a:rPr>
              <a:t>Lorem ipsum dolor sit amet consequitor</a:t>
            </a:r>
            <a:endParaRPr lang="en-US" sz="2000" dirty="0">
              <a:solidFill>
                <a:schemeClr val="tx1"/>
              </a:solidFill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678889" y="4743003"/>
            <a:ext cx="2473694" cy="91824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pPr algn="r"/>
            <a:r>
              <a:rPr lang="en-US" dirty="0">
                <a:solidFill>
                  <a:schemeClr val="tx1"/>
                </a:solidFill>
              </a:rPr>
              <a:t>Heading text</a:t>
            </a:r>
          </a:p>
          <a:p>
            <a:pPr algn="r"/>
            <a:r>
              <a:rPr lang="da-DK" sz="1400" dirty="0">
                <a:solidFill>
                  <a:schemeClr val="tx1"/>
                </a:solidFill>
              </a:rPr>
              <a:t>Lorem ipsum dolor sit amet consequitor</a:t>
            </a:r>
            <a:endParaRPr lang="en-US" sz="2000" dirty="0">
              <a:solidFill>
                <a:schemeClr val="tx1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3275061" y="1496783"/>
            <a:ext cx="788196" cy="788196"/>
            <a:chOff x="718408" y="3247559"/>
            <a:chExt cx="623050" cy="623050"/>
          </a:xfrm>
        </p:grpSpPr>
        <p:sp>
          <p:nvSpPr>
            <p:cNvPr id="23" name="Oval 22"/>
            <p:cNvSpPr/>
            <p:nvPr/>
          </p:nvSpPr>
          <p:spPr>
            <a:xfrm>
              <a:off x="718408" y="3247559"/>
              <a:ext cx="623050" cy="62305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834598" y="3368602"/>
              <a:ext cx="390670" cy="380964"/>
            </a:xfrm>
            <a:prstGeom prst="rect">
              <a:avLst/>
            </a:prstGeom>
          </p:spPr>
        </p:pic>
      </p:grpSp>
      <p:grpSp>
        <p:nvGrpSpPr>
          <p:cNvPr id="28" name="Group 27"/>
          <p:cNvGrpSpPr/>
          <p:nvPr/>
        </p:nvGrpSpPr>
        <p:grpSpPr>
          <a:xfrm>
            <a:off x="8225415" y="4808027"/>
            <a:ext cx="788196" cy="788196"/>
            <a:chOff x="718408" y="2370734"/>
            <a:chExt cx="623050" cy="623050"/>
          </a:xfrm>
        </p:grpSpPr>
        <p:sp>
          <p:nvSpPr>
            <p:cNvPr id="29" name="Oval 28"/>
            <p:cNvSpPr/>
            <p:nvPr/>
          </p:nvSpPr>
          <p:spPr>
            <a:xfrm>
              <a:off x="718408" y="2370734"/>
              <a:ext cx="623050" cy="6230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24174" y="2476500"/>
              <a:ext cx="411518" cy="411518"/>
            </a:xfrm>
            <a:prstGeom prst="rect">
              <a:avLst/>
            </a:prstGeom>
          </p:spPr>
        </p:pic>
      </p:grpSp>
      <p:grpSp>
        <p:nvGrpSpPr>
          <p:cNvPr id="31" name="Group 30"/>
          <p:cNvGrpSpPr/>
          <p:nvPr/>
        </p:nvGrpSpPr>
        <p:grpSpPr>
          <a:xfrm>
            <a:off x="3275061" y="4808027"/>
            <a:ext cx="788196" cy="788196"/>
            <a:chOff x="718408" y="4229838"/>
            <a:chExt cx="623050" cy="623050"/>
          </a:xfrm>
        </p:grpSpPr>
        <p:sp>
          <p:nvSpPr>
            <p:cNvPr id="32" name="Oval 31"/>
            <p:cNvSpPr/>
            <p:nvPr/>
          </p:nvSpPr>
          <p:spPr>
            <a:xfrm>
              <a:off x="718408" y="4229838"/>
              <a:ext cx="623050" cy="62305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96288" y="4419203"/>
              <a:ext cx="467290" cy="244320"/>
            </a:xfrm>
            <a:prstGeom prst="rect">
              <a:avLst/>
            </a:prstGeom>
          </p:spPr>
        </p:pic>
      </p:grpSp>
      <p:sp>
        <p:nvSpPr>
          <p:cNvPr id="34" name="Freeform 33"/>
          <p:cNvSpPr/>
          <p:nvPr/>
        </p:nvSpPr>
        <p:spPr>
          <a:xfrm>
            <a:off x="7386110" y="1887793"/>
            <a:ext cx="871417" cy="257040"/>
          </a:xfrm>
          <a:custGeom>
            <a:avLst/>
            <a:gdLst>
              <a:gd name="connsiteX0" fmla="*/ 2833254 w 2833254"/>
              <a:gd name="connsiteY0" fmla="*/ 0 h 1087582"/>
              <a:gd name="connsiteX1" fmla="*/ 928254 w 2833254"/>
              <a:gd name="connsiteY1" fmla="*/ 0 h 1087582"/>
              <a:gd name="connsiteX2" fmla="*/ 0 w 2833254"/>
              <a:gd name="connsiteY2" fmla="*/ 1087582 h 108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3254" h="1087582">
                <a:moveTo>
                  <a:pt x="2833254" y="0"/>
                </a:moveTo>
                <a:lnTo>
                  <a:pt x="928254" y="0"/>
                </a:lnTo>
                <a:lnTo>
                  <a:pt x="0" y="1087582"/>
                </a:lnTo>
              </a:path>
            </a:pathLst>
          </a:custGeom>
          <a:noFill/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9072475" y="1431759"/>
            <a:ext cx="2473694" cy="918245"/>
          </a:xfrm>
          <a:prstGeom prst="rect">
            <a:avLst/>
          </a:prstGeom>
          <a:noFill/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t" anchorCtr="0"/>
          <a:lstStyle/>
          <a:p>
            <a:r>
              <a:rPr lang="en-US" dirty="0">
                <a:solidFill>
                  <a:schemeClr val="tx1"/>
                </a:solidFill>
              </a:rPr>
              <a:t>Heading text</a:t>
            </a:r>
          </a:p>
          <a:p>
            <a:r>
              <a:rPr lang="da-DK" sz="1400" dirty="0">
                <a:solidFill>
                  <a:schemeClr val="tx1"/>
                </a:solidFill>
              </a:rPr>
              <a:t>Lorem ipsum dolor sit amet consequitor</a:t>
            </a:r>
            <a:endParaRPr lang="en-US" sz="2000" dirty="0">
              <a:solidFill>
                <a:schemeClr val="tx1"/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8248275" y="1496783"/>
            <a:ext cx="788196" cy="788196"/>
            <a:chOff x="718408" y="1484685"/>
            <a:chExt cx="623050" cy="623050"/>
          </a:xfrm>
        </p:grpSpPr>
        <p:sp>
          <p:nvSpPr>
            <p:cNvPr id="26" name="Oval 25"/>
            <p:cNvSpPr/>
            <p:nvPr/>
          </p:nvSpPr>
          <p:spPr>
            <a:xfrm>
              <a:off x="718408" y="1484685"/>
              <a:ext cx="623050" cy="6230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46806" y="1641500"/>
              <a:ext cx="366254" cy="309420"/>
            </a:xfrm>
            <a:prstGeom prst="rect">
              <a:avLst/>
            </a:prstGeom>
          </p:spPr>
        </p:pic>
      </p:grpSp>
      <p:sp>
        <p:nvSpPr>
          <p:cNvPr id="35" name="Freeform 34"/>
          <p:cNvSpPr/>
          <p:nvPr/>
        </p:nvSpPr>
        <p:spPr>
          <a:xfrm flipV="1">
            <a:off x="7314741" y="4941826"/>
            <a:ext cx="942786" cy="264763"/>
          </a:xfrm>
          <a:custGeom>
            <a:avLst/>
            <a:gdLst>
              <a:gd name="connsiteX0" fmla="*/ 2833254 w 2833254"/>
              <a:gd name="connsiteY0" fmla="*/ 0 h 1087582"/>
              <a:gd name="connsiteX1" fmla="*/ 928254 w 2833254"/>
              <a:gd name="connsiteY1" fmla="*/ 0 h 1087582"/>
              <a:gd name="connsiteX2" fmla="*/ 0 w 2833254"/>
              <a:gd name="connsiteY2" fmla="*/ 1087582 h 108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3254" h="1087582">
                <a:moveTo>
                  <a:pt x="2833254" y="0"/>
                </a:moveTo>
                <a:lnTo>
                  <a:pt x="928254" y="0"/>
                </a:lnTo>
                <a:lnTo>
                  <a:pt x="0" y="1087582"/>
                </a:lnTo>
              </a:path>
            </a:pathLst>
          </a:custGeom>
          <a:noFill/>
          <a:ln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Freeform 35"/>
          <p:cNvSpPr/>
          <p:nvPr/>
        </p:nvSpPr>
        <p:spPr>
          <a:xfrm flipH="1">
            <a:off x="4063266" y="1887793"/>
            <a:ext cx="780222" cy="244060"/>
          </a:xfrm>
          <a:custGeom>
            <a:avLst/>
            <a:gdLst>
              <a:gd name="connsiteX0" fmla="*/ 2833254 w 2833254"/>
              <a:gd name="connsiteY0" fmla="*/ 0 h 1087582"/>
              <a:gd name="connsiteX1" fmla="*/ 928254 w 2833254"/>
              <a:gd name="connsiteY1" fmla="*/ 0 h 1087582"/>
              <a:gd name="connsiteX2" fmla="*/ 0 w 2833254"/>
              <a:gd name="connsiteY2" fmla="*/ 1087582 h 108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3254" h="1087582">
                <a:moveTo>
                  <a:pt x="2833254" y="0"/>
                </a:moveTo>
                <a:lnTo>
                  <a:pt x="928254" y="0"/>
                </a:lnTo>
                <a:lnTo>
                  <a:pt x="0" y="1087582"/>
                </a:lnTo>
              </a:path>
            </a:pathLst>
          </a:custGeom>
          <a:noFill/>
          <a:ln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 36"/>
          <p:cNvSpPr/>
          <p:nvPr/>
        </p:nvSpPr>
        <p:spPr>
          <a:xfrm flipH="1" flipV="1">
            <a:off x="4063265" y="4941826"/>
            <a:ext cx="829011" cy="264763"/>
          </a:xfrm>
          <a:custGeom>
            <a:avLst/>
            <a:gdLst>
              <a:gd name="connsiteX0" fmla="*/ 2833254 w 2833254"/>
              <a:gd name="connsiteY0" fmla="*/ 0 h 1087582"/>
              <a:gd name="connsiteX1" fmla="*/ 928254 w 2833254"/>
              <a:gd name="connsiteY1" fmla="*/ 0 h 1087582"/>
              <a:gd name="connsiteX2" fmla="*/ 0 w 2833254"/>
              <a:gd name="connsiteY2" fmla="*/ 1087582 h 108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3254" h="1087582">
                <a:moveTo>
                  <a:pt x="2833254" y="0"/>
                </a:moveTo>
                <a:lnTo>
                  <a:pt x="928254" y="0"/>
                </a:lnTo>
                <a:lnTo>
                  <a:pt x="0" y="1087582"/>
                </a:lnTo>
              </a:path>
            </a:pathLst>
          </a:custGeom>
          <a:noFill/>
          <a:ln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174377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With each phase, a defined process in place</a:t>
            </a:r>
            <a:endParaRPr lang="en-US" dirty="0"/>
          </a:p>
        </p:txBody>
      </p:sp>
      <p:sp>
        <p:nvSpPr>
          <p:cNvPr id="34" name="Text Placeholder 3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 smtClean="0"/>
              <a:t>Phasellus</a:t>
            </a:r>
            <a:r>
              <a:rPr lang="en-US" dirty="0" smtClean="0"/>
              <a:t> </a:t>
            </a:r>
            <a:r>
              <a:rPr lang="en-US" dirty="0"/>
              <a:t>et </a:t>
            </a:r>
            <a:r>
              <a:rPr lang="en-US" dirty="0" err="1"/>
              <a:t>rutrum</a:t>
            </a:r>
            <a:r>
              <a:rPr lang="en-US" dirty="0"/>
              <a:t> </a:t>
            </a:r>
            <a:r>
              <a:rPr lang="en-US" dirty="0" err="1" smtClean="0"/>
              <a:t>tellus</a:t>
            </a:r>
            <a:r>
              <a:rPr lang="en-US" dirty="0" smtClean="0"/>
              <a:t> </a:t>
            </a:r>
            <a:r>
              <a:rPr lang="en-US" dirty="0" err="1" smtClean="0"/>
              <a:t>nam</a:t>
            </a:r>
            <a:r>
              <a:rPr lang="en-US" dirty="0" smtClean="0"/>
              <a:t> </a:t>
            </a:r>
            <a:r>
              <a:rPr lang="en-US" dirty="0" err="1"/>
              <a:t>suscipit</a:t>
            </a:r>
            <a:r>
              <a:rPr lang="en-US" dirty="0"/>
              <a:t> non dui </a:t>
            </a:r>
            <a:r>
              <a:rPr lang="en-US" dirty="0" err="1" smtClean="0"/>
              <a:t>sed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777113" y="1880828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Arc 4"/>
          <p:cNvSpPr/>
          <p:nvPr/>
        </p:nvSpPr>
        <p:spPr>
          <a:xfrm>
            <a:off x="1778241" y="1881956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3937353" y="1880828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Arc 6"/>
          <p:cNvSpPr/>
          <p:nvPr/>
        </p:nvSpPr>
        <p:spPr>
          <a:xfrm rot="10800000">
            <a:off x="3938481" y="1881956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096663" y="1880828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6097791" y="1881956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8256903" y="1880828"/>
            <a:ext cx="2160240" cy="2160240"/>
          </a:xfrm>
          <a:prstGeom prst="ellipse">
            <a:avLst/>
          </a:prstGeom>
          <a:noFill/>
          <a:ln w="69850">
            <a:solidFill>
              <a:srgbClr val="B2B2B2">
                <a:alpha val="3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c 10"/>
          <p:cNvSpPr/>
          <p:nvPr/>
        </p:nvSpPr>
        <p:spPr>
          <a:xfrm rot="10800000">
            <a:off x="8258031" y="1881956"/>
            <a:ext cx="2157984" cy="2157984"/>
          </a:xfrm>
          <a:prstGeom prst="arc">
            <a:avLst>
              <a:gd name="adj1" fmla="val 10766207"/>
              <a:gd name="adj2" fmla="val 0"/>
            </a:avLst>
          </a:prstGeom>
          <a:ln w="69850" cap="rnd"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4643209" y="2132857"/>
            <a:ext cx="747904" cy="747904"/>
            <a:chOff x="6207761" y="7121628"/>
            <a:chExt cx="837455" cy="837453"/>
          </a:xfrm>
        </p:grpSpPr>
        <p:sp>
          <p:nvSpPr>
            <p:cNvPr id="14" name="Oval 19"/>
            <p:cNvSpPr>
              <a:spLocks noChangeArrowheads="1"/>
            </p:cNvSpPr>
            <p:nvPr/>
          </p:nvSpPr>
          <p:spPr bwMode="auto">
            <a:xfrm>
              <a:off x="6207761" y="7121628"/>
              <a:ext cx="837455" cy="83745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5"/>
            <p:cNvSpPr>
              <a:spLocks noEditPoints="1"/>
            </p:cNvSpPr>
            <p:nvPr/>
          </p:nvSpPr>
          <p:spPr bwMode="auto">
            <a:xfrm>
              <a:off x="6365307" y="7326026"/>
              <a:ext cx="521359" cy="428672"/>
            </a:xfrm>
            <a:custGeom>
              <a:avLst/>
              <a:gdLst>
                <a:gd name="T0" fmla="*/ 414 w 444"/>
                <a:gd name="T1" fmla="*/ 172 h 365"/>
                <a:gd name="T2" fmla="*/ 392 w 444"/>
                <a:gd name="T3" fmla="*/ 0 h 365"/>
                <a:gd name="T4" fmla="*/ 0 w 444"/>
                <a:gd name="T5" fmla="*/ 22 h 365"/>
                <a:gd name="T6" fmla="*/ 22 w 444"/>
                <a:gd name="T7" fmla="*/ 283 h 365"/>
                <a:gd name="T8" fmla="*/ 144 w 444"/>
                <a:gd name="T9" fmla="*/ 355 h 365"/>
                <a:gd name="T10" fmla="*/ 118 w 444"/>
                <a:gd name="T11" fmla="*/ 360 h 365"/>
                <a:gd name="T12" fmla="*/ 291 w 444"/>
                <a:gd name="T13" fmla="*/ 365 h 365"/>
                <a:gd name="T14" fmla="*/ 291 w 444"/>
                <a:gd name="T15" fmla="*/ 355 h 365"/>
                <a:gd name="T16" fmla="*/ 254 w 444"/>
                <a:gd name="T17" fmla="*/ 283 h 365"/>
                <a:gd name="T18" fmla="*/ 326 w 444"/>
                <a:gd name="T19" fmla="*/ 348 h 365"/>
                <a:gd name="T20" fmla="*/ 427 w 444"/>
                <a:gd name="T21" fmla="*/ 365 h 365"/>
                <a:gd name="T22" fmla="*/ 444 w 444"/>
                <a:gd name="T23" fmla="*/ 189 h 365"/>
                <a:gd name="T24" fmla="*/ 10 w 444"/>
                <a:gd name="T25" fmla="*/ 22 h 365"/>
                <a:gd name="T26" fmla="*/ 392 w 444"/>
                <a:gd name="T27" fmla="*/ 9 h 365"/>
                <a:gd name="T28" fmla="*/ 404 w 444"/>
                <a:gd name="T29" fmla="*/ 36 h 365"/>
                <a:gd name="T30" fmla="*/ 10 w 444"/>
                <a:gd name="T31" fmla="*/ 22 h 365"/>
                <a:gd name="T32" fmla="*/ 158 w 444"/>
                <a:gd name="T33" fmla="*/ 355 h 365"/>
                <a:gd name="T34" fmla="*/ 245 w 444"/>
                <a:gd name="T35" fmla="*/ 283 h 365"/>
                <a:gd name="T36" fmla="*/ 259 w 444"/>
                <a:gd name="T37" fmla="*/ 355 h 365"/>
                <a:gd name="T38" fmla="*/ 22 w 444"/>
                <a:gd name="T39" fmla="*/ 273 h 365"/>
                <a:gd name="T40" fmla="*/ 10 w 444"/>
                <a:gd name="T41" fmla="*/ 247 h 365"/>
                <a:gd name="T42" fmla="*/ 326 w 444"/>
                <a:gd name="T43" fmla="*/ 273 h 365"/>
                <a:gd name="T44" fmla="*/ 326 w 444"/>
                <a:gd name="T45" fmla="*/ 237 h 365"/>
                <a:gd name="T46" fmla="*/ 10 w 444"/>
                <a:gd name="T47" fmla="*/ 45 h 365"/>
                <a:gd name="T48" fmla="*/ 404 w 444"/>
                <a:gd name="T49" fmla="*/ 172 h 365"/>
                <a:gd name="T50" fmla="*/ 326 w 444"/>
                <a:gd name="T51" fmla="*/ 189 h 365"/>
                <a:gd name="T52" fmla="*/ 427 w 444"/>
                <a:gd name="T53" fmla="*/ 355 h 365"/>
                <a:gd name="T54" fmla="*/ 336 w 444"/>
                <a:gd name="T55" fmla="*/ 348 h 365"/>
                <a:gd name="T56" fmla="*/ 434 w 444"/>
                <a:gd name="T57" fmla="*/ 339 h 365"/>
                <a:gd name="T58" fmla="*/ 434 w 444"/>
                <a:gd name="T59" fmla="*/ 329 h 365"/>
                <a:gd name="T60" fmla="*/ 336 w 444"/>
                <a:gd name="T61" fmla="*/ 205 h 365"/>
                <a:gd name="T62" fmla="*/ 434 w 444"/>
                <a:gd name="T63" fmla="*/ 329 h 365"/>
                <a:gd name="T64" fmla="*/ 336 w 444"/>
                <a:gd name="T65" fmla="*/ 196 h 365"/>
                <a:gd name="T66" fmla="*/ 343 w 444"/>
                <a:gd name="T67" fmla="*/ 181 h 365"/>
                <a:gd name="T68" fmla="*/ 434 w 444"/>
                <a:gd name="T69" fmla="*/ 189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365">
                  <a:moveTo>
                    <a:pt x="427" y="172"/>
                  </a:moveTo>
                  <a:cubicBezTo>
                    <a:pt x="414" y="172"/>
                    <a:pt x="414" y="172"/>
                    <a:pt x="414" y="172"/>
                  </a:cubicBezTo>
                  <a:cubicBezTo>
                    <a:pt x="414" y="22"/>
                    <a:pt x="414" y="22"/>
                    <a:pt x="414" y="22"/>
                  </a:cubicBezTo>
                  <a:cubicBezTo>
                    <a:pt x="414" y="10"/>
                    <a:pt x="404" y="0"/>
                    <a:pt x="39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3"/>
                    <a:pt x="10" y="283"/>
                    <a:pt x="22" y="283"/>
                  </a:cubicBezTo>
                  <a:cubicBezTo>
                    <a:pt x="163" y="283"/>
                    <a:pt x="163" y="283"/>
                    <a:pt x="163" y="283"/>
                  </a:cubicBezTo>
                  <a:cubicBezTo>
                    <a:pt x="161" y="319"/>
                    <a:pt x="154" y="355"/>
                    <a:pt x="144" y="355"/>
                  </a:cubicBezTo>
                  <a:cubicBezTo>
                    <a:pt x="123" y="355"/>
                    <a:pt x="123" y="355"/>
                    <a:pt x="123" y="355"/>
                  </a:cubicBezTo>
                  <a:cubicBezTo>
                    <a:pt x="120" y="355"/>
                    <a:pt x="118" y="358"/>
                    <a:pt x="118" y="360"/>
                  </a:cubicBezTo>
                  <a:cubicBezTo>
                    <a:pt x="118" y="363"/>
                    <a:pt x="120" y="365"/>
                    <a:pt x="123" y="365"/>
                  </a:cubicBezTo>
                  <a:cubicBezTo>
                    <a:pt x="291" y="365"/>
                    <a:pt x="291" y="365"/>
                    <a:pt x="291" y="365"/>
                  </a:cubicBezTo>
                  <a:cubicBezTo>
                    <a:pt x="294" y="365"/>
                    <a:pt x="296" y="363"/>
                    <a:pt x="296" y="360"/>
                  </a:cubicBezTo>
                  <a:cubicBezTo>
                    <a:pt x="296" y="358"/>
                    <a:pt x="294" y="355"/>
                    <a:pt x="291" y="355"/>
                  </a:cubicBezTo>
                  <a:cubicBezTo>
                    <a:pt x="273" y="355"/>
                    <a:pt x="273" y="355"/>
                    <a:pt x="273" y="355"/>
                  </a:cubicBezTo>
                  <a:cubicBezTo>
                    <a:pt x="264" y="355"/>
                    <a:pt x="256" y="319"/>
                    <a:pt x="254" y="283"/>
                  </a:cubicBezTo>
                  <a:cubicBezTo>
                    <a:pt x="326" y="283"/>
                    <a:pt x="326" y="283"/>
                    <a:pt x="326" y="283"/>
                  </a:cubicBezTo>
                  <a:cubicBezTo>
                    <a:pt x="326" y="348"/>
                    <a:pt x="326" y="348"/>
                    <a:pt x="326" y="348"/>
                  </a:cubicBezTo>
                  <a:cubicBezTo>
                    <a:pt x="326" y="357"/>
                    <a:pt x="334" y="365"/>
                    <a:pt x="343" y="365"/>
                  </a:cubicBezTo>
                  <a:cubicBezTo>
                    <a:pt x="427" y="365"/>
                    <a:pt x="427" y="365"/>
                    <a:pt x="427" y="365"/>
                  </a:cubicBezTo>
                  <a:cubicBezTo>
                    <a:pt x="436" y="365"/>
                    <a:pt x="444" y="357"/>
                    <a:pt x="444" y="348"/>
                  </a:cubicBezTo>
                  <a:cubicBezTo>
                    <a:pt x="444" y="189"/>
                    <a:pt x="444" y="189"/>
                    <a:pt x="444" y="189"/>
                  </a:cubicBezTo>
                  <a:cubicBezTo>
                    <a:pt x="444" y="179"/>
                    <a:pt x="436" y="172"/>
                    <a:pt x="427" y="172"/>
                  </a:cubicBezTo>
                  <a:close/>
                  <a:moveTo>
                    <a:pt x="10" y="22"/>
                  </a:moveTo>
                  <a:cubicBezTo>
                    <a:pt x="10" y="15"/>
                    <a:pt x="15" y="9"/>
                    <a:pt x="22" y="9"/>
                  </a:cubicBezTo>
                  <a:cubicBezTo>
                    <a:pt x="392" y="9"/>
                    <a:pt x="392" y="9"/>
                    <a:pt x="392" y="9"/>
                  </a:cubicBezTo>
                  <a:cubicBezTo>
                    <a:pt x="399" y="9"/>
                    <a:pt x="404" y="15"/>
                    <a:pt x="404" y="22"/>
                  </a:cubicBezTo>
                  <a:cubicBezTo>
                    <a:pt x="404" y="36"/>
                    <a:pt x="404" y="36"/>
                    <a:pt x="404" y="36"/>
                  </a:cubicBezTo>
                  <a:cubicBezTo>
                    <a:pt x="10" y="36"/>
                    <a:pt x="10" y="36"/>
                    <a:pt x="10" y="36"/>
                  </a:cubicBezTo>
                  <a:lnTo>
                    <a:pt x="10" y="22"/>
                  </a:lnTo>
                  <a:close/>
                  <a:moveTo>
                    <a:pt x="259" y="355"/>
                  </a:moveTo>
                  <a:cubicBezTo>
                    <a:pt x="158" y="355"/>
                    <a:pt x="158" y="355"/>
                    <a:pt x="158" y="355"/>
                  </a:cubicBezTo>
                  <a:cubicBezTo>
                    <a:pt x="169" y="338"/>
                    <a:pt x="172" y="301"/>
                    <a:pt x="172" y="283"/>
                  </a:cubicBezTo>
                  <a:cubicBezTo>
                    <a:pt x="245" y="283"/>
                    <a:pt x="245" y="283"/>
                    <a:pt x="245" y="283"/>
                  </a:cubicBezTo>
                  <a:cubicBezTo>
                    <a:pt x="245" y="290"/>
                    <a:pt x="246" y="305"/>
                    <a:pt x="249" y="320"/>
                  </a:cubicBezTo>
                  <a:cubicBezTo>
                    <a:pt x="251" y="336"/>
                    <a:pt x="255" y="348"/>
                    <a:pt x="259" y="355"/>
                  </a:cubicBezTo>
                  <a:close/>
                  <a:moveTo>
                    <a:pt x="326" y="273"/>
                  </a:moveTo>
                  <a:cubicBezTo>
                    <a:pt x="22" y="273"/>
                    <a:pt x="22" y="273"/>
                    <a:pt x="22" y="273"/>
                  </a:cubicBezTo>
                  <a:cubicBezTo>
                    <a:pt x="15" y="273"/>
                    <a:pt x="10" y="268"/>
                    <a:pt x="10" y="261"/>
                  </a:cubicBezTo>
                  <a:cubicBezTo>
                    <a:pt x="10" y="247"/>
                    <a:pt x="10" y="247"/>
                    <a:pt x="10" y="247"/>
                  </a:cubicBezTo>
                  <a:cubicBezTo>
                    <a:pt x="326" y="247"/>
                    <a:pt x="326" y="247"/>
                    <a:pt x="326" y="247"/>
                  </a:cubicBezTo>
                  <a:lnTo>
                    <a:pt x="326" y="273"/>
                  </a:lnTo>
                  <a:close/>
                  <a:moveTo>
                    <a:pt x="326" y="189"/>
                  </a:moveTo>
                  <a:cubicBezTo>
                    <a:pt x="326" y="237"/>
                    <a:pt x="326" y="237"/>
                    <a:pt x="326" y="237"/>
                  </a:cubicBezTo>
                  <a:cubicBezTo>
                    <a:pt x="10" y="237"/>
                    <a:pt x="10" y="237"/>
                    <a:pt x="10" y="237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404" y="45"/>
                    <a:pt x="404" y="45"/>
                    <a:pt x="404" y="45"/>
                  </a:cubicBezTo>
                  <a:cubicBezTo>
                    <a:pt x="404" y="172"/>
                    <a:pt x="404" y="172"/>
                    <a:pt x="404" y="172"/>
                  </a:cubicBezTo>
                  <a:cubicBezTo>
                    <a:pt x="343" y="172"/>
                    <a:pt x="343" y="172"/>
                    <a:pt x="343" y="172"/>
                  </a:cubicBezTo>
                  <a:cubicBezTo>
                    <a:pt x="334" y="172"/>
                    <a:pt x="326" y="179"/>
                    <a:pt x="326" y="189"/>
                  </a:cubicBezTo>
                  <a:close/>
                  <a:moveTo>
                    <a:pt x="434" y="348"/>
                  </a:moveTo>
                  <a:cubicBezTo>
                    <a:pt x="434" y="352"/>
                    <a:pt x="431" y="355"/>
                    <a:pt x="427" y="355"/>
                  </a:cubicBezTo>
                  <a:cubicBezTo>
                    <a:pt x="343" y="355"/>
                    <a:pt x="343" y="355"/>
                    <a:pt x="343" y="355"/>
                  </a:cubicBezTo>
                  <a:cubicBezTo>
                    <a:pt x="339" y="355"/>
                    <a:pt x="336" y="352"/>
                    <a:pt x="336" y="348"/>
                  </a:cubicBezTo>
                  <a:cubicBezTo>
                    <a:pt x="336" y="339"/>
                    <a:pt x="336" y="339"/>
                    <a:pt x="336" y="339"/>
                  </a:cubicBezTo>
                  <a:cubicBezTo>
                    <a:pt x="434" y="339"/>
                    <a:pt x="434" y="339"/>
                    <a:pt x="434" y="339"/>
                  </a:cubicBezTo>
                  <a:lnTo>
                    <a:pt x="434" y="348"/>
                  </a:lnTo>
                  <a:close/>
                  <a:moveTo>
                    <a:pt x="434" y="329"/>
                  </a:moveTo>
                  <a:cubicBezTo>
                    <a:pt x="336" y="329"/>
                    <a:pt x="336" y="329"/>
                    <a:pt x="336" y="329"/>
                  </a:cubicBezTo>
                  <a:cubicBezTo>
                    <a:pt x="336" y="205"/>
                    <a:pt x="336" y="205"/>
                    <a:pt x="336" y="205"/>
                  </a:cubicBezTo>
                  <a:cubicBezTo>
                    <a:pt x="434" y="205"/>
                    <a:pt x="434" y="205"/>
                    <a:pt x="434" y="205"/>
                  </a:cubicBezTo>
                  <a:lnTo>
                    <a:pt x="434" y="329"/>
                  </a:lnTo>
                  <a:close/>
                  <a:moveTo>
                    <a:pt x="434" y="196"/>
                  </a:moveTo>
                  <a:cubicBezTo>
                    <a:pt x="336" y="196"/>
                    <a:pt x="336" y="196"/>
                    <a:pt x="336" y="196"/>
                  </a:cubicBezTo>
                  <a:cubicBezTo>
                    <a:pt x="336" y="189"/>
                    <a:pt x="336" y="189"/>
                    <a:pt x="336" y="189"/>
                  </a:cubicBezTo>
                  <a:cubicBezTo>
                    <a:pt x="336" y="184"/>
                    <a:pt x="339" y="181"/>
                    <a:pt x="343" y="181"/>
                  </a:cubicBezTo>
                  <a:cubicBezTo>
                    <a:pt x="427" y="181"/>
                    <a:pt x="427" y="181"/>
                    <a:pt x="427" y="181"/>
                  </a:cubicBezTo>
                  <a:cubicBezTo>
                    <a:pt x="431" y="181"/>
                    <a:pt x="434" y="184"/>
                    <a:pt x="434" y="189"/>
                  </a:cubicBezTo>
                  <a:lnTo>
                    <a:pt x="434" y="1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803141" y="2132853"/>
            <a:ext cx="747904" cy="747904"/>
            <a:chOff x="7202762" y="7121642"/>
            <a:chExt cx="837454" cy="837455"/>
          </a:xfrm>
        </p:grpSpPr>
        <p:sp>
          <p:nvSpPr>
            <p:cNvPr id="17" name="Oval 20"/>
            <p:cNvSpPr>
              <a:spLocks noChangeArrowheads="1"/>
            </p:cNvSpPr>
            <p:nvPr/>
          </p:nvSpPr>
          <p:spPr bwMode="auto">
            <a:xfrm>
              <a:off x="7202762" y="7121642"/>
              <a:ext cx="837454" cy="83745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25"/>
            <p:cNvSpPr>
              <a:spLocks noEditPoints="1"/>
            </p:cNvSpPr>
            <p:nvPr/>
          </p:nvSpPr>
          <p:spPr bwMode="auto">
            <a:xfrm>
              <a:off x="7402870" y="7309146"/>
              <a:ext cx="436570" cy="463435"/>
            </a:xfrm>
            <a:custGeom>
              <a:avLst/>
              <a:gdLst>
                <a:gd name="T0" fmla="*/ 417 w 554"/>
                <a:gd name="T1" fmla="*/ 228 h 588"/>
                <a:gd name="T2" fmla="*/ 368 w 554"/>
                <a:gd name="T3" fmla="*/ 128 h 588"/>
                <a:gd name="T4" fmla="*/ 390 w 554"/>
                <a:gd name="T5" fmla="*/ 69 h 588"/>
                <a:gd name="T6" fmla="*/ 397 w 554"/>
                <a:gd name="T7" fmla="*/ 7 h 588"/>
                <a:gd name="T8" fmla="*/ 158 w 554"/>
                <a:gd name="T9" fmla="*/ 0 h 588"/>
                <a:gd name="T10" fmla="*/ 151 w 554"/>
                <a:gd name="T11" fmla="*/ 62 h 588"/>
                <a:gd name="T12" fmla="*/ 186 w 554"/>
                <a:gd name="T13" fmla="*/ 69 h 588"/>
                <a:gd name="T14" fmla="*/ 140 w 554"/>
                <a:gd name="T15" fmla="*/ 223 h 588"/>
                <a:gd name="T16" fmla="*/ 24 w 554"/>
                <a:gd name="T17" fmla="*/ 459 h 588"/>
                <a:gd name="T18" fmla="*/ 70 w 554"/>
                <a:gd name="T19" fmla="*/ 588 h 588"/>
                <a:gd name="T20" fmla="*/ 540 w 554"/>
                <a:gd name="T21" fmla="*/ 564 h 588"/>
                <a:gd name="T22" fmla="*/ 165 w 554"/>
                <a:gd name="T23" fmla="*/ 14 h 588"/>
                <a:gd name="T24" fmla="*/ 383 w 554"/>
                <a:gd name="T25" fmla="*/ 55 h 588"/>
                <a:gd name="T26" fmla="*/ 193 w 554"/>
                <a:gd name="T27" fmla="*/ 55 h 588"/>
                <a:gd name="T28" fmla="*/ 165 w 554"/>
                <a:gd name="T29" fmla="*/ 14 h 588"/>
                <a:gd name="T30" fmla="*/ 200 w 554"/>
                <a:gd name="T31" fmla="*/ 129 h 588"/>
                <a:gd name="T32" fmla="*/ 354 w 554"/>
                <a:gd name="T33" fmla="*/ 69 h 588"/>
                <a:gd name="T34" fmla="*/ 355 w 554"/>
                <a:gd name="T35" fmla="*/ 133 h 588"/>
                <a:gd name="T36" fmla="*/ 366 w 554"/>
                <a:gd name="T37" fmla="*/ 243 h 588"/>
                <a:gd name="T38" fmla="*/ 321 w 554"/>
                <a:gd name="T39" fmla="*/ 221 h 588"/>
                <a:gd name="T40" fmla="*/ 316 w 554"/>
                <a:gd name="T41" fmla="*/ 224 h 588"/>
                <a:gd name="T42" fmla="*/ 238 w 554"/>
                <a:gd name="T43" fmla="*/ 224 h 588"/>
                <a:gd name="T44" fmla="*/ 188 w 554"/>
                <a:gd name="T45" fmla="*/ 243 h 588"/>
                <a:gd name="T46" fmla="*/ 200 w 554"/>
                <a:gd name="T47" fmla="*/ 133 h 588"/>
                <a:gd name="T48" fmla="*/ 484 w 554"/>
                <a:gd name="T49" fmla="*/ 574 h 588"/>
                <a:gd name="T50" fmla="*/ 26 w 554"/>
                <a:gd name="T51" fmla="*/ 557 h 588"/>
                <a:gd name="T52" fmla="*/ 147 w 554"/>
                <a:gd name="T53" fmla="*/ 241 h 588"/>
                <a:gd name="T54" fmla="*/ 233 w 554"/>
                <a:gd name="T55" fmla="*/ 239 h 588"/>
                <a:gd name="T56" fmla="*/ 321 w 554"/>
                <a:gd name="T57" fmla="*/ 239 h 588"/>
                <a:gd name="T58" fmla="*/ 366 w 554"/>
                <a:gd name="T59" fmla="*/ 257 h 588"/>
                <a:gd name="T60" fmla="*/ 517 w 554"/>
                <a:gd name="T61" fmla="*/ 464 h 588"/>
                <a:gd name="T62" fmla="*/ 222 w 554"/>
                <a:gd name="T63" fmla="*/ 384 h 588"/>
                <a:gd name="T64" fmla="*/ 222 w 554"/>
                <a:gd name="T65" fmla="*/ 470 h 588"/>
                <a:gd name="T66" fmla="*/ 222 w 554"/>
                <a:gd name="T67" fmla="*/ 384 h 588"/>
                <a:gd name="T68" fmla="*/ 193 w 554"/>
                <a:gd name="T69" fmla="*/ 427 h 588"/>
                <a:gd name="T70" fmla="*/ 250 w 554"/>
                <a:gd name="T71" fmla="*/ 427 h 588"/>
                <a:gd name="T72" fmla="*/ 352 w 554"/>
                <a:gd name="T73" fmla="*/ 314 h 588"/>
                <a:gd name="T74" fmla="*/ 352 w 554"/>
                <a:gd name="T75" fmla="*/ 434 h 588"/>
                <a:gd name="T76" fmla="*/ 352 w 554"/>
                <a:gd name="T77" fmla="*/ 314 h 588"/>
                <a:gd name="T78" fmla="*/ 306 w 554"/>
                <a:gd name="T79" fmla="*/ 374 h 588"/>
                <a:gd name="T80" fmla="*/ 398 w 554"/>
                <a:gd name="T81" fmla="*/ 374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54" h="588">
                  <a:moveTo>
                    <a:pt x="530" y="458"/>
                  </a:moveTo>
                  <a:cubicBezTo>
                    <a:pt x="417" y="228"/>
                    <a:pt x="417" y="228"/>
                    <a:pt x="417" y="228"/>
                  </a:cubicBezTo>
                  <a:cubicBezTo>
                    <a:pt x="417" y="226"/>
                    <a:pt x="416" y="224"/>
                    <a:pt x="414" y="223"/>
                  </a:cubicBezTo>
                  <a:cubicBezTo>
                    <a:pt x="368" y="128"/>
                    <a:pt x="368" y="128"/>
                    <a:pt x="368" y="128"/>
                  </a:cubicBezTo>
                  <a:cubicBezTo>
                    <a:pt x="368" y="69"/>
                    <a:pt x="368" y="69"/>
                    <a:pt x="368" y="69"/>
                  </a:cubicBezTo>
                  <a:cubicBezTo>
                    <a:pt x="390" y="69"/>
                    <a:pt x="390" y="69"/>
                    <a:pt x="390" y="69"/>
                  </a:cubicBezTo>
                  <a:cubicBezTo>
                    <a:pt x="394" y="69"/>
                    <a:pt x="397" y="66"/>
                    <a:pt x="397" y="62"/>
                  </a:cubicBezTo>
                  <a:cubicBezTo>
                    <a:pt x="397" y="7"/>
                    <a:pt x="397" y="7"/>
                    <a:pt x="397" y="7"/>
                  </a:cubicBezTo>
                  <a:cubicBezTo>
                    <a:pt x="397" y="3"/>
                    <a:pt x="394" y="0"/>
                    <a:pt x="390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4" y="0"/>
                    <a:pt x="151" y="3"/>
                    <a:pt x="151" y="7"/>
                  </a:cubicBezTo>
                  <a:cubicBezTo>
                    <a:pt x="151" y="62"/>
                    <a:pt x="151" y="62"/>
                    <a:pt x="151" y="62"/>
                  </a:cubicBezTo>
                  <a:cubicBezTo>
                    <a:pt x="151" y="66"/>
                    <a:pt x="154" y="69"/>
                    <a:pt x="158" y="69"/>
                  </a:cubicBezTo>
                  <a:cubicBezTo>
                    <a:pt x="186" y="69"/>
                    <a:pt x="186" y="69"/>
                    <a:pt x="186" y="69"/>
                  </a:cubicBezTo>
                  <a:cubicBezTo>
                    <a:pt x="186" y="128"/>
                    <a:pt x="186" y="128"/>
                    <a:pt x="186" y="128"/>
                  </a:cubicBezTo>
                  <a:cubicBezTo>
                    <a:pt x="140" y="223"/>
                    <a:pt x="140" y="223"/>
                    <a:pt x="140" y="223"/>
                  </a:cubicBezTo>
                  <a:cubicBezTo>
                    <a:pt x="138" y="224"/>
                    <a:pt x="137" y="226"/>
                    <a:pt x="137" y="228"/>
                  </a:cubicBezTo>
                  <a:cubicBezTo>
                    <a:pt x="24" y="459"/>
                    <a:pt x="24" y="459"/>
                    <a:pt x="24" y="459"/>
                  </a:cubicBezTo>
                  <a:cubicBezTo>
                    <a:pt x="3" y="507"/>
                    <a:pt x="0" y="543"/>
                    <a:pt x="14" y="564"/>
                  </a:cubicBezTo>
                  <a:cubicBezTo>
                    <a:pt x="25" y="580"/>
                    <a:pt x="43" y="588"/>
                    <a:pt x="70" y="588"/>
                  </a:cubicBezTo>
                  <a:cubicBezTo>
                    <a:pt x="484" y="588"/>
                    <a:pt x="484" y="588"/>
                    <a:pt x="484" y="588"/>
                  </a:cubicBezTo>
                  <a:cubicBezTo>
                    <a:pt x="511" y="588"/>
                    <a:pt x="530" y="580"/>
                    <a:pt x="540" y="564"/>
                  </a:cubicBezTo>
                  <a:cubicBezTo>
                    <a:pt x="554" y="543"/>
                    <a:pt x="551" y="507"/>
                    <a:pt x="530" y="458"/>
                  </a:cubicBezTo>
                  <a:close/>
                  <a:moveTo>
                    <a:pt x="165" y="14"/>
                  </a:moveTo>
                  <a:cubicBezTo>
                    <a:pt x="383" y="14"/>
                    <a:pt x="383" y="14"/>
                    <a:pt x="383" y="14"/>
                  </a:cubicBezTo>
                  <a:cubicBezTo>
                    <a:pt x="383" y="55"/>
                    <a:pt x="383" y="55"/>
                    <a:pt x="383" y="55"/>
                  </a:cubicBezTo>
                  <a:cubicBezTo>
                    <a:pt x="361" y="55"/>
                    <a:pt x="361" y="55"/>
                    <a:pt x="361" y="55"/>
                  </a:cubicBezTo>
                  <a:cubicBezTo>
                    <a:pt x="193" y="55"/>
                    <a:pt x="193" y="55"/>
                    <a:pt x="193" y="55"/>
                  </a:cubicBezTo>
                  <a:cubicBezTo>
                    <a:pt x="165" y="55"/>
                    <a:pt x="165" y="55"/>
                    <a:pt x="165" y="55"/>
                  </a:cubicBezTo>
                  <a:lnTo>
                    <a:pt x="165" y="14"/>
                  </a:lnTo>
                  <a:close/>
                  <a:moveTo>
                    <a:pt x="200" y="133"/>
                  </a:moveTo>
                  <a:cubicBezTo>
                    <a:pt x="200" y="132"/>
                    <a:pt x="200" y="131"/>
                    <a:pt x="200" y="129"/>
                  </a:cubicBezTo>
                  <a:cubicBezTo>
                    <a:pt x="200" y="69"/>
                    <a:pt x="200" y="69"/>
                    <a:pt x="200" y="69"/>
                  </a:cubicBezTo>
                  <a:cubicBezTo>
                    <a:pt x="354" y="69"/>
                    <a:pt x="354" y="69"/>
                    <a:pt x="354" y="69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54" y="131"/>
                    <a:pt x="354" y="132"/>
                    <a:pt x="355" y="133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392" y="238"/>
                    <a:pt x="379" y="243"/>
                    <a:pt x="366" y="243"/>
                  </a:cubicBezTo>
                  <a:cubicBezTo>
                    <a:pt x="350" y="243"/>
                    <a:pt x="336" y="237"/>
                    <a:pt x="327" y="224"/>
                  </a:cubicBezTo>
                  <a:cubicBezTo>
                    <a:pt x="326" y="222"/>
                    <a:pt x="324" y="221"/>
                    <a:pt x="321" y="221"/>
                  </a:cubicBezTo>
                  <a:cubicBezTo>
                    <a:pt x="321" y="221"/>
                    <a:pt x="321" y="221"/>
                    <a:pt x="321" y="221"/>
                  </a:cubicBezTo>
                  <a:cubicBezTo>
                    <a:pt x="319" y="221"/>
                    <a:pt x="317" y="222"/>
                    <a:pt x="316" y="224"/>
                  </a:cubicBezTo>
                  <a:cubicBezTo>
                    <a:pt x="307" y="236"/>
                    <a:pt x="292" y="243"/>
                    <a:pt x="277" y="243"/>
                  </a:cubicBezTo>
                  <a:cubicBezTo>
                    <a:pt x="262" y="243"/>
                    <a:pt x="247" y="236"/>
                    <a:pt x="238" y="224"/>
                  </a:cubicBezTo>
                  <a:cubicBezTo>
                    <a:pt x="236" y="220"/>
                    <a:pt x="230" y="220"/>
                    <a:pt x="227" y="224"/>
                  </a:cubicBezTo>
                  <a:cubicBezTo>
                    <a:pt x="218" y="236"/>
                    <a:pt x="204" y="243"/>
                    <a:pt x="188" y="243"/>
                  </a:cubicBezTo>
                  <a:cubicBezTo>
                    <a:pt x="175" y="243"/>
                    <a:pt x="162" y="238"/>
                    <a:pt x="153" y="228"/>
                  </a:cubicBezTo>
                  <a:lnTo>
                    <a:pt x="200" y="133"/>
                  </a:lnTo>
                  <a:close/>
                  <a:moveTo>
                    <a:pt x="528" y="557"/>
                  </a:moveTo>
                  <a:cubicBezTo>
                    <a:pt x="521" y="568"/>
                    <a:pt x="506" y="574"/>
                    <a:pt x="484" y="574"/>
                  </a:cubicBezTo>
                  <a:cubicBezTo>
                    <a:pt x="70" y="574"/>
                    <a:pt x="70" y="574"/>
                    <a:pt x="70" y="574"/>
                  </a:cubicBezTo>
                  <a:cubicBezTo>
                    <a:pt x="48" y="574"/>
                    <a:pt x="34" y="568"/>
                    <a:pt x="26" y="557"/>
                  </a:cubicBezTo>
                  <a:cubicBezTo>
                    <a:pt x="15" y="539"/>
                    <a:pt x="18" y="507"/>
                    <a:pt x="37" y="465"/>
                  </a:cubicBezTo>
                  <a:cubicBezTo>
                    <a:pt x="147" y="241"/>
                    <a:pt x="147" y="241"/>
                    <a:pt x="147" y="241"/>
                  </a:cubicBezTo>
                  <a:cubicBezTo>
                    <a:pt x="158" y="251"/>
                    <a:pt x="173" y="257"/>
                    <a:pt x="188" y="257"/>
                  </a:cubicBezTo>
                  <a:cubicBezTo>
                    <a:pt x="205" y="257"/>
                    <a:pt x="221" y="251"/>
                    <a:pt x="233" y="239"/>
                  </a:cubicBezTo>
                  <a:cubicBezTo>
                    <a:pt x="244" y="251"/>
                    <a:pt x="260" y="257"/>
                    <a:pt x="277" y="257"/>
                  </a:cubicBezTo>
                  <a:cubicBezTo>
                    <a:pt x="294" y="257"/>
                    <a:pt x="310" y="251"/>
                    <a:pt x="321" y="239"/>
                  </a:cubicBezTo>
                  <a:cubicBezTo>
                    <a:pt x="333" y="251"/>
                    <a:pt x="348" y="257"/>
                    <a:pt x="365" y="257"/>
                  </a:cubicBezTo>
                  <a:cubicBezTo>
                    <a:pt x="365" y="257"/>
                    <a:pt x="366" y="257"/>
                    <a:pt x="366" y="257"/>
                  </a:cubicBezTo>
                  <a:cubicBezTo>
                    <a:pt x="382" y="257"/>
                    <a:pt x="396" y="251"/>
                    <a:pt x="408" y="241"/>
                  </a:cubicBezTo>
                  <a:cubicBezTo>
                    <a:pt x="517" y="464"/>
                    <a:pt x="517" y="464"/>
                    <a:pt x="517" y="464"/>
                  </a:cubicBezTo>
                  <a:cubicBezTo>
                    <a:pt x="536" y="507"/>
                    <a:pt x="540" y="539"/>
                    <a:pt x="528" y="557"/>
                  </a:cubicBezTo>
                  <a:close/>
                  <a:moveTo>
                    <a:pt x="222" y="384"/>
                  </a:moveTo>
                  <a:cubicBezTo>
                    <a:pt x="198" y="384"/>
                    <a:pt x="179" y="403"/>
                    <a:pt x="179" y="427"/>
                  </a:cubicBezTo>
                  <a:cubicBezTo>
                    <a:pt x="179" y="450"/>
                    <a:pt x="198" y="470"/>
                    <a:pt x="222" y="470"/>
                  </a:cubicBezTo>
                  <a:cubicBezTo>
                    <a:pt x="245" y="470"/>
                    <a:pt x="264" y="450"/>
                    <a:pt x="264" y="427"/>
                  </a:cubicBezTo>
                  <a:cubicBezTo>
                    <a:pt x="264" y="403"/>
                    <a:pt x="245" y="384"/>
                    <a:pt x="222" y="384"/>
                  </a:cubicBezTo>
                  <a:close/>
                  <a:moveTo>
                    <a:pt x="222" y="456"/>
                  </a:moveTo>
                  <a:cubicBezTo>
                    <a:pt x="206" y="456"/>
                    <a:pt x="193" y="443"/>
                    <a:pt x="193" y="427"/>
                  </a:cubicBezTo>
                  <a:cubicBezTo>
                    <a:pt x="193" y="411"/>
                    <a:pt x="206" y="398"/>
                    <a:pt x="222" y="398"/>
                  </a:cubicBezTo>
                  <a:cubicBezTo>
                    <a:pt x="238" y="398"/>
                    <a:pt x="250" y="411"/>
                    <a:pt x="250" y="427"/>
                  </a:cubicBezTo>
                  <a:cubicBezTo>
                    <a:pt x="250" y="443"/>
                    <a:pt x="238" y="456"/>
                    <a:pt x="222" y="456"/>
                  </a:cubicBezTo>
                  <a:close/>
                  <a:moveTo>
                    <a:pt x="352" y="314"/>
                  </a:moveTo>
                  <a:cubicBezTo>
                    <a:pt x="319" y="314"/>
                    <a:pt x="292" y="341"/>
                    <a:pt x="292" y="374"/>
                  </a:cubicBezTo>
                  <a:cubicBezTo>
                    <a:pt x="292" y="407"/>
                    <a:pt x="319" y="434"/>
                    <a:pt x="352" y="434"/>
                  </a:cubicBezTo>
                  <a:cubicBezTo>
                    <a:pt x="385" y="434"/>
                    <a:pt x="412" y="407"/>
                    <a:pt x="412" y="374"/>
                  </a:cubicBezTo>
                  <a:cubicBezTo>
                    <a:pt x="412" y="341"/>
                    <a:pt x="385" y="314"/>
                    <a:pt x="352" y="314"/>
                  </a:cubicBezTo>
                  <a:close/>
                  <a:moveTo>
                    <a:pt x="352" y="420"/>
                  </a:moveTo>
                  <a:cubicBezTo>
                    <a:pt x="327" y="420"/>
                    <a:pt x="306" y="400"/>
                    <a:pt x="306" y="374"/>
                  </a:cubicBezTo>
                  <a:cubicBezTo>
                    <a:pt x="306" y="349"/>
                    <a:pt x="327" y="328"/>
                    <a:pt x="352" y="328"/>
                  </a:cubicBezTo>
                  <a:cubicBezTo>
                    <a:pt x="378" y="328"/>
                    <a:pt x="398" y="349"/>
                    <a:pt x="398" y="374"/>
                  </a:cubicBezTo>
                  <a:cubicBezTo>
                    <a:pt x="398" y="400"/>
                    <a:pt x="378" y="420"/>
                    <a:pt x="352" y="4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963069" y="2132853"/>
            <a:ext cx="747904" cy="747904"/>
            <a:chOff x="3995456" y="7121633"/>
            <a:chExt cx="837454" cy="837454"/>
          </a:xfrm>
        </p:grpSpPr>
        <p:sp>
          <p:nvSpPr>
            <p:cNvPr id="20" name="Oval 18"/>
            <p:cNvSpPr>
              <a:spLocks noChangeArrowheads="1"/>
            </p:cNvSpPr>
            <p:nvPr/>
          </p:nvSpPr>
          <p:spPr bwMode="auto">
            <a:xfrm>
              <a:off x="3995456" y="7121633"/>
              <a:ext cx="837454" cy="837454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2"/>
            <p:cNvSpPr>
              <a:spLocks noEditPoints="1"/>
            </p:cNvSpPr>
            <p:nvPr/>
          </p:nvSpPr>
          <p:spPr bwMode="auto">
            <a:xfrm>
              <a:off x="4168022" y="7251929"/>
              <a:ext cx="492328" cy="576868"/>
            </a:xfrm>
            <a:custGeom>
              <a:avLst/>
              <a:gdLst>
                <a:gd name="T0" fmla="*/ 122 w 419"/>
                <a:gd name="T1" fmla="*/ 141 h 491"/>
                <a:gd name="T2" fmla="*/ 156 w 419"/>
                <a:gd name="T3" fmla="*/ 239 h 491"/>
                <a:gd name="T4" fmla="*/ 169 w 419"/>
                <a:gd name="T5" fmla="*/ 276 h 491"/>
                <a:gd name="T6" fmla="*/ 194 w 419"/>
                <a:gd name="T7" fmla="*/ 293 h 491"/>
                <a:gd name="T8" fmla="*/ 220 w 419"/>
                <a:gd name="T9" fmla="*/ 276 h 491"/>
                <a:gd name="T10" fmla="*/ 233 w 419"/>
                <a:gd name="T11" fmla="*/ 239 h 491"/>
                <a:gd name="T12" fmla="*/ 266 w 419"/>
                <a:gd name="T13" fmla="*/ 141 h 491"/>
                <a:gd name="T14" fmla="*/ 194 w 419"/>
                <a:gd name="T15" fmla="*/ 283 h 491"/>
                <a:gd name="T16" fmla="*/ 207 w 419"/>
                <a:gd name="T17" fmla="*/ 276 h 491"/>
                <a:gd name="T18" fmla="*/ 223 w 419"/>
                <a:gd name="T19" fmla="*/ 263 h 491"/>
                <a:gd name="T20" fmla="*/ 169 w 419"/>
                <a:gd name="T21" fmla="*/ 266 h 491"/>
                <a:gd name="T22" fmla="*/ 165 w 419"/>
                <a:gd name="T23" fmla="*/ 244 h 491"/>
                <a:gd name="T24" fmla="*/ 223 w 419"/>
                <a:gd name="T25" fmla="*/ 263 h 491"/>
                <a:gd name="T26" fmla="*/ 223 w 419"/>
                <a:gd name="T27" fmla="*/ 235 h 491"/>
                <a:gd name="T28" fmla="*/ 199 w 419"/>
                <a:gd name="T29" fmla="*/ 168 h 491"/>
                <a:gd name="T30" fmla="*/ 221 w 419"/>
                <a:gd name="T31" fmla="*/ 134 h 491"/>
                <a:gd name="T32" fmla="*/ 194 w 419"/>
                <a:gd name="T33" fmla="*/ 159 h 491"/>
                <a:gd name="T34" fmla="*/ 168 w 419"/>
                <a:gd name="T35" fmla="*/ 134 h 491"/>
                <a:gd name="T36" fmla="*/ 190 w 419"/>
                <a:gd name="T37" fmla="*/ 168 h 491"/>
                <a:gd name="T38" fmla="*/ 165 w 419"/>
                <a:gd name="T39" fmla="*/ 235 h 491"/>
                <a:gd name="T40" fmla="*/ 132 w 419"/>
                <a:gd name="T41" fmla="*/ 141 h 491"/>
                <a:gd name="T42" fmla="*/ 257 w 419"/>
                <a:gd name="T43" fmla="*/ 141 h 491"/>
                <a:gd name="T44" fmla="*/ 407 w 419"/>
                <a:gd name="T45" fmla="*/ 250 h 491"/>
                <a:gd name="T46" fmla="*/ 374 w 419"/>
                <a:gd name="T47" fmla="*/ 183 h 491"/>
                <a:gd name="T48" fmla="*/ 374 w 419"/>
                <a:gd name="T49" fmla="*/ 118 h 491"/>
                <a:gd name="T50" fmla="*/ 193 w 419"/>
                <a:gd name="T51" fmla="*/ 0 h 491"/>
                <a:gd name="T52" fmla="*/ 61 w 419"/>
                <a:gd name="T53" fmla="*/ 288 h 491"/>
                <a:gd name="T54" fmla="*/ 72 w 419"/>
                <a:gd name="T55" fmla="*/ 454 h 491"/>
                <a:gd name="T56" fmla="*/ 197 w 419"/>
                <a:gd name="T57" fmla="*/ 491 h 491"/>
                <a:gd name="T58" fmla="*/ 259 w 419"/>
                <a:gd name="T59" fmla="*/ 480 h 491"/>
                <a:gd name="T60" fmla="*/ 345 w 419"/>
                <a:gd name="T61" fmla="*/ 413 h 491"/>
                <a:gd name="T62" fmla="*/ 378 w 419"/>
                <a:gd name="T63" fmla="*/ 391 h 491"/>
                <a:gd name="T64" fmla="*/ 378 w 419"/>
                <a:gd name="T65" fmla="*/ 360 h 491"/>
                <a:gd name="T66" fmla="*/ 388 w 419"/>
                <a:gd name="T67" fmla="*/ 339 h 491"/>
                <a:gd name="T68" fmla="*/ 394 w 419"/>
                <a:gd name="T69" fmla="*/ 319 h 491"/>
                <a:gd name="T70" fmla="*/ 390 w 419"/>
                <a:gd name="T71" fmla="*/ 304 h 491"/>
                <a:gd name="T72" fmla="*/ 409 w 419"/>
                <a:gd name="T73" fmla="*/ 289 h 491"/>
                <a:gd name="T74" fmla="*/ 407 w 419"/>
                <a:gd name="T75" fmla="*/ 250 h 491"/>
                <a:gd name="T76" fmla="*/ 385 w 419"/>
                <a:gd name="T77" fmla="*/ 286 h 491"/>
                <a:gd name="T78" fmla="*/ 380 w 419"/>
                <a:gd name="T79" fmla="*/ 307 h 491"/>
                <a:gd name="T80" fmla="*/ 385 w 419"/>
                <a:gd name="T81" fmla="*/ 317 h 491"/>
                <a:gd name="T82" fmla="*/ 376 w 419"/>
                <a:gd name="T83" fmla="*/ 331 h 491"/>
                <a:gd name="T84" fmla="*/ 375 w 419"/>
                <a:gd name="T85" fmla="*/ 344 h 491"/>
                <a:gd name="T86" fmla="*/ 369 w 419"/>
                <a:gd name="T87" fmla="*/ 365 h 491"/>
                <a:gd name="T88" fmla="*/ 347 w 419"/>
                <a:gd name="T89" fmla="*/ 404 h 491"/>
                <a:gd name="T90" fmla="*/ 261 w 419"/>
                <a:gd name="T91" fmla="*/ 386 h 491"/>
                <a:gd name="T92" fmla="*/ 250 w 419"/>
                <a:gd name="T93" fmla="*/ 476 h 491"/>
                <a:gd name="T94" fmla="*/ 89 w 419"/>
                <a:gd name="T95" fmla="*/ 307 h 491"/>
                <a:gd name="T96" fmla="*/ 9 w 419"/>
                <a:gd name="T97" fmla="*/ 167 h 491"/>
                <a:gd name="T98" fmla="*/ 193 w 419"/>
                <a:gd name="T99" fmla="*/ 9 h 491"/>
                <a:gd name="T100" fmla="*/ 365 w 419"/>
                <a:gd name="T101" fmla="*/ 120 h 491"/>
                <a:gd name="T102" fmla="*/ 365 w 419"/>
                <a:gd name="T103" fmla="*/ 180 h 491"/>
                <a:gd name="T104" fmla="*/ 399 w 419"/>
                <a:gd name="T105" fmla="*/ 255 h 491"/>
                <a:gd name="T106" fmla="*/ 405 w 419"/>
                <a:gd name="T107" fmla="*/ 281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9" h="491">
                  <a:moveTo>
                    <a:pt x="194" y="69"/>
                  </a:moveTo>
                  <a:cubicBezTo>
                    <a:pt x="155" y="69"/>
                    <a:pt x="122" y="101"/>
                    <a:pt x="122" y="141"/>
                  </a:cubicBezTo>
                  <a:cubicBezTo>
                    <a:pt x="122" y="161"/>
                    <a:pt x="130" y="180"/>
                    <a:pt x="144" y="195"/>
                  </a:cubicBezTo>
                  <a:cubicBezTo>
                    <a:pt x="148" y="199"/>
                    <a:pt x="156" y="210"/>
                    <a:pt x="156" y="239"/>
                  </a:cubicBezTo>
                  <a:cubicBezTo>
                    <a:pt x="156" y="263"/>
                    <a:pt x="156" y="263"/>
                    <a:pt x="156" y="263"/>
                  </a:cubicBezTo>
                  <a:cubicBezTo>
                    <a:pt x="156" y="270"/>
                    <a:pt x="162" y="276"/>
                    <a:pt x="169" y="276"/>
                  </a:cubicBezTo>
                  <a:cubicBezTo>
                    <a:pt x="172" y="276"/>
                    <a:pt x="172" y="276"/>
                    <a:pt x="172" y="276"/>
                  </a:cubicBezTo>
                  <a:cubicBezTo>
                    <a:pt x="174" y="285"/>
                    <a:pt x="183" y="293"/>
                    <a:pt x="194" y="293"/>
                  </a:cubicBezTo>
                  <a:cubicBezTo>
                    <a:pt x="205" y="293"/>
                    <a:pt x="214" y="285"/>
                    <a:pt x="217" y="276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27" y="276"/>
                    <a:pt x="233" y="270"/>
                    <a:pt x="233" y="263"/>
                  </a:cubicBezTo>
                  <a:cubicBezTo>
                    <a:pt x="233" y="239"/>
                    <a:pt x="233" y="239"/>
                    <a:pt x="233" y="239"/>
                  </a:cubicBezTo>
                  <a:cubicBezTo>
                    <a:pt x="233" y="210"/>
                    <a:pt x="241" y="199"/>
                    <a:pt x="244" y="195"/>
                  </a:cubicBezTo>
                  <a:cubicBezTo>
                    <a:pt x="258" y="180"/>
                    <a:pt x="266" y="161"/>
                    <a:pt x="266" y="141"/>
                  </a:cubicBezTo>
                  <a:cubicBezTo>
                    <a:pt x="266" y="101"/>
                    <a:pt x="234" y="69"/>
                    <a:pt x="194" y="69"/>
                  </a:cubicBezTo>
                  <a:close/>
                  <a:moveTo>
                    <a:pt x="194" y="283"/>
                  </a:moveTo>
                  <a:cubicBezTo>
                    <a:pt x="189" y="283"/>
                    <a:pt x="184" y="280"/>
                    <a:pt x="182" y="276"/>
                  </a:cubicBezTo>
                  <a:cubicBezTo>
                    <a:pt x="207" y="276"/>
                    <a:pt x="207" y="276"/>
                    <a:pt x="207" y="276"/>
                  </a:cubicBezTo>
                  <a:cubicBezTo>
                    <a:pt x="205" y="280"/>
                    <a:pt x="200" y="283"/>
                    <a:pt x="194" y="283"/>
                  </a:cubicBezTo>
                  <a:close/>
                  <a:moveTo>
                    <a:pt x="223" y="263"/>
                  </a:moveTo>
                  <a:cubicBezTo>
                    <a:pt x="223" y="265"/>
                    <a:pt x="222" y="266"/>
                    <a:pt x="220" y="266"/>
                  </a:cubicBezTo>
                  <a:cubicBezTo>
                    <a:pt x="169" y="266"/>
                    <a:pt x="169" y="266"/>
                    <a:pt x="169" y="266"/>
                  </a:cubicBezTo>
                  <a:cubicBezTo>
                    <a:pt x="167" y="266"/>
                    <a:pt x="165" y="265"/>
                    <a:pt x="165" y="263"/>
                  </a:cubicBezTo>
                  <a:cubicBezTo>
                    <a:pt x="165" y="244"/>
                    <a:pt x="165" y="244"/>
                    <a:pt x="165" y="244"/>
                  </a:cubicBezTo>
                  <a:cubicBezTo>
                    <a:pt x="223" y="244"/>
                    <a:pt x="223" y="244"/>
                    <a:pt x="223" y="244"/>
                  </a:cubicBezTo>
                  <a:lnTo>
                    <a:pt x="223" y="263"/>
                  </a:lnTo>
                  <a:close/>
                  <a:moveTo>
                    <a:pt x="237" y="188"/>
                  </a:moveTo>
                  <a:cubicBezTo>
                    <a:pt x="232" y="194"/>
                    <a:pt x="224" y="207"/>
                    <a:pt x="223" y="235"/>
                  </a:cubicBezTo>
                  <a:cubicBezTo>
                    <a:pt x="199" y="235"/>
                    <a:pt x="199" y="235"/>
                    <a:pt x="199" y="235"/>
                  </a:cubicBezTo>
                  <a:cubicBezTo>
                    <a:pt x="199" y="168"/>
                    <a:pt x="199" y="168"/>
                    <a:pt x="199" y="168"/>
                  </a:cubicBezTo>
                  <a:cubicBezTo>
                    <a:pt x="218" y="165"/>
                    <a:pt x="224" y="141"/>
                    <a:pt x="224" y="140"/>
                  </a:cubicBezTo>
                  <a:cubicBezTo>
                    <a:pt x="225" y="137"/>
                    <a:pt x="223" y="135"/>
                    <a:pt x="221" y="134"/>
                  </a:cubicBezTo>
                  <a:cubicBezTo>
                    <a:pt x="218" y="133"/>
                    <a:pt x="216" y="135"/>
                    <a:pt x="215" y="137"/>
                  </a:cubicBezTo>
                  <a:cubicBezTo>
                    <a:pt x="215" y="138"/>
                    <a:pt x="210" y="159"/>
                    <a:pt x="194" y="159"/>
                  </a:cubicBezTo>
                  <a:cubicBezTo>
                    <a:pt x="179" y="159"/>
                    <a:pt x="173" y="138"/>
                    <a:pt x="173" y="137"/>
                  </a:cubicBezTo>
                  <a:cubicBezTo>
                    <a:pt x="173" y="135"/>
                    <a:pt x="170" y="133"/>
                    <a:pt x="168" y="134"/>
                  </a:cubicBezTo>
                  <a:cubicBezTo>
                    <a:pt x="165" y="135"/>
                    <a:pt x="164" y="137"/>
                    <a:pt x="164" y="140"/>
                  </a:cubicBezTo>
                  <a:cubicBezTo>
                    <a:pt x="165" y="141"/>
                    <a:pt x="170" y="165"/>
                    <a:pt x="190" y="168"/>
                  </a:cubicBezTo>
                  <a:cubicBezTo>
                    <a:pt x="190" y="235"/>
                    <a:pt x="190" y="235"/>
                    <a:pt x="190" y="235"/>
                  </a:cubicBezTo>
                  <a:cubicBezTo>
                    <a:pt x="165" y="235"/>
                    <a:pt x="165" y="235"/>
                    <a:pt x="165" y="235"/>
                  </a:cubicBezTo>
                  <a:cubicBezTo>
                    <a:pt x="164" y="207"/>
                    <a:pt x="156" y="194"/>
                    <a:pt x="151" y="188"/>
                  </a:cubicBezTo>
                  <a:cubicBezTo>
                    <a:pt x="139" y="176"/>
                    <a:pt x="132" y="158"/>
                    <a:pt x="132" y="141"/>
                  </a:cubicBezTo>
                  <a:cubicBezTo>
                    <a:pt x="132" y="107"/>
                    <a:pt x="160" y="79"/>
                    <a:pt x="194" y="79"/>
                  </a:cubicBezTo>
                  <a:cubicBezTo>
                    <a:pt x="229" y="79"/>
                    <a:pt x="257" y="107"/>
                    <a:pt x="257" y="141"/>
                  </a:cubicBezTo>
                  <a:cubicBezTo>
                    <a:pt x="257" y="158"/>
                    <a:pt x="250" y="176"/>
                    <a:pt x="237" y="188"/>
                  </a:cubicBezTo>
                  <a:close/>
                  <a:moveTo>
                    <a:pt x="407" y="250"/>
                  </a:moveTo>
                  <a:cubicBezTo>
                    <a:pt x="395" y="232"/>
                    <a:pt x="374" y="197"/>
                    <a:pt x="372" y="188"/>
                  </a:cubicBezTo>
                  <a:cubicBezTo>
                    <a:pt x="373" y="187"/>
                    <a:pt x="373" y="185"/>
                    <a:pt x="374" y="183"/>
                  </a:cubicBezTo>
                  <a:cubicBezTo>
                    <a:pt x="376" y="176"/>
                    <a:pt x="379" y="166"/>
                    <a:pt x="379" y="158"/>
                  </a:cubicBezTo>
                  <a:cubicBezTo>
                    <a:pt x="379" y="146"/>
                    <a:pt x="377" y="129"/>
                    <a:pt x="374" y="118"/>
                  </a:cubicBezTo>
                  <a:cubicBezTo>
                    <a:pt x="373" y="112"/>
                    <a:pt x="364" y="83"/>
                    <a:pt x="338" y="55"/>
                  </a:cubicBezTo>
                  <a:cubicBezTo>
                    <a:pt x="303" y="18"/>
                    <a:pt x="255" y="0"/>
                    <a:pt x="193" y="0"/>
                  </a:cubicBezTo>
                  <a:cubicBezTo>
                    <a:pt x="65" y="0"/>
                    <a:pt x="0" y="56"/>
                    <a:pt x="0" y="167"/>
                  </a:cubicBezTo>
                  <a:cubicBezTo>
                    <a:pt x="0" y="231"/>
                    <a:pt x="37" y="266"/>
                    <a:pt x="61" y="288"/>
                  </a:cubicBezTo>
                  <a:cubicBezTo>
                    <a:pt x="70" y="297"/>
                    <a:pt x="78" y="304"/>
                    <a:pt x="80" y="310"/>
                  </a:cubicBezTo>
                  <a:cubicBezTo>
                    <a:pt x="97" y="376"/>
                    <a:pt x="82" y="429"/>
                    <a:pt x="72" y="454"/>
                  </a:cubicBezTo>
                  <a:cubicBezTo>
                    <a:pt x="71" y="456"/>
                    <a:pt x="72" y="459"/>
                    <a:pt x="74" y="460"/>
                  </a:cubicBezTo>
                  <a:cubicBezTo>
                    <a:pt x="112" y="480"/>
                    <a:pt x="154" y="491"/>
                    <a:pt x="197" y="491"/>
                  </a:cubicBezTo>
                  <a:cubicBezTo>
                    <a:pt x="217" y="491"/>
                    <a:pt x="236" y="489"/>
                    <a:pt x="256" y="484"/>
                  </a:cubicBezTo>
                  <a:cubicBezTo>
                    <a:pt x="258" y="484"/>
                    <a:pt x="259" y="482"/>
                    <a:pt x="259" y="480"/>
                  </a:cubicBezTo>
                  <a:cubicBezTo>
                    <a:pt x="259" y="438"/>
                    <a:pt x="260" y="406"/>
                    <a:pt x="262" y="396"/>
                  </a:cubicBezTo>
                  <a:cubicBezTo>
                    <a:pt x="280" y="401"/>
                    <a:pt x="335" y="413"/>
                    <a:pt x="345" y="413"/>
                  </a:cubicBezTo>
                  <a:cubicBezTo>
                    <a:pt x="346" y="413"/>
                    <a:pt x="347" y="413"/>
                    <a:pt x="347" y="413"/>
                  </a:cubicBezTo>
                  <a:cubicBezTo>
                    <a:pt x="355" y="413"/>
                    <a:pt x="374" y="413"/>
                    <a:pt x="378" y="391"/>
                  </a:cubicBezTo>
                  <a:cubicBezTo>
                    <a:pt x="381" y="380"/>
                    <a:pt x="380" y="370"/>
                    <a:pt x="379" y="364"/>
                  </a:cubicBezTo>
                  <a:cubicBezTo>
                    <a:pt x="379" y="362"/>
                    <a:pt x="378" y="360"/>
                    <a:pt x="378" y="360"/>
                  </a:cubicBezTo>
                  <a:cubicBezTo>
                    <a:pt x="379" y="356"/>
                    <a:pt x="382" y="352"/>
                    <a:pt x="384" y="348"/>
                  </a:cubicBezTo>
                  <a:cubicBezTo>
                    <a:pt x="386" y="344"/>
                    <a:pt x="387" y="342"/>
                    <a:pt x="388" y="339"/>
                  </a:cubicBezTo>
                  <a:cubicBezTo>
                    <a:pt x="388" y="337"/>
                    <a:pt x="387" y="333"/>
                    <a:pt x="386" y="330"/>
                  </a:cubicBezTo>
                  <a:cubicBezTo>
                    <a:pt x="389" y="327"/>
                    <a:pt x="393" y="323"/>
                    <a:pt x="394" y="319"/>
                  </a:cubicBezTo>
                  <a:cubicBezTo>
                    <a:pt x="394" y="315"/>
                    <a:pt x="392" y="310"/>
                    <a:pt x="390" y="305"/>
                  </a:cubicBezTo>
                  <a:cubicBezTo>
                    <a:pt x="390" y="305"/>
                    <a:pt x="390" y="305"/>
                    <a:pt x="390" y="304"/>
                  </a:cubicBezTo>
                  <a:cubicBezTo>
                    <a:pt x="390" y="303"/>
                    <a:pt x="390" y="299"/>
                    <a:pt x="390" y="294"/>
                  </a:cubicBezTo>
                  <a:cubicBezTo>
                    <a:pt x="396" y="293"/>
                    <a:pt x="406" y="291"/>
                    <a:pt x="409" y="289"/>
                  </a:cubicBezTo>
                  <a:cubicBezTo>
                    <a:pt x="415" y="286"/>
                    <a:pt x="419" y="277"/>
                    <a:pt x="419" y="272"/>
                  </a:cubicBezTo>
                  <a:cubicBezTo>
                    <a:pt x="419" y="270"/>
                    <a:pt x="418" y="270"/>
                    <a:pt x="407" y="250"/>
                  </a:cubicBezTo>
                  <a:close/>
                  <a:moveTo>
                    <a:pt x="405" y="281"/>
                  </a:moveTo>
                  <a:cubicBezTo>
                    <a:pt x="403" y="282"/>
                    <a:pt x="393" y="284"/>
                    <a:pt x="385" y="286"/>
                  </a:cubicBezTo>
                  <a:cubicBezTo>
                    <a:pt x="383" y="286"/>
                    <a:pt x="381" y="288"/>
                    <a:pt x="381" y="290"/>
                  </a:cubicBezTo>
                  <a:cubicBezTo>
                    <a:pt x="380" y="305"/>
                    <a:pt x="380" y="306"/>
                    <a:pt x="380" y="307"/>
                  </a:cubicBezTo>
                  <a:cubicBezTo>
                    <a:pt x="381" y="308"/>
                    <a:pt x="381" y="308"/>
                    <a:pt x="382" y="310"/>
                  </a:cubicBezTo>
                  <a:cubicBezTo>
                    <a:pt x="384" y="314"/>
                    <a:pt x="385" y="316"/>
                    <a:pt x="385" y="317"/>
                  </a:cubicBezTo>
                  <a:cubicBezTo>
                    <a:pt x="384" y="319"/>
                    <a:pt x="381" y="322"/>
                    <a:pt x="377" y="325"/>
                  </a:cubicBezTo>
                  <a:cubicBezTo>
                    <a:pt x="376" y="326"/>
                    <a:pt x="375" y="329"/>
                    <a:pt x="376" y="331"/>
                  </a:cubicBezTo>
                  <a:cubicBezTo>
                    <a:pt x="377" y="334"/>
                    <a:pt x="378" y="337"/>
                    <a:pt x="378" y="338"/>
                  </a:cubicBezTo>
                  <a:cubicBezTo>
                    <a:pt x="378" y="339"/>
                    <a:pt x="377" y="342"/>
                    <a:pt x="375" y="344"/>
                  </a:cubicBezTo>
                  <a:cubicBezTo>
                    <a:pt x="373" y="348"/>
                    <a:pt x="371" y="353"/>
                    <a:pt x="369" y="357"/>
                  </a:cubicBezTo>
                  <a:cubicBezTo>
                    <a:pt x="369" y="359"/>
                    <a:pt x="369" y="362"/>
                    <a:pt x="369" y="365"/>
                  </a:cubicBezTo>
                  <a:cubicBezTo>
                    <a:pt x="370" y="371"/>
                    <a:pt x="371" y="379"/>
                    <a:pt x="369" y="389"/>
                  </a:cubicBezTo>
                  <a:cubicBezTo>
                    <a:pt x="367" y="401"/>
                    <a:pt x="359" y="404"/>
                    <a:pt x="347" y="404"/>
                  </a:cubicBezTo>
                  <a:cubicBezTo>
                    <a:pt x="347" y="404"/>
                    <a:pt x="346" y="404"/>
                    <a:pt x="345" y="404"/>
                  </a:cubicBezTo>
                  <a:cubicBezTo>
                    <a:pt x="335" y="403"/>
                    <a:pt x="271" y="389"/>
                    <a:pt x="261" y="386"/>
                  </a:cubicBezTo>
                  <a:cubicBezTo>
                    <a:pt x="259" y="386"/>
                    <a:pt x="257" y="386"/>
                    <a:pt x="256" y="387"/>
                  </a:cubicBezTo>
                  <a:cubicBezTo>
                    <a:pt x="250" y="394"/>
                    <a:pt x="249" y="449"/>
                    <a:pt x="250" y="476"/>
                  </a:cubicBezTo>
                  <a:cubicBezTo>
                    <a:pt x="193" y="488"/>
                    <a:pt x="133" y="480"/>
                    <a:pt x="83" y="454"/>
                  </a:cubicBezTo>
                  <a:cubicBezTo>
                    <a:pt x="93" y="426"/>
                    <a:pt x="105" y="373"/>
                    <a:pt x="89" y="307"/>
                  </a:cubicBezTo>
                  <a:cubicBezTo>
                    <a:pt x="87" y="299"/>
                    <a:pt x="79" y="292"/>
                    <a:pt x="68" y="282"/>
                  </a:cubicBezTo>
                  <a:cubicBezTo>
                    <a:pt x="44" y="260"/>
                    <a:pt x="9" y="227"/>
                    <a:pt x="9" y="167"/>
                  </a:cubicBezTo>
                  <a:cubicBezTo>
                    <a:pt x="9" y="119"/>
                    <a:pt x="22" y="82"/>
                    <a:pt x="47" y="56"/>
                  </a:cubicBezTo>
                  <a:cubicBezTo>
                    <a:pt x="78" y="25"/>
                    <a:pt x="127" y="9"/>
                    <a:pt x="193" y="9"/>
                  </a:cubicBezTo>
                  <a:cubicBezTo>
                    <a:pt x="252" y="9"/>
                    <a:pt x="298" y="27"/>
                    <a:pt x="331" y="61"/>
                  </a:cubicBezTo>
                  <a:cubicBezTo>
                    <a:pt x="357" y="88"/>
                    <a:pt x="364" y="117"/>
                    <a:pt x="365" y="120"/>
                  </a:cubicBezTo>
                  <a:cubicBezTo>
                    <a:pt x="367" y="130"/>
                    <a:pt x="370" y="147"/>
                    <a:pt x="370" y="158"/>
                  </a:cubicBezTo>
                  <a:cubicBezTo>
                    <a:pt x="370" y="165"/>
                    <a:pt x="367" y="174"/>
                    <a:pt x="365" y="180"/>
                  </a:cubicBezTo>
                  <a:cubicBezTo>
                    <a:pt x="363" y="185"/>
                    <a:pt x="363" y="187"/>
                    <a:pt x="363" y="189"/>
                  </a:cubicBezTo>
                  <a:cubicBezTo>
                    <a:pt x="364" y="198"/>
                    <a:pt x="380" y="224"/>
                    <a:pt x="399" y="255"/>
                  </a:cubicBezTo>
                  <a:cubicBezTo>
                    <a:pt x="403" y="263"/>
                    <a:pt x="408" y="271"/>
                    <a:pt x="409" y="273"/>
                  </a:cubicBezTo>
                  <a:cubicBezTo>
                    <a:pt x="409" y="275"/>
                    <a:pt x="406" y="280"/>
                    <a:pt x="405" y="2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83283" y="2132856"/>
            <a:ext cx="747904" cy="747904"/>
            <a:chOff x="5038009" y="7121636"/>
            <a:chExt cx="837454" cy="837454"/>
          </a:xfrm>
        </p:grpSpPr>
        <p:sp>
          <p:nvSpPr>
            <p:cNvPr id="23" name="Oval 15"/>
            <p:cNvSpPr>
              <a:spLocks noChangeArrowheads="1"/>
            </p:cNvSpPr>
            <p:nvPr/>
          </p:nvSpPr>
          <p:spPr bwMode="auto">
            <a:xfrm>
              <a:off x="5038009" y="7121636"/>
              <a:ext cx="837454" cy="83745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5178529" y="7275052"/>
              <a:ext cx="556412" cy="529621"/>
            </a:xfrm>
            <a:custGeom>
              <a:avLst/>
              <a:gdLst>
                <a:gd name="T0" fmla="*/ 704 w 706"/>
                <a:gd name="T1" fmla="*/ 161 h 672"/>
                <a:gd name="T2" fmla="*/ 634 w 706"/>
                <a:gd name="T3" fmla="*/ 72 h 672"/>
                <a:gd name="T4" fmla="*/ 629 w 706"/>
                <a:gd name="T5" fmla="*/ 70 h 672"/>
                <a:gd name="T6" fmla="*/ 360 w 706"/>
                <a:gd name="T7" fmla="*/ 70 h 672"/>
                <a:gd name="T8" fmla="*/ 360 w 706"/>
                <a:gd name="T9" fmla="*/ 7 h 672"/>
                <a:gd name="T10" fmla="*/ 353 w 706"/>
                <a:gd name="T11" fmla="*/ 0 h 672"/>
                <a:gd name="T12" fmla="*/ 346 w 706"/>
                <a:gd name="T13" fmla="*/ 7 h 672"/>
                <a:gd name="T14" fmla="*/ 346 w 706"/>
                <a:gd name="T15" fmla="*/ 70 h 672"/>
                <a:gd name="T16" fmla="*/ 129 w 706"/>
                <a:gd name="T17" fmla="*/ 70 h 672"/>
                <a:gd name="T18" fmla="*/ 122 w 706"/>
                <a:gd name="T19" fmla="*/ 77 h 672"/>
                <a:gd name="T20" fmla="*/ 122 w 706"/>
                <a:gd name="T21" fmla="*/ 253 h 672"/>
                <a:gd name="T22" fmla="*/ 129 w 706"/>
                <a:gd name="T23" fmla="*/ 260 h 672"/>
                <a:gd name="T24" fmla="*/ 346 w 706"/>
                <a:gd name="T25" fmla="*/ 260 h 672"/>
                <a:gd name="T26" fmla="*/ 346 w 706"/>
                <a:gd name="T27" fmla="*/ 329 h 672"/>
                <a:gd name="T28" fmla="*/ 77 w 706"/>
                <a:gd name="T29" fmla="*/ 329 h 672"/>
                <a:gd name="T30" fmla="*/ 72 w 706"/>
                <a:gd name="T31" fmla="*/ 332 h 672"/>
                <a:gd name="T32" fmla="*/ 2 w 706"/>
                <a:gd name="T33" fmla="*/ 420 h 672"/>
                <a:gd name="T34" fmla="*/ 2 w 706"/>
                <a:gd name="T35" fmla="*/ 429 h 672"/>
                <a:gd name="T36" fmla="*/ 72 w 706"/>
                <a:gd name="T37" fmla="*/ 517 h 672"/>
                <a:gd name="T38" fmla="*/ 77 w 706"/>
                <a:gd name="T39" fmla="*/ 519 h 672"/>
                <a:gd name="T40" fmla="*/ 346 w 706"/>
                <a:gd name="T41" fmla="*/ 519 h 672"/>
                <a:gd name="T42" fmla="*/ 346 w 706"/>
                <a:gd name="T43" fmla="*/ 665 h 672"/>
                <a:gd name="T44" fmla="*/ 353 w 706"/>
                <a:gd name="T45" fmla="*/ 672 h 672"/>
                <a:gd name="T46" fmla="*/ 360 w 706"/>
                <a:gd name="T47" fmla="*/ 665 h 672"/>
                <a:gd name="T48" fmla="*/ 360 w 706"/>
                <a:gd name="T49" fmla="*/ 519 h 672"/>
                <a:gd name="T50" fmla="*/ 577 w 706"/>
                <a:gd name="T51" fmla="*/ 519 h 672"/>
                <a:gd name="T52" fmla="*/ 584 w 706"/>
                <a:gd name="T53" fmla="*/ 512 h 672"/>
                <a:gd name="T54" fmla="*/ 584 w 706"/>
                <a:gd name="T55" fmla="*/ 336 h 672"/>
                <a:gd name="T56" fmla="*/ 577 w 706"/>
                <a:gd name="T57" fmla="*/ 329 h 672"/>
                <a:gd name="T58" fmla="*/ 360 w 706"/>
                <a:gd name="T59" fmla="*/ 329 h 672"/>
                <a:gd name="T60" fmla="*/ 360 w 706"/>
                <a:gd name="T61" fmla="*/ 260 h 672"/>
                <a:gd name="T62" fmla="*/ 629 w 706"/>
                <a:gd name="T63" fmla="*/ 260 h 672"/>
                <a:gd name="T64" fmla="*/ 634 w 706"/>
                <a:gd name="T65" fmla="*/ 257 h 672"/>
                <a:gd name="T66" fmla="*/ 704 w 706"/>
                <a:gd name="T67" fmla="*/ 169 h 672"/>
                <a:gd name="T68" fmla="*/ 704 w 706"/>
                <a:gd name="T69" fmla="*/ 161 h 672"/>
                <a:gd name="T70" fmla="*/ 570 w 706"/>
                <a:gd name="T71" fmla="*/ 505 h 672"/>
                <a:gd name="T72" fmla="*/ 80 w 706"/>
                <a:gd name="T73" fmla="*/ 505 h 672"/>
                <a:gd name="T74" fmla="*/ 16 w 706"/>
                <a:gd name="T75" fmla="*/ 424 h 672"/>
                <a:gd name="T76" fmla="*/ 80 w 706"/>
                <a:gd name="T77" fmla="*/ 343 h 672"/>
                <a:gd name="T78" fmla="*/ 353 w 706"/>
                <a:gd name="T79" fmla="*/ 343 h 672"/>
                <a:gd name="T80" fmla="*/ 353 w 706"/>
                <a:gd name="T81" fmla="*/ 343 h 672"/>
                <a:gd name="T82" fmla="*/ 353 w 706"/>
                <a:gd name="T83" fmla="*/ 343 h 672"/>
                <a:gd name="T84" fmla="*/ 570 w 706"/>
                <a:gd name="T85" fmla="*/ 343 h 672"/>
                <a:gd name="T86" fmla="*/ 570 w 706"/>
                <a:gd name="T87" fmla="*/ 505 h 672"/>
                <a:gd name="T88" fmla="*/ 626 w 706"/>
                <a:gd name="T89" fmla="*/ 246 h 672"/>
                <a:gd name="T90" fmla="*/ 136 w 706"/>
                <a:gd name="T91" fmla="*/ 246 h 672"/>
                <a:gd name="T92" fmla="*/ 136 w 706"/>
                <a:gd name="T93" fmla="*/ 84 h 672"/>
                <a:gd name="T94" fmla="*/ 626 w 706"/>
                <a:gd name="T95" fmla="*/ 84 h 672"/>
                <a:gd name="T96" fmla="*/ 690 w 706"/>
                <a:gd name="T97" fmla="*/ 165 h 672"/>
                <a:gd name="T98" fmla="*/ 626 w 706"/>
                <a:gd name="T99" fmla="*/ 24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6" h="672">
                  <a:moveTo>
                    <a:pt x="704" y="161"/>
                  </a:moveTo>
                  <a:cubicBezTo>
                    <a:pt x="634" y="72"/>
                    <a:pt x="634" y="72"/>
                    <a:pt x="634" y="72"/>
                  </a:cubicBezTo>
                  <a:cubicBezTo>
                    <a:pt x="633" y="71"/>
                    <a:pt x="631" y="70"/>
                    <a:pt x="629" y="70"/>
                  </a:cubicBezTo>
                  <a:cubicBezTo>
                    <a:pt x="360" y="70"/>
                    <a:pt x="360" y="70"/>
                    <a:pt x="360" y="70"/>
                  </a:cubicBezTo>
                  <a:cubicBezTo>
                    <a:pt x="360" y="7"/>
                    <a:pt x="360" y="7"/>
                    <a:pt x="360" y="7"/>
                  </a:cubicBezTo>
                  <a:cubicBezTo>
                    <a:pt x="360" y="3"/>
                    <a:pt x="357" y="0"/>
                    <a:pt x="353" y="0"/>
                  </a:cubicBezTo>
                  <a:cubicBezTo>
                    <a:pt x="349" y="0"/>
                    <a:pt x="346" y="3"/>
                    <a:pt x="346" y="7"/>
                  </a:cubicBezTo>
                  <a:cubicBezTo>
                    <a:pt x="346" y="70"/>
                    <a:pt x="346" y="70"/>
                    <a:pt x="346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26" y="70"/>
                    <a:pt x="122" y="73"/>
                    <a:pt x="122" y="77"/>
                  </a:cubicBezTo>
                  <a:cubicBezTo>
                    <a:pt x="122" y="253"/>
                    <a:pt x="122" y="253"/>
                    <a:pt x="122" y="253"/>
                  </a:cubicBezTo>
                  <a:cubicBezTo>
                    <a:pt x="122" y="257"/>
                    <a:pt x="126" y="260"/>
                    <a:pt x="129" y="260"/>
                  </a:cubicBezTo>
                  <a:cubicBezTo>
                    <a:pt x="346" y="260"/>
                    <a:pt x="346" y="260"/>
                    <a:pt x="346" y="260"/>
                  </a:cubicBezTo>
                  <a:cubicBezTo>
                    <a:pt x="346" y="329"/>
                    <a:pt x="346" y="329"/>
                    <a:pt x="346" y="329"/>
                  </a:cubicBezTo>
                  <a:cubicBezTo>
                    <a:pt x="77" y="329"/>
                    <a:pt x="77" y="329"/>
                    <a:pt x="77" y="329"/>
                  </a:cubicBezTo>
                  <a:cubicBezTo>
                    <a:pt x="75" y="329"/>
                    <a:pt x="73" y="330"/>
                    <a:pt x="72" y="332"/>
                  </a:cubicBezTo>
                  <a:cubicBezTo>
                    <a:pt x="2" y="420"/>
                    <a:pt x="2" y="420"/>
                    <a:pt x="2" y="420"/>
                  </a:cubicBezTo>
                  <a:cubicBezTo>
                    <a:pt x="0" y="423"/>
                    <a:pt x="0" y="426"/>
                    <a:pt x="2" y="429"/>
                  </a:cubicBezTo>
                  <a:cubicBezTo>
                    <a:pt x="72" y="517"/>
                    <a:pt x="72" y="517"/>
                    <a:pt x="72" y="517"/>
                  </a:cubicBezTo>
                  <a:cubicBezTo>
                    <a:pt x="73" y="519"/>
                    <a:pt x="75" y="519"/>
                    <a:pt x="77" y="519"/>
                  </a:cubicBezTo>
                  <a:cubicBezTo>
                    <a:pt x="346" y="519"/>
                    <a:pt x="346" y="519"/>
                    <a:pt x="346" y="519"/>
                  </a:cubicBezTo>
                  <a:cubicBezTo>
                    <a:pt x="346" y="665"/>
                    <a:pt x="346" y="665"/>
                    <a:pt x="346" y="665"/>
                  </a:cubicBezTo>
                  <a:cubicBezTo>
                    <a:pt x="346" y="669"/>
                    <a:pt x="349" y="672"/>
                    <a:pt x="353" y="672"/>
                  </a:cubicBezTo>
                  <a:cubicBezTo>
                    <a:pt x="357" y="672"/>
                    <a:pt x="360" y="669"/>
                    <a:pt x="360" y="665"/>
                  </a:cubicBezTo>
                  <a:cubicBezTo>
                    <a:pt x="360" y="519"/>
                    <a:pt x="360" y="519"/>
                    <a:pt x="360" y="519"/>
                  </a:cubicBezTo>
                  <a:cubicBezTo>
                    <a:pt x="577" y="519"/>
                    <a:pt x="577" y="519"/>
                    <a:pt x="577" y="519"/>
                  </a:cubicBezTo>
                  <a:cubicBezTo>
                    <a:pt x="580" y="519"/>
                    <a:pt x="584" y="516"/>
                    <a:pt x="584" y="512"/>
                  </a:cubicBezTo>
                  <a:cubicBezTo>
                    <a:pt x="584" y="336"/>
                    <a:pt x="584" y="336"/>
                    <a:pt x="584" y="336"/>
                  </a:cubicBezTo>
                  <a:cubicBezTo>
                    <a:pt x="584" y="332"/>
                    <a:pt x="580" y="329"/>
                    <a:pt x="577" y="329"/>
                  </a:cubicBezTo>
                  <a:cubicBezTo>
                    <a:pt x="360" y="329"/>
                    <a:pt x="360" y="329"/>
                    <a:pt x="360" y="329"/>
                  </a:cubicBezTo>
                  <a:cubicBezTo>
                    <a:pt x="360" y="260"/>
                    <a:pt x="360" y="260"/>
                    <a:pt x="360" y="260"/>
                  </a:cubicBezTo>
                  <a:cubicBezTo>
                    <a:pt x="629" y="260"/>
                    <a:pt x="629" y="260"/>
                    <a:pt x="629" y="260"/>
                  </a:cubicBezTo>
                  <a:cubicBezTo>
                    <a:pt x="631" y="260"/>
                    <a:pt x="633" y="259"/>
                    <a:pt x="634" y="257"/>
                  </a:cubicBezTo>
                  <a:cubicBezTo>
                    <a:pt x="704" y="169"/>
                    <a:pt x="704" y="169"/>
                    <a:pt x="704" y="169"/>
                  </a:cubicBezTo>
                  <a:cubicBezTo>
                    <a:pt x="706" y="167"/>
                    <a:pt x="706" y="163"/>
                    <a:pt x="704" y="161"/>
                  </a:cubicBezTo>
                  <a:close/>
                  <a:moveTo>
                    <a:pt x="570" y="505"/>
                  </a:moveTo>
                  <a:cubicBezTo>
                    <a:pt x="80" y="505"/>
                    <a:pt x="80" y="505"/>
                    <a:pt x="80" y="505"/>
                  </a:cubicBezTo>
                  <a:cubicBezTo>
                    <a:pt x="16" y="424"/>
                    <a:pt x="16" y="424"/>
                    <a:pt x="16" y="424"/>
                  </a:cubicBezTo>
                  <a:cubicBezTo>
                    <a:pt x="80" y="343"/>
                    <a:pt x="80" y="343"/>
                    <a:pt x="80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353" y="343"/>
                    <a:pt x="353" y="343"/>
                    <a:pt x="353" y="343"/>
                  </a:cubicBezTo>
                  <a:cubicBezTo>
                    <a:pt x="570" y="343"/>
                    <a:pt x="570" y="343"/>
                    <a:pt x="570" y="343"/>
                  </a:cubicBezTo>
                  <a:lnTo>
                    <a:pt x="570" y="505"/>
                  </a:lnTo>
                  <a:close/>
                  <a:moveTo>
                    <a:pt x="626" y="246"/>
                  </a:moveTo>
                  <a:cubicBezTo>
                    <a:pt x="136" y="246"/>
                    <a:pt x="136" y="246"/>
                    <a:pt x="136" y="246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626" y="84"/>
                    <a:pt x="626" y="84"/>
                    <a:pt x="626" y="84"/>
                  </a:cubicBezTo>
                  <a:cubicBezTo>
                    <a:pt x="690" y="165"/>
                    <a:pt x="690" y="165"/>
                    <a:pt x="690" y="165"/>
                  </a:cubicBezTo>
                  <a:lnTo>
                    <a:pt x="626" y="2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/>
          <p:cNvSpPr/>
          <p:nvPr/>
        </p:nvSpPr>
        <p:spPr>
          <a:xfrm>
            <a:off x="2103029" y="4630381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endParaRPr lang="en-US" sz="1400" dirty="0"/>
          </a:p>
        </p:txBody>
      </p:sp>
      <p:sp>
        <p:nvSpPr>
          <p:cNvPr id="26" name="Rectangle 25"/>
          <p:cNvSpPr/>
          <p:nvPr/>
        </p:nvSpPr>
        <p:spPr>
          <a:xfrm>
            <a:off x="1507864" y="4582869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01</a:t>
            </a:r>
            <a:endParaRPr lang="en-US" sz="3600" dirty="0"/>
          </a:p>
        </p:txBody>
      </p:sp>
      <p:sp>
        <p:nvSpPr>
          <p:cNvPr id="27" name="Rectangle 26"/>
          <p:cNvSpPr/>
          <p:nvPr/>
        </p:nvSpPr>
        <p:spPr>
          <a:xfrm>
            <a:off x="4537666" y="4630381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Adipiscing</a:t>
            </a:r>
            <a:r>
              <a:rPr lang="en-US" sz="1400" dirty="0" smtClean="0"/>
              <a:t> </a:t>
            </a:r>
            <a:r>
              <a:rPr lang="en-US" sz="1400" dirty="0" err="1" smtClean="0"/>
              <a:t>elit</a:t>
            </a:r>
            <a:r>
              <a:rPr lang="en-US" sz="1400" dirty="0" smtClean="0"/>
              <a:t> </a:t>
            </a:r>
            <a:r>
              <a:rPr lang="en-US" sz="1400" dirty="0" err="1" smtClean="0"/>
              <a:t>es</a:t>
            </a:r>
            <a:r>
              <a:rPr lang="en-US" sz="1400" dirty="0" smtClean="0"/>
              <a:t> </a:t>
            </a:r>
            <a:r>
              <a:rPr lang="en-US" sz="1400" dirty="0" err="1" smtClean="0"/>
              <a:t>aliquam</a:t>
            </a:r>
            <a:r>
              <a:rPr lang="en-US" sz="1400" dirty="0" smtClean="0"/>
              <a:t> </a:t>
            </a:r>
            <a:r>
              <a:rPr lang="en-US" sz="1400" dirty="0" err="1" smtClean="0"/>
              <a:t>lacinia</a:t>
            </a:r>
            <a:endParaRPr lang="en-US" sz="1400" dirty="0"/>
          </a:p>
        </p:txBody>
      </p:sp>
      <p:sp>
        <p:nvSpPr>
          <p:cNvPr id="28" name="Rectangle 27"/>
          <p:cNvSpPr/>
          <p:nvPr/>
        </p:nvSpPr>
        <p:spPr>
          <a:xfrm>
            <a:off x="3942501" y="4582869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02</a:t>
            </a:r>
            <a:endParaRPr lang="en-US" sz="3600" dirty="0"/>
          </a:p>
        </p:txBody>
      </p:sp>
      <p:sp>
        <p:nvSpPr>
          <p:cNvPr id="29" name="Rectangle 28"/>
          <p:cNvSpPr/>
          <p:nvPr/>
        </p:nvSpPr>
        <p:spPr>
          <a:xfrm>
            <a:off x="6972303" y="4630381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 smtClean="0"/>
              <a:t>Phasellus</a:t>
            </a:r>
            <a:r>
              <a:rPr lang="en-US" sz="1400" dirty="0" smtClean="0"/>
              <a:t> </a:t>
            </a:r>
            <a:r>
              <a:rPr lang="en-US" sz="1400" dirty="0"/>
              <a:t>et </a:t>
            </a:r>
            <a:r>
              <a:rPr lang="en-US" sz="1400" dirty="0" err="1" smtClean="0"/>
              <a:t>uno</a:t>
            </a:r>
            <a:r>
              <a:rPr lang="en-US" sz="1400" dirty="0" smtClean="0"/>
              <a:t> </a:t>
            </a:r>
            <a:r>
              <a:rPr lang="en-US" sz="1400" dirty="0" err="1" smtClean="0"/>
              <a:t>rutrum</a:t>
            </a:r>
            <a:r>
              <a:rPr lang="en-US" sz="1400" dirty="0" smtClean="0"/>
              <a:t> </a:t>
            </a:r>
            <a:r>
              <a:rPr lang="en-US" sz="1400" dirty="0" err="1" smtClean="0"/>
              <a:t>tellus</a:t>
            </a:r>
            <a:endParaRPr lang="en-US" sz="1400" dirty="0"/>
          </a:p>
        </p:txBody>
      </p:sp>
      <p:sp>
        <p:nvSpPr>
          <p:cNvPr id="30" name="Rectangle 29"/>
          <p:cNvSpPr/>
          <p:nvPr/>
        </p:nvSpPr>
        <p:spPr>
          <a:xfrm>
            <a:off x="6377138" y="4582869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03</a:t>
            </a:r>
            <a:endParaRPr lang="en-US" sz="3600" dirty="0"/>
          </a:p>
        </p:txBody>
      </p:sp>
      <p:sp>
        <p:nvSpPr>
          <p:cNvPr id="31" name="Rectangle 30"/>
          <p:cNvSpPr/>
          <p:nvPr/>
        </p:nvSpPr>
        <p:spPr>
          <a:xfrm>
            <a:off x="9406941" y="4630381"/>
            <a:ext cx="1561097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 smtClean="0"/>
              <a:t>amet</a:t>
            </a:r>
            <a:endParaRPr lang="en-US" sz="1400" dirty="0"/>
          </a:p>
        </p:txBody>
      </p:sp>
      <p:sp>
        <p:nvSpPr>
          <p:cNvPr id="32" name="Rectangle 31"/>
          <p:cNvSpPr/>
          <p:nvPr/>
        </p:nvSpPr>
        <p:spPr>
          <a:xfrm>
            <a:off x="8811776" y="4582869"/>
            <a:ext cx="79773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 smtClean="0"/>
              <a:t>04</a:t>
            </a:r>
            <a:endParaRPr lang="en-US" sz="3600" dirty="0"/>
          </a:p>
        </p:txBody>
      </p:sp>
      <p:sp>
        <p:nvSpPr>
          <p:cNvPr id="33" name="Rectangle 32"/>
          <p:cNvSpPr/>
          <p:nvPr/>
        </p:nvSpPr>
        <p:spPr>
          <a:xfrm>
            <a:off x="1778241" y="3014372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6" name="Rectangle 35"/>
          <p:cNvSpPr/>
          <p:nvPr/>
        </p:nvSpPr>
        <p:spPr>
          <a:xfrm>
            <a:off x="3911502" y="3014372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7" name="Rectangle 36"/>
          <p:cNvSpPr/>
          <p:nvPr/>
        </p:nvSpPr>
        <p:spPr>
          <a:xfrm>
            <a:off x="6095259" y="3014372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  <p:sp>
        <p:nvSpPr>
          <p:cNvPr id="38" name="Rectangle 37"/>
          <p:cNvSpPr/>
          <p:nvPr/>
        </p:nvSpPr>
        <p:spPr>
          <a:xfrm>
            <a:off x="8228520" y="3014372"/>
            <a:ext cx="2157984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00" dirty="0" err="1"/>
              <a:t>Lorem</a:t>
            </a:r>
            <a:r>
              <a:rPr lang="en-US" sz="1400" dirty="0"/>
              <a:t> </a:t>
            </a:r>
            <a:r>
              <a:rPr lang="en-US" sz="1400" dirty="0" err="1"/>
              <a:t>ipsum</a:t>
            </a:r>
            <a:r>
              <a:rPr lang="en-US" sz="1400" dirty="0"/>
              <a:t> dolor sit </a:t>
            </a:r>
            <a:r>
              <a:rPr lang="en-US" sz="1400" dirty="0" err="1"/>
              <a:t>amet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 smtClean="0"/>
              <a:t>elit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649956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 p14:presetBounceEnd="7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 p14:presetBounceEnd="75000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 p14:presetBounceEnd="75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 p14:presetBounceEnd="75000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75000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75000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/>
          <p:bldP spid="37" grpId="0"/>
          <p:bldP spid="3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8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grpId="0" nodeType="withEffect">
                                      <p:stCondLst>
                                        <p:cond delay="1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8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1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8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8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2" presetClass="entr" presetSubtype="8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3" dur="2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22" presetClass="entr" presetSubtype="8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6" dur="2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" presetID="22" presetClass="entr" presetSubtype="8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9" dur="2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" presetID="22" presetClass="entr" presetSubtype="8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" dur="2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" presetID="10" presetClass="entr" presetSubtype="0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" presetID="10" presetClass="entr" presetSubtype="0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5" presetID="10" presetClass="entr" presetSubtype="0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8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5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1" presetID="10" presetClass="entr" presetSubtype="0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3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4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6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7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9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0" presetID="10" presetClass="entr" presetSubtype="0" fill="hold" grpId="0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2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8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9" presetID="10" presetClass="entr" presetSubtype="0" fill="hold" grpId="0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1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130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7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 animBg="1"/>
          <p:bldP spid="5" grpId="0" animBg="1"/>
          <p:bldP spid="6" grpId="0" animBg="1"/>
          <p:bldP spid="7" grpId="0" animBg="1"/>
          <p:bldP spid="8" grpId="0" animBg="1"/>
          <p:bldP spid="9" grpId="0" animBg="1"/>
          <p:bldP spid="10" grpId="0" animBg="1"/>
          <p:bldP spid="11" grpId="0" animBg="1"/>
          <p:bldP spid="25" grpId="0"/>
          <p:bldP spid="26" grpId="0"/>
          <p:bldP spid="27" grpId="0"/>
          <p:bldP spid="28" grpId="0"/>
          <p:bldP spid="29" grpId="0"/>
          <p:bldP spid="30" grpId="0"/>
          <p:bldP spid="31" grpId="0"/>
          <p:bldP spid="32" grpId="0"/>
          <p:bldP spid="33" grpId="0"/>
          <p:bldP spid="36" grpId="0"/>
          <p:bldP spid="37" grpId="0"/>
          <p:bldP spid="38" grpId="0"/>
        </p:bldLst>
      </p:timing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3d puzzle pieces </a:t>
            </a:r>
            <a:r>
              <a:rPr lang="en-US" dirty="0" err="1" smtClean="0"/>
              <a:t>infographic</a:t>
            </a:r>
            <a:endParaRPr lang="en-US" dirty="0"/>
          </a:p>
        </p:txBody>
      </p:sp>
      <p:sp>
        <p:nvSpPr>
          <p:cNvPr id="17" name="Freeform 19"/>
          <p:cNvSpPr>
            <a:spLocks/>
          </p:cNvSpPr>
          <p:nvPr/>
        </p:nvSpPr>
        <p:spPr bwMode="auto">
          <a:xfrm>
            <a:off x="3809460" y="5016754"/>
            <a:ext cx="666360" cy="579122"/>
          </a:xfrm>
          <a:custGeom>
            <a:avLst/>
            <a:gdLst>
              <a:gd name="T0" fmla="*/ 603 w 608"/>
              <a:gd name="T1" fmla="*/ 126 h 528"/>
              <a:gd name="T2" fmla="*/ 481 w 608"/>
              <a:gd name="T3" fmla="*/ 367 h 528"/>
              <a:gd name="T4" fmla="*/ 273 w 608"/>
              <a:gd name="T5" fmla="*/ 528 h 528"/>
              <a:gd name="T6" fmla="*/ 183 w 608"/>
              <a:gd name="T7" fmla="*/ 430 h 528"/>
              <a:gd name="T8" fmla="*/ 133 w 608"/>
              <a:gd name="T9" fmla="*/ 249 h 528"/>
              <a:gd name="T10" fmla="*/ 75 w 608"/>
              <a:gd name="T11" fmla="*/ 151 h 528"/>
              <a:gd name="T12" fmla="*/ 28 w 608"/>
              <a:gd name="T13" fmla="*/ 181 h 528"/>
              <a:gd name="T14" fmla="*/ 0 w 608"/>
              <a:gd name="T15" fmla="*/ 144 h 528"/>
              <a:gd name="T16" fmla="*/ 88 w 608"/>
              <a:gd name="T17" fmla="*/ 66 h 528"/>
              <a:gd name="T18" fmla="*/ 178 w 608"/>
              <a:gd name="T19" fmla="*/ 10 h 528"/>
              <a:gd name="T20" fmla="*/ 263 w 608"/>
              <a:gd name="T21" fmla="*/ 108 h 528"/>
              <a:gd name="T22" fmla="*/ 288 w 608"/>
              <a:gd name="T23" fmla="*/ 247 h 528"/>
              <a:gd name="T24" fmla="*/ 333 w 608"/>
              <a:gd name="T25" fmla="*/ 340 h 528"/>
              <a:gd name="T26" fmla="*/ 390 w 608"/>
              <a:gd name="T27" fmla="*/ 279 h 528"/>
              <a:gd name="T28" fmla="*/ 430 w 608"/>
              <a:gd name="T29" fmla="*/ 186 h 528"/>
              <a:gd name="T30" fmla="*/ 390 w 608"/>
              <a:gd name="T31" fmla="*/ 136 h 528"/>
              <a:gd name="T32" fmla="*/ 345 w 608"/>
              <a:gd name="T33" fmla="*/ 146 h 528"/>
              <a:gd name="T34" fmla="*/ 516 w 608"/>
              <a:gd name="T35" fmla="*/ 3 h 528"/>
              <a:gd name="T36" fmla="*/ 603 w 608"/>
              <a:gd name="T37" fmla="*/ 126 h 5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8" h="528">
                <a:moveTo>
                  <a:pt x="603" y="126"/>
                </a:moveTo>
                <a:cubicBezTo>
                  <a:pt x="601" y="184"/>
                  <a:pt x="561" y="264"/>
                  <a:pt x="481" y="367"/>
                </a:cubicBezTo>
                <a:cubicBezTo>
                  <a:pt x="398" y="473"/>
                  <a:pt x="328" y="528"/>
                  <a:pt x="273" y="528"/>
                </a:cubicBezTo>
                <a:cubicBezTo>
                  <a:pt x="238" y="528"/>
                  <a:pt x="208" y="495"/>
                  <a:pt x="183" y="430"/>
                </a:cubicBezTo>
                <a:cubicBezTo>
                  <a:pt x="165" y="370"/>
                  <a:pt x="150" y="309"/>
                  <a:pt x="133" y="249"/>
                </a:cubicBezTo>
                <a:cubicBezTo>
                  <a:pt x="115" y="184"/>
                  <a:pt x="98" y="151"/>
                  <a:pt x="75" y="151"/>
                </a:cubicBezTo>
                <a:cubicBezTo>
                  <a:pt x="70" y="151"/>
                  <a:pt x="55" y="161"/>
                  <a:pt x="28" y="181"/>
                </a:cubicBezTo>
                <a:cubicBezTo>
                  <a:pt x="0" y="144"/>
                  <a:pt x="0" y="144"/>
                  <a:pt x="0" y="144"/>
                </a:cubicBezTo>
                <a:cubicBezTo>
                  <a:pt x="30" y="118"/>
                  <a:pt x="60" y="91"/>
                  <a:pt x="88" y="66"/>
                </a:cubicBezTo>
                <a:cubicBezTo>
                  <a:pt x="128" y="30"/>
                  <a:pt x="158" y="13"/>
                  <a:pt x="178" y="10"/>
                </a:cubicBezTo>
                <a:cubicBezTo>
                  <a:pt x="225" y="5"/>
                  <a:pt x="253" y="38"/>
                  <a:pt x="263" y="108"/>
                </a:cubicBezTo>
                <a:cubicBezTo>
                  <a:pt x="275" y="181"/>
                  <a:pt x="283" y="229"/>
                  <a:pt x="288" y="247"/>
                </a:cubicBezTo>
                <a:cubicBezTo>
                  <a:pt x="303" y="307"/>
                  <a:pt x="318" y="340"/>
                  <a:pt x="333" y="340"/>
                </a:cubicBezTo>
                <a:cubicBezTo>
                  <a:pt x="345" y="340"/>
                  <a:pt x="365" y="319"/>
                  <a:pt x="390" y="279"/>
                </a:cubicBezTo>
                <a:cubicBezTo>
                  <a:pt x="415" y="239"/>
                  <a:pt x="428" y="209"/>
                  <a:pt x="430" y="186"/>
                </a:cubicBezTo>
                <a:cubicBezTo>
                  <a:pt x="433" y="154"/>
                  <a:pt x="420" y="136"/>
                  <a:pt x="390" y="136"/>
                </a:cubicBezTo>
                <a:cubicBezTo>
                  <a:pt x="375" y="136"/>
                  <a:pt x="360" y="138"/>
                  <a:pt x="345" y="146"/>
                </a:cubicBezTo>
                <a:cubicBezTo>
                  <a:pt x="375" y="48"/>
                  <a:pt x="433" y="0"/>
                  <a:pt x="516" y="3"/>
                </a:cubicBezTo>
                <a:cubicBezTo>
                  <a:pt x="578" y="5"/>
                  <a:pt x="608" y="45"/>
                  <a:pt x="603" y="12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Freeform 27"/>
          <p:cNvSpPr>
            <a:spLocks/>
          </p:cNvSpPr>
          <p:nvPr/>
        </p:nvSpPr>
        <p:spPr bwMode="auto">
          <a:xfrm>
            <a:off x="7776646" y="1422233"/>
            <a:ext cx="508090" cy="678882"/>
          </a:xfrm>
          <a:custGeom>
            <a:avLst/>
            <a:gdLst>
              <a:gd name="T0" fmla="*/ 430 w 452"/>
              <a:gd name="T1" fmla="*/ 477 h 604"/>
              <a:gd name="T2" fmla="*/ 452 w 452"/>
              <a:gd name="T3" fmla="*/ 529 h 604"/>
              <a:gd name="T4" fmla="*/ 430 w 452"/>
              <a:gd name="T5" fmla="*/ 582 h 604"/>
              <a:gd name="T6" fmla="*/ 375 w 452"/>
              <a:gd name="T7" fmla="*/ 604 h 604"/>
              <a:gd name="T8" fmla="*/ 227 w 452"/>
              <a:gd name="T9" fmla="*/ 604 h 604"/>
              <a:gd name="T10" fmla="*/ 67 w 452"/>
              <a:gd name="T11" fmla="*/ 539 h 604"/>
              <a:gd name="T12" fmla="*/ 0 w 452"/>
              <a:gd name="T13" fmla="*/ 379 h 604"/>
              <a:gd name="T14" fmla="*/ 0 w 452"/>
              <a:gd name="T15" fmla="*/ 75 h 604"/>
              <a:gd name="T16" fmla="*/ 23 w 452"/>
              <a:gd name="T17" fmla="*/ 23 h 604"/>
              <a:gd name="T18" fmla="*/ 77 w 452"/>
              <a:gd name="T19" fmla="*/ 0 h 604"/>
              <a:gd name="T20" fmla="*/ 130 w 452"/>
              <a:gd name="T21" fmla="*/ 23 h 604"/>
              <a:gd name="T22" fmla="*/ 152 w 452"/>
              <a:gd name="T23" fmla="*/ 75 h 604"/>
              <a:gd name="T24" fmla="*/ 152 w 452"/>
              <a:gd name="T25" fmla="*/ 151 h 604"/>
              <a:gd name="T26" fmla="*/ 375 w 452"/>
              <a:gd name="T27" fmla="*/ 151 h 604"/>
              <a:gd name="T28" fmla="*/ 430 w 452"/>
              <a:gd name="T29" fmla="*/ 173 h 604"/>
              <a:gd name="T30" fmla="*/ 452 w 452"/>
              <a:gd name="T31" fmla="*/ 228 h 604"/>
              <a:gd name="T32" fmla="*/ 430 w 452"/>
              <a:gd name="T33" fmla="*/ 281 h 604"/>
              <a:gd name="T34" fmla="*/ 375 w 452"/>
              <a:gd name="T35" fmla="*/ 304 h 604"/>
              <a:gd name="T36" fmla="*/ 152 w 452"/>
              <a:gd name="T37" fmla="*/ 304 h 604"/>
              <a:gd name="T38" fmla="*/ 152 w 452"/>
              <a:gd name="T39" fmla="*/ 379 h 604"/>
              <a:gd name="T40" fmla="*/ 172 w 452"/>
              <a:gd name="T41" fmla="*/ 431 h 604"/>
              <a:gd name="T42" fmla="*/ 227 w 452"/>
              <a:gd name="T43" fmla="*/ 454 h 604"/>
              <a:gd name="T44" fmla="*/ 375 w 452"/>
              <a:gd name="T45" fmla="*/ 454 h 604"/>
              <a:gd name="T46" fmla="*/ 430 w 452"/>
              <a:gd name="T47" fmla="*/ 477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52" h="604">
                <a:moveTo>
                  <a:pt x="430" y="477"/>
                </a:moveTo>
                <a:cubicBezTo>
                  <a:pt x="445" y="492"/>
                  <a:pt x="452" y="509"/>
                  <a:pt x="452" y="529"/>
                </a:cubicBezTo>
                <a:cubicBezTo>
                  <a:pt x="452" y="549"/>
                  <a:pt x="445" y="567"/>
                  <a:pt x="430" y="582"/>
                </a:cubicBezTo>
                <a:cubicBezTo>
                  <a:pt x="415" y="597"/>
                  <a:pt x="397" y="604"/>
                  <a:pt x="375" y="604"/>
                </a:cubicBezTo>
                <a:cubicBezTo>
                  <a:pt x="375" y="604"/>
                  <a:pt x="375" y="604"/>
                  <a:pt x="227" y="604"/>
                </a:cubicBezTo>
                <a:cubicBezTo>
                  <a:pt x="165" y="604"/>
                  <a:pt x="110" y="582"/>
                  <a:pt x="67" y="539"/>
                </a:cubicBezTo>
                <a:cubicBezTo>
                  <a:pt x="23" y="494"/>
                  <a:pt x="0" y="441"/>
                  <a:pt x="0" y="379"/>
                </a:cubicBezTo>
                <a:cubicBezTo>
                  <a:pt x="0" y="379"/>
                  <a:pt x="0" y="379"/>
                  <a:pt x="0" y="75"/>
                </a:cubicBezTo>
                <a:cubicBezTo>
                  <a:pt x="0" y="55"/>
                  <a:pt x="8" y="38"/>
                  <a:pt x="23" y="23"/>
                </a:cubicBezTo>
                <a:cubicBezTo>
                  <a:pt x="38" y="8"/>
                  <a:pt x="55" y="0"/>
                  <a:pt x="77" y="0"/>
                </a:cubicBezTo>
                <a:cubicBezTo>
                  <a:pt x="97" y="0"/>
                  <a:pt x="115" y="8"/>
                  <a:pt x="130" y="23"/>
                </a:cubicBezTo>
                <a:cubicBezTo>
                  <a:pt x="145" y="38"/>
                  <a:pt x="152" y="55"/>
                  <a:pt x="152" y="75"/>
                </a:cubicBezTo>
                <a:cubicBezTo>
                  <a:pt x="152" y="75"/>
                  <a:pt x="152" y="75"/>
                  <a:pt x="152" y="151"/>
                </a:cubicBezTo>
                <a:cubicBezTo>
                  <a:pt x="152" y="151"/>
                  <a:pt x="152" y="151"/>
                  <a:pt x="375" y="151"/>
                </a:cubicBezTo>
                <a:cubicBezTo>
                  <a:pt x="397" y="151"/>
                  <a:pt x="415" y="158"/>
                  <a:pt x="430" y="173"/>
                </a:cubicBezTo>
                <a:cubicBezTo>
                  <a:pt x="445" y="188"/>
                  <a:pt x="452" y="206"/>
                  <a:pt x="452" y="228"/>
                </a:cubicBezTo>
                <a:cubicBezTo>
                  <a:pt x="452" y="248"/>
                  <a:pt x="445" y="266"/>
                  <a:pt x="430" y="281"/>
                </a:cubicBezTo>
                <a:cubicBezTo>
                  <a:pt x="415" y="296"/>
                  <a:pt x="397" y="304"/>
                  <a:pt x="375" y="304"/>
                </a:cubicBezTo>
                <a:cubicBezTo>
                  <a:pt x="375" y="304"/>
                  <a:pt x="375" y="304"/>
                  <a:pt x="152" y="304"/>
                </a:cubicBezTo>
                <a:cubicBezTo>
                  <a:pt x="152" y="304"/>
                  <a:pt x="152" y="304"/>
                  <a:pt x="152" y="379"/>
                </a:cubicBezTo>
                <a:cubicBezTo>
                  <a:pt x="152" y="399"/>
                  <a:pt x="160" y="416"/>
                  <a:pt x="172" y="431"/>
                </a:cubicBezTo>
                <a:cubicBezTo>
                  <a:pt x="187" y="446"/>
                  <a:pt x="205" y="454"/>
                  <a:pt x="227" y="454"/>
                </a:cubicBezTo>
                <a:cubicBezTo>
                  <a:pt x="227" y="454"/>
                  <a:pt x="227" y="454"/>
                  <a:pt x="375" y="454"/>
                </a:cubicBezTo>
                <a:cubicBezTo>
                  <a:pt x="397" y="454"/>
                  <a:pt x="415" y="462"/>
                  <a:pt x="430" y="47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9372097" y="2992795"/>
            <a:ext cx="576503" cy="691406"/>
            <a:chOff x="8071963" y="3061130"/>
            <a:chExt cx="476865" cy="571910"/>
          </a:xfrm>
          <a:solidFill>
            <a:schemeClr val="tx1"/>
          </a:solidFill>
        </p:grpSpPr>
        <p:sp>
          <p:nvSpPr>
            <p:cNvPr id="20" name="Freeform 101"/>
            <p:cNvSpPr>
              <a:spLocks/>
            </p:cNvSpPr>
            <p:nvPr/>
          </p:nvSpPr>
          <p:spPr bwMode="invGray">
            <a:xfrm>
              <a:off x="8145706" y="3061130"/>
              <a:ext cx="109794" cy="211394"/>
            </a:xfrm>
            <a:custGeom>
              <a:avLst/>
              <a:gdLst>
                <a:gd name="T0" fmla="*/ 47 w 67"/>
                <a:gd name="T1" fmla="*/ 0 h 129"/>
                <a:gd name="T2" fmla="*/ 34 w 67"/>
                <a:gd name="T3" fmla="*/ 51 h 129"/>
                <a:gd name="T4" fmla="*/ 32 w 67"/>
                <a:gd name="T5" fmla="*/ 51 h 129"/>
                <a:gd name="T6" fmla="*/ 19 w 67"/>
                <a:gd name="T7" fmla="*/ 0 h 129"/>
                <a:gd name="T8" fmla="*/ 0 w 67"/>
                <a:gd name="T9" fmla="*/ 0 h 129"/>
                <a:gd name="T10" fmla="*/ 23 w 67"/>
                <a:gd name="T11" fmla="*/ 78 h 129"/>
                <a:gd name="T12" fmla="*/ 23 w 67"/>
                <a:gd name="T13" fmla="*/ 129 h 129"/>
                <a:gd name="T14" fmla="*/ 44 w 67"/>
                <a:gd name="T15" fmla="*/ 129 h 129"/>
                <a:gd name="T16" fmla="*/ 44 w 67"/>
                <a:gd name="T17" fmla="*/ 76 h 129"/>
                <a:gd name="T18" fmla="*/ 67 w 67"/>
                <a:gd name="T19" fmla="*/ 0 h 129"/>
                <a:gd name="T20" fmla="*/ 47 w 67"/>
                <a:gd name="T2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29">
                  <a:moveTo>
                    <a:pt x="47" y="0"/>
                  </a:moveTo>
                  <a:lnTo>
                    <a:pt x="34" y="51"/>
                  </a:lnTo>
                  <a:lnTo>
                    <a:pt x="32" y="51"/>
                  </a:lnTo>
                  <a:lnTo>
                    <a:pt x="19" y="0"/>
                  </a:lnTo>
                  <a:lnTo>
                    <a:pt x="0" y="0"/>
                  </a:lnTo>
                  <a:lnTo>
                    <a:pt x="23" y="78"/>
                  </a:lnTo>
                  <a:lnTo>
                    <a:pt x="23" y="129"/>
                  </a:lnTo>
                  <a:lnTo>
                    <a:pt x="44" y="129"/>
                  </a:lnTo>
                  <a:lnTo>
                    <a:pt x="44" y="76"/>
                  </a:lnTo>
                  <a:lnTo>
                    <a:pt x="67" y="0"/>
                  </a:lnTo>
                  <a:lnTo>
                    <a:pt x="4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1" name="Freeform 102"/>
            <p:cNvSpPr>
              <a:spLocks noEditPoints="1"/>
            </p:cNvSpPr>
            <p:nvPr/>
          </p:nvSpPr>
          <p:spPr bwMode="invGray">
            <a:xfrm>
              <a:off x="8252221" y="3113568"/>
              <a:ext cx="85213" cy="163871"/>
            </a:xfrm>
            <a:custGeom>
              <a:avLst/>
              <a:gdLst>
                <a:gd name="T0" fmla="*/ 14 w 36"/>
                <a:gd name="T1" fmla="*/ 56 h 69"/>
                <a:gd name="T2" fmla="*/ 13 w 36"/>
                <a:gd name="T3" fmla="*/ 52 h 69"/>
                <a:gd name="T4" fmla="*/ 13 w 36"/>
                <a:gd name="T5" fmla="*/ 16 h 69"/>
                <a:gd name="T6" fmla="*/ 14 w 36"/>
                <a:gd name="T7" fmla="*/ 12 h 69"/>
                <a:gd name="T8" fmla="*/ 18 w 36"/>
                <a:gd name="T9" fmla="*/ 11 h 69"/>
                <a:gd name="T10" fmla="*/ 22 w 36"/>
                <a:gd name="T11" fmla="*/ 12 h 69"/>
                <a:gd name="T12" fmla="*/ 23 w 36"/>
                <a:gd name="T13" fmla="*/ 16 h 69"/>
                <a:gd name="T14" fmla="*/ 23 w 36"/>
                <a:gd name="T15" fmla="*/ 52 h 69"/>
                <a:gd name="T16" fmla="*/ 22 w 36"/>
                <a:gd name="T17" fmla="*/ 56 h 69"/>
                <a:gd name="T18" fmla="*/ 18 w 36"/>
                <a:gd name="T19" fmla="*/ 57 h 69"/>
                <a:gd name="T20" fmla="*/ 14 w 36"/>
                <a:gd name="T21" fmla="*/ 56 h 69"/>
                <a:gd name="T22" fmla="*/ 5 w 36"/>
                <a:gd name="T23" fmla="*/ 4 h 69"/>
                <a:gd name="T24" fmla="*/ 0 w 36"/>
                <a:gd name="T25" fmla="*/ 16 h 69"/>
                <a:gd name="T26" fmla="*/ 0 w 36"/>
                <a:gd name="T27" fmla="*/ 50 h 69"/>
                <a:gd name="T28" fmla="*/ 5 w 36"/>
                <a:gd name="T29" fmla="*/ 64 h 69"/>
                <a:gd name="T30" fmla="*/ 18 w 36"/>
                <a:gd name="T31" fmla="*/ 69 h 69"/>
                <a:gd name="T32" fmla="*/ 31 w 36"/>
                <a:gd name="T33" fmla="*/ 64 h 69"/>
                <a:gd name="T34" fmla="*/ 36 w 36"/>
                <a:gd name="T35" fmla="*/ 51 h 69"/>
                <a:gd name="T36" fmla="*/ 36 w 36"/>
                <a:gd name="T37" fmla="*/ 17 h 69"/>
                <a:gd name="T38" fmla="*/ 31 w 36"/>
                <a:gd name="T39" fmla="*/ 4 h 69"/>
                <a:gd name="T40" fmla="*/ 18 w 36"/>
                <a:gd name="T41" fmla="*/ 0 h 69"/>
                <a:gd name="T42" fmla="*/ 5 w 36"/>
                <a:gd name="T43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9">
                  <a:moveTo>
                    <a:pt x="14" y="56"/>
                  </a:moveTo>
                  <a:cubicBezTo>
                    <a:pt x="13" y="55"/>
                    <a:pt x="13" y="53"/>
                    <a:pt x="13" y="5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4"/>
                    <a:pt x="13" y="13"/>
                    <a:pt x="14" y="12"/>
                  </a:cubicBezTo>
                  <a:cubicBezTo>
                    <a:pt x="15" y="11"/>
                    <a:pt x="16" y="11"/>
                    <a:pt x="18" y="11"/>
                  </a:cubicBezTo>
                  <a:cubicBezTo>
                    <a:pt x="19" y="11"/>
                    <a:pt x="21" y="11"/>
                    <a:pt x="22" y="12"/>
                  </a:cubicBezTo>
                  <a:cubicBezTo>
                    <a:pt x="23" y="13"/>
                    <a:pt x="23" y="14"/>
                    <a:pt x="23" y="16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3"/>
                    <a:pt x="23" y="55"/>
                    <a:pt x="22" y="56"/>
                  </a:cubicBezTo>
                  <a:cubicBezTo>
                    <a:pt x="21" y="57"/>
                    <a:pt x="19" y="57"/>
                    <a:pt x="18" y="57"/>
                  </a:cubicBezTo>
                  <a:cubicBezTo>
                    <a:pt x="16" y="57"/>
                    <a:pt x="15" y="57"/>
                    <a:pt x="14" y="56"/>
                  </a:cubicBezTo>
                  <a:moveTo>
                    <a:pt x="5" y="4"/>
                  </a:moveTo>
                  <a:cubicBezTo>
                    <a:pt x="2" y="7"/>
                    <a:pt x="0" y="11"/>
                    <a:pt x="0" y="1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6"/>
                    <a:pt x="2" y="60"/>
                    <a:pt x="5" y="64"/>
                  </a:cubicBezTo>
                  <a:cubicBezTo>
                    <a:pt x="8" y="67"/>
                    <a:pt x="12" y="69"/>
                    <a:pt x="18" y="69"/>
                  </a:cubicBezTo>
                  <a:cubicBezTo>
                    <a:pt x="23" y="69"/>
                    <a:pt x="28" y="67"/>
                    <a:pt x="31" y="64"/>
                  </a:cubicBezTo>
                  <a:cubicBezTo>
                    <a:pt x="34" y="61"/>
                    <a:pt x="36" y="56"/>
                    <a:pt x="36" y="51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2"/>
                    <a:pt x="34" y="8"/>
                    <a:pt x="31" y="4"/>
                  </a:cubicBezTo>
                  <a:cubicBezTo>
                    <a:pt x="27" y="1"/>
                    <a:pt x="23" y="0"/>
                    <a:pt x="18" y="0"/>
                  </a:cubicBezTo>
                  <a:cubicBezTo>
                    <a:pt x="13" y="0"/>
                    <a:pt x="8" y="1"/>
                    <a:pt x="5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2" name="Freeform 103"/>
            <p:cNvSpPr>
              <a:spLocks/>
            </p:cNvSpPr>
            <p:nvPr/>
          </p:nvSpPr>
          <p:spPr bwMode="invGray">
            <a:xfrm>
              <a:off x="8362015" y="3116846"/>
              <a:ext cx="81935" cy="157316"/>
            </a:xfrm>
            <a:custGeom>
              <a:avLst/>
              <a:gdLst>
                <a:gd name="T0" fmla="*/ 23 w 35"/>
                <a:gd name="T1" fmla="*/ 0 h 67"/>
                <a:gd name="T2" fmla="*/ 23 w 35"/>
                <a:gd name="T3" fmla="*/ 50 h 67"/>
                <a:gd name="T4" fmla="*/ 19 w 35"/>
                <a:gd name="T5" fmla="*/ 54 h 67"/>
                <a:gd name="T6" fmla="*/ 15 w 35"/>
                <a:gd name="T7" fmla="*/ 55 h 67"/>
                <a:gd name="T8" fmla="*/ 13 w 35"/>
                <a:gd name="T9" fmla="*/ 54 h 67"/>
                <a:gd name="T10" fmla="*/ 12 w 35"/>
                <a:gd name="T11" fmla="*/ 51 h 67"/>
                <a:gd name="T12" fmla="*/ 12 w 35"/>
                <a:gd name="T13" fmla="*/ 0 h 67"/>
                <a:gd name="T14" fmla="*/ 0 w 35"/>
                <a:gd name="T15" fmla="*/ 0 h 67"/>
                <a:gd name="T16" fmla="*/ 0 w 35"/>
                <a:gd name="T17" fmla="*/ 55 h 67"/>
                <a:gd name="T18" fmla="*/ 2 w 35"/>
                <a:gd name="T19" fmla="*/ 64 h 67"/>
                <a:gd name="T20" fmla="*/ 8 w 35"/>
                <a:gd name="T21" fmla="*/ 67 h 67"/>
                <a:gd name="T22" fmla="*/ 15 w 35"/>
                <a:gd name="T23" fmla="*/ 65 h 67"/>
                <a:gd name="T24" fmla="*/ 23 w 35"/>
                <a:gd name="T25" fmla="*/ 59 h 67"/>
                <a:gd name="T26" fmla="*/ 23 w 35"/>
                <a:gd name="T27" fmla="*/ 66 h 67"/>
                <a:gd name="T28" fmla="*/ 35 w 35"/>
                <a:gd name="T29" fmla="*/ 66 h 67"/>
                <a:gd name="T30" fmla="*/ 35 w 35"/>
                <a:gd name="T31" fmla="*/ 0 h 67"/>
                <a:gd name="T32" fmla="*/ 23 w 35"/>
                <a:gd name="T3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67">
                  <a:moveTo>
                    <a:pt x="23" y="0"/>
                  </a:moveTo>
                  <a:cubicBezTo>
                    <a:pt x="23" y="50"/>
                    <a:pt x="23" y="50"/>
                    <a:pt x="23" y="50"/>
                  </a:cubicBezTo>
                  <a:cubicBezTo>
                    <a:pt x="21" y="52"/>
                    <a:pt x="20" y="53"/>
                    <a:pt x="19" y="54"/>
                  </a:cubicBezTo>
                  <a:cubicBezTo>
                    <a:pt x="17" y="55"/>
                    <a:pt x="16" y="55"/>
                    <a:pt x="15" y="55"/>
                  </a:cubicBezTo>
                  <a:cubicBezTo>
                    <a:pt x="14" y="55"/>
                    <a:pt x="13" y="55"/>
                    <a:pt x="13" y="54"/>
                  </a:cubicBezTo>
                  <a:cubicBezTo>
                    <a:pt x="12" y="53"/>
                    <a:pt x="12" y="52"/>
                    <a:pt x="12" y="5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9"/>
                    <a:pt x="1" y="62"/>
                    <a:pt x="2" y="64"/>
                  </a:cubicBezTo>
                  <a:cubicBezTo>
                    <a:pt x="3" y="66"/>
                    <a:pt x="6" y="67"/>
                    <a:pt x="8" y="67"/>
                  </a:cubicBezTo>
                  <a:cubicBezTo>
                    <a:pt x="11" y="67"/>
                    <a:pt x="13" y="66"/>
                    <a:pt x="15" y="65"/>
                  </a:cubicBezTo>
                  <a:cubicBezTo>
                    <a:pt x="18" y="63"/>
                    <a:pt x="20" y="61"/>
                    <a:pt x="23" y="59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0"/>
                    <a:pt x="35" y="0"/>
                    <a:pt x="35" y="0"/>
                  </a:cubicBez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3" name="Freeform 104"/>
            <p:cNvSpPr>
              <a:spLocks/>
            </p:cNvSpPr>
            <p:nvPr/>
          </p:nvSpPr>
          <p:spPr bwMode="invGray">
            <a:xfrm>
              <a:off x="8350544" y="3442949"/>
              <a:ext cx="22942" cy="108155"/>
            </a:xfrm>
            <a:custGeom>
              <a:avLst/>
              <a:gdLst>
                <a:gd name="T0" fmla="*/ 5 w 10"/>
                <a:gd name="T1" fmla="*/ 0 h 46"/>
                <a:gd name="T2" fmla="*/ 2 w 10"/>
                <a:gd name="T3" fmla="*/ 0 h 46"/>
                <a:gd name="T4" fmla="*/ 0 w 10"/>
                <a:gd name="T5" fmla="*/ 2 h 46"/>
                <a:gd name="T6" fmla="*/ 0 w 10"/>
                <a:gd name="T7" fmla="*/ 43 h 46"/>
                <a:gd name="T8" fmla="*/ 2 w 10"/>
                <a:gd name="T9" fmla="*/ 46 h 46"/>
                <a:gd name="T10" fmla="*/ 5 w 10"/>
                <a:gd name="T11" fmla="*/ 46 h 46"/>
                <a:gd name="T12" fmla="*/ 9 w 10"/>
                <a:gd name="T13" fmla="*/ 45 h 46"/>
                <a:gd name="T14" fmla="*/ 10 w 10"/>
                <a:gd name="T15" fmla="*/ 40 h 46"/>
                <a:gd name="T16" fmla="*/ 10 w 10"/>
                <a:gd name="T17" fmla="*/ 7 h 46"/>
                <a:gd name="T18" fmla="*/ 8 w 10"/>
                <a:gd name="T19" fmla="*/ 1 h 46"/>
                <a:gd name="T20" fmla="*/ 5 w 10"/>
                <a:gd name="T2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6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4"/>
                    <a:pt x="1" y="45"/>
                    <a:pt x="2" y="46"/>
                  </a:cubicBezTo>
                  <a:cubicBezTo>
                    <a:pt x="3" y="46"/>
                    <a:pt x="4" y="46"/>
                    <a:pt x="5" y="46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9" y="44"/>
                    <a:pt x="10" y="43"/>
                    <a:pt x="10" y="40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4"/>
                    <a:pt x="9" y="3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4" name="Freeform 105"/>
            <p:cNvSpPr>
              <a:spLocks/>
            </p:cNvSpPr>
            <p:nvPr/>
          </p:nvSpPr>
          <p:spPr bwMode="invGray">
            <a:xfrm>
              <a:off x="8453783" y="3442949"/>
              <a:ext cx="26219" cy="32774"/>
            </a:xfrm>
            <a:custGeom>
              <a:avLst/>
              <a:gdLst>
                <a:gd name="T0" fmla="*/ 6 w 11"/>
                <a:gd name="T1" fmla="*/ 0 h 14"/>
                <a:gd name="T2" fmla="*/ 1 w 11"/>
                <a:gd name="T3" fmla="*/ 2 h 14"/>
                <a:gd name="T4" fmla="*/ 0 w 11"/>
                <a:gd name="T5" fmla="*/ 8 h 14"/>
                <a:gd name="T6" fmla="*/ 0 w 11"/>
                <a:gd name="T7" fmla="*/ 14 h 14"/>
                <a:gd name="T8" fmla="*/ 11 w 11"/>
                <a:gd name="T9" fmla="*/ 14 h 14"/>
                <a:gd name="T10" fmla="*/ 11 w 11"/>
                <a:gd name="T11" fmla="*/ 8 h 14"/>
                <a:gd name="T12" fmla="*/ 10 w 11"/>
                <a:gd name="T13" fmla="*/ 2 h 14"/>
                <a:gd name="T14" fmla="*/ 6 w 11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4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5"/>
                    <a:pt x="10" y="3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25" name="Freeform 106"/>
            <p:cNvSpPr>
              <a:spLocks noEditPoints="1"/>
            </p:cNvSpPr>
            <p:nvPr/>
          </p:nvSpPr>
          <p:spPr bwMode="invGray">
            <a:xfrm>
              <a:off x="8071963" y="3313491"/>
              <a:ext cx="476865" cy="319549"/>
            </a:xfrm>
            <a:custGeom>
              <a:avLst/>
              <a:gdLst>
                <a:gd name="T0" fmla="*/ 171 w 201"/>
                <a:gd name="T1" fmla="*/ 1 h 135"/>
                <a:gd name="T2" fmla="*/ 100 w 201"/>
                <a:gd name="T3" fmla="*/ 0 h 135"/>
                <a:gd name="T4" fmla="*/ 30 w 201"/>
                <a:gd name="T5" fmla="*/ 1 h 135"/>
                <a:gd name="T6" fmla="*/ 0 w 201"/>
                <a:gd name="T7" fmla="*/ 68 h 135"/>
                <a:gd name="T8" fmla="*/ 30 w 201"/>
                <a:gd name="T9" fmla="*/ 134 h 135"/>
                <a:gd name="T10" fmla="*/ 171 w 201"/>
                <a:gd name="T11" fmla="*/ 134 h 135"/>
                <a:gd name="T12" fmla="*/ 201 w 201"/>
                <a:gd name="T13" fmla="*/ 68 h 135"/>
                <a:gd name="T14" fmla="*/ 43 w 201"/>
                <a:gd name="T15" fmla="*/ 111 h 135"/>
                <a:gd name="T16" fmla="*/ 30 w 201"/>
                <a:gd name="T17" fmla="*/ 35 h 135"/>
                <a:gd name="T18" fmla="*/ 15 w 201"/>
                <a:gd name="T19" fmla="*/ 22 h 135"/>
                <a:gd name="T20" fmla="*/ 58 w 201"/>
                <a:gd name="T21" fmla="*/ 35 h 135"/>
                <a:gd name="T22" fmla="*/ 43 w 201"/>
                <a:gd name="T23" fmla="*/ 111 h 135"/>
                <a:gd name="T24" fmla="*/ 80 w 201"/>
                <a:gd name="T25" fmla="*/ 111 h 135"/>
                <a:gd name="T26" fmla="*/ 73 w 201"/>
                <a:gd name="T27" fmla="*/ 110 h 135"/>
                <a:gd name="T28" fmla="*/ 60 w 201"/>
                <a:gd name="T29" fmla="*/ 109 h 135"/>
                <a:gd name="T30" fmla="*/ 57 w 201"/>
                <a:gd name="T31" fmla="*/ 45 h 135"/>
                <a:gd name="T32" fmla="*/ 70 w 201"/>
                <a:gd name="T33" fmla="*/ 95 h 135"/>
                <a:gd name="T34" fmla="*/ 73 w 201"/>
                <a:gd name="T35" fmla="*/ 100 h 135"/>
                <a:gd name="T36" fmla="*/ 80 w 201"/>
                <a:gd name="T37" fmla="*/ 95 h 135"/>
                <a:gd name="T38" fmla="*/ 92 w 201"/>
                <a:gd name="T39" fmla="*/ 45 h 135"/>
                <a:gd name="T40" fmla="*/ 139 w 201"/>
                <a:gd name="T41" fmla="*/ 97 h 135"/>
                <a:gd name="T42" fmla="*/ 128 w 201"/>
                <a:gd name="T43" fmla="*/ 112 h 135"/>
                <a:gd name="T44" fmla="*/ 117 w 201"/>
                <a:gd name="T45" fmla="*/ 106 h 135"/>
                <a:gd name="T46" fmla="*/ 104 w 201"/>
                <a:gd name="T47" fmla="*/ 111 h 135"/>
                <a:gd name="T48" fmla="*/ 117 w 201"/>
                <a:gd name="T49" fmla="*/ 22 h 135"/>
                <a:gd name="T50" fmla="*/ 122 w 201"/>
                <a:gd name="T51" fmla="*/ 46 h 135"/>
                <a:gd name="T52" fmla="*/ 136 w 201"/>
                <a:gd name="T53" fmla="*/ 48 h 135"/>
                <a:gd name="T54" fmla="*/ 139 w 201"/>
                <a:gd name="T55" fmla="*/ 97 h 135"/>
                <a:gd name="T56" fmla="*/ 161 w 201"/>
                <a:gd name="T57" fmla="*/ 79 h 135"/>
                <a:gd name="T58" fmla="*/ 162 w 201"/>
                <a:gd name="T59" fmla="*/ 99 h 135"/>
                <a:gd name="T60" fmla="*/ 171 w 201"/>
                <a:gd name="T61" fmla="*/ 99 h 135"/>
                <a:gd name="T62" fmla="*/ 172 w 201"/>
                <a:gd name="T63" fmla="*/ 87 h 135"/>
                <a:gd name="T64" fmla="*/ 184 w 201"/>
                <a:gd name="T65" fmla="*/ 92 h 135"/>
                <a:gd name="T66" fmla="*/ 166 w 201"/>
                <a:gd name="T67" fmla="*/ 113 h 135"/>
                <a:gd name="T68" fmla="*/ 149 w 201"/>
                <a:gd name="T69" fmla="*/ 92 h 135"/>
                <a:gd name="T70" fmla="*/ 154 w 201"/>
                <a:gd name="T71" fmla="*/ 49 h 135"/>
                <a:gd name="T72" fmla="*/ 180 w 201"/>
                <a:gd name="T73" fmla="*/ 48 h 135"/>
                <a:gd name="T74" fmla="*/ 184 w 201"/>
                <a:gd name="T75" fmla="*/ 79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1" h="135">
                  <a:moveTo>
                    <a:pt x="200" y="30"/>
                  </a:moveTo>
                  <a:cubicBezTo>
                    <a:pt x="200" y="14"/>
                    <a:pt x="187" y="1"/>
                    <a:pt x="171" y="1"/>
                  </a:cubicBezTo>
                  <a:cubicBezTo>
                    <a:pt x="149" y="0"/>
                    <a:pt x="127" y="0"/>
                    <a:pt x="104" y="0"/>
                  </a:cubicBezTo>
                  <a:cubicBezTo>
                    <a:pt x="103" y="0"/>
                    <a:pt x="102" y="0"/>
                    <a:pt x="100" y="0"/>
                  </a:cubicBezTo>
                  <a:cubicBezTo>
                    <a:pt x="99" y="0"/>
                    <a:pt x="98" y="0"/>
                    <a:pt x="97" y="0"/>
                  </a:cubicBezTo>
                  <a:cubicBezTo>
                    <a:pt x="74" y="0"/>
                    <a:pt x="52" y="0"/>
                    <a:pt x="30" y="1"/>
                  </a:cubicBezTo>
                  <a:cubicBezTo>
                    <a:pt x="14" y="1"/>
                    <a:pt x="1" y="14"/>
                    <a:pt x="1" y="30"/>
                  </a:cubicBezTo>
                  <a:cubicBezTo>
                    <a:pt x="0" y="42"/>
                    <a:pt x="0" y="55"/>
                    <a:pt x="0" y="68"/>
                  </a:cubicBezTo>
                  <a:cubicBezTo>
                    <a:pt x="0" y="80"/>
                    <a:pt x="0" y="93"/>
                    <a:pt x="1" y="105"/>
                  </a:cubicBezTo>
                  <a:cubicBezTo>
                    <a:pt x="1" y="121"/>
                    <a:pt x="14" y="134"/>
                    <a:pt x="30" y="134"/>
                  </a:cubicBezTo>
                  <a:cubicBezTo>
                    <a:pt x="53" y="135"/>
                    <a:pt x="77" y="135"/>
                    <a:pt x="100" y="135"/>
                  </a:cubicBezTo>
                  <a:cubicBezTo>
                    <a:pt x="124" y="135"/>
                    <a:pt x="148" y="135"/>
                    <a:pt x="171" y="134"/>
                  </a:cubicBezTo>
                  <a:cubicBezTo>
                    <a:pt x="187" y="134"/>
                    <a:pt x="200" y="121"/>
                    <a:pt x="200" y="105"/>
                  </a:cubicBezTo>
                  <a:cubicBezTo>
                    <a:pt x="201" y="93"/>
                    <a:pt x="201" y="80"/>
                    <a:pt x="201" y="68"/>
                  </a:cubicBezTo>
                  <a:cubicBezTo>
                    <a:pt x="201" y="55"/>
                    <a:pt x="201" y="42"/>
                    <a:pt x="200" y="30"/>
                  </a:cubicBezTo>
                  <a:close/>
                  <a:moveTo>
                    <a:pt x="43" y="111"/>
                  </a:moveTo>
                  <a:cubicBezTo>
                    <a:pt x="30" y="111"/>
                    <a:pt x="30" y="111"/>
                    <a:pt x="30" y="111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43" y="35"/>
                    <a:pt x="43" y="35"/>
                    <a:pt x="43" y="35"/>
                  </a:cubicBezTo>
                  <a:lnTo>
                    <a:pt x="43" y="111"/>
                  </a:lnTo>
                  <a:close/>
                  <a:moveTo>
                    <a:pt x="92" y="111"/>
                  </a:moveTo>
                  <a:cubicBezTo>
                    <a:pt x="80" y="111"/>
                    <a:pt x="80" y="111"/>
                    <a:pt x="80" y="111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78" y="106"/>
                    <a:pt x="75" y="108"/>
                    <a:pt x="73" y="110"/>
                  </a:cubicBezTo>
                  <a:cubicBezTo>
                    <a:pt x="71" y="111"/>
                    <a:pt x="68" y="112"/>
                    <a:pt x="66" y="112"/>
                  </a:cubicBezTo>
                  <a:cubicBezTo>
                    <a:pt x="63" y="112"/>
                    <a:pt x="61" y="111"/>
                    <a:pt x="60" y="109"/>
                  </a:cubicBezTo>
                  <a:cubicBezTo>
                    <a:pt x="58" y="107"/>
                    <a:pt x="57" y="104"/>
                    <a:pt x="57" y="100"/>
                  </a:cubicBezTo>
                  <a:cubicBezTo>
                    <a:pt x="57" y="45"/>
                    <a:pt x="57" y="45"/>
                    <a:pt x="57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7"/>
                    <a:pt x="70" y="98"/>
                    <a:pt x="70" y="99"/>
                  </a:cubicBezTo>
                  <a:cubicBezTo>
                    <a:pt x="71" y="100"/>
                    <a:pt x="72" y="100"/>
                    <a:pt x="73" y="100"/>
                  </a:cubicBezTo>
                  <a:cubicBezTo>
                    <a:pt x="74" y="100"/>
                    <a:pt x="75" y="99"/>
                    <a:pt x="76" y="99"/>
                  </a:cubicBezTo>
                  <a:cubicBezTo>
                    <a:pt x="78" y="98"/>
                    <a:pt x="79" y="96"/>
                    <a:pt x="80" y="9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92" y="45"/>
                    <a:pt x="92" y="45"/>
                    <a:pt x="92" y="45"/>
                  </a:cubicBezTo>
                  <a:lnTo>
                    <a:pt x="92" y="111"/>
                  </a:lnTo>
                  <a:close/>
                  <a:moveTo>
                    <a:pt x="139" y="97"/>
                  </a:moveTo>
                  <a:cubicBezTo>
                    <a:pt x="139" y="102"/>
                    <a:pt x="138" y="105"/>
                    <a:pt x="136" y="108"/>
                  </a:cubicBezTo>
                  <a:cubicBezTo>
                    <a:pt x="135" y="110"/>
                    <a:pt x="132" y="112"/>
                    <a:pt x="128" y="112"/>
                  </a:cubicBezTo>
                  <a:cubicBezTo>
                    <a:pt x="126" y="112"/>
                    <a:pt x="124" y="111"/>
                    <a:pt x="122" y="110"/>
                  </a:cubicBezTo>
                  <a:cubicBezTo>
                    <a:pt x="120" y="109"/>
                    <a:pt x="118" y="108"/>
                    <a:pt x="117" y="106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04" y="111"/>
                    <a:pt x="104" y="111"/>
                    <a:pt x="104" y="111"/>
                  </a:cubicBezTo>
                  <a:cubicBezTo>
                    <a:pt x="104" y="22"/>
                    <a:pt x="104" y="22"/>
                    <a:pt x="104" y="22"/>
                  </a:cubicBezTo>
                  <a:cubicBezTo>
                    <a:pt x="117" y="22"/>
                    <a:pt x="117" y="22"/>
                    <a:pt x="117" y="22"/>
                  </a:cubicBezTo>
                  <a:cubicBezTo>
                    <a:pt x="117" y="50"/>
                    <a:pt x="117" y="50"/>
                    <a:pt x="117" y="50"/>
                  </a:cubicBezTo>
                  <a:cubicBezTo>
                    <a:pt x="118" y="48"/>
                    <a:pt x="120" y="47"/>
                    <a:pt x="122" y="46"/>
                  </a:cubicBezTo>
                  <a:cubicBezTo>
                    <a:pt x="124" y="45"/>
                    <a:pt x="125" y="44"/>
                    <a:pt x="127" y="44"/>
                  </a:cubicBezTo>
                  <a:cubicBezTo>
                    <a:pt x="131" y="44"/>
                    <a:pt x="134" y="46"/>
                    <a:pt x="136" y="48"/>
                  </a:cubicBezTo>
                  <a:cubicBezTo>
                    <a:pt x="138" y="51"/>
                    <a:pt x="139" y="55"/>
                    <a:pt x="139" y="61"/>
                  </a:cubicBezTo>
                  <a:lnTo>
                    <a:pt x="139" y="97"/>
                  </a:lnTo>
                  <a:close/>
                  <a:moveTo>
                    <a:pt x="184" y="79"/>
                  </a:moveTo>
                  <a:cubicBezTo>
                    <a:pt x="161" y="79"/>
                    <a:pt x="161" y="79"/>
                    <a:pt x="161" y="79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8"/>
                    <a:pt x="162" y="99"/>
                  </a:cubicBezTo>
                  <a:cubicBezTo>
                    <a:pt x="163" y="100"/>
                    <a:pt x="164" y="101"/>
                    <a:pt x="166" y="101"/>
                  </a:cubicBezTo>
                  <a:cubicBezTo>
                    <a:pt x="168" y="101"/>
                    <a:pt x="170" y="101"/>
                    <a:pt x="171" y="99"/>
                  </a:cubicBezTo>
                  <a:cubicBezTo>
                    <a:pt x="171" y="98"/>
                    <a:pt x="172" y="96"/>
                    <a:pt x="172" y="92"/>
                  </a:cubicBezTo>
                  <a:cubicBezTo>
                    <a:pt x="172" y="87"/>
                    <a:pt x="172" y="87"/>
                    <a:pt x="172" y="87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4" y="99"/>
                    <a:pt x="183" y="104"/>
                    <a:pt x="180" y="107"/>
                  </a:cubicBezTo>
                  <a:cubicBezTo>
                    <a:pt x="177" y="111"/>
                    <a:pt x="172" y="113"/>
                    <a:pt x="166" y="113"/>
                  </a:cubicBezTo>
                  <a:cubicBezTo>
                    <a:pt x="161" y="113"/>
                    <a:pt x="156" y="111"/>
                    <a:pt x="153" y="107"/>
                  </a:cubicBezTo>
                  <a:cubicBezTo>
                    <a:pt x="150" y="104"/>
                    <a:pt x="149" y="99"/>
                    <a:pt x="149" y="92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9" y="57"/>
                    <a:pt x="150" y="52"/>
                    <a:pt x="154" y="49"/>
                  </a:cubicBezTo>
                  <a:cubicBezTo>
                    <a:pt x="157" y="45"/>
                    <a:pt x="162" y="43"/>
                    <a:pt x="167" y="43"/>
                  </a:cubicBezTo>
                  <a:cubicBezTo>
                    <a:pt x="173" y="43"/>
                    <a:pt x="177" y="45"/>
                    <a:pt x="180" y="48"/>
                  </a:cubicBezTo>
                  <a:cubicBezTo>
                    <a:pt x="183" y="52"/>
                    <a:pt x="184" y="57"/>
                    <a:pt x="184" y="63"/>
                  </a:cubicBezTo>
                  <a:lnTo>
                    <a:pt x="184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>
                <a:solidFill>
                  <a:srgbClr val="FFFFFF"/>
                </a:solidFill>
              </a:endParaRPr>
            </a:p>
          </p:txBody>
        </p:sp>
      </p:grpSp>
      <p:sp>
        <p:nvSpPr>
          <p:cNvPr id="26" name="Freeform 21"/>
          <p:cNvSpPr>
            <a:spLocks/>
          </p:cNvSpPr>
          <p:nvPr/>
        </p:nvSpPr>
        <p:spPr bwMode="auto">
          <a:xfrm>
            <a:off x="3079236" y="2512967"/>
            <a:ext cx="342973" cy="734869"/>
          </a:xfrm>
          <a:custGeom>
            <a:avLst/>
            <a:gdLst>
              <a:gd name="T0" fmla="*/ 187 w 282"/>
              <a:gd name="T1" fmla="*/ 146 h 604"/>
              <a:gd name="T2" fmla="*/ 187 w 282"/>
              <a:gd name="T3" fmla="*/ 198 h 604"/>
              <a:gd name="T4" fmla="*/ 282 w 282"/>
              <a:gd name="T5" fmla="*/ 198 h 604"/>
              <a:gd name="T6" fmla="*/ 272 w 282"/>
              <a:gd name="T7" fmla="*/ 301 h 604"/>
              <a:gd name="T8" fmla="*/ 187 w 282"/>
              <a:gd name="T9" fmla="*/ 301 h 604"/>
              <a:gd name="T10" fmla="*/ 187 w 282"/>
              <a:gd name="T11" fmla="*/ 604 h 604"/>
              <a:gd name="T12" fmla="*/ 62 w 282"/>
              <a:gd name="T13" fmla="*/ 604 h 604"/>
              <a:gd name="T14" fmla="*/ 62 w 282"/>
              <a:gd name="T15" fmla="*/ 301 h 604"/>
              <a:gd name="T16" fmla="*/ 0 w 282"/>
              <a:gd name="T17" fmla="*/ 301 h 604"/>
              <a:gd name="T18" fmla="*/ 0 w 282"/>
              <a:gd name="T19" fmla="*/ 198 h 604"/>
              <a:gd name="T20" fmla="*/ 62 w 282"/>
              <a:gd name="T21" fmla="*/ 198 h 604"/>
              <a:gd name="T22" fmla="*/ 62 w 282"/>
              <a:gd name="T23" fmla="*/ 136 h 604"/>
              <a:gd name="T24" fmla="*/ 197 w 282"/>
              <a:gd name="T25" fmla="*/ 0 h 604"/>
              <a:gd name="T26" fmla="*/ 282 w 282"/>
              <a:gd name="T27" fmla="*/ 0 h 604"/>
              <a:gd name="T28" fmla="*/ 282 w 282"/>
              <a:gd name="T29" fmla="*/ 103 h 604"/>
              <a:gd name="T30" fmla="*/ 229 w 282"/>
              <a:gd name="T31" fmla="*/ 103 h 604"/>
              <a:gd name="T32" fmla="*/ 187 w 282"/>
              <a:gd name="T33" fmla="*/ 146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2" h="604">
                <a:moveTo>
                  <a:pt x="187" y="146"/>
                </a:moveTo>
                <a:cubicBezTo>
                  <a:pt x="187" y="198"/>
                  <a:pt x="187" y="198"/>
                  <a:pt x="187" y="198"/>
                </a:cubicBezTo>
                <a:cubicBezTo>
                  <a:pt x="282" y="198"/>
                  <a:pt x="282" y="198"/>
                  <a:pt x="282" y="198"/>
                </a:cubicBezTo>
                <a:cubicBezTo>
                  <a:pt x="272" y="301"/>
                  <a:pt x="272" y="301"/>
                  <a:pt x="272" y="301"/>
                </a:cubicBezTo>
                <a:cubicBezTo>
                  <a:pt x="187" y="301"/>
                  <a:pt x="187" y="301"/>
                  <a:pt x="187" y="301"/>
                </a:cubicBezTo>
                <a:cubicBezTo>
                  <a:pt x="187" y="604"/>
                  <a:pt x="187" y="604"/>
                  <a:pt x="187" y="604"/>
                </a:cubicBezTo>
                <a:cubicBezTo>
                  <a:pt x="62" y="604"/>
                  <a:pt x="62" y="604"/>
                  <a:pt x="62" y="604"/>
                </a:cubicBezTo>
                <a:cubicBezTo>
                  <a:pt x="62" y="301"/>
                  <a:pt x="62" y="301"/>
                  <a:pt x="62" y="301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198"/>
                  <a:pt x="0" y="198"/>
                  <a:pt x="0" y="198"/>
                </a:cubicBezTo>
                <a:cubicBezTo>
                  <a:pt x="62" y="198"/>
                  <a:pt x="62" y="198"/>
                  <a:pt x="62" y="198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50"/>
                  <a:pt x="97" y="0"/>
                  <a:pt x="197" y="0"/>
                </a:cubicBezTo>
                <a:cubicBezTo>
                  <a:pt x="282" y="0"/>
                  <a:pt x="282" y="0"/>
                  <a:pt x="282" y="0"/>
                </a:cubicBezTo>
                <a:cubicBezTo>
                  <a:pt x="282" y="103"/>
                  <a:pt x="282" y="103"/>
                  <a:pt x="282" y="103"/>
                </a:cubicBezTo>
                <a:cubicBezTo>
                  <a:pt x="229" y="103"/>
                  <a:pt x="229" y="103"/>
                  <a:pt x="229" y="103"/>
                </a:cubicBezTo>
                <a:cubicBezTo>
                  <a:pt x="190" y="103"/>
                  <a:pt x="187" y="118"/>
                  <a:pt x="187" y="14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rgbClr val="FFFFFF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8510705" y="1422233"/>
            <a:ext cx="2625855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Lorem ipsum dolor sit amet del ium aut ex et estrum</a:t>
            </a:r>
          </a:p>
        </p:txBody>
      </p:sp>
      <p:grpSp>
        <p:nvGrpSpPr>
          <p:cNvPr id="38" name="Group 37"/>
          <p:cNvGrpSpPr/>
          <p:nvPr/>
        </p:nvGrpSpPr>
        <p:grpSpPr>
          <a:xfrm>
            <a:off x="3507675" y="1088740"/>
            <a:ext cx="5167376" cy="4580936"/>
            <a:chOff x="3507675" y="1402273"/>
            <a:chExt cx="5167376" cy="4580936"/>
          </a:xfrm>
          <a:scene3d>
            <a:camera prst="perspectiveRelaxedModerately"/>
            <a:lightRig rig="threePt" dir="t"/>
          </a:scene3d>
        </p:grpSpPr>
        <p:sp>
          <p:nvSpPr>
            <p:cNvPr id="6" name="Freeform 5"/>
            <p:cNvSpPr>
              <a:spLocks/>
            </p:cNvSpPr>
            <p:nvPr/>
          </p:nvSpPr>
          <p:spPr bwMode="auto">
            <a:xfrm rot="2700000">
              <a:off x="5276361" y="3981786"/>
              <a:ext cx="1845930" cy="2156916"/>
            </a:xfrm>
            <a:custGeom>
              <a:avLst/>
              <a:gdLst>
                <a:gd name="T0" fmla="*/ 140 w 208"/>
                <a:gd name="T1" fmla="*/ 34 h 243"/>
                <a:gd name="T2" fmla="*/ 140 w 208"/>
                <a:gd name="T3" fmla="*/ 34 h 243"/>
                <a:gd name="T4" fmla="*/ 107 w 208"/>
                <a:gd name="T5" fmla="*/ 0 h 243"/>
                <a:gd name="T6" fmla="*/ 73 w 208"/>
                <a:gd name="T7" fmla="*/ 34 h 243"/>
                <a:gd name="T8" fmla="*/ 73 w 208"/>
                <a:gd name="T9" fmla="*/ 34 h 243"/>
                <a:gd name="T10" fmla="*/ 0 w 208"/>
                <a:gd name="T11" fmla="*/ 34 h 243"/>
                <a:gd name="T12" fmla="*/ 0 w 208"/>
                <a:gd name="T13" fmla="*/ 108 h 243"/>
                <a:gd name="T14" fmla="*/ 0 w 208"/>
                <a:gd name="T15" fmla="*/ 108 h 243"/>
                <a:gd name="T16" fmla="*/ 34 w 208"/>
                <a:gd name="T17" fmla="*/ 142 h 243"/>
                <a:gd name="T18" fmla="*/ 0 w 208"/>
                <a:gd name="T19" fmla="*/ 176 h 243"/>
                <a:gd name="T20" fmla="*/ 0 w 208"/>
                <a:gd name="T21" fmla="*/ 176 h 243"/>
                <a:gd name="T22" fmla="*/ 0 w 208"/>
                <a:gd name="T23" fmla="*/ 243 h 243"/>
                <a:gd name="T24" fmla="*/ 208 w 208"/>
                <a:gd name="T25" fmla="*/ 243 h 243"/>
                <a:gd name="T26" fmla="*/ 208 w 208"/>
                <a:gd name="T27" fmla="*/ 34 h 243"/>
                <a:gd name="T28" fmla="*/ 140 w 208"/>
                <a:gd name="T29" fmla="*/ 3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8" h="243">
                  <a:moveTo>
                    <a:pt x="140" y="34"/>
                  </a:moveTo>
                  <a:cubicBezTo>
                    <a:pt x="140" y="34"/>
                    <a:pt x="140" y="34"/>
                    <a:pt x="140" y="34"/>
                  </a:cubicBezTo>
                  <a:cubicBezTo>
                    <a:pt x="140" y="15"/>
                    <a:pt x="125" y="0"/>
                    <a:pt x="107" y="0"/>
                  </a:cubicBezTo>
                  <a:cubicBezTo>
                    <a:pt x="88" y="0"/>
                    <a:pt x="73" y="15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9" y="108"/>
                    <a:pt x="34" y="123"/>
                    <a:pt x="34" y="142"/>
                  </a:cubicBezTo>
                  <a:cubicBezTo>
                    <a:pt x="34" y="161"/>
                    <a:pt x="19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208" y="243"/>
                    <a:pt x="208" y="243"/>
                    <a:pt x="208" y="243"/>
                  </a:cubicBezTo>
                  <a:cubicBezTo>
                    <a:pt x="208" y="34"/>
                    <a:pt x="208" y="34"/>
                    <a:pt x="208" y="34"/>
                  </a:cubicBezTo>
                  <a:lnTo>
                    <a:pt x="140" y="34"/>
                  </a:lnTo>
                  <a:close/>
                </a:path>
              </a:pathLst>
            </a:custGeom>
            <a:solidFill>
              <a:schemeClr val="accent3"/>
            </a:solidFill>
            <a:ln w="50800" cap="flat">
              <a:noFill/>
              <a:prstDash val="solid"/>
              <a:miter lim="800000"/>
              <a:headEnd/>
              <a:tailEnd/>
            </a:ln>
            <a:effectLst/>
            <a:sp3d extrusionH="279400"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 rot="2700000">
              <a:off x="3813574" y="2893211"/>
              <a:ext cx="2155667" cy="1854673"/>
            </a:xfrm>
            <a:custGeom>
              <a:avLst/>
              <a:gdLst>
                <a:gd name="T0" fmla="*/ 209 w 243"/>
                <a:gd name="T1" fmla="*/ 74 h 209"/>
                <a:gd name="T2" fmla="*/ 209 w 243"/>
                <a:gd name="T3" fmla="*/ 74 h 209"/>
                <a:gd name="T4" fmla="*/ 209 w 243"/>
                <a:gd name="T5" fmla="*/ 0 h 209"/>
                <a:gd name="T6" fmla="*/ 135 w 243"/>
                <a:gd name="T7" fmla="*/ 0 h 209"/>
                <a:gd name="T8" fmla="*/ 135 w 243"/>
                <a:gd name="T9" fmla="*/ 2 h 209"/>
                <a:gd name="T10" fmla="*/ 101 w 243"/>
                <a:gd name="T11" fmla="*/ 35 h 209"/>
                <a:gd name="T12" fmla="*/ 67 w 243"/>
                <a:gd name="T13" fmla="*/ 2 h 209"/>
                <a:gd name="T14" fmla="*/ 67 w 243"/>
                <a:gd name="T15" fmla="*/ 0 h 209"/>
                <a:gd name="T16" fmla="*/ 0 w 243"/>
                <a:gd name="T17" fmla="*/ 0 h 209"/>
                <a:gd name="T18" fmla="*/ 0 w 243"/>
                <a:gd name="T19" fmla="*/ 209 h 209"/>
                <a:gd name="T20" fmla="*/ 209 w 243"/>
                <a:gd name="T21" fmla="*/ 209 h 209"/>
                <a:gd name="T22" fmla="*/ 209 w 243"/>
                <a:gd name="T23" fmla="*/ 142 h 209"/>
                <a:gd name="T24" fmla="*/ 209 w 243"/>
                <a:gd name="T25" fmla="*/ 142 h 209"/>
                <a:gd name="T26" fmla="*/ 243 w 243"/>
                <a:gd name="T27" fmla="*/ 108 h 209"/>
                <a:gd name="T28" fmla="*/ 209 w 243"/>
                <a:gd name="T29" fmla="*/ 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" h="209">
                  <a:moveTo>
                    <a:pt x="209" y="74"/>
                  </a:moveTo>
                  <a:cubicBezTo>
                    <a:pt x="209" y="74"/>
                    <a:pt x="209" y="74"/>
                    <a:pt x="209" y="7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0"/>
                    <a:pt x="120" y="35"/>
                    <a:pt x="101" y="35"/>
                  </a:cubicBezTo>
                  <a:cubicBezTo>
                    <a:pt x="82" y="35"/>
                    <a:pt x="67" y="20"/>
                    <a:pt x="67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28" y="142"/>
                    <a:pt x="243" y="127"/>
                    <a:pt x="243" y="108"/>
                  </a:cubicBezTo>
                  <a:cubicBezTo>
                    <a:pt x="243" y="89"/>
                    <a:pt x="228" y="74"/>
                    <a:pt x="209" y="74"/>
                  </a:cubicBezTo>
                  <a:close/>
                </a:path>
              </a:pathLst>
            </a:custGeom>
            <a:solidFill>
              <a:schemeClr val="accent5"/>
            </a:solidFill>
            <a:ln w="50800" cap="flat">
              <a:noFill/>
              <a:prstDash val="solid"/>
              <a:miter lim="800000"/>
              <a:headEnd/>
              <a:tailEnd/>
            </a:ln>
            <a:effectLst/>
            <a:sp3d extrusionH="279400"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rot="2700000">
              <a:off x="5065520" y="1241784"/>
              <a:ext cx="1853424" cy="2174401"/>
            </a:xfrm>
            <a:custGeom>
              <a:avLst/>
              <a:gdLst>
                <a:gd name="T0" fmla="*/ 207 w 209"/>
                <a:gd name="T1" fmla="*/ 70 h 245"/>
                <a:gd name="T2" fmla="*/ 209 w 209"/>
                <a:gd name="T3" fmla="*/ 70 h 245"/>
                <a:gd name="T4" fmla="*/ 209 w 209"/>
                <a:gd name="T5" fmla="*/ 0 h 245"/>
                <a:gd name="T6" fmla="*/ 0 w 209"/>
                <a:gd name="T7" fmla="*/ 0 h 245"/>
                <a:gd name="T8" fmla="*/ 0 w 209"/>
                <a:gd name="T9" fmla="*/ 210 h 245"/>
                <a:gd name="T10" fmla="*/ 67 w 209"/>
                <a:gd name="T11" fmla="*/ 210 h 245"/>
                <a:gd name="T12" fmla="*/ 67 w 209"/>
                <a:gd name="T13" fmla="*/ 212 h 245"/>
                <a:gd name="T14" fmla="*/ 101 w 209"/>
                <a:gd name="T15" fmla="*/ 245 h 245"/>
                <a:gd name="T16" fmla="*/ 135 w 209"/>
                <a:gd name="T17" fmla="*/ 212 h 245"/>
                <a:gd name="T18" fmla="*/ 135 w 209"/>
                <a:gd name="T19" fmla="*/ 210 h 245"/>
                <a:gd name="T20" fmla="*/ 209 w 209"/>
                <a:gd name="T21" fmla="*/ 210 h 245"/>
                <a:gd name="T22" fmla="*/ 209 w 209"/>
                <a:gd name="T23" fmla="*/ 137 h 245"/>
                <a:gd name="T24" fmla="*/ 207 w 209"/>
                <a:gd name="T25" fmla="*/ 137 h 245"/>
                <a:gd name="T26" fmla="*/ 174 w 209"/>
                <a:gd name="T27" fmla="*/ 103 h 245"/>
                <a:gd name="T28" fmla="*/ 207 w 209"/>
                <a:gd name="T29" fmla="*/ 7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245">
                  <a:moveTo>
                    <a:pt x="207" y="70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67" y="210"/>
                    <a:pt x="67" y="210"/>
                    <a:pt x="67" y="210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30"/>
                    <a:pt x="82" y="245"/>
                    <a:pt x="101" y="245"/>
                  </a:cubicBezTo>
                  <a:cubicBezTo>
                    <a:pt x="120" y="245"/>
                    <a:pt x="135" y="230"/>
                    <a:pt x="135" y="212"/>
                  </a:cubicBezTo>
                  <a:cubicBezTo>
                    <a:pt x="135" y="210"/>
                    <a:pt x="135" y="210"/>
                    <a:pt x="135" y="210"/>
                  </a:cubicBezTo>
                  <a:cubicBezTo>
                    <a:pt x="209" y="210"/>
                    <a:pt x="209" y="210"/>
                    <a:pt x="209" y="210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189" y="137"/>
                    <a:pt x="174" y="122"/>
                    <a:pt x="174" y="103"/>
                  </a:cubicBezTo>
                  <a:cubicBezTo>
                    <a:pt x="174" y="85"/>
                    <a:pt x="189" y="70"/>
                    <a:pt x="207" y="70"/>
                  </a:cubicBezTo>
                  <a:close/>
                </a:path>
              </a:pathLst>
            </a:custGeom>
            <a:solidFill>
              <a:schemeClr val="bg2"/>
            </a:solidFill>
            <a:ln w="50800" cap="flat">
              <a:noFill/>
              <a:prstDash val="solid"/>
              <a:miter lim="800000"/>
              <a:headEnd/>
              <a:tailEnd/>
            </a:ln>
            <a:effectLst/>
            <a:sp3d extrusionH="279400"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 rot="2700000">
              <a:off x="6219668" y="2665849"/>
              <a:ext cx="2155667" cy="1863415"/>
            </a:xfrm>
            <a:custGeom>
              <a:avLst/>
              <a:gdLst>
                <a:gd name="T0" fmla="*/ 35 w 243"/>
                <a:gd name="T1" fmla="*/ 0 h 210"/>
                <a:gd name="T2" fmla="*/ 35 w 243"/>
                <a:gd name="T3" fmla="*/ 70 h 210"/>
                <a:gd name="T4" fmla="*/ 33 w 243"/>
                <a:gd name="T5" fmla="*/ 70 h 210"/>
                <a:gd name="T6" fmla="*/ 0 w 243"/>
                <a:gd name="T7" fmla="*/ 103 h 210"/>
                <a:gd name="T8" fmla="*/ 33 w 243"/>
                <a:gd name="T9" fmla="*/ 137 h 210"/>
                <a:gd name="T10" fmla="*/ 35 w 243"/>
                <a:gd name="T11" fmla="*/ 137 h 210"/>
                <a:gd name="T12" fmla="*/ 35 w 243"/>
                <a:gd name="T13" fmla="*/ 210 h 210"/>
                <a:gd name="T14" fmla="*/ 108 w 243"/>
                <a:gd name="T15" fmla="*/ 210 h 210"/>
                <a:gd name="T16" fmla="*/ 108 w 243"/>
                <a:gd name="T17" fmla="*/ 210 h 210"/>
                <a:gd name="T18" fmla="*/ 142 w 243"/>
                <a:gd name="T19" fmla="*/ 176 h 210"/>
                <a:gd name="T20" fmla="*/ 175 w 243"/>
                <a:gd name="T21" fmla="*/ 210 h 210"/>
                <a:gd name="T22" fmla="*/ 175 w 243"/>
                <a:gd name="T23" fmla="*/ 210 h 210"/>
                <a:gd name="T24" fmla="*/ 243 w 243"/>
                <a:gd name="T25" fmla="*/ 210 h 210"/>
                <a:gd name="T26" fmla="*/ 243 w 243"/>
                <a:gd name="T27" fmla="*/ 0 h 210"/>
                <a:gd name="T28" fmla="*/ 35 w 243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" h="210">
                  <a:moveTo>
                    <a:pt x="35" y="0"/>
                  </a:moveTo>
                  <a:cubicBezTo>
                    <a:pt x="35" y="70"/>
                    <a:pt x="35" y="70"/>
                    <a:pt x="35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15" y="70"/>
                    <a:pt x="0" y="85"/>
                    <a:pt x="0" y="103"/>
                  </a:cubicBezTo>
                  <a:cubicBezTo>
                    <a:pt x="0" y="122"/>
                    <a:pt x="15" y="137"/>
                    <a:pt x="33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08" y="191"/>
                    <a:pt x="123" y="176"/>
                    <a:pt x="142" y="176"/>
                  </a:cubicBezTo>
                  <a:cubicBezTo>
                    <a:pt x="160" y="176"/>
                    <a:pt x="175" y="191"/>
                    <a:pt x="175" y="210"/>
                  </a:cubicBezTo>
                  <a:cubicBezTo>
                    <a:pt x="175" y="210"/>
                    <a:pt x="175" y="210"/>
                    <a:pt x="175" y="210"/>
                  </a:cubicBezTo>
                  <a:cubicBezTo>
                    <a:pt x="243" y="210"/>
                    <a:pt x="243" y="210"/>
                    <a:pt x="243" y="210"/>
                  </a:cubicBezTo>
                  <a:cubicBezTo>
                    <a:pt x="243" y="0"/>
                    <a:pt x="243" y="0"/>
                    <a:pt x="243" y="0"/>
                  </a:cubicBezTo>
                  <a:lnTo>
                    <a:pt x="35" y="0"/>
                  </a:lnTo>
                  <a:close/>
                </a:path>
              </a:pathLst>
            </a:custGeom>
            <a:solidFill>
              <a:schemeClr val="accent1"/>
            </a:solidFill>
            <a:ln w="50800" cap="flat">
              <a:noFill/>
              <a:prstDash val="solid"/>
              <a:miter lim="800000"/>
              <a:headEnd/>
              <a:tailEnd/>
            </a:ln>
            <a:effectLst/>
            <a:sp3d extrusionH="279400" prstMaterial="matt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784106" y="1771374"/>
              <a:ext cx="2603289" cy="646331"/>
            </a:xfrm>
            <a:prstGeom prst="rect">
              <a:avLst/>
            </a:prstGeom>
            <a:ln>
              <a:noFill/>
            </a:ln>
            <a:sp3d extrusionH="279400" prstMaterial="matte"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 smtClean="0">
                  <a:solidFill>
                    <a:srgbClr val="FFFFFF"/>
                  </a:solidFill>
                </a:rPr>
                <a:t>PIECE </a:t>
              </a:r>
              <a:br>
                <a:rPr lang="en-US" sz="2000" dirty="0" smtClean="0">
                  <a:solidFill>
                    <a:srgbClr val="FFFFFF"/>
                  </a:solidFill>
                </a:rPr>
              </a:br>
              <a:r>
                <a:rPr lang="en-US" sz="2000" dirty="0" smtClean="0">
                  <a:solidFill>
                    <a:srgbClr val="FFFFFF"/>
                  </a:solidFill>
                </a:rPr>
                <a:t>ONE 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4784106" y="4898817"/>
              <a:ext cx="2603289" cy="646331"/>
            </a:xfrm>
            <a:prstGeom prst="rect">
              <a:avLst/>
            </a:prstGeom>
            <a:ln>
              <a:noFill/>
            </a:ln>
            <a:sp3d extrusionH="279400" prstMaterial="matte"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 smtClean="0">
                  <a:solidFill>
                    <a:srgbClr val="FFFFFF"/>
                  </a:solidFill>
                </a:rPr>
                <a:t>PIECE </a:t>
              </a:r>
              <a:br>
                <a:rPr lang="en-US" sz="2000" dirty="0" smtClean="0">
                  <a:solidFill>
                    <a:srgbClr val="FFFFFF"/>
                  </a:solidFill>
                </a:rPr>
              </a:br>
              <a:r>
                <a:rPr lang="en-US" sz="2000" dirty="0" smtClean="0">
                  <a:solidFill>
                    <a:srgbClr val="FFFFFF"/>
                  </a:solidFill>
                </a:rPr>
                <a:t>THREE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096000" y="3412525"/>
              <a:ext cx="2579051" cy="646331"/>
            </a:xfrm>
            <a:prstGeom prst="rect">
              <a:avLst/>
            </a:prstGeom>
            <a:ln>
              <a:noFill/>
            </a:ln>
            <a:sp3d extrusionH="279400" prstMaterial="matte"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 smtClean="0">
                  <a:solidFill>
                    <a:srgbClr val="FFFFFF"/>
                  </a:solidFill>
                </a:rPr>
                <a:t>PIECE </a:t>
              </a:r>
              <a:br>
                <a:rPr lang="en-US" sz="2000" dirty="0" smtClean="0">
                  <a:solidFill>
                    <a:srgbClr val="FFFFFF"/>
                  </a:solidFill>
                </a:rPr>
              </a:br>
              <a:r>
                <a:rPr lang="en-US" sz="2000" dirty="0" smtClean="0">
                  <a:solidFill>
                    <a:srgbClr val="FFFFFF"/>
                  </a:solidFill>
                </a:rPr>
                <a:t>TWO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3507675" y="3412525"/>
              <a:ext cx="2535640" cy="646331"/>
            </a:xfrm>
            <a:prstGeom prst="rect">
              <a:avLst/>
            </a:prstGeom>
            <a:ln>
              <a:noFill/>
            </a:ln>
            <a:sp3d extrusionH="279400" prstMaterial="matte"/>
          </p:spPr>
          <p:txBody>
            <a:bodyPr wrap="squar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000" dirty="0" smtClean="0">
                  <a:solidFill>
                    <a:srgbClr val="FFFFFF"/>
                  </a:solidFill>
                </a:rPr>
                <a:t>PIECE </a:t>
              </a:r>
              <a:br>
                <a:rPr lang="en-US" sz="2000" dirty="0" smtClean="0">
                  <a:solidFill>
                    <a:srgbClr val="FFFFFF"/>
                  </a:solidFill>
                </a:rPr>
              </a:br>
              <a:r>
                <a:rPr lang="en-US" sz="2000" dirty="0" smtClean="0">
                  <a:solidFill>
                    <a:srgbClr val="FFFFFF"/>
                  </a:solidFill>
                </a:rPr>
                <a:t>FOUR</a:t>
              </a:r>
              <a:endParaRPr lang="en-US" sz="2000" dirty="0">
                <a:solidFill>
                  <a:srgbClr val="FFFFFF"/>
                </a:solidFill>
              </a:endParaRPr>
            </a:p>
          </p:txBody>
        </p:sp>
      </p:grpSp>
      <p:cxnSp>
        <p:nvCxnSpPr>
          <p:cNvPr id="40" name="Straight Connector 39"/>
          <p:cNvCxnSpPr/>
          <p:nvPr/>
        </p:nvCxnSpPr>
        <p:spPr>
          <a:xfrm flipH="1">
            <a:off x="6712992" y="1784815"/>
            <a:ext cx="75608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/>
          <p:nvPr/>
        </p:nvCxnSpPr>
        <p:spPr>
          <a:xfrm flipH="1">
            <a:off x="8400256" y="3381964"/>
            <a:ext cx="756084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tangle 42"/>
          <p:cNvSpPr/>
          <p:nvPr/>
        </p:nvSpPr>
        <p:spPr>
          <a:xfrm>
            <a:off x="9311867" y="3889798"/>
            <a:ext cx="2112726" cy="9510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Key point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Lorem ipsum dolor sit amet del ium aut ex et estrum</a:t>
            </a:r>
          </a:p>
        </p:txBody>
      </p:sp>
      <p:cxnSp>
        <p:nvCxnSpPr>
          <p:cNvPr id="44" name="Straight Connector 43"/>
          <p:cNvCxnSpPr/>
          <p:nvPr/>
        </p:nvCxnSpPr>
        <p:spPr>
          <a:xfrm flipH="1">
            <a:off x="3551711" y="2903298"/>
            <a:ext cx="756084" cy="0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 flipH="1">
            <a:off x="4661035" y="5247163"/>
            <a:ext cx="756084" cy="0"/>
          </a:xfrm>
          <a:prstGeom prst="line">
            <a:avLst/>
          </a:prstGeom>
          <a:ln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45"/>
          <p:cNvSpPr/>
          <p:nvPr/>
        </p:nvSpPr>
        <p:spPr>
          <a:xfrm>
            <a:off x="380573" y="2490706"/>
            <a:ext cx="2625855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000" dirty="0"/>
              <a:t>Key point</a:t>
            </a:r>
          </a:p>
          <a:p>
            <a:pPr algn="r">
              <a:lnSpc>
                <a:spcPct val="90000"/>
              </a:lnSpc>
            </a:pPr>
            <a:r>
              <a:rPr lang="en-US" sz="1400" dirty="0"/>
              <a:t>Lorem ipsum dolor sit amet del ium aut ex et estrum</a:t>
            </a:r>
          </a:p>
        </p:txBody>
      </p:sp>
      <p:sp>
        <p:nvSpPr>
          <p:cNvPr id="47" name="Rectangle 46"/>
          <p:cNvSpPr/>
          <p:nvPr/>
        </p:nvSpPr>
        <p:spPr>
          <a:xfrm>
            <a:off x="931156" y="4986629"/>
            <a:ext cx="2727892" cy="7571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000" dirty="0"/>
              <a:t>Key point</a:t>
            </a:r>
          </a:p>
          <a:p>
            <a:pPr algn="r">
              <a:lnSpc>
                <a:spcPct val="90000"/>
              </a:lnSpc>
            </a:pPr>
            <a:r>
              <a:rPr lang="en-US" sz="1400" dirty="0"/>
              <a:t>Lorem ipsum dolor sit amet del ium aut ex et estrum</a:t>
            </a:r>
          </a:p>
        </p:txBody>
      </p:sp>
    </p:spTree>
    <p:extLst>
      <p:ext uri="{BB962C8B-B14F-4D97-AF65-F5344CB8AC3E}">
        <p14:creationId xmlns:p14="http://schemas.microsoft.com/office/powerpoint/2010/main" val="406285808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26" grpId="0" animBg="1"/>
      <p:bldP spid="27" grpId="0"/>
      <p:bldP spid="43" grpId="0"/>
      <p:bldP spid="46" grpId="0"/>
      <p:bldP spid="4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roup 34"/>
          <p:cNvGrpSpPr/>
          <p:nvPr/>
        </p:nvGrpSpPr>
        <p:grpSpPr>
          <a:xfrm>
            <a:off x="1343472" y="849991"/>
            <a:ext cx="6768752" cy="4534332"/>
            <a:chOff x="947428" y="747167"/>
            <a:chExt cx="7560840" cy="5064946"/>
          </a:xfrm>
          <a:scene3d>
            <a:camera prst="perspectiveRelaxedModerately">
              <a:rot lat="19800000" lon="0" rev="0"/>
            </a:camera>
            <a:lightRig rig="balanced" dir="t"/>
          </a:scene3d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947428" y="747167"/>
              <a:ext cx="2524817" cy="2962066"/>
            </a:xfrm>
            <a:custGeom>
              <a:avLst/>
              <a:gdLst>
                <a:gd name="T0" fmla="*/ 207 w 209"/>
                <a:gd name="T1" fmla="*/ 70 h 245"/>
                <a:gd name="T2" fmla="*/ 209 w 209"/>
                <a:gd name="T3" fmla="*/ 70 h 245"/>
                <a:gd name="T4" fmla="*/ 209 w 209"/>
                <a:gd name="T5" fmla="*/ 0 h 245"/>
                <a:gd name="T6" fmla="*/ 0 w 209"/>
                <a:gd name="T7" fmla="*/ 0 h 245"/>
                <a:gd name="T8" fmla="*/ 0 w 209"/>
                <a:gd name="T9" fmla="*/ 210 h 245"/>
                <a:gd name="T10" fmla="*/ 67 w 209"/>
                <a:gd name="T11" fmla="*/ 210 h 245"/>
                <a:gd name="T12" fmla="*/ 67 w 209"/>
                <a:gd name="T13" fmla="*/ 212 h 245"/>
                <a:gd name="T14" fmla="*/ 101 w 209"/>
                <a:gd name="T15" fmla="*/ 245 h 245"/>
                <a:gd name="T16" fmla="*/ 135 w 209"/>
                <a:gd name="T17" fmla="*/ 212 h 245"/>
                <a:gd name="T18" fmla="*/ 135 w 209"/>
                <a:gd name="T19" fmla="*/ 210 h 245"/>
                <a:gd name="T20" fmla="*/ 209 w 209"/>
                <a:gd name="T21" fmla="*/ 210 h 245"/>
                <a:gd name="T22" fmla="*/ 209 w 209"/>
                <a:gd name="T23" fmla="*/ 137 h 245"/>
                <a:gd name="T24" fmla="*/ 207 w 209"/>
                <a:gd name="T25" fmla="*/ 137 h 245"/>
                <a:gd name="T26" fmla="*/ 174 w 209"/>
                <a:gd name="T27" fmla="*/ 103 h 245"/>
                <a:gd name="T28" fmla="*/ 207 w 209"/>
                <a:gd name="T29" fmla="*/ 7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9" h="245">
                  <a:moveTo>
                    <a:pt x="207" y="70"/>
                  </a:moveTo>
                  <a:cubicBezTo>
                    <a:pt x="209" y="70"/>
                    <a:pt x="209" y="70"/>
                    <a:pt x="209" y="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67" y="210"/>
                    <a:pt x="67" y="210"/>
                    <a:pt x="67" y="210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30"/>
                    <a:pt x="82" y="245"/>
                    <a:pt x="101" y="245"/>
                  </a:cubicBezTo>
                  <a:cubicBezTo>
                    <a:pt x="120" y="245"/>
                    <a:pt x="135" y="230"/>
                    <a:pt x="135" y="212"/>
                  </a:cubicBezTo>
                  <a:cubicBezTo>
                    <a:pt x="135" y="210"/>
                    <a:pt x="135" y="210"/>
                    <a:pt x="135" y="210"/>
                  </a:cubicBezTo>
                  <a:cubicBezTo>
                    <a:pt x="209" y="210"/>
                    <a:pt x="209" y="210"/>
                    <a:pt x="209" y="210"/>
                  </a:cubicBezTo>
                  <a:cubicBezTo>
                    <a:pt x="209" y="137"/>
                    <a:pt x="209" y="137"/>
                    <a:pt x="209" y="137"/>
                  </a:cubicBezTo>
                  <a:cubicBezTo>
                    <a:pt x="207" y="137"/>
                    <a:pt x="207" y="137"/>
                    <a:pt x="207" y="137"/>
                  </a:cubicBezTo>
                  <a:cubicBezTo>
                    <a:pt x="189" y="137"/>
                    <a:pt x="174" y="122"/>
                    <a:pt x="174" y="103"/>
                  </a:cubicBezTo>
                  <a:cubicBezTo>
                    <a:pt x="174" y="85"/>
                    <a:pt x="189" y="70"/>
                    <a:pt x="207" y="70"/>
                  </a:cubicBezTo>
                  <a:close/>
                </a:path>
              </a:pathLst>
            </a:custGeom>
            <a:solidFill>
              <a:schemeClr val="accent1"/>
            </a:solidFill>
            <a:ln w="1111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sp3d extrusionH="2667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947428" y="3285594"/>
              <a:ext cx="2934845" cy="2526519"/>
            </a:xfrm>
            <a:custGeom>
              <a:avLst/>
              <a:gdLst>
                <a:gd name="T0" fmla="*/ 209 w 243"/>
                <a:gd name="T1" fmla="*/ 74 h 209"/>
                <a:gd name="T2" fmla="*/ 209 w 243"/>
                <a:gd name="T3" fmla="*/ 74 h 209"/>
                <a:gd name="T4" fmla="*/ 209 w 243"/>
                <a:gd name="T5" fmla="*/ 0 h 209"/>
                <a:gd name="T6" fmla="*/ 135 w 243"/>
                <a:gd name="T7" fmla="*/ 0 h 209"/>
                <a:gd name="T8" fmla="*/ 135 w 243"/>
                <a:gd name="T9" fmla="*/ 2 h 209"/>
                <a:gd name="T10" fmla="*/ 101 w 243"/>
                <a:gd name="T11" fmla="*/ 35 h 209"/>
                <a:gd name="T12" fmla="*/ 67 w 243"/>
                <a:gd name="T13" fmla="*/ 2 h 209"/>
                <a:gd name="T14" fmla="*/ 67 w 243"/>
                <a:gd name="T15" fmla="*/ 0 h 209"/>
                <a:gd name="T16" fmla="*/ 0 w 243"/>
                <a:gd name="T17" fmla="*/ 0 h 209"/>
                <a:gd name="T18" fmla="*/ 0 w 243"/>
                <a:gd name="T19" fmla="*/ 209 h 209"/>
                <a:gd name="T20" fmla="*/ 209 w 243"/>
                <a:gd name="T21" fmla="*/ 209 h 209"/>
                <a:gd name="T22" fmla="*/ 209 w 243"/>
                <a:gd name="T23" fmla="*/ 142 h 209"/>
                <a:gd name="T24" fmla="*/ 209 w 243"/>
                <a:gd name="T25" fmla="*/ 142 h 209"/>
                <a:gd name="T26" fmla="*/ 243 w 243"/>
                <a:gd name="T27" fmla="*/ 108 h 209"/>
                <a:gd name="T28" fmla="*/ 209 w 243"/>
                <a:gd name="T29" fmla="*/ 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3" h="209">
                  <a:moveTo>
                    <a:pt x="209" y="74"/>
                  </a:moveTo>
                  <a:cubicBezTo>
                    <a:pt x="209" y="74"/>
                    <a:pt x="209" y="74"/>
                    <a:pt x="209" y="74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35" y="20"/>
                    <a:pt x="120" y="35"/>
                    <a:pt x="101" y="35"/>
                  </a:cubicBezTo>
                  <a:cubicBezTo>
                    <a:pt x="82" y="35"/>
                    <a:pt x="67" y="20"/>
                    <a:pt x="67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09" y="142"/>
                    <a:pt x="209" y="142"/>
                    <a:pt x="209" y="142"/>
                  </a:cubicBezTo>
                  <a:cubicBezTo>
                    <a:pt x="228" y="142"/>
                    <a:pt x="243" y="127"/>
                    <a:pt x="243" y="108"/>
                  </a:cubicBezTo>
                  <a:cubicBezTo>
                    <a:pt x="243" y="89"/>
                    <a:pt x="228" y="74"/>
                    <a:pt x="209" y="74"/>
                  </a:cubicBezTo>
                  <a:close/>
                </a:path>
              </a:pathLst>
            </a:custGeom>
            <a:solidFill>
              <a:schemeClr val="accent3"/>
            </a:solidFill>
            <a:ln w="11113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sp3d extrusionH="4191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995360" y="747167"/>
              <a:ext cx="2512908" cy="2962066"/>
            </a:xfrm>
            <a:custGeom>
              <a:avLst/>
              <a:gdLst>
                <a:gd name="T0" fmla="*/ 1 w 208"/>
                <a:gd name="T1" fmla="*/ 70 h 245"/>
                <a:gd name="T2" fmla="*/ 0 w 208"/>
                <a:gd name="T3" fmla="*/ 70 h 245"/>
                <a:gd name="T4" fmla="*/ 0 w 208"/>
                <a:gd name="T5" fmla="*/ 0 h 245"/>
                <a:gd name="T6" fmla="*/ 208 w 208"/>
                <a:gd name="T7" fmla="*/ 0 h 245"/>
                <a:gd name="T8" fmla="*/ 208 w 208"/>
                <a:gd name="T9" fmla="*/ 210 h 245"/>
                <a:gd name="T10" fmla="*/ 141 w 208"/>
                <a:gd name="T11" fmla="*/ 210 h 245"/>
                <a:gd name="T12" fmla="*/ 141 w 208"/>
                <a:gd name="T13" fmla="*/ 212 h 245"/>
                <a:gd name="T14" fmla="*/ 108 w 208"/>
                <a:gd name="T15" fmla="*/ 245 h 245"/>
                <a:gd name="T16" fmla="*/ 74 w 208"/>
                <a:gd name="T17" fmla="*/ 212 h 245"/>
                <a:gd name="T18" fmla="*/ 74 w 208"/>
                <a:gd name="T19" fmla="*/ 210 h 245"/>
                <a:gd name="T20" fmla="*/ 0 w 208"/>
                <a:gd name="T21" fmla="*/ 210 h 245"/>
                <a:gd name="T22" fmla="*/ 0 w 208"/>
                <a:gd name="T23" fmla="*/ 137 h 245"/>
                <a:gd name="T24" fmla="*/ 1 w 208"/>
                <a:gd name="T25" fmla="*/ 137 h 245"/>
                <a:gd name="T26" fmla="*/ 35 w 208"/>
                <a:gd name="T27" fmla="*/ 103 h 245"/>
                <a:gd name="T28" fmla="*/ 1 w 208"/>
                <a:gd name="T29" fmla="*/ 7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8" h="245">
                  <a:moveTo>
                    <a:pt x="1" y="70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210"/>
                    <a:pt x="208" y="210"/>
                    <a:pt x="208" y="21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41" y="212"/>
                    <a:pt x="141" y="212"/>
                    <a:pt x="141" y="212"/>
                  </a:cubicBezTo>
                  <a:cubicBezTo>
                    <a:pt x="141" y="230"/>
                    <a:pt x="126" y="245"/>
                    <a:pt x="108" y="245"/>
                  </a:cubicBezTo>
                  <a:cubicBezTo>
                    <a:pt x="89" y="245"/>
                    <a:pt x="74" y="230"/>
                    <a:pt x="74" y="212"/>
                  </a:cubicBezTo>
                  <a:cubicBezTo>
                    <a:pt x="74" y="210"/>
                    <a:pt x="74" y="210"/>
                    <a:pt x="74" y="210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20" y="137"/>
                    <a:pt x="35" y="122"/>
                    <a:pt x="35" y="103"/>
                  </a:cubicBezTo>
                  <a:cubicBezTo>
                    <a:pt x="35" y="85"/>
                    <a:pt x="20" y="70"/>
                    <a:pt x="1" y="70"/>
                  </a:cubicBezTo>
                  <a:close/>
                </a:path>
              </a:pathLst>
            </a:custGeom>
            <a:solidFill>
              <a:schemeClr val="bg2"/>
            </a:solidFill>
            <a:ln w="11113" cap="flat">
              <a:solidFill>
                <a:schemeClr val="bg2"/>
              </a:solidFill>
              <a:prstDash val="solid"/>
              <a:miter lim="800000"/>
              <a:headEnd/>
              <a:tailEnd/>
            </a:ln>
            <a:sp3d extrusionH="4191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585332" y="3285594"/>
              <a:ext cx="2922935" cy="2526519"/>
            </a:xfrm>
            <a:custGeom>
              <a:avLst/>
              <a:gdLst>
                <a:gd name="T0" fmla="*/ 33 w 242"/>
                <a:gd name="T1" fmla="*/ 74 h 209"/>
                <a:gd name="T2" fmla="*/ 34 w 242"/>
                <a:gd name="T3" fmla="*/ 74 h 209"/>
                <a:gd name="T4" fmla="*/ 34 w 242"/>
                <a:gd name="T5" fmla="*/ 0 h 209"/>
                <a:gd name="T6" fmla="*/ 108 w 242"/>
                <a:gd name="T7" fmla="*/ 0 h 209"/>
                <a:gd name="T8" fmla="*/ 108 w 242"/>
                <a:gd name="T9" fmla="*/ 2 h 209"/>
                <a:gd name="T10" fmla="*/ 142 w 242"/>
                <a:gd name="T11" fmla="*/ 35 h 209"/>
                <a:gd name="T12" fmla="*/ 175 w 242"/>
                <a:gd name="T13" fmla="*/ 2 h 209"/>
                <a:gd name="T14" fmla="*/ 175 w 242"/>
                <a:gd name="T15" fmla="*/ 0 h 209"/>
                <a:gd name="T16" fmla="*/ 242 w 242"/>
                <a:gd name="T17" fmla="*/ 0 h 209"/>
                <a:gd name="T18" fmla="*/ 242 w 242"/>
                <a:gd name="T19" fmla="*/ 209 h 209"/>
                <a:gd name="T20" fmla="*/ 34 w 242"/>
                <a:gd name="T21" fmla="*/ 209 h 209"/>
                <a:gd name="T22" fmla="*/ 34 w 242"/>
                <a:gd name="T23" fmla="*/ 142 h 209"/>
                <a:gd name="T24" fmla="*/ 33 w 242"/>
                <a:gd name="T25" fmla="*/ 142 h 209"/>
                <a:gd name="T26" fmla="*/ 0 w 242"/>
                <a:gd name="T27" fmla="*/ 108 h 209"/>
                <a:gd name="T28" fmla="*/ 33 w 242"/>
                <a:gd name="T29" fmla="*/ 74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2" h="209">
                  <a:moveTo>
                    <a:pt x="33" y="74"/>
                  </a:moveTo>
                  <a:cubicBezTo>
                    <a:pt x="34" y="74"/>
                    <a:pt x="34" y="74"/>
                    <a:pt x="34" y="7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2"/>
                    <a:pt x="108" y="2"/>
                    <a:pt x="108" y="2"/>
                  </a:cubicBezTo>
                  <a:cubicBezTo>
                    <a:pt x="108" y="20"/>
                    <a:pt x="123" y="35"/>
                    <a:pt x="142" y="35"/>
                  </a:cubicBezTo>
                  <a:cubicBezTo>
                    <a:pt x="160" y="35"/>
                    <a:pt x="175" y="20"/>
                    <a:pt x="175" y="2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2" y="209"/>
                    <a:pt x="242" y="209"/>
                    <a:pt x="242" y="209"/>
                  </a:cubicBezTo>
                  <a:cubicBezTo>
                    <a:pt x="34" y="209"/>
                    <a:pt x="34" y="209"/>
                    <a:pt x="34" y="209"/>
                  </a:cubicBezTo>
                  <a:cubicBezTo>
                    <a:pt x="34" y="142"/>
                    <a:pt x="34" y="142"/>
                    <a:pt x="34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15" y="142"/>
                    <a:pt x="0" y="127"/>
                    <a:pt x="0" y="108"/>
                  </a:cubicBezTo>
                  <a:cubicBezTo>
                    <a:pt x="0" y="89"/>
                    <a:pt x="15" y="74"/>
                    <a:pt x="33" y="74"/>
                  </a:cubicBezTo>
                  <a:close/>
                </a:path>
              </a:pathLst>
            </a:custGeom>
            <a:solidFill>
              <a:schemeClr val="tx2"/>
            </a:solidFill>
            <a:ln w="11113" cap="flat">
              <a:solidFill>
                <a:schemeClr val="tx2"/>
              </a:solidFill>
              <a:prstDash val="solid"/>
              <a:miter lim="800000"/>
              <a:headEnd/>
              <a:tailEnd/>
            </a:ln>
            <a:sp3d extrusionH="4191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048607" y="747167"/>
              <a:ext cx="3370393" cy="2538427"/>
            </a:xfrm>
            <a:custGeom>
              <a:avLst/>
              <a:gdLst>
                <a:gd name="T0" fmla="*/ 245 w 279"/>
                <a:gd name="T1" fmla="*/ 70 h 210"/>
                <a:gd name="T2" fmla="*/ 243 w 279"/>
                <a:gd name="T3" fmla="*/ 70 h 210"/>
                <a:gd name="T4" fmla="*/ 243 w 279"/>
                <a:gd name="T5" fmla="*/ 0 h 210"/>
                <a:gd name="T6" fmla="*/ 35 w 279"/>
                <a:gd name="T7" fmla="*/ 0 h 210"/>
                <a:gd name="T8" fmla="*/ 35 w 279"/>
                <a:gd name="T9" fmla="*/ 70 h 210"/>
                <a:gd name="T10" fmla="*/ 33 w 279"/>
                <a:gd name="T11" fmla="*/ 70 h 210"/>
                <a:gd name="T12" fmla="*/ 0 w 279"/>
                <a:gd name="T13" fmla="*/ 103 h 210"/>
                <a:gd name="T14" fmla="*/ 33 w 279"/>
                <a:gd name="T15" fmla="*/ 137 h 210"/>
                <a:gd name="T16" fmla="*/ 35 w 279"/>
                <a:gd name="T17" fmla="*/ 137 h 210"/>
                <a:gd name="T18" fmla="*/ 35 w 279"/>
                <a:gd name="T19" fmla="*/ 210 h 210"/>
                <a:gd name="T20" fmla="*/ 108 w 279"/>
                <a:gd name="T21" fmla="*/ 210 h 210"/>
                <a:gd name="T22" fmla="*/ 108 w 279"/>
                <a:gd name="T23" fmla="*/ 210 h 210"/>
                <a:gd name="T24" fmla="*/ 142 w 279"/>
                <a:gd name="T25" fmla="*/ 176 h 210"/>
                <a:gd name="T26" fmla="*/ 175 w 279"/>
                <a:gd name="T27" fmla="*/ 210 h 210"/>
                <a:gd name="T28" fmla="*/ 175 w 279"/>
                <a:gd name="T29" fmla="*/ 210 h 210"/>
                <a:gd name="T30" fmla="*/ 243 w 279"/>
                <a:gd name="T31" fmla="*/ 210 h 210"/>
                <a:gd name="T32" fmla="*/ 243 w 279"/>
                <a:gd name="T33" fmla="*/ 137 h 210"/>
                <a:gd name="T34" fmla="*/ 245 w 279"/>
                <a:gd name="T35" fmla="*/ 137 h 210"/>
                <a:gd name="T36" fmla="*/ 279 w 279"/>
                <a:gd name="T37" fmla="*/ 103 h 210"/>
                <a:gd name="T38" fmla="*/ 245 w 279"/>
                <a:gd name="T39" fmla="*/ 7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9" h="210">
                  <a:moveTo>
                    <a:pt x="245" y="70"/>
                  </a:moveTo>
                  <a:cubicBezTo>
                    <a:pt x="243" y="70"/>
                    <a:pt x="243" y="70"/>
                    <a:pt x="243" y="70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15" y="70"/>
                    <a:pt x="0" y="85"/>
                    <a:pt x="0" y="103"/>
                  </a:cubicBezTo>
                  <a:cubicBezTo>
                    <a:pt x="0" y="122"/>
                    <a:pt x="15" y="137"/>
                    <a:pt x="33" y="137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35" y="210"/>
                    <a:pt x="35" y="210"/>
                    <a:pt x="35" y="210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08" y="210"/>
                    <a:pt x="108" y="210"/>
                    <a:pt x="108" y="210"/>
                  </a:cubicBezTo>
                  <a:cubicBezTo>
                    <a:pt x="108" y="191"/>
                    <a:pt x="123" y="176"/>
                    <a:pt x="142" y="176"/>
                  </a:cubicBezTo>
                  <a:cubicBezTo>
                    <a:pt x="160" y="176"/>
                    <a:pt x="175" y="191"/>
                    <a:pt x="175" y="210"/>
                  </a:cubicBezTo>
                  <a:cubicBezTo>
                    <a:pt x="175" y="210"/>
                    <a:pt x="175" y="210"/>
                    <a:pt x="175" y="210"/>
                  </a:cubicBezTo>
                  <a:cubicBezTo>
                    <a:pt x="243" y="210"/>
                    <a:pt x="243" y="210"/>
                    <a:pt x="243" y="210"/>
                  </a:cubicBezTo>
                  <a:cubicBezTo>
                    <a:pt x="243" y="137"/>
                    <a:pt x="243" y="137"/>
                    <a:pt x="243" y="137"/>
                  </a:cubicBezTo>
                  <a:cubicBezTo>
                    <a:pt x="245" y="137"/>
                    <a:pt x="245" y="137"/>
                    <a:pt x="245" y="137"/>
                  </a:cubicBezTo>
                  <a:cubicBezTo>
                    <a:pt x="264" y="137"/>
                    <a:pt x="279" y="122"/>
                    <a:pt x="279" y="103"/>
                  </a:cubicBezTo>
                  <a:cubicBezTo>
                    <a:pt x="279" y="85"/>
                    <a:pt x="264" y="70"/>
                    <a:pt x="245" y="70"/>
                  </a:cubicBezTo>
                  <a:close/>
                </a:path>
              </a:pathLst>
            </a:custGeom>
            <a:solidFill>
              <a:schemeClr val="accent4"/>
            </a:solidFill>
            <a:ln w="11113" cap="flat">
              <a:solidFill>
                <a:schemeClr val="accent4"/>
              </a:solidFill>
              <a:prstDash val="solid"/>
              <a:miter lim="800000"/>
              <a:headEnd/>
              <a:tailEnd/>
            </a:ln>
            <a:sp3d extrusionH="2667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3472245" y="2873866"/>
              <a:ext cx="2511206" cy="2938247"/>
            </a:xfrm>
            <a:custGeom>
              <a:avLst/>
              <a:gdLst>
                <a:gd name="T0" fmla="*/ 208 w 208"/>
                <a:gd name="T1" fmla="*/ 176 h 243"/>
                <a:gd name="T2" fmla="*/ 175 w 208"/>
                <a:gd name="T3" fmla="*/ 142 h 243"/>
                <a:gd name="T4" fmla="*/ 208 w 208"/>
                <a:gd name="T5" fmla="*/ 108 h 243"/>
                <a:gd name="T6" fmla="*/ 208 w 208"/>
                <a:gd name="T7" fmla="*/ 108 h 243"/>
                <a:gd name="T8" fmla="*/ 208 w 208"/>
                <a:gd name="T9" fmla="*/ 34 h 243"/>
                <a:gd name="T10" fmla="*/ 140 w 208"/>
                <a:gd name="T11" fmla="*/ 34 h 243"/>
                <a:gd name="T12" fmla="*/ 140 w 208"/>
                <a:gd name="T13" fmla="*/ 34 h 243"/>
                <a:gd name="T14" fmla="*/ 107 w 208"/>
                <a:gd name="T15" fmla="*/ 0 h 243"/>
                <a:gd name="T16" fmla="*/ 73 w 208"/>
                <a:gd name="T17" fmla="*/ 34 h 243"/>
                <a:gd name="T18" fmla="*/ 73 w 208"/>
                <a:gd name="T19" fmla="*/ 34 h 243"/>
                <a:gd name="T20" fmla="*/ 0 w 208"/>
                <a:gd name="T21" fmla="*/ 34 h 243"/>
                <a:gd name="T22" fmla="*/ 0 w 208"/>
                <a:gd name="T23" fmla="*/ 108 h 243"/>
                <a:gd name="T24" fmla="*/ 0 w 208"/>
                <a:gd name="T25" fmla="*/ 108 h 243"/>
                <a:gd name="T26" fmla="*/ 34 w 208"/>
                <a:gd name="T27" fmla="*/ 142 h 243"/>
                <a:gd name="T28" fmla="*/ 0 w 208"/>
                <a:gd name="T29" fmla="*/ 176 h 243"/>
                <a:gd name="T30" fmla="*/ 0 w 208"/>
                <a:gd name="T31" fmla="*/ 176 h 243"/>
                <a:gd name="T32" fmla="*/ 0 w 208"/>
                <a:gd name="T33" fmla="*/ 243 h 243"/>
                <a:gd name="T34" fmla="*/ 208 w 208"/>
                <a:gd name="T35" fmla="*/ 243 h 243"/>
                <a:gd name="T36" fmla="*/ 208 w 208"/>
                <a:gd name="T37" fmla="*/ 176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8" h="243">
                  <a:moveTo>
                    <a:pt x="208" y="176"/>
                  </a:moveTo>
                  <a:cubicBezTo>
                    <a:pt x="190" y="176"/>
                    <a:pt x="175" y="161"/>
                    <a:pt x="175" y="142"/>
                  </a:cubicBezTo>
                  <a:cubicBezTo>
                    <a:pt x="175" y="123"/>
                    <a:pt x="190" y="108"/>
                    <a:pt x="208" y="108"/>
                  </a:cubicBezTo>
                  <a:cubicBezTo>
                    <a:pt x="208" y="108"/>
                    <a:pt x="208" y="108"/>
                    <a:pt x="208" y="108"/>
                  </a:cubicBezTo>
                  <a:cubicBezTo>
                    <a:pt x="208" y="34"/>
                    <a:pt x="208" y="34"/>
                    <a:pt x="208" y="34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15"/>
                    <a:pt x="125" y="0"/>
                    <a:pt x="107" y="0"/>
                  </a:cubicBezTo>
                  <a:cubicBezTo>
                    <a:pt x="88" y="0"/>
                    <a:pt x="73" y="15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9" y="108"/>
                    <a:pt x="34" y="123"/>
                    <a:pt x="34" y="142"/>
                  </a:cubicBezTo>
                  <a:cubicBezTo>
                    <a:pt x="34" y="161"/>
                    <a:pt x="19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208" y="243"/>
                    <a:pt x="208" y="243"/>
                    <a:pt x="208" y="243"/>
                  </a:cubicBezTo>
                  <a:cubicBezTo>
                    <a:pt x="208" y="176"/>
                    <a:pt x="208" y="176"/>
                    <a:pt x="208" y="176"/>
                  </a:cubicBezTo>
                  <a:close/>
                </a:path>
              </a:pathLst>
            </a:custGeom>
            <a:solidFill>
              <a:schemeClr val="accent5"/>
            </a:solidFill>
            <a:ln w="11113" cap="flat">
              <a:solidFill>
                <a:schemeClr val="accent5"/>
              </a:solidFill>
              <a:prstDash val="solid"/>
              <a:miter lim="800000"/>
              <a:headEnd/>
              <a:tailEnd/>
            </a:ln>
            <a:sp3d extrusionH="419100" prstMaterial="dkEdge"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127448" y="1940169"/>
              <a:ext cx="2090524" cy="846549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689616" y="1940169"/>
              <a:ext cx="2090524" cy="846549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303020" y="1940169"/>
              <a:ext cx="2090524" cy="846549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127448" y="4490663"/>
              <a:ext cx="2090524" cy="846549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sp>
          <p:nvSpPr>
            <p:cNvPr id="16" name="Rectangle 15"/>
            <p:cNvSpPr/>
            <p:nvPr/>
          </p:nvSpPr>
          <p:spPr>
            <a:xfrm>
              <a:off x="3821408" y="4490663"/>
              <a:ext cx="1826940" cy="789896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square"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303020" y="4490663"/>
              <a:ext cx="2090524" cy="846549"/>
            </a:xfrm>
            <a:prstGeom prst="rect">
              <a:avLst/>
            </a:prstGeom>
            <a:noFill/>
            <a:ln>
              <a:noFill/>
            </a:ln>
            <a:effectLst/>
            <a:sp3d prstMaterial="dkEdge"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t" anchorCtr="0">
              <a:spAutoFit/>
            </a:bodyPr>
            <a:lstStyle/>
            <a:p>
              <a:pPr algn="ctr"/>
              <a:r>
                <a:rPr lang="en-US" sz="2133" dirty="0">
                  <a:solidFill>
                    <a:srgbClr val="FFFFFF"/>
                  </a:solidFill>
                </a:rPr>
                <a:t>Heading text</a:t>
              </a:r>
            </a:p>
            <a:p>
              <a:pPr algn="ctr"/>
              <a:r>
                <a:rPr lang="da-DK" sz="1200" dirty="0">
                  <a:solidFill>
                    <a:srgbClr val="FFFFFF"/>
                  </a:solidFill>
                </a:rPr>
                <a:t>Lorem ipsum dolor sit amet consequitor</a:t>
              </a:r>
              <a:endParaRPr lang="en-US" sz="1800" dirty="0">
                <a:solidFill>
                  <a:srgbClr val="FFFFFF"/>
                </a:solidFill>
              </a:endParaRPr>
            </a:p>
          </p:txBody>
        </p:sp>
        <p:pic>
          <p:nvPicPr>
            <p:cNvPr id="21" name="Picture 20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7046799" y="3962631"/>
              <a:ext cx="498442" cy="486058"/>
            </a:xfrm>
            <a:prstGeom prst="rect">
              <a:avLst/>
            </a:prstGeom>
            <a:ln>
              <a:noFill/>
            </a:ln>
            <a:sp3d prstMaterial="dkEdge"/>
          </p:spPr>
        </p:pic>
        <p:pic>
          <p:nvPicPr>
            <p:cNvPr id="24" name="Picture 2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939065" y="1314760"/>
              <a:ext cx="467290" cy="394778"/>
            </a:xfrm>
            <a:prstGeom prst="rect">
              <a:avLst/>
            </a:prstGeom>
            <a:ln>
              <a:noFill/>
            </a:ln>
            <a:sp3d prstMaterial="dkEdge"/>
          </p:spPr>
        </p:pic>
        <p:pic>
          <p:nvPicPr>
            <p:cNvPr id="27" name="Picture 2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472358" y="1304764"/>
              <a:ext cx="525040" cy="525040"/>
            </a:xfrm>
            <a:prstGeom prst="rect">
              <a:avLst/>
            </a:prstGeom>
            <a:ln>
              <a:noFill/>
            </a:ln>
            <a:sp3d prstMaterial="dkEdge"/>
          </p:spPr>
        </p:pic>
        <p:pic>
          <p:nvPicPr>
            <p:cNvPr id="30" name="Picture 29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337468" y="3939863"/>
              <a:ext cx="794820" cy="415566"/>
            </a:xfrm>
            <a:prstGeom prst="rect">
              <a:avLst/>
            </a:prstGeom>
            <a:ln>
              <a:noFill/>
            </a:ln>
            <a:sp3d prstMaterial="dkEdge"/>
          </p:spPr>
        </p:pic>
        <p:pic>
          <p:nvPicPr>
            <p:cNvPr id="33" name="Picture 32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071386" y="1314760"/>
              <a:ext cx="449267" cy="538503"/>
            </a:xfrm>
            <a:prstGeom prst="rect">
              <a:avLst/>
            </a:prstGeom>
            <a:ln>
              <a:noFill/>
            </a:ln>
            <a:sp3d prstMaterial="dkEdge"/>
          </p:spPr>
        </p:pic>
        <p:sp>
          <p:nvSpPr>
            <p:cNvPr id="34" name="Freeform 41"/>
            <p:cNvSpPr>
              <a:spLocks noEditPoints="1"/>
            </p:cNvSpPr>
            <p:nvPr/>
          </p:nvSpPr>
          <p:spPr bwMode="auto">
            <a:xfrm>
              <a:off x="1975233" y="3939863"/>
              <a:ext cx="394954" cy="505441"/>
            </a:xfrm>
            <a:custGeom>
              <a:avLst/>
              <a:gdLst>
                <a:gd name="T0" fmla="*/ 487 w 800"/>
                <a:gd name="T1" fmla="*/ 761 h 969"/>
                <a:gd name="T2" fmla="*/ 487 w 800"/>
                <a:gd name="T3" fmla="*/ 605 h 969"/>
                <a:gd name="T4" fmla="*/ 136 w 800"/>
                <a:gd name="T5" fmla="*/ 254 h 969"/>
                <a:gd name="T6" fmla="*/ 275 w 800"/>
                <a:gd name="T7" fmla="*/ 254 h 969"/>
                <a:gd name="T8" fmla="*/ 275 w 800"/>
                <a:gd name="T9" fmla="*/ 211 h 969"/>
                <a:gd name="T10" fmla="*/ 64 w 800"/>
                <a:gd name="T11" fmla="*/ 211 h 969"/>
                <a:gd name="T12" fmla="*/ 64 w 800"/>
                <a:gd name="T13" fmla="*/ 423 h 969"/>
                <a:gd name="T14" fmla="*/ 106 w 800"/>
                <a:gd name="T15" fmla="*/ 423 h 969"/>
                <a:gd name="T16" fmla="*/ 106 w 800"/>
                <a:gd name="T17" fmla="*/ 283 h 969"/>
                <a:gd name="T18" fmla="*/ 445 w 800"/>
                <a:gd name="T19" fmla="*/ 622 h 969"/>
                <a:gd name="T20" fmla="*/ 445 w 800"/>
                <a:gd name="T21" fmla="*/ 761 h 969"/>
                <a:gd name="T22" fmla="*/ 360 w 800"/>
                <a:gd name="T23" fmla="*/ 863 h 969"/>
                <a:gd name="T24" fmla="*/ 466 w 800"/>
                <a:gd name="T25" fmla="*/ 969 h 969"/>
                <a:gd name="T26" fmla="*/ 572 w 800"/>
                <a:gd name="T27" fmla="*/ 863 h 969"/>
                <a:gd name="T28" fmla="*/ 487 w 800"/>
                <a:gd name="T29" fmla="*/ 761 h 969"/>
                <a:gd name="T30" fmla="*/ 466 w 800"/>
                <a:gd name="T31" fmla="*/ 931 h 969"/>
                <a:gd name="T32" fmla="*/ 403 w 800"/>
                <a:gd name="T33" fmla="*/ 867 h 969"/>
                <a:gd name="T34" fmla="*/ 466 w 800"/>
                <a:gd name="T35" fmla="*/ 804 h 969"/>
                <a:gd name="T36" fmla="*/ 529 w 800"/>
                <a:gd name="T37" fmla="*/ 867 h 969"/>
                <a:gd name="T38" fmla="*/ 466 w 800"/>
                <a:gd name="T39" fmla="*/ 931 h 969"/>
                <a:gd name="T40" fmla="*/ 178 w 800"/>
                <a:gd name="T41" fmla="*/ 592 h 969"/>
                <a:gd name="T42" fmla="*/ 106 w 800"/>
                <a:gd name="T43" fmla="*/ 668 h 969"/>
                <a:gd name="T44" fmla="*/ 30 w 800"/>
                <a:gd name="T45" fmla="*/ 592 h 969"/>
                <a:gd name="T46" fmla="*/ 0 w 800"/>
                <a:gd name="T47" fmla="*/ 622 h 969"/>
                <a:gd name="T48" fmla="*/ 77 w 800"/>
                <a:gd name="T49" fmla="*/ 698 h 969"/>
                <a:gd name="T50" fmla="*/ 0 w 800"/>
                <a:gd name="T51" fmla="*/ 770 h 969"/>
                <a:gd name="T52" fmla="*/ 30 w 800"/>
                <a:gd name="T53" fmla="*/ 800 h 969"/>
                <a:gd name="T54" fmla="*/ 106 w 800"/>
                <a:gd name="T55" fmla="*/ 728 h 969"/>
                <a:gd name="T56" fmla="*/ 178 w 800"/>
                <a:gd name="T57" fmla="*/ 800 h 969"/>
                <a:gd name="T58" fmla="*/ 208 w 800"/>
                <a:gd name="T59" fmla="*/ 770 h 969"/>
                <a:gd name="T60" fmla="*/ 136 w 800"/>
                <a:gd name="T61" fmla="*/ 698 h 969"/>
                <a:gd name="T62" fmla="*/ 208 w 800"/>
                <a:gd name="T63" fmla="*/ 622 h 969"/>
                <a:gd name="T64" fmla="*/ 178 w 800"/>
                <a:gd name="T65" fmla="*/ 592 h 969"/>
                <a:gd name="T66" fmla="*/ 800 w 800"/>
                <a:gd name="T67" fmla="*/ 325 h 969"/>
                <a:gd name="T68" fmla="*/ 771 w 800"/>
                <a:gd name="T69" fmla="*/ 296 h 969"/>
                <a:gd name="T70" fmla="*/ 699 w 800"/>
                <a:gd name="T71" fmla="*/ 372 h 969"/>
                <a:gd name="T72" fmla="*/ 623 w 800"/>
                <a:gd name="T73" fmla="*/ 296 h 969"/>
                <a:gd name="T74" fmla="*/ 593 w 800"/>
                <a:gd name="T75" fmla="*/ 325 h 969"/>
                <a:gd name="T76" fmla="*/ 669 w 800"/>
                <a:gd name="T77" fmla="*/ 402 h 969"/>
                <a:gd name="T78" fmla="*/ 593 w 800"/>
                <a:gd name="T79" fmla="*/ 474 h 969"/>
                <a:gd name="T80" fmla="*/ 623 w 800"/>
                <a:gd name="T81" fmla="*/ 503 h 969"/>
                <a:gd name="T82" fmla="*/ 699 w 800"/>
                <a:gd name="T83" fmla="*/ 431 h 969"/>
                <a:gd name="T84" fmla="*/ 771 w 800"/>
                <a:gd name="T85" fmla="*/ 503 h 969"/>
                <a:gd name="T86" fmla="*/ 800 w 800"/>
                <a:gd name="T87" fmla="*/ 474 h 969"/>
                <a:gd name="T88" fmla="*/ 729 w 800"/>
                <a:gd name="T89" fmla="*/ 402 h 969"/>
                <a:gd name="T90" fmla="*/ 800 w 800"/>
                <a:gd name="T91" fmla="*/ 325 h 969"/>
                <a:gd name="T92" fmla="*/ 559 w 800"/>
                <a:gd name="T93" fmla="*/ 0 h 969"/>
                <a:gd name="T94" fmla="*/ 487 w 800"/>
                <a:gd name="T95" fmla="*/ 76 h 969"/>
                <a:gd name="T96" fmla="*/ 411 w 800"/>
                <a:gd name="T97" fmla="*/ 0 h 969"/>
                <a:gd name="T98" fmla="*/ 381 w 800"/>
                <a:gd name="T99" fmla="*/ 29 h 969"/>
                <a:gd name="T100" fmla="*/ 458 w 800"/>
                <a:gd name="T101" fmla="*/ 105 h 969"/>
                <a:gd name="T102" fmla="*/ 381 w 800"/>
                <a:gd name="T103" fmla="*/ 177 h 969"/>
                <a:gd name="T104" fmla="*/ 411 w 800"/>
                <a:gd name="T105" fmla="*/ 207 h 969"/>
                <a:gd name="T106" fmla="*/ 487 w 800"/>
                <a:gd name="T107" fmla="*/ 135 h 969"/>
                <a:gd name="T108" fmla="*/ 559 w 800"/>
                <a:gd name="T109" fmla="*/ 207 h 969"/>
                <a:gd name="T110" fmla="*/ 589 w 800"/>
                <a:gd name="T111" fmla="*/ 177 h 969"/>
                <a:gd name="T112" fmla="*/ 517 w 800"/>
                <a:gd name="T113" fmla="*/ 105 h 969"/>
                <a:gd name="T114" fmla="*/ 589 w 800"/>
                <a:gd name="T115" fmla="*/ 29 h 969"/>
                <a:gd name="T116" fmla="*/ 559 w 800"/>
                <a:gd name="T117" fmla="*/ 0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0" h="969">
                  <a:moveTo>
                    <a:pt x="487" y="761"/>
                  </a:moveTo>
                  <a:cubicBezTo>
                    <a:pt x="487" y="605"/>
                    <a:pt x="487" y="605"/>
                    <a:pt x="487" y="605"/>
                  </a:cubicBezTo>
                  <a:cubicBezTo>
                    <a:pt x="136" y="254"/>
                    <a:pt x="136" y="254"/>
                    <a:pt x="136" y="254"/>
                  </a:cubicBezTo>
                  <a:cubicBezTo>
                    <a:pt x="275" y="254"/>
                    <a:pt x="275" y="254"/>
                    <a:pt x="275" y="254"/>
                  </a:cubicBezTo>
                  <a:cubicBezTo>
                    <a:pt x="275" y="211"/>
                    <a:pt x="275" y="211"/>
                    <a:pt x="275" y="211"/>
                  </a:cubicBezTo>
                  <a:cubicBezTo>
                    <a:pt x="64" y="211"/>
                    <a:pt x="64" y="211"/>
                    <a:pt x="64" y="211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106" y="423"/>
                    <a:pt x="106" y="423"/>
                    <a:pt x="106" y="423"/>
                  </a:cubicBezTo>
                  <a:cubicBezTo>
                    <a:pt x="106" y="283"/>
                    <a:pt x="106" y="283"/>
                    <a:pt x="106" y="283"/>
                  </a:cubicBezTo>
                  <a:cubicBezTo>
                    <a:pt x="445" y="622"/>
                    <a:pt x="445" y="622"/>
                    <a:pt x="445" y="622"/>
                  </a:cubicBezTo>
                  <a:cubicBezTo>
                    <a:pt x="445" y="761"/>
                    <a:pt x="445" y="761"/>
                    <a:pt x="445" y="761"/>
                  </a:cubicBezTo>
                  <a:cubicBezTo>
                    <a:pt x="398" y="770"/>
                    <a:pt x="360" y="812"/>
                    <a:pt x="360" y="863"/>
                  </a:cubicBezTo>
                  <a:cubicBezTo>
                    <a:pt x="360" y="922"/>
                    <a:pt x="407" y="969"/>
                    <a:pt x="466" y="969"/>
                  </a:cubicBezTo>
                  <a:cubicBezTo>
                    <a:pt x="525" y="969"/>
                    <a:pt x="572" y="922"/>
                    <a:pt x="572" y="863"/>
                  </a:cubicBezTo>
                  <a:cubicBezTo>
                    <a:pt x="572" y="817"/>
                    <a:pt x="534" y="774"/>
                    <a:pt x="487" y="761"/>
                  </a:cubicBezTo>
                  <a:close/>
                  <a:moveTo>
                    <a:pt x="466" y="931"/>
                  </a:moveTo>
                  <a:cubicBezTo>
                    <a:pt x="432" y="931"/>
                    <a:pt x="403" y="901"/>
                    <a:pt x="403" y="867"/>
                  </a:cubicBezTo>
                  <a:cubicBezTo>
                    <a:pt x="403" y="834"/>
                    <a:pt x="428" y="804"/>
                    <a:pt x="466" y="804"/>
                  </a:cubicBezTo>
                  <a:cubicBezTo>
                    <a:pt x="504" y="804"/>
                    <a:pt x="529" y="834"/>
                    <a:pt x="529" y="867"/>
                  </a:cubicBezTo>
                  <a:cubicBezTo>
                    <a:pt x="529" y="901"/>
                    <a:pt x="500" y="931"/>
                    <a:pt x="466" y="931"/>
                  </a:cubicBezTo>
                  <a:close/>
                  <a:moveTo>
                    <a:pt x="178" y="592"/>
                  </a:moveTo>
                  <a:cubicBezTo>
                    <a:pt x="106" y="668"/>
                    <a:pt x="106" y="668"/>
                    <a:pt x="106" y="668"/>
                  </a:cubicBezTo>
                  <a:cubicBezTo>
                    <a:pt x="30" y="592"/>
                    <a:pt x="30" y="592"/>
                    <a:pt x="30" y="592"/>
                  </a:cubicBezTo>
                  <a:cubicBezTo>
                    <a:pt x="0" y="622"/>
                    <a:pt x="0" y="622"/>
                    <a:pt x="0" y="622"/>
                  </a:cubicBezTo>
                  <a:cubicBezTo>
                    <a:pt x="77" y="698"/>
                    <a:pt x="77" y="698"/>
                    <a:pt x="77" y="698"/>
                  </a:cubicBezTo>
                  <a:cubicBezTo>
                    <a:pt x="0" y="770"/>
                    <a:pt x="0" y="770"/>
                    <a:pt x="0" y="770"/>
                  </a:cubicBezTo>
                  <a:cubicBezTo>
                    <a:pt x="30" y="800"/>
                    <a:pt x="30" y="800"/>
                    <a:pt x="30" y="800"/>
                  </a:cubicBezTo>
                  <a:cubicBezTo>
                    <a:pt x="106" y="728"/>
                    <a:pt x="106" y="728"/>
                    <a:pt x="106" y="728"/>
                  </a:cubicBezTo>
                  <a:cubicBezTo>
                    <a:pt x="178" y="800"/>
                    <a:pt x="178" y="800"/>
                    <a:pt x="178" y="800"/>
                  </a:cubicBezTo>
                  <a:cubicBezTo>
                    <a:pt x="208" y="770"/>
                    <a:pt x="208" y="770"/>
                    <a:pt x="208" y="770"/>
                  </a:cubicBezTo>
                  <a:cubicBezTo>
                    <a:pt x="136" y="698"/>
                    <a:pt x="136" y="698"/>
                    <a:pt x="136" y="698"/>
                  </a:cubicBezTo>
                  <a:cubicBezTo>
                    <a:pt x="208" y="622"/>
                    <a:pt x="208" y="622"/>
                    <a:pt x="208" y="622"/>
                  </a:cubicBezTo>
                  <a:lnTo>
                    <a:pt x="178" y="592"/>
                  </a:lnTo>
                  <a:close/>
                  <a:moveTo>
                    <a:pt x="800" y="325"/>
                  </a:moveTo>
                  <a:cubicBezTo>
                    <a:pt x="771" y="296"/>
                    <a:pt x="771" y="296"/>
                    <a:pt x="771" y="296"/>
                  </a:cubicBezTo>
                  <a:cubicBezTo>
                    <a:pt x="699" y="372"/>
                    <a:pt x="699" y="372"/>
                    <a:pt x="699" y="372"/>
                  </a:cubicBezTo>
                  <a:cubicBezTo>
                    <a:pt x="623" y="296"/>
                    <a:pt x="623" y="296"/>
                    <a:pt x="623" y="296"/>
                  </a:cubicBezTo>
                  <a:cubicBezTo>
                    <a:pt x="593" y="325"/>
                    <a:pt x="593" y="325"/>
                    <a:pt x="593" y="325"/>
                  </a:cubicBezTo>
                  <a:cubicBezTo>
                    <a:pt x="669" y="402"/>
                    <a:pt x="669" y="402"/>
                    <a:pt x="669" y="402"/>
                  </a:cubicBezTo>
                  <a:cubicBezTo>
                    <a:pt x="593" y="474"/>
                    <a:pt x="593" y="474"/>
                    <a:pt x="593" y="474"/>
                  </a:cubicBezTo>
                  <a:cubicBezTo>
                    <a:pt x="623" y="503"/>
                    <a:pt x="623" y="503"/>
                    <a:pt x="623" y="503"/>
                  </a:cubicBezTo>
                  <a:cubicBezTo>
                    <a:pt x="699" y="431"/>
                    <a:pt x="699" y="431"/>
                    <a:pt x="699" y="431"/>
                  </a:cubicBezTo>
                  <a:cubicBezTo>
                    <a:pt x="771" y="503"/>
                    <a:pt x="771" y="503"/>
                    <a:pt x="771" y="503"/>
                  </a:cubicBezTo>
                  <a:cubicBezTo>
                    <a:pt x="800" y="474"/>
                    <a:pt x="800" y="474"/>
                    <a:pt x="800" y="474"/>
                  </a:cubicBezTo>
                  <a:cubicBezTo>
                    <a:pt x="729" y="402"/>
                    <a:pt x="729" y="402"/>
                    <a:pt x="729" y="402"/>
                  </a:cubicBezTo>
                  <a:lnTo>
                    <a:pt x="800" y="325"/>
                  </a:lnTo>
                  <a:close/>
                  <a:moveTo>
                    <a:pt x="559" y="0"/>
                  </a:moveTo>
                  <a:cubicBezTo>
                    <a:pt x="487" y="76"/>
                    <a:pt x="487" y="76"/>
                    <a:pt x="487" y="76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381" y="29"/>
                    <a:pt x="381" y="29"/>
                    <a:pt x="381" y="29"/>
                  </a:cubicBezTo>
                  <a:cubicBezTo>
                    <a:pt x="458" y="105"/>
                    <a:pt x="458" y="105"/>
                    <a:pt x="458" y="105"/>
                  </a:cubicBezTo>
                  <a:cubicBezTo>
                    <a:pt x="381" y="177"/>
                    <a:pt x="381" y="177"/>
                    <a:pt x="381" y="177"/>
                  </a:cubicBezTo>
                  <a:cubicBezTo>
                    <a:pt x="411" y="207"/>
                    <a:pt x="411" y="207"/>
                    <a:pt x="411" y="207"/>
                  </a:cubicBezTo>
                  <a:cubicBezTo>
                    <a:pt x="487" y="135"/>
                    <a:pt x="487" y="135"/>
                    <a:pt x="487" y="135"/>
                  </a:cubicBezTo>
                  <a:cubicBezTo>
                    <a:pt x="559" y="207"/>
                    <a:pt x="559" y="207"/>
                    <a:pt x="559" y="207"/>
                  </a:cubicBezTo>
                  <a:cubicBezTo>
                    <a:pt x="589" y="177"/>
                    <a:pt x="589" y="177"/>
                    <a:pt x="589" y="177"/>
                  </a:cubicBezTo>
                  <a:cubicBezTo>
                    <a:pt x="517" y="105"/>
                    <a:pt x="517" y="105"/>
                    <a:pt x="517" y="105"/>
                  </a:cubicBezTo>
                  <a:cubicBezTo>
                    <a:pt x="589" y="29"/>
                    <a:pt x="589" y="29"/>
                    <a:pt x="589" y="29"/>
                  </a:cubicBezTo>
                  <a:lnTo>
                    <a:pt x="5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sp3d prstMaterial="dkEdge"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6" name="Rectangle 35"/>
          <p:cNvSpPr/>
          <p:nvPr/>
        </p:nvSpPr>
        <p:spPr>
          <a:xfrm>
            <a:off x="9160653" y="1268760"/>
            <a:ext cx="2659983" cy="42080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/>
              <a:t>Key point</a:t>
            </a:r>
          </a:p>
          <a:p>
            <a:pPr>
              <a:lnSpc>
                <a:spcPct val="99000"/>
              </a:lnSpc>
            </a:pPr>
            <a:r>
              <a:rPr lang="en-US" sz="1400" dirty="0"/>
              <a:t>Lorem 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r>
              <a:rPr lang="en-US" sz="1400" dirty="0" err="1"/>
              <a:t>Mauris</a:t>
            </a:r>
            <a:r>
              <a:rPr lang="en-US" sz="1400" dirty="0"/>
              <a:t> </a:t>
            </a:r>
            <a:r>
              <a:rPr lang="en-US" sz="1400" dirty="0" err="1"/>
              <a:t>eros</a:t>
            </a:r>
            <a:r>
              <a:rPr lang="en-US" sz="1400" dirty="0"/>
              <a:t> </a:t>
            </a:r>
            <a:r>
              <a:rPr lang="en-US" sz="1400" dirty="0" err="1"/>
              <a:t>sapien</a:t>
            </a:r>
            <a:r>
              <a:rPr lang="en-US" sz="1400" dirty="0"/>
              <a:t>, </a:t>
            </a:r>
            <a:r>
              <a:rPr lang="en-US" sz="1400" dirty="0" err="1"/>
              <a:t>ultrices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felis</a:t>
            </a:r>
            <a:r>
              <a:rPr lang="en-US" sz="1400" dirty="0"/>
              <a:t> non, </a:t>
            </a:r>
            <a:r>
              <a:rPr lang="en-US" sz="1400" dirty="0" err="1"/>
              <a:t>dapibus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leo</a:t>
            </a:r>
            <a:r>
              <a:rPr lang="en-US" sz="1400" dirty="0"/>
              <a:t>. In </a:t>
            </a:r>
            <a:r>
              <a:rPr lang="en-US" sz="1400" dirty="0" err="1"/>
              <a:t>finibus</a:t>
            </a:r>
            <a:r>
              <a:rPr lang="en-US" sz="1400" dirty="0"/>
              <a:t>, </a:t>
            </a:r>
            <a:r>
              <a:rPr lang="en-US" sz="1400" dirty="0" err="1"/>
              <a:t>mauris</a:t>
            </a:r>
            <a:r>
              <a:rPr lang="en-US" sz="1400" dirty="0"/>
              <a:t> </a:t>
            </a:r>
            <a:r>
              <a:rPr lang="en-US" sz="1400" dirty="0" err="1"/>
              <a:t>nec</a:t>
            </a:r>
            <a:r>
              <a:rPr lang="en-US" sz="1400" dirty="0"/>
              <a:t> </a:t>
            </a:r>
            <a:r>
              <a:rPr lang="en-US" sz="1400" dirty="0" err="1"/>
              <a:t>lacinia</a:t>
            </a:r>
            <a:r>
              <a:rPr lang="en-US" sz="1400" dirty="0"/>
              <a:t> </a:t>
            </a:r>
            <a:r>
              <a:rPr lang="en-US" sz="1400" dirty="0" err="1"/>
              <a:t>condimentum</a:t>
            </a:r>
            <a:r>
              <a:rPr lang="en-US" sz="1400" dirty="0"/>
              <a:t>, </a:t>
            </a:r>
            <a:r>
              <a:rPr lang="en-US" sz="1400" dirty="0" err="1"/>
              <a:t>massa</a:t>
            </a:r>
            <a:r>
              <a:rPr lang="en-US" sz="1400" dirty="0"/>
              <a:t> </a:t>
            </a:r>
            <a:r>
              <a:rPr lang="en-US" sz="1400" dirty="0" err="1"/>
              <a:t>est</a:t>
            </a:r>
            <a:r>
              <a:rPr lang="en-US" sz="1400" dirty="0"/>
              <a:t> </a:t>
            </a:r>
            <a:r>
              <a:rPr lang="en-US" sz="1400" dirty="0" err="1"/>
              <a:t>ultrices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,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ultrices</a:t>
            </a:r>
            <a:r>
              <a:rPr lang="en-US" sz="1400" dirty="0"/>
              <a:t> </a:t>
            </a:r>
            <a:r>
              <a:rPr lang="en-US" sz="1400" dirty="0" err="1"/>
              <a:t>lectus</a:t>
            </a:r>
            <a:r>
              <a:rPr lang="en-US" sz="1400" dirty="0"/>
              <a:t> </a:t>
            </a:r>
            <a:r>
              <a:rPr lang="en-US" sz="1400" dirty="0" err="1"/>
              <a:t>sem</a:t>
            </a:r>
            <a:r>
              <a:rPr lang="en-US" sz="1400" dirty="0"/>
              <a:t> </a:t>
            </a:r>
            <a:r>
              <a:rPr lang="en-US" sz="1400" dirty="0" err="1"/>
              <a:t>nec</a:t>
            </a:r>
            <a:r>
              <a:rPr lang="en-US" sz="1400" dirty="0"/>
              <a:t> </a:t>
            </a:r>
            <a:r>
              <a:rPr lang="en-US" sz="1400" dirty="0" err="1"/>
              <a:t>erat</a:t>
            </a:r>
            <a:r>
              <a:rPr lang="en-US" sz="1400" dirty="0"/>
              <a:t>. </a:t>
            </a:r>
            <a:r>
              <a:rPr lang="en-US" sz="1400" dirty="0" err="1"/>
              <a:t>Phasellus</a:t>
            </a:r>
            <a:r>
              <a:rPr lang="en-US" sz="1400" dirty="0"/>
              <a:t> </a:t>
            </a:r>
            <a:r>
              <a:rPr lang="en-US" sz="1400" dirty="0" err="1"/>
              <a:t>diam</a:t>
            </a:r>
            <a:r>
              <a:rPr lang="en-US" sz="1400" dirty="0"/>
              <a:t> ex, </a:t>
            </a:r>
            <a:r>
              <a:rPr lang="en-US" sz="1400" dirty="0" err="1"/>
              <a:t>auctor</a:t>
            </a:r>
            <a:r>
              <a:rPr lang="en-US" sz="1400" dirty="0"/>
              <a:t> </a:t>
            </a:r>
            <a:r>
              <a:rPr lang="en-US" sz="1400" dirty="0" err="1"/>
              <a:t>sed</a:t>
            </a:r>
            <a:r>
              <a:rPr lang="en-US" sz="1400" dirty="0"/>
              <a:t> </a:t>
            </a:r>
            <a:r>
              <a:rPr lang="en-US" sz="1400" dirty="0" err="1"/>
              <a:t>luctus</a:t>
            </a:r>
            <a:r>
              <a:rPr lang="en-US" sz="1400" dirty="0"/>
              <a:t> </a:t>
            </a:r>
            <a:r>
              <a:rPr lang="en-US" sz="1400" dirty="0" err="1"/>
              <a:t>eget</a:t>
            </a:r>
            <a:r>
              <a:rPr lang="en-US" sz="1400" dirty="0"/>
              <a:t>, </a:t>
            </a:r>
            <a:r>
              <a:rPr lang="en-US" sz="1400" dirty="0" err="1"/>
              <a:t>mollis</a:t>
            </a:r>
            <a:r>
              <a:rPr lang="en-US" sz="1400" dirty="0"/>
              <a:t> </a:t>
            </a:r>
            <a:r>
              <a:rPr lang="en-US" sz="1400" dirty="0" err="1"/>
              <a:t>vel</a:t>
            </a:r>
            <a:r>
              <a:rPr lang="en-US" sz="1400" dirty="0"/>
              <a:t> magna. Maecenas </a:t>
            </a:r>
            <a:r>
              <a:rPr lang="en-US" sz="1400" dirty="0" err="1"/>
              <a:t>iaculis</a:t>
            </a:r>
            <a:r>
              <a:rPr lang="en-US" sz="1400" dirty="0"/>
              <a:t>, </a:t>
            </a:r>
            <a:r>
              <a:rPr lang="en-US" sz="1400" dirty="0" err="1"/>
              <a:t>enim</a:t>
            </a:r>
            <a:r>
              <a:rPr lang="en-US" sz="1400" dirty="0"/>
              <a:t> </a:t>
            </a:r>
            <a:r>
              <a:rPr lang="en-US" sz="1400" dirty="0" err="1"/>
              <a:t>eget</a:t>
            </a:r>
            <a:r>
              <a:rPr lang="en-US" sz="1400" dirty="0"/>
              <a:t> </a:t>
            </a:r>
            <a:r>
              <a:rPr lang="en-US" sz="1400" dirty="0" err="1"/>
              <a:t>ultricies</a:t>
            </a:r>
            <a:r>
              <a:rPr lang="en-US" sz="1400" dirty="0"/>
              <a:t> </a:t>
            </a:r>
            <a:r>
              <a:rPr lang="en-US" sz="1400" dirty="0" err="1"/>
              <a:t>convallis</a:t>
            </a:r>
            <a:r>
              <a:rPr lang="en-US" sz="1400" dirty="0"/>
              <a:t>, </a:t>
            </a:r>
            <a:r>
              <a:rPr lang="en-US" sz="1400" dirty="0" err="1"/>
              <a:t>nulla</a:t>
            </a:r>
            <a:r>
              <a:rPr lang="en-US" sz="1400" dirty="0"/>
              <a:t> ex </a:t>
            </a:r>
            <a:r>
              <a:rPr lang="en-US" sz="1400" dirty="0" err="1"/>
              <a:t>viverra</a:t>
            </a:r>
            <a:r>
              <a:rPr lang="en-US" sz="1400" dirty="0"/>
              <a:t> </a:t>
            </a:r>
            <a:r>
              <a:rPr lang="en-US" sz="1400" dirty="0" err="1"/>
              <a:t>orci</a:t>
            </a:r>
            <a:r>
              <a:rPr lang="en-US" sz="1400" dirty="0"/>
              <a:t>, </a:t>
            </a:r>
            <a:r>
              <a:rPr lang="en-US" sz="1400" dirty="0" err="1"/>
              <a:t>nec</a:t>
            </a:r>
            <a:r>
              <a:rPr lang="en-US" sz="1400" dirty="0"/>
              <a:t> </a:t>
            </a:r>
            <a:r>
              <a:rPr lang="en-US" sz="1400" dirty="0" err="1"/>
              <a:t>varius</a:t>
            </a:r>
            <a:r>
              <a:rPr lang="en-US" sz="1400" dirty="0"/>
              <a:t> </a:t>
            </a:r>
            <a:r>
              <a:rPr lang="en-US" sz="1400" dirty="0" err="1"/>
              <a:t>leo</a:t>
            </a:r>
            <a:r>
              <a:rPr lang="en-US" sz="1400" dirty="0"/>
              <a:t> </a:t>
            </a:r>
            <a:r>
              <a:rPr lang="en-US" sz="1400" dirty="0" err="1"/>
              <a:t>sapien</a:t>
            </a:r>
            <a:r>
              <a:rPr lang="en-US" sz="1400" dirty="0"/>
              <a:t> in </a:t>
            </a:r>
            <a:r>
              <a:rPr lang="en-US" sz="1400" dirty="0" err="1"/>
              <a:t>nibh</a:t>
            </a:r>
            <a:r>
              <a:rPr lang="en-US" sz="1400" dirty="0"/>
              <a:t>. </a:t>
            </a:r>
            <a:r>
              <a:rPr lang="en-US" sz="1400" dirty="0" err="1"/>
              <a:t>Pellentesque</a:t>
            </a:r>
            <a:r>
              <a:rPr lang="en-US" sz="1400" dirty="0"/>
              <a:t> </a:t>
            </a:r>
            <a:r>
              <a:rPr lang="en-US" sz="1400" dirty="0" err="1"/>
              <a:t>fringilla</a:t>
            </a:r>
            <a:r>
              <a:rPr lang="en-US" sz="1400" dirty="0"/>
              <a:t> </a:t>
            </a:r>
            <a:r>
              <a:rPr lang="en-US" sz="1400" dirty="0" err="1"/>
              <a:t>euismod</a:t>
            </a:r>
            <a:r>
              <a:rPr lang="en-US" sz="1400" dirty="0"/>
              <a:t> </a:t>
            </a:r>
            <a:r>
              <a:rPr lang="en-US" sz="1400" dirty="0" err="1"/>
              <a:t>elementum</a:t>
            </a:r>
            <a:r>
              <a:rPr lang="en-US" sz="1400" dirty="0"/>
              <a:t>. </a:t>
            </a:r>
            <a:r>
              <a:rPr lang="en-US" sz="1400" dirty="0" err="1"/>
              <a:t>Vivamus</a:t>
            </a:r>
            <a:r>
              <a:rPr lang="en-US" sz="1400" dirty="0"/>
              <a:t> </a:t>
            </a:r>
            <a:r>
              <a:rPr lang="en-US" sz="1400" dirty="0" err="1"/>
              <a:t>eu</a:t>
            </a:r>
            <a:r>
              <a:rPr lang="en-US" sz="1400" dirty="0"/>
              <a:t> </a:t>
            </a:r>
            <a:r>
              <a:rPr lang="en-US" sz="1400" dirty="0" err="1"/>
              <a:t>nunc</a:t>
            </a:r>
            <a:r>
              <a:rPr lang="en-US" sz="1400" dirty="0"/>
              <a:t> semper, </a:t>
            </a:r>
            <a:r>
              <a:rPr lang="en-US" sz="1400" dirty="0" err="1"/>
              <a:t>malesuada</a:t>
            </a:r>
            <a:r>
              <a:rPr lang="en-US" sz="1400" dirty="0"/>
              <a:t> </a:t>
            </a:r>
            <a:r>
              <a:rPr lang="en-US" sz="1400" dirty="0" err="1"/>
              <a:t>risus</a:t>
            </a:r>
            <a:r>
              <a:rPr lang="en-US" sz="1400" dirty="0"/>
              <a:t> </a:t>
            </a:r>
            <a:r>
              <a:rPr lang="en-US" sz="1400" dirty="0" err="1"/>
              <a:t>faucibus</a:t>
            </a:r>
            <a:r>
              <a:rPr lang="en-US" sz="1400" dirty="0"/>
              <a:t>, </a:t>
            </a:r>
            <a:r>
              <a:rPr lang="en-US" sz="1400" dirty="0" err="1"/>
              <a:t>pharetra</a:t>
            </a:r>
            <a:r>
              <a:rPr lang="en-US" sz="1400" dirty="0"/>
              <a:t> </a:t>
            </a:r>
            <a:r>
              <a:rPr lang="en-US" sz="1400" dirty="0" err="1"/>
              <a:t>velit</a:t>
            </a:r>
            <a:r>
              <a:rPr lang="en-US" sz="1400" dirty="0"/>
              <a:t>. Nam </a:t>
            </a:r>
            <a:r>
              <a:rPr lang="en-US" sz="1400" dirty="0" err="1"/>
              <a:t>auctor</a:t>
            </a:r>
            <a:r>
              <a:rPr lang="en-US" sz="1400" dirty="0"/>
              <a:t> </a:t>
            </a:r>
            <a:r>
              <a:rPr lang="en-US" sz="1400" dirty="0" err="1"/>
              <a:t>massa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21990477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1662047" y="4892843"/>
            <a:ext cx="333884" cy="333884"/>
            <a:chOff x="3380029" y="1565817"/>
            <a:chExt cx="914400" cy="914400"/>
          </a:xfrm>
        </p:grpSpPr>
        <p:sp>
          <p:nvSpPr>
            <p:cNvPr id="13" name="Oval 79"/>
            <p:cNvSpPr>
              <a:spLocks noChangeArrowheads="1"/>
            </p:cNvSpPr>
            <p:nvPr/>
          </p:nvSpPr>
          <p:spPr bwMode="invGray">
            <a:xfrm>
              <a:off x="3380029" y="1565817"/>
              <a:ext cx="914400" cy="91440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4" name="Freeform 80"/>
            <p:cNvSpPr>
              <a:spLocks/>
            </p:cNvSpPr>
            <p:nvPr/>
          </p:nvSpPr>
          <p:spPr bwMode="invGray">
            <a:xfrm>
              <a:off x="3617642" y="1732915"/>
              <a:ext cx="427704" cy="571294"/>
            </a:xfrm>
            <a:custGeom>
              <a:avLst/>
              <a:gdLst>
                <a:gd name="T0" fmla="*/ 150 w 181"/>
                <a:gd name="T1" fmla="*/ 181 h 241"/>
                <a:gd name="T2" fmla="*/ 91 w 181"/>
                <a:gd name="T3" fmla="*/ 181 h 241"/>
                <a:gd name="T4" fmla="*/ 69 w 181"/>
                <a:gd name="T5" fmla="*/ 172 h 241"/>
                <a:gd name="T6" fmla="*/ 61 w 181"/>
                <a:gd name="T7" fmla="*/ 151 h 241"/>
                <a:gd name="T8" fmla="*/ 61 w 181"/>
                <a:gd name="T9" fmla="*/ 121 h 241"/>
                <a:gd name="T10" fmla="*/ 150 w 181"/>
                <a:gd name="T11" fmla="*/ 121 h 241"/>
                <a:gd name="T12" fmla="*/ 172 w 181"/>
                <a:gd name="T13" fmla="*/ 112 h 241"/>
                <a:gd name="T14" fmla="*/ 181 w 181"/>
                <a:gd name="T15" fmla="*/ 91 h 241"/>
                <a:gd name="T16" fmla="*/ 172 w 181"/>
                <a:gd name="T17" fmla="*/ 69 h 241"/>
                <a:gd name="T18" fmla="*/ 150 w 181"/>
                <a:gd name="T19" fmla="*/ 60 h 241"/>
                <a:gd name="T20" fmla="*/ 61 w 181"/>
                <a:gd name="T21" fmla="*/ 60 h 241"/>
                <a:gd name="T22" fmla="*/ 61 w 181"/>
                <a:gd name="T23" fmla="*/ 30 h 241"/>
                <a:gd name="T24" fmla="*/ 52 w 181"/>
                <a:gd name="T25" fmla="*/ 9 h 241"/>
                <a:gd name="T26" fmla="*/ 31 w 181"/>
                <a:gd name="T27" fmla="*/ 0 h 241"/>
                <a:gd name="T28" fmla="*/ 9 w 181"/>
                <a:gd name="T29" fmla="*/ 9 h 241"/>
                <a:gd name="T30" fmla="*/ 0 w 181"/>
                <a:gd name="T31" fmla="*/ 30 h 241"/>
                <a:gd name="T32" fmla="*/ 0 w 181"/>
                <a:gd name="T33" fmla="*/ 151 h 241"/>
                <a:gd name="T34" fmla="*/ 27 w 181"/>
                <a:gd name="T35" fmla="*/ 215 h 241"/>
                <a:gd name="T36" fmla="*/ 91 w 181"/>
                <a:gd name="T37" fmla="*/ 241 h 241"/>
                <a:gd name="T38" fmla="*/ 150 w 181"/>
                <a:gd name="T39" fmla="*/ 241 h 241"/>
                <a:gd name="T40" fmla="*/ 172 w 181"/>
                <a:gd name="T41" fmla="*/ 232 h 241"/>
                <a:gd name="T42" fmla="*/ 181 w 181"/>
                <a:gd name="T43" fmla="*/ 211 h 241"/>
                <a:gd name="T44" fmla="*/ 172 w 181"/>
                <a:gd name="T45" fmla="*/ 190 h 241"/>
                <a:gd name="T46" fmla="*/ 150 w 181"/>
                <a:gd name="T47" fmla="*/ 18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241">
                  <a:moveTo>
                    <a:pt x="150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82" y="181"/>
                    <a:pt x="75" y="178"/>
                    <a:pt x="69" y="172"/>
                  </a:cubicBezTo>
                  <a:cubicBezTo>
                    <a:pt x="64" y="166"/>
                    <a:pt x="61" y="159"/>
                    <a:pt x="61" y="15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9" y="121"/>
                    <a:pt x="166" y="118"/>
                    <a:pt x="172" y="112"/>
                  </a:cubicBezTo>
                  <a:cubicBezTo>
                    <a:pt x="178" y="106"/>
                    <a:pt x="181" y="99"/>
                    <a:pt x="181" y="91"/>
                  </a:cubicBezTo>
                  <a:cubicBezTo>
                    <a:pt x="181" y="82"/>
                    <a:pt x="178" y="75"/>
                    <a:pt x="172" y="69"/>
                  </a:cubicBezTo>
                  <a:cubicBezTo>
                    <a:pt x="166" y="63"/>
                    <a:pt x="159" y="60"/>
                    <a:pt x="150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2"/>
                    <a:pt x="58" y="15"/>
                    <a:pt x="52" y="9"/>
                  </a:cubicBezTo>
                  <a:cubicBezTo>
                    <a:pt x="46" y="3"/>
                    <a:pt x="39" y="0"/>
                    <a:pt x="31" y="0"/>
                  </a:cubicBezTo>
                  <a:cubicBezTo>
                    <a:pt x="22" y="0"/>
                    <a:pt x="15" y="3"/>
                    <a:pt x="9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9" y="197"/>
                    <a:pt x="27" y="215"/>
                  </a:cubicBezTo>
                  <a:cubicBezTo>
                    <a:pt x="44" y="232"/>
                    <a:pt x="66" y="241"/>
                    <a:pt x="91" y="241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9" y="241"/>
                    <a:pt x="166" y="238"/>
                    <a:pt x="172" y="232"/>
                  </a:cubicBezTo>
                  <a:cubicBezTo>
                    <a:pt x="178" y="226"/>
                    <a:pt x="181" y="219"/>
                    <a:pt x="181" y="211"/>
                  </a:cubicBezTo>
                  <a:cubicBezTo>
                    <a:pt x="181" y="203"/>
                    <a:pt x="178" y="196"/>
                    <a:pt x="172" y="190"/>
                  </a:cubicBezTo>
                  <a:cubicBezTo>
                    <a:pt x="166" y="184"/>
                    <a:pt x="159" y="181"/>
                    <a:pt x="15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5" name="Group 14"/>
          <p:cNvGrpSpPr/>
          <p:nvPr/>
        </p:nvGrpSpPr>
        <p:grpSpPr bwMode="invGray">
          <a:xfrm>
            <a:off x="2062533" y="4892843"/>
            <a:ext cx="333884" cy="333884"/>
            <a:chOff x="6243638" y="9424987"/>
            <a:chExt cx="885825" cy="884238"/>
          </a:xfrm>
        </p:grpSpPr>
        <p:sp>
          <p:nvSpPr>
            <p:cNvPr id="16" name="Oval 186"/>
            <p:cNvSpPr>
              <a:spLocks noChangeArrowheads="1"/>
            </p:cNvSpPr>
            <p:nvPr/>
          </p:nvSpPr>
          <p:spPr bwMode="invGray">
            <a:xfrm>
              <a:off x="6243638" y="9424987"/>
              <a:ext cx="885825" cy="884238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7" name="Freeform 187"/>
            <p:cNvSpPr>
              <a:spLocks noEditPoints="1"/>
            </p:cNvSpPr>
            <p:nvPr/>
          </p:nvSpPr>
          <p:spPr bwMode="invGray">
            <a:xfrm>
              <a:off x="6423025" y="9626600"/>
              <a:ext cx="511175" cy="481013"/>
            </a:xfrm>
            <a:custGeom>
              <a:avLst/>
              <a:gdLst>
                <a:gd name="T0" fmla="*/ 163 w 223"/>
                <a:gd name="T1" fmla="*/ 199 h 210"/>
                <a:gd name="T2" fmla="*/ 103 w 223"/>
                <a:gd name="T3" fmla="*/ 210 h 210"/>
                <a:gd name="T4" fmla="*/ 0 w 223"/>
                <a:gd name="T5" fmla="*/ 115 h 210"/>
                <a:gd name="T6" fmla="*/ 123 w 223"/>
                <a:gd name="T7" fmla="*/ 0 h 210"/>
                <a:gd name="T8" fmla="*/ 223 w 223"/>
                <a:gd name="T9" fmla="*/ 87 h 210"/>
                <a:gd name="T10" fmla="*/ 161 w 223"/>
                <a:gd name="T11" fmla="*/ 159 h 210"/>
                <a:gd name="T12" fmla="*/ 132 w 223"/>
                <a:gd name="T13" fmla="*/ 136 h 210"/>
                <a:gd name="T14" fmla="*/ 132 w 223"/>
                <a:gd name="T15" fmla="*/ 136 h 210"/>
                <a:gd name="T16" fmla="*/ 89 w 223"/>
                <a:gd name="T17" fmla="*/ 159 h 210"/>
                <a:gd name="T18" fmla="*/ 52 w 223"/>
                <a:gd name="T19" fmla="*/ 120 h 210"/>
                <a:gd name="T20" fmla="*/ 129 w 223"/>
                <a:gd name="T21" fmla="*/ 49 h 210"/>
                <a:gd name="T22" fmla="*/ 168 w 223"/>
                <a:gd name="T23" fmla="*/ 57 h 210"/>
                <a:gd name="T24" fmla="*/ 159 w 223"/>
                <a:gd name="T25" fmla="*/ 113 h 210"/>
                <a:gd name="T26" fmla="*/ 167 w 223"/>
                <a:gd name="T27" fmla="*/ 139 h 210"/>
                <a:gd name="T28" fmla="*/ 199 w 223"/>
                <a:gd name="T29" fmla="*/ 88 h 210"/>
                <a:gd name="T30" fmla="*/ 120 w 223"/>
                <a:gd name="T31" fmla="*/ 18 h 210"/>
                <a:gd name="T32" fmla="*/ 26 w 223"/>
                <a:gd name="T33" fmla="*/ 112 h 210"/>
                <a:gd name="T34" fmla="*/ 110 w 223"/>
                <a:gd name="T35" fmla="*/ 191 h 210"/>
                <a:gd name="T36" fmla="*/ 158 w 223"/>
                <a:gd name="T37" fmla="*/ 182 h 210"/>
                <a:gd name="T38" fmla="*/ 163 w 223"/>
                <a:gd name="T39" fmla="*/ 199 h 210"/>
                <a:gd name="T40" fmla="*/ 134 w 223"/>
                <a:gd name="T41" fmla="*/ 74 h 210"/>
                <a:gd name="T42" fmla="*/ 124 w 223"/>
                <a:gd name="T43" fmla="*/ 73 h 210"/>
                <a:gd name="T44" fmla="*/ 85 w 223"/>
                <a:gd name="T45" fmla="*/ 116 h 210"/>
                <a:gd name="T46" fmla="*/ 102 w 223"/>
                <a:gd name="T47" fmla="*/ 135 h 210"/>
                <a:gd name="T48" fmla="*/ 130 w 223"/>
                <a:gd name="T49" fmla="*/ 103 h 210"/>
                <a:gd name="T50" fmla="*/ 134 w 223"/>
                <a:gd name="T51" fmla="*/ 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210">
                  <a:moveTo>
                    <a:pt x="163" y="199"/>
                  </a:moveTo>
                  <a:cubicBezTo>
                    <a:pt x="144" y="207"/>
                    <a:pt x="127" y="210"/>
                    <a:pt x="103" y="210"/>
                  </a:cubicBezTo>
                  <a:cubicBezTo>
                    <a:pt x="48" y="210"/>
                    <a:pt x="0" y="174"/>
                    <a:pt x="0" y="115"/>
                  </a:cubicBezTo>
                  <a:cubicBezTo>
                    <a:pt x="0" y="53"/>
                    <a:pt x="49" y="0"/>
                    <a:pt x="123" y="0"/>
                  </a:cubicBezTo>
                  <a:cubicBezTo>
                    <a:pt x="182" y="0"/>
                    <a:pt x="223" y="36"/>
                    <a:pt x="223" y="87"/>
                  </a:cubicBezTo>
                  <a:cubicBezTo>
                    <a:pt x="223" y="131"/>
                    <a:pt x="196" y="159"/>
                    <a:pt x="161" y="159"/>
                  </a:cubicBezTo>
                  <a:cubicBezTo>
                    <a:pt x="145" y="159"/>
                    <a:pt x="134" y="152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1" y="151"/>
                    <a:pt x="107" y="159"/>
                    <a:pt x="89" y="159"/>
                  </a:cubicBezTo>
                  <a:cubicBezTo>
                    <a:pt x="68" y="159"/>
                    <a:pt x="52" y="144"/>
                    <a:pt x="52" y="120"/>
                  </a:cubicBezTo>
                  <a:cubicBezTo>
                    <a:pt x="52" y="83"/>
                    <a:pt x="82" y="49"/>
                    <a:pt x="129" y="49"/>
                  </a:cubicBezTo>
                  <a:cubicBezTo>
                    <a:pt x="144" y="49"/>
                    <a:pt x="160" y="53"/>
                    <a:pt x="168" y="57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5" y="131"/>
                    <a:pt x="158" y="139"/>
                    <a:pt x="167" y="139"/>
                  </a:cubicBezTo>
                  <a:cubicBezTo>
                    <a:pt x="181" y="140"/>
                    <a:pt x="199" y="123"/>
                    <a:pt x="199" y="88"/>
                  </a:cubicBezTo>
                  <a:cubicBezTo>
                    <a:pt x="199" y="48"/>
                    <a:pt x="171" y="18"/>
                    <a:pt x="120" y="18"/>
                  </a:cubicBezTo>
                  <a:cubicBezTo>
                    <a:pt x="69" y="18"/>
                    <a:pt x="26" y="54"/>
                    <a:pt x="26" y="112"/>
                  </a:cubicBezTo>
                  <a:cubicBezTo>
                    <a:pt x="26" y="163"/>
                    <a:pt x="60" y="191"/>
                    <a:pt x="110" y="191"/>
                  </a:cubicBezTo>
                  <a:cubicBezTo>
                    <a:pt x="126" y="191"/>
                    <a:pt x="144" y="188"/>
                    <a:pt x="158" y="182"/>
                  </a:cubicBezTo>
                  <a:lnTo>
                    <a:pt x="163" y="199"/>
                  </a:lnTo>
                  <a:close/>
                  <a:moveTo>
                    <a:pt x="134" y="74"/>
                  </a:moveTo>
                  <a:cubicBezTo>
                    <a:pt x="132" y="74"/>
                    <a:pt x="128" y="73"/>
                    <a:pt x="124" y="73"/>
                  </a:cubicBezTo>
                  <a:cubicBezTo>
                    <a:pt x="102" y="73"/>
                    <a:pt x="85" y="93"/>
                    <a:pt x="85" y="116"/>
                  </a:cubicBezTo>
                  <a:cubicBezTo>
                    <a:pt x="85" y="128"/>
                    <a:pt x="91" y="135"/>
                    <a:pt x="102" y="135"/>
                  </a:cubicBezTo>
                  <a:cubicBezTo>
                    <a:pt x="114" y="135"/>
                    <a:pt x="127" y="121"/>
                    <a:pt x="130" y="103"/>
                  </a:cubicBezTo>
                  <a:lnTo>
                    <a:pt x="134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861075" y="4892843"/>
            <a:ext cx="333884" cy="333884"/>
            <a:chOff x="398463" y="1550691"/>
            <a:chExt cx="914400" cy="914400"/>
          </a:xfrm>
        </p:grpSpPr>
        <p:sp>
          <p:nvSpPr>
            <p:cNvPr id="19" name="Oval 81"/>
            <p:cNvSpPr>
              <a:spLocks noChangeArrowheads="1"/>
            </p:cNvSpPr>
            <p:nvPr/>
          </p:nvSpPr>
          <p:spPr bwMode="invGray">
            <a:xfrm>
              <a:off x="398463" y="1550691"/>
              <a:ext cx="914400" cy="91440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0" name="Freeform 82"/>
            <p:cNvSpPr>
              <a:spLocks/>
            </p:cNvSpPr>
            <p:nvPr/>
          </p:nvSpPr>
          <p:spPr bwMode="invGray">
            <a:xfrm>
              <a:off x="714733" y="1732915"/>
              <a:ext cx="267110" cy="571294"/>
            </a:xfrm>
            <a:custGeom>
              <a:avLst/>
              <a:gdLst>
                <a:gd name="T0" fmla="*/ 75 w 113"/>
                <a:gd name="T1" fmla="*/ 241 h 241"/>
                <a:gd name="T2" fmla="*/ 25 w 113"/>
                <a:gd name="T3" fmla="*/ 241 h 241"/>
                <a:gd name="T4" fmla="*/ 25 w 113"/>
                <a:gd name="T5" fmla="*/ 120 h 241"/>
                <a:gd name="T6" fmla="*/ 0 w 113"/>
                <a:gd name="T7" fmla="*/ 120 h 241"/>
                <a:gd name="T8" fmla="*/ 0 w 113"/>
                <a:gd name="T9" fmla="*/ 79 h 241"/>
                <a:gd name="T10" fmla="*/ 25 w 113"/>
                <a:gd name="T11" fmla="*/ 79 h 241"/>
                <a:gd name="T12" fmla="*/ 25 w 113"/>
                <a:gd name="T13" fmla="*/ 54 h 241"/>
                <a:gd name="T14" fmla="*/ 79 w 113"/>
                <a:gd name="T15" fmla="*/ 0 h 241"/>
                <a:gd name="T16" fmla="*/ 113 w 113"/>
                <a:gd name="T17" fmla="*/ 0 h 241"/>
                <a:gd name="T18" fmla="*/ 113 w 113"/>
                <a:gd name="T19" fmla="*/ 41 h 241"/>
                <a:gd name="T20" fmla="*/ 92 w 113"/>
                <a:gd name="T21" fmla="*/ 41 h 241"/>
                <a:gd name="T22" fmla="*/ 75 w 113"/>
                <a:gd name="T23" fmla="*/ 58 h 241"/>
                <a:gd name="T24" fmla="*/ 75 w 113"/>
                <a:gd name="T25" fmla="*/ 79 h 241"/>
                <a:gd name="T26" fmla="*/ 113 w 113"/>
                <a:gd name="T27" fmla="*/ 79 h 241"/>
                <a:gd name="T28" fmla="*/ 109 w 113"/>
                <a:gd name="T29" fmla="*/ 120 h 241"/>
                <a:gd name="T30" fmla="*/ 75 w 113"/>
                <a:gd name="T31" fmla="*/ 120 h 241"/>
                <a:gd name="T32" fmla="*/ 75 w 113"/>
                <a:gd name="T3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241">
                  <a:moveTo>
                    <a:pt x="75" y="241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20"/>
                    <a:pt x="39" y="0"/>
                    <a:pt x="7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76" y="41"/>
                    <a:pt x="75" y="47"/>
                    <a:pt x="75" y="5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75" y="120"/>
                    <a:pt x="75" y="120"/>
                    <a:pt x="75" y="120"/>
                  </a:cubicBezTo>
                  <a:lnTo>
                    <a:pt x="7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261561" y="4892843"/>
            <a:ext cx="333884" cy="333884"/>
            <a:chOff x="1889246" y="1550691"/>
            <a:chExt cx="914400" cy="914400"/>
          </a:xfrm>
        </p:grpSpPr>
        <p:sp>
          <p:nvSpPr>
            <p:cNvPr id="22" name="Oval 92"/>
            <p:cNvSpPr>
              <a:spLocks noChangeArrowheads="1"/>
            </p:cNvSpPr>
            <p:nvPr/>
          </p:nvSpPr>
          <p:spPr bwMode="invGray">
            <a:xfrm>
              <a:off x="1889246" y="1550691"/>
              <a:ext cx="914400" cy="91440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2118665" y="1750614"/>
              <a:ext cx="499807" cy="476865"/>
              <a:chOff x="2118665" y="1750614"/>
              <a:chExt cx="499807" cy="476865"/>
            </a:xfrm>
          </p:grpSpPr>
          <p:sp>
            <p:nvSpPr>
              <p:cNvPr id="24" name="Freeform 93"/>
              <p:cNvSpPr>
                <a:spLocks noEditPoints="1"/>
              </p:cNvSpPr>
              <p:nvPr/>
            </p:nvSpPr>
            <p:spPr bwMode="invGray">
              <a:xfrm>
                <a:off x="2118665" y="1750614"/>
                <a:ext cx="121265" cy="476865"/>
              </a:xfrm>
              <a:custGeom>
                <a:avLst/>
                <a:gdLst>
                  <a:gd name="T0" fmla="*/ 48 w 51"/>
                  <a:gd name="T1" fmla="*/ 202 h 202"/>
                  <a:gd name="T2" fmla="*/ 48 w 51"/>
                  <a:gd name="T3" fmla="*/ 66 h 202"/>
                  <a:gd name="T4" fmla="*/ 3 w 51"/>
                  <a:gd name="T5" fmla="*/ 66 h 202"/>
                  <a:gd name="T6" fmla="*/ 3 w 51"/>
                  <a:gd name="T7" fmla="*/ 202 h 202"/>
                  <a:gd name="T8" fmla="*/ 48 w 51"/>
                  <a:gd name="T9" fmla="*/ 202 h 202"/>
                  <a:gd name="T10" fmla="*/ 25 w 51"/>
                  <a:gd name="T11" fmla="*/ 47 h 202"/>
                  <a:gd name="T12" fmla="*/ 51 w 51"/>
                  <a:gd name="T13" fmla="*/ 24 h 202"/>
                  <a:gd name="T14" fmla="*/ 26 w 51"/>
                  <a:gd name="T15" fmla="*/ 0 h 202"/>
                  <a:gd name="T16" fmla="*/ 0 w 51"/>
                  <a:gd name="T17" fmla="*/ 24 h 202"/>
                  <a:gd name="T18" fmla="*/ 25 w 51"/>
                  <a:gd name="T19" fmla="*/ 47 h 202"/>
                  <a:gd name="T20" fmla="*/ 25 w 51"/>
                  <a:gd name="T21" fmla="*/ 4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2">
                    <a:moveTo>
                      <a:pt x="48" y="202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48" y="202"/>
                      <a:pt x="48" y="202"/>
                      <a:pt x="48" y="202"/>
                    </a:cubicBezTo>
                    <a:close/>
                    <a:moveTo>
                      <a:pt x="25" y="47"/>
                    </a:moveTo>
                    <a:cubicBezTo>
                      <a:pt x="41" y="47"/>
                      <a:pt x="51" y="37"/>
                      <a:pt x="51" y="24"/>
                    </a:cubicBezTo>
                    <a:cubicBezTo>
                      <a:pt x="51" y="11"/>
                      <a:pt x="41" y="0"/>
                      <a:pt x="26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94"/>
              <p:cNvSpPr>
                <a:spLocks/>
              </p:cNvSpPr>
              <p:nvPr/>
            </p:nvSpPr>
            <p:spPr bwMode="invGray">
              <a:xfrm>
                <a:off x="2290730" y="1899737"/>
                <a:ext cx="327742" cy="327742"/>
              </a:xfrm>
              <a:custGeom>
                <a:avLst/>
                <a:gdLst>
                  <a:gd name="T0" fmla="*/ 0 w 138"/>
                  <a:gd name="T1" fmla="*/ 139 h 139"/>
                  <a:gd name="T2" fmla="*/ 45 w 138"/>
                  <a:gd name="T3" fmla="*/ 139 h 139"/>
                  <a:gd name="T4" fmla="*/ 45 w 138"/>
                  <a:gd name="T5" fmla="*/ 63 h 139"/>
                  <a:gd name="T6" fmla="*/ 47 w 138"/>
                  <a:gd name="T7" fmla="*/ 52 h 139"/>
                  <a:gd name="T8" fmla="*/ 70 w 138"/>
                  <a:gd name="T9" fmla="*/ 35 h 139"/>
                  <a:gd name="T10" fmla="*/ 93 w 138"/>
                  <a:gd name="T11" fmla="*/ 66 h 139"/>
                  <a:gd name="T12" fmla="*/ 93 w 138"/>
                  <a:gd name="T13" fmla="*/ 139 h 139"/>
                  <a:gd name="T14" fmla="*/ 138 w 138"/>
                  <a:gd name="T15" fmla="*/ 139 h 139"/>
                  <a:gd name="T16" fmla="*/ 138 w 138"/>
                  <a:gd name="T17" fmla="*/ 61 h 139"/>
                  <a:gd name="T18" fmla="*/ 86 w 138"/>
                  <a:gd name="T19" fmla="*/ 0 h 139"/>
                  <a:gd name="T20" fmla="*/ 45 w 138"/>
                  <a:gd name="T21" fmla="*/ 23 h 139"/>
                  <a:gd name="T22" fmla="*/ 45 w 138"/>
                  <a:gd name="T23" fmla="*/ 23 h 139"/>
                  <a:gd name="T24" fmla="*/ 45 w 138"/>
                  <a:gd name="T25" fmla="*/ 3 h 139"/>
                  <a:gd name="T26" fmla="*/ 0 w 138"/>
                  <a:gd name="T27" fmla="*/ 3 h 139"/>
                  <a:gd name="T28" fmla="*/ 0 w 138"/>
                  <a:gd name="T2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39">
                    <a:moveTo>
                      <a:pt x="0" y="139"/>
                    </a:move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59"/>
                      <a:pt x="45" y="55"/>
                      <a:pt x="47" y="52"/>
                    </a:cubicBezTo>
                    <a:cubicBezTo>
                      <a:pt x="50" y="44"/>
                      <a:pt x="57" y="35"/>
                      <a:pt x="70" y="35"/>
                    </a:cubicBezTo>
                    <a:cubicBezTo>
                      <a:pt x="86" y="35"/>
                      <a:pt x="93" y="48"/>
                      <a:pt x="93" y="66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8" y="19"/>
                      <a:pt x="116" y="0"/>
                      <a:pt x="86" y="0"/>
                    </a:cubicBezTo>
                    <a:cubicBezTo>
                      <a:pt x="61" y="0"/>
                      <a:pt x="51" y="1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6"/>
                      <a:pt x="0" y="139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26" name="Rectangle 25">
            <a:hlinkClick r:id="rId2"/>
          </p:cNvPr>
          <p:cNvSpPr/>
          <p:nvPr/>
        </p:nvSpPr>
        <p:spPr>
          <a:xfrm>
            <a:off x="838935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7" name="Rectangle 26">
            <a:hlinkClick r:id="rId3"/>
          </p:cNvPr>
          <p:cNvSpPr/>
          <p:nvPr/>
        </p:nvSpPr>
        <p:spPr>
          <a:xfrm>
            <a:off x="1239421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8" name="Rectangle 27">
            <a:hlinkClick r:id="rId4"/>
          </p:cNvPr>
          <p:cNvSpPr/>
          <p:nvPr/>
        </p:nvSpPr>
        <p:spPr>
          <a:xfrm>
            <a:off x="1639907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9" name="Rectangle 28">
            <a:hlinkClick r:id="rId5"/>
          </p:cNvPr>
          <p:cNvSpPr/>
          <p:nvPr/>
        </p:nvSpPr>
        <p:spPr>
          <a:xfrm>
            <a:off x="2040393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33" name="Group 32"/>
          <p:cNvGrpSpPr/>
          <p:nvPr/>
        </p:nvGrpSpPr>
        <p:grpSpPr>
          <a:xfrm>
            <a:off x="4338951" y="4892843"/>
            <a:ext cx="333884" cy="333884"/>
            <a:chOff x="3380029" y="1565817"/>
            <a:chExt cx="914400" cy="914400"/>
          </a:xfrm>
        </p:grpSpPr>
        <p:sp>
          <p:nvSpPr>
            <p:cNvPr id="49" name="Oval 79"/>
            <p:cNvSpPr>
              <a:spLocks noChangeArrowheads="1"/>
            </p:cNvSpPr>
            <p:nvPr/>
          </p:nvSpPr>
          <p:spPr bwMode="invGray">
            <a:xfrm>
              <a:off x="3380029" y="1565817"/>
              <a:ext cx="914400" cy="914400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0" name="Freeform 80"/>
            <p:cNvSpPr>
              <a:spLocks/>
            </p:cNvSpPr>
            <p:nvPr/>
          </p:nvSpPr>
          <p:spPr bwMode="invGray">
            <a:xfrm>
              <a:off x="3617642" y="1732915"/>
              <a:ext cx="427704" cy="571294"/>
            </a:xfrm>
            <a:custGeom>
              <a:avLst/>
              <a:gdLst>
                <a:gd name="T0" fmla="*/ 150 w 181"/>
                <a:gd name="T1" fmla="*/ 181 h 241"/>
                <a:gd name="T2" fmla="*/ 91 w 181"/>
                <a:gd name="T3" fmla="*/ 181 h 241"/>
                <a:gd name="T4" fmla="*/ 69 w 181"/>
                <a:gd name="T5" fmla="*/ 172 h 241"/>
                <a:gd name="T6" fmla="*/ 61 w 181"/>
                <a:gd name="T7" fmla="*/ 151 h 241"/>
                <a:gd name="T8" fmla="*/ 61 w 181"/>
                <a:gd name="T9" fmla="*/ 121 h 241"/>
                <a:gd name="T10" fmla="*/ 150 w 181"/>
                <a:gd name="T11" fmla="*/ 121 h 241"/>
                <a:gd name="T12" fmla="*/ 172 w 181"/>
                <a:gd name="T13" fmla="*/ 112 h 241"/>
                <a:gd name="T14" fmla="*/ 181 w 181"/>
                <a:gd name="T15" fmla="*/ 91 h 241"/>
                <a:gd name="T16" fmla="*/ 172 w 181"/>
                <a:gd name="T17" fmla="*/ 69 h 241"/>
                <a:gd name="T18" fmla="*/ 150 w 181"/>
                <a:gd name="T19" fmla="*/ 60 h 241"/>
                <a:gd name="T20" fmla="*/ 61 w 181"/>
                <a:gd name="T21" fmla="*/ 60 h 241"/>
                <a:gd name="T22" fmla="*/ 61 w 181"/>
                <a:gd name="T23" fmla="*/ 30 h 241"/>
                <a:gd name="T24" fmla="*/ 52 w 181"/>
                <a:gd name="T25" fmla="*/ 9 h 241"/>
                <a:gd name="T26" fmla="*/ 31 w 181"/>
                <a:gd name="T27" fmla="*/ 0 h 241"/>
                <a:gd name="T28" fmla="*/ 9 w 181"/>
                <a:gd name="T29" fmla="*/ 9 h 241"/>
                <a:gd name="T30" fmla="*/ 0 w 181"/>
                <a:gd name="T31" fmla="*/ 30 h 241"/>
                <a:gd name="T32" fmla="*/ 0 w 181"/>
                <a:gd name="T33" fmla="*/ 151 h 241"/>
                <a:gd name="T34" fmla="*/ 27 w 181"/>
                <a:gd name="T35" fmla="*/ 215 h 241"/>
                <a:gd name="T36" fmla="*/ 91 w 181"/>
                <a:gd name="T37" fmla="*/ 241 h 241"/>
                <a:gd name="T38" fmla="*/ 150 w 181"/>
                <a:gd name="T39" fmla="*/ 241 h 241"/>
                <a:gd name="T40" fmla="*/ 172 w 181"/>
                <a:gd name="T41" fmla="*/ 232 h 241"/>
                <a:gd name="T42" fmla="*/ 181 w 181"/>
                <a:gd name="T43" fmla="*/ 211 h 241"/>
                <a:gd name="T44" fmla="*/ 172 w 181"/>
                <a:gd name="T45" fmla="*/ 190 h 241"/>
                <a:gd name="T46" fmla="*/ 150 w 181"/>
                <a:gd name="T47" fmla="*/ 18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241">
                  <a:moveTo>
                    <a:pt x="150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82" y="181"/>
                    <a:pt x="75" y="178"/>
                    <a:pt x="69" y="172"/>
                  </a:cubicBezTo>
                  <a:cubicBezTo>
                    <a:pt x="64" y="166"/>
                    <a:pt x="61" y="159"/>
                    <a:pt x="61" y="15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9" y="121"/>
                    <a:pt x="166" y="118"/>
                    <a:pt x="172" y="112"/>
                  </a:cubicBezTo>
                  <a:cubicBezTo>
                    <a:pt x="178" y="106"/>
                    <a:pt x="181" y="99"/>
                    <a:pt x="181" y="91"/>
                  </a:cubicBezTo>
                  <a:cubicBezTo>
                    <a:pt x="181" y="82"/>
                    <a:pt x="178" y="75"/>
                    <a:pt x="172" y="69"/>
                  </a:cubicBezTo>
                  <a:cubicBezTo>
                    <a:pt x="166" y="63"/>
                    <a:pt x="159" y="60"/>
                    <a:pt x="150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2"/>
                    <a:pt x="58" y="15"/>
                    <a:pt x="52" y="9"/>
                  </a:cubicBezTo>
                  <a:cubicBezTo>
                    <a:pt x="46" y="3"/>
                    <a:pt x="39" y="0"/>
                    <a:pt x="31" y="0"/>
                  </a:cubicBezTo>
                  <a:cubicBezTo>
                    <a:pt x="22" y="0"/>
                    <a:pt x="15" y="3"/>
                    <a:pt x="9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9" y="197"/>
                    <a:pt x="27" y="215"/>
                  </a:cubicBezTo>
                  <a:cubicBezTo>
                    <a:pt x="44" y="232"/>
                    <a:pt x="66" y="241"/>
                    <a:pt x="91" y="241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9" y="241"/>
                    <a:pt x="166" y="238"/>
                    <a:pt x="172" y="232"/>
                  </a:cubicBezTo>
                  <a:cubicBezTo>
                    <a:pt x="178" y="226"/>
                    <a:pt x="181" y="219"/>
                    <a:pt x="181" y="211"/>
                  </a:cubicBezTo>
                  <a:cubicBezTo>
                    <a:pt x="181" y="203"/>
                    <a:pt x="178" y="196"/>
                    <a:pt x="172" y="190"/>
                  </a:cubicBezTo>
                  <a:cubicBezTo>
                    <a:pt x="166" y="184"/>
                    <a:pt x="159" y="181"/>
                    <a:pt x="15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4" name="Group 33"/>
          <p:cNvGrpSpPr/>
          <p:nvPr/>
        </p:nvGrpSpPr>
        <p:grpSpPr bwMode="invGray">
          <a:xfrm>
            <a:off x="4739437" y="4892843"/>
            <a:ext cx="333884" cy="333884"/>
            <a:chOff x="6243638" y="9424987"/>
            <a:chExt cx="885825" cy="884238"/>
          </a:xfrm>
        </p:grpSpPr>
        <p:sp>
          <p:nvSpPr>
            <p:cNvPr id="47" name="Oval 186"/>
            <p:cNvSpPr>
              <a:spLocks noChangeArrowheads="1"/>
            </p:cNvSpPr>
            <p:nvPr/>
          </p:nvSpPr>
          <p:spPr bwMode="invGray">
            <a:xfrm>
              <a:off x="6243638" y="9424987"/>
              <a:ext cx="885825" cy="884238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8" name="Freeform 187"/>
            <p:cNvSpPr>
              <a:spLocks noEditPoints="1"/>
            </p:cNvSpPr>
            <p:nvPr/>
          </p:nvSpPr>
          <p:spPr bwMode="invGray">
            <a:xfrm>
              <a:off x="6423025" y="9626600"/>
              <a:ext cx="511175" cy="481013"/>
            </a:xfrm>
            <a:custGeom>
              <a:avLst/>
              <a:gdLst>
                <a:gd name="T0" fmla="*/ 163 w 223"/>
                <a:gd name="T1" fmla="*/ 199 h 210"/>
                <a:gd name="T2" fmla="*/ 103 w 223"/>
                <a:gd name="T3" fmla="*/ 210 h 210"/>
                <a:gd name="T4" fmla="*/ 0 w 223"/>
                <a:gd name="T5" fmla="*/ 115 h 210"/>
                <a:gd name="T6" fmla="*/ 123 w 223"/>
                <a:gd name="T7" fmla="*/ 0 h 210"/>
                <a:gd name="T8" fmla="*/ 223 w 223"/>
                <a:gd name="T9" fmla="*/ 87 h 210"/>
                <a:gd name="T10" fmla="*/ 161 w 223"/>
                <a:gd name="T11" fmla="*/ 159 h 210"/>
                <a:gd name="T12" fmla="*/ 132 w 223"/>
                <a:gd name="T13" fmla="*/ 136 h 210"/>
                <a:gd name="T14" fmla="*/ 132 w 223"/>
                <a:gd name="T15" fmla="*/ 136 h 210"/>
                <a:gd name="T16" fmla="*/ 89 w 223"/>
                <a:gd name="T17" fmla="*/ 159 h 210"/>
                <a:gd name="T18" fmla="*/ 52 w 223"/>
                <a:gd name="T19" fmla="*/ 120 h 210"/>
                <a:gd name="T20" fmla="*/ 129 w 223"/>
                <a:gd name="T21" fmla="*/ 49 h 210"/>
                <a:gd name="T22" fmla="*/ 168 w 223"/>
                <a:gd name="T23" fmla="*/ 57 h 210"/>
                <a:gd name="T24" fmla="*/ 159 w 223"/>
                <a:gd name="T25" fmla="*/ 113 h 210"/>
                <a:gd name="T26" fmla="*/ 167 w 223"/>
                <a:gd name="T27" fmla="*/ 139 h 210"/>
                <a:gd name="T28" fmla="*/ 199 w 223"/>
                <a:gd name="T29" fmla="*/ 88 h 210"/>
                <a:gd name="T30" fmla="*/ 120 w 223"/>
                <a:gd name="T31" fmla="*/ 18 h 210"/>
                <a:gd name="T32" fmla="*/ 26 w 223"/>
                <a:gd name="T33" fmla="*/ 112 h 210"/>
                <a:gd name="T34" fmla="*/ 110 w 223"/>
                <a:gd name="T35" fmla="*/ 191 h 210"/>
                <a:gd name="T36" fmla="*/ 158 w 223"/>
                <a:gd name="T37" fmla="*/ 182 h 210"/>
                <a:gd name="T38" fmla="*/ 163 w 223"/>
                <a:gd name="T39" fmla="*/ 199 h 210"/>
                <a:gd name="T40" fmla="*/ 134 w 223"/>
                <a:gd name="T41" fmla="*/ 74 h 210"/>
                <a:gd name="T42" fmla="*/ 124 w 223"/>
                <a:gd name="T43" fmla="*/ 73 h 210"/>
                <a:gd name="T44" fmla="*/ 85 w 223"/>
                <a:gd name="T45" fmla="*/ 116 h 210"/>
                <a:gd name="T46" fmla="*/ 102 w 223"/>
                <a:gd name="T47" fmla="*/ 135 h 210"/>
                <a:gd name="T48" fmla="*/ 130 w 223"/>
                <a:gd name="T49" fmla="*/ 103 h 210"/>
                <a:gd name="T50" fmla="*/ 134 w 223"/>
                <a:gd name="T51" fmla="*/ 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210">
                  <a:moveTo>
                    <a:pt x="163" y="199"/>
                  </a:moveTo>
                  <a:cubicBezTo>
                    <a:pt x="144" y="207"/>
                    <a:pt x="127" y="210"/>
                    <a:pt x="103" y="210"/>
                  </a:cubicBezTo>
                  <a:cubicBezTo>
                    <a:pt x="48" y="210"/>
                    <a:pt x="0" y="174"/>
                    <a:pt x="0" y="115"/>
                  </a:cubicBezTo>
                  <a:cubicBezTo>
                    <a:pt x="0" y="53"/>
                    <a:pt x="49" y="0"/>
                    <a:pt x="123" y="0"/>
                  </a:cubicBezTo>
                  <a:cubicBezTo>
                    <a:pt x="182" y="0"/>
                    <a:pt x="223" y="36"/>
                    <a:pt x="223" y="87"/>
                  </a:cubicBezTo>
                  <a:cubicBezTo>
                    <a:pt x="223" y="131"/>
                    <a:pt x="196" y="159"/>
                    <a:pt x="161" y="159"/>
                  </a:cubicBezTo>
                  <a:cubicBezTo>
                    <a:pt x="145" y="159"/>
                    <a:pt x="134" y="152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1" y="151"/>
                    <a:pt x="107" y="159"/>
                    <a:pt x="89" y="159"/>
                  </a:cubicBezTo>
                  <a:cubicBezTo>
                    <a:pt x="68" y="159"/>
                    <a:pt x="52" y="144"/>
                    <a:pt x="52" y="120"/>
                  </a:cubicBezTo>
                  <a:cubicBezTo>
                    <a:pt x="52" y="83"/>
                    <a:pt x="82" y="49"/>
                    <a:pt x="129" y="49"/>
                  </a:cubicBezTo>
                  <a:cubicBezTo>
                    <a:pt x="144" y="49"/>
                    <a:pt x="160" y="53"/>
                    <a:pt x="168" y="57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5" y="131"/>
                    <a:pt x="158" y="139"/>
                    <a:pt x="167" y="139"/>
                  </a:cubicBezTo>
                  <a:cubicBezTo>
                    <a:pt x="181" y="140"/>
                    <a:pt x="199" y="123"/>
                    <a:pt x="199" y="88"/>
                  </a:cubicBezTo>
                  <a:cubicBezTo>
                    <a:pt x="199" y="48"/>
                    <a:pt x="171" y="18"/>
                    <a:pt x="120" y="18"/>
                  </a:cubicBezTo>
                  <a:cubicBezTo>
                    <a:pt x="69" y="18"/>
                    <a:pt x="26" y="54"/>
                    <a:pt x="26" y="112"/>
                  </a:cubicBezTo>
                  <a:cubicBezTo>
                    <a:pt x="26" y="163"/>
                    <a:pt x="60" y="191"/>
                    <a:pt x="110" y="191"/>
                  </a:cubicBezTo>
                  <a:cubicBezTo>
                    <a:pt x="126" y="191"/>
                    <a:pt x="144" y="188"/>
                    <a:pt x="158" y="182"/>
                  </a:cubicBezTo>
                  <a:lnTo>
                    <a:pt x="163" y="199"/>
                  </a:lnTo>
                  <a:close/>
                  <a:moveTo>
                    <a:pt x="134" y="74"/>
                  </a:moveTo>
                  <a:cubicBezTo>
                    <a:pt x="132" y="74"/>
                    <a:pt x="128" y="73"/>
                    <a:pt x="124" y="73"/>
                  </a:cubicBezTo>
                  <a:cubicBezTo>
                    <a:pt x="102" y="73"/>
                    <a:pt x="85" y="93"/>
                    <a:pt x="85" y="116"/>
                  </a:cubicBezTo>
                  <a:cubicBezTo>
                    <a:pt x="85" y="128"/>
                    <a:pt x="91" y="135"/>
                    <a:pt x="102" y="135"/>
                  </a:cubicBezTo>
                  <a:cubicBezTo>
                    <a:pt x="114" y="135"/>
                    <a:pt x="127" y="121"/>
                    <a:pt x="130" y="103"/>
                  </a:cubicBezTo>
                  <a:lnTo>
                    <a:pt x="134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3537979" y="4892843"/>
            <a:ext cx="333884" cy="333884"/>
            <a:chOff x="398463" y="1550691"/>
            <a:chExt cx="914400" cy="914400"/>
          </a:xfrm>
        </p:grpSpPr>
        <p:sp>
          <p:nvSpPr>
            <p:cNvPr id="45" name="Oval 81"/>
            <p:cNvSpPr>
              <a:spLocks noChangeArrowheads="1"/>
            </p:cNvSpPr>
            <p:nvPr/>
          </p:nvSpPr>
          <p:spPr bwMode="invGray">
            <a:xfrm>
              <a:off x="398463" y="1550691"/>
              <a:ext cx="914400" cy="914400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6" name="Freeform 82"/>
            <p:cNvSpPr>
              <a:spLocks/>
            </p:cNvSpPr>
            <p:nvPr/>
          </p:nvSpPr>
          <p:spPr bwMode="invGray">
            <a:xfrm>
              <a:off x="714733" y="1732915"/>
              <a:ext cx="267110" cy="571294"/>
            </a:xfrm>
            <a:custGeom>
              <a:avLst/>
              <a:gdLst>
                <a:gd name="T0" fmla="*/ 75 w 113"/>
                <a:gd name="T1" fmla="*/ 241 h 241"/>
                <a:gd name="T2" fmla="*/ 25 w 113"/>
                <a:gd name="T3" fmla="*/ 241 h 241"/>
                <a:gd name="T4" fmla="*/ 25 w 113"/>
                <a:gd name="T5" fmla="*/ 120 h 241"/>
                <a:gd name="T6" fmla="*/ 0 w 113"/>
                <a:gd name="T7" fmla="*/ 120 h 241"/>
                <a:gd name="T8" fmla="*/ 0 w 113"/>
                <a:gd name="T9" fmla="*/ 79 h 241"/>
                <a:gd name="T10" fmla="*/ 25 w 113"/>
                <a:gd name="T11" fmla="*/ 79 h 241"/>
                <a:gd name="T12" fmla="*/ 25 w 113"/>
                <a:gd name="T13" fmla="*/ 54 h 241"/>
                <a:gd name="T14" fmla="*/ 79 w 113"/>
                <a:gd name="T15" fmla="*/ 0 h 241"/>
                <a:gd name="T16" fmla="*/ 113 w 113"/>
                <a:gd name="T17" fmla="*/ 0 h 241"/>
                <a:gd name="T18" fmla="*/ 113 w 113"/>
                <a:gd name="T19" fmla="*/ 41 h 241"/>
                <a:gd name="T20" fmla="*/ 92 w 113"/>
                <a:gd name="T21" fmla="*/ 41 h 241"/>
                <a:gd name="T22" fmla="*/ 75 w 113"/>
                <a:gd name="T23" fmla="*/ 58 h 241"/>
                <a:gd name="T24" fmla="*/ 75 w 113"/>
                <a:gd name="T25" fmla="*/ 79 h 241"/>
                <a:gd name="T26" fmla="*/ 113 w 113"/>
                <a:gd name="T27" fmla="*/ 79 h 241"/>
                <a:gd name="T28" fmla="*/ 109 w 113"/>
                <a:gd name="T29" fmla="*/ 120 h 241"/>
                <a:gd name="T30" fmla="*/ 75 w 113"/>
                <a:gd name="T31" fmla="*/ 120 h 241"/>
                <a:gd name="T32" fmla="*/ 75 w 113"/>
                <a:gd name="T3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241">
                  <a:moveTo>
                    <a:pt x="75" y="241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20"/>
                    <a:pt x="39" y="0"/>
                    <a:pt x="7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76" y="41"/>
                    <a:pt x="75" y="47"/>
                    <a:pt x="75" y="5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75" y="120"/>
                    <a:pt x="75" y="120"/>
                    <a:pt x="75" y="120"/>
                  </a:cubicBezTo>
                  <a:lnTo>
                    <a:pt x="7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938465" y="4892843"/>
            <a:ext cx="333884" cy="333884"/>
            <a:chOff x="1889246" y="1550691"/>
            <a:chExt cx="914400" cy="914400"/>
          </a:xfrm>
        </p:grpSpPr>
        <p:sp>
          <p:nvSpPr>
            <p:cNvPr id="41" name="Oval 92"/>
            <p:cNvSpPr>
              <a:spLocks noChangeArrowheads="1"/>
            </p:cNvSpPr>
            <p:nvPr/>
          </p:nvSpPr>
          <p:spPr bwMode="invGray">
            <a:xfrm>
              <a:off x="1889246" y="1550691"/>
              <a:ext cx="914400" cy="914400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2118665" y="1750614"/>
              <a:ext cx="499807" cy="476865"/>
              <a:chOff x="2118665" y="1750614"/>
              <a:chExt cx="499807" cy="476865"/>
            </a:xfrm>
          </p:grpSpPr>
          <p:sp>
            <p:nvSpPr>
              <p:cNvPr id="43" name="Freeform 93"/>
              <p:cNvSpPr>
                <a:spLocks noEditPoints="1"/>
              </p:cNvSpPr>
              <p:nvPr/>
            </p:nvSpPr>
            <p:spPr bwMode="invGray">
              <a:xfrm>
                <a:off x="2118665" y="1750614"/>
                <a:ext cx="121265" cy="476865"/>
              </a:xfrm>
              <a:custGeom>
                <a:avLst/>
                <a:gdLst>
                  <a:gd name="T0" fmla="*/ 48 w 51"/>
                  <a:gd name="T1" fmla="*/ 202 h 202"/>
                  <a:gd name="T2" fmla="*/ 48 w 51"/>
                  <a:gd name="T3" fmla="*/ 66 h 202"/>
                  <a:gd name="T4" fmla="*/ 3 w 51"/>
                  <a:gd name="T5" fmla="*/ 66 h 202"/>
                  <a:gd name="T6" fmla="*/ 3 w 51"/>
                  <a:gd name="T7" fmla="*/ 202 h 202"/>
                  <a:gd name="T8" fmla="*/ 48 w 51"/>
                  <a:gd name="T9" fmla="*/ 202 h 202"/>
                  <a:gd name="T10" fmla="*/ 25 w 51"/>
                  <a:gd name="T11" fmla="*/ 47 h 202"/>
                  <a:gd name="T12" fmla="*/ 51 w 51"/>
                  <a:gd name="T13" fmla="*/ 24 h 202"/>
                  <a:gd name="T14" fmla="*/ 26 w 51"/>
                  <a:gd name="T15" fmla="*/ 0 h 202"/>
                  <a:gd name="T16" fmla="*/ 0 w 51"/>
                  <a:gd name="T17" fmla="*/ 24 h 202"/>
                  <a:gd name="T18" fmla="*/ 25 w 51"/>
                  <a:gd name="T19" fmla="*/ 47 h 202"/>
                  <a:gd name="T20" fmla="*/ 25 w 51"/>
                  <a:gd name="T21" fmla="*/ 4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2">
                    <a:moveTo>
                      <a:pt x="48" y="202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48" y="202"/>
                      <a:pt x="48" y="202"/>
                      <a:pt x="48" y="202"/>
                    </a:cubicBezTo>
                    <a:close/>
                    <a:moveTo>
                      <a:pt x="25" y="47"/>
                    </a:moveTo>
                    <a:cubicBezTo>
                      <a:pt x="41" y="47"/>
                      <a:pt x="51" y="37"/>
                      <a:pt x="51" y="24"/>
                    </a:cubicBezTo>
                    <a:cubicBezTo>
                      <a:pt x="51" y="11"/>
                      <a:pt x="41" y="0"/>
                      <a:pt x="26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" name="Freeform 94"/>
              <p:cNvSpPr>
                <a:spLocks/>
              </p:cNvSpPr>
              <p:nvPr/>
            </p:nvSpPr>
            <p:spPr bwMode="invGray">
              <a:xfrm>
                <a:off x="2290730" y="1899737"/>
                <a:ext cx="327742" cy="327742"/>
              </a:xfrm>
              <a:custGeom>
                <a:avLst/>
                <a:gdLst>
                  <a:gd name="T0" fmla="*/ 0 w 138"/>
                  <a:gd name="T1" fmla="*/ 139 h 139"/>
                  <a:gd name="T2" fmla="*/ 45 w 138"/>
                  <a:gd name="T3" fmla="*/ 139 h 139"/>
                  <a:gd name="T4" fmla="*/ 45 w 138"/>
                  <a:gd name="T5" fmla="*/ 63 h 139"/>
                  <a:gd name="T6" fmla="*/ 47 w 138"/>
                  <a:gd name="T7" fmla="*/ 52 h 139"/>
                  <a:gd name="T8" fmla="*/ 70 w 138"/>
                  <a:gd name="T9" fmla="*/ 35 h 139"/>
                  <a:gd name="T10" fmla="*/ 93 w 138"/>
                  <a:gd name="T11" fmla="*/ 66 h 139"/>
                  <a:gd name="T12" fmla="*/ 93 w 138"/>
                  <a:gd name="T13" fmla="*/ 139 h 139"/>
                  <a:gd name="T14" fmla="*/ 138 w 138"/>
                  <a:gd name="T15" fmla="*/ 139 h 139"/>
                  <a:gd name="T16" fmla="*/ 138 w 138"/>
                  <a:gd name="T17" fmla="*/ 61 h 139"/>
                  <a:gd name="T18" fmla="*/ 86 w 138"/>
                  <a:gd name="T19" fmla="*/ 0 h 139"/>
                  <a:gd name="T20" fmla="*/ 45 w 138"/>
                  <a:gd name="T21" fmla="*/ 23 h 139"/>
                  <a:gd name="T22" fmla="*/ 45 w 138"/>
                  <a:gd name="T23" fmla="*/ 23 h 139"/>
                  <a:gd name="T24" fmla="*/ 45 w 138"/>
                  <a:gd name="T25" fmla="*/ 3 h 139"/>
                  <a:gd name="T26" fmla="*/ 0 w 138"/>
                  <a:gd name="T27" fmla="*/ 3 h 139"/>
                  <a:gd name="T28" fmla="*/ 0 w 138"/>
                  <a:gd name="T2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39">
                    <a:moveTo>
                      <a:pt x="0" y="139"/>
                    </a:move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59"/>
                      <a:pt x="45" y="55"/>
                      <a:pt x="47" y="52"/>
                    </a:cubicBezTo>
                    <a:cubicBezTo>
                      <a:pt x="50" y="44"/>
                      <a:pt x="57" y="35"/>
                      <a:pt x="70" y="35"/>
                    </a:cubicBezTo>
                    <a:cubicBezTo>
                      <a:pt x="86" y="35"/>
                      <a:pt x="93" y="48"/>
                      <a:pt x="93" y="66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8" y="19"/>
                      <a:pt x="116" y="0"/>
                      <a:pt x="86" y="0"/>
                    </a:cubicBezTo>
                    <a:cubicBezTo>
                      <a:pt x="61" y="0"/>
                      <a:pt x="51" y="1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6"/>
                      <a:pt x="0" y="139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37" name="Rectangle 36">
            <a:hlinkClick r:id="rId2"/>
          </p:cNvPr>
          <p:cNvSpPr/>
          <p:nvPr/>
        </p:nvSpPr>
        <p:spPr>
          <a:xfrm>
            <a:off x="3515839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8" name="Rectangle 37">
            <a:hlinkClick r:id="rId3"/>
          </p:cNvPr>
          <p:cNvSpPr/>
          <p:nvPr/>
        </p:nvSpPr>
        <p:spPr>
          <a:xfrm>
            <a:off x="3916325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9" name="Rectangle 38">
            <a:hlinkClick r:id="rId4"/>
          </p:cNvPr>
          <p:cNvSpPr/>
          <p:nvPr/>
        </p:nvSpPr>
        <p:spPr>
          <a:xfrm>
            <a:off x="4316811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Rectangle 39">
            <a:hlinkClick r:id="rId5"/>
          </p:cNvPr>
          <p:cNvSpPr/>
          <p:nvPr/>
        </p:nvSpPr>
        <p:spPr>
          <a:xfrm>
            <a:off x="4717297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52" name="Group 51"/>
          <p:cNvGrpSpPr/>
          <p:nvPr/>
        </p:nvGrpSpPr>
        <p:grpSpPr>
          <a:xfrm>
            <a:off x="7015855" y="4892843"/>
            <a:ext cx="333884" cy="333884"/>
            <a:chOff x="3380029" y="1565817"/>
            <a:chExt cx="914400" cy="914400"/>
          </a:xfrm>
        </p:grpSpPr>
        <p:sp>
          <p:nvSpPr>
            <p:cNvPr id="68" name="Oval 79"/>
            <p:cNvSpPr>
              <a:spLocks noChangeArrowheads="1"/>
            </p:cNvSpPr>
            <p:nvPr/>
          </p:nvSpPr>
          <p:spPr bwMode="invGray">
            <a:xfrm>
              <a:off x="3380029" y="1565817"/>
              <a:ext cx="914400" cy="914400"/>
            </a:xfrm>
            <a:prstGeom prst="ellipse">
              <a:avLst/>
            </a:prstGeom>
            <a:solidFill>
              <a:schemeClr val="accent5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9" name="Freeform 80"/>
            <p:cNvSpPr>
              <a:spLocks/>
            </p:cNvSpPr>
            <p:nvPr/>
          </p:nvSpPr>
          <p:spPr bwMode="invGray">
            <a:xfrm>
              <a:off x="3617642" y="1732915"/>
              <a:ext cx="427704" cy="571294"/>
            </a:xfrm>
            <a:custGeom>
              <a:avLst/>
              <a:gdLst>
                <a:gd name="T0" fmla="*/ 150 w 181"/>
                <a:gd name="T1" fmla="*/ 181 h 241"/>
                <a:gd name="T2" fmla="*/ 91 w 181"/>
                <a:gd name="T3" fmla="*/ 181 h 241"/>
                <a:gd name="T4" fmla="*/ 69 w 181"/>
                <a:gd name="T5" fmla="*/ 172 h 241"/>
                <a:gd name="T6" fmla="*/ 61 w 181"/>
                <a:gd name="T7" fmla="*/ 151 h 241"/>
                <a:gd name="T8" fmla="*/ 61 w 181"/>
                <a:gd name="T9" fmla="*/ 121 h 241"/>
                <a:gd name="T10" fmla="*/ 150 w 181"/>
                <a:gd name="T11" fmla="*/ 121 h 241"/>
                <a:gd name="T12" fmla="*/ 172 w 181"/>
                <a:gd name="T13" fmla="*/ 112 h 241"/>
                <a:gd name="T14" fmla="*/ 181 w 181"/>
                <a:gd name="T15" fmla="*/ 91 h 241"/>
                <a:gd name="T16" fmla="*/ 172 w 181"/>
                <a:gd name="T17" fmla="*/ 69 h 241"/>
                <a:gd name="T18" fmla="*/ 150 w 181"/>
                <a:gd name="T19" fmla="*/ 60 h 241"/>
                <a:gd name="T20" fmla="*/ 61 w 181"/>
                <a:gd name="T21" fmla="*/ 60 h 241"/>
                <a:gd name="T22" fmla="*/ 61 w 181"/>
                <a:gd name="T23" fmla="*/ 30 h 241"/>
                <a:gd name="T24" fmla="*/ 52 w 181"/>
                <a:gd name="T25" fmla="*/ 9 h 241"/>
                <a:gd name="T26" fmla="*/ 31 w 181"/>
                <a:gd name="T27" fmla="*/ 0 h 241"/>
                <a:gd name="T28" fmla="*/ 9 w 181"/>
                <a:gd name="T29" fmla="*/ 9 h 241"/>
                <a:gd name="T30" fmla="*/ 0 w 181"/>
                <a:gd name="T31" fmla="*/ 30 h 241"/>
                <a:gd name="T32" fmla="*/ 0 w 181"/>
                <a:gd name="T33" fmla="*/ 151 h 241"/>
                <a:gd name="T34" fmla="*/ 27 w 181"/>
                <a:gd name="T35" fmla="*/ 215 h 241"/>
                <a:gd name="T36" fmla="*/ 91 w 181"/>
                <a:gd name="T37" fmla="*/ 241 h 241"/>
                <a:gd name="T38" fmla="*/ 150 w 181"/>
                <a:gd name="T39" fmla="*/ 241 h 241"/>
                <a:gd name="T40" fmla="*/ 172 w 181"/>
                <a:gd name="T41" fmla="*/ 232 h 241"/>
                <a:gd name="T42" fmla="*/ 181 w 181"/>
                <a:gd name="T43" fmla="*/ 211 h 241"/>
                <a:gd name="T44" fmla="*/ 172 w 181"/>
                <a:gd name="T45" fmla="*/ 190 h 241"/>
                <a:gd name="T46" fmla="*/ 150 w 181"/>
                <a:gd name="T47" fmla="*/ 18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241">
                  <a:moveTo>
                    <a:pt x="150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82" y="181"/>
                    <a:pt x="75" y="178"/>
                    <a:pt x="69" y="172"/>
                  </a:cubicBezTo>
                  <a:cubicBezTo>
                    <a:pt x="64" y="166"/>
                    <a:pt x="61" y="159"/>
                    <a:pt x="61" y="15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9" y="121"/>
                    <a:pt x="166" y="118"/>
                    <a:pt x="172" y="112"/>
                  </a:cubicBezTo>
                  <a:cubicBezTo>
                    <a:pt x="178" y="106"/>
                    <a:pt x="181" y="99"/>
                    <a:pt x="181" y="91"/>
                  </a:cubicBezTo>
                  <a:cubicBezTo>
                    <a:pt x="181" y="82"/>
                    <a:pt x="178" y="75"/>
                    <a:pt x="172" y="69"/>
                  </a:cubicBezTo>
                  <a:cubicBezTo>
                    <a:pt x="166" y="63"/>
                    <a:pt x="159" y="60"/>
                    <a:pt x="150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2"/>
                    <a:pt x="58" y="15"/>
                    <a:pt x="52" y="9"/>
                  </a:cubicBezTo>
                  <a:cubicBezTo>
                    <a:pt x="46" y="3"/>
                    <a:pt x="39" y="0"/>
                    <a:pt x="31" y="0"/>
                  </a:cubicBezTo>
                  <a:cubicBezTo>
                    <a:pt x="22" y="0"/>
                    <a:pt x="15" y="3"/>
                    <a:pt x="9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9" y="197"/>
                    <a:pt x="27" y="215"/>
                  </a:cubicBezTo>
                  <a:cubicBezTo>
                    <a:pt x="44" y="232"/>
                    <a:pt x="66" y="241"/>
                    <a:pt x="91" y="241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9" y="241"/>
                    <a:pt x="166" y="238"/>
                    <a:pt x="172" y="232"/>
                  </a:cubicBezTo>
                  <a:cubicBezTo>
                    <a:pt x="178" y="226"/>
                    <a:pt x="181" y="219"/>
                    <a:pt x="181" y="211"/>
                  </a:cubicBezTo>
                  <a:cubicBezTo>
                    <a:pt x="181" y="203"/>
                    <a:pt x="178" y="196"/>
                    <a:pt x="172" y="190"/>
                  </a:cubicBezTo>
                  <a:cubicBezTo>
                    <a:pt x="166" y="184"/>
                    <a:pt x="159" y="181"/>
                    <a:pt x="15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3" name="Group 52"/>
          <p:cNvGrpSpPr/>
          <p:nvPr/>
        </p:nvGrpSpPr>
        <p:grpSpPr bwMode="invGray">
          <a:xfrm>
            <a:off x="7416341" y="4892843"/>
            <a:ext cx="333884" cy="333884"/>
            <a:chOff x="6243638" y="9424987"/>
            <a:chExt cx="885825" cy="884238"/>
          </a:xfrm>
        </p:grpSpPr>
        <p:sp>
          <p:nvSpPr>
            <p:cNvPr id="66" name="Oval 186"/>
            <p:cNvSpPr>
              <a:spLocks noChangeArrowheads="1"/>
            </p:cNvSpPr>
            <p:nvPr/>
          </p:nvSpPr>
          <p:spPr bwMode="invGray">
            <a:xfrm>
              <a:off x="6243638" y="9424987"/>
              <a:ext cx="885825" cy="884238"/>
            </a:xfrm>
            <a:prstGeom prst="ellipse">
              <a:avLst/>
            </a:prstGeom>
            <a:solidFill>
              <a:schemeClr val="accent5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7" name="Freeform 187"/>
            <p:cNvSpPr>
              <a:spLocks noEditPoints="1"/>
            </p:cNvSpPr>
            <p:nvPr/>
          </p:nvSpPr>
          <p:spPr bwMode="invGray">
            <a:xfrm>
              <a:off x="6423025" y="9626600"/>
              <a:ext cx="511175" cy="481013"/>
            </a:xfrm>
            <a:custGeom>
              <a:avLst/>
              <a:gdLst>
                <a:gd name="T0" fmla="*/ 163 w 223"/>
                <a:gd name="T1" fmla="*/ 199 h 210"/>
                <a:gd name="T2" fmla="*/ 103 w 223"/>
                <a:gd name="T3" fmla="*/ 210 h 210"/>
                <a:gd name="T4" fmla="*/ 0 w 223"/>
                <a:gd name="T5" fmla="*/ 115 h 210"/>
                <a:gd name="T6" fmla="*/ 123 w 223"/>
                <a:gd name="T7" fmla="*/ 0 h 210"/>
                <a:gd name="T8" fmla="*/ 223 w 223"/>
                <a:gd name="T9" fmla="*/ 87 h 210"/>
                <a:gd name="T10" fmla="*/ 161 w 223"/>
                <a:gd name="T11" fmla="*/ 159 h 210"/>
                <a:gd name="T12" fmla="*/ 132 w 223"/>
                <a:gd name="T13" fmla="*/ 136 h 210"/>
                <a:gd name="T14" fmla="*/ 132 w 223"/>
                <a:gd name="T15" fmla="*/ 136 h 210"/>
                <a:gd name="T16" fmla="*/ 89 w 223"/>
                <a:gd name="T17" fmla="*/ 159 h 210"/>
                <a:gd name="T18" fmla="*/ 52 w 223"/>
                <a:gd name="T19" fmla="*/ 120 h 210"/>
                <a:gd name="T20" fmla="*/ 129 w 223"/>
                <a:gd name="T21" fmla="*/ 49 h 210"/>
                <a:gd name="T22" fmla="*/ 168 w 223"/>
                <a:gd name="T23" fmla="*/ 57 h 210"/>
                <a:gd name="T24" fmla="*/ 159 w 223"/>
                <a:gd name="T25" fmla="*/ 113 h 210"/>
                <a:gd name="T26" fmla="*/ 167 w 223"/>
                <a:gd name="T27" fmla="*/ 139 h 210"/>
                <a:gd name="T28" fmla="*/ 199 w 223"/>
                <a:gd name="T29" fmla="*/ 88 h 210"/>
                <a:gd name="T30" fmla="*/ 120 w 223"/>
                <a:gd name="T31" fmla="*/ 18 h 210"/>
                <a:gd name="T32" fmla="*/ 26 w 223"/>
                <a:gd name="T33" fmla="*/ 112 h 210"/>
                <a:gd name="T34" fmla="*/ 110 w 223"/>
                <a:gd name="T35" fmla="*/ 191 h 210"/>
                <a:gd name="T36" fmla="*/ 158 w 223"/>
                <a:gd name="T37" fmla="*/ 182 h 210"/>
                <a:gd name="T38" fmla="*/ 163 w 223"/>
                <a:gd name="T39" fmla="*/ 199 h 210"/>
                <a:gd name="T40" fmla="*/ 134 w 223"/>
                <a:gd name="T41" fmla="*/ 74 h 210"/>
                <a:gd name="T42" fmla="*/ 124 w 223"/>
                <a:gd name="T43" fmla="*/ 73 h 210"/>
                <a:gd name="T44" fmla="*/ 85 w 223"/>
                <a:gd name="T45" fmla="*/ 116 h 210"/>
                <a:gd name="T46" fmla="*/ 102 w 223"/>
                <a:gd name="T47" fmla="*/ 135 h 210"/>
                <a:gd name="T48" fmla="*/ 130 w 223"/>
                <a:gd name="T49" fmla="*/ 103 h 210"/>
                <a:gd name="T50" fmla="*/ 134 w 223"/>
                <a:gd name="T51" fmla="*/ 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210">
                  <a:moveTo>
                    <a:pt x="163" y="199"/>
                  </a:moveTo>
                  <a:cubicBezTo>
                    <a:pt x="144" y="207"/>
                    <a:pt x="127" y="210"/>
                    <a:pt x="103" y="210"/>
                  </a:cubicBezTo>
                  <a:cubicBezTo>
                    <a:pt x="48" y="210"/>
                    <a:pt x="0" y="174"/>
                    <a:pt x="0" y="115"/>
                  </a:cubicBezTo>
                  <a:cubicBezTo>
                    <a:pt x="0" y="53"/>
                    <a:pt x="49" y="0"/>
                    <a:pt x="123" y="0"/>
                  </a:cubicBezTo>
                  <a:cubicBezTo>
                    <a:pt x="182" y="0"/>
                    <a:pt x="223" y="36"/>
                    <a:pt x="223" y="87"/>
                  </a:cubicBezTo>
                  <a:cubicBezTo>
                    <a:pt x="223" y="131"/>
                    <a:pt x="196" y="159"/>
                    <a:pt x="161" y="159"/>
                  </a:cubicBezTo>
                  <a:cubicBezTo>
                    <a:pt x="145" y="159"/>
                    <a:pt x="134" y="152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1" y="151"/>
                    <a:pt x="107" y="159"/>
                    <a:pt x="89" y="159"/>
                  </a:cubicBezTo>
                  <a:cubicBezTo>
                    <a:pt x="68" y="159"/>
                    <a:pt x="52" y="144"/>
                    <a:pt x="52" y="120"/>
                  </a:cubicBezTo>
                  <a:cubicBezTo>
                    <a:pt x="52" y="83"/>
                    <a:pt x="82" y="49"/>
                    <a:pt x="129" y="49"/>
                  </a:cubicBezTo>
                  <a:cubicBezTo>
                    <a:pt x="144" y="49"/>
                    <a:pt x="160" y="53"/>
                    <a:pt x="168" y="57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5" y="131"/>
                    <a:pt x="158" y="139"/>
                    <a:pt x="167" y="139"/>
                  </a:cubicBezTo>
                  <a:cubicBezTo>
                    <a:pt x="181" y="140"/>
                    <a:pt x="199" y="123"/>
                    <a:pt x="199" y="88"/>
                  </a:cubicBezTo>
                  <a:cubicBezTo>
                    <a:pt x="199" y="48"/>
                    <a:pt x="171" y="18"/>
                    <a:pt x="120" y="18"/>
                  </a:cubicBezTo>
                  <a:cubicBezTo>
                    <a:pt x="69" y="18"/>
                    <a:pt x="26" y="54"/>
                    <a:pt x="26" y="112"/>
                  </a:cubicBezTo>
                  <a:cubicBezTo>
                    <a:pt x="26" y="163"/>
                    <a:pt x="60" y="191"/>
                    <a:pt x="110" y="191"/>
                  </a:cubicBezTo>
                  <a:cubicBezTo>
                    <a:pt x="126" y="191"/>
                    <a:pt x="144" y="188"/>
                    <a:pt x="158" y="182"/>
                  </a:cubicBezTo>
                  <a:lnTo>
                    <a:pt x="163" y="199"/>
                  </a:lnTo>
                  <a:close/>
                  <a:moveTo>
                    <a:pt x="134" y="74"/>
                  </a:moveTo>
                  <a:cubicBezTo>
                    <a:pt x="132" y="74"/>
                    <a:pt x="128" y="73"/>
                    <a:pt x="124" y="73"/>
                  </a:cubicBezTo>
                  <a:cubicBezTo>
                    <a:pt x="102" y="73"/>
                    <a:pt x="85" y="93"/>
                    <a:pt x="85" y="116"/>
                  </a:cubicBezTo>
                  <a:cubicBezTo>
                    <a:pt x="85" y="128"/>
                    <a:pt x="91" y="135"/>
                    <a:pt x="102" y="135"/>
                  </a:cubicBezTo>
                  <a:cubicBezTo>
                    <a:pt x="114" y="135"/>
                    <a:pt x="127" y="121"/>
                    <a:pt x="130" y="103"/>
                  </a:cubicBezTo>
                  <a:lnTo>
                    <a:pt x="134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214883" y="4892843"/>
            <a:ext cx="333884" cy="333884"/>
            <a:chOff x="398463" y="1550691"/>
            <a:chExt cx="914400" cy="914400"/>
          </a:xfrm>
        </p:grpSpPr>
        <p:sp>
          <p:nvSpPr>
            <p:cNvPr id="64" name="Oval 81"/>
            <p:cNvSpPr>
              <a:spLocks noChangeArrowheads="1"/>
            </p:cNvSpPr>
            <p:nvPr/>
          </p:nvSpPr>
          <p:spPr bwMode="invGray">
            <a:xfrm>
              <a:off x="398463" y="1550691"/>
              <a:ext cx="914400" cy="914400"/>
            </a:xfrm>
            <a:prstGeom prst="ellipse">
              <a:avLst/>
            </a:prstGeom>
            <a:solidFill>
              <a:schemeClr val="accent5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82"/>
            <p:cNvSpPr>
              <a:spLocks/>
            </p:cNvSpPr>
            <p:nvPr/>
          </p:nvSpPr>
          <p:spPr bwMode="invGray">
            <a:xfrm>
              <a:off x="714733" y="1732915"/>
              <a:ext cx="267110" cy="571294"/>
            </a:xfrm>
            <a:custGeom>
              <a:avLst/>
              <a:gdLst>
                <a:gd name="T0" fmla="*/ 75 w 113"/>
                <a:gd name="T1" fmla="*/ 241 h 241"/>
                <a:gd name="T2" fmla="*/ 25 w 113"/>
                <a:gd name="T3" fmla="*/ 241 h 241"/>
                <a:gd name="T4" fmla="*/ 25 w 113"/>
                <a:gd name="T5" fmla="*/ 120 h 241"/>
                <a:gd name="T6" fmla="*/ 0 w 113"/>
                <a:gd name="T7" fmla="*/ 120 h 241"/>
                <a:gd name="T8" fmla="*/ 0 w 113"/>
                <a:gd name="T9" fmla="*/ 79 h 241"/>
                <a:gd name="T10" fmla="*/ 25 w 113"/>
                <a:gd name="T11" fmla="*/ 79 h 241"/>
                <a:gd name="T12" fmla="*/ 25 w 113"/>
                <a:gd name="T13" fmla="*/ 54 h 241"/>
                <a:gd name="T14" fmla="*/ 79 w 113"/>
                <a:gd name="T15" fmla="*/ 0 h 241"/>
                <a:gd name="T16" fmla="*/ 113 w 113"/>
                <a:gd name="T17" fmla="*/ 0 h 241"/>
                <a:gd name="T18" fmla="*/ 113 w 113"/>
                <a:gd name="T19" fmla="*/ 41 h 241"/>
                <a:gd name="T20" fmla="*/ 92 w 113"/>
                <a:gd name="T21" fmla="*/ 41 h 241"/>
                <a:gd name="T22" fmla="*/ 75 w 113"/>
                <a:gd name="T23" fmla="*/ 58 h 241"/>
                <a:gd name="T24" fmla="*/ 75 w 113"/>
                <a:gd name="T25" fmla="*/ 79 h 241"/>
                <a:gd name="T26" fmla="*/ 113 w 113"/>
                <a:gd name="T27" fmla="*/ 79 h 241"/>
                <a:gd name="T28" fmla="*/ 109 w 113"/>
                <a:gd name="T29" fmla="*/ 120 h 241"/>
                <a:gd name="T30" fmla="*/ 75 w 113"/>
                <a:gd name="T31" fmla="*/ 120 h 241"/>
                <a:gd name="T32" fmla="*/ 75 w 113"/>
                <a:gd name="T3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241">
                  <a:moveTo>
                    <a:pt x="75" y="241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20"/>
                    <a:pt x="39" y="0"/>
                    <a:pt x="7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76" y="41"/>
                    <a:pt x="75" y="47"/>
                    <a:pt x="75" y="5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75" y="120"/>
                    <a:pt x="75" y="120"/>
                    <a:pt x="75" y="120"/>
                  </a:cubicBezTo>
                  <a:lnTo>
                    <a:pt x="7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615369" y="4892843"/>
            <a:ext cx="333884" cy="333884"/>
            <a:chOff x="1889246" y="1550691"/>
            <a:chExt cx="914400" cy="914400"/>
          </a:xfrm>
        </p:grpSpPr>
        <p:sp>
          <p:nvSpPr>
            <p:cNvPr id="60" name="Oval 92"/>
            <p:cNvSpPr>
              <a:spLocks noChangeArrowheads="1"/>
            </p:cNvSpPr>
            <p:nvPr/>
          </p:nvSpPr>
          <p:spPr bwMode="invGray">
            <a:xfrm>
              <a:off x="1889246" y="1550691"/>
              <a:ext cx="914400" cy="914400"/>
            </a:xfrm>
            <a:prstGeom prst="ellipse">
              <a:avLst/>
            </a:prstGeom>
            <a:solidFill>
              <a:schemeClr val="accent5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2118665" y="1750614"/>
              <a:ext cx="499807" cy="476865"/>
              <a:chOff x="2118665" y="1750614"/>
              <a:chExt cx="499807" cy="476865"/>
            </a:xfrm>
          </p:grpSpPr>
          <p:sp>
            <p:nvSpPr>
              <p:cNvPr id="62" name="Freeform 93"/>
              <p:cNvSpPr>
                <a:spLocks noEditPoints="1"/>
              </p:cNvSpPr>
              <p:nvPr/>
            </p:nvSpPr>
            <p:spPr bwMode="invGray">
              <a:xfrm>
                <a:off x="2118665" y="1750614"/>
                <a:ext cx="121265" cy="476865"/>
              </a:xfrm>
              <a:custGeom>
                <a:avLst/>
                <a:gdLst>
                  <a:gd name="T0" fmla="*/ 48 w 51"/>
                  <a:gd name="T1" fmla="*/ 202 h 202"/>
                  <a:gd name="T2" fmla="*/ 48 w 51"/>
                  <a:gd name="T3" fmla="*/ 66 h 202"/>
                  <a:gd name="T4" fmla="*/ 3 w 51"/>
                  <a:gd name="T5" fmla="*/ 66 h 202"/>
                  <a:gd name="T6" fmla="*/ 3 w 51"/>
                  <a:gd name="T7" fmla="*/ 202 h 202"/>
                  <a:gd name="T8" fmla="*/ 48 w 51"/>
                  <a:gd name="T9" fmla="*/ 202 h 202"/>
                  <a:gd name="T10" fmla="*/ 25 w 51"/>
                  <a:gd name="T11" fmla="*/ 47 h 202"/>
                  <a:gd name="T12" fmla="*/ 51 w 51"/>
                  <a:gd name="T13" fmla="*/ 24 h 202"/>
                  <a:gd name="T14" fmla="*/ 26 w 51"/>
                  <a:gd name="T15" fmla="*/ 0 h 202"/>
                  <a:gd name="T16" fmla="*/ 0 w 51"/>
                  <a:gd name="T17" fmla="*/ 24 h 202"/>
                  <a:gd name="T18" fmla="*/ 25 w 51"/>
                  <a:gd name="T19" fmla="*/ 47 h 202"/>
                  <a:gd name="T20" fmla="*/ 25 w 51"/>
                  <a:gd name="T21" fmla="*/ 4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2">
                    <a:moveTo>
                      <a:pt x="48" y="202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48" y="202"/>
                      <a:pt x="48" y="202"/>
                      <a:pt x="48" y="202"/>
                    </a:cubicBezTo>
                    <a:close/>
                    <a:moveTo>
                      <a:pt x="25" y="47"/>
                    </a:moveTo>
                    <a:cubicBezTo>
                      <a:pt x="41" y="47"/>
                      <a:pt x="51" y="37"/>
                      <a:pt x="51" y="24"/>
                    </a:cubicBezTo>
                    <a:cubicBezTo>
                      <a:pt x="51" y="11"/>
                      <a:pt x="41" y="0"/>
                      <a:pt x="26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Freeform 94"/>
              <p:cNvSpPr>
                <a:spLocks/>
              </p:cNvSpPr>
              <p:nvPr/>
            </p:nvSpPr>
            <p:spPr bwMode="invGray">
              <a:xfrm>
                <a:off x="2290730" y="1899737"/>
                <a:ext cx="327742" cy="327742"/>
              </a:xfrm>
              <a:custGeom>
                <a:avLst/>
                <a:gdLst>
                  <a:gd name="T0" fmla="*/ 0 w 138"/>
                  <a:gd name="T1" fmla="*/ 139 h 139"/>
                  <a:gd name="T2" fmla="*/ 45 w 138"/>
                  <a:gd name="T3" fmla="*/ 139 h 139"/>
                  <a:gd name="T4" fmla="*/ 45 w 138"/>
                  <a:gd name="T5" fmla="*/ 63 h 139"/>
                  <a:gd name="T6" fmla="*/ 47 w 138"/>
                  <a:gd name="T7" fmla="*/ 52 h 139"/>
                  <a:gd name="T8" fmla="*/ 70 w 138"/>
                  <a:gd name="T9" fmla="*/ 35 h 139"/>
                  <a:gd name="T10" fmla="*/ 93 w 138"/>
                  <a:gd name="T11" fmla="*/ 66 h 139"/>
                  <a:gd name="T12" fmla="*/ 93 w 138"/>
                  <a:gd name="T13" fmla="*/ 139 h 139"/>
                  <a:gd name="T14" fmla="*/ 138 w 138"/>
                  <a:gd name="T15" fmla="*/ 139 h 139"/>
                  <a:gd name="T16" fmla="*/ 138 w 138"/>
                  <a:gd name="T17" fmla="*/ 61 h 139"/>
                  <a:gd name="T18" fmla="*/ 86 w 138"/>
                  <a:gd name="T19" fmla="*/ 0 h 139"/>
                  <a:gd name="T20" fmla="*/ 45 w 138"/>
                  <a:gd name="T21" fmla="*/ 23 h 139"/>
                  <a:gd name="T22" fmla="*/ 45 w 138"/>
                  <a:gd name="T23" fmla="*/ 23 h 139"/>
                  <a:gd name="T24" fmla="*/ 45 w 138"/>
                  <a:gd name="T25" fmla="*/ 3 h 139"/>
                  <a:gd name="T26" fmla="*/ 0 w 138"/>
                  <a:gd name="T27" fmla="*/ 3 h 139"/>
                  <a:gd name="T28" fmla="*/ 0 w 138"/>
                  <a:gd name="T2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39">
                    <a:moveTo>
                      <a:pt x="0" y="139"/>
                    </a:move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59"/>
                      <a:pt x="45" y="55"/>
                      <a:pt x="47" y="52"/>
                    </a:cubicBezTo>
                    <a:cubicBezTo>
                      <a:pt x="50" y="44"/>
                      <a:pt x="57" y="35"/>
                      <a:pt x="70" y="35"/>
                    </a:cubicBezTo>
                    <a:cubicBezTo>
                      <a:pt x="86" y="35"/>
                      <a:pt x="93" y="48"/>
                      <a:pt x="93" y="66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8" y="19"/>
                      <a:pt x="116" y="0"/>
                      <a:pt x="86" y="0"/>
                    </a:cubicBezTo>
                    <a:cubicBezTo>
                      <a:pt x="61" y="0"/>
                      <a:pt x="51" y="1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6"/>
                      <a:pt x="0" y="139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56" name="Rectangle 55">
            <a:hlinkClick r:id="rId2"/>
          </p:cNvPr>
          <p:cNvSpPr/>
          <p:nvPr/>
        </p:nvSpPr>
        <p:spPr>
          <a:xfrm>
            <a:off x="6192743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7" name="Rectangle 56">
            <a:hlinkClick r:id="rId3"/>
          </p:cNvPr>
          <p:cNvSpPr/>
          <p:nvPr/>
        </p:nvSpPr>
        <p:spPr>
          <a:xfrm>
            <a:off x="6593229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8" name="Rectangle 57">
            <a:hlinkClick r:id="rId4"/>
          </p:cNvPr>
          <p:cNvSpPr/>
          <p:nvPr/>
        </p:nvSpPr>
        <p:spPr>
          <a:xfrm>
            <a:off x="6993715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9" name="Rectangle 58">
            <a:hlinkClick r:id="rId5"/>
          </p:cNvPr>
          <p:cNvSpPr/>
          <p:nvPr/>
        </p:nvSpPr>
        <p:spPr>
          <a:xfrm>
            <a:off x="7394201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71" name="Group 70"/>
          <p:cNvGrpSpPr/>
          <p:nvPr/>
        </p:nvGrpSpPr>
        <p:grpSpPr>
          <a:xfrm>
            <a:off x="9692759" y="4892843"/>
            <a:ext cx="333884" cy="333884"/>
            <a:chOff x="3380029" y="1565817"/>
            <a:chExt cx="914400" cy="914400"/>
          </a:xfrm>
        </p:grpSpPr>
        <p:sp>
          <p:nvSpPr>
            <p:cNvPr id="87" name="Oval 79"/>
            <p:cNvSpPr>
              <a:spLocks noChangeArrowheads="1"/>
            </p:cNvSpPr>
            <p:nvPr/>
          </p:nvSpPr>
          <p:spPr bwMode="invGray">
            <a:xfrm>
              <a:off x="3380029" y="1565817"/>
              <a:ext cx="914400" cy="914400"/>
            </a:xfrm>
            <a:prstGeom prst="ellipse">
              <a:avLst/>
            </a:prstGeom>
            <a:solidFill>
              <a:schemeClr val="tx2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8" name="Freeform 80"/>
            <p:cNvSpPr>
              <a:spLocks/>
            </p:cNvSpPr>
            <p:nvPr/>
          </p:nvSpPr>
          <p:spPr bwMode="invGray">
            <a:xfrm>
              <a:off x="3617642" y="1732915"/>
              <a:ext cx="427704" cy="571294"/>
            </a:xfrm>
            <a:custGeom>
              <a:avLst/>
              <a:gdLst>
                <a:gd name="T0" fmla="*/ 150 w 181"/>
                <a:gd name="T1" fmla="*/ 181 h 241"/>
                <a:gd name="T2" fmla="*/ 91 w 181"/>
                <a:gd name="T3" fmla="*/ 181 h 241"/>
                <a:gd name="T4" fmla="*/ 69 w 181"/>
                <a:gd name="T5" fmla="*/ 172 h 241"/>
                <a:gd name="T6" fmla="*/ 61 w 181"/>
                <a:gd name="T7" fmla="*/ 151 h 241"/>
                <a:gd name="T8" fmla="*/ 61 w 181"/>
                <a:gd name="T9" fmla="*/ 121 h 241"/>
                <a:gd name="T10" fmla="*/ 150 w 181"/>
                <a:gd name="T11" fmla="*/ 121 h 241"/>
                <a:gd name="T12" fmla="*/ 172 w 181"/>
                <a:gd name="T13" fmla="*/ 112 h 241"/>
                <a:gd name="T14" fmla="*/ 181 w 181"/>
                <a:gd name="T15" fmla="*/ 91 h 241"/>
                <a:gd name="T16" fmla="*/ 172 w 181"/>
                <a:gd name="T17" fmla="*/ 69 h 241"/>
                <a:gd name="T18" fmla="*/ 150 w 181"/>
                <a:gd name="T19" fmla="*/ 60 h 241"/>
                <a:gd name="T20" fmla="*/ 61 w 181"/>
                <a:gd name="T21" fmla="*/ 60 h 241"/>
                <a:gd name="T22" fmla="*/ 61 w 181"/>
                <a:gd name="T23" fmla="*/ 30 h 241"/>
                <a:gd name="T24" fmla="*/ 52 w 181"/>
                <a:gd name="T25" fmla="*/ 9 h 241"/>
                <a:gd name="T26" fmla="*/ 31 w 181"/>
                <a:gd name="T27" fmla="*/ 0 h 241"/>
                <a:gd name="T28" fmla="*/ 9 w 181"/>
                <a:gd name="T29" fmla="*/ 9 h 241"/>
                <a:gd name="T30" fmla="*/ 0 w 181"/>
                <a:gd name="T31" fmla="*/ 30 h 241"/>
                <a:gd name="T32" fmla="*/ 0 w 181"/>
                <a:gd name="T33" fmla="*/ 151 h 241"/>
                <a:gd name="T34" fmla="*/ 27 w 181"/>
                <a:gd name="T35" fmla="*/ 215 h 241"/>
                <a:gd name="T36" fmla="*/ 91 w 181"/>
                <a:gd name="T37" fmla="*/ 241 h 241"/>
                <a:gd name="T38" fmla="*/ 150 w 181"/>
                <a:gd name="T39" fmla="*/ 241 h 241"/>
                <a:gd name="T40" fmla="*/ 172 w 181"/>
                <a:gd name="T41" fmla="*/ 232 h 241"/>
                <a:gd name="T42" fmla="*/ 181 w 181"/>
                <a:gd name="T43" fmla="*/ 211 h 241"/>
                <a:gd name="T44" fmla="*/ 172 w 181"/>
                <a:gd name="T45" fmla="*/ 190 h 241"/>
                <a:gd name="T46" fmla="*/ 150 w 181"/>
                <a:gd name="T47" fmla="*/ 18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1" h="241">
                  <a:moveTo>
                    <a:pt x="150" y="181"/>
                  </a:moveTo>
                  <a:cubicBezTo>
                    <a:pt x="91" y="181"/>
                    <a:pt x="91" y="181"/>
                    <a:pt x="91" y="181"/>
                  </a:cubicBezTo>
                  <a:cubicBezTo>
                    <a:pt x="82" y="181"/>
                    <a:pt x="75" y="178"/>
                    <a:pt x="69" y="172"/>
                  </a:cubicBezTo>
                  <a:cubicBezTo>
                    <a:pt x="64" y="166"/>
                    <a:pt x="61" y="159"/>
                    <a:pt x="61" y="15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150" y="121"/>
                    <a:pt x="150" y="121"/>
                    <a:pt x="150" y="121"/>
                  </a:cubicBezTo>
                  <a:cubicBezTo>
                    <a:pt x="159" y="121"/>
                    <a:pt x="166" y="118"/>
                    <a:pt x="172" y="112"/>
                  </a:cubicBezTo>
                  <a:cubicBezTo>
                    <a:pt x="178" y="106"/>
                    <a:pt x="181" y="99"/>
                    <a:pt x="181" y="91"/>
                  </a:cubicBezTo>
                  <a:cubicBezTo>
                    <a:pt x="181" y="82"/>
                    <a:pt x="178" y="75"/>
                    <a:pt x="172" y="69"/>
                  </a:cubicBezTo>
                  <a:cubicBezTo>
                    <a:pt x="166" y="63"/>
                    <a:pt x="159" y="60"/>
                    <a:pt x="150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30"/>
                    <a:pt x="61" y="30"/>
                    <a:pt x="61" y="30"/>
                  </a:cubicBezTo>
                  <a:cubicBezTo>
                    <a:pt x="61" y="22"/>
                    <a:pt x="58" y="15"/>
                    <a:pt x="52" y="9"/>
                  </a:cubicBezTo>
                  <a:cubicBezTo>
                    <a:pt x="46" y="3"/>
                    <a:pt x="39" y="0"/>
                    <a:pt x="31" y="0"/>
                  </a:cubicBezTo>
                  <a:cubicBezTo>
                    <a:pt x="22" y="0"/>
                    <a:pt x="15" y="3"/>
                    <a:pt x="9" y="9"/>
                  </a:cubicBezTo>
                  <a:cubicBezTo>
                    <a:pt x="3" y="15"/>
                    <a:pt x="0" y="22"/>
                    <a:pt x="0" y="3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0" y="176"/>
                    <a:pt x="9" y="197"/>
                    <a:pt x="27" y="215"/>
                  </a:cubicBezTo>
                  <a:cubicBezTo>
                    <a:pt x="44" y="232"/>
                    <a:pt x="66" y="241"/>
                    <a:pt x="91" y="241"/>
                  </a:cubicBezTo>
                  <a:cubicBezTo>
                    <a:pt x="150" y="241"/>
                    <a:pt x="150" y="241"/>
                    <a:pt x="150" y="241"/>
                  </a:cubicBezTo>
                  <a:cubicBezTo>
                    <a:pt x="159" y="241"/>
                    <a:pt x="166" y="238"/>
                    <a:pt x="172" y="232"/>
                  </a:cubicBezTo>
                  <a:cubicBezTo>
                    <a:pt x="178" y="226"/>
                    <a:pt x="181" y="219"/>
                    <a:pt x="181" y="211"/>
                  </a:cubicBezTo>
                  <a:cubicBezTo>
                    <a:pt x="181" y="203"/>
                    <a:pt x="178" y="196"/>
                    <a:pt x="172" y="190"/>
                  </a:cubicBezTo>
                  <a:cubicBezTo>
                    <a:pt x="166" y="184"/>
                    <a:pt x="159" y="181"/>
                    <a:pt x="150" y="1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2" name="Group 71"/>
          <p:cNvGrpSpPr/>
          <p:nvPr/>
        </p:nvGrpSpPr>
        <p:grpSpPr bwMode="invGray">
          <a:xfrm>
            <a:off x="10093245" y="4892843"/>
            <a:ext cx="333884" cy="333884"/>
            <a:chOff x="6243638" y="9424987"/>
            <a:chExt cx="885825" cy="884238"/>
          </a:xfrm>
        </p:grpSpPr>
        <p:sp>
          <p:nvSpPr>
            <p:cNvPr id="85" name="Oval 186"/>
            <p:cNvSpPr>
              <a:spLocks noChangeArrowheads="1"/>
            </p:cNvSpPr>
            <p:nvPr/>
          </p:nvSpPr>
          <p:spPr bwMode="invGray">
            <a:xfrm>
              <a:off x="6243638" y="9424987"/>
              <a:ext cx="885825" cy="884238"/>
            </a:xfrm>
            <a:prstGeom prst="ellipse">
              <a:avLst/>
            </a:prstGeom>
            <a:solidFill>
              <a:schemeClr val="tx2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6" name="Freeform 187"/>
            <p:cNvSpPr>
              <a:spLocks noEditPoints="1"/>
            </p:cNvSpPr>
            <p:nvPr/>
          </p:nvSpPr>
          <p:spPr bwMode="invGray">
            <a:xfrm>
              <a:off x="6423025" y="9626600"/>
              <a:ext cx="511175" cy="481013"/>
            </a:xfrm>
            <a:custGeom>
              <a:avLst/>
              <a:gdLst>
                <a:gd name="T0" fmla="*/ 163 w 223"/>
                <a:gd name="T1" fmla="*/ 199 h 210"/>
                <a:gd name="T2" fmla="*/ 103 w 223"/>
                <a:gd name="T3" fmla="*/ 210 h 210"/>
                <a:gd name="T4" fmla="*/ 0 w 223"/>
                <a:gd name="T5" fmla="*/ 115 h 210"/>
                <a:gd name="T6" fmla="*/ 123 w 223"/>
                <a:gd name="T7" fmla="*/ 0 h 210"/>
                <a:gd name="T8" fmla="*/ 223 w 223"/>
                <a:gd name="T9" fmla="*/ 87 h 210"/>
                <a:gd name="T10" fmla="*/ 161 w 223"/>
                <a:gd name="T11" fmla="*/ 159 h 210"/>
                <a:gd name="T12" fmla="*/ 132 w 223"/>
                <a:gd name="T13" fmla="*/ 136 h 210"/>
                <a:gd name="T14" fmla="*/ 132 w 223"/>
                <a:gd name="T15" fmla="*/ 136 h 210"/>
                <a:gd name="T16" fmla="*/ 89 w 223"/>
                <a:gd name="T17" fmla="*/ 159 h 210"/>
                <a:gd name="T18" fmla="*/ 52 w 223"/>
                <a:gd name="T19" fmla="*/ 120 h 210"/>
                <a:gd name="T20" fmla="*/ 129 w 223"/>
                <a:gd name="T21" fmla="*/ 49 h 210"/>
                <a:gd name="T22" fmla="*/ 168 w 223"/>
                <a:gd name="T23" fmla="*/ 57 h 210"/>
                <a:gd name="T24" fmla="*/ 159 w 223"/>
                <a:gd name="T25" fmla="*/ 113 h 210"/>
                <a:gd name="T26" fmla="*/ 167 w 223"/>
                <a:gd name="T27" fmla="*/ 139 h 210"/>
                <a:gd name="T28" fmla="*/ 199 w 223"/>
                <a:gd name="T29" fmla="*/ 88 h 210"/>
                <a:gd name="T30" fmla="*/ 120 w 223"/>
                <a:gd name="T31" fmla="*/ 18 h 210"/>
                <a:gd name="T32" fmla="*/ 26 w 223"/>
                <a:gd name="T33" fmla="*/ 112 h 210"/>
                <a:gd name="T34" fmla="*/ 110 w 223"/>
                <a:gd name="T35" fmla="*/ 191 h 210"/>
                <a:gd name="T36" fmla="*/ 158 w 223"/>
                <a:gd name="T37" fmla="*/ 182 h 210"/>
                <a:gd name="T38" fmla="*/ 163 w 223"/>
                <a:gd name="T39" fmla="*/ 199 h 210"/>
                <a:gd name="T40" fmla="*/ 134 w 223"/>
                <a:gd name="T41" fmla="*/ 74 h 210"/>
                <a:gd name="T42" fmla="*/ 124 w 223"/>
                <a:gd name="T43" fmla="*/ 73 h 210"/>
                <a:gd name="T44" fmla="*/ 85 w 223"/>
                <a:gd name="T45" fmla="*/ 116 h 210"/>
                <a:gd name="T46" fmla="*/ 102 w 223"/>
                <a:gd name="T47" fmla="*/ 135 h 210"/>
                <a:gd name="T48" fmla="*/ 130 w 223"/>
                <a:gd name="T49" fmla="*/ 103 h 210"/>
                <a:gd name="T50" fmla="*/ 134 w 223"/>
                <a:gd name="T51" fmla="*/ 74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210">
                  <a:moveTo>
                    <a:pt x="163" y="199"/>
                  </a:moveTo>
                  <a:cubicBezTo>
                    <a:pt x="144" y="207"/>
                    <a:pt x="127" y="210"/>
                    <a:pt x="103" y="210"/>
                  </a:cubicBezTo>
                  <a:cubicBezTo>
                    <a:pt x="48" y="210"/>
                    <a:pt x="0" y="174"/>
                    <a:pt x="0" y="115"/>
                  </a:cubicBezTo>
                  <a:cubicBezTo>
                    <a:pt x="0" y="53"/>
                    <a:pt x="49" y="0"/>
                    <a:pt x="123" y="0"/>
                  </a:cubicBezTo>
                  <a:cubicBezTo>
                    <a:pt x="182" y="0"/>
                    <a:pt x="223" y="36"/>
                    <a:pt x="223" y="87"/>
                  </a:cubicBezTo>
                  <a:cubicBezTo>
                    <a:pt x="223" y="131"/>
                    <a:pt x="196" y="159"/>
                    <a:pt x="161" y="159"/>
                  </a:cubicBezTo>
                  <a:cubicBezTo>
                    <a:pt x="145" y="159"/>
                    <a:pt x="134" y="152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1" y="151"/>
                    <a:pt x="107" y="159"/>
                    <a:pt x="89" y="159"/>
                  </a:cubicBezTo>
                  <a:cubicBezTo>
                    <a:pt x="68" y="159"/>
                    <a:pt x="52" y="144"/>
                    <a:pt x="52" y="120"/>
                  </a:cubicBezTo>
                  <a:cubicBezTo>
                    <a:pt x="52" y="83"/>
                    <a:pt x="82" y="49"/>
                    <a:pt x="129" y="49"/>
                  </a:cubicBezTo>
                  <a:cubicBezTo>
                    <a:pt x="144" y="49"/>
                    <a:pt x="160" y="53"/>
                    <a:pt x="168" y="57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5" y="131"/>
                    <a:pt x="158" y="139"/>
                    <a:pt x="167" y="139"/>
                  </a:cubicBezTo>
                  <a:cubicBezTo>
                    <a:pt x="181" y="140"/>
                    <a:pt x="199" y="123"/>
                    <a:pt x="199" y="88"/>
                  </a:cubicBezTo>
                  <a:cubicBezTo>
                    <a:pt x="199" y="48"/>
                    <a:pt x="171" y="18"/>
                    <a:pt x="120" y="18"/>
                  </a:cubicBezTo>
                  <a:cubicBezTo>
                    <a:pt x="69" y="18"/>
                    <a:pt x="26" y="54"/>
                    <a:pt x="26" y="112"/>
                  </a:cubicBezTo>
                  <a:cubicBezTo>
                    <a:pt x="26" y="163"/>
                    <a:pt x="60" y="191"/>
                    <a:pt x="110" y="191"/>
                  </a:cubicBezTo>
                  <a:cubicBezTo>
                    <a:pt x="126" y="191"/>
                    <a:pt x="144" y="188"/>
                    <a:pt x="158" y="182"/>
                  </a:cubicBezTo>
                  <a:lnTo>
                    <a:pt x="163" y="199"/>
                  </a:lnTo>
                  <a:close/>
                  <a:moveTo>
                    <a:pt x="134" y="74"/>
                  </a:moveTo>
                  <a:cubicBezTo>
                    <a:pt x="132" y="74"/>
                    <a:pt x="128" y="73"/>
                    <a:pt x="124" y="73"/>
                  </a:cubicBezTo>
                  <a:cubicBezTo>
                    <a:pt x="102" y="73"/>
                    <a:pt x="85" y="93"/>
                    <a:pt x="85" y="116"/>
                  </a:cubicBezTo>
                  <a:cubicBezTo>
                    <a:pt x="85" y="128"/>
                    <a:pt x="91" y="135"/>
                    <a:pt x="102" y="135"/>
                  </a:cubicBezTo>
                  <a:cubicBezTo>
                    <a:pt x="114" y="135"/>
                    <a:pt x="127" y="121"/>
                    <a:pt x="130" y="103"/>
                  </a:cubicBezTo>
                  <a:lnTo>
                    <a:pt x="134" y="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8891787" y="4892843"/>
            <a:ext cx="333884" cy="333884"/>
            <a:chOff x="398463" y="1550691"/>
            <a:chExt cx="914400" cy="914400"/>
          </a:xfrm>
        </p:grpSpPr>
        <p:sp>
          <p:nvSpPr>
            <p:cNvPr id="83" name="Oval 81"/>
            <p:cNvSpPr>
              <a:spLocks noChangeArrowheads="1"/>
            </p:cNvSpPr>
            <p:nvPr/>
          </p:nvSpPr>
          <p:spPr bwMode="invGray">
            <a:xfrm>
              <a:off x="398463" y="1550691"/>
              <a:ext cx="914400" cy="914400"/>
            </a:xfrm>
            <a:prstGeom prst="ellipse">
              <a:avLst/>
            </a:prstGeom>
            <a:solidFill>
              <a:schemeClr val="tx2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4" name="Freeform 82"/>
            <p:cNvSpPr>
              <a:spLocks/>
            </p:cNvSpPr>
            <p:nvPr/>
          </p:nvSpPr>
          <p:spPr bwMode="invGray">
            <a:xfrm>
              <a:off x="714733" y="1732915"/>
              <a:ext cx="267110" cy="571294"/>
            </a:xfrm>
            <a:custGeom>
              <a:avLst/>
              <a:gdLst>
                <a:gd name="T0" fmla="*/ 75 w 113"/>
                <a:gd name="T1" fmla="*/ 241 h 241"/>
                <a:gd name="T2" fmla="*/ 25 w 113"/>
                <a:gd name="T3" fmla="*/ 241 h 241"/>
                <a:gd name="T4" fmla="*/ 25 w 113"/>
                <a:gd name="T5" fmla="*/ 120 h 241"/>
                <a:gd name="T6" fmla="*/ 0 w 113"/>
                <a:gd name="T7" fmla="*/ 120 h 241"/>
                <a:gd name="T8" fmla="*/ 0 w 113"/>
                <a:gd name="T9" fmla="*/ 79 h 241"/>
                <a:gd name="T10" fmla="*/ 25 w 113"/>
                <a:gd name="T11" fmla="*/ 79 h 241"/>
                <a:gd name="T12" fmla="*/ 25 w 113"/>
                <a:gd name="T13" fmla="*/ 54 h 241"/>
                <a:gd name="T14" fmla="*/ 79 w 113"/>
                <a:gd name="T15" fmla="*/ 0 h 241"/>
                <a:gd name="T16" fmla="*/ 113 w 113"/>
                <a:gd name="T17" fmla="*/ 0 h 241"/>
                <a:gd name="T18" fmla="*/ 113 w 113"/>
                <a:gd name="T19" fmla="*/ 41 h 241"/>
                <a:gd name="T20" fmla="*/ 92 w 113"/>
                <a:gd name="T21" fmla="*/ 41 h 241"/>
                <a:gd name="T22" fmla="*/ 75 w 113"/>
                <a:gd name="T23" fmla="*/ 58 h 241"/>
                <a:gd name="T24" fmla="*/ 75 w 113"/>
                <a:gd name="T25" fmla="*/ 79 h 241"/>
                <a:gd name="T26" fmla="*/ 113 w 113"/>
                <a:gd name="T27" fmla="*/ 79 h 241"/>
                <a:gd name="T28" fmla="*/ 109 w 113"/>
                <a:gd name="T29" fmla="*/ 120 h 241"/>
                <a:gd name="T30" fmla="*/ 75 w 113"/>
                <a:gd name="T31" fmla="*/ 120 h 241"/>
                <a:gd name="T32" fmla="*/ 75 w 113"/>
                <a:gd name="T33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3" h="241">
                  <a:moveTo>
                    <a:pt x="75" y="241"/>
                  </a:moveTo>
                  <a:cubicBezTo>
                    <a:pt x="25" y="241"/>
                    <a:pt x="25" y="241"/>
                    <a:pt x="25" y="241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5" y="79"/>
                    <a:pt x="25" y="79"/>
                    <a:pt x="25" y="79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20"/>
                    <a:pt x="39" y="0"/>
                    <a:pt x="7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76" y="41"/>
                    <a:pt x="75" y="47"/>
                    <a:pt x="75" y="58"/>
                  </a:cubicBezTo>
                  <a:cubicBezTo>
                    <a:pt x="75" y="79"/>
                    <a:pt x="75" y="79"/>
                    <a:pt x="75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09" y="120"/>
                    <a:pt x="109" y="120"/>
                    <a:pt x="109" y="120"/>
                  </a:cubicBezTo>
                  <a:cubicBezTo>
                    <a:pt x="75" y="120"/>
                    <a:pt x="75" y="120"/>
                    <a:pt x="75" y="120"/>
                  </a:cubicBezTo>
                  <a:lnTo>
                    <a:pt x="75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9292273" y="4892843"/>
            <a:ext cx="333884" cy="333884"/>
            <a:chOff x="1889246" y="1550691"/>
            <a:chExt cx="914400" cy="914400"/>
          </a:xfrm>
        </p:grpSpPr>
        <p:sp>
          <p:nvSpPr>
            <p:cNvPr id="79" name="Oval 92"/>
            <p:cNvSpPr>
              <a:spLocks noChangeArrowheads="1"/>
            </p:cNvSpPr>
            <p:nvPr/>
          </p:nvSpPr>
          <p:spPr bwMode="invGray">
            <a:xfrm>
              <a:off x="1889246" y="1550691"/>
              <a:ext cx="914400" cy="914400"/>
            </a:xfrm>
            <a:prstGeom prst="ellipse">
              <a:avLst/>
            </a:prstGeom>
            <a:solidFill>
              <a:schemeClr val="tx2"/>
            </a:solidFill>
            <a:ln w="19050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2118665" y="1750614"/>
              <a:ext cx="499807" cy="476865"/>
              <a:chOff x="2118665" y="1750614"/>
              <a:chExt cx="499807" cy="476865"/>
            </a:xfrm>
          </p:grpSpPr>
          <p:sp>
            <p:nvSpPr>
              <p:cNvPr id="81" name="Freeform 93"/>
              <p:cNvSpPr>
                <a:spLocks noEditPoints="1"/>
              </p:cNvSpPr>
              <p:nvPr/>
            </p:nvSpPr>
            <p:spPr bwMode="invGray">
              <a:xfrm>
                <a:off x="2118665" y="1750614"/>
                <a:ext cx="121265" cy="476865"/>
              </a:xfrm>
              <a:custGeom>
                <a:avLst/>
                <a:gdLst>
                  <a:gd name="T0" fmla="*/ 48 w 51"/>
                  <a:gd name="T1" fmla="*/ 202 h 202"/>
                  <a:gd name="T2" fmla="*/ 48 w 51"/>
                  <a:gd name="T3" fmla="*/ 66 h 202"/>
                  <a:gd name="T4" fmla="*/ 3 w 51"/>
                  <a:gd name="T5" fmla="*/ 66 h 202"/>
                  <a:gd name="T6" fmla="*/ 3 w 51"/>
                  <a:gd name="T7" fmla="*/ 202 h 202"/>
                  <a:gd name="T8" fmla="*/ 48 w 51"/>
                  <a:gd name="T9" fmla="*/ 202 h 202"/>
                  <a:gd name="T10" fmla="*/ 25 w 51"/>
                  <a:gd name="T11" fmla="*/ 47 h 202"/>
                  <a:gd name="T12" fmla="*/ 51 w 51"/>
                  <a:gd name="T13" fmla="*/ 24 h 202"/>
                  <a:gd name="T14" fmla="*/ 26 w 51"/>
                  <a:gd name="T15" fmla="*/ 0 h 202"/>
                  <a:gd name="T16" fmla="*/ 0 w 51"/>
                  <a:gd name="T17" fmla="*/ 24 h 202"/>
                  <a:gd name="T18" fmla="*/ 25 w 51"/>
                  <a:gd name="T19" fmla="*/ 47 h 202"/>
                  <a:gd name="T20" fmla="*/ 25 w 51"/>
                  <a:gd name="T21" fmla="*/ 4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202">
                    <a:moveTo>
                      <a:pt x="48" y="202"/>
                    </a:moveTo>
                    <a:cubicBezTo>
                      <a:pt x="48" y="66"/>
                      <a:pt x="48" y="66"/>
                      <a:pt x="48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48" y="202"/>
                      <a:pt x="48" y="202"/>
                      <a:pt x="48" y="202"/>
                    </a:cubicBezTo>
                    <a:close/>
                    <a:moveTo>
                      <a:pt x="25" y="47"/>
                    </a:moveTo>
                    <a:cubicBezTo>
                      <a:pt x="41" y="47"/>
                      <a:pt x="51" y="37"/>
                      <a:pt x="51" y="24"/>
                    </a:cubicBezTo>
                    <a:cubicBezTo>
                      <a:pt x="51" y="11"/>
                      <a:pt x="41" y="0"/>
                      <a:pt x="26" y="0"/>
                    </a:cubicBezTo>
                    <a:cubicBezTo>
                      <a:pt x="10" y="0"/>
                      <a:pt x="0" y="11"/>
                      <a:pt x="0" y="24"/>
                    </a:cubicBezTo>
                    <a:cubicBezTo>
                      <a:pt x="0" y="37"/>
                      <a:pt x="10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2" name="Freeform 94"/>
              <p:cNvSpPr>
                <a:spLocks/>
              </p:cNvSpPr>
              <p:nvPr/>
            </p:nvSpPr>
            <p:spPr bwMode="invGray">
              <a:xfrm>
                <a:off x="2290730" y="1899737"/>
                <a:ext cx="327742" cy="327742"/>
              </a:xfrm>
              <a:custGeom>
                <a:avLst/>
                <a:gdLst>
                  <a:gd name="T0" fmla="*/ 0 w 138"/>
                  <a:gd name="T1" fmla="*/ 139 h 139"/>
                  <a:gd name="T2" fmla="*/ 45 w 138"/>
                  <a:gd name="T3" fmla="*/ 139 h 139"/>
                  <a:gd name="T4" fmla="*/ 45 w 138"/>
                  <a:gd name="T5" fmla="*/ 63 h 139"/>
                  <a:gd name="T6" fmla="*/ 47 w 138"/>
                  <a:gd name="T7" fmla="*/ 52 h 139"/>
                  <a:gd name="T8" fmla="*/ 70 w 138"/>
                  <a:gd name="T9" fmla="*/ 35 h 139"/>
                  <a:gd name="T10" fmla="*/ 93 w 138"/>
                  <a:gd name="T11" fmla="*/ 66 h 139"/>
                  <a:gd name="T12" fmla="*/ 93 w 138"/>
                  <a:gd name="T13" fmla="*/ 139 h 139"/>
                  <a:gd name="T14" fmla="*/ 138 w 138"/>
                  <a:gd name="T15" fmla="*/ 139 h 139"/>
                  <a:gd name="T16" fmla="*/ 138 w 138"/>
                  <a:gd name="T17" fmla="*/ 61 h 139"/>
                  <a:gd name="T18" fmla="*/ 86 w 138"/>
                  <a:gd name="T19" fmla="*/ 0 h 139"/>
                  <a:gd name="T20" fmla="*/ 45 w 138"/>
                  <a:gd name="T21" fmla="*/ 23 h 139"/>
                  <a:gd name="T22" fmla="*/ 45 w 138"/>
                  <a:gd name="T23" fmla="*/ 23 h 139"/>
                  <a:gd name="T24" fmla="*/ 45 w 138"/>
                  <a:gd name="T25" fmla="*/ 3 h 139"/>
                  <a:gd name="T26" fmla="*/ 0 w 138"/>
                  <a:gd name="T27" fmla="*/ 3 h 139"/>
                  <a:gd name="T28" fmla="*/ 0 w 138"/>
                  <a:gd name="T29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39">
                    <a:moveTo>
                      <a:pt x="0" y="139"/>
                    </a:moveTo>
                    <a:cubicBezTo>
                      <a:pt x="45" y="139"/>
                      <a:pt x="45" y="139"/>
                      <a:pt x="45" y="139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45" y="59"/>
                      <a:pt x="45" y="55"/>
                      <a:pt x="47" y="52"/>
                    </a:cubicBezTo>
                    <a:cubicBezTo>
                      <a:pt x="50" y="44"/>
                      <a:pt x="57" y="35"/>
                      <a:pt x="70" y="35"/>
                    </a:cubicBezTo>
                    <a:cubicBezTo>
                      <a:pt x="86" y="35"/>
                      <a:pt x="93" y="48"/>
                      <a:pt x="93" y="66"/>
                    </a:cubicBezTo>
                    <a:cubicBezTo>
                      <a:pt x="93" y="139"/>
                      <a:pt x="93" y="139"/>
                      <a:pt x="93" y="139"/>
                    </a:cubicBezTo>
                    <a:cubicBezTo>
                      <a:pt x="138" y="139"/>
                      <a:pt x="138" y="139"/>
                      <a:pt x="138" y="139"/>
                    </a:cubicBezTo>
                    <a:cubicBezTo>
                      <a:pt x="138" y="61"/>
                      <a:pt x="138" y="61"/>
                      <a:pt x="138" y="61"/>
                    </a:cubicBezTo>
                    <a:cubicBezTo>
                      <a:pt x="138" y="19"/>
                      <a:pt x="116" y="0"/>
                      <a:pt x="86" y="0"/>
                    </a:cubicBezTo>
                    <a:cubicBezTo>
                      <a:pt x="61" y="0"/>
                      <a:pt x="51" y="1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6"/>
                      <a:pt x="0" y="139"/>
                      <a:pt x="0" y="1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75" name="Rectangle 74">
            <a:hlinkClick r:id="rId2"/>
          </p:cNvPr>
          <p:cNvSpPr/>
          <p:nvPr/>
        </p:nvSpPr>
        <p:spPr>
          <a:xfrm>
            <a:off x="8869647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6" name="Rectangle 75">
            <a:hlinkClick r:id="rId3"/>
          </p:cNvPr>
          <p:cNvSpPr/>
          <p:nvPr/>
        </p:nvSpPr>
        <p:spPr>
          <a:xfrm>
            <a:off x="9270133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7" name="Rectangle 76">
            <a:hlinkClick r:id="rId4"/>
          </p:cNvPr>
          <p:cNvSpPr/>
          <p:nvPr/>
        </p:nvSpPr>
        <p:spPr>
          <a:xfrm>
            <a:off x="9670619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8" name="Rectangle 77">
            <a:hlinkClick r:id="rId5"/>
          </p:cNvPr>
          <p:cNvSpPr/>
          <p:nvPr/>
        </p:nvSpPr>
        <p:spPr>
          <a:xfrm>
            <a:off x="10071105" y="4869160"/>
            <a:ext cx="378164" cy="381248"/>
          </a:xfrm>
          <a:prstGeom prst="rect">
            <a:avLst/>
          </a:prstGeom>
          <a:solidFill>
            <a:schemeClr val="bg1">
              <a:alpha val="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9" name="Title 8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Dedicated team in place and ready to go</a:t>
            </a:r>
            <a:endParaRPr lang="en-US" dirty="0"/>
          </a:p>
        </p:txBody>
      </p:sp>
      <p:sp>
        <p:nvSpPr>
          <p:cNvPr id="90" name="Text Placeholder 89"/>
          <p:cNvSpPr>
            <a:spLocks noGrp="1"/>
          </p:cNvSpPr>
          <p:nvPr>
            <p:ph sz="quarter" idx="18"/>
          </p:nvPr>
        </p:nvSpPr>
        <p:spPr/>
        <p:txBody>
          <a:bodyPr>
            <a:normAutofit/>
          </a:bodyPr>
          <a:lstStyle/>
          <a:p>
            <a:pPr>
              <a:lnSpc>
                <a:spcPct val="95000"/>
              </a:lnSpc>
            </a:pPr>
            <a:r>
              <a:rPr lang="en-US" sz="2000" dirty="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Nancy </a:t>
            </a:r>
            <a:r>
              <a:rPr lang="en-US" sz="2000" dirty="0" err="1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Niceperson</a:t>
            </a:r>
            <a:endParaRPr lang="en-US" sz="2000" dirty="0" smtClean="0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i="1" dirty="0" smtClean="0"/>
              <a:t>Title or something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 err="1" smtClean="0"/>
              <a:t>ipsum</a:t>
            </a:r>
            <a:r>
              <a:rPr lang="en-US" sz="1400" dirty="0" smtClean="0"/>
              <a:t> dolor sit </a:t>
            </a:r>
            <a:r>
              <a:rPr lang="en-US" sz="1400" dirty="0" err="1" smtClean="0"/>
              <a:t>amet</a:t>
            </a:r>
            <a:r>
              <a:rPr lang="en-US" sz="1400" dirty="0" smtClean="0"/>
              <a:t>,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 smtClean="0"/>
              <a:t>adipiscing</a:t>
            </a:r>
            <a:r>
              <a:rPr lang="en-US" sz="1400" dirty="0" smtClean="0"/>
              <a:t> </a:t>
            </a:r>
            <a:r>
              <a:rPr lang="en-US" sz="1400" dirty="0" err="1" smtClean="0"/>
              <a:t>elit</a:t>
            </a:r>
            <a:r>
              <a:rPr lang="en-US" sz="1400" dirty="0" smtClean="0"/>
              <a:t>. </a:t>
            </a:r>
            <a:r>
              <a:rPr lang="en-US" sz="1400" dirty="0" err="1" smtClean="0"/>
              <a:t>Duis</a:t>
            </a:r>
            <a:r>
              <a:rPr lang="en-US" sz="1400" dirty="0" smtClean="0"/>
              <a:t> </a:t>
            </a:r>
            <a:r>
              <a:rPr lang="en-US" sz="1400" dirty="0" err="1" smtClean="0"/>
              <a:t>ultrices</a:t>
            </a:r>
            <a:r>
              <a:rPr lang="en-US" sz="1400" dirty="0" smtClean="0"/>
              <a:t> at </a:t>
            </a:r>
            <a:r>
              <a:rPr lang="en-US" sz="1400" dirty="0" err="1" smtClean="0"/>
              <a:t>nibh</a:t>
            </a:r>
            <a:r>
              <a:rPr lang="en-US" sz="1400" dirty="0" smtClean="0"/>
              <a:t> a </a:t>
            </a:r>
            <a:r>
              <a:rPr lang="en-US" sz="1400" dirty="0" err="1" smtClean="0"/>
              <a:t>malesuada</a:t>
            </a:r>
            <a:r>
              <a:rPr lang="en-US" sz="1400" dirty="0" smtClean="0"/>
              <a:t>. </a:t>
            </a:r>
            <a:r>
              <a:rPr lang="en-US" sz="1400" dirty="0" err="1" smtClean="0"/>
              <a:t>Etiam</a:t>
            </a:r>
            <a:r>
              <a:rPr lang="en-US" sz="1400" dirty="0" smtClean="0"/>
              <a:t> </a:t>
            </a:r>
            <a:r>
              <a:rPr lang="en-US" sz="1400" dirty="0" err="1" smtClean="0"/>
              <a:t>euismod</a:t>
            </a:r>
            <a:r>
              <a:rPr lang="en-US" sz="1400" dirty="0" smtClean="0"/>
              <a:t> semper </a:t>
            </a:r>
            <a:r>
              <a:rPr lang="en-US" sz="1400" dirty="0" err="1" smtClean="0"/>
              <a:t>suscipit</a:t>
            </a:r>
            <a:r>
              <a:rPr lang="en-US" sz="1400" dirty="0" smtClean="0"/>
              <a:t>. </a:t>
            </a:r>
            <a:endParaRPr lang="en-US" sz="1400" dirty="0"/>
          </a:p>
        </p:txBody>
      </p:sp>
      <p:sp>
        <p:nvSpPr>
          <p:cNvPr id="32" name="Content Placeholder 31"/>
          <p:cNvSpPr>
            <a:spLocks noGrp="1"/>
          </p:cNvSpPr>
          <p:nvPr>
            <p:ph sz="quarter" idx="19"/>
          </p:nvPr>
        </p:nvSpPr>
        <p:spPr/>
        <p:txBody>
          <a:bodyPr>
            <a:normAutofit/>
          </a:bodyPr>
          <a:lstStyle/>
          <a:p>
            <a:pPr>
              <a:lnSpc>
                <a:spcPct val="95000"/>
              </a:lnSpc>
            </a:pPr>
            <a:r>
              <a:rPr lang="en-US" sz="200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Frank Friendly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i="1" smtClean="0"/>
              <a:t>Title or something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smtClean="0"/>
              <a:t>Curabitur vehicula lacus eget facilisis mattis. Phasellus vel leo sed velit porttitor vehicula vitae et augue. Suspendisse non venenatis</a:t>
            </a:r>
          </a:p>
          <a:p>
            <a:endParaRPr lang="en-US" sz="1200" dirty="0"/>
          </a:p>
        </p:txBody>
      </p:sp>
      <p:sp>
        <p:nvSpPr>
          <p:cNvPr id="51" name="Content Placeholder 50"/>
          <p:cNvSpPr>
            <a:spLocks noGrp="1"/>
          </p:cNvSpPr>
          <p:nvPr>
            <p:ph sz="quarter" idx="20"/>
          </p:nvPr>
        </p:nvSpPr>
        <p:spPr/>
        <p:txBody>
          <a:bodyPr>
            <a:normAutofit/>
          </a:bodyPr>
          <a:lstStyle/>
          <a:p>
            <a:pPr>
              <a:lnSpc>
                <a:spcPct val="95000"/>
              </a:lnSpc>
            </a:pPr>
            <a:r>
              <a:rPr lang="en-US" sz="200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Kate Kindness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i="1" smtClean="0"/>
              <a:t>Title or something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smtClean="0"/>
              <a:t>Vivamus non nunc eget diam finibus bibendum. Morbi feugiat neque non ante dignissim venenatis. Cum sociis natoque penatibus</a:t>
            </a:r>
          </a:p>
          <a:p>
            <a:endParaRPr lang="en-US" sz="1200" dirty="0"/>
          </a:p>
        </p:txBody>
      </p:sp>
      <p:sp>
        <p:nvSpPr>
          <p:cNvPr id="70" name="Content Placeholder 69"/>
          <p:cNvSpPr>
            <a:spLocks noGrp="1"/>
          </p:cNvSpPr>
          <p:nvPr>
            <p:ph sz="quarter" idx="21"/>
          </p:nvPr>
        </p:nvSpPr>
        <p:spPr/>
        <p:txBody>
          <a:bodyPr>
            <a:normAutofit/>
          </a:bodyPr>
          <a:lstStyle/>
          <a:p>
            <a:pPr>
              <a:lnSpc>
                <a:spcPct val="95000"/>
              </a:lnSpc>
            </a:pPr>
            <a:r>
              <a:rPr lang="en-US" sz="2000" smtClean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Stan Smiley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i="1" smtClean="0"/>
              <a:t>Title or something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00" smtClean="0"/>
              <a:t>Proin vitae commodo quam. Aliquam vitae massa finibus risus tempor volutpat. Nunc accumsan viverra hendrerit </a:t>
            </a:r>
            <a:r>
              <a:rPr lang="pt-BR" sz="1400" smtClean="0"/>
              <a:t>nec ipsum eu ex placerat</a:t>
            </a:r>
            <a:endParaRPr lang="en-US" sz="1400" smtClean="0"/>
          </a:p>
          <a:p>
            <a:endParaRPr lang="en-US" sz="1200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327739739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itle 3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Our awesome team</a:t>
            </a:r>
            <a:endParaRPr lang="en-US" dirty="0"/>
          </a:p>
        </p:txBody>
      </p:sp>
      <p:sp>
        <p:nvSpPr>
          <p:cNvPr id="39" name="Text Placeholder 38"/>
          <p:cNvSpPr>
            <a:spLocks noGrp="1"/>
          </p:cNvSpPr>
          <p:nvPr>
            <p:ph sz="quarter" idx="18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 smtClean="0"/>
              <a:t>First </a:t>
            </a:r>
            <a:r>
              <a:rPr lang="en-US" dirty="0" err="1" smtClean="0"/>
              <a:t>Lastname</a:t>
            </a:r>
            <a:endParaRPr lang="en-US" dirty="0" smtClean="0"/>
          </a:p>
          <a:p>
            <a:pPr lvl="1"/>
            <a:r>
              <a:rPr lang="en-US" dirty="0" smtClean="0"/>
              <a:t>Indent to get the title</a:t>
            </a:r>
          </a:p>
          <a:p>
            <a:pPr lvl="2"/>
            <a:r>
              <a:rPr lang="en-US" dirty="0" smtClean="0"/>
              <a:t>Indent again to get the description or commentary.</a:t>
            </a:r>
          </a:p>
          <a:p>
            <a:pPr lvl="2"/>
            <a:r>
              <a:rPr lang="en-US" dirty="0" err="1" smtClean="0"/>
              <a:t>Lorem</a:t>
            </a:r>
            <a:r>
              <a:rPr lang="en-US" dirty="0" smtClean="0"/>
              <a:t> </a:t>
            </a:r>
            <a:r>
              <a:rPr lang="en-US" dirty="0" err="1" smtClean="0"/>
              <a:t>ipsum</a:t>
            </a:r>
            <a:r>
              <a:rPr lang="en-US" dirty="0" smtClean="0"/>
              <a:t> dolor sit </a:t>
            </a:r>
            <a:r>
              <a:rPr lang="en-US" dirty="0" err="1" smtClean="0"/>
              <a:t>amet</a:t>
            </a:r>
            <a:r>
              <a:rPr lang="en-US" dirty="0" smtClean="0"/>
              <a:t>, </a:t>
            </a:r>
            <a:r>
              <a:rPr lang="en-US" dirty="0" err="1" smtClean="0"/>
              <a:t>consectetur</a:t>
            </a:r>
            <a:r>
              <a:rPr lang="en-US" dirty="0" smtClean="0"/>
              <a:t> </a:t>
            </a:r>
            <a:r>
              <a:rPr lang="en-US" dirty="0" err="1" smtClean="0"/>
              <a:t>adipiscing</a:t>
            </a:r>
            <a:r>
              <a:rPr lang="en-US" dirty="0" smtClean="0"/>
              <a:t> </a:t>
            </a:r>
            <a:r>
              <a:rPr lang="en-US" dirty="0" err="1" smtClean="0"/>
              <a:t>elit</a:t>
            </a:r>
            <a:r>
              <a:rPr lang="en-US" dirty="0" smtClean="0"/>
              <a:t>. </a:t>
            </a:r>
            <a:r>
              <a:rPr lang="en-US" dirty="0" err="1" smtClean="0"/>
              <a:t>Donec</a:t>
            </a:r>
            <a:r>
              <a:rPr lang="en-US" dirty="0" smtClean="0"/>
              <a:t> </a:t>
            </a:r>
            <a:r>
              <a:rPr lang="en-US" dirty="0" err="1" smtClean="0"/>
              <a:t>erat</a:t>
            </a:r>
            <a:r>
              <a:rPr lang="en-US" dirty="0" smtClean="0"/>
              <a:t> mi, </a:t>
            </a:r>
            <a:r>
              <a:rPr lang="en-US" dirty="0" err="1" smtClean="0"/>
              <a:t>tincidunt</a:t>
            </a:r>
            <a:r>
              <a:rPr lang="en-US" dirty="0" smtClean="0"/>
              <a:t> </a:t>
            </a:r>
            <a:r>
              <a:rPr lang="en-US" dirty="0" err="1" smtClean="0"/>
              <a:t>sed</a:t>
            </a:r>
            <a:r>
              <a:rPr lang="en-US" dirty="0" smtClean="0"/>
              <a:t> </a:t>
            </a:r>
            <a:r>
              <a:rPr lang="en-US" dirty="0" err="1" smtClean="0"/>
              <a:t>rutrum</a:t>
            </a:r>
            <a:r>
              <a:rPr lang="en-US" dirty="0" smtClean="0"/>
              <a:t> </a:t>
            </a:r>
            <a:r>
              <a:rPr lang="en-US" dirty="0" err="1" smtClean="0"/>
              <a:t>nec</a:t>
            </a:r>
            <a:r>
              <a:rPr lang="en-US" dirty="0" smtClean="0"/>
              <a:t>, </a:t>
            </a:r>
            <a:r>
              <a:rPr lang="en-US" dirty="0" err="1" smtClean="0"/>
              <a:t>faucibus</a:t>
            </a:r>
            <a:r>
              <a:rPr lang="en-US" dirty="0" smtClean="0"/>
              <a:t> </a:t>
            </a:r>
            <a:r>
              <a:rPr lang="en-US" dirty="0" err="1" smtClean="0"/>
              <a:t>quis</a:t>
            </a:r>
            <a:r>
              <a:rPr lang="en-US" dirty="0" smtClean="0"/>
              <a:t> nisi. </a:t>
            </a:r>
          </a:p>
          <a:p>
            <a:pPr lvl="2"/>
            <a:r>
              <a:rPr lang="en-US" dirty="0" err="1" smtClean="0"/>
              <a:t>Ut</a:t>
            </a:r>
            <a:r>
              <a:rPr lang="en-US" dirty="0" smtClean="0"/>
              <a:t> </a:t>
            </a:r>
            <a:r>
              <a:rPr lang="en-US" dirty="0" err="1" smtClean="0"/>
              <a:t>elementum</a:t>
            </a:r>
            <a:r>
              <a:rPr lang="en-US" dirty="0" smtClean="0"/>
              <a:t> </a:t>
            </a:r>
            <a:r>
              <a:rPr lang="en-US" dirty="0" err="1" smtClean="0"/>
              <a:t>arcu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</a:t>
            </a:r>
            <a:r>
              <a:rPr lang="en-US" dirty="0" err="1" smtClean="0"/>
              <a:t>diam</a:t>
            </a:r>
            <a:r>
              <a:rPr lang="en-US" dirty="0" smtClean="0"/>
              <a:t> </a:t>
            </a:r>
            <a:r>
              <a:rPr lang="en-US" dirty="0" err="1" smtClean="0"/>
              <a:t>lobortis</a:t>
            </a:r>
            <a:r>
              <a:rPr lang="en-US" dirty="0" smtClean="0"/>
              <a:t> </a:t>
            </a:r>
            <a:r>
              <a:rPr lang="en-US" dirty="0" err="1" smtClean="0"/>
              <a:t>mattis</a:t>
            </a:r>
            <a:r>
              <a:rPr lang="en-US" dirty="0" smtClean="0"/>
              <a:t>. </a:t>
            </a:r>
            <a:r>
              <a:rPr lang="en-US" dirty="0" err="1" smtClean="0"/>
              <a:t>Vivamus</a:t>
            </a:r>
            <a:r>
              <a:rPr lang="en-US" dirty="0" smtClean="0"/>
              <a:t> </a:t>
            </a:r>
            <a:r>
              <a:rPr lang="en-US" dirty="0" err="1" smtClean="0"/>
              <a:t>vel</a:t>
            </a:r>
            <a:r>
              <a:rPr lang="en-US" dirty="0" smtClean="0"/>
              <a:t> </a:t>
            </a:r>
            <a:r>
              <a:rPr lang="en-US" dirty="0" err="1" smtClean="0"/>
              <a:t>libero</a:t>
            </a:r>
            <a:r>
              <a:rPr lang="en-US" dirty="0" smtClean="0"/>
              <a:t> at </a:t>
            </a:r>
            <a:r>
              <a:rPr lang="en-US" dirty="0" err="1" smtClean="0"/>
              <a:t>massa</a:t>
            </a:r>
            <a:r>
              <a:rPr lang="en-US" dirty="0" smtClean="0"/>
              <a:t> </a:t>
            </a:r>
            <a:r>
              <a:rPr lang="en-US" dirty="0" err="1" smtClean="0"/>
              <a:t>auctor</a:t>
            </a:r>
            <a:r>
              <a:rPr lang="en-US" dirty="0" smtClean="0"/>
              <a:t> </a:t>
            </a:r>
            <a:r>
              <a:rPr lang="en-US" dirty="0" err="1" smtClean="0"/>
              <a:t>blandit</a:t>
            </a:r>
            <a:r>
              <a:rPr lang="en-US" dirty="0" smtClean="0"/>
              <a:t> </a:t>
            </a:r>
            <a:r>
              <a:rPr lang="en-US" dirty="0" err="1" smtClean="0"/>
              <a:t>ut</a:t>
            </a:r>
            <a:r>
              <a:rPr lang="en-US" dirty="0" smtClean="0"/>
              <a:t> in </a:t>
            </a:r>
            <a:r>
              <a:rPr lang="en-US" dirty="0" err="1" smtClean="0"/>
              <a:t>ipsum</a:t>
            </a:r>
            <a:r>
              <a:rPr lang="en-US" dirty="0" smtClean="0"/>
              <a:t>. </a:t>
            </a:r>
            <a:r>
              <a:rPr lang="en-US" dirty="0" err="1" smtClean="0"/>
              <a:t>Praesent</a:t>
            </a:r>
            <a:r>
              <a:rPr lang="en-US" dirty="0" smtClean="0"/>
              <a:t> </a:t>
            </a:r>
            <a:r>
              <a:rPr lang="en-US" dirty="0" err="1" smtClean="0"/>
              <a:t>cursus</a:t>
            </a:r>
            <a:endParaRPr lang="en-US" dirty="0"/>
          </a:p>
        </p:txBody>
      </p:sp>
      <p:sp>
        <p:nvSpPr>
          <p:cNvPr id="53" name="Content Placeholder 52"/>
          <p:cNvSpPr>
            <a:spLocks noGrp="1"/>
          </p:cNvSpPr>
          <p:nvPr>
            <p:ph sz="quarter" idx="2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smtClean="0"/>
              <a:t>First Lastname</a:t>
            </a:r>
          </a:p>
          <a:p>
            <a:pPr lvl="1"/>
            <a:r>
              <a:rPr lang="en-US" smtClean="0"/>
              <a:t>Indent to get the title</a:t>
            </a:r>
          </a:p>
          <a:p>
            <a:pPr lvl="2"/>
            <a:r>
              <a:rPr lang="en-US" smtClean="0"/>
              <a:t>Indent again to get the description or commentary.</a:t>
            </a:r>
          </a:p>
          <a:p>
            <a:pPr lvl="2"/>
            <a:r>
              <a:rPr lang="en-US" smtClean="0"/>
              <a:t>Lorem ipsum dolor sit amet, consectetur adipiscing elit. Donec erat mi, tincidunt sed rutrum nec, faucibus quis nisi. </a:t>
            </a:r>
          </a:p>
          <a:p>
            <a:pPr lvl="2"/>
            <a:r>
              <a:rPr lang="en-US" smtClean="0"/>
              <a:t>Ut elementum arcu ut diam lobortis mattis. Vivamus vel libero at massa auctor blandit ut in ipsum. Praesent cursus</a:t>
            </a:r>
            <a:endParaRPr lang="en-US" dirty="0"/>
          </a:p>
        </p:txBody>
      </p:sp>
      <p:sp>
        <p:nvSpPr>
          <p:cNvPr id="55" name="Content Placeholder 54"/>
          <p:cNvSpPr>
            <a:spLocks noGrp="1"/>
          </p:cNvSpPr>
          <p:nvPr>
            <p:ph sz="quarter" idx="22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smtClean="0"/>
              <a:t>First Lastname</a:t>
            </a:r>
          </a:p>
          <a:p>
            <a:pPr lvl="1"/>
            <a:r>
              <a:rPr lang="en-US" smtClean="0"/>
              <a:t>Indent to get the title</a:t>
            </a:r>
          </a:p>
          <a:p>
            <a:pPr lvl="2"/>
            <a:r>
              <a:rPr lang="en-US" smtClean="0"/>
              <a:t>Indent again to get the description or commentary.</a:t>
            </a:r>
          </a:p>
          <a:p>
            <a:pPr lvl="2"/>
            <a:r>
              <a:rPr lang="en-US" smtClean="0"/>
              <a:t>Lorem ipsum dolor sit amet, consectetur adipiscing elit. Donec erat mi, tincidunt sed rutrum nec, faucibus quis nisi. </a:t>
            </a:r>
          </a:p>
          <a:p>
            <a:pPr lvl="2"/>
            <a:r>
              <a:rPr lang="en-US" smtClean="0"/>
              <a:t>Ut elementum arcu ut diam lobortis mattis. Vivamus vel libero at massa auctor blandit ut in ipsum. Praesent cursus</a:t>
            </a:r>
            <a:endParaRPr lang="en-US" dirty="0"/>
          </a:p>
        </p:txBody>
      </p:sp>
      <p:sp>
        <p:nvSpPr>
          <p:cNvPr id="104" name="Text Placeholder 103"/>
          <p:cNvSpPr>
            <a:spLocks noGrp="1"/>
          </p:cNvSpPr>
          <p:nvPr>
            <p:ph type="body" sz="quarter" idx="41"/>
          </p:nvPr>
        </p:nvSpPr>
        <p:spPr/>
        <p:txBody>
          <a:bodyPr/>
          <a:lstStyle/>
          <a:p>
            <a:r>
              <a:rPr lang="en-US" smtClean="0"/>
              <a:t>Put your incredible subtitle here</a:t>
            </a:r>
            <a:endParaRPr lang="en-US" dirty="0"/>
          </a:p>
        </p:txBody>
      </p:sp>
      <p:sp>
        <p:nvSpPr>
          <p:cNvPr id="16" name="Content Placeholder 15"/>
          <p:cNvSpPr>
            <a:spLocks noGrp="1"/>
          </p:cNvSpPr>
          <p:nvPr>
            <p:ph sz="quarter" idx="43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First </a:t>
            </a:r>
            <a:r>
              <a:rPr lang="en-US" dirty="0" err="1"/>
              <a:t>Lastname</a:t>
            </a:r>
            <a:endParaRPr lang="en-US" dirty="0"/>
          </a:p>
          <a:p>
            <a:pPr lvl="1"/>
            <a:r>
              <a:rPr lang="en-US" dirty="0"/>
              <a:t>Indent to get the title</a:t>
            </a:r>
          </a:p>
          <a:p>
            <a:pPr lvl="2"/>
            <a:r>
              <a:rPr lang="en-US" dirty="0"/>
              <a:t>Indent again to get the description or commentary.</a:t>
            </a:r>
          </a:p>
          <a:p>
            <a:pPr lvl="2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Donec</a:t>
            </a:r>
            <a:r>
              <a:rPr lang="en-US" dirty="0"/>
              <a:t> </a:t>
            </a:r>
            <a:r>
              <a:rPr lang="en-US" dirty="0" err="1"/>
              <a:t>erat</a:t>
            </a:r>
            <a:r>
              <a:rPr lang="en-US" dirty="0"/>
              <a:t> mi, </a:t>
            </a:r>
            <a:r>
              <a:rPr lang="en-US" dirty="0" err="1"/>
              <a:t>tincidunt</a:t>
            </a:r>
            <a:r>
              <a:rPr lang="en-US" dirty="0"/>
              <a:t> </a:t>
            </a:r>
            <a:r>
              <a:rPr lang="en-US" dirty="0" err="1"/>
              <a:t>sed</a:t>
            </a:r>
            <a:r>
              <a:rPr lang="en-US" dirty="0"/>
              <a:t> </a:t>
            </a:r>
            <a:r>
              <a:rPr lang="en-US" dirty="0" err="1"/>
              <a:t>rutrum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, </a:t>
            </a:r>
            <a:r>
              <a:rPr lang="en-US" dirty="0" err="1"/>
              <a:t>faucibus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nisi. </a:t>
            </a:r>
          </a:p>
          <a:p>
            <a:pPr lvl="2"/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elementum</a:t>
            </a:r>
            <a:r>
              <a:rPr lang="en-US" dirty="0"/>
              <a:t> </a:t>
            </a:r>
            <a:r>
              <a:rPr lang="en-US" dirty="0" err="1"/>
              <a:t>arcu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diam</a:t>
            </a:r>
            <a:r>
              <a:rPr lang="en-US" dirty="0"/>
              <a:t> </a:t>
            </a:r>
            <a:r>
              <a:rPr lang="en-US" dirty="0" err="1"/>
              <a:t>lobortis</a:t>
            </a:r>
            <a:r>
              <a:rPr lang="en-US" dirty="0"/>
              <a:t> </a:t>
            </a:r>
            <a:r>
              <a:rPr lang="en-US" dirty="0" err="1"/>
              <a:t>mattis</a:t>
            </a:r>
            <a:r>
              <a:rPr lang="en-US" dirty="0"/>
              <a:t>. </a:t>
            </a:r>
            <a:r>
              <a:rPr lang="en-US" dirty="0" err="1"/>
              <a:t>Vivamus</a:t>
            </a:r>
            <a:r>
              <a:rPr lang="en-US" dirty="0"/>
              <a:t> </a:t>
            </a:r>
            <a:r>
              <a:rPr lang="en-US" dirty="0" err="1"/>
              <a:t>vel</a:t>
            </a:r>
            <a:r>
              <a:rPr lang="en-US" dirty="0"/>
              <a:t> </a:t>
            </a:r>
            <a:r>
              <a:rPr lang="en-US" dirty="0" err="1"/>
              <a:t>libero</a:t>
            </a:r>
            <a:r>
              <a:rPr lang="en-US" dirty="0"/>
              <a:t> at </a:t>
            </a:r>
            <a:r>
              <a:rPr lang="en-US" dirty="0" err="1"/>
              <a:t>massa</a:t>
            </a:r>
            <a:r>
              <a:rPr lang="en-US" dirty="0"/>
              <a:t> </a:t>
            </a:r>
            <a:r>
              <a:rPr lang="en-US" dirty="0" err="1"/>
              <a:t>auctor</a:t>
            </a:r>
            <a:r>
              <a:rPr lang="en-US" dirty="0"/>
              <a:t> </a:t>
            </a:r>
            <a:r>
              <a:rPr lang="en-US" dirty="0" err="1"/>
              <a:t>blandit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in </a:t>
            </a:r>
            <a:r>
              <a:rPr lang="en-US" dirty="0" err="1"/>
              <a:t>ipsum</a:t>
            </a:r>
            <a:r>
              <a:rPr lang="en-US" dirty="0"/>
              <a:t>. </a:t>
            </a:r>
            <a:r>
              <a:rPr lang="en-US" dirty="0" err="1"/>
              <a:t>Praesent</a:t>
            </a:r>
            <a:r>
              <a:rPr lang="en-US" dirty="0"/>
              <a:t> </a:t>
            </a:r>
            <a:r>
              <a:rPr lang="en-US" dirty="0" err="1"/>
              <a:t>cursus</a:t>
            </a:r>
            <a:endParaRPr lang="en-US" dirty="0"/>
          </a:p>
          <a:p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42"/>
          </p:nvPr>
        </p:nvSpPr>
        <p:spPr/>
      </p:sp>
    </p:spTree>
    <p:extLst>
      <p:ext uri="{BB962C8B-B14F-4D97-AF65-F5344CB8AC3E}">
        <p14:creationId xmlns:p14="http://schemas.microsoft.com/office/powerpoint/2010/main" val="344714957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Intelligent placeholders make designing your own slides a snap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/>
          </p:nvPr>
        </p:nvSpPr>
        <p:spPr>
          <a:xfrm>
            <a:off x="914400" y="4980565"/>
            <a:ext cx="5085589" cy="958851"/>
          </a:xfrm>
        </p:spPr>
        <p:txBody>
          <a:bodyPr>
            <a:normAutofit/>
          </a:bodyPr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5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Nulla</a:t>
            </a:r>
            <a:r>
              <a:rPr lang="en-US" dirty="0"/>
              <a:t> at </a:t>
            </a:r>
            <a:r>
              <a:rPr lang="en-US" dirty="0" err="1"/>
              <a:t>nulla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, </a:t>
            </a:r>
            <a:r>
              <a:rPr lang="en-US" dirty="0" err="1"/>
              <a:t>rhoncus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, </a:t>
            </a:r>
            <a:r>
              <a:rPr lang="en-US" dirty="0" err="1"/>
              <a:t>sagittis</a:t>
            </a:r>
            <a:r>
              <a:rPr lang="en-US" dirty="0"/>
              <a:t> </a:t>
            </a:r>
            <a:r>
              <a:rPr lang="en-US" dirty="0" err="1"/>
              <a:t>neque</a:t>
            </a:r>
            <a:r>
              <a:rPr lang="en-US" dirty="0" smtClean="0"/>
              <a:t>. </a:t>
            </a:r>
            <a:endParaRPr lang="en-US" dirty="0"/>
          </a:p>
        </p:txBody>
      </p:sp>
      <p:grpSp>
        <p:nvGrpSpPr>
          <p:cNvPr id="49" name="Group 48"/>
          <p:cNvGrpSpPr/>
          <p:nvPr/>
        </p:nvGrpSpPr>
        <p:grpSpPr>
          <a:xfrm>
            <a:off x="914400" y="5300951"/>
            <a:ext cx="3727131" cy="676970"/>
            <a:chOff x="914400" y="5300951"/>
            <a:chExt cx="4312410" cy="783276"/>
          </a:xfrm>
        </p:grpSpPr>
        <p:sp>
          <p:nvSpPr>
            <p:cNvPr id="28" name="Freeform 12"/>
            <p:cNvSpPr>
              <a:spLocks noEditPoints="1"/>
            </p:cNvSpPr>
            <p:nvPr/>
          </p:nvSpPr>
          <p:spPr bwMode="auto">
            <a:xfrm>
              <a:off x="914400" y="5300951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2"/>
            <p:cNvSpPr>
              <a:spLocks noEditPoints="1"/>
            </p:cNvSpPr>
            <p:nvPr/>
          </p:nvSpPr>
          <p:spPr bwMode="auto">
            <a:xfrm>
              <a:off x="1351223" y="5300951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2"/>
            <p:cNvSpPr>
              <a:spLocks noEditPoints="1"/>
            </p:cNvSpPr>
            <p:nvPr/>
          </p:nvSpPr>
          <p:spPr bwMode="auto">
            <a:xfrm>
              <a:off x="1788046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2"/>
            <p:cNvSpPr>
              <a:spLocks noEditPoints="1"/>
            </p:cNvSpPr>
            <p:nvPr/>
          </p:nvSpPr>
          <p:spPr bwMode="auto">
            <a:xfrm>
              <a:off x="2224869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2"/>
            <p:cNvSpPr>
              <a:spLocks noEditPoints="1"/>
            </p:cNvSpPr>
            <p:nvPr/>
          </p:nvSpPr>
          <p:spPr bwMode="auto">
            <a:xfrm>
              <a:off x="2661692" y="5300951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2"/>
            <p:cNvSpPr>
              <a:spLocks noEditPoints="1"/>
            </p:cNvSpPr>
            <p:nvPr/>
          </p:nvSpPr>
          <p:spPr bwMode="auto">
            <a:xfrm>
              <a:off x="3098515" y="5300951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"/>
            <p:cNvSpPr>
              <a:spLocks noEditPoints="1"/>
            </p:cNvSpPr>
            <p:nvPr/>
          </p:nvSpPr>
          <p:spPr bwMode="auto">
            <a:xfrm>
              <a:off x="3535338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2"/>
            <p:cNvSpPr>
              <a:spLocks noEditPoints="1"/>
            </p:cNvSpPr>
            <p:nvPr/>
          </p:nvSpPr>
          <p:spPr bwMode="auto">
            <a:xfrm>
              <a:off x="3972161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2"/>
            <p:cNvSpPr>
              <a:spLocks noEditPoints="1"/>
            </p:cNvSpPr>
            <p:nvPr/>
          </p:nvSpPr>
          <p:spPr bwMode="auto">
            <a:xfrm>
              <a:off x="4408984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2"/>
            <p:cNvSpPr>
              <a:spLocks noEditPoints="1"/>
            </p:cNvSpPr>
            <p:nvPr/>
          </p:nvSpPr>
          <p:spPr bwMode="auto">
            <a:xfrm>
              <a:off x="4845810" y="5307939"/>
              <a:ext cx="381000" cy="776288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6192011" y="5300951"/>
            <a:ext cx="3726689" cy="670930"/>
            <a:chOff x="6192011" y="5300951"/>
            <a:chExt cx="4311899" cy="776288"/>
          </a:xfrm>
        </p:grpSpPr>
        <p:sp>
          <p:nvSpPr>
            <p:cNvPr id="29" name="Freeform 13"/>
            <p:cNvSpPr>
              <a:spLocks noEditPoints="1"/>
            </p:cNvSpPr>
            <p:nvPr/>
          </p:nvSpPr>
          <p:spPr bwMode="auto">
            <a:xfrm>
              <a:off x="6192011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3"/>
            <p:cNvSpPr>
              <a:spLocks noEditPoints="1"/>
            </p:cNvSpPr>
            <p:nvPr/>
          </p:nvSpPr>
          <p:spPr bwMode="auto">
            <a:xfrm>
              <a:off x="6628778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3"/>
            <p:cNvSpPr>
              <a:spLocks noEditPoints="1"/>
            </p:cNvSpPr>
            <p:nvPr/>
          </p:nvSpPr>
          <p:spPr bwMode="auto">
            <a:xfrm>
              <a:off x="7065545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7502312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7939079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3"/>
            <p:cNvSpPr>
              <a:spLocks noEditPoints="1"/>
            </p:cNvSpPr>
            <p:nvPr/>
          </p:nvSpPr>
          <p:spPr bwMode="auto">
            <a:xfrm>
              <a:off x="8375846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3"/>
            <p:cNvSpPr>
              <a:spLocks noEditPoints="1"/>
            </p:cNvSpPr>
            <p:nvPr/>
          </p:nvSpPr>
          <p:spPr bwMode="auto">
            <a:xfrm>
              <a:off x="8812613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3"/>
            <p:cNvSpPr>
              <a:spLocks noEditPoints="1"/>
            </p:cNvSpPr>
            <p:nvPr/>
          </p:nvSpPr>
          <p:spPr bwMode="auto">
            <a:xfrm>
              <a:off x="9249380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13"/>
            <p:cNvSpPr>
              <a:spLocks noEditPoints="1"/>
            </p:cNvSpPr>
            <p:nvPr/>
          </p:nvSpPr>
          <p:spPr bwMode="auto">
            <a:xfrm>
              <a:off x="9686147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3"/>
            <p:cNvSpPr>
              <a:spLocks noEditPoints="1"/>
            </p:cNvSpPr>
            <p:nvPr/>
          </p:nvSpPr>
          <p:spPr bwMode="auto">
            <a:xfrm>
              <a:off x="10122910" y="5300951"/>
              <a:ext cx="381000" cy="776288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solidFill>
              <a:schemeClr val="bg1"/>
            </a:solidFill>
            <a:ln>
              <a:solidFill>
                <a:schemeClr val="accent5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4661355" y="5478441"/>
            <a:ext cx="1247073" cy="563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dirty="0" smtClean="0"/>
              <a:t>70%</a:t>
            </a:r>
          </a:p>
          <a:p>
            <a:pPr>
              <a:lnSpc>
                <a:spcPct val="80000"/>
              </a:lnSpc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 err="1" smtClean="0"/>
              <a:t>ipsum</a:t>
            </a:r>
            <a:endParaRPr lang="en-US" sz="1400" dirty="0"/>
          </a:p>
        </p:txBody>
      </p:sp>
      <p:sp>
        <p:nvSpPr>
          <p:cNvPr id="51" name="TextBox 50"/>
          <p:cNvSpPr txBox="1"/>
          <p:nvPr/>
        </p:nvSpPr>
        <p:spPr>
          <a:xfrm>
            <a:off x="9941494" y="5478441"/>
            <a:ext cx="1247073" cy="5634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dirty="0" smtClean="0"/>
              <a:t>80%</a:t>
            </a:r>
          </a:p>
          <a:p>
            <a:pPr>
              <a:lnSpc>
                <a:spcPct val="80000"/>
              </a:lnSpc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 err="1" smtClean="0"/>
              <a:t>ipsum</a:t>
            </a:r>
            <a:endParaRPr lang="en-US" sz="1400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150802454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Lots of placeholder master slides</a:t>
            </a:r>
            <a:endParaRPr lang="en-US" dirty="0"/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US" smtClean="0"/>
              <a:t>Put your awesome subtitle here</a:t>
            </a:r>
            <a:endParaRPr lang="en-US" dirty="0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6" name="Text Placeholder 15"/>
          <p:cNvSpPr>
            <a:spLocks noGrp="1"/>
          </p:cNvSpPr>
          <p:nvPr>
            <p:ph type="body" sz="quarter" idx="21"/>
          </p:nvPr>
        </p:nvSpPr>
        <p:spPr>
          <a:xfrm>
            <a:off x="914400" y="4696691"/>
            <a:ext cx="3328416" cy="966418"/>
          </a:xfrm>
        </p:spPr>
        <p:txBody>
          <a:bodyPr/>
          <a:lstStyle/>
          <a:p>
            <a:r>
              <a:rPr lang="en-US" smtClean="0"/>
              <a:t>Lorem ipsum</a:t>
            </a:r>
          </a:p>
          <a:p>
            <a:pPr lvl="1"/>
            <a:r>
              <a:rPr lang="en-US" smtClean="0"/>
              <a:t>Lorem ipsum dolor sit amet consequitor</a:t>
            </a:r>
            <a:endParaRPr lang="en-US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22"/>
          </p:nvPr>
        </p:nvSpPr>
        <p:spPr>
          <a:xfrm>
            <a:off x="4431792" y="4696691"/>
            <a:ext cx="3328416" cy="966418"/>
          </a:xfrm>
        </p:spPr>
        <p:txBody>
          <a:bodyPr/>
          <a:lstStyle/>
          <a:p>
            <a:r>
              <a:rPr lang="en-US" smtClean="0"/>
              <a:t>Lorem ipsum</a:t>
            </a:r>
          </a:p>
          <a:p>
            <a:pPr lvl="1"/>
            <a:r>
              <a:rPr lang="en-US" smtClean="0"/>
              <a:t>Lorem ipsum dolor sit amet consequitor</a:t>
            </a:r>
            <a:endParaRPr lang="en-US" dirty="0"/>
          </a:p>
        </p:txBody>
      </p:sp>
      <p:sp>
        <p:nvSpPr>
          <p:cNvPr id="25" name="Text Placeholder 24"/>
          <p:cNvSpPr>
            <a:spLocks noGrp="1"/>
          </p:cNvSpPr>
          <p:nvPr>
            <p:ph type="body" sz="quarter" idx="23"/>
          </p:nvPr>
        </p:nvSpPr>
        <p:spPr>
          <a:xfrm>
            <a:off x="7949184" y="4696691"/>
            <a:ext cx="3328416" cy="966418"/>
          </a:xfrm>
        </p:spPr>
        <p:txBody>
          <a:bodyPr/>
          <a:lstStyle/>
          <a:p>
            <a:r>
              <a:rPr lang="en-US" smtClean="0"/>
              <a:t>Lorem ipsum</a:t>
            </a:r>
          </a:p>
          <a:p>
            <a:pPr lvl="1"/>
            <a:r>
              <a:rPr lang="en-US" smtClean="0"/>
              <a:t>Lorem ipsum dolor sit amet consequitor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250630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Lots of placeholder master slides</a:t>
            </a:r>
          </a:p>
        </p:txBody>
      </p:sp>
      <p:sp>
        <p:nvSpPr>
          <p:cNvPr id="19" name="Text Placeholder 18"/>
          <p:cNvSpPr>
            <a:spLocks noGrp="1"/>
          </p:cNvSpPr>
          <p:nvPr>
            <p:ph sz="quarter" idx="18"/>
          </p:nvPr>
        </p:nvSpPr>
        <p:spPr/>
        <p:txBody>
          <a:bodyPr>
            <a:normAutofit/>
          </a:bodyPr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endParaRPr lang="en-US" dirty="0"/>
          </a:p>
          <a:p>
            <a:pPr lvl="1"/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</a:t>
            </a:r>
          </a:p>
          <a:p>
            <a:pPr lvl="1"/>
            <a:r>
              <a:rPr lang="en-US" dirty="0" err="1"/>
              <a:t>Sed</a:t>
            </a:r>
            <a:r>
              <a:rPr lang="en-US" dirty="0"/>
              <a:t> </a:t>
            </a:r>
            <a:r>
              <a:rPr lang="en-US" dirty="0" err="1"/>
              <a:t>eget</a:t>
            </a:r>
            <a:r>
              <a:rPr lang="en-US" dirty="0"/>
              <a:t> semper </a:t>
            </a:r>
          </a:p>
          <a:p>
            <a:pPr lvl="1"/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volutpat</a:t>
            </a:r>
            <a:r>
              <a:rPr lang="en-US" dirty="0"/>
              <a:t>, </a:t>
            </a:r>
            <a:r>
              <a:rPr lang="en-US" dirty="0" err="1"/>
              <a:t>enim</a:t>
            </a:r>
            <a:r>
              <a:rPr lang="en-US" dirty="0"/>
              <a:t> </a:t>
            </a:r>
            <a:r>
              <a:rPr lang="en-US" dirty="0" err="1" smtClean="0"/>
              <a:t>feugiat</a:t>
            </a:r>
            <a:endParaRPr lang="en-US" dirty="0"/>
          </a:p>
        </p:txBody>
      </p:sp>
      <p:sp>
        <p:nvSpPr>
          <p:cNvPr id="23" name="Content Placeholder 22"/>
          <p:cNvSpPr>
            <a:spLocks noGrp="1"/>
          </p:cNvSpPr>
          <p:nvPr>
            <p:ph sz="quarter" idx="24"/>
          </p:nvPr>
        </p:nvSpPr>
        <p:spPr/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endParaRPr lang="en-US" dirty="0"/>
          </a:p>
          <a:p>
            <a:pPr lvl="1"/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</a:t>
            </a:r>
          </a:p>
          <a:p>
            <a:pPr lvl="1"/>
            <a:r>
              <a:rPr lang="en-US" dirty="0" err="1"/>
              <a:t>Sed</a:t>
            </a:r>
            <a:r>
              <a:rPr lang="en-US" dirty="0"/>
              <a:t> </a:t>
            </a:r>
            <a:r>
              <a:rPr lang="en-US" dirty="0" err="1"/>
              <a:t>eget</a:t>
            </a:r>
            <a:r>
              <a:rPr lang="en-US" dirty="0"/>
              <a:t> semper </a:t>
            </a:r>
          </a:p>
          <a:p>
            <a:pPr lvl="1"/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volutpat</a:t>
            </a:r>
            <a:r>
              <a:rPr lang="en-US" dirty="0"/>
              <a:t>, </a:t>
            </a:r>
            <a:r>
              <a:rPr lang="en-US" dirty="0" err="1"/>
              <a:t>enim</a:t>
            </a:r>
            <a:r>
              <a:rPr lang="en-US" dirty="0"/>
              <a:t> </a:t>
            </a:r>
            <a:r>
              <a:rPr lang="en-US" dirty="0" err="1"/>
              <a:t>feugiat</a:t>
            </a:r>
            <a:endParaRPr lang="en-US" dirty="0"/>
          </a:p>
          <a:p>
            <a:endParaRPr lang="en-US" dirty="0"/>
          </a:p>
        </p:txBody>
      </p:sp>
      <p:sp>
        <p:nvSpPr>
          <p:cNvPr id="24" name="Content Placeholder 23"/>
          <p:cNvSpPr>
            <a:spLocks noGrp="1"/>
          </p:cNvSpPr>
          <p:nvPr>
            <p:ph sz="quarter" idx="25"/>
          </p:nvPr>
        </p:nvSpPr>
        <p:spPr/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endParaRPr lang="en-US" dirty="0"/>
          </a:p>
          <a:p>
            <a:pPr lvl="1"/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</a:t>
            </a:r>
          </a:p>
          <a:p>
            <a:pPr lvl="1"/>
            <a:r>
              <a:rPr lang="en-US" dirty="0" err="1"/>
              <a:t>Sed</a:t>
            </a:r>
            <a:r>
              <a:rPr lang="en-US" dirty="0"/>
              <a:t> </a:t>
            </a:r>
            <a:r>
              <a:rPr lang="en-US" dirty="0" err="1"/>
              <a:t>eget</a:t>
            </a:r>
            <a:r>
              <a:rPr lang="en-US" dirty="0"/>
              <a:t> semper </a:t>
            </a:r>
          </a:p>
          <a:p>
            <a:pPr lvl="1"/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volutpat</a:t>
            </a:r>
            <a:r>
              <a:rPr lang="en-US" dirty="0"/>
              <a:t>, </a:t>
            </a:r>
            <a:r>
              <a:rPr lang="en-US" dirty="0" err="1"/>
              <a:t>enim</a:t>
            </a:r>
            <a:r>
              <a:rPr lang="en-US" dirty="0"/>
              <a:t> </a:t>
            </a:r>
            <a:r>
              <a:rPr lang="en-US" dirty="0" err="1"/>
              <a:t>feugiat</a:t>
            </a:r>
            <a:endParaRPr lang="en-US" dirty="0"/>
          </a:p>
          <a:p>
            <a:endParaRPr lang="en-US" dirty="0"/>
          </a:p>
        </p:txBody>
      </p:sp>
      <p:sp>
        <p:nvSpPr>
          <p:cNvPr id="25" name="Content Placeholder 24"/>
          <p:cNvSpPr>
            <a:spLocks noGrp="1"/>
          </p:cNvSpPr>
          <p:nvPr>
            <p:ph sz="quarter" idx="26"/>
          </p:nvPr>
        </p:nvSpPr>
        <p:spPr/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endParaRPr lang="en-US" dirty="0"/>
          </a:p>
          <a:p>
            <a:pPr lvl="1"/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</a:t>
            </a:r>
          </a:p>
          <a:p>
            <a:pPr lvl="1"/>
            <a:r>
              <a:rPr lang="en-US" dirty="0" err="1"/>
              <a:t>Sed</a:t>
            </a:r>
            <a:r>
              <a:rPr lang="en-US" dirty="0"/>
              <a:t> </a:t>
            </a:r>
            <a:r>
              <a:rPr lang="en-US" dirty="0" err="1"/>
              <a:t>eget</a:t>
            </a:r>
            <a:r>
              <a:rPr lang="en-US" dirty="0"/>
              <a:t> semper </a:t>
            </a:r>
          </a:p>
          <a:p>
            <a:pPr lvl="1"/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volutpat</a:t>
            </a:r>
            <a:r>
              <a:rPr lang="en-US" dirty="0"/>
              <a:t>, </a:t>
            </a:r>
            <a:r>
              <a:rPr lang="en-US" dirty="0" err="1"/>
              <a:t>enim</a:t>
            </a:r>
            <a:r>
              <a:rPr lang="en-US" dirty="0"/>
              <a:t> </a:t>
            </a:r>
            <a:r>
              <a:rPr lang="en-US" dirty="0" err="1"/>
              <a:t>feugiat</a:t>
            </a:r>
            <a:endParaRPr lang="en-US" dirty="0"/>
          </a:p>
        </p:txBody>
      </p:sp>
      <p:sp>
        <p:nvSpPr>
          <p:cNvPr id="26" name="Text Placeholder 25"/>
          <p:cNvSpPr>
            <a:spLocks noGrp="1"/>
          </p:cNvSpPr>
          <p:nvPr>
            <p:ph type="body" sz="quarter" idx="27"/>
          </p:nvPr>
        </p:nvSpPr>
        <p:spPr/>
        <p:txBody>
          <a:bodyPr/>
          <a:lstStyle/>
          <a:p>
            <a:r>
              <a:rPr lang="en-US" dirty="0"/>
              <a:t>Put your awesome subtitle </a:t>
            </a:r>
            <a:r>
              <a:rPr lang="en-US" dirty="0" smtClean="0"/>
              <a:t>here</a:t>
            </a:r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5" name="Text Placeholder 14"/>
          <p:cNvSpPr>
            <a:spLocks noGrp="1"/>
          </p:cNvSpPr>
          <p:nvPr>
            <p:ph type="body" sz="quarter" idx="19"/>
          </p:nvPr>
        </p:nvSpPr>
        <p:spPr>
          <a:xfrm>
            <a:off x="914400" y="3074650"/>
            <a:ext cx="2441448" cy="966418"/>
          </a:xfrm>
        </p:spPr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consequitor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20"/>
          </p:nvPr>
        </p:nvSpPr>
        <p:spPr>
          <a:xfrm>
            <a:off x="3554984" y="3074650"/>
            <a:ext cx="2441448" cy="966418"/>
          </a:xfrm>
        </p:spPr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consequitor</a:t>
            </a:r>
            <a:endParaRPr lang="en-US" dirty="0"/>
          </a:p>
        </p:txBody>
      </p:sp>
      <p:sp>
        <p:nvSpPr>
          <p:cNvPr id="17" name="Text Placeholder 16"/>
          <p:cNvSpPr>
            <a:spLocks noGrp="1"/>
          </p:cNvSpPr>
          <p:nvPr>
            <p:ph type="body" sz="quarter" idx="21"/>
          </p:nvPr>
        </p:nvSpPr>
        <p:spPr>
          <a:xfrm>
            <a:off x="6195568" y="3074650"/>
            <a:ext cx="2441448" cy="966418"/>
          </a:xfrm>
        </p:spPr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consequitor</a:t>
            </a:r>
            <a:endParaRPr lang="en-US" dirty="0"/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22"/>
          </p:nvPr>
        </p:nvSpPr>
        <p:spPr>
          <a:xfrm>
            <a:off x="8836152" y="3074650"/>
            <a:ext cx="2441448" cy="966418"/>
          </a:xfrm>
        </p:spPr>
        <p:txBody>
          <a:bodyPr/>
          <a:lstStyle/>
          <a:p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endParaRPr lang="en-US" dirty="0"/>
          </a:p>
          <a:p>
            <a:pPr lvl="1"/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dolor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consequitor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06385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11457477"/>
              </p:ext>
            </p:extLst>
          </p:nvPr>
        </p:nvGraphicFramePr>
        <p:xfrm>
          <a:off x="4660694" y="1780249"/>
          <a:ext cx="2808010" cy="2281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053809142"/>
              </p:ext>
            </p:extLst>
          </p:nvPr>
        </p:nvGraphicFramePr>
        <p:xfrm>
          <a:off x="8276048" y="1780249"/>
          <a:ext cx="2808010" cy="22815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8" name="TextBox 7"/>
          <p:cNvSpPr txBox="1"/>
          <p:nvPr/>
        </p:nvSpPr>
        <p:spPr>
          <a:xfrm>
            <a:off x="1478730" y="4241801"/>
            <a:ext cx="2095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kern="900" spc="-67" dirty="0"/>
              <a:t>January</a:t>
            </a:r>
          </a:p>
          <a:p>
            <a:pPr algn="ctr"/>
            <a:r>
              <a:rPr lang="en-US" sz="1200" dirty="0"/>
              <a:t>Lorem ipsum dolor sit amet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016913" y="4241801"/>
            <a:ext cx="2095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kern="900" spc="-67" dirty="0"/>
              <a:t>February</a:t>
            </a:r>
          </a:p>
          <a:p>
            <a:pPr algn="ctr"/>
            <a:r>
              <a:rPr lang="en-US" sz="1200" dirty="0"/>
              <a:t>Lorem ipsum dolor sit amet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8632267" y="4241801"/>
            <a:ext cx="209557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kern="900" spc="-67" dirty="0"/>
              <a:t>March</a:t>
            </a:r>
          </a:p>
          <a:p>
            <a:pPr algn="ctr"/>
            <a:r>
              <a:rPr lang="en-US" sz="1200" dirty="0"/>
              <a:t>Lorem ipsum dolor sit amet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98231" y="2595448"/>
            <a:ext cx="10565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kern="900" spc="-67" dirty="0"/>
              <a:t>60%</a:t>
            </a:r>
            <a:endParaRPr lang="en-US" sz="2000" dirty="0"/>
          </a:p>
        </p:txBody>
      </p:sp>
      <p:sp>
        <p:nvSpPr>
          <p:cNvPr id="12" name="TextBox 11"/>
          <p:cNvSpPr txBox="1"/>
          <p:nvPr/>
        </p:nvSpPr>
        <p:spPr>
          <a:xfrm>
            <a:off x="5536414" y="2595448"/>
            <a:ext cx="10565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kern="900" spc="-67" dirty="0"/>
              <a:t>72%</a:t>
            </a:r>
            <a:endParaRPr lang="en-US" sz="2000" dirty="0"/>
          </a:p>
        </p:txBody>
      </p:sp>
      <p:sp>
        <p:nvSpPr>
          <p:cNvPr id="13" name="TextBox 12"/>
          <p:cNvSpPr txBox="1"/>
          <p:nvPr/>
        </p:nvSpPr>
        <p:spPr>
          <a:xfrm>
            <a:off x="9151769" y="2595448"/>
            <a:ext cx="10565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3600" kern="900" spc="-67" dirty="0"/>
              <a:t>85%</a:t>
            </a:r>
            <a:endParaRPr lang="en-US" sz="2000" dirty="0"/>
          </a:p>
        </p:txBody>
      </p:sp>
      <p:graphicFrame>
        <p:nvGraphicFramePr>
          <p:cNvPr id="1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94976176"/>
              </p:ext>
            </p:extLst>
          </p:nvPr>
        </p:nvGraphicFramePr>
        <p:xfrm>
          <a:off x="1093662" y="1780246"/>
          <a:ext cx="2808010" cy="22815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5" name="Title 1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Put your awesome title here</a:t>
            </a:r>
            <a:endParaRPr lang="en-US" dirty="0"/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Subtitles should also be awesome if all possible</a:t>
            </a:r>
            <a:endParaRPr lang="en-US" dirty="0"/>
          </a:p>
        </p:txBody>
      </p:sp>
      <p:sp>
        <p:nvSpPr>
          <p:cNvPr id="17" name="Rectangle 16"/>
          <p:cNvSpPr/>
          <p:nvPr/>
        </p:nvSpPr>
        <p:spPr>
          <a:xfrm>
            <a:off x="302772" y="7209420"/>
            <a:ext cx="888272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Photograph is public domain. License info:</a:t>
            </a:r>
          </a:p>
          <a:p>
            <a:r>
              <a:rPr lang="en-US" sz="1200" dirty="0"/>
              <a:t>All photos published on </a:t>
            </a:r>
            <a:r>
              <a:rPr lang="en-US" sz="1200" dirty="0" err="1"/>
              <a:t>Unsplash</a:t>
            </a:r>
            <a:r>
              <a:rPr lang="en-US" sz="1200" dirty="0"/>
              <a:t> are licensed under </a:t>
            </a:r>
            <a:r>
              <a:rPr lang="en-US" sz="1200" dirty="0">
                <a:hlinkClick r:id="rId6"/>
              </a:rPr>
              <a:t>Creative Commons Zero</a:t>
            </a:r>
            <a:r>
              <a:rPr lang="en-US" sz="1200" dirty="0"/>
              <a:t> which means you can copy, modify, distribute and use the photos for free, including commercial purposes, without asking permission from or providing attribution to the photographer or </a:t>
            </a:r>
            <a:r>
              <a:rPr lang="en-US" sz="1200" dirty="0" err="1"/>
              <a:t>Unsplash</a:t>
            </a:r>
            <a:r>
              <a:rPr lang="en-US" sz="1200" dirty="0" smtClean="0"/>
              <a:t>.</a:t>
            </a:r>
          </a:p>
          <a:p>
            <a:r>
              <a:rPr lang="en-US" sz="1200" dirty="0" smtClean="0"/>
              <a:t>CREATIVE COMMONS </a:t>
            </a:r>
            <a:r>
              <a:rPr lang="en-US" sz="1200" dirty="0"/>
              <a:t>ZERO: http://creativecommons.org/publicdomain/zero/1.0</a:t>
            </a:r>
            <a:r>
              <a:rPr lang="en-US" sz="1200" dirty="0" smtClean="0"/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6257080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" name="Group 59"/>
          <p:cNvGrpSpPr/>
          <p:nvPr/>
        </p:nvGrpSpPr>
        <p:grpSpPr>
          <a:xfrm>
            <a:off x="914397" y="1782979"/>
            <a:ext cx="7826271" cy="1408994"/>
            <a:chOff x="914397" y="1782979"/>
            <a:chExt cx="7826271" cy="1408994"/>
          </a:xfrm>
        </p:grpSpPr>
        <p:sp>
          <p:nvSpPr>
            <p:cNvPr id="28" name="Freeform 13"/>
            <p:cNvSpPr>
              <a:spLocks noEditPoints="1"/>
            </p:cNvSpPr>
            <p:nvPr/>
          </p:nvSpPr>
          <p:spPr bwMode="auto">
            <a:xfrm>
              <a:off x="725722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3"/>
            <p:cNvSpPr>
              <a:spLocks noEditPoints="1"/>
            </p:cNvSpPr>
            <p:nvPr/>
          </p:nvSpPr>
          <p:spPr bwMode="auto">
            <a:xfrm>
              <a:off x="8049138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3"/>
            <p:cNvSpPr>
              <a:spLocks noEditPoints="1"/>
            </p:cNvSpPr>
            <p:nvPr/>
          </p:nvSpPr>
          <p:spPr bwMode="auto">
            <a:xfrm>
              <a:off x="91439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3"/>
            <p:cNvSpPr>
              <a:spLocks noEditPoints="1"/>
            </p:cNvSpPr>
            <p:nvPr/>
          </p:nvSpPr>
          <p:spPr bwMode="auto">
            <a:xfrm>
              <a:off x="171385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3"/>
            <p:cNvSpPr>
              <a:spLocks noEditPoints="1"/>
            </p:cNvSpPr>
            <p:nvPr/>
          </p:nvSpPr>
          <p:spPr bwMode="auto">
            <a:xfrm>
              <a:off x="250576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3"/>
            <p:cNvSpPr>
              <a:spLocks noEditPoints="1"/>
            </p:cNvSpPr>
            <p:nvPr/>
          </p:nvSpPr>
          <p:spPr bwMode="auto">
            <a:xfrm>
              <a:off x="329767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3"/>
            <p:cNvSpPr>
              <a:spLocks noEditPoints="1"/>
            </p:cNvSpPr>
            <p:nvPr/>
          </p:nvSpPr>
          <p:spPr bwMode="auto">
            <a:xfrm>
              <a:off x="408958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3"/>
            <p:cNvSpPr>
              <a:spLocks noEditPoints="1"/>
            </p:cNvSpPr>
            <p:nvPr/>
          </p:nvSpPr>
          <p:spPr bwMode="auto">
            <a:xfrm>
              <a:off x="488149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13"/>
            <p:cNvSpPr>
              <a:spLocks noEditPoints="1"/>
            </p:cNvSpPr>
            <p:nvPr/>
          </p:nvSpPr>
          <p:spPr bwMode="auto">
            <a:xfrm>
              <a:off x="567340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6465317" y="1782979"/>
              <a:ext cx="691530" cy="1408994"/>
            </a:xfrm>
            <a:custGeom>
              <a:avLst/>
              <a:gdLst>
                <a:gd name="T0" fmla="*/ 59 w 117"/>
                <a:gd name="T1" fmla="*/ 41 h 238"/>
                <a:gd name="T2" fmla="*/ 79 w 117"/>
                <a:gd name="T3" fmla="*/ 21 h 238"/>
                <a:gd name="T4" fmla="*/ 59 w 117"/>
                <a:gd name="T5" fmla="*/ 0 h 238"/>
                <a:gd name="T6" fmla="*/ 38 w 117"/>
                <a:gd name="T7" fmla="*/ 21 h 238"/>
                <a:gd name="T8" fmla="*/ 59 w 117"/>
                <a:gd name="T9" fmla="*/ 41 h 238"/>
                <a:gd name="T10" fmla="*/ 116 w 117"/>
                <a:gd name="T11" fmla="*/ 134 h 238"/>
                <a:gd name="T12" fmla="*/ 92 w 117"/>
                <a:gd name="T13" fmla="*/ 64 h 238"/>
                <a:gd name="T14" fmla="*/ 59 w 117"/>
                <a:gd name="T15" fmla="*/ 51 h 238"/>
                <a:gd name="T16" fmla="*/ 25 w 117"/>
                <a:gd name="T17" fmla="*/ 64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4 w 117"/>
                <a:gd name="T25" fmla="*/ 91 h 238"/>
                <a:gd name="T26" fmla="*/ 20 w 117"/>
                <a:gd name="T27" fmla="*/ 175 h 238"/>
                <a:gd name="T28" fmla="*/ 33 w 117"/>
                <a:gd name="T29" fmla="*/ 175 h 238"/>
                <a:gd name="T30" fmla="*/ 31 w 117"/>
                <a:gd name="T31" fmla="*/ 231 h 238"/>
                <a:gd name="T32" fmla="*/ 40 w 117"/>
                <a:gd name="T33" fmla="*/ 238 h 238"/>
                <a:gd name="T34" fmla="*/ 49 w 117"/>
                <a:gd name="T35" fmla="*/ 231 h 238"/>
                <a:gd name="T36" fmla="*/ 55 w 117"/>
                <a:gd name="T37" fmla="*/ 175 h 238"/>
                <a:gd name="T38" fmla="*/ 62 w 117"/>
                <a:gd name="T39" fmla="*/ 175 h 238"/>
                <a:gd name="T40" fmla="*/ 68 w 117"/>
                <a:gd name="T41" fmla="*/ 231 h 238"/>
                <a:gd name="T42" fmla="*/ 77 w 117"/>
                <a:gd name="T43" fmla="*/ 238 h 238"/>
                <a:gd name="T44" fmla="*/ 86 w 117"/>
                <a:gd name="T45" fmla="*/ 231 h 238"/>
                <a:gd name="T46" fmla="*/ 84 w 117"/>
                <a:gd name="T47" fmla="*/ 175 h 238"/>
                <a:gd name="T48" fmla="*/ 97 w 117"/>
                <a:gd name="T49" fmla="*/ 175 h 238"/>
                <a:gd name="T50" fmla="*/ 83 w 117"/>
                <a:gd name="T51" fmla="*/ 91 h 238"/>
                <a:gd name="T52" fmla="*/ 103 w 117"/>
                <a:gd name="T53" fmla="*/ 139 h 238"/>
                <a:gd name="T54" fmla="*/ 112 w 117"/>
                <a:gd name="T55" fmla="*/ 142 h 238"/>
                <a:gd name="T56" fmla="*/ 116 w 117"/>
                <a:gd name="T5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" h="238">
                  <a:moveTo>
                    <a:pt x="59" y="41"/>
                  </a:moveTo>
                  <a:cubicBezTo>
                    <a:pt x="70" y="41"/>
                    <a:pt x="79" y="32"/>
                    <a:pt x="79" y="21"/>
                  </a:cubicBezTo>
                  <a:cubicBezTo>
                    <a:pt x="79" y="9"/>
                    <a:pt x="70" y="0"/>
                    <a:pt x="59" y="0"/>
                  </a:cubicBezTo>
                  <a:cubicBezTo>
                    <a:pt x="47" y="0"/>
                    <a:pt x="38" y="9"/>
                    <a:pt x="38" y="21"/>
                  </a:cubicBezTo>
                  <a:cubicBezTo>
                    <a:pt x="38" y="32"/>
                    <a:pt x="47" y="41"/>
                    <a:pt x="59" y="41"/>
                  </a:cubicBezTo>
                  <a:close/>
                  <a:moveTo>
                    <a:pt x="116" y="134"/>
                  </a:moveTo>
                  <a:cubicBezTo>
                    <a:pt x="116" y="134"/>
                    <a:pt x="96" y="73"/>
                    <a:pt x="92" y="64"/>
                  </a:cubicBezTo>
                  <a:cubicBezTo>
                    <a:pt x="88" y="56"/>
                    <a:pt x="79" y="51"/>
                    <a:pt x="59" y="51"/>
                  </a:cubicBezTo>
                  <a:cubicBezTo>
                    <a:pt x="38" y="51"/>
                    <a:pt x="29" y="56"/>
                    <a:pt x="25" y="64"/>
                  </a:cubicBezTo>
                  <a:cubicBezTo>
                    <a:pt x="21" y="73"/>
                    <a:pt x="1" y="134"/>
                    <a:pt x="1" y="134"/>
                  </a:cubicBezTo>
                  <a:cubicBezTo>
                    <a:pt x="0" y="137"/>
                    <a:pt x="2" y="140"/>
                    <a:pt x="5" y="142"/>
                  </a:cubicBezTo>
                  <a:cubicBezTo>
                    <a:pt x="9" y="143"/>
                    <a:pt x="12" y="141"/>
                    <a:pt x="14" y="139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20" y="175"/>
                    <a:pt x="20" y="175"/>
                    <a:pt x="20" y="175"/>
                  </a:cubicBezTo>
                  <a:cubicBezTo>
                    <a:pt x="33" y="175"/>
                    <a:pt x="33" y="175"/>
                    <a:pt x="33" y="175"/>
                  </a:cubicBezTo>
                  <a:cubicBezTo>
                    <a:pt x="33" y="175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9" y="235"/>
                    <a:pt x="49" y="231"/>
                  </a:cubicBezTo>
                  <a:cubicBezTo>
                    <a:pt x="55" y="175"/>
                    <a:pt x="55" y="175"/>
                    <a:pt x="55" y="175"/>
                  </a:cubicBezTo>
                  <a:cubicBezTo>
                    <a:pt x="62" y="175"/>
                    <a:pt x="62" y="175"/>
                    <a:pt x="62" y="175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6" y="231"/>
                  </a:cubicBezTo>
                  <a:cubicBezTo>
                    <a:pt x="85" y="231"/>
                    <a:pt x="84" y="175"/>
                    <a:pt x="84" y="175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1"/>
                    <a:pt x="108" y="143"/>
                    <a:pt x="112" y="142"/>
                  </a:cubicBezTo>
                  <a:cubicBezTo>
                    <a:pt x="115" y="140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" name="Text Placeholder 8"/>
          <p:cNvSpPr txBox="1">
            <a:spLocks/>
          </p:cNvSpPr>
          <p:nvPr/>
        </p:nvSpPr>
        <p:spPr>
          <a:xfrm>
            <a:off x="821636" y="3657570"/>
            <a:ext cx="5894753" cy="21544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228594" indent="-228594" algn="l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2000" kern="800" spc="-13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9306" indent="-230712" algn="l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–"/>
              <a:defRPr sz="1600" kern="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687900" indent="-228594" algn="l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600" kern="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916494" indent="-228594" algn="l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–"/>
              <a:defRPr sz="1600" kern="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45089" indent="-228594" algn="l" defTabSz="121917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»"/>
              <a:defRPr sz="1600" kern="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352716" indent="-304792" algn="l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962301" indent="-304792" algn="l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571886" indent="-304792" algn="l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181470" indent="-304792" algn="l" defTabSz="121917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667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 err="1" smtClean="0"/>
              <a:t>ipsum</a:t>
            </a:r>
            <a:r>
              <a:rPr lang="en-US" sz="1400" dirty="0" smtClean="0"/>
              <a:t> dolor sit </a:t>
            </a:r>
            <a:r>
              <a:rPr lang="en-US" sz="1400" dirty="0" err="1" smtClean="0"/>
              <a:t>amet</a:t>
            </a:r>
            <a:r>
              <a:rPr lang="en-US" sz="1400" dirty="0" smtClean="0"/>
              <a:t>, </a:t>
            </a:r>
            <a:r>
              <a:rPr lang="en-US" sz="1400" dirty="0" err="1" smtClean="0"/>
              <a:t>consectetur</a:t>
            </a:r>
            <a:r>
              <a:rPr lang="en-US" sz="1400" dirty="0" smtClean="0"/>
              <a:t> </a:t>
            </a:r>
            <a:r>
              <a:rPr lang="en-US" sz="1400" dirty="0" err="1" smtClean="0"/>
              <a:t>adipiscing</a:t>
            </a:r>
            <a:r>
              <a:rPr lang="en-US" sz="1400" dirty="0" smtClean="0"/>
              <a:t> </a:t>
            </a:r>
            <a:r>
              <a:rPr lang="en-US" sz="1400" dirty="0" err="1" smtClean="0"/>
              <a:t>elit</a:t>
            </a:r>
            <a:r>
              <a:rPr lang="en-US" sz="1400" dirty="0" smtClean="0"/>
              <a:t>.</a:t>
            </a:r>
            <a:endParaRPr lang="en-US" sz="1400" dirty="0"/>
          </a:p>
        </p:txBody>
      </p:sp>
      <p:sp>
        <p:nvSpPr>
          <p:cNvPr id="6" name="Freeform 12"/>
          <p:cNvSpPr>
            <a:spLocks noEditPoints="1"/>
          </p:cNvSpPr>
          <p:nvPr/>
        </p:nvSpPr>
        <p:spPr bwMode="auto">
          <a:xfrm>
            <a:off x="914397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2"/>
          <p:cNvSpPr>
            <a:spLocks noEditPoints="1"/>
          </p:cNvSpPr>
          <p:nvPr/>
        </p:nvSpPr>
        <p:spPr bwMode="auto">
          <a:xfrm>
            <a:off x="1707147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2"/>
          <p:cNvSpPr>
            <a:spLocks noEditPoints="1"/>
          </p:cNvSpPr>
          <p:nvPr/>
        </p:nvSpPr>
        <p:spPr bwMode="auto">
          <a:xfrm>
            <a:off x="2499896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2"/>
          <p:cNvSpPr>
            <a:spLocks noEditPoints="1"/>
          </p:cNvSpPr>
          <p:nvPr/>
        </p:nvSpPr>
        <p:spPr bwMode="auto">
          <a:xfrm>
            <a:off x="3292645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2"/>
          <p:cNvSpPr>
            <a:spLocks noEditPoints="1"/>
          </p:cNvSpPr>
          <p:nvPr/>
        </p:nvSpPr>
        <p:spPr bwMode="auto">
          <a:xfrm>
            <a:off x="4085395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2"/>
          <p:cNvSpPr>
            <a:spLocks noEditPoints="1"/>
          </p:cNvSpPr>
          <p:nvPr/>
        </p:nvSpPr>
        <p:spPr bwMode="auto">
          <a:xfrm>
            <a:off x="4878144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 noEditPoints="1"/>
          </p:cNvSpPr>
          <p:nvPr/>
        </p:nvSpPr>
        <p:spPr bwMode="auto">
          <a:xfrm>
            <a:off x="5670893" y="4023189"/>
            <a:ext cx="691441" cy="1377873"/>
          </a:xfrm>
          <a:custGeom>
            <a:avLst/>
            <a:gdLst>
              <a:gd name="T0" fmla="*/ 58 w 117"/>
              <a:gd name="T1" fmla="*/ 41 h 238"/>
              <a:gd name="T2" fmla="*/ 79 w 117"/>
              <a:gd name="T3" fmla="*/ 20 h 238"/>
              <a:gd name="T4" fmla="*/ 58 w 117"/>
              <a:gd name="T5" fmla="*/ 0 h 238"/>
              <a:gd name="T6" fmla="*/ 38 w 117"/>
              <a:gd name="T7" fmla="*/ 20 h 238"/>
              <a:gd name="T8" fmla="*/ 58 w 117"/>
              <a:gd name="T9" fmla="*/ 41 h 238"/>
              <a:gd name="T10" fmla="*/ 116 w 117"/>
              <a:gd name="T11" fmla="*/ 134 h 238"/>
              <a:gd name="T12" fmla="*/ 92 w 117"/>
              <a:gd name="T13" fmla="*/ 65 h 238"/>
              <a:gd name="T14" fmla="*/ 58 w 117"/>
              <a:gd name="T15" fmla="*/ 51 h 238"/>
              <a:gd name="T16" fmla="*/ 25 w 117"/>
              <a:gd name="T17" fmla="*/ 65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5 w 117"/>
              <a:gd name="T25" fmla="*/ 91 h 238"/>
              <a:gd name="T26" fmla="*/ 31 w 117"/>
              <a:gd name="T27" fmla="*/ 231 h 238"/>
              <a:gd name="T28" fmla="*/ 40 w 117"/>
              <a:gd name="T29" fmla="*/ 238 h 238"/>
              <a:gd name="T30" fmla="*/ 49 w 117"/>
              <a:gd name="T31" fmla="*/ 231 h 238"/>
              <a:gd name="T32" fmla="*/ 58 w 117"/>
              <a:gd name="T33" fmla="*/ 149 h 238"/>
              <a:gd name="T34" fmla="*/ 68 w 117"/>
              <a:gd name="T35" fmla="*/ 231 h 238"/>
              <a:gd name="T36" fmla="*/ 77 w 117"/>
              <a:gd name="T37" fmla="*/ 238 h 238"/>
              <a:gd name="T38" fmla="*/ 85 w 117"/>
              <a:gd name="T39" fmla="*/ 231 h 238"/>
              <a:gd name="T40" fmla="*/ 82 w 117"/>
              <a:gd name="T41" fmla="*/ 91 h 238"/>
              <a:gd name="T42" fmla="*/ 103 w 117"/>
              <a:gd name="T43" fmla="*/ 139 h 238"/>
              <a:gd name="T44" fmla="*/ 112 w 117"/>
              <a:gd name="T45" fmla="*/ 142 h 238"/>
              <a:gd name="T46" fmla="*/ 116 w 117"/>
              <a:gd name="T4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7" h="238">
                <a:moveTo>
                  <a:pt x="58" y="41"/>
                </a:moveTo>
                <a:cubicBezTo>
                  <a:pt x="70" y="41"/>
                  <a:pt x="79" y="32"/>
                  <a:pt x="79" y="20"/>
                </a:cubicBezTo>
                <a:cubicBezTo>
                  <a:pt x="79" y="9"/>
                  <a:pt x="70" y="0"/>
                  <a:pt x="58" y="0"/>
                </a:cubicBezTo>
                <a:cubicBezTo>
                  <a:pt x="47" y="0"/>
                  <a:pt x="38" y="9"/>
                  <a:pt x="38" y="20"/>
                </a:cubicBezTo>
                <a:cubicBezTo>
                  <a:pt x="38" y="32"/>
                  <a:pt x="47" y="41"/>
                  <a:pt x="58" y="41"/>
                </a:cubicBezTo>
                <a:close/>
                <a:moveTo>
                  <a:pt x="116" y="134"/>
                </a:moveTo>
                <a:cubicBezTo>
                  <a:pt x="116" y="135"/>
                  <a:pt x="96" y="73"/>
                  <a:pt x="92" y="65"/>
                </a:cubicBezTo>
                <a:cubicBezTo>
                  <a:pt x="88" y="56"/>
                  <a:pt x="79" y="51"/>
                  <a:pt x="58" y="51"/>
                </a:cubicBezTo>
                <a:cubicBezTo>
                  <a:pt x="38" y="51"/>
                  <a:pt x="29" y="56"/>
                  <a:pt x="25" y="65"/>
                </a:cubicBezTo>
                <a:cubicBezTo>
                  <a:pt x="20" y="73"/>
                  <a:pt x="1" y="135"/>
                  <a:pt x="1" y="134"/>
                </a:cubicBezTo>
                <a:cubicBezTo>
                  <a:pt x="0" y="137"/>
                  <a:pt x="2" y="141"/>
                  <a:pt x="5" y="142"/>
                </a:cubicBezTo>
                <a:cubicBezTo>
                  <a:pt x="9" y="143"/>
                  <a:pt x="12" y="142"/>
                  <a:pt x="14" y="139"/>
                </a:cubicBezTo>
                <a:cubicBezTo>
                  <a:pt x="35" y="91"/>
                  <a:pt x="35" y="91"/>
                  <a:pt x="35" y="91"/>
                </a:cubicBezTo>
                <a:cubicBezTo>
                  <a:pt x="35" y="91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8" y="235"/>
                  <a:pt x="49" y="231"/>
                </a:cubicBezTo>
                <a:cubicBezTo>
                  <a:pt x="58" y="149"/>
                  <a:pt x="58" y="149"/>
                  <a:pt x="58" y="149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5" y="231"/>
                </a:cubicBezTo>
                <a:cubicBezTo>
                  <a:pt x="85" y="231"/>
                  <a:pt x="82" y="91"/>
                  <a:pt x="82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2"/>
                  <a:pt x="108" y="143"/>
                  <a:pt x="112" y="142"/>
                </a:cubicBezTo>
                <a:cubicBezTo>
                  <a:pt x="115" y="141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8927970" y="4545444"/>
            <a:ext cx="1550617" cy="855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4400" dirty="0" smtClean="0"/>
              <a:t>70%</a:t>
            </a:r>
          </a:p>
          <a:p>
            <a:pPr>
              <a:lnSpc>
                <a:spcPct val="80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</p:txBody>
      </p:sp>
      <p:sp>
        <p:nvSpPr>
          <p:cNvPr id="18" name="Text Placeholder 9"/>
          <p:cNvSpPr txBox="1">
            <a:spLocks/>
          </p:cNvSpPr>
          <p:nvPr/>
        </p:nvSpPr>
        <p:spPr>
          <a:xfrm>
            <a:off x="914398" y="1458183"/>
            <a:ext cx="5181602" cy="21544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defPPr>
              <a:defRPr lang="en-US"/>
            </a:defPPr>
            <a:lvl1pPr indent="0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None/>
              <a:defRPr sz="1600" kern="800" spc="-13"/>
            </a:lvl1pPr>
            <a:lvl2pPr marL="459306" indent="-230712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–"/>
              <a:defRPr sz="1600" kern="800"/>
            </a:lvl2pPr>
            <a:lvl3pPr marL="687900" indent="-228594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•"/>
              <a:defRPr sz="1600" kern="800"/>
            </a:lvl3pPr>
            <a:lvl4pPr marL="916494" indent="-228594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–"/>
              <a:defRPr sz="1600" kern="800"/>
            </a:lvl4pPr>
            <a:lvl5pPr marL="1145089" indent="-228594">
              <a:spcBef>
                <a:spcPct val="20000"/>
              </a:spcBef>
              <a:buClr>
                <a:schemeClr val="accent1"/>
              </a:buClr>
              <a:buFont typeface="Arial" panose="020B0604020202020204" pitchFamily="34" charset="0"/>
              <a:buChar char="»"/>
              <a:defRPr sz="1600" kern="800"/>
            </a:lvl5pPr>
            <a:lvl6pPr marL="3352716" indent="-304792">
              <a:spcBef>
                <a:spcPct val="20000"/>
              </a:spcBef>
              <a:buFont typeface="Arial" panose="020B0604020202020204" pitchFamily="34" charset="0"/>
              <a:buChar char="•"/>
              <a:defRPr sz="2667"/>
            </a:lvl6pPr>
            <a:lvl7pPr marL="3962301" indent="-304792">
              <a:spcBef>
                <a:spcPct val="20000"/>
              </a:spcBef>
              <a:buFont typeface="Arial" panose="020B0604020202020204" pitchFamily="34" charset="0"/>
              <a:buChar char="•"/>
              <a:defRPr sz="2667"/>
            </a:lvl7pPr>
            <a:lvl8pPr marL="4571886" indent="-304792">
              <a:spcBef>
                <a:spcPct val="20000"/>
              </a:spcBef>
              <a:buFont typeface="Arial" panose="020B0604020202020204" pitchFamily="34" charset="0"/>
              <a:buChar char="•"/>
              <a:defRPr sz="2667"/>
            </a:lvl8pPr>
            <a:lvl9pPr marL="5181470" indent="-304792">
              <a:spcBef>
                <a:spcPct val="20000"/>
              </a:spcBef>
              <a:buFont typeface="Arial" panose="020B0604020202020204" pitchFamily="34" charset="0"/>
              <a:buChar char="•"/>
              <a:defRPr sz="2667"/>
            </a:lvl9pPr>
          </a:lstStyle>
          <a:p>
            <a:r>
              <a:rPr lang="en-US" sz="1400" dirty="0" err="1"/>
              <a:t>Nulla</a:t>
            </a:r>
            <a:r>
              <a:rPr lang="en-US" sz="1400" dirty="0"/>
              <a:t> at </a:t>
            </a:r>
            <a:r>
              <a:rPr lang="en-US" sz="1400" dirty="0" err="1"/>
              <a:t>nulla</a:t>
            </a:r>
            <a:r>
              <a:rPr lang="en-US" sz="1400" dirty="0"/>
              <a:t> </a:t>
            </a:r>
            <a:r>
              <a:rPr lang="en-US" sz="1400" dirty="0" err="1"/>
              <a:t>malesuada</a:t>
            </a:r>
            <a:r>
              <a:rPr lang="en-US" sz="1400" dirty="0"/>
              <a:t>, </a:t>
            </a:r>
            <a:r>
              <a:rPr lang="en-US" sz="1400" dirty="0" err="1"/>
              <a:t>rhoncus</a:t>
            </a:r>
            <a:r>
              <a:rPr lang="en-US" sz="1400" dirty="0"/>
              <a:t> </a:t>
            </a:r>
            <a:r>
              <a:rPr lang="en-US" sz="1400" dirty="0" err="1"/>
              <a:t>sapien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, </a:t>
            </a:r>
            <a:r>
              <a:rPr lang="en-US" sz="1400" dirty="0" err="1"/>
              <a:t>sagittis</a:t>
            </a:r>
            <a:r>
              <a:rPr lang="en-US" sz="1400" dirty="0"/>
              <a:t> </a:t>
            </a:r>
            <a:r>
              <a:rPr lang="en-US" sz="1400" dirty="0" err="1"/>
              <a:t>neque</a:t>
            </a:r>
            <a:r>
              <a:rPr lang="en-US" sz="1400" dirty="0"/>
              <a:t>. </a:t>
            </a:r>
          </a:p>
        </p:txBody>
      </p:sp>
      <p:sp>
        <p:nvSpPr>
          <p:cNvPr id="20" name="Freeform 13"/>
          <p:cNvSpPr>
            <a:spLocks noEditPoints="1"/>
          </p:cNvSpPr>
          <p:nvPr/>
        </p:nvSpPr>
        <p:spPr bwMode="auto">
          <a:xfrm>
            <a:off x="914397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13"/>
          <p:cNvSpPr>
            <a:spLocks noEditPoints="1"/>
          </p:cNvSpPr>
          <p:nvPr/>
        </p:nvSpPr>
        <p:spPr bwMode="auto">
          <a:xfrm>
            <a:off x="1707145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3"/>
          <p:cNvSpPr>
            <a:spLocks noEditPoints="1"/>
          </p:cNvSpPr>
          <p:nvPr/>
        </p:nvSpPr>
        <p:spPr bwMode="auto">
          <a:xfrm>
            <a:off x="2499893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13"/>
          <p:cNvSpPr>
            <a:spLocks noEditPoints="1"/>
          </p:cNvSpPr>
          <p:nvPr/>
        </p:nvSpPr>
        <p:spPr bwMode="auto">
          <a:xfrm>
            <a:off x="3292640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13"/>
          <p:cNvSpPr>
            <a:spLocks noEditPoints="1"/>
          </p:cNvSpPr>
          <p:nvPr/>
        </p:nvSpPr>
        <p:spPr bwMode="auto">
          <a:xfrm>
            <a:off x="4085390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13"/>
          <p:cNvSpPr>
            <a:spLocks noEditPoints="1"/>
          </p:cNvSpPr>
          <p:nvPr/>
        </p:nvSpPr>
        <p:spPr bwMode="auto">
          <a:xfrm>
            <a:off x="4878141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13"/>
          <p:cNvSpPr>
            <a:spLocks noEditPoints="1"/>
          </p:cNvSpPr>
          <p:nvPr/>
        </p:nvSpPr>
        <p:spPr bwMode="auto">
          <a:xfrm>
            <a:off x="5670884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13"/>
          <p:cNvSpPr>
            <a:spLocks noEditPoints="1"/>
          </p:cNvSpPr>
          <p:nvPr/>
        </p:nvSpPr>
        <p:spPr bwMode="auto">
          <a:xfrm>
            <a:off x="6463631" y="1782979"/>
            <a:ext cx="691530" cy="1408994"/>
          </a:xfrm>
          <a:custGeom>
            <a:avLst/>
            <a:gdLst>
              <a:gd name="T0" fmla="*/ 59 w 117"/>
              <a:gd name="T1" fmla="*/ 41 h 238"/>
              <a:gd name="T2" fmla="*/ 79 w 117"/>
              <a:gd name="T3" fmla="*/ 21 h 238"/>
              <a:gd name="T4" fmla="*/ 59 w 117"/>
              <a:gd name="T5" fmla="*/ 0 h 238"/>
              <a:gd name="T6" fmla="*/ 38 w 117"/>
              <a:gd name="T7" fmla="*/ 21 h 238"/>
              <a:gd name="T8" fmla="*/ 59 w 117"/>
              <a:gd name="T9" fmla="*/ 41 h 238"/>
              <a:gd name="T10" fmla="*/ 116 w 117"/>
              <a:gd name="T11" fmla="*/ 134 h 238"/>
              <a:gd name="T12" fmla="*/ 92 w 117"/>
              <a:gd name="T13" fmla="*/ 64 h 238"/>
              <a:gd name="T14" fmla="*/ 59 w 117"/>
              <a:gd name="T15" fmla="*/ 51 h 238"/>
              <a:gd name="T16" fmla="*/ 25 w 117"/>
              <a:gd name="T17" fmla="*/ 64 h 238"/>
              <a:gd name="T18" fmla="*/ 1 w 117"/>
              <a:gd name="T19" fmla="*/ 134 h 238"/>
              <a:gd name="T20" fmla="*/ 5 w 117"/>
              <a:gd name="T21" fmla="*/ 142 h 238"/>
              <a:gd name="T22" fmla="*/ 14 w 117"/>
              <a:gd name="T23" fmla="*/ 139 h 238"/>
              <a:gd name="T24" fmla="*/ 34 w 117"/>
              <a:gd name="T25" fmla="*/ 91 h 238"/>
              <a:gd name="T26" fmla="*/ 20 w 117"/>
              <a:gd name="T27" fmla="*/ 175 h 238"/>
              <a:gd name="T28" fmla="*/ 33 w 117"/>
              <a:gd name="T29" fmla="*/ 175 h 238"/>
              <a:gd name="T30" fmla="*/ 31 w 117"/>
              <a:gd name="T31" fmla="*/ 231 h 238"/>
              <a:gd name="T32" fmla="*/ 40 w 117"/>
              <a:gd name="T33" fmla="*/ 238 h 238"/>
              <a:gd name="T34" fmla="*/ 49 w 117"/>
              <a:gd name="T35" fmla="*/ 231 h 238"/>
              <a:gd name="T36" fmla="*/ 55 w 117"/>
              <a:gd name="T37" fmla="*/ 175 h 238"/>
              <a:gd name="T38" fmla="*/ 62 w 117"/>
              <a:gd name="T39" fmla="*/ 175 h 238"/>
              <a:gd name="T40" fmla="*/ 68 w 117"/>
              <a:gd name="T41" fmla="*/ 231 h 238"/>
              <a:gd name="T42" fmla="*/ 77 w 117"/>
              <a:gd name="T43" fmla="*/ 238 h 238"/>
              <a:gd name="T44" fmla="*/ 86 w 117"/>
              <a:gd name="T45" fmla="*/ 231 h 238"/>
              <a:gd name="T46" fmla="*/ 84 w 117"/>
              <a:gd name="T47" fmla="*/ 175 h 238"/>
              <a:gd name="T48" fmla="*/ 97 w 117"/>
              <a:gd name="T49" fmla="*/ 175 h 238"/>
              <a:gd name="T50" fmla="*/ 83 w 117"/>
              <a:gd name="T51" fmla="*/ 91 h 238"/>
              <a:gd name="T52" fmla="*/ 103 w 117"/>
              <a:gd name="T53" fmla="*/ 139 h 238"/>
              <a:gd name="T54" fmla="*/ 112 w 117"/>
              <a:gd name="T55" fmla="*/ 142 h 238"/>
              <a:gd name="T56" fmla="*/ 116 w 117"/>
              <a:gd name="T57" fmla="*/ 134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7" h="238">
                <a:moveTo>
                  <a:pt x="59" y="41"/>
                </a:moveTo>
                <a:cubicBezTo>
                  <a:pt x="70" y="41"/>
                  <a:pt x="79" y="32"/>
                  <a:pt x="79" y="21"/>
                </a:cubicBezTo>
                <a:cubicBezTo>
                  <a:pt x="79" y="9"/>
                  <a:pt x="70" y="0"/>
                  <a:pt x="59" y="0"/>
                </a:cubicBezTo>
                <a:cubicBezTo>
                  <a:pt x="47" y="0"/>
                  <a:pt x="38" y="9"/>
                  <a:pt x="38" y="21"/>
                </a:cubicBezTo>
                <a:cubicBezTo>
                  <a:pt x="38" y="32"/>
                  <a:pt x="47" y="41"/>
                  <a:pt x="59" y="41"/>
                </a:cubicBezTo>
                <a:close/>
                <a:moveTo>
                  <a:pt x="116" y="134"/>
                </a:moveTo>
                <a:cubicBezTo>
                  <a:pt x="116" y="134"/>
                  <a:pt x="96" y="73"/>
                  <a:pt x="92" y="64"/>
                </a:cubicBezTo>
                <a:cubicBezTo>
                  <a:pt x="88" y="56"/>
                  <a:pt x="79" y="51"/>
                  <a:pt x="59" y="51"/>
                </a:cubicBezTo>
                <a:cubicBezTo>
                  <a:pt x="38" y="51"/>
                  <a:pt x="29" y="56"/>
                  <a:pt x="25" y="64"/>
                </a:cubicBezTo>
                <a:cubicBezTo>
                  <a:pt x="21" y="73"/>
                  <a:pt x="1" y="134"/>
                  <a:pt x="1" y="134"/>
                </a:cubicBezTo>
                <a:cubicBezTo>
                  <a:pt x="0" y="137"/>
                  <a:pt x="2" y="140"/>
                  <a:pt x="5" y="142"/>
                </a:cubicBezTo>
                <a:cubicBezTo>
                  <a:pt x="9" y="143"/>
                  <a:pt x="12" y="141"/>
                  <a:pt x="14" y="139"/>
                </a:cubicBezTo>
                <a:cubicBezTo>
                  <a:pt x="34" y="91"/>
                  <a:pt x="34" y="91"/>
                  <a:pt x="34" y="91"/>
                </a:cubicBezTo>
                <a:cubicBezTo>
                  <a:pt x="20" y="175"/>
                  <a:pt x="20" y="175"/>
                  <a:pt x="20" y="175"/>
                </a:cubicBezTo>
                <a:cubicBezTo>
                  <a:pt x="33" y="175"/>
                  <a:pt x="33" y="175"/>
                  <a:pt x="33" y="175"/>
                </a:cubicBezTo>
                <a:cubicBezTo>
                  <a:pt x="33" y="175"/>
                  <a:pt x="32" y="231"/>
                  <a:pt x="31" y="231"/>
                </a:cubicBezTo>
                <a:cubicBezTo>
                  <a:pt x="32" y="235"/>
                  <a:pt x="36" y="238"/>
                  <a:pt x="40" y="238"/>
                </a:cubicBezTo>
                <a:cubicBezTo>
                  <a:pt x="45" y="238"/>
                  <a:pt x="49" y="235"/>
                  <a:pt x="49" y="231"/>
                </a:cubicBezTo>
                <a:cubicBezTo>
                  <a:pt x="55" y="175"/>
                  <a:pt x="55" y="175"/>
                  <a:pt x="5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8" y="231"/>
                  <a:pt x="68" y="231"/>
                  <a:pt x="68" y="231"/>
                </a:cubicBezTo>
                <a:cubicBezTo>
                  <a:pt x="68" y="235"/>
                  <a:pt x="72" y="238"/>
                  <a:pt x="77" y="238"/>
                </a:cubicBezTo>
                <a:cubicBezTo>
                  <a:pt x="81" y="238"/>
                  <a:pt x="85" y="235"/>
                  <a:pt x="86" y="231"/>
                </a:cubicBezTo>
                <a:cubicBezTo>
                  <a:pt x="85" y="231"/>
                  <a:pt x="84" y="175"/>
                  <a:pt x="84" y="175"/>
                </a:cubicBezTo>
                <a:cubicBezTo>
                  <a:pt x="97" y="175"/>
                  <a:pt x="97" y="175"/>
                  <a:pt x="97" y="175"/>
                </a:cubicBezTo>
                <a:cubicBezTo>
                  <a:pt x="83" y="91"/>
                  <a:pt x="83" y="91"/>
                  <a:pt x="83" y="91"/>
                </a:cubicBezTo>
                <a:cubicBezTo>
                  <a:pt x="103" y="139"/>
                  <a:pt x="103" y="139"/>
                  <a:pt x="103" y="139"/>
                </a:cubicBezTo>
                <a:cubicBezTo>
                  <a:pt x="105" y="141"/>
                  <a:pt x="108" y="143"/>
                  <a:pt x="112" y="142"/>
                </a:cubicBezTo>
                <a:cubicBezTo>
                  <a:pt x="115" y="140"/>
                  <a:pt x="117" y="137"/>
                  <a:pt x="116" y="134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8927970" y="2428840"/>
            <a:ext cx="1550617" cy="85561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sz="4400" dirty="0" smtClean="0"/>
              <a:t>80%</a:t>
            </a:r>
          </a:p>
          <a:p>
            <a:pPr>
              <a:lnSpc>
                <a:spcPct val="80000"/>
              </a:lnSpc>
            </a:pPr>
            <a:r>
              <a:rPr lang="en-US" sz="1800" dirty="0" err="1" smtClean="0"/>
              <a:t>Lorem</a:t>
            </a:r>
            <a:r>
              <a:rPr lang="en-US" sz="1800" dirty="0" smtClean="0"/>
              <a:t> </a:t>
            </a:r>
            <a:r>
              <a:rPr lang="en-US" sz="1800" dirty="0" err="1" smtClean="0"/>
              <a:t>ipsum</a:t>
            </a:r>
            <a:endParaRPr lang="en-US" sz="1800" dirty="0"/>
          </a:p>
        </p:txBody>
      </p:sp>
      <p:grpSp>
        <p:nvGrpSpPr>
          <p:cNvPr id="59" name="Group 58"/>
          <p:cNvGrpSpPr/>
          <p:nvPr/>
        </p:nvGrpSpPr>
        <p:grpSpPr>
          <a:xfrm>
            <a:off x="914397" y="4023189"/>
            <a:ext cx="7826190" cy="1377873"/>
            <a:chOff x="914397" y="4023189"/>
            <a:chExt cx="7826190" cy="1377873"/>
          </a:xfrm>
        </p:grpSpPr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646364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725639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/>
            <p:cNvSpPr>
              <a:spLocks noEditPoints="1"/>
            </p:cNvSpPr>
            <p:nvPr/>
          </p:nvSpPr>
          <p:spPr bwMode="auto">
            <a:xfrm>
              <a:off x="8049146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408539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2"/>
            <p:cNvSpPr>
              <a:spLocks noEditPoints="1"/>
            </p:cNvSpPr>
            <p:nvPr/>
          </p:nvSpPr>
          <p:spPr bwMode="auto">
            <a:xfrm>
              <a:off x="487814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/>
            <p:cNvSpPr>
              <a:spLocks noEditPoints="1"/>
            </p:cNvSpPr>
            <p:nvPr/>
          </p:nvSpPr>
          <p:spPr bwMode="auto">
            <a:xfrm>
              <a:off x="567089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329264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91439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2"/>
            <p:cNvSpPr>
              <a:spLocks noEditPoints="1"/>
            </p:cNvSpPr>
            <p:nvPr/>
          </p:nvSpPr>
          <p:spPr bwMode="auto">
            <a:xfrm>
              <a:off x="170714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2"/>
            <p:cNvSpPr>
              <a:spLocks noEditPoints="1"/>
            </p:cNvSpPr>
            <p:nvPr/>
          </p:nvSpPr>
          <p:spPr bwMode="auto">
            <a:xfrm>
              <a:off x="2499897" y="4023189"/>
              <a:ext cx="691441" cy="1377873"/>
            </a:xfrm>
            <a:custGeom>
              <a:avLst/>
              <a:gdLst>
                <a:gd name="T0" fmla="*/ 58 w 117"/>
                <a:gd name="T1" fmla="*/ 41 h 238"/>
                <a:gd name="T2" fmla="*/ 79 w 117"/>
                <a:gd name="T3" fmla="*/ 20 h 238"/>
                <a:gd name="T4" fmla="*/ 58 w 117"/>
                <a:gd name="T5" fmla="*/ 0 h 238"/>
                <a:gd name="T6" fmla="*/ 38 w 117"/>
                <a:gd name="T7" fmla="*/ 20 h 238"/>
                <a:gd name="T8" fmla="*/ 58 w 117"/>
                <a:gd name="T9" fmla="*/ 41 h 238"/>
                <a:gd name="T10" fmla="*/ 116 w 117"/>
                <a:gd name="T11" fmla="*/ 134 h 238"/>
                <a:gd name="T12" fmla="*/ 92 w 117"/>
                <a:gd name="T13" fmla="*/ 65 h 238"/>
                <a:gd name="T14" fmla="*/ 58 w 117"/>
                <a:gd name="T15" fmla="*/ 51 h 238"/>
                <a:gd name="T16" fmla="*/ 25 w 117"/>
                <a:gd name="T17" fmla="*/ 65 h 238"/>
                <a:gd name="T18" fmla="*/ 1 w 117"/>
                <a:gd name="T19" fmla="*/ 134 h 238"/>
                <a:gd name="T20" fmla="*/ 5 w 117"/>
                <a:gd name="T21" fmla="*/ 142 h 238"/>
                <a:gd name="T22" fmla="*/ 14 w 117"/>
                <a:gd name="T23" fmla="*/ 139 h 238"/>
                <a:gd name="T24" fmla="*/ 35 w 117"/>
                <a:gd name="T25" fmla="*/ 91 h 238"/>
                <a:gd name="T26" fmla="*/ 31 w 117"/>
                <a:gd name="T27" fmla="*/ 231 h 238"/>
                <a:gd name="T28" fmla="*/ 40 w 117"/>
                <a:gd name="T29" fmla="*/ 238 h 238"/>
                <a:gd name="T30" fmla="*/ 49 w 117"/>
                <a:gd name="T31" fmla="*/ 231 h 238"/>
                <a:gd name="T32" fmla="*/ 58 w 117"/>
                <a:gd name="T33" fmla="*/ 149 h 238"/>
                <a:gd name="T34" fmla="*/ 68 w 117"/>
                <a:gd name="T35" fmla="*/ 231 h 238"/>
                <a:gd name="T36" fmla="*/ 77 w 117"/>
                <a:gd name="T37" fmla="*/ 238 h 238"/>
                <a:gd name="T38" fmla="*/ 85 w 117"/>
                <a:gd name="T39" fmla="*/ 231 h 238"/>
                <a:gd name="T40" fmla="*/ 82 w 117"/>
                <a:gd name="T41" fmla="*/ 91 h 238"/>
                <a:gd name="T42" fmla="*/ 103 w 117"/>
                <a:gd name="T43" fmla="*/ 139 h 238"/>
                <a:gd name="T44" fmla="*/ 112 w 117"/>
                <a:gd name="T45" fmla="*/ 142 h 238"/>
                <a:gd name="T46" fmla="*/ 116 w 117"/>
                <a:gd name="T47" fmla="*/ 134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" h="238">
                  <a:moveTo>
                    <a:pt x="58" y="41"/>
                  </a:moveTo>
                  <a:cubicBezTo>
                    <a:pt x="70" y="41"/>
                    <a:pt x="79" y="32"/>
                    <a:pt x="79" y="20"/>
                  </a:cubicBezTo>
                  <a:cubicBezTo>
                    <a:pt x="79" y="9"/>
                    <a:pt x="70" y="0"/>
                    <a:pt x="58" y="0"/>
                  </a:cubicBezTo>
                  <a:cubicBezTo>
                    <a:pt x="47" y="0"/>
                    <a:pt x="38" y="9"/>
                    <a:pt x="38" y="20"/>
                  </a:cubicBezTo>
                  <a:cubicBezTo>
                    <a:pt x="38" y="32"/>
                    <a:pt x="47" y="41"/>
                    <a:pt x="58" y="41"/>
                  </a:cubicBezTo>
                  <a:close/>
                  <a:moveTo>
                    <a:pt x="116" y="134"/>
                  </a:moveTo>
                  <a:cubicBezTo>
                    <a:pt x="116" y="135"/>
                    <a:pt x="96" y="73"/>
                    <a:pt x="92" y="65"/>
                  </a:cubicBezTo>
                  <a:cubicBezTo>
                    <a:pt x="88" y="56"/>
                    <a:pt x="79" y="51"/>
                    <a:pt x="58" y="51"/>
                  </a:cubicBezTo>
                  <a:cubicBezTo>
                    <a:pt x="38" y="51"/>
                    <a:pt x="29" y="56"/>
                    <a:pt x="25" y="65"/>
                  </a:cubicBezTo>
                  <a:cubicBezTo>
                    <a:pt x="20" y="73"/>
                    <a:pt x="1" y="135"/>
                    <a:pt x="1" y="134"/>
                  </a:cubicBezTo>
                  <a:cubicBezTo>
                    <a:pt x="0" y="137"/>
                    <a:pt x="2" y="141"/>
                    <a:pt x="5" y="142"/>
                  </a:cubicBezTo>
                  <a:cubicBezTo>
                    <a:pt x="9" y="143"/>
                    <a:pt x="12" y="142"/>
                    <a:pt x="14" y="139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2" y="231"/>
                    <a:pt x="31" y="231"/>
                  </a:cubicBezTo>
                  <a:cubicBezTo>
                    <a:pt x="32" y="235"/>
                    <a:pt x="36" y="238"/>
                    <a:pt x="40" y="238"/>
                  </a:cubicBezTo>
                  <a:cubicBezTo>
                    <a:pt x="45" y="238"/>
                    <a:pt x="48" y="235"/>
                    <a:pt x="49" y="231"/>
                  </a:cubicBezTo>
                  <a:cubicBezTo>
                    <a:pt x="58" y="149"/>
                    <a:pt x="58" y="149"/>
                    <a:pt x="58" y="149"/>
                  </a:cubicBezTo>
                  <a:cubicBezTo>
                    <a:pt x="68" y="231"/>
                    <a:pt x="68" y="231"/>
                    <a:pt x="68" y="231"/>
                  </a:cubicBezTo>
                  <a:cubicBezTo>
                    <a:pt x="68" y="235"/>
                    <a:pt x="72" y="238"/>
                    <a:pt x="77" y="238"/>
                  </a:cubicBezTo>
                  <a:cubicBezTo>
                    <a:pt x="81" y="238"/>
                    <a:pt x="85" y="235"/>
                    <a:pt x="85" y="231"/>
                  </a:cubicBezTo>
                  <a:cubicBezTo>
                    <a:pt x="85" y="231"/>
                    <a:pt x="82" y="91"/>
                    <a:pt x="82" y="91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5" y="142"/>
                    <a:pt x="108" y="143"/>
                    <a:pt x="112" y="142"/>
                  </a:cubicBezTo>
                  <a:cubicBezTo>
                    <a:pt x="115" y="141"/>
                    <a:pt x="117" y="137"/>
                    <a:pt x="116" y="134"/>
                  </a:cubicBezTo>
                  <a:close/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Rectangle 42"/>
          <p:cNvSpPr/>
          <p:nvPr/>
        </p:nvSpPr>
        <p:spPr>
          <a:xfrm>
            <a:off x="302772" y="7209420"/>
            <a:ext cx="8882724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/>
              <a:t>Photograph is public domain. License info:</a:t>
            </a:r>
          </a:p>
          <a:p>
            <a:r>
              <a:rPr lang="en-US" sz="1200" dirty="0"/>
              <a:t>All photos published on </a:t>
            </a:r>
            <a:r>
              <a:rPr lang="en-US" sz="1200" dirty="0" err="1"/>
              <a:t>Unsplash</a:t>
            </a:r>
            <a:r>
              <a:rPr lang="en-US" sz="1200" dirty="0"/>
              <a:t> are licensed under </a:t>
            </a:r>
            <a:r>
              <a:rPr lang="en-US" sz="1200" dirty="0">
                <a:hlinkClick r:id="rId3"/>
              </a:rPr>
              <a:t>Creative Commons Zero</a:t>
            </a:r>
            <a:r>
              <a:rPr lang="en-US" sz="1200" dirty="0"/>
              <a:t> which means you can copy, modify, distribute and use the photos for free, including commercial purposes, without asking permission from or providing attribution to the photographer or </a:t>
            </a:r>
            <a:r>
              <a:rPr lang="en-US" sz="1200" dirty="0" err="1"/>
              <a:t>Unsplash</a:t>
            </a:r>
            <a:r>
              <a:rPr lang="en-US" sz="1200" dirty="0" smtClean="0"/>
              <a:t>.</a:t>
            </a:r>
          </a:p>
          <a:p>
            <a:r>
              <a:rPr lang="en-US" sz="1200" dirty="0" smtClean="0"/>
              <a:t>CREATIVE COMMONS </a:t>
            </a:r>
            <a:r>
              <a:rPr lang="en-US" sz="1200" dirty="0"/>
              <a:t>ZERO: http://creativecommons.org/publicdomain/zero/1.0</a:t>
            </a:r>
            <a:r>
              <a:rPr lang="en-US" sz="1200" dirty="0" smtClean="0"/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418279985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1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6" grpId="0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30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1980604" y="3369495"/>
            <a:ext cx="7098440" cy="0"/>
          </a:xfrm>
          <a:prstGeom prst="line">
            <a:avLst/>
          </a:prstGeom>
          <a:noFill/>
          <a:ln w="41275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26" name="Group 25"/>
          <p:cNvGrpSpPr/>
          <p:nvPr/>
        </p:nvGrpSpPr>
        <p:grpSpPr>
          <a:xfrm>
            <a:off x="8916267" y="3095252"/>
            <a:ext cx="2264708" cy="1894923"/>
            <a:chOff x="6687200" y="2321439"/>
            <a:chExt cx="1698531" cy="1421192"/>
          </a:xfrm>
        </p:grpSpPr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7658548" y="2321439"/>
              <a:ext cx="727183" cy="1421192"/>
            </a:xfrm>
            <a:custGeom>
              <a:avLst/>
              <a:gdLst>
                <a:gd name="T0" fmla="*/ 0 w 548"/>
                <a:gd name="T1" fmla="*/ 916 h 1071"/>
                <a:gd name="T2" fmla="*/ 0 w 548"/>
                <a:gd name="T3" fmla="*/ 1071 h 1071"/>
                <a:gd name="T4" fmla="*/ 548 w 548"/>
                <a:gd name="T5" fmla="*/ 533 h 1071"/>
                <a:gd name="T6" fmla="*/ 0 w 548"/>
                <a:gd name="T7" fmla="*/ 0 h 1071"/>
                <a:gd name="T8" fmla="*/ 0 w 548"/>
                <a:gd name="T9" fmla="*/ 155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1071">
                  <a:moveTo>
                    <a:pt x="0" y="916"/>
                  </a:moveTo>
                  <a:lnTo>
                    <a:pt x="0" y="1071"/>
                  </a:lnTo>
                  <a:lnTo>
                    <a:pt x="548" y="533"/>
                  </a:lnTo>
                  <a:lnTo>
                    <a:pt x="0" y="0"/>
                  </a:lnTo>
                  <a:lnTo>
                    <a:pt x="0" y="155"/>
                  </a:lnTo>
                </a:path>
              </a:pathLst>
            </a:cu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Line 18"/>
            <p:cNvSpPr>
              <a:spLocks noChangeShapeType="1"/>
            </p:cNvSpPr>
            <p:nvPr/>
          </p:nvSpPr>
          <p:spPr bwMode="auto">
            <a:xfrm>
              <a:off x="6687201" y="3536950"/>
              <a:ext cx="971347" cy="0"/>
            </a:xfrm>
            <a:prstGeom prst="line">
              <a:avLst/>
            </a:pr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5" name="Line 19"/>
            <p:cNvSpPr>
              <a:spLocks noChangeShapeType="1"/>
            </p:cNvSpPr>
            <p:nvPr/>
          </p:nvSpPr>
          <p:spPr bwMode="auto">
            <a:xfrm flipH="1">
              <a:off x="6687200" y="2527121"/>
              <a:ext cx="971347" cy="0"/>
            </a:xfrm>
            <a:prstGeom prst="line">
              <a:avLst/>
            </a:pr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011027" y="1748813"/>
            <a:ext cx="2264707" cy="1884307"/>
            <a:chOff x="758270" y="1311610"/>
            <a:chExt cx="1698530" cy="1413230"/>
          </a:xfrm>
        </p:grpSpPr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758270" y="1311610"/>
              <a:ext cx="727183" cy="1413230"/>
            </a:xfrm>
            <a:custGeom>
              <a:avLst/>
              <a:gdLst>
                <a:gd name="T0" fmla="*/ 548 w 548"/>
                <a:gd name="T1" fmla="*/ 149 h 1065"/>
                <a:gd name="T2" fmla="*/ 548 w 548"/>
                <a:gd name="T3" fmla="*/ 0 h 1065"/>
                <a:gd name="T4" fmla="*/ 0 w 548"/>
                <a:gd name="T5" fmla="*/ 532 h 1065"/>
                <a:gd name="T6" fmla="*/ 548 w 548"/>
                <a:gd name="T7" fmla="*/ 1065 h 1065"/>
                <a:gd name="T8" fmla="*/ 548 w 548"/>
                <a:gd name="T9" fmla="*/ 916 h 1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8" h="1065">
                  <a:moveTo>
                    <a:pt x="548" y="149"/>
                  </a:moveTo>
                  <a:lnTo>
                    <a:pt x="548" y="0"/>
                  </a:lnTo>
                  <a:lnTo>
                    <a:pt x="0" y="532"/>
                  </a:lnTo>
                  <a:lnTo>
                    <a:pt x="548" y="1065"/>
                  </a:lnTo>
                  <a:lnTo>
                    <a:pt x="548" y="916"/>
                  </a:lnTo>
                </a:path>
              </a:pathLst>
            </a:cu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Line 15"/>
            <p:cNvSpPr>
              <a:spLocks noChangeShapeType="1"/>
            </p:cNvSpPr>
            <p:nvPr/>
          </p:nvSpPr>
          <p:spPr bwMode="auto">
            <a:xfrm flipH="1">
              <a:off x="1485453" y="1509330"/>
              <a:ext cx="971347" cy="0"/>
            </a:xfrm>
            <a:prstGeom prst="line">
              <a:avLst/>
            </a:pr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Line 15"/>
            <p:cNvSpPr>
              <a:spLocks noChangeShapeType="1"/>
            </p:cNvSpPr>
            <p:nvPr/>
          </p:nvSpPr>
          <p:spPr bwMode="auto">
            <a:xfrm flipH="1">
              <a:off x="1485453" y="2527121"/>
              <a:ext cx="971347" cy="0"/>
            </a:xfrm>
            <a:prstGeom prst="line">
              <a:avLst/>
            </a:prstGeom>
            <a:noFill/>
            <a:ln w="41275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0" name="Oval 29"/>
          <p:cNvSpPr/>
          <p:nvPr/>
        </p:nvSpPr>
        <p:spPr>
          <a:xfrm>
            <a:off x="3294758" y="1648912"/>
            <a:ext cx="743989" cy="743989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41275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01</a:t>
            </a:r>
          </a:p>
        </p:txBody>
      </p:sp>
      <p:sp>
        <p:nvSpPr>
          <p:cNvPr id="31" name="Oval 30"/>
          <p:cNvSpPr/>
          <p:nvPr/>
        </p:nvSpPr>
        <p:spPr>
          <a:xfrm>
            <a:off x="8140419" y="4343939"/>
            <a:ext cx="743989" cy="743989"/>
          </a:xfrm>
          <a:prstGeom prst="ellipse">
            <a:avLst/>
          </a:prstGeom>
          <a:solidFill>
            <a:schemeClr val="accent1">
              <a:alpha val="80000"/>
            </a:schemeClr>
          </a:solidFill>
          <a:ln w="41275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4245309" y="1771368"/>
            <a:ext cx="5451091" cy="114884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200" dirty="0"/>
              <a:t>Back-end infrastructure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Aliquam</a:t>
            </a:r>
            <a:r>
              <a:rPr lang="en-US" sz="1467" dirty="0"/>
              <a:t> </a:t>
            </a:r>
            <a:r>
              <a:rPr lang="en-US" sz="1467" dirty="0" err="1"/>
              <a:t>iaculis</a:t>
            </a:r>
            <a:r>
              <a:rPr lang="en-US" sz="1467" dirty="0"/>
              <a:t> </a:t>
            </a:r>
            <a:r>
              <a:rPr lang="en-US" sz="1467" dirty="0" err="1"/>
              <a:t>aliquet</a:t>
            </a:r>
            <a:r>
              <a:rPr lang="en-US" sz="1467" dirty="0"/>
              <a:t> </a:t>
            </a:r>
            <a:r>
              <a:rPr lang="en-US" sz="1467" dirty="0" err="1"/>
              <a:t>elementum</a:t>
            </a:r>
            <a:r>
              <a:rPr lang="en-US" sz="1467" dirty="0"/>
              <a:t>. </a:t>
            </a:r>
            <a:r>
              <a:rPr lang="en-US" sz="1467" dirty="0" err="1"/>
              <a:t>Aenean</a:t>
            </a:r>
            <a:r>
              <a:rPr lang="en-US" sz="1467" dirty="0"/>
              <a:t> </a:t>
            </a:r>
            <a:r>
              <a:rPr lang="en-US" sz="1467" dirty="0" err="1"/>
              <a:t>pulvinar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turpis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sagittis</a:t>
            </a:r>
            <a:r>
              <a:rPr lang="en-US" sz="1467" dirty="0"/>
              <a:t>.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 </a:t>
            </a:r>
            <a:r>
              <a:rPr lang="en-US" sz="1467" dirty="0" err="1"/>
              <a:t>lorem</a:t>
            </a:r>
            <a:r>
              <a:rPr lang="en-US" sz="1467" dirty="0"/>
              <a:t>, </a:t>
            </a:r>
            <a:r>
              <a:rPr lang="en-US" sz="1467" dirty="0" err="1"/>
              <a:t>sollicitudin</a:t>
            </a:r>
            <a:r>
              <a:rPr lang="en-US" sz="1467" dirty="0"/>
              <a:t> non </a:t>
            </a:r>
            <a:r>
              <a:rPr lang="en-US" sz="1467" dirty="0" err="1"/>
              <a:t>porttitor</a:t>
            </a:r>
            <a:r>
              <a:rPr lang="en-US" sz="1467" dirty="0"/>
              <a:t> id</a:t>
            </a:r>
          </a:p>
        </p:txBody>
      </p:sp>
      <p:sp>
        <p:nvSpPr>
          <p:cNvPr id="33" name="Rectangle 32"/>
          <p:cNvSpPr/>
          <p:nvPr/>
        </p:nvSpPr>
        <p:spPr>
          <a:xfrm>
            <a:off x="2591612" y="4468973"/>
            <a:ext cx="5428941" cy="1587101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r">
              <a:lnSpc>
                <a:spcPct val="89000"/>
              </a:lnSpc>
            </a:pPr>
            <a:r>
              <a:rPr lang="en-US" sz="3200" dirty="0"/>
              <a:t>Fully-developed e-commerce</a:t>
            </a:r>
          </a:p>
          <a:p>
            <a:pPr algn="r">
              <a:lnSpc>
                <a:spcPct val="89000"/>
              </a:lnSpc>
            </a:pPr>
            <a:r>
              <a:rPr lang="en-US" sz="1467" dirty="0" err="1"/>
              <a:t>viverra</a:t>
            </a:r>
            <a:r>
              <a:rPr lang="en-US" sz="1467" dirty="0"/>
              <a:t> sit amet </a:t>
            </a:r>
            <a:r>
              <a:rPr lang="en-US" sz="1467" dirty="0" err="1"/>
              <a:t>justo</a:t>
            </a:r>
            <a:r>
              <a:rPr lang="en-US" sz="1467" dirty="0"/>
              <a:t>. </a:t>
            </a:r>
            <a:r>
              <a:rPr lang="en-US" sz="1467" dirty="0" err="1"/>
              <a:t>Vestibulum</a:t>
            </a:r>
            <a:r>
              <a:rPr lang="en-US" sz="1467" dirty="0"/>
              <a:t> ante ipsum </a:t>
            </a:r>
            <a:r>
              <a:rPr lang="en-US" sz="1467" dirty="0" err="1"/>
              <a:t>primis</a:t>
            </a:r>
            <a:r>
              <a:rPr lang="en-US" sz="1467" dirty="0"/>
              <a:t> in </a:t>
            </a:r>
            <a:r>
              <a:rPr lang="en-US" sz="1467" dirty="0" err="1"/>
              <a:t>faucibus</a:t>
            </a:r>
            <a:r>
              <a:rPr lang="en-US" sz="1467" dirty="0"/>
              <a:t> </a:t>
            </a:r>
            <a:r>
              <a:rPr lang="en-US" sz="1467" dirty="0" err="1"/>
              <a:t>orci</a:t>
            </a:r>
            <a:r>
              <a:rPr lang="en-US" sz="1467" dirty="0"/>
              <a:t> </a:t>
            </a:r>
            <a:r>
              <a:rPr lang="en-US" sz="1467" dirty="0" err="1"/>
              <a:t>luctus</a:t>
            </a:r>
            <a:r>
              <a:rPr lang="en-US" sz="1467" dirty="0"/>
              <a:t> et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posuere</a:t>
            </a:r>
            <a:r>
              <a:rPr lang="en-US" sz="1467" dirty="0"/>
              <a:t> </a:t>
            </a:r>
            <a:r>
              <a:rPr lang="en-US" sz="1467" dirty="0" err="1"/>
              <a:t>cubilia</a:t>
            </a:r>
            <a:r>
              <a:rPr lang="en-US" sz="1467" dirty="0"/>
              <a:t> </a:t>
            </a:r>
            <a:r>
              <a:rPr lang="en-US" sz="1467" dirty="0" err="1"/>
              <a:t>Curae</a:t>
            </a:r>
            <a:r>
              <a:rPr lang="en-US" sz="1467" dirty="0"/>
              <a:t>;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est</a:t>
            </a:r>
            <a:r>
              <a:rPr lang="en-US" sz="1467" dirty="0"/>
              <a:t> </a:t>
            </a:r>
            <a:r>
              <a:rPr lang="en-US" sz="1467" dirty="0" err="1"/>
              <a:t>metus</a:t>
            </a:r>
            <a:r>
              <a:rPr lang="en-US" sz="1467" dirty="0"/>
              <a:t>, </a:t>
            </a:r>
            <a:r>
              <a:rPr lang="en-US" sz="1467" dirty="0" err="1"/>
              <a:t>elementum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turpis</a:t>
            </a:r>
            <a:r>
              <a:rPr lang="en-US" sz="1467" dirty="0"/>
              <a:t> vitae, </a:t>
            </a:r>
            <a:r>
              <a:rPr lang="en-US" sz="1467" dirty="0" err="1"/>
              <a:t>sodales</a:t>
            </a:r>
            <a:r>
              <a:rPr lang="en-US" sz="1467" dirty="0"/>
              <a:t> </a:t>
            </a:r>
            <a:r>
              <a:rPr lang="en-US" sz="1467" dirty="0" err="1"/>
              <a:t>porta</a:t>
            </a:r>
            <a:r>
              <a:rPr lang="en-US" sz="1467" dirty="0"/>
              <a:t> </a:t>
            </a:r>
            <a:r>
              <a:rPr lang="en-US" sz="1467" dirty="0" err="1"/>
              <a:t>orci</a:t>
            </a:r>
            <a:r>
              <a:rPr lang="en-US" sz="1467" dirty="0"/>
              <a:t>. </a:t>
            </a:r>
          </a:p>
        </p:txBody>
      </p:sp>
      <p:sp>
        <p:nvSpPr>
          <p:cNvPr id="34" name="Title 3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Opposite arrow infographic</a:t>
            </a:r>
            <a:endParaRPr lang="en-US" dirty="0"/>
          </a:p>
        </p:txBody>
      </p:sp>
      <p:sp>
        <p:nvSpPr>
          <p:cNvPr id="35" name="Text Placeholder 3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Is easily edited and fully animated</a:t>
            </a:r>
            <a:endParaRPr lang="en-US" dirty="0"/>
          </a:p>
        </p:txBody>
      </p:sp>
      <p:sp>
        <p:nvSpPr>
          <p:cNvPr id="36" name="Freeform 33"/>
          <p:cNvSpPr>
            <a:spLocks noChangeAspect="1" noEditPoints="1"/>
          </p:cNvSpPr>
          <p:nvPr/>
        </p:nvSpPr>
        <p:spPr bwMode="auto">
          <a:xfrm>
            <a:off x="1659260" y="2344264"/>
            <a:ext cx="650619" cy="632000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9833408" y="3727723"/>
            <a:ext cx="631077" cy="629984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80278119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25 0 E" pathEditMode="relative" ptsTypes="">
                                      <p:cBhvr>
                                        <p:cTn id="9" dur="1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9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5" presetClass="path" presetSubtype="0" decel="50000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animMotion origin="layout" path="M 0 0 L -0.25 0 E" pathEditMode="relative" ptsTypes="">
                                      <p:cBhvr>
                                        <p:cTn id="24" dur="1000" spd="-100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7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30" grpId="0" animBg="1"/>
      <p:bldP spid="31" grpId="0" animBg="1"/>
      <p:bldP spid="32" grpId="0"/>
      <p:bldP spid="33" grpId="0"/>
      <p:bldP spid="36" grpId="0" animBg="1"/>
      <p:bldP spid="3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966304" y="2984421"/>
            <a:ext cx="2304632" cy="2599430"/>
          </a:xfrm>
          <a:prstGeom prst="rect">
            <a:avLst/>
          </a:prstGeom>
          <a:solidFill>
            <a:schemeClr val="accent1">
              <a:alpha val="20000"/>
            </a:schemeClr>
          </a:solidFill>
        </p:spPr>
        <p:txBody>
          <a:bodyPr wrap="square" lIns="182880" tIns="182880" rIns="182880" bIns="182880">
            <a:sp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 smtClean="0"/>
              <a:t>tellus</a:t>
            </a:r>
            <a:r>
              <a:rPr lang="en-US" sz="1400" dirty="0" smtClean="0"/>
              <a:t>.</a:t>
            </a:r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1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3665755" y="2984421"/>
            <a:ext cx="2304632" cy="2599430"/>
          </a:xfrm>
          <a:prstGeom prst="rect">
            <a:avLst/>
          </a:prstGeom>
          <a:solidFill>
            <a:schemeClr val="accent3">
              <a:alpha val="20000"/>
            </a:schemeClr>
          </a:solidFill>
        </p:spPr>
        <p:txBody>
          <a:bodyPr wrap="square" lIns="182880" tIns="182880" rIns="182880" bIns="182880">
            <a:sp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3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365206" y="2984421"/>
            <a:ext cx="2304632" cy="2599430"/>
          </a:xfrm>
          <a:prstGeom prst="rect">
            <a:avLst/>
          </a:prstGeom>
          <a:solidFill>
            <a:schemeClr val="accent5">
              <a:alpha val="20000"/>
            </a:schemeClr>
          </a:solidFill>
        </p:spPr>
        <p:txBody>
          <a:bodyPr wrap="square" lIns="182880" tIns="182880" rIns="182880" bIns="182880">
            <a:sp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accent5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14" name="Rectangle 13"/>
          <p:cNvSpPr/>
          <p:nvPr/>
        </p:nvSpPr>
        <p:spPr>
          <a:xfrm>
            <a:off x="9064656" y="2984421"/>
            <a:ext cx="2304632" cy="2599430"/>
          </a:xfrm>
          <a:prstGeom prst="rect">
            <a:avLst/>
          </a:prstGeom>
          <a:solidFill>
            <a:schemeClr val="bg2">
              <a:alpha val="20000"/>
            </a:schemeClr>
          </a:solidFill>
        </p:spPr>
        <p:txBody>
          <a:bodyPr wrap="square" lIns="182880" tIns="182880" rIns="182880" bIns="182880">
            <a:spAutoFit/>
          </a:bodyPr>
          <a:lstStyle/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Lorem</a:t>
            </a:r>
            <a:r>
              <a:rPr lang="en-US" sz="1400" dirty="0" smtClean="0"/>
              <a:t> </a:t>
            </a:r>
            <a:r>
              <a:rPr lang="en-US" sz="1400" dirty="0"/>
              <a:t>ipsum dolor sit amet,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adipiscing</a:t>
            </a:r>
            <a:r>
              <a:rPr lang="en-US" sz="1400" dirty="0"/>
              <a:t> </a:t>
            </a:r>
            <a:r>
              <a:rPr lang="en-US" sz="1400" dirty="0" err="1"/>
              <a:t>elit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Nullam</a:t>
            </a:r>
            <a:r>
              <a:rPr lang="en-US" sz="1400" dirty="0" smtClean="0"/>
              <a:t> </a:t>
            </a:r>
            <a:r>
              <a:rPr lang="en-US" sz="1400" dirty="0"/>
              <a:t>ligula </a:t>
            </a:r>
            <a:r>
              <a:rPr lang="en-US" sz="1400" dirty="0" err="1"/>
              <a:t>risus</a:t>
            </a:r>
            <a:r>
              <a:rPr lang="en-US" sz="1400" dirty="0"/>
              <a:t>, </a:t>
            </a:r>
            <a:r>
              <a:rPr lang="en-US" sz="1400" dirty="0" err="1"/>
              <a:t>elementum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 </a:t>
            </a:r>
            <a:r>
              <a:rPr lang="en-US" sz="1400" dirty="0" err="1"/>
              <a:t>ornare</a:t>
            </a:r>
            <a:r>
              <a:rPr lang="en-US" sz="1400" dirty="0"/>
              <a:t> </a:t>
            </a:r>
            <a:r>
              <a:rPr lang="en-US" sz="1400" dirty="0" err="1"/>
              <a:t>ut</a:t>
            </a:r>
            <a:r>
              <a:rPr lang="en-US" sz="1400" dirty="0"/>
              <a:t>, </a:t>
            </a:r>
            <a:r>
              <a:rPr lang="en-US" sz="1400" dirty="0" err="1"/>
              <a:t>consectetur</a:t>
            </a:r>
            <a:r>
              <a:rPr lang="en-US" sz="1400" dirty="0"/>
              <a:t> </a:t>
            </a:r>
            <a:r>
              <a:rPr lang="en-US" sz="1400" dirty="0" err="1"/>
              <a:t>quis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  <a:endParaRPr lang="en-US" sz="1400" dirty="0" smtClean="0"/>
          </a:p>
          <a:p>
            <a:pPr marL="171450" indent="-171450">
              <a:lnSpc>
                <a:spcPct val="94000"/>
              </a:lnSpc>
              <a:spcAft>
                <a:spcPts val="800"/>
              </a:spcAft>
              <a:buClr>
                <a:schemeClr val="bg2"/>
              </a:buClr>
              <a:buFont typeface="Arial" panose="020B0604020202020204" pitchFamily="34" charset="0"/>
              <a:buChar char="•"/>
            </a:pPr>
            <a:r>
              <a:rPr lang="en-US" sz="1400" dirty="0" err="1" smtClean="0"/>
              <a:t>Donec</a:t>
            </a:r>
            <a:r>
              <a:rPr lang="en-US" sz="1400" dirty="0" smtClean="0"/>
              <a:t> </a:t>
            </a:r>
            <a:r>
              <a:rPr lang="en-US" sz="1400" dirty="0" err="1"/>
              <a:t>vel</a:t>
            </a:r>
            <a:r>
              <a:rPr lang="en-US" sz="1400" dirty="0"/>
              <a:t> </a:t>
            </a:r>
            <a:r>
              <a:rPr lang="en-US" sz="1400" dirty="0" err="1"/>
              <a:t>egestas</a:t>
            </a:r>
            <a:r>
              <a:rPr lang="en-US" sz="1400" dirty="0"/>
              <a:t> </a:t>
            </a:r>
            <a:r>
              <a:rPr lang="en-US" sz="1400" dirty="0" err="1"/>
              <a:t>tortor</a:t>
            </a:r>
            <a:r>
              <a:rPr lang="en-US" sz="1400" dirty="0"/>
              <a:t>, vitae </a:t>
            </a:r>
            <a:r>
              <a:rPr lang="en-US" sz="1400" dirty="0" err="1"/>
              <a:t>faucibus</a:t>
            </a:r>
            <a:r>
              <a:rPr lang="en-US" sz="1400" dirty="0"/>
              <a:t> </a:t>
            </a:r>
            <a:r>
              <a:rPr lang="en-US" sz="1400" dirty="0" err="1"/>
              <a:t>tellus</a:t>
            </a:r>
            <a:r>
              <a:rPr lang="en-US" sz="1400" dirty="0"/>
              <a:t>. 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Process chart with four phases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966304" y="1612041"/>
            <a:ext cx="2304632" cy="1375056"/>
          </a:xfrm>
          <a:prstGeom prst="rect">
            <a:avLst/>
          </a:prstGeom>
          <a:solidFill>
            <a:schemeClr val="accent1"/>
          </a:solidFill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auctor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lorem</a:t>
            </a:r>
            <a:r>
              <a:rPr lang="en-US" sz="1400" dirty="0">
                <a:solidFill>
                  <a:srgbClr val="FFFFFF"/>
                </a:solidFill>
              </a:rPr>
              <a:t> ipsum dolor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665755" y="1612041"/>
            <a:ext cx="2304632" cy="1375056"/>
          </a:xfrm>
          <a:prstGeom prst="rect">
            <a:avLst/>
          </a:prstGeom>
          <a:solidFill>
            <a:schemeClr val="accent3"/>
          </a:solidFill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auctor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lorem</a:t>
            </a:r>
            <a:r>
              <a:rPr lang="en-US" sz="1400" dirty="0">
                <a:solidFill>
                  <a:srgbClr val="FFFFFF"/>
                </a:solidFill>
              </a:rPr>
              <a:t> ipsum dolor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365206" y="1612041"/>
            <a:ext cx="2304632" cy="1375056"/>
          </a:xfrm>
          <a:prstGeom prst="rect">
            <a:avLst/>
          </a:prstGeom>
          <a:solidFill>
            <a:schemeClr val="accent5"/>
          </a:solidFill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auctor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lorem</a:t>
            </a:r>
            <a:r>
              <a:rPr lang="en-US" sz="1400" dirty="0">
                <a:solidFill>
                  <a:srgbClr val="FFFFFF"/>
                </a:solidFill>
              </a:rPr>
              <a:t> ipsum dolor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064656" y="1612041"/>
            <a:ext cx="2304632" cy="1375056"/>
          </a:xfrm>
          <a:prstGeom prst="rect">
            <a:avLst/>
          </a:prstGeom>
          <a:solidFill>
            <a:schemeClr val="bg2"/>
          </a:solidFill>
        </p:spPr>
        <p:txBody>
          <a:bodyPr wrap="square" lIns="243840" tIns="121920" rIns="243840" bIns="121920" rtlCol="0">
            <a:spAutoFit/>
          </a:bodyPr>
          <a:lstStyle/>
          <a:p>
            <a:r>
              <a:rPr lang="en-US" sz="1400" dirty="0">
                <a:solidFill>
                  <a:srgbClr val="FFFFFF"/>
                </a:solidFill>
              </a:rPr>
              <a:t>Lorem ipsum dolor sit amet, </a:t>
            </a:r>
            <a:r>
              <a:rPr lang="en-US" sz="1400" dirty="0" err="1">
                <a:solidFill>
                  <a:srgbClr val="FFFFFF"/>
                </a:solidFill>
              </a:rPr>
              <a:t>consectetur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adipiscing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elit</a:t>
            </a:r>
            <a:r>
              <a:rPr lang="en-US" sz="1400" dirty="0">
                <a:solidFill>
                  <a:srgbClr val="FFFFFF"/>
                </a:solidFill>
              </a:rPr>
              <a:t>. </a:t>
            </a:r>
            <a:r>
              <a:rPr lang="en-US" sz="1400" dirty="0" err="1">
                <a:solidFill>
                  <a:srgbClr val="FFFFFF"/>
                </a:solidFill>
              </a:rPr>
              <a:t>Vestibulum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ut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auctor</a:t>
            </a:r>
            <a:r>
              <a:rPr lang="en-US" sz="1400" dirty="0">
                <a:solidFill>
                  <a:srgbClr val="FFFFFF"/>
                </a:solidFill>
              </a:rPr>
              <a:t> </a:t>
            </a:r>
            <a:r>
              <a:rPr lang="en-US" sz="1400" dirty="0" err="1">
                <a:solidFill>
                  <a:srgbClr val="FFFFFF"/>
                </a:solidFill>
              </a:rPr>
              <a:t>lorem</a:t>
            </a:r>
            <a:r>
              <a:rPr lang="en-US" sz="1400" dirty="0">
                <a:solidFill>
                  <a:srgbClr val="FFFFFF"/>
                </a:solidFill>
              </a:rPr>
              <a:t> ipsum dolor</a:t>
            </a:r>
          </a:p>
        </p:txBody>
      </p:sp>
      <p:sp useBgFill="1">
        <p:nvSpPr>
          <p:cNvPr id="8" name="Oval 7"/>
          <p:cNvSpPr/>
          <p:nvPr/>
        </p:nvSpPr>
        <p:spPr>
          <a:xfrm>
            <a:off x="677115" y="1377030"/>
            <a:ext cx="537557" cy="537557"/>
          </a:xfrm>
          <a:prstGeom prst="ellips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</a:rPr>
              <a:t>01</a:t>
            </a:r>
            <a:endParaRPr lang="en-US" sz="2000" dirty="0">
              <a:solidFill>
                <a:schemeClr val="tx1"/>
              </a:solidFill>
            </a:endParaRPr>
          </a:p>
        </p:txBody>
      </p:sp>
      <p:sp useBgFill="1">
        <p:nvSpPr>
          <p:cNvPr id="9" name="Oval 8"/>
          <p:cNvSpPr/>
          <p:nvPr/>
        </p:nvSpPr>
        <p:spPr>
          <a:xfrm>
            <a:off x="3387154" y="1377030"/>
            <a:ext cx="537557" cy="537557"/>
          </a:xfrm>
          <a:prstGeom prst="ellipse">
            <a:avLst/>
          </a:prstGeom>
          <a:ln w="127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</a:rPr>
              <a:t>02</a:t>
            </a:r>
            <a:endParaRPr lang="en-US" sz="2000" dirty="0">
              <a:solidFill>
                <a:schemeClr val="tx1"/>
              </a:solidFill>
            </a:endParaRPr>
          </a:p>
        </p:txBody>
      </p:sp>
      <p:sp useBgFill="1">
        <p:nvSpPr>
          <p:cNvPr id="10" name="Oval 9"/>
          <p:cNvSpPr/>
          <p:nvPr/>
        </p:nvSpPr>
        <p:spPr>
          <a:xfrm>
            <a:off x="6097193" y="1377030"/>
            <a:ext cx="537557" cy="537557"/>
          </a:xfrm>
          <a:prstGeom prst="ellipse">
            <a:avLst/>
          </a:prstGeom>
          <a:ln w="127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</a:rPr>
              <a:t>03</a:t>
            </a:r>
            <a:endParaRPr lang="en-US" sz="2000" dirty="0">
              <a:solidFill>
                <a:schemeClr val="tx1"/>
              </a:solidFill>
            </a:endParaRPr>
          </a:p>
        </p:txBody>
      </p:sp>
      <p:sp useBgFill="1">
        <p:nvSpPr>
          <p:cNvPr id="11" name="Oval 10"/>
          <p:cNvSpPr/>
          <p:nvPr/>
        </p:nvSpPr>
        <p:spPr>
          <a:xfrm>
            <a:off x="8807232" y="1377030"/>
            <a:ext cx="537557" cy="537557"/>
          </a:xfrm>
          <a:prstGeom prst="ellipse">
            <a:avLst/>
          </a:prstGeom>
          <a:ln w="12700">
            <a:solidFill>
              <a:schemeClr val="bg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000" dirty="0" smtClean="0">
                <a:solidFill>
                  <a:schemeClr val="tx1"/>
                </a:solidFill>
              </a:rPr>
              <a:t>04</a:t>
            </a:r>
            <a:endParaRPr lang="en-US" sz="2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98552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3" grpId="0" animBg="1"/>
      <p:bldP spid="4" grpId="0" animBg="1"/>
      <p:bldP spid="5" grpId="0" animBg="1"/>
      <p:bldP spid="6" grpId="0" animBg="1"/>
      <p:bldP spid="8" grpId="0" animBg="1"/>
      <p:bldP spid="9" grpId="0" animBg="1"/>
      <p:bldP spid="10" grpId="0" animBg="1"/>
      <p:bldP spid="11" grpId="0" animBg="1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Arc 11"/>
          <p:cNvSpPr/>
          <p:nvPr/>
        </p:nvSpPr>
        <p:spPr>
          <a:xfrm>
            <a:off x="1727200" y="3530091"/>
            <a:ext cx="1759073" cy="1281528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Arc 13"/>
          <p:cNvSpPr/>
          <p:nvPr/>
        </p:nvSpPr>
        <p:spPr>
          <a:xfrm>
            <a:off x="5221843" y="3532231"/>
            <a:ext cx="1753199" cy="1277248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Arc 14"/>
          <p:cNvSpPr/>
          <p:nvPr/>
        </p:nvSpPr>
        <p:spPr>
          <a:xfrm>
            <a:off x="1738743" y="2263468"/>
            <a:ext cx="5236300" cy="3814773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" name="Arc 17"/>
          <p:cNvSpPr/>
          <p:nvPr/>
        </p:nvSpPr>
        <p:spPr>
          <a:xfrm>
            <a:off x="3481493" y="1574076"/>
            <a:ext cx="6975043" cy="5081491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Arc 18"/>
          <p:cNvSpPr/>
          <p:nvPr/>
        </p:nvSpPr>
        <p:spPr>
          <a:xfrm>
            <a:off x="6953528" y="3528385"/>
            <a:ext cx="1763752" cy="1284936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0" name="Arc 19"/>
          <p:cNvSpPr/>
          <p:nvPr/>
        </p:nvSpPr>
        <p:spPr>
          <a:xfrm>
            <a:off x="6960547" y="2896853"/>
            <a:ext cx="3497480" cy="2548000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1" name="Arc 20"/>
          <p:cNvSpPr/>
          <p:nvPr/>
        </p:nvSpPr>
        <p:spPr>
          <a:xfrm>
            <a:off x="5229013" y="2905760"/>
            <a:ext cx="3482339" cy="2530187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2" name="Arc 21"/>
          <p:cNvSpPr/>
          <p:nvPr/>
        </p:nvSpPr>
        <p:spPr>
          <a:xfrm>
            <a:off x="3481493" y="2922415"/>
            <a:ext cx="3480544" cy="2496877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Arc 22"/>
          <p:cNvSpPr/>
          <p:nvPr/>
        </p:nvSpPr>
        <p:spPr>
          <a:xfrm>
            <a:off x="3472717" y="2263468"/>
            <a:ext cx="5236300" cy="3814773"/>
          </a:xfrm>
          <a:prstGeom prst="arc">
            <a:avLst>
              <a:gd name="adj1" fmla="val 10852888"/>
              <a:gd name="adj2" fmla="val 0"/>
            </a:avLst>
          </a:prstGeom>
          <a:ln w="6350" cmpd="sng">
            <a:solidFill>
              <a:schemeClr val="tx1">
                <a:alpha val="4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Oval 23"/>
          <p:cNvSpPr/>
          <p:nvPr/>
        </p:nvSpPr>
        <p:spPr>
          <a:xfrm rot="5400000">
            <a:off x="2706253" y="2208123"/>
            <a:ext cx="670560" cy="665795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chemeClr val="bg1"/>
                </a:solidFill>
              </a:rPr>
              <a:t>50%</a:t>
            </a:r>
          </a:p>
        </p:txBody>
      </p:sp>
      <p:sp>
        <p:nvSpPr>
          <p:cNvPr id="25" name="Oval 24"/>
          <p:cNvSpPr/>
          <p:nvPr/>
        </p:nvSpPr>
        <p:spPr>
          <a:xfrm rot="5400000">
            <a:off x="6331847" y="1975289"/>
            <a:ext cx="670560" cy="665795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chemeClr val="bg1"/>
                </a:solidFill>
              </a:rPr>
              <a:t>50%</a:t>
            </a:r>
          </a:p>
        </p:txBody>
      </p:sp>
      <p:sp>
        <p:nvSpPr>
          <p:cNvPr id="26" name="Oval 25"/>
          <p:cNvSpPr/>
          <p:nvPr/>
        </p:nvSpPr>
        <p:spPr>
          <a:xfrm rot="5400000">
            <a:off x="7410977" y="1361456"/>
            <a:ext cx="670560" cy="665795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chemeClr val="bg1"/>
                </a:solidFill>
              </a:rPr>
              <a:t>75%</a:t>
            </a:r>
          </a:p>
        </p:txBody>
      </p:sp>
      <p:sp>
        <p:nvSpPr>
          <p:cNvPr id="27" name="Title 2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Multiple connections make simplicity out of complexity</a:t>
            </a:r>
            <a:endParaRPr lang="en-US" dirty="0"/>
          </a:p>
        </p:txBody>
      </p:sp>
      <p:sp>
        <p:nvSpPr>
          <p:cNvPr id="28" name="Rectangle 27"/>
          <p:cNvSpPr/>
          <p:nvPr/>
        </p:nvSpPr>
        <p:spPr>
          <a:xfrm>
            <a:off x="914400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one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5" name="Rectangle 4"/>
          <p:cNvSpPr/>
          <p:nvPr/>
        </p:nvSpPr>
        <p:spPr>
          <a:xfrm>
            <a:off x="914400" y="4109893"/>
            <a:ext cx="1638936" cy="121920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Rectangle 5"/>
          <p:cNvSpPr/>
          <p:nvPr/>
        </p:nvSpPr>
        <p:spPr>
          <a:xfrm>
            <a:off x="2659253" y="4109893"/>
            <a:ext cx="1638936" cy="12192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Rectangle 6"/>
          <p:cNvSpPr/>
          <p:nvPr/>
        </p:nvSpPr>
        <p:spPr>
          <a:xfrm>
            <a:off x="4404107" y="4109893"/>
            <a:ext cx="1638936" cy="1219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Rectangle 7"/>
          <p:cNvSpPr/>
          <p:nvPr/>
        </p:nvSpPr>
        <p:spPr>
          <a:xfrm>
            <a:off x="6148960" y="4109893"/>
            <a:ext cx="1638936" cy="121920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Rectangle 8"/>
          <p:cNvSpPr/>
          <p:nvPr/>
        </p:nvSpPr>
        <p:spPr>
          <a:xfrm>
            <a:off x="7893813" y="4109893"/>
            <a:ext cx="1638936" cy="121920"/>
          </a:xfrm>
          <a:prstGeom prst="rect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Rectangle 9"/>
          <p:cNvSpPr/>
          <p:nvPr/>
        </p:nvSpPr>
        <p:spPr>
          <a:xfrm>
            <a:off x="9638664" y="4109893"/>
            <a:ext cx="1638936" cy="121920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9" name="Rectangle 28"/>
          <p:cNvSpPr/>
          <p:nvPr/>
        </p:nvSpPr>
        <p:spPr>
          <a:xfrm>
            <a:off x="2673281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two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30" name="Rectangle 29"/>
          <p:cNvSpPr/>
          <p:nvPr/>
        </p:nvSpPr>
        <p:spPr>
          <a:xfrm>
            <a:off x="4399388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three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147345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four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32" name="Rectangle 31"/>
          <p:cNvSpPr/>
          <p:nvPr/>
        </p:nvSpPr>
        <p:spPr>
          <a:xfrm>
            <a:off x="7906227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five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33" name="Rectangle 32"/>
          <p:cNvSpPr/>
          <p:nvPr/>
        </p:nvSpPr>
        <p:spPr>
          <a:xfrm>
            <a:off x="9643259" y="4232278"/>
            <a:ext cx="1625600" cy="165167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r>
              <a:rPr lang="en-US" sz="2133" dirty="0"/>
              <a:t>Node six</a:t>
            </a:r>
          </a:p>
          <a:p>
            <a:r>
              <a:rPr lang="en-US" sz="1600" dirty="0"/>
              <a:t>Ria qui del ium aut ex et estrum non sequis volupta doluptas illuptas</a:t>
            </a:r>
          </a:p>
        </p:txBody>
      </p:sp>
      <p:sp>
        <p:nvSpPr>
          <p:cNvPr id="34" name="Oval 33"/>
          <p:cNvSpPr/>
          <p:nvPr/>
        </p:nvSpPr>
        <p:spPr>
          <a:xfrm rot="5400000">
            <a:off x="4823241" y="2591045"/>
            <a:ext cx="670560" cy="665795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chemeClr val="bg1"/>
                </a:solidFill>
              </a:rPr>
              <a:t>25%</a:t>
            </a:r>
          </a:p>
        </p:txBody>
      </p:sp>
      <p:sp>
        <p:nvSpPr>
          <p:cNvPr id="35" name="Pie 34"/>
          <p:cNvSpPr/>
          <p:nvPr/>
        </p:nvSpPr>
        <p:spPr>
          <a:xfrm rot="5400000">
            <a:off x="6875295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6" name="Pie 35"/>
          <p:cNvSpPr/>
          <p:nvPr/>
        </p:nvSpPr>
        <p:spPr>
          <a:xfrm rot="5400000">
            <a:off x="5130441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7" name="Pie 36"/>
          <p:cNvSpPr/>
          <p:nvPr/>
        </p:nvSpPr>
        <p:spPr>
          <a:xfrm rot="5400000">
            <a:off x="3385588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8" name="Pie 37"/>
          <p:cNvSpPr/>
          <p:nvPr/>
        </p:nvSpPr>
        <p:spPr>
          <a:xfrm rot="5400000">
            <a:off x="1640735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9" name="Pie 38"/>
          <p:cNvSpPr/>
          <p:nvPr/>
        </p:nvSpPr>
        <p:spPr>
          <a:xfrm rot="5400000">
            <a:off x="8620148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0" name="Pie 39"/>
          <p:cNvSpPr/>
          <p:nvPr/>
        </p:nvSpPr>
        <p:spPr>
          <a:xfrm rot="5400000">
            <a:off x="10364999" y="4025900"/>
            <a:ext cx="186267" cy="186267"/>
          </a:xfrm>
          <a:prstGeom prst="pie">
            <a:avLst>
              <a:gd name="adj1" fmla="val 5320067"/>
              <a:gd name="adj2" fmla="val 16200000"/>
            </a:avLst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1" name="Oval 40"/>
          <p:cNvSpPr/>
          <p:nvPr/>
        </p:nvSpPr>
        <p:spPr>
          <a:xfrm rot="5400000">
            <a:off x="8934232" y="2616973"/>
            <a:ext cx="670560" cy="665795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1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vert270" wrap="none" lIns="0" tIns="0" rIns="0" bIns="0" numCol="1" spcCol="1270" anchor="ctr" anchorCtr="0">
            <a:noAutofit/>
          </a:bodyPr>
          <a:lstStyle/>
          <a:p>
            <a:pPr algn="ctr" defTabSz="888978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1867" dirty="0">
                <a:solidFill>
                  <a:schemeClr val="bg1"/>
                </a:solidFill>
              </a:rPr>
              <a:t>25%</a:t>
            </a:r>
          </a:p>
        </p:txBody>
      </p:sp>
    </p:spTree>
    <p:extLst>
      <p:ext uri="{BB962C8B-B14F-4D97-AF65-F5344CB8AC3E}">
        <p14:creationId xmlns:p14="http://schemas.microsoft.com/office/powerpoint/2010/main" val="5437625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Routing multiple categories across thingies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Curves are super easy to edit to make your own!</a:t>
            </a:r>
            <a:endParaRPr lang="en-US" dirty="0"/>
          </a:p>
        </p:txBody>
      </p:sp>
      <p:sp>
        <p:nvSpPr>
          <p:cNvPr id="13" name="Freeform 12"/>
          <p:cNvSpPr/>
          <p:nvPr/>
        </p:nvSpPr>
        <p:spPr>
          <a:xfrm>
            <a:off x="3152966" y="2420888"/>
            <a:ext cx="4723863" cy="2810600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215900">
            <a:gradFill>
              <a:gsLst>
                <a:gs pos="0">
                  <a:schemeClr val="accent1">
                    <a:lumMod val="75000"/>
                  </a:schemeClr>
                </a:gs>
                <a:gs pos="10000">
                  <a:schemeClr val="accent1"/>
                </a:gs>
                <a:gs pos="8800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Freeform 13"/>
          <p:cNvSpPr/>
          <p:nvPr/>
        </p:nvSpPr>
        <p:spPr>
          <a:xfrm>
            <a:off x="3152965" y="2269567"/>
            <a:ext cx="4633760" cy="1413624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76200">
            <a:gradFill>
              <a:gsLst>
                <a:gs pos="0">
                  <a:schemeClr val="accent1">
                    <a:lumMod val="75000"/>
                  </a:schemeClr>
                </a:gs>
                <a:gs pos="11000">
                  <a:schemeClr val="accent1"/>
                </a:gs>
                <a:gs pos="95000">
                  <a:schemeClr val="accent1"/>
                </a:gs>
                <a:gs pos="100000">
                  <a:schemeClr val="accent1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" name="Freeform 14"/>
          <p:cNvSpPr/>
          <p:nvPr/>
        </p:nvSpPr>
        <p:spPr>
          <a:xfrm flipV="1">
            <a:off x="3246589" y="2375879"/>
            <a:ext cx="4630299" cy="1333411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215900">
            <a:gradFill>
              <a:gsLst>
                <a:gs pos="0">
                  <a:schemeClr val="accent4">
                    <a:lumMod val="75000"/>
                  </a:schemeClr>
                </a:gs>
                <a:gs pos="7000">
                  <a:schemeClr val="accent4"/>
                </a:gs>
                <a:gs pos="9100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Freeform 15"/>
          <p:cNvSpPr/>
          <p:nvPr/>
        </p:nvSpPr>
        <p:spPr>
          <a:xfrm flipV="1">
            <a:off x="3243768" y="3763162"/>
            <a:ext cx="4507429" cy="107409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63500">
            <a:gradFill>
              <a:gsLst>
                <a:gs pos="0">
                  <a:schemeClr val="accent4">
                    <a:lumMod val="75000"/>
                  </a:schemeClr>
                </a:gs>
                <a:gs pos="7000">
                  <a:schemeClr val="accent4"/>
                </a:gs>
                <a:gs pos="9500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4" name="Freeform 73"/>
          <p:cNvSpPr/>
          <p:nvPr/>
        </p:nvSpPr>
        <p:spPr>
          <a:xfrm>
            <a:off x="3152965" y="3911678"/>
            <a:ext cx="4771756" cy="1495463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50800">
            <a:gradFill>
              <a:gsLst>
                <a:gs pos="0">
                  <a:schemeClr val="accent4">
                    <a:lumMod val="75000"/>
                  </a:schemeClr>
                </a:gs>
                <a:gs pos="7000">
                  <a:schemeClr val="accent4"/>
                </a:gs>
                <a:gs pos="95000">
                  <a:schemeClr val="accent4"/>
                </a:gs>
                <a:gs pos="100000">
                  <a:schemeClr val="accent4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3" name="TextBox 72"/>
          <p:cNvSpPr txBox="1"/>
          <p:nvPr/>
        </p:nvSpPr>
        <p:spPr>
          <a:xfrm>
            <a:off x="8736293" y="2005374"/>
            <a:ext cx="2982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$44 Billion</a:t>
            </a:r>
            <a:br>
              <a:rPr lang="en-US" sz="2133" dirty="0"/>
            </a:br>
            <a:r>
              <a:rPr lang="en-US" sz="1467" dirty="0"/>
              <a:t>Market capitalization</a:t>
            </a:r>
          </a:p>
        </p:txBody>
      </p:sp>
      <p:sp>
        <p:nvSpPr>
          <p:cNvPr id="17" name="Freeform 16"/>
          <p:cNvSpPr/>
          <p:nvPr/>
        </p:nvSpPr>
        <p:spPr>
          <a:xfrm flipV="1">
            <a:off x="3153313" y="4965171"/>
            <a:ext cx="4723576" cy="211309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177800">
            <a:gradFill>
              <a:gsLst>
                <a:gs pos="0">
                  <a:schemeClr val="tx2">
                    <a:lumMod val="75000"/>
                  </a:schemeClr>
                </a:gs>
                <a:gs pos="18000">
                  <a:schemeClr val="tx2"/>
                </a:gs>
                <a:gs pos="83000">
                  <a:schemeClr val="tx2"/>
                </a:gs>
                <a:gs pos="100000">
                  <a:schemeClr val="tx2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" name="Freeform 17"/>
          <p:cNvSpPr/>
          <p:nvPr/>
        </p:nvSpPr>
        <p:spPr>
          <a:xfrm flipV="1">
            <a:off x="3153313" y="3858953"/>
            <a:ext cx="4597948" cy="1179891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88900">
            <a:gradFill>
              <a:gsLst>
                <a:gs pos="0">
                  <a:schemeClr val="tx2">
                    <a:lumMod val="75000"/>
                  </a:schemeClr>
                </a:gs>
                <a:gs pos="15000">
                  <a:schemeClr val="tx2"/>
                </a:gs>
                <a:gs pos="95000">
                  <a:schemeClr val="tx2"/>
                </a:gs>
                <a:gs pos="100000">
                  <a:schemeClr val="tx2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Freeform 18"/>
          <p:cNvSpPr/>
          <p:nvPr/>
        </p:nvSpPr>
        <p:spPr>
          <a:xfrm flipV="1">
            <a:off x="3153312" y="2564904"/>
            <a:ext cx="4723576" cy="2400267"/>
          </a:xfrm>
          <a:custGeom>
            <a:avLst/>
            <a:gdLst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951372"/>
              <a:gd name="connsiteX1" fmla="*/ 4991622 w 7484302"/>
              <a:gd name="connsiteY1" fmla="*/ 1772433 h 1951372"/>
              <a:gd name="connsiteX2" fmla="*/ 7484302 w 7484302"/>
              <a:gd name="connsiteY2" fmla="*/ 1797485 h 1951372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7484302"/>
              <a:gd name="connsiteY0" fmla="*/ 0 h 1797485"/>
              <a:gd name="connsiteX1" fmla="*/ 7484302 w 7484302"/>
              <a:gd name="connsiteY1" fmla="*/ 1797485 h 1797485"/>
              <a:gd name="connsiteX0" fmla="*/ 0 w 5862181"/>
              <a:gd name="connsiteY0" fmla="*/ 0 h 1753644"/>
              <a:gd name="connsiteX1" fmla="*/ 5862181 w 5862181"/>
              <a:gd name="connsiteY1" fmla="*/ 1753644 h 1753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862181" h="1753644">
                <a:moveTo>
                  <a:pt x="0" y="0"/>
                </a:moveTo>
                <a:cubicBezTo>
                  <a:pt x="2670131" y="73069"/>
                  <a:pt x="3098105" y="1743206"/>
                  <a:pt x="5862181" y="1753644"/>
                </a:cubicBezTo>
              </a:path>
            </a:pathLst>
          </a:custGeom>
          <a:noFill/>
          <a:ln w="88900">
            <a:gradFill>
              <a:gsLst>
                <a:gs pos="0">
                  <a:schemeClr val="tx2">
                    <a:lumMod val="75000"/>
                  </a:schemeClr>
                </a:gs>
                <a:gs pos="15000">
                  <a:schemeClr val="tx2"/>
                </a:gs>
                <a:gs pos="91000">
                  <a:schemeClr val="tx2"/>
                </a:gs>
                <a:gs pos="100000">
                  <a:schemeClr val="tx2">
                    <a:lumMod val="75000"/>
                  </a:schemeClr>
                </a:gs>
              </a:gsLst>
              <a:lin ang="0" scaled="0"/>
            </a:gra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70" name="Group 69"/>
          <p:cNvGrpSpPr>
            <a:grpSpLocks noChangeAspect="1"/>
          </p:cNvGrpSpPr>
          <p:nvPr/>
        </p:nvGrpSpPr>
        <p:grpSpPr>
          <a:xfrm>
            <a:off x="7600055" y="4570221"/>
            <a:ext cx="1042339" cy="1043140"/>
            <a:chOff x="3622675" y="2641600"/>
            <a:chExt cx="2062163" cy="2063750"/>
          </a:xfrm>
        </p:grpSpPr>
        <p:sp>
          <p:nvSpPr>
            <p:cNvPr id="54" name="Oval 36"/>
            <p:cNvSpPr>
              <a:spLocks noChangeArrowheads="1"/>
            </p:cNvSpPr>
            <p:nvPr/>
          </p:nvSpPr>
          <p:spPr bwMode="auto">
            <a:xfrm>
              <a:off x="3622675" y="2641600"/>
              <a:ext cx="2062163" cy="206375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39"/>
            <p:cNvSpPr>
              <a:spLocks noEditPoints="1"/>
            </p:cNvSpPr>
            <p:nvPr/>
          </p:nvSpPr>
          <p:spPr bwMode="auto">
            <a:xfrm>
              <a:off x="4170363" y="3049588"/>
              <a:ext cx="966788" cy="1247775"/>
            </a:xfrm>
            <a:custGeom>
              <a:avLst/>
              <a:gdLst>
                <a:gd name="T0" fmla="*/ 64 w 166"/>
                <a:gd name="T1" fmla="*/ 40 h 214"/>
                <a:gd name="T2" fmla="*/ 32 w 166"/>
                <a:gd name="T3" fmla="*/ 40 h 214"/>
                <a:gd name="T4" fmla="*/ 48 w 166"/>
                <a:gd name="T5" fmla="*/ 36 h 214"/>
                <a:gd name="T6" fmla="*/ 48 w 166"/>
                <a:gd name="T7" fmla="*/ 44 h 214"/>
                <a:gd name="T8" fmla="*/ 48 w 166"/>
                <a:gd name="T9" fmla="*/ 36 h 214"/>
                <a:gd name="T10" fmla="*/ 159 w 166"/>
                <a:gd name="T11" fmla="*/ 91 h 214"/>
                <a:gd name="T12" fmla="*/ 166 w 166"/>
                <a:gd name="T13" fmla="*/ 40 h 214"/>
                <a:gd name="T14" fmla="*/ 0 w 166"/>
                <a:gd name="T15" fmla="*/ 40 h 214"/>
                <a:gd name="T16" fmla="*/ 8 w 166"/>
                <a:gd name="T17" fmla="*/ 90 h 214"/>
                <a:gd name="T18" fmla="*/ 8 w 166"/>
                <a:gd name="T19" fmla="*/ 124 h 214"/>
                <a:gd name="T20" fmla="*/ 0 w 166"/>
                <a:gd name="T21" fmla="*/ 175 h 214"/>
                <a:gd name="T22" fmla="*/ 166 w 166"/>
                <a:gd name="T23" fmla="*/ 175 h 214"/>
                <a:gd name="T24" fmla="*/ 159 w 166"/>
                <a:gd name="T25" fmla="*/ 124 h 214"/>
                <a:gd name="T26" fmla="*/ 5 w 166"/>
                <a:gd name="T27" fmla="*/ 40 h 214"/>
                <a:gd name="T28" fmla="*/ 161 w 166"/>
                <a:gd name="T29" fmla="*/ 40 h 214"/>
                <a:gd name="T30" fmla="*/ 5 w 166"/>
                <a:gd name="T31" fmla="*/ 40 h 214"/>
                <a:gd name="T32" fmla="*/ 123 w 166"/>
                <a:gd name="T33" fmla="*/ 142 h 214"/>
                <a:gd name="T34" fmla="*/ 154 w 166"/>
                <a:gd name="T35" fmla="*/ 128 h 214"/>
                <a:gd name="T36" fmla="*/ 155 w 166"/>
                <a:gd name="T37" fmla="*/ 161 h 214"/>
                <a:gd name="T38" fmla="*/ 83 w 166"/>
                <a:gd name="T39" fmla="*/ 209 h 214"/>
                <a:gd name="T40" fmla="*/ 12 w 166"/>
                <a:gd name="T41" fmla="*/ 160 h 214"/>
                <a:gd name="T42" fmla="*/ 12 w 166"/>
                <a:gd name="T43" fmla="*/ 128 h 214"/>
                <a:gd name="T44" fmla="*/ 44 w 166"/>
                <a:gd name="T45" fmla="*/ 142 h 214"/>
                <a:gd name="T46" fmla="*/ 44 w 166"/>
                <a:gd name="T47" fmla="*/ 137 h 214"/>
                <a:gd name="T48" fmla="*/ 12 w 166"/>
                <a:gd name="T49" fmla="*/ 93 h 214"/>
                <a:gd name="T50" fmla="*/ 12 w 166"/>
                <a:gd name="T51" fmla="*/ 61 h 214"/>
                <a:gd name="T52" fmla="*/ 154 w 166"/>
                <a:gd name="T53" fmla="*/ 61 h 214"/>
                <a:gd name="T54" fmla="*/ 155 w 166"/>
                <a:gd name="T55" fmla="*/ 93 h 214"/>
                <a:gd name="T56" fmla="*/ 122 w 166"/>
                <a:gd name="T57" fmla="*/ 137 h 214"/>
                <a:gd name="T58" fmla="*/ 83 w 166"/>
                <a:gd name="T59" fmla="*/ 101 h 214"/>
                <a:gd name="T60" fmla="*/ 83 w 166"/>
                <a:gd name="T61" fmla="*/ 173 h 214"/>
                <a:gd name="T62" fmla="*/ 83 w 166"/>
                <a:gd name="T63" fmla="*/ 101 h 214"/>
                <a:gd name="T64" fmla="*/ 59 w 166"/>
                <a:gd name="T65" fmla="*/ 144 h 214"/>
                <a:gd name="T66" fmla="*/ 107 w 166"/>
                <a:gd name="T67" fmla="*/ 14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6" h="214">
                  <a:moveTo>
                    <a:pt x="48" y="48"/>
                  </a:moveTo>
                  <a:cubicBezTo>
                    <a:pt x="57" y="48"/>
                    <a:pt x="64" y="45"/>
                    <a:pt x="64" y="40"/>
                  </a:cubicBezTo>
                  <a:cubicBezTo>
                    <a:pt x="64" y="35"/>
                    <a:pt x="57" y="31"/>
                    <a:pt x="48" y="31"/>
                  </a:cubicBezTo>
                  <a:cubicBezTo>
                    <a:pt x="39" y="31"/>
                    <a:pt x="32" y="35"/>
                    <a:pt x="32" y="40"/>
                  </a:cubicBezTo>
                  <a:cubicBezTo>
                    <a:pt x="32" y="45"/>
                    <a:pt x="39" y="48"/>
                    <a:pt x="48" y="48"/>
                  </a:cubicBezTo>
                  <a:close/>
                  <a:moveTo>
                    <a:pt x="48" y="36"/>
                  </a:moveTo>
                  <a:cubicBezTo>
                    <a:pt x="55" y="36"/>
                    <a:pt x="59" y="39"/>
                    <a:pt x="59" y="40"/>
                  </a:cubicBezTo>
                  <a:cubicBezTo>
                    <a:pt x="59" y="41"/>
                    <a:pt x="55" y="44"/>
                    <a:pt x="48" y="44"/>
                  </a:cubicBezTo>
                  <a:cubicBezTo>
                    <a:pt x="41" y="44"/>
                    <a:pt x="37" y="41"/>
                    <a:pt x="37" y="40"/>
                  </a:cubicBezTo>
                  <a:cubicBezTo>
                    <a:pt x="37" y="39"/>
                    <a:pt x="41" y="36"/>
                    <a:pt x="48" y="36"/>
                  </a:cubicBezTo>
                  <a:close/>
                  <a:moveTo>
                    <a:pt x="166" y="107"/>
                  </a:moveTo>
                  <a:cubicBezTo>
                    <a:pt x="166" y="101"/>
                    <a:pt x="163" y="96"/>
                    <a:pt x="159" y="91"/>
                  </a:cubicBezTo>
                  <a:cubicBezTo>
                    <a:pt x="159" y="56"/>
                    <a:pt x="159" y="56"/>
                    <a:pt x="159" y="56"/>
                  </a:cubicBezTo>
                  <a:cubicBezTo>
                    <a:pt x="163" y="51"/>
                    <a:pt x="166" y="46"/>
                    <a:pt x="166" y="40"/>
                  </a:cubicBezTo>
                  <a:cubicBezTo>
                    <a:pt x="166" y="18"/>
                    <a:pt x="130" y="0"/>
                    <a:pt x="83" y="0"/>
                  </a:cubicBezTo>
                  <a:cubicBezTo>
                    <a:pt x="37" y="0"/>
                    <a:pt x="0" y="18"/>
                    <a:pt x="0" y="40"/>
                  </a:cubicBezTo>
                  <a:cubicBezTo>
                    <a:pt x="0" y="46"/>
                    <a:pt x="3" y="51"/>
                    <a:pt x="8" y="56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3" y="95"/>
                    <a:pt x="0" y="101"/>
                    <a:pt x="0" y="107"/>
                  </a:cubicBezTo>
                  <a:cubicBezTo>
                    <a:pt x="0" y="113"/>
                    <a:pt x="3" y="119"/>
                    <a:pt x="8" y="124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3" y="163"/>
                    <a:pt x="0" y="169"/>
                    <a:pt x="0" y="175"/>
                  </a:cubicBezTo>
                  <a:cubicBezTo>
                    <a:pt x="0" y="197"/>
                    <a:pt x="37" y="214"/>
                    <a:pt x="83" y="214"/>
                  </a:cubicBezTo>
                  <a:cubicBezTo>
                    <a:pt x="130" y="214"/>
                    <a:pt x="166" y="197"/>
                    <a:pt x="166" y="175"/>
                  </a:cubicBezTo>
                  <a:cubicBezTo>
                    <a:pt x="166" y="169"/>
                    <a:pt x="163" y="163"/>
                    <a:pt x="159" y="158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63" y="119"/>
                    <a:pt x="166" y="113"/>
                    <a:pt x="166" y="107"/>
                  </a:cubicBezTo>
                  <a:close/>
                  <a:moveTo>
                    <a:pt x="5" y="40"/>
                  </a:moveTo>
                  <a:cubicBezTo>
                    <a:pt x="5" y="21"/>
                    <a:pt x="41" y="5"/>
                    <a:pt x="83" y="5"/>
                  </a:cubicBezTo>
                  <a:cubicBezTo>
                    <a:pt x="125" y="5"/>
                    <a:pt x="161" y="21"/>
                    <a:pt x="161" y="40"/>
                  </a:cubicBezTo>
                  <a:cubicBezTo>
                    <a:pt x="161" y="59"/>
                    <a:pt x="125" y="75"/>
                    <a:pt x="83" y="75"/>
                  </a:cubicBezTo>
                  <a:cubicBezTo>
                    <a:pt x="41" y="75"/>
                    <a:pt x="5" y="59"/>
                    <a:pt x="5" y="40"/>
                  </a:cubicBezTo>
                  <a:close/>
                  <a:moveTo>
                    <a:pt x="121" y="140"/>
                  </a:moveTo>
                  <a:cubicBezTo>
                    <a:pt x="121" y="141"/>
                    <a:pt x="122" y="142"/>
                    <a:pt x="123" y="142"/>
                  </a:cubicBezTo>
                  <a:cubicBezTo>
                    <a:pt x="123" y="142"/>
                    <a:pt x="123" y="142"/>
                    <a:pt x="123" y="142"/>
                  </a:cubicBezTo>
                  <a:cubicBezTo>
                    <a:pt x="136" y="138"/>
                    <a:pt x="147" y="134"/>
                    <a:pt x="154" y="128"/>
                  </a:cubicBezTo>
                  <a:cubicBezTo>
                    <a:pt x="154" y="159"/>
                    <a:pt x="154" y="159"/>
                    <a:pt x="154" y="159"/>
                  </a:cubicBezTo>
                  <a:cubicBezTo>
                    <a:pt x="154" y="160"/>
                    <a:pt x="154" y="160"/>
                    <a:pt x="155" y="161"/>
                  </a:cubicBezTo>
                  <a:cubicBezTo>
                    <a:pt x="159" y="165"/>
                    <a:pt x="161" y="170"/>
                    <a:pt x="161" y="175"/>
                  </a:cubicBezTo>
                  <a:cubicBezTo>
                    <a:pt x="161" y="194"/>
                    <a:pt x="125" y="209"/>
                    <a:pt x="83" y="209"/>
                  </a:cubicBezTo>
                  <a:cubicBezTo>
                    <a:pt x="41" y="209"/>
                    <a:pt x="5" y="194"/>
                    <a:pt x="5" y="175"/>
                  </a:cubicBezTo>
                  <a:cubicBezTo>
                    <a:pt x="5" y="170"/>
                    <a:pt x="7" y="165"/>
                    <a:pt x="12" y="160"/>
                  </a:cubicBezTo>
                  <a:cubicBezTo>
                    <a:pt x="12" y="160"/>
                    <a:pt x="12" y="159"/>
                    <a:pt x="12" y="159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20" y="134"/>
                    <a:pt x="30" y="138"/>
                    <a:pt x="43" y="142"/>
                  </a:cubicBezTo>
                  <a:cubicBezTo>
                    <a:pt x="43" y="142"/>
                    <a:pt x="43" y="142"/>
                    <a:pt x="44" y="142"/>
                  </a:cubicBezTo>
                  <a:cubicBezTo>
                    <a:pt x="45" y="142"/>
                    <a:pt x="46" y="141"/>
                    <a:pt x="46" y="140"/>
                  </a:cubicBezTo>
                  <a:cubicBezTo>
                    <a:pt x="46" y="139"/>
                    <a:pt x="45" y="138"/>
                    <a:pt x="44" y="137"/>
                  </a:cubicBezTo>
                  <a:cubicBezTo>
                    <a:pt x="20" y="131"/>
                    <a:pt x="5" y="120"/>
                    <a:pt x="5" y="107"/>
                  </a:cubicBezTo>
                  <a:cubicBezTo>
                    <a:pt x="5" y="102"/>
                    <a:pt x="7" y="97"/>
                    <a:pt x="12" y="93"/>
                  </a:cubicBezTo>
                  <a:cubicBezTo>
                    <a:pt x="12" y="92"/>
                    <a:pt x="12" y="92"/>
                    <a:pt x="12" y="9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7" y="72"/>
                    <a:pt x="53" y="79"/>
                    <a:pt x="83" y="79"/>
                  </a:cubicBezTo>
                  <a:cubicBezTo>
                    <a:pt x="113" y="79"/>
                    <a:pt x="140" y="72"/>
                    <a:pt x="154" y="6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4" y="93"/>
                    <a:pt x="155" y="93"/>
                  </a:cubicBezTo>
                  <a:cubicBezTo>
                    <a:pt x="159" y="97"/>
                    <a:pt x="161" y="102"/>
                    <a:pt x="161" y="107"/>
                  </a:cubicBezTo>
                  <a:cubicBezTo>
                    <a:pt x="161" y="119"/>
                    <a:pt x="146" y="131"/>
                    <a:pt x="122" y="137"/>
                  </a:cubicBezTo>
                  <a:cubicBezTo>
                    <a:pt x="121" y="138"/>
                    <a:pt x="120" y="139"/>
                    <a:pt x="121" y="140"/>
                  </a:cubicBezTo>
                  <a:close/>
                  <a:moveTo>
                    <a:pt x="83" y="101"/>
                  </a:moveTo>
                  <a:cubicBezTo>
                    <a:pt x="76" y="101"/>
                    <a:pt x="55" y="130"/>
                    <a:pt x="55" y="144"/>
                  </a:cubicBezTo>
                  <a:cubicBezTo>
                    <a:pt x="55" y="160"/>
                    <a:pt x="67" y="173"/>
                    <a:pt x="83" y="173"/>
                  </a:cubicBezTo>
                  <a:cubicBezTo>
                    <a:pt x="99" y="173"/>
                    <a:pt x="111" y="160"/>
                    <a:pt x="111" y="144"/>
                  </a:cubicBezTo>
                  <a:cubicBezTo>
                    <a:pt x="111" y="130"/>
                    <a:pt x="90" y="101"/>
                    <a:pt x="83" y="101"/>
                  </a:cubicBezTo>
                  <a:close/>
                  <a:moveTo>
                    <a:pt x="83" y="168"/>
                  </a:moveTo>
                  <a:cubicBezTo>
                    <a:pt x="70" y="168"/>
                    <a:pt x="59" y="157"/>
                    <a:pt x="59" y="144"/>
                  </a:cubicBezTo>
                  <a:cubicBezTo>
                    <a:pt x="59" y="131"/>
                    <a:pt x="78" y="107"/>
                    <a:pt x="83" y="105"/>
                  </a:cubicBezTo>
                  <a:cubicBezTo>
                    <a:pt x="88" y="107"/>
                    <a:pt x="107" y="131"/>
                    <a:pt x="107" y="144"/>
                  </a:cubicBezTo>
                  <a:cubicBezTo>
                    <a:pt x="107" y="157"/>
                    <a:pt x="96" y="168"/>
                    <a:pt x="83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71" name="Group 70"/>
          <p:cNvGrpSpPr>
            <a:grpSpLocks noChangeAspect="1"/>
          </p:cNvGrpSpPr>
          <p:nvPr/>
        </p:nvGrpSpPr>
        <p:grpSpPr>
          <a:xfrm>
            <a:off x="7600055" y="3223291"/>
            <a:ext cx="1044747" cy="1043140"/>
            <a:chOff x="7077075" y="2630488"/>
            <a:chExt cx="2066925" cy="2063750"/>
          </a:xfrm>
        </p:grpSpPr>
        <p:sp>
          <p:nvSpPr>
            <p:cNvPr id="55" name="Oval 37"/>
            <p:cNvSpPr>
              <a:spLocks noChangeArrowheads="1"/>
            </p:cNvSpPr>
            <p:nvPr/>
          </p:nvSpPr>
          <p:spPr bwMode="auto">
            <a:xfrm>
              <a:off x="7077075" y="2630488"/>
              <a:ext cx="2066925" cy="2063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8" name="Freeform 40"/>
            <p:cNvSpPr>
              <a:spLocks noEditPoints="1"/>
            </p:cNvSpPr>
            <p:nvPr/>
          </p:nvSpPr>
          <p:spPr bwMode="auto">
            <a:xfrm>
              <a:off x="7408863" y="2927350"/>
              <a:ext cx="1403350" cy="1404938"/>
            </a:xfrm>
            <a:custGeom>
              <a:avLst/>
              <a:gdLst>
                <a:gd name="T0" fmla="*/ 35 w 241"/>
                <a:gd name="T1" fmla="*/ 116 h 241"/>
                <a:gd name="T2" fmla="*/ 68 w 241"/>
                <a:gd name="T3" fmla="*/ 79 h 241"/>
                <a:gd name="T4" fmla="*/ 67 w 241"/>
                <a:gd name="T5" fmla="*/ 69 h 241"/>
                <a:gd name="T6" fmla="*/ 100 w 241"/>
                <a:gd name="T7" fmla="*/ 36 h 241"/>
                <a:gd name="T8" fmla="*/ 172 w 241"/>
                <a:gd name="T9" fmla="*/ 20 h 241"/>
                <a:gd name="T10" fmla="*/ 127 w 241"/>
                <a:gd name="T11" fmla="*/ 100 h 241"/>
                <a:gd name="T12" fmla="*/ 124 w 241"/>
                <a:gd name="T13" fmla="*/ 102 h 241"/>
                <a:gd name="T14" fmla="*/ 110 w 241"/>
                <a:gd name="T15" fmla="*/ 116 h 241"/>
                <a:gd name="T16" fmla="*/ 128 w 241"/>
                <a:gd name="T17" fmla="*/ 105 h 241"/>
                <a:gd name="T18" fmla="*/ 175 w 241"/>
                <a:gd name="T19" fmla="*/ 17 h 241"/>
                <a:gd name="T20" fmla="*/ 96 w 241"/>
                <a:gd name="T21" fmla="*/ 33 h 241"/>
                <a:gd name="T22" fmla="*/ 63 w 241"/>
                <a:gd name="T23" fmla="*/ 75 h 241"/>
                <a:gd name="T24" fmla="*/ 32 w 241"/>
                <a:gd name="T25" fmla="*/ 118 h 241"/>
                <a:gd name="T26" fmla="*/ 239 w 241"/>
                <a:gd name="T27" fmla="*/ 155 h 241"/>
                <a:gd name="T28" fmla="*/ 237 w 241"/>
                <a:gd name="T29" fmla="*/ 153 h 241"/>
                <a:gd name="T30" fmla="*/ 135 w 241"/>
                <a:gd name="T31" fmla="*/ 153 h 241"/>
                <a:gd name="T32" fmla="*/ 131 w 241"/>
                <a:gd name="T33" fmla="*/ 232 h 241"/>
                <a:gd name="T34" fmla="*/ 120 w 241"/>
                <a:gd name="T35" fmla="*/ 129 h 241"/>
                <a:gd name="T36" fmla="*/ 16 w 241"/>
                <a:gd name="T37" fmla="*/ 128 h 241"/>
                <a:gd name="T38" fmla="*/ 14 w 241"/>
                <a:gd name="T39" fmla="*/ 131 h 241"/>
                <a:gd name="T40" fmla="*/ 1 w 241"/>
                <a:gd name="T41" fmla="*/ 239 h 241"/>
                <a:gd name="T42" fmla="*/ 4 w 241"/>
                <a:gd name="T43" fmla="*/ 239 h 241"/>
                <a:gd name="T44" fmla="*/ 116 w 241"/>
                <a:gd name="T45" fmla="*/ 133 h 241"/>
                <a:gd name="T46" fmla="*/ 130 w 241"/>
                <a:gd name="T47" fmla="*/ 238 h 241"/>
                <a:gd name="T48" fmla="*/ 130 w 241"/>
                <a:gd name="T49" fmla="*/ 239 h 241"/>
                <a:gd name="T50" fmla="*/ 131 w 241"/>
                <a:gd name="T51" fmla="*/ 239 h 241"/>
                <a:gd name="T52" fmla="*/ 131 w 241"/>
                <a:gd name="T53" fmla="*/ 239 h 241"/>
                <a:gd name="T54" fmla="*/ 131 w 241"/>
                <a:gd name="T55" fmla="*/ 239 h 241"/>
                <a:gd name="T56" fmla="*/ 132 w 241"/>
                <a:gd name="T57" fmla="*/ 239 h 241"/>
                <a:gd name="T58" fmla="*/ 132 w 241"/>
                <a:gd name="T59" fmla="*/ 239 h 241"/>
                <a:gd name="T60" fmla="*/ 133 w 241"/>
                <a:gd name="T61" fmla="*/ 239 h 241"/>
                <a:gd name="T62" fmla="*/ 133 w 241"/>
                <a:gd name="T63" fmla="*/ 239 h 241"/>
                <a:gd name="T64" fmla="*/ 133 w 241"/>
                <a:gd name="T65" fmla="*/ 239 h 241"/>
                <a:gd name="T66" fmla="*/ 134 w 241"/>
                <a:gd name="T67" fmla="*/ 238 h 241"/>
                <a:gd name="T68" fmla="*/ 134 w 241"/>
                <a:gd name="T69" fmla="*/ 238 h 241"/>
                <a:gd name="T70" fmla="*/ 140 w 241"/>
                <a:gd name="T71" fmla="*/ 157 h 241"/>
                <a:gd name="T72" fmla="*/ 236 w 241"/>
                <a:gd name="T73" fmla="*/ 239 h 241"/>
                <a:gd name="T74" fmla="*/ 239 w 241"/>
                <a:gd name="T75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1" h="241">
                  <a:moveTo>
                    <a:pt x="32" y="118"/>
                  </a:moveTo>
                  <a:cubicBezTo>
                    <a:pt x="33" y="118"/>
                    <a:pt x="35" y="117"/>
                    <a:pt x="35" y="116"/>
                  </a:cubicBezTo>
                  <a:cubicBezTo>
                    <a:pt x="35" y="93"/>
                    <a:pt x="46" y="79"/>
                    <a:pt x="66" y="79"/>
                  </a:cubicBezTo>
                  <a:cubicBezTo>
                    <a:pt x="66" y="79"/>
                    <a:pt x="67" y="79"/>
                    <a:pt x="68" y="79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7" y="74"/>
                    <a:pt x="67" y="71"/>
                    <a:pt x="67" y="69"/>
                  </a:cubicBezTo>
                  <a:cubicBezTo>
                    <a:pt x="67" y="52"/>
                    <a:pt x="81" y="38"/>
                    <a:pt x="98" y="38"/>
                  </a:cubicBezTo>
                  <a:cubicBezTo>
                    <a:pt x="99" y="38"/>
                    <a:pt x="100" y="37"/>
                    <a:pt x="100" y="36"/>
                  </a:cubicBezTo>
                  <a:cubicBezTo>
                    <a:pt x="109" y="11"/>
                    <a:pt x="135" y="5"/>
                    <a:pt x="156" y="12"/>
                  </a:cubicBezTo>
                  <a:cubicBezTo>
                    <a:pt x="162" y="14"/>
                    <a:pt x="167" y="17"/>
                    <a:pt x="172" y="20"/>
                  </a:cubicBezTo>
                  <a:cubicBezTo>
                    <a:pt x="186" y="33"/>
                    <a:pt x="192" y="53"/>
                    <a:pt x="186" y="71"/>
                  </a:cubicBezTo>
                  <a:cubicBezTo>
                    <a:pt x="178" y="95"/>
                    <a:pt x="152" y="108"/>
                    <a:pt x="127" y="100"/>
                  </a:cubicBezTo>
                  <a:cubicBezTo>
                    <a:pt x="126" y="100"/>
                    <a:pt x="125" y="100"/>
                    <a:pt x="125" y="101"/>
                  </a:cubicBezTo>
                  <a:cubicBezTo>
                    <a:pt x="124" y="101"/>
                    <a:pt x="124" y="102"/>
                    <a:pt x="124" y="102"/>
                  </a:cubicBezTo>
                  <a:cubicBezTo>
                    <a:pt x="124" y="108"/>
                    <a:pt x="119" y="113"/>
                    <a:pt x="113" y="113"/>
                  </a:cubicBezTo>
                  <a:cubicBezTo>
                    <a:pt x="111" y="113"/>
                    <a:pt x="110" y="114"/>
                    <a:pt x="110" y="116"/>
                  </a:cubicBezTo>
                  <a:cubicBezTo>
                    <a:pt x="110" y="117"/>
                    <a:pt x="111" y="118"/>
                    <a:pt x="113" y="118"/>
                  </a:cubicBezTo>
                  <a:cubicBezTo>
                    <a:pt x="120" y="118"/>
                    <a:pt x="127" y="113"/>
                    <a:pt x="128" y="105"/>
                  </a:cubicBezTo>
                  <a:cubicBezTo>
                    <a:pt x="155" y="113"/>
                    <a:pt x="182" y="98"/>
                    <a:pt x="191" y="72"/>
                  </a:cubicBezTo>
                  <a:cubicBezTo>
                    <a:pt x="197" y="52"/>
                    <a:pt x="191" y="30"/>
                    <a:pt x="175" y="17"/>
                  </a:cubicBezTo>
                  <a:cubicBezTo>
                    <a:pt x="169" y="13"/>
                    <a:pt x="164" y="9"/>
                    <a:pt x="157" y="7"/>
                  </a:cubicBezTo>
                  <a:cubicBezTo>
                    <a:pt x="134" y="0"/>
                    <a:pt x="107" y="6"/>
                    <a:pt x="96" y="33"/>
                  </a:cubicBezTo>
                  <a:cubicBezTo>
                    <a:pt x="77" y="34"/>
                    <a:pt x="62" y="50"/>
                    <a:pt x="62" y="69"/>
                  </a:cubicBezTo>
                  <a:cubicBezTo>
                    <a:pt x="62" y="71"/>
                    <a:pt x="62" y="73"/>
                    <a:pt x="63" y="75"/>
                  </a:cubicBezTo>
                  <a:cubicBezTo>
                    <a:pt x="43" y="76"/>
                    <a:pt x="30" y="92"/>
                    <a:pt x="30" y="116"/>
                  </a:cubicBezTo>
                  <a:cubicBezTo>
                    <a:pt x="30" y="117"/>
                    <a:pt x="31" y="118"/>
                    <a:pt x="32" y="118"/>
                  </a:cubicBezTo>
                  <a:close/>
                  <a:moveTo>
                    <a:pt x="241" y="238"/>
                  </a:moveTo>
                  <a:cubicBezTo>
                    <a:pt x="233" y="214"/>
                    <a:pt x="232" y="184"/>
                    <a:pt x="239" y="155"/>
                  </a:cubicBezTo>
                  <a:cubicBezTo>
                    <a:pt x="239" y="155"/>
                    <a:pt x="239" y="154"/>
                    <a:pt x="238" y="153"/>
                  </a:cubicBezTo>
                  <a:cubicBezTo>
                    <a:pt x="238" y="153"/>
                    <a:pt x="237" y="153"/>
                    <a:pt x="237" y="153"/>
                  </a:cubicBezTo>
                  <a:cubicBezTo>
                    <a:pt x="136" y="153"/>
                    <a:pt x="136" y="153"/>
                    <a:pt x="136" y="153"/>
                  </a:cubicBezTo>
                  <a:cubicBezTo>
                    <a:pt x="136" y="153"/>
                    <a:pt x="135" y="153"/>
                    <a:pt x="135" y="153"/>
                  </a:cubicBezTo>
                  <a:cubicBezTo>
                    <a:pt x="134" y="154"/>
                    <a:pt x="134" y="155"/>
                    <a:pt x="134" y="156"/>
                  </a:cubicBezTo>
                  <a:cubicBezTo>
                    <a:pt x="141" y="181"/>
                    <a:pt x="140" y="209"/>
                    <a:pt x="131" y="232"/>
                  </a:cubicBezTo>
                  <a:cubicBezTo>
                    <a:pt x="116" y="208"/>
                    <a:pt x="112" y="170"/>
                    <a:pt x="121" y="131"/>
                  </a:cubicBezTo>
                  <a:cubicBezTo>
                    <a:pt x="121" y="130"/>
                    <a:pt x="121" y="130"/>
                    <a:pt x="120" y="129"/>
                  </a:cubicBezTo>
                  <a:cubicBezTo>
                    <a:pt x="120" y="129"/>
                    <a:pt x="119" y="128"/>
                    <a:pt x="119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8"/>
                    <a:pt x="15" y="129"/>
                    <a:pt x="14" y="129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23" y="172"/>
                    <a:pt x="18" y="212"/>
                    <a:pt x="1" y="236"/>
                  </a:cubicBezTo>
                  <a:cubicBezTo>
                    <a:pt x="0" y="237"/>
                    <a:pt x="0" y="238"/>
                    <a:pt x="1" y="239"/>
                  </a:cubicBezTo>
                  <a:cubicBezTo>
                    <a:pt x="2" y="239"/>
                    <a:pt x="2" y="240"/>
                    <a:pt x="2" y="240"/>
                  </a:cubicBezTo>
                  <a:cubicBezTo>
                    <a:pt x="3" y="240"/>
                    <a:pt x="4" y="239"/>
                    <a:pt x="4" y="239"/>
                  </a:cubicBezTo>
                  <a:cubicBezTo>
                    <a:pt x="22" y="214"/>
                    <a:pt x="27" y="174"/>
                    <a:pt x="19" y="133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107" y="174"/>
                    <a:pt x="112" y="213"/>
                    <a:pt x="130" y="238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30" y="238"/>
                    <a:pt x="130" y="238"/>
                    <a:pt x="130" y="238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30" y="239"/>
                    <a:pt x="130" y="239"/>
                    <a:pt x="130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1" y="239"/>
                  </a:cubicBezTo>
                  <a:cubicBezTo>
                    <a:pt x="131" y="239"/>
                    <a:pt x="131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2" y="239"/>
                    <a:pt x="132" y="239"/>
                  </a:cubicBezTo>
                  <a:cubicBezTo>
                    <a:pt x="132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9"/>
                  </a:cubicBezTo>
                  <a:cubicBezTo>
                    <a:pt x="133" y="239"/>
                    <a:pt x="133" y="239"/>
                    <a:pt x="133" y="238"/>
                  </a:cubicBezTo>
                  <a:cubicBezTo>
                    <a:pt x="133" y="238"/>
                    <a:pt x="133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34" y="238"/>
                    <a:pt x="134" y="238"/>
                    <a:pt x="134" y="238"/>
                  </a:cubicBezTo>
                  <a:cubicBezTo>
                    <a:pt x="145" y="214"/>
                    <a:pt x="147" y="185"/>
                    <a:pt x="140" y="157"/>
                  </a:cubicBezTo>
                  <a:cubicBezTo>
                    <a:pt x="234" y="157"/>
                    <a:pt x="234" y="157"/>
                    <a:pt x="234" y="157"/>
                  </a:cubicBezTo>
                  <a:cubicBezTo>
                    <a:pt x="228" y="186"/>
                    <a:pt x="229" y="216"/>
                    <a:pt x="236" y="239"/>
                  </a:cubicBezTo>
                  <a:cubicBezTo>
                    <a:pt x="237" y="240"/>
                    <a:pt x="238" y="241"/>
                    <a:pt x="239" y="241"/>
                  </a:cubicBezTo>
                  <a:cubicBezTo>
                    <a:pt x="239" y="241"/>
                    <a:pt x="239" y="241"/>
                    <a:pt x="239" y="241"/>
                  </a:cubicBezTo>
                  <a:cubicBezTo>
                    <a:pt x="241" y="240"/>
                    <a:pt x="241" y="239"/>
                    <a:pt x="241" y="2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9" name="Group 68"/>
          <p:cNvGrpSpPr>
            <a:grpSpLocks noChangeAspect="1"/>
          </p:cNvGrpSpPr>
          <p:nvPr/>
        </p:nvGrpSpPr>
        <p:grpSpPr>
          <a:xfrm>
            <a:off x="7600055" y="1876361"/>
            <a:ext cx="1042339" cy="1043140"/>
            <a:chOff x="477838" y="2630488"/>
            <a:chExt cx="2062163" cy="2063750"/>
          </a:xfrm>
        </p:grpSpPr>
        <p:sp>
          <p:nvSpPr>
            <p:cNvPr id="56" name="Oval 38"/>
            <p:cNvSpPr>
              <a:spLocks noChangeArrowheads="1"/>
            </p:cNvSpPr>
            <p:nvPr/>
          </p:nvSpPr>
          <p:spPr bwMode="auto">
            <a:xfrm>
              <a:off x="477838" y="2630488"/>
              <a:ext cx="2062163" cy="20637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41"/>
            <p:cNvSpPr>
              <a:spLocks noEditPoints="1"/>
            </p:cNvSpPr>
            <p:nvPr/>
          </p:nvSpPr>
          <p:spPr bwMode="auto">
            <a:xfrm>
              <a:off x="850900" y="3248025"/>
              <a:ext cx="1316038" cy="833438"/>
            </a:xfrm>
            <a:custGeom>
              <a:avLst/>
              <a:gdLst>
                <a:gd name="T0" fmla="*/ 190 w 226"/>
                <a:gd name="T1" fmla="*/ 1 h 143"/>
                <a:gd name="T2" fmla="*/ 39 w 226"/>
                <a:gd name="T3" fmla="*/ 0 h 143"/>
                <a:gd name="T4" fmla="*/ 0 w 226"/>
                <a:gd name="T5" fmla="*/ 112 h 143"/>
                <a:gd name="T6" fmla="*/ 3 w 226"/>
                <a:gd name="T7" fmla="*/ 115 h 143"/>
                <a:gd name="T8" fmla="*/ 95 w 226"/>
                <a:gd name="T9" fmla="*/ 138 h 143"/>
                <a:gd name="T10" fmla="*/ 53 w 226"/>
                <a:gd name="T11" fmla="*/ 141 h 143"/>
                <a:gd name="T12" fmla="*/ 97 w 226"/>
                <a:gd name="T13" fmla="*/ 143 h 143"/>
                <a:gd name="T14" fmla="*/ 99 w 226"/>
                <a:gd name="T15" fmla="*/ 115 h 143"/>
                <a:gd name="T16" fmla="*/ 127 w 226"/>
                <a:gd name="T17" fmla="*/ 141 h 143"/>
                <a:gd name="T18" fmla="*/ 171 w 226"/>
                <a:gd name="T19" fmla="*/ 143 h 143"/>
                <a:gd name="T20" fmla="*/ 171 w 226"/>
                <a:gd name="T21" fmla="*/ 138 h 143"/>
                <a:gd name="T22" fmla="*/ 132 w 226"/>
                <a:gd name="T23" fmla="*/ 115 h 143"/>
                <a:gd name="T24" fmla="*/ 226 w 226"/>
                <a:gd name="T25" fmla="*/ 112 h 143"/>
                <a:gd name="T26" fmla="*/ 205 w 226"/>
                <a:gd name="T27" fmla="*/ 63 h 143"/>
                <a:gd name="T28" fmla="*/ 144 w 226"/>
                <a:gd name="T29" fmla="*/ 32 h 143"/>
                <a:gd name="T30" fmla="*/ 205 w 226"/>
                <a:gd name="T31" fmla="*/ 63 h 143"/>
                <a:gd name="T32" fmla="*/ 194 w 226"/>
                <a:gd name="T33" fmla="*/ 27 h 143"/>
                <a:gd name="T34" fmla="*/ 141 w 226"/>
                <a:gd name="T35" fmla="*/ 4 h 143"/>
                <a:gd name="T36" fmla="*/ 90 w 226"/>
                <a:gd name="T37" fmla="*/ 4 h 143"/>
                <a:gd name="T38" fmla="*/ 138 w 226"/>
                <a:gd name="T39" fmla="*/ 27 h 143"/>
                <a:gd name="T40" fmla="*/ 90 w 226"/>
                <a:gd name="T41" fmla="*/ 4 h 143"/>
                <a:gd name="T42" fmla="*/ 142 w 226"/>
                <a:gd name="T43" fmla="*/ 63 h 143"/>
                <a:gd name="T44" fmla="*/ 87 w 226"/>
                <a:gd name="T45" fmla="*/ 32 h 143"/>
                <a:gd name="T46" fmla="*/ 40 w 226"/>
                <a:gd name="T47" fmla="*/ 4 h 143"/>
                <a:gd name="T48" fmla="*/ 83 w 226"/>
                <a:gd name="T49" fmla="*/ 27 h 143"/>
                <a:gd name="T50" fmla="*/ 40 w 226"/>
                <a:gd name="T51" fmla="*/ 4 h 143"/>
                <a:gd name="T52" fmla="*/ 83 w 226"/>
                <a:gd name="T53" fmla="*/ 32 h 143"/>
                <a:gd name="T54" fmla="*/ 21 w 226"/>
                <a:gd name="T55" fmla="*/ 63 h 143"/>
                <a:gd name="T56" fmla="*/ 74 w 226"/>
                <a:gd name="T57" fmla="*/ 110 h 143"/>
                <a:gd name="T58" fmla="*/ 20 w 226"/>
                <a:gd name="T59" fmla="*/ 68 h 143"/>
                <a:gd name="T60" fmla="*/ 74 w 226"/>
                <a:gd name="T61" fmla="*/ 110 h 143"/>
                <a:gd name="T62" fmla="*/ 84 w 226"/>
                <a:gd name="T63" fmla="*/ 68 h 143"/>
                <a:gd name="T64" fmla="*/ 147 w 226"/>
                <a:gd name="T65" fmla="*/ 110 h 143"/>
                <a:gd name="T66" fmla="*/ 152 w 226"/>
                <a:gd name="T67" fmla="*/ 110 h 143"/>
                <a:gd name="T68" fmla="*/ 207 w 226"/>
                <a:gd name="T69" fmla="*/ 68 h 143"/>
                <a:gd name="T70" fmla="*/ 152 w 226"/>
                <a:gd name="T71" fmla="*/ 11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26" h="143">
                  <a:moveTo>
                    <a:pt x="226" y="111"/>
                  </a:moveTo>
                  <a:cubicBezTo>
                    <a:pt x="190" y="1"/>
                    <a:pt x="190" y="1"/>
                    <a:pt x="190" y="1"/>
                  </a:cubicBezTo>
                  <a:cubicBezTo>
                    <a:pt x="190" y="0"/>
                    <a:pt x="189" y="0"/>
                    <a:pt x="18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7" y="0"/>
                    <a:pt x="36" y="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2"/>
                    <a:pt x="0" y="113"/>
                    <a:pt x="1" y="114"/>
                  </a:cubicBezTo>
                  <a:cubicBezTo>
                    <a:pt x="1" y="114"/>
                    <a:pt x="2" y="115"/>
                    <a:pt x="3" y="115"/>
                  </a:cubicBezTo>
                  <a:cubicBezTo>
                    <a:pt x="95" y="115"/>
                    <a:pt x="95" y="115"/>
                    <a:pt x="95" y="115"/>
                  </a:cubicBezTo>
                  <a:cubicBezTo>
                    <a:pt x="95" y="138"/>
                    <a:pt x="95" y="138"/>
                    <a:pt x="95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54" y="138"/>
                    <a:pt x="53" y="139"/>
                    <a:pt x="53" y="141"/>
                  </a:cubicBezTo>
                  <a:cubicBezTo>
                    <a:pt x="53" y="142"/>
                    <a:pt x="54" y="143"/>
                    <a:pt x="56" y="143"/>
                  </a:cubicBezTo>
                  <a:cubicBezTo>
                    <a:pt x="97" y="143"/>
                    <a:pt x="97" y="143"/>
                    <a:pt x="97" y="143"/>
                  </a:cubicBezTo>
                  <a:cubicBezTo>
                    <a:pt x="98" y="143"/>
                    <a:pt x="99" y="142"/>
                    <a:pt x="99" y="141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127" y="115"/>
                    <a:pt x="127" y="115"/>
                    <a:pt x="127" y="115"/>
                  </a:cubicBezTo>
                  <a:cubicBezTo>
                    <a:pt x="127" y="141"/>
                    <a:pt x="127" y="141"/>
                    <a:pt x="127" y="141"/>
                  </a:cubicBezTo>
                  <a:cubicBezTo>
                    <a:pt x="127" y="142"/>
                    <a:pt x="128" y="143"/>
                    <a:pt x="129" y="143"/>
                  </a:cubicBezTo>
                  <a:cubicBezTo>
                    <a:pt x="171" y="143"/>
                    <a:pt x="171" y="143"/>
                    <a:pt x="171" y="143"/>
                  </a:cubicBezTo>
                  <a:cubicBezTo>
                    <a:pt x="172" y="143"/>
                    <a:pt x="173" y="142"/>
                    <a:pt x="173" y="141"/>
                  </a:cubicBezTo>
                  <a:cubicBezTo>
                    <a:pt x="173" y="139"/>
                    <a:pt x="172" y="138"/>
                    <a:pt x="171" y="138"/>
                  </a:cubicBezTo>
                  <a:cubicBezTo>
                    <a:pt x="132" y="138"/>
                    <a:pt x="132" y="138"/>
                    <a:pt x="132" y="138"/>
                  </a:cubicBezTo>
                  <a:cubicBezTo>
                    <a:pt x="132" y="115"/>
                    <a:pt x="132" y="115"/>
                    <a:pt x="132" y="115"/>
                  </a:cubicBezTo>
                  <a:cubicBezTo>
                    <a:pt x="224" y="115"/>
                    <a:pt x="224" y="115"/>
                    <a:pt x="224" y="115"/>
                  </a:cubicBezTo>
                  <a:cubicBezTo>
                    <a:pt x="225" y="115"/>
                    <a:pt x="226" y="114"/>
                    <a:pt x="226" y="112"/>
                  </a:cubicBezTo>
                  <a:cubicBezTo>
                    <a:pt x="226" y="112"/>
                    <a:pt x="226" y="112"/>
                    <a:pt x="226" y="111"/>
                  </a:cubicBezTo>
                  <a:close/>
                  <a:moveTo>
                    <a:pt x="205" y="63"/>
                  </a:moveTo>
                  <a:cubicBezTo>
                    <a:pt x="147" y="63"/>
                    <a:pt x="147" y="63"/>
                    <a:pt x="147" y="63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95" y="32"/>
                    <a:pt x="195" y="32"/>
                    <a:pt x="195" y="32"/>
                  </a:cubicBezTo>
                  <a:lnTo>
                    <a:pt x="205" y="63"/>
                  </a:lnTo>
                  <a:close/>
                  <a:moveTo>
                    <a:pt x="186" y="4"/>
                  </a:moveTo>
                  <a:cubicBezTo>
                    <a:pt x="194" y="27"/>
                    <a:pt x="194" y="27"/>
                    <a:pt x="194" y="27"/>
                  </a:cubicBezTo>
                  <a:cubicBezTo>
                    <a:pt x="143" y="27"/>
                    <a:pt x="143" y="27"/>
                    <a:pt x="143" y="27"/>
                  </a:cubicBezTo>
                  <a:cubicBezTo>
                    <a:pt x="141" y="4"/>
                    <a:pt x="141" y="4"/>
                    <a:pt x="141" y="4"/>
                  </a:cubicBezTo>
                  <a:lnTo>
                    <a:pt x="186" y="4"/>
                  </a:lnTo>
                  <a:close/>
                  <a:moveTo>
                    <a:pt x="90" y="4"/>
                  </a:moveTo>
                  <a:cubicBezTo>
                    <a:pt x="136" y="4"/>
                    <a:pt x="136" y="4"/>
                    <a:pt x="136" y="4"/>
                  </a:cubicBezTo>
                  <a:cubicBezTo>
                    <a:pt x="138" y="27"/>
                    <a:pt x="138" y="27"/>
                    <a:pt x="138" y="27"/>
                  </a:cubicBezTo>
                  <a:cubicBezTo>
                    <a:pt x="88" y="27"/>
                    <a:pt x="88" y="27"/>
                    <a:pt x="88" y="27"/>
                  </a:cubicBezTo>
                  <a:lnTo>
                    <a:pt x="90" y="4"/>
                  </a:lnTo>
                  <a:close/>
                  <a:moveTo>
                    <a:pt x="139" y="32"/>
                  </a:moveTo>
                  <a:cubicBezTo>
                    <a:pt x="142" y="63"/>
                    <a:pt x="142" y="63"/>
                    <a:pt x="142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7" y="32"/>
                    <a:pt x="87" y="32"/>
                    <a:pt x="87" y="32"/>
                  </a:cubicBezTo>
                  <a:lnTo>
                    <a:pt x="139" y="32"/>
                  </a:lnTo>
                  <a:close/>
                  <a:moveTo>
                    <a:pt x="40" y="4"/>
                  </a:moveTo>
                  <a:cubicBezTo>
                    <a:pt x="86" y="4"/>
                    <a:pt x="86" y="4"/>
                    <a:pt x="86" y="4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33" y="27"/>
                    <a:pt x="33" y="27"/>
                    <a:pt x="33" y="27"/>
                  </a:cubicBezTo>
                  <a:lnTo>
                    <a:pt x="40" y="4"/>
                  </a:lnTo>
                  <a:close/>
                  <a:moveTo>
                    <a:pt x="31" y="32"/>
                  </a:moveTo>
                  <a:cubicBezTo>
                    <a:pt x="83" y="32"/>
                    <a:pt x="83" y="32"/>
                    <a:pt x="83" y="32"/>
                  </a:cubicBezTo>
                  <a:cubicBezTo>
                    <a:pt x="79" y="63"/>
                    <a:pt x="79" y="63"/>
                    <a:pt x="79" y="63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31" y="32"/>
                  </a:lnTo>
                  <a:close/>
                  <a:moveTo>
                    <a:pt x="74" y="110"/>
                  </a:moveTo>
                  <a:cubicBezTo>
                    <a:pt x="6" y="110"/>
                    <a:pt x="6" y="110"/>
                    <a:pt x="6" y="110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79" y="68"/>
                    <a:pt x="79" y="68"/>
                    <a:pt x="79" y="68"/>
                  </a:cubicBezTo>
                  <a:lnTo>
                    <a:pt x="74" y="110"/>
                  </a:lnTo>
                  <a:close/>
                  <a:moveTo>
                    <a:pt x="79" y="110"/>
                  </a:moveTo>
                  <a:cubicBezTo>
                    <a:pt x="84" y="68"/>
                    <a:pt x="84" y="68"/>
                    <a:pt x="84" y="68"/>
                  </a:cubicBezTo>
                  <a:cubicBezTo>
                    <a:pt x="143" y="68"/>
                    <a:pt x="143" y="68"/>
                    <a:pt x="143" y="68"/>
                  </a:cubicBezTo>
                  <a:cubicBezTo>
                    <a:pt x="147" y="110"/>
                    <a:pt x="147" y="110"/>
                    <a:pt x="147" y="110"/>
                  </a:cubicBezTo>
                  <a:lnTo>
                    <a:pt x="79" y="110"/>
                  </a:lnTo>
                  <a:close/>
                  <a:moveTo>
                    <a:pt x="152" y="110"/>
                  </a:moveTo>
                  <a:cubicBezTo>
                    <a:pt x="148" y="68"/>
                    <a:pt x="148" y="68"/>
                    <a:pt x="148" y="68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21" y="110"/>
                    <a:pt x="221" y="110"/>
                    <a:pt x="221" y="110"/>
                  </a:cubicBezTo>
                  <a:lnTo>
                    <a:pt x="152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8" name="Group 67"/>
          <p:cNvGrpSpPr>
            <a:grpSpLocks noChangeAspect="1"/>
          </p:cNvGrpSpPr>
          <p:nvPr/>
        </p:nvGrpSpPr>
        <p:grpSpPr>
          <a:xfrm>
            <a:off x="2404108" y="3223291"/>
            <a:ext cx="1042339" cy="1043140"/>
            <a:chOff x="0" y="438150"/>
            <a:chExt cx="2062163" cy="2063750"/>
          </a:xfrm>
        </p:grpSpPr>
        <p:sp>
          <p:nvSpPr>
            <p:cNvPr id="62" name="Oval 44"/>
            <p:cNvSpPr>
              <a:spLocks noChangeArrowheads="1"/>
            </p:cNvSpPr>
            <p:nvPr/>
          </p:nvSpPr>
          <p:spPr bwMode="auto">
            <a:xfrm>
              <a:off x="0" y="438150"/>
              <a:ext cx="2062163" cy="2063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3" name="Freeform 45"/>
            <p:cNvSpPr>
              <a:spLocks noEditPoints="1"/>
            </p:cNvSpPr>
            <p:nvPr/>
          </p:nvSpPr>
          <p:spPr bwMode="auto">
            <a:xfrm>
              <a:off x="471488" y="839788"/>
              <a:ext cx="1119188" cy="1254125"/>
            </a:xfrm>
            <a:custGeom>
              <a:avLst/>
              <a:gdLst>
                <a:gd name="T0" fmla="*/ 147 w 192"/>
                <a:gd name="T1" fmla="*/ 27 h 215"/>
                <a:gd name="T2" fmla="*/ 152 w 192"/>
                <a:gd name="T3" fmla="*/ 17 h 215"/>
                <a:gd name="T4" fmla="*/ 130 w 192"/>
                <a:gd name="T5" fmla="*/ 15 h 215"/>
                <a:gd name="T6" fmla="*/ 114 w 192"/>
                <a:gd name="T7" fmla="*/ 10 h 215"/>
                <a:gd name="T8" fmla="*/ 96 w 192"/>
                <a:gd name="T9" fmla="*/ 0 h 215"/>
                <a:gd name="T10" fmla="*/ 77 w 192"/>
                <a:gd name="T11" fmla="*/ 10 h 215"/>
                <a:gd name="T12" fmla="*/ 66 w 192"/>
                <a:gd name="T13" fmla="*/ 17 h 215"/>
                <a:gd name="T14" fmla="*/ 49 w 192"/>
                <a:gd name="T15" fmla="*/ 12 h 215"/>
                <a:gd name="T16" fmla="*/ 43 w 192"/>
                <a:gd name="T17" fmla="*/ 26 h 215"/>
                <a:gd name="T18" fmla="*/ 71 w 192"/>
                <a:gd name="T19" fmla="*/ 71 h 215"/>
                <a:gd name="T20" fmla="*/ 96 w 192"/>
                <a:gd name="T21" fmla="*/ 215 h 215"/>
                <a:gd name="T22" fmla="*/ 121 w 192"/>
                <a:gd name="T23" fmla="*/ 71 h 215"/>
                <a:gd name="T24" fmla="*/ 46 w 192"/>
                <a:gd name="T25" fmla="*/ 23 h 215"/>
                <a:gd name="T26" fmla="*/ 49 w 192"/>
                <a:gd name="T27" fmla="*/ 17 h 215"/>
                <a:gd name="T28" fmla="*/ 66 w 192"/>
                <a:gd name="T29" fmla="*/ 21 h 215"/>
                <a:gd name="T30" fmla="*/ 81 w 192"/>
                <a:gd name="T31" fmla="*/ 13 h 215"/>
                <a:gd name="T32" fmla="*/ 96 w 192"/>
                <a:gd name="T33" fmla="*/ 4 h 215"/>
                <a:gd name="T34" fmla="*/ 111 w 192"/>
                <a:gd name="T35" fmla="*/ 13 h 215"/>
                <a:gd name="T36" fmla="*/ 132 w 192"/>
                <a:gd name="T37" fmla="*/ 20 h 215"/>
                <a:gd name="T38" fmla="*/ 148 w 192"/>
                <a:gd name="T39" fmla="*/ 19 h 215"/>
                <a:gd name="T40" fmla="*/ 144 w 192"/>
                <a:gd name="T41" fmla="*/ 24 h 215"/>
                <a:gd name="T42" fmla="*/ 96 w 192"/>
                <a:gd name="T43" fmla="*/ 77 h 215"/>
                <a:gd name="T44" fmla="*/ 47 w 192"/>
                <a:gd name="T45" fmla="*/ 24 h 215"/>
                <a:gd name="T46" fmla="*/ 4 w 192"/>
                <a:gd name="T47" fmla="*/ 154 h 215"/>
                <a:gd name="T48" fmla="*/ 96 w 192"/>
                <a:gd name="T49" fmla="*/ 81 h 215"/>
                <a:gd name="T50" fmla="*/ 187 w 192"/>
                <a:gd name="T51" fmla="*/ 154 h 215"/>
                <a:gd name="T52" fmla="*/ 120 w 192"/>
                <a:gd name="T53" fmla="*/ 170 h 215"/>
                <a:gd name="T54" fmla="*/ 97 w 192"/>
                <a:gd name="T55" fmla="*/ 182 h 215"/>
                <a:gd name="T56" fmla="*/ 97 w 192"/>
                <a:gd name="T57" fmla="*/ 156 h 215"/>
                <a:gd name="T58" fmla="*/ 97 w 192"/>
                <a:gd name="T59" fmla="*/ 151 h 215"/>
                <a:gd name="T60" fmla="*/ 70 w 192"/>
                <a:gd name="T61" fmla="*/ 144 h 215"/>
                <a:gd name="T62" fmla="*/ 97 w 192"/>
                <a:gd name="T63" fmla="*/ 137 h 215"/>
                <a:gd name="T64" fmla="*/ 97 w 192"/>
                <a:gd name="T65" fmla="*/ 133 h 215"/>
                <a:gd name="T66" fmla="*/ 77 w 192"/>
                <a:gd name="T67" fmla="*/ 116 h 215"/>
                <a:gd name="T68" fmla="*/ 117 w 192"/>
                <a:gd name="T69" fmla="*/ 118 h 215"/>
                <a:gd name="T70" fmla="*/ 121 w 192"/>
                <a:gd name="T71" fmla="*/ 115 h 215"/>
                <a:gd name="T72" fmla="*/ 73 w 192"/>
                <a:gd name="T73" fmla="*/ 113 h 215"/>
                <a:gd name="T74" fmla="*/ 56 w 192"/>
                <a:gd name="T75" fmla="*/ 133 h 215"/>
                <a:gd name="T76" fmla="*/ 56 w 192"/>
                <a:gd name="T77" fmla="*/ 137 h 215"/>
                <a:gd name="T78" fmla="*/ 65 w 192"/>
                <a:gd name="T79" fmla="*/ 144 h 215"/>
                <a:gd name="T80" fmla="*/ 56 w 192"/>
                <a:gd name="T81" fmla="*/ 151 h 215"/>
                <a:gd name="T82" fmla="*/ 56 w 192"/>
                <a:gd name="T83" fmla="*/ 156 h 215"/>
                <a:gd name="T84" fmla="*/ 97 w 192"/>
                <a:gd name="T85" fmla="*/ 187 h 215"/>
                <a:gd name="T86" fmla="*/ 120 w 192"/>
                <a:gd name="T87" fmla="*/ 17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2" h="215">
                  <a:moveTo>
                    <a:pt x="121" y="71"/>
                  </a:moveTo>
                  <a:cubicBezTo>
                    <a:pt x="122" y="60"/>
                    <a:pt x="127" y="44"/>
                    <a:pt x="147" y="27"/>
                  </a:cubicBezTo>
                  <a:cubicBezTo>
                    <a:pt x="148" y="27"/>
                    <a:pt x="149" y="27"/>
                    <a:pt x="149" y="26"/>
                  </a:cubicBezTo>
                  <a:cubicBezTo>
                    <a:pt x="153" y="22"/>
                    <a:pt x="153" y="19"/>
                    <a:pt x="152" y="17"/>
                  </a:cubicBezTo>
                  <a:cubicBezTo>
                    <a:pt x="151" y="14"/>
                    <a:pt x="148" y="12"/>
                    <a:pt x="143" y="12"/>
                  </a:cubicBezTo>
                  <a:cubicBezTo>
                    <a:pt x="139" y="12"/>
                    <a:pt x="135" y="13"/>
                    <a:pt x="130" y="15"/>
                  </a:cubicBezTo>
                  <a:cubicBezTo>
                    <a:pt x="129" y="16"/>
                    <a:pt x="127" y="17"/>
                    <a:pt x="125" y="17"/>
                  </a:cubicBezTo>
                  <a:cubicBezTo>
                    <a:pt x="121" y="17"/>
                    <a:pt x="118" y="14"/>
                    <a:pt x="114" y="10"/>
                  </a:cubicBezTo>
                  <a:cubicBezTo>
                    <a:pt x="113" y="9"/>
                    <a:pt x="113" y="9"/>
                    <a:pt x="113" y="9"/>
                  </a:cubicBezTo>
                  <a:cubicBezTo>
                    <a:pt x="109" y="5"/>
                    <a:pt x="104" y="0"/>
                    <a:pt x="96" y="0"/>
                  </a:cubicBezTo>
                  <a:cubicBezTo>
                    <a:pt x="87" y="0"/>
                    <a:pt x="82" y="5"/>
                    <a:pt x="78" y="9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4" y="14"/>
                    <a:pt x="70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3" y="16"/>
                    <a:pt x="61" y="15"/>
                  </a:cubicBezTo>
                  <a:cubicBezTo>
                    <a:pt x="57" y="13"/>
                    <a:pt x="53" y="12"/>
                    <a:pt x="49" y="12"/>
                  </a:cubicBezTo>
                  <a:cubicBezTo>
                    <a:pt x="44" y="12"/>
                    <a:pt x="40" y="14"/>
                    <a:pt x="39" y="17"/>
                  </a:cubicBezTo>
                  <a:cubicBezTo>
                    <a:pt x="38" y="19"/>
                    <a:pt x="38" y="22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65" y="44"/>
                    <a:pt x="70" y="60"/>
                    <a:pt x="71" y="71"/>
                  </a:cubicBezTo>
                  <a:cubicBezTo>
                    <a:pt x="41" y="81"/>
                    <a:pt x="0" y="114"/>
                    <a:pt x="0" y="154"/>
                  </a:cubicBezTo>
                  <a:cubicBezTo>
                    <a:pt x="0" y="193"/>
                    <a:pt x="15" y="215"/>
                    <a:pt x="96" y="215"/>
                  </a:cubicBezTo>
                  <a:cubicBezTo>
                    <a:pt x="176" y="215"/>
                    <a:pt x="192" y="193"/>
                    <a:pt x="192" y="154"/>
                  </a:cubicBezTo>
                  <a:cubicBezTo>
                    <a:pt x="192" y="114"/>
                    <a:pt x="150" y="81"/>
                    <a:pt x="121" y="71"/>
                  </a:cubicBezTo>
                  <a:close/>
                  <a:moveTo>
                    <a:pt x="47" y="24"/>
                  </a:moveTo>
                  <a:cubicBezTo>
                    <a:pt x="47" y="23"/>
                    <a:pt x="46" y="23"/>
                    <a:pt x="46" y="23"/>
                  </a:cubicBezTo>
                  <a:cubicBezTo>
                    <a:pt x="44" y="21"/>
                    <a:pt x="43" y="19"/>
                    <a:pt x="44" y="19"/>
                  </a:cubicBezTo>
                  <a:cubicBezTo>
                    <a:pt x="44" y="18"/>
                    <a:pt x="46" y="17"/>
                    <a:pt x="49" y="17"/>
                  </a:cubicBezTo>
                  <a:cubicBezTo>
                    <a:pt x="52" y="17"/>
                    <a:pt x="56" y="18"/>
                    <a:pt x="59" y="20"/>
                  </a:cubicBezTo>
                  <a:cubicBezTo>
                    <a:pt x="62" y="21"/>
                    <a:pt x="64" y="21"/>
                    <a:pt x="66" y="21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72" y="21"/>
                    <a:pt x="77" y="18"/>
                    <a:pt x="81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6" y="8"/>
                    <a:pt x="89" y="4"/>
                    <a:pt x="96" y="4"/>
                  </a:cubicBezTo>
                  <a:cubicBezTo>
                    <a:pt x="102" y="4"/>
                    <a:pt x="106" y="8"/>
                    <a:pt x="110" y="12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5" y="18"/>
                    <a:pt x="119" y="21"/>
                    <a:pt x="125" y="21"/>
                  </a:cubicBezTo>
                  <a:cubicBezTo>
                    <a:pt x="128" y="21"/>
                    <a:pt x="130" y="21"/>
                    <a:pt x="132" y="20"/>
                  </a:cubicBezTo>
                  <a:cubicBezTo>
                    <a:pt x="136" y="18"/>
                    <a:pt x="140" y="17"/>
                    <a:pt x="143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8" y="21"/>
                    <a:pt x="145" y="23"/>
                  </a:cubicBezTo>
                  <a:cubicBezTo>
                    <a:pt x="145" y="23"/>
                    <a:pt x="145" y="23"/>
                    <a:pt x="144" y="24"/>
                  </a:cubicBezTo>
                  <a:cubicBezTo>
                    <a:pt x="122" y="43"/>
                    <a:pt x="117" y="60"/>
                    <a:pt x="116" y="72"/>
                  </a:cubicBezTo>
                  <a:cubicBezTo>
                    <a:pt x="116" y="73"/>
                    <a:pt x="112" y="77"/>
                    <a:pt x="96" y="77"/>
                  </a:cubicBezTo>
                  <a:cubicBezTo>
                    <a:pt x="79" y="77"/>
                    <a:pt x="76" y="73"/>
                    <a:pt x="75" y="72"/>
                  </a:cubicBezTo>
                  <a:cubicBezTo>
                    <a:pt x="75" y="60"/>
                    <a:pt x="70" y="43"/>
                    <a:pt x="47" y="24"/>
                  </a:cubicBezTo>
                  <a:close/>
                  <a:moveTo>
                    <a:pt x="96" y="211"/>
                  </a:moveTo>
                  <a:cubicBezTo>
                    <a:pt x="19" y="211"/>
                    <a:pt x="4" y="191"/>
                    <a:pt x="4" y="154"/>
                  </a:cubicBezTo>
                  <a:cubicBezTo>
                    <a:pt x="4" y="117"/>
                    <a:pt x="44" y="86"/>
                    <a:pt x="72" y="75"/>
                  </a:cubicBezTo>
                  <a:cubicBezTo>
                    <a:pt x="74" y="78"/>
                    <a:pt x="80" y="81"/>
                    <a:pt x="96" y="81"/>
                  </a:cubicBezTo>
                  <a:cubicBezTo>
                    <a:pt x="112" y="81"/>
                    <a:pt x="117" y="78"/>
                    <a:pt x="120" y="75"/>
                  </a:cubicBezTo>
                  <a:cubicBezTo>
                    <a:pt x="148" y="86"/>
                    <a:pt x="187" y="117"/>
                    <a:pt x="187" y="154"/>
                  </a:cubicBezTo>
                  <a:cubicBezTo>
                    <a:pt x="187" y="191"/>
                    <a:pt x="173" y="211"/>
                    <a:pt x="96" y="211"/>
                  </a:cubicBezTo>
                  <a:close/>
                  <a:moveTo>
                    <a:pt x="120" y="170"/>
                  </a:moveTo>
                  <a:cubicBezTo>
                    <a:pt x="119" y="169"/>
                    <a:pt x="117" y="169"/>
                    <a:pt x="117" y="170"/>
                  </a:cubicBezTo>
                  <a:cubicBezTo>
                    <a:pt x="111" y="178"/>
                    <a:pt x="105" y="182"/>
                    <a:pt x="97" y="182"/>
                  </a:cubicBezTo>
                  <a:cubicBezTo>
                    <a:pt x="83" y="182"/>
                    <a:pt x="74" y="172"/>
                    <a:pt x="71" y="156"/>
                  </a:cubicBezTo>
                  <a:cubicBezTo>
                    <a:pt x="97" y="156"/>
                    <a:pt x="97" y="156"/>
                    <a:pt x="97" y="156"/>
                  </a:cubicBezTo>
                  <a:cubicBezTo>
                    <a:pt x="98" y="156"/>
                    <a:pt x="99" y="154"/>
                    <a:pt x="99" y="153"/>
                  </a:cubicBezTo>
                  <a:cubicBezTo>
                    <a:pt x="99" y="152"/>
                    <a:pt x="98" y="151"/>
                    <a:pt x="97" y="151"/>
                  </a:cubicBezTo>
                  <a:cubicBezTo>
                    <a:pt x="70" y="151"/>
                    <a:pt x="70" y="151"/>
                    <a:pt x="70" y="151"/>
                  </a:cubicBezTo>
                  <a:cubicBezTo>
                    <a:pt x="70" y="149"/>
                    <a:pt x="70" y="146"/>
                    <a:pt x="70" y="144"/>
                  </a:cubicBezTo>
                  <a:cubicBezTo>
                    <a:pt x="70" y="142"/>
                    <a:pt x="70" y="139"/>
                    <a:pt x="70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8" y="137"/>
                    <a:pt x="99" y="136"/>
                    <a:pt x="99" y="135"/>
                  </a:cubicBezTo>
                  <a:cubicBezTo>
                    <a:pt x="99" y="134"/>
                    <a:pt x="98" y="133"/>
                    <a:pt x="97" y="133"/>
                  </a:cubicBezTo>
                  <a:cubicBezTo>
                    <a:pt x="70" y="133"/>
                    <a:pt x="70" y="133"/>
                    <a:pt x="70" y="133"/>
                  </a:cubicBezTo>
                  <a:cubicBezTo>
                    <a:pt x="72" y="126"/>
                    <a:pt x="74" y="120"/>
                    <a:pt x="77" y="116"/>
                  </a:cubicBezTo>
                  <a:cubicBezTo>
                    <a:pt x="82" y="109"/>
                    <a:pt x="89" y="106"/>
                    <a:pt x="97" y="106"/>
                  </a:cubicBezTo>
                  <a:cubicBezTo>
                    <a:pt x="105" y="106"/>
                    <a:pt x="111" y="110"/>
                    <a:pt x="117" y="118"/>
                  </a:cubicBezTo>
                  <a:cubicBezTo>
                    <a:pt x="117" y="119"/>
                    <a:pt x="119" y="119"/>
                    <a:pt x="120" y="118"/>
                  </a:cubicBezTo>
                  <a:cubicBezTo>
                    <a:pt x="121" y="117"/>
                    <a:pt x="121" y="116"/>
                    <a:pt x="121" y="115"/>
                  </a:cubicBezTo>
                  <a:cubicBezTo>
                    <a:pt x="114" y="106"/>
                    <a:pt x="106" y="101"/>
                    <a:pt x="97" y="101"/>
                  </a:cubicBezTo>
                  <a:cubicBezTo>
                    <a:pt x="87" y="101"/>
                    <a:pt x="79" y="105"/>
                    <a:pt x="73" y="113"/>
                  </a:cubicBezTo>
                  <a:cubicBezTo>
                    <a:pt x="70" y="118"/>
                    <a:pt x="67" y="125"/>
                    <a:pt x="66" y="133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5" y="133"/>
                    <a:pt x="54" y="134"/>
                    <a:pt x="54" y="135"/>
                  </a:cubicBezTo>
                  <a:cubicBezTo>
                    <a:pt x="54" y="136"/>
                    <a:pt x="55" y="137"/>
                    <a:pt x="56" y="137"/>
                  </a:cubicBezTo>
                  <a:cubicBezTo>
                    <a:pt x="65" y="137"/>
                    <a:pt x="65" y="137"/>
                    <a:pt x="65" y="137"/>
                  </a:cubicBezTo>
                  <a:cubicBezTo>
                    <a:pt x="65" y="139"/>
                    <a:pt x="65" y="142"/>
                    <a:pt x="65" y="144"/>
                  </a:cubicBezTo>
                  <a:cubicBezTo>
                    <a:pt x="65" y="146"/>
                    <a:pt x="65" y="149"/>
                    <a:pt x="65" y="151"/>
                  </a:cubicBezTo>
                  <a:cubicBezTo>
                    <a:pt x="56" y="151"/>
                    <a:pt x="56" y="151"/>
                    <a:pt x="56" y="151"/>
                  </a:cubicBezTo>
                  <a:cubicBezTo>
                    <a:pt x="55" y="151"/>
                    <a:pt x="54" y="152"/>
                    <a:pt x="54" y="153"/>
                  </a:cubicBezTo>
                  <a:cubicBezTo>
                    <a:pt x="54" y="154"/>
                    <a:pt x="55" y="156"/>
                    <a:pt x="56" y="156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9" y="175"/>
                    <a:pt x="81" y="187"/>
                    <a:pt x="97" y="187"/>
                  </a:cubicBezTo>
                  <a:cubicBezTo>
                    <a:pt x="106" y="187"/>
                    <a:pt x="114" y="182"/>
                    <a:pt x="121" y="173"/>
                  </a:cubicBezTo>
                  <a:cubicBezTo>
                    <a:pt x="121" y="172"/>
                    <a:pt x="121" y="170"/>
                    <a:pt x="120" y="1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7" name="Group 66"/>
          <p:cNvGrpSpPr>
            <a:grpSpLocks noChangeAspect="1"/>
          </p:cNvGrpSpPr>
          <p:nvPr/>
        </p:nvGrpSpPr>
        <p:grpSpPr>
          <a:xfrm>
            <a:off x="2444235" y="1876361"/>
            <a:ext cx="1041543" cy="1043140"/>
            <a:chOff x="2801938" y="438150"/>
            <a:chExt cx="2066925" cy="2070100"/>
          </a:xfrm>
        </p:grpSpPr>
        <p:sp>
          <p:nvSpPr>
            <p:cNvPr id="61" name="Oval 43"/>
            <p:cNvSpPr>
              <a:spLocks noChangeArrowheads="1"/>
            </p:cNvSpPr>
            <p:nvPr/>
          </p:nvSpPr>
          <p:spPr bwMode="auto">
            <a:xfrm>
              <a:off x="2801938" y="438150"/>
              <a:ext cx="2066925" cy="2070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4" name="Freeform 46"/>
            <p:cNvSpPr>
              <a:spLocks noEditPoints="1"/>
            </p:cNvSpPr>
            <p:nvPr/>
          </p:nvSpPr>
          <p:spPr bwMode="auto">
            <a:xfrm>
              <a:off x="3273425" y="839788"/>
              <a:ext cx="1123950" cy="1260475"/>
            </a:xfrm>
            <a:custGeom>
              <a:avLst/>
              <a:gdLst>
                <a:gd name="T0" fmla="*/ 118 w 193"/>
                <a:gd name="T1" fmla="*/ 110 h 216"/>
                <a:gd name="T2" fmla="*/ 72 w 193"/>
                <a:gd name="T3" fmla="*/ 110 h 216"/>
                <a:gd name="T4" fmla="*/ 68 w 193"/>
                <a:gd name="T5" fmla="*/ 112 h 216"/>
                <a:gd name="T6" fmla="*/ 74 w 193"/>
                <a:gd name="T7" fmla="*/ 149 h 216"/>
                <a:gd name="T8" fmla="*/ 74 w 193"/>
                <a:gd name="T9" fmla="*/ 154 h 216"/>
                <a:gd name="T10" fmla="*/ 93 w 193"/>
                <a:gd name="T11" fmla="*/ 163 h 216"/>
                <a:gd name="T12" fmla="*/ 72 w 193"/>
                <a:gd name="T13" fmla="*/ 165 h 216"/>
                <a:gd name="T14" fmla="*/ 93 w 193"/>
                <a:gd name="T15" fmla="*/ 168 h 216"/>
                <a:gd name="T16" fmla="*/ 95 w 193"/>
                <a:gd name="T17" fmla="*/ 190 h 216"/>
                <a:gd name="T18" fmla="*/ 97 w 193"/>
                <a:gd name="T19" fmla="*/ 168 h 216"/>
                <a:gd name="T20" fmla="*/ 118 w 193"/>
                <a:gd name="T21" fmla="*/ 165 h 216"/>
                <a:gd name="T22" fmla="*/ 97 w 193"/>
                <a:gd name="T23" fmla="*/ 163 h 216"/>
                <a:gd name="T24" fmla="*/ 116 w 193"/>
                <a:gd name="T25" fmla="*/ 154 h 216"/>
                <a:gd name="T26" fmla="*/ 116 w 193"/>
                <a:gd name="T27" fmla="*/ 149 h 216"/>
                <a:gd name="T28" fmla="*/ 122 w 193"/>
                <a:gd name="T29" fmla="*/ 112 h 216"/>
                <a:gd name="T30" fmla="*/ 122 w 193"/>
                <a:gd name="T31" fmla="*/ 71 h 216"/>
                <a:gd name="T32" fmla="*/ 149 w 193"/>
                <a:gd name="T33" fmla="*/ 27 h 216"/>
                <a:gd name="T34" fmla="*/ 144 w 193"/>
                <a:gd name="T35" fmla="*/ 13 h 216"/>
                <a:gd name="T36" fmla="*/ 126 w 193"/>
                <a:gd name="T37" fmla="*/ 17 h 216"/>
                <a:gd name="T38" fmla="*/ 114 w 193"/>
                <a:gd name="T39" fmla="*/ 10 h 216"/>
                <a:gd name="T40" fmla="*/ 79 w 193"/>
                <a:gd name="T41" fmla="*/ 10 h 216"/>
                <a:gd name="T42" fmla="*/ 67 w 193"/>
                <a:gd name="T43" fmla="*/ 17 h 216"/>
                <a:gd name="T44" fmla="*/ 62 w 193"/>
                <a:gd name="T45" fmla="*/ 16 h 216"/>
                <a:gd name="T46" fmla="*/ 40 w 193"/>
                <a:gd name="T47" fmla="*/ 17 h 216"/>
                <a:gd name="T48" fmla="*/ 45 w 193"/>
                <a:gd name="T49" fmla="*/ 28 h 216"/>
                <a:gd name="T50" fmla="*/ 0 w 193"/>
                <a:gd name="T51" fmla="*/ 154 h 216"/>
                <a:gd name="T52" fmla="*/ 193 w 193"/>
                <a:gd name="T53" fmla="*/ 154 h 216"/>
                <a:gd name="T54" fmla="*/ 48 w 193"/>
                <a:gd name="T55" fmla="*/ 24 h 216"/>
                <a:gd name="T56" fmla="*/ 44 w 193"/>
                <a:gd name="T57" fmla="*/ 19 h 216"/>
                <a:gd name="T58" fmla="*/ 60 w 193"/>
                <a:gd name="T59" fmla="*/ 20 h 216"/>
                <a:gd name="T60" fmla="*/ 67 w 193"/>
                <a:gd name="T61" fmla="*/ 22 h 216"/>
                <a:gd name="T62" fmla="*/ 82 w 193"/>
                <a:gd name="T63" fmla="*/ 13 h 216"/>
                <a:gd name="T64" fmla="*/ 111 w 193"/>
                <a:gd name="T65" fmla="*/ 13 h 216"/>
                <a:gd name="T66" fmla="*/ 126 w 193"/>
                <a:gd name="T67" fmla="*/ 22 h 216"/>
                <a:gd name="T68" fmla="*/ 144 w 193"/>
                <a:gd name="T69" fmla="*/ 17 h 216"/>
                <a:gd name="T70" fmla="*/ 146 w 193"/>
                <a:gd name="T71" fmla="*/ 23 h 216"/>
                <a:gd name="T72" fmla="*/ 117 w 193"/>
                <a:gd name="T73" fmla="*/ 72 h 216"/>
                <a:gd name="T74" fmla="*/ 76 w 193"/>
                <a:gd name="T75" fmla="*/ 72 h 216"/>
                <a:gd name="T76" fmla="*/ 96 w 193"/>
                <a:gd name="T77" fmla="*/ 211 h 216"/>
                <a:gd name="T78" fmla="*/ 73 w 193"/>
                <a:gd name="T79" fmla="*/ 76 h 216"/>
                <a:gd name="T80" fmla="*/ 120 w 193"/>
                <a:gd name="T81" fmla="*/ 76 h 216"/>
                <a:gd name="T82" fmla="*/ 96 w 193"/>
                <a:gd name="T83" fmla="*/ 211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3" h="216">
                  <a:moveTo>
                    <a:pt x="121" y="109"/>
                  </a:moveTo>
                  <a:cubicBezTo>
                    <a:pt x="120" y="108"/>
                    <a:pt x="119" y="109"/>
                    <a:pt x="118" y="110"/>
                  </a:cubicBezTo>
                  <a:cubicBezTo>
                    <a:pt x="95" y="146"/>
                    <a:pt x="95" y="146"/>
                    <a:pt x="95" y="146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0" y="108"/>
                    <a:pt x="69" y="109"/>
                  </a:cubicBezTo>
                  <a:cubicBezTo>
                    <a:pt x="68" y="110"/>
                    <a:pt x="68" y="111"/>
                    <a:pt x="68" y="112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74" y="149"/>
                    <a:pt x="74" y="149"/>
                    <a:pt x="74" y="149"/>
                  </a:cubicBezTo>
                  <a:cubicBezTo>
                    <a:pt x="73" y="149"/>
                    <a:pt x="72" y="151"/>
                    <a:pt x="72" y="152"/>
                  </a:cubicBezTo>
                  <a:cubicBezTo>
                    <a:pt x="72" y="153"/>
                    <a:pt x="73" y="154"/>
                    <a:pt x="74" y="154"/>
                  </a:cubicBezTo>
                  <a:cubicBezTo>
                    <a:pt x="93" y="154"/>
                    <a:pt x="93" y="154"/>
                    <a:pt x="93" y="154"/>
                  </a:cubicBezTo>
                  <a:cubicBezTo>
                    <a:pt x="93" y="163"/>
                    <a:pt x="93" y="163"/>
                    <a:pt x="93" y="163"/>
                  </a:cubicBezTo>
                  <a:cubicBezTo>
                    <a:pt x="74" y="163"/>
                    <a:pt x="74" y="163"/>
                    <a:pt x="74" y="163"/>
                  </a:cubicBezTo>
                  <a:cubicBezTo>
                    <a:pt x="73" y="163"/>
                    <a:pt x="72" y="164"/>
                    <a:pt x="72" y="165"/>
                  </a:cubicBezTo>
                  <a:cubicBezTo>
                    <a:pt x="72" y="167"/>
                    <a:pt x="73" y="168"/>
                    <a:pt x="74" y="168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93" y="188"/>
                    <a:pt x="93" y="188"/>
                    <a:pt x="93" y="188"/>
                  </a:cubicBezTo>
                  <a:cubicBezTo>
                    <a:pt x="93" y="189"/>
                    <a:pt x="94" y="190"/>
                    <a:pt x="95" y="190"/>
                  </a:cubicBezTo>
                  <a:cubicBezTo>
                    <a:pt x="96" y="190"/>
                    <a:pt x="97" y="189"/>
                    <a:pt x="97" y="188"/>
                  </a:cubicBezTo>
                  <a:cubicBezTo>
                    <a:pt x="97" y="168"/>
                    <a:pt x="97" y="168"/>
                    <a:pt x="97" y="168"/>
                  </a:cubicBezTo>
                  <a:cubicBezTo>
                    <a:pt x="116" y="168"/>
                    <a:pt x="116" y="168"/>
                    <a:pt x="116" y="168"/>
                  </a:cubicBezTo>
                  <a:cubicBezTo>
                    <a:pt x="117" y="168"/>
                    <a:pt x="118" y="167"/>
                    <a:pt x="118" y="165"/>
                  </a:cubicBezTo>
                  <a:cubicBezTo>
                    <a:pt x="118" y="164"/>
                    <a:pt x="117" y="163"/>
                    <a:pt x="116" y="163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97" y="154"/>
                    <a:pt x="97" y="154"/>
                    <a:pt x="97" y="154"/>
                  </a:cubicBezTo>
                  <a:cubicBezTo>
                    <a:pt x="116" y="154"/>
                    <a:pt x="116" y="154"/>
                    <a:pt x="116" y="154"/>
                  </a:cubicBezTo>
                  <a:cubicBezTo>
                    <a:pt x="117" y="154"/>
                    <a:pt x="118" y="153"/>
                    <a:pt x="118" y="152"/>
                  </a:cubicBezTo>
                  <a:cubicBezTo>
                    <a:pt x="118" y="151"/>
                    <a:pt x="117" y="149"/>
                    <a:pt x="116" y="149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122" y="112"/>
                    <a:pt x="122" y="112"/>
                    <a:pt x="122" y="112"/>
                  </a:cubicBezTo>
                  <a:cubicBezTo>
                    <a:pt x="123" y="111"/>
                    <a:pt x="122" y="110"/>
                    <a:pt x="121" y="109"/>
                  </a:cubicBezTo>
                  <a:close/>
                  <a:moveTo>
                    <a:pt x="122" y="71"/>
                  </a:moveTo>
                  <a:cubicBezTo>
                    <a:pt x="122" y="61"/>
                    <a:pt x="127" y="45"/>
                    <a:pt x="148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54" y="23"/>
                    <a:pt x="154" y="19"/>
                    <a:pt x="153" y="17"/>
                  </a:cubicBezTo>
                  <a:cubicBezTo>
                    <a:pt x="152" y="14"/>
                    <a:pt x="148" y="13"/>
                    <a:pt x="144" y="13"/>
                  </a:cubicBezTo>
                  <a:cubicBezTo>
                    <a:pt x="140" y="13"/>
                    <a:pt x="135" y="14"/>
                    <a:pt x="131" y="16"/>
                  </a:cubicBezTo>
                  <a:cubicBezTo>
                    <a:pt x="129" y="17"/>
                    <a:pt x="128" y="17"/>
                    <a:pt x="126" y="17"/>
                  </a:cubicBezTo>
                  <a:cubicBezTo>
                    <a:pt x="122" y="17"/>
                    <a:pt x="119" y="15"/>
                    <a:pt x="115" y="11"/>
                  </a:cubicBezTo>
                  <a:cubicBezTo>
                    <a:pt x="114" y="10"/>
                    <a:pt x="114" y="10"/>
                    <a:pt x="114" y="10"/>
                  </a:cubicBezTo>
                  <a:cubicBezTo>
                    <a:pt x="110" y="5"/>
                    <a:pt x="105" y="0"/>
                    <a:pt x="96" y="0"/>
                  </a:cubicBezTo>
                  <a:cubicBezTo>
                    <a:pt x="88" y="0"/>
                    <a:pt x="83" y="5"/>
                    <a:pt x="79" y="10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4" y="15"/>
                    <a:pt x="71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5" y="17"/>
                    <a:pt x="64" y="17"/>
                    <a:pt x="62" y="16"/>
                  </a:cubicBezTo>
                  <a:cubicBezTo>
                    <a:pt x="58" y="14"/>
                    <a:pt x="53" y="13"/>
                    <a:pt x="49" y="13"/>
                  </a:cubicBezTo>
                  <a:cubicBezTo>
                    <a:pt x="45" y="13"/>
                    <a:pt x="41" y="14"/>
                    <a:pt x="40" y="17"/>
                  </a:cubicBezTo>
                  <a:cubicBezTo>
                    <a:pt x="39" y="19"/>
                    <a:pt x="39" y="23"/>
                    <a:pt x="44" y="27"/>
                  </a:cubicBezTo>
                  <a:cubicBezTo>
                    <a:pt x="44" y="27"/>
                    <a:pt x="44" y="27"/>
                    <a:pt x="45" y="28"/>
                  </a:cubicBezTo>
                  <a:cubicBezTo>
                    <a:pt x="66" y="45"/>
                    <a:pt x="71" y="61"/>
                    <a:pt x="71" y="71"/>
                  </a:cubicBezTo>
                  <a:cubicBezTo>
                    <a:pt x="42" y="82"/>
                    <a:pt x="0" y="115"/>
                    <a:pt x="0" y="154"/>
                  </a:cubicBezTo>
                  <a:cubicBezTo>
                    <a:pt x="0" y="193"/>
                    <a:pt x="16" y="216"/>
                    <a:pt x="96" y="216"/>
                  </a:cubicBezTo>
                  <a:cubicBezTo>
                    <a:pt x="177" y="216"/>
                    <a:pt x="193" y="193"/>
                    <a:pt x="193" y="154"/>
                  </a:cubicBezTo>
                  <a:cubicBezTo>
                    <a:pt x="193" y="115"/>
                    <a:pt x="151" y="82"/>
                    <a:pt x="122" y="71"/>
                  </a:cubicBezTo>
                  <a:close/>
                  <a:moveTo>
                    <a:pt x="48" y="24"/>
                  </a:moveTo>
                  <a:cubicBezTo>
                    <a:pt x="47" y="24"/>
                    <a:pt x="47" y="24"/>
                    <a:pt x="47" y="23"/>
                  </a:cubicBezTo>
                  <a:cubicBezTo>
                    <a:pt x="44" y="21"/>
                    <a:pt x="44" y="20"/>
                    <a:pt x="44" y="19"/>
                  </a:cubicBezTo>
                  <a:cubicBezTo>
                    <a:pt x="45" y="18"/>
                    <a:pt x="46" y="17"/>
                    <a:pt x="49" y="17"/>
                  </a:cubicBezTo>
                  <a:cubicBezTo>
                    <a:pt x="53" y="17"/>
                    <a:pt x="56" y="18"/>
                    <a:pt x="60" y="20"/>
                  </a:cubicBezTo>
                  <a:cubicBezTo>
                    <a:pt x="62" y="21"/>
                    <a:pt x="65" y="22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73" y="22"/>
                    <a:pt x="77" y="18"/>
                    <a:pt x="81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6" y="8"/>
                    <a:pt x="90" y="5"/>
                    <a:pt x="96" y="5"/>
                  </a:cubicBezTo>
                  <a:cubicBezTo>
                    <a:pt x="103" y="5"/>
                    <a:pt x="107" y="8"/>
                    <a:pt x="111" y="13"/>
                  </a:cubicBezTo>
                  <a:cubicBezTo>
                    <a:pt x="112" y="14"/>
                    <a:pt x="112" y="14"/>
                    <a:pt x="112" y="14"/>
                  </a:cubicBezTo>
                  <a:cubicBezTo>
                    <a:pt x="116" y="18"/>
                    <a:pt x="120" y="22"/>
                    <a:pt x="126" y="22"/>
                  </a:cubicBezTo>
                  <a:cubicBezTo>
                    <a:pt x="128" y="22"/>
                    <a:pt x="131" y="21"/>
                    <a:pt x="133" y="20"/>
                  </a:cubicBezTo>
                  <a:cubicBezTo>
                    <a:pt x="137" y="18"/>
                    <a:pt x="140" y="17"/>
                    <a:pt x="144" y="17"/>
                  </a:cubicBezTo>
                  <a:cubicBezTo>
                    <a:pt x="147" y="17"/>
                    <a:pt x="148" y="18"/>
                    <a:pt x="149" y="19"/>
                  </a:cubicBezTo>
                  <a:cubicBezTo>
                    <a:pt x="149" y="20"/>
                    <a:pt x="148" y="21"/>
                    <a:pt x="146" y="23"/>
                  </a:cubicBezTo>
                  <a:cubicBezTo>
                    <a:pt x="146" y="24"/>
                    <a:pt x="146" y="24"/>
                    <a:pt x="145" y="24"/>
                  </a:cubicBezTo>
                  <a:cubicBezTo>
                    <a:pt x="122" y="43"/>
                    <a:pt x="117" y="61"/>
                    <a:pt x="117" y="72"/>
                  </a:cubicBezTo>
                  <a:cubicBezTo>
                    <a:pt x="117" y="73"/>
                    <a:pt x="113" y="77"/>
                    <a:pt x="96" y="77"/>
                  </a:cubicBezTo>
                  <a:cubicBezTo>
                    <a:pt x="80" y="77"/>
                    <a:pt x="76" y="73"/>
                    <a:pt x="76" y="72"/>
                  </a:cubicBezTo>
                  <a:cubicBezTo>
                    <a:pt x="76" y="61"/>
                    <a:pt x="71" y="43"/>
                    <a:pt x="48" y="24"/>
                  </a:cubicBezTo>
                  <a:close/>
                  <a:moveTo>
                    <a:pt x="96" y="211"/>
                  </a:moveTo>
                  <a:cubicBezTo>
                    <a:pt x="20" y="211"/>
                    <a:pt x="5" y="191"/>
                    <a:pt x="5" y="154"/>
                  </a:cubicBezTo>
                  <a:cubicBezTo>
                    <a:pt x="5" y="117"/>
                    <a:pt x="45" y="86"/>
                    <a:pt x="73" y="76"/>
                  </a:cubicBezTo>
                  <a:cubicBezTo>
                    <a:pt x="75" y="78"/>
                    <a:pt x="81" y="82"/>
                    <a:pt x="96" y="82"/>
                  </a:cubicBezTo>
                  <a:cubicBezTo>
                    <a:pt x="112" y="82"/>
                    <a:pt x="118" y="78"/>
                    <a:pt x="120" y="76"/>
                  </a:cubicBezTo>
                  <a:cubicBezTo>
                    <a:pt x="148" y="86"/>
                    <a:pt x="188" y="117"/>
                    <a:pt x="188" y="154"/>
                  </a:cubicBezTo>
                  <a:cubicBezTo>
                    <a:pt x="188" y="191"/>
                    <a:pt x="173" y="211"/>
                    <a:pt x="96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6" name="Group 65"/>
          <p:cNvGrpSpPr>
            <a:grpSpLocks noChangeAspect="1"/>
          </p:cNvGrpSpPr>
          <p:nvPr/>
        </p:nvGrpSpPr>
        <p:grpSpPr>
          <a:xfrm>
            <a:off x="2445835" y="4570221"/>
            <a:ext cx="1038340" cy="1043140"/>
            <a:chOff x="5056188" y="438150"/>
            <a:chExt cx="2060575" cy="2070100"/>
          </a:xfrm>
        </p:grpSpPr>
        <p:sp>
          <p:nvSpPr>
            <p:cNvPr id="60" name="Oval 42"/>
            <p:cNvSpPr>
              <a:spLocks noChangeArrowheads="1"/>
            </p:cNvSpPr>
            <p:nvPr/>
          </p:nvSpPr>
          <p:spPr bwMode="auto">
            <a:xfrm>
              <a:off x="5056188" y="438150"/>
              <a:ext cx="2060575" cy="20701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47"/>
            <p:cNvSpPr>
              <a:spLocks noEditPoints="1"/>
            </p:cNvSpPr>
            <p:nvPr/>
          </p:nvSpPr>
          <p:spPr bwMode="auto">
            <a:xfrm>
              <a:off x="5527675" y="839788"/>
              <a:ext cx="1117600" cy="1260475"/>
            </a:xfrm>
            <a:custGeom>
              <a:avLst/>
              <a:gdLst>
                <a:gd name="T0" fmla="*/ 100 w 192"/>
                <a:gd name="T1" fmla="*/ 110 h 216"/>
                <a:gd name="T2" fmla="*/ 98 w 192"/>
                <a:gd name="T3" fmla="*/ 98 h 216"/>
                <a:gd name="T4" fmla="*/ 96 w 192"/>
                <a:gd name="T5" fmla="*/ 110 h 216"/>
                <a:gd name="T6" fmla="*/ 96 w 192"/>
                <a:gd name="T7" fmla="*/ 147 h 216"/>
                <a:gd name="T8" fmla="*/ 96 w 192"/>
                <a:gd name="T9" fmla="*/ 176 h 216"/>
                <a:gd name="T10" fmla="*/ 69 w 192"/>
                <a:gd name="T11" fmla="*/ 166 h 216"/>
                <a:gd name="T12" fmla="*/ 96 w 192"/>
                <a:gd name="T13" fmla="*/ 181 h 216"/>
                <a:gd name="T14" fmla="*/ 98 w 192"/>
                <a:gd name="T15" fmla="*/ 197 h 216"/>
                <a:gd name="T16" fmla="*/ 100 w 192"/>
                <a:gd name="T17" fmla="*/ 181 h 216"/>
                <a:gd name="T18" fmla="*/ 102 w 192"/>
                <a:gd name="T19" fmla="*/ 143 h 216"/>
                <a:gd name="T20" fmla="*/ 100 w 192"/>
                <a:gd name="T21" fmla="*/ 115 h 216"/>
                <a:gd name="T22" fmla="*/ 123 w 192"/>
                <a:gd name="T23" fmla="*/ 122 h 216"/>
                <a:gd name="T24" fmla="*/ 96 w 192"/>
                <a:gd name="T25" fmla="*/ 142 h 216"/>
                <a:gd name="T26" fmla="*/ 96 w 192"/>
                <a:gd name="T27" fmla="*/ 115 h 216"/>
                <a:gd name="T28" fmla="*/ 101 w 192"/>
                <a:gd name="T29" fmla="*/ 148 h 216"/>
                <a:gd name="T30" fmla="*/ 100 w 192"/>
                <a:gd name="T31" fmla="*/ 176 h 216"/>
                <a:gd name="T32" fmla="*/ 101 w 192"/>
                <a:gd name="T33" fmla="*/ 148 h 216"/>
                <a:gd name="T34" fmla="*/ 148 w 192"/>
                <a:gd name="T35" fmla="*/ 28 h 216"/>
                <a:gd name="T36" fmla="*/ 152 w 192"/>
                <a:gd name="T37" fmla="*/ 17 h 216"/>
                <a:gd name="T38" fmla="*/ 130 w 192"/>
                <a:gd name="T39" fmla="*/ 16 h 216"/>
                <a:gd name="T40" fmla="*/ 114 w 192"/>
                <a:gd name="T41" fmla="*/ 11 h 216"/>
                <a:gd name="T42" fmla="*/ 96 w 192"/>
                <a:gd name="T43" fmla="*/ 0 h 216"/>
                <a:gd name="T44" fmla="*/ 77 w 192"/>
                <a:gd name="T45" fmla="*/ 11 h 216"/>
                <a:gd name="T46" fmla="*/ 66 w 192"/>
                <a:gd name="T47" fmla="*/ 17 h 216"/>
                <a:gd name="T48" fmla="*/ 49 w 192"/>
                <a:gd name="T49" fmla="*/ 13 h 216"/>
                <a:gd name="T50" fmla="*/ 43 w 192"/>
                <a:gd name="T51" fmla="*/ 27 h 216"/>
                <a:gd name="T52" fmla="*/ 71 w 192"/>
                <a:gd name="T53" fmla="*/ 71 h 216"/>
                <a:gd name="T54" fmla="*/ 96 w 192"/>
                <a:gd name="T55" fmla="*/ 216 h 216"/>
                <a:gd name="T56" fmla="*/ 121 w 192"/>
                <a:gd name="T57" fmla="*/ 71 h 216"/>
                <a:gd name="T58" fmla="*/ 46 w 192"/>
                <a:gd name="T59" fmla="*/ 23 h 216"/>
                <a:gd name="T60" fmla="*/ 49 w 192"/>
                <a:gd name="T61" fmla="*/ 17 h 216"/>
                <a:gd name="T62" fmla="*/ 66 w 192"/>
                <a:gd name="T63" fmla="*/ 22 h 216"/>
                <a:gd name="T64" fmla="*/ 81 w 192"/>
                <a:gd name="T65" fmla="*/ 14 h 216"/>
                <a:gd name="T66" fmla="*/ 96 w 192"/>
                <a:gd name="T67" fmla="*/ 5 h 216"/>
                <a:gd name="T68" fmla="*/ 111 w 192"/>
                <a:gd name="T69" fmla="*/ 14 h 216"/>
                <a:gd name="T70" fmla="*/ 133 w 192"/>
                <a:gd name="T71" fmla="*/ 20 h 216"/>
                <a:gd name="T72" fmla="*/ 148 w 192"/>
                <a:gd name="T73" fmla="*/ 19 h 216"/>
                <a:gd name="T74" fmla="*/ 145 w 192"/>
                <a:gd name="T75" fmla="*/ 24 h 216"/>
                <a:gd name="T76" fmla="*/ 96 w 192"/>
                <a:gd name="T77" fmla="*/ 77 h 216"/>
                <a:gd name="T78" fmla="*/ 47 w 192"/>
                <a:gd name="T79" fmla="*/ 24 h 216"/>
                <a:gd name="T80" fmla="*/ 4 w 192"/>
                <a:gd name="T81" fmla="*/ 154 h 216"/>
                <a:gd name="T82" fmla="*/ 96 w 192"/>
                <a:gd name="T83" fmla="*/ 82 h 216"/>
                <a:gd name="T84" fmla="*/ 187 w 192"/>
                <a:gd name="T85" fmla="*/ 154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2" h="216">
                  <a:moveTo>
                    <a:pt x="122" y="118"/>
                  </a:moveTo>
                  <a:cubicBezTo>
                    <a:pt x="115" y="114"/>
                    <a:pt x="107" y="111"/>
                    <a:pt x="100" y="110"/>
                  </a:cubicBezTo>
                  <a:cubicBezTo>
                    <a:pt x="100" y="100"/>
                    <a:pt x="100" y="100"/>
                    <a:pt x="100" y="100"/>
                  </a:cubicBezTo>
                  <a:cubicBezTo>
                    <a:pt x="100" y="99"/>
                    <a:pt x="99" y="98"/>
                    <a:pt x="98" y="98"/>
                  </a:cubicBezTo>
                  <a:cubicBezTo>
                    <a:pt x="97" y="98"/>
                    <a:pt x="96" y="99"/>
                    <a:pt x="96" y="100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85" y="111"/>
                    <a:pt x="74" y="116"/>
                    <a:pt x="74" y="128"/>
                  </a:cubicBezTo>
                  <a:cubicBezTo>
                    <a:pt x="74" y="142"/>
                    <a:pt x="88" y="145"/>
                    <a:pt x="96" y="147"/>
                  </a:cubicBezTo>
                  <a:cubicBezTo>
                    <a:pt x="96" y="147"/>
                    <a:pt x="96" y="147"/>
                    <a:pt x="96" y="147"/>
                  </a:cubicBezTo>
                  <a:cubicBezTo>
                    <a:pt x="96" y="176"/>
                    <a:pt x="96" y="176"/>
                    <a:pt x="96" y="176"/>
                  </a:cubicBezTo>
                  <a:cubicBezTo>
                    <a:pt x="88" y="175"/>
                    <a:pt x="78" y="171"/>
                    <a:pt x="72" y="166"/>
                  </a:cubicBezTo>
                  <a:cubicBezTo>
                    <a:pt x="71" y="165"/>
                    <a:pt x="70" y="165"/>
                    <a:pt x="69" y="166"/>
                  </a:cubicBezTo>
                  <a:cubicBezTo>
                    <a:pt x="68" y="167"/>
                    <a:pt x="69" y="169"/>
                    <a:pt x="70" y="169"/>
                  </a:cubicBezTo>
                  <a:cubicBezTo>
                    <a:pt x="76" y="175"/>
                    <a:pt x="87" y="180"/>
                    <a:pt x="96" y="181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96" y="196"/>
                    <a:pt x="97" y="197"/>
                    <a:pt x="98" y="197"/>
                  </a:cubicBezTo>
                  <a:cubicBezTo>
                    <a:pt x="99" y="197"/>
                    <a:pt x="100" y="196"/>
                    <a:pt x="100" y="194"/>
                  </a:cubicBezTo>
                  <a:cubicBezTo>
                    <a:pt x="100" y="181"/>
                    <a:pt x="100" y="181"/>
                    <a:pt x="100" y="181"/>
                  </a:cubicBezTo>
                  <a:cubicBezTo>
                    <a:pt x="111" y="180"/>
                    <a:pt x="122" y="176"/>
                    <a:pt x="122" y="163"/>
                  </a:cubicBezTo>
                  <a:cubicBezTo>
                    <a:pt x="122" y="148"/>
                    <a:pt x="109" y="145"/>
                    <a:pt x="102" y="143"/>
                  </a:cubicBezTo>
                  <a:cubicBezTo>
                    <a:pt x="101" y="143"/>
                    <a:pt x="101" y="143"/>
                    <a:pt x="100" y="143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6" y="115"/>
                    <a:pt x="113" y="118"/>
                    <a:pt x="119" y="122"/>
                  </a:cubicBezTo>
                  <a:cubicBezTo>
                    <a:pt x="121" y="123"/>
                    <a:pt x="122" y="123"/>
                    <a:pt x="123" y="122"/>
                  </a:cubicBezTo>
                  <a:cubicBezTo>
                    <a:pt x="123" y="120"/>
                    <a:pt x="123" y="119"/>
                    <a:pt x="122" y="118"/>
                  </a:cubicBezTo>
                  <a:close/>
                  <a:moveTo>
                    <a:pt x="96" y="142"/>
                  </a:moveTo>
                  <a:cubicBezTo>
                    <a:pt x="87" y="140"/>
                    <a:pt x="78" y="137"/>
                    <a:pt x="78" y="128"/>
                  </a:cubicBezTo>
                  <a:cubicBezTo>
                    <a:pt x="78" y="126"/>
                    <a:pt x="79" y="116"/>
                    <a:pt x="96" y="115"/>
                  </a:cubicBezTo>
                  <a:lnTo>
                    <a:pt x="96" y="142"/>
                  </a:lnTo>
                  <a:close/>
                  <a:moveTo>
                    <a:pt x="101" y="148"/>
                  </a:moveTo>
                  <a:cubicBezTo>
                    <a:pt x="110" y="150"/>
                    <a:pt x="117" y="153"/>
                    <a:pt x="117" y="163"/>
                  </a:cubicBezTo>
                  <a:cubicBezTo>
                    <a:pt x="117" y="166"/>
                    <a:pt x="116" y="175"/>
                    <a:pt x="100" y="176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101" y="148"/>
                    <a:pt x="101" y="148"/>
                    <a:pt x="101" y="148"/>
                  </a:cubicBezTo>
                  <a:close/>
                  <a:moveTo>
                    <a:pt x="121" y="71"/>
                  </a:moveTo>
                  <a:cubicBezTo>
                    <a:pt x="122" y="61"/>
                    <a:pt x="127" y="45"/>
                    <a:pt x="148" y="28"/>
                  </a:cubicBezTo>
                  <a:cubicBezTo>
                    <a:pt x="148" y="27"/>
                    <a:pt x="149" y="27"/>
                    <a:pt x="149" y="27"/>
                  </a:cubicBezTo>
                  <a:cubicBezTo>
                    <a:pt x="153" y="23"/>
                    <a:pt x="153" y="19"/>
                    <a:pt x="152" y="17"/>
                  </a:cubicBezTo>
                  <a:cubicBezTo>
                    <a:pt x="151" y="14"/>
                    <a:pt x="148" y="13"/>
                    <a:pt x="143" y="13"/>
                  </a:cubicBezTo>
                  <a:cubicBezTo>
                    <a:pt x="139" y="13"/>
                    <a:pt x="135" y="14"/>
                    <a:pt x="130" y="16"/>
                  </a:cubicBezTo>
                  <a:cubicBezTo>
                    <a:pt x="129" y="17"/>
                    <a:pt x="127" y="17"/>
                    <a:pt x="125" y="17"/>
                  </a:cubicBezTo>
                  <a:cubicBezTo>
                    <a:pt x="121" y="17"/>
                    <a:pt x="118" y="15"/>
                    <a:pt x="114" y="11"/>
                  </a:cubicBezTo>
                  <a:cubicBezTo>
                    <a:pt x="113" y="10"/>
                    <a:pt x="113" y="10"/>
                    <a:pt x="113" y="10"/>
                  </a:cubicBezTo>
                  <a:cubicBezTo>
                    <a:pt x="109" y="5"/>
                    <a:pt x="104" y="0"/>
                    <a:pt x="96" y="0"/>
                  </a:cubicBezTo>
                  <a:cubicBezTo>
                    <a:pt x="87" y="0"/>
                    <a:pt x="83" y="5"/>
                    <a:pt x="78" y="10"/>
                  </a:cubicBezTo>
                  <a:cubicBezTo>
                    <a:pt x="77" y="11"/>
                    <a:pt x="77" y="11"/>
                    <a:pt x="77" y="11"/>
                  </a:cubicBezTo>
                  <a:cubicBezTo>
                    <a:pt x="74" y="15"/>
                    <a:pt x="70" y="17"/>
                    <a:pt x="66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5" y="17"/>
                    <a:pt x="63" y="17"/>
                    <a:pt x="61" y="16"/>
                  </a:cubicBezTo>
                  <a:cubicBezTo>
                    <a:pt x="57" y="14"/>
                    <a:pt x="53" y="13"/>
                    <a:pt x="49" y="13"/>
                  </a:cubicBezTo>
                  <a:cubicBezTo>
                    <a:pt x="44" y="13"/>
                    <a:pt x="40" y="14"/>
                    <a:pt x="39" y="17"/>
                  </a:cubicBezTo>
                  <a:cubicBezTo>
                    <a:pt x="39" y="19"/>
                    <a:pt x="39" y="23"/>
                    <a:pt x="43" y="27"/>
                  </a:cubicBezTo>
                  <a:cubicBezTo>
                    <a:pt x="43" y="27"/>
                    <a:pt x="44" y="27"/>
                    <a:pt x="44" y="28"/>
                  </a:cubicBezTo>
                  <a:cubicBezTo>
                    <a:pt x="65" y="45"/>
                    <a:pt x="70" y="61"/>
                    <a:pt x="71" y="71"/>
                  </a:cubicBezTo>
                  <a:cubicBezTo>
                    <a:pt x="41" y="82"/>
                    <a:pt x="0" y="115"/>
                    <a:pt x="0" y="154"/>
                  </a:cubicBezTo>
                  <a:cubicBezTo>
                    <a:pt x="0" y="193"/>
                    <a:pt x="15" y="216"/>
                    <a:pt x="96" y="216"/>
                  </a:cubicBezTo>
                  <a:cubicBezTo>
                    <a:pt x="176" y="216"/>
                    <a:pt x="192" y="193"/>
                    <a:pt x="192" y="154"/>
                  </a:cubicBezTo>
                  <a:cubicBezTo>
                    <a:pt x="192" y="115"/>
                    <a:pt x="150" y="82"/>
                    <a:pt x="121" y="71"/>
                  </a:cubicBezTo>
                  <a:close/>
                  <a:moveTo>
                    <a:pt x="47" y="24"/>
                  </a:moveTo>
                  <a:cubicBezTo>
                    <a:pt x="47" y="24"/>
                    <a:pt x="46" y="24"/>
                    <a:pt x="46" y="23"/>
                  </a:cubicBezTo>
                  <a:cubicBezTo>
                    <a:pt x="44" y="21"/>
                    <a:pt x="43" y="20"/>
                    <a:pt x="44" y="19"/>
                  </a:cubicBezTo>
                  <a:cubicBezTo>
                    <a:pt x="44" y="18"/>
                    <a:pt x="46" y="17"/>
                    <a:pt x="49" y="17"/>
                  </a:cubicBezTo>
                  <a:cubicBezTo>
                    <a:pt x="52" y="17"/>
                    <a:pt x="56" y="18"/>
                    <a:pt x="59" y="20"/>
                  </a:cubicBezTo>
                  <a:cubicBezTo>
                    <a:pt x="62" y="21"/>
                    <a:pt x="64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72" y="22"/>
                    <a:pt x="77" y="18"/>
                    <a:pt x="81" y="14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6" y="8"/>
                    <a:pt x="89" y="5"/>
                    <a:pt x="96" y="5"/>
                  </a:cubicBezTo>
                  <a:cubicBezTo>
                    <a:pt x="102" y="5"/>
                    <a:pt x="106" y="8"/>
                    <a:pt x="110" y="13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115" y="18"/>
                    <a:pt x="119" y="22"/>
                    <a:pt x="125" y="22"/>
                  </a:cubicBezTo>
                  <a:cubicBezTo>
                    <a:pt x="128" y="22"/>
                    <a:pt x="130" y="21"/>
                    <a:pt x="133" y="20"/>
                  </a:cubicBezTo>
                  <a:cubicBezTo>
                    <a:pt x="136" y="18"/>
                    <a:pt x="140" y="17"/>
                    <a:pt x="143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20"/>
                    <a:pt x="148" y="21"/>
                    <a:pt x="146" y="23"/>
                  </a:cubicBezTo>
                  <a:cubicBezTo>
                    <a:pt x="145" y="24"/>
                    <a:pt x="145" y="24"/>
                    <a:pt x="145" y="24"/>
                  </a:cubicBezTo>
                  <a:cubicBezTo>
                    <a:pt x="122" y="43"/>
                    <a:pt x="117" y="61"/>
                    <a:pt x="116" y="72"/>
                  </a:cubicBezTo>
                  <a:cubicBezTo>
                    <a:pt x="116" y="73"/>
                    <a:pt x="112" y="77"/>
                    <a:pt x="96" y="77"/>
                  </a:cubicBezTo>
                  <a:cubicBezTo>
                    <a:pt x="79" y="77"/>
                    <a:pt x="76" y="73"/>
                    <a:pt x="75" y="72"/>
                  </a:cubicBezTo>
                  <a:cubicBezTo>
                    <a:pt x="75" y="61"/>
                    <a:pt x="70" y="43"/>
                    <a:pt x="47" y="24"/>
                  </a:cubicBezTo>
                  <a:close/>
                  <a:moveTo>
                    <a:pt x="96" y="211"/>
                  </a:moveTo>
                  <a:cubicBezTo>
                    <a:pt x="19" y="211"/>
                    <a:pt x="4" y="191"/>
                    <a:pt x="4" y="154"/>
                  </a:cubicBezTo>
                  <a:cubicBezTo>
                    <a:pt x="4" y="117"/>
                    <a:pt x="44" y="86"/>
                    <a:pt x="72" y="76"/>
                  </a:cubicBezTo>
                  <a:cubicBezTo>
                    <a:pt x="74" y="78"/>
                    <a:pt x="80" y="82"/>
                    <a:pt x="96" y="82"/>
                  </a:cubicBezTo>
                  <a:cubicBezTo>
                    <a:pt x="112" y="82"/>
                    <a:pt x="118" y="78"/>
                    <a:pt x="120" y="76"/>
                  </a:cubicBezTo>
                  <a:cubicBezTo>
                    <a:pt x="148" y="86"/>
                    <a:pt x="187" y="117"/>
                    <a:pt x="187" y="154"/>
                  </a:cubicBezTo>
                  <a:cubicBezTo>
                    <a:pt x="187" y="191"/>
                    <a:pt x="173" y="211"/>
                    <a:pt x="96" y="2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8736293" y="3396047"/>
            <a:ext cx="2982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$295 Billion</a:t>
            </a:r>
            <a:br>
              <a:rPr lang="en-US" sz="2133" dirty="0"/>
            </a:br>
            <a:r>
              <a:rPr lang="en-US" sz="1467" dirty="0"/>
              <a:t>Market capitalization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8736293" y="4722450"/>
            <a:ext cx="29821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33" dirty="0"/>
              <a:t>$2 Trillion</a:t>
            </a:r>
            <a:br>
              <a:rPr lang="en-US" sz="2133" dirty="0"/>
            </a:br>
            <a:r>
              <a:rPr lang="en-US" sz="1467" dirty="0"/>
              <a:t>Market capitalization</a:t>
            </a:r>
          </a:p>
        </p:txBody>
      </p:sp>
      <p:sp>
        <p:nvSpPr>
          <p:cNvPr id="79" name="Rectangle 78"/>
          <p:cNvSpPr/>
          <p:nvPr/>
        </p:nvSpPr>
        <p:spPr>
          <a:xfrm>
            <a:off x="1952832" y="1808161"/>
            <a:ext cx="268947" cy="3864459"/>
          </a:xfrm>
          <a:custGeom>
            <a:avLst/>
            <a:gdLst>
              <a:gd name="connsiteX0" fmla="*/ 0 w 1476164"/>
              <a:gd name="connsiteY0" fmla="*/ 0 h 2568646"/>
              <a:gd name="connsiteX1" fmla="*/ 1476164 w 1476164"/>
              <a:gd name="connsiteY1" fmla="*/ 0 h 2568646"/>
              <a:gd name="connsiteX2" fmla="*/ 1476164 w 1476164"/>
              <a:gd name="connsiteY2" fmla="*/ 2568646 h 2568646"/>
              <a:gd name="connsiteX3" fmla="*/ 0 w 1476164"/>
              <a:gd name="connsiteY3" fmla="*/ 2568646 h 2568646"/>
              <a:gd name="connsiteX4" fmla="*/ 0 w 1476164"/>
              <a:gd name="connsiteY4" fmla="*/ 0 h 2568646"/>
              <a:gd name="connsiteX0" fmla="*/ 0 w 1476164"/>
              <a:gd name="connsiteY0" fmla="*/ 0 h 2568646"/>
              <a:gd name="connsiteX1" fmla="*/ 1476164 w 1476164"/>
              <a:gd name="connsiteY1" fmla="*/ 0 h 2568646"/>
              <a:gd name="connsiteX2" fmla="*/ 1471488 w 1476164"/>
              <a:gd name="connsiteY2" fmla="*/ 930376 h 2568646"/>
              <a:gd name="connsiteX3" fmla="*/ 1476164 w 1476164"/>
              <a:gd name="connsiteY3" fmla="*/ 2568646 h 2568646"/>
              <a:gd name="connsiteX4" fmla="*/ 0 w 1476164"/>
              <a:gd name="connsiteY4" fmla="*/ 2568646 h 2568646"/>
              <a:gd name="connsiteX5" fmla="*/ 0 w 1476164"/>
              <a:gd name="connsiteY5" fmla="*/ 0 h 2568646"/>
              <a:gd name="connsiteX0" fmla="*/ 1471488 w 1562928"/>
              <a:gd name="connsiteY0" fmla="*/ 930376 h 2568646"/>
              <a:gd name="connsiteX1" fmla="*/ 1476164 w 1562928"/>
              <a:gd name="connsiteY1" fmla="*/ 2568646 h 2568646"/>
              <a:gd name="connsiteX2" fmla="*/ 0 w 1562928"/>
              <a:gd name="connsiteY2" fmla="*/ 2568646 h 2568646"/>
              <a:gd name="connsiteX3" fmla="*/ 0 w 1562928"/>
              <a:gd name="connsiteY3" fmla="*/ 0 h 2568646"/>
              <a:gd name="connsiteX4" fmla="*/ 1476164 w 1562928"/>
              <a:gd name="connsiteY4" fmla="*/ 0 h 2568646"/>
              <a:gd name="connsiteX5" fmla="*/ 1562928 w 1562928"/>
              <a:gd name="connsiteY5" fmla="*/ 1021816 h 2568646"/>
              <a:gd name="connsiteX0" fmla="*/ 1471488 w 1562928"/>
              <a:gd name="connsiteY0" fmla="*/ 930376 h 2568646"/>
              <a:gd name="connsiteX1" fmla="*/ 1476164 w 1562928"/>
              <a:gd name="connsiteY1" fmla="*/ 2568646 h 2568646"/>
              <a:gd name="connsiteX2" fmla="*/ 0 w 1562928"/>
              <a:gd name="connsiteY2" fmla="*/ 2568646 h 2568646"/>
              <a:gd name="connsiteX3" fmla="*/ 0 w 1562928"/>
              <a:gd name="connsiteY3" fmla="*/ 0 h 2568646"/>
              <a:gd name="connsiteX4" fmla="*/ 1476164 w 1562928"/>
              <a:gd name="connsiteY4" fmla="*/ 0 h 2568646"/>
              <a:gd name="connsiteX5" fmla="*/ 1562928 w 1562928"/>
              <a:gd name="connsiteY5" fmla="*/ 1021816 h 2568646"/>
              <a:gd name="connsiteX0" fmla="*/ 1471488 w 1562928"/>
              <a:gd name="connsiteY0" fmla="*/ 930376 h 2568646"/>
              <a:gd name="connsiteX1" fmla="*/ 1476164 w 1562928"/>
              <a:gd name="connsiteY1" fmla="*/ 2568646 h 2568646"/>
              <a:gd name="connsiteX2" fmla="*/ 0 w 1562928"/>
              <a:gd name="connsiteY2" fmla="*/ 2568646 h 2568646"/>
              <a:gd name="connsiteX3" fmla="*/ 0 w 1562928"/>
              <a:gd name="connsiteY3" fmla="*/ 0 h 2568646"/>
              <a:gd name="connsiteX4" fmla="*/ 1476164 w 1562928"/>
              <a:gd name="connsiteY4" fmla="*/ 0 h 2568646"/>
              <a:gd name="connsiteX5" fmla="*/ 1562928 w 1562928"/>
              <a:gd name="connsiteY5" fmla="*/ 1021816 h 2568646"/>
              <a:gd name="connsiteX0" fmla="*/ 1476164 w 1562928"/>
              <a:gd name="connsiteY0" fmla="*/ 2568646 h 2568646"/>
              <a:gd name="connsiteX1" fmla="*/ 0 w 1562928"/>
              <a:gd name="connsiteY1" fmla="*/ 2568646 h 2568646"/>
              <a:gd name="connsiteX2" fmla="*/ 0 w 1562928"/>
              <a:gd name="connsiteY2" fmla="*/ 0 h 2568646"/>
              <a:gd name="connsiteX3" fmla="*/ 1476164 w 1562928"/>
              <a:gd name="connsiteY3" fmla="*/ 0 h 2568646"/>
              <a:gd name="connsiteX4" fmla="*/ 1562928 w 1562928"/>
              <a:gd name="connsiteY4" fmla="*/ 1021816 h 2568646"/>
              <a:gd name="connsiteX0" fmla="*/ 1476164 w 1476164"/>
              <a:gd name="connsiteY0" fmla="*/ 2568646 h 2568646"/>
              <a:gd name="connsiteX1" fmla="*/ 0 w 1476164"/>
              <a:gd name="connsiteY1" fmla="*/ 2568646 h 2568646"/>
              <a:gd name="connsiteX2" fmla="*/ 0 w 1476164"/>
              <a:gd name="connsiteY2" fmla="*/ 0 h 2568646"/>
              <a:gd name="connsiteX3" fmla="*/ 1476164 w 1476164"/>
              <a:gd name="connsiteY3" fmla="*/ 0 h 25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6164" h="2568646">
                <a:moveTo>
                  <a:pt x="1476164" y="2568646"/>
                </a:moveTo>
                <a:lnTo>
                  <a:pt x="0" y="2568646"/>
                </a:lnTo>
                <a:lnTo>
                  <a:pt x="0" y="0"/>
                </a:lnTo>
                <a:lnTo>
                  <a:pt x="1476164" y="0"/>
                </a:lnTo>
              </a:path>
            </a:pathLst>
          </a:custGeom>
          <a:noFill/>
          <a:ln>
            <a:solidFill>
              <a:schemeClr val="tx1">
                <a:alpha val="50000"/>
              </a:scheme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0" name="TextBox 79"/>
          <p:cNvSpPr txBox="1"/>
          <p:nvPr/>
        </p:nvSpPr>
        <p:spPr>
          <a:xfrm rot="16200000">
            <a:off x="168867" y="3581342"/>
            <a:ext cx="2982192" cy="3181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67" dirty="0"/>
              <a:t>Totally fictitious currency spend</a:t>
            </a:r>
          </a:p>
        </p:txBody>
      </p:sp>
    </p:spTree>
    <p:extLst>
      <p:ext uri="{BB962C8B-B14F-4D97-AF65-F5344CB8AC3E}">
        <p14:creationId xmlns:p14="http://schemas.microsoft.com/office/powerpoint/2010/main" val="40192583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6666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66667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66667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66667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decel="66667" fill="hold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66667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3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3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3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animBg="1"/>
      <p:bldP spid="74" grpId="0" animBg="1"/>
      <p:bldP spid="73" grpId="0"/>
      <p:bldP spid="17" grpId="0" animBg="1"/>
      <p:bldP spid="18" grpId="0" animBg="1"/>
      <p:bldP spid="19" grpId="0" animBg="1"/>
      <p:bldP spid="76" grpId="0"/>
      <p:bldP spid="78" grpId="0"/>
      <p:bldP spid="79" grpId="0" animBg="1"/>
      <p:bldP spid="80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Title 5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Established process in place from day one</a:t>
            </a:r>
            <a:endParaRPr lang="en-US" dirty="0"/>
          </a:p>
        </p:txBody>
      </p:sp>
      <p:sp>
        <p:nvSpPr>
          <p:cNvPr id="12" name="Oval 11"/>
          <p:cNvSpPr/>
          <p:nvPr/>
        </p:nvSpPr>
        <p:spPr>
          <a:xfrm>
            <a:off x="1001261" y="3599903"/>
            <a:ext cx="982760" cy="98276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" name="Oval 12"/>
          <p:cNvSpPr/>
          <p:nvPr/>
        </p:nvSpPr>
        <p:spPr>
          <a:xfrm>
            <a:off x="2535715" y="3599903"/>
            <a:ext cx="982760" cy="982760"/>
          </a:xfrm>
          <a:prstGeom prst="ellipse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Oval 13"/>
          <p:cNvSpPr/>
          <p:nvPr/>
        </p:nvSpPr>
        <p:spPr>
          <a:xfrm>
            <a:off x="4070168" y="3599903"/>
            <a:ext cx="982760" cy="98276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Oval 15"/>
          <p:cNvSpPr/>
          <p:nvPr/>
        </p:nvSpPr>
        <p:spPr>
          <a:xfrm>
            <a:off x="5604621" y="3599903"/>
            <a:ext cx="982760" cy="982760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7" name="Oval 16"/>
          <p:cNvSpPr/>
          <p:nvPr/>
        </p:nvSpPr>
        <p:spPr>
          <a:xfrm>
            <a:off x="7139075" y="3599903"/>
            <a:ext cx="982760" cy="982760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" name="Oval 17"/>
          <p:cNvSpPr/>
          <p:nvPr/>
        </p:nvSpPr>
        <p:spPr>
          <a:xfrm>
            <a:off x="8673528" y="3599903"/>
            <a:ext cx="982760" cy="982760"/>
          </a:xfrm>
          <a:prstGeom prst="ellipse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9" name="Oval 18"/>
          <p:cNvSpPr/>
          <p:nvPr/>
        </p:nvSpPr>
        <p:spPr>
          <a:xfrm>
            <a:off x="10207979" y="3599903"/>
            <a:ext cx="982760" cy="982760"/>
          </a:xfrm>
          <a:prstGeom prst="ellipse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Oval 22"/>
          <p:cNvSpPr/>
          <p:nvPr/>
        </p:nvSpPr>
        <p:spPr>
          <a:xfrm>
            <a:off x="5303584" y="1397000"/>
            <a:ext cx="1584835" cy="1584835"/>
          </a:xfrm>
          <a:prstGeom prst="ellipse">
            <a:avLst/>
          </a:prstGeom>
          <a:solidFill>
            <a:schemeClr val="tx1">
              <a:alpha val="2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133" dirty="0">
                <a:solidFill>
                  <a:schemeClr val="tx1"/>
                </a:solidFill>
              </a:rPr>
              <a:t>Integrated</a:t>
            </a:r>
          </a:p>
          <a:p>
            <a:pPr algn="ctr"/>
            <a:r>
              <a:rPr lang="en-US" sz="2133" dirty="0">
                <a:solidFill>
                  <a:schemeClr val="tx1"/>
                </a:solidFill>
              </a:rPr>
              <a:t>Feedback</a:t>
            </a:r>
          </a:p>
        </p:txBody>
      </p:sp>
      <p:cxnSp>
        <p:nvCxnSpPr>
          <p:cNvPr id="25" name="Elbow Connector 24"/>
          <p:cNvCxnSpPr>
            <a:stCxn id="17" idx="0"/>
            <a:endCxn id="14" idx="0"/>
          </p:cNvCxnSpPr>
          <p:nvPr/>
        </p:nvCxnSpPr>
        <p:spPr>
          <a:xfrm rot="16200000" flipV="1">
            <a:off x="6096002" y="2065449"/>
            <a:ext cx="16933" cy="3068907"/>
          </a:xfrm>
          <a:prstGeom prst="bentConnector3">
            <a:avLst>
              <a:gd name="adj1" fmla="val 1800000"/>
            </a:avLst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28"/>
          <p:cNvCxnSpPr>
            <a:stCxn id="17" idx="0"/>
            <a:endCxn id="18" idx="0"/>
          </p:cNvCxnSpPr>
          <p:nvPr/>
        </p:nvCxnSpPr>
        <p:spPr>
          <a:xfrm rot="5400000" flipH="1" flipV="1">
            <a:off x="8397682" y="2832676"/>
            <a:ext cx="16933" cy="1534453"/>
          </a:xfrm>
          <a:prstGeom prst="bentConnector3">
            <a:avLst>
              <a:gd name="adj1" fmla="val 1800000"/>
            </a:avLst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Elbow Connector 34"/>
          <p:cNvCxnSpPr>
            <a:stCxn id="14" idx="0"/>
            <a:endCxn id="13" idx="0"/>
          </p:cNvCxnSpPr>
          <p:nvPr/>
        </p:nvCxnSpPr>
        <p:spPr>
          <a:xfrm rot="16200000" flipV="1">
            <a:off x="3794322" y="2832676"/>
            <a:ext cx="16933" cy="1534453"/>
          </a:xfrm>
          <a:prstGeom prst="bentConnector3">
            <a:avLst>
              <a:gd name="adj1" fmla="val 1800000"/>
            </a:avLst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8" name="Elbow Connector 37"/>
          <p:cNvCxnSpPr>
            <a:stCxn id="13" idx="0"/>
            <a:endCxn id="12" idx="0"/>
          </p:cNvCxnSpPr>
          <p:nvPr/>
        </p:nvCxnSpPr>
        <p:spPr>
          <a:xfrm rot="16200000" flipV="1">
            <a:off x="2259868" y="2832676"/>
            <a:ext cx="16933" cy="1534453"/>
          </a:xfrm>
          <a:prstGeom prst="bentConnector3">
            <a:avLst>
              <a:gd name="adj1" fmla="val 1800000"/>
            </a:avLst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1" name="Elbow Connector 40"/>
          <p:cNvCxnSpPr>
            <a:stCxn id="18" idx="0"/>
            <a:endCxn id="19" idx="0"/>
          </p:cNvCxnSpPr>
          <p:nvPr/>
        </p:nvCxnSpPr>
        <p:spPr>
          <a:xfrm rot="5400000" flipH="1" flipV="1">
            <a:off x="9932134" y="2832677"/>
            <a:ext cx="16933" cy="1534451"/>
          </a:xfrm>
          <a:prstGeom prst="bentConnector3">
            <a:avLst>
              <a:gd name="adj1" fmla="val 1800000"/>
            </a:avLst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>
            <a:stCxn id="23" idx="4"/>
            <a:endCxn id="16" idx="0"/>
          </p:cNvCxnSpPr>
          <p:nvPr/>
        </p:nvCxnSpPr>
        <p:spPr>
          <a:xfrm>
            <a:off x="6096001" y="2981835"/>
            <a:ext cx="0" cy="618068"/>
          </a:xfrm>
          <a:prstGeom prst="line">
            <a:avLst/>
          </a:prstGeom>
          <a:ln w="3175" cmpd="sng">
            <a:solidFill>
              <a:schemeClr val="tx1"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814119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Brief</a:t>
            </a:r>
          </a:p>
          <a:p>
            <a:pPr algn="ctr"/>
            <a:r>
              <a:rPr lang="en-US" sz="1600" dirty="0"/>
              <a:t>Lorem ipsum dolor sit amet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2356933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Strategy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3874661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Creative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417476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Build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960291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Test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8478019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Market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10020833" y="4709035"/>
            <a:ext cx="1368400" cy="11592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33" dirty="0"/>
              <a:t>Measure</a:t>
            </a:r>
          </a:p>
          <a:p>
            <a:pPr lvl="0" algn="ctr"/>
            <a:r>
              <a:rPr lang="en-US" sz="1600" dirty="0"/>
              <a:t>Lorem ipsum dolor sit amet</a:t>
            </a:r>
          </a:p>
        </p:txBody>
      </p:sp>
      <p:grpSp>
        <p:nvGrpSpPr>
          <p:cNvPr id="31" name="Group 4"/>
          <p:cNvGrpSpPr>
            <a:grpSpLocks noChangeAspect="1"/>
          </p:cNvGrpSpPr>
          <p:nvPr/>
        </p:nvGrpSpPr>
        <p:grpSpPr bwMode="auto">
          <a:xfrm>
            <a:off x="2793251" y="3806085"/>
            <a:ext cx="467688" cy="570395"/>
            <a:chOff x="1617" y="935"/>
            <a:chExt cx="255" cy="311"/>
          </a:xfrm>
          <a:solidFill>
            <a:srgbClr val="FFFFFF"/>
          </a:solidFill>
        </p:grpSpPr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805" y="1029"/>
              <a:ext cx="67" cy="66"/>
            </a:xfrm>
            <a:custGeom>
              <a:avLst/>
              <a:gdLst>
                <a:gd name="T0" fmla="*/ 72 w 122"/>
                <a:gd name="T1" fmla="*/ 61 h 121"/>
                <a:gd name="T2" fmla="*/ 119 w 122"/>
                <a:gd name="T3" fmla="*/ 14 h 121"/>
                <a:gd name="T4" fmla="*/ 119 w 122"/>
                <a:gd name="T5" fmla="*/ 3 h 121"/>
                <a:gd name="T6" fmla="*/ 107 w 122"/>
                <a:gd name="T7" fmla="*/ 3 h 121"/>
                <a:gd name="T8" fmla="*/ 61 w 122"/>
                <a:gd name="T9" fmla="*/ 49 h 121"/>
                <a:gd name="T10" fmla="*/ 14 w 122"/>
                <a:gd name="T11" fmla="*/ 3 h 121"/>
                <a:gd name="T12" fmla="*/ 3 w 122"/>
                <a:gd name="T13" fmla="*/ 3 h 121"/>
                <a:gd name="T14" fmla="*/ 3 w 122"/>
                <a:gd name="T15" fmla="*/ 14 h 121"/>
                <a:gd name="T16" fmla="*/ 50 w 122"/>
                <a:gd name="T17" fmla="*/ 61 h 121"/>
                <a:gd name="T18" fmla="*/ 3 w 122"/>
                <a:gd name="T19" fmla="*/ 107 h 121"/>
                <a:gd name="T20" fmla="*/ 3 w 122"/>
                <a:gd name="T21" fmla="*/ 119 h 121"/>
                <a:gd name="T22" fmla="*/ 9 w 122"/>
                <a:gd name="T23" fmla="*/ 121 h 121"/>
                <a:gd name="T24" fmla="*/ 14 w 122"/>
                <a:gd name="T25" fmla="*/ 119 h 121"/>
                <a:gd name="T26" fmla="*/ 61 w 122"/>
                <a:gd name="T27" fmla="*/ 72 h 121"/>
                <a:gd name="T28" fmla="*/ 107 w 122"/>
                <a:gd name="T29" fmla="*/ 119 h 121"/>
                <a:gd name="T30" fmla="*/ 113 w 122"/>
                <a:gd name="T31" fmla="*/ 121 h 121"/>
                <a:gd name="T32" fmla="*/ 119 w 122"/>
                <a:gd name="T33" fmla="*/ 119 h 121"/>
                <a:gd name="T34" fmla="*/ 119 w 122"/>
                <a:gd name="T35" fmla="*/ 107 h 121"/>
                <a:gd name="T36" fmla="*/ 72 w 122"/>
                <a:gd name="T37" fmla="*/ 6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121">
                  <a:moveTo>
                    <a:pt x="72" y="61"/>
                  </a:moveTo>
                  <a:cubicBezTo>
                    <a:pt x="119" y="14"/>
                    <a:pt x="119" y="14"/>
                    <a:pt x="119" y="14"/>
                  </a:cubicBezTo>
                  <a:cubicBezTo>
                    <a:pt x="122" y="11"/>
                    <a:pt x="122" y="6"/>
                    <a:pt x="119" y="3"/>
                  </a:cubicBezTo>
                  <a:cubicBezTo>
                    <a:pt x="116" y="0"/>
                    <a:pt x="111" y="0"/>
                    <a:pt x="107" y="3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0"/>
                    <a:pt x="6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0" y="110"/>
                    <a:pt x="0" y="115"/>
                    <a:pt x="3" y="119"/>
                  </a:cubicBezTo>
                  <a:cubicBezTo>
                    <a:pt x="5" y="120"/>
                    <a:pt x="7" y="121"/>
                    <a:pt x="9" y="121"/>
                  </a:cubicBezTo>
                  <a:cubicBezTo>
                    <a:pt x="11" y="121"/>
                    <a:pt x="13" y="120"/>
                    <a:pt x="14" y="119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9" y="120"/>
                    <a:pt x="111" y="121"/>
                    <a:pt x="113" y="121"/>
                  </a:cubicBezTo>
                  <a:cubicBezTo>
                    <a:pt x="115" y="121"/>
                    <a:pt x="117" y="120"/>
                    <a:pt x="119" y="119"/>
                  </a:cubicBezTo>
                  <a:cubicBezTo>
                    <a:pt x="122" y="115"/>
                    <a:pt x="122" y="110"/>
                    <a:pt x="119" y="107"/>
                  </a:cubicBezTo>
                  <a:lnTo>
                    <a:pt x="72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3" name="Freeform 6"/>
            <p:cNvSpPr>
              <a:spLocks/>
            </p:cNvSpPr>
            <p:nvPr/>
          </p:nvSpPr>
          <p:spPr bwMode="auto">
            <a:xfrm>
              <a:off x="1738" y="935"/>
              <a:ext cx="66" cy="66"/>
            </a:xfrm>
            <a:custGeom>
              <a:avLst/>
              <a:gdLst>
                <a:gd name="T0" fmla="*/ 119 w 122"/>
                <a:gd name="T1" fmla="*/ 3 h 121"/>
                <a:gd name="T2" fmla="*/ 108 w 122"/>
                <a:gd name="T3" fmla="*/ 3 h 121"/>
                <a:gd name="T4" fmla="*/ 61 w 122"/>
                <a:gd name="T5" fmla="*/ 49 h 121"/>
                <a:gd name="T6" fmla="*/ 15 w 122"/>
                <a:gd name="T7" fmla="*/ 3 h 121"/>
                <a:gd name="T8" fmla="*/ 3 w 122"/>
                <a:gd name="T9" fmla="*/ 3 h 121"/>
                <a:gd name="T10" fmla="*/ 3 w 122"/>
                <a:gd name="T11" fmla="*/ 14 h 121"/>
                <a:gd name="T12" fmla="*/ 50 w 122"/>
                <a:gd name="T13" fmla="*/ 61 h 121"/>
                <a:gd name="T14" fmla="*/ 3 w 122"/>
                <a:gd name="T15" fmla="*/ 107 h 121"/>
                <a:gd name="T16" fmla="*/ 3 w 122"/>
                <a:gd name="T17" fmla="*/ 118 h 121"/>
                <a:gd name="T18" fmla="*/ 9 w 122"/>
                <a:gd name="T19" fmla="*/ 121 h 121"/>
                <a:gd name="T20" fmla="*/ 15 w 122"/>
                <a:gd name="T21" fmla="*/ 118 h 121"/>
                <a:gd name="T22" fmla="*/ 61 w 122"/>
                <a:gd name="T23" fmla="*/ 72 h 121"/>
                <a:gd name="T24" fmla="*/ 108 w 122"/>
                <a:gd name="T25" fmla="*/ 118 h 121"/>
                <a:gd name="T26" fmla="*/ 113 w 122"/>
                <a:gd name="T27" fmla="*/ 121 h 121"/>
                <a:gd name="T28" fmla="*/ 119 w 122"/>
                <a:gd name="T29" fmla="*/ 118 h 121"/>
                <a:gd name="T30" fmla="*/ 119 w 122"/>
                <a:gd name="T31" fmla="*/ 107 h 121"/>
                <a:gd name="T32" fmla="*/ 73 w 122"/>
                <a:gd name="T33" fmla="*/ 61 h 121"/>
                <a:gd name="T34" fmla="*/ 119 w 122"/>
                <a:gd name="T35" fmla="*/ 14 h 121"/>
                <a:gd name="T36" fmla="*/ 119 w 122"/>
                <a:gd name="T37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121">
                  <a:moveTo>
                    <a:pt x="119" y="3"/>
                  </a:moveTo>
                  <a:cubicBezTo>
                    <a:pt x="116" y="0"/>
                    <a:pt x="111" y="0"/>
                    <a:pt x="108" y="3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7" y="0"/>
                    <a:pt x="3" y="3"/>
                  </a:cubicBezTo>
                  <a:cubicBezTo>
                    <a:pt x="0" y="6"/>
                    <a:pt x="0" y="11"/>
                    <a:pt x="3" y="14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0" y="110"/>
                    <a:pt x="0" y="115"/>
                    <a:pt x="3" y="118"/>
                  </a:cubicBezTo>
                  <a:cubicBezTo>
                    <a:pt x="5" y="120"/>
                    <a:pt x="7" y="121"/>
                    <a:pt x="9" y="121"/>
                  </a:cubicBezTo>
                  <a:cubicBezTo>
                    <a:pt x="11" y="121"/>
                    <a:pt x="13" y="120"/>
                    <a:pt x="15" y="118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108" y="118"/>
                    <a:pt x="108" y="118"/>
                    <a:pt x="108" y="118"/>
                  </a:cubicBezTo>
                  <a:cubicBezTo>
                    <a:pt x="109" y="120"/>
                    <a:pt x="111" y="121"/>
                    <a:pt x="113" y="121"/>
                  </a:cubicBezTo>
                  <a:cubicBezTo>
                    <a:pt x="115" y="121"/>
                    <a:pt x="117" y="120"/>
                    <a:pt x="119" y="118"/>
                  </a:cubicBezTo>
                  <a:cubicBezTo>
                    <a:pt x="122" y="115"/>
                    <a:pt x="122" y="110"/>
                    <a:pt x="119" y="107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119" y="14"/>
                    <a:pt x="119" y="14"/>
                    <a:pt x="119" y="14"/>
                  </a:cubicBezTo>
                  <a:cubicBezTo>
                    <a:pt x="122" y="11"/>
                    <a:pt x="122" y="6"/>
                    <a:pt x="11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4" name="Freeform 7"/>
            <p:cNvSpPr>
              <a:spLocks/>
            </p:cNvSpPr>
            <p:nvPr/>
          </p:nvSpPr>
          <p:spPr bwMode="auto">
            <a:xfrm>
              <a:off x="1617" y="1123"/>
              <a:ext cx="67" cy="66"/>
            </a:xfrm>
            <a:custGeom>
              <a:avLst/>
              <a:gdLst>
                <a:gd name="T0" fmla="*/ 119 w 122"/>
                <a:gd name="T1" fmla="*/ 3 h 121"/>
                <a:gd name="T2" fmla="*/ 108 w 122"/>
                <a:gd name="T3" fmla="*/ 3 h 121"/>
                <a:gd name="T4" fmla="*/ 61 w 122"/>
                <a:gd name="T5" fmla="*/ 50 h 121"/>
                <a:gd name="T6" fmla="*/ 15 w 122"/>
                <a:gd name="T7" fmla="*/ 3 h 121"/>
                <a:gd name="T8" fmla="*/ 4 w 122"/>
                <a:gd name="T9" fmla="*/ 3 h 121"/>
                <a:gd name="T10" fmla="*/ 4 w 122"/>
                <a:gd name="T11" fmla="*/ 15 h 121"/>
                <a:gd name="T12" fmla="*/ 50 w 122"/>
                <a:gd name="T13" fmla="*/ 61 h 121"/>
                <a:gd name="T14" fmla="*/ 4 w 122"/>
                <a:gd name="T15" fmla="*/ 108 h 121"/>
                <a:gd name="T16" fmla="*/ 4 w 122"/>
                <a:gd name="T17" fmla="*/ 119 h 121"/>
                <a:gd name="T18" fmla="*/ 9 w 122"/>
                <a:gd name="T19" fmla="*/ 121 h 121"/>
                <a:gd name="T20" fmla="*/ 15 w 122"/>
                <a:gd name="T21" fmla="*/ 119 h 121"/>
                <a:gd name="T22" fmla="*/ 61 w 122"/>
                <a:gd name="T23" fmla="*/ 72 h 121"/>
                <a:gd name="T24" fmla="*/ 108 w 122"/>
                <a:gd name="T25" fmla="*/ 119 h 121"/>
                <a:gd name="T26" fmla="*/ 113 w 122"/>
                <a:gd name="T27" fmla="*/ 121 h 121"/>
                <a:gd name="T28" fmla="*/ 119 w 122"/>
                <a:gd name="T29" fmla="*/ 119 h 121"/>
                <a:gd name="T30" fmla="*/ 119 w 122"/>
                <a:gd name="T31" fmla="*/ 108 h 121"/>
                <a:gd name="T32" fmla="*/ 73 w 122"/>
                <a:gd name="T33" fmla="*/ 61 h 121"/>
                <a:gd name="T34" fmla="*/ 119 w 122"/>
                <a:gd name="T35" fmla="*/ 15 h 121"/>
                <a:gd name="T36" fmla="*/ 119 w 122"/>
                <a:gd name="T37" fmla="*/ 3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2" h="121">
                  <a:moveTo>
                    <a:pt x="119" y="3"/>
                  </a:moveTo>
                  <a:cubicBezTo>
                    <a:pt x="116" y="0"/>
                    <a:pt x="111" y="0"/>
                    <a:pt x="108" y="3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2" y="0"/>
                    <a:pt x="7" y="0"/>
                    <a:pt x="4" y="3"/>
                  </a:cubicBezTo>
                  <a:cubicBezTo>
                    <a:pt x="0" y="6"/>
                    <a:pt x="0" y="12"/>
                    <a:pt x="4" y="15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0" y="111"/>
                    <a:pt x="0" y="116"/>
                    <a:pt x="4" y="119"/>
                  </a:cubicBezTo>
                  <a:cubicBezTo>
                    <a:pt x="5" y="120"/>
                    <a:pt x="7" y="121"/>
                    <a:pt x="9" y="121"/>
                  </a:cubicBezTo>
                  <a:cubicBezTo>
                    <a:pt x="11" y="121"/>
                    <a:pt x="13" y="120"/>
                    <a:pt x="15" y="119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9" y="120"/>
                    <a:pt x="111" y="121"/>
                    <a:pt x="113" y="121"/>
                  </a:cubicBezTo>
                  <a:cubicBezTo>
                    <a:pt x="115" y="121"/>
                    <a:pt x="118" y="120"/>
                    <a:pt x="119" y="119"/>
                  </a:cubicBezTo>
                  <a:cubicBezTo>
                    <a:pt x="122" y="116"/>
                    <a:pt x="122" y="111"/>
                    <a:pt x="119" y="108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119" y="15"/>
                    <a:pt x="119" y="15"/>
                    <a:pt x="119" y="15"/>
                  </a:cubicBezTo>
                  <a:cubicBezTo>
                    <a:pt x="122" y="12"/>
                    <a:pt x="122" y="6"/>
                    <a:pt x="119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6" name="Freeform 8"/>
            <p:cNvSpPr>
              <a:spLocks noEditPoints="1"/>
            </p:cNvSpPr>
            <p:nvPr/>
          </p:nvSpPr>
          <p:spPr bwMode="auto">
            <a:xfrm>
              <a:off x="1631" y="1003"/>
              <a:ext cx="167" cy="243"/>
            </a:xfrm>
            <a:custGeom>
              <a:avLst/>
              <a:gdLst>
                <a:gd name="T0" fmla="*/ 254 w 306"/>
                <a:gd name="T1" fmla="*/ 326 h 444"/>
                <a:gd name="T2" fmla="*/ 254 w 306"/>
                <a:gd name="T3" fmla="*/ 246 h 444"/>
                <a:gd name="T4" fmla="*/ 252 w 306"/>
                <a:gd name="T5" fmla="*/ 240 h 444"/>
                <a:gd name="T6" fmla="*/ 28 w 306"/>
                <a:gd name="T7" fmla="*/ 16 h 444"/>
                <a:gd name="T8" fmla="*/ 129 w 306"/>
                <a:gd name="T9" fmla="*/ 16 h 444"/>
                <a:gd name="T10" fmla="*/ 137 w 306"/>
                <a:gd name="T11" fmla="*/ 8 h 444"/>
                <a:gd name="T12" fmla="*/ 129 w 306"/>
                <a:gd name="T13" fmla="*/ 0 h 444"/>
                <a:gd name="T14" fmla="*/ 8 w 306"/>
                <a:gd name="T15" fmla="*/ 0 h 444"/>
                <a:gd name="T16" fmla="*/ 8 w 306"/>
                <a:gd name="T17" fmla="*/ 0 h 444"/>
                <a:gd name="T18" fmla="*/ 8 w 306"/>
                <a:gd name="T19" fmla="*/ 0 h 444"/>
                <a:gd name="T20" fmla="*/ 8 w 306"/>
                <a:gd name="T21" fmla="*/ 0 h 444"/>
                <a:gd name="T22" fmla="*/ 8 w 306"/>
                <a:gd name="T23" fmla="*/ 0 h 444"/>
                <a:gd name="T24" fmla="*/ 7 w 306"/>
                <a:gd name="T25" fmla="*/ 0 h 444"/>
                <a:gd name="T26" fmla="*/ 6 w 306"/>
                <a:gd name="T27" fmla="*/ 1 h 444"/>
                <a:gd name="T28" fmla="*/ 5 w 306"/>
                <a:gd name="T29" fmla="*/ 1 h 444"/>
                <a:gd name="T30" fmla="*/ 5 w 306"/>
                <a:gd name="T31" fmla="*/ 1 h 444"/>
                <a:gd name="T32" fmla="*/ 4 w 306"/>
                <a:gd name="T33" fmla="*/ 2 h 444"/>
                <a:gd name="T34" fmla="*/ 2 w 306"/>
                <a:gd name="T35" fmla="*/ 4 h 444"/>
                <a:gd name="T36" fmla="*/ 1 w 306"/>
                <a:gd name="T37" fmla="*/ 4 h 444"/>
                <a:gd name="T38" fmla="*/ 1 w 306"/>
                <a:gd name="T39" fmla="*/ 5 h 444"/>
                <a:gd name="T40" fmla="*/ 1 w 306"/>
                <a:gd name="T41" fmla="*/ 6 h 444"/>
                <a:gd name="T42" fmla="*/ 1 w 306"/>
                <a:gd name="T43" fmla="*/ 7 h 444"/>
                <a:gd name="T44" fmla="*/ 0 w 306"/>
                <a:gd name="T45" fmla="*/ 8 h 444"/>
                <a:gd name="T46" fmla="*/ 0 w 306"/>
                <a:gd name="T47" fmla="*/ 129 h 444"/>
                <a:gd name="T48" fmla="*/ 8 w 306"/>
                <a:gd name="T49" fmla="*/ 137 h 444"/>
                <a:gd name="T50" fmla="*/ 16 w 306"/>
                <a:gd name="T51" fmla="*/ 129 h 444"/>
                <a:gd name="T52" fmla="*/ 16 w 306"/>
                <a:gd name="T53" fmla="*/ 28 h 444"/>
                <a:gd name="T54" fmla="*/ 238 w 306"/>
                <a:gd name="T55" fmla="*/ 249 h 444"/>
                <a:gd name="T56" fmla="*/ 238 w 306"/>
                <a:gd name="T57" fmla="*/ 326 h 444"/>
                <a:gd name="T58" fmla="*/ 187 w 306"/>
                <a:gd name="T59" fmla="*/ 385 h 444"/>
                <a:gd name="T60" fmla="*/ 246 w 306"/>
                <a:gd name="T61" fmla="*/ 444 h 444"/>
                <a:gd name="T62" fmla="*/ 306 w 306"/>
                <a:gd name="T63" fmla="*/ 385 h 444"/>
                <a:gd name="T64" fmla="*/ 254 w 306"/>
                <a:gd name="T65" fmla="*/ 326 h 444"/>
                <a:gd name="T66" fmla="*/ 246 w 306"/>
                <a:gd name="T67" fmla="*/ 428 h 444"/>
                <a:gd name="T68" fmla="*/ 203 w 306"/>
                <a:gd name="T69" fmla="*/ 385 h 444"/>
                <a:gd name="T70" fmla="*/ 246 w 306"/>
                <a:gd name="T71" fmla="*/ 341 h 444"/>
                <a:gd name="T72" fmla="*/ 290 w 306"/>
                <a:gd name="T73" fmla="*/ 385 h 444"/>
                <a:gd name="T74" fmla="*/ 246 w 306"/>
                <a:gd name="T75" fmla="*/ 428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6" h="444">
                  <a:moveTo>
                    <a:pt x="254" y="326"/>
                  </a:moveTo>
                  <a:cubicBezTo>
                    <a:pt x="254" y="246"/>
                    <a:pt x="254" y="246"/>
                    <a:pt x="254" y="246"/>
                  </a:cubicBezTo>
                  <a:cubicBezTo>
                    <a:pt x="254" y="244"/>
                    <a:pt x="253" y="242"/>
                    <a:pt x="252" y="240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129" y="16"/>
                    <a:pt x="129" y="16"/>
                    <a:pt x="129" y="16"/>
                  </a:cubicBezTo>
                  <a:cubicBezTo>
                    <a:pt x="134" y="16"/>
                    <a:pt x="137" y="13"/>
                    <a:pt x="137" y="8"/>
                  </a:cubicBezTo>
                  <a:cubicBezTo>
                    <a:pt x="137" y="4"/>
                    <a:pt x="134" y="0"/>
                    <a:pt x="12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4"/>
                    <a:pt x="4" y="137"/>
                    <a:pt x="8" y="137"/>
                  </a:cubicBezTo>
                  <a:cubicBezTo>
                    <a:pt x="13" y="137"/>
                    <a:pt x="16" y="134"/>
                    <a:pt x="16" y="129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38" y="249"/>
                    <a:pt x="238" y="249"/>
                    <a:pt x="238" y="249"/>
                  </a:cubicBezTo>
                  <a:cubicBezTo>
                    <a:pt x="238" y="326"/>
                    <a:pt x="238" y="326"/>
                    <a:pt x="238" y="326"/>
                  </a:cubicBezTo>
                  <a:cubicBezTo>
                    <a:pt x="209" y="330"/>
                    <a:pt x="187" y="355"/>
                    <a:pt x="187" y="385"/>
                  </a:cubicBezTo>
                  <a:cubicBezTo>
                    <a:pt x="187" y="418"/>
                    <a:pt x="213" y="444"/>
                    <a:pt x="246" y="444"/>
                  </a:cubicBezTo>
                  <a:cubicBezTo>
                    <a:pt x="279" y="444"/>
                    <a:pt x="306" y="418"/>
                    <a:pt x="306" y="385"/>
                  </a:cubicBezTo>
                  <a:cubicBezTo>
                    <a:pt x="306" y="355"/>
                    <a:pt x="283" y="330"/>
                    <a:pt x="254" y="326"/>
                  </a:cubicBezTo>
                  <a:close/>
                  <a:moveTo>
                    <a:pt x="246" y="428"/>
                  </a:moveTo>
                  <a:cubicBezTo>
                    <a:pt x="222" y="428"/>
                    <a:pt x="203" y="409"/>
                    <a:pt x="203" y="385"/>
                  </a:cubicBezTo>
                  <a:cubicBezTo>
                    <a:pt x="203" y="361"/>
                    <a:pt x="222" y="341"/>
                    <a:pt x="246" y="341"/>
                  </a:cubicBezTo>
                  <a:cubicBezTo>
                    <a:pt x="270" y="341"/>
                    <a:pt x="290" y="361"/>
                    <a:pt x="290" y="385"/>
                  </a:cubicBezTo>
                  <a:cubicBezTo>
                    <a:pt x="290" y="409"/>
                    <a:pt x="270" y="428"/>
                    <a:pt x="246" y="4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37" name="Group 11"/>
          <p:cNvGrpSpPr>
            <a:grpSpLocks noChangeAspect="1"/>
          </p:cNvGrpSpPr>
          <p:nvPr/>
        </p:nvGrpSpPr>
        <p:grpSpPr bwMode="auto">
          <a:xfrm>
            <a:off x="4315327" y="3818433"/>
            <a:ext cx="492443" cy="499032"/>
            <a:chOff x="2926" y="926"/>
            <a:chExt cx="299" cy="303"/>
          </a:xfrm>
          <a:solidFill>
            <a:srgbClr val="FFFFFF"/>
          </a:solidFill>
        </p:grpSpPr>
        <p:sp>
          <p:nvSpPr>
            <p:cNvPr id="39" name="Freeform 12"/>
            <p:cNvSpPr>
              <a:spLocks/>
            </p:cNvSpPr>
            <p:nvPr/>
          </p:nvSpPr>
          <p:spPr bwMode="auto">
            <a:xfrm>
              <a:off x="2987" y="1016"/>
              <a:ext cx="215" cy="189"/>
            </a:xfrm>
            <a:custGeom>
              <a:avLst/>
              <a:gdLst>
                <a:gd name="T0" fmla="*/ 353 w 361"/>
                <a:gd name="T1" fmla="*/ 318 h 318"/>
                <a:gd name="T2" fmla="*/ 8 w 361"/>
                <a:gd name="T3" fmla="*/ 318 h 318"/>
                <a:gd name="T4" fmla="*/ 0 w 361"/>
                <a:gd name="T5" fmla="*/ 310 h 318"/>
                <a:gd name="T6" fmla="*/ 0 w 361"/>
                <a:gd name="T7" fmla="*/ 8 h 318"/>
                <a:gd name="T8" fmla="*/ 8 w 361"/>
                <a:gd name="T9" fmla="*/ 0 h 318"/>
                <a:gd name="T10" fmla="*/ 103 w 361"/>
                <a:gd name="T11" fmla="*/ 0 h 318"/>
                <a:gd name="T12" fmla="*/ 111 w 361"/>
                <a:gd name="T13" fmla="*/ 8 h 318"/>
                <a:gd name="T14" fmla="*/ 103 w 361"/>
                <a:gd name="T15" fmla="*/ 16 h 318"/>
                <a:gd name="T16" fmla="*/ 16 w 361"/>
                <a:gd name="T17" fmla="*/ 16 h 318"/>
                <a:gd name="T18" fmla="*/ 16 w 361"/>
                <a:gd name="T19" fmla="*/ 302 h 318"/>
                <a:gd name="T20" fmla="*/ 345 w 361"/>
                <a:gd name="T21" fmla="*/ 302 h 318"/>
                <a:gd name="T22" fmla="*/ 345 w 361"/>
                <a:gd name="T23" fmla="*/ 16 h 318"/>
                <a:gd name="T24" fmla="*/ 318 w 361"/>
                <a:gd name="T25" fmla="*/ 16 h 318"/>
                <a:gd name="T26" fmla="*/ 310 w 361"/>
                <a:gd name="T27" fmla="*/ 8 h 318"/>
                <a:gd name="T28" fmla="*/ 318 w 361"/>
                <a:gd name="T29" fmla="*/ 0 h 318"/>
                <a:gd name="T30" fmla="*/ 353 w 361"/>
                <a:gd name="T31" fmla="*/ 0 h 318"/>
                <a:gd name="T32" fmla="*/ 361 w 361"/>
                <a:gd name="T33" fmla="*/ 8 h 318"/>
                <a:gd name="T34" fmla="*/ 361 w 361"/>
                <a:gd name="T35" fmla="*/ 310 h 318"/>
                <a:gd name="T36" fmla="*/ 353 w 361"/>
                <a:gd name="T37" fmla="*/ 31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1" h="318">
                  <a:moveTo>
                    <a:pt x="353" y="318"/>
                  </a:moveTo>
                  <a:cubicBezTo>
                    <a:pt x="8" y="318"/>
                    <a:pt x="8" y="318"/>
                    <a:pt x="8" y="318"/>
                  </a:cubicBezTo>
                  <a:cubicBezTo>
                    <a:pt x="4" y="318"/>
                    <a:pt x="0" y="314"/>
                    <a:pt x="0" y="3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7" y="0"/>
                    <a:pt x="111" y="4"/>
                    <a:pt x="111" y="8"/>
                  </a:cubicBezTo>
                  <a:cubicBezTo>
                    <a:pt x="111" y="13"/>
                    <a:pt x="107" y="16"/>
                    <a:pt x="103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302"/>
                    <a:pt x="16" y="302"/>
                    <a:pt x="16" y="302"/>
                  </a:cubicBezTo>
                  <a:cubicBezTo>
                    <a:pt x="345" y="302"/>
                    <a:pt x="345" y="302"/>
                    <a:pt x="345" y="302"/>
                  </a:cubicBezTo>
                  <a:cubicBezTo>
                    <a:pt x="345" y="16"/>
                    <a:pt x="345" y="16"/>
                    <a:pt x="345" y="16"/>
                  </a:cubicBezTo>
                  <a:cubicBezTo>
                    <a:pt x="318" y="16"/>
                    <a:pt x="318" y="16"/>
                    <a:pt x="318" y="16"/>
                  </a:cubicBezTo>
                  <a:cubicBezTo>
                    <a:pt x="314" y="16"/>
                    <a:pt x="310" y="13"/>
                    <a:pt x="310" y="8"/>
                  </a:cubicBezTo>
                  <a:cubicBezTo>
                    <a:pt x="310" y="4"/>
                    <a:pt x="314" y="0"/>
                    <a:pt x="318" y="0"/>
                  </a:cubicBezTo>
                  <a:cubicBezTo>
                    <a:pt x="353" y="0"/>
                    <a:pt x="353" y="0"/>
                    <a:pt x="353" y="0"/>
                  </a:cubicBezTo>
                  <a:cubicBezTo>
                    <a:pt x="358" y="0"/>
                    <a:pt x="361" y="4"/>
                    <a:pt x="361" y="8"/>
                  </a:cubicBezTo>
                  <a:cubicBezTo>
                    <a:pt x="361" y="310"/>
                    <a:pt x="361" y="310"/>
                    <a:pt x="361" y="310"/>
                  </a:cubicBezTo>
                  <a:cubicBezTo>
                    <a:pt x="361" y="314"/>
                    <a:pt x="358" y="318"/>
                    <a:pt x="353" y="3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0" name="Freeform 13"/>
            <p:cNvSpPr>
              <a:spLocks/>
            </p:cNvSpPr>
            <p:nvPr/>
          </p:nvSpPr>
          <p:spPr bwMode="auto">
            <a:xfrm>
              <a:off x="2926" y="991"/>
              <a:ext cx="299" cy="238"/>
            </a:xfrm>
            <a:custGeom>
              <a:avLst/>
              <a:gdLst>
                <a:gd name="T0" fmla="*/ 457 w 503"/>
                <a:gd name="T1" fmla="*/ 400 h 400"/>
                <a:gd name="T2" fmla="*/ 46 w 503"/>
                <a:gd name="T3" fmla="*/ 400 h 400"/>
                <a:gd name="T4" fmla="*/ 0 w 503"/>
                <a:gd name="T5" fmla="*/ 354 h 400"/>
                <a:gd name="T6" fmla="*/ 0 w 503"/>
                <a:gd name="T7" fmla="*/ 46 h 400"/>
                <a:gd name="T8" fmla="*/ 46 w 503"/>
                <a:gd name="T9" fmla="*/ 0 h 400"/>
                <a:gd name="T10" fmla="*/ 247 w 503"/>
                <a:gd name="T11" fmla="*/ 0 h 400"/>
                <a:gd name="T12" fmla="*/ 255 w 503"/>
                <a:gd name="T13" fmla="*/ 8 h 400"/>
                <a:gd name="T14" fmla="*/ 247 w 503"/>
                <a:gd name="T15" fmla="*/ 16 h 400"/>
                <a:gd name="T16" fmla="*/ 46 w 503"/>
                <a:gd name="T17" fmla="*/ 16 h 400"/>
                <a:gd name="T18" fmla="*/ 16 w 503"/>
                <a:gd name="T19" fmla="*/ 46 h 400"/>
                <a:gd name="T20" fmla="*/ 16 w 503"/>
                <a:gd name="T21" fmla="*/ 354 h 400"/>
                <a:gd name="T22" fmla="*/ 46 w 503"/>
                <a:gd name="T23" fmla="*/ 384 h 400"/>
                <a:gd name="T24" fmla="*/ 457 w 503"/>
                <a:gd name="T25" fmla="*/ 384 h 400"/>
                <a:gd name="T26" fmla="*/ 487 w 503"/>
                <a:gd name="T27" fmla="*/ 354 h 400"/>
                <a:gd name="T28" fmla="*/ 487 w 503"/>
                <a:gd name="T29" fmla="*/ 46 h 400"/>
                <a:gd name="T30" fmla="*/ 457 w 503"/>
                <a:gd name="T31" fmla="*/ 16 h 400"/>
                <a:gd name="T32" fmla="*/ 449 w 503"/>
                <a:gd name="T33" fmla="*/ 8 h 400"/>
                <a:gd name="T34" fmla="*/ 457 w 503"/>
                <a:gd name="T35" fmla="*/ 0 h 400"/>
                <a:gd name="T36" fmla="*/ 503 w 503"/>
                <a:gd name="T37" fmla="*/ 46 h 400"/>
                <a:gd name="T38" fmla="*/ 503 w 503"/>
                <a:gd name="T39" fmla="*/ 354 h 400"/>
                <a:gd name="T40" fmla="*/ 457 w 503"/>
                <a:gd name="T41" fmla="*/ 40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3" h="400">
                  <a:moveTo>
                    <a:pt x="457" y="400"/>
                  </a:moveTo>
                  <a:cubicBezTo>
                    <a:pt x="46" y="400"/>
                    <a:pt x="46" y="400"/>
                    <a:pt x="46" y="400"/>
                  </a:cubicBezTo>
                  <a:cubicBezTo>
                    <a:pt x="21" y="400"/>
                    <a:pt x="0" y="380"/>
                    <a:pt x="0" y="35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20"/>
                    <a:pt x="21" y="0"/>
                    <a:pt x="46" y="0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251" y="0"/>
                    <a:pt x="255" y="3"/>
                    <a:pt x="255" y="8"/>
                  </a:cubicBezTo>
                  <a:cubicBezTo>
                    <a:pt x="255" y="12"/>
                    <a:pt x="251" y="16"/>
                    <a:pt x="247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29" y="16"/>
                    <a:pt x="16" y="29"/>
                    <a:pt x="16" y="46"/>
                  </a:cubicBezTo>
                  <a:cubicBezTo>
                    <a:pt x="16" y="354"/>
                    <a:pt x="16" y="354"/>
                    <a:pt x="16" y="354"/>
                  </a:cubicBezTo>
                  <a:cubicBezTo>
                    <a:pt x="16" y="371"/>
                    <a:pt x="29" y="384"/>
                    <a:pt x="46" y="384"/>
                  </a:cubicBezTo>
                  <a:cubicBezTo>
                    <a:pt x="457" y="384"/>
                    <a:pt x="457" y="384"/>
                    <a:pt x="457" y="384"/>
                  </a:cubicBezTo>
                  <a:cubicBezTo>
                    <a:pt x="474" y="384"/>
                    <a:pt x="487" y="371"/>
                    <a:pt x="487" y="354"/>
                  </a:cubicBezTo>
                  <a:cubicBezTo>
                    <a:pt x="487" y="46"/>
                    <a:pt x="487" y="46"/>
                    <a:pt x="487" y="46"/>
                  </a:cubicBezTo>
                  <a:cubicBezTo>
                    <a:pt x="487" y="29"/>
                    <a:pt x="474" y="16"/>
                    <a:pt x="457" y="16"/>
                  </a:cubicBezTo>
                  <a:cubicBezTo>
                    <a:pt x="453" y="16"/>
                    <a:pt x="449" y="12"/>
                    <a:pt x="449" y="8"/>
                  </a:cubicBezTo>
                  <a:cubicBezTo>
                    <a:pt x="449" y="3"/>
                    <a:pt x="453" y="0"/>
                    <a:pt x="457" y="0"/>
                  </a:cubicBezTo>
                  <a:cubicBezTo>
                    <a:pt x="482" y="0"/>
                    <a:pt x="503" y="20"/>
                    <a:pt x="503" y="46"/>
                  </a:cubicBezTo>
                  <a:cubicBezTo>
                    <a:pt x="503" y="354"/>
                    <a:pt x="503" y="354"/>
                    <a:pt x="503" y="354"/>
                  </a:cubicBezTo>
                  <a:cubicBezTo>
                    <a:pt x="503" y="380"/>
                    <a:pt x="482" y="400"/>
                    <a:pt x="457" y="40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2" name="Freeform 14"/>
            <p:cNvSpPr>
              <a:spLocks noEditPoints="1"/>
            </p:cNvSpPr>
            <p:nvPr/>
          </p:nvSpPr>
          <p:spPr bwMode="auto">
            <a:xfrm>
              <a:off x="2926" y="1029"/>
              <a:ext cx="47" cy="163"/>
            </a:xfrm>
            <a:custGeom>
              <a:avLst/>
              <a:gdLst>
                <a:gd name="T0" fmla="*/ 72 w 80"/>
                <a:gd name="T1" fmla="*/ 274 h 274"/>
                <a:gd name="T2" fmla="*/ 8 w 80"/>
                <a:gd name="T3" fmla="*/ 274 h 274"/>
                <a:gd name="T4" fmla="*/ 0 w 80"/>
                <a:gd name="T5" fmla="*/ 266 h 274"/>
                <a:gd name="T6" fmla="*/ 0 w 80"/>
                <a:gd name="T7" fmla="*/ 8 h 274"/>
                <a:gd name="T8" fmla="*/ 8 w 80"/>
                <a:gd name="T9" fmla="*/ 0 h 274"/>
                <a:gd name="T10" fmla="*/ 72 w 80"/>
                <a:gd name="T11" fmla="*/ 0 h 274"/>
                <a:gd name="T12" fmla="*/ 80 w 80"/>
                <a:gd name="T13" fmla="*/ 8 h 274"/>
                <a:gd name="T14" fmla="*/ 80 w 80"/>
                <a:gd name="T15" fmla="*/ 266 h 274"/>
                <a:gd name="T16" fmla="*/ 72 w 80"/>
                <a:gd name="T17" fmla="*/ 274 h 274"/>
                <a:gd name="T18" fmla="*/ 16 w 80"/>
                <a:gd name="T19" fmla="*/ 258 h 274"/>
                <a:gd name="T20" fmla="*/ 64 w 80"/>
                <a:gd name="T21" fmla="*/ 258 h 274"/>
                <a:gd name="T22" fmla="*/ 64 w 80"/>
                <a:gd name="T23" fmla="*/ 16 h 274"/>
                <a:gd name="T24" fmla="*/ 16 w 80"/>
                <a:gd name="T25" fmla="*/ 16 h 274"/>
                <a:gd name="T26" fmla="*/ 16 w 80"/>
                <a:gd name="T27" fmla="*/ 25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0" h="274">
                  <a:moveTo>
                    <a:pt x="72" y="274"/>
                  </a:moveTo>
                  <a:cubicBezTo>
                    <a:pt x="8" y="274"/>
                    <a:pt x="8" y="274"/>
                    <a:pt x="8" y="274"/>
                  </a:cubicBezTo>
                  <a:cubicBezTo>
                    <a:pt x="3" y="274"/>
                    <a:pt x="0" y="270"/>
                    <a:pt x="0" y="26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0"/>
                    <a:pt x="80" y="4"/>
                    <a:pt x="80" y="8"/>
                  </a:cubicBezTo>
                  <a:cubicBezTo>
                    <a:pt x="80" y="266"/>
                    <a:pt x="80" y="266"/>
                    <a:pt x="80" y="266"/>
                  </a:cubicBezTo>
                  <a:cubicBezTo>
                    <a:pt x="80" y="270"/>
                    <a:pt x="76" y="274"/>
                    <a:pt x="72" y="274"/>
                  </a:cubicBezTo>
                  <a:close/>
                  <a:moveTo>
                    <a:pt x="16" y="258"/>
                  </a:moveTo>
                  <a:cubicBezTo>
                    <a:pt x="64" y="258"/>
                    <a:pt x="64" y="258"/>
                    <a:pt x="64" y="258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6" y="25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3" name="Freeform 15"/>
            <p:cNvSpPr>
              <a:spLocks/>
            </p:cNvSpPr>
            <p:nvPr/>
          </p:nvSpPr>
          <p:spPr bwMode="auto">
            <a:xfrm>
              <a:off x="2926" y="1079"/>
              <a:ext cx="47" cy="9"/>
            </a:xfrm>
            <a:custGeom>
              <a:avLst/>
              <a:gdLst>
                <a:gd name="T0" fmla="*/ 72 w 80"/>
                <a:gd name="T1" fmla="*/ 16 h 16"/>
                <a:gd name="T2" fmla="*/ 8 w 80"/>
                <a:gd name="T3" fmla="*/ 16 h 16"/>
                <a:gd name="T4" fmla="*/ 0 w 80"/>
                <a:gd name="T5" fmla="*/ 8 h 16"/>
                <a:gd name="T6" fmla="*/ 8 w 80"/>
                <a:gd name="T7" fmla="*/ 0 h 16"/>
                <a:gd name="T8" fmla="*/ 72 w 80"/>
                <a:gd name="T9" fmla="*/ 0 h 16"/>
                <a:gd name="T10" fmla="*/ 80 w 80"/>
                <a:gd name="T11" fmla="*/ 8 h 16"/>
                <a:gd name="T12" fmla="*/ 72 w 8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6">
                  <a:moveTo>
                    <a:pt x="72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0"/>
                    <a:pt x="80" y="4"/>
                    <a:pt x="80" y="8"/>
                  </a:cubicBezTo>
                  <a:cubicBezTo>
                    <a:pt x="80" y="13"/>
                    <a:pt x="76" y="16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4" name="Freeform 16"/>
            <p:cNvSpPr>
              <a:spLocks/>
            </p:cNvSpPr>
            <p:nvPr/>
          </p:nvSpPr>
          <p:spPr bwMode="auto">
            <a:xfrm>
              <a:off x="2926" y="1128"/>
              <a:ext cx="47" cy="10"/>
            </a:xfrm>
            <a:custGeom>
              <a:avLst/>
              <a:gdLst>
                <a:gd name="T0" fmla="*/ 72 w 80"/>
                <a:gd name="T1" fmla="*/ 16 h 16"/>
                <a:gd name="T2" fmla="*/ 8 w 80"/>
                <a:gd name="T3" fmla="*/ 16 h 16"/>
                <a:gd name="T4" fmla="*/ 0 w 80"/>
                <a:gd name="T5" fmla="*/ 8 h 16"/>
                <a:gd name="T6" fmla="*/ 8 w 80"/>
                <a:gd name="T7" fmla="*/ 0 h 16"/>
                <a:gd name="T8" fmla="*/ 72 w 80"/>
                <a:gd name="T9" fmla="*/ 0 h 16"/>
                <a:gd name="T10" fmla="*/ 80 w 80"/>
                <a:gd name="T11" fmla="*/ 8 h 16"/>
                <a:gd name="T12" fmla="*/ 72 w 8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6">
                  <a:moveTo>
                    <a:pt x="72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3"/>
                    <a:pt x="0" y="8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0"/>
                    <a:pt x="80" y="4"/>
                    <a:pt x="80" y="8"/>
                  </a:cubicBezTo>
                  <a:cubicBezTo>
                    <a:pt x="80" y="13"/>
                    <a:pt x="76" y="16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5" name="Freeform 17"/>
            <p:cNvSpPr>
              <a:spLocks/>
            </p:cNvSpPr>
            <p:nvPr/>
          </p:nvSpPr>
          <p:spPr bwMode="auto">
            <a:xfrm>
              <a:off x="2926" y="1131"/>
              <a:ext cx="47" cy="9"/>
            </a:xfrm>
            <a:custGeom>
              <a:avLst/>
              <a:gdLst>
                <a:gd name="T0" fmla="*/ 72 w 80"/>
                <a:gd name="T1" fmla="*/ 16 h 16"/>
                <a:gd name="T2" fmla="*/ 8 w 80"/>
                <a:gd name="T3" fmla="*/ 16 h 16"/>
                <a:gd name="T4" fmla="*/ 0 w 80"/>
                <a:gd name="T5" fmla="*/ 8 h 16"/>
                <a:gd name="T6" fmla="*/ 8 w 80"/>
                <a:gd name="T7" fmla="*/ 0 h 16"/>
                <a:gd name="T8" fmla="*/ 72 w 80"/>
                <a:gd name="T9" fmla="*/ 0 h 16"/>
                <a:gd name="T10" fmla="*/ 80 w 80"/>
                <a:gd name="T11" fmla="*/ 8 h 16"/>
                <a:gd name="T12" fmla="*/ 72 w 8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16">
                  <a:moveTo>
                    <a:pt x="72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3" y="16"/>
                    <a:pt x="0" y="12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6" y="0"/>
                    <a:pt x="80" y="3"/>
                    <a:pt x="80" y="8"/>
                  </a:cubicBezTo>
                  <a:cubicBezTo>
                    <a:pt x="80" y="12"/>
                    <a:pt x="76" y="16"/>
                    <a:pt x="7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47" name="Freeform 18"/>
            <p:cNvSpPr>
              <a:spLocks noEditPoints="1"/>
            </p:cNvSpPr>
            <p:nvPr/>
          </p:nvSpPr>
          <p:spPr bwMode="auto">
            <a:xfrm>
              <a:off x="3046" y="926"/>
              <a:ext cx="160" cy="160"/>
            </a:xfrm>
            <a:custGeom>
              <a:avLst/>
              <a:gdLst>
                <a:gd name="T0" fmla="*/ 57 w 269"/>
                <a:gd name="T1" fmla="*/ 269 h 269"/>
                <a:gd name="T2" fmla="*/ 51 w 269"/>
                <a:gd name="T3" fmla="*/ 267 h 269"/>
                <a:gd name="T4" fmla="*/ 2 w 269"/>
                <a:gd name="T5" fmla="*/ 218 h 269"/>
                <a:gd name="T6" fmla="*/ 0 w 269"/>
                <a:gd name="T7" fmla="*/ 213 h 269"/>
                <a:gd name="T8" fmla="*/ 2 w 269"/>
                <a:gd name="T9" fmla="*/ 207 h 269"/>
                <a:gd name="T10" fmla="*/ 197 w 269"/>
                <a:gd name="T11" fmla="*/ 12 h 269"/>
                <a:gd name="T12" fmla="*/ 227 w 269"/>
                <a:gd name="T13" fmla="*/ 0 h 269"/>
                <a:gd name="T14" fmla="*/ 257 w 269"/>
                <a:gd name="T15" fmla="*/ 12 h 269"/>
                <a:gd name="T16" fmla="*/ 269 w 269"/>
                <a:gd name="T17" fmla="*/ 42 h 269"/>
                <a:gd name="T18" fmla="*/ 257 w 269"/>
                <a:gd name="T19" fmla="*/ 72 h 269"/>
                <a:gd name="T20" fmla="*/ 62 w 269"/>
                <a:gd name="T21" fmla="*/ 267 h 269"/>
                <a:gd name="T22" fmla="*/ 57 w 269"/>
                <a:gd name="T23" fmla="*/ 269 h 269"/>
                <a:gd name="T24" fmla="*/ 19 w 269"/>
                <a:gd name="T25" fmla="*/ 213 h 269"/>
                <a:gd name="T26" fmla="*/ 57 w 269"/>
                <a:gd name="T27" fmla="*/ 250 h 269"/>
                <a:gd name="T28" fmla="*/ 246 w 269"/>
                <a:gd name="T29" fmla="*/ 61 h 269"/>
                <a:gd name="T30" fmla="*/ 253 w 269"/>
                <a:gd name="T31" fmla="*/ 42 h 269"/>
                <a:gd name="T32" fmla="*/ 246 w 269"/>
                <a:gd name="T33" fmla="*/ 24 h 269"/>
                <a:gd name="T34" fmla="*/ 227 w 269"/>
                <a:gd name="T35" fmla="*/ 16 h 269"/>
                <a:gd name="T36" fmla="*/ 209 w 269"/>
                <a:gd name="T37" fmla="*/ 24 h 269"/>
                <a:gd name="T38" fmla="*/ 19 w 269"/>
                <a:gd name="T39" fmla="*/ 213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9" h="269">
                  <a:moveTo>
                    <a:pt x="57" y="269"/>
                  </a:moveTo>
                  <a:cubicBezTo>
                    <a:pt x="54" y="269"/>
                    <a:pt x="52" y="268"/>
                    <a:pt x="51" y="267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1" y="217"/>
                    <a:pt x="0" y="215"/>
                    <a:pt x="0" y="213"/>
                  </a:cubicBezTo>
                  <a:cubicBezTo>
                    <a:pt x="0" y="211"/>
                    <a:pt x="1" y="209"/>
                    <a:pt x="2" y="207"/>
                  </a:cubicBezTo>
                  <a:cubicBezTo>
                    <a:pt x="197" y="12"/>
                    <a:pt x="197" y="12"/>
                    <a:pt x="197" y="12"/>
                  </a:cubicBezTo>
                  <a:cubicBezTo>
                    <a:pt x="205" y="4"/>
                    <a:pt x="216" y="0"/>
                    <a:pt x="227" y="0"/>
                  </a:cubicBezTo>
                  <a:cubicBezTo>
                    <a:pt x="238" y="0"/>
                    <a:pt x="249" y="4"/>
                    <a:pt x="257" y="12"/>
                  </a:cubicBezTo>
                  <a:cubicBezTo>
                    <a:pt x="265" y="20"/>
                    <a:pt x="269" y="31"/>
                    <a:pt x="269" y="42"/>
                  </a:cubicBezTo>
                  <a:cubicBezTo>
                    <a:pt x="269" y="53"/>
                    <a:pt x="265" y="64"/>
                    <a:pt x="257" y="72"/>
                  </a:cubicBezTo>
                  <a:cubicBezTo>
                    <a:pt x="62" y="267"/>
                    <a:pt x="62" y="267"/>
                    <a:pt x="62" y="267"/>
                  </a:cubicBezTo>
                  <a:cubicBezTo>
                    <a:pt x="61" y="268"/>
                    <a:pt x="59" y="269"/>
                    <a:pt x="57" y="269"/>
                  </a:cubicBezTo>
                  <a:close/>
                  <a:moveTo>
                    <a:pt x="19" y="213"/>
                  </a:moveTo>
                  <a:cubicBezTo>
                    <a:pt x="57" y="250"/>
                    <a:pt x="57" y="250"/>
                    <a:pt x="57" y="250"/>
                  </a:cubicBezTo>
                  <a:cubicBezTo>
                    <a:pt x="246" y="61"/>
                    <a:pt x="246" y="61"/>
                    <a:pt x="246" y="61"/>
                  </a:cubicBezTo>
                  <a:cubicBezTo>
                    <a:pt x="251" y="56"/>
                    <a:pt x="253" y="49"/>
                    <a:pt x="253" y="42"/>
                  </a:cubicBezTo>
                  <a:cubicBezTo>
                    <a:pt x="253" y="35"/>
                    <a:pt x="251" y="29"/>
                    <a:pt x="246" y="24"/>
                  </a:cubicBezTo>
                  <a:cubicBezTo>
                    <a:pt x="241" y="19"/>
                    <a:pt x="234" y="16"/>
                    <a:pt x="227" y="16"/>
                  </a:cubicBezTo>
                  <a:cubicBezTo>
                    <a:pt x="220" y="16"/>
                    <a:pt x="214" y="19"/>
                    <a:pt x="209" y="24"/>
                  </a:cubicBezTo>
                  <a:lnTo>
                    <a:pt x="19" y="2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6" name="Freeform 19"/>
            <p:cNvSpPr>
              <a:spLocks/>
            </p:cNvSpPr>
            <p:nvPr/>
          </p:nvSpPr>
          <p:spPr bwMode="auto">
            <a:xfrm>
              <a:off x="3124" y="968"/>
              <a:ext cx="40" cy="39"/>
            </a:xfrm>
            <a:custGeom>
              <a:avLst/>
              <a:gdLst>
                <a:gd name="T0" fmla="*/ 57 w 66"/>
                <a:gd name="T1" fmla="*/ 65 h 65"/>
                <a:gd name="T2" fmla="*/ 52 w 66"/>
                <a:gd name="T3" fmla="*/ 63 h 65"/>
                <a:gd name="T4" fmla="*/ 3 w 66"/>
                <a:gd name="T5" fmla="*/ 15 h 65"/>
                <a:gd name="T6" fmla="*/ 3 w 66"/>
                <a:gd name="T7" fmla="*/ 3 h 65"/>
                <a:gd name="T8" fmla="*/ 15 w 66"/>
                <a:gd name="T9" fmla="*/ 3 h 65"/>
                <a:gd name="T10" fmla="*/ 63 w 66"/>
                <a:gd name="T11" fmla="*/ 52 h 65"/>
                <a:gd name="T12" fmla="*/ 63 w 66"/>
                <a:gd name="T13" fmla="*/ 63 h 65"/>
                <a:gd name="T14" fmla="*/ 57 w 66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65">
                  <a:moveTo>
                    <a:pt x="57" y="65"/>
                  </a:moveTo>
                  <a:cubicBezTo>
                    <a:pt x="55" y="65"/>
                    <a:pt x="53" y="64"/>
                    <a:pt x="52" y="63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7" y="0"/>
                    <a:pt x="12" y="0"/>
                    <a:pt x="15" y="3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6" y="55"/>
                    <a:pt x="66" y="60"/>
                    <a:pt x="63" y="63"/>
                  </a:cubicBezTo>
                  <a:cubicBezTo>
                    <a:pt x="62" y="64"/>
                    <a:pt x="60" y="65"/>
                    <a:pt x="57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7" name="Freeform 20"/>
            <p:cNvSpPr>
              <a:spLocks/>
            </p:cNvSpPr>
            <p:nvPr/>
          </p:nvSpPr>
          <p:spPr bwMode="auto">
            <a:xfrm>
              <a:off x="3156" y="937"/>
              <a:ext cx="39" cy="38"/>
            </a:xfrm>
            <a:custGeom>
              <a:avLst/>
              <a:gdLst>
                <a:gd name="T0" fmla="*/ 57 w 65"/>
                <a:gd name="T1" fmla="*/ 65 h 65"/>
                <a:gd name="T2" fmla="*/ 51 w 65"/>
                <a:gd name="T3" fmla="*/ 63 h 65"/>
                <a:gd name="T4" fmla="*/ 3 w 65"/>
                <a:gd name="T5" fmla="*/ 14 h 65"/>
                <a:gd name="T6" fmla="*/ 3 w 65"/>
                <a:gd name="T7" fmla="*/ 3 h 65"/>
                <a:gd name="T8" fmla="*/ 14 w 65"/>
                <a:gd name="T9" fmla="*/ 3 h 65"/>
                <a:gd name="T10" fmla="*/ 62 w 65"/>
                <a:gd name="T11" fmla="*/ 51 h 65"/>
                <a:gd name="T12" fmla="*/ 62 w 65"/>
                <a:gd name="T13" fmla="*/ 63 h 65"/>
                <a:gd name="T14" fmla="*/ 57 w 65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5">
                  <a:moveTo>
                    <a:pt x="57" y="65"/>
                  </a:moveTo>
                  <a:cubicBezTo>
                    <a:pt x="55" y="65"/>
                    <a:pt x="53" y="64"/>
                    <a:pt x="51" y="6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5" y="55"/>
                    <a:pt x="65" y="60"/>
                    <a:pt x="62" y="63"/>
                  </a:cubicBezTo>
                  <a:cubicBezTo>
                    <a:pt x="61" y="64"/>
                    <a:pt x="59" y="65"/>
                    <a:pt x="57" y="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9" name="Freeform 21"/>
            <p:cNvSpPr>
              <a:spLocks/>
            </p:cNvSpPr>
            <p:nvPr/>
          </p:nvSpPr>
          <p:spPr bwMode="auto">
            <a:xfrm>
              <a:off x="3037" y="1047"/>
              <a:ext cx="48" cy="48"/>
            </a:xfrm>
            <a:custGeom>
              <a:avLst/>
              <a:gdLst>
                <a:gd name="T0" fmla="*/ 8 w 81"/>
                <a:gd name="T1" fmla="*/ 81 h 81"/>
                <a:gd name="T2" fmla="*/ 3 w 81"/>
                <a:gd name="T3" fmla="*/ 79 h 81"/>
                <a:gd name="T4" fmla="*/ 1 w 81"/>
                <a:gd name="T5" fmla="*/ 71 h 81"/>
                <a:gd name="T6" fmla="*/ 16 w 81"/>
                <a:gd name="T7" fmla="*/ 7 h 81"/>
                <a:gd name="T8" fmla="*/ 26 w 81"/>
                <a:gd name="T9" fmla="*/ 1 h 81"/>
                <a:gd name="T10" fmla="*/ 32 w 81"/>
                <a:gd name="T11" fmla="*/ 11 h 81"/>
                <a:gd name="T12" fmla="*/ 19 w 81"/>
                <a:gd name="T13" fmla="*/ 62 h 81"/>
                <a:gd name="T14" fmla="*/ 71 w 81"/>
                <a:gd name="T15" fmla="*/ 49 h 81"/>
                <a:gd name="T16" fmla="*/ 80 w 81"/>
                <a:gd name="T17" fmla="*/ 55 h 81"/>
                <a:gd name="T18" fmla="*/ 74 w 81"/>
                <a:gd name="T19" fmla="*/ 65 h 81"/>
                <a:gd name="T20" fmla="*/ 10 w 81"/>
                <a:gd name="T21" fmla="*/ 81 h 81"/>
                <a:gd name="T22" fmla="*/ 8 w 81"/>
                <a:gd name="T23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1" h="81">
                  <a:moveTo>
                    <a:pt x="8" y="81"/>
                  </a:moveTo>
                  <a:cubicBezTo>
                    <a:pt x="6" y="81"/>
                    <a:pt x="4" y="80"/>
                    <a:pt x="3" y="79"/>
                  </a:cubicBezTo>
                  <a:cubicBezTo>
                    <a:pt x="1" y="77"/>
                    <a:pt x="0" y="74"/>
                    <a:pt x="1" y="71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3"/>
                    <a:pt x="22" y="0"/>
                    <a:pt x="26" y="1"/>
                  </a:cubicBezTo>
                  <a:cubicBezTo>
                    <a:pt x="30" y="2"/>
                    <a:pt x="33" y="6"/>
                    <a:pt x="32" y="1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71" y="49"/>
                    <a:pt x="71" y="49"/>
                    <a:pt x="71" y="49"/>
                  </a:cubicBezTo>
                  <a:cubicBezTo>
                    <a:pt x="75" y="48"/>
                    <a:pt x="79" y="51"/>
                    <a:pt x="80" y="55"/>
                  </a:cubicBezTo>
                  <a:cubicBezTo>
                    <a:pt x="81" y="60"/>
                    <a:pt x="79" y="64"/>
                    <a:pt x="74" y="65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9" y="81"/>
                    <a:pt x="8" y="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0" name="Freeform 22"/>
            <p:cNvSpPr>
              <a:spLocks/>
            </p:cNvSpPr>
            <p:nvPr/>
          </p:nvSpPr>
          <p:spPr bwMode="auto">
            <a:xfrm>
              <a:off x="3027" y="1085"/>
              <a:ext cx="20" cy="20"/>
            </a:xfrm>
            <a:custGeom>
              <a:avLst/>
              <a:gdLst>
                <a:gd name="T0" fmla="*/ 9 w 34"/>
                <a:gd name="T1" fmla="*/ 33 h 33"/>
                <a:gd name="T2" fmla="*/ 3 w 34"/>
                <a:gd name="T3" fmla="*/ 31 h 33"/>
                <a:gd name="T4" fmla="*/ 3 w 34"/>
                <a:gd name="T5" fmla="*/ 20 h 33"/>
                <a:gd name="T6" fmla="*/ 20 w 34"/>
                <a:gd name="T7" fmla="*/ 3 h 33"/>
                <a:gd name="T8" fmla="*/ 31 w 34"/>
                <a:gd name="T9" fmla="*/ 3 h 33"/>
                <a:gd name="T10" fmla="*/ 31 w 34"/>
                <a:gd name="T11" fmla="*/ 15 h 33"/>
                <a:gd name="T12" fmla="*/ 15 w 34"/>
                <a:gd name="T13" fmla="*/ 31 h 33"/>
                <a:gd name="T14" fmla="*/ 9 w 34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9" y="33"/>
                  </a:moveTo>
                  <a:cubicBezTo>
                    <a:pt x="7" y="33"/>
                    <a:pt x="5" y="33"/>
                    <a:pt x="3" y="31"/>
                  </a:cubicBezTo>
                  <a:cubicBezTo>
                    <a:pt x="0" y="28"/>
                    <a:pt x="0" y="23"/>
                    <a:pt x="3" y="2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3" y="0"/>
                    <a:pt x="28" y="0"/>
                    <a:pt x="31" y="3"/>
                  </a:cubicBezTo>
                  <a:cubicBezTo>
                    <a:pt x="34" y="6"/>
                    <a:pt x="34" y="11"/>
                    <a:pt x="31" y="15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3" y="33"/>
                    <a:pt x="11" y="33"/>
                    <a:pt x="9" y="3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61" name="Freeform 26"/>
          <p:cNvSpPr>
            <a:spLocks noEditPoints="1"/>
          </p:cNvSpPr>
          <p:nvPr/>
        </p:nvSpPr>
        <p:spPr bwMode="auto">
          <a:xfrm>
            <a:off x="5844119" y="3844689"/>
            <a:ext cx="503767" cy="493187"/>
          </a:xfrm>
          <a:custGeom>
            <a:avLst/>
            <a:gdLst>
              <a:gd name="T0" fmla="*/ 397 w 521"/>
              <a:gd name="T1" fmla="*/ 294 h 510"/>
              <a:gd name="T2" fmla="*/ 386 w 521"/>
              <a:gd name="T3" fmla="*/ 283 h 510"/>
              <a:gd name="T4" fmla="*/ 371 w 521"/>
              <a:gd name="T5" fmla="*/ 297 h 510"/>
              <a:gd name="T6" fmla="*/ 343 w 521"/>
              <a:gd name="T7" fmla="*/ 326 h 510"/>
              <a:gd name="T8" fmla="*/ 415 w 521"/>
              <a:gd name="T9" fmla="*/ 161 h 510"/>
              <a:gd name="T10" fmla="*/ 492 w 521"/>
              <a:gd name="T11" fmla="*/ 140 h 510"/>
              <a:gd name="T12" fmla="*/ 507 w 521"/>
              <a:gd name="T13" fmla="*/ 52 h 510"/>
              <a:gd name="T14" fmla="*/ 466 w 521"/>
              <a:gd name="T15" fmla="*/ 88 h 510"/>
              <a:gd name="T16" fmla="*/ 428 w 521"/>
              <a:gd name="T17" fmla="*/ 50 h 510"/>
              <a:gd name="T18" fmla="*/ 463 w 521"/>
              <a:gd name="T19" fmla="*/ 9 h 510"/>
              <a:gd name="T20" fmla="*/ 434 w 521"/>
              <a:gd name="T21" fmla="*/ 0 h 510"/>
              <a:gd name="T22" fmla="*/ 355 w 521"/>
              <a:gd name="T23" fmla="*/ 101 h 510"/>
              <a:gd name="T24" fmla="*/ 124 w 521"/>
              <a:gd name="T25" fmla="*/ 107 h 510"/>
              <a:gd name="T26" fmla="*/ 134 w 521"/>
              <a:gd name="T27" fmla="*/ 85 h 510"/>
              <a:gd name="T28" fmla="*/ 46 w 521"/>
              <a:gd name="T29" fmla="*/ 8 h 510"/>
              <a:gd name="T30" fmla="*/ 12 w 521"/>
              <a:gd name="T31" fmla="*/ 45 h 510"/>
              <a:gd name="T32" fmla="*/ 91 w 521"/>
              <a:gd name="T33" fmla="*/ 128 h 510"/>
              <a:gd name="T34" fmla="*/ 102 w 521"/>
              <a:gd name="T35" fmla="*/ 128 h 510"/>
              <a:gd name="T36" fmla="*/ 225 w 521"/>
              <a:gd name="T37" fmla="*/ 230 h 510"/>
              <a:gd name="T38" fmla="*/ 88 w 521"/>
              <a:gd name="T39" fmla="*/ 346 h 510"/>
              <a:gd name="T40" fmla="*/ 9 w 521"/>
              <a:gd name="T41" fmla="*/ 452 h 510"/>
              <a:gd name="T42" fmla="*/ 23 w 521"/>
              <a:gd name="T43" fmla="*/ 455 h 510"/>
              <a:gd name="T44" fmla="*/ 86 w 521"/>
              <a:gd name="T45" fmla="*/ 430 h 510"/>
              <a:gd name="T46" fmla="*/ 60 w 521"/>
              <a:gd name="T47" fmla="*/ 493 h 510"/>
              <a:gd name="T48" fmla="*/ 64 w 521"/>
              <a:gd name="T49" fmla="*/ 506 h 510"/>
              <a:gd name="T50" fmla="*/ 145 w 521"/>
              <a:gd name="T51" fmla="*/ 486 h 510"/>
              <a:gd name="T52" fmla="*/ 285 w 521"/>
              <a:gd name="T53" fmla="*/ 291 h 510"/>
              <a:gd name="T54" fmla="*/ 288 w 521"/>
              <a:gd name="T55" fmla="*/ 380 h 510"/>
              <a:gd name="T56" fmla="*/ 294 w 521"/>
              <a:gd name="T57" fmla="*/ 394 h 510"/>
              <a:gd name="T58" fmla="*/ 309 w 521"/>
              <a:gd name="T59" fmla="*/ 382 h 510"/>
              <a:gd name="T60" fmla="*/ 452 w 521"/>
              <a:gd name="T61" fmla="*/ 502 h 510"/>
              <a:gd name="T62" fmla="*/ 508 w 521"/>
              <a:gd name="T63" fmla="*/ 447 h 510"/>
              <a:gd name="T64" fmla="*/ 388 w 521"/>
              <a:gd name="T65" fmla="*/ 303 h 510"/>
              <a:gd name="T66" fmla="*/ 31 w 521"/>
              <a:gd name="T67" fmla="*/ 45 h 510"/>
              <a:gd name="T68" fmla="*/ 117 w 521"/>
              <a:gd name="T69" fmla="*/ 91 h 510"/>
              <a:gd name="T70" fmla="*/ 151 w 521"/>
              <a:gd name="T71" fmla="*/ 409 h 510"/>
              <a:gd name="T72" fmla="*/ 88 w 521"/>
              <a:gd name="T73" fmla="*/ 494 h 510"/>
              <a:gd name="T74" fmla="*/ 108 w 521"/>
              <a:gd name="T75" fmla="*/ 468 h 510"/>
              <a:gd name="T76" fmla="*/ 100 w 521"/>
              <a:gd name="T77" fmla="*/ 421 h 510"/>
              <a:gd name="T78" fmla="*/ 55 w 521"/>
              <a:gd name="T79" fmla="*/ 406 h 510"/>
              <a:gd name="T80" fmla="*/ 22 w 521"/>
              <a:gd name="T81" fmla="*/ 433 h 510"/>
              <a:gd name="T82" fmla="*/ 88 w 521"/>
              <a:gd name="T83" fmla="*/ 362 h 510"/>
              <a:gd name="T84" fmla="*/ 115 w 521"/>
              <a:gd name="T85" fmla="*/ 363 h 510"/>
              <a:gd name="T86" fmla="*/ 371 w 521"/>
              <a:gd name="T87" fmla="*/ 101 h 510"/>
              <a:gd name="T88" fmla="*/ 434 w 521"/>
              <a:gd name="T89" fmla="*/ 16 h 510"/>
              <a:gd name="T90" fmla="*/ 414 w 521"/>
              <a:gd name="T91" fmla="*/ 42 h 510"/>
              <a:gd name="T92" fmla="*/ 421 w 521"/>
              <a:gd name="T93" fmla="*/ 88 h 510"/>
              <a:gd name="T94" fmla="*/ 467 w 521"/>
              <a:gd name="T95" fmla="*/ 104 h 510"/>
              <a:gd name="T96" fmla="*/ 500 w 521"/>
              <a:gd name="T97" fmla="*/ 76 h 510"/>
              <a:gd name="T98" fmla="*/ 434 w 521"/>
              <a:gd name="T99" fmla="*/ 147 h 510"/>
              <a:gd name="T100" fmla="*/ 407 w 521"/>
              <a:gd name="T101" fmla="*/ 147 h 510"/>
              <a:gd name="T102" fmla="*/ 151 w 521"/>
              <a:gd name="T103" fmla="*/ 409 h 510"/>
              <a:gd name="T104" fmla="*/ 424 w 521"/>
              <a:gd name="T105" fmla="*/ 475 h 510"/>
              <a:gd name="T106" fmla="*/ 377 w 521"/>
              <a:gd name="T107" fmla="*/ 314 h 510"/>
              <a:gd name="T108" fmla="*/ 492 w 521"/>
              <a:gd name="T109" fmla="*/ 447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21" h="510">
                <a:moveTo>
                  <a:pt x="388" y="303"/>
                </a:moveTo>
                <a:cubicBezTo>
                  <a:pt x="397" y="294"/>
                  <a:pt x="397" y="294"/>
                  <a:pt x="397" y="294"/>
                </a:cubicBezTo>
                <a:cubicBezTo>
                  <a:pt x="400" y="291"/>
                  <a:pt x="400" y="286"/>
                  <a:pt x="397" y="283"/>
                </a:cubicBezTo>
                <a:cubicBezTo>
                  <a:pt x="394" y="279"/>
                  <a:pt x="389" y="279"/>
                  <a:pt x="386" y="283"/>
                </a:cubicBezTo>
                <a:cubicBezTo>
                  <a:pt x="371" y="297"/>
                  <a:pt x="371" y="297"/>
                  <a:pt x="371" y="297"/>
                </a:cubicBezTo>
                <a:cubicBezTo>
                  <a:pt x="371" y="297"/>
                  <a:pt x="371" y="297"/>
                  <a:pt x="371" y="297"/>
                </a:cubicBezTo>
                <a:cubicBezTo>
                  <a:pt x="371" y="297"/>
                  <a:pt x="371" y="297"/>
                  <a:pt x="371" y="297"/>
                </a:cubicBezTo>
                <a:cubicBezTo>
                  <a:pt x="343" y="326"/>
                  <a:pt x="343" y="326"/>
                  <a:pt x="343" y="326"/>
                </a:cubicBezTo>
                <a:cubicBezTo>
                  <a:pt x="297" y="280"/>
                  <a:pt x="297" y="280"/>
                  <a:pt x="297" y="280"/>
                </a:cubicBezTo>
                <a:cubicBezTo>
                  <a:pt x="415" y="161"/>
                  <a:pt x="415" y="161"/>
                  <a:pt x="415" y="161"/>
                </a:cubicBezTo>
                <a:cubicBezTo>
                  <a:pt x="421" y="163"/>
                  <a:pt x="428" y="163"/>
                  <a:pt x="434" y="163"/>
                </a:cubicBezTo>
                <a:cubicBezTo>
                  <a:pt x="456" y="163"/>
                  <a:pt x="476" y="155"/>
                  <a:pt x="492" y="140"/>
                </a:cubicBezTo>
                <a:cubicBezTo>
                  <a:pt x="513" y="118"/>
                  <a:pt x="521" y="87"/>
                  <a:pt x="512" y="58"/>
                </a:cubicBezTo>
                <a:cubicBezTo>
                  <a:pt x="512" y="55"/>
                  <a:pt x="509" y="53"/>
                  <a:pt x="507" y="52"/>
                </a:cubicBezTo>
                <a:cubicBezTo>
                  <a:pt x="504" y="52"/>
                  <a:pt x="501" y="53"/>
                  <a:pt x="499" y="55"/>
                </a:cubicBezTo>
                <a:cubicBezTo>
                  <a:pt x="466" y="88"/>
                  <a:pt x="466" y="88"/>
                  <a:pt x="466" y="88"/>
                </a:cubicBezTo>
                <a:cubicBezTo>
                  <a:pt x="436" y="80"/>
                  <a:pt x="436" y="80"/>
                  <a:pt x="436" y="80"/>
                </a:cubicBezTo>
                <a:cubicBezTo>
                  <a:pt x="428" y="50"/>
                  <a:pt x="428" y="50"/>
                  <a:pt x="428" y="50"/>
                </a:cubicBezTo>
                <a:cubicBezTo>
                  <a:pt x="461" y="17"/>
                  <a:pt x="461" y="17"/>
                  <a:pt x="461" y="17"/>
                </a:cubicBezTo>
                <a:cubicBezTo>
                  <a:pt x="463" y="15"/>
                  <a:pt x="464" y="12"/>
                  <a:pt x="463" y="9"/>
                </a:cubicBezTo>
                <a:cubicBezTo>
                  <a:pt x="463" y="6"/>
                  <a:pt x="461" y="4"/>
                  <a:pt x="458" y="3"/>
                </a:cubicBezTo>
                <a:cubicBezTo>
                  <a:pt x="450" y="1"/>
                  <a:pt x="442" y="0"/>
                  <a:pt x="434" y="0"/>
                </a:cubicBezTo>
                <a:cubicBezTo>
                  <a:pt x="412" y="0"/>
                  <a:pt x="392" y="8"/>
                  <a:pt x="376" y="24"/>
                </a:cubicBezTo>
                <a:cubicBezTo>
                  <a:pt x="356" y="44"/>
                  <a:pt x="348" y="73"/>
                  <a:pt x="355" y="101"/>
                </a:cubicBezTo>
                <a:cubicBezTo>
                  <a:pt x="236" y="219"/>
                  <a:pt x="236" y="219"/>
                  <a:pt x="236" y="219"/>
                </a:cubicBezTo>
                <a:cubicBezTo>
                  <a:pt x="124" y="107"/>
                  <a:pt x="124" y="107"/>
                  <a:pt x="124" y="107"/>
                </a:cubicBezTo>
                <a:cubicBezTo>
                  <a:pt x="134" y="97"/>
                  <a:pt x="134" y="97"/>
                  <a:pt x="134" y="97"/>
                </a:cubicBezTo>
                <a:cubicBezTo>
                  <a:pt x="137" y="93"/>
                  <a:pt x="137" y="88"/>
                  <a:pt x="134" y="85"/>
                </a:cubicBezTo>
                <a:cubicBezTo>
                  <a:pt x="57" y="8"/>
                  <a:pt x="57" y="8"/>
                  <a:pt x="57" y="8"/>
                </a:cubicBezTo>
                <a:cubicBezTo>
                  <a:pt x="54" y="5"/>
                  <a:pt x="49" y="5"/>
                  <a:pt x="46" y="8"/>
                </a:cubicBezTo>
                <a:cubicBezTo>
                  <a:pt x="14" y="40"/>
                  <a:pt x="14" y="40"/>
                  <a:pt x="14" y="40"/>
                </a:cubicBezTo>
                <a:cubicBezTo>
                  <a:pt x="12" y="41"/>
                  <a:pt x="12" y="43"/>
                  <a:pt x="12" y="45"/>
                </a:cubicBezTo>
                <a:cubicBezTo>
                  <a:pt x="12" y="47"/>
                  <a:pt x="12" y="50"/>
                  <a:pt x="14" y="51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3" y="130"/>
                  <a:pt x="95" y="131"/>
                  <a:pt x="97" y="131"/>
                </a:cubicBezTo>
                <a:cubicBezTo>
                  <a:pt x="99" y="131"/>
                  <a:pt x="101" y="130"/>
                  <a:pt x="102" y="128"/>
                </a:cubicBezTo>
                <a:cubicBezTo>
                  <a:pt x="113" y="118"/>
                  <a:pt x="113" y="118"/>
                  <a:pt x="113" y="118"/>
                </a:cubicBezTo>
                <a:cubicBezTo>
                  <a:pt x="225" y="230"/>
                  <a:pt x="225" y="230"/>
                  <a:pt x="225" y="230"/>
                </a:cubicBezTo>
                <a:cubicBezTo>
                  <a:pt x="107" y="349"/>
                  <a:pt x="107" y="349"/>
                  <a:pt x="107" y="349"/>
                </a:cubicBezTo>
                <a:cubicBezTo>
                  <a:pt x="100" y="347"/>
                  <a:pt x="94" y="346"/>
                  <a:pt x="88" y="346"/>
                </a:cubicBezTo>
                <a:cubicBezTo>
                  <a:pt x="66" y="346"/>
                  <a:pt x="45" y="355"/>
                  <a:pt x="30" y="370"/>
                </a:cubicBezTo>
                <a:cubicBezTo>
                  <a:pt x="8" y="392"/>
                  <a:pt x="0" y="423"/>
                  <a:pt x="9" y="452"/>
                </a:cubicBezTo>
                <a:cubicBezTo>
                  <a:pt x="10" y="455"/>
                  <a:pt x="12" y="457"/>
                  <a:pt x="15" y="457"/>
                </a:cubicBezTo>
                <a:cubicBezTo>
                  <a:pt x="18" y="458"/>
                  <a:pt x="21" y="457"/>
                  <a:pt x="23" y="455"/>
                </a:cubicBezTo>
                <a:cubicBezTo>
                  <a:pt x="56" y="422"/>
                  <a:pt x="56" y="422"/>
                  <a:pt x="56" y="422"/>
                </a:cubicBezTo>
                <a:cubicBezTo>
                  <a:pt x="86" y="430"/>
                  <a:pt x="86" y="430"/>
                  <a:pt x="86" y="430"/>
                </a:cubicBezTo>
                <a:cubicBezTo>
                  <a:pt x="93" y="460"/>
                  <a:pt x="93" y="460"/>
                  <a:pt x="93" y="460"/>
                </a:cubicBezTo>
                <a:cubicBezTo>
                  <a:pt x="60" y="493"/>
                  <a:pt x="60" y="493"/>
                  <a:pt x="60" y="493"/>
                </a:cubicBezTo>
                <a:cubicBezTo>
                  <a:pt x="58" y="495"/>
                  <a:pt x="58" y="498"/>
                  <a:pt x="58" y="501"/>
                </a:cubicBezTo>
                <a:cubicBezTo>
                  <a:pt x="59" y="503"/>
                  <a:pt x="61" y="506"/>
                  <a:pt x="64" y="506"/>
                </a:cubicBezTo>
                <a:cubicBezTo>
                  <a:pt x="71" y="509"/>
                  <a:pt x="79" y="510"/>
                  <a:pt x="88" y="510"/>
                </a:cubicBezTo>
                <a:cubicBezTo>
                  <a:pt x="109" y="510"/>
                  <a:pt x="130" y="502"/>
                  <a:pt x="145" y="486"/>
                </a:cubicBezTo>
                <a:cubicBezTo>
                  <a:pt x="166" y="466"/>
                  <a:pt x="174" y="437"/>
                  <a:pt x="167" y="409"/>
                </a:cubicBezTo>
                <a:cubicBezTo>
                  <a:pt x="285" y="291"/>
                  <a:pt x="285" y="291"/>
                  <a:pt x="285" y="291"/>
                </a:cubicBezTo>
                <a:cubicBezTo>
                  <a:pt x="331" y="337"/>
                  <a:pt x="331" y="337"/>
                  <a:pt x="331" y="337"/>
                </a:cubicBezTo>
                <a:cubicBezTo>
                  <a:pt x="288" y="380"/>
                  <a:pt x="288" y="380"/>
                  <a:pt x="288" y="380"/>
                </a:cubicBezTo>
                <a:cubicBezTo>
                  <a:pt x="285" y="383"/>
                  <a:pt x="285" y="388"/>
                  <a:pt x="288" y="391"/>
                </a:cubicBezTo>
                <a:cubicBezTo>
                  <a:pt x="290" y="393"/>
                  <a:pt x="292" y="394"/>
                  <a:pt x="294" y="394"/>
                </a:cubicBezTo>
                <a:cubicBezTo>
                  <a:pt x="296" y="394"/>
                  <a:pt x="298" y="393"/>
                  <a:pt x="300" y="391"/>
                </a:cubicBezTo>
                <a:cubicBezTo>
                  <a:pt x="309" y="382"/>
                  <a:pt x="309" y="382"/>
                  <a:pt x="309" y="382"/>
                </a:cubicBezTo>
                <a:cubicBezTo>
                  <a:pt x="413" y="486"/>
                  <a:pt x="413" y="486"/>
                  <a:pt x="413" y="486"/>
                </a:cubicBezTo>
                <a:cubicBezTo>
                  <a:pt x="424" y="497"/>
                  <a:pt x="438" y="502"/>
                  <a:pt x="452" y="502"/>
                </a:cubicBezTo>
                <a:cubicBezTo>
                  <a:pt x="467" y="502"/>
                  <a:pt x="481" y="497"/>
                  <a:pt x="492" y="486"/>
                </a:cubicBezTo>
                <a:cubicBezTo>
                  <a:pt x="502" y="475"/>
                  <a:pt x="508" y="461"/>
                  <a:pt x="508" y="447"/>
                </a:cubicBezTo>
                <a:cubicBezTo>
                  <a:pt x="508" y="432"/>
                  <a:pt x="502" y="418"/>
                  <a:pt x="492" y="407"/>
                </a:cubicBezTo>
                <a:lnTo>
                  <a:pt x="388" y="303"/>
                </a:lnTo>
                <a:close/>
                <a:moveTo>
                  <a:pt x="97" y="111"/>
                </a:moveTo>
                <a:cubicBezTo>
                  <a:pt x="31" y="45"/>
                  <a:pt x="31" y="45"/>
                  <a:pt x="31" y="45"/>
                </a:cubicBezTo>
                <a:cubicBezTo>
                  <a:pt x="51" y="25"/>
                  <a:pt x="51" y="25"/>
                  <a:pt x="51" y="25"/>
                </a:cubicBezTo>
                <a:cubicBezTo>
                  <a:pt x="117" y="91"/>
                  <a:pt x="117" y="91"/>
                  <a:pt x="117" y="91"/>
                </a:cubicBezTo>
                <a:lnTo>
                  <a:pt x="97" y="111"/>
                </a:lnTo>
                <a:close/>
                <a:moveTo>
                  <a:pt x="151" y="409"/>
                </a:moveTo>
                <a:cubicBezTo>
                  <a:pt x="158" y="432"/>
                  <a:pt x="151" y="458"/>
                  <a:pt x="134" y="475"/>
                </a:cubicBezTo>
                <a:cubicBezTo>
                  <a:pt x="122" y="487"/>
                  <a:pt x="105" y="494"/>
                  <a:pt x="88" y="494"/>
                </a:cubicBezTo>
                <a:cubicBezTo>
                  <a:pt x="86" y="494"/>
                  <a:pt x="84" y="494"/>
                  <a:pt x="82" y="494"/>
                </a:cubicBezTo>
                <a:cubicBezTo>
                  <a:pt x="108" y="468"/>
                  <a:pt x="108" y="468"/>
                  <a:pt x="108" y="468"/>
                </a:cubicBezTo>
                <a:cubicBezTo>
                  <a:pt x="110" y="466"/>
                  <a:pt x="111" y="463"/>
                  <a:pt x="110" y="461"/>
                </a:cubicBezTo>
                <a:cubicBezTo>
                  <a:pt x="100" y="421"/>
                  <a:pt x="100" y="421"/>
                  <a:pt x="100" y="421"/>
                </a:cubicBezTo>
                <a:cubicBezTo>
                  <a:pt x="99" y="419"/>
                  <a:pt x="97" y="416"/>
                  <a:pt x="94" y="416"/>
                </a:cubicBezTo>
                <a:cubicBezTo>
                  <a:pt x="55" y="406"/>
                  <a:pt x="55" y="406"/>
                  <a:pt x="55" y="406"/>
                </a:cubicBezTo>
                <a:cubicBezTo>
                  <a:pt x="52" y="405"/>
                  <a:pt x="49" y="406"/>
                  <a:pt x="47" y="408"/>
                </a:cubicBezTo>
                <a:cubicBezTo>
                  <a:pt x="22" y="433"/>
                  <a:pt x="22" y="433"/>
                  <a:pt x="22" y="433"/>
                </a:cubicBezTo>
                <a:cubicBezTo>
                  <a:pt x="20" y="414"/>
                  <a:pt x="27" y="395"/>
                  <a:pt x="41" y="382"/>
                </a:cubicBezTo>
                <a:cubicBezTo>
                  <a:pt x="53" y="369"/>
                  <a:pt x="70" y="362"/>
                  <a:pt x="88" y="362"/>
                </a:cubicBezTo>
                <a:cubicBezTo>
                  <a:pt x="94" y="362"/>
                  <a:pt x="101" y="363"/>
                  <a:pt x="107" y="365"/>
                </a:cubicBezTo>
                <a:cubicBezTo>
                  <a:pt x="110" y="366"/>
                  <a:pt x="113" y="365"/>
                  <a:pt x="115" y="363"/>
                </a:cubicBezTo>
                <a:cubicBezTo>
                  <a:pt x="369" y="109"/>
                  <a:pt x="369" y="109"/>
                  <a:pt x="369" y="109"/>
                </a:cubicBezTo>
                <a:cubicBezTo>
                  <a:pt x="371" y="107"/>
                  <a:pt x="372" y="104"/>
                  <a:pt x="371" y="101"/>
                </a:cubicBezTo>
                <a:cubicBezTo>
                  <a:pt x="364" y="78"/>
                  <a:pt x="370" y="52"/>
                  <a:pt x="388" y="35"/>
                </a:cubicBezTo>
                <a:cubicBezTo>
                  <a:pt x="400" y="23"/>
                  <a:pt x="416" y="16"/>
                  <a:pt x="434" y="16"/>
                </a:cubicBezTo>
                <a:cubicBezTo>
                  <a:pt x="436" y="16"/>
                  <a:pt x="438" y="16"/>
                  <a:pt x="439" y="16"/>
                </a:cubicBezTo>
                <a:cubicBezTo>
                  <a:pt x="414" y="42"/>
                  <a:pt x="414" y="42"/>
                  <a:pt x="414" y="42"/>
                </a:cubicBezTo>
                <a:cubicBezTo>
                  <a:pt x="412" y="44"/>
                  <a:pt x="411" y="47"/>
                  <a:pt x="412" y="49"/>
                </a:cubicBezTo>
                <a:cubicBezTo>
                  <a:pt x="421" y="88"/>
                  <a:pt x="421" y="88"/>
                  <a:pt x="421" y="88"/>
                </a:cubicBezTo>
                <a:cubicBezTo>
                  <a:pt x="422" y="91"/>
                  <a:pt x="424" y="94"/>
                  <a:pt x="427" y="94"/>
                </a:cubicBezTo>
                <a:cubicBezTo>
                  <a:pt x="467" y="104"/>
                  <a:pt x="467" y="104"/>
                  <a:pt x="467" y="104"/>
                </a:cubicBezTo>
                <a:cubicBezTo>
                  <a:pt x="469" y="105"/>
                  <a:pt x="472" y="104"/>
                  <a:pt x="474" y="102"/>
                </a:cubicBezTo>
                <a:cubicBezTo>
                  <a:pt x="500" y="76"/>
                  <a:pt x="500" y="76"/>
                  <a:pt x="500" y="76"/>
                </a:cubicBezTo>
                <a:cubicBezTo>
                  <a:pt x="501" y="95"/>
                  <a:pt x="494" y="114"/>
                  <a:pt x="481" y="128"/>
                </a:cubicBezTo>
                <a:cubicBezTo>
                  <a:pt x="468" y="141"/>
                  <a:pt x="452" y="147"/>
                  <a:pt x="434" y="147"/>
                </a:cubicBezTo>
                <a:cubicBezTo>
                  <a:pt x="428" y="147"/>
                  <a:pt x="421" y="147"/>
                  <a:pt x="415" y="145"/>
                </a:cubicBezTo>
                <a:cubicBezTo>
                  <a:pt x="412" y="144"/>
                  <a:pt x="409" y="145"/>
                  <a:pt x="407" y="147"/>
                </a:cubicBezTo>
                <a:cubicBezTo>
                  <a:pt x="153" y="401"/>
                  <a:pt x="153" y="401"/>
                  <a:pt x="153" y="401"/>
                </a:cubicBezTo>
                <a:cubicBezTo>
                  <a:pt x="150" y="403"/>
                  <a:pt x="150" y="406"/>
                  <a:pt x="151" y="409"/>
                </a:cubicBezTo>
                <a:close/>
                <a:moveTo>
                  <a:pt x="481" y="475"/>
                </a:moveTo>
                <a:cubicBezTo>
                  <a:pt x="465" y="490"/>
                  <a:pt x="440" y="490"/>
                  <a:pt x="424" y="475"/>
                </a:cubicBezTo>
                <a:cubicBezTo>
                  <a:pt x="320" y="371"/>
                  <a:pt x="320" y="371"/>
                  <a:pt x="320" y="371"/>
                </a:cubicBezTo>
                <a:cubicBezTo>
                  <a:pt x="377" y="314"/>
                  <a:pt x="377" y="314"/>
                  <a:pt x="377" y="314"/>
                </a:cubicBezTo>
                <a:cubicBezTo>
                  <a:pt x="481" y="418"/>
                  <a:pt x="481" y="418"/>
                  <a:pt x="481" y="418"/>
                </a:cubicBezTo>
                <a:cubicBezTo>
                  <a:pt x="488" y="426"/>
                  <a:pt x="492" y="436"/>
                  <a:pt x="492" y="447"/>
                </a:cubicBezTo>
                <a:cubicBezTo>
                  <a:pt x="492" y="457"/>
                  <a:pt x="488" y="467"/>
                  <a:pt x="481" y="47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5"/>
          <p:cNvSpPr>
            <a:spLocks noEditPoints="1"/>
          </p:cNvSpPr>
          <p:nvPr/>
        </p:nvSpPr>
        <p:spPr bwMode="auto">
          <a:xfrm>
            <a:off x="8896352" y="3845984"/>
            <a:ext cx="537633" cy="491067"/>
          </a:xfrm>
          <a:custGeom>
            <a:avLst/>
            <a:gdLst>
              <a:gd name="T0" fmla="*/ 474 w 586"/>
              <a:gd name="T1" fmla="*/ 532 h 532"/>
              <a:gd name="T2" fmla="*/ 411 w 586"/>
              <a:gd name="T3" fmla="*/ 468 h 532"/>
              <a:gd name="T4" fmla="*/ 474 w 586"/>
              <a:gd name="T5" fmla="*/ 404 h 532"/>
              <a:gd name="T6" fmla="*/ 538 w 586"/>
              <a:gd name="T7" fmla="*/ 468 h 532"/>
              <a:gd name="T8" fmla="*/ 474 w 586"/>
              <a:gd name="T9" fmla="*/ 532 h 532"/>
              <a:gd name="T10" fmla="*/ 474 w 586"/>
              <a:gd name="T11" fmla="*/ 418 h 532"/>
              <a:gd name="T12" fmla="*/ 425 w 586"/>
              <a:gd name="T13" fmla="*/ 468 h 532"/>
              <a:gd name="T14" fmla="*/ 474 w 586"/>
              <a:gd name="T15" fmla="*/ 518 h 532"/>
              <a:gd name="T16" fmla="*/ 524 w 586"/>
              <a:gd name="T17" fmla="*/ 468 h 532"/>
              <a:gd name="T18" fmla="*/ 474 w 586"/>
              <a:gd name="T19" fmla="*/ 418 h 532"/>
              <a:gd name="T20" fmla="*/ 180 w 586"/>
              <a:gd name="T21" fmla="*/ 532 h 532"/>
              <a:gd name="T22" fmla="*/ 116 w 586"/>
              <a:gd name="T23" fmla="*/ 468 h 532"/>
              <a:gd name="T24" fmla="*/ 180 w 586"/>
              <a:gd name="T25" fmla="*/ 404 h 532"/>
              <a:gd name="T26" fmla="*/ 244 w 586"/>
              <a:gd name="T27" fmla="*/ 468 h 532"/>
              <a:gd name="T28" fmla="*/ 180 w 586"/>
              <a:gd name="T29" fmla="*/ 532 h 532"/>
              <a:gd name="T30" fmla="*/ 180 w 586"/>
              <a:gd name="T31" fmla="*/ 418 h 532"/>
              <a:gd name="T32" fmla="*/ 130 w 586"/>
              <a:gd name="T33" fmla="*/ 468 h 532"/>
              <a:gd name="T34" fmla="*/ 180 w 586"/>
              <a:gd name="T35" fmla="*/ 518 h 532"/>
              <a:gd name="T36" fmla="*/ 230 w 586"/>
              <a:gd name="T37" fmla="*/ 468 h 532"/>
              <a:gd name="T38" fmla="*/ 180 w 586"/>
              <a:gd name="T39" fmla="*/ 418 h 532"/>
              <a:gd name="T40" fmla="*/ 140 w 586"/>
              <a:gd name="T41" fmla="*/ 389 h 532"/>
              <a:gd name="T42" fmla="*/ 106 w 586"/>
              <a:gd name="T43" fmla="*/ 360 h 532"/>
              <a:gd name="T44" fmla="*/ 69 w 586"/>
              <a:gd name="T45" fmla="*/ 67 h 532"/>
              <a:gd name="T46" fmla="*/ 34 w 586"/>
              <a:gd name="T47" fmla="*/ 67 h 532"/>
              <a:gd name="T48" fmla="*/ 0 w 586"/>
              <a:gd name="T49" fmla="*/ 33 h 532"/>
              <a:gd name="T50" fmla="*/ 34 w 586"/>
              <a:gd name="T51" fmla="*/ 0 h 532"/>
              <a:gd name="T52" fmla="*/ 99 w 586"/>
              <a:gd name="T53" fmla="*/ 0 h 532"/>
              <a:gd name="T54" fmla="*/ 132 w 586"/>
              <a:gd name="T55" fmla="*/ 29 h 532"/>
              <a:gd name="T56" fmla="*/ 137 w 586"/>
              <a:gd name="T57" fmla="*/ 66 h 532"/>
              <a:gd name="T58" fmla="*/ 551 w 586"/>
              <a:gd name="T59" fmla="*/ 66 h 532"/>
              <a:gd name="T60" fmla="*/ 576 w 586"/>
              <a:gd name="T61" fmla="*/ 77 h 532"/>
              <a:gd name="T62" fmla="*/ 585 w 586"/>
              <a:gd name="T63" fmla="*/ 103 h 532"/>
              <a:gd name="T64" fmla="*/ 560 w 586"/>
              <a:gd name="T65" fmla="*/ 318 h 532"/>
              <a:gd name="T66" fmla="*/ 531 w 586"/>
              <a:gd name="T67" fmla="*/ 348 h 532"/>
              <a:gd name="T68" fmla="*/ 143 w 586"/>
              <a:gd name="T69" fmla="*/ 389 h 532"/>
              <a:gd name="T70" fmla="*/ 142 w 586"/>
              <a:gd name="T71" fmla="*/ 389 h 532"/>
              <a:gd name="T72" fmla="*/ 140 w 586"/>
              <a:gd name="T73" fmla="*/ 389 h 532"/>
              <a:gd name="T74" fmla="*/ 34 w 586"/>
              <a:gd name="T75" fmla="*/ 14 h 532"/>
              <a:gd name="T76" fmla="*/ 14 w 586"/>
              <a:gd name="T77" fmla="*/ 33 h 532"/>
              <a:gd name="T78" fmla="*/ 34 w 586"/>
              <a:gd name="T79" fmla="*/ 53 h 532"/>
              <a:gd name="T80" fmla="*/ 75 w 586"/>
              <a:gd name="T81" fmla="*/ 53 h 532"/>
              <a:gd name="T82" fmla="*/ 82 w 586"/>
              <a:gd name="T83" fmla="*/ 59 h 532"/>
              <a:gd name="T84" fmla="*/ 120 w 586"/>
              <a:gd name="T85" fmla="*/ 358 h 532"/>
              <a:gd name="T86" fmla="*/ 142 w 586"/>
              <a:gd name="T87" fmla="*/ 375 h 532"/>
              <a:gd name="T88" fmla="*/ 142 w 586"/>
              <a:gd name="T89" fmla="*/ 375 h 532"/>
              <a:gd name="T90" fmla="*/ 529 w 586"/>
              <a:gd name="T91" fmla="*/ 334 h 532"/>
              <a:gd name="T92" fmla="*/ 546 w 586"/>
              <a:gd name="T93" fmla="*/ 317 h 532"/>
              <a:gd name="T94" fmla="*/ 571 w 586"/>
              <a:gd name="T95" fmla="*/ 102 h 532"/>
              <a:gd name="T96" fmla="*/ 566 w 586"/>
              <a:gd name="T97" fmla="*/ 86 h 532"/>
              <a:gd name="T98" fmla="*/ 551 w 586"/>
              <a:gd name="T99" fmla="*/ 80 h 532"/>
              <a:gd name="T100" fmla="*/ 131 w 586"/>
              <a:gd name="T101" fmla="*/ 80 h 532"/>
              <a:gd name="T102" fmla="*/ 124 w 586"/>
              <a:gd name="T103" fmla="*/ 74 h 532"/>
              <a:gd name="T104" fmla="*/ 118 w 586"/>
              <a:gd name="T105" fmla="*/ 31 h 532"/>
              <a:gd name="T106" fmla="*/ 99 w 586"/>
              <a:gd name="T107" fmla="*/ 14 h 532"/>
              <a:gd name="T108" fmla="*/ 34 w 586"/>
              <a:gd name="T109" fmla="*/ 14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586" h="532">
                <a:moveTo>
                  <a:pt x="474" y="532"/>
                </a:moveTo>
                <a:cubicBezTo>
                  <a:pt x="439" y="532"/>
                  <a:pt x="411" y="503"/>
                  <a:pt x="411" y="468"/>
                </a:cubicBezTo>
                <a:cubicBezTo>
                  <a:pt x="411" y="433"/>
                  <a:pt x="439" y="404"/>
                  <a:pt x="474" y="404"/>
                </a:cubicBezTo>
                <a:cubicBezTo>
                  <a:pt x="510" y="404"/>
                  <a:pt x="538" y="433"/>
                  <a:pt x="538" y="468"/>
                </a:cubicBezTo>
                <a:cubicBezTo>
                  <a:pt x="538" y="503"/>
                  <a:pt x="510" y="532"/>
                  <a:pt x="474" y="532"/>
                </a:cubicBezTo>
                <a:close/>
                <a:moveTo>
                  <a:pt x="474" y="418"/>
                </a:moveTo>
                <a:cubicBezTo>
                  <a:pt x="447" y="418"/>
                  <a:pt x="425" y="441"/>
                  <a:pt x="425" y="468"/>
                </a:cubicBezTo>
                <a:cubicBezTo>
                  <a:pt x="425" y="496"/>
                  <a:pt x="447" y="518"/>
                  <a:pt x="474" y="518"/>
                </a:cubicBezTo>
                <a:cubicBezTo>
                  <a:pt x="502" y="518"/>
                  <a:pt x="524" y="496"/>
                  <a:pt x="524" y="468"/>
                </a:cubicBezTo>
                <a:cubicBezTo>
                  <a:pt x="524" y="441"/>
                  <a:pt x="502" y="418"/>
                  <a:pt x="474" y="418"/>
                </a:cubicBezTo>
                <a:close/>
                <a:moveTo>
                  <a:pt x="180" y="532"/>
                </a:moveTo>
                <a:cubicBezTo>
                  <a:pt x="145" y="532"/>
                  <a:pt x="116" y="503"/>
                  <a:pt x="116" y="468"/>
                </a:cubicBezTo>
                <a:cubicBezTo>
                  <a:pt x="116" y="433"/>
                  <a:pt x="145" y="404"/>
                  <a:pt x="180" y="404"/>
                </a:cubicBezTo>
                <a:cubicBezTo>
                  <a:pt x="215" y="404"/>
                  <a:pt x="244" y="433"/>
                  <a:pt x="244" y="468"/>
                </a:cubicBezTo>
                <a:cubicBezTo>
                  <a:pt x="244" y="503"/>
                  <a:pt x="215" y="532"/>
                  <a:pt x="180" y="532"/>
                </a:cubicBezTo>
                <a:close/>
                <a:moveTo>
                  <a:pt x="180" y="418"/>
                </a:moveTo>
                <a:cubicBezTo>
                  <a:pt x="153" y="418"/>
                  <a:pt x="130" y="441"/>
                  <a:pt x="130" y="468"/>
                </a:cubicBezTo>
                <a:cubicBezTo>
                  <a:pt x="130" y="496"/>
                  <a:pt x="153" y="518"/>
                  <a:pt x="180" y="518"/>
                </a:cubicBezTo>
                <a:cubicBezTo>
                  <a:pt x="208" y="518"/>
                  <a:pt x="230" y="496"/>
                  <a:pt x="230" y="468"/>
                </a:cubicBezTo>
                <a:cubicBezTo>
                  <a:pt x="230" y="441"/>
                  <a:pt x="208" y="418"/>
                  <a:pt x="180" y="418"/>
                </a:cubicBezTo>
                <a:close/>
                <a:moveTo>
                  <a:pt x="140" y="389"/>
                </a:moveTo>
                <a:cubicBezTo>
                  <a:pt x="123" y="389"/>
                  <a:pt x="108" y="376"/>
                  <a:pt x="106" y="360"/>
                </a:cubicBezTo>
                <a:cubicBezTo>
                  <a:pt x="69" y="67"/>
                  <a:pt x="69" y="67"/>
                  <a:pt x="69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16" y="67"/>
                  <a:pt x="0" y="52"/>
                  <a:pt x="0" y="33"/>
                </a:cubicBezTo>
                <a:cubicBezTo>
                  <a:pt x="0" y="15"/>
                  <a:pt x="16" y="0"/>
                  <a:pt x="3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16" y="0"/>
                  <a:pt x="130" y="12"/>
                  <a:pt x="132" y="29"/>
                </a:cubicBezTo>
                <a:cubicBezTo>
                  <a:pt x="137" y="66"/>
                  <a:pt x="137" y="66"/>
                  <a:pt x="137" y="66"/>
                </a:cubicBezTo>
                <a:cubicBezTo>
                  <a:pt x="551" y="66"/>
                  <a:pt x="551" y="66"/>
                  <a:pt x="551" y="66"/>
                </a:cubicBezTo>
                <a:cubicBezTo>
                  <a:pt x="561" y="66"/>
                  <a:pt x="570" y="70"/>
                  <a:pt x="576" y="77"/>
                </a:cubicBezTo>
                <a:cubicBezTo>
                  <a:pt x="583" y="84"/>
                  <a:pt x="586" y="94"/>
                  <a:pt x="585" y="103"/>
                </a:cubicBezTo>
                <a:cubicBezTo>
                  <a:pt x="560" y="318"/>
                  <a:pt x="560" y="318"/>
                  <a:pt x="560" y="318"/>
                </a:cubicBezTo>
                <a:cubicBezTo>
                  <a:pt x="559" y="334"/>
                  <a:pt x="546" y="346"/>
                  <a:pt x="531" y="348"/>
                </a:cubicBezTo>
                <a:cubicBezTo>
                  <a:pt x="143" y="389"/>
                  <a:pt x="143" y="389"/>
                  <a:pt x="143" y="389"/>
                </a:cubicBezTo>
                <a:cubicBezTo>
                  <a:pt x="143" y="389"/>
                  <a:pt x="143" y="389"/>
                  <a:pt x="142" y="389"/>
                </a:cubicBezTo>
                <a:cubicBezTo>
                  <a:pt x="142" y="389"/>
                  <a:pt x="141" y="389"/>
                  <a:pt x="140" y="389"/>
                </a:cubicBezTo>
                <a:close/>
                <a:moveTo>
                  <a:pt x="34" y="14"/>
                </a:moveTo>
                <a:cubicBezTo>
                  <a:pt x="23" y="14"/>
                  <a:pt x="14" y="22"/>
                  <a:pt x="14" y="33"/>
                </a:cubicBezTo>
                <a:cubicBezTo>
                  <a:pt x="14" y="44"/>
                  <a:pt x="23" y="53"/>
                  <a:pt x="34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9" y="53"/>
                  <a:pt x="82" y="55"/>
                  <a:pt x="82" y="59"/>
                </a:cubicBezTo>
                <a:cubicBezTo>
                  <a:pt x="120" y="358"/>
                  <a:pt x="120" y="358"/>
                  <a:pt x="120" y="358"/>
                </a:cubicBezTo>
                <a:cubicBezTo>
                  <a:pt x="122" y="368"/>
                  <a:pt x="131" y="376"/>
                  <a:pt x="142" y="375"/>
                </a:cubicBezTo>
                <a:cubicBezTo>
                  <a:pt x="142" y="375"/>
                  <a:pt x="142" y="375"/>
                  <a:pt x="142" y="375"/>
                </a:cubicBezTo>
                <a:cubicBezTo>
                  <a:pt x="529" y="334"/>
                  <a:pt x="529" y="334"/>
                  <a:pt x="529" y="334"/>
                </a:cubicBezTo>
                <a:cubicBezTo>
                  <a:pt x="538" y="333"/>
                  <a:pt x="545" y="326"/>
                  <a:pt x="546" y="317"/>
                </a:cubicBezTo>
                <a:cubicBezTo>
                  <a:pt x="571" y="102"/>
                  <a:pt x="571" y="102"/>
                  <a:pt x="571" y="102"/>
                </a:cubicBezTo>
                <a:cubicBezTo>
                  <a:pt x="571" y="96"/>
                  <a:pt x="570" y="91"/>
                  <a:pt x="566" y="86"/>
                </a:cubicBezTo>
                <a:cubicBezTo>
                  <a:pt x="562" y="82"/>
                  <a:pt x="557" y="80"/>
                  <a:pt x="55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27" y="80"/>
                  <a:pt x="124" y="77"/>
                  <a:pt x="124" y="74"/>
                </a:cubicBezTo>
                <a:cubicBezTo>
                  <a:pt x="118" y="31"/>
                  <a:pt x="118" y="31"/>
                  <a:pt x="118" y="31"/>
                </a:cubicBezTo>
                <a:cubicBezTo>
                  <a:pt x="117" y="21"/>
                  <a:pt x="109" y="14"/>
                  <a:pt x="99" y="14"/>
                </a:cubicBezTo>
                <a:lnTo>
                  <a:pt x="3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4" name="Group 4"/>
          <p:cNvGrpSpPr>
            <a:grpSpLocks noChangeAspect="1"/>
          </p:cNvGrpSpPr>
          <p:nvPr/>
        </p:nvGrpSpPr>
        <p:grpSpPr bwMode="auto">
          <a:xfrm>
            <a:off x="1282701" y="3810001"/>
            <a:ext cx="419100" cy="563033"/>
            <a:chOff x="606" y="1800"/>
            <a:chExt cx="198" cy="266"/>
          </a:xfrm>
          <a:solidFill>
            <a:srgbClr val="FFFFFF"/>
          </a:solidFill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606" y="1800"/>
              <a:ext cx="198" cy="266"/>
            </a:xfrm>
            <a:custGeom>
              <a:avLst/>
              <a:gdLst>
                <a:gd name="T0" fmla="*/ 472 w 479"/>
                <a:gd name="T1" fmla="*/ 29 h 642"/>
                <a:gd name="T2" fmla="*/ 406 w 479"/>
                <a:gd name="T3" fmla="*/ 29 h 642"/>
                <a:gd name="T4" fmla="*/ 406 w 479"/>
                <a:gd name="T5" fmla="*/ 7 h 642"/>
                <a:gd name="T6" fmla="*/ 399 w 479"/>
                <a:gd name="T7" fmla="*/ 0 h 642"/>
                <a:gd name="T8" fmla="*/ 392 w 479"/>
                <a:gd name="T9" fmla="*/ 7 h 642"/>
                <a:gd name="T10" fmla="*/ 392 w 479"/>
                <a:gd name="T11" fmla="*/ 66 h 642"/>
                <a:gd name="T12" fmla="*/ 399 w 479"/>
                <a:gd name="T13" fmla="*/ 73 h 642"/>
                <a:gd name="T14" fmla="*/ 406 w 479"/>
                <a:gd name="T15" fmla="*/ 66 h 642"/>
                <a:gd name="T16" fmla="*/ 406 w 479"/>
                <a:gd name="T17" fmla="*/ 43 h 642"/>
                <a:gd name="T18" fmla="*/ 465 w 479"/>
                <a:gd name="T19" fmla="*/ 43 h 642"/>
                <a:gd name="T20" fmla="*/ 465 w 479"/>
                <a:gd name="T21" fmla="*/ 628 h 642"/>
                <a:gd name="T22" fmla="*/ 14 w 479"/>
                <a:gd name="T23" fmla="*/ 628 h 642"/>
                <a:gd name="T24" fmla="*/ 14 w 479"/>
                <a:gd name="T25" fmla="*/ 43 h 642"/>
                <a:gd name="T26" fmla="*/ 51 w 479"/>
                <a:gd name="T27" fmla="*/ 43 h 642"/>
                <a:gd name="T28" fmla="*/ 58 w 479"/>
                <a:gd name="T29" fmla="*/ 36 h 642"/>
                <a:gd name="T30" fmla="*/ 51 w 479"/>
                <a:gd name="T31" fmla="*/ 29 h 642"/>
                <a:gd name="T32" fmla="*/ 7 w 479"/>
                <a:gd name="T33" fmla="*/ 29 h 642"/>
                <a:gd name="T34" fmla="*/ 0 w 479"/>
                <a:gd name="T35" fmla="*/ 36 h 642"/>
                <a:gd name="T36" fmla="*/ 0 w 479"/>
                <a:gd name="T37" fmla="*/ 635 h 642"/>
                <a:gd name="T38" fmla="*/ 7 w 479"/>
                <a:gd name="T39" fmla="*/ 642 h 642"/>
                <a:gd name="T40" fmla="*/ 472 w 479"/>
                <a:gd name="T41" fmla="*/ 642 h 642"/>
                <a:gd name="T42" fmla="*/ 479 w 479"/>
                <a:gd name="T43" fmla="*/ 635 h 642"/>
                <a:gd name="T44" fmla="*/ 479 w 479"/>
                <a:gd name="T45" fmla="*/ 36 h 642"/>
                <a:gd name="T46" fmla="*/ 472 w 479"/>
                <a:gd name="T47" fmla="*/ 29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79" h="642">
                  <a:moveTo>
                    <a:pt x="472" y="29"/>
                  </a:moveTo>
                  <a:cubicBezTo>
                    <a:pt x="406" y="29"/>
                    <a:pt x="406" y="29"/>
                    <a:pt x="406" y="29"/>
                  </a:cubicBezTo>
                  <a:cubicBezTo>
                    <a:pt x="406" y="7"/>
                    <a:pt x="406" y="7"/>
                    <a:pt x="406" y="7"/>
                  </a:cubicBezTo>
                  <a:cubicBezTo>
                    <a:pt x="406" y="3"/>
                    <a:pt x="403" y="0"/>
                    <a:pt x="399" y="0"/>
                  </a:cubicBezTo>
                  <a:cubicBezTo>
                    <a:pt x="395" y="0"/>
                    <a:pt x="392" y="3"/>
                    <a:pt x="392" y="7"/>
                  </a:cubicBezTo>
                  <a:cubicBezTo>
                    <a:pt x="392" y="66"/>
                    <a:pt x="392" y="66"/>
                    <a:pt x="392" y="66"/>
                  </a:cubicBezTo>
                  <a:cubicBezTo>
                    <a:pt x="392" y="70"/>
                    <a:pt x="395" y="73"/>
                    <a:pt x="399" y="73"/>
                  </a:cubicBezTo>
                  <a:cubicBezTo>
                    <a:pt x="403" y="73"/>
                    <a:pt x="406" y="70"/>
                    <a:pt x="406" y="66"/>
                  </a:cubicBezTo>
                  <a:cubicBezTo>
                    <a:pt x="406" y="43"/>
                    <a:pt x="406" y="43"/>
                    <a:pt x="406" y="43"/>
                  </a:cubicBezTo>
                  <a:cubicBezTo>
                    <a:pt x="465" y="43"/>
                    <a:pt x="465" y="43"/>
                    <a:pt x="465" y="43"/>
                  </a:cubicBezTo>
                  <a:cubicBezTo>
                    <a:pt x="465" y="628"/>
                    <a:pt x="465" y="628"/>
                    <a:pt x="465" y="628"/>
                  </a:cubicBezTo>
                  <a:cubicBezTo>
                    <a:pt x="14" y="628"/>
                    <a:pt x="14" y="628"/>
                    <a:pt x="14" y="628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4" y="43"/>
                    <a:pt x="58" y="40"/>
                    <a:pt x="58" y="36"/>
                  </a:cubicBezTo>
                  <a:cubicBezTo>
                    <a:pt x="58" y="33"/>
                    <a:pt x="54" y="29"/>
                    <a:pt x="51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4" y="29"/>
                    <a:pt x="0" y="33"/>
                    <a:pt x="0" y="36"/>
                  </a:cubicBezTo>
                  <a:cubicBezTo>
                    <a:pt x="0" y="635"/>
                    <a:pt x="0" y="635"/>
                    <a:pt x="0" y="635"/>
                  </a:cubicBezTo>
                  <a:cubicBezTo>
                    <a:pt x="0" y="639"/>
                    <a:pt x="4" y="642"/>
                    <a:pt x="7" y="642"/>
                  </a:cubicBezTo>
                  <a:cubicBezTo>
                    <a:pt x="472" y="642"/>
                    <a:pt x="472" y="642"/>
                    <a:pt x="472" y="642"/>
                  </a:cubicBezTo>
                  <a:cubicBezTo>
                    <a:pt x="476" y="642"/>
                    <a:pt x="479" y="639"/>
                    <a:pt x="479" y="635"/>
                  </a:cubicBezTo>
                  <a:cubicBezTo>
                    <a:pt x="479" y="36"/>
                    <a:pt x="479" y="36"/>
                    <a:pt x="479" y="36"/>
                  </a:cubicBezTo>
                  <a:cubicBezTo>
                    <a:pt x="479" y="33"/>
                    <a:pt x="476" y="29"/>
                    <a:pt x="472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701" y="1800"/>
              <a:ext cx="18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1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3"/>
                    <a:pt x="43" y="40"/>
                    <a:pt x="43" y="36"/>
                  </a:cubicBezTo>
                  <a:cubicBezTo>
                    <a:pt x="43" y="33"/>
                    <a:pt x="40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679" y="1800"/>
              <a:ext cx="18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1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3"/>
                    <a:pt x="43" y="40"/>
                    <a:pt x="43" y="36"/>
                  </a:cubicBezTo>
                  <a:cubicBezTo>
                    <a:pt x="43" y="33"/>
                    <a:pt x="40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656" y="1800"/>
              <a:ext cx="18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1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3"/>
                    <a:pt x="43" y="40"/>
                    <a:pt x="43" y="36"/>
                  </a:cubicBezTo>
                  <a:cubicBezTo>
                    <a:pt x="43" y="33"/>
                    <a:pt x="40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34" y="1800"/>
              <a:ext cx="18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0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9" y="43"/>
                    <a:pt x="43" y="40"/>
                    <a:pt x="43" y="36"/>
                  </a:cubicBezTo>
                  <a:cubicBezTo>
                    <a:pt x="43" y="33"/>
                    <a:pt x="39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0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46" y="1800"/>
              <a:ext cx="18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1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3"/>
                    <a:pt x="43" y="40"/>
                    <a:pt x="43" y="36"/>
                  </a:cubicBezTo>
                  <a:cubicBezTo>
                    <a:pt x="43" y="33"/>
                    <a:pt x="40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5" name="Freeform 11"/>
            <p:cNvSpPr>
              <a:spLocks/>
            </p:cNvSpPr>
            <p:nvPr/>
          </p:nvSpPr>
          <p:spPr bwMode="auto">
            <a:xfrm>
              <a:off x="724" y="1800"/>
              <a:ext cx="17" cy="30"/>
            </a:xfrm>
            <a:custGeom>
              <a:avLst/>
              <a:gdLst>
                <a:gd name="T0" fmla="*/ 7 w 43"/>
                <a:gd name="T1" fmla="*/ 73 h 73"/>
                <a:gd name="T2" fmla="*/ 14 w 43"/>
                <a:gd name="T3" fmla="*/ 66 h 73"/>
                <a:gd name="T4" fmla="*/ 14 w 43"/>
                <a:gd name="T5" fmla="*/ 43 h 73"/>
                <a:gd name="T6" fmla="*/ 36 w 43"/>
                <a:gd name="T7" fmla="*/ 43 h 73"/>
                <a:gd name="T8" fmla="*/ 43 w 43"/>
                <a:gd name="T9" fmla="*/ 36 h 73"/>
                <a:gd name="T10" fmla="*/ 36 w 43"/>
                <a:gd name="T11" fmla="*/ 29 h 73"/>
                <a:gd name="T12" fmla="*/ 14 w 43"/>
                <a:gd name="T13" fmla="*/ 29 h 73"/>
                <a:gd name="T14" fmla="*/ 14 w 43"/>
                <a:gd name="T15" fmla="*/ 7 h 73"/>
                <a:gd name="T16" fmla="*/ 7 w 43"/>
                <a:gd name="T17" fmla="*/ 0 h 73"/>
                <a:gd name="T18" fmla="*/ 0 w 43"/>
                <a:gd name="T19" fmla="*/ 7 h 73"/>
                <a:gd name="T20" fmla="*/ 0 w 43"/>
                <a:gd name="T21" fmla="*/ 66 h 73"/>
                <a:gd name="T22" fmla="*/ 7 w 43"/>
                <a:gd name="T2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73">
                  <a:moveTo>
                    <a:pt x="7" y="73"/>
                  </a:moveTo>
                  <a:cubicBezTo>
                    <a:pt x="11" y="73"/>
                    <a:pt x="14" y="70"/>
                    <a:pt x="14" y="66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40" y="43"/>
                    <a:pt x="43" y="40"/>
                    <a:pt x="43" y="36"/>
                  </a:cubicBezTo>
                  <a:cubicBezTo>
                    <a:pt x="43" y="33"/>
                    <a:pt x="40" y="29"/>
                    <a:pt x="36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3"/>
                    <a:pt x="11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0"/>
                    <a:pt x="3" y="73"/>
                    <a:pt x="7" y="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636" y="2027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636" y="2002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4" name="Freeform 14"/>
            <p:cNvSpPr>
              <a:spLocks/>
            </p:cNvSpPr>
            <p:nvPr/>
          </p:nvSpPr>
          <p:spPr bwMode="auto">
            <a:xfrm>
              <a:off x="636" y="1978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636" y="1953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0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0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636" y="1928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17"/>
            <p:cNvSpPr>
              <a:spLocks/>
            </p:cNvSpPr>
            <p:nvPr/>
          </p:nvSpPr>
          <p:spPr bwMode="auto">
            <a:xfrm>
              <a:off x="636" y="1904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30" name="Freeform 18"/>
            <p:cNvSpPr>
              <a:spLocks/>
            </p:cNvSpPr>
            <p:nvPr/>
          </p:nvSpPr>
          <p:spPr bwMode="auto">
            <a:xfrm>
              <a:off x="636" y="1879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55" name="Freeform 19"/>
            <p:cNvSpPr>
              <a:spLocks/>
            </p:cNvSpPr>
            <p:nvPr/>
          </p:nvSpPr>
          <p:spPr bwMode="auto">
            <a:xfrm>
              <a:off x="636" y="1855"/>
              <a:ext cx="138" cy="6"/>
            </a:xfrm>
            <a:custGeom>
              <a:avLst/>
              <a:gdLst>
                <a:gd name="T0" fmla="*/ 326 w 333"/>
                <a:gd name="T1" fmla="*/ 0 h 14"/>
                <a:gd name="T2" fmla="*/ 7 w 333"/>
                <a:gd name="T3" fmla="*/ 0 h 14"/>
                <a:gd name="T4" fmla="*/ 0 w 333"/>
                <a:gd name="T5" fmla="*/ 7 h 14"/>
                <a:gd name="T6" fmla="*/ 7 w 333"/>
                <a:gd name="T7" fmla="*/ 14 h 14"/>
                <a:gd name="T8" fmla="*/ 326 w 333"/>
                <a:gd name="T9" fmla="*/ 14 h 14"/>
                <a:gd name="T10" fmla="*/ 333 w 333"/>
                <a:gd name="T11" fmla="*/ 7 h 14"/>
                <a:gd name="T12" fmla="*/ 326 w 33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14">
                  <a:moveTo>
                    <a:pt x="32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1"/>
                    <a:pt x="4" y="14"/>
                    <a:pt x="7" y="14"/>
                  </a:cubicBezTo>
                  <a:cubicBezTo>
                    <a:pt x="326" y="14"/>
                    <a:pt x="326" y="14"/>
                    <a:pt x="326" y="14"/>
                  </a:cubicBezTo>
                  <a:cubicBezTo>
                    <a:pt x="330" y="14"/>
                    <a:pt x="333" y="11"/>
                    <a:pt x="333" y="7"/>
                  </a:cubicBezTo>
                  <a:cubicBezTo>
                    <a:pt x="333" y="3"/>
                    <a:pt x="330" y="0"/>
                    <a:pt x="3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62" name="Group 22"/>
          <p:cNvGrpSpPr>
            <a:grpSpLocks noChangeAspect="1"/>
          </p:cNvGrpSpPr>
          <p:nvPr/>
        </p:nvGrpSpPr>
        <p:grpSpPr bwMode="auto">
          <a:xfrm>
            <a:off x="7461251" y="3818467"/>
            <a:ext cx="355600" cy="546100"/>
            <a:chOff x="3525" y="1804"/>
            <a:chExt cx="168" cy="258"/>
          </a:xfrm>
          <a:solidFill>
            <a:srgbClr val="FFFFFF"/>
          </a:solidFill>
        </p:grpSpPr>
        <p:sp>
          <p:nvSpPr>
            <p:cNvPr id="64" name="Freeform 23"/>
            <p:cNvSpPr>
              <a:spLocks noEditPoints="1"/>
            </p:cNvSpPr>
            <p:nvPr/>
          </p:nvSpPr>
          <p:spPr bwMode="auto">
            <a:xfrm>
              <a:off x="3525" y="1804"/>
              <a:ext cx="59" cy="258"/>
            </a:xfrm>
            <a:custGeom>
              <a:avLst/>
              <a:gdLst>
                <a:gd name="T0" fmla="*/ 151 w 151"/>
                <a:gd name="T1" fmla="*/ 519 h 658"/>
                <a:gd name="T2" fmla="*/ 110 w 151"/>
                <a:gd name="T3" fmla="*/ 0 h 658"/>
                <a:gd name="T4" fmla="*/ 0 w 151"/>
                <a:gd name="T5" fmla="*/ 41 h 658"/>
                <a:gd name="T6" fmla="*/ 0 w 151"/>
                <a:gd name="T7" fmla="*/ 519 h 658"/>
                <a:gd name="T8" fmla="*/ 0 w 151"/>
                <a:gd name="T9" fmla="*/ 519 h 658"/>
                <a:gd name="T10" fmla="*/ 0 w 151"/>
                <a:gd name="T11" fmla="*/ 521 h 658"/>
                <a:gd name="T12" fmla="*/ 1 w 151"/>
                <a:gd name="T13" fmla="*/ 522 h 658"/>
                <a:gd name="T14" fmla="*/ 76 w 151"/>
                <a:gd name="T15" fmla="*/ 658 h 658"/>
                <a:gd name="T16" fmla="*/ 150 w 151"/>
                <a:gd name="T17" fmla="*/ 522 h 658"/>
                <a:gd name="T18" fmla="*/ 151 w 151"/>
                <a:gd name="T19" fmla="*/ 522 h 658"/>
                <a:gd name="T20" fmla="*/ 151 w 151"/>
                <a:gd name="T21" fmla="*/ 521 h 658"/>
                <a:gd name="T22" fmla="*/ 93 w 151"/>
                <a:gd name="T23" fmla="*/ 603 h 658"/>
                <a:gd name="T24" fmla="*/ 21 w 151"/>
                <a:gd name="T25" fmla="*/ 530 h 658"/>
                <a:gd name="T26" fmla="*/ 49 w 151"/>
                <a:gd name="T27" fmla="*/ 530 h 658"/>
                <a:gd name="T28" fmla="*/ 54 w 151"/>
                <a:gd name="T29" fmla="*/ 530 h 658"/>
                <a:gd name="T30" fmla="*/ 134 w 151"/>
                <a:gd name="T31" fmla="*/ 523 h 658"/>
                <a:gd name="T32" fmla="*/ 137 w 151"/>
                <a:gd name="T33" fmla="*/ 158 h 658"/>
                <a:gd name="T34" fmla="*/ 14 w 151"/>
                <a:gd name="T35" fmla="*/ 100 h 658"/>
                <a:gd name="T36" fmla="*/ 137 w 151"/>
                <a:gd name="T37" fmla="*/ 158 h 658"/>
                <a:gd name="T38" fmla="*/ 58 w 151"/>
                <a:gd name="T39" fmla="*/ 515 h 658"/>
                <a:gd name="T40" fmla="*/ 94 w 151"/>
                <a:gd name="T41" fmla="*/ 172 h 658"/>
                <a:gd name="T42" fmla="*/ 71 w 151"/>
                <a:gd name="T43" fmla="*/ 512 h 658"/>
                <a:gd name="T44" fmla="*/ 14 w 151"/>
                <a:gd name="T45" fmla="*/ 172 h 658"/>
                <a:gd name="T46" fmla="*/ 44 w 151"/>
                <a:gd name="T47" fmla="*/ 517 h 658"/>
                <a:gd name="T48" fmla="*/ 108 w 151"/>
                <a:gd name="T49" fmla="*/ 506 h 658"/>
                <a:gd name="T50" fmla="*/ 137 w 151"/>
                <a:gd name="T51" fmla="*/ 172 h 658"/>
                <a:gd name="T52" fmla="*/ 108 w 151"/>
                <a:gd name="T53" fmla="*/ 506 h 658"/>
                <a:gd name="T54" fmla="*/ 110 w 151"/>
                <a:gd name="T55" fmla="*/ 14 h 658"/>
                <a:gd name="T56" fmla="*/ 137 w 151"/>
                <a:gd name="T57" fmla="*/ 86 h 658"/>
                <a:gd name="T58" fmla="*/ 14 w 151"/>
                <a:gd name="T59" fmla="*/ 41 h 658"/>
                <a:gd name="T60" fmla="*/ 66 w 151"/>
                <a:gd name="T61" fmla="*/ 617 h 658"/>
                <a:gd name="T62" fmla="*/ 76 w 151"/>
                <a:gd name="T63" fmla="*/ 635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1" h="658">
                  <a:moveTo>
                    <a:pt x="151" y="519"/>
                  </a:moveTo>
                  <a:cubicBezTo>
                    <a:pt x="151" y="519"/>
                    <a:pt x="151" y="519"/>
                    <a:pt x="151" y="519"/>
                  </a:cubicBezTo>
                  <a:cubicBezTo>
                    <a:pt x="151" y="41"/>
                    <a:pt x="151" y="41"/>
                    <a:pt x="151" y="41"/>
                  </a:cubicBezTo>
                  <a:cubicBezTo>
                    <a:pt x="151" y="18"/>
                    <a:pt x="133" y="0"/>
                    <a:pt x="11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18" y="0"/>
                    <a:pt x="0" y="18"/>
                    <a:pt x="0" y="41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19"/>
                    <a:pt x="0" y="519"/>
                    <a:pt x="0" y="519"/>
                  </a:cubicBezTo>
                  <a:cubicBezTo>
                    <a:pt x="0" y="520"/>
                    <a:pt x="0" y="520"/>
                    <a:pt x="0" y="520"/>
                  </a:cubicBezTo>
                  <a:cubicBezTo>
                    <a:pt x="0" y="521"/>
                    <a:pt x="0" y="521"/>
                    <a:pt x="0" y="521"/>
                  </a:cubicBezTo>
                  <a:cubicBezTo>
                    <a:pt x="0" y="521"/>
                    <a:pt x="0" y="522"/>
                    <a:pt x="0" y="522"/>
                  </a:cubicBezTo>
                  <a:cubicBezTo>
                    <a:pt x="1" y="522"/>
                    <a:pt x="1" y="522"/>
                    <a:pt x="1" y="522"/>
                  </a:cubicBezTo>
                  <a:cubicBezTo>
                    <a:pt x="69" y="654"/>
                    <a:pt x="69" y="654"/>
                    <a:pt x="69" y="654"/>
                  </a:cubicBezTo>
                  <a:cubicBezTo>
                    <a:pt x="71" y="656"/>
                    <a:pt x="73" y="658"/>
                    <a:pt x="76" y="658"/>
                  </a:cubicBezTo>
                  <a:cubicBezTo>
                    <a:pt x="78" y="658"/>
                    <a:pt x="81" y="656"/>
                    <a:pt x="82" y="654"/>
                  </a:cubicBezTo>
                  <a:cubicBezTo>
                    <a:pt x="150" y="522"/>
                    <a:pt x="150" y="522"/>
                    <a:pt x="150" y="522"/>
                  </a:cubicBezTo>
                  <a:cubicBezTo>
                    <a:pt x="151" y="522"/>
                    <a:pt x="151" y="522"/>
                    <a:pt x="151" y="522"/>
                  </a:cubicBezTo>
                  <a:cubicBezTo>
                    <a:pt x="151" y="522"/>
                    <a:pt x="151" y="522"/>
                    <a:pt x="151" y="522"/>
                  </a:cubicBezTo>
                  <a:cubicBezTo>
                    <a:pt x="151" y="522"/>
                    <a:pt x="151" y="521"/>
                    <a:pt x="151" y="521"/>
                  </a:cubicBezTo>
                  <a:cubicBezTo>
                    <a:pt x="151" y="521"/>
                    <a:pt x="151" y="521"/>
                    <a:pt x="151" y="521"/>
                  </a:cubicBezTo>
                  <a:cubicBezTo>
                    <a:pt x="151" y="520"/>
                    <a:pt x="151" y="520"/>
                    <a:pt x="151" y="519"/>
                  </a:cubicBezTo>
                  <a:close/>
                  <a:moveTo>
                    <a:pt x="93" y="603"/>
                  </a:moveTo>
                  <a:cubicBezTo>
                    <a:pt x="58" y="603"/>
                    <a:pt x="58" y="603"/>
                    <a:pt x="58" y="603"/>
                  </a:cubicBezTo>
                  <a:cubicBezTo>
                    <a:pt x="21" y="530"/>
                    <a:pt x="21" y="530"/>
                    <a:pt x="21" y="530"/>
                  </a:cubicBezTo>
                  <a:cubicBezTo>
                    <a:pt x="25" y="531"/>
                    <a:pt x="29" y="531"/>
                    <a:pt x="34" y="531"/>
                  </a:cubicBezTo>
                  <a:cubicBezTo>
                    <a:pt x="39" y="531"/>
                    <a:pt x="44" y="531"/>
                    <a:pt x="49" y="530"/>
                  </a:cubicBezTo>
                  <a:cubicBezTo>
                    <a:pt x="50" y="530"/>
                    <a:pt x="50" y="530"/>
                    <a:pt x="51" y="530"/>
                  </a:cubicBezTo>
                  <a:cubicBezTo>
                    <a:pt x="52" y="530"/>
                    <a:pt x="53" y="530"/>
                    <a:pt x="54" y="530"/>
                  </a:cubicBezTo>
                  <a:cubicBezTo>
                    <a:pt x="60" y="528"/>
                    <a:pt x="67" y="527"/>
                    <a:pt x="74" y="526"/>
                  </a:cubicBezTo>
                  <a:cubicBezTo>
                    <a:pt x="95" y="521"/>
                    <a:pt x="114" y="517"/>
                    <a:pt x="134" y="523"/>
                  </a:cubicBezTo>
                  <a:lnTo>
                    <a:pt x="93" y="603"/>
                  </a:lnTo>
                  <a:close/>
                  <a:moveTo>
                    <a:pt x="137" y="158"/>
                  </a:moveTo>
                  <a:cubicBezTo>
                    <a:pt x="14" y="158"/>
                    <a:pt x="14" y="158"/>
                    <a:pt x="14" y="158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37" y="100"/>
                    <a:pt x="137" y="100"/>
                    <a:pt x="137" y="100"/>
                  </a:cubicBezTo>
                  <a:lnTo>
                    <a:pt x="137" y="158"/>
                  </a:lnTo>
                  <a:close/>
                  <a:moveTo>
                    <a:pt x="71" y="512"/>
                  </a:moveTo>
                  <a:cubicBezTo>
                    <a:pt x="66" y="513"/>
                    <a:pt x="62" y="514"/>
                    <a:pt x="58" y="515"/>
                  </a:cubicBezTo>
                  <a:cubicBezTo>
                    <a:pt x="58" y="172"/>
                    <a:pt x="58" y="172"/>
                    <a:pt x="58" y="172"/>
                  </a:cubicBezTo>
                  <a:cubicBezTo>
                    <a:pt x="94" y="172"/>
                    <a:pt x="94" y="172"/>
                    <a:pt x="94" y="172"/>
                  </a:cubicBezTo>
                  <a:cubicBezTo>
                    <a:pt x="94" y="507"/>
                    <a:pt x="94" y="507"/>
                    <a:pt x="94" y="507"/>
                  </a:cubicBezTo>
                  <a:cubicBezTo>
                    <a:pt x="86" y="509"/>
                    <a:pt x="78" y="510"/>
                    <a:pt x="71" y="512"/>
                  </a:cubicBezTo>
                  <a:close/>
                  <a:moveTo>
                    <a:pt x="14" y="514"/>
                  </a:moveTo>
                  <a:cubicBezTo>
                    <a:pt x="14" y="172"/>
                    <a:pt x="14" y="172"/>
                    <a:pt x="14" y="172"/>
                  </a:cubicBezTo>
                  <a:cubicBezTo>
                    <a:pt x="44" y="172"/>
                    <a:pt x="44" y="172"/>
                    <a:pt x="44" y="172"/>
                  </a:cubicBezTo>
                  <a:cubicBezTo>
                    <a:pt x="44" y="517"/>
                    <a:pt x="44" y="517"/>
                    <a:pt x="44" y="517"/>
                  </a:cubicBezTo>
                  <a:cubicBezTo>
                    <a:pt x="33" y="518"/>
                    <a:pt x="23" y="517"/>
                    <a:pt x="14" y="514"/>
                  </a:cubicBezTo>
                  <a:close/>
                  <a:moveTo>
                    <a:pt x="108" y="506"/>
                  </a:moveTo>
                  <a:cubicBezTo>
                    <a:pt x="108" y="172"/>
                    <a:pt x="108" y="172"/>
                    <a:pt x="108" y="172"/>
                  </a:cubicBezTo>
                  <a:cubicBezTo>
                    <a:pt x="137" y="172"/>
                    <a:pt x="137" y="172"/>
                    <a:pt x="137" y="172"/>
                  </a:cubicBezTo>
                  <a:cubicBezTo>
                    <a:pt x="137" y="509"/>
                    <a:pt x="137" y="509"/>
                    <a:pt x="137" y="509"/>
                  </a:cubicBezTo>
                  <a:cubicBezTo>
                    <a:pt x="127" y="506"/>
                    <a:pt x="117" y="505"/>
                    <a:pt x="108" y="506"/>
                  </a:cubicBezTo>
                  <a:close/>
                  <a:moveTo>
                    <a:pt x="41" y="14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25" y="14"/>
                    <a:pt x="137" y="26"/>
                    <a:pt x="137" y="41"/>
                  </a:cubicBezTo>
                  <a:cubicBezTo>
                    <a:pt x="137" y="86"/>
                    <a:pt x="137" y="86"/>
                    <a:pt x="137" y="86"/>
                  </a:cubicBezTo>
                  <a:cubicBezTo>
                    <a:pt x="14" y="86"/>
                    <a:pt x="14" y="86"/>
                    <a:pt x="14" y="8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26"/>
                    <a:pt x="26" y="14"/>
                    <a:pt x="41" y="14"/>
                  </a:cubicBezTo>
                  <a:close/>
                  <a:moveTo>
                    <a:pt x="66" y="617"/>
                  </a:moveTo>
                  <a:cubicBezTo>
                    <a:pt x="85" y="617"/>
                    <a:pt x="85" y="617"/>
                    <a:pt x="85" y="617"/>
                  </a:cubicBezTo>
                  <a:cubicBezTo>
                    <a:pt x="76" y="635"/>
                    <a:pt x="76" y="635"/>
                    <a:pt x="76" y="635"/>
                  </a:cubicBezTo>
                  <a:lnTo>
                    <a:pt x="66" y="6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65" name="Freeform 24"/>
            <p:cNvSpPr>
              <a:spLocks noEditPoints="1"/>
            </p:cNvSpPr>
            <p:nvPr/>
          </p:nvSpPr>
          <p:spPr bwMode="auto">
            <a:xfrm>
              <a:off x="3618" y="1804"/>
              <a:ext cx="75" cy="258"/>
            </a:xfrm>
            <a:custGeom>
              <a:avLst/>
              <a:gdLst>
                <a:gd name="T0" fmla="*/ 183 w 190"/>
                <a:gd name="T1" fmla="*/ 0 h 658"/>
                <a:gd name="T2" fmla="*/ 7 w 190"/>
                <a:gd name="T3" fmla="*/ 0 h 658"/>
                <a:gd name="T4" fmla="*/ 0 w 190"/>
                <a:gd name="T5" fmla="*/ 7 h 658"/>
                <a:gd name="T6" fmla="*/ 0 w 190"/>
                <a:gd name="T7" fmla="*/ 651 h 658"/>
                <a:gd name="T8" fmla="*/ 7 w 190"/>
                <a:gd name="T9" fmla="*/ 658 h 658"/>
                <a:gd name="T10" fmla="*/ 183 w 190"/>
                <a:gd name="T11" fmla="*/ 658 h 658"/>
                <a:gd name="T12" fmla="*/ 190 w 190"/>
                <a:gd name="T13" fmla="*/ 651 h 658"/>
                <a:gd name="T14" fmla="*/ 190 w 190"/>
                <a:gd name="T15" fmla="*/ 7 h 658"/>
                <a:gd name="T16" fmla="*/ 183 w 190"/>
                <a:gd name="T17" fmla="*/ 0 h 658"/>
                <a:gd name="T18" fmla="*/ 14 w 190"/>
                <a:gd name="T19" fmla="*/ 644 h 658"/>
                <a:gd name="T20" fmla="*/ 14 w 190"/>
                <a:gd name="T21" fmla="*/ 14 h 658"/>
                <a:gd name="T22" fmla="*/ 176 w 190"/>
                <a:gd name="T23" fmla="*/ 14 h 658"/>
                <a:gd name="T24" fmla="*/ 176 w 190"/>
                <a:gd name="T25" fmla="*/ 66 h 658"/>
                <a:gd name="T26" fmla="*/ 116 w 190"/>
                <a:gd name="T27" fmla="*/ 66 h 658"/>
                <a:gd name="T28" fmla="*/ 109 w 190"/>
                <a:gd name="T29" fmla="*/ 73 h 658"/>
                <a:gd name="T30" fmla="*/ 116 w 190"/>
                <a:gd name="T31" fmla="*/ 80 h 658"/>
                <a:gd name="T32" fmla="*/ 176 w 190"/>
                <a:gd name="T33" fmla="*/ 80 h 658"/>
                <a:gd name="T34" fmla="*/ 176 w 190"/>
                <a:gd name="T35" fmla="*/ 139 h 658"/>
                <a:gd name="T36" fmla="*/ 95 w 190"/>
                <a:gd name="T37" fmla="*/ 139 h 658"/>
                <a:gd name="T38" fmla="*/ 88 w 190"/>
                <a:gd name="T39" fmla="*/ 146 h 658"/>
                <a:gd name="T40" fmla="*/ 95 w 190"/>
                <a:gd name="T41" fmla="*/ 153 h 658"/>
                <a:gd name="T42" fmla="*/ 176 w 190"/>
                <a:gd name="T43" fmla="*/ 153 h 658"/>
                <a:gd name="T44" fmla="*/ 176 w 190"/>
                <a:gd name="T45" fmla="*/ 212 h 658"/>
                <a:gd name="T46" fmla="*/ 116 w 190"/>
                <a:gd name="T47" fmla="*/ 212 h 658"/>
                <a:gd name="T48" fmla="*/ 109 w 190"/>
                <a:gd name="T49" fmla="*/ 219 h 658"/>
                <a:gd name="T50" fmla="*/ 116 w 190"/>
                <a:gd name="T51" fmla="*/ 226 h 658"/>
                <a:gd name="T52" fmla="*/ 176 w 190"/>
                <a:gd name="T53" fmla="*/ 226 h 658"/>
                <a:gd name="T54" fmla="*/ 176 w 190"/>
                <a:gd name="T55" fmla="*/ 284 h 658"/>
                <a:gd name="T56" fmla="*/ 95 w 190"/>
                <a:gd name="T57" fmla="*/ 284 h 658"/>
                <a:gd name="T58" fmla="*/ 88 w 190"/>
                <a:gd name="T59" fmla="*/ 291 h 658"/>
                <a:gd name="T60" fmla="*/ 95 w 190"/>
                <a:gd name="T61" fmla="*/ 298 h 658"/>
                <a:gd name="T62" fmla="*/ 176 w 190"/>
                <a:gd name="T63" fmla="*/ 298 h 658"/>
                <a:gd name="T64" fmla="*/ 176 w 190"/>
                <a:gd name="T65" fmla="*/ 357 h 658"/>
                <a:gd name="T66" fmla="*/ 116 w 190"/>
                <a:gd name="T67" fmla="*/ 357 h 658"/>
                <a:gd name="T68" fmla="*/ 109 w 190"/>
                <a:gd name="T69" fmla="*/ 364 h 658"/>
                <a:gd name="T70" fmla="*/ 116 w 190"/>
                <a:gd name="T71" fmla="*/ 371 h 658"/>
                <a:gd name="T72" fmla="*/ 176 w 190"/>
                <a:gd name="T73" fmla="*/ 371 h 658"/>
                <a:gd name="T74" fmla="*/ 176 w 190"/>
                <a:gd name="T75" fmla="*/ 429 h 658"/>
                <a:gd name="T76" fmla="*/ 95 w 190"/>
                <a:gd name="T77" fmla="*/ 429 h 658"/>
                <a:gd name="T78" fmla="*/ 88 w 190"/>
                <a:gd name="T79" fmla="*/ 436 h 658"/>
                <a:gd name="T80" fmla="*/ 95 w 190"/>
                <a:gd name="T81" fmla="*/ 443 h 658"/>
                <a:gd name="T82" fmla="*/ 176 w 190"/>
                <a:gd name="T83" fmla="*/ 443 h 658"/>
                <a:gd name="T84" fmla="*/ 176 w 190"/>
                <a:gd name="T85" fmla="*/ 502 h 658"/>
                <a:gd name="T86" fmla="*/ 116 w 190"/>
                <a:gd name="T87" fmla="*/ 502 h 658"/>
                <a:gd name="T88" fmla="*/ 109 w 190"/>
                <a:gd name="T89" fmla="*/ 509 h 658"/>
                <a:gd name="T90" fmla="*/ 116 w 190"/>
                <a:gd name="T91" fmla="*/ 516 h 658"/>
                <a:gd name="T92" fmla="*/ 176 w 190"/>
                <a:gd name="T93" fmla="*/ 516 h 658"/>
                <a:gd name="T94" fmla="*/ 176 w 190"/>
                <a:gd name="T95" fmla="*/ 574 h 658"/>
                <a:gd name="T96" fmla="*/ 95 w 190"/>
                <a:gd name="T97" fmla="*/ 574 h 658"/>
                <a:gd name="T98" fmla="*/ 88 w 190"/>
                <a:gd name="T99" fmla="*/ 581 h 658"/>
                <a:gd name="T100" fmla="*/ 95 w 190"/>
                <a:gd name="T101" fmla="*/ 588 h 658"/>
                <a:gd name="T102" fmla="*/ 176 w 190"/>
                <a:gd name="T103" fmla="*/ 588 h 658"/>
                <a:gd name="T104" fmla="*/ 176 w 190"/>
                <a:gd name="T105" fmla="*/ 644 h 658"/>
                <a:gd name="T106" fmla="*/ 14 w 190"/>
                <a:gd name="T107" fmla="*/ 644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0" h="658">
                  <a:moveTo>
                    <a:pt x="18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51"/>
                    <a:pt x="0" y="651"/>
                    <a:pt x="0" y="651"/>
                  </a:cubicBezTo>
                  <a:cubicBezTo>
                    <a:pt x="0" y="654"/>
                    <a:pt x="3" y="658"/>
                    <a:pt x="7" y="658"/>
                  </a:cubicBezTo>
                  <a:cubicBezTo>
                    <a:pt x="183" y="658"/>
                    <a:pt x="183" y="658"/>
                    <a:pt x="183" y="658"/>
                  </a:cubicBezTo>
                  <a:cubicBezTo>
                    <a:pt x="187" y="658"/>
                    <a:pt x="190" y="654"/>
                    <a:pt x="190" y="651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90" y="3"/>
                    <a:pt x="187" y="0"/>
                    <a:pt x="183" y="0"/>
                  </a:cubicBezTo>
                  <a:close/>
                  <a:moveTo>
                    <a:pt x="14" y="64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76" y="14"/>
                    <a:pt x="176" y="14"/>
                    <a:pt x="176" y="14"/>
                  </a:cubicBezTo>
                  <a:cubicBezTo>
                    <a:pt x="176" y="66"/>
                    <a:pt x="176" y="66"/>
                    <a:pt x="176" y="66"/>
                  </a:cubicBezTo>
                  <a:cubicBezTo>
                    <a:pt x="116" y="66"/>
                    <a:pt x="116" y="66"/>
                    <a:pt x="116" y="66"/>
                  </a:cubicBezTo>
                  <a:cubicBezTo>
                    <a:pt x="112" y="66"/>
                    <a:pt x="109" y="70"/>
                    <a:pt x="109" y="73"/>
                  </a:cubicBezTo>
                  <a:cubicBezTo>
                    <a:pt x="109" y="77"/>
                    <a:pt x="112" y="80"/>
                    <a:pt x="116" y="80"/>
                  </a:cubicBezTo>
                  <a:cubicBezTo>
                    <a:pt x="176" y="80"/>
                    <a:pt x="176" y="80"/>
                    <a:pt x="176" y="80"/>
                  </a:cubicBezTo>
                  <a:cubicBezTo>
                    <a:pt x="176" y="139"/>
                    <a:pt x="176" y="139"/>
                    <a:pt x="176" y="139"/>
                  </a:cubicBezTo>
                  <a:cubicBezTo>
                    <a:pt x="95" y="139"/>
                    <a:pt x="95" y="139"/>
                    <a:pt x="95" y="139"/>
                  </a:cubicBezTo>
                  <a:cubicBezTo>
                    <a:pt x="91" y="139"/>
                    <a:pt x="88" y="142"/>
                    <a:pt x="88" y="146"/>
                  </a:cubicBezTo>
                  <a:cubicBezTo>
                    <a:pt x="88" y="150"/>
                    <a:pt x="91" y="153"/>
                    <a:pt x="95" y="153"/>
                  </a:cubicBezTo>
                  <a:cubicBezTo>
                    <a:pt x="176" y="153"/>
                    <a:pt x="176" y="153"/>
                    <a:pt x="176" y="15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2" y="212"/>
                    <a:pt x="109" y="215"/>
                    <a:pt x="109" y="219"/>
                  </a:cubicBezTo>
                  <a:cubicBezTo>
                    <a:pt x="109" y="222"/>
                    <a:pt x="112" y="226"/>
                    <a:pt x="116" y="226"/>
                  </a:cubicBezTo>
                  <a:cubicBezTo>
                    <a:pt x="176" y="226"/>
                    <a:pt x="176" y="226"/>
                    <a:pt x="176" y="226"/>
                  </a:cubicBezTo>
                  <a:cubicBezTo>
                    <a:pt x="176" y="284"/>
                    <a:pt x="176" y="284"/>
                    <a:pt x="176" y="284"/>
                  </a:cubicBezTo>
                  <a:cubicBezTo>
                    <a:pt x="95" y="284"/>
                    <a:pt x="95" y="284"/>
                    <a:pt x="95" y="284"/>
                  </a:cubicBezTo>
                  <a:cubicBezTo>
                    <a:pt x="91" y="284"/>
                    <a:pt x="88" y="287"/>
                    <a:pt x="88" y="291"/>
                  </a:cubicBezTo>
                  <a:cubicBezTo>
                    <a:pt x="88" y="295"/>
                    <a:pt x="91" y="298"/>
                    <a:pt x="95" y="298"/>
                  </a:cubicBezTo>
                  <a:cubicBezTo>
                    <a:pt x="176" y="298"/>
                    <a:pt x="176" y="298"/>
                    <a:pt x="176" y="298"/>
                  </a:cubicBezTo>
                  <a:cubicBezTo>
                    <a:pt x="176" y="357"/>
                    <a:pt x="176" y="357"/>
                    <a:pt x="17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2" y="357"/>
                    <a:pt x="109" y="360"/>
                    <a:pt x="109" y="364"/>
                  </a:cubicBezTo>
                  <a:cubicBezTo>
                    <a:pt x="109" y="368"/>
                    <a:pt x="112" y="371"/>
                    <a:pt x="116" y="371"/>
                  </a:cubicBezTo>
                  <a:cubicBezTo>
                    <a:pt x="176" y="371"/>
                    <a:pt x="176" y="371"/>
                    <a:pt x="176" y="371"/>
                  </a:cubicBezTo>
                  <a:cubicBezTo>
                    <a:pt x="176" y="429"/>
                    <a:pt x="176" y="429"/>
                    <a:pt x="176" y="429"/>
                  </a:cubicBezTo>
                  <a:cubicBezTo>
                    <a:pt x="95" y="429"/>
                    <a:pt x="95" y="429"/>
                    <a:pt x="95" y="429"/>
                  </a:cubicBezTo>
                  <a:cubicBezTo>
                    <a:pt x="91" y="429"/>
                    <a:pt x="88" y="432"/>
                    <a:pt x="88" y="436"/>
                  </a:cubicBezTo>
                  <a:cubicBezTo>
                    <a:pt x="88" y="440"/>
                    <a:pt x="91" y="443"/>
                    <a:pt x="95" y="443"/>
                  </a:cubicBezTo>
                  <a:cubicBezTo>
                    <a:pt x="176" y="443"/>
                    <a:pt x="176" y="443"/>
                    <a:pt x="176" y="443"/>
                  </a:cubicBezTo>
                  <a:cubicBezTo>
                    <a:pt x="176" y="502"/>
                    <a:pt x="176" y="502"/>
                    <a:pt x="176" y="502"/>
                  </a:cubicBezTo>
                  <a:cubicBezTo>
                    <a:pt x="116" y="502"/>
                    <a:pt x="116" y="502"/>
                    <a:pt x="116" y="502"/>
                  </a:cubicBezTo>
                  <a:cubicBezTo>
                    <a:pt x="112" y="502"/>
                    <a:pt x="109" y="505"/>
                    <a:pt x="109" y="509"/>
                  </a:cubicBezTo>
                  <a:cubicBezTo>
                    <a:pt x="109" y="513"/>
                    <a:pt x="112" y="516"/>
                    <a:pt x="116" y="516"/>
                  </a:cubicBezTo>
                  <a:cubicBezTo>
                    <a:pt x="176" y="516"/>
                    <a:pt x="176" y="516"/>
                    <a:pt x="176" y="516"/>
                  </a:cubicBezTo>
                  <a:cubicBezTo>
                    <a:pt x="176" y="574"/>
                    <a:pt x="176" y="574"/>
                    <a:pt x="176" y="574"/>
                  </a:cubicBezTo>
                  <a:cubicBezTo>
                    <a:pt x="95" y="574"/>
                    <a:pt x="95" y="574"/>
                    <a:pt x="95" y="574"/>
                  </a:cubicBezTo>
                  <a:cubicBezTo>
                    <a:pt x="91" y="574"/>
                    <a:pt x="88" y="577"/>
                    <a:pt x="88" y="581"/>
                  </a:cubicBezTo>
                  <a:cubicBezTo>
                    <a:pt x="88" y="585"/>
                    <a:pt x="91" y="588"/>
                    <a:pt x="95" y="588"/>
                  </a:cubicBezTo>
                  <a:cubicBezTo>
                    <a:pt x="176" y="588"/>
                    <a:pt x="176" y="588"/>
                    <a:pt x="176" y="588"/>
                  </a:cubicBezTo>
                  <a:cubicBezTo>
                    <a:pt x="176" y="644"/>
                    <a:pt x="176" y="644"/>
                    <a:pt x="176" y="644"/>
                  </a:cubicBezTo>
                  <a:lnTo>
                    <a:pt x="14" y="6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68" name="Freeform 28"/>
          <p:cNvSpPr>
            <a:spLocks noEditPoints="1"/>
          </p:cNvSpPr>
          <p:nvPr/>
        </p:nvSpPr>
        <p:spPr bwMode="auto">
          <a:xfrm>
            <a:off x="10433051" y="3898901"/>
            <a:ext cx="533400" cy="385233"/>
          </a:xfrm>
          <a:custGeom>
            <a:avLst/>
            <a:gdLst>
              <a:gd name="T0" fmla="*/ 611 w 618"/>
              <a:gd name="T1" fmla="*/ 447 h 447"/>
              <a:gd name="T2" fmla="*/ 450 w 618"/>
              <a:gd name="T3" fmla="*/ 447 h 447"/>
              <a:gd name="T4" fmla="*/ 443 w 618"/>
              <a:gd name="T5" fmla="*/ 440 h 447"/>
              <a:gd name="T6" fmla="*/ 443 w 618"/>
              <a:gd name="T7" fmla="*/ 7 h 447"/>
              <a:gd name="T8" fmla="*/ 450 w 618"/>
              <a:gd name="T9" fmla="*/ 0 h 447"/>
              <a:gd name="T10" fmla="*/ 611 w 618"/>
              <a:gd name="T11" fmla="*/ 0 h 447"/>
              <a:gd name="T12" fmla="*/ 618 w 618"/>
              <a:gd name="T13" fmla="*/ 7 h 447"/>
              <a:gd name="T14" fmla="*/ 618 w 618"/>
              <a:gd name="T15" fmla="*/ 440 h 447"/>
              <a:gd name="T16" fmla="*/ 611 w 618"/>
              <a:gd name="T17" fmla="*/ 447 h 447"/>
              <a:gd name="T18" fmla="*/ 457 w 618"/>
              <a:gd name="T19" fmla="*/ 433 h 447"/>
              <a:gd name="T20" fmla="*/ 604 w 618"/>
              <a:gd name="T21" fmla="*/ 433 h 447"/>
              <a:gd name="T22" fmla="*/ 604 w 618"/>
              <a:gd name="T23" fmla="*/ 14 h 447"/>
              <a:gd name="T24" fmla="*/ 457 w 618"/>
              <a:gd name="T25" fmla="*/ 14 h 447"/>
              <a:gd name="T26" fmla="*/ 457 w 618"/>
              <a:gd name="T27" fmla="*/ 433 h 447"/>
              <a:gd name="T28" fmla="*/ 389 w 618"/>
              <a:gd name="T29" fmla="*/ 447 h 447"/>
              <a:gd name="T30" fmla="*/ 228 w 618"/>
              <a:gd name="T31" fmla="*/ 447 h 447"/>
              <a:gd name="T32" fmla="*/ 221 w 618"/>
              <a:gd name="T33" fmla="*/ 440 h 447"/>
              <a:gd name="T34" fmla="*/ 221 w 618"/>
              <a:gd name="T35" fmla="*/ 110 h 447"/>
              <a:gd name="T36" fmla="*/ 228 w 618"/>
              <a:gd name="T37" fmla="*/ 103 h 447"/>
              <a:gd name="T38" fmla="*/ 389 w 618"/>
              <a:gd name="T39" fmla="*/ 103 h 447"/>
              <a:gd name="T40" fmla="*/ 396 w 618"/>
              <a:gd name="T41" fmla="*/ 110 h 447"/>
              <a:gd name="T42" fmla="*/ 396 w 618"/>
              <a:gd name="T43" fmla="*/ 440 h 447"/>
              <a:gd name="T44" fmla="*/ 389 w 618"/>
              <a:gd name="T45" fmla="*/ 447 h 447"/>
              <a:gd name="T46" fmla="*/ 235 w 618"/>
              <a:gd name="T47" fmla="*/ 433 h 447"/>
              <a:gd name="T48" fmla="*/ 382 w 618"/>
              <a:gd name="T49" fmla="*/ 433 h 447"/>
              <a:gd name="T50" fmla="*/ 382 w 618"/>
              <a:gd name="T51" fmla="*/ 117 h 447"/>
              <a:gd name="T52" fmla="*/ 235 w 618"/>
              <a:gd name="T53" fmla="*/ 117 h 447"/>
              <a:gd name="T54" fmla="*/ 235 w 618"/>
              <a:gd name="T55" fmla="*/ 433 h 447"/>
              <a:gd name="T56" fmla="*/ 168 w 618"/>
              <a:gd name="T57" fmla="*/ 447 h 447"/>
              <a:gd name="T58" fmla="*/ 7 w 618"/>
              <a:gd name="T59" fmla="*/ 447 h 447"/>
              <a:gd name="T60" fmla="*/ 0 w 618"/>
              <a:gd name="T61" fmla="*/ 440 h 447"/>
              <a:gd name="T62" fmla="*/ 0 w 618"/>
              <a:gd name="T63" fmla="*/ 224 h 447"/>
              <a:gd name="T64" fmla="*/ 7 w 618"/>
              <a:gd name="T65" fmla="*/ 217 h 447"/>
              <a:gd name="T66" fmla="*/ 168 w 618"/>
              <a:gd name="T67" fmla="*/ 217 h 447"/>
              <a:gd name="T68" fmla="*/ 175 w 618"/>
              <a:gd name="T69" fmla="*/ 224 h 447"/>
              <a:gd name="T70" fmla="*/ 175 w 618"/>
              <a:gd name="T71" fmla="*/ 440 h 447"/>
              <a:gd name="T72" fmla="*/ 168 w 618"/>
              <a:gd name="T73" fmla="*/ 447 h 447"/>
              <a:gd name="T74" fmla="*/ 14 w 618"/>
              <a:gd name="T75" fmla="*/ 433 h 447"/>
              <a:gd name="T76" fmla="*/ 161 w 618"/>
              <a:gd name="T77" fmla="*/ 433 h 447"/>
              <a:gd name="T78" fmla="*/ 161 w 618"/>
              <a:gd name="T79" fmla="*/ 231 h 447"/>
              <a:gd name="T80" fmla="*/ 14 w 618"/>
              <a:gd name="T81" fmla="*/ 231 h 447"/>
              <a:gd name="T82" fmla="*/ 14 w 618"/>
              <a:gd name="T83" fmla="*/ 433 h 4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618" h="447">
                <a:moveTo>
                  <a:pt x="611" y="447"/>
                </a:moveTo>
                <a:cubicBezTo>
                  <a:pt x="450" y="447"/>
                  <a:pt x="450" y="447"/>
                  <a:pt x="450" y="447"/>
                </a:cubicBezTo>
                <a:cubicBezTo>
                  <a:pt x="446" y="447"/>
                  <a:pt x="443" y="444"/>
                  <a:pt x="443" y="440"/>
                </a:cubicBezTo>
                <a:cubicBezTo>
                  <a:pt x="443" y="7"/>
                  <a:pt x="443" y="7"/>
                  <a:pt x="443" y="7"/>
                </a:cubicBezTo>
                <a:cubicBezTo>
                  <a:pt x="443" y="3"/>
                  <a:pt x="446" y="0"/>
                  <a:pt x="450" y="0"/>
                </a:cubicBezTo>
                <a:cubicBezTo>
                  <a:pt x="611" y="0"/>
                  <a:pt x="611" y="0"/>
                  <a:pt x="611" y="0"/>
                </a:cubicBezTo>
                <a:cubicBezTo>
                  <a:pt x="615" y="0"/>
                  <a:pt x="618" y="3"/>
                  <a:pt x="618" y="7"/>
                </a:cubicBezTo>
                <a:cubicBezTo>
                  <a:pt x="618" y="440"/>
                  <a:pt x="618" y="440"/>
                  <a:pt x="618" y="440"/>
                </a:cubicBezTo>
                <a:cubicBezTo>
                  <a:pt x="618" y="444"/>
                  <a:pt x="615" y="447"/>
                  <a:pt x="611" y="447"/>
                </a:cubicBezTo>
                <a:close/>
                <a:moveTo>
                  <a:pt x="457" y="433"/>
                </a:moveTo>
                <a:cubicBezTo>
                  <a:pt x="604" y="433"/>
                  <a:pt x="604" y="433"/>
                  <a:pt x="604" y="433"/>
                </a:cubicBezTo>
                <a:cubicBezTo>
                  <a:pt x="604" y="14"/>
                  <a:pt x="604" y="14"/>
                  <a:pt x="604" y="14"/>
                </a:cubicBezTo>
                <a:cubicBezTo>
                  <a:pt x="457" y="14"/>
                  <a:pt x="457" y="14"/>
                  <a:pt x="457" y="14"/>
                </a:cubicBezTo>
                <a:lnTo>
                  <a:pt x="457" y="433"/>
                </a:lnTo>
                <a:close/>
                <a:moveTo>
                  <a:pt x="389" y="447"/>
                </a:moveTo>
                <a:cubicBezTo>
                  <a:pt x="228" y="447"/>
                  <a:pt x="228" y="447"/>
                  <a:pt x="228" y="447"/>
                </a:cubicBezTo>
                <a:cubicBezTo>
                  <a:pt x="225" y="447"/>
                  <a:pt x="221" y="444"/>
                  <a:pt x="221" y="440"/>
                </a:cubicBezTo>
                <a:cubicBezTo>
                  <a:pt x="221" y="110"/>
                  <a:pt x="221" y="110"/>
                  <a:pt x="221" y="110"/>
                </a:cubicBezTo>
                <a:cubicBezTo>
                  <a:pt x="221" y="106"/>
                  <a:pt x="225" y="103"/>
                  <a:pt x="228" y="103"/>
                </a:cubicBezTo>
                <a:cubicBezTo>
                  <a:pt x="389" y="103"/>
                  <a:pt x="389" y="103"/>
                  <a:pt x="389" y="103"/>
                </a:cubicBezTo>
                <a:cubicBezTo>
                  <a:pt x="393" y="103"/>
                  <a:pt x="396" y="106"/>
                  <a:pt x="396" y="110"/>
                </a:cubicBezTo>
                <a:cubicBezTo>
                  <a:pt x="396" y="440"/>
                  <a:pt x="396" y="440"/>
                  <a:pt x="396" y="440"/>
                </a:cubicBezTo>
                <a:cubicBezTo>
                  <a:pt x="396" y="444"/>
                  <a:pt x="393" y="447"/>
                  <a:pt x="389" y="447"/>
                </a:cubicBezTo>
                <a:close/>
                <a:moveTo>
                  <a:pt x="235" y="433"/>
                </a:moveTo>
                <a:cubicBezTo>
                  <a:pt x="382" y="433"/>
                  <a:pt x="382" y="433"/>
                  <a:pt x="382" y="433"/>
                </a:cubicBezTo>
                <a:cubicBezTo>
                  <a:pt x="382" y="117"/>
                  <a:pt x="382" y="117"/>
                  <a:pt x="382" y="117"/>
                </a:cubicBezTo>
                <a:cubicBezTo>
                  <a:pt x="235" y="117"/>
                  <a:pt x="235" y="117"/>
                  <a:pt x="235" y="117"/>
                </a:cubicBezTo>
                <a:lnTo>
                  <a:pt x="235" y="433"/>
                </a:lnTo>
                <a:close/>
                <a:moveTo>
                  <a:pt x="168" y="447"/>
                </a:moveTo>
                <a:cubicBezTo>
                  <a:pt x="7" y="447"/>
                  <a:pt x="7" y="447"/>
                  <a:pt x="7" y="447"/>
                </a:cubicBezTo>
                <a:cubicBezTo>
                  <a:pt x="3" y="447"/>
                  <a:pt x="0" y="444"/>
                  <a:pt x="0" y="440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0"/>
                  <a:pt x="3" y="217"/>
                  <a:pt x="7" y="217"/>
                </a:cubicBezTo>
                <a:cubicBezTo>
                  <a:pt x="168" y="217"/>
                  <a:pt x="168" y="217"/>
                  <a:pt x="168" y="217"/>
                </a:cubicBezTo>
                <a:cubicBezTo>
                  <a:pt x="172" y="217"/>
                  <a:pt x="175" y="220"/>
                  <a:pt x="175" y="224"/>
                </a:cubicBezTo>
                <a:cubicBezTo>
                  <a:pt x="175" y="440"/>
                  <a:pt x="175" y="440"/>
                  <a:pt x="175" y="440"/>
                </a:cubicBezTo>
                <a:cubicBezTo>
                  <a:pt x="175" y="444"/>
                  <a:pt x="172" y="447"/>
                  <a:pt x="168" y="447"/>
                </a:cubicBezTo>
                <a:close/>
                <a:moveTo>
                  <a:pt x="14" y="433"/>
                </a:moveTo>
                <a:cubicBezTo>
                  <a:pt x="161" y="433"/>
                  <a:pt x="161" y="433"/>
                  <a:pt x="161" y="433"/>
                </a:cubicBezTo>
                <a:cubicBezTo>
                  <a:pt x="161" y="231"/>
                  <a:pt x="161" y="231"/>
                  <a:pt x="161" y="231"/>
                </a:cubicBezTo>
                <a:cubicBezTo>
                  <a:pt x="14" y="231"/>
                  <a:pt x="14" y="231"/>
                  <a:pt x="14" y="231"/>
                </a:cubicBezTo>
                <a:lnTo>
                  <a:pt x="14" y="43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90820749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7" name="Group 546"/>
          <p:cNvGrpSpPr/>
          <p:nvPr/>
        </p:nvGrpSpPr>
        <p:grpSpPr>
          <a:xfrm>
            <a:off x="495303" y="692696"/>
            <a:ext cx="10955867" cy="4855632"/>
            <a:chOff x="-92074" y="654051"/>
            <a:chExt cx="9144001" cy="4162425"/>
          </a:xfrm>
          <a:solidFill>
            <a:schemeClr val="tx1">
              <a:alpha val="25000"/>
            </a:schemeClr>
          </a:solidFill>
        </p:grpSpPr>
        <p:sp>
          <p:nvSpPr>
            <p:cNvPr id="165" name="Freeform 225"/>
            <p:cNvSpPr>
              <a:spLocks/>
            </p:cNvSpPr>
            <p:nvPr/>
          </p:nvSpPr>
          <p:spPr bwMode="auto">
            <a:xfrm>
              <a:off x="2314576" y="1431926"/>
              <a:ext cx="33338" cy="22225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  <a:close/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66" name="Freeform 226"/>
            <p:cNvSpPr>
              <a:spLocks/>
            </p:cNvSpPr>
            <p:nvPr/>
          </p:nvSpPr>
          <p:spPr bwMode="auto">
            <a:xfrm>
              <a:off x="2314576" y="1431926"/>
              <a:ext cx="33338" cy="22225"/>
            </a:xfrm>
            <a:custGeom>
              <a:avLst/>
              <a:gdLst>
                <a:gd name="T0" fmla="*/ 7 w 21"/>
                <a:gd name="T1" fmla="*/ 0 h 14"/>
                <a:gd name="T2" fmla="*/ 0 w 21"/>
                <a:gd name="T3" fmla="*/ 0 h 14"/>
                <a:gd name="T4" fmla="*/ 0 w 21"/>
                <a:gd name="T5" fmla="*/ 7 h 14"/>
                <a:gd name="T6" fmla="*/ 0 w 21"/>
                <a:gd name="T7" fmla="*/ 7 h 14"/>
                <a:gd name="T8" fmla="*/ 7 w 21"/>
                <a:gd name="T9" fmla="*/ 14 h 14"/>
                <a:gd name="T10" fmla="*/ 14 w 21"/>
                <a:gd name="T11" fmla="*/ 7 h 14"/>
                <a:gd name="T12" fmla="*/ 21 w 21"/>
                <a:gd name="T13" fmla="*/ 7 h 14"/>
                <a:gd name="T14" fmla="*/ 14 w 21"/>
                <a:gd name="T15" fmla="*/ 0 h 14"/>
                <a:gd name="T16" fmla="*/ 7 w 21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4">
                  <a:moveTo>
                    <a:pt x="7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1" y="7"/>
                  </a:lnTo>
                  <a:lnTo>
                    <a:pt x="14" y="0"/>
                  </a:lnTo>
                  <a:lnTo>
                    <a:pt x="7" y="0"/>
                  </a:ln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4" name="Freeform 511"/>
            <p:cNvSpPr>
              <a:spLocks/>
            </p:cNvSpPr>
            <p:nvPr/>
          </p:nvSpPr>
          <p:spPr bwMode="auto">
            <a:xfrm>
              <a:off x="2239964" y="1703389"/>
              <a:ext cx="96838" cy="31750"/>
            </a:xfrm>
            <a:custGeom>
              <a:avLst/>
              <a:gdLst>
                <a:gd name="T0" fmla="*/ 9 w 9"/>
                <a:gd name="T1" fmla="*/ 0 h 3"/>
                <a:gd name="T2" fmla="*/ 9 w 9"/>
                <a:gd name="T3" fmla="*/ 1 h 3"/>
                <a:gd name="T4" fmla="*/ 8 w 9"/>
                <a:gd name="T5" fmla="*/ 2 h 3"/>
                <a:gd name="T6" fmla="*/ 7 w 9"/>
                <a:gd name="T7" fmla="*/ 3 h 3"/>
                <a:gd name="T8" fmla="*/ 6 w 9"/>
                <a:gd name="T9" fmla="*/ 3 h 3"/>
                <a:gd name="T10" fmla="*/ 5 w 9"/>
                <a:gd name="T11" fmla="*/ 3 h 3"/>
                <a:gd name="T12" fmla="*/ 5 w 9"/>
                <a:gd name="T13" fmla="*/ 3 h 3"/>
                <a:gd name="T14" fmla="*/ 3 w 9"/>
                <a:gd name="T15" fmla="*/ 2 h 3"/>
                <a:gd name="T16" fmla="*/ 2 w 9"/>
                <a:gd name="T17" fmla="*/ 3 h 3"/>
                <a:gd name="T18" fmla="*/ 1 w 9"/>
                <a:gd name="T19" fmla="*/ 3 h 3"/>
                <a:gd name="T20" fmla="*/ 0 w 9"/>
                <a:gd name="T21" fmla="*/ 3 h 3"/>
                <a:gd name="T22" fmla="*/ 0 w 9"/>
                <a:gd name="T23" fmla="*/ 3 h 3"/>
                <a:gd name="T24" fmla="*/ 0 w 9"/>
                <a:gd name="T25" fmla="*/ 2 h 3"/>
                <a:gd name="T26" fmla="*/ 1 w 9"/>
                <a:gd name="T27" fmla="*/ 2 h 3"/>
                <a:gd name="T28" fmla="*/ 2 w 9"/>
                <a:gd name="T29" fmla="*/ 2 h 3"/>
                <a:gd name="T30" fmla="*/ 3 w 9"/>
                <a:gd name="T31" fmla="*/ 1 h 3"/>
                <a:gd name="T32" fmla="*/ 5 w 9"/>
                <a:gd name="T33" fmla="*/ 1 h 3"/>
                <a:gd name="T34" fmla="*/ 5 w 9"/>
                <a:gd name="T35" fmla="*/ 1 h 3"/>
                <a:gd name="T36" fmla="*/ 6 w 9"/>
                <a:gd name="T37" fmla="*/ 1 h 3"/>
                <a:gd name="T38" fmla="*/ 7 w 9"/>
                <a:gd name="T39" fmla="*/ 1 h 3"/>
                <a:gd name="T40" fmla="*/ 7 w 9"/>
                <a:gd name="T41" fmla="*/ 1 h 3"/>
                <a:gd name="T42" fmla="*/ 8 w 9"/>
                <a:gd name="T43" fmla="*/ 0 h 3"/>
                <a:gd name="T44" fmla="*/ 9 w 9"/>
                <a:gd name="T4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3">
                  <a:moveTo>
                    <a:pt x="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5" name="Freeform 512"/>
            <p:cNvSpPr>
              <a:spLocks/>
            </p:cNvSpPr>
            <p:nvPr/>
          </p:nvSpPr>
          <p:spPr bwMode="auto">
            <a:xfrm>
              <a:off x="2132014" y="1746251"/>
              <a:ext cx="119063" cy="42863"/>
            </a:xfrm>
            <a:custGeom>
              <a:avLst/>
              <a:gdLst>
                <a:gd name="T0" fmla="*/ 10 w 11"/>
                <a:gd name="T1" fmla="*/ 0 h 4"/>
                <a:gd name="T2" fmla="*/ 10 w 11"/>
                <a:gd name="T3" fmla="*/ 0 h 4"/>
                <a:gd name="T4" fmla="*/ 9 w 11"/>
                <a:gd name="T5" fmla="*/ 0 h 4"/>
                <a:gd name="T6" fmla="*/ 8 w 11"/>
                <a:gd name="T7" fmla="*/ 1 h 4"/>
                <a:gd name="T8" fmla="*/ 7 w 11"/>
                <a:gd name="T9" fmla="*/ 1 h 4"/>
                <a:gd name="T10" fmla="*/ 6 w 11"/>
                <a:gd name="T11" fmla="*/ 1 h 4"/>
                <a:gd name="T12" fmla="*/ 5 w 11"/>
                <a:gd name="T13" fmla="*/ 1 h 4"/>
                <a:gd name="T14" fmla="*/ 5 w 11"/>
                <a:gd name="T15" fmla="*/ 1 h 4"/>
                <a:gd name="T16" fmla="*/ 4 w 11"/>
                <a:gd name="T17" fmla="*/ 2 h 4"/>
                <a:gd name="T18" fmla="*/ 3 w 11"/>
                <a:gd name="T19" fmla="*/ 2 h 4"/>
                <a:gd name="T20" fmla="*/ 3 w 11"/>
                <a:gd name="T21" fmla="*/ 2 h 4"/>
                <a:gd name="T22" fmla="*/ 2 w 11"/>
                <a:gd name="T23" fmla="*/ 3 h 4"/>
                <a:gd name="T24" fmla="*/ 1 w 11"/>
                <a:gd name="T25" fmla="*/ 3 h 4"/>
                <a:gd name="T26" fmla="*/ 1 w 11"/>
                <a:gd name="T27" fmla="*/ 3 h 4"/>
                <a:gd name="T28" fmla="*/ 0 w 11"/>
                <a:gd name="T29" fmla="*/ 4 h 4"/>
                <a:gd name="T30" fmla="*/ 2 w 11"/>
                <a:gd name="T31" fmla="*/ 4 h 4"/>
                <a:gd name="T32" fmla="*/ 4 w 11"/>
                <a:gd name="T33" fmla="*/ 4 h 4"/>
                <a:gd name="T34" fmla="*/ 4 w 11"/>
                <a:gd name="T35" fmla="*/ 3 h 4"/>
                <a:gd name="T36" fmla="*/ 5 w 11"/>
                <a:gd name="T37" fmla="*/ 3 h 4"/>
                <a:gd name="T38" fmla="*/ 7 w 11"/>
                <a:gd name="T39" fmla="*/ 2 h 4"/>
                <a:gd name="T40" fmla="*/ 8 w 11"/>
                <a:gd name="T41" fmla="*/ 2 h 4"/>
                <a:gd name="T42" fmla="*/ 8 w 11"/>
                <a:gd name="T43" fmla="*/ 2 h 4"/>
                <a:gd name="T44" fmla="*/ 9 w 11"/>
                <a:gd name="T45" fmla="*/ 1 h 4"/>
                <a:gd name="T46" fmla="*/ 10 w 11"/>
                <a:gd name="T47" fmla="*/ 1 h 4"/>
                <a:gd name="T48" fmla="*/ 10 w 11"/>
                <a:gd name="T4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1" h="4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3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10" y="1"/>
                    <a:pt x="10" y="2"/>
                    <a:pt x="10" y="1"/>
                  </a:cubicBezTo>
                  <a:cubicBezTo>
                    <a:pt x="11" y="1"/>
                    <a:pt x="11" y="1"/>
                    <a:pt x="10" y="0"/>
                  </a:cubicBez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6" name="Freeform 513"/>
            <p:cNvSpPr>
              <a:spLocks/>
            </p:cNvSpPr>
            <p:nvPr/>
          </p:nvSpPr>
          <p:spPr bwMode="auto">
            <a:xfrm>
              <a:off x="2143126" y="1638301"/>
              <a:ext cx="107950" cy="96838"/>
            </a:xfrm>
            <a:custGeom>
              <a:avLst/>
              <a:gdLst>
                <a:gd name="T0" fmla="*/ 4 w 10"/>
                <a:gd name="T1" fmla="*/ 9 h 9"/>
                <a:gd name="T2" fmla="*/ 4 w 10"/>
                <a:gd name="T3" fmla="*/ 8 h 9"/>
                <a:gd name="T4" fmla="*/ 5 w 10"/>
                <a:gd name="T5" fmla="*/ 7 h 9"/>
                <a:gd name="T6" fmla="*/ 5 w 10"/>
                <a:gd name="T7" fmla="*/ 7 h 9"/>
                <a:gd name="T8" fmla="*/ 6 w 10"/>
                <a:gd name="T9" fmla="*/ 6 h 9"/>
                <a:gd name="T10" fmla="*/ 6 w 10"/>
                <a:gd name="T11" fmla="*/ 5 h 9"/>
                <a:gd name="T12" fmla="*/ 6 w 10"/>
                <a:gd name="T13" fmla="*/ 5 h 9"/>
                <a:gd name="T14" fmla="*/ 6 w 10"/>
                <a:gd name="T15" fmla="*/ 4 h 9"/>
                <a:gd name="T16" fmla="*/ 7 w 10"/>
                <a:gd name="T17" fmla="*/ 4 h 9"/>
                <a:gd name="T18" fmla="*/ 8 w 10"/>
                <a:gd name="T19" fmla="*/ 5 h 9"/>
                <a:gd name="T20" fmla="*/ 9 w 10"/>
                <a:gd name="T21" fmla="*/ 5 h 9"/>
                <a:gd name="T22" fmla="*/ 10 w 10"/>
                <a:gd name="T23" fmla="*/ 5 h 9"/>
                <a:gd name="T24" fmla="*/ 10 w 10"/>
                <a:gd name="T25" fmla="*/ 4 h 9"/>
                <a:gd name="T26" fmla="*/ 10 w 10"/>
                <a:gd name="T27" fmla="*/ 3 h 9"/>
                <a:gd name="T28" fmla="*/ 9 w 10"/>
                <a:gd name="T29" fmla="*/ 2 h 9"/>
                <a:gd name="T30" fmla="*/ 8 w 10"/>
                <a:gd name="T31" fmla="*/ 1 h 9"/>
                <a:gd name="T32" fmla="*/ 7 w 10"/>
                <a:gd name="T33" fmla="*/ 1 h 9"/>
                <a:gd name="T34" fmla="*/ 5 w 10"/>
                <a:gd name="T35" fmla="*/ 1 h 9"/>
                <a:gd name="T36" fmla="*/ 4 w 10"/>
                <a:gd name="T37" fmla="*/ 1 h 9"/>
                <a:gd name="T38" fmla="*/ 3 w 10"/>
                <a:gd name="T39" fmla="*/ 0 h 9"/>
                <a:gd name="T40" fmla="*/ 2 w 10"/>
                <a:gd name="T41" fmla="*/ 1 h 9"/>
                <a:gd name="T42" fmla="*/ 2 w 10"/>
                <a:gd name="T43" fmla="*/ 2 h 9"/>
                <a:gd name="T44" fmla="*/ 1 w 10"/>
                <a:gd name="T45" fmla="*/ 1 h 9"/>
                <a:gd name="T46" fmla="*/ 0 w 10"/>
                <a:gd name="T47" fmla="*/ 2 h 9"/>
                <a:gd name="T48" fmla="*/ 1 w 10"/>
                <a:gd name="T49" fmla="*/ 3 h 9"/>
                <a:gd name="T50" fmla="*/ 2 w 10"/>
                <a:gd name="T51" fmla="*/ 4 h 9"/>
                <a:gd name="T52" fmla="*/ 3 w 10"/>
                <a:gd name="T53" fmla="*/ 4 h 9"/>
                <a:gd name="T54" fmla="*/ 2 w 10"/>
                <a:gd name="T55" fmla="*/ 5 h 9"/>
                <a:gd name="T56" fmla="*/ 2 w 10"/>
                <a:gd name="T57" fmla="*/ 6 h 9"/>
                <a:gd name="T58" fmla="*/ 1 w 10"/>
                <a:gd name="T59" fmla="*/ 7 h 9"/>
                <a:gd name="T60" fmla="*/ 0 w 10"/>
                <a:gd name="T61" fmla="*/ 7 h 9"/>
                <a:gd name="T62" fmla="*/ 0 w 10"/>
                <a:gd name="T63" fmla="*/ 8 h 9"/>
                <a:gd name="T64" fmla="*/ 1 w 10"/>
                <a:gd name="T65" fmla="*/ 8 h 9"/>
                <a:gd name="T66" fmla="*/ 2 w 10"/>
                <a:gd name="T67" fmla="*/ 7 h 9"/>
                <a:gd name="T68" fmla="*/ 2 w 10"/>
                <a:gd name="T69" fmla="*/ 7 h 9"/>
                <a:gd name="T70" fmla="*/ 3 w 10"/>
                <a:gd name="T71" fmla="*/ 7 h 9"/>
                <a:gd name="T72" fmla="*/ 2 w 10"/>
                <a:gd name="T73" fmla="*/ 8 h 9"/>
                <a:gd name="T74" fmla="*/ 2 w 10"/>
                <a:gd name="T75" fmla="*/ 9 h 9"/>
                <a:gd name="T76" fmla="*/ 3 w 10"/>
                <a:gd name="T77" fmla="*/ 9 h 9"/>
                <a:gd name="T78" fmla="*/ 4 w 10"/>
                <a:gd name="T7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" h="9">
                  <a:moveTo>
                    <a:pt x="4" y="9"/>
                  </a:moveTo>
                  <a:cubicBezTo>
                    <a:pt x="4" y="9"/>
                    <a:pt x="4" y="8"/>
                    <a:pt x="4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1"/>
                    <a:pt x="3" y="1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7" name="Freeform 514"/>
            <p:cNvSpPr>
              <a:spLocks/>
            </p:cNvSpPr>
            <p:nvPr/>
          </p:nvSpPr>
          <p:spPr bwMode="auto">
            <a:xfrm>
              <a:off x="2024064" y="1649414"/>
              <a:ext cx="119063" cy="139700"/>
            </a:xfrm>
            <a:custGeom>
              <a:avLst/>
              <a:gdLst>
                <a:gd name="T0" fmla="*/ 10 w 11"/>
                <a:gd name="T1" fmla="*/ 1 h 13"/>
                <a:gd name="T2" fmla="*/ 10 w 11"/>
                <a:gd name="T3" fmla="*/ 2 h 13"/>
                <a:gd name="T4" fmla="*/ 9 w 11"/>
                <a:gd name="T5" fmla="*/ 2 h 13"/>
                <a:gd name="T6" fmla="*/ 9 w 11"/>
                <a:gd name="T7" fmla="*/ 3 h 13"/>
                <a:gd name="T8" fmla="*/ 7 w 11"/>
                <a:gd name="T9" fmla="*/ 3 h 13"/>
                <a:gd name="T10" fmla="*/ 7 w 11"/>
                <a:gd name="T11" fmla="*/ 4 h 13"/>
                <a:gd name="T12" fmla="*/ 6 w 11"/>
                <a:gd name="T13" fmla="*/ 5 h 13"/>
                <a:gd name="T14" fmla="*/ 5 w 11"/>
                <a:gd name="T15" fmla="*/ 6 h 13"/>
                <a:gd name="T16" fmla="*/ 4 w 11"/>
                <a:gd name="T17" fmla="*/ 7 h 13"/>
                <a:gd name="T18" fmla="*/ 4 w 11"/>
                <a:gd name="T19" fmla="*/ 8 h 13"/>
                <a:gd name="T20" fmla="*/ 4 w 11"/>
                <a:gd name="T21" fmla="*/ 10 h 13"/>
                <a:gd name="T22" fmla="*/ 3 w 11"/>
                <a:gd name="T23" fmla="*/ 11 h 13"/>
                <a:gd name="T24" fmla="*/ 2 w 11"/>
                <a:gd name="T25" fmla="*/ 12 h 13"/>
                <a:gd name="T26" fmla="*/ 0 w 11"/>
                <a:gd name="T27" fmla="*/ 12 h 13"/>
                <a:gd name="T28" fmla="*/ 0 w 11"/>
                <a:gd name="T29" fmla="*/ 11 h 13"/>
                <a:gd name="T30" fmla="*/ 1 w 11"/>
                <a:gd name="T31" fmla="*/ 9 h 13"/>
                <a:gd name="T32" fmla="*/ 1 w 11"/>
                <a:gd name="T33" fmla="*/ 8 h 13"/>
                <a:gd name="T34" fmla="*/ 2 w 11"/>
                <a:gd name="T35" fmla="*/ 7 h 13"/>
                <a:gd name="T36" fmla="*/ 3 w 11"/>
                <a:gd name="T37" fmla="*/ 6 h 13"/>
                <a:gd name="T38" fmla="*/ 4 w 11"/>
                <a:gd name="T39" fmla="*/ 5 h 13"/>
                <a:gd name="T40" fmla="*/ 4 w 11"/>
                <a:gd name="T41" fmla="*/ 4 h 13"/>
                <a:gd name="T42" fmla="*/ 3 w 11"/>
                <a:gd name="T43" fmla="*/ 4 h 13"/>
                <a:gd name="T44" fmla="*/ 4 w 11"/>
                <a:gd name="T45" fmla="*/ 3 h 13"/>
                <a:gd name="T46" fmla="*/ 5 w 11"/>
                <a:gd name="T47" fmla="*/ 2 h 13"/>
                <a:gd name="T48" fmla="*/ 6 w 11"/>
                <a:gd name="T49" fmla="*/ 1 h 13"/>
                <a:gd name="T50" fmla="*/ 7 w 11"/>
                <a:gd name="T51" fmla="*/ 1 h 13"/>
                <a:gd name="T52" fmla="*/ 7 w 11"/>
                <a:gd name="T53" fmla="*/ 1 h 13"/>
                <a:gd name="T54" fmla="*/ 9 w 11"/>
                <a:gd name="T55" fmla="*/ 1 h 13"/>
                <a:gd name="T56" fmla="*/ 10 w 11"/>
                <a:gd name="T57" fmla="*/ 0 h 13"/>
                <a:gd name="T58" fmla="*/ 11 w 11"/>
                <a:gd name="T59" fmla="*/ 1 h 13"/>
                <a:gd name="T60" fmla="*/ 10 w 11"/>
                <a:gd name="T6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3">
                  <a:moveTo>
                    <a:pt x="10" y="1"/>
                  </a:move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7" y="3"/>
                    <a:pt x="7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1" y="13"/>
                    <a:pt x="0" y="12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6" y="2"/>
                    <a:pt x="6" y="0"/>
                    <a:pt x="6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8" name="Freeform 515"/>
            <p:cNvSpPr>
              <a:spLocks/>
            </p:cNvSpPr>
            <p:nvPr/>
          </p:nvSpPr>
          <p:spPr bwMode="auto">
            <a:xfrm>
              <a:off x="1981201" y="1562101"/>
              <a:ext cx="182563" cy="76200"/>
            </a:xfrm>
            <a:custGeom>
              <a:avLst/>
              <a:gdLst>
                <a:gd name="T0" fmla="*/ 17 w 17"/>
                <a:gd name="T1" fmla="*/ 7 h 7"/>
                <a:gd name="T2" fmla="*/ 17 w 17"/>
                <a:gd name="T3" fmla="*/ 6 h 7"/>
                <a:gd name="T4" fmla="*/ 17 w 17"/>
                <a:gd name="T5" fmla="*/ 5 h 7"/>
                <a:gd name="T6" fmla="*/ 17 w 17"/>
                <a:gd name="T7" fmla="*/ 5 h 7"/>
                <a:gd name="T8" fmla="*/ 17 w 17"/>
                <a:gd name="T9" fmla="*/ 4 h 7"/>
                <a:gd name="T10" fmla="*/ 17 w 17"/>
                <a:gd name="T11" fmla="*/ 3 h 7"/>
                <a:gd name="T12" fmla="*/ 16 w 17"/>
                <a:gd name="T13" fmla="*/ 3 h 7"/>
                <a:gd name="T14" fmla="*/ 16 w 17"/>
                <a:gd name="T15" fmla="*/ 3 h 7"/>
                <a:gd name="T16" fmla="*/ 15 w 17"/>
                <a:gd name="T17" fmla="*/ 2 h 7"/>
                <a:gd name="T18" fmla="*/ 15 w 17"/>
                <a:gd name="T19" fmla="*/ 1 h 7"/>
                <a:gd name="T20" fmla="*/ 14 w 17"/>
                <a:gd name="T21" fmla="*/ 1 h 7"/>
                <a:gd name="T22" fmla="*/ 13 w 17"/>
                <a:gd name="T23" fmla="*/ 1 h 7"/>
                <a:gd name="T24" fmla="*/ 13 w 17"/>
                <a:gd name="T25" fmla="*/ 1 h 7"/>
                <a:gd name="T26" fmla="*/ 12 w 17"/>
                <a:gd name="T27" fmla="*/ 0 h 7"/>
                <a:gd name="T28" fmla="*/ 11 w 17"/>
                <a:gd name="T29" fmla="*/ 1 h 7"/>
                <a:gd name="T30" fmla="*/ 11 w 17"/>
                <a:gd name="T31" fmla="*/ 1 h 7"/>
                <a:gd name="T32" fmla="*/ 10 w 17"/>
                <a:gd name="T33" fmla="*/ 1 h 7"/>
                <a:gd name="T34" fmla="*/ 10 w 17"/>
                <a:gd name="T35" fmla="*/ 2 h 7"/>
                <a:gd name="T36" fmla="*/ 9 w 17"/>
                <a:gd name="T37" fmla="*/ 1 h 7"/>
                <a:gd name="T38" fmla="*/ 8 w 17"/>
                <a:gd name="T39" fmla="*/ 2 h 7"/>
                <a:gd name="T40" fmla="*/ 8 w 17"/>
                <a:gd name="T41" fmla="*/ 2 h 7"/>
                <a:gd name="T42" fmla="*/ 7 w 17"/>
                <a:gd name="T43" fmla="*/ 3 h 7"/>
                <a:gd name="T44" fmla="*/ 6 w 17"/>
                <a:gd name="T45" fmla="*/ 3 h 7"/>
                <a:gd name="T46" fmla="*/ 5 w 17"/>
                <a:gd name="T47" fmla="*/ 3 h 7"/>
                <a:gd name="T48" fmla="*/ 4 w 17"/>
                <a:gd name="T49" fmla="*/ 4 h 7"/>
                <a:gd name="T50" fmla="*/ 3 w 17"/>
                <a:gd name="T51" fmla="*/ 4 h 7"/>
                <a:gd name="T52" fmla="*/ 3 w 17"/>
                <a:gd name="T53" fmla="*/ 4 h 7"/>
                <a:gd name="T54" fmla="*/ 2 w 17"/>
                <a:gd name="T55" fmla="*/ 5 h 7"/>
                <a:gd name="T56" fmla="*/ 1 w 17"/>
                <a:gd name="T57" fmla="*/ 6 h 7"/>
                <a:gd name="T58" fmla="*/ 0 w 17"/>
                <a:gd name="T59" fmla="*/ 6 h 7"/>
                <a:gd name="T60" fmla="*/ 1 w 17"/>
                <a:gd name="T61" fmla="*/ 6 h 7"/>
                <a:gd name="T62" fmla="*/ 2 w 17"/>
                <a:gd name="T63" fmla="*/ 6 h 7"/>
                <a:gd name="T64" fmla="*/ 3 w 17"/>
                <a:gd name="T65" fmla="*/ 6 h 7"/>
                <a:gd name="T66" fmla="*/ 3 w 17"/>
                <a:gd name="T67" fmla="*/ 7 h 7"/>
                <a:gd name="T68" fmla="*/ 4 w 17"/>
                <a:gd name="T69" fmla="*/ 6 h 7"/>
                <a:gd name="T70" fmla="*/ 5 w 17"/>
                <a:gd name="T71" fmla="*/ 6 h 7"/>
                <a:gd name="T72" fmla="*/ 5 w 17"/>
                <a:gd name="T73" fmla="*/ 6 h 7"/>
                <a:gd name="T74" fmla="*/ 6 w 17"/>
                <a:gd name="T75" fmla="*/ 6 h 7"/>
                <a:gd name="T76" fmla="*/ 7 w 17"/>
                <a:gd name="T77" fmla="*/ 5 h 7"/>
                <a:gd name="T78" fmla="*/ 8 w 17"/>
                <a:gd name="T79" fmla="*/ 4 h 7"/>
                <a:gd name="T80" fmla="*/ 9 w 17"/>
                <a:gd name="T81" fmla="*/ 4 h 7"/>
                <a:gd name="T82" fmla="*/ 10 w 17"/>
                <a:gd name="T83" fmla="*/ 4 h 7"/>
                <a:gd name="T84" fmla="*/ 10 w 17"/>
                <a:gd name="T85" fmla="*/ 5 h 7"/>
                <a:gd name="T86" fmla="*/ 9 w 17"/>
                <a:gd name="T87" fmla="*/ 5 h 7"/>
                <a:gd name="T88" fmla="*/ 9 w 17"/>
                <a:gd name="T89" fmla="*/ 6 h 7"/>
                <a:gd name="T90" fmla="*/ 10 w 17"/>
                <a:gd name="T91" fmla="*/ 6 h 7"/>
                <a:gd name="T92" fmla="*/ 10 w 17"/>
                <a:gd name="T93" fmla="*/ 7 h 7"/>
                <a:gd name="T94" fmla="*/ 11 w 17"/>
                <a:gd name="T95" fmla="*/ 7 h 7"/>
                <a:gd name="T96" fmla="*/ 12 w 17"/>
                <a:gd name="T97" fmla="*/ 7 h 7"/>
                <a:gd name="T98" fmla="*/ 13 w 17"/>
                <a:gd name="T99" fmla="*/ 6 h 7"/>
                <a:gd name="T100" fmla="*/ 14 w 17"/>
                <a:gd name="T101" fmla="*/ 6 h 7"/>
                <a:gd name="T102" fmla="*/ 15 w 17"/>
                <a:gd name="T103" fmla="*/ 6 h 7"/>
                <a:gd name="T104" fmla="*/ 16 w 17"/>
                <a:gd name="T105" fmla="*/ 7 h 7"/>
                <a:gd name="T106" fmla="*/ 16 w 17"/>
                <a:gd name="T107" fmla="*/ 7 h 7"/>
                <a:gd name="T108" fmla="*/ 17 w 17"/>
                <a:gd name="T10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7">
                  <a:moveTo>
                    <a:pt x="17" y="7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6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3"/>
                    <a:pt x="17" y="3"/>
                  </a:cubicBezTo>
                  <a:cubicBezTo>
                    <a:pt x="17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2"/>
                    <a:pt x="15" y="3"/>
                    <a:pt x="15" y="2"/>
                  </a:cubicBezTo>
                  <a:cubicBezTo>
                    <a:pt x="14" y="2"/>
                    <a:pt x="15" y="2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5" y="6"/>
                    <a:pt x="4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5"/>
                    <a:pt x="7" y="6"/>
                    <a:pt x="7" y="5"/>
                  </a:cubicBezTo>
                  <a:cubicBezTo>
                    <a:pt x="7" y="5"/>
                    <a:pt x="7" y="5"/>
                    <a:pt x="8" y="4"/>
                  </a:cubicBezTo>
                  <a:cubicBezTo>
                    <a:pt x="8" y="4"/>
                    <a:pt x="8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</a:path>
              </a:pathLst>
            </a:custGeom>
            <a:grpFill/>
            <a:ln w="3175">
              <a:solidFill>
                <a:schemeClr val="bg1">
                  <a:lumMod val="75000"/>
                </a:schemeClr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546" name="Group 545"/>
            <p:cNvGrpSpPr/>
            <p:nvPr/>
          </p:nvGrpSpPr>
          <p:grpSpPr>
            <a:xfrm>
              <a:off x="-92074" y="654051"/>
              <a:ext cx="9144001" cy="4162425"/>
              <a:chOff x="-92074" y="654051"/>
              <a:chExt cx="9144001" cy="4162425"/>
            </a:xfrm>
            <a:grpFill/>
          </p:grpSpPr>
          <p:sp>
            <p:nvSpPr>
              <p:cNvPr id="346" name="Freeform 5"/>
              <p:cNvSpPr>
                <a:spLocks/>
              </p:cNvSpPr>
              <p:nvPr/>
            </p:nvSpPr>
            <p:spPr bwMode="auto">
              <a:xfrm>
                <a:off x="5716589" y="1692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7" name="Freeform 6"/>
              <p:cNvSpPr>
                <a:spLocks/>
              </p:cNvSpPr>
              <p:nvPr/>
            </p:nvSpPr>
            <p:spPr bwMode="auto">
              <a:xfrm>
                <a:off x="5597527" y="1681164"/>
                <a:ext cx="442913" cy="249238"/>
              </a:xfrm>
              <a:custGeom>
                <a:avLst/>
                <a:gdLst>
                  <a:gd name="T0" fmla="*/ 39 w 41"/>
                  <a:gd name="T1" fmla="*/ 12 h 23"/>
                  <a:gd name="T2" fmla="*/ 39 w 41"/>
                  <a:gd name="T3" fmla="*/ 10 h 23"/>
                  <a:gd name="T4" fmla="*/ 36 w 41"/>
                  <a:gd name="T5" fmla="*/ 10 h 23"/>
                  <a:gd name="T6" fmla="*/ 36 w 41"/>
                  <a:gd name="T7" fmla="*/ 9 h 23"/>
                  <a:gd name="T8" fmla="*/ 34 w 41"/>
                  <a:gd name="T9" fmla="*/ 9 h 23"/>
                  <a:gd name="T10" fmla="*/ 31 w 41"/>
                  <a:gd name="T11" fmla="*/ 10 h 23"/>
                  <a:gd name="T12" fmla="*/ 29 w 41"/>
                  <a:gd name="T13" fmla="*/ 10 h 23"/>
                  <a:gd name="T14" fmla="*/ 28 w 41"/>
                  <a:gd name="T15" fmla="*/ 8 h 23"/>
                  <a:gd name="T16" fmla="*/ 25 w 41"/>
                  <a:gd name="T17" fmla="*/ 6 h 23"/>
                  <a:gd name="T18" fmla="*/ 23 w 41"/>
                  <a:gd name="T19" fmla="*/ 5 h 23"/>
                  <a:gd name="T20" fmla="*/ 21 w 41"/>
                  <a:gd name="T21" fmla="*/ 5 h 23"/>
                  <a:gd name="T22" fmla="*/ 17 w 41"/>
                  <a:gd name="T23" fmla="*/ 4 h 23"/>
                  <a:gd name="T24" fmla="*/ 15 w 41"/>
                  <a:gd name="T25" fmla="*/ 5 h 23"/>
                  <a:gd name="T26" fmla="*/ 13 w 41"/>
                  <a:gd name="T27" fmla="*/ 3 h 23"/>
                  <a:gd name="T28" fmla="*/ 11 w 41"/>
                  <a:gd name="T29" fmla="*/ 2 h 23"/>
                  <a:gd name="T30" fmla="*/ 10 w 41"/>
                  <a:gd name="T31" fmla="*/ 1 h 23"/>
                  <a:gd name="T32" fmla="*/ 10 w 41"/>
                  <a:gd name="T33" fmla="*/ 4 h 23"/>
                  <a:gd name="T34" fmla="*/ 8 w 41"/>
                  <a:gd name="T35" fmla="*/ 5 h 23"/>
                  <a:gd name="T36" fmla="*/ 7 w 41"/>
                  <a:gd name="T37" fmla="*/ 4 h 23"/>
                  <a:gd name="T38" fmla="*/ 5 w 41"/>
                  <a:gd name="T39" fmla="*/ 4 h 23"/>
                  <a:gd name="T40" fmla="*/ 4 w 41"/>
                  <a:gd name="T41" fmla="*/ 2 h 23"/>
                  <a:gd name="T42" fmla="*/ 4 w 41"/>
                  <a:gd name="T43" fmla="*/ 0 h 23"/>
                  <a:gd name="T44" fmla="*/ 2 w 41"/>
                  <a:gd name="T45" fmla="*/ 0 h 23"/>
                  <a:gd name="T46" fmla="*/ 1 w 41"/>
                  <a:gd name="T47" fmla="*/ 0 h 23"/>
                  <a:gd name="T48" fmla="*/ 1 w 41"/>
                  <a:gd name="T49" fmla="*/ 4 h 23"/>
                  <a:gd name="T50" fmla="*/ 2 w 41"/>
                  <a:gd name="T51" fmla="*/ 7 h 23"/>
                  <a:gd name="T52" fmla="*/ 2 w 41"/>
                  <a:gd name="T53" fmla="*/ 10 h 23"/>
                  <a:gd name="T54" fmla="*/ 2 w 41"/>
                  <a:gd name="T55" fmla="*/ 10 h 23"/>
                  <a:gd name="T56" fmla="*/ 4 w 41"/>
                  <a:gd name="T57" fmla="*/ 10 h 23"/>
                  <a:gd name="T58" fmla="*/ 8 w 41"/>
                  <a:gd name="T59" fmla="*/ 7 h 23"/>
                  <a:gd name="T60" fmla="*/ 11 w 41"/>
                  <a:gd name="T61" fmla="*/ 9 h 23"/>
                  <a:gd name="T62" fmla="*/ 13 w 41"/>
                  <a:gd name="T63" fmla="*/ 10 h 23"/>
                  <a:gd name="T64" fmla="*/ 13 w 41"/>
                  <a:gd name="T65" fmla="*/ 12 h 23"/>
                  <a:gd name="T66" fmla="*/ 17 w 41"/>
                  <a:gd name="T67" fmla="*/ 13 h 23"/>
                  <a:gd name="T68" fmla="*/ 20 w 41"/>
                  <a:gd name="T69" fmla="*/ 16 h 23"/>
                  <a:gd name="T70" fmla="*/ 22 w 41"/>
                  <a:gd name="T71" fmla="*/ 18 h 23"/>
                  <a:gd name="T72" fmla="*/ 24 w 41"/>
                  <a:gd name="T73" fmla="*/ 20 h 23"/>
                  <a:gd name="T74" fmla="*/ 26 w 41"/>
                  <a:gd name="T75" fmla="*/ 20 h 23"/>
                  <a:gd name="T76" fmla="*/ 29 w 41"/>
                  <a:gd name="T77" fmla="*/ 20 h 23"/>
                  <a:gd name="T78" fmla="*/ 29 w 41"/>
                  <a:gd name="T79" fmla="*/ 22 h 23"/>
                  <a:gd name="T80" fmla="*/ 30 w 41"/>
                  <a:gd name="T81" fmla="*/ 22 h 23"/>
                  <a:gd name="T82" fmla="*/ 31 w 41"/>
                  <a:gd name="T83" fmla="*/ 23 h 23"/>
                  <a:gd name="T84" fmla="*/ 32 w 41"/>
                  <a:gd name="T85" fmla="*/ 22 h 23"/>
                  <a:gd name="T86" fmla="*/ 32 w 41"/>
                  <a:gd name="T87" fmla="*/ 20 h 23"/>
                  <a:gd name="T88" fmla="*/ 31 w 41"/>
                  <a:gd name="T89" fmla="*/ 19 h 23"/>
                  <a:gd name="T90" fmla="*/ 30 w 41"/>
                  <a:gd name="T91" fmla="*/ 17 h 23"/>
                  <a:gd name="T92" fmla="*/ 32 w 41"/>
                  <a:gd name="T93" fmla="*/ 16 h 23"/>
                  <a:gd name="T94" fmla="*/ 33 w 41"/>
                  <a:gd name="T95" fmla="*/ 14 h 23"/>
                  <a:gd name="T96" fmla="*/ 34 w 41"/>
                  <a:gd name="T97" fmla="*/ 13 h 23"/>
                  <a:gd name="T98" fmla="*/ 36 w 41"/>
                  <a:gd name="T99" fmla="*/ 13 h 23"/>
                  <a:gd name="T100" fmla="*/ 36 w 41"/>
                  <a:gd name="T101" fmla="*/ 14 h 23"/>
                  <a:gd name="T102" fmla="*/ 39 w 41"/>
                  <a:gd name="T103" fmla="*/ 13 h 23"/>
                  <a:gd name="T104" fmla="*/ 41 w 41"/>
                  <a:gd name="T10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1" h="23">
                    <a:moveTo>
                      <a:pt x="40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5" y="10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2" y="9"/>
                    </a:cubicBezTo>
                    <a:cubicBezTo>
                      <a:pt x="32" y="9"/>
                      <a:pt x="32" y="10"/>
                      <a:pt x="31" y="10"/>
                    </a:cubicBezTo>
                    <a:cubicBezTo>
                      <a:pt x="31" y="10"/>
                      <a:pt x="31" y="10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7" y="9"/>
                      <a:pt x="28" y="9"/>
                      <a:pt x="28" y="8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6" y="6"/>
                      <a:pt x="26" y="6"/>
                      <a:pt x="25" y="6"/>
                    </a:cubicBezTo>
                    <a:cubicBezTo>
                      <a:pt x="25" y="5"/>
                      <a:pt x="25" y="4"/>
                      <a:pt x="24" y="4"/>
                    </a:cubicBezTo>
                    <a:cubicBezTo>
                      <a:pt x="24" y="4"/>
                      <a:pt x="24" y="5"/>
                      <a:pt x="23" y="5"/>
                    </a:cubicBezTo>
                    <a:cubicBezTo>
                      <a:pt x="23" y="5"/>
                      <a:pt x="23" y="5"/>
                      <a:pt x="22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1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0" y="8"/>
                      <a:pt x="10" y="8"/>
                      <a:pt x="11" y="9"/>
                    </a:cubicBezTo>
                    <a:cubicBezTo>
                      <a:pt x="11" y="9"/>
                      <a:pt x="12" y="9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6" y="12"/>
                      <a:pt x="16" y="12"/>
                      <a:pt x="17" y="13"/>
                    </a:cubicBezTo>
                    <a:cubicBezTo>
                      <a:pt x="17" y="14"/>
                      <a:pt x="18" y="14"/>
                      <a:pt x="18" y="15"/>
                    </a:cubicBezTo>
                    <a:cubicBezTo>
                      <a:pt x="19" y="15"/>
                      <a:pt x="19" y="15"/>
                      <a:pt x="20" y="16"/>
                    </a:cubicBezTo>
                    <a:cubicBezTo>
                      <a:pt x="20" y="16"/>
                      <a:pt x="20" y="17"/>
                      <a:pt x="21" y="17"/>
                    </a:cubicBezTo>
                    <a:cubicBezTo>
                      <a:pt x="21" y="18"/>
                      <a:pt x="21" y="18"/>
                      <a:pt x="22" y="18"/>
                    </a:cubicBezTo>
                    <a:cubicBezTo>
                      <a:pt x="22" y="19"/>
                      <a:pt x="22" y="19"/>
                      <a:pt x="23" y="19"/>
                    </a:cubicBezTo>
                    <a:cubicBezTo>
                      <a:pt x="23" y="19"/>
                      <a:pt x="23" y="20"/>
                      <a:pt x="24" y="20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20"/>
                      <a:pt x="27" y="20"/>
                      <a:pt x="28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2"/>
                      <a:pt x="30" y="23"/>
                      <a:pt x="30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2" y="23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3" y="20"/>
                      <a:pt x="32" y="20"/>
                    </a:cubicBezTo>
                    <a:cubicBezTo>
                      <a:pt x="32" y="20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1" y="19"/>
                    </a:cubicBezTo>
                    <a:cubicBezTo>
                      <a:pt x="31" y="19"/>
                      <a:pt x="31" y="19"/>
                      <a:pt x="30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2" y="16"/>
                    </a:cubicBezTo>
                    <a:cubicBezTo>
                      <a:pt x="32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13"/>
                      <a:pt x="33" y="13"/>
                      <a:pt x="34" y="13"/>
                    </a:cubicBezTo>
                    <a:cubicBezTo>
                      <a:pt x="34" y="13"/>
                      <a:pt x="34" y="12"/>
                      <a:pt x="35" y="13"/>
                    </a:cubicBezTo>
                    <a:cubicBezTo>
                      <a:pt x="35" y="13"/>
                      <a:pt x="35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4"/>
                      <a:pt x="37" y="14"/>
                      <a:pt x="38" y="13"/>
                    </a:cubicBezTo>
                    <a:cubicBezTo>
                      <a:pt x="38" y="13"/>
                      <a:pt x="38" y="13"/>
                      <a:pt x="39" y="13"/>
                    </a:cubicBezTo>
                    <a:cubicBezTo>
                      <a:pt x="39" y="13"/>
                      <a:pt x="40" y="13"/>
                      <a:pt x="40" y="13"/>
                    </a:cubicBezTo>
                    <a:cubicBezTo>
                      <a:pt x="41" y="12"/>
                      <a:pt x="41" y="12"/>
                      <a:pt x="41" y="11"/>
                    </a:cubicBezTo>
                    <a:cubicBezTo>
                      <a:pt x="40" y="11"/>
                      <a:pt x="40" y="12"/>
                      <a:pt x="40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8" name="Freeform 7"/>
              <p:cNvSpPr>
                <a:spLocks/>
              </p:cNvSpPr>
              <p:nvPr/>
            </p:nvSpPr>
            <p:spPr bwMode="auto">
              <a:xfrm>
                <a:off x="7421564" y="2308226"/>
                <a:ext cx="33338" cy="96838"/>
              </a:xfrm>
              <a:custGeom>
                <a:avLst/>
                <a:gdLst>
                  <a:gd name="T0" fmla="*/ 3 w 3"/>
                  <a:gd name="T1" fmla="*/ 0 h 9"/>
                  <a:gd name="T2" fmla="*/ 2 w 3"/>
                  <a:gd name="T3" fmla="*/ 0 h 9"/>
                  <a:gd name="T4" fmla="*/ 1 w 3"/>
                  <a:gd name="T5" fmla="*/ 0 h 9"/>
                  <a:gd name="T6" fmla="*/ 1 w 3"/>
                  <a:gd name="T7" fmla="*/ 0 h 9"/>
                  <a:gd name="T8" fmla="*/ 0 w 3"/>
                  <a:gd name="T9" fmla="*/ 2 h 9"/>
                  <a:gd name="T10" fmla="*/ 0 w 3"/>
                  <a:gd name="T11" fmla="*/ 3 h 9"/>
                  <a:gd name="T12" fmla="*/ 0 w 3"/>
                  <a:gd name="T13" fmla="*/ 4 h 9"/>
                  <a:gd name="T14" fmla="*/ 0 w 3"/>
                  <a:gd name="T15" fmla="*/ 6 h 9"/>
                  <a:gd name="T16" fmla="*/ 0 w 3"/>
                  <a:gd name="T17" fmla="*/ 7 h 9"/>
                  <a:gd name="T18" fmla="*/ 1 w 3"/>
                  <a:gd name="T19" fmla="*/ 8 h 9"/>
                  <a:gd name="T20" fmla="*/ 2 w 3"/>
                  <a:gd name="T21" fmla="*/ 8 h 9"/>
                  <a:gd name="T22" fmla="*/ 2 w 3"/>
                  <a:gd name="T23" fmla="*/ 8 h 9"/>
                  <a:gd name="T24" fmla="*/ 2 w 3"/>
                  <a:gd name="T25" fmla="*/ 7 h 9"/>
                  <a:gd name="T26" fmla="*/ 3 w 3"/>
                  <a:gd name="T27" fmla="*/ 6 h 9"/>
                  <a:gd name="T28" fmla="*/ 3 w 3"/>
                  <a:gd name="T29" fmla="*/ 6 h 9"/>
                  <a:gd name="T30" fmla="*/ 3 w 3"/>
                  <a:gd name="T31" fmla="*/ 5 h 9"/>
                  <a:gd name="T32" fmla="*/ 3 w 3"/>
                  <a:gd name="T33" fmla="*/ 4 h 9"/>
                  <a:gd name="T34" fmla="*/ 2 w 3"/>
                  <a:gd name="T35" fmla="*/ 3 h 9"/>
                  <a:gd name="T36" fmla="*/ 3 w 3"/>
                  <a:gd name="T37" fmla="*/ 3 h 9"/>
                  <a:gd name="T38" fmla="*/ 3 w 3"/>
                  <a:gd name="T39" fmla="*/ 2 h 9"/>
                  <a:gd name="T40" fmla="*/ 3 w 3"/>
                  <a:gd name="T41" fmla="*/ 1 h 9"/>
                  <a:gd name="T42" fmla="*/ 3 w 3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9" name="Freeform 8"/>
              <p:cNvSpPr>
                <a:spLocks/>
              </p:cNvSpPr>
              <p:nvPr/>
            </p:nvSpPr>
            <p:spPr bwMode="auto">
              <a:xfrm>
                <a:off x="7131052" y="2470151"/>
                <a:ext cx="63500" cy="53975"/>
              </a:xfrm>
              <a:custGeom>
                <a:avLst/>
                <a:gdLst>
                  <a:gd name="T0" fmla="*/ 5 w 6"/>
                  <a:gd name="T1" fmla="*/ 2 h 5"/>
                  <a:gd name="T2" fmla="*/ 6 w 6"/>
                  <a:gd name="T3" fmla="*/ 1 h 5"/>
                  <a:gd name="T4" fmla="*/ 5 w 6"/>
                  <a:gd name="T5" fmla="*/ 0 h 5"/>
                  <a:gd name="T6" fmla="*/ 5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1 h 5"/>
                  <a:gd name="T14" fmla="*/ 0 w 6"/>
                  <a:gd name="T15" fmla="*/ 2 h 5"/>
                  <a:gd name="T16" fmla="*/ 0 w 6"/>
                  <a:gd name="T17" fmla="*/ 2 h 5"/>
                  <a:gd name="T18" fmla="*/ 0 w 6"/>
                  <a:gd name="T19" fmla="*/ 3 h 5"/>
                  <a:gd name="T20" fmla="*/ 0 w 6"/>
                  <a:gd name="T21" fmla="*/ 4 h 5"/>
                  <a:gd name="T22" fmla="*/ 1 w 6"/>
                  <a:gd name="T23" fmla="*/ 5 h 5"/>
                  <a:gd name="T24" fmla="*/ 3 w 6"/>
                  <a:gd name="T25" fmla="*/ 5 h 5"/>
                  <a:gd name="T26" fmla="*/ 4 w 6"/>
                  <a:gd name="T27" fmla="*/ 5 h 5"/>
                  <a:gd name="T28" fmla="*/ 4 w 6"/>
                  <a:gd name="T29" fmla="*/ 4 h 5"/>
                  <a:gd name="T30" fmla="*/ 5 w 6"/>
                  <a:gd name="T31" fmla="*/ 3 h 5"/>
                  <a:gd name="T32" fmla="*/ 5 w 6"/>
                  <a:gd name="T33" fmla="*/ 3 h 5"/>
                  <a:gd name="T34" fmla="*/ 5 w 6"/>
                  <a:gd name="T35" fmla="*/ 2 h 5"/>
                  <a:gd name="T36" fmla="*/ 5 w 6"/>
                  <a:gd name="T3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0" name="Freeform 9"/>
              <p:cNvSpPr>
                <a:spLocks/>
              </p:cNvSpPr>
              <p:nvPr/>
            </p:nvSpPr>
            <p:spPr bwMode="auto">
              <a:xfrm>
                <a:off x="7194552" y="2870201"/>
                <a:ext cx="269875" cy="184150"/>
              </a:xfrm>
              <a:custGeom>
                <a:avLst/>
                <a:gdLst>
                  <a:gd name="T0" fmla="*/ 24 w 25"/>
                  <a:gd name="T1" fmla="*/ 6 h 17"/>
                  <a:gd name="T2" fmla="*/ 24 w 25"/>
                  <a:gd name="T3" fmla="*/ 4 h 17"/>
                  <a:gd name="T4" fmla="*/ 23 w 25"/>
                  <a:gd name="T5" fmla="*/ 4 h 17"/>
                  <a:gd name="T6" fmla="*/ 22 w 25"/>
                  <a:gd name="T7" fmla="*/ 3 h 17"/>
                  <a:gd name="T8" fmla="*/ 21 w 25"/>
                  <a:gd name="T9" fmla="*/ 1 h 17"/>
                  <a:gd name="T10" fmla="*/ 20 w 25"/>
                  <a:gd name="T11" fmla="*/ 0 h 17"/>
                  <a:gd name="T12" fmla="*/ 18 w 25"/>
                  <a:gd name="T13" fmla="*/ 0 h 17"/>
                  <a:gd name="T14" fmla="*/ 17 w 25"/>
                  <a:gd name="T15" fmla="*/ 3 h 17"/>
                  <a:gd name="T16" fmla="*/ 16 w 25"/>
                  <a:gd name="T17" fmla="*/ 4 h 17"/>
                  <a:gd name="T18" fmla="*/ 15 w 25"/>
                  <a:gd name="T19" fmla="*/ 5 h 17"/>
                  <a:gd name="T20" fmla="*/ 14 w 25"/>
                  <a:gd name="T21" fmla="*/ 6 h 17"/>
                  <a:gd name="T22" fmla="*/ 13 w 25"/>
                  <a:gd name="T23" fmla="*/ 7 h 17"/>
                  <a:gd name="T24" fmla="*/ 12 w 25"/>
                  <a:gd name="T25" fmla="*/ 7 h 17"/>
                  <a:gd name="T26" fmla="*/ 11 w 25"/>
                  <a:gd name="T27" fmla="*/ 8 h 17"/>
                  <a:gd name="T28" fmla="*/ 10 w 25"/>
                  <a:gd name="T29" fmla="*/ 10 h 17"/>
                  <a:gd name="T30" fmla="*/ 8 w 25"/>
                  <a:gd name="T31" fmla="*/ 12 h 17"/>
                  <a:gd name="T32" fmla="*/ 5 w 25"/>
                  <a:gd name="T33" fmla="*/ 13 h 17"/>
                  <a:gd name="T34" fmla="*/ 5 w 25"/>
                  <a:gd name="T35" fmla="*/ 15 h 17"/>
                  <a:gd name="T36" fmla="*/ 3 w 25"/>
                  <a:gd name="T37" fmla="*/ 15 h 17"/>
                  <a:gd name="T38" fmla="*/ 1 w 25"/>
                  <a:gd name="T39" fmla="*/ 15 h 17"/>
                  <a:gd name="T40" fmla="*/ 0 w 25"/>
                  <a:gd name="T41" fmla="*/ 14 h 17"/>
                  <a:gd name="T42" fmla="*/ 1 w 25"/>
                  <a:gd name="T43" fmla="*/ 15 h 17"/>
                  <a:gd name="T44" fmla="*/ 3 w 25"/>
                  <a:gd name="T45" fmla="*/ 17 h 17"/>
                  <a:gd name="T46" fmla="*/ 5 w 25"/>
                  <a:gd name="T47" fmla="*/ 17 h 17"/>
                  <a:gd name="T48" fmla="*/ 7 w 25"/>
                  <a:gd name="T49" fmla="*/ 16 h 17"/>
                  <a:gd name="T50" fmla="*/ 9 w 25"/>
                  <a:gd name="T51" fmla="*/ 15 h 17"/>
                  <a:gd name="T52" fmla="*/ 11 w 25"/>
                  <a:gd name="T53" fmla="*/ 16 h 17"/>
                  <a:gd name="T54" fmla="*/ 13 w 25"/>
                  <a:gd name="T55" fmla="*/ 15 h 17"/>
                  <a:gd name="T56" fmla="*/ 14 w 25"/>
                  <a:gd name="T57" fmla="*/ 14 h 17"/>
                  <a:gd name="T58" fmla="*/ 15 w 25"/>
                  <a:gd name="T59" fmla="*/ 11 h 17"/>
                  <a:gd name="T60" fmla="*/ 16 w 25"/>
                  <a:gd name="T61" fmla="*/ 9 h 17"/>
                  <a:gd name="T62" fmla="*/ 18 w 25"/>
                  <a:gd name="T63" fmla="*/ 8 h 17"/>
                  <a:gd name="T64" fmla="*/ 20 w 25"/>
                  <a:gd name="T65" fmla="*/ 8 h 17"/>
                  <a:gd name="T66" fmla="*/ 22 w 25"/>
                  <a:gd name="T67" fmla="*/ 8 h 17"/>
                  <a:gd name="T68" fmla="*/ 23 w 25"/>
                  <a:gd name="T69" fmla="*/ 8 h 17"/>
                  <a:gd name="T70" fmla="*/ 23 w 25"/>
                  <a:gd name="T7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" h="17">
                    <a:moveTo>
                      <a:pt x="23" y="6"/>
                    </a:moveTo>
                    <a:cubicBezTo>
                      <a:pt x="23" y="6"/>
                      <a:pt x="24" y="6"/>
                      <a:pt x="24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2"/>
                      <a:pt x="17" y="2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4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1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6"/>
                      <a:pt x="4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2" y="17"/>
                      <a:pt x="3" y="17"/>
                    </a:cubicBezTo>
                    <a:cubicBezTo>
                      <a:pt x="3" y="17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5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6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4" y="15"/>
                      <a:pt x="14" y="15"/>
                    </a:cubicBezTo>
                    <a:cubicBezTo>
                      <a:pt x="14" y="14"/>
                      <a:pt x="13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4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0"/>
                      <a:pt x="15" y="10"/>
                      <a:pt x="16" y="9"/>
                    </a:cubicBezTo>
                    <a:cubicBezTo>
                      <a:pt x="16" y="9"/>
                      <a:pt x="16" y="8"/>
                      <a:pt x="16" y="8"/>
                    </a:cubicBezTo>
                    <a:cubicBezTo>
                      <a:pt x="17" y="7"/>
                      <a:pt x="17" y="8"/>
                      <a:pt x="18" y="8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9" y="7"/>
                      <a:pt x="19" y="7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7"/>
                    </a:cubicBezTo>
                    <a:cubicBezTo>
                      <a:pt x="23" y="7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1" name="Freeform 10"/>
              <p:cNvSpPr>
                <a:spLocks/>
              </p:cNvSpPr>
              <p:nvPr/>
            </p:nvSpPr>
            <p:spPr bwMode="auto">
              <a:xfrm>
                <a:off x="1160464" y="1389064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2" name="Freeform 11"/>
              <p:cNvSpPr>
                <a:spLocks/>
              </p:cNvSpPr>
              <p:nvPr/>
            </p:nvSpPr>
            <p:spPr bwMode="auto">
              <a:xfrm>
                <a:off x="2541589" y="2589214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3" name="Freeform 12"/>
              <p:cNvSpPr>
                <a:spLocks/>
              </p:cNvSpPr>
              <p:nvPr/>
            </p:nvSpPr>
            <p:spPr bwMode="auto">
              <a:xfrm>
                <a:off x="1160464" y="2070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4" name="Freeform 13"/>
              <p:cNvSpPr>
                <a:spLocks/>
              </p:cNvSpPr>
              <p:nvPr/>
            </p:nvSpPr>
            <p:spPr bwMode="auto">
              <a:xfrm>
                <a:off x="1160464" y="2070101"/>
                <a:ext cx="722313" cy="561975"/>
              </a:xfrm>
              <a:custGeom>
                <a:avLst/>
                <a:gdLst>
                  <a:gd name="T0" fmla="*/ 1 w 67"/>
                  <a:gd name="T1" fmla="*/ 8 h 52"/>
                  <a:gd name="T2" fmla="*/ 3 w 67"/>
                  <a:gd name="T3" fmla="*/ 12 h 52"/>
                  <a:gd name="T4" fmla="*/ 2 w 67"/>
                  <a:gd name="T5" fmla="*/ 14 h 52"/>
                  <a:gd name="T6" fmla="*/ 2 w 67"/>
                  <a:gd name="T7" fmla="*/ 16 h 52"/>
                  <a:gd name="T8" fmla="*/ 6 w 67"/>
                  <a:gd name="T9" fmla="*/ 19 h 52"/>
                  <a:gd name="T10" fmla="*/ 7 w 67"/>
                  <a:gd name="T11" fmla="*/ 23 h 52"/>
                  <a:gd name="T12" fmla="*/ 9 w 67"/>
                  <a:gd name="T13" fmla="*/ 26 h 52"/>
                  <a:gd name="T14" fmla="*/ 11 w 67"/>
                  <a:gd name="T15" fmla="*/ 27 h 52"/>
                  <a:gd name="T16" fmla="*/ 10 w 67"/>
                  <a:gd name="T17" fmla="*/ 24 h 52"/>
                  <a:gd name="T18" fmla="*/ 8 w 67"/>
                  <a:gd name="T19" fmla="*/ 20 h 52"/>
                  <a:gd name="T20" fmla="*/ 7 w 67"/>
                  <a:gd name="T21" fmla="*/ 15 h 52"/>
                  <a:gd name="T22" fmla="*/ 6 w 67"/>
                  <a:gd name="T23" fmla="*/ 11 h 52"/>
                  <a:gd name="T24" fmla="*/ 4 w 67"/>
                  <a:gd name="T25" fmla="*/ 8 h 52"/>
                  <a:gd name="T26" fmla="*/ 4 w 67"/>
                  <a:gd name="T27" fmla="*/ 2 h 52"/>
                  <a:gd name="T28" fmla="*/ 8 w 67"/>
                  <a:gd name="T29" fmla="*/ 4 h 52"/>
                  <a:gd name="T30" fmla="*/ 9 w 67"/>
                  <a:gd name="T31" fmla="*/ 11 h 52"/>
                  <a:gd name="T32" fmla="*/ 12 w 67"/>
                  <a:gd name="T33" fmla="*/ 14 h 52"/>
                  <a:gd name="T34" fmla="*/ 13 w 67"/>
                  <a:gd name="T35" fmla="*/ 19 h 52"/>
                  <a:gd name="T36" fmla="*/ 18 w 67"/>
                  <a:gd name="T37" fmla="*/ 25 h 52"/>
                  <a:gd name="T38" fmla="*/ 20 w 67"/>
                  <a:gd name="T39" fmla="*/ 29 h 52"/>
                  <a:gd name="T40" fmla="*/ 21 w 67"/>
                  <a:gd name="T41" fmla="*/ 34 h 52"/>
                  <a:gd name="T42" fmla="*/ 20 w 67"/>
                  <a:gd name="T43" fmla="*/ 38 h 52"/>
                  <a:gd name="T44" fmla="*/ 23 w 67"/>
                  <a:gd name="T45" fmla="*/ 40 h 52"/>
                  <a:gd name="T46" fmla="*/ 26 w 67"/>
                  <a:gd name="T47" fmla="*/ 42 h 52"/>
                  <a:gd name="T48" fmla="*/ 31 w 67"/>
                  <a:gd name="T49" fmla="*/ 45 h 52"/>
                  <a:gd name="T50" fmla="*/ 37 w 67"/>
                  <a:gd name="T51" fmla="*/ 48 h 52"/>
                  <a:gd name="T52" fmla="*/ 42 w 67"/>
                  <a:gd name="T53" fmla="*/ 49 h 52"/>
                  <a:gd name="T54" fmla="*/ 46 w 67"/>
                  <a:gd name="T55" fmla="*/ 47 h 52"/>
                  <a:gd name="T56" fmla="*/ 50 w 67"/>
                  <a:gd name="T57" fmla="*/ 52 h 52"/>
                  <a:gd name="T58" fmla="*/ 51 w 67"/>
                  <a:gd name="T59" fmla="*/ 48 h 52"/>
                  <a:gd name="T60" fmla="*/ 55 w 67"/>
                  <a:gd name="T61" fmla="*/ 46 h 52"/>
                  <a:gd name="T62" fmla="*/ 55 w 67"/>
                  <a:gd name="T63" fmla="*/ 42 h 52"/>
                  <a:gd name="T64" fmla="*/ 60 w 67"/>
                  <a:gd name="T65" fmla="*/ 42 h 52"/>
                  <a:gd name="T66" fmla="*/ 63 w 67"/>
                  <a:gd name="T67" fmla="*/ 40 h 52"/>
                  <a:gd name="T68" fmla="*/ 64 w 67"/>
                  <a:gd name="T69" fmla="*/ 39 h 52"/>
                  <a:gd name="T70" fmla="*/ 66 w 67"/>
                  <a:gd name="T71" fmla="*/ 34 h 52"/>
                  <a:gd name="T72" fmla="*/ 63 w 67"/>
                  <a:gd name="T73" fmla="*/ 32 h 52"/>
                  <a:gd name="T74" fmla="*/ 59 w 67"/>
                  <a:gd name="T75" fmla="*/ 33 h 52"/>
                  <a:gd name="T76" fmla="*/ 57 w 67"/>
                  <a:gd name="T77" fmla="*/ 37 h 52"/>
                  <a:gd name="T78" fmla="*/ 55 w 67"/>
                  <a:gd name="T79" fmla="*/ 39 h 52"/>
                  <a:gd name="T80" fmla="*/ 52 w 67"/>
                  <a:gd name="T81" fmla="*/ 40 h 52"/>
                  <a:gd name="T82" fmla="*/ 46 w 67"/>
                  <a:gd name="T83" fmla="*/ 41 h 52"/>
                  <a:gd name="T84" fmla="*/ 43 w 67"/>
                  <a:gd name="T85" fmla="*/ 39 h 52"/>
                  <a:gd name="T86" fmla="*/ 42 w 67"/>
                  <a:gd name="T87" fmla="*/ 35 h 52"/>
                  <a:gd name="T88" fmla="*/ 40 w 67"/>
                  <a:gd name="T89" fmla="*/ 28 h 52"/>
                  <a:gd name="T90" fmla="*/ 42 w 67"/>
                  <a:gd name="T91" fmla="*/ 23 h 52"/>
                  <a:gd name="T92" fmla="*/ 44 w 67"/>
                  <a:gd name="T93" fmla="*/ 19 h 52"/>
                  <a:gd name="T94" fmla="*/ 38 w 67"/>
                  <a:gd name="T95" fmla="*/ 17 h 52"/>
                  <a:gd name="T96" fmla="*/ 38 w 67"/>
                  <a:gd name="T97" fmla="*/ 13 h 52"/>
                  <a:gd name="T98" fmla="*/ 36 w 67"/>
                  <a:gd name="T99" fmla="*/ 8 h 52"/>
                  <a:gd name="T100" fmla="*/ 31 w 67"/>
                  <a:gd name="T101" fmla="*/ 9 h 52"/>
                  <a:gd name="T102" fmla="*/ 27 w 67"/>
                  <a:gd name="T103" fmla="*/ 7 h 52"/>
                  <a:gd name="T104" fmla="*/ 25 w 67"/>
                  <a:gd name="T105" fmla="*/ 3 h 52"/>
                  <a:gd name="T106" fmla="*/ 12 w 67"/>
                  <a:gd name="T107" fmla="*/ 4 h 52"/>
                  <a:gd name="T108" fmla="*/ 8 w 67"/>
                  <a:gd name="T109" fmla="*/ 2 h 52"/>
                  <a:gd name="T110" fmla="*/ 6 w 67"/>
                  <a:gd name="T111" fmla="*/ 0 h 52"/>
                  <a:gd name="T112" fmla="*/ 0 w 67"/>
                  <a:gd name="T1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7" h="52">
                    <a:moveTo>
                      <a:pt x="0" y="3"/>
                    </a:moveTo>
                    <a:cubicBezTo>
                      <a:pt x="0" y="3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1" y="16"/>
                      <a:pt x="2" y="16"/>
                    </a:cubicBezTo>
                    <a:cubicBezTo>
                      <a:pt x="2" y="17"/>
                      <a:pt x="2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6"/>
                      <a:pt x="9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1" y="28"/>
                      <a:pt x="11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1"/>
                      <a:pt x="9" y="21"/>
                    </a:cubicBezTo>
                    <a:cubicBezTo>
                      <a:pt x="9" y="21"/>
                      <a:pt x="8" y="20"/>
                      <a:pt x="8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6"/>
                    </a:cubicBezTo>
                    <a:cubicBezTo>
                      <a:pt x="7" y="16"/>
                      <a:pt x="8" y="16"/>
                      <a:pt x="7" y="15"/>
                    </a:cubicBezTo>
                    <a:cubicBezTo>
                      <a:pt x="7" y="15"/>
                      <a:pt x="7" y="15"/>
                      <a:pt x="7" y="14"/>
                    </a:cubicBezTo>
                    <a:cubicBezTo>
                      <a:pt x="6" y="14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4" y="17"/>
                      <a:pt x="14" y="18"/>
                    </a:cubicBezTo>
                    <a:cubicBezTo>
                      <a:pt x="14" y="18"/>
                      <a:pt x="13" y="18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4" y="21"/>
                    </a:cubicBezTo>
                    <a:cubicBezTo>
                      <a:pt x="14" y="22"/>
                      <a:pt x="15" y="22"/>
                      <a:pt x="15" y="23"/>
                    </a:cubicBezTo>
                    <a:cubicBezTo>
                      <a:pt x="16" y="23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7"/>
                      <a:pt x="19" y="27"/>
                    </a:cubicBezTo>
                    <a:cubicBezTo>
                      <a:pt x="19" y="27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0" y="29"/>
                    </a:cubicBezTo>
                    <a:cubicBezTo>
                      <a:pt x="20" y="29"/>
                      <a:pt x="21" y="29"/>
                      <a:pt x="21" y="30"/>
                    </a:cubicBezTo>
                    <a:cubicBezTo>
                      <a:pt x="21" y="30"/>
                      <a:pt x="20" y="30"/>
                      <a:pt x="20" y="31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1" y="34"/>
                      <a:pt x="21" y="35"/>
                    </a:cubicBezTo>
                    <a:cubicBezTo>
                      <a:pt x="21" y="35"/>
                      <a:pt x="21" y="35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8"/>
                      <a:pt x="20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2"/>
                    </a:cubicBezTo>
                    <a:cubicBezTo>
                      <a:pt x="24" y="42"/>
                      <a:pt x="24" y="41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3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9" y="43"/>
                    </a:cubicBezTo>
                    <a:cubicBezTo>
                      <a:pt x="29" y="43"/>
                      <a:pt x="29" y="44"/>
                      <a:pt x="29" y="44"/>
                    </a:cubicBezTo>
                    <a:cubicBezTo>
                      <a:pt x="30" y="44"/>
                      <a:pt x="30" y="44"/>
                      <a:pt x="30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1" y="45"/>
                      <a:pt x="32" y="46"/>
                      <a:pt x="32" y="46"/>
                    </a:cubicBezTo>
                    <a:cubicBezTo>
                      <a:pt x="32" y="46"/>
                      <a:pt x="33" y="46"/>
                      <a:pt x="33" y="46"/>
                    </a:cubicBezTo>
                    <a:cubicBezTo>
                      <a:pt x="34" y="46"/>
                      <a:pt x="34" y="46"/>
                      <a:pt x="35" y="47"/>
                    </a:cubicBezTo>
                    <a:cubicBezTo>
                      <a:pt x="35" y="47"/>
                      <a:pt x="35" y="47"/>
                      <a:pt x="36" y="48"/>
                    </a:cubicBezTo>
                    <a:cubicBezTo>
                      <a:pt x="36" y="48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8" y="49"/>
                    </a:cubicBezTo>
                    <a:cubicBezTo>
                      <a:pt x="38" y="49"/>
                      <a:pt x="39" y="49"/>
                      <a:pt x="39" y="49"/>
                    </a:cubicBezTo>
                    <a:cubicBezTo>
                      <a:pt x="40" y="49"/>
                      <a:pt x="40" y="49"/>
                      <a:pt x="41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8"/>
                      <a:pt x="43" y="48"/>
                      <a:pt x="44" y="48"/>
                    </a:cubicBezTo>
                    <a:cubicBezTo>
                      <a:pt x="44" y="48"/>
                      <a:pt x="44" y="47"/>
                      <a:pt x="45" y="47"/>
                    </a:cubicBezTo>
                    <a:cubicBezTo>
                      <a:pt x="45" y="47"/>
                      <a:pt x="45" y="47"/>
                      <a:pt x="46" y="47"/>
                    </a:cubicBezTo>
                    <a:cubicBezTo>
                      <a:pt x="46" y="47"/>
                      <a:pt x="47" y="47"/>
                      <a:pt x="47" y="48"/>
                    </a:cubicBezTo>
                    <a:cubicBezTo>
                      <a:pt x="47" y="48"/>
                      <a:pt x="47" y="48"/>
                      <a:pt x="48" y="49"/>
                    </a:cubicBezTo>
                    <a:cubicBezTo>
                      <a:pt x="48" y="49"/>
                      <a:pt x="48" y="50"/>
                      <a:pt x="49" y="50"/>
                    </a:cubicBezTo>
                    <a:cubicBezTo>
                      <a:pt x="49" y="51"/>
                      <a:pt x="49" y="51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0"/>
                      <a:pt x="51" y="50"/>
                      <a:pt x="51" y="50"/>
                    </a:cubicBezTo>
                    <a:cubicBezTo>
                      <a:pt x="51" y="50"/>
                      <a:pt x="51" y="49"/>
                      <a:pt x="51" y="49"/>
                    </a:cubicBezTo>
                    <a:cubicBezTo>
                      <a:pt x="51" y="49"/>
                      <a:pt x="51" y="48"/>
                      <a:pt x="51" y="48"/>
                    </a:cubicBezTo>
                    <a:cubicBezTo>
                      <a:pt x="52" y="48"/>
                      <a:pt x="52" y="47"/>
                      <a:pt x="52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4" y="47"/>
                      <a:pt x="55" y="48"/>
                      <a:pt x="55" y="47"/>
                    </a:cubicBezTo>
                    <a:cubicBezTo>
                      <a:pt x="55" y="47"/>
                      <a:pt x="55" y="47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4" y="46"/>
                      <a:pt x="54" y="46"/>
                      <a:pt x="54" y="45"/>
                    </a:cubicBezTo>
                    <a:cubicBezTo>
                      <a:pt x="53" y="45"/>
                      <a:pt x="53" y="44"/>
                      <a:pt x="53" y="44"/>
                    </a:cubicBezTo>
                    <a:cubicBezTo>
                      <a:pt x="54" y="44"/>
                      <a:pt x="54" y="44"/>
                      <a:pt x="55" y="44"/>
                    </a:cubicBezTo>
                    <a:cubicBezTo>
                      <a:pt x="55" y="44"/>
                      <a:pt x="55" y="43"/>
                      <a:pt x="55" y="43"/>
                    </a:cubicBezTo>
                    <a:cubicBezTo>
                      <a:pt x="55" y="43"/>
                      <a:pt x="55" y="42"/>
                      <a:pt x="55" y="42"/>
                    </a:cubicBezTo>
                    <a:cubicBezTo>
                      <a:pt x="56" y="42"/>
                      <a:pt x="56" y="42"/>
                      <a:pt x="57" y="42"/>
                    </a:cubicBezTo>
                    <a:cubicBezTo>
                      <a:pt x="57" y="42"/>
                      <a:pt x="57" y="42"/>
                      <a:pt x="58" y="42"/>
                    </a:cubicBezTo>
                    <a:cubicBezTo>
                      <a:pt x="58" y="42"/>
                      <a:pt x="58" y="42"/>
                      <a:pt x="59" y="42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59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1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3" y="40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0"/>
                      <a:pt x="63" y="41"/>
                      <a:pt x="63" y="41"/>
                    </a:cubicBezTo>
                    <a:cubicBezTo>
                      <a:pt x="64" y="41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8"/>
                      <a:pt x="64" y="38"/>
                      <a:pt x="64" y="38"/>
                    </a:cubicBezTo>
                    <a:cubicBezTo>
                      <a:pt x="64" y="37"/>
                      <a:pt x="64" y="37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6"/>
                      <a:pt x="65" y="36"/>
                      <a:pt x="66" y="35"/>
                    </a:cubicBezTo>
                    <a:cubicBezTo>
                      <a:pt x="66" y="35"/>
                      <a:pt x="66" y="34"/>
                      <a:pt x="66" y="34"/>
                    </a:cubicBezTo>
                    <a:cubicBezTo>
                      <a:pt x="66" y="34"/>
                      <a:pt x="67" y="34"/>
                      <a:pt x="67" y="34"/>
                    </a:cubicBezTo>
                    <a:cubicBezTo>
                      <a:pt x="67" y="33"/>
                      <a:pt x="67" y="33"/>
                      <a:pt x="67" y="32"/>
                    </a:cubicBezTo>
                    <a:cubicBezTo>
                      <a:pt x="67" y="32"/>
                      <a:pt x="67" y="32"/>
                      <a:pt x="66" y="31"/>
                    </a:cubicBezTo>
                    <a:cubicBezTo>
                      <a:pt x="66" y="31"/>
                      <a:pt x="65" y="32"/>
                      <a:pt x="65" y="32"/>
                    </a:cubicBezTo>
                    <a:cubicBezTo>
                      <a:pt x="64" y="32"/>
                      <a:pt x="64" y="31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2" y="32"/>
                      <a:pt x="62" y="32"/>
                    </a:cubicBezTo>
                    <a:cubicBezTo>
                      <a:pt x="62" y="32"/>
                      <a:pt x="61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59" y="33"/>
                      <a:pt x="59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8" y="34"/>
                      <a:pt x="58" y="34"/>
                      <a:pt x="58" y="35"/>
                    </a:cubicBezTo>
                    <a:cubicBezTo>
                      <a:pt x="57" y="35"/>
                      <a:pt x="58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6" y="37"/>
                      <a:pt x="56" y="38"/>
                      <a:pt x="56" y="38"/>
                    </a:cubicBezTo>
                    <a:cubicBezTo>
                      <a:pt x="56" y="38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5" y="40"/>
                      <a:pt x="54" y="41"/>
                    </a:cubicBezTo>
                    <a:cubicBezTo>
                      <a:pt x="54" y="41"/>
                      <a:pt x="54" y="41"/>
                      <a:pt x="53" y="41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0"/>
                      <a:pt x="51" y="40"/>
                      <a:pt x="51" y="40"/>
                    </a:cubicBezTo>
                    <a:cubicBezTo>
                      <a:pt x="51" y="40"/>
                      <a:pt x="50" y="40"/>
                      <a:pt x="50" y="41"/>
                    </a:cubicBezTo>
                    <a:cubicBezTo>
                      <a:pt x="50" y="41"/>
                      <a:pt x="49" y="41"/>
                      <a:pt x="49" y="41"/>
                    </a:cubicBezTo>
                    <a:cubicBezTo>
                      <a:pt x="48" y="41"/>
                      <a:pt x="48" y="41"/>
                      <a:pt x="48" y="41"/>
                    </a:cubicBezTo>
                    <a:cubicBezTo>
                      <a:pt x="47" y="41"/>
                      <a:pt x="47" y="4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0"/>
                      <a:pt x="45" y="40"/>
                      <a:pt x="45" y="40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43" y="40"/>
                      <a:pt x="43" y="40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3" y="37"/>
                      <a:pt x="43" y="36"/>
                      <a:pt x="43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2" y="35"/>
                      <a:pt x="42" y="35"/>
                      <a:pt x="41" y="35"/>
                    </a:cubicBezTo>
                    <a:cubicBezTo>
                      <a:pt x="41" y="34"/>
                      <a:pt x="41" y="34"/>
                      <a:pt x="41" y="33"/>
                    </a:cubicBezTo>
                    <a:cubicBezTo>
                      <a:pt x="41" y="33"/>
                      <a:pt x="41" y="32"/>
                      <a:pt x="41" y="32"/>
                    </a:cubicBezTo>
                    <a:cubicBezTo>
                      <a:pt x="40" y="31"/>
                      <a:pt x="40" y="31"/>
                      <a:pt x="40" y="30"/>
                    </a:cubicBezTo>
                    <a:cubicBezTo>
                      <a:pt x="40" y="30"/>
                      <a:pt x="40" y="29"/>
                      <a:pt x="40" y="28"/>
                    </a:cubicBezTo>
                    <a:cubicBezTo>
                      <a:pt x="40" y="28"/>
                      <a:pt x="41" y="28"/>
                      <a:pt x="41" y="28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1" y="19"/>
                    </a:cubicBezTo>
                    <a:cubicBezTo>
                      <a:pt x="40" y="18"/>
                      <a:pt x="40" y="18"/>
                      <a:pt x="39" y="18"/>
                    </a:cubicBezTo>
                    <a:cubicBezTo>
                      <a:pt x="39" y="18"/>
                      <a:pt x="38" y="17"/>
                      <a:pt x="38" y="17"/>
                    </a:cubicBezTo>
                    <a:cubicBezTo>
                      <a:pt x="38" y="17"/>
                      <a:pt x="39" y="17"/>
                      <a:pt x="39" y="16"/>
                    </a:cubicBezTo>
                    <a:cubicBezTo>
                      <a:pt x="39" y="16"/>
                      <a:pt x="38" y="16"/>
                      <a:pt x="38" y="15"/>
                    </a:cubicBezTo>
                    <a:cubicBezTo>
                      <a:pt x="38" y="15"/>
                      <a:pt x="38" y="15"/>
                      <a:pt x="38" y="14"/>
                    </a:cubicBezTo>
                    <a:cubicBezTo>
                      <a:pt x="38" y="14"/>
                      <a:pt x="38" y="14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7" y="13"/>
                      <a:pt x="37" y="13"/>
                    </a:cubicBezTo>
                    <a:cubicBezTo>
                      <a:pt x="37" y="12"/>
                      <a:pt x="37" y="12"/>
                      <a:pt x="37" y="11"/>
                    </a:cubicBezTo>
                    <a:cubicBezTo>
                      <a:pt x="37" y="11"/>
                      <a:pt x="37" y="11"/>
                      <a:pt x="37" y="10"/>
                    </a:cubicBezTo>
                    <a:cubicBezTo>
                      <a:pt x="36" y="10"/>
                      <a:pt x="37" y="10"/>
                      <a:pt x="36" y="9"/>
                    </a:cubicBezTo>
                    <a:cubicBezTo>
                      <a:pt x="36" y="9"/>
                      <a:pt x="36" y="9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3" y="8"/>
                    </a:cubicBezTo>
                    <a:cubicBezTo>
                      <a:pt x="33" y="8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2" y="9"/>
                      <a:pt x="31" y="9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10"/>
                      <a:pt x="29" y="9"/>
                      <a:pt x="28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8" y="7"/>
                      <a:pt x="27" y="6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5" name="Freeform 14"/>
              <p:cNvSpPr>
                <a:spLocks/>
              </p:cNvSpPr>
              <p:nvPr/>
            </p:nvSpPr>
            <p:spPr bwMode="auto">
              <a:xfrm>
                <a:off x="2714627" y="2903539"/>
                <a:ext cx="87313" cy="119063"/>
              </a:xfrm>
              <a:custGeom>
                <a:avLst/>
                <a:gdLst>
                  <a:gd name="T0" fmla="*/ 2 w 8"/>
                  <a:gd name="T1" fmla="*/ 11 h 11"/>
                  <a:gd name="T2" fmla="*/ 3 w 8"/>
                  <a:gd name="T3" fmla="*/ 10 h 11"/>
                  <a:gd name="T4" fmla="*/ 4 w 8"/>
                  <a:gd name="T5" fmla="*/ 10 h 11"/>
                  <a:gd name="T6" fmla="*/ 6 w 8"/>
                  <a:gd name="T7" fmla="*/ 10 h 11"/>
                  <a:gd name="T8" fmla="*/ 6 w 8"/>
                  <a:gd name="T9" fmla="*/ 9 h 11"/>
                  <a:gd name="T10" fmla="*/ 7 w 8"/>
                  <a:gd name="T11" fmla="*/ 7 h 11"/>
                  <a:gd name="T12" fmla="*/ 7 w 8"/>
                  <a:gd name="T13" fmla="*/ 6 h 11"/>
                  <a:gd name="T14" fmla="*/ 8 w 8"/>
                  <a:gd name="T15" fmla="*/ 5 h 11"/>
                  <a:gd name="T16" fmla="*/ 8 w 8"/>
                  <a:gd name="T17" fmla="*/ 5 h 11"/>
                  <a:gd name="T18" fmla="*/ 7 w 8"/>
                  <a:gd name="T19" fmla="*/ 3 h 11"/>
                  <a:gd name="T20" fmla="*/ 7 w 8"/>
                  <a:gd name="T21" fmla="*/ 2 h 11"/>
                  <a:gd name="T22" fmla="*/ 6 w 8"/>
                  <a:gd name="T23" fmla="*/ 2 h 11"/>
                  <a:gd name="T24" fmla="*/ 5 w 8"/>
                  <a:gd name="T25" fmla="*/ 2 h 11"/>
                  <a:gd name="T26" fmla="*/ 4 w 8"/>
                  <a:gd name="T27" fmla="*/ 1 h 11"/>
                  <a:gd name="T28" fmla="*/ 3 w 8"/>
                  <a:gd name="T29" fmla="*/ 1 h 11"/>
                  <a:gd name="T30" fmla="*/ 2 w 8"/>
                  <a:gd name="T31" fmla="*/ 0 h 11"/>
                  <a:gd name="T32" fmla="*/ 2 w 8"/>
                  <a:gd name="T33" fmla="*/ 0 h 11"/>
                  <a:gd name="T34" fmla="*/ 2 w 8"/>
                  <a:gd name="T35" fmla="*/ 1 h 11"/>
                  <a:gd name="T36" fmla="*/ 1 w 8"/>
                  <a:gd name="T37" fmla="*/ 2 h 11"/>
                  <a:gd name="T38" fmla="*/ 1 w 8"/>
                  <a:gd name="T39" fmla="*/ 5 h 11"/>
                  <a:gd name="T40" fmla="*/ 2 w 8"/>
                  <a:gd name="T41" fmla="*/ 7 h 11"/>
                  <a:gd name="T42" fmla="*/ 2 w 8"/>
                  <a:gd name="T43" fmla="*/ 8 h 11"/>
                  <a:gd name="T44" fmla="*/ 1 w 8"/>
                  <a:gd name="T45" fmla="*/ 9 h 11"/>
                  <a:gd name="T46" fmla="*/ 0 w 8"/>
                  <a:gd name="T47" fmla="*/ 10 h 11"/>
                  <a:gd name="T48" fmla="*/ 0 w 8"/>
                  <a:gd name="T49" fmla="*/ 10 h 11"/>
                  <a:gd name="T50" fmla="*/ 1 w 8"/>
                  <a:gd name="T51" fmla="*/ 11 h 11"/>
                  <a:gd name="T52" fmla="*/ 2 w 8"/>
                  <a:gd name="T5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11">
                    <a:moveTo>
                      <a:pt x="2" y="11"/>
                    </a:moveTo>
                    <a:cubicBezTo>
                      <a:pt x="2" y="11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2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6" name="Freeform 15"/>
              <p:cNvSpPr>
                <a:spLocks/>
              </p:cNvSpPr>
              <p:nvPr/>
            </p:nvSpPr>
            <p:spPr bwMode="auto">
              <a:xfrm>
                <a:off x="2217739" y="2708276"/>
                <a:ext cx="366713" cy="357188"/>
              </a:xfrm>
              <a:custGeom>
                <a:avLst/>
                <a:gdLst>
                  <a:gd name="T0" fmla="*/ 33 w 34"/>
                  <a:gd name="T1" fmla="*/ 10 h 33"/>
                  <a:gd name="T2" fmla="*/ 31 w 34"/>
                  <a:gd name="T3" fmla="*/ 9 h 33"/>
                  <a:gd name="T4" fmla="*/ 31 w 34"/>
                  <a:gd name="T5" fmla="*/ 7 h 33"/>
                  <a:gd name="T6" fmla="*/ 29 w 34"/>
                  <a:gd name="T7" fmla="*/ 6 h 33"/>
                  <a:gd name="T8" fmla="*/ 28 w 34"/>
                  <a:gd name="T9" fmla="*/ 6 h 33"/>
                  <a:gd name="T10" fmla="*/ 27 w 34"/>
                  <a:gd name="T11" fmla="*/ 5 h 33"/>
                  <a:gd name="T12" fmla="*/ 29 w 34"/>
                  <a:gd name="T13" fmla="*/ 4 h 33"/>
                  <a:gd name="T14" fmla="*/ 27 w 34"/>
                  <a:gd name="T15" fmla="*/ 3 h 33"/>
                  <a:gd name="T16" fmla="*/ 25 w 34"/>
                  <a:gd name="T17" fmla="*/ 4 h 33"/>
                  <a:gd name="T18" fmla="*/ 23 w 34"/>
                  <a:gd name="T19" fmla="*/ 4 h 33"/>
                  <a:gd name="T20" fmla="*/ 22 w 34"/>
                  <a:gd name="T21" fmla="*/ 6 h 33"/>
                  <a:gd name="T22" fmla="*/ 19 w 34"/>
                  <a:gd name="T23" fmla="*/ 4 h 33"/>
                  <a:gd name="T24" fmla="*/ 17 w 34"/>
                  <a:gd name="T25" fmla="*/ 4 h 33"/>
                  <a:gd name="T26" fmla="*/ 13 w 34"/>
                  <a:gd name="T27" fmla="*/ 4 h 33"/>
                  <a:gd name="T28" fmla="*/ 12 w 34"/>
                  <a:gd name="T29" fmla="*/ 2 h 33"/>
                  <a:gd name="T30" fmla="*/ 9 w 34"/>
                  <a:gd name="T31" fmla="*/ 2 h 33"/>
                  <a:gd name="T32" fmla="*/ 9 w 34"/>
                  <a:gd name="T33" fmla="*/ 0 h 33"/>
                  <a:gd name="T34" fmla="*/ 8 w 34"/>
                  <a:gd name="T35" fmla="*/ 1 h 33"/>
                  <a:gd name="T36" fmla="*/ 8 w 34"/>
                  <a:gd name="T37" fmla="*/ 2 h 33"/>
                  <a:gd name="T38" fmla="*/ 5 w 34"/>
                  <a:gd name="T39" fmla="*/ 3 h 33"/>
                  <a:gd name="T40" fmla="*/ 4 w 34"/>
                  <a:gd name="T41" fmla="*/ 3 h 33"/>
                  <a:gd name="T42" fmla="*/ 3 w 34"/>
                  <a:gd name="T43" fmla="*/ 2 h 33"/>
                  <a:gd name="T44" fmla="*/ 1 w 34"/>
                  <a:gd name="T45" fmla="*/ 4 h 33"/>
                  <a:gd name="T46" fmla="*/ 1 w 34"/>
                  <a:gd name="T47" fmla="*/ 7 h 33"/>
                  <a:gd name="T48" fmla="*/ 1 w 34"/>
                  <a:gd name="T49" fmla="*/ 9 h 33"/>
                  <a:gd name="T50" fmla="*/ 2 w 34"/>
                  <a:gd name="T51" fmla="*/ 11 h 33"/>
                  <a:gd name="T52" fmla="*/ 2 w 34"/>
                  <a:gd name="T53" fmla="*/ 14 h 33"/>
                  <a:gd name="T54" fmla="*/ 6 w 34"/>
                  <a:gd name="T55" fmla="*/ 15 h 33"/>
                  <a:gd name="T56" fmla="*/ 8 w 34"/>
                  <a:gd name="T57" fmla="*/ 16 h 33"/>
                  <a:gd name="T58" fmla="*/ 9 w 34"/>
                  <a:gd name="T59" fmla="*/ 17 h 33"/>
                  <a:gd name="T60" fmla="*/ 12 w 34"/>
                  <a:gd name="T61" fmla="*/ 17 h 33"/>
                  <a:gd name="T62" fmla="*/ 14 w 34"/>
                  <a:gd name="T63" fmla="*/ 17 h 33"/>
                  <a:gd name="T64" fmla="*/ 13 w 34"/>
                  <a:gd name="T65" fmla="*/ 20 h 33"/>
                  <a:gd name="T66" fmla="*/ 13 w 34"/>
                  <a:gd name="T67" fmla="*/ 24 h 33"/>
                  <a:gd name="T68" fmla="*/ 13 w 34"/>
                  <a:gd name="T69" fmla="*/ 26 h 33"/>
                  <a:gd name="T70" fmla="*/ 15 w 34"/>
                  <a:gd name="T71" fmla="*/ 28 h 33"/>
                  <a:gd name="T72" fmla="*/ 15 w 34"/>
                  <a:gd name="T73" fmla="*/ 31 h 33"/>
                  <a:gd name="T74" fmla="*/ 16 w 34"/>
                  <a:gd name="T75" fmla="*/ 32 h 33"/>
                  <a:gd name="T76" fmla="*/ 19 w 34"/>
                  <a:gd name="T77" fmla="*/ 33 h 33"/>
                  <a:gd name="T78" fmla="*/ 22 w 34"/>
                  <a:gd name="T79" fmla="*/ 30 h 33"/>
                  <a:gd name="T80" fmla="*/ 24 w 34"/>
                  <a:gd name="T81" fmla="*/ 28 h 33"/>
                  <a:gd name="T82" fmla="*/ 22 w 34"/>
                  <a:gd name="T83" fmla="*/ 26 h 33"/>
                  <a:gd name="T84" fmla="*/ 21 w 34"/>
                  <a:gd name="T85" fmla="*/ 23 h 33"/>
                  <a:gd name="T86" fmla="*/ 23 w 34"/>
                  <a:gd name="T87" fmla="*/ 23 h 33"/>
                  <a:gd name="T88" fmla="*/ 24 w 34"/>
                  <a:gd name="T89" fmla="*/ 24 h 33"/>
                  <a:gd name="T90" fmla="*/ 27 w 34"/>
                  <a:gd name="T91" fmla="*/ 23 h 33"/>
                  <a:gd name="T92" fmla="*/ 29 w 34"/>
                  <a:gd name="T93" fmla="*/ 22 h 33"/>
                  <a:gd name="T94" fmla="*/ 30 w 34"/>
                  <a:gd name="T95" fmla="*/ 21 h 33"/>
                  <a:gd name="T96" fmla="*/ 31 w 34"/>
                  <a:gd name="T97" fmla="*/ 20 h 33"/>
                  <a:gd name="T98" fmla="*/ 30 w 34"/>
                  <a:gd name="T99" fmla="*/ 17 h 33"/>
                  <a:gd name="T100" fmla="*/ 30 w 34"/>
                  <a:gd name="T101" fmla="*/ 15 h 33"/>
                  <a:gd name="T102" fmla="*/ 32 w 34"/>
                  <a:gd name="T103" fmla="*/ 14 h 33"/>
                  <a:gd name="T104" fmla="*/ 32 w 34"/>
                  <a:gd name="T105" fmla="*/ 13 h 33"/>
                  <a:gd name="T106" fmla="*/ 34 w 34"/>
                  <a:gd name="T107" fmla="*/ 11 h 33"/>
                  <a:gd name="T108" fmla="*/ 34 w 34"/>
                  <a:gd name="T10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33">
                    <a:moveTo>
                      <a:pt x="34" y="10"/>
                    </a:move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10"/>
                      <a:pt x="31" y="10"/>
                      <a:pt x="31" y="9"/>
                    </a:cubicBezTo>
                    <a:cubicBezTo>
                      <a:pt x="30" y="9"/>
                      <a:pt x="31" y="9"/>
                      <a:pt x="31" y="8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8" y="4"/>
                      <a:pt x="29" y="4"/>
                      <a:pt x="29" y="4"/>
                    </a:cubicBezTo>
                    <a:cubicBezTo>
                      <a:pt x="29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4"/>
                      <a:pt x="26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4" y="4"/>
                      <a:pt x="13" y="5"/>
                      <a:pt x="13" y="4"/>
                    </a:cubicBezTo>
                    <a:cubicBezTo>
                      <a:pt x="12" y="4"/>
                      <a:pt x="13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8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2"/>
                      <a:pt x="2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8"/>
                      <a:pt x="14" y="18"/>
                      <a:pt x="13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4"/>
                    </a:cubicBezTo>
                    <a:cubicBezTo>
                      <a:pt x="13" y="24"/>
                      <a:pt x="14" y="24"/>
                      <a:pt x="14" y="25"/>
                    </a:cubicBezTo>
                    <a:cubicBezTo>
                      <a:pt x="14" y="25"/>
                      <a:pt x="13" y="25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4" y="28"/>
                      <a:pt x="14" y="27"/>
                      <a:pt x="15" y="28"/>
                    </a:cubicBezTo>
                    <a:cubicBezTo>
                      <a:pt x="15" y="28"/>
                      <a:pt x="15" y="29"/>
                      <a:pt x="15" y="29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7" y="33"/>
                      <a:pt x="17" y="33"/>
                    </a:cubicBezTo>
                    <a:cubicBezTo>
                      <a:pt x="18" y="33"/>
                      <a:pt x="18" y="33"/>
                      <a:pt x="19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1"/>
                      <a:pt x="21" y="31"/>
                      <a:pt x="22" y="30"/>
                    </a:cubicBezTo>
                    <a:cubicBezTo>
                      <a:pt x="22" y="30"/>
                      <a:pt x="23" y="30"/>
                      <a:pt x="23" y="29"/>
                    </a:cubicBezTo>
                    <a:cubicBezTo>
                      <a:pt x="24" y="29"/>
                      <a:pt x="24" y="28"/>
                      <a:pt x="24" y="28"/>
                    </a:cubicBezTo>
                    <a:cubicBezTo>
                      <a:pt x="24" y="27"/>
                      <a:pt x="23" y="28"/>
                      <a:pt x="22" y="28"/>
                    </a:cubicBezTo>
                    <a:cubicBezTo>
                      <a:pt x="22" y="27"/>
                      <a:pt x="22" y="26"/>
                      <a:pt x="22" y="26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3" y="23"/>
                      <a:pt x="24" y="23"/>
                    </a:cubicBezTo>
                    <a:cubicBezTo>
                      <a:pt x="24" y="23"/>
                      <a:pt x="24" y="23"/>
                      <a:pt x="24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6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8" y="23"/>
                      <a:pt x="28" y="23"/>
                      <a:pt x="29" y="22"/>
                    </a:cubicBezTo>
                    <a:cubicBezTo>
                      <a:pt x="29" y="22"/>
                      <a:pt x="29" y="22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19"/>
                      <a:pt x="31" y="19"/>
                    </a:cubicBezTo>
                    <a:cubicBezTo>
                      <a:pt x="30" y="18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3"/>
                      <a:pt x="32" y="13"/>
                      <a:pt x="32" y="13"/>
                    </a:cubicBezTo>
                    <a:cubicBezTo>
                      <a:pt x="32" y="12"/>
                      <a:pt x="32" y="12"/>
                      <a:pt x="33" y="12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7" name="Freeform 16"/>
              <p:cNvSpPr>
                <a:spLocks/>
              </p:cNvSpPr>
              <p:nvPr/>
            </p:nvSpPr>
            <p:spPr bwMode="auto">
              <a:xfrm>
                <a:off x="2693989" y="4027489"/>
                <a:ext cx="150813" cy="150813"/>
              </a:xfrm>
              <a:custGeom>
                <a:avLst/>
                <a:gdLst>
                  <a:gd name="T0" fmla="*/ 12 w 14"/>
                  <a:gd name="T1" fmla="*/ 7 h 14"/>
                  <a:gd name="T2" fmla="*/ 11 w 14"/>
                  <a:gd name="T3" fmla="*/ 6 h 14"/>
                  <a:gd name="T4" fmla="*/ 10 w 14"/>
                  <a:gd name="T5" fmla="*/ 4 h 14"/>
                  <a:gd name="T6" fmla="*/ 9 w 14"/>
                  <a:gd name="T7" fmla="*/ 4 h 14"/>
                  <a:gd name="T8" fmla="*/ 8 w 14"/>
                  <a:gd name="T9" fmla="*/ 4 h 14"/>
                  <a:gd name="T10" fmla="*/ 8 w 14"/>
                  <a:gd name="T11" fmla="*/ 3 h 14"/>
                  <a:gd name="T12" fmla="*/ 7 w 14"/>
                  <a:gd name="T13" fmla="*/ 3 h 14"/>
                  <a:gd name="T14" fmla="*/ 6 w 14"/>
                  <a:gd name="T15" fmla="*/ 1 h 14"/>
                  <a:gd name="T16" fmla="*/ 5 w 14"/>
                  <a:gd name="T17" fmla="*/ 2 h 14"/>
                  <a:gd name="T18" fmla="*/ 5 w 14"/>
                  <a:gd name="T19" fmla="*/ 2 h 14"/>
                  <a:gd name="T20" fmla="*/ 4 w 14"/>
                  <a:gd name="T21" fmla="*/ 1 h 14"/>
                  <a:gd name="T22" fmla="*/ 4 w 14"/>
                  <a:gd name="T23" fmla="*/ 0 h 14"/>
                  <a:gd name="T24" fmla="*/ 3 w 14"/>
                  <a:gd name="T25" fmla="*/ 0 h 14"/>
                  <a:gd name="T26" fmla="*/ 2 w 14"/>
                  <a:gd name="T27" fmla="*/ 0 h 14"/>
                  <a:gd name="T28" fmla="*/ 1 w 14"/>
                  <a:gd name="T29" fmla="*/ 0 h 14"/>
                  <a:gd name="T30" fmla="*/ 0 w 14"/>
                  <a:gd name="T31" fmla="*/ 0 h 14"/>
                  <a:gd name="T32" fmla="*/ 0 w 14"/>
                  <a:gd name="T33" fmla="*/ 0 h 14"/>
                  <a:gd name="T34" fmla="*/ 0 w 14"/>
                  <a:gd name="T35" fmla="*/ 0 h 14"/>
                  <a:gd name="T36" fmla="*/ 0 w 14"/>
                  <a:gd name="T37" fmla="*/ 1 h 14"/>
                  <a:gd name="T38" fmla="*/ 0 w 14"/>
                  <a:gd name="T39" fmla="*/ 3 h 14"/>
                  <a:gd name="T40" fmla="*/ 0 w 14"/>
                  <a:gd name="T41" fmla="*/ 4 h 14"/>
                  <a:gd name="T42" fmla="*/ 0 w 14"/>
                  <a:gd name="T43" fmla="*/ 6 h 14"/>
                  <a:gd name="T44" fmla="*/ 0 w 14"/>
                  <a:gd name="T45" fmla="*/ 7 h 14"/>
                  <a:gd name="T46" fmla="*/ 0 w 14"/>
                  <a:gd name="T47" fmla="*/ 8 h 14"/>
                  <a:gd name="T48" fmla="*/ 0 w 14"/>
                  <a:gd name="T49" fmla="*/ 9 h 14"/>
                  <a:gd name="T50" fmla="*/ 0 w 14"/>
                  <a:gd name="T51" fmla="*/ 10 h 14"/>
                  <a:gd name="T52" fmla="*/ 0 w 14"/>
                  <a:gd name="T53" fmla="*/ 11 h 14"/>
                  <a:gd name="T54" fmla="*/ 1 w 14"/>
                  <a:gd name="T55" fmla="*/ 11 h 14"/>
                  <a:gd name="T56" fmla="*/ 2 w 14"/>
                  <a:gd name="T57" fmla="*/ 12 h 14"/>
                  <a:gd name="T58" fmla="*/ 2 w 14"/>
                  <a:gd name="T59" fmla="*/ 12 h 14"/>
                  <a:gd name="T60" fmla="*/ 3 w 14"/>
                  <a:gd name="T61" fmla="*/ 12 h 14"/>
                  <a:gd name="T62" fmla="*/ 4 w 14"/>
                  <a:gd name="T63" fmla="*/ 12 h 14"/>
                  <a:gd name="T64" fmla="*/ 5 w 14"/>
                  <a:gd name="T65" fmla="*/ 13 h 14"/>
                  <a:gd name="T66" fmla="*/ 6 w 14"/>
                  <a:gd name="T67" fmla="*/ 14 h 14"/>
                  <a:gd name="T68" fmla="*/ 7 w 14"/>
                  <a:gd name="T69" fmla="*/ 13 h 14"/>
                  <a:gd name="T70" fmla="*/ 8 w 14"/>
                  <a:gd name="T71" fmla="*/ 13 h 14"/>
                  <a:gd name="T72" fmla="*/ 9 w 14"/>
                  <a:gd name="T73" fmla="*/ 13 h 14"/>
                  <a:gd name="T74" fmla="*/ 9 w 14"/>
                  <a:gd name="T75" fmla="*/ 14 h 14"/>
                  <a:gd name="T76" fmla="*/ 11 w 14"/>
                  <a:gd name="T77" fmla="*/ 13 h 14"/>
                  <a:gd name="T78" fmla="*/ 11 w 14"/>
                  <a:gd name="T79" fmla="*/ 12 h 14"/>
                  <a:gd name="T80" fmla="*/ 12 w 14"/>
                  <a:gd name="T81" fmla="*/ 11 h 14"/>
                  <a:gd name="T82" fmla="*/ 12 w 14"/>
                  <a:gd name="T83" fmla="*/ 10 h 14"/>
                  <a:gd name="T84" fmla="*/ 13 w 14"/>
                  <a:gd name="T85" fmla="*/ 9 h 14"/>
                  <a:gd name="T86" fmla="*/ 14 w 14"/>
                  <a:gd name="T87" fmla="*/ 8 h 14"/>
                  <a:gd name="T88" fmla="*/ 14 w 14"/>
                  <a:gd name="T89" fmla="*/ 8 h 14"/>
                  <a:gd name="T90" fmla="*/ 12 w 14"/>
                  <a:gd name="T9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" h="14">
                    <a:moveTo>
                      <a:pt x="12" y="7"/>
                    </a:moveTo>
                    <a:cubicBezTo>
                      <a:pt x="11" y="7"/>
                      <a:pt x="11" y="6"/>
                      <a:pt x="11" y="6"/>
                    </a:cubicBezTo>
                    <a:cubicBezTo>
                      <a:pt x="11" y="5"/>
                      <a:pt x="11" y="5"/>
                      <a:pt x="10" y="4"/>
                    </a:cubicBezTo>
                    <a:cubicBezTo>
                      <a:pt x="10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6" y="13"/>
                      <a:pt x="6" y="14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4"/>
                      <a:pt x="10" y="13"/>
                      <a:pt x="11" y="13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1"/>
                    </a:cubicBezTo>
                    <a:cubicBezTo>
                      <a:pt x="12" y="11"/>
                      <a:pt x="12" y="11"/>
                      <a:pt x="12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8"/>
                      <a:pt x="12" y="8"/>
                      <a:pt x="12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8" name="Freeform 17"/>
              <p:cNvSpPr>
                <a:spLocks/>
              </p:cNvSpPr>
              <p:nvPr/>
            </p:nvSpPr>
            <p:spPr bwMode="auto">
              <a:xfrm>
                <a:off x="3740152" y="2222501"/>
                <a:ext cx="238125" cy="193675"/>
              </a:xfrm>
              <a:custGeom>
                <a:avLst/>
                <a:gdLst>
                  <a:gd name="T0" fmla="*/ 13 w 22"/>
                  <a:gd name="T1" fmla="*/ 5 h 18"/>
                  <a:gd name="T2" fmla="*/ 22 w 22"/>
                  <a:gd name="T3" fmla="*/ 5 h 18"/>
                  <a:gd name="T4" fmla="*/ 22 w 22"/>
                  <a:gd name="T5" fmla="*/ 0 h 18"/>
                  <a:gd name="T6" fmla="*/ 21 w 22"/>
                  <a:gd name="T7" fmla="*/ 0 h 18"/>
                  <a:gd name="T8" fmla="*/ 10 w 22"/>
                  <a:gd name="T9" fmla="*/ 0 h 18"/>
                  <a:gd name="T10" fmla="*/ 10 w 22"/>
                  <a:gd name="T11" fmla="*/ 0 h 18"/>
                  <a:gd name="T12" fmla="*/ 10 w 22"/>
                  <a:gd name="T13" fmla="*/ 2 h 18"/>
                  <a:gd name="T14" fmla="*/ 9 w 22"/>
                  <a:gd name="T15" fmla="*/ 3 h 18"/>
                  <a:gd name="T16" fmla="*/ 8 w 22"/>
                  <a:gd name="T17" fmla="*/ 3 h 18"/>
                  <a:gd name="T18" fmla="*/ 7 w 22"/>
                  <a:gd name="T19" fmla="*/ 4 h 18"/>
                  <a:gd name="T20" fmla="*/ 6 w 22"/>
                  <a:gd name="T21" fmla="*/ 6 h 18"/>
                  <a:gd name="T22" fmla="*/ 6 w 22"/>
                  <a:gd name="T23" fmla="*/ 7 h 18"/>
                  <a:gd name="T24" fmla="*/ 6 w 22"/>
                  <a:gd name="T25" fmla="*/ 8 h 18"/>
                  <a:gd name="T26" fmla="*/ 5 w 22"/>
                  <a:gd name="T27" fmla="*/ 9 h 18"/>
                  <a:gd name="T28" fmla="*/ 4 w 22"/>
                  <a:gd name="T29" fmla="*/ 10 h 18"/>
                  <a:gd name="T30" fmla="*/ 4 w 22"/>
                  <a:gd name="T31" fmla="*/ 11 h 18"/>
                  <a:gd name="T32" fmla="*/ 3 w 22"/>
                  <a:gd name="T33" fmla="*/ 12 h 18"/>
                  <a:gd name="T34" fmla="*/ 3 w 22"/>
                  <a:gd name="T35" fmla="*/ 13 h 18"/>
                  <a:gd name="T36" fmla="*/ 2 w 22"/>
                  <a:gd name="T37" fmla="*/ 14 h 18"/>
                  <a:gd name="T38" fmla="*/ 1 w 22"/>
                  <a:gd name="T39" fmla="*/ 15 h 18"/>
                  <a:gd name="T40" fmla="*/ 1 w 22"/>
                  <a:gd name="T41" fmla="*/ 16 h 18"/>
                  <a:gd name="T42" fmla="*/ 0 w 22"/>
                  <a:gd name="T43" fmla="*/ 17 h 18"/>
                  <a:gd name="T44" fmla="*/ 0 w 22"/>
                  <a:gd name="T45" fmla="*/ 18 h 18"/>
                  <a:gd name="T46" fmla="*/ 0 w 22"/>
                  <a:gd name="T47" fmla="*/ 18 h 18"/>
                  <a:gd name="T48" fmla="*/ 11 w 22"/>
                  <a:gd name="T49" fmla="*/ 18 h 18"/>
                  <a:gd name="T50" fmla="*/ 11 w 22"/>
                  <a:gd name="T51" fmla="*/ 15 h 18"/>
                  <a:gd name="T52" fmla="*/ 11 w 22"/>
                  <a:gd name="T53" fmla="*/ 13 h 18"/>
                  <a:gd name="T54" fmla="*/ 11 w 22"/>
                  <a:gd name="T55" fmla="*/ 13 h 18"/>
                  <a:gd name="T56" fmla="*/ 12 w 22"/>
                  <a:gd name="T57" fmla="*/ 13 h 18"/>
                  <a:gd name="T58" fmla="*/ 13 w 22"/>
                  <a:gd name="T59" fmla="*/ 12 h 18"/>
                  <a:gd name="T60" fmla="*/ 13 w 22"/>
                  <a:gd name="T61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" h="18">
                    <a:moveTo>
                      <a:pt x="13" y="5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6" y="8"/>
                      <a:pt x="7" y="8"/>
                      <a:pt x="6" y="8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4"/>
                      <a:pt x="10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5"/>
                      <a:pt x="13" y="5"/>
                      <a:pt x="13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9" name="Freeform 18"/>
              <p:cNvSpPr>
                <a:spLocks/>
              </p:cNvSpPr>
              <p:nvPr/>
            </p:nvSpPr>
            <p:spPr bwMode="auto">
              <a:xfrm>
                <a:off x="4592639" y="1658939"/>
                <a:ext cx="98425" cy="98425"/>
              </a:xfrm>
              <a:custGeom>
                <a:avLst/>
                <a:gdLst>
                  <a:gd name="T0" fmla="*/ 3 w 9"/>
                  <a:gd name="T1" fmla="*/ 1 h 9"/>
                  <a:gd name="T2" fmla="*/ 2 w 9"/>
                  <a:gd name="T3" fmla="*/ 1 h 9"/>
                  <a:gd name="T4" fmla="*/ 1 w 9"/>
                  <a:gd name="T5" fmla="*/ 1 h 9"/>
                  <a:gd name="T6" fmla="*/ 0 w 9"/>
                  <a:gd name="T7" fmla="*/ 1 h 9"/>
                  <a:gd name="T8" fmla="*/ 0 w 9"/>
                  <a:gd name="T9" fmla="*/ 2 h 9"/>
                  <a:gd name="T10" fmla="*/ 1 w 9"/>
                  <a:gd name="T11" fmla="*/ 3 h 9"/>
                  <a:gd name="T12" fmla="*/ 1 w 9"/>
                  <a:gd name="T13" fmla="*/ 4 h 9"/>
                  <a:gd name="T14" fmla="*/ 1 w 9"/>
                  <a:gd name="T15" fmla="*/ 5 h 9"/>
                  <a:gd name="T16" fmla="*/ 2 w 9"/>
                  <a:gd name="T17" fmla="*/ 5 h 9"/>
                  <a:gd name="T18" fmla="*/ 2 w 9"/>
                  <a:gd name="T19" fmla="*/ 6 h 9"/>
                  <a:gd name="T20" fmla="*/ 2 w 9"/>
                  <a:gd name="T21" fmla="*/ 7 h 9"/>
                  <a:gd name="T22" fmla="*/ 3 w 9"/>
                  <a:gd name="T23" fmla="*/ 7 h 9"/>
                  <a:gd name="T24" fmla="*/ 4 w 9"/>
                  <a:gd name="T25" fmla="*/ 7 h 9"/>
                  <a:gd name="T26" fmla="*/ 5 w 9"/>
                  <a:gd name="T27" fmla="*/ 7 h 9"/>
                  <a:gd name="T28" fmla="*/ 6 w 9"/>
                  <a:gd name="T29" fmla="*/ 9 h 9"/>
                  <a:gd name="T30" fmla="*/ 6 w 9"/>
                  <a:gd name="T31" fmla="*/ 9 h 9"/>
                  <a:gd name="T32" fmla="*/ 6 w 9"/>
                  <a:gd name="T33" fmla="*/ 8 h 9"/>
                  <a:gd name="T34" fmla="*/ 7 w 9"/>
                  <a:gd name="T35" fmla="*/ 7 h 9"/>
                  <a:gd name="T36" fmla="*/ 8 w 9"/>
                  <a:gd name="T37" fmla="*/ 7 h 9"/>
                  <a:gd name="T38" fmla="*/ 9 w 9"/>
                  <a:gd name="T39" fmla="*/ 6 h 9"/>
                  <a:gd name="T40" fmla="*/ 9 w 9"/>
                  <a:gd name="T41" fmla="*/ 5 h 9"/>
                  <a:gd name="T42" fmla="*/ 8 w 9"/>
                  <a:gd name="T43" fmla="*/ 4 h 9"/>
                  <a:gd name="T44" fmla="*/ 9 w 9"/>
                  <a:gd name="T45" fmla="*/ 3 h 9"/>
                  <a:gd name="T46" fmla="*/ 8 w 9"/>
                  <a:gd name="T47" fmla="*/ 2 h 9"/>
                  <a:gd name="T48" fmla="*/ 7 w 9"/>
                  <a:gd name="T49" fmla="*/ 1 h 9"/>
                  <a:gd name="T50" fmla="*/ 7 w 9"/>
                  <a:gd name="T51" fmla="*/ 1 h 9"/>
                  <a:gd name="T52" fmla="*/ 6 w 9"/>
                  <a:gd name="T53" fmla="*/ 2 h 9"/>
                  <a:gd name="T54" fmla="*/ 6 w 9"/>
                  <a:gd name="T55" fmla="*/ 1 h 9"/>
                  <a:gd name="T56" fmla="*/ 5 w 9"/>
                  <a:gd name="T57" fmla="*/ 1 h 9"/>
                  <a:gd name="T58" fmla="*/ 4 w 9"/>
                  <a:gd name="T59" fmla="*/ 1 h 9"/>
                  <a:gd name="T60" fmla="*/ 3 w 9"/>
                  <a:gd name="T6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9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0" name="Freeform 19"/>
              <p:cNvSpPr>
                <a:spLocks/>
              </p:cNvSpPr>
              <p:nvPr/>
            </p:nvSpPr>
            <p:spPr bwMode="auto">
              <a:xfrm>
                <a:off x="4452939" y="2049464"/>
                <a:ext cx="420688" cy="431800"/>
              </a:xfrm>
              <a:custGeom>
                <a:avLst/>
                <a:gdLst>
                  <a:gd name="T0" fmla="*/ 33 w 39"/>
                  <a:gd name="T1" fmla="*/ 2 h 40"/>
                  <a:gd name="T2" fmla="*/ 31 w 39"/>
                  <a:gd name="T3" fmla="*/ 1 h 40"/>
                  <a:gd name="T4" fmla="*/ 29 w 39"/>
                  <a:gd name="T5" fmla="*/ 1 h 40"/>
                  <a:gd name="T6" fmla="*/ 27 w 39"/>
                  <a:gd name="T7" fmla="*/ 2 h 40"/>
                  <a:gd name="T8" fmla="*/ 25 w 39"/>
                  <a:gd name="T9" fmla="*/ 4 h 40"/>
                  <a:gd name="T10" fmla="*/ 26 w 39"/>
                  <a:gd name="T11" fmla="*/ 7 h 40"/>
                  <a:gd name="T12" fmla="*/ 23 w 39"/>
                  <a:gd name="T13" fmla="*/ 8 h 40"/>
                  <a:gd name="T14" fmla="*/ 21 w 39"/>
                  <a:gd name="T15" fmla="*/ 7 h 40"/>
                  <a:gd name="T16" fmla="*/ 17 w 39"/>
                  <a:gd name="T17" fmla="*/ 6 h 40"/>
                  <a:gd name="T18" fmla="*/ 15 w 39"/>
                  <a:gd name="T19" fmla="*/ 5 h 40"/>
                  <a:gd name="T20" fmla="*/ 14 w 39"/>
                  <a:gd name="T21" fmla="*/ 2 h 40"/>
                  <a:gd name="T22" fmla="*/ 12 w 39"/>
                  <a:gd name="T23" fmla="*/ 2 h 40"/>
                  <a:gd name="T24" fmla="*/ 9 w 39"/>
                  <a:gd name="T25" fmla="*/ 1 h 40"/>
                  <a:gd name="T26" fmla="*/ 5 w 39"/>
                  <a:gd name="T27" fmla="*/ 0 h 40"/>
                  <a:gd name="T28" fmla="*/ 5 w 39"/>
                  <a:gd name="T29" fmla="*/ 0 h 40"/>
                  <a:gd name="T30" fmla="*/ 5 w 39"/>
                  <a:gd name="T31" fmla="*/ 3 h 40"/>
                  <a:gd name="T32" fmla="*/ 4 w 39"/>
                  <a:gd name="T33" fmla="*/ 3 h 40"/>
                  <a:gd name="T34" fmla="*/ 2 w 39"/>
                  <a:gd name="T35" fmla="*/ 5 h 40"/>
                  <a:gd name="T36" fmla="*/ 2 w 39"/>
                  <a:gd name="T37" fmla="*/ 6 h 40"/>
                  <a:gd name="T38" fmla="*/ 1 w 39"/>
                  <a:gd name="T39" fmla="*/ 9 h 40"/>
                  <a:gd name="T40" fmla="*/ 0 w 39"/>
                  <a:gd name="T41" fmla="*/ 9 h 40"/>
                  <a:gd name="T42" fmla="*/ 0 w 39"/>
                  <a:gd name="T43" fmla="*/ 10 h 40"/>
                  <a:gd name="T44" fmla="*/ 1 w 39"/>
                  <a:gd name="T45" fmla="*/ 13 h 40"/>
                  <a:gd name="T46" fmla="*/ 1 w 39"/>
                  <a:gd name="T47" fmla="*/ 15 h 40"/>
                  <a:gd name="T48" fmla="*/ 1 w 39"/>
                  <a:gd name="T49" fmla="*/ 19 h 40"/>
                  <a:gd name="T50" fmla="*/ 1 w 39"/>
                  <a:gd name="T51" fmla="*/ 20 h 40"/>
                  <a:gd name="T52" fmla="*/ 1 w 39"/>
                  <a:gd name="T53" fmla="*/ 23 h 40"/>
                  <a:gd name="T54" fmla="*/ 3 w 39"/>
                  <a:gd name="T55" fmla="*/ 25 h 40"/>
                  <a:gd name="T56" fmla="*/ 4 w 39"/>
                  <a:gd name="T57" fmla="*/ 26 h 40"/>
                  <a:gd name="T58" fmla="*/ 6 w 39"/>
                  <a:gd name="T59" fmla="*/ 27 h 40"/>
                  <a:gd name="T60" fmla="*/ 8 w 39"/>
                  <a:gd name="T61" fmla="*/ 28 h 40"/>
                  <a:gd name="T62" fmla="*/ 9 w 39"/>
                  <a:gd name="T63" fmla="*/ 29 h 40"/>
                  <a:gd name="T64" fmla="*/ 11 w 39"/>
                  <a:gd name="T65" fmla="*/ 30 h 40"/>
                  <a:gd name="T66" fmla="*/ 13 w 39"/>
                  <a:gd name="T67" fmla="*/ 30 h 40"/>
                  <a:gd name="T68" fmla="*/ 14 w 39"/>
                  <a:gd name="T69" fmla="*/ 30 h 40"/>
                  <a:gd name="T70" fmla="*/ 16 w 39"/>
                  <a:gd name="T71" fmla="*/ 29 h 40"/>
                  <a:gd name="T72" fmla="*/ 17 w 39"/>
                  <a:gd name="T73" fmla="*/ 29 h 40"/>
                  <a:gd name="T74" fmla="*/ 21 w 39"/>
                  <a:gd name="T75" fmla="*/ 31 h 40"/>
                  <a:gd name="T76" fmla="*/ 23 w 39"/>
                  <a:gd name="T77" fmla="*/ 32 h 40"/>
                  <a:gd name="T78" fmla="*/ 26 w 39"/>
                  <a:gd name="T79" fmla="*/ 34 h 40"/>
                  <a:gd name="T80" fmla="*/ 29 w 39"/>
                  <a:gd name="T81" fmla="*/ 36 h 40"/>
                  <a:gd name="T82" fmla="*/ 31 w 39"/>
                  <a:gd name="T83" fmla="*/ 37 h 40"/>
                  <a:gd name="T84" fmla="*/ 34 w 39"/>
                  <a:gd name="T85" fmla="*/ 38 h 40"/>
                  <a:gd name="T86" fmla="*/ 36 w 39"/>
                  <a:gd name="T87" fmla="*/ 40 h 40"/>
                  <a:gd name="T88" fmla="*/ 39 w 39"/>
                  <a:gd name="T89" fmla="*/ 38 h 40"/>
                  <a:gd name="T90" fmla="*/ 38 w 39"/>
                  <a:gd name="T91" fmla="*/ 20 h 40"/>
                  <a:gd name="T92" fmla="*/ 38 w 39"/>
                  <a:gd name="T93" fmla="*/ 10 h 40"/>
                  <a:gd name="T94" fmla="*/ 37 w 39"/>
                  <a:gd name="T95" fmla="*/ 6 h 40"/>
                  <a:gd name="T96" fmla="*/ 38 w 39"/>
                  <a:gd name="T97" fmla="*/ 5 h 40"/>
                  <a:gd name="T98" fmla="*/ 38 w 39"/>
                  <a:gd name="T99" fmla="*/ 4 h 40"/>
                  <a:gd name="T100" fmla="*/ 34 w 39"/>
                  <a:gd name="T101" fmla="*/ 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9" h="40">
                    <a:moveTo>
                      <a:pt x="33" y="3"/>
                    </a:move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2" y="1"/>
                      <a:pt x="31" y="2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0"/>
                      <a:pt x="30" y="0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3" y="8"/>
                      <a:pt x="22" y="8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6"/>
                      <a:pt x="19" y="7"/>
                      <a:pt x="18" y="6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0" y="11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6" y="26"/>
                      <a:pt x="6" y="27"/>
                    </a:cubicBezTo>
                    <a:cubicBezTo>
                      <a:pt x="6" y="27"/>
                      <a:pt x="6" y="28"/>
                      <a:pt x="6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9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1" y="29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2" y="31"/>
                      <a:pt x="12" y="31"/>
                    </a:cubicBezTo>
                    <a:cubicBezTo>
                      <a:pt x="12" y="31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5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6" y="28"/>
                      <a:pt x="16" y="29"/>
                      <a:pt x="17" y="29"/>
                    </a:cubicBezTo>
                    <a:cubicBezTo>
                      <a:pt x="17" y="29"/>
                      <a:pt x="18" y="29"/>
                      <a:pt x="18" y="30"/>
                    </a:cubicBezTo>
                    <a:cubicBezTo>
                      <a:pt x="19" y="30"/>
                      <a:pt x="20" y="31"/>
                      <a:pt x="21" y="31"/>
                    </a:cubicBezTo>
                    <a:cubicBezTo>
                      <a:pt x="21" y="31"/>
                      <a:pt x="22" y="31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4" y="33"/>
                      <a:pt x="24" y="33"/>
                    </a:cubicBezTo>
                    <a:cubicBezTo>
                      <a:pt x="25" y="33"/>
                      <a:pt x="25" y="33"/>
                      <a:pt x="26" y="34"/>
                    </a:cubicBezTo>
                    <a:cubicBezTo>
                      <a:pt x="27" y="34"/>
                      <a:pt x="27" y="35"/>
                      <a:pt x="28" y="35"/>
                    </a:cubicBezTo>
                    <a:cubicBezTo>
                      <a:pt x="28" y="35"/>
                      <a:pt x="29" y="35"/>
                      <a:pt x="29" y="36"/>
                    </a:cubicBezTo>
                    <a:cubicBezTo>
                      <a:pt x="29" y="36"/>
                      <a:pt x="30" y="36"/>
                      <a:pt x="30" y="36"/>
                    </a:cubicBezTo>
                    <a:cubicBezTo>
                      <a:pt x="30" y="37"/>
                      <a:pt x="31" y="37"/>
                      <a:pt x="31" y="37"/>
                    </a:cubicBezTo>
                    <a:cubicBezTo>
                      <a:pt x="32" y="37"/>
                      <a:pt x="32" y="38"/>
                      <a:pt x="33" y="38"/>
                    </a:cubicBezTo>
                    <a:cubicBezTo>
                      <a:pt x="33" y="38"/>
                      <a:pt x="34" y="38"/>
                      <a:pt x="34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6" y="39"/>
                      <a:pt x="36" y="40"/>
                      <a:pt x="36" y="40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26"/>
                      <a:pt x="38" y="20"/>
                    </a:cubicBezTo>
                    <a:cubicBezTo>
                      <a:pt x="38" y="16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0"/>
                    </a:cubicBezTo>
                    <a:cubicBezTo>
                      <a:pt x="38" y="9"/>
                      <a:pt x="37" y="8"/>
                      <a:pt x="37" y="7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4"/>
                      <a:pt x="38" y="4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5" y="4"/>
                      <a:pt x="35" y="4"/>
                      <a:pt x="34" y="3"/>
                    </a:cubicBezTo>
                    <a:cubicBezTo>
                      <a:pt x="34" y="3"/>
                      <a:pt x="33" y="4"/>
                      <a:pt x="33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1" name="Freeform 20"/>
              <p:cNvSpPr>
                <a:spLocks/>
              </p:cNvSpPr>
              <p:nvPr/>
            </p:nvSpPr>
            <p:spPr bwMode="auto">
              <a:xfrm>
                <a:off x="4841877" y="2481264"/>
                <a:ext cx="0" cy="1111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2" name="Freeform 21"/>
              <p:cNvSpPr>
                <a:spLocks/>
              </p:cNvSpPr>
              <p:nvPr/>
            </p:nvSpPr>
            <p:spPr bwMode="auto">
              <a:xfrm>
                <a:off x="5122864" y="2038351"/>
                <a:ext cx="107950" cy="130175"/>
              </a:xfrm>
              <a:custGeom>
                <a:avLst/>
                <a:gdLst>
                  <a:gd name="T0" fmla="*/ 9 w 10"/>
                  <a:gd name="T1" fmla="*/ 2 h 12"/>
                  <a:gd name="T2" fmla="*/ 9 w 10"/>
                  <a:gd name="T3" fmla="*/ 1 h 12"/>
                  <a:gd name="T4" fmla="*/ 9 w 10"/>
                  <a:gd name="T5" fmla="*/ 0 h 12"/>
                  <a:gd name="T6" fmla="*/ 9 w 10"/>
                  <a:gd name="T7" fmla="*/ 0 h 12"/>
                  <a:gd name="T8" fmla="*/ 8 w 10"/>
                  <a:gd name="T9" fmla="*/ 1 h 12"/>
                  <a:gd name="T10" fmla="*/ 6 w 10"/>
                  <a:gd name="T11" fmla="*/ 2 h 12"/>
                  <a:gd name="T12" fmla="*/ 5 w 10"/>
                  <a:gd name="T13" fmla="*/ 3 h 12"/>
                  <a:gd name="T14" fmla="*/ 4 w 10"/>
                  <a:gd name="T15" fmla="*/ 4 h 12"/>
                  <a:gd name="T16" fmla="*/ 3 w 10"/>
                  <a:gd name="T17" fmla="*/ 3 h 12"/>
                  <a:gd name="T18" fmla="*/ 2 w 10"/>
                  <a:gd name="T19" fmla="*/ 2 h 12"/>
                  <a:gd name="T20" fmla="*/ 1 w 10"/>
                  <a:gd name="T21" fmla="*/ 2 h 12"/>
                  <a:gd name="T22" fmla="*/ 1 w 10"/>
                  <a:gd name="T23" fmla="*/ 2 h 12"/>
                  <a:gd name="T24" fmla="*/ 1 w 10"/>
                  <a:gd name="T25" fmla="*/ 3 h 12"/>
                  <a:gd name="T26" fmla="*/ 0 w 10"/>
                  <a:gd name="T27" fmla="*/ 4 h 12"/>
                  <a:gd name="T28" fmla="*/ 1 w 10"/>
                  <a:gd name="T29" fmla="*/ 6 h 12"/>
                  <a:gd name="T30" fmla="*/ 1 w 10"/>
                  <a:gd name="T31" fmla="*/ 8 h 12"/>
                  <a:gd name="T32" fmla="*/ 0 w 10"/>
                  <a:gd name="T33" fmla="*/ 10 h 12"/>
                  <a:gd name="T34" fmla="*/ 0 w 10"/>
                  <a:gd name="T35" fmla="*/ 12 h 12"/>
                  <a:gd name="T36" fmla="*/ 0 w 10"/>
                  <a:gd name="T37" fmla="*/ 12 h 12"/>
                  <a:gd name="T38" fmla="*/ 1 w 10"/>
                  <a:gd name="T39" fmla="*/ 12 h 12"/>
                  <a:gd name="T40" fmla="*/ 2 w 10"/>
                  <a:gd name="T41" fmla="*/ 12 h 12"/>
                  <a:gd name="T42" fmla="*/ 3 w 10"/>
                  <a:gd name="T43" fmla="*/ 12 h 12"/>
                  <a:gd name="T44" fmla="*/ 4 w 10"/>
                  <a:gd name="T45" fmla="*/ 11 h 12"/>
                  <a:gd name="T46" fmla="*/ 4 w 10"/>
                  <a:gd name="T47" fmla="*/ 10 h 12"/>
                  <a:gd name="T48" fmla="*/ 6 w 10"/>
                  <a:gd name="T49" fmla="*/ 10 h 12"/>
                  <a:gd name="T50" fmla="*/ 6 w 10"/>
                  <a:gd name="T51" fmla="*/ 9 h 12"/>
                  <a:gd name="T52" fmla="*/ 6 w 10"/>
                  <a:gd name="T53" fmla="*/ 8 h 12"/>
                  <a:gd name="T54" fmla="*/ 5 w 10"/>
                  <a:gd name="T55" fmla="*/ 8 h 12"/>
                  <a:gd name="T56" fmla="*/ 4 w 10"/>
                  <a:gd name="T57" fmla="*/ 7 h 12"/>
                  <a:gd name="T58" fmla="*/ 5 w 10"/>
                  <a:gd name="T59" fmla="*/ 6 h 12"/>
                  <a:gd name="T60" fmla="*/ 7 w 10"/>
                  <a:gd name="T61" fmla="*/ 5 h 12"/>
                  <a:gd name="T62" fmla="*/ 8 w 10"/>
                  <a:gd name="T63" fmla="*/ 5 h 12"/>
                  <a:gd name="T64" fmla="*/ 9 w 10"/>
                  <a:gd name="T65" fmla="*/ 4 h 12"/>
                  <a:gd name="T66" fmla="*/ 10 w 10"/>
                  <a:gd name="T67" fmla="*/ 4 h 12"/>
                  <a:gd name="T68" fmla="*/ 9 w 10"/>
                  <a:gd name="T69" fmla="*/ 4 h 12"/>
                  <a:gd name="T70" fmla="*/ 9 w 10"/>
                  <a:gd name="T7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12">
                    <a:moveTo>
                      <a:pt x="9" y="2"/>
                    </a:move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3" y="3"/>
                      <a:pt x="3" y="3"/>
                    </a:cubicBezTo>
                    <a:cubicBezTo>
                      <a:pt x="3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5" y="8"/>
                      <a:pt x="5" y="8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3" name="Freeform 22"/>
              <p:cNvSpPr>
                <a:spLocks/>
              </p:cNvSpPr>
              <p:nvPr/>
            </p:nvSpPr>
            <p:spPr bwMode="auto">
              <a:xfrm>
                <a:off x="4583114" y="2740026"/>
                <a:ext cx="355600" cy="271463"/>
              </a:xfrm>
              <a:custGeom>
                <a:avLst/>
                <a:gdLst>
                  <a:gd name="T0" fmla="*/ 31 w 33"/>
                  <a:gd name="T1" fmla="*/ 14 h 25"/>
                  <a:gd name="T2" fmla="*/ 30 w 33"/>
                  <a:gd name="T3" fmla="*/ 12 h 25"/>
                  <a:gd name="T4" fmla="*/ 28 w 33"/>
                  <a:gd name="T5" fmla="*/ 9 h 25"/>
                  <a:gd name="T6" fmla="*/ 26 w 33"/>
                  <a:gd name="T7" fmla="*/ 7 h 25"/>
                  <a:gd name="T8" fmla="*/ 24 w 33"/>
                  <a:gd name="T9" fmla="*/ 6 h 25"/>
                  <a:gd name="T10" fmla="*/ 24 w 33"/>
                  <a:gd name="T11" fmla="*/ 3 h 25"/>
                  <a:gd name="T12" fmla="*/ 22 w 33"/>
                  <a:gd name="T13" fmla="*/ 0 h 25"/>
                  <a:gd name="T14" fmla="*/ 21 w 33"/>
                  <a:gd name="T15" fmla="*/ 0 h 25"/>
                  <a:gd name="T16" fmla="*/ 19 w 33"/>
                  <a:gd name="T17" fmla="*/ 1 h 25"/>
                  <a:gd name="T18" fmla="*/ 18 w 33"/>
                  <a:gd name="T19" fmla="*/ 2 h 25"/>
                  <a:gd name="T20" fmla="*/ 17 w 33"/>
                  <a:gd name="T21" fmla="*/ 4 h 25"/>
                  <a:gd name="T22" fmla="*/ 16 w 33"/>
                  <a:gd name="T23" fmla="*/ 5 h 25"/>
                  <a:gd name="T24" fmla="*/ 14 w 33"/>
                  <a:gd name="T25" fmla="*/ 6 h 25"/>
                  <a:gd name="T26" fmla="*/ 12 w 33"/>
                  <a:gd name="T27" fmla="*/ 6 h 25"/>
                  <a:gd name="T28" fmla="*/ 10 w 33"/>
                  <a:gd name="T29" fmla="*/ 7 h 25"/>
                  <a:gd name="T30" fmla="*/ 9 w 33"/>
                  <a:gd name="T31" fmla="*/ 9 h 25"/>
                  <a:gd name="T32" fmla="*/ 7 w 33"/>
                  <a:gd name="T33" fmla="*/ 10 h 25"/>
                  <a:gd name="T34" fmla="*/ 6 w 33"/>
                  <a:gd name="T35" fmla="*/ 10 h 25"/>
                  <a:gd name="T36" fmla="*/ 4 w 33"/>
                  <a:gd name="T37" fmla="*/ 10 h 25"/>
                  <a:gd name="T38" fmla="*/ 3 w 33"/>
                  <a:gd name="T39" fmla="*/ 10 h 25"/>
                  <a:gd name="T40" fmla="*/ 2 w 33"/>
                  <a:gd name="T41" fmla="*/ 13 h 25"/>
                  <a:gd name="T42" fmla="*/ 1 w 33"/>
                  <a:gd name="T43" fmla="*/ 14 h 25"/>
                  <a:gd name="T44" fmla="*/ 1 w 33"/>
                  <a:gd name="T45" fmla="*/ 16 h 25"/>
                  <a:gd name="T46" fmla="*/ 1 w 33"/>
                  <a:gd name="T47" fmla="*/ 17 h 25"/>
                  <a:gd name="T48" fmla="*/ 2 w 33"/>
                  <a:gd name="T49" fmla="*/ 19 h 25"/>
                  <a:gd name="T50" fmla="*/ 4 w 33"/>
                  <a:gd name="T51" fmla="*/ 22 h 25"/>
                  <a:gd name="T52" fmla="*/ 5 w 33"/>
                  <a:gd name="T53" fmla="*/ 25 h 25"/>
                  <a:gd name="T54" fmla="*/ 6 w 33"/>
                  <a:gd name="T55" fmla="*/ 23 h 25"/>
                  <a:gd name="T56" fmla="*/ 7 w 33"/>
                  <a:gd name="T57" fmla="*/ 21 h 25"/>
                  <a:gd name="T58" fmla="*/ 10 w 33"/>
                  <a:gd name="T59" fmla="*/ 21 h 25"/>
                  <a:gd name="T60" fmla="*/ 11 w 33"/>
                  <a:gd name="T61" fmla="*/ 21 h 25"/>
                  <a:gd name="T62" fmla="*/ 12 w 33"/>
                  <a:gd name="T63" fmla="*/ 20 h 25"/>
                  <a:gd name="T64" fmla="*/ 13 w 33"/>
                  <a:gd name="T65" fmla="*/ 17 h 25"/>
                  <a:gd name="T66" fmla="*/ 15 w 33"/>
                  <a:gd name="T67" fmla="*/ 17 h 25"/>
                  <a:gd name="T68" fmla="*/ 16 w 33"/>
                  <a:gd name="T69" fmla="*/ 19 h 25"/>
                  <a:gd name="T70" fmla="*/ 18 w 33"/>
                  <a:gd name="T71" fmla="*/ 19 h 25"/>
                  <a:gd name="T72" fmla="*/ 20 w 33"/>
                  <a:gd name="T73" fmla="*/ 19 h 25"/>
                  <a:gd name="T74" fmla="*/ 22 w 33"/>
                  <a:gd name="T75" fmla="*/ 18 h 25"/>
                  <a:gd name="T76" fmla="*/ 23 w 33"/>
                  <a:gd name="T77" fmla="*/ 18 h 25"/>
                  <a:gd name="T78" fmla="*/ 25 w 33"/>
                  <a:gd name="T79" fmla="*/ 18 h 25"/>
                  <a:gd name="T80" fmla="*/ 27 w 33"/>
                  <a:gd name="T81" fmla="*/ 17 h 25"/>
                  <a:gd name="T82" fmla="*/ 28 w 33"/>
                  <a:gd name="T83" fmla="*/ 17 h 25"/>
                  <a:gd name="T84" fmla="*/ 30 w 33"/>
                  <a:gd name="T85" fmla="*/ 17 h 25"/>
                  <a:gd name="T86" fmla="*/ 31 w 33"/>
                  <a:gd name="T87" fmla="*/ 17 h 25"/>
                  <a:gd name="T88" fmla="*/ 33 w 33"/>
                  <a:gd name="T89" fmla="*/ 17 h 25"/>
                  <a:gd name="T90" fmla="*/ 33 w 33"/>
                  <a:gd name="T9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3" h="25">
                    <a:moveTo>
                      <a:pt x="32" y="15"/>
                    </a:moveTo>
                    <a:cubicBezTo>
                      <a:pt x="32" y="14"/>
                      <a:pt x="32" y="14"/>
                      <a:pt x="31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1"/>
                      <a:pt x="28" y="12"/>
                      <a:pt x="28" y="11"/>
                    </a:cubicBezTo>
                    <a:cubicBezTo>
                      <a:pt x="28" y="10"/>
                      <a:pt x="29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8"/>
                      <a:pt x="27" y="8"/>
                      <a:pt x="26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5"/>
                      <a:pt x="24" y="5"/>
                      <a:pt x="24" y="4"/>
                    </a:cubicBezTo>
                    <a:cubicBezTo>
                      <a:pt x="24" y="4"/>
                      <a:pt x="24" y="3"/>
                      <a:pt x="24" y="3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2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2" y="18"/>
                      <a:pt x="2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4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6" y="24"/>
                      <a:pt x="6" y="23"/>
                    </a:cubicBezTo>
                    <a:cubicBezTo>
                      <a:pt x="6" y="23"/>
                      <a:pt x="6" y="23"/>
                      <a:pt x="6" y="22"/>
                    </a:cubicBezTo>
                    <a:cubicBezTo>
                      <a:pt x="7" y="22"/>
                      <a:pt x="6" y="21"/>
                      <a:pt x="7" y="21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2" y="20"/>
                      <a:pt x="11" y="20"/>
                      <a:pt x="12" y="20"/>
                    </a:cubicBezTo>
                    <a:cubicBezTo>
                      <a:pt x="12" y="19"/>
                      <a:pt x="12" y="19"/>
                      <a:pt x="12" y="18"/>
                    </a:cubicBezTo>
                    <a:cubicBezTo>
                      <a:pt x="12" y="18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5" y="17"/>
                      <a:pt x="16" y="18"/>
                    </a:cubicBezTo>
                    <a:cubicBezTo>
                      <a:pt x="16" y="18"/>
                      <a:pt x="16" y="18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20"/>
                      <a:pt x="22" y="20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7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2" y="17"/>
                      <a:pt x="32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3" y="15"/>
                      <a:pt x="33" y="15"/>
                      <a:pt x="32" y="1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4" name="Freeform 23"/>
              <p:cNvSpPr>
                <a:spLocks/>
              </p:cNvSpPr>
              <p:nvPr/>
            </p:nvSpPr>
            <p:spPr bwMode="auto">
              <a:xfrm>
                <a:off x="4441827" y="3000376"/>
                <a:ext cx="150813" cy="193675"/>
              </a:xfrm>
              <a:custGeom>
                <a:avLst/>
                <a:gdLst>
                  <a:gd name="T0" fmla="*/ 6 w 14"/>
                  <a:gd name="T1" fmla="*/ 16 h 18"/>
                  <a:gd name="T2" fmla="*/ 6 w 14"/>
                  <a:gd name="T3" fmla="*/ 15 h 18"/>
                  <a:gd name="T4" fmla="*/ 6 w 14"/>
                  <a:gd name="T5" fmla="*/ 14 h 18"/>
                  <a:gd name="T6" fmla="*/ 7 w 14"/>
                  <a:gd name="T7" fmla="*/ 14 h 18"/>
                  <a:gd name="T8" fmla="*/ 8 w 14"/>
                  <a:gd name="T9" fmla="*/ 14 h 18"/>
                  <a:gd name="T10" fmla="*/ 9 w 14"/>
                  <a:gd name="T11" fmla="*/ 14 h 18"/>
                  <a:gd name="T12" fmla="*/ 9 w 14"/>
                  <a:gd name="T13" fmla="*/ 13 h 18"/>
                  <a:gd name="T14" fmla="*/ 10 w 14"/>
                  <a:gd name="T15" fmla="*/ 13 h 18"/>
                  <a:gd name="T16" fmla="*/ 10 w 14"/>
                  <a:gd name="T17" fmla="*/ 14 h 18"/>
                  <a:gd name="T18" fmla="*/ 10 w 14"/>
                  <a:gd name="T19" fmla="*/ 14 h 18"/>
                  <a:gd name="T20" fmla="*/ 11 w 14"/>
                  <a:gd name="T21" fmla="*/ 14 h 18"/>
                  <a:gd name="T22" fmla="*/ 12 w 14"/>
                  <a:gd name="T23" fmla="*/ 14 h 18"/>
                  <a:gd name="T24" fmla="*/ 12 w 14"/>
                  <a:gd name="T25" fmla="*/ 14 h 18"/>
                  <a:gd name="T26" fmla="*/ 13 w 14"/>
                  <a:gd name="T27" fmla="*/ 14 h 18"/>
                  <a:gd name="T28" fmla="*/ 13 w 14"/>
                  <a:gd name="T29" fmla="*/ 13 h 18"/>
                  <a:gd name="T30" fmla="*/ 13 w 14"/>
                  <a:gd name="T31" fmla="*/ 12 h 18"/>
                  <a:gd name="T32" fmla="*/ 13 w 14"/>
                  <a:gd name="T33" fmla="*/ 10 h 18"/>
                  <a:gd name="T34" fmla="*/ 13 w 14"/>
                  <a:gd name="T35" fmla="*/ 8 h 18"/>
                  <a:gd name="T36" fmla="*/ 12 w 14"/>
                  <a:gd name="T37" fmla="*/ 7 h 18"/>
                  <a:gd name="T38" fmla="*/ 12 w 14"/>
                  <a:gd name="T39" fmla="*/ 6 h 18"/>
                  <a:gd name="T40" fmla="*/ 13 w 14"/>
                  <a:gd name="T41" fmla="*/ 6 h 18"/>
                  <a:gd name="T42" fmla="*/ 14 w 14"/>
                  <a:gd name="T43" fmla="*/ 5 h 18"/>
                  <a:gd name="T44" fmla="*/ 13 w 14"/>
                  <a:gd name="T45" fmla="*/ 4 h 18"/>
                  <a:gd name="T46" fmla="*/ 12 w 14"/>
                  <a:gd name="T47" fmla="*/ 3 h 18"/>
                  <a:gd name="T48" fmla="*/ 11 w 14"/>
                  <a:gd name="T49" fmla="*/ 3 h 18"/>
                  <a:gd name="T50" fmla="*/ 10 w 14"/>
                  <a:gd name="T51" fmla="*/ 4 h 18"/>
                  <a:gd name="T52" fmla="*/ 10 w 14"/>
                  <a:gd name="T53" fmla="*/ 3 h 18"/>
                  <a:gd name="T54" fmla="*/ 10 w 14"/>
                  <a:gd name="T55" fmla="*/ 2 h 18"/>
                  <a:gd name="T56" fmla="*/ 11 w 14"/>
                  <a:gd name="T57" fmla="*/ 1 h 18"/>
                  <a:gd name="T58" fmla="*/ 10 w 14"/>
                  <a:gd name="T59" fmla="*/ 1 h 18"/>
                  <a:gd name="T60" fmla="*/ 9 w 14"/>
                  <a:gd name="T61" fmla="*/ 1 h 18"/>
                  <a:gd name="T62" fmla="*/ 8 w 14"/>
                  <a:gd name="T63" fmla="*/ 1 h 18"/>
                  <a:gd name="T64" fmla="*/ 7 w 14"/>
                  <a:gd name="T65" fmla="*/ 1 h 18"/>
                  <a:gd name="T66" fmla="*/ 6 w 14"/>
                  <a:gd name="T67" fmla="*/ 1 h 18"/>
                  <a:gd name="T68" fmla="*/ 6 w 14"/>
                  <a:gd name="T69" fmla="*/ 1 h 18"/>
                  <a:gd name="T70" fmla="*/ 6 w 14"/>
                  <a:gd name="T71" fmla="*/ 2 h 18"/>
                  <a:gd name="T72" fmla="*/ 6 w 14"/>
                  <a:gd name="T73" fmla="*/ 4 h 18"/>
                  <a:gd name="T74" fmla="*/ 5 w 14"/>
                  <a:gd name="T75" fmla="*/ 4 h 18"/>
                  <a:gd name="T76" fmla="*/ 4 w 14"/>
                  <a:gd name="T77" fmla="*/ 4 h 18"/>
                  <a:gd name="T78" fmla="*/ 3 w 14"/>
                  <a:gd name="T79" fmla="*/ 4 h 18"/>
                  <a:gd name="T80" fmla="*/ 2 w 14"/>
                  <a:gd name="T81" fmla="*/ 5 h 18"/>
                  <a:gd name="T82" fmla="*/ 1 w 14"/>
                  <a:gd name="T83" fmla="*/ 5 h 18"/>
                  <a:gd name="T84" fmla="*/ 1 w 14"/>
                  <a:gd name="T85" fmla="*/ 4 h 18"/>
                  <a:gd name="T86" fmla="*/ 1 w 14"/>
                  <a:gd name="T87" fmla="*/ 6 h 18"/>
                  <a:gd name="T88" fmla="*/ 0 w 14"/>
                  <a:gd name="T89" fmla="*/ 9 h 18"/>
                  <a:gd name="T90" fmla="*/ 0 w 14"/>
                  <a:gd name="T91" fmla="*/ 10 h 18"/>
                  <a:gd name="T92" fmla="*/ 0 w 14"/>
                  <a:gd name="T93" fmla="*/ 12 h 18"/>
                  <a:gd name="T94" fmla="*/ 1 w 14"/>
                  <a:gd name="T95" fmla="*/ 13 h 18"/>
                  <a:gd name="T96" fmla="*/ 2 w 14"/>
                  <a:gd name="T97" fmla="*/ 14 h 18"/>
                  <a:gd name="T98" fmla="*/ 3 w 14"/>
                  <a:gd name="T99" fmla="*/ 16 h 18"/>
                  <a:gd name="T100" fmla="*/ 3 w 14"/>
                  <a:gd name="T101" fmla="*/ 17 h 18"/>
                  <a:gd name="T102" fmla="*/ 4 w 14"/>
                  <a:gd name="T103" fmla="*/ 17 h 18"/>
                  <a:gd name="T104" fmla="*/ 5 w 14"/>
                  <a:gd name="T105" fmla="*/ 18 h 18"/>
                  <a:gd name="T106" fmla="*/ 5 w 14"/>
                  <a:gd name="T107" fmla="*/ 18 h 18"/>
                  <a:gd name="T108" fmla="*/ 5 w 14"/>
                  <a:gd name="T109" fmla="*/ 18 h 18"/>
                  <a:gd name="T110" fmla="*/ 6 w 14"/>
                  <a:gd name="T111" fmla="*/ 17 h 18"/>
                  <a:gd name="T112" fmla="*/ 6 w 14"/>
                  <a:gd name="T1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" h="18">
                    <a:moveTo>
                      <a:pt x="6" y="16"/>
                    </a:moveTo>
                    <a:cubicBezTo>
                      <a:pt x="6" y="16"/>
                      <a:pt x="6" y="15"/>
                      <a:pt x="6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5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5" name="Freeform 24"/>
              <p:cNvSpPr>
                <a:spLocks/>
              </p:cNvSpPr>
              <p:nvPr/>
            </p:nvSpPr>
            <p:spPr bwMode="auto">
              <a:xfrm>
                <a:off x="3881439" y="2805114"/>
                <a:ext cx="107950" cy="141288"/>
              </a:xfrm>
              <a:custGeom>
                <a:avLst/>
                <a:gdLst>
                  <a:gd name="T0" fmla="*/ 9 w 10"/>
                  <a:gd name="T1" fmla="*/ 8 h 13"/>
                  <a:gd name="T2" fmla="*/ 9 w 10"/>
                  <a:gd name="T3" fmla="*/ 7 h 13"/>
                  <a:gd name="T4" fmla="*/ 8 w 10"/>
                  <a:gd name="T5" fmla="*/ 7 h 13"/>
                  <a:gd name="T6" fmla="*/ 7 w 10"/>
                  <a:gd name="T7" fmla="*/ 6 h 13"/>
                  <a:gd name="T8" fmla="*/ 8 w 10"/>
                  <a:gd name="T9" fmla="*/ 5 h 13"/>
                  <a:gd name="T10" fmla="*/ 8 w 10"/>
                  <a:gd name="T11" fmla="*/ 4 h 13"/>
                  <a:gd name="T12" fmla="*/ 8 w 10"/>
                  <a:gd name="T13" fmla="*/ 4 h 13"/>
                  <a:gd name="T14" fmla="*/ 9 w 10"/>
                  <a:gd name="T15" fmla="*/ 3 h 13"/>
                  <a:gd name="T16" fmla="*/ 8 w 10"/>
                  <a:gd name="T17" fmla="*/ 3 h 13"/>
                  <a:gd name="T18" fmla="*/ 7 w 10"/>
                  <a:gd name="T19" fmla="*/ 3 h 13"/>
                  <a:gd name="T20" fmla="*/ 6 w 10"/>
                  <a:gd name="T21" fmla="*/ 4 h 13"/>
                  <a:gd name="T22" fmla="*/ 5 w 10"/>
                  <a:gd name="T23" fmla="*/ 4 h 13"/>
                  <a:gd name="T24" fmla="*/ 5 w 10"/>
                  <a:gd name="T25" fmla="*/ 3 h 13"/>
                  <a:gd name="T26" fmla="*/ 5 w 10"/>
                  <a:gd name="T27" fmla="*/ 1 h 13"/>
                  <a:gd name="T28" fmla="*/ 5 w 10"/>
                  <a:gd name="T29" fmla="*/ 1 h 13"/>
                  <a:gd name="T30" fmla="*/ 3 w 10"/>
                  <a:gd name="T31" fmla="*/ 1 h 13"/>
                  <a:gd name="T32" fmla="*/ 3 w 10"/>
                  <a:gd name="T33" fmla="*/ 1 h 13"/>
                  <a:gd name="T34" fmla="*/ 3 w 10"/>
                  <a:gd name="T35" fmla="*/ 1 h 13"/>
                  <a:gd name="T36" fmla="*/ 3 w 10"/>
                  <a:gd name="T37" fmla="*/ 2 h 13"/>
                  <a:gd name="T38" fmla="*/ 2 w 10"/>
                  <a:gd name="T39" fmla="*/ 3 h 13"/>
                  <a:gd name="T40" fmla="*/ 1 w 10"/>
                  <a:gd name="T41" fmla="*/ 4 h 13"/>
                  <a:gd name="T42" fmla="*/ 1 w 10"/>
                  <a:gd name="T43" fmla="*/ 5 h 13"/>
                  <a:gd name="T44" fmla="*/ 0 w 10"/>
                  <a:gd name="T45" fmla="*/ 6 h 13"/>
                  <a:gd name="T46" fmla="*/ 0 w 10"/>
                  <a:gd name="T47" fmla="*/ 6 h 13"/>
                  <a:gd name="T48" fmla="*/ 1 w 10"/>
                  <a:gd name="T49" fmla="*/ 7 h 13"/>
                  <a:gd name="T50" fmla="*/ 1 w 10"/>
                  <a:gd name="T51" fmla="*/ 7 h 13"/>
                  <a:gd name="T52" fmla="*/ 2 w 10"/>
                  <a:gd name="T53" fmla="*/ 8 h 13"/>
                  <a:gd name="T54" fmla="*/ 3 w 10"/>
                  <a:gd name="T55" fmla="*/ 8 h 13"/>
                  <a:gd name="T56" fmla="*/ 4 w 10"/>
                  <a:gd name="T57" fmla="*/ 9 h 13"/>
                  <a:gd name="T58" fmla="*/ 5 w 10"/>
                  <a:gd name="T59" fmla="*/ 10 h 13"/>
                  <a:gd name="T60" fmla="*/ 5 w 10"/>
                  <a:gd name="T61" fmla="*/ 11 h 13"/>
                  <a:gd name="T62" fmla="*/ 7 w 10"/>
                  <a:gd name="T63" fmla="*/ 11 h 13"/>
                  <a:gd name="T64" fmla="*/ 7 w 10"/>
                  <a:gd name="T65" fmla="*/ 12 h 13"/>
                  <a:gd name="T66" fmla="*/ 8 w 10"/>
                  <a:gd name="T67" fmla="*/ 12 h 13"/>
                  <a:gd name="T68" fmla="*/ 9 w 10"/>
                  <a:gd name="T69" fmla="*/ 13 h 13"/>
                  <a:gd name="T70" fmla="*/ 10 w 10"/>
                  <a:gd name="T71" fmla="*/ 13 h 13"/>
                  <a:gd name="T72" fmla="*/ 10 w 10"/>
                  <a:gd name="T73" fmla="*/ 13 h 13"/>
                  <a:gd name="T74" fmla="*/ 10 w 10"/>
                  <a:gd name="T75" fmla="*/ 11 h 13"/>
                  <a:gd name="T76" fmla="*/ 10 w 10"/>
                  <a:gd name="T77" fmla="*/ 10 h 13"/>
                  <a:gd name="T78" fmla="*/ 10 w 10"/>
                  <a:gd name="T79" fmla="*/ 9 h 13"/>
                  <a:gd name="T80" fmla="*/ 9 w 10"/>
                  <a:gd name="T8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" h="13">
                    <a:moveTo>
                      <a:pt x="9" y="8"/>
                    </a:moveTo>
                    <a:cubicBezTo>
                      <a:pt x="9" y="8"/>
                      <a:pt x="10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5"/>
                      <a:pt x="6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2"/>
                      <a:pt x="10" y="12"/>
                      <a:pt x="10" y="11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9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6" name="Freeform 25"/>
              <p:cNvSpPr>
                <a:spLocks/>
              </p:cNvSpPr>
              <p:nvPr/>
            </p:nvSpPr>
            <p:spPr bwMode="auto">
              <a:xfrm>
                <a:off x="4043364" y="2611439"/>
                <a:ext cx="215900" cy="173038"/>
              </a:xfrm>
              <a:custGeom>
                <a:avLst/>
                <a:gdLst>
                  <a:gd name="T0" fmla="*/ 20 w 20"/>
                  <a:gd name="T1" fmla="*/ 7 h 16"/>
                  <a:gd name="T2" fmla="*/ 19 w 20"/>
                  <a:gd name="T3" fmla="*/ 7 h 16"/>
                  <a:gd name="T4" fmla="*/ 17 w 20"/>
                  <a:gd name="T5" fmla="*/ 7 h 16"/>
                  <a:gd name="T6" fmla="*/ 17 w 20"/>
                  <a:gd name="T7" fmla="*/ 6 h 16"/>
                  <a:gd name="T8" fmla="*/ 17 w 20"/>
                  <a:gd name="T9" fmla="*/ 5 h 16"/>
                  <a:gd name="T10" fmla="*/ 17 w 20"/>
                  <a:gd name="T11" fmla="*/ 4 h 16"/>
                  <a:gd name="T12" fmla="*/ 16 w 20"/>
                  <a:gd name="T13" fmla="*/ 3 h 16"/>
                  <a:gd name="T14" fmla="*/ 15 w 20"/>
                  <a:gd name="T15" fmla="*/ 2 h 16"/>
                  <a:gd name="T16" fmla="*/ 15 w 20"/>
                  <a:gd name="T17" fmla="*/ 1 h 16"/>
                  <a:gd name="T18" fmla="*/ 15 w 20"/>
                  <a:gd name="T19" fmla="*/ 1 h 16"/>
                  <a:gd name="T20" fmla="*/ 14 w 20"/>
                  <a:gd name="T21" fmla="*/ 0 h 16"/>
                  <a:gd name="T22" fmla="*/ 13 w 20"/>
                  <a:gd name="T23" fmla="*/ 0 h 16"/>
                  <a:gd name="T24" fmla="*/ 12 w 20"/>
                  <a:gd name="T25" fmla="*/ 1 h 16"/>
                  <a:gd name="T26" fmla="*/ 11 w 20"/>
                  <a:gd name="T27" fmla="*/ 1 h 16"/>
                  <a:gd name="T28" fmla="*/ 11 w 20"/>
                  <a:gd name="T29" fmla="*/ 2 h 16"/>
                  <a:gd name="T30" fmla="*/ 10 w 20"/>
                  <a:gd name="T31" fmla="*/ 2 h 16"/>
                  <a:gd name="T32" fmla="*/ 9 w 20"/>
                  <a:gd name="T33" fmla="*/ 3 h 16"/>
                  <a:gd name="T34" fmla="*/ 8 w 20"/>
                  <a:gd name="T35" fmla="*/ 4 h 16"/>
                  <a:gd name="T36" fmla="*/ 7 w 20"/>
                  <a:gd name="T37" fmla="*/ 4 h 16"/>
                  <a:gd name="T38" fmla="*/ 5 w 20"/>
                  <a:gd name="T39" fmla="*/ 4 h 16"/>
                  <a:gd name="T40" fmla="*/ 4 w 20"/>
                  <a:gd name="T41" fmla="*/ 5 h 16"/>
                  <a:gd name="T42" fmla="*/ 3 w 20"/>
                  <a:gd name="T43" fmla="*/ 6 h 16"/>
                  <a:gd name="T44" fmla="*/ 3 w 20"/>
                  <a:gd name="T45" fmla="*/ 8 h 16"/>
                  <a:gd name="T46" fmla="*/ 3 w 20"/>
                  <a:gd name="T47" fmla="*/ 9 h 16"/>
                  <a:gd name="T48" fmla="*/ 2 w 20"/>
                  <a:gd name="T49" fmla="*/ 9 h 16"/>
                  <a:gd name="T50" fmla="*/ 1 w 20"/>
                  <a:gd name="T51" fmla="*/ 10 h 16"/>
                  <a:gd name="T52" fmla="*/ 1 w 20"/>
                  <a:gd name="T53" fmla="*/ 11 h 16"/>
                  <a:gd name="T54" fmla="*/ 1 w 20"/>
                  <a:gd name="T55" fmla="*/ 12 h 16"/>
                  <a:gd name="T56" fmla="*/ 0 w 20"/>
                  <a:gd name="T57" fmla="*/ 14 h 16"/>
                  <a:gd name="T58" fmla="*/ 0 w 20"/>
                  <a:gd name="T59" fmla="*/ 14 h 16"/>
                  <a:gd name="T60" fmla="*/ 1 w 20"/>
                  <a:gd name="T61" fmla="*/ 14 h 16"/>
                  <a:gd name="T62" fmla="*/ 2 w 20"/>
                  <a:gd name="T63" fmla="*/ 15 h 16"/>
                  <a:gd name="T64" fmla="*/ 3 w 20"/>
                  <a:gd name="T65" fmla="*/ 16 h 16"/>
                  <a:gd name="T66" fmla="*/ 4 w 20"/>
                  <a:gd name="T67" fmla="*/ 15 h 16"/>
                  <a:gd name="T68" fmla="*/ 4 w 20"/>
                  <a:gd name="T69" fmla="*/ 15 h 16"/>
                  <a:gd name="T70" fmla="*/ 6 w 20"/>
                  <a:gd name="T71" fmla="*/ 15 h 16"/>
                  <a:gd name="T72" fmla="*/ 7 w 20"/>
                  <a:gd name="T73" fmla="*/ 16 h 16"/>
                  <a:gd name="T74" fmla="*/ 7 w 20"/>
                  <a:gd name="T75" fmla="*/ 15 h 16"/>
                  <a:gd name="T76" fmla="*/ 7 w 20"/>
                  <a:gd name="T77" fmla="*/ 14 h 16"/>
                  <a:gd name="T78" fmla="*/ 7 w 20"/>
                  <a:gd name="T79" fmla="*/ 13 h 16"/>
                  <a:gd name="T80" fmla="*/ 8 w 20"/>
                  <a:gd name="T81" fmla="*/ 12 h 16"/>
                  <a:gd name="T82" fmla="*/ 9 w 20"/>
                  <a:gd name="T83" fmla="*/ 12 h 16"/>
                  <a:gd name="T84" fmla="*/ 11 w 20"/>
                  <a:gd name="T85" fmla="*/ 12 h 16"/>
                  <a:gd name="T86" fmla="*/ 12 w 20"/>
                  <a:gd name="T87" fmla="*/ 12 h 16"/>
                  <a:gd name="T88" fmla="*/ 13 w 20"/>
                  <a:gd name="T89" fmla="*/ 12 h 16"/>
                  <a:gd name="T90" fmla="*/ 13 w 20"/>
                  <a:gd name="T91" fmla="*/ 11 h 16"/>
                  <a:gd name="T92" fmla="*/ 15 w 20"/>
                  <a:gd name="T93" fmla="*/ 12 h 16"/>
                  <a:gd name="T94" fmla="*/ 16 w 20"/>
                  <a:gd name="T95" fmla="*/ 12 h 16"/>
                  <a:gd name="T96" fmla="*/ 17 w 20"/>
                  <a:gd name="T97" fmla="*/ 12 h 16"/>
                  <a:gd name="T98" fmla="*/ 17 w 20"/>
                  <a:gd name="T99" fmla="*/ 12 h 16"/>
                  <a:gd name="T100" fmla="*/ 17 w 20"/>
                  <a:gd name="T101" fmla="*/ 11 h 16"/>
                  <a:gd name="T102" fmla="*/ 18 w 20"/>
                  <a:gd name="T103" fmla="*/ 11 h 16"/>
                  <a:gd name="T104" fmla="*/ 19 w 20"/>
                  <a:gd name="T105" fmla="*/ 11 h 16"/>
                  <a:gd name="T106" fmla="*/ 20 w 20"/>
                  <a:gd name="T107" fmla="*/ 10 h 16"/>
                  <a:gd name="T108" fmla="*/ 20 w 20"/>
                  <a:gd name="T109" fmla="*/ 8 h 16"/>
                  <a:gd name="T110" fmla="*/ 20 w 20"/>
                  <a:gd name="T111" fmla="*/ 8 h 16"/>
                  <a:gd name="T112" fmla="*/ 20 w 20"/>
                  <a:gd name="T113" fmla="*/ 7 h 16"/>
                  <a:gd name="T114" fmla="*/ 20 w 20"/>
                  <a:gd name="T115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16">
                    <a:moveTo>
                      <a:pt x="20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8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1" y="15"/>
                      <a:pt x="2" y="15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6" y="16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1"/>
                      <a:pt x="9" y="12"/>
                      <a:pt x="9" y="12"/>
                    </a:cubicBezTo>
                    <a:cubicBezTo>
                      <a:pt x="10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1"/>
                    </a:cubicBezTo>
                    <a:cubicBezTo>
                      <a:pt x="14" y="11"/>
                      <a:pt x="14" y="12"/>
                      <a:pt x="15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7" name="Freeform 26"/>
              <p:cNvSpPr>
                <a:spLocks/>
              </p:cNvSpPr>
              <p:nvPr/>
            </p:nvSpPr>
            <p:spPr bwMode="auto">
              <a:xfrm>
                <a:off x="5078414" y="3378201"/>
                <a:ext cx="87313" cy="206375"/>
              </a:xfrm>
              <a:custGeom>
                <a:avLst/>
                <a:gdLst>
                  <a:gd name="T0" fmla="*/ 7 w 8"/>
                  <a:gd name="T1" fmla="*/ 14 h 19"/>
                  <a:gd name="T2" fmla="*/ 7 w 8"/>
                  <a:gd name="T3" fmla="*/ 13 h 19"/>
                  <a:gd name="T4" fmla="*/ 7 w 8"/>
                  <a:gd name="T5" fmla="*/ 13 h 19"/>
                  <a:gd name="T6" fmla="*/ 6 w 8"/>
                  <a:gd name="T7" fmla="*/ 12 h 19"/>
                  <a:gd name="T8" fmla="*/ 6 w 8"/>
                  <a:gd name="T9" fmla="*/ 12 h 19"/>
                  <a:gd name="T10" fmla="*/ 6 w 8"/>
                  <a:gd name="T11" fmla="*/ 11 h 19"/>
                  <a:gd name="T12" fmla="*/ 6 w 8"/>
                  <a:gd name="T13" fmla="*/ 10 h 19"/>
                  <a:gd name="T14" fmla="*/ 5 w 8"/>
                  <a:gd name="T15" fmla="*/ 9 h 19"/>
                  <a:gd name="T16" fmla="*/ 5 w 8"/>
                  <a:gd name="T17" fmla="*/ 7 h 19"/>
                  <a:gd name="T18" fmla="*/ 6 w 8"/>
                  <a:gd name="T19" fmla="*/ 7 h 19"/>
                  <a:gd name="T20" fmla="*/ 6 w 8"/>
                  <a:gd name="T21" fmla="*/ 6 h 19"/>
                  <a:gd name="T22" fmla="*/ 6 w 8"/>
                  <a:gd name="T23" fmla="*/ 6 h 19"/>
                  <a:gd name="T24" fmla="*/ 6 w 8"/>
                  <a:gd name="T25" fmla="*/ 5 h 19"/>
                  <a:gd name="T26" fmla="*/ 6 w 8"/>
                  <a:gd name="T27" fmla="*/ 5 h 19"/>
                  <a:gd name="T28" fmla="*/ 5 w 8"/>
                  <a:gd name="T29" fmla="*/ 3 h 19"/>
                  <a:gd name="T30" fmla="*/ 5 w 8"/>
                  <a:gd name="T31" fmla="*/ 2 h 19"/>
                  <a:gd name="T32" fmla="*/ 5 w 8"/>
                  <a:gd name="T33" fmla="*/ 1 h 19"/>
                  <a:gd name="T34" fmla="*/ 4 w 8"/>
                  <a:gd name="T35" fmla="*/ 1 h 19"/>
                  <a:gd name="T36" fmla="*/ 3 w 8"/>
                  <a:gd name="T37" fmla="*/ 0 h 19"/>
                  <a:gd name="T38" fmla="*/ 2 w 8"/>
                  <a:gd name="T39" fmla="*/ 0 h 19"/>
                  <a:gd name="T40" fmla="*/ 1 w 8"/>
                  <a:gd name="T41" fmla="*/ 0 h 19"/>
                  <a:gd name="T42" fmla="*/ 1 w 8"/>
                  <a:gd name="T43" fmla="*/ 0 h 19"/>
                  <a:gd name="T44" fmla="*/ 1 w 8"/>
                  <a:gd name="T45" fmla="*/ 0 h 19"/>
                  <a:gd name="T46" fmla="*/ 2 w 8"/>
                  <a:gd name="T47" fmla="*/ 1 h 19"/>
                  <a:gd name="T48" fmla="*/ 2 w 8"/>
                  <a:gd name="T49" fmla="*/ 2 h 19"/>
                  <a:gd name="T50" fmla="*/ 3 w 8"/>
                  <a:gd name="T51" fmla="*/ 3 h 19"/>
                  <a:gd name="T52" fmla="*/ 2 w 8"/>
                  <a:gd name="T53" fmla="*/ 4 h 19"/>
                  <a:gd name="T54" fmla="*/ 2 w 8"/>
                  <a:gd name="T55" fmla="*/ 5 h 19"/>
                  <a:gd name="T56" fmla="*/ 1 w 8"/>
                  <a:gd name="T57" fmla="*/ 6 h 19"/>
                  <a:gd name="T58" fmla="*/ 2 w 8"/>
                  <a:gd name="T59" fmla="*/ 6 h 19"/>
                  <a:gd name="T60" fmla="*/ 2 w 8"/>
                  <a:gd name="T61" fmla="*/ 7 h 19"/>
                  <a:gd name="T62" fmla="*/ 2 w 8"/>
                  <a:gd name="T63" fmla="*/ 8 h 19"/>
                  <a:gd name="T64" fmla="*/ 2 w 8"/>
                  <a:gd name="T65" fmla="*/ 9 h 19"/>
                  <a:gd name="T66" fmla="*/ 1 w 8"/>
                  <a:gd name="T67" fmla="*/ 9 h 19"/>
                  <a:gd name="T68" fmla="*/ 1 w 8"/>
                  <a:gd name="T69" fmla="*/ 10 h 19"/>
                  <a:gd name="T70" fmla="*/ 0 w 8"/>
                  <a:gd name="T71" fmla="*/ 11 h 19"/>
                  <a:gd name="T72" fmla="*/ 0 w 8"/>
                  <a:gd name="T73" fmla="*/ 12 h 19"/>
                  <a:gd name="T74" fmla="*/ 1 w 8"/>
                  <a:gd name="T75" fmla="*/ 13 h 19"/>
                  <a:gd name="T76" fmla="*/ 1 w 8"/>
                  <a:gd name="T77" fmla="*/ 13 h 19"/>
                  <a:gd name="T78" fmla="*/ 1 w 8"/>
                  <a:gd name="T79" fmla="*/ 13 h 19"/>
                  <a:gd name="T80" fmla="*/ 2 w 8"/>
                  <a:gd name="T81" fmla="*/ 14 h 19"/>
                  <a:gd name="T82" fmla="*/ 2 w 8"/>
                  <a:gd name="T83" fmla="*/ 15 h 19"/>
                  <a:gd name="T84" fmla="*/ 3 w 8"/>
                  <a:gd name="T85" fmla="*/ 15 h 19"/>
                  <a:gd name="T86" fmla="*/ 4 w 8"/>
                  <a:gd name="T87" fmla="*/ 15 h 19"/>
                  <a:gd name="T88" fmla="*/ 5 w 8"/>
                  <a:gd name="T89" fmla="*/ 16 h 19"/>
                  <a:gd name="T90" fmla="*/ 5 w 8"/>
                  <a:gd name="T91" fmla="*/ 17 h 19"/>
                  <a:gd name="T92" fmla="*/ 4 w 8"/>
                  <a:gd name="T93" fmla="*/ 18 h 19"/>
                  <a:gd name="T94" fmla="*/ 5 w 8"/>
                  <a:gd name="T95" fmla="*/ 19 h 19"/>
                  <a:gd name="T96" fmla="*/ 6 w 8"/>
                  <a:gd name="T97" fmla="*/ 19 h 19"/>
                  <a:gd name="T98" fmla="*/ 7 w 8"/>
                  <a:gd name="T99" fmla="*/ 18 h 19"/>
                  <a:gd name="T100" fmla="*/ 8 w 8"/>
                  <a:gd name="T101" fmla="*/ 17 h 19"/>
                  <a:gd name="T102" fmla="*/ 8 w 8"/>
                  <a:gd name="T103" fmla="*/ 15 h 19"/>
                  <a:gd name="T104" fmla="*/ 7 w 8"/>
                  <a:gd name="T10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" h="19">
                    <a:moveTo>
                      <a:pt x="7" y="14"/>
                    </a:move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4"/>
                      <a:pt x="6" y="4"/>
                      <a:pt x="5" y="3"/>
                    </a:cubicBezTo>
                    <a:cubicBezTo>
                      <a:pt x="5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1" y="14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9"/>
                      <a:pt x="7" y="18"/>
                      <a:pt x="7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7" y="1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8" name="Freeform 27"/>
              <p:cNvSpPr>
                <a:spLocks/>
              </p:cNvSpPr>
              <p:nvPr/>
            </p:nvSpPr>
            <p:spPr bwMode="auto">
              <a:xfrm>
                <a:off x="4506914" y="3605214"/>
                <a:ext cx="355600" cy="379413"/>
              </a:xfrm>
              <a:custGeom>
                <a:avLst/>
                <a:gdLst>
                  <a:gd name="T0" fmla="*/ 30 w 33"/>
                  <a:gd name="T1" fmla="*/ 2 h 35"/>
                  <a:gd name="T2" fmla="*/ 29 w 33"/>
                  <a:gd name="T3" fmla="*/ 2 h 35"/>
                  <a:gd name="T4" fmla="*/ 27 w 33"/>
                  <a:gd name="T5" fmla="*/ 3 h 35"/>
                  <a:gd name="T6" fmla="*/ 24 w 33"/>
                  <a:gd name="T7" fmla="*/ 3 h 35"/>
                  <a:gd name="T8" fmla="*/ 22 w 33"/>
                  <a:gd name="T9" fmla="*/ 3 h 35"/>
                  <a:gd name="T10" fmla="*/ 18 w 33"/>
                  <a:gd name="T11" fmla="*/ 3 h 35"/>
                  <a:gd name="T12" fmla="*/ 17 w 33"/>
                  <a:gd name="T13" fmla="*/ 2 h 35"/>
                  <a:gd name="T14" fmla="*/ 13 w 33"/>
                  <a:gd name="T15" fmla="*/ 2 h 35"/>
                  <a:gd name="T16" fmla="*/ 10 w 33"/>
                  <a:gd name="T17" fmla="*/ 1 h 35"/>
                  <a:gd name="T18" fmla="*/ 6 w 33"/>
                  <a:gd name="T19" fmla="*/ 2 h 35"/>
                  <a:gd name="T20" fmla="*/ 4 w 33"/>
                  <a:gd name="T21" fmla="*/ 1 h 35"/>
                  <a:gd name="T22" fmla="*/ 2 w 33"/>
                  <a:gd name="T23" fmla="*/ 1 h 35"/>
                  <a:gd name="T24" fmla="*/ 0 w 33"/>
                  <a:gd name="T25" fmla="*/ 1 h 35"/>
                  <a:gd name="T26" fmla="*/ 0 w 33"/>
                  <a:gd name="T27" fmla="*/ 3 h 35"/>
                  <a:gd name="T28" fmla="*/ 2 w 33"/>
                  <a:gd name="T29" fmla="*/ 5 h 35"/>
                  <a:gd name="T30" fmla="*/ 3 w 33"/>
                  <a:gd name="T31" fmla="*/ 8 h 35"/>
                  <a:gd name="T32" fmla="*/ 3 w 33"/>
                  <a:gd name="T33" fmla="*/ 9 h 35"/>
                  <a:gd name="T34" fmla="*/ 4 w 33"/>
                  <a:gd name="T35" fmla="*/ 10 h 35"/>
                  <a:gd name="T36" fmla="*/ 4 w 33"/>
                  <a:gd name="T37" fmla="*/ 13 h 35"/>
                  <a:gd name="T38" fmla="*/ 6 w 33"/>
                  <a:gd name="T39" fmla="*/ 15 h 35"/>
                  <a:gd name="T40" fmla="*/ 7 w 33"/>
                  <a:gd name="T41" fmla="*/ 17 h 35"/>
                  <a:gd name="T42" fmla="*/ 7 w 33"/>
                  <a:gd name="T43" fmla="*/ 21 h 35"/>
                  <a:gd name="T44" fmla="*/ 8 w 33"/>
                  <a:gd name="T45" fmla="*/ 24 h 35"/>
                  <a:gd name="T46" fmla="*/ 8 w 33"/>
                  <a:gd name="T47" fmla="*/ 27 h 35"/>
                  <a:gd name="T48" fmla="*/ 8 w 33"/>
                  <a:gd name="T49" fmla="*/ 30 h 35"/>
                  <a:gd name="T50" fmla="*/ 9 w 33"/>
                  <a:gd name="T51" fmla="*/ 33 h 35"/>
                  <a:gd name="T52" fmla="*/ 11 w 33"/>
                  <a:gd name="T53" fmla="*/ 35 h 35"/>
                  <a:gd name="T54" fmla="*/ 12 w 33"/>
                  <a:gd name="T55" fmla="*/ 33 h 35"/>
                  <a:gd name="T56" fmla="*/ 13 w 33"/>
                  <a:gd name="T57" fmla="*/ 33 h 35"/>
                  <a:gd name="T58" fmla="*/ 14 w 33"/>
                  <a:gd name="T59" fmla="*/ 35 h 35"/>
                  <a:gd name="T60" fmla="*/ 16 w 33"/>
                  <a:gd name="T61" fmla="*/ 35 h 35"/>
                  <a:gd name="T62" fmla="*/ 18 w 33"/>
                  <a:gd name="T63" fmla="*/ 34 h 35"/>
                  <a:gd name="T64" fmla="*/ 20 w 33"/>
                  <a:gd name="T65" fmla="*/ 34 h 35"/>
                  <a:gd name="T66" fmla="*/ 20 w 33"/>
                  <a:gd name="T67" fmla="*/ 23 h 35"/>
                  <a:gd name="T68" fmla="*/ 23 w 33"/>
                  <a:gd name="T69" fmla="*/ 15 h 35"/>
                  <a:gd name="T70" fmla="*/ 23 w 33"/>
                  <a:gd name="T71" fmla="*/ 7 h 35"/>
                  <a:gd name="T72" fmla="*/ 23 w 33"/>
                  <a:gd name="T73" fmla="*/ 5 h 35"/>
                  <a:gd name="T74" fmla="*/ 25 w 33"/>
                  <a:gd name="T75" fmla="*/ 4 h 35"/>
                  <a:gd name="T76" fmla="*/ 28 w 33"/>
                  <a:gd name="T77" fmla="*/ 4 h 35"/>
                  <a:gd name="T78" fmla="*/ 29 w 33"/>
                  <a:gd name="T79" fmla="*/ 4 h 35"/>
                  <a:gd name="T80" fmla="*/ 31 w 33"/>
                  <a:gd name="T81" fmla="*/ 4 h 35"/>
                  <a:gd name="T82" fmla="*/ 32 w 33"/>
                  <a:gd name="T83" fmla="*/ 3 h 35"/>
                  <a:gd name="T84" fmla="*/ 33 w 33"/>
                  <a:gd name="T85" fmla="*/ 3 h 35"/>
                  <a:gd name="T86" fmla="*/ 31 w 33"/>
                  <a:gd name="T87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3" h="35">
                    <a:moveTo>
                      <a:pt x="31" y="2"/>
                    </a:moveTo>
                    <a:cubicBezTo>
                      <a:pt x="30" y="2"/>
                      <a:pt x="30" y="2"/>
                      <a:pt x="30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4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9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8" y="23"/>
                      <a:pt x="8" y="24"/>
                    </a:cubicBezTo>
                    <a:cubicBezTo>
                      <a:pt x="8" y="24"/>
                      <a:pt x="7" y="24"/>
                      <a:pt x="7" y="25"/>
                    </a:cubicBezTo>
                    <a:cubicBezTo>
                      <a:pt x="7" y="26"/>
                      <a:pt x="8" y="26"/>
                      <a:pt x="8" y="27"/>
                    </a:cubicBezTo>
                    <a:cubicBezTo>
                      <a:pt x="8" y="27"/>
                      <a:pt x="8" y="28"/>
                      <a:pt x="8" y="28"/>
                    </a:cubicBezTo>
                    <a:cubicBezTo>
                      <a:pt x="8" y="29"/>
                      <a:pt x="8" y="29"/>
                      <a:pt x="8" y="30"/>
                    </a:cubicBezTo>
                    <a:cubicBezTo>
                      <a:pt x="8" y="30"/>
                      <a:pt x="8" y="31"/>
                      <a:pt x="9" y="31"/>
                    </a:cubicBezTo>
                    <a:cubicBezTo>
                      <a:pt x="9" y="32"/>
                      <a:pt x="9" y="32"/>
                      <a:pt x="9" y="33"/>
                    </a:cubicBezTo>
                    <a:cubicBezTo>
                      <a:pt x="10" y="33"/>
                      <a:pt x="10" y="33"/>
                      <a:pt x="10" y="34"/>
                    </a:cubicBezTo>
                    <a:cubicBezTo>
                      <a:pt x="10" y="34"/>
                      <a:pt x="11" y="34"/>
                      <a:pt x="11" y="35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2" y="34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4"/>
                    </a:cubicBezTo>
                    <a:cubicBezTo>
                      <a:pt x="13" y="34"/>
                      <a:pt x="13" y="34"/>
                      <a:pt x="14" y="35"/>
                    </a:cubicBezTo>
                    <a:cubicBezTo>
                      <a:pt x="14" y="35"/>
                      <a:pt x="14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4"/>
                    </a:cubicBezTo>
                    <a:cubicBezTo>
                      <a:pt x="18" y="34"/>
                      <a:pt x="18" y="34"/>
                      <a:pt x="19" y="34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0"/>
                      <a:pt x="20" y="27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4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7" y="4"/>
                      <a:pt x="27" y="4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4"/>
                      <a:pt x="31" y="4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2" y="2"/>
                    </a:cubicBezTo>
                    <a:cubicBezTo>
                      <a:pt x="32" y="2"/>
                      <a:pt x="31" y="2"/>
                      <a:pt x="3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9" name="Freeform 28"/>
              <p:cNvSpPr>
                <a:spLocks/>
              </p:cNvSpPr>
              <p:nvPr/>
            </p:nvSpPr>
            <p:spPr bwMode="auto">
              <a:xfrm>
                <a:off x="5305427" y="2708276"/>
                <a:ext cx="292100" cy="422275"/>
              </a:xfrm>
              <a:custGeom>
                <a:avLst/>
                <a:gdLst>
                  <a:gd name="T0" fmla="*/ 26 w 27"/>
                  <a:gd name="T1" fmla="*/ 1 h 39"/>
                  <a:gd name="T2" fmla="*/ 24 w 27"/>
                  <a:gd name="T3" fmla="*/ 1 h 39"/>
                  <a:gd name="T4" fmla="*/ 22 w 27"/>
                  <a:gd name="T5" fmla="*/ 2 h 39"/>
                  <a:gd name="T6" fmla="*/ 20 w 27"/>
                  <a:gd name="T7" fmla="*/ 2 h 39"/>
                  <a:gd name="T8" fmla="*/ 18 w 27"/>
                  <a:gd name="T9" fmla="*/ 3 h 39"/>
                  <a:gd name="T10" fmla="*/ 16 w 27"/>
                  <a:gd name="T11" fmla="*/ 4 h 39"/>
                  <a:gd name="T12" fmla="*/ 13 w 27"/>
                  <a:gd name="T13" fmla="*/ 4 h 39"/>
                  <a:gd name="T14" fmla="*/ 11 w 27"/>
                  <a:gd name="T15" fmla="*/ 5 h 39"/>
                  <a:gd name="T16" fmla="*/ 8 w 27"/>
                  <a:gd name="T17" fmla="*/ 5 h 39"/>
                  <a:gd name="T18" fmla="*/ 7 w 27"/>
                  <a:gd name="T19" fmla="*/ 2 h 39"/>
                  <a:gd name="T20" fmla="*/ 6 w 27"/>
                  <a:gd name="T21" fmla="*/ 3 h 39"/>
                  <a:gd name="T22" fmla="*/ 5 w 27"/>
                  <a:gd name="T23" fmla="*/ 4 h 39"/>
                  <a:gd name="T24" fmla="*/ 6 w 27"/>
                  <a:gd name="T25" fmla="*/ 6 h 39"/>
                  <a:gd name="T26" fmla="*/ 7 w 27"/>
                  <a:gd name="T27" fmla="*/ 9 h 39"/>
                  <a:gd name="T28" fmla="*/ 10 w 27"/>
                  <a:gd name="T29" fmla="*/ 10 h 39"/>
                  <a:gd name="T30" fmla="*/ 14 w 27"/>
                  <a:gd name="T31" fmla="*/ 11 h 39"/>
                  <a:gd name="T32" fmla="*/ 15 w 27"/>
                  <a:gd name="T33" fmla="*/ 12 h 39"/>
                  <a:gd name="T34" fmla="*/ 18 w 27"/>
                  <a:gd name="T35" fmla="*/ 12 h 39"/>
                  <a:gd name="T36" fmla="*/ 18 w 27"/>
                  <a:gd name="T37" fmla="*/ 12 h 39"/>
                  <a:gd name="T38" fmla="*/ 17 w 27"/>
                  <a:gd name="T39" fmla="*/ 14 h 39"/>
                  <a:gd name="T40" fmla="*/ 15 w 27"/>
                  <a:gd name="T41" fmla="*/ 16 h 39"/>
                  <a:gd name="T42" fmla="*/ 13 w 27"/>
                  <a:gd name="T43" fmla="*/ 18 h 39"/>
                  <a:gd name="T44" fmla="*/ 12 w 27"/>
                  <a:gd name="T45" fmla="*/ 20 h 39"/>
                  <a:gd name="T46" fmla="*/ 11 w 27"/>
                  <a:gd name="T47" fmla="*/ 21 h 39"/>
                  <a:gd name="T48" fmla="*/ 8 w 27"/>
                  <a:gd name="T49" fmla="*/ 20 h 39"/>
                  <a:gd name="T50" fmla="*/ 7 w 27"/>
                  <a:gd name="T51" fmla="*/ 21 h 39"/>
                  <a:gd name="T52" fmla="*/ 5 w 27"/>
                  <a:gd name="T53" fmla="*/ 23 h 39"/>
                  <a:gd name="T54" fmla="*/ 3 w 27"/>
                  <a:gd name="T55" fmla="*/ 23 h 39"/>
                  <a:gd name="T56" fmla="*/ 2 w 27"/>
                  <a:gd name="T57" fmla="*/ 24 h 39"/>
                  <a:gd name="T58" fmla="*/ 1 w 27"/>
                  <a:gd name="T59" fmla="*/ 26 h 39"/>
                  <a:gd name="T60" fmla="*/ 1 w 27"/>
                  <a:gd name="T61" fmla="*/ 29 h 39"/>
                  <a:gd name="T62" fmla="*/ 1 w 27"/>
                  <a:gd name="T63" fmla="*/ 33 h 39"/>
                  <a:gd name="T64" fmla="*/ 0 w 27"/>
                  <a:gd name="T65" fmla="*/ 37 h 39"/>
                  <a:gd name="T66" fmla="*/ 2 w 27"/>
                  <a:gd name="T67" fmla="*/ 38 h 39"/>
                  <a:gd name="T68" fmla="*/ 2 w 27"/>
                  <a:gd name="T69" fmla="*/ 39 h 39"/>
                  <a:gd name="T70" fmla="*/ 5 w 27"/>
                  <a:gd name="T71" fmla="*/ 36 h 39"/>
                  <a:gd name="T72" fmla="*/ 8 w 27"/>
                  <a:gd name="T73" fmla="*/ 33 h 39"/>
                  <a:gd name="T74" fmla="*/ 10 w 27"/>
                  <a:gd name="T75" fmla="*/ 31 h 39"/>
                  <a:gd name="T76" fmla="*/ 13 w 27"/>
                  <a:gd name="T77" fmla="*/ 29 h 39"/>
                  <a:gd name="T78" fmla="*/ 15 w 27"/>
                  <a:gd name="T79" fmla="*/ 26 h 39"/>
                  <a:gd name="T80" fmla="*/ 18 w 27"/>
                  <a:gd name="T81" fmla="*/ 24 h 39"/>
                  <a:gd name="T82" fmla="*/ 19 w 27"/>
                  <a:gd name="T83" fmla="*/ 20 h 39"/>
                  <a:gd name="T84" fmla="*/ 20 w 27"/>
                  <a:gd name="T85" fmla="*/ 19 h 39"/>
                  <a:gd name="T86" fmla="*/ 22 w 27"/>
                  <a:gd name="T87" fmla="*/ 17 h 39"/>
                  <a:gd name="T88" fmla="*/ 22 w 27"/>
                  <a:gd name="T89" fmla="*/ 14 h 39"/>
                  <a:gd name="T90" fmla="*/ 23 w 27"/>
                  <a:gd name="T91" fmla="*/ 12 h 39"/>
                  <a:gd name="T92" fmla="*/ 25 w 27"/>
                  <a:gd name="T93" fmla="*/ 10 h 39"/>
                  <a:gd name="T94" fmla="*/ 26 w 27"/>
                  <a:gd name="T95" fmla="*/ 8 h 39"/>
                  <a:gd name="T96" fmla="*/ 26 w 27"/>
                  <a:gd name="T97" fmla="*/ 5 h 39"/>
                  <a:gd name="T98" fmla="*/ 27 w 27"/>
                  <a:gd name="T9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39">
                    <a:moveTo>
                      <a:pt x="26" y="2"/>
                    </a:move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5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6" y="7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3" y="10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9" y="20"/>
                      <a:pt x="8" y="20"/>
                    </a:cubicBezTo>
                    <a:cubicBezTo>
                      <a:pt x="8" y="21"/>
                      <a:pt x="8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5" y="23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1" y="26"/>
                      <a:pt x="1" y="26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1" y="37"/>
                      <a:pt x="1" y="37"/>
                      <a:pt x="1" y="38"/>
                    </a:cubicBezTo>
                    <a:cubicBezTo>
                      <a:pt x="1" y="38"/>
                      <a:pt x="1" y="38"/>
                      <a:pt x="2" y="38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39"/>
                      <a:pt x="3" y="38"/>
                      <a:pt x="4" y="38"/>
                    </a:cubicBezTo>
                    <a:cubicBezTo>
                      <a:pt x="4" y="37"/>
                      <a:pt x="5" y="37"/>
                      <a:pt x="5" y="36"/>
                    </a:cubicBezTo>
                    <a:cubicBezTo>
                      <a:pt x="6" y="36"/>
                      <a:pt x="6" y="35"/>
                      <a:pt x="6" y="35"/>
                    </a:cubicBezTo>
                    <a:cubicBezTo>
                      <a:pt x="7" y="34"/>
                      <a:pt x="8" y="34"/>
                      <a:pt x="8" y="33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1" y="30"/>
                      <a:pt x="11" y="30"/>
                      <a:pt x="12" y="29"/>
                    </a:cubicBezTo>
                    <a:cubicBezTo>
                      <a:pt x="12" y="29"/>
                      <a:pt x="13" y="29"/>
                      <a:pt x="13" y="29"/>
                    </a:cubicBezTo>
                    <a:cubicBezTo>
                      <a:pt x="14" y="28"/>
                      <a:pt x="14" y="28"/>
                      <a:pt x="15" y="28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3"/>
                      <a:pt x="19" y="23"/>
                      <a:pt x="19" y="22"/>
                    </a:cubicBezTo>
                    <a:cubicBezTo>
                      <a:pt x="19" y="22"/>
                      <a:pt x="19" y="21"/>
                      <a:pt x="19" y="20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0" y="19"/>
                      <a:pt x="21" y="19"/>
                      <a:pt x="21" y="18"/>
                    </a:cubicBezTo>
                    <a:cubicBezTo>
                      <a:pt x="21" y="18"/>
                      <a:pt x="21" y="17"/>
                      <a:pt x="22" y="17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4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5" y="9"/>
                      <a:pt x="26" y="8"/>
                      <a:pt x="26" y="8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3"/>
                    </a:cubicBezTo>
                    <a:cubicBezTo>
                      <a:pt x="26" y="3"/>
                      <a:pt x="26" y="3"/>
                      <a:pt x="26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0" name="Freeform 29"/>
              <p:cNvSpPr>
                <a:spLocks/>
              </p:cNvSpPr>
              <p:nvPr/>
            </p:nvSpPr>
            <p:spPr bwMode="auto">
              <a:xfrm>
                <a:off x="4700589" y="1258889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1" name="Freeform 30"/>
              <p:cNvSpPr>
                <a:spLocks/>
              </p:cNvSpPr>
              <p:nvPr/>
            </p:nvSpPr>
            <p:spPr bwMode="auto">
              <a:xfrm>
                <a:off x="4691064" y="1270001"/>
                <a:ext cx="42863" cy="22225"/>
              </a:xfrm>
              <a:custGeom>
                <a:avLst/>
                <a:gdLst>
                  <a:gd name="T0" fmla="*/ 1 w 4"/>
                  <a:gd name="T1" fmla="*/ 2 h 2"/>
                  <a:gd name="T2" fmla="*/ 2 w 4"/>
                  <a:gd name="T3" fmla="*/ 2 h 2"/>
                  <a:gd name="T4" fmla="*/ 2 w 4"/>
                  <a:gd name="T5" fmla="*/ 2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2 w 4"/>
                  <a:gd name="T15" fmla="*/ 0 h 2"/>
                  <a:gd name="T16" fmla="*/ 1 w 4"/>
                  <a:gd name="T17" fmla="*/ 1 h 2"/>
                  <a:gd name="T18" fmla="*/ 0 w 4"/>
                  <a:gd name="T19" fmla="*/ 1 h 2"/>
                  <a:gd name="T20" fmla="*/ 0 w 4"/>
                  <a:gd name="T21" fmla="*/ 1 h 2"/>
                  <a:gd name="T22" fmla="*/ 1 w 4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2" name="Freeform 31"/>
              <p:cNvSpPr>
                <a:spLocks/>
              </p:cNvSpPr>
              <p:nvPr/>
            </p:nvSpPr>
            <p:spPr bwMode="auto">
              <a:xfrm>
                <a:off x="3956052" y="1368426"/>
                <a:ext cx="107950" cy="119063"/>
              </a:xfrm>
              <a:custGeom>
                <a:avLst/>
                <a:gdLst>
                  <a:gd name="T0" fmla="*/ 9 w 10"/>
                  <a:gd name="T1" fmla="*/ 9 h 11"/>
                  <a:gd name="T2" fmla="*/ 10 w 10"/>
                  <a:gd name="T3" fmla="*/ 8 h 11"/>
                  <a:gd name="T4" fmla="*/ 10 w 10"/>
                  <a:gd name="T5" fmla="*/ 6 h 11"/>
                  <a:gd name="T6" fmla="*/ 10 w 10"/>
                  <a:gd name="T7" fmla="*/ 5 h 11"/>
                  <a:gd name="T8" fmla="*/ 10 w 10"/>
                  <a:gd name="T9" fmla="*/ 4 h 11"/>
                  <a:gd name="T10" fmla="*/ 10 w 10"/>
                  <a:gd name="T11" fmla="*/ 4 h 11"/>
                  <a:gd name="T12" fmla="*/ 9 w 10"/>
                  <a:gd name="T13" fmla="*/ 3 h 11"/>
                  <a:gd name="T14" fmla="*/ 9 w 10"/>
                  <a:gd name="T15" fmla="*/ 3 h 11"/>
                  <a:gd name="T16" fmla="*/ 8 w 10"/>
                  <a:gd name="T17" fmla="*/ 3 h 11"/>
                  <a:gd name="T18" fmla="*/ 7 w 10"/>
                  <a:gd name="T19" fmla="*/ 4 h 11"/>
                  <a:gd name="T20" fmla="*/ 7 w 10"/>
                  <a:gd name="T21" fmla="*/ 3 h 11"/>
                  <a:gd name="T22" fmla="*/ 6 w 10"/>
                  <a:gd name="T23" fmla="*/ 3 h 11"/>
                  <a:gd name="T24" fmla="*/ 7 w 10"/>
                  <a:gd name="T25" fmla="*/ 2 h 11"/>
                  <a:gd name="T26" fmla="*/ 7 w 10"/>
                  <a:gd name="T27" fmla="*/ 1 h 11"/>
                  <a:gd name="T28" fmla="*/ 8 w 10"/>
                  <a:gd name="T29" fmla="*/ 1 h 11"/>
                  <a:gd name="T30" fmla="*/ 9 w 10"/>
                  <a:gd name="T31" fmla="*/ 1 h 11"/>
                  <a:gd name="T32" fmla="*/ 9 w 10"/>
                  <a:gd name="T33" fmla="*/ 0 h 11"/>
                  <a:gd name="T34" fmla="*/ 8 w 10"/>
                  <a:gd name="T35" fmla="*/ 0 h 11"/>
                  <a:gd name="T36" fmla="*/ 8 w 10"/>
                  <a:gd name="T37" fmla="*/ 0 h 11"/>
                  <a:gd name="T38" fmla="*/ 6 w 10"/>
                  <a:gd name="T39" fmla="*/ 0 h 11"/>
                  <a:gd name="T40" fmla="*/ 5 w 10"/>
                  <a:gd name="T41" fmla="*/ 1 h 11"/>
                  <a:gd name="T42" fmla="*/ 4 w 10"/>
                  <a:gd name="T43" fmla="*/ 2 h 11"/>
                  <a:gd name="T44" fmla="*/ 5 w 10"/>
                  <a:gd name="T45" fmla="*/ 2 h 11"/>
                  <a:gd name="T46" fmla="*/ 5 w 10"/>
                  <a:gd name="T47" fmla="*/ 3 h 11"/>
                  <a:gd name="T48" fmla="*/ 5 w 10"/>
                  <a:gd name="T49" fmla="*/ 3 h 11"/>
                  <a:gd name="T50" fmla="*/ 4 w 10"/>
                  <a:gd name="T51" fmla="*/ 3 h 11"/>
                  <a:gd name="T52" fmla="*/ 3 w 10"/>
                  <a:gd name="T53" fmla="*/ 3 h 11"/>
                  <a:gd name="T54" fmla="*/ 2 w 10"/>
                  <a:gd name="T55" fmla="*/ 2 h 11"/>
                  <a:gd name="T56" fmla="*/ 2 w 10"/>
                  <a:gd name="T57" fmla="*/ 3 h 11"/>
                  <a:gd name="T58" fmla="*/ 2 w 10"/>
                  <a:gd name="T59" fmla="*/ 4 h 11"/>
                  <a:gd name="T60" fmla="*/ 3 w 10"/>
                  <a:gd name="T61" fmla="*/ 4 h 11"/>
                  <a:gd name="T62" fmla="*/ 3 w 10"/>
                  <a:gd name="T63" fmla="*/ 5 h 11"/>
                  <a:gd name="T64" fmla="*/ 2 w 10"/>
                  <a:gd name="T65" fmla="*/ 5 h 11"/>
                  <a:gd name="T66" fmla="*/ 2 w 10"/>
                  <a:gd name="T67" fmla="*/ 5 h 11"/>
                  <a:gd name="T68" fmla="*/ 3 w 10"/>
                  <a:gd name="T69" fmla="*/ 6 h 11"/>
                  <a:gd name="T70" fmla="*/ 4 w 10"/>
                  <a:gd name="T71" fmla="*/ 6 h 11"/>
                  <a:gd name="T72" fmla="*/ 3 w 10"/>
                  <a:gd name="T73" fmla="*/ 7 h 11"/>
                  <a:gd name="T74" fmla="*/ 2 w 10"/>
                  <a:gd name="T75" fmla="*/ 7 h 11"/>
                  <a:gd name="T76" fmla="*/ 1 w 10"/>
                  <a:gd name="T77" fmla="*/ 8 h 11"/>
                  <a:gd name="T78" fmla="*/ 1 w 10"/>
                  <a:gd name="T79" fmla="*/ 8 h 11"/>
                  <a:gd name="T80" fmla="*/ 0 w 10"/>
                  <a:gd name="T81" fmla="*/ 9 h 11"/>
                  <a:gd name="T82" fmla="*/ 1 w 10"/>
                  <a:gd name="T83" fmla="*/ 10 h 11"/>
                  <a:gd name="T84" fmla="*/ 1 w 10"/>
                  <a:gd name="T85" fmla="*/ 11 h 11"/>
                  <a:gd name="T86" fmla="*/ 2 w 10"/>
                  <a:gd name="T87" fmla="*/ 11 h 11"/>
                  <a:gd name="T88" fmla="*/ 4 w 10"/>
                  <a:gd name="T89" fmla="*/ 10 h 11"/>
                  <a:gd name="T90" fmla="*/ 5 w 10"/>
                  <a:gd name="T91" fmla="*/ 10 h 11"/>
                  <a:gd name="T92" fmla="*/ 6 w 10"/>
                  <a:gd name="T93" fmla="*/ 9 h 11"/>
                  <a:gd name="T94" fmla="*/ 8 w 10"/>
                  <a:gd name="T95" fmla="*/ 9 h 11"/>
                  <a:gd name="T96" fmla="*/ 9 w 10"/>
                  <a:gd name="T97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" h="11">
                    <a:moveTo>
                      <a:pt x="9" y="9"/>
                    </a:move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8"/>
                      <a:pt x="2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10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3" name="Freeform 32"/>
              <p:cNvSpPr>
                <a:spLocks/>
              </p:cNvSpPr>
              <p:nvPr/>
            </p:nvSpPr>
            <p:spPr bwMode="auto">
              <a:xfrm>
                <a:off x="4808539" y="13144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4" name="Freeform 33"/>
              <p:cNvSpPr>
                <a:spLocks/>
              </p:cNvSpPr>
              <p:nvPr/>
            </p:nvSpPr>
            <p:spPr bwMode="auto">
              <a:xfrm>
                <a:off x="4733927" y="1238251"/>
                <a:ext cx="85725" cy="76200"/>
              </a:xfrm>
              <a:custGeom>
                <a:avLst/>
                <a:gdLst>
                  <a:gd name="T0" fmla="*/ 0 w 8"/>
                  <a:gd name="T1" fmla="*/ 3 h 7"/>
                  <a:gd name="T2" fmla="*/ 1 w 8"/>
                  <a:gd name="T3" fmla="*/ 4 h 7"/>
                  <a:gd name="T4" fmla="*/ 2 w 8"/>
                  <a:gd name="T5" fmla="*/ 5 h 7"/>
                  <a:gd name="T6" fmla="*/ 2 w 8"/>
                  <a:gd name="T7" fmla="*/ 5 h 7"/>
                  <a:gd name="T8" fmla="*/ 2 w 8"/>
                  <a:gd name="T9" fmla="*/ 5 h 7"/>
                  <a:gd name="T10" fmla="*/ 3 w 8"/>
                  <a:gd name="T11" fmla="*/ 5 h 7"/>
                  <a:gd name="T12" fmla="*/ 4 w 8"/>
                  <a:gd name="T13" fmla="*/ 6 h 7"/>
                  <a:gd name="T14" fmla="*/ 4 w 8"/>
                  <a:gd name="T15" fmla="*/ 7 h 7"/>
                  <a:gd name="T16" fmla="*/ 6 w 8"/>
                  <a:gd name="T17" fmla="*/ 6 h 7"/>
                  <a:gd name="T18" fmla="*/ 7 w 8"/>
                  <a:gd name="T19" fmla="*/ 7 h 7"/>
                  <a:gd name="T20" fmla="*/ 7 w 8"/>
                  <a:gd name="T21" fmla="*/ 6 h 7"/>
                  <a:gd name="T22" fmla="*/ 7 w 8"/>
                  <a:gd name="T23" fmla="*/ 5 h 7"/>
                  <a:gd name="T24" fmla="*/ 8 w 8"/>
                  <a:gd name="T25" fmla="*/ 4 h 7"/>
                  <a:gd name="T26" fmla="*/ 8 w 8"/>
                  <a:gd name="T27" fmla="*/ 3 h 7"/>
                  <a:gd name="T28" fmla="*/ 8 w 8"/>
                  <a:gd name="T29" fmla="*/ 2 h 7"/>
                  <a:gd name="T30" fmla="*/ 8 w 8"/>
                  <a:gd name="T31" fmla="*/ 1 h 7"/>
                  <a:gd name="T32" fmla="*/ 8 w 8"/>
                  <a:gd name="T33" fmla="*/ 1 h 7"/>
                  <a:gd name="T34" fmla="*/ 7 w 8"/>
                  <a:gd name="T35" fmla="*/ 1 h 7"/>
                  <a:gd name="T36" fmla="*/ 6 w 8"/>
                  <a:gd name="T37" fmla="*/ 1 h 7"/>
                  <a:gd name="T38" fmla="*/ 5 w 8"/>
                  <a:gd name="T39" fmla="*/ 1 h 7"/>
                  <a:gd name="T40" fmla="*/ 4 w 8"/>
                  <a:gd name="T41" fmla="*/ 1 h 7"/>
                  <a:gd name="T42" fmla="*/ 3 w 8"/>
                  <a:gd name="T43" fmla="*/ 1 h 7"/>
                  <a:gd name="T44" fmla="*/ 2 w 8"/>
                  <a:gd name="T45" fmla="*/ 1 h 7"/>
                  <a:gd name="T46" fmla="*/ 1 w 8"/>
                  <a:gd name="T47" fmla="*/ 1 h 7"/>
                  <a:gd name="T48" fmla="*/ 0 w 8"/>
                  <a:gd name="T49" fmla="*/ 1 h 7"/>
                  <a:gd name="T50" fmla="*/ 0 w 8"/>
                  <a:gd name="T51" fmla="*/ 2 h 7"/>
                  <a:gd name="T52" fmla="*/ 0 w 8"/>
                  <a:gd name="T53" fmla="*/ 2 h 7"/>
                  <a:gd name="T54" fmla="*/ 0 w 8"/>
                  <a:gd name="T5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7">
                    <a:moveTo>
                      <a:pt x="0" y="3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6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6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5" name="Freeform 34"/>
              <p:cNvSpPr>
                <a:spLocks/>
              </p:cNvSpPr>
              <p:nvPr/>
            </p:nvSpPr>
            <p:spPr bwMode="auto">
              <a:xfrm>
                <a:off x="4691064" y="1757364"/>
                <a:ext cx="42863" cy="96838"/>
              </a:xfrm>
              <a:custGeom>
                <a:avLst/>
                <a:gdLst>
                  <a:gd name="T0" fmla="*/ 3 w 4"/>
                  <a:gd name="T1" fmla="*/ 2 h 9"/>
                  <a:gd name="T2" fmla="*/ 2 w 4"/>
                  <a:gd name="T3" fmla="*/ 2 h 9"/>
                  <a:gd name="T4" fmla="*/ 2 w 4"/>
                  <a:gd name="T5" fmla="*/ 1 h 9"/>
                  <a:gd name="T6" fmla="*/ 1 w 4"/>
                  <a:gd name="T7" fmla="*/ 0 h 9"/>
                  <a:gd name="T8" fmla="*/ 0 w 4"/>
                  <a:gd name="T9" fmla="*/ 0 h 9"/>
                  <a:gd name="T10" fmla="*/ 0 w 4"/>
                  <a:gd name="T11" fmla="*/ 1 h 9"/>
                  <a:gd name="T12" fmla="*/ 0 w 4"/>
                  <a:gd name="T13" fmla="*/ 2 h 9"/>
                  <a:gd name="T14" fmla="*/ 0 w 4"/>
                  <a:gd name="T15" fmla="*/ 2 h 9"/>
                  <a:gd name="T16" fmla="*/ 0 w 4"/>
                  <a:gd name="T17" fmla="*/ 2 h 9"/>
                  <a:gd name="T18" fmla="*/ 0 w 4"/>
                  <a:gd name="T19" fmla="*/ 4 h 9"/>
                  <a:gd name="T20" fmla="*/ 0 w 4"/>
                  <a:gd name="T21" fmla="*/ 5 h 9"/>
                  <a:gd name="T22" fmla="*/ 0 w 4"/>
                  <a:gd name="T23" fmla="*/ 6 h 9"/>
                  <a:gd name="T24" fmla="*/ 0 w 4"/>
                  <a:gd name="T25" fmla="*/ 7 h 9"/>
                  <a:gd name="T26" fmla="*/ 1 w 4"/>
                  <a:gd name="T27" fmla="*/ 8 h 9"/>
                  <a:gd name="T28" fmla="*/ 1 w 4"/>
                  <a:gd name="T29" fmla="*/ 8 h 9"/>
                  <a:gd name="T30" fmla="*/ 1 w 4"/>
                  <a:gd name="T31" fmla="*/ 9 h 9"/>
                  <a:gd name="T32" fmla="*/ 2 w 4"/>
                  <a:gd name="T33" fmla="*/ 8 h 9"/>
                  <a:gd name="T34" fmla="*/ 3 w 4"/>
                  <a:gd name="T35" fmla="*/ 7 h 9"/>
                  <a:gd name="T36" fmla="*/ 4 w 4"/>
                  <a:gd name="T37" fmla="*/ 6 h 9"/>
                  <a:gd name="T38" fmla="*/ 4 w 4"/>
                  <a:gd name="T39" fmla="*/ 5 h 9"/>
                  <a:gd name="T40" fmla="*/ 4 w 4"/>
                  <a:gd name="T41" fmla="*/ 5 h 9"/>
                  <a:gd name="T42" fmla="*/ 3 w 4"/>
                  <a:gd name="T43" fmla="*/ 5 h 9"/>
                  <a:gd name="T44" fmla="*/ 3 w 4"/>
                  <a:gd name="T45" fmla="*/ 4 h 9"/>
                  <a:gd name="T46" fmla="*/ 2 w 4"/>
                  <a:gd name="T47" fmla="*/ 3 h 9"/>
                  <a:gd name="T48" fmla="*/ 3 w 4"/>
                  <a:gd name="T49" fmla="*/ 2 h 9"/>
                  <a:gd name="T50" fmla="*/ 3 w 4"/>
                  <a:gd name="T5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" h="9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6" name="Freeform 35"/>
              <p:cNvSpPr>
                <a:spLocks/>
              </p:cNvSpPr>
              <p:nvPr/>
            </p:nvSpPr>
            <p:spPr bwMode="auto">
              <a:xfrm>
                <a:off x="4344989" y="1377951"/>
                <a:ext cx="301625" cy="238125"/>
              </a:xfrm>
              <a:custGeom>
                <a:avLst/>
                <a:gdLst>
                  <a:gd name="T0" fmla="*/ 10 w 28"/>
                  <a:gd name="T1" fmla="*/ 22 h 22"/>
                  <a:gd name="T2" fmla="*/ 13 w 28"/>
                  <a:gd name="T3" fmla="*/ 21 h 22"/>
                  <a:gd name="T4" fmla="*/ 15 w 28"/>
                  <a:gd name="T5" fmla="*/ 21 h 22"/>
                  <a:gd name="T6" fmla="*/ 16 w 28"/>
                  <a:gd name="T7" fmla="*/ 20 h 22"/>
                  <a:gd name="T8" fmla="*/ 17 w 28"/>
                  <a:gd name="T9" fmla="*/ 19 h 22"/>
                  <a:gd name="T10" fmla="*/ 19 w 28"/>
                  <a:gd name="T11" fmla="*/ 17 h 22"/>
                  <a:gd name="T12" fmla="*/ 22 w 28"/>
                  <a:gd name="T13" fmla="*/ 17 h 22"/>
                  <a:gd name="T14" fmla="*/ 24 w 28"/>
                  <a:gd name="T15" fmla="*/ 17 h 22"/>
                  <a:gd name="T16" fmla="*/ 26 w 28"/>
                  <a:gd name="T17" fmla="*/ 17 h 22"/>
                  <a:gd name="T18" fmla="*/ 27 w 28"/>
                  <a:gd name="T19" fmla="*/ 15 h 22"/>
                  <a:gd name="T20" fmla="*/ 27 w 28"/>
                  <a:gd name="T21" fmla="*/ 15 h 22"/>
                  <a:gd name="T22" fmla="*/ 24 w 28"/>
                  <a:gd name="T23" fmla="*/ 13 h 22"/>
                  <a:gd name="T24" fmla="*/ 22 w 28"/>
                  <a:gd name="T25" fmla="*/ 12 h 22"/>
                  <a:gd name="T26" fmla="*/ 20 w 28"/>
                  <a:gd name="T27" fmla="*/ 11 h 22"/>
                  <a:gd name="T28" fmla="*/ 20 w 28"/>
                  <a:gd name="T29" fmla="*/ 11 h 22"/>
                  <a:gd name="T30" fmla="*/ 19 w 28"/>
                  <a:gd name="T31" fmla="*/ 9 h 22"/>
                  <a:gd name="T32" fmla="*/ 19 w 28"/>
                  <a:gd name="T33" fmla="*/ 7 h 22"/>
                  <a:gd name="T34" fmla="*/ 19 w 28"/>
                  <a:gd name="T35" fmla="*/ 5 h 22"/>
                  <a:gd name="T36" fmla="*/ 18 w 28"/>
                  <a:gd name="T37" fmla="*/ 3 h 22"/>
                  <a:gd name="T38" fmla="*/ 17 w 28"/>
                  <a:gd name="T39" fmla="*/ 3 h 22"/>
                  <a:gd name="T40" fmla="*/ 15 w 28"/>
                  <a:gd name="T41" fmla="*/ 2 h 22"/>
                  <a:gd name="T42" fmla="*/ 12 w 28"/>
                  <a:gd name="T43" fmla="*/ 2 h 22"/>
                  <a:gd name="T44" fmla="*/ 11 w 28"/>
                  <a:gd name="T45" fmla="*/ 3 h 22"/>
                  <a:gd name="T46" fmla="*/ 10 w 28"/>
                  <a:gd name="T47" fmla="*/ 2 h 22"/>
                  <a:gd name="T48" fmla="*/ 9 w 28"/>
                  <a:gd name="T49" fmla="*/ 1 h 22"/>
                  <a:gd name="T50" fmla="*/ 8 w 28"/>
                  <a:gd name="T51" fmla="*/ 0 h 22"/>
                  <a:gd name="T52" fmla="*/ 7 w 28"/>
                  <a:gd name="T53" fmla="*/ 1 h 22"/>
                  <a:gd name="T54" fmla="*/ 6 w 28"/>
                  <a:gd name="T55" fmla="*/ 1 h 22"/>
                  <a:gd name="T56" fmla="*/ 6 w 28"/>
                  <a:gd name="T57" fmla="*/ 2 h 22"/>
                  <a:gd name="T58" fmla="*/ 6 w 28"/>
                  <a:gd name="T59" fmla="*/ 4 h 22"/>
                  <a:gd name="T60" fmla="*/ 5 w 28"/>
                  <a:gd name="T61" fmla="*/ 4 h 22"/>
                  <a:gd name="T62" fmla="*/ 3 w 28"/>
                  <a:gd name="T63" fmla="*/ 3 h 22"/>
                  <a:gd name="T64" fmla="*/ 2 w 28"/>
                  <a:gd name="T65" fmla="*/ 4 h 22"/>
                  <a:gd name="T66" fmla="*/ 3 w 28"/>
                  <a:gd name="T67" fmla="*/ 5 h 22"/>
                  <a:gd name="T68" fmla="*/ 2 w 28"/>
                  <a:gd name="T69" fmla="*/ 7 h 22"/>
                  <a:gd name="T70" fmla="*/ 2 w 28"/>
                  <a:gd name="T71" fmla="*/ 8 h 22"/>
                  <a:gd name="T72" fmla="*/ 1 w 28"/>
                  <a:gd name="T73" fmla="*/ 10 h 22"/>
                  <a:gd name="T74" fmla="*/ 1 w 28"/>
                  <a:gd name="T75" fmla="*/ 12 h 22"/>
                  <a:gd name="T76" fmla="*/ 1 w 28"/>
                  <a:gd name="T77" fmla="*/ 14 h 22"/>
                  <a:gd name="T78" fmla="*/ 4 w 28"/>
                  <a:gd name="T79" fmla="*/ 15 h 22"/>
                  <a:gd name="T80" fmla="*/ 4 w 28"/>
                  <a:gd name="T81" fmla="*/ 17 h 22"/>
                  <a:gd name="T82" fmla="*/ 4 w 28"/>
                  <a:gd name="T83" fmla="*/ 20 h 22"/>
                  <a:gd name="T84" fmla="*/ 5 w 28"/>
                  <a:gd name="T85" fmla="*/ 21 h 22"/>
                  <a:gd name="T86" fmla="*/ 8 w 28"/>
                  <a:gd name="T87" fmla="*/ 21 h 22"/>
                  <a:gd name="T88" fmla="*/ 10 w 28"/>
                  <a:gd name="T8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8" h="22">
                    <a:moveTo>
                      <a:pt x="10" y="21"/>
                    </a:move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1"/>
                      <a:pt x="13" y="20"/>
                      <a:pt x="14" y="20"/>
                    </a:cubicBezTo>
                    <a:cubicBezTo>
                      <a:pt x="14" y="20"/>
                      <a:pt x="14" y="21"/>
                      <a:pt x="15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18" y="18"/>
                      <a:pt x="17" y="18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7"/>
                      <a:pt x="21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4" y="17"/>
                      <a:pt x="25" y="17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6"/>
                    </a:cubicBezTo>
                    <a:cubicBezTo>
                      <a:pt x="27" y="16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4"/>
                      <a:pt x="26" y="14"/>
                      <a:pt x="25" y="14"/>
                    </a:cubicBezTo>
                    <a:cubicBezTo>
                      <a:pt x="25" y="13"/>
                      <a:pt x="25" y="13"/>
                      <a:pt x="24" y="13"/>
                    </a:cubicBezTo>
                    <a:cubicBezTo>
                      <a:pt x="24" y="13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2" y="12"/>
                    </a:cubicBezTo>
                    <a:cubicBezTo>
                      <a:pt x="22" y="12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6"/>
                      <a:pt x="19" y="5"/>
                    </a:cubicBezTo>
                    <a:cubicBezTo>
                      <a:pt x="19" y="5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8"/>
                      <a:pt x="1" y="9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0"/>
                      <a:pt x="8" y="20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7" name="Freeform 36"/>
              <p:cNvSpPr>
                <a:spLocks/>
              </p:cNvSpPr>
              <p:nvPr/>
            </p:nvSpPr>
            <p:spPr bwMode="auto">
              <a:xfrm>
                <a:off x="4452939" y="16160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8" name="Freeform 37"/>
              <p:cNvSpPr>
                <a:spLocks/>
              </p:cNvSpPr>
              <p:nvPr/>
            </p:nvSpPr>
            <p:spPr bwMode="auto">
              <a:xfrm>
                <a:off x="6924677" y="2859089"/>
                <a:ext cx="130175" cy="184150"/>
              </a:xfrm>
              <a:custGeom>
                <a:avLst/>
                <a:gdLst>
                  <a:gd name="T0" fmla="*/ 11 w 12"/>
                  <a:gd name="T1" fmla="*/ 14 h 17"/>
                  <a:gd name="T2" fmla="*/ 10 w 12"/>
                  <a:gd name="T3" fmla="*/ 13 h 17"/>
                  <a:gd name="T4" fmla="*/ 10 w 12"/>
                  <a:gd name="T5" fmla="*/ 12 h 17"/>
                  <a:gd name="T6" fmla="*/ 10 w 12"/>
                  <a:gd name="T7" fmla="*/ 11 h 17"/>
                  <a:gd name="T8" fmla="*/ 10 w 12"/>
                  <a:gd name="T9" fmla="*/ 9 h 17"/>
                  <a:gd name="T10" fmla="*/ 10 w 12"/>
                  <a:gd name="T11" fmla="*/ 7 h 17"/>
                  <a:gd name="T12" fmla="*/ 9 w 12"/>
                  <a:gd name="T13" fmla="*/ 6 h 17"/>
                  <a:gd name="T14" fmla="*/ 8 w 12"/>
                  <a:gd name="T15" fmla="*/ 5 h 17"/>
                  <a:gd name="T16" fmla="*/ 8 w 12"/>
                  <a:gd name="T17" fmla="*/ 4 h 17"/>
                  <a:gd name="T18" fmla="*/ 7 w 12"/>
                  <a:gd name="T19" fmla="*/ 3 h 17"/>
                  <a:gd name="T20" fmla="*/ 6 w 12"/>
                  <a:gd name="T21" fmla="*/ 3 h 17"/>
                  <a:gd name="T22" fmla="*/ 6 w 12"/>
                  <a:gd name="T23" fmla="*/ 3 h 17"/>
                  <a:gd name="T24" fmla="*/ 4 w 12"/>
                  <a:gd name="T25" fmla="*/ 2 h 17"/>
                  <a:gd name="T26" fmla="*/ 3 w 12"/>
                  <a:gd name="T27" fmla="*/ 2 h 17"/>
                  <a:gd name="T28" fmla="*/ 3 w 12"/>
                  <a:gd name="T29" fmla="*/ 3 h 17"/>
                  <a:gd name="T30" fmla="*/ 2 w 12"/>
                  <a:gd name="T31" fmla="*/ 3 h 17"/>
                  <a:gd name="T32" fmla="*/ 2 w 12"/>
                  <a:gd name="T33" fmla="*/ 1 h 17"/>
                  <a:gd name="T34" fmla="*/ 1 w 12"/>
                  <a:gd name="T35" fmla="*/ 0 h 17"/>
                  <a:gd name="T36" fmla="*/ 1 w 12"/>
                  <a:gd name="T37" fmla="*/ 1 h 17"/>
                  <a:gd name="T38" fmla="*/ 0 w 12"/>
                  <a:gd name="T39" fmla="*/ 2 h 17"/>
                  <a:gd name="T40" fmla="*/ 0 w 12"/>
                  <a:gd name="T41" fmla="*/ 2 h 17"/>
                  <a:gd name="T42" fmla="*/ 1 w 12"/>
                  <a:gd name="T43" fmla="*/ 3 h 17"/>
                  <a:gd name="T44" fmla="*/ 2 w 12"/>
                  <a:gd name="T45" fmla="*/ 4 h 17"/>
                  <a:gd name="T46" fmla="*/ 2 w 12"/>
                  <a:gd name="T47" fmla="*/ 5 h 17"/>
                  <a:gd name="T48" fmla="*/ 2 w 12"/>
                  <a:gd name="T49" fmla="*/ 6 h 17"/>
                  <a:gd name="T50" fmla="*/ 2 w 12"/>
                  <a:gd name="T51" fmla="*/ 8 h 17"/>
                  <a:gd name="T52" fmla="*/ 3 w 12"/>
                  <a:gd name="T53" fmla="*/ 9 h 17"/>
                  <a:gd name="T54" fmla="*/ 3 w 12"/>
                  <a:gd name="T55" fmla="*/ 10 h 17"/>
                  <a:gd name="T56" fmla="*/ 4 w 12"/>
                  <a:gd name="T57" fmla="*/ 11 h 17"/>
                  <a:gd name="T58" fmla="*/ 4 w 12"/>
                  <a:gd name="T59" fmla="*/ 12 h 17"/>
                  <a:gd name="T60" fmla="*/ 5 w 12"/>
                  <a:gd name="T61" fmla="*/ 13 h 17"/>
                  <a:gd name="T62" fmla="*/ 5 w 12"/>
                  <a:gd name="T63" fmla="*/ 14 h 17"/>
                  <a:gd name="T64" fmla="*/ 5 w 12"/>
                  <a:gd name="T65" fmla="*/ 14 h 17"/>
                  <a:gd name="T66" fmla="*/ 6 w 12"/>
                  <a:gd name="T67" fmla="*/ 14 h 17"/>
                  <a:gd name="T68" fmla="*/ 7 w 12"/>
                  <a:gd name="T69" fmla="*/ 15 h 17"/>
                  <a:gd name="T70" fmla="*/ 7 w 12"/>
                  <a:gd name="T71" fmla="*/ 16 h 17"/>
                  <a:gd name="T72" fmla="*/ 8 w 12"/>
                  <a:gd name="T73" fmla="*/ 17 h 17"/>
                  <a:gd name="T74" fmla="*/ 10 w 12"/>
                  <a:gd name="T75" fmla="*/ 17 h 17"/>
                  <a:gd name="T76" fmla="*/ 11 w 12"/>
                  <a:gd name="T77" fmla="*/ 17 h 17"/>
                  <a:gd name="T78" fmla="*/ 12 w 12"/>
                  <a:gd name="T79" fmla="*/ 16 h 17"/>
                  <a:gd name="T80" fmla="*/ 12 w 12"/>
                  <a:gd name="T81" fmla="*/ 15 h 17"/>
                  <a:gd name="T82" fmla="*/ 11 w 12"/>
                  <a:gd name="T8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7">
                    <a:moveTo>
                      <a:pt x="11" y="14"/>
                    </a:moveTo>
                    <a:cubicBezTo>
                      <a:pt x="11" y="14"/>
                      <a:pt x="11" y="14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9" y="6"/>
                      <a:pt x="9" y="6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7" y="4"/>
                      <a:pt x="8" y="4"/>
                      <a:pt x="7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8"/>
                      <a:pt x="2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6"/>
                    </a:cubicBezTo>
                    <a:cubicBezTo>
                      <a:pt x="12" y="16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1" y="1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9" name="Freeform 38"/>
              <p:cNvSpPr>
                <a:spLocks/>
              </p:cNvSpPr>
              <p:nvPr/>
            </p:nvSpPr>
            <p:spPr bwMode="auto">
              <a:xfrm>
                <a:off x="8597902" y="3659189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0" name="Freeform 39"/>
              <p:cNvSpPr>
                <a:spLocks/>
              </p:cNvSpPr>
              <p:nvPr/>
            </p:nvSpPr>
            <p:spPr bwMode="auto">
              <a:xfrm>
                <a:off x="8674102" y="3789364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1" name="Freeform 40"/>
              <p:cNvSpPr>
                <a:spLocks/>
              </p:cNvSpPr>
              <p:nvPr/>
            </p:nvSpPr>
            <p:spPr bwMode="auto">
              <a:xfrm>
                <a:off x="8597902" y="3703639"/>
                <a:ext cx="76200" cy="85725"/>
              </a:xfrm>
              <a:custGeom>
                <a:avLst/>
                <a:gdLst>
                  <a:gd name="T0" fmla="*/ 1 w 7"/>
                  <a:gd name="T1" fmla="*/ 3 h 8"/>
                  <a:gd name="T2" fmla="*/ 1 w 7"/>
                  <a:gd name="T3" fmla="*/ 4 h 8"/>
                  <a:gd name="T4" fmla="*/ 2 w 7"/>
                  <a:gd name="T5" fmla="*/ 4 h 8"/>
                  <a:gd name="T6" fmla="*/ 3 w 7"/>
                  <a:gd name="T7" fmla="*/ 5 h 8"/>
                  <a:gd name="T8" fmla="*/ 3 w 7"/>
                  <a:gd name="T9" fmla="*/ 6 h 8"/>
                  <a:gd name="T10" fmla="*/ 4 w 7"/>
                  <a:gd name="T11" fmla="*/ 7 h 8"/>
                  <a:gd name="T12" fmla="*/ 4 w 7"/>
                  <a:gd name="T13" fmla="*/ 8 h 8"/>
                  <a:gd name="T14" fmla="*/ 5 w 7"/>
                  <a:gd name="T15" fmla="*/ 8 h 8"/>
                  <a:gd name="T16" fmla="*/ 6 w 7"/>
                  <a:gd name="T17" fmla="*/ 8 h 8"/>
                  <a:gd name="T18" fmla="*/ 7 w 7"/>
                  <a:gd name="T19" fmla="*/ 8 h 8"/>
                  <a:gd name="T20" fmla="*/ 7 w 7"/>
                  <a:gd name="T21" fmla="*/ 8 h 8"/>
                  <a:gd name="T22" fmla="*/ 7 w 7"/>
                  <a:gd name="T23" fmla="*/ 7 h 8"/>
                  <a:gd name="T24" fmla="*/ 6 w 7"/>
                  <a:gd name="T25" fmla="*/ 6 h 8"/>
                  <a:gd name="T26" fmla="*/ 6 w 7"/>
                  <a:gd name="T27" fmla="*/ 5 h 8"/>
                  <a:gd name="T28" fmla="*/ 4 w 7"/>
                  <a:gd name="T29" fmla="*/ 5 h 8"/>
                  <a:gd name="T30" fmla="*/ 4 w 7"/>
                  <a:gd name="T31" fmla="*/ 4 h 8"/>
                  <a:gd name="T32" fmla="*/ 3 w 7"/>
                  <a:gd name="T33" fmla="*/ 3 h 8"/>
                  <a:gd name="T34" fmla="*/ 2 w 7"/>
                  <a:gd name="T35" fmla="*/ 3 h 8"/>
                  <a:gd name="T36" fmla="*/ 2 w 7"/>
                  <a:gd name="T37" fmla="*/ 2 h 8"/>
                  <a:gd name="T38" fmla="*/ 1 w 7"/>
                  <a:gd name="T39" fmla="*/ 1 h 8"/>
                  <a:gd name="T40" fmla="*/ 0 w 7"/>
                  <a:gd name="T41" fmla="*/ 0 h 8"/>
                  <a:gd name="T42" fmla="*/ 0 w 7"/>
                  <a:gd name="T43" fmla="*/ 1 h 8"/>
                  <a:gd name="T44" fmla="*/ 0 w 7"/>
                  <a:gd name="T45" fmla="*/ 2 h 8"/>
                  <a:gd name="T46" fmla="*/ 1 w 7"/>
                  <a:gd name="T4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8">
                    <a:moveTo>
                      <a:pt x="1" y="3"/>
                    </a:move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5" y="5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2" name="Freeform 41"/>
              <p:cNvSpPr>
                <a:spLocks/>
              </p:cNvSpPr>
              <p:nvPr/>
            </p:nvSpPr>
            <p:spPr bwMode="auto">
              <a:xfrm>
                <a:off x="6330952" y="1550989"/>
                <a:ext cx="0" cy="1111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3" name="Freeform 42"/>
              <p:cNvSpPr>
                <a:spLocks/>
              </p:cNvSpPr>
              <p:nvPr/>
            </p:nvSpPr>
            <p:spPr bwMode="auto">
              <a:xfrm>
                <a:off x="6072189" y="1431926"/>
                <a:ext cx="1403350" cy="1027113"/>
              </a:xfrm>
              <a:custGeom>
                <a:avLst/>
                <a:gdLst>
                  <a:gd name="T0" fmla="*/ 101 w 130"/>
                  <a:gd name="T1" fmla="*/ 95 h 95"/>
                  <a:gd name="T2" fmla="*/ 109 w 130"/>
                  <a:gd name="T3" fmla="*/ 89 h 95"/>
                  <a:gd name="T4" fmla="*/ 118 w 130"/>
                  <a:gd name="T5" fmla="*/ 85 h 95"/>
                  <a:gd name="T6" fmla="*/ 122 w 130"/>
                  <a:gd name="T7" fmla="*/ 75 h 95"/>
                  <a:gd name="T8" fmla="*/ 125 w 130"/>
                  <a:gd name="T9" fmla="*/ 68 h 95"/>
                  <a:gd name="T10" fmla="*/ 123 w 130"/>
                  <a:gd name="T11" fmla="*/ 63 h 95"/>
                  <a:gd name="T12" fmla="*/ 117 w 130"/>
                  <a:gd name="T13" fmla="*/ 56 h 95"/>
                  <a:gd name="T14" fmla="*/ 114 w 130"/>
                  <a:gd name="T15" fmla="*/ 49 h 95"/>
                  <a:gd name="T16" fmla="*/ 117 w 130"/>
                  <a:gd name="T17" fmla="*/ 45 h 95"/>
                  <a:gd name="T18" fmla="*/ 110 w 130"/>
                  <a:gd name="T19" fmla="*/ 46 h 95"/>
                  <a:gd name="T20" fmla="*/ 104 w 130"/>
                  <a:gd name="T21" fmla="*/ 40 h 95"/>
                  <a:gd name="T22" fmla="*/ 109 w 130"/>
                  <a:gd name="T23" fmla="*/ 37 h 95"/>
                  <a:gd name="T24" fmla="*/ 113 w 130"/>
                  <a:gd name="T25" fmla="*/ 37 h 95"/>
                  <a:gd name="T26" fmla="*/ 115 w 130"/>
                  <a:gd name="T27" fmla="*/ 39 h 95"/>
                  <a:gd name="T28" fmla="*/ 121 w 130"/>
                  <a:gd name="T29" fmla="*/ 36 h 95"/>
                  <a:gd name="T30" fmla="*/ 127 w 130"/>
                  <a:gd name="T31" fmla="*/ 30 h 95"/>
                  <a:gd name="T32" fmla="*/ 127 w 130"/>
                  <a:gd name="T33" fmla="*/ 26 h 95"/>
                  <a:gd name="T34" fmla="*/ 129 w 130"/>
                  <a:gd name="T35" fmla="*/ 19 h 95"/>
                  <a:gd name="T36" fmla="*/ 125 w 130"/>
                  <a:gd name="T37" fmla="*/ 16 h 95"/>
                  <a:gd name="T38" fmla="*/ 116 w 130"/>
                  <a:gd name="T39" fmla="*/ 12 h 95"/>
                  <a:gd name="T40" fmla="*/ 107 w 130"/>
                  <a:gd name="T41" fmla="*/ 9 h 95"/>
                  <a:gd name="T42" fmla="*/ 99 w 130"/>
                  <a:gd name="T43" fmla="*/ 2 h 95"/>
                  <a:gd name="T44" fmla="*/ 90 w 130"/>
                  <a:gd name="T45" fmla="*/ 0 h 95"/>
                  <a:gd name="T46" fmla="*/ 89 w 130"/>
                  <a:gd name="T47" fmla="*/ 4 h 95"/>
                  <a:gd name="T48" fmla="*/ 85 w 130"/>
                  <a:gd name="T49" fmla="*/ 10 h 95"/>
                  <a:gd name="T50" fmla="*/ 87 w 130"/>
                  <a:gd name="T51" fmla="*/ 16 h 95"/>
                  <a:gd name="T52" fmla="*/ 94 w 130"/>
                  <a:gd name="T53" fmla="*/ 17 h 95"/>
                  <a:gd name="T54" fmla="*/ 94 w 130"/>
                  <a:gd name="T55" fmla="*/ 19 h 95"/>
                  <a:gd name="T56" fmla="*/ 88 w 130"/>
                  <a:gd name="T57" fmla="*/ 23 h 95"/>
                  <a:gd name="T58" fmla="*/ 84 w 130"/>
                  <a:gd name="T59" fmla="*/ 24 h 95"/>
                  <a:gd name="T60" fmla="*/ 83 w 130"/>
                  <a:gd name="T61" fmla="*/ 27 h 95"/>
                  <a:gd name="T62" fmla="*/ 79 w 130"/>
                  <a:gd name="T63" fmla="*/ 31 h 95"/>
                  <a:gd name="T64" fmla="*/ 70 w 130"/>
                  <a:gd name="T65" fmla="*/ 34 h 95"/>
                  <a:gd name="T66" fmla="*/ 63 w 130"/>
                  <a:gd name="T67" fmla="*/ 32 h 95"/>
                  <a:gd name="T68" fmla="*/ 49 w 130"/>
                  <a:gd name="T69" fmla="*/ 30 h 95"/>
                  <a:gd name="T70" fmla="*/ 40 w 130"/>
                  <a:gd name="T71" fmla="*/ 23 h 95"/>
                  <a:gd name="T72" fmla="*/ 32 w 130"/>
                  <a:gd name="T73" fmla="*/ 18 h 95"/>
                  <a:gd name="T74" fmla="*/ 24 w 130"/>
                  <a:gd name="T75" fmla="*/ 12 h 95"/>
                  <a:gd name="T76" fmla="*/ 17 w 130"/>
                  <a:gd name="T77" fmla="*/ 18 h 95"/>
                  <a:gd name="T78" fmla="*/ 14 w 130"/>
                  <a:gd name="T79" fmla="*/ 23 h 95"/>
                  <a:gd name="T80" fmla="*/ 12 w 130"/>
                  <a:gd name="T81" fmla="*/ 27 h 95"/>
                  <a:gd name="T82" fmla="*/ 9 w 130"/>
                  <a:gd name="T83" fmla="*/ 35 h 95"/>
                  <a:gd name="T84" fmla="*/ 1 w 130"/>
                  <a:gd name="T85" fmla="*/ 39 h 95"/>
                  <a:gd name="T86" fmla="*/ 5 w 130"/>
                  <a:gd name="T87" fmla="*/ 44 h 95"/>
                  <a:gd name="T88" fmla="*/ 8 w 130"/>
                  <a:gd name="T89" fmla="*/ 48 h 95"/>
                  <a:gd name="T90" fmla="*/ 15 w 130"/>
                  <a:gd name="T91" fmla="*/ 53 h 95"/>
                  <a:gd name="T92" fmla="*/ 19 w 130"/>
                  <a:gd name="T93" fmla="*/ 63 h 95"/>
                  <a:gd name="T94" fmla="*/ 28 w 130"/>
                  <a:gd name="T95" fmla="*/ 66 h 95"/>
                  <a:gd name="T96" fmla="*/ 36 w 130"/>
                  <a:gd name="T97" fmla="*/ 71 h 95"/>
                  <a:gd name="T98" fmla="*/ 43 w 130"/>
                  <a:gd name="T99" fmla="*/ 71 h 95"/>
                  <a:gd name="T100" fmla="*/ 50 w 130"/>
                  <a:gd name="T101" fmla="*/ 71 h 95"/>
                  <a:gd name="T102" fmla="*/ 59 w 130"/>
                  <a:gd name="T103" fmla="*/ 69 h 95"/>
                  <a:gd name="T104" fmla="*/ 66 w 130"/>
                  <a:gd name="T105" fmla="*/ 72 h 95"/>
                  <a:gd name="T106" fmla="*/ 68 w 130"/>
                  <a:gd name="T107" fmla="*/ 83 h 95"/>
                  <a:gd name="T108" fmla="*/ 73 w 130"/>
                  <a:gd name="T109" fmla="*/ 89 h 95"/>
                  <a:gd name="T110" fmla="*/ 80 w 130"/>
                  <a:gd name="T111" fmla="*/ 91 h 95"/>
                  <a:gd name="T112" fmla="*/ 84 w 130"/>
                  <a:gd name="T113" fmla="*/ 88 h 95"/>
                  <a:gd name="T114" fmla="*/ 92 w 130"/>
                  <a:gd name="T115" fmla="*/ 8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0" h="95">
                    <a:moveTo>
                      <a:pt x="96" y="91"/>
                    </a:moveTo>
                    <a:cubicBezTo>
                      <a:pt x="96" y="92"/>
                      <a:pt x="96" y="92"/>
                      <a:pt x="96" y="92"/>
                    </a:cubicBezTo>
                    <a:cubicBezTo>
                      <a:pt x="96" y="91"/>
                      <a:pt x="97" y="91"/>
                      <a:pt x="97" y="91"/>
                    </a:cubicBezTo>
                    <a:cubicBezTo>
                      <a:pt x="98" y="91"/>
                      <a:pt x="98" y="92"/>
                      <a:pt x="98" y="92"/>
                    </a:cubicBezTo>
                    <a:cubicBezTo>
                      <a:pt x="99" y="92"/>
                      <a:pt x="99" y="91"/>
                      <a:pt x="99" y="91"/>
                    </a:cubicBezTo>
                    <a:cubicBezTo>
                      <a:pt x="100" y="92"/>
                      <a:pt x="99" y="92"/>
                      <a:pt x="99" y="93"/>
                    </a:cubicBezTo>
                    <a:cubicBezTo>
                      <a:pt x="99" y="94"/>
                      <a:pt x="99" y="94"/>
                      <a:pt x="100" y="94"/>
                    </a:cubicBezTo>
                    <a:cubicBezTo>
                      <a:pt x="100" y="95"/>
                      <a:pt x="100" y="95"/>
                      <a:pt x="101" y="95"/>
                    </a:cubicBezTo>
                    <a:cubicBezTo>
                      <a:pt x="101" y="95"/>
                      <a:pt x="102" y="95"/>
                      <a:pt x="102" y="94"/>
                    </a:cubicBezTo>
                    <a:cubicBezTo>
                      <a:pt x="102" y="94"/>
                      <a:pt x="102" y="93"/>
                      <a:pt x="102" y="93"/>
                    </a:cubicBezTo>
                    <a:cubicBezTo>
                      <a:pt x="102" y="92"/>
                      <a:pt x="102" y="92"/>
                      <a:pt x="102" y="92"/>
                    </a:cubicBezTo>
                    <a:cubicBezTo>
                      <a:pt x="102" y="90"/>
                      <a:pt x="104" y="91"/>
                      <a:pt x="105" y="91"/>
                    </a:cubicBezTo>
                    <a:cubicBezTo>
                      <a:pt x="106" y="91"/>
                      <a:pt x="106" y="91"/>
                      <a:pt x="107" y="90"/>
                    </a:cubicBezTo>
                    <a:cubicBezTo>
                      <a:pt x="107" y="90"/>
                      <a:pt x="107" y="90"/>
                      <a:pt x="107" y="90"/>
                    </a:cubicBezTo>
                    <a:cubicBezTo>
                      <a:pt x="108" y="90"/>
                      <a:pt x="108" y="90"/>
                      <a:pt x="109" y="90"/>
                    </a:cubicBezTo>
                    <a:cubicBezTo>
                      <a:pt x="109" y="89"/>
                      <a:pt x="109" y="89"/>
                      <a:pt x="109" y="89"/>
                    </a:cubicBezTo>
                    <a:cubicBezTo>
                      <a:pt x="109" y="89"/>
                      <a:pt x="110" y="89"/>
                      <a:pt x="110" y="89"/>
                    </a:cubicBezTo>
                    <a:cubicBezTo>
                      <a:pt x="110" y="89"/>
                      <a:pt x="111" y="89"/>
                      <a:pt x="111" y="89"/>
                    </a:cubicBezTo>
                    <a:cubicBezTo>
                      <a:pt x="112" y="89"/>
                      <a:pt x="112" y="89"/>
                      <a:pt x="113" y="88"/>
                    </a:cubicBezTo>
                    <a:cubicBezTo>
                      <a:pt x="114" y="88"/>
                      <a:pt x="114" y="87"/>
                      <a:pt x="114" y="87"/>
                    </a:cubicBezTo>
                    <a:cubicBezTo>
                      <a:pt x="115" y="87"/>
                      <a:pt x="116" y="88"/>
                      <a:pt x="116" y="87"/>
                    </a:cubicBezTo>
                    <a:cubicBezTo>
                      <a:pt x="116" y="87"/>
                      <a:pt x="116" y="86"/>
                      <a:pt x="116" y="86"/>
                    </a:cubicBezTo>
                    <a:cubicBezTo>
                      <a:pt x="116" y="86"/>
                      <a:pt x="117" y="86"/>
                      <a:pt x="117" y="86"/>
                    </a:cubicBezTo>
                    <a:cubicBezTo>
                      <a:pt x="117" y="85"/>
                      <a:pt x="118" y="85"/>
                      <a:pt x="118" y="85"/>
                    </a:cubicBezTo>
                    <a:cubicBezTo>
                      <a:pt x="118" y="84"/>
                      <a:pt x="119" y="84"/>
                      <a:pt x="119" y="84"/>
                    </a:cubicBezTo>
                    <a:cubicBezTo>
                      <a:pt x="119" y="84"/>
                      <a:pt x="119" y="83"/>
                      <a:pt x="119" y="83"/>
                    </a:cubicBezTo>
                    <a:cubicBezTo>
                      <a:pt x="120" y="82"/>
                      <a:pt x="120" y="83"/>
                      <a:pt x="121" y="82"/>
                    </a:cubicBezTo>
                    <a:cubicBezTo>
                      <a:pt x="121" y="82"/>
                      <a:pt x="121" y="81"/>
                      <a:pt x="121" y="81"/>
                    </a:cubicBezTo>
                    <a:cubicBezTo>
                      <a:pt x="121" y="80"/>
                      <a:pt x="122" y="80"/>
                      <a:pt x="122" y="80"/>
                    </a:cubicBezTo>
                    <a:cubicBezTo>
                      <a:pt x="123" y="79"/>
                      <a:pt x="122" y="79"/>
                      <a:pt x="122" y="78"/>
                    </a:cubicBezTo>
                    <a:cubicBezTo>
                      <a:pt x="122" y="77"/>
                      <a:pt x="122" y="77"/>
                      <a:pt x="122" y="76"/>
                    </a:cubicBezTo>
                    <a:cubicBezTo>
                      <a:pt x="122" y="76"/>
                      <a:pt x="122" y="76"/>
                      <a:pt x="122" y="75"/>
                    </a:cubicBezTo>
                    <a:cubicBezTo>
                      <a:pt x="122" y="75"/>
                      <a:pt x="123" y="75"/>
                      <a:pt x="123" y="74"/>
                    </a:cubicBezTo>
                    <a:cubicBezTo>
                      <a:pt x="123" y="73"/>
                      <a:pt x="123" y="73"/>
                      <a:pt x="123" y="72"/>
                    </a:cubicBezTo>
                    <a:cubicBezTo>
                      <a:pt x="124" y="72"/>
                      <a:pt x="124" y="72"/>
                      <a:pt x="124" y="72"/>
                    </a:cubicBezTo>
                    <a:cubicBezTo>
                      <a:pt x="124" y="72"/>
                      <a:pt x="125" y="72"/>
                      <a:pt x="125" y="71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25" y="71"/>
                      <a:pt x="125" y="70"/>
                      <a:pt x="125" y="70"/>
                    </a:cubicBezTo>
                    <a:cubicBezTo>
                      <a:pt x="125" y="70"/>
                      <a:pt x="125" y="70"/>
                      <a:pt x="125" y="69"/>
                    </a:cubicBezTo>
                    <a:cubicBezTo>
                      <a:pt x="124" y="69"/>
                      <a:pt x="125" y="69"/>
                      <a:pt x="125" y="68"/>
                    </a:cubicBezTo>
                    <a:cubicBezTo>
                      <a:pt x="125" y="67"/>
                      <a:pt x="125" y="67"/>
                      <a:pt x="124" y="67"/>
                    </a:cubicBezTo>
                    <a:cubicBezTo>
                      <a:pt x="124" y="66"/>
                      <a:pt x="124" y="67"/>
                      <a:pt x="124" y="66"/>
                    </a:cubicBezTo>
                    <a:cubicBezTo>
                      <a:pt x="123" y="66"/>
                      <a:pt x="123" y="66"/>
                      <a:pt x="122" y="66"/>
                    </a:cubicBezTo>
                    <a:cubicBezTo>
                      <a:pt x="122" y="66"/>
                      <a:pt x="121" y="66"/>
                      <a:pt x="121" y="66"/>
                    </a:cubicBezTo>
                    <a:cubicBezTo>
                      <a:pt x="121" y="66"/>
                      <a:pt x="121" y="66"/>
                      <a:pt x="122" y="66"/>
                    </a:cubicBezTo>
                    <a:cubicBezTo>
                      <a:pt x="122" y="65"/>
                      <a:pt x="123" y="65"/>
                      <a:pt x="123" y="65"/>
                    </a:cubicBezTo>
                    <a:cubicBezTo>
                      <a:pt x="123" y="64"/>
                      <a:pt x="123" y="64"/>
                      <a:pt x="123" y="64"/>
                    </a:cubicBezTo>
                    <a:cubicBezTo>
                      <a:pt x="123" y="63"/>
                      <a:pt x="123" y="63"/>
                      <a:pt x="123" y="63"/>
                    </a:cubicBezTo>
                    <a:cubicBezTo>
                      <a:pt x="123" y="63"/>
                      <a:pt x="123" y="62"/>
                      <a:pt x="123" y="62"/>
                    </a:cubicBezTo>
                    <a:cubicBezTo>
                      <a:pt x="123" y="62"/>
                      <a:pt x="122" y="62"/>
                      <a:pt x="122" y="61"/>
                    </a:cubicBezTo>
                    <a:cubicBezTo>
                      <a:pt x="122" y="61"/>
                      <a:pt x="122" y="60"/>
                      <a:pt x="122" y="60"/>
                    </a:cubicBezTo>
                    <a:cubicBezTo>
                      <a:pt x="122" y="60"/>
                      <a:pt x="121" y="60"/>
                      <a:pt x="121" y="60"/>
                    </a:cubicBezTo>
                    <a:cubicBezTo>
                      <a:pt x="120" y="60"/>
                      <a:pt x="120" y="59"/>
                      <a:pt x="119" y="59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18" y="58"/>
                      <a:pt x="118" y="58"/>
                      <a:pt x="118" y="57"/>
                    </a:cubicBezTo>
                    <a:cubicBezTo>
                      <a:pt x="118" y="57"/>
                      <a:pt x="118" y="56"/>
                      <a:pt x="117" y="56"/>
                    </a:cubicBezTo>
                    <a:cubicBezTo>
                      <a:pt x="117" y="56"/>
                      <a:pt x="117" y="55"/>
                      <a:pt x="117" y="55"/>
                    </a:cubicBezTo>
                    <a:cubicBezTo>
                      <a:pt x="116" y="55"/>
                      <a:pt x="116" y="55"/>
                      <a:pt x="116" y="54"/>
                    </a:cubicBezTo>
                    <a:cubicBezTo>
                      <a:pt x="116" y="54"/>
                      <a:pt x="116" y="54"/>
                      <a:pt x="115" y="53"/>
                    </a:cubicBezTo>
                    <a:cubicBezTo>
                      <a:pt x="115" y="53"/>
                      <a:pt x="115" y="53"/>
                      <a:pt x="114" y="53"/>
                    </a:cubicBezTo>
                    <a:cubicBezTo>
                      <a:pt x="114" y="53"/>
                      <a:pt x="114" y="53"/>
                      <a:pt x="114" y="53"/>
                    </a:cubicBezTo>
                    <a:cubicBezTo>
                      <a:pt x="113" y="53"/>
                      <a:pt x="113" y="52"/>
                      <a:pt x="113" y="52"/>
                    </a:cubicBezTo>
                    <a:cubicBezTo>
                      <a:pt x="113" y="51"/>
                      <a:pt x="113" y="51"/>
                      <a:pt x="113" y="51"/>
                    </a:cubicBezTo>
                    <a:cubicBezTo>
                      <a:pt x="114" y="50"/>
                      <a:pt x="114" y="50"/>
                      <a:pt x="114" y="49"/>
                    </a:cubicBezTo>
                    <a:cubicBezTo>
                      <a:pt x="115" y="49"/>
                      <a:pt x="115" y="48"/>
                      <a:pt x="115" y="48"/>
                    </a:cubicBezTo>
                    <a:cubicBezTo>
                      <a:pt x="115" y="48"/>
                      <a:pt x="115" y="48"/>
                      <a:pt x="115" y="48"/>
                    </a:cubicBezTo>
                    <a:cubicBezTo>
                      <a:pt x="115" y="48"/>
                      <a:pt x="115" y="47"/>
                      <a:pt x="115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8" y="46"/>
                      <a:pt x="118" y="46"/>
                      <a:pt x="118" y="46"/>
                    </a:cubicBezTo>
                    <a:cubicBezTo>
                      <a:pt x="118" y="45"/>
                      <a:pt x="118" y="45"/>
                      <a:pt x="118" y="45"/>
                    </a:cubicBezTo>
                    <a:cubicBezTo>
                      <a:pt x="118" y="45"/>
                      <a:pt x="117" y="45"/>
                      <a:pt x="117" y="45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3" y="44"/>
                      <a:pt x="113" y="44"/>
                      <a:pt x="112" y="44"/>
                    </a:cubicBezTo>
                    <a:cubicBezTo>
                      <a:pt x="112" y="45"/>
                      <a:pt x="112" y="44"/>
                      <a:pt x="112" y="45"/>
                    </a:cubicBezTo>
                    <a:cubicBezTo>
                      <a:pt x="111" y="45"/>
                      <a:pt x="112" y="45"/>
                      <a:pt x="111" y="45"/>
                    </a:cubicBezTo>
                    <a:cubicBezTo>
                      <a:pt x="111" y="45"/>
                      <a:pt x="111" y="46"/>
                      <a:pt x="111" y="46"/>
                    </a:cubicBezTo>
                    <a:cubicBezTo>
                      <a:pt x="111" y="46"/>
                      <a:pt x="111" y="46"/>
                      <a:pt x="110" y="46"/>
                    </a:cubicBezTo>
                    <a:cubicBezTo>
                      <a:pt x="110" y="46"/>
                      <a:pt x="110" y="45"/>
                      <a:pt x="110" y="4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44"/>
                      <a:pt x="109" y="44"/>
                      <a:pt x="108" y="44"/>
                    </a:cubicBezTo>
                    <a:cubicBezTo>
                      <a:pt x="108" y="44"/>
                      <a:pt x="108" y="43"/>
                      <a:pt x="108" y="43"/>
                    </a:cubicBezTo>
                    <a:cubicBezTo>
                      <a:pt x="108" y="43"/>
                      <a:pt x="107" y="43"/>
                      <a:pt x="106" y="43"/>
                    </a:cubicBezTo>
                    <a:cubicBezTo>
                      <a:pt x="106" y="43"/>
                      <a:pt x="106" y="42"/>
                      <a:pt x="105" y="42"/>
                    </a:cubicBezTo>
                    <a:cubicBezTo>
                      <a:pt x="105" y="42"/>
                      <a:pt x="105" y="42"/>
                      <a:pt x="105" y="42"/>
                    </a:cubicBezTo>
                    <a:cubicBezTo>
                      <a:pt x="104" y="41"/>
                      <a:pt x="104" y="40"/>
                      <a:pt x="104" y="40"/>
                    </a:cubicBezTo>
                    <a:cubicBezTo>
                      <a:pt x="105" y="40"/>
                      <a:pt x="105" y="40"/>
                      <a:pt x="105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7" y="40"/>
                      <a:pt x="107" y="40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7" y="39"/>
                      <a:pt x="107" y="39"/>
                    </a:cubicBezTo>
                    <a:cubicBezTo>
                      <a:pt x="107" y="38"/>
                      <a:pt x="108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9" y="37"/>
                      <a:pt x="109" y="37"/>
                      <a:pt x="109" y="37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1" y="35"/>
                      <a:pt x="111" y="35"/>
                      <a:pt x="112" y="35"/>
                    </a:cubicBezTo>
                    <a:cubicBezTo>
                      <a:pt x="112" y="35"/>
                      <a:pt x="112" y="35"/>
                      <a:pt x="112" y="35"/>
                    </a:cubicBezTo>
                    <a:cubicBezTo>
                      <a:pt x="112" y="35"/>
                      <a:pt x="112" y="35"/>
                      <a:pt x="113" y="36"/>
                    </a:cubicBezTo>
                    <a:cubicBezTo>
                      <a:pt x="113" y="36"/>
                      <a:pt x="113" y="36"/>
                      <a:pt x="113" y="36"/>
                    </a:cubicBezTo>
                    <a:cubicBezTo>
                      <a:pt x="113" y="36"/>
                      <a:pt x="113" y="36"/>
                      <a:pt x="113" y="37"/>
                    </a:cubicBezTo>
                    <a:cubicBezTo>
                      <a:pt x="113" y="37"/>
                      <a:pt x="113" y="37"/>
                      <a:pt x="113" y="38"/>
                    </a:cubicBezTo>
                    <a:cubicBezTo>
                      <a:pt x="112" y="38"/>
                      <a:pt x="112" y="38"/>
                      <a:pt x="112" y="39"/>
                    </a:cubicBezTo>
                    <a:cubicBezTo>
                      <a:pt x="112" y="39"/>
                      <a:pt x="112" y="39"/>
                      <a:pt x="113" y="39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13" y="41"/>
                      <a:pt x="112" y="41"/>
                      <a:pt x="113" y="41"/>
                    </a:cubicBezTo>
                    <a:cubicBezTo>
                      <a:pt x="113" y="42"/>
                      <a:pt x="113" y="41"/>
                      <a:pt x="114" y="41"/>
                    </a:cubicBezTo>
                    <a:cubicBezTo>
                      <a:pt x="114" y="41"/>
                      <a:pt x="114" y="40"/>
                      <a:pt x="114" y="40"/>
                    </a:cubicBezTo>
                    <a:cubicBezTo>
                      <a:pt x="115" y="40"/>
                      <a:pt x="115" y="39"/>
                      <a:pt x="115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7" y="39"/>
                      <a:pt x="117" y="38"/>
                      <a:pt x="118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8"/>
                      <a:pt x="118" y="38"/>
                      <a:pt x="119" y="38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19" y="37"/>
                      <a:pt x="120" y="37"/>
                      <a:pt x="120" y="37"/>
                    </a:cubicBezTo>
                    <a:cubicBezTo>
                      <a:pt x="120" y="37"/>
                      <a:pt x="121" y="37"/>
                      <a:pt x="121" y="36"/>
                    </a:cubicBezTo>
                    <a:cubicBezTo>
                      <a:pt x="122" y="36"/>
                      <a:pt x="122" y="36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3" y="36"/>
                      <a:pt x="124" y="35"/>
                    </a:cubicBezTo>
                    <a:cubicBezTo>
                      <a:pt x="124" y="35"/>
                      <a:pt x="124" y="34"/>
                      <a:pt x="124" y="34"/>
                    </a:cubicBezTo>
                    <a:cubicBezTo>
                      <a:pt x="125" y="33"/>
                      <a:pt x="125" y="33"/>
                      <a:pt x="126" y="32"/>
                    </a:cubicBezTo>
                    <a:cubicBezTo>
                      <a:pt x="126" y="32"/>
                      <a:pt x="126" y="31"/>
                      <a:pt x="126" y="31"/>
                    </a:cubicBezTo>
                    <a:cubicBezTo>
                      <a:pt x="127" y="31"/>
                      <a:pt x="126" y="30"/>
                      <a:pt x="126" y="30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27" y="30"/>
                      <a:pt x="127" y="31"/>
                      <a:pt x="128" y="31"/>
                    </a:cubicBezTo>
                    <a:cubicBezTo>
                      <a:pt x="128" y="31"/>
                      <a:pt x="128" y="30"/>
                      <a:pt x="128" y="30"/>
                    </a:cubicBezTo>
                    <a:cubicBezTo>
                      <a:pt x="128" y="30"/>
                      <a:pt x="128" y="31"/>
                      <a:pt x="129" y="31"/>
                    </a:cubicBezTo>
                    <a:cubicBezTo>
                      <a:pt x="129" y="31"/>
                      <a:pt x="129" y="31"/>
                      <a:pt x="129" y="31"/>
                    </a:cubicBezTo>
                    <a:cubicBezTo>
                      <a:pt x="129" y="30"/>
                      <a:pt x="129" y="30"/>
                      <a:pt x="129" y="30"/>
                    </a:cubicBezTo>
                    <a:cubicBezTo>
                      <a:pt x="129" y="29"/>
                      <a:pt x="129" y="29"/>
                      <a:pt x="129" y="29"/>
                    </a:cubicBezTo>
                    <a:cubicBezTo>
                      <a:pt x="128" y="28"/>
                      <a:pt x="128" y="28"/>
                      <a:pt x="128" y="27"/>
                    </a:cubicBezTo>
                    <a:cubicBezTo>
                      <a:pt x="128" y="27"/>
                      <a:pt x="127" y="27"/>
                      <a:pt x="127" y="26"/>
                    </a:cubicBezTo>
                    <a:cubicBezTo>
                      <a:pt x="127" y="26"/>
                      <a:pt x="127" y="25"/>
                      <a:pt x="127" y="25"/>
                    </a:cubicBezTo>
                    <a:cubicBezTo>
                      <a:pt x="127" y="24"/>
                      <a:pt x="127" y="24"/>
                      <a:pt x="126" y="24"/>
                    </a:cubicBezTo>
                    <a:cubicBezTo>
                      <a:pt x="126" y="24"/>
                      <a:pt x="126" y="23"/>
                      <a:pt x="127" y="23"/>
                    </a:cubicBezTo>
                    <a:cubicBezTo>
                      <a:pt x="127" y="23"/>
                      <a:pt x="127" y="23"/>
                      <a:pt x="128" y="23"/>
                    </a:cubicBezTo>
                    <a:cubicBezTo>
                      <a:pt x="129" y="23"/>
                      <a:pt x="129" y="23"/>
                      <a:pt x="130" y="22"/>
                    </a:cubicBezTo>
                    <a:cubicBezTo>
                      <a:pt x="130" y="22"/>
                      <a:pt x="130" y="21"/>
                      <a:pt x="129" y="21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9" y="19"/>
                      <a:pt x="129" y="19"/>
                      <a:pt x="129" y="19"/>
                    </a:cubicBezTo>
                    <a:cubicBezTo>
                      <a:pt x="128" y="18"/>
                      <a:pt x="128" y="18"/>
                      <a:pt x="128" y="18"/>
                    </a:cubicBezTo>
                    <a:cubicBezTo>
                      <a:pt x="128" y="17"/>
                      <a:pt x="128" y="17"/>
                      <a:pt x="128" y="17"/>
                    </a:cubicBezTo>
                    <a:cubicBezTo>
                      <a:pt x="128" y="17"/>
                      <a:pt x="128" y="16"/>
                      <a:pt x="128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27" y="16"/>
                      <a:pt x="127" y="15"/>
                      <a:pt x="127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6" y="15"/>
                      <a:pt x="126" y="15"/>
                      <a:pt x="126" y="15"/>
                    </a:cubicBezTo>
                    <a:cubicBezTo>
                      <a:pt x="125" y="15"/>
                      <a:pt x="125" y="16"/>
                      <a:pt x="125" y="16"/>
                    </a:cubicBezTo>
                    <a:cubicBezTo>
                      <a:pt x="124" y="16"/>
                      <a:pt x="124" y="16"/>
                      <a:pt x="123" y="16"/>
                    </a:cubicBezTo>
                    <a:cubicBezTo>
                      <a:pt x="123" y="16"/>
                      <a:pt x="123" y="16"/>
                      <a:pt x="122" y="16"/>
                    </a:cubicBezTo>
                    <a:cubicBezTo>
                      <a:pt x="122" y="16"/>
                      <a:pt x="121" y="16"/>
                      <a:pt x="121" y="16"/>
                    </a:cubicBezTo>
                    <a:cubicBezTo>
                      <a:pt x="121" y="16"/>
                      <a:pt x="120" y="16"/>
                      <a:pt x="120" y="16"/>
                    </a:cubicBezTo>
                    <a:cubicBezTo>
                      <a:pt x="120" y="15"/>
                      <a:pt x="119" y="15"/>
                      <a:pt x="119" y="15"/>
                    </a:cubicBezTo>
                    <a:cubicBezTo>
                      <a:pt x="119" y="14"/>
                      <a:pt x="119" y="14"/>
                      <a:pt x="118" y="14"/>
                    </a:cubicBezTo>
                    <a:cubicBezTo>
                      <a:pt x="118" y="13"/>
                      <a:pt x="117" y="13"/>
                      <a:pt x="117" y="13"/>
                    </a:cubicBezTo>
                    <a:cubicBezTo>
                      <a:pt x="116" y="13"/>
                      <a:pt x="116" y="12"/>
                      <a:pt x="116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4" y="12"/>
                      <a:pt x="114" y="12"/>
                      <a:pt x="113" y="12"/>
                    </a:cubicBezTo>
                    <a:cubicBezTo>
                      <a:pt x="112" y="11"/>
                      <a:pt x="112" y="11"/>
                      <a:pt x="111" y="11"/>
                    </a:cubicBezTo>
                    <a:cubicBezTo>
                      <a:pt x="111" y="11"/>
                      <a:pt x="111" y="11"/>
                      <a:pt x="110" y="11"/>
                    </a:cubicBezTo>
                    <a:cubicBezTo>
                      <a:pt x="110" y="11"/>
                      <a:pt x="110" y="11"/>
                      <a:pt x="109" y="11"/>
                    </a:cubicBezTo>
                    <a:cubicBezTo>
                      <a:pt x="109" y="11"/>
                      <a:pt x="109" y="10"/>
                      <a:pt x="109" y="10"/>
                    </a:cubicBezTo>
                    <a:cubicBezTo>
                      <a:pt x="108" y="10"/>
                      <a:pt x="108" y="9"/>
                      <a:pt x="107" y="9"/>
                    </a:cubicBezTo>
                    <a:cubicBezTo>
                      <a:pt x="107" y="8"/>
                      <a:pt x="106" y="8"/>
                      <a:pt x="106" y="7"/>
                    </a:cubicBezTo>
                    <a:cubicBezTo>
                      <a:pt x="105" y="7"/>
                      <a:pt x="105" y="6"/>
                      <a:pt x="104" y="6"/>
                    </a:cubicBezTo>
                    <a:cubicBezTo>
                      <a:pt x="104" y="6"/>
                      <a:pt x="103" y="5"/>
                      <a:pt x="103" y="5"/>
                    </a:cubicBezTo>
                    <a:cubicBezTo>
                      <a:pt x="103" y="5"/>
                      <a:pt x="103" y="4"/>
                      <a:pt x="102" y="4"/>
                    </a:cubicBezTo>
                    <a:cubicBezTo>
                      <a:pt x="102" y="4"/>
                      <a:pt x="102" y="4"/>
                      <a:pt x="102" y="3"/>
                    </a:cubicBezTo>
                    <a:cubicBezTo>
                      <a:pt x="102" y="3"/>
                      <a:pt x="102" y="3"/>
                      <a:pt x="101" y="3"/>
                    </a:cubicBezTo>
                    <a:cubicBezTo>
                      <a:pt x="101" y="3"/>
                      <a:pt x="101" y="3"/>
                      <a:pt x="101" y="3"/>
                    </a:cubicBezTo>
                    <a:cubicBezTo>
                      <a:pt x="100" y="3"/>
                      <a:pt x="100" y="2"/>
                      <a:pt x="99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8" y="1"/>
                      <a:pt x="98" y="1"/>
                      <a:pt x="97" y="1"/>
                    </a:cubicBezTo>
                    <a:cubicBezTo>
                      <a:pt x="97" y="1"/>
                      <a:pt x="97" y="1"/>
                      <a:pt x="96" y="1"/>
                    </a:cubicBezTo>
                    <a:cubicBezTo>
                      <a:pt x="96" y="1"/>
                      <a:pt x="95" y="1"/>
                      <a:pt x="95" y="1"/>
                    </a:cubicBezTo>
                    <a:cubicBezTo>
                      <a:pt x="95" y="1"/>
                      <a:pt x="95" y="1"/>
                      <a:pt x="94" y="1"/>
                    </a:cubicBezTo>
                    <a:cubicBezTo>
                      <a:pt x="94" y="0"/>
                      <a:pt x="93" y="0"/>
                      <a:pt x="93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1" y="0"/>
                      <a:pt x="91" y="0"/>
                      <a:pt x="90" y="0"/>
                    </a:cubicBezTo>
                    <a:cubicBezTo>
                      <a:pt x="89" y="0"/>
                      <a:pt x="89" y="0"/>
                      <a:pt x="88" y="0"/>
                    </a:cubicBezTo>
                    <a:cubicBezTo>
                      <a:pt x="88" y="1"/>
                      <a:pt x="88" y="0"/>
                      <a:pt x="87" y="1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7" y="2"/>
                      <a:pt x="87" y="2"/>
                      <a:pt x="87" y="2"/>
                    </a:cubicBezTo>
                    <a:cubicBezTo>
                      <a:pt x="87" y="2"/>
                      <a:pt x="87" y="2"/>
                      <a:pt x="88" y="2"/>
                    </a:cubicBezTo>
                    <a:cubicBezTo>
                      <a:pt x="88" y="2"/>
                      <a:pt x="88" y="3"/>
                      <a:pt x="89" y="3"/>
                    </a:cubicBezTo>
                    <a:cubicBezTo>
                      <a:pt x="89" y="3"/>
                      <a:pt x="89" y="3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5"/>
                      <a:pt x="88" y="5"/>
                      <a:pt x="89" y="6"/>
                    </a:cubicBezTo>
                    <a:cubicBezTo>
                      <a:pt x="89" y="6"/>
                      <a:pt x="89" y="6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89" y="9"/>
                      <a:pt x="90" y="9"/>
                      <a:pt x="90" y="9"/>
                    </a:cubicBezTo>
                    <a:cubicBezTo>
                      <a:pt x="90" y="10"/>
                      <a:pt x="89" y="9"/>
                      <a:pt x="89" y="10"/>
                    </a:cubicBezTo>
                    <a:cubicBezTo>
                      <a:pt x="88" y="10"/>
                      <a:pt x="89" y="11"/>
                      <a:pt x="88" y="11"/>
                    </a:cubicBezTo>
                    <a:cubicBezTo>
                      <a:pt x="88" y="11"/>
                      <a:pt x="87" y="11"/>
                      <a:pt x="87" y="11"/>
                    </a:cubicBezTo>
                    <a:cubicBezTo>
                      <a:pt x="86" y="10"/>
                      <a:pt x="86" y="10"/>
                      <a:pt x="85" y="10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3"/>
                    </a:cubicBezTo>
                    <a:cubicBezTo>
                      <a:pt x="85" y="13"/>
                      <a:pt x="85" y="14"/>
                      <a:pt x="85" y="14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5" y="16"/>
                      <a:pt x="86" y="16"/>
                      <a:pt x="86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7" y="16"/>
                      <a:pt x="87" y="16"/>
                      <a:pt x="88" y="16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9" y="16"/>
                      <a:pt x="89" y="16"/>
                      <a:pt x="90" y="16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91" y="16"/>
                      <a:pt x="91" y="16"/>
                      <a:pt x="91" y="15"/>
                    </a:cubicBezTo>
                    <a:cubicBezTo>
                      <a:pt x="91" y="15"/>
                      <a:pt x="91" y="15"/>
                      <a:pt x="92" y="15"/>
                    </a:cubicBezTo>
                    <a:cubicBezTo>
                      <a:pt x="92" y="16"/>
                      <a:pt x="92" y="16"/>
                      <a:pt x="93" y="16"/>
                    </a:cubicBezTo>
                    <a:cubicBezTo>
                      <a:pt x="93" y="16"/>
                      <a:pt x="93" y="17"/>
                      <a:pt x="94" y="17"/>
                    </a:cubicBezTo>
                    <a:cubicBezTo>
                      <a:pt x="94" y="17"/>
                      <a:pt x="95" y="17"/>
                      <a:pt x="95" y="17"/>
                    </a:cubicBezTo>
                    <a:cubicBezTo>
                      <a:pt x="96" y="17"/>
                      <a:pt x="96" y="17"/>
                      <a:pt x="96" y="18"/>
                    </a:cubicBezTo>
                    <a:cubicBezTo>
                      <a:pt x="96" y="18"/>
                      <a:pt x="96" y="18"/>
                      <a:pt x="96" y="19"/>
                    </a:cubicBezTo>
                    <a:cubicBezTo>
                      <a:pt x="97" y="19"/>
                      <a:pt x="97" y="19"/>
                      <a:pt x="97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6" y="20"/>
                      <a:pt x="96" y="20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3" y="19"/>
                      <a:pt x="93" y="19"/>
                      <a:pt x="92" y="19"/>
                    </a:cubicBezTo>
                    <a:cubicBezTo>
                      <a:pt x="92" y="20"/>
                      <a:pt x="92" y="20"/>
                      <a:pt x="91" y="20"/>
                    </a:cubicBezTo>
                    <a:cubicBezTo>
                      <a:pt x="91" y="20"/>
                      <a:pt x="91" y="20"/>
                      <a:pt x="90" y="20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89" y="23"/>
                      <a:pt x="89" y="23"/>
                      <a:pt x="88" y="23"/>
                    </a:cubicBezTo>
                    <a:cubicBezTo>
                      <a:pt x="88" y="23"/>
                      <a:pt x="88" y="22"/>
                      <a:pt x="87" y="23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6" y="24"/>
                      <a:pt x="86" y="25"/>
                      <a:pt x="86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3" y="24"/>
                      <a:pt x="83" y="24"/>
                    </a:cubicBezTo>
                    <a:cubicBezTo>
                      <a:pt x="83" y="23"/>
                      <a:pt x="83" y="23"/>
                      <a:pt x="82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1" y="24"/>
                      <a:pt x="81" y="25"/>
                      <a:pt x="81" y="25"/>
                    </a:cubicBezTo>
                    <a:cubicBezTo>
                      <a:pt x="81" y="25"/>
                      <a:pt x="81" y="25"/>
                      <a:pt x="81" y="26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3" y="26"/>
                      <a:pt x="83" y="26"/>
                      <a:pt x="83" y="27"/>
                    </a:cubicBezTo>
                    <a:cubicBezTo>
                      <a:pt x="83" y="27"/>
                      <a:pt x="84" y="27"/>
                      <a:pt x="84" y="27"/>
                    </a:cubicBezTo>
                    <a:cubicBezTo>
                      <a:pt x="84" y="28"/>
                      <a:pt x="84" y="28"/>
                      <a:pt x="83" y="28"/>
                    </a:cubicBezTo>
                    <a:cubicBezTo>
                      <a:pt x="83" y="28"/>
                      <a:pt x="83" y="28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2" y="30"/>
                      <a:pt x="82" y="30"/>
                    </a:cubicBezTo>
                    <a:cubicBezTo>
                      <a:pt x="81" y="30"/>
                      <a:pt x="81" y="30"/>
                      <a:pt x="81" y="31"/>
                    </a:cubicBezTo>
                    <a:cubicBezTo>
                      <a:pt x="81" y="31"/>
                      <a:pt x="81" y="31"/>
                      <a:pt x="80" y="32"/>
                    </a:cubicBezTo>
                    <a:cubicBezTo>
                      <a:pt x="80" y="32"/>
                      <a:pt x="79" y="31"/>
                      <a:pt x="79" y="31"/>
                    </a:cubicBezTo>
                    <a:cubicBezTo>
                      <a:pt x="78" y="31"/>
                      <a:pt x="78" y="31"/>
                      <a:pt x="77" y="32"/>
                    </a:cubicBezTo>
                    <a:cubicBezTo>
                      <a:pt x="77" y="32"/>
                      <a:pt x="76" y="32"/>
                      <a:pt x="76" y="32"/>
                    </a:cubicBezTo>
                    <a:cubicBezTo>
                      <a:pt x="76" y="32"/>
                      <a:pt x="75" y="31"/>
                      <a:pt x="75" y="32"/>
                    </a:cubicBezTo>
                    <a:cubicBezTo>
                      <a:pt x="75" y="32"/>
                      <a:pt x="74" y="32"/>
                      <a:pt x="74" y="32"/>
                    </a:cubicBezTo>
                    <a:cubicBezTo>
                      <a:pt x="74" y="32"/>
                      <a:pt x="74" y="32"/>
                      <a:pt x="73" y="32"/>
                    </a:cubicBezTo>
                    <a:cubicBezTo>
                      <a:pt x="73" y="33"/>
                      <a:pt x="73" y="33"/>
                      <a:pt x="72" y="33"/>
                    </a:cubicBezTo>
                    <a:cubicBezTo>
                      <a:pt x="72" y="33"/>
                      <a:pt x="72" y="34"/>
                      <a:pt x="71" y="34"/>
                    </a:cubicBezTo>
                    <a:cubicBezTo>
                      <a:pt x="71" y="34"/>
                      <a:pt x="71" y="34"/>
                      <a:pt x="70" y="34"/>
                    </a:cubicBezTo>
                    <a:cubicBezTo>
                      <a:pt x="70" y="34"/>
                      <a:pt x="70" y="33"/>
                      <a:pt x="70" y="33"/>
                    </a:cubicBezTo>
                    <a:cubicBezTo>
                      <a:pt x="70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8" y="33"/>
                    </a:cubicBezTo>
                    <a:cubicBezTo>
                      <a:pt x="68" y="33"/>
                      <a:pt x="67" y="33"/>
                      <a:pt x="67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2" y="31"/>
                      <a:pt x="62" y="31"/>
                      <a:pt x="61" y="31"/>
                    </a:cubicBezTo>
                    <a:cubicBezTo>
                      <a:pt x="61" y="31"/>
                      <a:pt x="61" y="31"/>
                      <a:pt x="60" y="31"/>
                    </a:cubicBezTo>
                    <a:cubicBezTo>
                      <a:pt x="60" y="31"/>
                      <a:pt x="59" y="31"/>
                      <a:pt x="59" y="31"/>
                    </a:cubicBezTo>
                    <a:cubicBezTo>
                      <a:pt x="58" y="31"/>
                      <a:pt x="58" y="31"/>
                      <a:pt x="57" y="31"/>
                    </a:cubicBezTo>
                    <a:cubicBezTo>
                      <a:pt x="56" y="31"/>
                      <a:pt x="56" y="31"/>
                      <a:pt x="55" y="31"/>
                    </a:cubicBezTo>
                    <a:cubicBezTo>
                      <a:pt x="54" y="31"/>
                      <a:pt x="54" y="31"/>
                      <a:pt x="53" y="31"/>
                    </a:cubicBezTo>
                    <a:cubicBezTo>
                      <a:pt x="52" y="31"/>
                      <a:pt x="51" y="31"/>
                      <a:pt x="50" y="31"/>
                    </a:cubicBezTo>
                    <a:cubicBezTo>
                      <a:pt x="50" y="31"/>
                      <a:pt x="50" y="31"/>
                      <a:pt x="49" y="30"/>
                    </a:cubicBezTo>
                    <a:cubicBezTo>
                      <a:pt x="49" y="30"/>
                      <a:pt x="49" y="30"/>
                      <a:pt x="48" y="29"/>
                    </a:cubicBezTo>
                    <a:cubicBezTo>
                      <a:pt x="47" y="29"/>
                      <a:pt x="47" y="28"/>
                      <a:pt x="46" y="28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6"/>
                      <a:pt x="45" y="26"/>
                      <a:pt x="44" y="26"/>
                    </a:cubicBezTo>
                    <a:cubicBezTo>
                      <a:pt x="44" y="25"/>
                      <a:pt x="44" y="25"/>
                      <a:pt x="43" y="25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0" y="24"/>
                      <a:pt x="40" y="23"/>
                    </a:cubicBezTo>
                    <a:cubicBezTo>
                      <a:pt x="40" y="23"/>
                      <a:pt x="40" y="23"/>
                      <a:pt x="39" y="23"/>
                    </a:cubicBezTo>
                    <a:cubicBezTo>
                      <a:pt x="39" y="22"/>
                      <a:pt x="39" y="22"/>
                      <a:pt x="38" y="22"/>
                    </a:cubicBezTo>
                    <a:cubicBezTo>
                      <a:pt x="38" y="21"/>
                      <a:pt x="37" y="21"/>
                      <a:pt x="37" y="21"/>
                    </a:cubicBezTo>
                    <a:cubicBezTo>
                      <a:pt x="36" y="21"/>
                      <a:pt x="36" y="21"/>
                      <a:pt x="35" y="21"/>
                    </a:cubicBezTo>
                    <a:cubicBezTo>
                      <a:pt x="34" y="21"/>
                      <a:pt x="34" y="22"/>
                      <a:pt x="33" y="21"/>
                    </a:cubicBezTo>
                    <a:cubicBezTo>
                      <a:pt x="33" y="21"/>
                      <a:pt x="33" y="21"/>
                      <a:pt x="33" y="20"/>
                    </a:cubicBezTo>
                    <a:cubicBezTo>
                      <a:pt x="32" y="20"/>
                      <a:pt x="33" y="19"/>
                      <a:pt x="32" y="19"/>
                    </a:cubicBezTo>
                    <a:cubicBezTo>
                      <a:pt x="32" y="19"/>
                      <a:pt x="32" y="19"/>
                      <a:pt x="32" y="18"/>
                    </a:cubicBezTo>
                    <a:cubicBezTo>
                      <a:pt x="32" y="18"/>
                      <a:pt x="31" y="18"/>
                      <a:pt x="31" y="17"/>
                    </a:cubicBezTo>
                    <a:cubicBezTo>
                      <a:pt x="30" y="17"/>
                      <a:pt x="30" y="16"/>
                      <a:pt x="29" y="16"/>
                    </a:cubicBezTo>
                    <a:cubicBezTo>
                      <a:pt x="29" y="16"/>
                      <a:pt x="28" y="17"/>
                      <a:pt x="28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2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2" y="12"/>
                    </a:cubicBezTo>
                    <a:cubicBezTo>
                      <a:pt x="21" y="12"/>
                      <a:pt x="21" y="12"/>
                      <a:pt x="20" y="13"/>
                    </a:cubicBezTo>
                    <a:cubicBezTo>
                      <a:pt x="19" y="13"/>
                      <a:pt x="19" y="14"/>
                      <a:pt x="19" y="15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8"/>
                      <a:pt x="19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7"/>
                    </a:cubicBezTo>
                    <a:cubicBezTo>
                      <a:pt x="14" y="17"/>
                      <a:pt x="14" y="18"/>
                      <a:pt x="14" y="19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4" y="22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4"/>
                    </a:cubicBezTo>
                    <a:cubicBezTo>
                      <a:pt x="15" y="24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1" y="25"/>
                    </a:cubicBezTo>
                    <a:cubicBezTo>
                      <a:pt x="11" y="25"/>
                      <a:pt x="11" y="25"/>
                      <a:pt x="11" y="26"/>
                    </a:cubicBezTo>
                    <a:cubicBezTo>
                      <a:pt x="12" y="26"/>
                      <a:pt x="12" y="26"/>
                      <a:pt x="12" y="27"/>
                    </a:cubicBezTo>
                    <a:cubicBezTo>
                      <a:pt x="12" y="27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3"/>
                      <a:pt x="12" y="33"/>
                    </a:cubicBezTo>
                    <a:cubicBezTo>
                      <a:pt x="11" y="33"/>
                      <a:pt x="11" y="33"/>
                      <a:pt x="10" y="33"/>
                    </a:cubicBezTo>
                    <a:cubicBezTo>
                      <a:pt x="10" y="33"/>
                      <a:pt x="10" y="34"/>
                      <a:pt x="9" y="34"/>
                    </a:cubicBezTo>
                    <a:cubicBezTo>
                      <a:pt x="9" y="35"/>
                      <a:pt x="9" y="34"/>
                      <a:pt x="9" y="35"/>
                    </a:cubicBezTo>
                    <a:cubicBezTo>
                      <a:pt x="8" y="35"/>
                      <a:pt x="8" y="35"/>
                      <a:pt x="7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4" y="36"/>
                      <a:pt x="4" y="36"/>
                      <a:pt x="3" y="36"/>
                    </a:cubicBezTo>
                    <a:cubicBezTo>
                      <a:pt x="3" y="37"/>
                      <a:pt x="3" y="37"/>
                      <a:pt x="2" y="37"/>
                    </a:cubicBezTo>
                    <a:cubicBezTo>
                      <a:pt x="2" y="37"/>
                      <a:pt x="2" y="37"/>
                      <a:pt x="1" y="38"/>
                    </a:cubicBezTo>
                    <a:cubicBezTo>
                      <a:pt x="1" y="38"/>
                      <a:pt x="1" y="38"/>
                      <a:pt x="1" y="39"/>
                    </a:cubicBezTo>
                    <a:cubicBezTo>
                      <a:pt x="0" y="39"/>
                      <a:pt x="1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3"/>
                      <a:pt x="2" y="43"/>
                      <a:pt x="2" y="43"/>
                    </a:cubicBezTo>
                    <a:cubicBezTo>
                      <a:pt x="3" y="43"/>
                      <a:pt x="4" y="42"/>
                      <a:pt x="4" y="43"/>
                    </a:cubicBezTo>
                    <a:cubicBezTo>
                      <a:pt x="5" y="43"/>
                      <a:pt x="5" y="43"/>
                      <a:pt x="5" y="44"/>
                    </a:cubicBezTo>
                    <a:cubicBezTo>
                      <a:pt x="5" y="44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7" y="47"/>
                      <a:pt x="7" y="47"/>
                    </a:cubicBezTo>
                    <a:cubicBezTo>
                      <a:pt x="7" y="47"/>
                      <a:pt x="8" y="47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9" y="49"/>
                      <a:pt x="9" y="50"/>
                    </a:cubicBezTo>
                    <a:cubicBezTo>
                      <a:pt x="9" y="50"/>
                      <a:pt x="10" y="50"/>
                      <a:pt x="10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2" y="51"/>
                      <a:pt x="12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3" y="51"/>
                      <a:pt x="14" y="52"/>
                    </a:cubicBezTo>
                    <a:cubicBezTo>
                      <a:pt x="14" y="52"/>
                      <a:pt x="15" y="52"/>
                      <a:pt x="15" y="53"/>
                    </a:cubicBezTo>
                    <a:cubicBezTo>
                      <a:pt x="16" y="53"/>
                      <a:pt x="16" y="53"/>
                      <a:pt x="17" y="54"/>
                    </a:cubicBezTo>
                    <a:cubicBezTo>
                      <a:pt x="17" y="54"/>
                      <a:pt x="17" y="55"/>
                      <a:pt x="17" y="55"/>
                    </a:cubicBezTo>
                    <a:cubicBezTo>
                      <a:pt x="18" y="56"/>
                      <a:pt x="18" y="56"/>
                      <a:pt x="18" y="57"/>
                    </a:cubicBezTo>
                    <a:cubicBezTo>
                      <a:pt x="18" y="57"/>
                      <a:pt x="19" y="57"/>
                      <a:pt x="19" y="58"/>
                    </a:cubicBezTo>
                    <a:cubicBezTo>
                      <a:pt x="19" y="58"/>
                      <a:pt x="19" y="59"/>
                      <a:pt x="19" y="59"/>
                    </a:cubicBezTo>
                    <a:cubicBezTo>
                      <a:pt x="19" y="60"/>
                      <a:pt x="18" y="60"/>
                      <a:pt x="18" y="60"/>
                    </a:cubicBezTo>
                    <a:cubicBezTo>
                      <a:pt x="17" y="61"/>
                      <a:pt x="17" y="62"/>
                      <a:pt x="18" y="62"/>
                    </a:cubicBezTo>
                    <a:cubicBezTo>
                      <a:pt x="18" y="63"/>
                      <a:pt x="19" y="62"/>
                      <a:pt x="19" y="63"/>
                    </a:cubicBezTo>
                    <a:cubicBezTo>
                      <a:pt x="20" y="63"/>
                      <a:pt x="20" y="64"/>
                      <a:pt x="21" y="64"/>
                    </a:cubicBezTo>
                    <a:cubicBezTo>
                      <a:pt x="21" y="64"/>
                      <a:pt x="22" y="64"/>
                      <a:pt x="22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4"/>
                      <a:pt x="24" y="64"/>
                      <a:pt x="24" y="64"/>
                    </a:cubicBezTo>
                    <a:cubicBezTo>
                      <a:pt x="24" y="64"/>
                      <a:pt x="25" y="65"/>
                      <a:pt x="25" y="65"/>
                    </a:cubicBezTo>
                    <a:cubicBezTo>
                      <a:pt x="25" y="65"/>
                      <a:pt x="25" y="65"/>
                      <a:pt x="26" y="65"/>
                    </a:cubicBezTo>
                    <a:cubicBezTo>
                      <a:pt x="26" y="66"/>
                      <a:pt x="26" y="66"/>
                      <a:pt x="27" y="66"/>
                    </a:cubicBezTo>
                    <a:cubicBezTo>
                      <a:pt x="27" y="66"/>
                      <a:pt x="27" y="66"/>
                      <a:pt x="28" y="66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0" y="68"/>
                      <a:pt x="30" y="68"/>
                      <a:pt x="31" y="68"/>
                    </a:cubicBezTo>
                    <a:cubicBezTo>
                      <a:pt x="31" y="69"/>
                      <a:pt x="31" y="69"/>
                      <a:pt x="32" y="69"/>
                    </a:cubicBezTo>
                    <a:cubicBezTo>
                      <a:pt x="32" y="69"/>
                      <a:pt x="32" y="69"/>
                      <a:pt x="33" y="69"/>
                    </a:cubicBezTo>
                    <a:cubicBezTo>
                      <a:pt x="33" y="69"/>
                      <a:pt x="33" y="69"/>
                      <a:pt x="34" y="69"/>
                    </a:cubicBezTo>
                    <a:cubicBezTo>
                      <a:pt x="34" y="69"/>
                      <a:pt x="34" y="70"/>
                      <a:pt x="34" y="70"/>
                    </a:cubicBezTo>
                    <a:cubicBezTo>
                      <a:pt x="35" y="71"/>
                      <a:pt x="35" y="71"/>
                      <a:pt x="36" y="71"/>
                    </a:cubicBezTo>
                    <a:cubicBezTo>
                      <a:pt x="36" y="71"/>
                      <a:pt x="37" y="70"/>
                      <a:pt x="37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9" y="70"/>
                      <a:pt x="39" y="71"/>
                      <a:pt x="39" y="71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2"/>
                      <a:pt x="41" y="72"/>
                      <a:pt x="41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2" y="71"/>
                      <a:pt x="43" y="71"/>
                      <a:pt x="43" y="71"/>
                    </a:cubicBezTo>
                    <a:cubicBezTo>
                      <a:pt x="44" y="71"/>
                      <a:pt x="44" y="71"/>
                      <a:pt x="45" y="71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46" y="73"/>
                      <a:pt x="46" y="72"/>
                      <a:pt x="46" y="72"/>
                    </a:cubicBezTo>
                    <a:cubicBezTo>
                      <a:pt x="47" y="72"/>
                      <a:pt x="47" y="72"/>
                      <a:pt x="48" y="71"/>
                    </a:cubicBezTo>
                    <a:cubicBezTo>
                      <a:pt x="48" y="71"/>
                      <a:pt x="48" y="71"/>
                      <a:pt x="48" y="71"/>
                    </a:cubicBezTo>
                    <a:cubicBezTo>
                      <a:pt x="48" y="71"/>
                      <a:pt x="48" y="72"/>
                      <a:pt x="49" y="72"/>
                    </a:cubicBezTo>
                    <a:cubicBezTo>
                      <a:pt x="49" y="72"/>
                      <a:pt x="49" y="72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0" y="71"/>
                      <a:pt x="50" y="71"/>
                      <a:pt x="50" y="71"/>
                    </a:cubicBezTo>
                    <a:cubicBezTo>
                      <a:pt x="51" y="70"/>
                      <a:pt x="51" y="70"/>
                      <a:pt x="52" y="70"/>
                    </a:cubicBezTo>
                    <a:cubicBezTo>
                      <a:pt x="52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70"/>
                      <a:pt x="54" y="70"/>
                      <a:pt x="55" y="70"/>
                    </a:cubicBezTo>
                    <a:cubicBezTo>
                      <a:pt x="55" y="70"/>
                      <a:pt x="56" y="70"/>
                      <a:pt x="56" y="70"/>
                    </a:cubicBezTo>
                    <a:cubicBezTo>
                      <a:pt x="57" y="70"/>
                      <a:pt x="57" y="70"/>
                      <a:pt x="58" y="70"/>
                    </a:cubicBezTo>
                    <a:cubicBezTo>
                      <a:pt x="58" y="70"/>
                      <a:pt x="59" y="69"/>
                      <a:pt x="59" y="69"/>
                    </a:cubicBezTo>
                    <a:cubicBezTo>
                      <a:pt x="59" y="69"/>
                      <a:pt x="60" y="70"/>
                      <a:pt x="60" y="70"/>
                    </a:cubicBezTo>
                    <a:cubicBezTo>
                      <a:pt x="61" y="70"/>
                      <a:pt x="61" y="69"/>
                      <a:pt x="62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4" y="69"/>
                      <a:pt x="64" y="70"/>
                      <a:pt x="64" y="70"/>
                    </a:cubicBezTo>
                    <a:cubicBezTo>
                      <a:pt x="65" y="71"/>
                      <a:pt x="65" y="71"/>
                      <a:pt x="65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1"/>
                      <a:pt x="66" y="71"/>
                      <a:pt x="66" y="72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8" y="73"/>
                      <a:pt x="68" y="74"/>
                      <a:pt x="69" y="74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0" y="76"/>
                      <a:pt x="69" y="76"/>
                      <a:pt x="70" y="77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9"/>
                      <a:pt x="69" y="79"/>
                      <a:pt x="69" y="80"/>
                    </a:cubicBezTo>
                    <a:cubicBezTo>
                      <a:pt x="68" y="80"/>
                      <a:pt x="68" y="81"/>
                      <a:pt x="68" y="81"/>
                    </a:cubicBezTo>
                    <a:cubicBezTo>
                      <a:pt x="67" y="82"/>
                      <a:pt x="68" y="82"/>
                      <a:pt x="68" y="83"/>
                    </a:cubicBezTo>
                    <a:cubicBezTo>
                      <a:pt x="68" y="83"/>
                      <a:pt x="68" y="84"/>
                      <a:pt x="69" y="84"/>
                    </a:cubicBezTo>
                    <a:cubicBezTo>
                      <a:pt x="69" y="84"/>
                      <a:pt x="70" y="84"/>
                      <a:pt x="70" y="84"/>
                    </a:cubicBezTo>
                    <a:cubicBezTo>
                      <a:pt x="71" y="84"/>
                      <a:pt x="71" y="83"/>
                      <a:pt x="71" y="84"/>
                    </a:cubicBezTo>
                    <a:cubicBezTo>
                      <a:pt x="72" y="84"/>
                      <a:pt x="71" y="85"/>
                      <a:pt x="72" y="85"/>
                    </a:cubicBezTo>
                    <a:cubicBezTo>
                      <a:pt x="72" y="86"/>
                      <a:pt x="72" y="86"/>
                      <a:pt x="72" y="87"/>
                    </a:cubicBezTo>
                    <a:cubicBezTo>
                      <a:pt x="73" y="87"/>
                      <a:pt x="73" y="87"/>
                      <a:pt x="73" y="87"/>
                    </a:cubicBezTo>
                    <a:cubicBezTo>
                      <a:pt x="74" y="87"/>
                      <a:pt x="74" y="87"/>
                      <a:pt x="74" y="88"/>
                    </a:cubicBezTo>
                    <a:cubicBezTo>
                      <a:pt x="74" y="88"/>
                      <a:pt x="73" y="88"/>
                      <a:pt x="73" y="89"/>
                    </a:cubicBezTo>
                    <a:cubicBezTo>
                      <a:pt x="73" y="89"/>
                      <a:pt x="73" y="89"/>
                      <a:pt x="73" y="90"/>
                    </a:cubicBezTo>
                    <a:cubicBezTo>
                      <a:pt x="74" y="90"/>
                      <a:pt x="74" y="90"/>
                      <a:pt x="75" y="90"/>
                    </a:cubicBezTo>
                    <a:cubicBezTo>
                      <a:pt x="75" y="90"/>
                      <a:pt x="75" y="91"/>
                      <a:pt x="76" y="91"/>
                    </a:cubicBezTo>
                    <a:cubicBezTo>
                      <a:pt x="76" y="92"/>
                      <a:pt x="77" y="92"/>
                      <a:pt x="77" y="92"/>
                    </a:cubicBezTo>
                    <a:cubicBezTo>
                      <a:pt x="77" y="92"/>
                      <a:pt x="77" y="92"/>
                      <a:pt x="77" y="92"/>
                    </a:cubicBezTo>
                    <a:cubicBezTo>
                      <a:pt x="78" y="92"/>
                      <a:pt x="78" y="92"/>
                      <a:pt x="79" y="92"/>
                    </a:cubicBezTo>
                    <a:cubicBezTo>
                      <a:pt x="79" y="92"/>
                      <a:pt x="79" y="93"/>
                      <a:pt x="80" y="92"/>
                    </a:cubicBezTo>
                    <a:cubicBezTo>
                      <a:pt x="80" y="92"/>
                      <a:pt x="80" y="92"/>
                      <a:pt x="80" y="91"/>
                    </a:cubicBezTo>
                    <a:cubicBezTo>
                      <a:pt x="80" y="91"/>
                      <a:pt x="79" y="91"/>
                      <a:pt x="79" y="90"/>
                    </a:cubicBezTo>
                    <a:cubicBezTo>
                      <a:pt x="79" y="90"/>
                      <a:pt x="79" y="89"/>
                      <a:pt x="79" y="89"/>
                    </a:cubicBezTo>
                    <a:cubicBezTo>
                      <a:pt x="80" y="89"/>
                      <a:pt x="80" y="89"/>
                      <a:pt x="80" y="89"/>
                    </a:cubicBezTo>
                    <a:cubicBezTo>
                      <a:pt x="81" y="89"/>
                      <a:pt x="81" y="89"/>
                      <a:pt x="81" y="89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8"/>
                      <a:pt x="82" y="88"/>
                      <a:pt x="82" y="88"/>
                    </a:cubicBezTo>
                    <a:cubicBezTo>
                      <a:pt x="83" y="88"/>
                      <a:pt x="83" y="88"/>
                      <a:pt x="83" y="88"/>
                    </a:cubicBezTo>
                    <a:cubicBezTo>
                      <a:pt x="84" y="88"/>
                      <a:pt x="84" y="88"/>
                      <a:pt x="84" y="88"/>
                    </a:cubicBezTo>
                    <a:cubicBezTo>
                      <a:pt x="85" y="88"/>
                      <a:pt x="85" y="88"/>
                      <a:pt x="85" y="88"/>
                    </a:cubicBezTo>
                    <a:cubicBezTo>
                      <a:pt x="86" y="88"/>
                      <a:pt x="86" y="88"/>
                      <a:pt x="86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86"/>
                      <a:pt x="87" y="86"/>
                      <a:pt x="88" y="86"/>
                    </a:cubicBezTo>
                    <a:cubicBezTo>
                      <a:pt x="88" y="86"/>
                      <a:pt x="88" y="87"/>
                      <a:pt x="89" y="87"/>
                    </a:cubicBezTo>
                    <a:cubicBezTo>
                      <a:pt x="89" y="87"/>
                      <a:pt x="90" y="87"/>
                      <a:pt x="90" y="87"/>
                    </a:cubicBezTo>
                    <a:cubicBezTo>
                      <a:pt x="91" y="87"/>
                      <a:pt x="91" y="87"/>
                      <a:pt x="91" y="87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8"/>
                      <a:pt x="91" y="88"/>
                      <a:pt x="91" y="89"/>
                    </a:cubicBezTo>
                    <a:cubicBezTo>
                      <a:pt x="91" y="89"/>
                      <a:pt x="91" y="89"/>
                      <a:pt x="92" y="89"/>
                    </a:cubicBezTo>
                    <a:cubicBezTo>
                      <a:pt x="92" y="90"/>
                      <a:pt x="92" y="90"/>
                      <a:pt x="93" y="90"/>
                    </a:cubicBezTo>
                    <a:cubicBezTo>
                      <a:pt x="93" y="91"/>
                      <a:pt x="93" y="91"/>
                      <a:pt x="94" y="91"/>
                    </a:cubicBezTo>
                    <a:cubicBezTo>
                      <a:pt x="94" y="91"/>
                      <a:pt x="95" y="91"/>
                      <a:pt x="95" y="91"/>
                    </a:cubicBezTo>
                    <a:cubicBezTo>
                      <a:pt x="95" y="91"/>
                      <a:pt x="95" y="91"/>
                      <a:pt x="96" y="9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4" name="Freeform 43"/>
              <p:cNvSpPr>
                <a:spLocks/>
              </p:cNvSpPr>
              <p:nvPr/>
            </p:nvSpPr>
            <p:spPr bwMode="auto">
              <a:xfrm>
                <a:off x="6978652" y="2632076"/>
                <a:ext cx="152400" cy="130175"/>
              </a:xfrm>
              <a:custGeom>
                <a:avLst/>
                <a:gdLst>
                  <a:gd name="T0" fmla="*/ 6 w 14"/>
                  <a:gd name="T1" fmla="*/ 12 h 12"/>
                  <a:gd name="T2" fmla="*/ 6 w 14"/>
                  <a:gd name="T3" fmla="*/ 12 h 12"/>
                  <a:gd name="T4" fmla="*/ 7 w 14"/>
                  <a:gd name="T5" fmla="*/ 11 h 12"/>
                  <a:gd name="T6" fmla="*/ 8 w 14"/>
                  <a:gd name="T7" fmla="*/ 11 h 12"/>
                  <a:gd name="T8" fmla="*/ 8 w 14"/>
                  <a:gd name="T9" fmla="*/ 11 h 12"/>
                  <a:gd name="T10" fmla="*/ 9 w 14"/>
                  <a:gd name="T11" fmla="*/ 10 h 12"/>
                  <a:gd name="T12" fmla="*/ 10 w 14"/>
                  <a:gd name="T13" fmla="*/ 10 h 12"/>
                  <a:gd name="T14" fmla="*/ 10 w 14"/>
                  <a:gd name="T15" fmla="*/ 9 h 12"/>
                  <a:gd name="T16" fmla="*/ 10 w 14"/>
                  <a:gd name="T17" fmla="*/ 8 h 12"/>
                  <a:gd name="T18" fmla="*/ 11 w 14"/>
                  <a:gd name="T19" fmla="*/ 8 h 12"/>
                  <a:gd name="T20" fmla="*/ 11 w 14"/>
                  <a:gd name="T21" fmla="*/ 7 h 12"/>
                  <a:gd name="T22" fmla="*/ 12 w 14"/>
                  <a:gd name="T23" fmla="*/ 7 h 12"/>
                  <a:gd name="T24" fmla="*/ 13 w 14"/>
                  <a:gd name="T25" fmla="*/ 6 h 12"/>
                  <a:gd name="T26" fmla="*/ 13 w 14"/>
                  <a:gd name="T27" fmla="*/ 7 h 12"/>
                  <a:gd name="T28" fmla="*/ 14 w 14"/>
                  <a:gd name="T29" fmla="*/ 6 h 12"/>
                  <a:gd name="T30" fmla="*/ 14 w 14"/>
                  <a:gd name="T31" fmla="*/ 5 h 12"/>
                  <a:gd name="T32" fmla="*/ 13 w 14"/>
                  <a:gd name="T33" fmla="*/ 4 h 12"/>
                  <a:gd name="T34" fmla="*/ 14 w 14"/>
                  <a:gd name="T35" fmla="*/ 3 h 12"/>
                  <a:gd name="T36" fmla="*/ 13 w 14"/>
                  <a:gd name="T37" fmla="*/ 2 h 12"/>
                  <a:gd name="T38" fmla="*/ 13 w 14"/>
                  <a:gd name="T39" fmla="*/ 2 h 12"/>
                  <a:gd name="T40" fmla="*/ 12 w 14"/>
                  <a:gd name="T41" fmla="*/ 1 h 12"/>
                  <a:gd name="T42" fmla="*/ 12 w 14"/>
                  <a:gd name="T43" fmla="*/ 1 h 12"/>
                  <a:gd name="T44" fmla="*/ 11 w 14"/>
                  <a:gd name="T45" fmla="*/ 1 h 12"/>
                  <a:gd name="T46" fmla="*/ 10 w 14"/>
                  <a:gd name="T47" fmla="*/ 0 h 12"/>
                  <a:gd name="T48" fmla="*/ 10 w 14"/>
                  <a:gd name="T49" fmla="*/ 1 h 12"/>
                  <a:gd name="T50" fmla="*/ 9 w 14"/>
                  <a:gd name="T51" fmla="*/ 2 h 12"/>
                  <a:gd name="T52" fmla="*/ 8 w 14"/>
                  <a:gd name="T53" fmla="*/ 1 h 12"/>
                  <a:gd name="T54" fmla="*/ 7 w 14"/>
                  <a:gd name="T55" fmla="*/ 1 h 12"/>
                  <a:gd name="T56" fmla="*/ 7 w 14"/>
                  <a:gd name="T57" fmla="*/ 1 h 12"/>
                  <a:gd name="T58" fmla="*/ 6 w 14"/>
                  <a:gd name="T59" fmla="*/ 1 h 12"/>
                  <a:gd name="T60" fmla="*/ 5 w 14"/>
                  <a:gd name="T61" fmla="*/ 1 h 12"/>
                  <a:gd name="T62" fmla="*/ 4 w 14"/>
                  <a:gd name="T63" fmla="*/ 1 h 12"/>
                  <a:gd name="T64" fmla="*/ 3 w 14"/>
                  <a:gd name="T65" fmla="*/ 1 h 12"/>
                  <a:gd name="T66" fmla="*/ 2 w 14"/>
                  <a:gd name="T67" fmla="*/ 1 h 12"/>
                  <a:gd name="T68" fmla="*/ 1 w 14"/>
                  <a:gd name="T69" fmla="*/ 2 h 12"/>
                  <a:gd name="T70" fmla="*/ 1 w 14"/>
                  <a:gd name="T71" fmla="*/ 3 h 12"/>
                  <a:gd name="T72" fmla="*/ 0 w 14"/>
                  <a:gd name="T73" fmla="*/ 3 h 12"/>
                  <a:gd name="T74" fmla="*/ 0 w 14"/>
                  <a:gd name="T75" fmla="*/ 5 h 12"/>
                  <a:gd name="T76" fmla="*/ 1 w 14"/>
                  <a:gd name="T77" fmla="*/ 5 h 12"/>
                  <a:gd name="T78" fmla="*/ 1 w 14"/>
                  <a:gd name="T79" fmla="*/ 6 h 12"/>
                  <a:gd name="T80" fmla="*/ 1 w 14"/>
                  <a:gd name="T81" fmla="*/ 7 h 12"/>
                  <a:gd name="T82" fmla="*/ 1 w 14"/>
                  <a:gd name="T83" fmla="*/ 7 h 12"/>
                  <a:gd name="T84" fmla="*/ 2 w 14"/>
                  <a:gd name="T85" fmla="*/ 7 h 12"/>
                  <a:gd name="T86" fmla="*/ 2 w 14"/>
                  <a:gd name="T87" fmla="*/ 8 h 12"/>
                  <a:gd name="T88" fmla="*/ 2 w 14"/>
                  <a:gd name="T89" fmla="*/ 8 h 12"/>
                  <a:gd name="T90" fmla="*/ 3 w 14"/>
                  <a:gd name="T91" fmla="*/ 9 h 12"/>
                  <a:gd name="T92" fmla="*/ 3 w 14"/>
                  <a:gd name="T93" fmla="*/ 11 h 12"/>
                  <a:gd name="T94" fmla="*/ 3 w 14"/>
                  <a:gd name="T95" fmla="*/ 10 h 12"/>
                  <a:gd name="T96" fmla="*/ 4 w 14"/>
                  <a:gd name="T97" fmla="*/ 11 h 12"/>
                  <a:gd name="T98" fmla="*/ 5 w 14"/>
                  <a:gd name="T99" fmla="*/ 12 h 12"/>
                  <a:gd name="T100" fmla="*/ 6 w 14"/>
                  <a:gd name="T101" fmla="*/ 12 h 12"/>
                  <a:gd name="T102" fmla="*/ 6 w 14"/>
                  <a:gd name="T10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4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3" y="2"/>
                      <a:pt x="13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2" y="10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5" name="Freeform 44"/>
              <p:cNvSpPr>
                <a:spLocks/>
              </p:cNvSpPr>
              <p:nvPr/>
            </p:nvSpPr>
            <p:spPr bwMode="auto">
              <a:xfrm>
                <a:off x="1936752" y="2362201"/>
                <a:ext cx="269875" cy="107950"/>
              </a:xfrm>
              <a:custGeom>
                <a:avLst/>
                <a:gdLst>
                  <a:gd name="T0" fmla="*/ 25 w 25"/>
                  <a:gd name="T1" fmla="*/ 7 h 10"/>
                  <a:gd name="T2" fmla="*/ 23 w 25"/>
                  <a:gd name="T3" fmla="*/ 7 h 10"/>
                  <a:gd name="T4" fmla="*/ 22 w 25"/>
                  <a:gd name="T5" fmla="*/ 7 h 10"/>
                  <a:gd name="T6" fmla="*/ 22 w 25"/>
                  <a:gd name="T7" fmla="*/ 6 h 10"/>
                  <a:gd name="T8" fmla="*/ 22 w 25"/>
                  <a:gd name="T9" fmla="*/ 6 h 10"/>
                  <a:gd name="T10" fmla="*/ 21 w 25"/>
                  <a:gd name="T11" fmla="*/ 5 h 10"/>
                  <a:gd name="T12" fmla="*/ 20 w 25"/>
                  <a:gd name="T13" fmla="*/ 6 h 10"/>
                  <a:gd name="T14" fmla="*/ 19 w 25"/>
                  <a:gd name="T15" fmla="*/ 5 h 10"/>
                  <a:gd name="T16" fmla="*/ 18 w 25"/>
                  <a:gd name="T17" fmla="*/ 5 h 10"/>
                  <a:gd name="T18" fmla="*/ 17 w 25"/>
                  <a:gd name="T19" fmla="*/ 4 h 10"/>
                  <a:gd name="T20" fmla="*/ 16 w 25"/>
                  <a:gd name="T21" fmla="*/ 3 h 10"/>
                  <a:gd name="T22" fmla="*/ 15 w 25"/>
                  <a:gd name="T23" fmla="*/ 2 h 10"/>
                  <a:gd name="T24" fmla="*/ 14 w 25"/>
                  <a:gd name="T25" fmla="*/ 2 h 10"/>
                  <a:gd name="T26" fmla="*/ 13 w 25"/>
                  <a:gd name="T27" fmla="*/ 2 h 10"/>
                  <a:gd name="T28" fmla="*/ 13 w 25"/>
                  <a:gd name="T29" fmla="*/ 1 h 10"/>
                  <a:gd name="T30" fmla="*/ 12 w 25"/>
                  <a:gd name="T31" fmla="*/ 0 h 10"/>
                  <a:gd name="T32" fmla="*/ 10 w 25"/>
                  <a:gd name="T33" fmla="*/ 0 h 10"/>
                  <a:gd name="T34" fmla="*/ 8 w 25"/>
                  <a:gd name="T35" fmla="*/ 0 h 10"/>
                  <a:gd name="T36" fmla="*/ 7 w 25"/>
                  <a:gd name="T37" fmla="*/ 0 h 10"/>
                  <a:gd name="T38" fmla="*/ 6 w 25"/>
                  <a:gd name="T39" fmla="*/ 0 h 10"/>
                  <a:gd name="T40" fmla="*/ 4 w 25"/>
                  <a:gd name="T41" fmla="*/ 0 h 10"/>
                  <a:gd name="T42" fmla="*/ 2 w 25"/>
                  <a:gd name="T43" fmla="*/ 1 h 10"/>
                  <a:gd name="T44" fmla="*/ 1 w 25"/>
                  <a:gd name="T45" fmla="*/ 2 h 10"/>
                  <a:gd name="T46" fmla="*/ 1 w 25"/>
                  <a:gd name="T47" fmla="*/ 3 h 10"/>
                  <a:gd name="T48" fmla="*/ 0 w 25"/>
                  <a:gd name="T49" fmla="*/ 4 h 10"/>
                  <a:gd name="T50" fmla="*/ 1 w 25"/>
                  <a:gd name="T51" fmla="*/ 4 h 10"/>
                  <a:gd name="T52" fmla="*/ 2 w 25"/>
                  <a:gd name="T53" fmla="*/ 4 h 10"/>
                  <a:gd name="T54" fmla="*/ 2 w 25"/>
                  <a:gd name="T55" fmla="*/ 3 h 10"/>
                  <a:gd name="T56" fmla="*/ 3 w 25"/>
                  <a:gd name="T57" fmla="*/ 3 h 10"/>
                  <a:gd name="T58" fmla="*/ 4 w 25"/>
                  <a:gd name="T59" fmla="*/ 3 h 10"/>
                  <a:gd name="T60" fmla="*/ 5 w 25"/>
                  <a:gd name="T61" fmla="*/ 2 h 10"/>
                  <a:gd name="T62" fmla="*/ 6 w 25"/>
                  <a:gd name="T63" fmla="*/ 2 h 10"/>
                  <a:gd name="T64" fmla="*/ 7 w 25"/>
                  <a:gd name="T65" fmla="*/ 1 h 10"/>
                  <a:gd name="T66" fmla="*/ 8 w 25"/>
                  <a:gd name="T67" fmla="*/ 2 h 10"/>
                  <a:gd name="T68" fmla="*/ 7 w 25"/>
                  <a:gd name="T69" fmla="*/ 2 h 10"/>
                  <a:gd name="T70" fmla="*/ 8 w 25"/>
                  <a:gd name="T71" fmla="*/ 3 h 10"/>
                  <a:gd name="T72" fmla="*/ 9 w 25"/>
                  <a:gd name="T73" fmla="*/ 3 h 10"/>
                  <a:gd name="T74" fmla="*/ 9 w 25"/>
                  <a:gd name="T75" fmla="*/ 3 h 10"/>
                  <a:gd name="T76" fmla="*/ 11 w 25"/>
                  <a:gd name="T77" fmla="*/ 3 h 10"/>
                  <a:gd name="T78" fmla="*/ 12 w 25"/>
                  <a:gd name="T79" fmla="*/ 3 h 10"/>
                  <a:gd name="T80" fmla="*/ 11 w 25"/>
                  <a:gd name="T81" fmla="*/ 4 h 10"/>
                  <a:gd name="T82" fmla="*/ 12 w 25"/>
                  <a:gd name="T83" fmla="*/ 5 h 10"/>
                  <a:gd name="T84" fmla="*/ 14 w 25"/>
                  <a:gd name="T85" fmla="*/ 5 h 10"/>
                  <a:gd name="T86" fmla="*/ 15 w 25"/>
                  <a:gd name="T87" fmla="*/ 5 h 10"/>
                  <a:gd name="T88" fmla="*/ 15 w 25"/>
                  <a:gd name="T89" fmla="*/ 6 h 10"/>
                  <a:gd name="T90" fmla="*/ 16 w 25"/>
                  <a:gd name="T91" fmla="*/ 7 h 10"/>
                  <a:gd name="T92" fmla="*/ 17 w 25"/>
                  <a:gd name="T93" fmla="*/ 8 h 10"/>
                  <a:gd name="T94" fmla="*/ 17 w 25"/>
                  <a:gd name="T95" fmla="*/ 9 h 10"/>
                  <a:gd name="T96" fmla="*/ 18 w 25"/>
                  <a:gd name="T97" fmla="*/ 9 h 10"/>
                  <a:gd name="T98" fmla="*/ 19 w 25"/>
                  <a:gd name="T99" fmla="*/ 9 h 10"/>
                  <a:gd name="T100" fmla="*/ 21 w 25"/>
                  <a:gd name="T101" fmla="*/ 9 h 10"/>
                  <a:gd name="T102" fmla="*/ 22 w 25"/>
                  <a:gd name="T103" fmla="*/ 9 h 10"/>
                  <a:gd name="T104" fmla="*/ 24 w 25"/>
                  <a:gd name="T105" fmla="*/ 9 h 10"/>
                  <a:gd name="T106" fmla="*/ 25 w 25"/>
                  <a:gd name="T107" fmla="*/ 9 h 10"/>
                  <a:gd name="T108" fmla="*/ 25 w 25"/>
                  <a:gd name="T109" fmla="*/ 8 h 10"/>
                  <a:gd name="T110" fmla="*/ 25 w 25"/>
                  <a:gd name="T1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" h="10">
                    <a:moveTo>
                      <a:pt x="25" y="7"/>
                    </a:move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6"/>
                      <a:pt x="20" y="6"/>
                    </a:cubicBezTo>
                    <a:cubicBezTo>
                      <a:pt x="20" y="6"/>
                      <a:pt x="20" y="5"/>
                      <a:pt x="19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3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8" y="1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11" y="5"/>
                      <a:pt x="12" y="4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7" y="9"/>
                      <a:pt x="17" y="9"/>
                      <a:pt x="18" y="9"/>
                    </a:cubicBezTo>
                    <a:cubicBezTo>
                      <a:pt x="18" y="9"/>
                      <a:pt x="18" y="9"/>
                      <a:pt x="19" y="9"/>
                    </a:cubicBezTo>
                    <a:cubicBezTo>
                      <a:pt x="20" y="9"/>
                      <a:pt x="20" y="9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4" y="9"/>
                      <a:pt x="25" y="10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6" name="Freeform 45"/>
              <p:cNvSpPr>
                <a:spLocks/>
              </p:cNvSpPr>
              <p:nvPr/>
            </p:nvSpPr>
            <p:spPr bwMode="auto">
              <a:xfrm>
                <a:off x="1970089" y="2395539"/>
                <a:ext cx="31750" cy="206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1 w 3"/>
                  <a:gd name="T5" fmla="*/ 1 h 2"/>
                  <a:gd name="T6" fmla="*/ 0 w 3"/>
                  <a:gd name="T7" fmla="*/ 2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7" name="Freeform 46"/>
              <p:cNvSpPr>
                <a:spLocks/>
              </p:cNvSpPr>
              <p:nvPr/>
            </p:nvSpPr>
            <p:spPr bwMode="auto">
              <a:xfrm>
                <a:off x="1754189" y="2632076"/>
                <a:ext cx="74613" cy="53975"/>
              </a:xfrm>
              <a:custGeom>
                <a:avLst/>
                <a:gdLst>
                  <a:gd name="T0" fmla="*/ 6 w 7"/>
                  <a:gd name="T1" fmla="*/ 3 h 5"/>
                  <a:gd name="T2" fmla="*/ 6 w 7"/>
                  <a:gd name="T3" fmla="*/ 2 h 5"/>
                  <a:gd name="T4" fmla="*/ 6 w 7"/>
                  <a:gd name="T5" fmla="*/ 2 h 5"/>
                  <a:gd name="T6" fmla="*/ 5 w 7"/>
                  <a:gd name="T7" fmla="*/ 2 h 5"/>
                  <a:gd name="T8" fmla="*/ 5 w 7"/>
                  <a:gd name="T9" fmla="*/ 2 h 5"/>
                  <a:gd name="T10" fmla="*/ 4 w 7"/>
                  <a:gd name="T11" fmla="*/ 1 h 5"/>
                  <a:gd name="T12" fmla="*/ 3 w 7"/>
                  <a:gd name="T13" fmla="*/ 0 h 5"/>
                  <a:gd name="T14" fmla="*/ 3 w 7"/>
                  <a:gd name="T15" fmla="*/ 0 h 5"/>
                  <a:gd name="T16" fmla="*/ 2 w 7"/>
                  <a:gd name="T17" fmla="*/ 0 h 5"/>
                  <a:gd name="T18" fmla="*/ 1 w 7"/>
                  <a:gd name="T19" fmla="*/ 1 h 5"/>
                  <a:gd name="T20" fmla="*/ 0 w 7"/>
                  <a:gd name="T21" fmla="*/ 2 h 5"/>
                  <a:gd name="T22" fmla="*/ 0 w 7"/>
                  <a:gd name="T23" fmla="*/ 3 h 5"/>
                  <a:gd name="T24" fmla="*/ 1 w 7"/>
                  <a:gd name="T25" fmla="*/ 3 h 5"/>
                  <a:gd name="T26" fmla="*/ 2 w 7"/>
                  <a:gd name="T27" fmla="*/ 4 h 5"/>
                  <a:gd name="T28" fmla="*/ 3 w 7"/>
                  <a:gd name="T29" fmla="*/ 4 h 5"/>
                  <a:gd name="T30" fmla="*/ 4 w 7"/>
                  <a:gd name="T31" fmla="*/ 4 h 5"/>
                  <a:gd name="T32" fmla="*/ 5 w 7"/>
                  <a:gd name="T33" fmla="*/ 5 h 5"/>
                  <a:gd name="T34" fmla="*/ 6 w 7"/>
                  <a:gd name="T35" fmla="*/ 4 h 5"/>
                  <a:gd name="T36" fmla="*/ 6 w 7"/>
                  <a:gd name="T37" fmla="*/ 4 h 5"/>
                  <a:gd name="T38" fmla="*/ 6 w 7"/>
                  <a:gd name="T39" fmla="*/ 4 h 5"/>
                  <a:gd name="T40" fmla="*/ 6 w 7"/>
                  <a:gd name="T41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5">
                    <a:moveTo>
                      <a:pt x="6" y="3"/>
                    </a:moveTo>
                    <a:cubicBezTo>
                      <a:pt x="6" y="3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8" name="Freeform 47"/>
              <p:cNvSpPr>
                <a:spLocks/>
              </p:cNvSpPr>
              <p:nvPr/>
            </p:nvSpPr>
            <p:spPr bwMode="auto">
              <a:xfrm>
                <a:off x="1873252" y="2730501"/>
                <a:ext cx="85725" cy="96838"/>
              </a:xfrm>
              <a:custGeom>
                <a:avLst/>
                <a:gdLst>
                  <a:gd name="T0" fmla="*/ 7 w 8"/>
                  <a:gd name="T1" fmla="*/ 3 h 9"/>
                  <a:gd name="T2" fmla="*/ 7 w 8"/>
                  <a:gd name="T3" fmla="*/ 3 h 9"/>
                  <a:gd name="T4" fmla="*/ 6 w 8"/>
                  <a:gd name="T5" fmla="*/ 2 h 9"/>
                  <a:gd name="T6" fmla="*/ 6 w 8"/>
                  <a:gd name="T7" fmla="*/ 1 h 9"/>
                  <a:gd name="T8" fmla="*/ 5 w 8"/>
                  <a:gd name="T9" fmla="*/ 1 h 9"/>
                  <a:gd name="T10" fmla="*/ 5 w 8"/>
                  <a:gd name="T11" fmla="*/ 1 h 9"/>
                  <a:gd name="T12" fmla="*/ 4 w 8"/>
                  <a:gd name="T13" fmla="*/ 1 h 9"/>
                  <a:gd name="T14" fmla="*/ 3 w 8"/>
                  <a:gd name="T15" fmla="*/ 1 h 9"/>
                  <a:gd name="T16" fmla="*/ 2 w 8"/>
                  <a:gd name="T17" fmla="*/ 1 h 9"/>
                  <a:gd name="T18" fmla="*/ 2 w 8"/>
                  <a:gd name="T19" fmla="*/ 1 h 9"/>
                  <a:gd name="T20" fmla="*/ 1 w 8"/>
                  <a:gd name="T21" fmla="*/ 0 h 9"/>
                  <a:gd name="T22" fmla="*/ 0 w 8"/>
                  <a:gd name="T23" fmla="*/ 0 h 9"/>
                  <a:gd name="T24" fmla="*/ 0 w 8"/>
                  <a:gd name="T25" fmla="*/ 0 h 9"/>
                  <a:gd name="T26" fmla="*/ 0 w 8"/>
                  <a:gd name="T27" fmla="*/ 1 h 9"/>
                  <a:gd name="T28" fmla="*/ 0 w 8"/>
                  <a:gd name="T29" fmla="*/ 2 h 9"/>
                  <a:gd name="T30" fmla="*/ 0 w 8"/>
                  <a:gd name="T31" fmla="*/ 2 h 9"/>
                  <a:gd name="T32" fmla="*/ 0 w 8"/>
                  <a:gd name="T33" fmla="*/ 4 h 9"/>
                  <a:gd name="T34" fmla="*/ 1 w 8"/>
                  <a:gd name="T35" fmla="*/ 4 h 9"/>
                  <a:gd name="T36" fmla="*/ 2 w 8"/>
                  <a:gd name="T37" fmla="*/ 5 h 9"/>
                  <a:gd name="T38" fmla="*/ 2 w 8"/>
                  <a:gd name="T39" fmla="*/ 5 h 9"/>
                  <a:gd name="T40" fmla="*/ 2 w 8"/>
                  <a:gd name="T41" fmla="*/ 4 h 9"/>
                  <a:gd name="T42" fmla="*/ 3 w 8"/>
                  <a:gd name="T43" fmla="*/ 5 h 9"/>
                  <a:gd name="T44" fmla="*/ 4 w 8"/>
                  <a:gd name="T45" fmla="*/ 6 h 9"/>
                  <a:gd name="T46" fmla="*/ 5 w 8"/>
                  <a:gd name="T47" fmla="*/ 6 h 9"/>
                  <a:gd name="T48" fmla="*/ 5 w 8"/>
                  <a:gd name="T49" fmla="*/ 7 h 9"/>
                  <a:gd name="T50" fmla="*/ 5 w 8"/>
                  <a:gd name="T51" fmla="*/ 9 h 9"/>
                  <a:gd name="T52" fmla="*/ 6 w 8"/>
                  <a:gd name="T53" fmla="*/ 9 h 9"/>
                  <a:gd name="T54" fmla="*/ 6 w 8"/>
                  <a:gd name="T55" fmla="*/ 8 h 9"/>
                  <a:gd name="T56" fmla="*/ 7 w 8"/>
                  <a:gd name="T57" fmla="*/ 7 h 9"/>
                  <a:gd name="T58" fmla="*/ 7 w 8"/>
                  <a:gd name="T59" fmla="*/ 6 h 9"/>
                  <a:gd name="T60" fmla="*/ 6 w 8"/>
                  <a:gd name="T61" fmla="*/ 6 h 9"/>
                  <a:gd name="T62" fmla="*/ 7 w 8"/>
                  <a:gd name="T63" fmla="*/ 5 h 9"/>
                  <a:gd name="T64" fmla="*/ 8 w 8"/>
                  <a:gd name="T65" fmla="*/ 5 h 9"/>
                  <a:gd name="T66" fmla="*/ 8 w 8"/>
                  <a:gd name="T67" fmla="*/ 5 h 9"/>
                  <a:gd name="T68" fmla="*/ 8 w 8"/>
                  <a:gd name="T69" fmla="*/ 4 h 9"/>
                  <a:gd name="T70" fmla="*/ 7 w 8"/>
                  <a:gd name="T71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" h="9">
                    <a:moveTo>
                      <a:pt x="7" y="3"/>
                    </a:moveTo>
                    <a:cubicBezTo>
                      <a:pt x="7" y="3"/>
                      <a:pt x="7" y="4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7" y="4"/>
                      <a:pt x="8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9" name="Freeform 48"/>
              <p:cNvSpPr>
                <a:spLocks/>
              </p:cNvSpPr>
              <p:nvPr/>
            </p:nvSpPr>
            <p:spPr bwMode="auto">
              <a:xfrm>
                <a:off x="1936752" y="2827339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0" name="Freeform 49"/>
              <p:cNvSpPr>
                <a:spLocks/>
              </p:cNvSpPr>
              <p:nvPr/>
            </p:nvSpPr>
            <p:spPr bwMode="auto">
              <a:xfrm>
                <a:off x="2314577" y="34210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1" name="Freeform 50"/>
              <p:cNvSpPr>
                <a:spLocks/>
              </p:cNvSpPr>
              <p:nvPr/>
            </p:nvSpPr>
            <p:spPr bwMode="auto">
              <a:xfrm>
                <a:off x="2314577" y="3389314"/>
                <a:ext cx="346075" cy="400050"/>
              </a:xfrm>
              <a:custGeom>
                <a:avLst/>
                <a:gdLst>
                  <a:gd name="T0" fmla="*/ 31 w 32"/>
                  <a:gd name="T1" fmla="*/ 22 h 37"/>
                  <a:gd name="T2" fmla="*/ 29 w 32"/>
                  <a:gd name="T3" fmla="*/ 20 h 37"/>
                  <a:gd name="T4" fmla="*/ 29 w 32"/>
                  <a:gd name="T5" fmla="*/ 19 h 37"/>
                  <a:gd name="T6" fmla="*/ 25 w 32"/>
                  <a:gd name="T7" fmla="*/ 18 h 37"/>
                  <a:gd name="T8" fmla="*/ 25 w 32"/>
                  <a:gd name="T9" fmla="*/ 18 h 37"/>
                  <a:gd name="T10" fmla="*/ 24 w 32"/>
                  <a:gd name="T11" fmla="*/ 16 h 37"/>
                  <a:gd name="T12" fmla="*/ 24 w 32"/>
                  <a:gd name="T13" fmla="*/ 13 h 37"/>
                  <a:gd name="T14" fmla="*/ 23 w 32"/>
                  <a:gd name="T15" fmla="*/ 11 h 37"/>
                  <a:gd name="T16" fmla="*/ 20 w 32"/>
                  <a:gd name="T17" fmla="*/ 11 h 37"/>
                  <a:gd name="T18" fmla="*/ 19 w 32"/>
                  <a:gd name="T19" fmla="*/ 9 h 37"/>
                  <a:gd name="T20" fmla="*/ 16 w 32"/>
                  <a:gd name="T21" fmla="*/ 8 h 37"/>
                  <a:gd name="T22" fmla="*/ 14 w 32"/>
                  <a:gd name="T23" fmla="*/ 8 h 37"/>
                  <a:gd name="T24" fmla="*/ 13 w 32"/>
                  <a:gd name="T25" fmla="*/ 7 h 37"/>
                  <a:gd name="T26" fmla="*/ 11 w 32"/>
                  <a:gd name="T27" fmla="*/ 5 h 37"/>
                  <a:gd name="T28" fmla="*/ 11 w 32"/>
                  <a:gd name="T29" fmla="*/ 2 h 37"/>
                  <a:gd name="T30" fmla="*/ 11 w 32"/>
                  <a:gd name="T31" fmla="*/ 0 h 37"/>
                  <a:gd name="T32" fmla="*/ 9 w 32"/>
                  <a:gd name="T33" fmla="*/ 0 h 37"/>
                  <a:gd name="T34" fmla="*/ 7 w 32"/>
                  <a:gd name="T35" fmla="*/ 1 h 37"/>
                  <a:gd name="T36" fmla="*/ 6 w 32"/>
                  <a:gd name="T37" fmla="*/ 2 h 37"/>
                  <a:gd name="T38" fmla="*/ 4 w 32"/>
                  <a:gd name="T39" fmla="*/ 3 h 37"/>
                  <a:gd name="T40" fmla="*/ 2 w 32"/>
                  <a:gd name="T41" fmla="*/ 4 h 37"/>
                  <a:gd name="T42" fmla="*/ 1 w 32"/>
                  <a:gd name="T43" fmla="*/ 5 h 37"/>
                  <a:gd name="T44" fmla="*/ 2 w 32"/>
                  <a:gd name="T45" fmla="*/ 7 h 37"/>
                  <a:gd name="T46" fmla="*/ 3 w 32"/>
                  <a:gd name="T47" fmla="*/ 10 h 37"/>
                  <a:gd name="T48" fmla="*/ 3 w 32"/>
                  <a:gd name="T49" fmla="*/ 13 h 37"/>
                  <a:gd name="T50" fmla="*/ 2 w 32"/>
                  <a:gd name="T51" fmla="*/ 14 h 37"/>
                  <a:gd name="T52" fmla="*/ 2 w 32"/>
                  <a:gd name="T53" fmla="*/ 17 h 37"/>
                  <a:gd name="T54" fmla="*/ 3 w 32"/>
                  <a:gd name="T55" fmla="*/ 18 h 37"/>
                  <a:gd name="T56" fmla="*/ 3 w 32"/>
                  <a:gd name="T57" fmla="*/ 19 h 37"/>
                  <a:gd name="T58" fmla="*/ 3 w 32"/>
                  <a:gd name="T59" fmla="*/ 19 h 37"/>
                  <a:gd name="T60" fmla="*/ 3 w 32"/>
                  <a:gd name="T61" fmla="*/ 19 h 37"/>
                  <a:gd name="T62" fmla="*/ 2 w 32"/>
                  <a:gd name="T63" fmla="*/ 21 h 37"/>
                  <a:gd name="T64" fmla="*/ 3 w 32"/>
                  <a:gd name="T65" fmla="*/ 21 h 37"/>
                  <a:gd name="T66" fmla="*/ 5 w 32"/>
                  <a:gd name="T67" fmla="*/ 24 h 37"/>
                  <a:gd name="T68" fmla="*/ 8 w 32"/>
                  <a:gd name="T69" fmla="*/ 26 h 37"/>
                  <a:gd name="T70" fmla="*/ 8 w 32"/>
                  <a:gd name="T71" fmla="*/ 29 h 37"/>
                  <a:gd name="T72" fmla="*/ 10 w 32"/>
                  <a:gd name="T73" fmla="*/ 30 h 37"/>
                  <a:gd name="T74" fmla="*/ 10 w 32"/>
                  <a:gd name="T75" fmla="*/ 33 h 37"/>
                  <a:gd name="T76" fmla="*/ 9 w 32"/>
                  <a:gd name="T77" fmla="*/ 36 h 37"/>
                  <a:gd name="T78" fmla="*/ 10 w 32"/>
                  <a:gd name="T79" fmla="*/ 37 h 37"/>
                  <a:gd name="T80" fmla="*/ 11 w 32"/>
                  <a:gd name="T81" fmla="*/ 36 h 37"/>
                  <a:gd name="T82" fmla="*/ 14 w 32"/>
                  <a:gd name="T83" fmla="*/ 36 h 37"/>
                  <a:gd name="T84" fmla="*/ 16 w 32"/>
                  <a:gd name="T85" fmla="*/ 37 h 37"/>
                  <a:gd name="T86" fmla="*/ 17 w 32"/>
                  <a:gd name="T87" fmla="*/ 35 h 37"/>
                  <a:gd name="T88" fmla="*/ 19 w 32"/>
                  <a:gd name="T89" fmla="*/ 35 h 37"/>
                  <a:gd name="T90" fmla="*/ 20 w 32"/>
                  <a:gd name="T91" fmla="*/ 36 h 37"/>
                  <a:gd name="T92" fmla="*/ 20 w 32"/>
                  <a:gd name="T93" fmla="*/ 34 h 37"/>
                  <a:gd name="T94" fmla="*/ 21 w 32"/>
                  <a:gd name="T95" fmla="*/ 30 h 37"/>
                  <a:gd name="T96" fmla="*/ 23 w 32"/>
                  <a:gd name="T97" fmla="*/ 28 h 37"/>
                  <a:gd name="T98" fmla="*/ 26 w 32"/>
                  <a:gd name="T99" fmla="*/ 27 h 37"/>
                  <a:gd name="T100" fmla="*/ 30 w 32"/>
                  <a:gd name="T101" fmla="*/ 28 h 37"/>
                  <a:gd name="T102" fmla="*/ 31 w 32"/>
                  <a:gd name="T103" fmla="*/ 29 h 37"/>
                  <a:gd name="T104" fmla="*/ 31 w 32"/>
                  <a:gd name="T105" fmla="*/ 29 h 37"/>
                  <a:gd name="T106" fmla="*/ 32 w 32"/>
                  <a:gd name="T107" fmla="*/ 25 h 37"/>
                  <a:gd name="T108" fmla="*/ 31 w 32"/>
                  <a:gd name="T109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2" h="37">
                    <a:moveTo>
                      <a:pt x="31" y="23"/>
                    </a:move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2"/>
                      <a:pt x="30" y="22"/>
                      <a:pt x="29" y="22"/>
                    </a:cubicBezTo>
                    <a:cubicBezTo>
                      <a:pt x="29" y="21"/>
                      <a:pt x="29" y="21"/>
                      <a:pt x="29" y="20"/>
                    </a:cubicBezTo>
                    <a:cubicBezTo>
                      <a:pt x="29" y="20"/>
                      <a:pt x="30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7" y="19"/>
                      <a:pt x="26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5"/>
                      <a:pt x="24" y="14"/>
                      <a:pt x="24" y="14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7"/>
                      <a:pt x="11" y="6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3"/>
                      <a:pt x="5" y="23"/>
                      <a:pt x="5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8" y="25"/>
                      <a:pt x="7" y="25"/>
                      <a:pt x="8" y="26"/>
                    </a:cubicBezTo>
                    <a:cubicBezTo>
                      <a:pt x="8" y="27"/>
                      <a:pt x="8" y="26"/>
                      <a:pt x="8" y="27"/>
                    </a:cubicBezTo>
                    <a:cubicBezTo>
                      <a:pt x="8" y="28"/>
                      <a:pt x="8" y="28"/>
                      <a:pt x="8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1"/>
                      <a:pt x="10" y="32"/>
                    </a:cubicBezTo>
                    <a:cubicBezTo>
                      <a:pt x="10" y="32"/>
                      <a:pt x="10" y="32"/>
                      <a:pt x="10" y="33"/>
                    </a:cubicBezTo>
                    <a:cubicBezTo>
                      <a:pt x="9" y="33"/>
                      <a:pt x="9" y="34"/>
                      <a:pt x="9" y="34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2" y="35"/>
                      <a:pt x="12" y="35"/>
                    </a:cubicBezTo>
                    <a:cubicBezTo>
                      <a:pt x="13" y="35"/>
                      <a:pt x="13" y="36"/>
                      <a:pt x="14" y="36"/>
                    </a:cubicBezTo>
                    <a:cubicBezTo>
                      <a:pt x="14" y="36"/>
                      <a:pt x="14" y="36"/>
                      <a:pt x="15" y="36"/>
                    </a:cubicBezTo>
                    <a:cubicBezTo>
                      <a:pt x="15" y="36"/>
                      <a:pt x="15" y="37"/>
                      <a:pt x="16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6" y="36"/>
                      <a:pt x="17" y="36"/>
                      <a:pt x="17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1"/>
                      <a:pt x="20" y="31"/>
                      <a:pt x="21" y="30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28"/>
                      <a:pt x="23" y="28"/>
                      <a:pt x="23" y="28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5" y="28"/>
                      <a:pt x="26" y="27"/>
                      <a:pt x="26" y="27"/>
                    </a:cubicBezTo>
                    <a:cubicBezTo>
                      <a:pt x="27" y="27"/>
                      <a:pt x="28" y="27"/>
                      <a:pt x="28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9"/>
                      <a:pt x="30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30"/>
                      <a:pt x="32" y="29"/>
                    </a:cubicBezTo>
                    <a:cubicBezTo>
                      <a:pt x="32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2" y="27"/>
                    </a:cubicBezTo>
                    <a:cubicBezTo>
                      <a:pt x="32" y="26"/>
                      <a:pt x="32" y="26"/>
                      <a:pt x="32" y="25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1" y="2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2" name="Freeform 51"/>
              <p:cNvSpPr>
                <a:spLocks/>
              </p:cNvSpPr>
              <p:nvPr/>
            </p:nvSpPr>
            <p:spPr bwMode="auto">
              <a:xfrm>
                <a:off x="5348289" y="2492376"/>
                <a:ext cx="292100" cy="193675"/>
              </a:xfrm>
              <a:custGeom>
                <a:avLst/>
                <a:gdLst>
                  <a:gd name="T0" fmla="*/ 23 w 27"/>
                  <a:gd name="T1" fmla="*/ 2 h 18"/>
                  <a:gd name="T2" fmla="*/ 22 w 27"/>
                  <a:gd name="T3" fmla="*/ 0 h 18"/>
                  <a:gd name="T4" fmla="*/ 22 w 27"/>
                  <a:gd name="T5" fmla="*/ 0 h 18"/>
                  <a:gd name="T6" fmla="*/ 21 w 27"/>
                  <a:gd name="T7" fmla="*/ 1 h 18"/>
                  <a:gd name="T8" fmla="*/ 18 w 27"/>
                  <a:gd name="T9" fmla="*/ 2 h 18"/>
                  <a:gd name="T10" fmla="*/ 16 w 27"/>
                  <a:gd name="T11" fmla="*/ 2 h 18"/>
                  <a:gd name="T12" fmla="*/ 13 w 27"/>
                  <a:gd name="T13" fmla="*/ 3 h 18"/>
                  <a:gd name="T14" fmla="*/ 11 w 27"/>
                  <a:gd name="T15" fmla="*/ 4 h 18"/>
                  <a:gd name="T16" fmla="*/ 11 w 27"/>
                  <a:gd name="T17" fmla="*/ 5 h 18"/>
                  <a:gd name="T18" fmla="*/ 10 w 27"/>
                  <a:gd name="T19" fmla="*/ 7 h 18"/>
                  <a:gd name="T20" fmla="*/ 9 w 27"/>
                  <a:gd name="T21" fmla="*/ 8 h 18"/>
                  <a:gd name="T22" fmla="*/ 8 w 27"/>
                  <a:gd name="T23" fmla="*/ 9 h 18"/>
                  <a:gd name="T24" fmla="*/ 8 w 27"/>
                  <a:gd name="T25" fmla="*/ 9 h 18"/>
                  <a:gd name="T26" fmla="*/ 7 w 27"/>
                  <a:gd name="T27" fmla="*/ 7 h 18"/>
                  <a:gd name="T28" fmla="*/ 6 w 27"/>
                  <a:gd name="T29" fmla="*/ 6 h 18"/>
                  <a:gd name="T30" fmla="*/ 5 w 27"/>
                  <a:gd name="T31" fmla="*/ 6 h 18"/>
                  <a:gd name="T32" fmla="*/ 4 w 27"/>
                  <a:gd name="T33" fmla="*/ 5 h 18"/>
                  <a:gd name="T34" fmla="*/ 2 w 27"/>
                  <a:gd name="T35" fmla="*/ 5 h 18"/>
                  <a:gd name="T36" fmla="*/ 0 w 27"/>
                  <a:gd name="T37" fmla="*/ 5 h 18"/>
                  <a:gd name="T38" fmla="*/ 0 w 27"/>
                  <a:gd name="T39" fmla="*/ 5 h 18"/>
                  <a:gd name="T40" fmla="*/ 0 w 27"/>
                  <a:gd name="T41" fmla="*/ 6 h 18"/>
                  <a:gd name="T42" fmla="*/ 1 w 27"/>
                  <a:gd name="T43" fmla="*/ 6 h 18"/>
                  <a:gd name="T44" fmla="*/ 2 w 27"/>
                  <a:gd name="T45" fmla="*/ 8 h 18"/>
                  <a:gd name="T46" fmla="*/ 2 w 27"/>
                  <a:gd name="T47" fmla="*/ 8 h 18"/>
                  <a:gd name="T48" fmla="*/ 1 w 27"/>
                  <a:gd name="T49" fmla="*/ 9 h 18"/>
                  <a:gd name="T50" fmla="*/ 1 w 27"/>
                  <a:gd name="T51" fmla="*/ 10 h 18"/>
                  <a:gd name="T52" fmla="*/ 1 w 27"/>
                  <a:gd name="T53" fmla="*/ 11 h 18"/>
                  <a:gd name="T54" fmla="*/ 2 w 27"/>
                  <a:gd name="T55" fmla="*/ 12 h 18"/>
                  <a:gd name="T56" fmla="*/ 2 w 27"/>
                  <a:gd name="T57" fmla="*/ 13 h 18"/>
                  <a:gd name="T58" fmla="*/ 2 w 27"/>
                  <a:gd name="T59" fmla="*/ 15 h 18"/>
                  <a:gd name="T60" fmla="*/ 3 w 27"/>
                  <a:gd name="T61" fmla="*/ 16 h 18"/>
                  <a:gd name="T62" fmla="*/ 2 w 27"/>
                  <a:gd name="T63" fmla="*/ 17 h 18"/>
                  <a:gd name="T64" fmla="*/ 3 w 27"/>
                  <a:gd name="T65" fmla="*/ 18 h 18"/>
                  <a:gd name="T66" fmla="*/ 4 w 27"/>
                  <a:gd name="T67" fmla="*/ 18 h 18"/>
                  <a:gd name="T68" fmla="*/ 6 w 27"/>
                  <a:gd name="T69" fmla="*/ 18 h 18"/>
                  <a:gd name="T70" fmla="*/ 7 w 27"/>
                  <a:gd name="T71" fmla="*/ 18 h 18"/>
                  <a:gd name="T72" fmla="*/ 8 w 27"/>
                  <a:gd name="T73" fmla="*/ 17 h 18"/>
                  <a:gd name="T74" fmla="*/ 9 w 27"/>
                  <a:gd name="T75" fmla="*/ 16 h 18"/>
                  <a:gd name="T76" fmla="*/ 11 w 27"/>
                  <a:gd name="T77" fmla="*/ 16 h 18"/>
                  <a:gd name="T78" fmla="*/ 12 w 27"/>
                  <a:gd name="T79" fmla="*/ 16 h 18"/>
                  <a:gd name="T80" fmla="*/ 13 w 27"/>
                  <a:gd name="T81" fmla="*/ 15 h 18"/>
                  <a:gd name="T82" fmla="*/ 14 w 27"/>
                  <a:gd name="T83" fmla="*/ 15 h 18"/>
                  <a:gd name="T84" fmla="*/ 15 w 27"/>
                  <a:gd name="T85" fmla="*/ 15 h 18"/>
                  <a:gd name="T86" fmla="*/ 15 w 27"/>
                  <a:gd name="T87" fmla="*/ 15 h 18"/>
                  <a:gd name="T88" fmla="*/ 17 w 27"/>
                  <a:gd name="T89" fmla="*/ 14 h 18"/>
                  <a:gd name="T90" fmla="*/ 17 w 27"/>
                  <a:gd name="T91" fmla="*/ 13 h 18"/>
                  <a:gd name="T92" fmla="*/ 18 w 27"/>
                  <a:gd name="T93" fmla="*/ 13 h 18"/>
                  <a:gd name="T94" fmla="*/ 19 w 27"/>
                  <a:gd name="T95" fmla="*/ 12 h 18"/>
                  <a:gd name="T96" fmla="*/ 21 w 27"/>
                  <a:gd name="T97" fmla="*/ 12 h 18"/>
                  <a:gd name="T98" fmla="*/ 22 w 27"/>
                  <a:gd name="T99" fmla="*/ 11 h 18"/>
                  <a:gd name="T100" fmla="*/ 24 w 27"/>
                  <a:gd name="T101" fmla="*/ 11 h 18"/>
                  <a:gd name="T102" fmla="*/ 25 w 27"/>
                  <a:gd name="T103" fmla="*/ 10 h 18"/>
                  <a:gd name="T104" fmla="*/ 25 w 27"/>
                  <a:gd name="T105" fmla="*/ 10 h 18"/>
                  <a:gd name="T106" fmla="*/ 25 w 27"/>
                  <a:gd name="T107" fmla="*/ 8 h 18"/>
                  <a:gd name="T108" fmla="*/ 26 w 27"/>
                  <a:gd name="T109" fmla="*/ 7 h 18"/>
                  <a:gd name="T110" fmla="*/ 26 w 27"/>
                  <a:gd name="T111" fmla="*/ 7 h 18"/>
                  <a:gd name="T112" fmla="*/ 26 w 27"/>
                  <a:gd name="T113" fmla="*/ 7 h 18"/>
                  <a:gd name="T114" fmla="*/ 27 w 27"/>
                  <a:gd name="T115" fmla="*/ 7 h 18"/>
                  <a:gd name="T116" fmla="*/ 24 w 27"/>
                  <a:gd name="T117" fmla="*/ 4 h 18"/>
                  <a:gd name="T118" fmla="*/ 23 w 27"/>
                  <a:gd name="T11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" h="18">
                    <a:moveTo>
                      <a:pt x="23" y="2"/>
                    </a:move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12" y="4"/>
                      <a:pt x="12" y="3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7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3" y="15"/>
                      <a:pt x="3" y="16"/>
                    </a:cubicBezTo>
                    <a:cubicBezTo>
                      <a:pt x="3" y="16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2" y="16"/>
                    </a:cubicBezTo>
                    <a:cubicBezTo>
                      <a:pt x="12" y="16"/>
                      <a:pt x="13" y="16"/>
                      <a:pt x="13" y="15"/>
                    </a:cubicBezTo>
                    <a:cubicBezTo>
                      <a:pt x="14" y="15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7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1" y="12"/>
                      <a:pt x="22" y="12"/>
                      <a:pt x="22" y="11"/>
                    </a:cubicBezTo>
                    <a:cubicBezTo>
                      <a:pt x="23" y="11"/>
                      <a:pt x="23" y="11"/>
                      <a:pt x="24" y="11"/>
                    </a:cubicBezTo>
                    <a:cubicBezTo>
                      <a:pt x="24" y="11"/>
                      <a:pt x="24" y="11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4" y="9"/>
                      <a:pt x="25" y="8"/>
                    </a:cubicBezTo>
                    <a:cubicBezTo>
                      <a:pt x="25" y="8"/>
                      <a:pt x="25" y="8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6"/>
                      <a:pt x="25" y="5"/>
                      <a:pt x="24" y="4"/>
                    </a:cubicBezTo>
                    <a:cubicBezTo>
                      <a:pt x="24" y="3"/>
                      <a:pt x="24" y="3"/>
                      <a:pt x="23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3" name="Freeform 52"/>
              <p:cNvSpPr>
                <a:spLocks/>
              </p:cNvSpPr>
              <p:nvPr/>
            </p:nvSpPr>
            <p:spPr bwMode="auto">
              <a:xfrm>
                <a:off x="3729039" y="2557464"/>
                <a:ext cx="161925" cy="139700"/>
              </a:xfrm>
              <a:custGeom>
                <a:avLst/>
                <a:gdLst>
                  <a:gd name="T0" fmla="*/ 14 w 15"/>
                  <a:gd name="T1" fmla="*/ 10 h 13"/>
                  <a:gd name="T2" fmla="*/ 13 w 15"/>
                  <a:gd name="T3" fmla="*/ 10 h 13"/>
                  <a:gd name="T4" fmla="*/ 13 w 15"/>
                  <a:gd name="T5" fmla="*/ 9 h 13"/>
                  <a:gd name="T6" fmla="*/ 13 w 15"/>
                  <a:gd name="T7" fmla="*/ 8 h 13"/>
                  <a:gd name="T8" fmla="*/ 13 w 15"/>
                  <a:gd name="T9" fmla="*/ 7 h 13"/>
                  <a:gd name="T10" fmla="*/ 13 w 15"/>
                  <a:gd name="T11" fmla="*/ 6 h 13"/>
                  <a:gd name="T12" fmla="*/ 12 w 15"/>
                  <a:gd name="T13" fmla="*/ 5 h 13"/>
                  <a:gd name="T14" fmla="*/ 11 w 15"/>
                  <a:gd name="T15" fmla="*/ 4 h 13"/>
                  <a:gd name="T16" fmla="*/ 11 w 15"/>
                  <a:gd name="T17" fmla="*/ 4 h 13"/>
                  <a:gd name="T18" fmla="*/ 10 w 15"/>
                  <a:gd name="T19" fmla="*/ 3 h 13"/>
                  <a:gd name="T20" fmla="*/ 10 w 15"/>
                  <a:gd name="T21" fmla="*/ 2 h 13"/>
                  <a:gd name="T22" fmla="*/ 9 w 15"/>
                  <a:gd name="T23" fmla="*/ 2 h 13"/>
                  <a:gd name="T24" fmla="*/ 8 w 15"/>
                  <a:gd name="T25" fmla="*/ 2 h 13"/>
                  <a:gd name="T26" fmla="*/ 8 w 15"/>
                  <a:gd name="T27" fmla="*/ 1 h 13"/>
                  <a:gd name="T28" fmla="*/ 7 w 15"/>
                  <a:gd name="T29" fmla="*/ 1 h 13"/>
                  <a:gd name="T30" fmla="*/ 6 w 15"/>
                  <a:gd name="T31" fmla="*/ 0 h 13"/>
                  <a:gd name="T32" fmla="*/ 5 w 15"/>
                  <a:gd name="T33" fmla="*/ 1 h 13"/>
                  <a:gd name="T34" fmla="*/ 4 w 15"/>
                  <a:gd name="T35" fmla="*/ 1 h 13"/>
                  <a:gd name="T36" fmla="*/ 3 w 15"/>
                  <a:gd name="T37" fmla="*/ 1 h 13"/>
                  <a:gd name="T38" fmla="*/ 2 w 15"/>
                  <a:gd name="T39" fmla="*/ 2 h 13"/>
                  <a:gd name="T40" fmla="*/ 2 w 15"/>
                  <a:gd name="T41" fmla="*/ 2 h 13"/>
                  <a:gd name="T42" fmla="*/ 2 w 15"/>
                  <a:gd name="T43" fmla="*/ 3 h 13"/>
                  <a:gd name="T44" fmla="*/ 1 w 15"/>
                  <a:gd name="T45" fmla="*/ 4 h 13"/>
                  <a:gd name="T46" fmla="*/ 0 w 15"/>
                  <a:gd name="T47" fmla="*/ 5 h 13"/>
                  <a:gd name="T48" fmla="*/ 0 w 15"/>
                  <a:gd name="T49" fmla="*/ 7 h 13"/>
                  <a:gd name="T50" fmla="*/ 1 w 15"/>
                  <a:gd name="T51" fmla="*/ 8 h 13"/>
                  <a:gd name="T52" fmla="*/ 1 w 15"/>
                  <a:gd name="T53" fmla="*/ 9 h 13"/>
                  <a:gd name="T54" fmla="*/ 3 w 15"/>
                  <a:gd name="T55" fmla="*/ 9 h 13"/>
                  <a:gd name="T56" fmla="*/ 4 w 15"/>
                  <a:gd name="T57" fmla="*/ 9 h 13"/>
                  <a:gd name="T58" fmla="*/ 5 w 15"/>
                  <a:gd name="T59" fmla="*/ 9 h 13"/>
                  <a:gd name="T60" fmla="*/ 6 w 15"/>
                  <a:gd name="T61" fmla="*/ 9 h 13"/>
                  <a:gd name="T62" fmla="*/ 7 w 15"/>
                  <a:gd name="T63" fmla="*/ 9 h 13"/>
                  <a:gd name="T64" fmla="*/ 8 w 15"/>
                  <a:gd name="T65" fmla="*/ 9 h 13"/>
                  <a:gd name="T66" fmla="*/ 9 w 15"/>
                  <a:gd name="T67" fmla="*/ 10 h 13"/>
                  <a:gd name="T68" fmla="*/ 8 w 15"/>
                  <a:gd name="T69" fmla="*/ 10 h 13"/>
                  <a:gd name="T70" fmla="*/ 7 w 15"/>
                  <a:gd name="T71" fmla="*/ 10 h 13"/>
                  <a:gd name="T72" fmla="*/ 6 w 15"/>
                  <a:gd name="T73" fmla="*/ 10 h 13"/>
                  <a:gd name="T74" fmla="*/ 6 w 15"/>
                  <a:gd name="T75" fmla="*/ 10 h 13"/>
                  <a:gd name="T76" fmla="*/ 5 w 15"/>
                  <a:gd name="T77" fmla="*/ 10 h 13"/>
                  <a:gd name="T78" fmla="*/ 4 w 15"/>
                  <a:gd name="T79" fmla="*/ 10 h 13"/>
                  <a:gd name="T80" fmla="*/ 4 w 15"/>
                  <a:gd name="T81" fmla="*/ 10 h 13"/>
                  <a:gd name="T82" fmla="*/ 3 w 15"/>
                  <a:gd name="T83" fmla="*/ 10 h 13"/>
                  <a:gd name="T84" fmla="*/ 2 w 15"/>
                  <a:gd name="T85" fmla="*/ 10 h 13"/>
                  <a:gd name="T86" fmla="*/ 1 w 15"/>
                  <a:gd name="T87" fmla="*/ 11 h 13"/>
                  <a:gd name="T88" fmla="*/ 1 w 15"/>
                  <a:gd name="T89" fmla="*/ 12 h 13"/>
                  <a:gd name="T90" fmla="*/ 1 w 15"/>
                  <a:gd name="T91" fmla="*/ 13 h 13"/>
                  <a:gd name="T92" fmla="*/ 1 w 15"/>
                  <a:gd name="T93" fmla="*/ 13 h 13"/>
                  <a:gd name="T94" fmla="*/ 3 w 15"/>
                  <a:gd name="T95" fmla="*/ 13 h 13"/>
                  <a:gd name="T96" fmla="*/ 4 w 15"/>
                  <a:gd name="T97" fmla="*/ 13 h 13"/>
                  <a:gd name="T98" fmla="*/ 5 w 15"/>
                  <a:gd name="T99" fmla="*/ 12 h 13"/>
                  <a:gd name="T100" fmla="*/ 5 w 15"/>
                  <a:gd name="T101" fmla="*/ 12 h 13"/>
                  <a:gd name="T102" fmla="*/ 7 w 15"/>
                  <a:gd name="T103" fmla="*/ 12 h 13"/>
                  <a:gd name="T104" fmla="*/ 9 w 15"/>
                  <a:gd name="T105" fmla="*/ 12 h 13"/>
                  <a:gd name="T106" fmla="*/ 9 w 15"/>
                  <a:gd name="T107" fmla="*/ 12 h 13"/>
                  <a:gd name="T108" fmla="*/ 10 w 15"/>
                  <a:gd name="T109" fmla="*/ 12 h 13"/>
                  <a:gd name="T110" fmla="*/ 11 w 15"/>
                  <a:gd name="T111" fmla="*/ 13 h 13"/>
                  <a:gd name="T112" fmla="*/ 12 w 15"/>
                  <a:gd name="T113" fmla="*/ 13 h 13"/>
                  <a:gd name="T114" fmla="*/ 13 w 15"/>
                  <a:gd name="T115" fmla="*/ 13 h 13"/>
                  <a:gd name="T116" fmla="*/ 14 w 15"/>
                  <a:gd name="T117" fmla="*/ 13 h 13"/>
                  <a:gd name="T118" fmla="*/ 15 w 15"/>
                  <a:gd name="T119" fmla="*/ 12 h 13"/>
                  <a:gd name="T120" fmla="*/ 15 w 15"/>
                  <a:gd name="T121" fmla="*/ 11 h 13"/>
                  <a:gd name="T122" fmla="*/ 14 w 15"/>
                  <a:gd name="T12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" h="13">
                    <a:moveTo>
                      <a:pt x="14" y="10"/>
                    </a:moveTo>
                    <a:cubicBezTo>
                      <a:pt x="14" y="10"/>
                      <a:pt x="14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2" y="3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2" y="8"/>
                      <a:pt x="1" y="9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3" y="13"/>
                      <a:pt x="13" y="12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4" y="1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4" name="Freeform 53"/>
              <p:cNvSpPr>
                <a:spLocks/>
              </p:cNvSpPr>
              <p:nvPr/>
            </p:nvSpPr>
            <p:spPr bwMode="auto">
              <a:xfrm>
                <a:off x="3740152" y="26543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5" name="Freeform 54"/>
              <p:cNvSpPr>
                <a:spLocks/>
              </p:cNvSpPr>
              <p:nvPr/>
            </p:nvSpPr>
            <p:spPr bwMode="auto">
              <a:xfrm>
                <a:off x="3751264" y="25781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6" name="Freeform 55"/>
              <p:cNvSpPr>
                <a:spLocks/>
              </p:cNvSpPr>
              <p:nvPr/>
            </p:nvSpPr>
            <p:spPr bwMode="auto">
              <a:xfrm>
                <a:off x="4268789" y="2643189"/>
                <a:ext cx="323850" cy="314325"/>
              </a:xfrm>
              <a:custGeom>
                <a:avLst/>
                <a:gdLst>
                  <a:gd name="T0" fmla="*/ 29 w 30"/>
                  <a:gd name="T1" fmla="*/ 5 h 29"/>
                  <a:gd name="T2" fmla="*/ 28 w 30"/>
                  <a:gd name="T3" fmla="*/ 3 h 29"/>
                  <a:gd name="T4" fmla="*/ 29 w 30"/>
                  <a:gd name="T5" fmla="*/ 2 h 29"/>
                  <a:gd name="T6" fmla="*/ 28 w 30"/>
                  <a:gd name="T7" fmla="*/ 1 h 29"/>
                  <a:gd name="T8" fmla="*/ 27 w 30"/>
                  <a:gd name="T9" fmla="*/ 1 h 29"/>
                  <a:gd name="T10" fmla="*/ 26 w 30"/>
                  <a:gd name="T11" fmla="*/ 2 h 29"/>
                  <a:gd name="T12" fmla="*/ 24 w 30"/>
                  <a:gd name="T13" fmla="*/ 3 h 29"/>
                  <a:gd name="T14" fmla="*/ 22 w 30"/>
                  <a:gd name="T15" fmla="*/ 2 h 29"/>
                  <a:gd name="T16" fmla="*/ 20 w 30"/>
                  <a:gd name="T17" fmla="*/ 2 h 29"/>
                  <a:gd name="T18" fmla="*/ 18 w 30"/>
                  <a:gd name="T19" fmla="*/ 3 h 29"/>
                  <a:gd name="T20" fmla="*/ 16 w 30"/>
                  <a:gd name="T21" fmla="*/ 4 h 29"/>
                  <a:gd name="T22" fmla="*/ 14 w 30"/>
                  <a:gd name="T23" fmla="*/ 2 h 29"/>
                  <a:gd name="T24" fmla="*/ 12 w 30"/>
                  <a:gd name="T25" fmla="*/ 3 h 29"/>
                  <a:gd name="T26" fmla="*/ 10 w 30"/>
                  <a:gd name="T27" fmla="*/ 2 h 29"/>
                  <a:gd name="T28" fmla="*/ 8 w 30"/>
                  <a:gd name="T29" fmla="*/ 1 h 29"/>
                  <a:gd name="T30" fmla="*/ 7 w 30"/>
                  <a:gd name="T31" fmla="*/ 1 h 29"/>
                  <a:gd name="T32" fmla="*/ 5 w 30"/>
                  <a:gd name="T33" fmla="*/ 1 h 29"/>
                  <a:gd name="T34" fmla="*/ 4 w 30"/>
                  <a:gd name="T35" fmla="*/ 3 h 29"/>
                  <a:gd name="T36" fmla="*/ 2 w 30"/>
                  <a:gd name="T37" fmla="*/ 5 h 29"/>
                  <a:gd name="T38" fmla="*/ 2 w 30"/>
                  <a:gd name="T39" fmla="*/ 6 h 29"/>
                  <a:gd name="T40" fmla="*/ 2 w 30"/>
                  <a:gd name="T41" fmla="*/ 9 h 29"/>
                  <a:gd name="T42" fmla="*/ 2 w 30"/>
                  <a:gd name="T43" fmla="*/ 11 h 29"/>
                  <a:gd name="T44" fmla="*/ 2 w 30"/>
                  <a:gd name="T45" fmla="*/ 12 h 29"/>
                  <a:gd name="T46" fmla="*/ 1 w 30"/>
                  <a:gd name="T47" fmla="*/ 14 h 29"/>
                  <a:gd name="T48" fmla="*/ 0 w 30"/>
                  <a:gd name="T49" fmla="*/ 15 h 29"/>
                  <a:gd name="T50" fmla="*/ 0 w 30"/>
                  <a:gd name="T51" fmla="*/ 19 h 29"/>
                  <a:gd name="T52" fmla="*/ 0 w 30"/>
                  <a:gd name="T53" fmla="*/ 22 h 29"/>
                  <a:gd name="T54" fmla="*/ 2 w 30"/>
                  <a:gd name="T55" fmla="*/ 22 h 29"/>
                  <a:gd name="T56" fmla="*/ 4 w 30"/>
                  <a:gd name="T57" fmla="*/ 22 h 29"/>
                  <a:gd name="T58" fmla="*/ 5 w 30"/>
                  <a:gd name="T59" fmla="*/ 23 h 29"/>
                  <a:gd name="T60" fmla="*/ 6 w 30"/>
                  <a:gd name="T61" fmla="*/ 24 h 29"/>
                  <a:gd name="T62" fmla="*/ 7 w 30"/>
                  <a:gd name="T63" fmla="*/ 26 h 29"/>
                  <a:gd name="T64" fmla="*/ 8 w 30"/>
                  <a:gd name="T65" fmla="*/ 28 h 29"/>
                  <a:gd name="T66" fmla="*/ 9 w 30"/>
                  <a:gd name="T67" fmla="*/ 28 h 29"/>
                  <a:gd name="T68" fmla="*/ 12 w 30"/>
                  <a:gd name="T69" fmla="*/ 27 h 29"/>
                  <a:gd name="T70" fmla="*/ 14 w 30"/>
                  <a:gd name="T71" fmla="*/ 27 h 29"/>
                  <a:gd name="T72" fmla="*/ 15 w 30"/>
                  <a:gd name="T73" fmla="*/ 26 h 29"/>
                  <a:gd name="T74" fmla="*/ 15 w 30"/>
                  <a:gd name="T75" fmla="*/ 25 h 29"/>
                  <a:gd name="T76" fmla="*/ 16 w 30"/>
                  <a:gd name="T77" fmla="*/ 23 h 29"/>
                  <a:gd name="T78" fmla="*/ 17 w 30"/>
                  <a:gd name="T79" fmla="*/ 22 h 29"/>
                  <a:gd name="T80" fmla="*/ 19 w 30"/>
                  <a:gd name="T81" fmla="*/ 20 h 29"/>
                  <a:gd name="T82" fmla="*/ 20 w 30"/>
                  <a:gd name="T83" fmla="*/ 20 h 29"/>
                  <a:gd name="T84" fmla="*/ 22 w 30"/>
                  <a:gd name="T85" fmla="*/ 21 h 29"/>
                  <a:gd name="T86" fmla="*/ 23 w 30"/>
                  <a:gd name="T87" fmla="*/ 19 h 29"/>
                  <a:gd name="T88" fmla="*/ 23 w 30"/>
                  <a:gd name="T89" fmla="*/ 18 h 29"/>
                  <a:gd name="T90" fmla="*/ 24 w 30"/>
                  <a:gd name="T91" fmla="*/ 16 h 29"/>
                  <a:gd name="T92" fmla="*/ 25 w 30"/>
                  <a:gd name="T93" fmla="*/ 14 h 29"/>
                  <a:gd name="T94" fmla="*/ 26 w 30"/>
                  <a:gd name="T95" fmla="*/ 13 h 29"/>
                  <a:gd name="T96" fmla="*/ 26 w 30"/>
                  <a:gd name="T97" fmla="*/ 11 h 29"/>
                  <a:gd name="T98" fmla="*/ 27 w 30"/>
                  <a:gd name="T99" fmla="*/ 10 h 29"/>
                  <a:gd name="T100" fmla="*/ 28 w 30"/>
                  <a:gd name="T101" fmla="*/ 8 h 29"/>
                  <a:gd name="T102" fmla="*/ 30 w 30"/>
                  <a:gd name="T103" fmla="*/ 7 h 29"/>
                  <a:gd name="T104" fmla="*/ 29 w 30"/>
                  <a:gd name="T105" fmla="*/ 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0" h="29">
                    <a:moveTo>
                      <a:pt x="29" y="5"/>
                    </a:move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6"/>
                      <a:pt x="0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6" y="23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1" y="28"/>
                      <a:pt x="11" y="27"/>
                      <a:pt x="12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8" y="21"/>
                      <a:pt x="18" y="20"/>
                      <a:pt x="19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2" y="21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3" y="20"/>
                      <a:pt x="23" y="20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7"/>
                      <a:pt x="24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4"/>
                    </a:cubicBezTo>
                    <a:cubicBezTo>
                      <a:pt x="25" y="14"/>
                      <a:pt x="25" y="14"/>
                      <a:pt x="26" y="14"/>
                    </a:cubicBezTo>
                    <a:cubicBezTo>
                      <a:pt x="26" y="14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2"/>
                      <a:pt x="26" y="12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0" y="5"/>
                      <a:pt x="30" y="5"/>
                      <a:pt x="29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7" name="Freeform 56"/>
              <p:cNvSpPr>
                <a:spLocks/>
              </p:cNvSpPr>
              <p:nvPr/>
            </p:nvSpPr>
            <p:spPr bwMode="auto">
              <a:xfrm>
                <a:off x="4862514" y="3573464"/>
                <a:ext cx="215900" cy="215900"/>
              </a:xfrm>
              <a:custGeom>
                <a:avLst/>
                <a:gdLst>
                  <a:gd name="T0" fmla="*/ 20 w 20"/>
                  <a:gd name="T1" fmla="*/ 3 h 20"/>
                  <a:gd name="T2" fmla="*/ 19 w 20"/>
                  <a:gd name="T3" fmla="*/ 3 h 20"/>
                  <a:gd name="T4" fmla="*/ 18 w 20"/>
                  <a:gd name="T5" fmla="*/ 2 h 20"/>
                  <a:gd name="T6" fmla="*/ 16 w 20"/>
                  <a:gd name="T7" fmla="*/ 1 h 20"/>
                  <a:gd name="T8" fmla="*/ 15 w 20"/>
                  <a:gd name="T9" fmla="*/ 1 h 20"/>
                  <a:gd name="T10" fmla="*/ 14 w 20"/>
                  <a:gd name="T11" fmla="*/ 0 h 20"/>
                  <a:gd name="T12" fmla="*/ 14 w 20"/>
                  <a:gd name="T13" fmla="*/ 0 h 20"/>
                  <a:gd name="T14" fmla="*/ 13 w 20"/>
                  <a:gd name="T15" fmla="*/ 0 h 20"/>
                  <a:gd name="T16" fmla="*/ 12 w 20"/>
                  <a:gd name="T17" fmla="*/ 0 h 20"/>
                  <a:gd name="T18" fmla="*/ 11 w 20"/>
                  <a:gd name="T19" fmla="*/ 0 h 20"/>
                  <a:gd name="T20" fmla="*/ 11 w 20"/>
                  <a:gd name="T21" fmla="*/ 0 h 20"/>
                  <a:gd name="T22" fmla="*/ 10 w 20"/>
                  <a:gd name="T23" fmla="*/ 1 h 20"/>
                  <a:gd name="T24" fmla="*/ 9 w 20"/>
                  <a:gd name="T25" fmla="*/ 2 h 20"/>
                  <a:gd name="T26" fmla="*/ 9 w 20"/>
                  <a:gd name="T27" fmla="*/ 3 h 20"/>
                  <a:gd name="T28" fmla="*/ 9 w 20"/>
                  <a:gd name="T29" fmla="*/ 3 h 20"/>
                  <a:gd name="T30" fmla="*/ 8 w 20"/>
                  <a:gd name="T31" fmla="*/ 4 h 20"/>
                  <a:gd name="T32" fmla="*/ 7 w 20"/>
                  <a:gd name="T33" fmla="*/ 4 h 20"/>
                  <a:gd name="T34" fmla="*/ 6 w 20"/>
                  <a:gd name="T35" fmla="*/ 5 h 20"/>
                  <a:gd name="T36" fmla="*/ 5 w 20"/>
                  <a:gd name="T37" fmla="*/ 6 h 20"/>
                  <a:gd name="T38" fmla="*/ 5 w 20"/>
                  <a:gd name="T39" fmla="*/ 7 h 20"/>
                  <a:gd name="T40" fmla="*/ 5 w 20"/>
                  <a:gd name="T41" fmla="*/ 7 h 20"/>
                  <a:gd name="T42" fmla="*/ 4 w 20"/>
                  <a:gd name="T43" fmla="*/ 7 h 20"/>
                  <a:gd name="T44" fmla="*/ 3 w 20"/>
                  <a:gd name="T45" fmla="*/ 7 h 20"/>
                  <a:gd name="T46" fmla="*/ 3 w 20"/>
                  <a:gd name="T47" fmla="*/ 6 h 20"/>
                  <a:gd name="T48" fmla="*/ 2 w 20"/>
                  <a:gd name="T49" fmla="*/ 6 h 20"/>
                  <a:gd name="T50" fmla="*/ 1 w 20"/>
                  <a:gd name="T51" fmla="*/ 6 h 20"/>
                  <a:gd name="T52" fmla="*/ 0 w 20"/>
                  <a:gd name="T53" fmla="*/ 6 h 20"/>
                  <a:gd name="T54" fmla="*/ 1 w 20"/>
                  <a:gd name="T55" fmla="*/ 6 h 20"/>
                  <a:gd name="T56" fmla="*/ 1 w 20"/>
                  <a:gd name="T57" fmla="*/ 7 h 20"/>
                  <a:gd name="T58" fmla="*/ 2 w 20"/>
                  <a:gd name="T59" fmla="*/ 8 h 20"/>
                  <a:gd name="T60" fmla="*/ 2 w 20"/>
                  <a:gd name="T61" fmla="*/ 9 h 20"/>
                  <a:gd name="T62" fmla="*/ 3 w 20"/>
                  <a:gd name="T63" fmla="*/ 11 h 20"/>
                  <a:gd name="T64" fmla="*/ 3 w 20"/>
                  <a:gd name="T65" fmla="*/ 12 h 20"/>
                  <a:gd name="T66" fmla="*/ 4 w 20"/>
                  <a:gd name="T67" fmla="*/ 13 h 20"/>
                  <a:gd name="T68" fmla="*/ 5 w 20"/>
                  <a:gd name="T69" fmla="*/ 13 h 20"/>
                  <a:gd name="T70" fmla="*/ 6 w 20"/>
                  <a:gd name="T71" fmla="*/ 14 h 20"/>
                  <a:gd name="T72" fmla="*/ 6 w 20"/>
                  <a:gd name="T73" fmla="*/ 15 h 20"/>
                  <a:gd name="T74" fmla="*/ 7 w 20"/>
                  <a:gd name="T75" fmla="*/ 16 h 20"/>
                  <a:gd name="T76" fmla="*/ 8 w 20"/>
                  <a:gd name="T77" fmla="*/ 17 h 20"/>
                  <a:gd name="T78" fmla="*/ 9 w 20"/>
                  <a:gd name="T79" fmla="*/ 17 h 20"/>
                  <a:gd name="T80" fmla="*/ 10 w 20"/>
                  <a:gd name="T81" fmla="*/ 19 h 20"/>
                  <a:gd name="T82" fmla="*/ 11 w 20"/>
                  <a:gd name="T83" fmla="*/ 19 h 20"/>
                  <a:gd name="T84" fmla="*/ 12 w 20"/>
                  <a:gd name="T85" fmla="*/ 19 h 20"/>
                  <a:gd name="T86" fmla="*/ 14 w 20"/>
                  <a:gd name="T87" fmla="*/ 20 h 20"/>
                  <a:gd name="T88" fmla="*/ 15 w 20"/>
                  <a:gd name="T89" fmla="*/ 20 h 20"/>
                  <a:gd name="T90" fmla="*/ 15 w 20"/>
                  <a:gd name="T91" fmla="*/ 20 h 20"/>
                  <a:gd name="T92" fmla="*/ 16 w 20"/>
                  <a:gd name="T93" fmla="*/ 19 h 20"/>
                  <a:gd name="T94" fmla="*/ 17 w 20"/>
                  <a:gd name="T95" fmla="*/ 18 h 20"/>
                  <a:gd name="T96" fmla="*/ 17 w 20"/>
                  <a:gd name="T97" fmla="*/ 17 h 20"/>
                  <a:gd name="T98" fmla="*/ 18 w 20"/>
                  <a:gd name="T99" fmla="*/ 16 h 20"/>
                  <a:gd name="T100" fmla="*/ 19 w 20"/>
                  <a:gd name="T101" fmla="*/ 15 h 20"/>
                  <a:gd name="T102" fmla="*/ 19 w 20"/>
                  <a:gd name="T103" fmla="*/ 14 h 20"/>
                  <a:gd name="T104" fmla="*/ 20 w 20"/>
                  <a:gd name="T105" fmla="*/ 12 h 20"/>
                  <a:gd name="T106" fmla="*/ 20 w 20"/>
                  <a:gd name="T107" fmla="*/ 10 h 20"/>
                  <a:gd name="T108" fmla="*/ 20 w 20"/>
                  <a:gd name="T109" fmla="*/ 8 h 20"/>
                  <a:gd name="T110" fmla="*/ 20 w 20"/>
                  <a:gd name="T111" fmla="*/ 6 h 20"/>
                  <a:gd name="T112" fmla="*/ 20 w 20"/>
                  <a:gd name="T113" fmla="*/ 4 h 20"/>
                  <a:gd name="T114" fmla="*/ 20 w 20"/>
                  <a:gd name="T115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" h="20">
                    <a:moveTo>
                      <a:pt x="20" y="3"/>
                    </a:moveTo>
                    <a:cubicBezTo>
                      <a:pt x="20" y="3"/>
                      <a:pt x="19" y="3"/>
                      <a:pt x="19" y="3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6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10"/>
                      <a:pt x="2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6" y="16"/>
                      <a:pt x="7" y="16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4" y="20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8" y="16"/>
                      <a:pt x="19" y="15"/>
                      <a:pt x="19" y="15"/>
                    </a:cubicBezTo>
                    <a:cubicBezTo>
                      <a:pt x="19" y="15"/>
                      <a:pt x="19" y="14"/>
                      <a:pt x="19" y="14"/>
                    </a:cubicBezTo>
                    <a:cubicBezTo>
                      <a:pt x="19" y="13"/>
                      <a:pt x="20" y="13"/>
                      <a:pt x="20" y="12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3"/>
                      <a:pt x="2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8" name="Freeform 57"/>
              <p:cNvSpPr>
                <a:spLocks/>
              </p:cNvSpPr>
              <p:nvPr/>
            </p:nvSpPr>
            <p:spPr bwMode="auto">
              <a:xfrm>
                <a:off x="5003802" y="2957514"/>
                <a:ext cx="150813" cy="173038"/>
              </a:xfrm>
              <a:custGeom>
                <a:avLst/>
                <a:gdLst>
                  <a:gd name="T0" fmla="*/ 14 w 14"/>
                  <a:gd name="T1" fmla="*/ 5 h 16"/>
                  <a:gd name="T2" fmla="*/ 14 w 14"/>
                  <a:gd name="T3" fmla="*/ 4 h 16"/>
                  <a:gd name="T4" fmla="*/ 13 w 14"/>
                  <a:gd name="T5" fmla="*/ 3 h 16"/>
                  <a:gd name="T6" fmla="*/ 12 w 14"/>
                  <a:gd name="T7" fmla="*/ 1 h 16"/>
                  <a:gd name="T8" fmla="*/ 12 w 14"/>
                  <a:gd name="T9" fmla="*/ 1 h 16"/>
                  <a:gd name="T10" fmla="*/ 11 w 14"/>
                  <a:gd name="T11" fmla="*/ 0 h 16"/>
                  <a:gd name="T12" fmla="*/ 11 w 14"/>
                  <a:gd name="T13" fmla="*/ 0 h 16"/>
                  <a:gd name="T14" fmla="*/ 10 w 14"/>
                  <a:gd name="T15" fmla="*/ 0 h 16"/>
                  <a:gd name="T16" fmla="*/ 9 w 14"/>
                  <a:gd name="T17" fmla="*/ 1 h 16"/>
                  <a:gd name="T18" fmla="*/ 8 w 14"/>
                  <a:gd name="T19" fmla="*/ 1 h 16"/>
                  <a:gd name="T20" fmla="*/ 7 w 14"/>
                  <a:gd name="T21" fmla="*/ 1 h 16"/>
                  <a:gd name="T22" fmla="*/ 7 w 14"/>
                  <a:gd name="T23" fmla="*/ 1 h 16"/>
                  <a:gd name="T24" fmla="*/ 5 w 14"/>
                  <a:gd name="T25" fmla="*/ 1 h 16"/>
                  <a:gd name="T26" fmla="*/ 4 w 14"/>
                  <a:gd name="T27" fmla="*/ 1 h 16"/>
                  <a:gd name="T28" fmla="*/ 3 w 14"/>
                  <a:gd name="T29" fmla="*/ 1 h 16"/>
                  <a:gd name="T30" fmla="*/ 3 w 14"/>
                  <a:gd name="T31" fmla="*/ 1 h 16"/>
                  <a:gd name="T32" fmla="*/ 3 w 14"/>
                  <a:gd name="T33" fmla="*/ 3 h 16"/>
                  <a:gd name="T34" fmla="*/ 3 w 14"/>
                  <a:gd name="T35" fmla="*/ 4 h 16"/>
                  <a:gd name="T36" fmla="*/ 4 w 14"/>
                  <a:gd name="T37" fmla="*/ 5 h 16"/>
                  <a:gd name="T38" fmla="*/ 4 w 14"/>
                  <a:gd name="T39" fmla="*/ 6 h 16"/>
                  <a:gd name="T40" fmla="*/ 4 w 14"/>
                  <a:gd name="T41" fmla="*/ 6 h 16"/>
                  <a:gd name="T42" fmla="*/ 4 w 14"/>
                  <a:gd name="T43" fmla="*/ 6 h 16"/>
                  <a:gd name="T44" fmla="*/ 3 w 14"/>
                  <a:gd name="T45" fmla="*/ 7 h 16"/>
                  <a:gd name="T46" fmla="*/ 3 w 14"/>
                  <a:gd name="T47" fmla="*/ 7 h 16"/>
                  <a:gd name="T48" fmla="*/ 3 w 14"/>
                  <a:gd name="T49" fmla="*/ 8 h 16"/>
                  <a:gd name="T50" fmla="*/ 2 w 14"/>
                  <a:gd name="T51" fmla="*/ 8 h 16"/>
                  <a:gd name="T52" fmla="*/ 1 w 14"/>
                  <a:gd name="T53" fmla="*/ 9 h 16"/>
                  <a:gd name="T54" fmla="*/ 1 w 14"/>
                  <a:gd name="T55" fmla="*/ 11 h 16"/>
                  <a:gd name="T56" fmla="*/ 0 w 14"/>
                  <a:gd name="T57" fmla="*/ 13 h 16"/>
                  <a:gd name="T58" fmla="*/ 0 w 14"/>
                  <a:gd name="T59" fmla="*/ 15 h 16"/>
                  <a:gd name="T60" fmla="*/ 0 w 14"/>
                  <a:gd name="T61" fmla="*/ 15 h 16"/>
                  <a:gd name="T62" fmla="*/ 1 w 14"/>
                  <a:gd name="T63" fmla="*/ 16 h 16"/>
                  <a:gd name="T64" fmla="*/ 2 w 14"/>
                  <a:gd name="T65" fmla="*/ 15 h 16"/>
                  <a:gd name="T66" fmla="*/ 3 w 14"/>
                  <a:gd name="T67" fmla="*/ 15 h 16"/>
                  <a:gd name="T68" fmla="*/ 5 w 14"/>
                  <a:gd name="T69" fmla="*/ 15 h 16"/>
                  <a:gd name="T70" fmla="*/ 6 w 14"/>
                  <a:gd name="T71" fmla="*/ 15 h 16"/>
                  <a:gd name="T72" fmla="*/ 6 w 14"/>
                  <a:gd name="T73" fmla="*/ 15 h 16"/>
                  <a:gd name="T74" fmla="*/ 6 w 14"/>
                  <a:gd name="T75" fmla="*/ 14 h 16"/>
                  <a:gd name="T76" fmla="*/ 7 w 14"/>
                  <a:gd name="T77" fmla="*/ 13 h 16"/>
                  <a:gd name="T78" fmla="*/ 7 w 14"/>
                  <a:gd name="T79" fmla="*/ 12 h 16"/>
                  <a:gd name="T80" fmla="*/ 8 w 14"/>
                  <a:gd name="T81" fmla="*/ 11 h 16"/>
                  <a:gd name="T82" fmla="*/ 9 w 14"/>
                  <a:gd name="T83" fmla="*/ 11 h 16"/>
                  <a:gd name="T84" fmla="*/ 10 w 14"/>
                  <a:gd name="T85" fmla="*/ 11 h 16"/>
                  <a:gd name="T86" fmla="*/ 11 w 14"/>
                  <a:gd name="T87" fmla="*/ 11 h 16"/>
                  <a:gd name="T88" fmla="*/ 11 w 14"/>
                  <a:gd name="T89" fmla="*/ 12 h 16"/>
                  <a:gd name="T90" fmla="*/ 11 w 14"/>
                  <a:gd name="T91" fmla="*/ 12 h 16"/>
                  <a:gd name="T92" fmla="*/ 11 w 14"/>
                  <a:gd name="T93" fmla="*/ 10 h 16"/>
                  <a:gd name="T94" fmla="*/ 12 w 14"/>
                  <a:gd name="T95" fmla="*/ 9 h 16"/>
                  <a:gd name="T96" fmla="*/ 13 w 14"/>
                  <a:gd name="T97" fmla="*/ 8 h 16"/>
                  <a:gd name="T98" fmla="*/ 14 w 14"/>
                  <a:gd name="T99" fmla="*/ 8 h 16"/>
                  <a:gd name="T100" fmla="*/ 14 w 14"/>
                  <a:gd name="T101" fmla="*/ 6 h 16"/>
                  <a:gd name="T102" fmla="*/ 14 w 14"/>
                  <a:gd name="T10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" h="16">
                    <a:moveTo>
                      <a:pt x="14" y="5"/>
                    </a:moveTo>
                    <a:cubicBezTo>
                      <a:pt x="14" y="5"/>
                      <a:pt x="14" y="4"/>
                      <a:pt x="14" y="4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0" y="12"/>
                      <a:pt x="1" y="12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1" y="16"/>
                      <a:pt x="1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4" y="14"/>
                      <a:pt x="4" y="15"/>
                      <a:pt x="5" y="15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9"/>
                      <a:pt x="12" y="9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9" name="Freeform 58"/>
              <p:cNvSpPr>
                <a:spLocks/>
              </p:cNvSpPr>
              <p:nvPr/>
            </p:nvSpPr>
            <p:spPr bwMode="auto">
              <a:xfrm>
                <a:off x="3719514" y="2178051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0" name="Freeform 59"/>
              <p:cNvSpPr>
                <a:spLocks/>
              </p:cNvSpPr>
              <p:nvPr/>
            </p:nvSpPr>
            <p:spPr bwMode="auto">
              <a:xfrm>
                <a:off x="3719514" y="2189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1" name="Freeform 60"/>
              <p:cNvSpPr>
                <a:spLocks/>
              </p:cNvSpPr>
              <p:nvPr/>
            </p:nvSpPr>
            <p:spPr bwMode="auto">
              <a:xfrm>
                <a:off x="3751264" y="2189164"/>
                <a:ext cx="22225" cy="22225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2" name="Freeform 61"/>
              <p:cNvSpPr>
                <a:spLocks/>
              </p:cNvSpPr>
              <p:nvPr/>
            </p:nvSpPr>
            <p:spPr bwMode="auto">
              <a:xfrm>
                <a:off x="3783014" y="2200276"/>
                <a:ext cx="11113" cy="2222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3" name="Freeform 62"/>
              <p:cNvSpPr>
                <a:spLocks/>
              </p:cNvSpPr>
              <p:nvPr/>
            </p:nvSpPr>
            <p:spPr bwMode="auto">
              <a:xfrm>
                <a:off x="3816352" y="2178051"/>
                <a:ext cx="20638" cy="3333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1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4" name="Freeform 63"/>
              <p:cNvSpPr>
                <a:spLocks/>
              </p:cNvSpPr>
              <p:nvPr/>
            </p:nvSpPr>
            <p:spPr bwMode="auto">
              <a:xfrm>
                <a:off x="3836989" y="2168526"/>
                <a:ext cx="11113" cy="952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5" name="Freeform 64"/>
              <p:cNvSpPr>
                <a:spLocks/>
              </p:cNvSpPr>
              <p:nvPr/>
            </p:nvSpPr>
            <p:spPr bwMode="auto">
              <a:xfrm>
                <a:off x="5640389" y="2686051"/>
                <a:ext cx="31750" cy="2222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0 w 3"/>
                  <a:gd name="T7" fmla="*/ 2 h 2"/>
                  <a:gd name="T8" fmla="*/ 1 w 3"/>
                  <a:gd name="T9" fmla="*/ 2 h 2"/>
                  <a:gd name="T10" fmla="*/ 1 w 3"/>
                  <a:gd name="T11" fmla="*/ 2 h 2"/>
                  <a:gd name="T12" fmla="*/ 2 w 3"/>
                  <a:gd name="T13" fmla="*/ 1 h 2"/>
                  <a:gd name="T14" fmla="*/ 3 w 3"/>
                  <a:gd name="T15" fmla="*/ 1 h 2"/>
                  <a:gd name="T16" fmla="*/ 3 w 3"/>
                  <a:gd name="T17" fmla="*/ 1 h 2"/>
                  <a:gd name="T18" fmla="*/ 2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6" name="Freeform 65"/>
              <p:cNvSpPr>
                <a:spLocks/>
              </p:cNvSpPr>
              <p:nvPr/>
            </p:nvSpPr>
            <p:spPr bwMode="auto">
              <a:xfrm>
                <a:off x="4754564" y="1368426"/>
                <a:ext cx="152400" cy="139700"/>
              </a:xfrm>
              <a:custGeom>
                <a:avLst/>
                <a:gdLst>
                  <a:gd name="T0" fmla="*/ 0 w 14"/>
                  <a:gd name="T1" fmla="*/ 8 h 13"/>
                  <a:gd name="T2" fmla="*/ 0 w 14"/>
                  <a:gd name="T3" fmla="*/ 9 h 13"/>
                  <a:gd name="T4" fmla="*/ 0 w 14"/>
                  <a:gd name="T5" fmla="*/ 9 h 13"/>
                  <a:gd name="T6" fmla="*/ 0 w 14"/>
                  <a:gd name="T7" fmla="*/ 11 h 13"/>
                  <a:gd name="T8" fmla="*/ 1 w 14"/>
                  <a:gd name="T9" fmla="*/ 12 h 13"/>
                  <a:gd name="T10" fmla="*/ 1 w 14"/>
                  <a:gd name="T11" fmla="*/ 12 h 13"/>
                  <a:gd name="T12" fmla="*/ 2 w 14"/>
                  <a:gd name="T13" fmla="*/ 11 h 13"/>
                  <a:gd name="T14" fmla="*/ 3 w 14"/>
                  <a:gd name="T15" fmla="*/ 10 h 13"/>
                  <a:gd name="T16" fmla="*/ 3 w 14"/>
                  <a:gd name="T17" fmla="*/ 11 h 13"/>
                  <a:gd name="T18" fmla="*/ 5 w 14"/>
                  <a:gd name="T19" fmla="*/ 11 h 13"/>
                  <a:gd name="T20" fmla="*/ 5 w 14"/>
                  <a:gd name="T21" fmla="*/ 11 h 13"/>
                  <a:gd name="T22" fmla="*/ 6 w 14"/>
                  <a:gd name="T23" fmla="*/ 11 h 13"/>
                  <a:gd name="T24" fmla="*/ 7 w 14"/>
                  <a:gd name="T25" fmla="*/ 12 h 13"/>
                  <a:gd name="T26" fmla="*/ 8 w 14"/>
                  <a:gd name="T27" fmla="*/ 12 h 13"/>
                  <a:gd name="T28" fmla="*/ 8 w 14"/>
                  <a:gd name="T29" fmla="*/ 12 h 13"/>
                  <a:gd name="T30" fmla="*/ 9 w 14"/>
                  <a:gd name="T31" fmla="*/ 12 h 13"/>
                  <a:gd name="T32" fmla="*/ 10 w 14"/>
                  <a:gd name="T33" fmla="*/ 13 h 13"/>
                  <a:gd name="T34" fmla="*/ 11 w 14"/>
                  <a:gd name="T35" fmla="*/ 12 h 13"/>
                  <a:gd name="T36" fmla="*/ 11 w 14"/>
                  <a:gd name="T37" fmla="*/ 11 h 13"/>
                  <a:gd name="T38" fmla="*/ 12 w 14"/>
                  <a:gd name="T39" fmla="*/ 10 h 13"/>
                  <a:gd name="T40" fmla="*/ 12 w 14"/>
                  <a:gd name="T41" fmla="*/ 10 h 13"/>
                  <a:gd name="T42" fmla="*/ 12 w 14"/>
                  <a:gd name="T43" fmla="*/ 10 h 13"/>
                  <a:gd name="T44" fmla="*/ 12 w 14"/>
                  <a:gd name="T45" fmla="*/ 9 h 13"/>
                  <a:gd name="T46" fmla="*/ 12 w 14"/>
                  <a:gd name="T47" fmla="*/ 8 h 13"/>
                  <a:gd name="T48" fmla="*/ 13 w 14"/>
                  <a:gd name="T49" fmla="*/ 8 h 13"/>
                  <a:gd name="T50" fmla="*/ 14 w 14"/>
                  <a:gd name="T51" fmla="*/ 8 h 13"/>
                  <a:gd name="T52" fmla="*/ 13 w 14"/>
                  <a:gd name="T53" fmla="*/ 7 h 13"/>
                  <a:gd name="T54" fmla="*/ 12 w 14"/>
                  <a:gd name="T55" fmla="*/ 6 h 13"/>
                  <a:gd name="T56" fmla="*/ 12 w 14"/>
                  <a:gd name="T57" fmla="*/ 5 h 13"/>
                  <a:gd name="T58" fmla="*/ 12 w 14"/>
                  <a:gd name="T59" fmla="*/ 4 h 13"/>
                  <a:gd name="T60" fmla="*/ 11 w 14"/>
                  <a:gd name="T61" fmla="*/ 3 h 13"/>
                  <a:gd name="T62" fmla="*/ 10 w 14"/>
                  <a:gd name="T63" fmla="*/ 2 h 13"/>
                  <a:gd name="T64" fmla="*/ 9 w 14"/>
                  <a:gd name="T65" fmla="*/ 1 h 13"/>
                  <a:gd name="T66" fmla="*/ 8 w 14"/>
                  <a:gd name="T67" fmla="*/ 1 h 13"/>
                  <a:gd name="T68" fmla="*/ 8 w 14"/>
                  <a:gd name="T69" fmla="*/ 1 h 13"/>
                  <a:gd name="T70" fmla="*/ 6 w 14"/>
                  <a:gd name="T71" fmla="*/ 0 h 13"/>
                  <a:gd name="T72" fmla="*/ 6 w 14"/>
                  <a:gd name="T73" fmla="*/ 0 h 13"/>
                  <a:gd name="T74" fmla="*/ 5 w 14"/>
                  <a:gd name="T75" fmla="*/ 0 h 13"/>
                  <a:gd name="T76" fmla="*/ 5 w 14"/>
                  <a:gd name="T77" fmla="*/ 0 h 13"/>
                  <a:gd name="T78" fmla="*/ 4 w 14"/>
                  <a:gd name="T79" fmla="*/ 0 h 13"/>
                  <a:gd name="T80" fmla="*/ 3 w 14"/>
                  <a:gd name="T81" fmla="*/ 0 h 13"/>
                  <a:gd name="T82" fmla="*/ 3 w 14"/>
                  <a:gd name="T83" fmla="*/ 2 h 13"/>
                  <a:gd name="T84" fmla="*/ 2 w 14"/>
                  <a:gd name="T85" fmla="*/ 2 h 13"/>
                  <a:gd name="T86" fmla="*/ 1 w 14"/>
                  <a:gd name="T87" fmla="*/ 3 h 13"/>
                  <a:gd name="T88" fmla="*/ 0 w 14"/>
                  <a:gd name="T89" fmla="*/ 4 h 13"/>
                  <a:gd name="T90" fmla="*/ 0 w 14"/>
                  <a:gd name="T91" fmla="*/ 5 h 13"/>
                  <a:gd name="T92" fmla="*/ 0 w 14"/>
                  <a:gd name="T93" fmla="*/ 5 h 13"/>
                  <a:gd name="T94" fmla="*/ 0 w 14"/>
                  <a:gd name="T95" fmla="*/ 6 h 13"/>
                  <a:gd name="T96" fmla="*/ 1 w 14"/>
                  <a:gd name="T97" fmla="*/ 7 h 13"/>
                  <a:gd name="T98" fmla="*/ 1 w 14"/>
                  <a:gd name="T99" fmla="*/ 8 h 13"/>
                  <a:gd name="T100" fmla="*/ 0 w 14"/>
                  <a:gd name="T10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" h="13">
                    <a:moveTo>
                      <a:pt x="0" y="8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10" y="13"/>
                    </a:cubicBezTo>
                    <a:cubicBezTo>
                      <a:pt x="10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5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0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7" name="Freeform 66"/>
              <p:cNvSpPr>
                <a:spLocks/>
              </p:cNvSpPr>
              <p:nvPr/>
            </p:nvSpPr>
            <p:spPr bwMode="auto">
              <a:xfrm>
                <a:off x="4614864" y="1292226"/>
                <a:ext cx="22225" cy="31750"/>
              </a:xfrm>
              <a:custGeom>
                <a:avLst/>
                <a:gdLst>
                  <a:gd name="T0" fmla="*/ 0 w 2"/>
                  <a:gd name="T1" fmla="*/ 3 h 3"/>
                  <a:gd name="T2" fmla="*/ 1 w 2"/>
                  <a:gd name="T3" fmla="*/ 3 h 3"/>
                  <a:gd name="T4" fmla="*/ 1 w 2"/>
                  <a:gd name="T5" fmla="*/ 2 h 3"/>
                  <a:gd name="T6" fmla="*/ 2 w 2"/>
                  <a:gd name="T7" fmla="*/ 1 h 3"/>
                  <a:gd name="T8" fmla="*/ 2 w 2"/>
                  <a:gd name="T9" fmla="*/ 0 h 3"/>
                  <a:gd name="T10" fmla="*/ 1 w 2"/>
                  <a:gd name="T11" fmla="*/ 0 h 3"/>
                  <a:gd name="T12" fmla="*/ 0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8" name="Freeform 67"/>
              <p:cNvSpPr>
                <a:spLocks/>
              </p:cNvSpPr>
              <p:nvPr/>
            </p:nvSpPr>
            <p:spPr bwMode="auto">
              <a:xfrm>
                <a:off x="4572002" y="1323976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9" name="Freeform 68"/>
              <p:cNvSpPr>
                <a:spLocks/>
              </p:cNvSpPr>
              <p:nvPr/>
            </p:nvSpPr>
            <p:spPr bwMode="auto">
              <a:xfrm>
                <a:off x="4452939" y="989014"/>
                <a:ext cx="247650" cy="388938"/>
              </a:xfrm>
              <a:custGeom>
                <a:avLst/>
                <a:gdLst>
                  <a:gd name="T0" fmla="*/ 1 w 23"/>
                  <a:gd name="T1" fmla="*/ 26 h 36"/>
                  <a:gd name="T2" fmla="*/ 2 w 23"/>
                  <a:gd name="T3" fmla="*/ 27 h 36"/>
                  <a:gd name="T4" fmla="*/ 3 w 23"/>
                  <a:gd name="T5" fmla="*/ 30 h 36"/>
                  <a:gd name="T6" fmla="*/ 4 w 23"/>
                  <a:gd name="T7" fmla="*/ 31 h 36"/>
                  <a:gd name="T8" fmla="*/ 4 w 23"/>
                  <a:gd name="T9" fmla="*/ 33 h 36"/>
                  <a:gd name="T10" fmla="*/ 5 w 23"/>
                  <a:gd name="T11" fmla="*/ 34 h 36"/>
                  <a:gd name="T12" fmla="*/ 7 w 23"/>
                  <a:gd name="T13" fmla="*/ 35 h 36"/>
                  <a:gd name="T14" fmla="*/ 8 w 23"/>
                  <a:gd name="T15" fmla="*/ 34 h 36"/>
                  <a:gd name="T16" fmla="*/ 9 w 23"/>
                  <a:gd name="T17" fmla="*/ 33 h 36"/>
                  <a:gd name="T18" fmla="*/ 10 w 23"/>
                  <a:gd name="T19" fmla="*/ 33 h 36"/>
                  <a:gd name="T20" fmla="*/ 11 w 23"/>
                  <a:gd name="T21" fmla="*/ 31 h 36"/>
                  <a:gd name="T22" fmla="*/ 12 w 23"/>
                  <a:gd name="T23" fmla="*/ 29 h 36"/>
                  <a:gd name="T24" fmla="*/ 12 w 23"/>
                  <a:gd name="T25" fmla="*/ 27 h 36"/>
                  <a:gd name="T26" fmla="*/ 13 w 23"/>
                  <a:gd name="T27" fmla="*/ 26 h 36"/>
                  <a:gd name="T28" fmla="*/ 15 w 23"/>
                  <a:gd name="T29" fmla="*/ 26 h 36"/>
                  <a:gd name="T30" fmla="*/ 15 w 23"/>
                  <a:gd name="T31" fmla="*/ 24 h 36"/>
                  <a:gd name="T32" fmla="*/ 16 w 23"/>
                  <a:gd name="T33" fmla="*/ 23 h 36"/>
                  <a:gd name="T34" fmla="*/ 14 w 23"/>
                  <a:gd name="T35" fmla="*/ 21 h 36"/>
                  <a:gd name="T36" fmla="*/ 13 w 23"/>
                  <a:gd name="T37" fmla="*/ 21 h 36"/>
                  <a:gd name="T38" fmla="*/ 12 w 23"/>
                  <a:gd name="T39" fmla="*/ 19 h 36"/>
                  <a:gd name="T40" fmla="*/ 12 w 23"/>
                  <a:gd name="T41" fmla="*/ 18 h 36"/>
                  <a:gd name="T42" fmla="*/ 13 w 23"/>
                  <a:gd name="T43" fmla="*/ 17 h 36"/>
                  <a:gd name="T44" fmla="*/ 14 w 23"/>
                  <a:gd name="T45" fmla="*/ 16 h 36"/>
                  <a:gd name="T46" fmla="*/ 15 w 23"/>
                  <a:gd name="T47" fmla="*/ 15 h 36"/>
                  <a:gd name="T48" fmla="*/ 16 w 23"/>
                  <a:gd name="T49" fmla="*/ 14 h 36"/>
                  <a:gd name="T50" fmla="*/ 18 w 23"/>
                  <a:gd name="T51" fmla="*/ 13 h 36"/>
                  <a:gd name="T52" fmla="*/ 19 w 23"/>
                  <a:gd name="T53" fmla="*/ 12 h 36"/>
                  <a:gd name="T54" fmla="*/ 19 w 23"/>
                  <a:gd name="T55" fmla="*/ 11 h 36"/>
                  <a:gd name="T56" fmla="*/ 20 w 23"/>
                  <a:gd name="T57" fmla="*/ 9 h 36"/>
                  <a:gd name="T58" fmla="*/ 21 w 23"/>
                  <a:gd name="T59" fmla="*/ 9 h 36"/>
                  <a:gd name="T60" fmla="*/ 22 w 23"/>
                  <a:gd name="T61" fmla="*/ 8 h 36"/>
                  <a:gd name="T62" fmla="*/ 23 w 23"/>
                  <a:gd name="T63" fmla="*/ 7 h 36"/>
                  <a:gd name="T64" fmla="*/ 23 w 23"/>
                  <a:gd name="T65" fmla="*/ 5 h 36"/>
                  <a:gd name="T66" fmla="*/ 22 w 23"/>
                  <a:gd name="T67" fmla="*/ 5 h 36"/>
                  <a:gd name="T68" fmla="*/ 21 w 23"/>
                  <a:gd name="T69" fmla="*/ 3 h 36"/>
                  <a:gd name="T70" fmla="*/ 19 w 23"/>
                  <a:gd name="T71" fmla="*/ 2 h 36"/>
                  <a:gd name="T72" fmla="*/ 17 w 23"/>
                  <a:gd name="T73" fmla="*/ 1 h 36"/>
                  <a:gd name="T74" fmla="*/ 15 w 23"/>
                  <a:gd name="T75" fmla="*/ 0 h 36"/>
                  <a:gd name="T76" fmla="*/ 15 w 23"/>
                  <a:gd name="T77" fmla="*/ 1 h 36"/>
                  <a:gd name="T78" fmla="*/ 14 w 23"/>
                  <a:gd name="T79" fmla="*/ 2 h 36"/>
                  <a:gd name="T80" fmla="*/ 12 w 23"/>
                  <a:gd name="T81" fmla="*/ 2 h 36"/>
                  <a:gd name="T82" fmla="*/ 11 w 23"/>
                  <a:gd name="T83" fmla="*/ 2 h 36"/>
                  <a:gd name="T84" fmla="*/ 9 w 23"/>
                  <a:gd name="T85" fmla="*/ 3 h 36"/>
                  <a:gd name="T86" fmla="*/ 8 w 23"/>
                  <a:gd name="T87" fmla="*/ 5 h 36"/>
                  <a:gd name="T88" fmla="*/ 7 w 23"/>
                  <a:gd name="T89" fmla="*/ 7 h 36"/>
                  <a:gd name="T90" fmla="*/ 5 w 23"/>
                  <a:gd name="T91" fmla="*/ 7 h 36"/>
                  <a:gd name="T92" fmla="*/ 5 w 23"/>
                  <a:gd name="T93" fmla="*/ 9 h 36"/>
                  <a:gd name="T94" fmla="*/ 4 w 23"/>
                  <a:gd name="T95" fmla="*/ 11 h 36"/>
                  <a:gd name="T96" fmla="*/ 5 w 23"/>
                  <a:gd name="T97" fmla="*/ 13 h 36"/>
                  <a:gd name="T98" fmla="*/ 3 w 23"/>
                  <a:gd name="T99" fmla="*/ 13 h 36"/>
                  <a:gd name="T100" fmla="*/ 2 w 23"/>
                  <a:gd name="T101" fmla="*/ 13 h 36"/>
                  <a:gd name="T102" fmla="*/ 1 w 23"/>
                  <a:gd name="T103" fmla="*/ 16 h 36"/>
                  <a:gd name="T104" fmla="*/ 2 w 23"/>
                  <a:gd name="T105" fmla="*/ 18 h 36"/>
                  <a:gd name="T106" fmla="*/ 3 w 23"/>
                  <a:gd name="T107" fmla="*/ 19 h 36"/>
                  <a:gd name="T108" fmla="*/ 2 w 23"/>
                  <a:gd name="T109" fmla="*/ 20 h 36"/>
                  <a:gd name="T110" fmla="*/ 3 w 23"/>
                  <a:gd name="T111" fmla="*/ 22 h 36"/>
                  <a:gd name="T112" fmla="*/ 1 w 23"/>
                  <a:gd name="T113" fmla="*/ 24 h 36"/>
                  <a:gd name="T114" fmla="*/ 2 w 23"/>
                  <a:gd name="T115" fmla="*/ 25 h 36"/>
                  <a:gd name="T116" fmla="*/ 0 w 23"/>
                  <a:gd name="T11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36">
                    <a:moveTo>
                      <a:pt x="1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3" y="29"/>
                      <a:pt x="3" y="30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3"/>
                    </a:cubicBezTo>
                    <a:cubicBezTo>
                      <a:pt x="4" y="33"/>
                      <a:pt x="4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6" y="35"/>
                      <a:pt x="7" y="35"/>
                    </a:cubicBezTo>
                    <a:cubicBezTo>
                      <a:pt x="7" y="35"/>
                      <a:pt x="7" y="35"/>
                      <a:pt x="8" y="35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3"/>
                      <a:pt x="8" y="33"/>
                    </a:cubicBezTo>
                    <a:cubicBezTo>
                      <a:pt x="8" y="33"/>
                      <a:pt x="8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1" y="33"/>
                      <a:pt x="11" y="33"/>
                      <a:pt x="11" y="32"/>
                    </a:cubicBezTo>
                    <a:cubicBezTo>
                      <a:pt x="11" y="32"/>
                      <a:pt x="11" y="32"/>
                      <a:pt x="11" y="31"/>
                    </a:cubicBezTo>
                    <a:cubicBezTo>
                      <a:pt x="12" y="31"/>
                      <a:pt x="11" y="31"/>
                      <a:pt x="12" y="30"/>
                    </a:cubicBezTo>
                    <a:cubicBezTo>
                      <a:pt x="12" y="30"/>
                      <a:pt x="12" y="30"/>
                      <a:pt x="12" y="29"/>
                    </a:cubicBezTo>
                    <a:cubicBezTo>
                      <a:pt x="12" y="29"/>
                      <a:pt x="12" y="29"/>
                      <a:pt x="12" y="28"/>
                    </a:cubicBezTo>
                    <a:cubicBezTo>
                      <a:pt x="12" y="28"/>
                      <a:pt x="12" y="28"/>
                      <a:pt x="12" y="27"/>
                    </a:cubicBezTo>
                    <a:cubicBezTo>
                      <a:pt x="12" y="27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5"/>
                      <a:pt x="14" y="25"/>
                    </a:cubicBezTo>
                    <a:cubicBezTo>
                      <a:pt x="14" y="25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4" y="22"/>
                      <a:pt x="15" y="22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2" y="21"/>
                      <a:pt x="12" y="21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5"/>
                    </a:cubicBezTo>
                    <a:cubicBezTo>
                      <a:pt x="14" y="15"/>
                      <a:pt x="15" y="15"/>
                      <a:pt x="15" y="15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0"/>
                      <a:pt x="20" y="10"/>
                      <a:pt x="20" y="9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21" y="9"/>
                      <a:pt x="20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6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2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2" y="24"/>
                      <a:pt x="2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1" y="2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0" name="Freeform 69"/>
              <p:cNvSpPr>
                <a:spLocks/>
              </p:cNvSpPr>
              <p:nvPr/>
            </p:nvSpPr>
            <p:spPr bwMode="auto">
              <a:xfrm>
                <a:off x="4691064" y="10763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1" name="Freeform 70"/>
              <p:cNvSpPr>
                <a:spLocks/>
              </p:cNvSpPr>
              <p:nvPr/>
            </p:nvSpPr>
            <p:spPr bwMode="auto">
              <a:xfrm>
                <a:off x="4603752" y="1573214"/>
                <a:ext cx="161925" cy="85725"/>
              </a:xfrm>
              <a:custGeom>
                <a:avLst/>
                <a:gdLst>
                  <a:gd name="T0" fmla="*/ 14 w 15"/>
                  <a:gd name="T1" fmla="*/ 1 h 8"/>
                  <a:gd name="T2" fmla="*/ 14 w 15"/>
                  <a:gd name="T3" fmla="*/ 1 h 8"/>
                  <a:gd name="T4" fmla="*/ 13 w 15"/>
                  <a:gd name="T5" fmla="*/ 1 h 8"/>
                  <a:gd name="T6" fmla="*/ 12 w 15"/>
                  <a:gd name="T7" fmla="*/ 1 h 8"/>
                  <a:gd name="T8" fmla="*/ 12 w 15"/>
                  <a:gd name="T9" fmla="*/ 0 h 8"/>
                  <a:gd name="T10" fmla="*/ 10 w 15"/>
                  <a:gd name="T11" fmla="*/ 0 h 8"/>
                  <a:gd name="T12" fmla="*/ 10 w 15"/>
                  <a:gd name="T13" fmla="*/ 0 h 8"/>
                  <a:gd name="T14" fmla="*/ 9 w 15"/>
                  <a:gd name="T15" fmla="*/ 0 h 8"/>
                  <a:gd name="T16" fmla="*/ 8 w 15"/>
                  <a:gd name="T17" fmla="*/ 1 h 8"/>
                  <a:gd name="T18" fmla="*/ 7 w 15"/>
                  <a:gd name="T19" fmla="*/ 1 h 8"/>
                  <a:gd name="T20" fmla="*/ 6 w 15"/>
                  <a:gd name="T21" fmla="*/ 1 h 8"/>
                  <a:gd name="T22" fmla="*/ 5 w 15"/>
                  <a:gd name="T23" fmla="*/ 2 h 8"/>
                  <a:gd name="T24" fmla="*/ 3 w 15"/>
                  <a:gd name="T25" fmla="*/ 2 h 8"/>
                  <a:gd name="T26" fmla="*/ 2 w 15"/>
                  <a:gd name="T27" fmla="*/ 2 h 8"/>
                  <a:gd name="T28" fmla="*/ 1 w 15"/>
                  <a:gd name="T29" fmla="*/ 2 h 8"/>
                  <a:gd name="T30" fmla="*/ 1 w 15"/>
                  <a:gd name="T31" fmla="*/ 2 h 8"/>
                  <a:gd name="T32" fmla="*/ 0 w 15"/>
                  <a:gd name="T33" fmla="*/ 4 h 8"/>
                  <a:gd name="T34" fmla="*/ 0 w 15"/>
                  <a:gd name="T35" fmla="*/ 4 h 8"/>
                  <a:gd name="T36" fmla="*/ 0 w 15"/>
                  <a:gd name="T37" fmla="*/ 5 h 8"/>
                  <a:gd name="T38" fmla="*/ 0 w 15"/>
                  <a:gd name="T39" fmla="*/ 5 h 8"/>
                  <a:gd name="T40" fmla="*/ 1 w 15"/>
                  <a:gd name="T41" fmla="*/ 6 h 8"/>
                  <a:gd name="T42" fmla="*/ 1 w 15"/>
                  <a:gd name="T43" fmla="*/ 6 h 8"/>
                  <a:gd name="T44" fmla="*/ 2 w 15"/>
                  <a:gd name="T45" fmla="*/ 7 h 8"/>
                  <a:gd name="T46" fmla="*/ 3 w 15"/>
                  <a:gd name="T47" fmla="*/ 7 h 8"/>
                  <a:gd name="T48" fmla="*/ 4 w 15"/>
                  <a:gd name="T49" fmla="*/ 8 h 8"/>
                  <a:gd name="T50" fmla="*/ 5 w 15"/>
                  <a:gd name="T51" fmla="*/ 7 h 8"/>
                  <a:gd name="T52" fmla="*/ 6 w 15"/>
                  <a:gd name="T53" fmla="*/ 7 h 8"/>
                  <a:gd name="T54" fmla="*/ 6 w 15"/>
                  <a:gd name="T55" fmla="*/ 8 h 8"/>
                  <a:gd name="T56" fmla="*/ 7 w 15"/>
                  <a:gd name="T57" fmla="*/ 7 h 8"/>
                  <a:gd name="T58" fmla="*/ 8 w 15"/>
                  <a:gd name="T59" fmla="*/ 7 h 8"/>
                  <a:gd name="T60" fmla="*/ 9 w 15"/>
                  <a:gd name="T61" fmla="*/ 8 h 8"/>
                  <a:gd name="T62" fmla="*/ 10 w 15"/>
                  <a:gd name="T63" fmla="*/ 8 h 8"/>
                  <a:gd name="T64" fmla="*/ 11 w 15"/>
                  <a:gd name="T65" fmla="*/ 7 h 8"/>
                  <a:gd name="T66" fmla="*/ 11 w 15"/>
                  <a:gd name="T67" fmla="*/ 6 h 8"/>
                  <a:gd name="T68" fmla="*/ 11 w 15"/>
                  <a:gd name="T69" fmla="*/ 4 h 8"/>
                  <a:gd name="T70" fmla="*/ 12 w 15"/>
                  <a:gd name="T71" fmla="*/ 4 h 8"/>
                  <a:gd name="T72" fmla="*/ 13 w 15"/>
                  <a:gd name="T73" fmla="*/ 3 h 8"/>
                  <a:gd name="T74" fmla="*/ 13 w 15"/>
                  <a:gd name="T75" fmla="*/ 2 h 8"/>
                  <a:gd name="T76" fmla="*/ 14 w 15"/>
                  <a:gd name="T77" fmla="*/ 2 h 8"/>
                  <a:gd name="T78" fmla="*/ 14 w 15"/>
                  <a:gd name="T79" fmla="*/ 2 h 8"/>
                  <a:gd name="T80" fmla="*/ 15 w 15"/>
                  <a:gd name="T81" fmla="*/ 1 h 8"/>
                  <a:gd name="T82" fmla="*/ 14 w 15"/>
                  <a:gd name="T8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" h="8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2" name="Freeform 71"/>
              <p:cNvSpPr>
                <a:spLocks/>
              </p:cNvSpPr>
              <p:nvPr/>
            </p:nvSpPr>
            <p:spPr bwMode="auto">
              <a:xfrm>
                <a:off x="4237039" y="1865314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3" name="Freeform 72"/>
              <p:cNvSpPr>
                <a:spLocks/>
              </p:cNvSpPr>
              <p:nvPr/>
            </p:nvSpPr>
            <p:spPr bwMode="auto">
              <a:xfrm>
                <a:off x="4268789" y="1843089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  <a:gd name="T16" fmla="*/ 1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4" name="Freeform 73"/>
              <p:cNvSpPr>
                <a:spLocks/>
              </p:cNvSpPr>
              <p:nvPr/>
            </p:nvSpPr>
            <p:spPr bwMode="auto">
              <a:xfrm>
                <a:off x="4410077" y="1800226"/>
                <a:ext cx="42863" cy="76200"/>
              </a:xfrm>
              <a:custGeom>
                <a:avLst/>
                <a:gdLst>
                  <a:gd name="T0" fmla="*/ 4 w 4"/>
                  <a:gd name="T1" fmla="*/ 1 h 7"/>
                  <a:gd name="T2" fmla="*/ 3 w 4"/>
                  <a:gd name="T3" fmla="*/ 0 h 7"/>
                  <a:gd name="T4" fmla="*/ 3 w 4"/>
                  <a:gd name="T5" fmla="*/ 0 h 7"/>
                  <a:gd name="T6" fmla="*/ 2 w 4"/>
                  <a:gd name="T7" fmla="*/ 0 h 7"/>
                  <a:gd name="T8" fmla="*/ 1 w 4"/>
                  <a:gd name="T9" fmla="*/ 1 h 7"/>
                  <a:gd name="T10" fmla="*/ 0 w 4"/>
                  <a:gd name="T11" fmla="*/ 1 h 7"/>
                  <a:gd name="T12" fmla="*/ 0 w 4"/>
                  <a:gd name="T13" fmla="*/ 1 h 7"/>
                  <a:gd name="T14" fmla="*/ 0 w 4"/>
                  <a:gd name="T15" fmla="*/ 1 h 7"/>
                  <a:gd name="T16" fmla="*/ 0 w 4"/>
                  <a:gd name="T17" fmla="*/ 2 h 7"/>
                  <a:gd name="T18" fmla="*/ 0 w 4"/>
                  <a:gd name="T19" fmla="*/ 3 h 7"/>
                  <a:gd name="T20" fmla="*/ 1 w 4"/>
                  <a:gd name="T21" fmla="*/ 3 h 7"/>
                  <a:gd name="T22" fmla="*/ 1 w 4"/>
                  <a:gd name="T23" fmla="*/ 4 h 7"/>
                  <a:gd name="T24" fmla="*/ 1 w 4"/>
                  <a:gd name="T25" fmla="*/ 4 h 7"/>
                  <a:gd name="T26" fmla="*/ 1 w 4"/>
                  <a:gd name="T27" fmla="*/ 5 h 7"/>
                  <a:gd name="T28" fmla="*/ 1 w 4"/>
                  <a:gd name="T29" fmla="*/ 5 h 7"/>
                  <a:gd name="T30" fmla="*/ 1 w 4"/>
                  <a:gd name="T31" fmla="*/ 6 h 7"/>
                  <a:gd name="T32" fmla="*/ 1 w 4"/>
                  <a:gd name="T33" fmla="*/ 6 h 7"/>
                  <a:gd name="T34" fmla="*/ 1 w 4"/>
                  <a:gd name="T35" fmla="*/ 6 h 7"/>
                  <a:gd name="T36" fmla="*/ 2 w 4"/>
                  <a:gd name="T37" fmla="*/ 6 h 7"/>
                  <a:gd name="T38" fmla="*/ 3 w 4"/>
                  <a:gd name="T39" fmla="*/ 6 h 7"/>
                  <a:gd name="T40" fmla="*/ 4 w 4"/>
                  <a:gd name="T41" fmla="*/ 5 h 7"/>
                  <a:gd name="T42" fmla="*/ 4 w 4"/>
                  <a:gd name="T43" fmla="*/ 4 h 7"/>
                  <a:gd name="T44" fmla="*/ 4 w 4"/>
                  <a:gd name="T45" fmla="*/ 4 h 7"/>
                  <a:gd name="T46" fmla="*/ 4 w 4"/>
                  <a:gd name="T47" fmla="*/ 3 h 7"/>
                  <a:gd name="T48" fmla="*/ 4 w 4"/>
                  <a:gd name="T4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" h="7">
                    <a:moveTo>
                      <a:pt x="4" y="1"/>
                    </a:move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5" name="Freeform 74"/>
              <p:cNvSpPr>
                <a:spLocks/>
              </p:cNvSpPr>
              <p:nvPr/>
            </p:nvSpPr>
            <p:spPr bwMode="auto">
              <a:xfrm>
                <a:off x="4518027" y="1885951"/>
                <a:ext cx="85725" cy="55563"/>
              </a:xfrm>
              <a:custGeom>
                <a:avLst/>
                <a:gdLst>
                  <a:gd name="T0" fmla="*/ 7 w 8"/>
                  <a:gd name="T1" fmla="*/ 3 h 5"/>
                  <a:gd name="T2" fmla="*/ 7 w 8"/>
                  <a:gd name="T3" fmla="*/ 3 h 5"/>
                  <a:gd name="T4" fmla="*/ 7 w 8"/>
                  <a:gd name="T5" fmla="*/ 2 h 5"/>
                  <a:gd name="T6" fmla="*/ 8 w 8"/>
                  <a:gd name="T7" fmla="*/ 2 h 5"/>
                  <a:gd name="T8" fmla="*/ 8 w 8"/>
                  <a:gd name="T9" fmla="*/ 1 h 5"/>
                  <a:gd name="T10" fmla="*/ 7 w 8"/>
                  <a:gd name="T11" fmla="*/ 0 h 5"/>
                  <a:gd name="T12" fmla="*/ 6 w 8"/>
                  <a:gd name="T13" fmla="*/ 0 h 5"/>
                  <a:gd name="T14" fmla="*/ 5 w 8"/>
                  <a:gd name="T15" fmla="*/ 1 h 5"/>
                  <a:gd name="T16" fmla="*/ 5 w 8"/>
                  <a:gd name="T17" fmla="*/ 1 h 5"/>
                  <a:gd name="T18" fmla="*/ 4 w 8"/>
                  <a:gd name="T19" fmla="*/ 1 h 5"/>
                  <a:gd name="T20" fmla="*/ 3 w 8"/>
                  <a:gd name="T21" fmla="*/ 0 h 5"/>
                  <a:gd name="T22" fmla="*/ 2 w 8"/>
                  <a:gd name="T23" fmla="*/ 0 h 5"/>
                  <a:gd name="T24" fmla="*/ 2 w 8"/>
                  <a:gd name="T25" fmla="*/ 0 h 5"/>
                  <a:gd name="T26" fmla="*/ 1 w 8"/>
                  <a:gd name="T27" fmla="*/ 1 h 5"/>
                  <a:gd name="T28" fmla="*/ 0 w 8"/>
                  <a:gd name="T29" fmla="*/ 2 h 5"/>
                  <a:gd name="T30" fmla="*/ 1 w 8"/>
                  <a:gd name="T31" fmla="*/ 2 h 5"/>
                  <a:gd name="T32" fmla="*/ 2 w 8"/>
                  <a:gd name="T33" fmla="*/ 3 h 5"/>
                  <a:gd name="T34" fmla="*/ 3 w 8"/>
                  <a:gd name="T35" fmla="*/ 3 h 5"/>
                  <a:gd name="T36" fmla="*/ 3 w 8"/>
                  <a:gd name="T37" fmla="*/ 3 h 5"/>
                  <a:gd name="T38" fmla="*/ 4 w 8"/>
                  <a:gd name="T39" fmla="*/ 4 h 5"/>
                  <a:gd name="T40" fmla="*/ 4 w 8"/>
                  <a:gd name="T41" fmla="*/ 4 h 5"/>
                  <a:gd name="T42" fmla="*/ 5 w 8"/>
                  <a:gd name="T43" fmla="*/ 4 h 5"/>
                  <a:gd name="T44" fmla="*/ 6 w 8"/>
                  <a:gd name="T45" fmla="*/ 5 h 5"/>
                  <a:gd name="T46" fmla="*/ 7 w 8"/>
                  <a:gd name="T47" fmla="*/ 5 h 5"/>
                  <a:gd name="T48" fmla="*/ 8 w 8"/>
                  <a:gd name="T49" fmla="*/ 5 h 5"/>
                  <a:gd name="T50" fmla="*/ 8 w 8"/>
                  <a:gd name="T51" fmla="*/ 4 h 5"/>
                  <a:gd name="T52" fmla="*/ 7 w 8"/>
                  <a:gd name="T5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" h="5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3" y="3"/>
                      <a:pt x="4" y="4"/>
                    </a:cubicBezTo>
                    <a:cubicBezTo>
                      <a:pt x="4" y="4"/>
                      <a:pt x="4" y="3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6" y="4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6" name="Freeform 75"/>
              <p:cNvSpPr>
                <a:spLocks/>
              </p:cNvSpPr>
              <p:nvPr/>
            </p:nvSpPr>
            <p:spPr bwMode="auto">
              <a:xfrm>
                <a:off x="4754564" y="1703389"/>
                <a:ext cx="161925" cy="96838"/>
              </a:xfrm>
              <a:custGeom>
                <a:avLst/>
                <a:gdLst>
                  <a:gd name="T0" fmla="*/ 11 w 15"/>
                  <a:gd name="T1" fmla="*/ 7 h 9"/>
                  <a:gd name="T2" fmla="*/ 12 w 15"/>
                  <a:gd name="T3" fmla="*/ 7 h 9"/>
                  <a:gd name="T4" fmla="*/ 12 w 15"/>
                  <a:gd name="T5" fmla="*/ 7 h 9"/>
                  <a:gd name="T6" fmla="*/ 13 w 15"/>
                  <a:gd name="T7" fmla="*/ 7 h 9"/>
                  <a:gd name="T8" fmla="*/ 14 w 15"/>
                  <a:gd name="T9" fmla="*/ 7 h 9"/>
                  <a:gd name="T10" fmla="*/ 14 w 15"/>
                  <a:gd name="T11" fmla="*/ 7 h 9"/>
                  <a:gd name="T12" fmla="*/ 14 w 15"/>
                  <a:gd name="T13" fmla="*/ 6 h 9"/>
                  <a:gd name="T14" fmla="*/ 13 w 15"/>
                  <a:gd name="T15" fmla="*/ 5 h 9"/>
                  <a:gd name="T16" fmla="*/ 13 w 15"/>
                  <a:gd name="T17" fmla="*/ 4 h 9"/>
                  <a:gd name="T18" fmla="*/ 14 w 15"/>
                  <a:gd name="T19" fmla="*/ 3 h 9"/>
                  <a:gd name="T20" fmla="*/ 14 w 15"/>
                  <a:gd name="T21" fmla="*/ 3 h 9"/>
                  <a:gd name="T22" fmla="*/ 15 w 15"/>
                  <a:gd name="T23" fmla="*/ 2 h 9"/>
                  <a:gd name="T24" fmla="*/ 15 w 15"/>
                  <a:gd name="T25" fmla="*/ 1 h 9"/>
                  <a:gd name="T26" fmla="*/ 14 w 15"/>
                  <a:gd name="T27" fmla="*/ 1 h 9"/>
                  <a:gd name="T28" fmla="*/ 14 w 15"/>
                  <a:gd name="T29" fmla="*/ 2 h 9"/>
                  <a:gd name="T30" fmla="*/ 13 w 15"/>
                  <a:gd name="T31" fmla="*/ 1 h 9"/>
                  <a:gd name="T32" fmla="*/ 12 w 15"/>
                  <a:gd name="T33" fmla="*/ 1 h 9"/>
                  <a:gd name="T34" fmla="*/ 11 w 15"/>
                  <a:gd name="T35" fmla="*/ 1 h 9"/>
                  <a:gd name="T36" fmla="*/ 9 w 15"/>
                  <a:gd name="T37" fmla="*/ 1 h 9"/>
                  <a:gd name="T38" fmla="*/ 8 w 15"/>
                  <a:gd name="T39" fmla="*/ 1 h 9"/>
                  <a:gd name="T40" fmla="*/ 7 w 15"/>
                  <a:gd name="T41" fmla="*/ 2 h 9"/>
                  <a:gd name="T42" fmla="*/ 7 w 15"/>
                  <a:gd name="T43" fmla="*/ 2 h 9"/>
                  <a:gd name="T44" fmla="*/ 5 w 15"/>
                  <a:gd name="T45" fmla="*/ 2 h 9"/>
                  <a:gd name="T46" fmla="*/ 5 w 15"/>
                  <a:gd name="T47" fmla="*/ 2 h 9"/>
                  <a:gd name="T48" fmla="*/ 4 w 15"/>
                  <a:gd name="T49" fmla="*/ 2 h 9"/>
                  <a:gd name="T50" fmla="*/ 3 w 15"/>
                  <a:gd name="T51" fmla="*/ 1 h 9"/>
                  <a:gd name="T52" fmla="*/ 1 w 15"/>
                  <a:gd name="T53" fmla="*/ 1 h 9"/>
                  <a:gd name="T54" fmla="*/ 1 w 15"/>
                  <a:gd name="T55" fmla="*/ 0 h 9"/>
                  <a:gd name="T56" fmla="*/ 1 w 15"/>
                  <a:gd name="T57" fmla="*/ 0 h 9"/>
                  <a:gd name="T58" fmla="*/ 0 w 15"/>
                  <a:gd name="T59" fmla="*/ 1 h 9"/>
                  <a:gd name="T60" fmla="*/ 0 w 15"/>
                  <a:gd name="T61" fmla="*/ 2 h 9"/>
                  <a:gd name="T62" fmla="*/ 1 w 15"/>
                  <a:gd name="T63" fmla="*/ 3 h 9"/>
                  <a:gd name="T64" fmla="*/ 1 w 15"/>
                  <a:gd name="T65" fmla="*/ 4 h 9"/>
                  <a:gd name="T66" fmla="*/ 1 w 15"/>
                  <a:gd name="T67" fmla="*/ 4 h 9"/>
                  <a:gd name="T68" fmla="*/ 1 w 15"/>
                  <a:gd name="T69" fmla="*/ 6 h 9"/>
                  <a:gd name="T70" fmla="*/ 1 w 15"/>
                  <a:gd name="T71" fmla="*/ 6 h 9"/>
                  <a:gd name="T72" fmla="*/ 1 w 15"/>
                  <a:gd name="T73" fmla="*/ 6 h 9"/>
                  <a:gd name="T74" fmla="*/ 2 w 15"/>
                  <a:gd name="T75" fmla="*/ 7 h 9"/>
                  <a:gd name="T76" fmla="*/ 2 w 15"/>
                  <a:gd name="T77" fmla="*/ 8 h 9"/>
                  <a:gd name="T78" fmla="*/ 2 w 15"/>
                  <a:gd name="T79" fmla="*/ 9 h 9"/>
                  <a:gd name="T80" fmla="*/ 2 w 15"/>
                  <a:gd name="T81" fmla="*/ 9 h 9"/>
                  <a:gd name="T82" fmla="*/ 4 w 15"/>
                  <a:gd name="T83" fmla="*/ 8 h 9"/>
                  <a:gd name="T84" fmla="*/ 5 w 15"/>
                  <a:gd name="T85" fmla="*/ 8 h 9"/>
                  <a:gd name="T86" fmla="*/ 6 w 15"/>
                  <a:gd name="T87" fmla="*/ 8 h 9"/>
                  <a:gd name="T88" fmla="*/ 7 w 15"/>
                  <a:gd name="T89" fmla="*/ 8 h 9"/>
                  <a:gd name="T90" fmla="*/ 8 w 15"/>
                  <a:gd name="T91" fmla="*/ 9 h 9"/>
                  <a:gd name="T92" fmla="*/ 9 w 15"/>
                  <a:gd name="T93" fmla="*/ 9 h 9"/>
                  <a:gd name="T94" fmla="*/ 9 w 15"/>
                  <a:gd name="T95" fmla="*/ 8 h 9"/>
                  <a:gd name="T96" fmla="*/ 9 w 15"/>
                  <a:gd name="T97" fmla="*/ 7 h 9"/>
                  <a:gd name="T98" fmla="*/ 10 w 15"/>
                  <a:gd name="T99" fmla="*/ 7 h 9"/>
                  <a:gd name="T100" fmla="*/ 10 w 15"/>
                  <a:gd name="T101" fmla="*/ 7 h 9"/>
                  <a:gd name="T102" fmla="*/ 11 w 15"/>
                  <a:gd name="T10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" h="9">
                    <a:moveTo>
                      <a:pt x="11" y="7"/>
                    </a:move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7"/>
                      <a:pt x="11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7" name="Freeform 76"/>
              <p:cNvSpPr>
                <a:spLocks/>
              </p:cNvSpPr>
              <p:nvPr/>
            </p:nvSpPr>
            <p:spPr bwMode="auto">
              <a:xfrm>
                <a:off x="4376739" y="1616076"/>
                <a:ext cx="292100" cy="292100"/>
              </a:xfrm>
              <a:custGeom>
                <a:avLst/>
                <a:gdLst>
                  <a:gd name="T0" fmla="*/ 26 w 27"/>
                  <a:gd name="T1" fmla="*/ 19 h 27"/>
                  <a:gd name="T2" fmla="*/ 24 w 27"/>
                  <a:gd name="T3" fmla="*/ 18 h 27"/>
                  <a:gd name="T4" fmla="*/ 21 w 27"/>
                  <a:gd name="T5" fmla="*/ 16 h 27"/>
                  <a:gd name="T6" fmla="*/ 21 w 27"/>
                  <a:gd name="T7" fmla="*/ 15 h 27"/>
                  <a:gd name="T8" fmla="*/ 18 w 27"/>
                  <a:gd name="T9" fmla="*/ 14 h 27"/>
                  <a:gd name="T10" fmla="*/ 17 w 27"/>
                  <a:gd name="T11" fmla="*/ 13 h 27"/>
                  <a:gd name="T12" fmla="*/ 16 w 27"/>
                  <a:gd name="T13" fmla="*/ 12 h 27"/>
                  <a:gd name="T14" fmla="*/ 14 w 27"/>
                  <a:gd name="T15" fmla="*/ 9 h 27"/>
                  <a:gd name="T16" fmla="*/ 12 w 27"/>
                  <a:gd name="T17" fmla="*/ 8 h 27"/>
                  <a:gd name="T18" fmla="*/ 12 w 27"/>
                  <a:gd name="T19" fmla="*/ 5 h 27"/>
                  <a:gd name="T20" fmla="*/ 14 w 27"/>
                  <a:gd name="T21" fmla="*/ 4 h 27"/>
                  <a:gd name="T22" fmla="*/ 15 w 27"/>
                  <a:gd name="T23" fmla="*/ 4 h 27"/>
                  <a:gd name="T24" fmla="*/ 14 w 27"/>
                  <a:gd name="T25" fmla="*/ 2 h 27"/>
                  <a:gd name="T26" fmla="*/ 12 w 27"/>
                  <a:gd name="T27" fmla="*/ 1 h 27"/>
                  <a:gd name="T28" fmla="*/ 10 w 27"/>
                  <a:gd name="T29" fmla="*/ 0 h 27"/>
                  <a:gd name="T30" fmla="*/ 7 w 27"/>
                  <a:gd name="T31" fmla="*/ 0 h 27"/>
                  <a:gd name="T32" fmla="*/ 8 w 27"/>
                  <a:gd name="T33" fmla="*/ 1 h 27"/>
                  <a:gd name="T34" fmla="*/ 6 w 27"/>
                  <a:gd name="T35" fmla="*/ 2 h 27"/>
                  <a:gd name="T36" fmla="*/ 4 w 27"/>
                  <a:gd name="T37" fmla="*/ 3 h 27"/>
                  <a:gd name="T38" fmla="*/ 1 w 27"/>
                  <a:gd name="T39" fmla="*/ 4 h 27"/>
                  <a:gd name="T40" fmla="*/ 1 w 27"/>
                  <a:gd name="T41" fmla="*/ 5 h 27"/>
                  <a:gd name="T42" fmla="*/ 1 w 27"/>
                  <a:gd name="T43" fmla="*/ 7 h 27"/>
                  <a:gd name="T44" fmla="*/ 0 w 27"/>
                  <a:gd name="T45" fmla="*/ 8 h 27"/>
                  <a:gd name="T46" fmla="*/ 2 w 27"/>
                  <a:gd name="T47" fmla="*/ 10 h 27"/>
                  <a:gd name="T48" fmla="*/ 3 w 27"/>
                  <a:gd name="T49" fmla="*/ 10 h 27"/>
                  <a:gd name="T50" fmla="*/ 3 w 27"/>
                  <a:gd name="T51" fmla="*/ 8 h 27"/>
                  <a:gd name="T52" fmla="*/ 5 w 27"/>
                  <a:gd name="T53" fmla="*/ 8 h 27"/>
                  <a:gd name="T54" fmla="*/ 7 w 27"/>
                  <a:gd name="T55" fmla="*/ 9 h 27"/>
                  <a:gd name="T56" fmla="*/ 8 w 27"/>
                  <a:gd name="T57" fmla="*/ 11 h 27"/>
                  <a:gd name="T58" fmla="*/ 10 w 27"/>
                  <a:gd name="T59" fmla="*/ 13 h 27"/>
                  <a:gd name="T60" fmla="*/ 10 w 27"/>
                  <a:gd name="T61" fmla="*/ 14 h 27"/>
                  <a:gd name="T62" fmla="*/ 12 w 27"/>
                  <a:gd name="T63" fmla="*/ 15 h 27"/>
                  <a:gd name="T64" fmla="*/ 14 w 27"/>
                  <a:gd name="T65" fmla="*/ 16 h 27"/>
                  <a:gd name="T66" fmla="*/ 16 w 27"/>
                  <a:gd name="T67" fmla="*/ 17 h 27"/>
                  <a:gd name="T68" fmla="*/ 17 w 27"/>
                  <a:gd name="T69" fmla="*/ 19 h 27"/>
                  <a:gd name="T70" fmla="*/ 19 w 27"/>
                  <a:gd name="T71" fmla="*/ 19 h 27"/>
                  <a:gd name="T72" fmla="*/ 20 w 27"/>
                  <a:gd name="T73" fmla="*/ 21 h 27"/>
                  <a:gd name="T74" fmla="*/ 22 w 27"/>
                  <a:gd name="T75" fmla="*/ 22 h 27"/>
                  <a:gd name="T76" fmla="*/ 22 w 27"/>
                  <a:gd name="T77" fmla="*/ 24 h 27"/>
                  <a:gd name="T78" fmla="*/ 21 w 27"/>
                  <a:gd name="T79" fmla="*/ 25 h 27"/>
                  <a:gd name="T80" fmla="*/ 22 w 27"/>
                  <a:gd name="T81" fmla="*/ 27 h 27"/>
                  <a:gd name="T82" fmla="*/ 23 w 27"/>
                  <a:gd name="T83" fmla="*/ 25 h 27"/>
                  <a:gd name="T84" fmla="*/ 24 w 27"/>
                  <a:gd name="T85" fmla="*/ 24 h 27"/>
                  <a:gd name="T86" fmla="*/ 24 w 27"/>
                  <a:gd name="T87" fmla="*/ 22 h 27"/>
                  <a:gd name="T88" fmla="*/ 23 w 27"/>
                  <a:gd name="T89" fmla="*/ 21 h 27"/>
                  <a:gd name="T90" fmla="*/ 23 w 27"/>
                  <a:gd name="T91" fmla="*/ 20 h 27"/>
                  <a:gd name="T92" fmla="*/ 24 w 27"/>
                  <a:gd name="T93" fmla="*/ 19 h 27"/>
                  <a:gd name="T94" fmla="*/ 26 w 27"/>
                  <a:gd name="T95" fmla="*/ 20 h 27"/>
                  <a:gd name="T96" fmla="*/ 26 w 27"/>
                  <a:gd name="T97" fmla="*/ 21 h 27"/>
                  <a:gd name="T98" fmla="*/ 27 w 27"/>
                  <a:gd name="T9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7" h="27">
                    <a:moveTo>
                      <a:pt x="27" y="19"/>
                    </a:moveTo>
                    <a:cubicBezTo>
                      <a:pt x="27" y="19"/>
                      <a:pt x="26" y="19"/>
                      <a:pt x="26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3" y="17"/>
                      <a:pt x="23" y="17"/>
                      <a:pt x="22" y="17"/>
                    </a:cubicBezTo>
                    <a:cubicBezTo>
                      <a:pt x="22" y="16"/>
                      <a:pt x="21" y="17"/>
                      <a:pt x="21" y="16"/>
                    </a:cubicBezTo>
                    <a:cubicBezTo>
                      <a:pt x="21" y="16"/>
                      <a:pt x="22" y="16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4"/>
                      <a:pt x="20" y="15"/>
                      <a:pt x="20" y="15"/>
                    </a:cubicBezTo>
                    <a:cubicBezTo>
                      <a:pt x="19" y="14"/>
                      <a:pt x="19" y="15"/>
                      <a:pt x="18" y="14"/>
                    </a:cubicBezTo>
                    <a:cubicBezTo>
                      <a:pt x="18" y="14"/>
                      <a:pt x="18" y="14"/>
                      <a:pt x="17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10"/>
                      <a:pt x="15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5" y="3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8"/>
                      <a:pt x="2" y="8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9" y="12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4"/>
                      <a:pt x="11" y="15"/>
                    </a:cubicBezTo>
                    <a:cubicBezTo>
                      <a:pt x="12" y="15"/>
                      <a:pt x="11" y="15"/>
                      <a:pt x="12" y="15"/>
                    </a:cubicBezTo>
                    <a:cubicBezTo>
                      <a:pt x="12" y="16"/>
                      <a:pt x="12" y="16"/>
                      <a:pt x="13" y="16"/>
                    </a:cubicBezTo>
                    <a:cubicBezTo>
                      <a:pt x="13" y="16"/>
                      <a:pt x="13" y="16"/>
                      <a:pt x="14" y="16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6" y="17"/>
                      <a:pt x="16" y="17"/>
                    </a:cubicBezTo>
                    <a:cubicBezTo>
                      <a:pt x="17" y="17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19" y="20"/>
                      <a:pt x="19" y="20"/>
                    </a:cubicBezTo>
                    <a:cubicBezTo>
                      <a:pt x="19" y="20"/>
                      <a:pt x="20" y="20"/>
                      <a:pt x="20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2" y="22"/>
                      <a:pt x="22" y="23"/>
                      <a:pt x="22" y="23"/>
                    </a:cubicBezTo>
                    <a:cubicBezTo>
                      <a:pt x="22" y="23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1" y="24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6"/>
                    </a:cubicBezTo>
                    <a:cubicBezTo>
                      <a:pt x="21" y="26"/>
                      <a:pt x="21" y="27"/>
                      <a:pt x="22" y="27"/>
                    </a:cubicBezTo>
                    <a:cubicBezTo>
                      <a:pt x="22" y="27"/>
                      <a:pt x="22" y="26"/>
                      <a:pt x="23" y="26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3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3"/>
                      <a:pt x="25" y="23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3" y="21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3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5" y="19"/>
                      <a:pt x="25" y="19"/>
                      <a:pt x="26" y="20"/>
                    </a:cubicBezTo>
                    <a:cubicBezTo>
                      <a:pt x="26" y="20"/>
                      <a:pt x="25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1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8" name="Freeform 77"/>
              <p:cNvSpPr>
                <a:spLocks/>
              </p:cNvSpPr>
              <p:nvPr/>
            </p:nvSpPr>
            <p:spPr bwMode="auto">
              <a:xfrm>
                <a:off x="3989389" y="17780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9" name="Freeform 78"/>
              <p:cNvSpPr>
                <a:spLocks/>
              </p:cNvSpPr>
              <p:nvPr/>
            </p:nvSpPr>
            <p:spPr bwMode="auto">
              <a:xfrm>
                <a:off x="3978277" y="1714501"/>
                <a:ext cx="312738" cy="247650"/>
              </a:xfrm>
              <a:custGeom>
                <a:avLst/>
                <a:gdLst>
                  <a:gd name="T0" fmla="*/ 29 w 29"/>
                  <a:gd name="T1" fmla="*/ 5 h 23"/>
                  <a:gd name="T2" fmla="*/ 28 w 29"/>
                  <a:gd name="T3" fmla="*/ 4 h 23"/>
                  <a:gd name="T4" fmla="*/ 27 w 29"/>
                  <a:gd name="T5" fmla="*/ 5 h 23"/>
                  <a:gd name="T6" fmla="*/ 25 w 29"/>
                  <a:gd name="T7" fmla="*/ 4 h 23"/>
                  <a:gd name="T8" fmla="*/ 23 w 29"/>
                  <a:gd name="T9" fmla="*/ 3 h 23"/>
                  <a:gd name="T10" fmla="*/ 21 w 29"/>
                  <a:gd name="T11" fmla="*/ 3 h 23"/>
                  <a:gd name="T12" fmla="*/ 20 w 29"/>
                  <a:gd name="T13" fmla="*/ 3 h 23"/>
                  <a:gd name="T14" fmla="*/ 18 w 29"/>
                  <a:gd name="T15" fmla="*/ 2 h 23"/>
                  <a:gd name="T16" fmla="*/ 17 w 29"/>
                  <a:gd name="T17" fmla="*/ 1 h 23"/>
                  <a:gd name="T18" fmla="*/ 15 w 29"/>
                  <a:gd name="T19" fmla="*/ 2 h 23"/>
                  <a:gd name="T20" fmla="*/ 14 w 29"/>
                  <a:gd name="T21" fmla="*/ 1 h 23"/>
                  <a:gd name="T22" fmla="*/ 11 w 29"/>
                  <a:gd name="T23" fmla="*/ 2 h 23"/>
                  <a:gd name="T24" fmla="*/ 8 w 29"/>
                  <a:gd name="T25" fmla="*/ 1 h 23"/>
                  <a:gd name="T26" fmla="*/ 5 w 29"/>
                  <a:gd name="T27" fmla="*/ 1 h 23"/>
                  <a:gd name="T28" fmla="*/ 3 w 29"/>
                  <a:gd name="T29" fmla="*/ 0 h 23"/>
                  <a:gd name="T30" fmla="*/ 2 w 29"/>
                  <a:gd name="T31" fmla="*/ 2 h 23"/>
                  <a:gd name="T32" fmla="*/ 0 w 29"/>
                  <a:gd name="T33" fmla="*/ 2 h 23"/>
                  <a:gd name="T34" fmla="*/ 0 w 29"/>
                  <a:gd name="T35" fmla="*/ 4 h 23"/>
                  <a:gd name="T36" fmla="*/ 1 w 29"/>
                  <a:gd name="T37" fmla="*/ 6 h 23"/>
                  <a:gd name="T38" fmla="*/ 2 w 29"/>
                  <a:gd name="T39" fmla="*/ 5 h 23"/>
                  <a:gd name="T40" fmla="*/ 3 w 29"/>
                  <a:gd name="T41" fmla="*/ 5 h 23"/>
                  <a:gd name="T42" fmla="*/ 4 w 29"/>
                  <a:gd name="T43" fmla="*/ 6 h 23"/>
                  <a:gd name="T44" fmla="*/ 5 w 29"/>
                  <a:gd name="T45" fmla="*/ 6 h 23"/>
                  <a:gd name="T46" fmla="*/ 6 w 29"/>
                  <a:gd name="T47" fmla="*/ 6 h 23"/>
                  <a:gd name="T48" fmla="*/ 7 w 29"/>
                  <a:gd name="T49" fmla="*/ 7 h 23"/>
                  <a:gd name="T50" fmla="*/ 5 w 29"/>
                  <a:gd name="T51" fmla="*/ 8 h 23"/>
                  <a:gd name="T52" fmla="*/ 5 w 29"/>
                  <a:gd name="T53" fmla="*/ 10 h 23"/>
                  <a:gd name="T54" fmla="*/ 5 w 29"/>
                  <a:gd name="T55" fmla="*/ 12 h 23"/>
                  <a:gd name="T56" fmla="*/ 4 w 29"/>
                  <a:gd name="T57" fmla="*/ 12 h 23"/>
                  <a:gd name="T58" fmla="*/ 5 w 29"/>
                  <a:gd name="T59" fmla="*/ 13 h 23"/>
                  <a:gd name="T60" fmla="*/ 4 w 29"/>
                  <a:gd name="T61" fmla="*/ 14 h 23"/>
                  <a:gd name="T62" fmla="*/ 4 w 29"/>
                  <a:gd name="T63" fmla="*/ 15 h 23"/>
                  <a:gd name="T64" fmla="*/ 5 w 29"/>
                  <a:gd name="T65" fmla="*/ 16 h 23"/>
                  <a:gd name="T66" fmla="*/ 4 w 29"/>
                  <a:gd name="T67" fmla="*/ 17 h 23"/>
                  <a:gd name="T68" fmla="*/ 4 w 29"/>
                  <a:gd name="T69" fmla="*/ 19 h 23"/>
                  <a:gd name="T70" fmla="*/ 5 w 29"/>
                  <a:gd name="T71" fmla="*/ 20 h 23"/>
                  <a:gd name="T72" fmla="*/ 5 w 29"/>
                  <a:gd name="T73" fmla="*/ 21 h 23"/>
                  <a:gd name="T74" fmla="*/ 7 w 29"/>
                  <a:gd name="T75" fmla="*/ 23 h 23"/>
                  <a:gd name="T76" fmla="*/ 8 w 29"/>
                  <a:gd name="T77" fmla="*/ 21 h 23"/>
                  <a:gd name="T78" fmla="*/ 10 w 29"/>
                  <a:gd name="T79" fmla="*/ 21 h 23"/>
                  <a:gd name="T80" fmla="*/ 14 w 29"/>
                  <a:gd name="T81" fmla="*/ 21 h 23"/>
                  <a:gd name="T82" fmla="*/ 16 w 29"/>
                  <a:gd name="T83" fmla="*/ 20 h 23"/>
                  <a:gd name="T84" fmla="*/ 17 w 29"/>
                  <a:gd name="T85" fmla="*/ 19 h 23"/>
                  <a:gd name="T86" fmla="*/ 19 w 29"/>
                  <a:gd name="T87" fmla="*/ 18 h 23"/>
                  <a:gd name="T88" fmla="*/ 20 w 29"/>
                  <a:gd name="T89" fmla="*/ 17 h 23"/>
                  <a:gd name="T90" fmla="*/ 21 w 29"/>
                  <a:gd name="T91" fmla="*/ 16 h 23"/>
                  <a:gd name="T92" fmla="*/ 22 w 29"/>
                  <a:gd name="T93" fmla="*/ 15 h 23"/>
                  <a:gd name="T94" fmla="*/ 23 w 29"/>
                  <a:gd name="T95" fmla="*/ 14 h 23"/>
                  <a:gd name="T96" fmla="*/ 22 w 29"/>
                  <a:gd name="T97" fmla="*/ 13 h 23"/>
                  <a:gd name="T98" fmla="*/ 22 w 29"/>
                  <a:gd name="T99" fmla="*/ 12 h 23"/>
                  <a:gd name="T100" fmla="*/ 22 w 29"/>
                  <a:gd name="T101" fmla="*/ 11 h 23"/>
                  <a:gd name="T102" fmla="*/ 23 w 29"/>
                  <a:gd name="T103" fmla="*/ 9 h 23"/>
                  <a:gd name="T104" fmla="*/ 26 w 29"/>
                  <a:gd name="T105" fmla="*/ 7 h 23"/>
                  <a:gd name="T106" fmla="*/ 28 w 29"/>
                  <a:gd name="T107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3">
                    <a:moveTo>
                      <a:pt x="28" y="6"/>
                    </a:move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5"/>
                      <a:pt x="28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6" y="5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2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3" y="1"/>
                      <a:pt x="13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6" y="7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8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8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3"/>
                      <a:pt x="7" y="23"/>
                    </a:cubicBezTo>
                    <a:cubicBezTo>
                      <a:pt x="7" y="23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8"/>
                      <a:pt x="18" y="19"/>
                      <a:pt x="19" y="18"/>
                    </a:cubicBezTo>
                    <a:cubicBezTo>
                      <a:pt x="19" y="18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0"/>
                    </a:cubicBezTo>
                    <a:cubicBezTo>
                      <a:pt x="23" y="10"/>
                      <a:pt x="23" y="9"/>
                      <a:pt x="23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6" y="8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8" y="7"/>
                      <a:pt x="28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0" name="Freeform 79"/>
              <p:cNvSpPr>
                <a:spLocks/>
              </p:cNvSpPr>
              <p:nvPr/>
            </p:nvSpPr>
            <p:spPr bwMode="auto">
              <a:xfrm>
                <a:off x="5327652" y="1778001"/>
                <a:ext cx="560388" cy="530225"/>
              </a:xfrm>
              <a:custGeom>
                <a:avLst/>
                <a:gdLst>
                  <a:gd name="T0" fmla="*/ 49 w 52"/>
                  <a:gd name="T1" fmla="*/ 39 h 49"/>
                  <a:gd name="T2" fmla="*/ 47 w 52"/>
                  <a:gd name="T3" fmla="*/ 38 h 49"/>
                  <a:gd name="T4" fmla="*/ 45 w 52"/>
                  <a:gd name="T5" fmla="*/ 35 h 49"/>
                  <a:gd name="T6" fmla="*/ 46 w 52"/>
                  <a:gd name="T7" fmla="*/ 31 h 49"/>
                  <a:gd name="T8" fmla="*/ 44 w 52"/>
                  <a:gd name="T9" fmla="*/ 30 h 49"/>
                  <a:gd name="T10" fmla="*/ 43 w 52"/>
                  <a:gd name="T11" fmla="*/ 27 h 49"/>
                  <a:gd name="T12" fmla="*/ 43 w 52"/>
                  <a:gd name="T13" fmla="*/ 24 h 49"/>
                  <a:gd name="T14" fmla="*/ 43 w 52"/>
                  <a:gd name="T15" fmla="*/ 19 h 49"/>
                  <a:gd name="T16" fmla="*/ 42 w 52"/>
                  <a:gd name="T17" fmla="*/ 17 h 49"/>
                  <a:gd name="T18" fmla="*/ 40 w 52"/>
                  <a:gd name="T19" fmla="*/ 15 h 49"/>
                  <a:gd name="T20" fmla="*/ 37 w 52"/>
                  <a:gd name="T21" fmla="*/ 13 h 49"/>
                  <a:gd name="T22" fmla="*/ 34 w 52"/>
                  <a:gd name="T23" fmla="*/ 12 h 49"/>
                  <a:gd name="T24" fmla="*/ 31 w 52"/>
                  <a:gd name="T25" fmla="*/ 11 h 49"/>
                  <a:gd name="T26" fmla="*/ 28 w 52"/>
                  <a:gd name="T27" fmla="*/ 11 h 49"/>
                  <a:gd name="T28" fmla="*/ 26 w 52"/>
                  <a:gd name="T29" fmla="*/ 12 h 49"/>
                  <a:gd name="T30" fmla="*/ 24 w 52"/>
                  <a:gd name="T31" fmla="*/ 13 h 49"/>
                  <a:gd name="T32" fmla="*/ 23 w 52"/>
                  <a:gd name="T33" fmla="*/ 14 h 49"/>
                  <a:gd name="T34" fmla="*/ 19 w 52"/>
                  <a:gd name="T35" fmla="*/ 15 h 49"/>
                  <a:gd name="T36" fmla="*/ 17 w 52"/>
                  <a:gd name="T37" fmla="*/ 14 h 49"/>
                  <a:gd name="T38" fmla="*/ 14 w 52"/>
                  <a:gd name="T39" fmla="*/ 12 h 49"/>
                  <a:gd name="T40" fmla="*/ 11 w 52"/>
                  <a:gd name="T41" fmla="*/ 11 h 49"/>
                  <a:gd name="T42" fmla="*/ 12 w 52"/>
                  <a:gd name="T43" fmla="*/ 7 h 49"/>
                  <a:gd name="T44" fmla="*/ 14 w 52"/>
                  <a:gd name="T45" fmla="*/ 5 h 49"/>
                  <a:gd name="T46" fmla="*/ 11 w 52"/>
                  <a:gd name="T47" fmla="*/ 3 h 49"/>
                  <a:gd name="T48" fmla="*/ 8 w 52"/>
                  <a:gd name="T49" fmla="*/ 1 h 49"/>
                  <a:gd name="T50" fmla="*/ 4 w 52"/>
                  <a:gd name="T51" fmla="*/ 1 h 49"/>
                  <a:gd name="T52" fmla="*/ 0 w 52"/>
                  <a:gd name="T53" fmla="*/ 0 h 49"/>
                  <a:gd name="T54" fmla="*/ 0 w 52"/>
                  <a:gd name="T55" fmla="*/ 4 h 49"/>
                  <a:gd name="T56" fmla="*/ 0 w 52"/>
                  <a:gd name="T57" fmla="*/ 7 h 49"/>
                  <a:gd name="T58" fmla="*/ 0 w 52"/>
                  <a:gd name="T59" fmla="*/ 10 h 49"/>
                  <a:gd name="T60" fmla="*/ 1 w 52"/>
                  <a:gd name="T61" fmla="*/ 12 h 49"/>
                  <a:gd name="T62" fmla="*/ 2 w 52"/>
                  <a:gd name="T63" fmla="*/ 14 h 49"/>
                  <a:gd name="T64" fmla="*/ 3 w 52"/>
                  <a:gd name="T65" fmla="*/ 16 h 49"/>
                  <a:gd name="T66" fmla="*/ 5 w 52"/>
                  <a:gd name="T67" fmla="*/ 17 h 49"/>
                  <a:gd name="T68" fmla="*/ 6 w 52"/>
                  <a:gd name="T69" fmla="*/ 20 h 49"/>
                  <a:gd name="T70" fmla="*/ 5 w 52"/>
                  <a:gd name="T71" fmla="*/ 23 h 49"/>
                  <a:gd name="T72" fmla="*/ 7 w 52"/>
                  <a:gd name="T73" fmla="*/ 25 h 49"/>
                  <a:gd name="T74" fmla="*/ 8 w 52"/>
                  <a:gd name="T75" fmla="*/ 27 h 49"/>
                  <a:gd name="T76" fmla="*/ 10 w 52"/>
                  <a:gd name="T77" fmla="*/ 28 h 49"/>
                  <a:gd name="T78" fmla="*/ 12 w 52"/>
                  <a:gd name="T79" fmla="*/ 31 h 49"/>
                  <a:gd name="T80" fmla="*/ 13 w 52"/>
                  <a:gd name="T81" fmla="*/ 33 h 49"/>
                  <a:gd name="T82" fmla="*/ 14 w 52"/>
                  <a:gd name="T83" fmla="*/ 35 h 49"/>
                  <a:gd name="T84" fmla="*/ 16 w 52"/>
                  <a:gd name="T85" fmla="*/ 34 h 49"/>
                  <a:gd name="T86" fmla="*/ 17 w 52"/>
                  <a:gd name="T87" fmla="*/ 34 h 49"/>
                  <a:gd name="T88" fmla="*/ 19 w 52"/>
                  <a:gd name="T89" fmla="*/ 36 h 49"/>
                  <a:gd name="T90" fmla="*/ 20 w 52"/>
                  <a:gd name="T91" fmla="*/ 38 h 49"/>
                  <a:gd name="T92" fmla="*/ 23 w 52"/>
                  <a:gd name="T93" fmla="*/ 42 h 49"/>
                  <a:gd name="T94" fmla="*/ 26 w 52"/>
                  <a:gd name="T95" fmla="*/ 43 h 49"/>
                  <a:gd name="T96" fmla="*/ 28 w 52"/>
                  <a:gd name="T97" fmla="*/ 44 h 49"/>
                  <a:gd name="T98" fmla="*/ 30 w 52"/>
                  <a:gd name="T99" fmla="*/ 44 h 49"/>
                  <a:gd name="T100" fmla="*/ 32 w 52"/>
                  <a:gd name="T101" fmla="*/ 43 h 49"/>
                  <a:gd name="T102" fmla="*/ 35 w 52"/>
                  <a:gd name="T103" fmla="*/ 43 h 49"/>
                  <a:gd name="T104" fmla="*/ 37 w 52"/>
                  <a:gd name="T105" fmla="*/ 46 h 49"/>
                  <a:gd name="T106" fmla="*/ 38 w 52"/>
                  <a:gd name="T107" fmla="*/ 47 h 49"/>
                  <a:gd name="T108" fmla="*/ 41 w 52"/>
                  <a:gd name="T109" fmla="*/ 48 h 49"/>
                  <a:gd name="T110" fmla="*/ 46 w 52"/>
                  <a:gd name="T111" fmla="*/ 48 h 49"/>
                  <a:gd name="T112" fmla="*/ 49 w 52"/>
                  <a:gd name="T113" fmla="*/ 49 h 49"/>
                  <a:gd name="T114" fmla="*/ 49 w 52"/>
                  <a:gd name="T115" fmla="*/ 46 h 49"/>
                  <a:gd name="T116" fmla="*/ 52 w 52"/>
                  <a:gd name="T117" fmla="*/ 4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2" h="49">
                    <a:moveTo>
                      <a:pt x="51" y="41"/>
                    </a:moveTo>
                    <a:cubicBezTo>
                      <a:pt x="51" y="41"/>
                      <a:pt x="51" y="40"/>
                      <a:pt x="51" y="40"/>
                    </a:cubicBezTo>
                    <a:cubicBezTo>
                      <a:pt x="50" y="39"/>
                      <a:pt x="50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8"/>
                      <a:pt x="47" y="38"/>
                    </a:cubicBezTo>
                    <a:cubicBezTo>
                      <a:pt x="47" y="38"/>
                      <a:pt x="47" y="38"/>
                      <a:pt x="46" y="37"/>
                    </a:cubicBezTo>
                    <a:cubicBezTo>
                      <a:pt x="46" y="37"/>
                      <a:pt x="46" y="36"/>
                      <a:pt x="46" y="36"/>
                    </a:cubicBezTo>
                    <a:cubicBezTo>
                      <a:pt x="46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2"/>
                      <a:pt x="46" y="32"/>
                      <a:pt x="46" y="31"/>
                    </a:cubicBezTo>
                    <a:cubicBezTo>
                      <a:pt x="46" y="31"/>
                      <a:pt x="46" y="31"/>
                      <a:pt x="46" y="30"/>
                    </a:cubicBezTo>
                    <a:cubicBezTo>
                      <a:pt x="46" y="30"/>
                      <a:pt x="45" y="30"/>
                      <a:pt x="45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3" y="29"/>
                    </a:cubicBezTo>
                    <a:cubicBezTo>
                      <a:pt x="43" y="29"/>
                      <a:pt x="44" y="29"/>
                      <a:pt x="44" y="28"/>
                    </a:cubicBezTo>
                    <a:cubicBezTo>
                      <a:pt x="44" y="28"/>
                      <a:pt x="43" y="27"/>
                      <a:pt x="43" y="27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3" y="23"/>
                      <a:pt x="43" y="22"/>
                    </a:cubicBezTo>
                    <a:cubicBezTo>
                      <a:pt x="43" y="21"/>
                      <a:pt x="43" y="21"/>
                      <a:pt x="43" y="20"/>
                    </a:cubicBezTo>
                    <a:cubicBezTo>
                      <a:pt x="43" y="20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6"/>
                      <a:pt x="42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4"/>
                      <a:pt x="39" y="14"/>
                    </a:cubicBezTo>
                    <a:cubicBezTo>
                      <a:pt x="39" y="14"/>
                      <a:pt x="38" y="14"/>
                      <a:pt x="38" y="14"/>
                    </a:cubicBezTo>
                    <a:cubicBezTo>
                      <a:pt x="37" y="14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6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3" y="12"/>
                      <a:pt x="33" y="12"/>
                    </a:cubicBezTo>
                    <a:cubicBezTo>
                      <a:pt x="33" y="12"/>
                      <a:pt x="32" y="12"/>
                      <a:pt x="32" y="11"/>
                    </a:cubicBezTo>
                    <a:cubicBezTo>
                      <a:pt x="32" y="11"/>
                      <a:pt x="31" y="11"/>
                      <a:pt x="31" y="11"/>
                    </a:cubicBezTo>
                    <a:cubicBezTo>
                      <a:pt x="30" y="11"/>
                      <a:pt x="30" y="10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5"/>
                    </a:cubicBezTo>
                    <a:cubicBezTo>
                      <a:pt x="23" y="15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4"/>
                      <a:pt x="21" y="15"/>
                      <a:pt x="20" y="15"/>
                    </a:cubicBezTo>
                    <a:cubicBezTo>
                      <a:pt x="20" y="15"/>
                      <a:pt x="20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2"/>
                      <a:pt x="12" y="11"/>
                      <a:pt x="11" y="11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4" y="6"/>
                      <a:pt x="14" y="5"/>
                    </a:cubicBezTo>
                    <a:cubicBezTo>
                      <a:pt x="14" y="5"/>
                      <a:pt x="14" y="5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8"/>
                      <a:pt x="6" y="18"/>
                      <a:pt x="6" y="19"/>
                    </a:cubicBezTo>
                    <a:cubicBezTo>
                      <a:pt x="6" y="19"/>
                      <a:pt x="6" y="19"/>
                      <a:pt x="6" y="20"/>
                    </a:cubicBezTo>
                    <a:cubicBezTo>
                      <a:pt x="6" y="20"/>
                      <a:pt x="5" y="20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11" y="28"/>
                      <a:pt x="11" y="28"/>
                      <a:pt x="11" y="29"/>
                    </a:cubicBezTo>
                    <a:cubicBezTo>
                      <a:pt x="12" y="30"/>
                      <a:pt x="11" y="30"/>
                      <a:pt x="11" y="30"/>
                    </a:cubicBezTo>
                    <a:cubicBezTo>
                      <a:pt x="12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4"/>
                      <a:pt x="14" y="34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5" y="35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5"/>
                    </a:cubicBezTo>
                    <a:cubicBezTo>
                      <a:pt x="17" y="35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9" y="35"/>
                      <a:pt x="19" y="36"/>
                    </a:cubicBezTo>
                    <a:cubicBezTo>
                      <a:pt x="19" y="36"/>
                      <a:pt x="19" y="36"/>
                      <a:pt x="19" y="37"/>
                    </a:cubicBezTo>
                    <a:cubicBezTo>
                      <a:pt x="20" y="37"/>
                      <a:pt x="20" y="37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40"/>
                      <a:pt x="21" y="41"/>
                      <a:pt x="22" y="41"/>
                    </a:cubicBezTo>
                    <a:cubicBezTo>
                      <a:pt x="22" y="42"/>
                      <a:pt x="23" y="42"/>
                      <a:pt x="23" y="42"/>
                    </a:cubicBezTo>
                    <a:cubicBezTo>
                      <a:pt x="23" y="41"/>
                      <a:pt x="23" y="41"/>
                      <a:pt x="24" y="41"/>
                    </a:cubicBezTo>
                    <a:cubicBezTo>
                      <a:pt x="24" y="41"/>
                      <a:pt x="24" y="42"/>
                      <a:pt x="25" y="42"/>
                    </a:cubicBezTo>
                    <a:cubicBezTo>
                      <a:pt x="25" y="42"/>
                      <a:pt x="25" y="42"/>
                      <a:pt x="26" y="43"/>
                    </a:cubicBezTo>
                    <a:cubicBezTo>
                      <a:pt x="26" y="43"/>
                      <a:pt x="26" y="43"/>
                      <a:pt x="27" y="43"/>
                    </a:cubicBezTo>
                    <a:cubicBezTo>
                      <a:pt x="27" y="43"/>
                      <a:pt x="27" y="43"/>
                      <a:pt x="27" y="44"/>
                    </a:cubicBezTo>
                    <a:cubicBezTo>
                      <a:pt x="27" y="44"/>
                      <a:pt x="28" y="44"/>
                      <a:pt x="28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29" y="44"/>
                      <a:pt x="29" y="45"/>
                      <a:pt x="30" y="45"/>
                    </a:cubicBezTo>
                    <a:cubicBezTo>
                      <a:pt x="30" y="45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2" y="44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3"/>
                      <a:pt x="34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5"/>
                      <a:pt x="36" y="45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7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8"/>
                      <a:pt x="39" y="47"/>
                      <a:pt x="39" y="47"/>
                    </a:cubicBezTo>
                    <a:cubicBezTo>
                      <a:pt x="39" y="47"/>
                      <a:pt x="40" y="47"/>
                      <a:pt x="40" y="47"/>
                    </a:cubicBezTo>
                    <a:cubicBezTo>
                      <a:pt x="40" y="47"/>
                      <a:pt x="41" y="48"/>
                      <a:pt x="41" y="48"/>
                    </a:cubicBezTo>
                    <a:cubicBezTo>
                      <a:pt x="42" y="48"/>
                      <a:pt x="42" y="48"/>
                      <a:pt x="4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5" y="48"/>
                      <a:pt x="45" y="48"/>
                      <a:pt x="46" y="48"/>
                    </a:cubicBezTo>
                    <a:cubicBezTo>
                      <a:pt x="46" y="49"/>
                      <a:pt x="46" y="49"/>
                      <a:pt x="47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9"/>
                      <a:pt x="49" y="49"/>
                      <a:pt x="49" y="49"/>
                    </a:cubicBezTo>
                    <a:cubicBezTo>
                      <a:pt x="49" y="48"/>
                      <a:pt x="48" y="48"/>
                      <a:pt x="48" y="47"/>
                    </a:cubicBezTo>
                    <a:cubicBezTo>
                      <a:pt x="48" y="46"/>
                      <a:pt x="48" y="46"/>
                      <a:pt x="49" y="46"/>
                    </a:cubicBezTo>
                    <a:cubicBezTo>
                      <a:pt x="49" y="45"/>
                      <a:pt x="49" y="45"/>
                      <a:pt x="50" y="44"/>
                    </a:cubicBezTo>
                    <a:cubicBezTo>
                      <a:pt x="50" y="44"/>
                      <a:pt x="50" y="44"/>
                      <a:pt x="51" y="44"/>
                    </a:cubicBezTo>
                    <a:cubicBezTo>
                      <a:pt x="51" y="44"/>
                      <a:pt x="51" y="44"/>
                      <a:pt x="52" y="43"/>
                    </a:cubicBezTo>
                    <a:cubicBezTo>
                      <a:pt x="52" y="43"/>
                      <a:pt x="51" y="43"/>
                      <a:pt x="51" y="42"/>
                    </a:cubicBezTo>
                    <a:cubicBezTo>
                      <a:pt x="51" y="42"/>
                      <a:pt x="51" y="42"/>
                      <a:pt x="51" y="4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1" name="Freeform 80"/>
              <p:cNvSpPr>
                <a:spLocks/>
              </p:cNvSpPr>
              <p:nvPr/>
            </p:nvSpPr>
            <p:spPr bwMode="auto">
              <a:xfrm>
                <a:off x="5435602" y="17891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2" name="Freeform 81"/>
              <p:cNvSpPr>
                <a:spLocks/>
              </p:cNvSpPr>
              <p:nvPr/>
            </p:nvSpPr>
            <p:spPr bwMode="auto">
              <a:xfrm>
                <a:off x="7173914" y="3421064"/>
                <a:ext cx="1090613" cy="887413"/>
              </a:xfrm>
              <a:custGeom>
                <a:avLst/>
                <a:gdLst>
                  <a:gd name="T0" fmla="*/ 8 w 101"/>
                  <a:gd name="T1" fmla="*/ 69 h 82"/>
                  <a:gd name="T2" fmla="*/ 13 w 101"/>
                  <a:gd name="T3" fmla="*/ 67 h 82"/>
                  <a:gd name="T4" fmla="*/ 22 w 101"/>
                  <a:gd name="T5" fmla="*/ 66 h 82"/>
                  <a:gd name="T6" fmla="*/ 28 w 101"/>
                  <a:gd name="T7" fmla="*/ 62 h 82"/>
                  <a:gd name="T8" fmla="*/ 36 w 101"/>
                  <a:gd name="T9" fmla="*/ 61 h 82"/>
                  <a:gd name="T10" fmla="*/ 43 w 101"/>
                  <a:gd name="T11" fmla="*/ 60 h 82"/>
                  <a:gd name="T12" fmla="*/ 46 w 101"/>
                  <a:gd name="T13" fmla="*/ 62 h 82"/>
                  <a:gd name="T14" fmla="*/ 49 w 101"/>
                  <a:gd name="T15" fmla="*/ 66 h 82"/>
                  <a:gd name="T16" fmla="*/ 50 w 101"/>
                  <a:gd name="T17" fmla="*/ 70 h 82"/>
                  <a:gd name="T18" fmla="*/ 54 w 101"/>
                  <a:gd name="T19" fmla="*/ 66 h 82"/>
                  <a:gd name="T20" fmla="*/ 56 w 101"/>
                  <a:gd name="T21" fmla="*/ 66 h 82"/>
                  <a:gd name="T22" fmla="*/ 53 w 101"/>
                  <a:gd name="T23" fmla="*/ 70 h 82"/>
                  <a:gd name="T24" fmla="*/ 55 w 101"/>
                  <a:gd name="T25" fmla="*/ 69 h 82"/>
                  <a:gd name="T26" fmla="*/ 54 w 101"/>
                  <a:gd name="T27" fmla="*/ 72 h 82"/>
                  <a:gd name="T28" fmla="*/ 55 w 101"/>
                  <a:gd name="T29" fmla="*/ 77 h 82"/>
                  <a:gd name="T30" fmla="*/ 60 w 101"/>
                  <a:gd name="T31" fmla="*/ 80 h 82"/>
                  <a:gd name="T32" fmla="*/ 66 w 101"/>
                  <a:gd name="T33" fmla="*/ 79 h 82"/>
                  <a:gd name="T34" fmla="*/ 70 w 101"/>
                  <a:gd name="T35" fmla="*/ 81 h 82"/>
                  <a:gd name="T36" fmla="*/ 78 w 101"/>
                  <a:gd name="T37" fmla="*/ 79 h 82"/>
                  <a:gd name="T38" fmla="*/ 84 w 101"/>
                  <a:gd name="T39" fmla="*/ 72 h 82"/>
                  <a:gd name="T40" fmla="*/ 91 w 101"/>
                  <a:gd name="T41" fmla="*/ 65 h 82"/>
                  <a:gd name="T42" fmla="*/ 96 w 101"/>
                  <a:gd name="T43" fmla="*/ 59 h 82"/>
                  <a:gd name="T44" fmla="*/ 101 w 101"/>
                  <a:gd name="T45" fmla="*/ 50 h 82"/>
                  <a:gd name="T46" fmla="*/ 101 w 101"/>
                  <a:gd name="T47" fmla="*/ 41 h 82"/>
                  <a:gd name="T48" fmla="*/ 97 w 101"/>
                  <a:gd name="T49" fmla="*/ 34 h 82"/>
                  <a:gd name="T50" fmla="*/ 95 w 101"/>
                  <a:gd name="T51" fmla="*/ 27 h 82"/>
                  <a:gd name="T52" fmla="*/ 90 w 101"/>
                  <a:gd name="T53" fmla="*/ 23 h 82"/>
                  <a:gd name="T54" fmla="*/ 90 w 101"/>
                  <a:gd name="T55" fmla="*/ 14 h 82"/>
                  <a:gd name="T56" fmla="*/ 87 w 101"/>
                  <a:gd name="T57" fmla="*/ 11 h 82"/>
                  <a:gd name="T58" fmla="*/ 86 w 101"/>
                  <a:gd name="T59" fmla="*/ 4 h 82"/>
                  <a:gd name="T60" fmla="*/ 82 w 101"/>
                  <a:gd name="T61" fmla="*/ 4 h 82"/>
                  <a:gd name="T62" fmla="*/ 81 w 101"/>
                  <a:gd name="T63" fmla="*/ 11 h 82"/>
                  <a:gd name="T64" fmla="*/ 76 w 101"/>
                  <a:gd name="T65" fmla="*/ 20 h 82"/>
                  <a:gd name="T66" fmla="*/ 69 w 101"/>
                  <a:gd name="T67" fmla="*/ 15 h 82"/>
                  <a:gd name="T68" fmla="*/ 66 w 101"/>
                  <a:gd name="T69" fmla="*/ 11 h 82"/>
                  <a:gd name="T70" fmla="*/ 69 w 101"/>
                  <a:gd name="T71" fmla="*/ 7 h 82"/>
                  <a:gd name="T72" fmla="*/ 67 w 101"/>
                  <a:gd name="T73" fmla="*/ 3 h 82"/>
                  <a:gd name="T74" fmla="*/ 60 w 101"/>
                  <a:gd name="T75" fmla="*/ 3 h 82"/>
                  <a:gd name="T76" fmla="*/ 58 w 101"/>
                  <a:gd name="T77" fmla="*/ 3 h 82"/>
                  <a:gd name="T78" fmla="*/ 54 w 101"/>
                  <a:gd name="T79" fmla="*/ 6 h 82"/>
                  <a:gd name="T80" fmla="*/ 50 w 101"/>
                  <a:gd name="T81" fmla="*/ 10 h 82"/>
                  <a:gd name="T82" fmla="*/ 47 w 101"/>
                  <a:gd name="T83" fmla="*/ 13 h 82"/>
                  <a:gd name="T84" fmla="*/ 43 w 101"/>
                  <a:gd name="T85" fmla="*/ 9 h 82"/>
                  <a:gd name="T86" fmla="*/ 39 w 101"/>
                  <a:gd name="T87" fmla="*/ 13 h 82"/>
                  <a:gd name="T88" fmla="*/ 35 w 101"/>
                  <a:gd name="T89" fmla="*/ 18 h 82"/>
                  <a:gd name="T90" fmla="*/ 30 w 101"/>
                  <a:gd name="T91" fmla="*/ 20 h 82"/>
                  <a:gd name="T92" fmla="*/ 27 w 101"/>
                  <a:gd name="T93" fmla="*/ 25 h 82"/>
                  <a:gd name="T94" fmla="*/ 21 w 101"/>
                  <a:gd name="T95" fmla="*/ 27 h 82"/>
                  <a:gd name="T96" fmla="*/ 15 w 101"/>
                  <a:gd name="T97" fmla="*/ 29 h 82"/>
                  <a:gd name="T98" fmla="*/ 10 w 101"/>
                  <a:gd name="T99" fmla="*/ 32 h 82"/>
                  <a:gd name="T100" fmla="*/ 7 w 101"/>
                  <a:gd name="T101" fmla="*/ 36 h 82"/>
                  <a:gd name="T102" fmla="*/ 5 w 101"/>
                  <a:gd name="T103" fmla="*/ 41 h 82"/>
                  <a:gd name="T104" fmla="*/ 4 w 101"/>
                  <a:gd name="T105" fmla="*/ 43 h 82"/>
                  <a:gd name="T106" fmla="*/ 4 w 101"/>
                  <a:gd name="T107" fmla="*/ 47 h 82"/>
                  <a:gd name="T108" fmla="*/ 4 w 101"/>
                  <a:gd name="T109" fmla="*/ 55 h 82"/>
                  <a:gd name="T110" fmla="*/ 3 w 101"/>
                  <a:gd name="T111" fmla="*/ 6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" h="82">
                    <a:moveTo>
                      <a:pt x="1" y="69"/>
                    </a:moveTo>
                    <a:cubicBezTo>
                      <a:pt x="1" y="69"/>
                      <a:pt x="1" y="69"/>
                      <a:pt x="1" y="70"/>
                    </a:cubicBezTo>
                    <a:cubicBezTo>
                      <a:pt x="2" y="70"/>
                      <a:pt x="2" y="70"/>
                      <a:pt x="2" y="70"/>
                    </a:cubicBezTo>
                    <a:cubicBezTo>
                      <a:pt x="3" y="70"/>
                      <a:pt x="4" y="70"/>
                      <a:pt x="4" y="70"/>
                    </a:cubicBezTo>
                    <a:cubicBezTo>
                      <a:pt x="5" y="70"/>
                      <a:pt x="5" y="70"/>
                      <a:pt x="6" y="70"/>
                    </a:cubicBezTo>
                    <a:cubicBezTo>
                      <a:pt x="7" y="70"/>
                      <a:pt x="7" y="70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69"/>
                      <a:pt x="9" y="69"/>
                      <a:pt x="9" y="68"/>
                    </a:cubicBezTo>
                    <a:cubicBezTo>
                      <a:pt x="10" y="68"/>
                      <a:pt x="10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7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3" y="67"/>
                    </a:cubicBezTo>
                    <a:cubicBezTo>
                      <a:pt x="13" y="67"/>
                      <a:pt x="14" y="67"/>
                      <a:pt x="14" y="67"/>
                    </a:cubicBezTo>
                    <a:cubicBezTo>
                      <a:pt x="15" y="67"/>
                      <a:pt x="15" y="67"/>
                      <a:pt x="16" y="67"/>
                    </a:cubicBezTo>
                    <a:cubicBezTo>
                      <a:pt x="17" y="67"/>
                      <a:pt x="17" y="67"/>
                      <a:pt x="18" y="67"/>
                    </a:cubicBezTo>
                    <a:cubicBezTo>
                      <a:pt x="18" y="67"/>
                      <a:pt x="19" y="67"/>
                      <a:pt x="19" y="67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2" y="66"/>
                    </a:cubicBezTo>
                    <a:cubicBezTo>
                      <a:pt x="22" y="66"/>
                      <a:pt x="23" y="66"/>
                      <a:pt x="23" y="65"/>
                    </a:cubicBezTo>
                    <a:cubicBezTo>
                      <a:pt x="23" y="65"/>
                      <a:pt x="24" y="65"/>
                      <a:pt x="24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6" y="64"/>
                      <a:pt x="26" y="64"/>
                      <a:pt x="26" y="63"/>
                    </a:cubicBezTo>
                    <a:cubicBezTo>
                      <a:pt x="26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1" y="62"/>
                    </a:cubicBezTo>
                    <a:cubicBezTo>
                      <a:pt x="31" y="62"/>
                      <a:pt x="31" y="63"/>
                      <a:pt x="32" y="63"/>
                    </a:cubicBezTo>
                    <a:cubicBezTo>
                      <a:pt x="32" y="63"/>
                      <a:pt x="32" y="63"/>
                      <a:pt x="33" y="63"/>
                    </a:cubicBezTo>
                    <a:cubicBezTo>
                      <a:pt x="34" y="63"/>
                      <a:pt x="34" y="62"/>
                      <a:pt x="35" y="62"/>
                    </a:cubicBezTo>
                    <a:cubicBezTo>
                      <a:pt x="35" y="62"/>
                      <a:pt x="35" y="62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7" y="61"/>
                      <a:pt x="37" y="61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9" y="61"/>
                      <a:pt x="39" y="61"/>
                      <a:pt x="40" y="61"/>
                    </a:cubicBezTo>
                    <a:cubicBezTo>
                      <a:pt x="40" y="61"/>
                      <a:pt x="41" y="61"/>
                      <a:pt x="41" y="61"/>
                    </a:cubicBezTo>
                    <a:cubicBezTo>
                      <a:pt x="42" y="61"/>
                      <a:pt x="42" y="60"/>
                      <a:pt x="43" y="60"/>
                    </a:cubicBezTo>
                    <a:cubicBezTo>
                      <a:pt x="43" y="60"/>
                      <a:pt x="43" y="61"/>
                      <a:pt x="44" y="61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2"/>
                      <a:pt x="44" y="62"/>
                      <a:pt x="44" y="62"/>
                    </a:cubicBezTo>
                    <a:cubicBezTo>
                      <a:pt x="44" y="62"/>
                      <a:pt x="44" y="62"/>
                      <a:pt x="45" y="62"/>
                    </a:cubicBezTo>
                    <a:cubicBezTo>
                      <a:pt x="45" y="62"/>
                      <a:pt x="45" y="62"/>
                      <a:pt x="46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7" y="62"/>
                      <a:pt x="48" y="62"/>
                      <a:pt x="48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9" y="64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7"/>
                      <a:pt x="49" y="67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70"/>
                      <a:pt x="49" y="70"/>
                      <a:pt x="49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69"/>
                      <a:pt x="51" y="69"/>
                      <a:pt x="51" y="69"/>
                    </a:cubicBezTo>
                    <a:cubicBezTo>
                      <a:pt x="51" y="69"/>
                      <a:pt x="51" y="69"/>
                      <a:pt x="52" y="68"/>
                    </a:cubicBezTo>
                    <a:cubicBezTo>
                      <a:pt x="52" y="68"/>
                      <a:pt x="51" y="68"/>
                      <a:pt x="52" y="68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4" y="67"/>
                      <a:pt x="54" y="67"/>
                      <a:pt x="54" y="66"/>
                    </a:cubicBezTo>
                    <a:cubicBezTo>
                      <a:pt x="54" y="66"/>
                      <a:pt x="55" y="66"/>
                      <a:pt x="55" y="66"/>
                    </a:cubicBezTo>
                    <a:cubicBezTo>
                      <a:pt x="55" y="66"/>
                      <a:pt x="55" y="65"/>
                      <a:pt x="55" y="65"/>
                    </a:cubicBezTo>
                    <a:cubicBezTo>
                      <a:pt x="55" y="65"/>
                      <a:pt x="56" y="65"/>
                      <a:pt x="56" y="65"/>
                    </a:cubicBezTo>
                    <a:cubicBezTo>
                      <a:pt x="57" y="65"/>
                      <a:pt x="57" y="64"/>
                      <a:pt x="57" y="65"/>
                    </a:cubicBezTo>
                    <a:cubicBezTo>
                      <a:pt x="57" y="65"/>
                      <a:pt x="57" y="65"/>
                      <a:pt x="56" y="65"/>
                    </a:cubicBezTo>
                    <a:cubicBezTo>
                      <a:pt x="56" y="66"/>
                      <a:pt x="57" y="66"/>
                      <a:pt x="56" y="66"/>
                    </a:cubicBezTo>
                    <a:cubicBezTo>
                      <a:pt x="56" y="66"/>
                      <a:pt x="56" y="67"/>
                      <a:pt x="56" y="67"/>
                    </a:cubicBezTo>
                    <a:cubicBezTo>
                      <a:pt x="56" y="67"/>
                      <a:pt x="55" y="67"/>
                      <a:pt x="55" y="67"/>
                    </a:cubicBezTo>
                    <a:cubicBezTo>
                      <a:pt x="55" y="68"/>
                      <a:pt x="55" y="68"/>
                      <a:pt x="54" y="68"/>
                    </a:cubicBezTo>
                    <a:cubicBezTo>
                      <a:pt x="54" y="68"/>
                      <a:pt x="54" y="68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2" y="70"/>
                      <a:pt x="52" y="70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1"/>
                      <a:pt x="52" y="71"/>
                      <a:pt x="53" y="71"/>
                    </a:cubicBezTo>
                    <a:cubicBezTo>
                      <a:pt x="53" y="71"/>
                      <a:pt x="53" y="71"/>
                      <a:pt x="54" y="71"/>
                    </a:cubicBezTo>
                    <a:cubicBezTo>
                      <a:pt x="54" y="71"/>
                      <a:pt x="54" y="71"/>
                      <a:pt x="54" y="70"/>
                    </a:cubicBezTo>
                    <a:cubicBezTo>
                      <a:pt x="55" y="70"/>
                      <a:pt x="55" y="70"/>
                      <a:pt x="55" y="69"/>
                    </a:cubicBezTo>
                    <a:cubicBezTo>
                      <a:pt x="55" y="69"/>
                      <a:pt x="55" y="69"/>
                      <a:pt x="56" y="69"/>
                    </a:cubicBezTo>
                    <a:cubicBezTo>
                      <a:pt x="56" y="69"/>
                      <a:pt x="56" y="69"/>
                      <a:pt x="56" y="70"/>
                    </a:cubicBezTo>
                    <a:cubicBezTo>
                      <a:pt x="56" y="70"/>
                      <a:pt x="56" y="70"/>
                      <a:pt x="56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4" y="72"/>
                      <a:pt x="54" y="72"/>
                    </a:cubicBezTo>
                    <a:cubicBezTo>
                      <a:pt x="55" y="73"/>
                      <a:pt x="55" y="72"/>
                      <a:pt x="56" y="72"/>
                    </a:cubicBezTo>
                    <a:cubicBezTo>
                      <a:pt x="56" y="72"/>
                      <a:pt x="56" y="72"/>
                      <a:pt x="56" y="73"/>
                    </a:cubicBezTo>
                    <a:cubicBezTo>
                      <a:pt x="56" y="73"/>
                      <a:pt x="56" y="74"/>
                      <a:pt x="56" y="74"/>
                    </a:cubicBezTo>
                    <a:cubicBezTo>
                      <a:pt x="56" y="75"/>
                      <a:pt x="56" y="75"/>
                      <a:pt x="55" y="75"/>
                    </a:cubicBezTo>
                    <a:cubicBezTo>
                      <a:pt x="55" y="75"/>
                      <a:pt x="55" y="75"/>
                      <a:pt x="55" y="76"/>
                    </a:cubicBezTo>
                    <a:cubicBezTo>
                      <a:pt x="55" y="76"/>
                      <a:pt x="55" y="76"/>
                      <a:pt x="55" y="77"/>
                    </a:cubicBezTo>
                    <a:cubicBezTo>
                      <a:pt x="55" y="77"/>
                      <a:pt x="56" y="77"/>
                      <a:pt x="56" y="78"/>
                    </a:cubicBezTo>
                    <a:cubicBezTo>
                      <a:pt x="56" y="78"/>
                      <a:pt x="56" y="79"/>
                      <a:pt x="56" y="79"/>
                    </a:cubicBezTo>
                    <a:cubicBezTo>
                      <a:pt x="56" y="79"/>
                      <a:pt x="57" y="79"/>
                      <a:pt x="57" y="80"/>
                    </a:cubicBezTo>
                    <a:cubicBezTo>
                      <a:pt x="57" y="80"/>
                      <a:pt x="58" y="80"/>
                      <a:pt x="58" y="80"/>
                    </a:cubicBezTo>
                    <a:cubicBezTo>
                      <a:pt x="58" y="80"/>
                      <a:pt x="59" y="80"/>
                      <a:pt x="59" y="80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60" y="81"/>
                      <a:pt x="61" y="81"/>
                      <a:pt x="61" y="81"/>
                    </a:cubicBezTo>
                    <a:cubicBezTo>
                      <a:pt x="61" y="81"/>
                      <a:pt x="62" y="82"/>
                      <a:pt x="62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3" y="80"/>
                      <a:pt x="63" y="80"/>
                      <a:pt x="64" y="80"/>
                    </a:cubicBezTo>
                    <a:cubicBezTo>
                      <a:pt x="64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6" y="79"/>
                    </a:cubicBezTo>
                    <a:cubicBezTo>
                      <a:pt x="66" y="79"/>
                      <a:pt x="66" y="79"/>
                      <a:pt x="67" y="79"/>
                    </a:cubicBezTo>
                    <a:cubicBezTo>
                      <a:pt x="67" y="79"/>
                      <a:pt x="67" y="80"/>
                      <a:pt x="67" y="80"/>
                    </a:cubicBezTo>
                    <a:cubicBezTo>
                      <a:pt x="67" y="80"/>
                      <a:pt x="67" y="81"/>
                      <a:pt x="67" y="81"/>
                    </a:cubicBezTo>
                    <a:cubicBezTo>
                      <a:pt x="67" y="81"/>
                      <a:pt x="67" y="81"/>
                      <a:pt x="68" y="82"/>
                    </a:cubicBezTo>
                    <a:cubicBezTo>
                      <a:pt x="68" y="82"/>
                      <a:pt x="68" y="82"/>
                      <a:pt x="69" y="82"/>
                    </a:cubicBezTo>
                    <a:cubicBezTo>
                      <a:pt x="69" y="82"/>
                      <a:pt x="70" y="81"/>
                      <a:pt x="70" y="81"/>
                    </a:cubicBezTo>
                    <a:cubicBezTo>
                      <a:pt x="70" y="81"/>
                      <a:pt x="71" y="81"/>
                      <a:pt x="71" y="80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3" y="80"/>
                      <a:pt x="72" y="79"/>
                      <a:pt x="73" y="79"/>
                    </a:cubicBezTo>
                    <a:cubicBezTo>
                      <a:pt x="73" y="79"/>
                      <a:pt x="74" y="79"/>
                      <a:pt x="74" y="79"/>
                    </a:cubicBezTo>
                    <a:cubicBezTo>
                      <a:pt x="75" y="78"/>
                      <a:pt x="75" y="78"/>
                      <a:pt x="76" y="78"/>
                    </a:cubicBezTo>
                    <a:cubicBezTo>
                      <a:pt x="77" y="78"/>
                      <a:pt x="77" y="79"/>
                      <a:pt x="78" y="79"/>
                    </a:cubicBezTo>
                    <a:cubicBezTo>
                      <a:pt x="78" y="79"/>
                      <a:pt x="78" y="79"/>
                      <a:pt x="79" y="78"/>
                    </a:cubicBezTo>
                    <a:cubicBezTo>
                      <a:pt x="79" y="78"/>
                      <a:pt x="79" y="78"/>
                      <a:pt x="79" y="77"/>
                    </a:cubicBezTo>
                    <a:cubicBezTo>
                      <a:pt x="80" y="77"/>
                      <a:pt x="80" y="76"/>
                      <a:pt x="81" y="75"/>
                    </a:cubicBezTo>
                    <a:cubicBezTo>
                      <a:pt x="81" y="74"/>
                      <a:pt x="82" y="74"/>
                      <a:pt x="82" y="74"/>
                    </a:cubicBezTo>
                    <a:cubicBezTo>
                      <a:pt x="83" y="74"/>
                      <a:pt x="83" y="73"/>
                      <a:pt x="83" y="73"/>
                    </a:cubicBezTo>
                    <a:cubicBezTo>
                      <a:pt x="83" y="72"/>
                      <a:pt x="84" y="72"/>
                      <a:pt x="84" y="72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5" y="71"/>
                      <a:pt x="85" y="71"/>
                      <a:pt x="85" y="70"/>
                    </a:cubicBezTo>
                    <a:cubicBezTo>
                      <a:pt x="86" y="70"/>
                      <a:pt x="86" y="69"/>
                      <a:pt x="87" y="69"/>
                    </a:cubicBezTo>
                    <a:cubicBezTo>
                      <a:pt x="87" y="68"/>
                      <a:pt x="87" y="68"/>
                      <a:pt x="88" y="67"/>
                    </a:cubicBezTo>
                    <a:cubicBezTo>
                      <a:pt x="89" y="66"/>
                      <a:pt x="89" y="66"/>
                      <a:pt x="89" y="65"/>
                    </a:cubicBezTo>
                    <a:cubicBezTo>
                      <a:pt x="90" y="65"/>
                      <a:pt x="90" y="65"/>
                      <a:pt x="91" y="65"/>
                    </a:cubicBezTo>
                    <a:cubicBezTo>
                      <a:pt x="91" y="64"/>
                      <a:pt x="91" y="64"/>
                      <a:pt x="92" y="64"/>
                    </a:cubicBezTo>
                    <a:cubicBezTo>
                      <a:pt x="92" y="63"/>
                      <a:pt x="92" y="63"/>
                      <a:pt x="93" y="63"/>
                    </a:cubicBezTo>
                    <a:cubicBezTo>
                      <a:pt x="93" y="62"/>
                      <a:pt x="93" y="62"/>
                      <a:pt x="94" y="62"/>
                    </a:cubicBezTo>
                    <a:cubicBezTo>
                      <a:pt x="94" y="62"/>
                      <a:pt x="94" y="62"/>
                      <a:pt x="94" y="61"/>
                    </a:cubicBezTo>
                    <a:cubicBezTo>
                      <a:pt x="94" y="61"/>
                      <a:pt x="95" y="61"/>
                      <a:pt x="95" y="60"/>
                    </a:cubicBezTo>
                    <a:cubicBezTo>
                      <a:pt x="96" y="60"/>
                      <a:pt x="96" y="59"/>
                      <a:pt x="96" y="59"/>
                    </a:cubicBezTo>
                    <a:cubicBezTo>
                      <a:pt x="97" y="58"/>
                      <a:pt x="97" y="58"/>
                      <a:pt x="98" y="57"/>
                    </a:cubicBezTo>
                    <a:cubicBezTo>
                      <a:pt x="98" y="57"/>
                      <a:pt x="98" y="56"/>
                      <a:pt x="98" y="56"/>
                    </a:cubicBezTo>
                    <a:cubicBezTo>
                      <a:pt x="99" y="55"/>
                      <a:pt x="98" y="55"/>
                      <a:pt x="99" y="54"/>
                    </a:cubicBezTo>
                    <a:cubicBezTo>
                      <a:pt x="99" y="54"/>
                      <a:pt x="100" y="54"/>
                      <a:pt x="100" y="53"/>
                    </a:cubicBezTo>
                    <a:cubicBezTo>
                      <a:pt x="100" y="53"/>
                      <a:pt x="100" y="52"/>
                      <a:pt x="101" y="52"/>
                    </a:cubicBezTo>
                    <a:cubicBezTo>
                      <a:pt x="101" y="51"/>
                      <a:pt x="101" y="51"/>
                      <a:pt x="101" y="50"/>
                    </a:cubicBezTo>
                    <a:cubicBezTo>
                      <a:pt x="101" y="49"/>
                      <a:pt x="101" y="49"/>
                      <a:pt x="101" y="48"/>
                    </a:cubicBezTo>
                    <a:cubicBezTo>
                      <a:pt x="101" y="48"/>
                      <a:pt x="101" y="47"/>
                      <a:pt x="101" y="47"/>
                    </a:cubicBezTo>
                    <a:cubicBezTo>
                      <a:pt x="101" y="46"/>
                      <a:pt x="101" y="46"/>
                      <a:pt x="101" y="45"/>
                    </a:cubicBezTo>
                    <a:cubicBezTo>
                      <a:pt x="101" y="45"/>
                      <a:pt x="101" y="44"/>
                      <a:pt x="101" y="43"/>
                    </a:cubicBezTo>
                    <a:cubicBezTo>
                      <a:pt x="101" y="42"/>
                      <a:pt x="101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1" y="40"/>
                    </a:cubicBezTo>
                    <a:cubicBezTo>
                      <a:pt x="100" y="40"/>
                      <a:pt x="100" y="39"/>
                      <a:pt x="100" y="39"/>
                    </a:cubicBezTo>
                    <a:cubicBezTo>
                      <a:pt x="99" y="38"/>
                      <a:pt x="98" y="38"/>
                      <a:pt x="98" y="37"/>
                    </a:cubicBezTo>
                    <a:cubicBezTo>
                      <a:pt x="98" y="37"/>
                      <a:pt x="98" y="36"/>
                      <a:pt x="98" y="36"/>
                    </a:cubicBezTo>
                    <a:cubicBezTo>
                      <a:pt x="99" y="35"/>
                      <a:pt x="99" y="35"/>
                      <a:pt x="98" y="34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6" y="33"/>
                      <a:pt x="96" y="33"/>
                      <a:pt x="96" y="32"/>
                    </a:cubicBezTo>
                    <a:cubicBezTo>
                      <a:pt x="96" y="32"/>
                      <a:pt x="96" y="31"/>
                      <a:pt x="96" y="31"/>
                    </a:cubicBezTo>
                    <a:cubicBezTo>
                      <a:pt x="95" y="30"/>
                      <a:pt x="95" y="30"/>
                      <a:pt x="95" y="30"/>
                    </a:cubicBezTo>
                    <a:cubicBezTo>
                      <a:pt x="95" y="29"/>
                      <a:pt x="95" y="29"/>
                      <a:pt x="95" y="28"/>
                    </a:cubicBezTo>
                    <a:cubicBezTo>
                      <a:pt x="95" y="28"/>
                      <a:pt x="95" y="28"/>
                      <a:pt x="95" y="27"/>
                    </a:cubicBezTo>
                    <a:cubicBezTo>
                      <a:pt x="95" y="27"/>
                      <a:pt x="94" y="27"/>
                      <a:pt x="94" y="27"/>
                    </a:cubicBezTo>
                    <a:cubicBezTo>
                      <a:pt x="94" y="27"/>
                      <a:pt x="93" y="27"/>
                      <a:pt x="93" y="26"/>
                    </a:cubicBezTo>
                    <a:cubicBezTo>
                      <a:pt x="93" y="26"/>
                      <a:pt x="93" y="26"/>
                      <a:pt x="93" y="25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91" y="25"/>
                      <a:pt x="91" y="25"/>
                      <a:pt x="91" y="24"/>
                    </a:cubicBezTo>
                    <a:cubicBezTo>
                      <a:pt x="90" y="24"/>
                      <a:pt x="90" y="24"/>
                      <a:pt x="90" y="23"/>
                    </a:cubicBezTo>
                    <a:cubicBezTo>
                      <a:pt x="90" y="23"/>
                      <a:pt x="90" y="22"/>
                      <a:pt x="90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90" y="20"/>
                      <a:pt x="90" y="20"/>
                      <a:pt x="90" y="19"/>
                    </a:cubicBezTo>
                    <a:cubicBezTo>
                      <a:pt x="90" y="19"/>
                      <a:pt x="90" y="19"/>
                      <a:pt x="90" y="18"/>
                    </a:cubicBezTo>
                    <a:cubicBezTo>
                      <a:pt x="90" y="18"/>
                      <a:pt x="90" y="17"/>
                      <a:pt x="90" y="17"/>
                    </a:cubicBezTo>
                    <a:cubicBezTo>
                      <a:pt x="90" y="16"/>
                      <a:pt x="90" y="15"/>
                      <a:pt x="90" y="14"/>
                    </a:cubicBezTo>
                    <a:cubicBezTo>
                      <a:pt x="90" y="13"/>
                      <a:pt x="90" y="13"/>
                      <a:pt x="90" y="12"/>
                    </a:cubicBezTo>
                    <a:cubicBezTo>
                      <a:pt x="89" y="12"/>
                      <a:pt x="89" y="12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0"/>
                      <a:pt x="89" y="10"/>
                      <a:pt x="88" y="10"/>
                    </a:cubicBezTo>
                    <a:cubicBezTo>
                      <a:pt x="88" y="10"/>
                      <a:pt x="88" y="10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6" y="11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10"/>
                      <a:pt x="86" y="10"/>
                      <a:pt x="86" y="9"/>
                    </a:cubicBezTo>
                    <a:cubicBezTo>
                      <a:pt x="86" y="9"/>
                      <a:pt x="86" y="8"/>
                      <a:pt x="86" y="7"/>
                    </a:cubicBezTo>
                    <a:cubicBezTo>
                      <a:pt x="86" y="7"/>
                      <a:pt x="86" y="6"/>
                      <a:pt x="86" y="5"/>
                    </a:cubicBezTo>
                    <a:cubicBezTo>
                      <a:pt x="86" y="5"/>
                      <a:pt x="86" y="4"/>
                      <a:pt x="86" y="4"/>
                    </a:cubicBezTo>
                    <a:cubicBezTo>
                      <a:pt x="86" y="3"/>
                      <a:pt x="85" y="3"/>
                      <a:pt x="85" y="3"/>
                    </a:cubicBezTo>
                    <a:cubicBezTo>
                      <a:pt x="85" y="2"/>
                      <a:pt x="86" y="1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1"/>
                      <a:pt x="83" y="1"/>
                      <a:pt x="83" y="2"/>
                    </a:cubicBezTo>
                    <a:cubicBezTo>
                      <a:pt x="83" y="2"/>
                      <a:pt x="83" y="2"/>
                      <a:pt x="83" y="3"/>
                    </a:cubicBezTo>
                    <a:cubicBezTo>
                      <a:pt x="83" y="3"/>
                      <a:pt x="82" y="4"/>
                      <a:pt x="82" y="4"/>
                    </a:cubicBezTo>
                    <a:cubicBezTo>
                      <a:pt x="82" y="5"/>
                      <a:pt x="82" y="5"/>
                      <a:pt x="82" y="6"/>
                    </a:cubicBezTo>
                    <a:cubicBezTo>
                      <a:pt x="82" y="7"/>
                      <a:pt x="82" y="7"/>
                      <a:pt x="82" y="8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10"/>
                      <a:pt x="81" y="10"/>
                      <a:pt x="81" y="11"/>
                    </a:cubicBezTo>
                    <a:cubicBezTo>
                      <a:pt x="81" y="11"/>
                      <a:pt x="81" y="11"/>
                      <a:pt x="81" y="11"/>
                    </a:cubicBezTo>
                    <a:cubicBezTo>
                      <a:pt x="80" y="12"/>
                      <a:pt x="80" y="12"/>
                      <a:pt x="80" y="13"/>
                    </a:cubicBezTo>
                    <a:cubicBezTo>
                      <a:pt x="80" y="14"/>
                      <a:pt x="80" y="14"/>
                      <a:pt x="79" y="15"/>
                    </a:cubicBezTo>
                    <a:cubicBezTo>
                      <a:pt x="79" y="16"/>
                      <a:pt x="79" y="16"/>
                      <a:pt x="79" y="17"/>
                    </a:cubicBezTo>
                    <a:cubicBezTo>
                      <a:pt x="79" y="17"/>
                      <a:pt x="79" y="18"/>
                      <a:pt x="79" y="19"/>
                    </a:cubicBezTo>
                    <a:cubicBezTo>
                      <a:pt x="78" y="19"/>
                      <a:pt x="78" y="19"/>
                      <a:pt x="77" y="20"/>
                    </a:cubicBezTo>
                    <a:cubicBezTo>
                      <a:pt x="77" y="20"/>
                      <a:pt x="76" y="20"/>
                      <a:pt x="76" y="20"/>
                    </a:cubicBezTo>
                    <a:cubicBezTo>
                      <a:pt x="75" y="20"/>
                      <a:pt x="75" y="20"/>
                      <a:pt x="74" y="20"/>
                    </a:cubicBezTo>
                    <a:cubicBezTo>
                      <a:pt x="74" y="20"/>
                      <a:pt x="74" y="19"/>
                      <a:pt x="73" y="19"/>
                    </a:cubicBezTo>
                    <a:cubicBezTo>
                      <a:pt x="73" y="18"/>
                      <a:pt x="72" y="18"/>
                      <a:pt x="72" y="18"/>
                    </a:cubicBezTo>
                    <a:cubicBezTo>
                      <a:pt x="71" y="17"/>
                      <a:pt x="71" y="17"/>
                      <a:pt x="70" y="16"/>
                    </a:cubicBezTo>
                    <a:cubicBezTo>
                      <a:pt x="70" y="16"/>
                      <a:pt x="70" y="16"/>
                      <a:pt x="69" y="16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8" y="15"/>
                      <a:pt x="68" y="15"/>
                      <a:pt x="67" y="15"/>
                    </a:cubicBezTo>
                    <a:cubicBezTo>
                      <a:pt x="67" y="14"/>
                      <a:pt x="67" y="14"/>
                      <a:pt x="67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3"/>
                      <a:pt x="65" y="12"/>
                      <a:pt x="65" y="12"/>
                    </a:cubicBezTo>
                    <a:cubicBezTo>
                      <a:pt x="65" y="12"/>
                      <a:pt x="66" y="11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1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7"/>
                      <a:pt x="67" y="7"/>
                      <a:pt x="68" y="7"/>
                    </a:cubicBezTo>
                    <a:cubicBezTo>
                      <a:pt x="68" y="7"/>
                      <a:pt x="69" y="8"/>
                      <a:pt x="69" y="7"/>
                    </a:cubicBezTo>
                    <a:cubicBezTo>
                      <a:pt x="69" y="7"/>
                      <a:pt x="69" y="6"/>
                      <a:pt x="69" y="6"/>
                    </a:cubicBezTo>
                    <a:cubicBezTo>
                      <a:pt x="69" y="6"/>
                      <a:pt x="70" y="5"/>
                      <a:pt x="70" y="5"/>
                    </a:cubicBezTo>
                    <a:cubicBezTo>
                      <a:pt x="70" y="5"/>
                      <a:pt x="70" y="4"/>
                      <a:pt x="69" y="4"/>
                    </a:cubicBezTo>
                    <a:cubicBezTo>
                      <a:pt x="69" y="4"/>
                      <a:pt x="69" y="4"/>
                      <a:pt x="68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7" y="4"/>
                      <a:pt x="67" y="3"/>
                      <a:pt x="67" y="3"/>
                    </a:cubicBezTo>
                    <a:cubicBezTo>
                      <a:pt x="67" y="3"/>
                      <a:pt x="67" y="3"/>
                      <a:pt x="66" y="3"/>
                    </a:cubicBezTo>
                    <a:cubicBezTo>
                      <a:pt x="66" y="4"/>
                      <a:pt x="66" y="4"/>
                      <a:pt x="65" y="4"/>
                    </a:cubicBezTo>
                    <a:cubicBezTo>
                      <a:pt x="65" y="4"/>
                      <a:pt x="65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2" y="3"/>
                      <a:pt x="62" y="3"/>
                      <a:pt x="62" y="3"/>
                    </a:cubicBezTo>
                    <a:cubicBezTo>
                      <a:pt x="61" y="3"/>
                      <a:pt x="61" y="3"/>
                      <a:pt x="60" y="3"/>
                    </a:cubicBezTo>
                    <a:cubicBezTo>
                      <a:pt x="60" y="3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1"/>
                      <a:pt x="57" y="2"/>
                    </a:cubicBezTo>
                    <a:cubicBezTo>
                      <a:pt x="57" y="2"/>
                      <a:pt x="57" y="2"/>
                      <a:pt x="57" y="2"/>
                    </a:cubicBezTo>
                    <a:cubicBezTo>
                      <a:pt x="57" y="3"/>
                      <a:pt x="57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9" y="3"/>
                      <a:pt x="58" y="4"/>
                      <a:pt x="58" y="4"/>
                    </a:cubicBezTo>
                    <a:cubicBezTo>
                      <a:pt x="58" y="5"/>
                      <a:pt x="58" y="4"/>
                      <a:pt x="57" y="5"/>
                    </a:cubicBezTo>
                    <a:cubicBezTo>
                      <a:pt x="57" y="5"/>
                      <a:pt x="57" y="5"/>
                      <a:pt x="57" y="5"/>
                    </a:cubicBezTo>
                    <a:cubicBezTo>
                      <a:pt x="56" y="5"/>
                      <a:pt x="56" y="4"/>
                      <a:pt x="56" y="4"/>
                    </a:cubicBezTo>
                    <a:cubicBezTo>
                      <a:pt x="55" y="4"/>
                      <a:pt x="55" y="5"/>
                      <a:pt x="55" y="5"/>
                    </a:cubicBezTo>
                    <a:cubicBezTo>
                      <a:pt x="54" y="5"/>
                      <a:pt x="54" y="5"/>
                      <a:pt x="54" y="6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3" y="6"/>
                      <a:pt x="52" y="6"/>
                      <a:pt x="52" y="7"/>
                    </a:cubicBezTo>
                    <a:cubicBezTo>
                      <a:pt x="52" y="7"/>
                      <a:pt x="53" y="8"/>
                      <a:pt x="52" y="8"/>
                    </a:cubicBezTo>
                    <a:cubicBezTo>
                      <a:pt x="52" y="9"/>
                      <a:pt x="52" y="8"/>
                      <a:pt x="51" y="9"/>
                    </a:cubicBezTo>
                    <a:cubicBezTo>
                      <a:pt x="51" y="9"/>
                      <a:pt x="51" y="9"/>
                      <a:pt x="51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2"/>
                      <a:pt x="51" y="12"/>
                      <a:pt x="51" y="12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9" y="13"/>
                      <a:pt x="49" y="12"/>
                      <a:pt x="48" y="12"/>
                    </a:cubicBezTo>
                    <a:cubicBezTo>
                      <a:pt x="47" y="12"/>
                      <a:pt x="47" y="13"/>
                      <a:pt x="47" y="13"/>
                    </a:cubicBezTo>
                    <a:cubicBezTo>
                      <a:pt x="47" y="13"/>
                      <a:pt x="47" y="12"/>
                      <a:pt x="47" y="12"/>
                    </a:cubicBezTo>
                    <a:cubicBezTo>
                      <a:pt x="46" y="12"/>
                      <a:pt x="46" y="12"/>
                      <a:pt x="46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10"/>
                      <a:pt x="46" y="10"/>
                      <a:pt x="45" y="10"/>
                    </a:cubicBezTo>
                    <a:cubicBezTo>
                      <a:pt x="45" y="10"/>
                      <a:pt x="45" y="10"/>
                      <a:pt x="44" y="9"/>
                    </a:cubicBezTo>
                    <a:cubicBezTo>
                      <a:pt x="44" y="9"/>
                      <a:pt x="44" y="9"/>
                      <a:pt x="43" y="9"/>
                    </a:cubicBezTo>
                    <a:cubicBezTo>
                      <a:pt x="43" y="9"/>
                      <a:pt x="43" y="9"/>
                      <a:pt x="42" y="10"/>
                    </a:cubicBezTo>
                    <a:cubicBezTo>
                      <a:pt x="42" y="10"/>
                      <a:pt x="42" y="10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1"/>
                      <a:pt x="40" y="12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4"/>
                      <a:pt x="38" y="13"/>
                      <a:pt x="37" y="14"/>
                    </a:cubicBezTo>
                    <a:cubicBezTo>
                      <a:pt x="37" y="14"/>
                      <a:pt x="37" y="14"/>
                      <a:pt x="37" y="15"/>
                    </a:cubicBezTo>
                    <a:cubicBezTo>
                      <a:pt x="37" y="15"/>
                      <a:pt x="37" y="16"/>
                      <a:pt x="37" y="16"/>
                    </a:cubicBezTo>
                    <a:cubicBezTo>
                      <a:pt x="36" y="16"/>
                      <a:pt x="36" y="16"/>
                      <a:pt x="36" y="17"/>
                    </a:cubicBezTo>
                    <a:cubicBezTo>
                      <a:pt x="35" y="17"/>
                      <a:pt x="34" y="16"/>
                      <a:pt x="34" y="17"/>
                    </a:cubicBezTo>
                    <a:cubicBezTo>
                      <a:pt x="34" y="17"/>
                      <a:pt x="34" y="17"/>
                      <a:pt x="35" y="18"/>
                    </a:cubicBezTo>
                    <a:cubicBezTo>
                      <a:pt x="35" y="18"/>
                      <a:pt x="34" y="19"/>
                      <a:pt x="33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3" y="18"/>
                      <a:pt x="33" y="17"/>
                      <a:pt x="33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1" y="18"/>
                      <a:pt x="31" y="18"/>
                      <a:pt x="31" y="19"/>
                    </a:cubicBezTo>
                    <a:cubicBezTo>
                      <a:pt x="31" y="19"/>
                      <a:pt x="31" y="19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29" y="22"/>
                      <a:pt x="29" y="23"/>
                    </a:cubicBezTo>
                    <a:cubicBezTo>
                      <a:pt x="29" y="23"/>
                      <a:pt x="28" y="23"/>
                      <a:pt x="28" y="24"/>
                    </a:cubicBezTo>
                    <a:cubicBezTo>
                      <a:pt x="28" y="24"/>
                      <a:pt x="27" y="24"/>
                      <a:pt x="27" y="25"/>
                    </a:cubicBezTo>
                    <a:cubicBezTo>
                      <a:pt x="27" y="25"/>
                      <a:pt x="27" y="25"/>
                      <a:pt x="27" y="26"/>
                    </a:cubicBezTo>
                    <a:cubicBezTo>
                      <a:pt x="27" y="26"/>
                      <a:pt x="26" y="26"/>
                      <a:pt x="26" y="27"/>
                    </a:cubicBezTo>
                    <a:cubicBezTo>
                      <a:pt x="26" y="27"/>
                      <a:pt x="26" y="27"/>
                      <a:pt x="25" y="27"/>
                    </a:cubicBezTo>
                    <a:cubicBezTo>
                      <a:pt x="25" y="27"/>
                      <a:pt x="25" y="27"/>
                      <a:pt x="24" y="27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2" y="27"/>
                      <a:pt x="21" y="27"/>
                      <a:pt x="21" y="27"/>
                    </a:cubicBezTo>
                    <a:cubicBezTo>
                      <a:pt x="21" y="28"/>
                      <a:pt x="21" y="28"/>
                      <a:pt x="20" y="28"/>
                    </a:cubicBezTo>
                    <a:cubicBezTo>
                      <a:pt x="20" y="29"/>
                      <a:pt x="20" y="28"/>
                      <a:pt x="19" y="28"/>
                    </a:cubicBezTo>
                    <a:cubicBezTo>
                      <a:pt x="19" y="28"/>
                      <a:pt x="18" y="28"/>
                      <a:pt x="18" y="29"/>
                    </a:cubicBezTo>
                    <a:cubicBezTo>
                      <a:pt x="18" y="29"/>
                      <a:pt x="18" y="29"/>
                      <a:pt x="17" y="29"/>
                    </a:cubicBezTo>
                    <a:cubicBezTo>
                      <a:pt x="17" y="30"/>
                      <a:pt x="17" y="29"/>
                      <a:pt x="16" y="30"/>
                    </a:cubicBezTo>
                    <a:cubicBezTo>
                      <a:pt x="16" y="30"/>
                      <a:pt x="16" y="29"/>
                      <a:pt x="15" y="29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4" y="30"/>
                      <a:pt x="13" y="30"/>
                      <a:pt x="13" y="30"/>
                    </a:cubicBezTo>
                    <a:cubicBezTo>
                      <a:pt x="13" y="30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7"/>
                      <a:pt x="7" y="37"/>
                      <a:pt x="6" y="37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40"/>
                      <a:pt x="5" y="40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6" y="42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4"/>
                      <a:pt x="6" y="44"/>
                      <a:pt x="6" y="45"/>
                    </a:cubicBezTo>
                    <a:cubicBezTo>
                      <a:pt x="6" y="45"/>
                      <a:pt x="6" y="45"/>
                      <a:pt x="5" y="45"/>
                    </a:cubicBezTo>
                    <a:cubicBezTo>
                      <a:pt x="5" y="45"/>
                      <a:pt x="5" y="45"/>
                      <a:pt x="5" y="44"/>
                    </a:cubicBezTo>
                    <a:cubicBezTo>
                      <a:pt x="5" y="44"/>
                      <a:pt x="5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5"/>
                      <a:pt x="4" y="46"/>
                    </a:cubicBezTo>
                    <a:cubicBezTo>
                      <a:pt x="4" y="46"/>
                      <a:pt x="3" y="45"/>
                      <a:pt x="3" y="45"/>
                    </a:cubicBezTo>
                    <a:cubicBezTo>
                      <a:pt x="3" y="45"/>
                      <a:pt x="3" y="46"/>
                      <a:pt x="3" y="46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4" y="50"/>
                      <a:pt x="4" y="50"/>
                      <a:pt x="4" y="51"/>
                    </a:cubicBezTo>
                    <a:cubicBezTo>
                      <a:pt x="4" y="51"/>
                      <a:pt x="5" y="52"/>
                      <a:pt x="5" y="52"/>
                    </a:cubicBezTo>
                    <a:cubicBezTo>
                      <a:pt x="5" y="53"/>
                      <a:pt x="5" y="53"/>
                      <a:pt x="5" y="54"/>
                    </a:cubicBezTo>
                    <a:cubicBezTo>
                      <a:pt x="5" y="54"/>
                      <a:pt x="4" y="55"/>
                      <a:pt x="4" y="55"/>
                    </a:cubicBezTo>
                    <a:cubicBezTo>
                      <a:pt x="4" y="56"/>
                      <a:pt x="4" y="57"/>
                      <a:pt x="4" y="57"/>
                    </a:cubicBezTo>
                    <a:cubicBezTo>
                      <a:pt x="4" y="58"/>
                      <a:pt x="4" y="59"/>
                      <a:pt x="4" y="60"/>
                    </a:cubicBezTo>
                    <a:cubicBezTo>
                      <a:pt x="4" y="60"/>
                      <a:pt x="4" y="61"/>
                      <a:pt x="4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2"/>
                      <a:pt x="4" y="63"/>
                      <a:pt x="4" y="63"/>
                    </a:cubicBezTo>
                    <a:cubicBezTo>
                      <a:pt x="4" y="64"/>
                      <a:pt x="3" y="64"/>
                      <a:pt x="3" y="64"/>
                    </a:cubicBezTo>
                    <a:cubicBezTo>
                      <a:pt x="3" y="65"/>
                      <a:pt x="3" y="66"/>
                      <a:pt x="2" y="66"/>
                    </a:cubicBezTo>
                    <a:cubicBezTo>
                      <a:pt x="2" y="66"/>
                      <a:pt x="2" y="66"/>
                      <a:pt x="1" y="67"/>
                    </a:cubicBezTo>
                    <a:cubicBezTo>
                      <a:pt x="1" y="67"/>
                      <a:pt x="1" y="67"/>
                      <a:pt x="0" y="67"/>
                    </a:cubicBezTo>
                    <a:cubicBezTo>
                      <a:pt x="0" y="67"/>
                      <a:pt x="0" y="68"/>
                      <a:pt x="0" y="68"/>
                    </a:cubicBezTo>
                    <a:cubicBezTo>
                      <a:pt x="1" y="68"/>
                      <a:pt x="1" y="68"/>
                      <a:pt x="1" y="6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3" name="Freeform 82"/>
              <p:cNvSpPr>
                <a:spLocks/>
              </p:cNvSpPr>
              <p:nvPr/>
            </p:nvSpPr>
            <p:spPr bwMode="auto">
              <a:xfrm>
                <a:off x="7745414" y="3432176"/>
                <a:ext cx="42863" cy="33338"/>
              </a:xfrm>
              <a:custGeom>
                <a:avLst/>
                <a:gdLst>
                  <a:gd name="T0" fmla="*/ 1 w 4"/>
                  <a:gd name="T1" fmla="*/ 2 h 3"/>
                  <a:gd name="T2" fmla="*/ 1 w 4"/>
                  <a:gd name="T3" fmla="*/ 2 h 3"/>
                  <a:gd name="T4" fmla="*/ 1 w 4"/>
                  <a:gd name="T5" fmla="*/ 3 h 3"/>
                  <a:gd name="T6" fmla="*/ 2 w 4"/>
                  <a:gd name="T7" fmla="*/ 3 h 3"/>
                  <a:gd name="T8" fmla="*/ 3 w 4"/>
                  <a:gd name="T9" fmla="*/ 2 h 3"/>
                  <a:gd name="T10" fmla="*/ 4 w 4"/>
                  <a:gd name="T11" fmla="*/ 1 h 3"/>
                  <a:gd name="T12" fmla="*/ 3 w 4"/>
                  <a:gd name="T13" fmla="*/ 1 h 3"/>
                  <a:gd name="T14" fmla="*/ 2 w 4"/>
                  <a:gd name="T15" fmla="*/ 1 h 3"/>
                  <a:gd name="T16" fmla="*/ 1 w 4"/>
                  <a:gd name="T17" fmla="*/ 1 h 3"/>
                  <a:gd name="T18" fmla="*/ 0 w 4"/>
                  <a:gd name="T19" fmla="*/ 1 h 3"/>
                  <a:gd name="T20" fmla="*/ 0 w 4"/>
                  <a:gd name="T21" fmla="*/ 2 h 3"/>
                  <a:gd name="T22" fmla="*/ 1 w 4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4" name="Freeform 83"/>
              <p:cNvSpPr>
                <a:spLocks/>
              </p:cNvSpPr>
              <p:nvPr/>
            </p:nvSpPr>
            <p:spPr bwMode="auto">
              <a:xfrm>
                <a:off x="7702552" y="4200526"/>
                <a:ext cx="42863" cy="11113"/>
              </a:xfrm>
              <a:custGeom>
                <a:avLst/>
                <a:gdLst>
                  <a:gd name="T0" fmla="*/ 1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  <a:gd name="T6" fmla="*/ 4 w 4"/>
                  <a:gd name="T7" fmla="*/ 1 h 1"/>
                  <a:gd name="T8" fmla="*/ 4 w 4"/>
                  <a:gd name="T9" fmla="*/ 0 h 1"/>
                  <a:gd name="T10" fmla="*/ 3 w 4"/>
                  <a:gd name="T11" fmla="*/ 0 h 1"/>
                  <a:gd name="T12" fmla="*/ 2 w 4"/>
                  <a:gd name="T13" fmla="*/ 0 h 1"/>
                  <a:gd name="T14" fmla="*/ 0 w 4"/>
                  <a:gd name="T15" fmla="*/ 1 h 1"/>
                  <a:gd name="T16" fmla="*/ 0 w 4"/>
                  <a:gd name="T17" fmla="*/ 1 h 1"/>
                  <a:gd name="T18" fmla="*/ 1 w 4"/>
                  <a:gd name="T1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5" name="Freeform 84"/>
              <p:cNvSpPr>
                <a:spLocks/>
              </p:cNvSpPr>
              <p:nvPr/>
            </p:nvSpPr>
            <p:spPr bwMode="auto">
              <a:xfrm>
                <a:off x="7821614" y="4330701"/>
                <a:ext cx="20638" cy="9525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6" name="Freeform 85"/>
              <p:cNvSpPr>
                <a:spLocks/>
              </p:cNvSpPr>
              <p:nvPr/>
            </p:nvSpPr>
            <p:spPr bwMode="auto">
              <a:xfrm>
                <a:off x="7918452" y="4330701"/>
                <a:ext cx="22225" cy="20638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0 w 2"/>
                  <a:gd name="T13" fmla="*/ 2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7" name="Freeform 86"/>
              <p:cNvSpPr>
                <a:spLocks/>
              </p:cNvSpPr>
              <p:nvPr/>
            </p:nvSpPr>
            <p:spPr bwMode="auto">
              <a:xfrm>
                <a:off x="7799389" y="4362451"/>
                <a:ext cx="130175" cy="85725"/>
              </a:xfrm>
              <a:custGeom>
                <a:avLst/>
                <a:gdLst>
                  <a:gd name="T0" fmla="*/ 1 w 12"/>
                  <a:gd name="T1" fmla="*/ 8 h 8"/>
                  <a:gd name="T2" fmla="*/ 2 w 12"/>
                  <a:gd name="T3" fmla="*/ 8 h 8"/>
                  <a:gd name="T4" fmla="*/ 3 w 12"/>
                  <a:gd name="T5" fmla="*/ 7 h 8"/>
                  <a:gd name="T6" fmla="*/ 4 w 12"/>
                  <a:gd name="T7" fmla="*/ 7 h 8"/>
                  <a:gd name="T8" fmla="*/ 6 w 12"/>
                  <a:gd name="T9" fmla="*/ 6 h 8"/>
                  <a:gd name="T10" fmla="*/ 7 w 12"/>
                  <a:gd name="T11" fmla="*/ 6 h 8"/>
                  <a:gd name="T12" fmla="*/ 8 w 12"/>
                  <a:gd name="T13" fmla="*/ 4 h 8"/>
                  <a:gd name="T14" fmla="*/ 9 w 12"/>
                  <a:gd name="T15" fmla="*/ 4 h 8"/>
                  <a:gd name="T16" fmla="*/ 10 w 12"/>
                  <a:gd name="T17" fmla="*/ 2 h 8"/>
                  <a:gd name="T18" fmla="*/ 10 w 12"/>
                  <a:gd name="T19" fmla="*/ 1 h 8"/>
                  <a:gd name="T20" fmla="*/ 11 w 12"/>
                  <a:gd name="T21" fmla="*/ 0 h 8"/>
                  <a:gd name="T22" fmla="*/ 10 w 12"/>
                  <a:gd name="T23" fmla="*/ 0 h 8"/>
                  <a:gd name="T24" fmla="*/ 9 w 12"/>
                  <a:gd name="T25" fmla="*/ 0 h 8"/>
                  <a:gd name="T26" fmla="*/ 8 w 12"/>
                  <a:gd name="T27" fmla="*/ 0 h 8"/>
                  <a:gd name="T28" fmla="*/ 7 w 12"/>
                  <a:gd name="T29" fmla="*/ 1 h 8"/>
                  <a:gd name="T30" fmla="*/ 6 w 12"/>
                  <a:gd name="T31" fmla="*/ 1 h 8"/>
                  <a:gd name="T32" fmla="*/ 6 w 12"/>
                  <a:gd name="T33" fmla="*/ 0 h 8"/>
                  <a:gd name="T34" fmla="*/ 5 w 12"/>
                  <a:gd name="T35" fmla="*/ 0 h 8"/>
                  <a:gd name="T36" fmla="*/ 3 w 12"/>
                  <a:gd name="T37" fmla="*/ 0 h 8"/>
                  <a:gd name="T38" fmla="*/ 3 w 12"/>
                  <a:gd name="T39" fmla="*/ 0 h 8"/>
                  <a:gd name="T40" fmla="*/ 2 w 12"/>
                  <a:gd name="T41" fmla="*/ 1 h 8"/>
                  <a:gd name="T42" fmla="*/ 2 w 12"/>
                  <a:gd name="T43" fmla="*/ 3 h 8"/>
                  <a:gd name="T44" fmla="*/ 2 w 12"/>
                  <a:gd name="T45" fmla="*/ 4 h 8"/>
                  <a:gd name="T46" fmla="*/ 1 w 12"/>
                  <a:gd name="T47" fmla="*/ 5 h 8"/>
                  <a:gd name="T48" fmla="*/ 1 w 12"/>
                  <a:gd name="T49" fmla="*/ 6 h 8"/>
                  <a:gd name="T50" fmla="*/ 1 w 12"/>
                  <a:gd name="T51" fmla="*/ 7 h 8"/>
                  <a:gd name="T52" fmla="*/ 1 w 12"/>
                  <a:gd name="T5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" h="8">
                    <a:moveTo>
                      <a:pt x="1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3" y="8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1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0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8" name="Freeform 87"/>
              <p:cNvSpPr>
                <a:spLocks/>
              </p:cNvSpPr>
              <p:nvPr/>
            </p:nvSpPr>
            <p:spPr bwMode="auto">
              <a:xfrm>
                <a:off x="5672139" y="2243139"/>
                <a:ext cx="22225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9" name="Freeform 88"/>
              <p:cNvSpPr>
                <a:spLocks/>
              </p:cNvSpPr>
              <p:nvPr/>
            </p:nvSpPr>
            <p:spPr bwMode="auto">
              <a:xfrm>
                <a:off x="7346952" y="1757364"/>
                <a:ext cx="117475" cy="161925"/>
              </a:xfrm>
              <a:custGeom>
                <a:avLst/>
                <a:gdLst>
                  <a:gd name="T0" fmla="*/ 2 w 11"/>
                  <a:gd name="T1" fmla="*/ 9 h 15"/>
                  <a:gd name="T2" fmla="*/ 3 w 11"/>
                  <a:gd name="T3" fmla="*/ 9 h 15"/>
                  <a:gd name="T4" fmla="*/ 4 w 11"/>
                  <a:gd name="T5" fmla="*/ 10 h 15"/>
                  <a:gd name="T6" fmla="*/ 4 w 11"/>
                  <a:gd name="T7" fmla="*/ 11 h 15"/>
                  <a:gd name="T8" fmla="*/ 4 w 11"/>
                  <a:gd name="T9" fmla="*/ 13 h 15"/>
                  <a:gd name="T10" fmla="*/ 4 w 11"/>
                  <a:gd name="T11" fmla="*/ 14 h 15"/>
                  <a:gd name="T12" fmla="*/ 6 w 11"/>
                  <a:gd name="T13" fmla="*/ 14 h 15"/>
                  <a:gd name="T14" fmla="*/ 7 w 11"/>
                  <a:gd name="T15" fmla="*/ 14 h 15"/>
                  <a:gd name="T16" fmla="*/ 8 w 11"/>
                  <a:gd name="T17" fmla="*/ 14 h 15"/>
                  <a:gd name="T18" fmla="*/ 8 w 11"/>
                  <a:gd name="T19" fmla="*/ 14 h 15"/>
                  <a:gd name="T20" fmla="*/ 9 w 11"/>
                  <a:gd name="T21" fmla="*/ 14 h 15"/>
                  <a:gd name="T22" fmla="*/ 9 w 11"/>
                  <a:gd name="T23" fmla="*/ 13 h 15"/>
                  <a:gd name="T24" fmla="*/ 10 w 11"/>
                  <a:gd name="T25" fmla="*/ 12 h 15"/>
                  <a:gd name="T26" fmla="*/ 11 w 11"/>
                  <a:gd name="T27" fmla="*/ 11 h 15"/>
                  <a:gd name="T28" fmla="*/ 11 w 11"/>
                  <a:gd name="T29" fmla="*/ 11 h 15"/>
                  <a:gd name="T30" fmla="*/ 10 w 11"/>
                  <a:gd name="T31" fmla="*/ 10 h 15"/>
                  <a:gd name="T32" fmla="*/ 10 w 11"/>
                  <a:gd name="T33" fmla="*/ 10 h 15"/>
                  <a:gd name="T34" fmla="*/ 9 w 11"/>
                  <a:gd name="T35" fmla="*/ 9 h 15"/>
                  <a:gd name="T36" fmla="*/ 9 w 11"/>
                  <a:gd name="T37" fmla="*/ 8 h 15"/>
                  <a:gd name="T38" fmla="*/ 9 w 11"/>
                  <a:gd name="T39" fmla="*/ 8 h 15"/>
                  <a:gd name="T40" fmla="*/ 10 w 11"/>
                  <a:gd name="T41" fmla="*/ 7 h 15"/>
                  <a:gd name="T42" fmla="*/ 10 w 11"/>
                  <a:gd name="T43" fmla="*/ 7 h 15"/>
                  <a:gd name="T44" fmla="*/ 11 w 11"/>
                  <a:gd name="T45" fmla="*/ 6 h 15"/>
                  <a:gd name="T46" fmla="*/ 11 w 11"/>
                  <a:gd name="T47" fmla="*/ 4 h 15"/>
                  <a:gd name="T48" fmla="*/ 11 w 11"/>
                  <a:gd name="T49" fmla="*/ 4 h 15"/>
                  <a:gd name="T50" fmla="*/ 10 w 11"/>
                  <a:gd name="T51" fmla="*/ 2 h 15"/>
                  <a:gd name="T52" fmla="*/ 11 w 11"/>
                  <a:gd name="T53" fmla="*/ 1 h 15"/>
                  <a:gd name="T54" fmla="*/ 11 w 11"/>
                  <a:gd name="T55" fmla="*/ 1 h 15"/>
                  <a:gd name="T56" fmla="*/ 10 w 11"/>
                  <a:gd name="T57" fmla="*/ 0 h 15"/>
                  <a:gd name="T58" fmla="*/ 10 w 11"/>
                  <a:gd name="T59" fmla="*/ 1 h 15"/>
                  <a:gd name="T60" fmla="*/ 9 w 11"/>
                  <a:gd name="T61" fmla="*/ 0 h 15"/>
                  <a:gd name="T62" fmla="*/ 8 w 11"/>
                  <a:gd name="T63" fmla="*/ 0 h 15"/>
                  <a:gd name="T64" fmla="*/ 8 w 11"/>
                  <a:gd name="T65" fmla="*/ 1 h 15"/>
                  <a:gd name="T66" fmla="*/ 8 w 11"/>
                  <a:gd name="T67" fmla="*/ 2 h 15"/>
                  <a:gd name="T68" fmla="*/ 6 w 11"/>
                  <a:gd name="T69" fmla="*/ 4 h 15"/>
                  <a:gd name="T70" fmla="*/ 6 w 11"/>
                  <a:gd name="T71" fmla="*/ 5 h 15"/>
                  <a:gd name="T72" fmla="*/ 5 w 11"/>
                  <a:gd name="T73" fmla="*/ 6 h 15"/>
                  <a:gd name="T74" fmla="*/ 3 w 11"/>
                  <a:gd name="T75" fmla="*/ 6 h 15"/>
                  <a:gd name="T76" fmla="*/ 2 w 11"/>
                  <a:gd name="T77" fmla="*/ 7 h 15"/>
                  <a:gd name="T78" fmla="*/ 1 w 11"/>
                  <a:gd name="T79" fmla="*/ 7 h 15"/>
                  <a:gd name="T80" fmla="*/ 1 w 11"/>
                  <a:gd name="T81" fmla="*/ 8 h 15"/>
                  <a:gd name="T82" fmla="*/ 0 w 11"/>
                  <a:gd name="T83" fmla="*/ 8 h 15"/>
                  <a:gd name="T84" fmla="*/ 0 w 11"/>
                  <a:gd name="T85" fmla="*/ 8 h 15"/>
                  <a:gd name="T86" fmla="*/ 1 w 11"/>
                  <a:gd name="T87" fmla="*/ 9 h 15"/>
                  <a:gd name="T88" fmla="*/ 2 w 11"/>
                  <a:gd name="T8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" h="15">
                    <a:moveTo>
                      <a:pt x="2" y="9"/>
                    </a:move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5" y="15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8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9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2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0" name="Freeform 89"/>
              <p:cNvSpPr>
                <a:spLocks/>
              </p:cNvSpPr>
              <p:nvPr/>
            </p:nvSpPr>
            <p:spPr bwMode="auto">
              <a:xfrm>
                <a:off x="7454902" y="3032126"/>
                <a:ext cx="182563" cy="238125"/>
              </a:xfrm>
              <a:custGeom>
                <a:avLst/>
                <a:gdLst>
                  <a:gd name="T0" fmla="*/ 1 w 17"/>
                  <a:gd name="T1" fmla="*/ 10 h 22"/>
                  <a:gd name="T2" fmla="*/ 1 w 17"/>
                  <a:gd name="T3" fmla="*/ 11 h 22"/>
                  <a:gd name="T4" fmla="*/ 0 w 17"/>
                  <a:gd name="T5" fmla="*/ 13 h 22"/>
                  <a:gd name="T6" fmla="*/ 0 w 17"/>
                  <a:gd name="T7" fmla="*/ 15 h 22"/>
                  <a:gd name="T8" fmla="*/ 2 w 17"/>
                  <a:gd name="T9" fmla="*/ 16 h 22"/>
                  <a:gd name="T10" fmla="*/ 2 w 17"/>
                  <a:gd name="T11" fmla="*/ 18 h 22"/>
                  <a:gd name="T12" fmla="*/ 1 w 17"/>
                  <a:gd name="T13" fmla="*/ 21 h 22"/>
                  <a:gd name="T14" fmla="*/ 4 w 17"/>
                  <a:gd name="T15" fmla="*/ 21 h 22"/>
                  <a:gd name="T16" fmla="*/ 4 w 17"/>
                  <a:gd name="T17" fmla="*/ 18 h 22"/>
                  <a:gd name="T18" fmla="*/ 4 w 17"/>
                  <a:gd name="T19" fmla="*/ 17 h 22"/>
                  <a:gd name="T20" fmla="*/ 4 w 17"/>
                  <a:gd name="T21" fmla="*/ 15 h 22"/>
                  <a:gd name="T22" fmla="*/ 5 w 17"/>
                  <a:gd name="T23" fmla="*/ 13 h 22"/>
                  <a:gd name="T24" fmla="*/ 6 w 17"/>
                  <a:gd name="T25" fmla="*/ 14 h 22"/>
                  <a:gd name="T26" fmla="*/ 6 w 17"/>
                  <a:gd name="T27" fmla="*/ 17 h 22"/>
                  <a:gd name="T28" fmla="*/ 7 w 17"/>
                  <a:gd name="T29" fmla="*/ 17 h 22"/>
                  <a:gd name="T30" fmla="*/ 7 w 17"/>
                  <a:gd name="T31" fmla="*/ 19 h 22"/>
                  <a:gd name="T32" fmla="*/ 8 w 17"/>
                  <a:gd name="T33" fmla="*/ 18 h 22"/>
                  <a:gd name="T34" fmla="*/ 10 w 17"/>
                  <a:gd name="T35" fmla="*/ 18 h 22"/>
                  <a:gd name="T36" fmla="*/ 10 w 17"/>
                  <a:gd name="T37" fmla="*/ 16 h 22"/>
                  <a:gd name="T38" fmla="*/ 9 w 17"/>
                  <a:gd name="T39" fmla="*/ 15 h 22"/>
                  <a:gd name="T40" fmla="*/ 9 w 17"/>
                  <a:gd name="T41" fmla="*/ 14 h 22"/>
                  <a:gd name="T42" fmla="*/ 7 w 17"/>
                  <a:gd name="T43" fmla="*/ 12 h 22"/>
                  <a:gd name="T44" fmla="*/ 7 w 17"/>
                  <a:gd name="T45" fmla="*/ 11 h 22"/>
                  <a:gd name="T46" fmla="*/ 9 w 17"/>
                  <a:gd name="T47" fmla="*/ 10 h 22"/>
                  <a:gd name="T48" fmla="*/ 11 w 17"/>
                  <a:gd name="T49" fmla="*/ 8 h 22"/>
                  <a:gd name="T50" fmla="*/ 12 w 17"/>
                  <a:gd name="T51" fmla="*/ 7 h 22"/>
                  <a:gd name="T52" fmla="*/ 10 w 17"/>
                  <a:gd name="T53" fmla="*/ 7 h 22"/>
                  <a:gd name="T54" fmla="*/ 9 w 17"/>
                  <a:gd name="T55" fmla="*/ 8 h 22"/>
                  <a:gd name="T56" fmla="*/ 7 w 17"/>
                  <a:gd name="T57" fmla="*/ 8 h 22"/>
                  <a:gd name="T58" fmla="*/ 5 w 17"/>
                  <a:gd name="T59" fmla="*/ 9 h 22"/>
                  <a:gd name="T60" fmla="*/ 4 w 17"/>
                  <a:gd name="T61" fmla="*/ 7 h 22"/>
                  <a:gd name="T62" fmla="*/ 4 w 17"/>
                  <a:gd name="T63" fmla="*/ 4 h 22"/>
                  <a:gd name="T64" fmla="*/ 6 w 17"/>
                  <a:gd name="T65" fmla="*/ 5 h 22"/>
                  <a:gd name="T66" fmla="*/ 9 w 17"/>
                  <a:gd name="T67" fmla="*/ 5 h 22"/>
                  <a:gd name="T68" fmla="*/ 11 w 17"/>
                  <a:gd name="T69" fmla="*/ 5 h 22"/>
                  <a:gd name="T70" fmla="*/ 15 w 17"/>
                  <a:gd name="T71" fmla="*/ 4 h 22"/>
                  <a:gd name="T72" fmla="*/ 16 w 17"/>
                  <a:gd name="T73" fmla="*/ 2 h 22"/>
                  <a:gd name="T74" fmla="*/ 17 w 17"/>
                  <a:gd name="T75" fmla="*/ 1 h 22"/>
                  <a:gd name="T76" fmla="*/ 15 w 17"/>
                  <a:gd name="T77" fmla="*/ 1 h 22"/>
                  <a:gd name="T78" fmla="*/ 14 w 17"/>
                  <a:gd name="T79" fmla="*/ 2 h 22"/>
                  <a:gd name="T80" fmla="*/ 13 w 17"/>
                  <a:gd name="T81" fmla="*/ 3 h 22"/>
                  <a:gd name="T82" fmla="*/ 10 w 17"/>
                  <a:gd name="T83" fmla="*/ 3 h 22"/>
                  <a:gd name="T84" fmla="*/ 8 w 17"/>
                  <a:gd name="T85" fmla="*/ 2 h 22"/>
                  <a:gd name="T86" fmla="*/ 5 w 17"/>
                  <a:gd name="T87" fmla="*/ 2 h 22"/>
                  <a:gd name="T88" fmla="*/ 5 w 17"/>
                  <a:gd name="T89" fmla="*/ 3 h 22"/>
                  <a:gd name="T90" fmla="*/ 3 w 17"/>
                  <a:gd name="T91" fmla="*/ 3 h 22"/>
                  <a:gd name="T92" fmla="*/ 2 w 17"/>
                  <a:gd name="T93" fmla="*/ 6 h 22"/>
                  <a:gd name="T94" fmla="*/ 1 w 17"/>
                  <a:gd name="T9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22">
                    <a:moveTo>
                      <a:pt x="1" y="9"/>
                    </a:move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0" y="12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1" y="21"/>
                      <a:pt x="1" y="21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3" y="22"/>
                      <a:pt x="4" y="22"/>
                      <a:pt x="4" y="21"/>
                    </a:cubicBezTo>
                    <a:cubicBezTo>
                      <a:pt x="4" y="21"/>
                      <a:pt x="4" y="20"/>
                      <a:pt x="4" y="20"/>
                    </a:cubicBezTo>
                    <a:cubicBezTo>
                      <a:pt x="4" y="19"/>
                      <a:pt x="4" y="19"/>
                      <a:pt x="4" y="18"/>
                    </a:cubicBezTo>
                    <a:cubicBezTo>
                      <a:pt x="4" y="18"/>
                      <a:pt x="4" y="18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5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7"/>
                    </a:cubicBezTo>
                    <a:cubicBezTo>
                      <a:pt x="6" y="17"/>
                      <a:pt x="7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9"/>
                      <a:pt x="7" y="19"/>
                    </a:cubicBezTo>
                    <a:cubicBezTo>
                      <a:pt x="7" y="20"/>
                      <a:pt x="8" y="20"/>
                      <a:pt x="8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18"/>
                      <a:pt x="11" y="18"/>
                      <a:pt x="11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6"/>
                      <a:pt x="9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4"/>
                    </a:cubicBezTo>
                    <a:cubicBezTo>
                      <a:pt x="10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0" y="9"/>
                      <a:pt x="10" y="8"/>
                      <a:pt x="11" y="8"/>
                    </a:cubicBezTo>
                    <a:cubicBezTo>
                      <a:pt x="11" y="8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4" y="4"/>
                      <a:pt x="14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3"/>
                      <a:pt x="10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1" name="Freeform 90"/>
              <p:cNvSpPr>
                <a:spLocks/>
              </p:cNvSpPr>
              <p:nvPr/>
            </p:nvSpPr>
            <p:spPr bwMode="auto">
              <a:xfrm>
                <a:off x="6677027" y="2200276"/>
                <a:ext cx="227013" cy="573088"/>
              </a:xfrm>
              <a:custGeom>
                <a:avLst/>
                <a:gdLst>
                  <a:gd name="T0" fmla="*/ 4 w 21"/>
                  <a:gd name="T1" fmla="*/ 25 h 53"/>
                  <a:gd name="T2" fmla="*/ 4 w 21"/>
                  <a:gd name="T3" fmla="*/ 27 h 53"/>
                  <a:gd name="T4" fmla="*/ 5 w 21"/>
                  <a:gd name="T5" fmla="*/ 28 h 53"/>
                  <a:gd name="T6" fmla="*/ 6 w 21"/>
                  <a:gd name="T7" fmla="*/ 29 h 53"/>
                  <a:gd name="T8" fmla="*/ 7 w 21"/>
                  <a:gd name="T9" fmla="*/ 34 h 53"/>
                  <a:gd name="T10" fmla="*/ 8 w 21"/>
                  <a:gd name="T11" fmla="*/ 36 h 53"/>
                  <a:gd name="T12" fmla="*/ 12 w 21"/>
                  <a:gd name="T13" fmla="*/ 36 h 53"/>
                  <a:gd name="T14" fmla="*/ 13 w 21"/>
                  <a:gd name="T15" fmla="*/ 34 h 53"/>
                  <a:gd name="T16" fmla="*/ 15 w 21"/>
                  <a:gd name="T17" fmla="*/ 34 h 53"/>
                  <a:gd name="T18" fmla="*/ 16 w 21"/>
                  <a:gd name="T19" fmla="*/ 36 h 53"/>
                  <a:gd name="T20" fmla="*/ 17 w 21"/>
                  <a:gd name="T21" fmla="*/ 42 h 53"/>
                  <a:gd name="T22" fmla="*/ 18 w 21"/>
                  <a:gd name="T23" fmla="*/ 44 h 53"/>
                  <a:gd name="T24" fmla="*/ 18 w 21"/>
                  <a:gd name="T25" fmla="*/ 48 h 53"/>
                  <a:gd name="T26" fmla="*/ 19 w 21"/>
                  <a:gd name="T27" fmla="*/ 50 h 53"/>
                  <a:gd name="T28" fmla="*/ 19 w 21"/>
                  <a:gd name="T29" fmla="*/ 52 h 53"/>
                  <a:gd name="T30" fmla="*/ 20 w 21"/>
                  <a:gd name="T31" fmla="*/ 50 h 53"/>
                  <a:gd name="T32" fmla="*/ 21 w 21"/>
                  <a:gd name="T33" fmla="*/ 47 h 53"/>
                  <a:gd name="T34" fmla="*/ 20 w 21"/>
                  <a:gd name="T35" fmla="*/ 44 h 53"/>
                  <a:gd name="T36" fmla="*/ 19 w 21"/>
                  <a:gd name="T37" fmla="*/ 41 h 53"/>
                  <a:gd name="T38" fmla="*/ 19 w 21"/>
                  <a:gd name="T39" fmla="*/ 38 h 53"/>
                  <a:gd name="T40" fmla="*/ 18 w 21"/>
                  <a:gd name="T41" fmla="*/ 34 h 53"/>
                  <a:gd name="T42" fmla="*/ 15 w 21"/>
                  <a:gd name="T43" fmla="*/ 31 h 53"/>
                  <a:gd name="T44" fmla="*/ 15 w 21"/>
                  <a:gd name="T45" fmla="*/ 28 h 53"/>
                  <a:gd name="T46" fmla="*/ 15 w 21"/>
                  <a:gd name="T47" fmla="*/ 26 h 53"/>
                  <a:gd name="T48" fmla="*/ 17 w 21"/>
                  <a:gd name="T49" fmla="*/ 25 h 53"/>
                  <a:gd name="T50" fmla="*/ 20 w 21"/>
                  <a:gd name="T51" fmla="*/ 22 h 53"/>
                  <a:gd name="T52" fmla="*/ 20 w 21"/>
                  <a:gd name="T53" fmla="*/ 20 h 53"/>
                  <a:gd name="T54" fmla="*/ 17 w 21"/>
                  <a:gd name="T55" fmla="*/ 18 h 53"/>
                  <a:gd name="T56" fmla="*/ 16 w 21"/>
                  <a:gd name="T57" fmla="*/ 16 h 53"/>
                  <a:gd name="T58" fmla="*/ 14 w 21"/>
                  <a:gd name="T59" fmla="*/ 13 h 53"/>
                  <a:gd name="T60" fmla="*/ 12 w 21"/>
                  <a:gd name="T61" fmla="*/ 10 h 53"/>
                  <a:gd name="T62" fmla="*/ 14 w 21"/>
                  <a:gd name="T63" fmla="*/ 6 h 53"/>
                  <a:gd name="T64" fmla="*/ 11 w 21"/>
                  <a:gd name="T65" fmla="*/ 2 h 53"/>
                  <a:gd name="T66" fmla="*/ 9 w 21"/>
                  <a:gd name="T67" fmla="*/ 0 h 53"/>
                  <a:gd name="T68" fmla="*/ 7 w 21"/>
                  <a:gd name="T69" fmla="*/ 4 h 53"/>
                  <a:gd name="T70" fmla="*/ 5 w 21"/>
                  <a:gd name="T71" fmla="*/ 7 h 53"/>
                  <a:gd name="T72" fmla="*/ 5 w 21"/>
                  <a:gd name="T73" fmla="*/ 10 h 53"/>
                  <a:gd name="T74" fmla="*/ 4 w 21"/>
                  <a:gd name="T75" fmla="*/ 14 h 53"/>
                  <a:gd name="T76" fmla="*/ 3 w 21"/>
                  <a:gd name="T77" fmla="*/ 15 h 53"/>
                  <a:gd name="T78" fmla="*/ 2 w 21"/>
                  <a:gd name="T79" fmla="*/ 17 h 53"/>
                  <a:gd name="T80" fmla="*/ 1 w 21"/>
                  <a:gd name="T81" fmla="*/ 18 h 53"/>
                  <a:gd name="T82" fmla="*/ 1 w 21"/>
                  <a:gd name="T83" fmla="*/ 22 h 53"/>
                  <a:gd name="T84" fmla="*/ 0 w 21"/>
                  <a:gd name="T85" fmla="*/ 2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1" h="53">
                    <a:moveTo>
                      <a:pt x="1" y="25"/>
                    </a:moveTo>
                    <a:cubicBezTo>
                      <a:pt x="2" y="25"/>
                      <a:pt x="2" y="24"/>
                      <a:pt x="2" y="24"/>
                    </a:cubicBezTo>
                    <a:cubicBezTo>
                      <a:pt x="3" y="24"/>
                      <a:pt x="4" y="24"/>
                      <a:pt x="4" y="25"/>
                    </a:cubicBezTo>
                    <a:cubicBezTo>
                      <a:pt x="4" y="26"/>
                      <a:pt x="5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7"/>
                      <a:pt x="4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6" y="28"/>
                    </a:cubicBezTo>
                    <a:cubicBezTo>
                      <a:pt x="6" y="28"/>
                      <a:pt x="6" y="29"/>
                      <a:pt x="6" y="29"/>
                    </a:cubicBezTo>
                    <a:cubicBezTo>
                      <a:pt x="7" y="30"/>
                      <a:pt x="7" y="30"/>
                      <a:pt x="7" y="31"/>
                    </a:cubicBezTo>
                    <a:cubicBezTo>
                      <a:pt x="7" y="31"/>
                      <a:pt x="7" y="32"/>
                      <a:pt x="8" y="32"/>
                    </a:cubicBezTo>
                    <a:cubicBezTo>
                      <a:pt x="8" y="33"/>
                      <a:pt x="7" y="33"/>
                      <a:pt x="7" y="34"/>
                    </a:cubicBezTo>
                    <a:cubicBezTo>
                      <a:pt x="7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6"/>
                      <a:pt x="12" y="36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3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5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7"/>
                      <a:pt x="16" y="38"/>
                      <a:pt x="16" y="39"/>
                    </a:cubicBezTo>
                    <a:cubicBezTo>
                      <a:pt x="17" y="39"/>
                      <a:pt x="17" y="40"/>
                      <a:pt x="17" y="40"/>
                    </a:cubicBezTo>
                    <a:cubicBezTo>
                      <a:pt x="17" y="41"/>
                      <a:pt x="17" y="41"/>
                      <a:pt x="17" y="42"/>
                    </a:cubicBezTo>
                    <a:cubicBezTo>
                      <a:pt x="17" y="42"/>
                      <a:pt x="17" y="43"/>
                      <a:pt x="17" y="43"/>
                    </a:cubicBezTo>
                    <a:cubicBezTo>
                      <a:pt x="18" y="43"/>
                      <a:pt x="18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9" y="45"/>
                      <a:pt x="18" y="45"/>
                      <a:pt x="18" y="46"/>
                    </a:cubicBezTo>
                    <a:cubicBezTo>
                      <a:pt x="18" y="46"/>
                      <a:pt x="19" y="46"/>
                      <a:pt x="19" y="47"/>
                    </a:cubicBezTo>
                    <a:cubicBezTo>
                      <a:pt x="19" y="47"/>
                      <a:pt x="18" y="48"/>
                      <a:pt x="18" y="48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9"/>
                      <a:pt x="20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2"/>
                    </a:cubicBezTo>
                    <a:cubicBezTo>
                      <a:pt x="19" y="52"/>
                      <a:pt x="19" y="53"/>
                      <a:pt x="19" y="53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19" y="52"/>
                      <a:pt x="19" y="52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0"/>
                      <a:pt x="21" y="50"/>
                      <a:pt x="21" y="50"/>
                    </a:cubicBezTo>
                    <a:cubicBezTo>
                      <a:pt x="21" y="49"/>
                      <a:pt x="21" y="49"/>
                      <a:pt x="21" y="49"/>
                    </a:cubicBezTo>
                    <a:cubicBezTo>
                      <a:pt x="21" y="48"/>
                      <a:pt x="21" y="48"/>
                      <a:pt x="21" y="47"/>
                    </a:cubicBezTo>
                    <a:cubicBezTo>
                      <a:pt x="21" y="47"/>
                      <a:pt x="21" y="46"/>
                      <a:pt x="21" y="46"/>
                    </a:cubicBezTo>
                    <a:cubicBezTo>
                      <a:pt x="21" y="46"/>
                      <a:pt x="21" y="45"/>
                      <a:pt x="21" y="45"/>
                    </a:cubicBezTo>
                    <a:cubicBezTo>
                      <a:pt x="20" y="45"/>
                      <a:pt x="20" y="44"/>
                      <a:pt x="20" y="44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18" y="41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9" y="39"/>
                    </a:cubicBezTo>
                    <a:cubicBezTo>
                      <a:pt x="19" y="39"/>
                      <a:pt x="19" y="38"/>
                      <a:pt x="19" y="3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5"/>
                      <a:pt x="18" y="35"/>
                      <a:pt x="18" y="34"/>
                    </a:cubicBezTo>
                    <a:cubicBezTo>
                      <a:pt x="18" y="34"/>
                      <a:pt x="18" y="33"/>
                      <a:pt x="17" y="33"/>
                    </a:cubicBezTo>
                    <a:cubicBezTo>
                      <a:pt x="17" y="32"/>
                      <a:pt x="17" y="32"/>
                      <a:pt x="16" y="32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7"/>
                    </a:cubicBezTo>
                    <a:cubicBezTo>
                      <a:pt x="15" y="27"/>
                      <a:pt x="15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0" y="21"/>
                      <a:pt x="20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7" y="16"/>
                      <a:pt x="17" y="16"/>
                      <a:pt x="16" y="16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5" y="14"/>
                      <a:pt x="16" y="13"/>
                      <a:pt x="15" y="13"/>
                    </a:cubicBezTo>
                    <a:cubicBezTo>
                      <a:pt x="15" y="12"/>
                      <a:pt x="15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1" y="11"/>
                      <a:pt x="12" y="10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8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6"/>
                    </a:cubicBezTo>
                    <a:cubicBezTo>
                      <a:pt x="13" y="5"/>
                      <a:pt x="14" y="5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3"/>
                      <a:pt x="5" y="13"/>
                      <a:pt x="4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2" y="19"/>
                      <a:pt x="2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1" y="25"/>
                      <a:pt x="1" y="2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2" name="Freeform 91"/>
              <p:cNvSpPr>
                <a:spLocks/>
              </p:cNvSpPr>
              <p:nvPr/>
            </p:nvSpPr>
            <p:spPr bwMode="auto">
              <a:xfrm>
                <a:off x="6816727" y="3000376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1 w 2"/>
                  <a:gd name="T9" fmla="*/ 1 h 1"/>
                  <a:gd name="T10" fmla="*/ 2 w 2"/>
                  <a:gd name="T11" fmla="*/ 1 h 1"/>
                  <a:gd name="T12" fmla="*/ 2 w 2"/>
                  <a:gd name="T13" fmla="*/ 0 h 1"/>
                  <a:gd name="T14" fmla="*/ 1 w 2"/>
                  <a:gd name="T1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3" name="Freeform 92"/>
              <p:cNvSpPr>
                <a:spLocks/>
              </p:cNvSpPr>
              <p:nvPr/>
            </p:nvSpPr>
            <p:spPr bwMode="auto">
              <a:xfrm>
                <a:off x="6807202" y="2903539"/>
                <a:ext cx="301625" cy="366713"/>
              </a:xfrm>
              <a:custGeom>
                <a:avLst/>
                <a:gdLst>
                  <a:gd name="T0" fmla="*/ 8 w 28"/>
                  <a:gd name="T1" fmla="*/ 5 h 34"/>
                  <a:gd name="T2" fmla="*/ 7 w 28"/>
                  <a:gd name="T3" fmla="*/ 3 h 34"/>
                  <a:gd name="T4" fmla="*/ 6 w 28"/>
                  <a:gd name="T5" fmla="*/ 2 h 34"/>
                  <a:gd name="T6" fmla="*/ 2 w 28"/>
                  <a:gd name="T7" fmla="*/ 2 h 34"/>
                  <a:gd name="T8" fmla="*/ 0 w 28"/>
                  <a:gd name="T9" fmla="*/ 1 h 34"/>
                  <a:gd name="T10" fmla="*/ 0 w 28"/>
                  <a:gd name="T11" fmla="*/ 2 h 34"/>
                  <a:gd name="T12" fmla="*/ 2 w 28"/>
                  <a:gd name="T13" fmla="*/ 5 h 34"/>
                  <a:gd name="T14" fmla="*/ 3 w 28"/>
                  <a:gd name="T15" fmla="*/ 6 h 34"/>
                  <a:gd name="T16" fmla="*/ 5 w 28"/>
                  <a:gd name="T17" fmla="*/ 7 h 34"/>
                  <a:gd name="T18" fmla="*/ 6 w 28"/>
                  <a:gd name="T19" fmla="*/ 8 h 34"/>
                  <a:gd name="T20" fmla="*/ 6 w 28"/>
                  <a:gd name="T21" fmla="*/ 10 h 34"/>
                  <a:gd name="T22" fmla="*/ 7 w 28"/>
                  <a:gd name="T23" fmla="*/ 12 h 34"/>
                  <a:gd name="T24" fmla="*/ 9 w 28"/>
                  <a:gd name="T25" fmla="*/ 12 h 34"/>
                  <a:gd name="T26" fmla="*/ 10 w 28"/>
                  <a:gd name="T27" fmla="*/ 16 h 34"/>
                  <a:gd name="T28" fmla="*/ 11 w 28"/>
                  <a:gd name="T29" fmla="*/ 17 h 34"/>
                  <a:gd name="T30" fmla="*/ 12 w 28"/>
                  <a:gd name="T31" fmla="*/ 18 h 34"/>
                  <a:gd name="T32" fmla="*/ 13 w 28"/>
                  <a:gd name="T33" fmla="*/ 20 h 34"/>
                  <a:gd name="T34" fmla="*/ 14 w 28"/>
                  <a:gd name="T35" fmla="*/ 22 h 34"/>
                  <a:gd name="T36" fmla="*/ 15 w 28"/>
                  <a:gd name="T37" fmla="*/ 24 h 34"/>
                  <a:gd name="T38" fmla="*/ 16 w 28"/>
                  <a:gd name="T39" fmla="*/ 25 h 34"/>
                  <a:gd name="T40" fmla="*/ 17 w 28"/>
                  <a:gd name="T41" fmla="*/ 28 h 34"/>
                  <a:gd name="T42" fmla="*/ 18 w 28"/>
                  <a:gd name="T43" fmla="*/ 29 h 34"/>
                  <a:gd name="T44" fmla="*/ 20 w 28"/>
                  <a:gd name="T45" fmla="*/ 30 h 34"/>
                  <a:gd name="T46" fmla="*/ 22 w 28"/>
                  <a:gd name="T47" fmla="*/ 33 h 34"/>
                  <a:gd name="T48" fmla="*/ 24 w 28"/>
                  <a:gd name="T49" fmla="*/ 34 h 34"/>
                  <a:gd name="T50" fmla="*/ 25 w 28"/>
                  <a:gd name="T51" fmla="*/ 33 h 34"/>
                  <a:gd name="T52" fmla="*/ 27 w 28"/>
                  <a:gd name="T53" fmla="*/ 33 h 34"/>
                  <a:gd name="T54" fmla="*/ 27 w 28"/>
                  <a:gd name="T55" fmla="*/ 30 h 34"/>
                  <a:gd name="T56" fmla="*/ 28 w 28"/>
                  <a:gd name="T57" fmla="*/ 27 h 34"/>
                  <a:gd name="T58" fmla="*/ 27 w 28"/>
                  <a:gd name="T59" fmla="*/ 26 h 34"/>
                  <a:gd name="T60" fmla="*/ 26 w 28"/>
                  <a:gd name="T61" fmla="*/ 24 h 34"/>
                  <a:gd name="T62" fmla="*/ 25 w 28"/>
                  <a:gd name="T63" fmla="*/ 23 h 34"/>
                  <a:gd name="T64" fmla="*/ 23 w 28"/>
                  <a:gd name="T65" fmla="*/ 22 h 34"/>
                  <a:gd name="T66" fmla="*/ 23 w 28"/>
                  <a:gd name="T67" fmla="*/ 20 h 34"/>
                  <a:gd name="T68" fmla="*/ 21 w 28"/>
                  <a:gd name="T69" fmla="*/ 18 h 34"/>
                  <a:gd name="T70" fmla="*/ 22 w 28"/>
                  <a:gd name="T71" fmla="*/ 17 h 34"/>
                  <a:gd name="T72" fmla="*/ 20 w 28"/>
                  <a:gd name="T73" fmla="*/ 15 h 34"/>
                  <a:gd name="T74" fmla="*/ 20 w 28"/>
                  <a:gd name="T75" fmla="*/ 15 h 34"/>
                  <a:gd name="T76" fmla="*/ 18 w 28"/>
                  <a:gd name="T77" fmla="*/ 13 h 34"/>
                  <a:gd name="T78" fmla="*/ 17 w 28"/>
                  <a:gd name="T79" fmla="*/ 12 h 34"/>
                  <a:gd name="T80" fmla="*/ 16 w 28"/>
                  <a:gd name="T81" fmla="*/ 11 h 34"/>
                  <a:gd name="T82" fmla="*/ 15 w 28"/>
                  <a:gd name="T83" fmla="*/ 11 h 34"/>
                  <a:gd name="T84" fmla="*/ 13 w 28"/>
                  <a:gd name="T85" fmla="*/ 10 h 34"/>
                  <a:gd name="T86" fmla="*/ 11 w 28"/>
                  <a:gd name="T87" fmla="*/ 8 h 34"/>
                  <a:gd name="T88" fmla="*/ 10 w 28"/>
                  <a:gd name="T89" fmla="*/ 7 h 34"/>
                  <a:gd name="T90" fmla="*/ 9 w 28"/>
                  <a:gd name="T91" fmla="*/ 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4">
                    <a:moveTo>
                      <a:pt x="9" y="6"/>
                    </a:move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3" y="19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5" y="25"/>
                    </a:cubicBezTo>
                    <a:cubicBezTo>
                      <a:pt x="15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7"/>
                    </a:cubicBezTo>
                    <a:cubicBezTo>
                      <a:pt x="17" y="27"/>
                      <a:pt x="17" y="27"/>
                      <a:pt x="17" y="28"/>
                    </a:cubicBezTo>
                    <a:cubicBezTo>
                      <a:pt x="17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1"/>
                      <a:pt x="21" y="31"/>
                      <a:pt x="21" y="32"/>
                    </a:cubicBezTo>
                    <a:cubicBezTo>
                      <a:pt x="22" y="32"/>
                      <a:pt x="22" y="32"/>
                      <a:pt x="22" y="33"/>
                    </a:cubicBezTo>
                    <a:cubicBezTo>
                      <a:pt x="23" y="33"/>
                      <a:pt x="22" y="33"/>
                      <a:pt x="23" y="33"/>
                    </a:cubicBezTo>
                    <a:cubicBezTo>
                      <a:pt x="23" y="34"/>
                      <a:pt x="23" y="34"/>
                      <a:pt x="24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3"/>
                      <a:pt x="25" y="33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7" y="34"/>
                      <a:pt x="27" y="33"/>
                      <a:pt x="27" y="33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8"/>
                    </a:cubicBezTo>
                    <a:cubicBezTo>
                      <a:pt x="27" y="28"/>
                      <a:pt x="27" y="28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6"/>
                      <a:pt x="28" y="26"/>
                      <a:pt x="27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5" y="24"/>
                      <a:pt x="25" y="23"/>
                      <a:pt x="25" y="23"/>
                    </a:cubicBezTo>
                    <a:cubicBezTo>
                      <a:pt x="24" y="23"/>
                      <a:pt x="24" y="23"/>
                      <a:pt x="24" y="22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9"/>
                      <a:pt x="22" y="20"/>
                      <a:pt x="22" y="20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19" y="15"/>
                      <a:pt x="20" y="15"/>
                      <a:pt x="20" y="15"/>
                    </a:cubicBezTo>
                    <a:cubicBezTo>
                      <a:pt x="20" y="14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4" y="10"/>
                    </a:cubicBezTo>
                    <a:cubicBezTo>
                      <a:pt x="14" y="10"/>
                      <a:pt x="14" y="10"/>
                      <a:pt x="13" y="10"/>
                    </a:cubicBezTo>
                    <a:cubicBezTo>
                      <a:pt x="13" y="10"/>
                      <a:pt x="13" y="10"/>
                      <a:pt x="12" y="9"/>
                    </a:cubicBezTo>
                    <a:cubicBezTo>
                      <a:pt x="12" y="9"/>
                      <a:pt x="12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4" name="Freeform 93"/>
              <p:cNvSpPr>
                <a:spLocks/>
              </p:cNvSpPr>
              <p:nvPr/>
            </p:nvSpPr>
            <p:spPr bwMode="auto">
              <a:xfrm>
                <a:off x="6881814" y="30972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5" name="Freeform 94"/>
              <p:cNvSpPr>
                <a:spLocks/>
              </p:cNvSpPr>
              <p:nvPr/>
            </p:nvSpPr>
            <p:spPr bwMode="auto">
              <a:xfrm>
                <a:off x="7065964" y="3086101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6" name="Freeform 95"/>
              <p:cNvSpPr>
                <a:spLocks/>
              </p:cNvSpPr>
              <p:nvPr/>
            </p:nvSpPr>
            <p:spPr bwMode="auto">
              <a:xfrm>
                <a:off x="7185027" y="2946401"/>
                <a:ext cx="279400" cy="269875"/>
              </a:xfrm>
              <a:custGeom>
                <a:avLst/>
                <a:gdLst>
                  <a:gd name="T0" fmla="*/ 0 w 26"/>
                  <a:gd name="T1" fmla="*/ 13 h 25"/>
                  <a:gd name="T2" fmla="*/ 0 w 26"/>
                  <a:gd name="T3" fmla="*/ 14 h 25"/>
                  <a:gd name="T4" fmla="*/ 1 w 26"/>
                  <a:gd name="T5" fmla="*/ 15 h 25"/>
                  <a:gd name="T6" fmla="*/ 3 w 26"/>
                  <a:gd name="T7" fmla="*/ 17 h 25"/>
                  <a:gd name="T8" fmla="*/ 3 w 26"/>
                  <a:gd name="T9" fmla="*/ 18 h 25"/>
                  <a:gd name="T10" fmla="*/ 3 w 26"/>
                  <a:gd name="T11" fmla="*/ 20 h 25"/>
                  <a:gd name="T12" fmla="*/ 4 w 26"/>
                  <a:gd name="T13" fmla="*/ 21 h 25"/>
                  <a:gd name="T14" fmla="*/ 4 w 26"/>
                  <a:gd name="T15" fmla="*/ 22 h 25"/>
                  <a:gd name="T16" fmla="*/ 6 w 26"/>
                  <a:gd name="T17" fmla="*/ 22 h 25"/>
                  <a:gd name="T18" fmla="*/ 7 w 26"/>
                  <a:gd name="T19" fmla="*/ 22 h 25"/>
                  <a:gd name="T20" fmla="*/ 8 w 26"/>
                  <a:gd name="T21" fmla="*/ 23 h 25"/>
                  <a:gd name="T22" fmla="*/ 9 w 26"/>
                  <a:gd name="T23" fmla="*/ 23 h 25"/>
                  <a:gd name="T24" fmla="*/ 11 w 26"/>
                  <a:gd name="T25" fmla="*/ 22 h 25"/>
                  <a:gd name="T26" fmla="*/ 13 w 26"/>
                  <a:gd name="T27" fmla="*/ 23 h 25"/>
                  <a:gd name="T28" fmla="*/ 14 w 26"/>
                  <a:gd name="T29" fmla="*/ 24 h 25"/>
                  <a:gd name="T30" fmla="*/ 15 w 26"/>
                  <a:gd name="T31" fmla="*/ 25 h 25"/>
                  <a:gd name="T32" fmla="*/ 17 w 26"/>
                  <a:gd name="T33" fmla="*/ 24 h 25"/>
                  <a:gd name="T34" fmla="*/ 19 w 26"/>
                  <a:gd name="T35" fmla="*/ 21 h 25"/>
                  <a:gd name="T36" fmla="*/ 19 w 26"/>
                  <a:gd name="T37" fmla="*/ 19 h 25"/>
                  <a:gd name="T38" fmla="*/ 20 w 26"/>
                  <a:gd name="T39" fmla="*/ 17 h 25"/>
                  <a:gd name="T40" fmla="*/ 22 w 26"/>
                  <a:gd name="T41" fmla="*/ 16 h 25"/>
                  <a:gd name="T42" fmla="*/ 22 w 26"/>
                  <a:gd name="T43" fmla="*/ 13 h 25"/>
                  <a:gd name="T44" fmla="*/ 22 w 26"/>
                  <a:gd name="T45" fmla="*/ 12 h 25"/>
                  <a:gd name="T46" fmla="*/ 24 w 26"/>
                  <a:gd name="T47" fmla="*/ 11 h 25"/>
                  <a:gd name="T48" fmla="*/ 26 w 26"/>
                  <a:gd name="T49" fmla="*/ 11 h 25"/>
                  <a:gd name="T50" fmla="*/ 25 w 26"/>
                  <a:gd name="T51" fmla="*/ 9 h 25"/>
                  <a:gd name="T52" fmla="*/ 23 w 26"/>
                  <a:gd name="T53" fmla="*/ 8 h 25"/>
                  <a:gd name="T54" fmla="*/ 23 w 26"/>
                  <a:gd name="T55" fmla="*/ 6 h 25"/>
                  <a:gd name="T56" fmla="*/ 22 w 26"/>
                  <a:gd name="T57" fmla="*/ 5 h 25"/>
                  <a:gd name="T58" fmla="*/ 22 w 26"/>
                  <a:gd name="T59" fmla="*/ 3 h 25"/>
                  <a:gd name="T60" fmla="*/ 23 w 26"/>
                  <a:gd name="T61" fmla="*/ 1 h 25"/>
                  <a:gd name="T62" fmla="*/ 22 w 26"/>
                  <a:gd name="T63" fmla="*/ 1 h 25"/>
                  <a:gd name="T64" fmla="*/ 20 w 26"/>
                  <a:gd name="T65" fmla="*/ 0 h 25"/>
                  <a:gd name="T66" fmla="*/ 17 w 26"/>
                  <a:gd name="T67" fmla="*/ 1 h 25"/>
                  <a:gd name="T68" fmla="*/ 17 w 26"/>
                  <a:gd name="T69" fmla="*/ 4 h 25"/>
                  <a:gd name="T70" fmla="*/ 15 w 26"/>
                  <a:gd name="T71" fmla="*/ 6 h 25"/>
                  <a:gd name="T72" fmla="*/ 15 w 26"/>
                  <a:gd name="T73" fmla="*/ 8 h 25"/>
                  <a:gd name="T74" fmla="*/ 13 w 26"/>
                  <a:gd name="T75" fmla="*/ 8 h 25"/>
                  <a:gd name="T76" fmla="*/ 11 w 26"/>
                  <a:gd name="T77" fmla="*/ 9 h 25"/>
                  <a:gd name="T78" fmla="*/ 9 w 26"/>
                  <a:gd name="T79" fmla="*/ 8 h 25"/>
                  <a:gd name="T80" fmla="*/ 7 w 26"/>
                  <a:gd name="T81" fmla="*/ 10 h 25"/>
                  <a:gd name="T82" fmla="*/ 5 w 26"/>
                  <a:gd name="T83" fmla="*/ 9 h 25"/>
                  <a:gd name="T84" fmla="*/ 3 w 26"/>
                  <a:gd name="T85" fmla="*/ 9 h 25"/>
                  <a:gd name="T86" fmla="*/ 2 w 26"/>
                  <a:gd name="T87" fmla="*/ 8 h 25"/>
                  <a:gd name="T88" fmla="*/ 1 w 26"/>
                  <a:gd name="T89" fmla="*/ 8 h 25"/>
                  <a:gd name="T90" fmla="*/ 0 w 26"/>
                  <a:gd name="T91" fmla="*/ 9 h 25"/>
                  <a:gd name="T92" fmla="*/ 0 w 26"/>
                  <a:gd name="T93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6" h="25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2"/>
                      <a:pt x="3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4" y="23"/>
                      <a:pt x="14" y="24"/>
                      <a:pt x="14" y="24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3"/>
                      <a:pt x="18" y="23"/>
                      <a:pt x="18" y="22"/>
                    </a:cubicBezTo>
                    <a:cubicBezTo>
                      <a:pt x="19" y="22"/>
                      <a:pt x="19" y="22"/>
                      <a:pt x="19" y="21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19" y="20"/>
                      <a:pt x="19" y="20"/>
                      <a:pt x="19" y="19"/>
                    </a:cubicBezTo>
                    <a:cubicBezTo>
                      <a:pt x="19" y="19"/>
                      <a:pt x="19" y="19"/>
                      <a:pt x="19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2" y="14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4" y="11"/>
                      <a:pt x="25" y="11"/>
                      <a:pt x="25" y="11"/>
                    </a:cubicBezTo>
                    <a:cubicBezTo>
                      <a:pt x="25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8"/>
                      <a:pt x="24" y="9"/>
                      <a:pt x="23" y="8"/>
                    </a:cubicBezTo>
                    <a:cubicBezTo>
                      <a:pt x="23" y="8"/>
                      <a:pt x="24" y="8"/>
                      <a:pt x="24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2" y="5"/>
                      <a:pt x="22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1" y="1"/>
                      <a:pt x="21" y="1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1"/>
                    </a:cubicBezTo>
                    <a:cubicBezTo>
                      <a:pt x="18" y="1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6" y="3"/>
                      <a:pt x="17" y="3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6" y="5"/>
                      <a:pt x="15" y="6"/>
                    </a:cubicBezTo>
                    <a:cubicBezTo>
                      <a:pt x="15" y="6"/>
                      <a:pt x="15" y="6"/>
                      <a:pt x="15" y="7"/>
                    </a:cubicBezTo>
                    <a:cubicBezTo>
                      <a:pt x="14" y="7"/>
                      <a:pt x="15" y="7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3" y="10"/>
                      <a:pt x="3" y="10"/>
                      <a:pt x="3" y="9"/>
                    </a:cubicBezTo>
                    <a:cubicBezTo>
                      <a:pt x="2" y="9"/>
                      <a:pt x="2" y="9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7" name="Freeform 96"/>
              <p:cNvSpPr>
                <a:spLocks/>
              </p:cNvSpPr>
              <p:nvPr/>
            </p:nvSpPr>
            <p:spPr bwMode="auto">
              <a:xfrm>
                <a:off x="2530477" y="2740026"/>
                <a:ext cx="22225" cy="3333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3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0 h 3"/>
                  <a:gd name="T10" fmla="*/ 1 w 2"/>
                  <a:gd name="T11" fmla="*/ 0 h 3"/>
                  <a:gd name="T12" fmla="*/ 1 w 2"/>
                  <a:gd name="T13" fmla="*/ 1 h 3"/>
                  <a:gd name="T14" fmla="*/ 1 w 2"/>
                  <a:gd name="T15" fmla="*/ 2 h 3"/>
                  <a:gd name="T16" fmla="*/ 0 w 2"/>
                  <a:gd name="T17" fmla="*/ 2 h 3"/>
                  <a:gd name="T18" fmla="*/ 1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8" name="Freeform 97"/>
              <p:cNvSpPr>
                <a:spLocks/>
              </p:cNvSpPr>
              <p:nvPr/>
            </p:nvSpPr>
            <p:spPr bwMode="auto">
              <a:xfrm>
                <a:off x="2098677" y="2503489"/>
                <a:ext cx="53975" cy="31750"/>
              </a:xfrm>
              <a:custGeom>
                <a:avLst/>
                <a:gdLst>
                  <a:gd name="T0" fmla="*/ 5 w 5"/>
                  <a:gd name="T1" fmla="*/ 1 h 3"/>
                  <a:gd name="T2" fmla="*/ 4 w 5"/>
                  <a:gd name="T3" fmla="*/ 1 h 3"/>
                  <a:gd name="T4" fmla="*/ 2 w 5"/>
                  <a:gd name="T5" fmla="*/ 1 h 3"/>
                  <a:gd name="T6" fmla="*/ 1 w 5"/>
                  <a:gd name="T7" fmla="*/ 1 h 3"/>
                  <a:gd name="T8" fmla="*/ 0 w 5"/>
                  <a:gd name="T9" fmla="*/ 1 h 3"/>
                  <a:gd name="T10" fmla="*/ 0 w 5"/>
                  <a:gd name="T11" fmla="*/ 1 h 3"/>
                  <a:gd name="T12" fmla="*/ 1 w 5"/>
                  <a:gd name="T13" fmla="*/ 2 h 3"/>
                  <a:gd name="T14" fmla="*/ 1 w 5"/>
                  <a:gd name="T15" fmla="*/ 3 h 3"/>
                  <a:gd name="T16" fmla="*/ 2 w 5"/>
                  <a:gd name="T17" fmla="*/ 3 h 3"/>
                  <a:gd name="T18" fmla="*/ 3 w 5"/>
                  <a:gd name="T19" fmla="*/ 2 h 3"/>
                  <a:gd name="T20" fmla="*/ 4 w 5"/>
                  <a:gd name="T21" fmla="*/ 2 h 3"/>
                  <a:gd name="T22" fmla="*/ 5 w 5"/>
                  <a:gd name="T23" fmla="*/ 2 h 3"/>
                  <a:gd name="T24" fmla="*/ 5 w 5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9" name="Freeform 98"/>
              <p:cNvSpPr>
                <a:spLocks/>
              </p:cNvSpPr>
              <p:nvPr/>
            </p:nvSpPr>
            <p:spPr bwMode="auto">
              <a:xfrm>
                <a:off x="1700214" y="2524126"/>
                <a:ext cx="119063" cy="141288"/>
              </a:xfrm>
              <a:custGeom>
                <a:avLst/>
                <a:gdLst>
                  <a:gd name="T0" fmla="*/ 10 w 11"/>
                  <a:gd name="T1" fmla="*/ 6 h 13"/>
                  <a:gd name="T2" fmla="*/ 10 w 11"/>
                  <a:gd name="T3" fmla="*/ 6 h 13"/>
                  <a:gd name="T4" fmla="*/ 9 w 11"/>
                  <a:gd name="T5" fmla="*/ 6 h 13"/>
                  <a:gd name="T6" fmla="*/ 8 w 11"/>
                  <a:gd name="T7" fmla="*/ 4 h 13"/>
                  <a:gd name="T8" fmla="*/ 9 w 11"/>
                  <a:gd name="T9" fmla="*/ 3 h 13"/>
                  <a:gd name="T10" fmla="*/ 9 w 11"/>
                  <a:gd name="T11" fmla="*/ 2 h 13"/>
                  <a:gd name="T12" fmla="*/ 9 w 11"/>
                  <a:gd name="T13" fmla="*/ 0 h 13"/>
                  <a:gd name="T14" fmla="*/ 9 w 11"/>
                  <a:gd name="T15" fmla="*/ 0 h 13"/>
                  <a:gd name="T16" fmla="*/ 8 w 11"/>
                  <a:gd name="T17" fmla="*/ 0 h 13"/>
                  <a:gd name="T18" fmla="*/ 7 w 11"/>
                  <a:gd name="T19" fmla="*/ 0 h 13"/>
                  <a:gd name="T20" fmla="*/ 5 w 11"/>
                  <a:gd name="T21" fmla="*/ 0 h 13"/>
                  <a:gd name="T22" fmla="*/ 5 w 11"/>
                  <a:gd name="T23" fmla="*/ 1 h 13"/>
                  <a:gd name="T24" fmla="*/ 5 w 11"/>
                  <a:gd name="T25" fmla="*/ 2 h 13"/>
                  <a:gd name="T26" fmla="*/ 3 w 11"/>
                  <a:gd name="T27" fmla="*/ 2 h 13"/>
                  <a:gd name="T28" fmla="*/ 4 w 11"/>
                  <a:gd name="T29" fmla="*/ 3 h 13"/>
                  <a:gd name="T30" fmla="*/ 5 w 11"/>
                  <a:gd name="T31" fmla="*/ 4 h 13"/>
                  <a:gd name="T32" fmla="*/ 5 w 11"/>
                  <a:gd name="T33" fmla="*/ 4 h 13"/>
                  <a:gd name="T34" fmla="*/ 5 w 11"/>
                  <a:gd name="T35" fmla="*/ 5 h 13"/>
                  <a:gd name="T36" fmla="*/ 3 w 11"/>
                  <a:gd name="T37" fmla="*/ 5 h 13"/>
                  <a:gd name="T38" fmla="*/ 2 w 11"/>
                  <a:gd name="T39" fmla="*/ 5 h 13"/>
                  <a:gd name="T40" fmla="*/ 1 w 11"/>
                  <a:gd name="T41" fmla="*/ 6 h 13"/>
                  <a:gd name="T42" fmla="*/ 1 w 11"/>
                  <a:gd name="T43" fmla="*/ 7 h 13"/>
                  <a:gd name="T44" fmla="*/ 1 w 11"/>
                  <a:gd name="T45" fmla="*/ 8 h 13"/>
                  <a:gd name="T46" fmla="*/ 0 w 11"/>
                  <a:gd name="T47" fmla="*/ 9 h 13"/>
                  <a:gd name="T48" fmla="*/ 0 w 11"/>
                  <a:gd name="T49" fmla="*/ 10 h 13"/>
                  <a:gd name="T50" fmla="*/ 0 w 11"/>
                  <a:gd name="T51" fmla="*/ 10 h 13"/>
                  <a:gd name="T52" fmla="*/ 1 w 11"/>
                  <a:gd name="T53" fmla="*/ 11 h 13"/>
                  <a:gd name="T54" fmla="*/ 2 w 11"/>
                  <a:gd name="T55" fmla="*/ 12 h 13"/>
                  <a:gd name="T56" fmla="*/ 3 w 11"/>
                  <a:gd name="T57" fmla="*/ 12 h 13"/>
                  <a:gd name="T58" fmla="*/ 5 w 11"/>
                  <a:gd name="T59" fmla="*/ 12 h 13"/>
                  <a:gd name="T60" fmla="*/ 5 w 11"/>
                  <a:gd name="T61" fmla="*/ 13 h 13"/>
                  <a:gd name="T62" fmla="*/ 5 w 11"/>
                  <a:gd name="T63" fmla="*/ 12 h 13"/>
                  <a:gd name="T64" fmla="*/ 6 w 11"/>
                  <a:gd name="T65" fmla="*/ 11 h 13"/>
                  <a:gd name="T66" fmla="*/ 7 w 11"/>
                  <a:gd name="T67" fmla="*/ 10 h 13"/>
                  <a:gd name="T68" fmla="*/ 8 w 11"/>
                  <a:gd name="T69" fmla="*/ 10 h 13"/>
                  <a:gd name="T70" fmla="*/ 8 w 11"/>
                  <a:gd name="T71" fmla="*/ 9 h 13"/>
                  <a:gd name="T72" fmla="*/ 8 w 11"/>
                  <a:gd name="T73" fmla="*/ 8 h 13"/>
                  <a:gd name="T74" fmla="*/ 9 w 11"/>
                  <a:gd name="T75" fmla="*/ 7 h 13"/>
                  <a:gd name="T76" fmla="*/ 11 w 11"/>
                  <a:gd name="T77" fmla="*/ 6 h 13"/>
                  <a:gd name="T78" fmla="*/ 11 w 11"/>
                  <a:gd name="T79" fmla="*/ 6 h 13"/>
                  <a:gd name="T80" fmla="*/ 11 w 11"/>
                  <a:gd name="T81" fmla="*/ 6 h 13"/>
                  <a:gd name="T82" fmla="*/ 10 w 11"/>
                  <a:gd name="T8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3">
                    <a:moveTo>
                      <a:pt x="10" y="6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5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4" y="3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10" y="7"/>
                      <a:pt x="10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0" name="Freeform 99"/>
              <p:cNvSpPr>
                <a:spLocks/>
              </p:cNvSpPr>
              <p:nvPr/>
            </p:nvSpPr>
            <p:spPr bwMode="auto">
              <a:xfrm>
                <a:off x="1936752" y="2784476"/>
                <a:ext cx="161925" cy="74613"/>
              </a:xfrm>
              <a:custGeom>
                <a:avLst/>
                <a:gdLst>
                  <a:gd name="T0" fmla="*/ 14 w 15"/>
                  <a:gd name="T1" fmla="*/ 6 h 7"/>
                  <a:gd name="T2" fmla="*/ 14 w 15"/>
                  <a:gd name="T3" fmla="*/ 6 h 7"/>
                  <a:gd name="T4" fmla="*/ 15 w 15"/>
                  <a:gd name="T5" fmla="*/ 6 h 7"/>
                  <a:gd name="T6" fmla="*/ 15 w 15"/>
                  <a:gd name="T7" fmla="*/ 5 h 7"/>
                  <a:gd name="T8" fmla="*/ 15 w 15"/>
                  <a:gd name="T9" fmla="*/ 4 h 7"/>
                  <a:gd name="T10" fmla="*/ 15 w 15"/>
                  <a:gd name="T11" fmla="*/ 4 h 7"/>
                  <a:gd name="T12" fmla="*/ 15 w 15"/>
                  <a:gd name="T13" fmla="*/ 3 h 7"/>
                  <a:gd name="T14" fmla="*/ 14 w 15"/>
                  <a:gd name="T15" fmla="*/ 2 h 7"/>
                  <a:gd name="T16" fmla="*/ 13 w 15"/>
                  <a:gd name="T17" fmla="*/ 1 h 7"/>
                  <a:gd name="T18" fmla="*/ 12 w 15"/>
                  <a:gd name="T19" fmla="*/ 0 h 7"/>
                  <a:gd name="T20" fmla="*/ 11 w 15"/>
                  <a:gd name="T21" fmla="*/ 0 h 7"/>
                  <a:gd name="T22" fmla="*/ 9 w 15"/>
                  <a:gd name="T23" fmla="*/ 0 h 7"/>
                  <a:gd name="T24" fmla="*/ 8 w 15"/>
                  <a:gd name="T25" fmla="*/ 0 h 7"/>
                  <a:gd name="T26" fmla="*/ 8 w 15"/>
                  <a:gd name="T27" fmla="*/ 1 h 7"/>
                  <a:gd name="T28" fmla="*/ 7 w 15"/>
                  <a:gd name="T29" fmla="*/ 1 h 7"/>
                  <a:gd name="T30" fmla="*/ 6 w 15"/>
                  <a:gd name="T31" fmla="*/ 2 h 7"/>
                  <a:gd name="T32" fmla="*/ 4 w 15"/>
                  <a:gd name="T33" fmla="*/ 2 h 7"/>
                  <a:gd name="T34" fmla="*/ 3 w 15"/>
                  <a:gd name="T35" fmla="*/ 2 h 7"/>
                  <a:gd name="T36" fmla="*/ 3 w 15"/>
                  <a:gd name="T37" fmla="*/ 0 h 7"/>
                  <a:gd name="T38" fmla="*/ 2 w 15"/>
                  <a:gd name="T39" fmla="*/ 0 h 7"/>
                  <a:gd name="T40" fmla="*/ 2 w 15"/>
                  <a:gd name="T41" fmla="*/ 0 h 7"/>
                  <a:gd name="T42" fmla="*/ 1 w 15"/>
                  <a:gd name="T43" fmla="*/ 0 h 7"/>
                  <a:gd name="T44" fmla="*/ 0 w 15"/>
                  <a:gd name="T45" fmla="*/ 1 h 7"/>
                  <a:gd name="T46" fmla="*/ 1 w 15"/>
                  <a:gd name="T47" fmla="*/ 1 h 7"/>
                  <a:gd name="T48" fmla="*/ 1 w 15"/>
                  <a:gd name="T49" fmla="*/ 2 h 7"/>
                  <a:gd name="T50" fmla="*/ 0 w 15"/>
                  <a:gd name="T51" fmla="*/ 3 h 7"/>
                  <a:gd name="T52" fmla="*/ 0 w 15"/>
                  <a:gd name="T53" fmla="*/ 4 h 7"/>
                  <a:gd name="T54" fmla="*/ 1 w 15"/>
                  <a:gd name="T55" fmla="*/ 4 h 7"/>
                  <a:gd name="T56" fmla="*/ 1 w 15"/>
                  <a:gd name="T57" fmla="*/ 4 h 7"/>
                  <a:gd name="T58" fmla="*/ 3 w 15"/>
                  <a:gd name="T59" fmla="*/ 4 h 7"/>
                  <a:gd name="T60" fmla="*/ 4 w 15"/>
                  <a:gd name="T61" fmla="*/ 4 h 7"/>
                  <a:gd name="T62" fmla="*/ 4 w 15"/>
                  <a:gd name="T63" fmla="*/ 6 h 7"/>
                  <a:gd name="T64" fmla="*/ 6 w 15"/>
                  <a:gd name="T65" fmla="*/ 6 h 7"/>
                  <a:gd name="T66" fmla="*/ 6 w 15"/>
                  <a:gd name="T67" fmla="*/ 7 h 7"/>
                  <a:gd name="T68" fmla="*/ 8 w 15"/>
                  <a:gd name="T69" fmla="*/ 7 h 7"/>
                  <a:gd name="T70" fmla="*/ 8 w 15"/>
                  <a:gd name="T71" fmla="*/ 6 h 7"/>
                  <a:gd name="T72" fmla="*/ 8 w 15"/>
                  <a:gd name="T73" fmla="*/ 5 h 7"/>
                  <a:gd name="T74" fmla="*/ 7 w 15"/>
                  <a:gd name="T75" fmla="*/ 5 h 7"/>
                  <a:gd name="T76" fmla="*/ 8 w 15"/>
                  <a:gd name="T77" fmla="*/ 4 h 7"/>
                  <a:gd name="T78" fmla="*/ 9 w 15"/>
                  <a:gd name="T79" fmla="*/ 3 h 7"/>
                  <a:gd name="T80" fmla="*/ 9 w 15"/>
                  <a:gd name="T81" fmla="*/ 3 h 7"/>
                  <a:gd name="T82" fmla="*/ 10 w 15"/>
                  <a:gd name="T83" fmla="*/ 2 h 7"/>
                  <a:gd name="T84" fmla="*/ 11 w 15"/>
                  <a:gd name="T85" fmla="*/ 2 h 7"/>
                  <a:gd name="T86" fmla="*/ 11 w 15"/>
                  <a:gd name="T87" fmla="*/ 2 h 7"/>
                  <a:gd name="T88" fmla="*/ 13 w 15"/>
                  <a:gd name="T89" fmla="*/ 3 h 7"/>
                  <a:gd name="T90" fmla="*/ 13 w 15"/>
                  <a:gd name="T91" fmla="*/ 4 h 7"/>
                  <a:gd name="T92" fmla="*/ 13 w 15"/>
                  <a:gd name="T93" fmla="*/ 5 h 7"/>
                  <a:gd name="T94" fmla="*/ 13 w 15"/>
                  <a:gd name="T95" fmla="*/ 6 h 7"/>
                  <a:gd name="T96" fmla="*/ 14 w 15"/>
                  <a:gd name="T9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" h="7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5"/>
                      <a:pt x="6" y="6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5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3"/>
                      <a:pt x="12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1" name="Freeform 100"/>
              <p:cNvSpPr>
                <a:spLocks/>
              </p:cNvSpPr>
              <p:nvPr/>
            </p:nvSpPr>
            <p:spPr bwMode="auto">
              <a:xfrm>
                <a:off x="1970089" y="2849564"/>
                <a:ext cx="11113" cy="9525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2" name="Freeform 101"/>
              <p:cNvSpPr>
                <a:spLocks/>
              </p:cNvSpPr>
              <p:nvPr/>
            </p:nvSpPr>
            <p:spPr bwMode="auto">
              <a:xfrm>
                <a:off x="2197102" y="2913064"/>
                <a:ext cx="1068388" cy="1200150"/>
              </a:xfrm>
              <a:custGeom>
                <a:avLst/>
                <a:gdLst>
                  <a:gd name="T0" fmla="*/ 93 w 99"/>
                  <a:gd name="T1" fmla="*/ 30 h 111"/>
                  <a:gd name="T2" fmla="*/ 89 w 99"/>
                  <a:gd name="T3" fmla="*/ 27 h 111"/>
                  <a:gd name="T4" fmla="*/ 83 w 99"/>
                  <a:gd name="T5" fmla="*/ 24 h 111"/>
                  <a:gd name="T6" fmla="*/ 76 w 99"/>
                  <a:gd name="T7" fmla="*/ 23 h 111"/>
                  <a:gd name="T8" fmla="*/ 73 w 99"/>
                  <a:gd name="T9" fmla="*/ 20 h 111"/>
                  <a:gd name="T10" fmla="*/ 67 w 99"/>
                  <a:gd name="T11" fmla="*/ 18 h 111"/>
                  <a:gd name="T12" fmla="*/ 62 w 99"/>
                  <a:gd name="T13" fmla="*/ 21 h 111"/>
                  <a:gd name="T14" fmla="*/ 63 w 99"/>
                  <a:gd name="T15" fmla="*/ 19 h 111"/>
                  <a:gd name="T16" fmla="*/ 61 w 99"/>
                  <a:gd name="T17" fmla="*/ 16 h 111"/>
                  <a:gd name="T18" fmla="*/ 57 w 99"/>
                  <a:gd name="T19" fmla="*/ 19 h 111"/>
                  <a:gd name="T20" fmla="*/ 57 w 99"/>
                  <a:gd name="T21" fmla="*/ 18 h 111"/>
                  <a:gd name="T22" fmla="*/ 60 w 99"/>
                  <a:gd name="T23" fmla="*/ 12 h 111"/>
                  <a:gd name="T24" fmla="*/ 58 w 99"/>
                  <a:gd name="T25" fmla="*/ 7 h 111"/>
                  <a:gd name="T26" fmla="*/ 55 w 99"/>
                  <a:gd name="T27" fmla="*/ 5 h 111"/>
                  <a:gd name="T28" fmla="*/ 51 w 99"/>
                  <a:gd name="T29" fmla="*/ 9 h 111"/>
                  <a:gd name="T30" fmla="*/ 46 w 99"/>
                  <a:gd name="T31" fmla="*/ 9 h 111"/>
                  <a:gd name="T32" fmla="*/ 41 w 99"/>
                  <a:gd name="T33" fmla="*/ 11 h 111"/>
                  <a:gd name="T34" fmla="*/ 36 w 99"/>
                  <a:gd name="T35" fmla="*/ 10 h 111"/>
                  <a:gd name="T36" fmla="*/ 36 w 99"/>
                  <a:gd name="T37" fmla="*/ 5 h 111"/>
                  <a:gd name="T38" fmla="*/ 33 w 99"/>
                  <a:gd name="T39" fmla="*/ 1 h 111"/>
                  <a:gd name="T40" fmla="*/ 29 w 99"/>
                  <a:gd name="T41" fmla="*/ 4 h 111"/>
                  <a:gd name="T42" fmla="*/ 23 w 99"/>
                  <a:gd name="T43" fmla="*/ 4 h 111"/>
                  <a:gd name="T44" fmla="*/ 25 w 99"/>
                  <a:gd name="T45" fmla="*/ 10 h 111"/>
                  <a:gd name="T46" fmla="*/ 17 w 99"/>
                  <a:gd name="T47" fmla="*/ 13 h 111"/>
                  <a:gd name="T48" fmla="*/ 10 w 99"/>
                  <a:gd name="T49" fmla="*/ 11 h 111"/>
                  <a:gd name="T50" fmla="*/ 9 w 99"/>
                  <a:gd name="T51" fmla="*/ 15 h 111"/>
                  <a:gd name="T52" fmla="*/ 10 w 99"/>
                  <a:gd name="T53" fmla="*/ 24 h 111"/>
                  <a:gd name="T54" fmla="*/ 8 w 99"/>
                  <a:gd name="T55" fmla="*/ 28 h 111"/>
                  <a:gd name="T56" fmla="*/ 5 w 99"/>
                  <a:gd name="T57" fmla="*/ 28 h 111"/>
                  <a:gd name="T58" fmla="*/ 1 w 99"/>
                  <a:gd name="T59" fmla="*/ 34 h 111"/>
                  <a:gd name="T60" fmla="*/ 1 w 99"/>
                  <a:gd name="T61" fmla="*/ 40 h 111"/>
                  <a:gd name="T62" fmla="*/ 4 w 99"/>
                  <a:gd name="T63" fmla="*/ 44 h 111"/>
                  <a:gd name="T64" fmla="*/ 8 w 99"/>
                  <a:gd name="T65" fmla="*/ 47 h 111"/>
                  <a:gd name="T66" fmla="*/ 14 w 99"/>
                  <a:gd name="T67" fmla="*/ 48 h 111"/>
                  <a:gd name="T68" fmla="*/ 19 w 99"/>
                  <a:gd name="T69" fmla="*/ 44 h 111"/>
                  <a:gd name="T70" fmla="*/ 22 w 99"/>
                  <a:gd name="T71" fmla="*/ 47 h 111"/>
                  <a:gd name="T72" fmla="*/ 26 w 99"/>
                  <a:gd name="T73" fmla="*/ 52 h 111"/>
                  <a:gd name="T74" fmla="*/ 33 w 99"/>
                  <a:gd name="T75" fmla="*/ 55 h 111"/>
                  <a:gd name="T76" fmla="*/ 35 w 99"/>
                  <a:gd name="T77" fmla="*/ 60 h 111"/>
                  <a:gd name="T78" fmla="*/ 40 w 99"/>
                  <a:gd name="T79" fmla="*/ 63 h 111"/>
                  <a:gd name="T80" fmla="*/ 43 w 99"/>
                  <a:gd name="T81" fmla="*/ 69 h 111"/>
                  <a:gd name="T82" fmla="*/ 42 w 99"/>
                  <a:gd name="T83" fmla="*/ 76 h 111"/>
                  <a:gd name="T84" fmla="*/ 45 w 99"/>
                  <a:gd name="T85" fmla="*/ 79 h 111"/>
                  <a:gd name="T86" fmla="*/ 49 w 99"/>
                  <a:gd name="T87" fmla="*/ 84 h 111"/>
                  <a:gd name="T88" fmla="*/ 52 w 99"/>
                  <a:gd name="T89" fmla="*/ 87 h 111"/>
                  <a:gd name="T90" fmla="*/ 54 w 99"/>
                  <a:gd name="T91" fmla="*/ 91 h 111"/>
                  <a:gd name="T92" fmla="*/ 51 w 99"/>
                  <a:gd name="T93" fmla="*/ 96 h 111"/>
                  <a:gd name="T94" fmla="*/ 47 w 99"/>
                  <a:gd name="T95" fmla="*/ 102 h 111"/>
                  <a:gd name="T96" fmla="*/ 50 w 99"/>
                  <a:gd name="T97" fmla="*/ 104 h 111"/>
                  <a:gd name="T98" fmla="*/ 54 w 99"/>
                  <a:gd name="T99" fmla="*/ 107 h 111"/>
                  <a:gd name="T100" fmla="*/ 60 w 99"/>
                  <a:gd name="T101" fmla="*/ 111 h 111"/>
                  <a:gd name="T102" fmla="*/ 64 w 99"/>
                  <a:gd name="T103" fmla="*/ 105 h 111"/>
                  <a:gd name="T104" fmla="*/ 67 w 99"/>
                  <a:gd name="T105" fmla="*/ 97 h 111"/>
                  <a:gd name="T106" fmla="*/ 68 w 99"/>
                  <a:gd name="T107" fmla="*/ 88 h 111"/>
                  <a:gd name="T108" fmla="*/ 75 w 99"/>
                  <a:gd name="T109" fmla="*/ 84 h 111"/>
                  <a:gd name="T110" fmla="*/ 82 w 99"/>
                  <a:gd name="T111" fmla="*/ 82 h 111"/>
                  <a:gd name="T112" fmla="*/ 85 w 99"/>
                  <a:gd name="T113" fmla="*/ 76 h 111"/>
                  <a:gd name="T114" fmla="*/ 88 w 99"/>
                  <a:gd name="T115" fmla="*/ 69 h 111"/>
                  <a:gd name="T116" fmla="*/ 89 w 99"/>
                  <a:gd name="T117" fmla="*/ 61 h 111"/>
                  <a:gd name="T118" fmla="*/ 88 w 99"/>
                  <a:gd name="T119" fmla="*/ 54 h 111"/>
                  <a:gd name="T120" fmla="*/ 92 w 99"/>
                  <a:gd name="T121" fmla="*/ 49 h 111"/>
                  <a:gd name="T122" fmla="*/ 97 w 99"/>
                  <a:gd name="T123" fmla="*/ 43 h 111"/>
                  <a:gd name="T124" fmla="*/ 98 w 99"/>
                  <a:gd name="T125" fmla="*/ 3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9" h="111">
                    <a:moveTo>
                      <a:pt x="98" y="33"/>
                    </a:moveTo>
                    <a:cubicBezTo>
                      <a:pt x="98" y="33"/>
                      <a:pt x="98" y="32"/>
                      <a:pt x="98" y="32"/>
                    </a:cubicBezTo>
                    <a:cubicBezTo>
                      <a:pt x="97" y="32"/>
                      <a:pt x="97" y="31"/>
                      <a:pt x="97" y="31"/>
                    </a:cubicBezTo>
                    <a:cubicBezTo>
                      <a:pt x="97" y="31"/>
                      <a:pt x="96" y="30"/>
                      <a:pt x="96" y="30"/>
                    </a:cubicBezTo>
                    <a:cubicBezTo>
                      <a:pt x="95" y="30"/>
                      <a:pt x="95" y="30"/>
                      <a:pt x="94" y="30"/>
                    </a:cubicBezTo>
                    <a:cubicBezTo>
                      <a:pt x="94" y="30"/>
                      <a:pt x="93" y="30"/>
                      <a:pt x="93" y="30"/>
                    </a:cubicBezTo>
                    <a:cubicBezTo>
                      <a:pt x="92" y="30"/>
                      <a:pt x="92" y="29"/>
                      <a:pt x="92" y="29"/>
                    </a:cubicBezTo>
                    <a:cubicBezTo>
                      <a:pt x="92" y="29"/>
                      <a:pt x="92" y="29"/>
                      <a:pt x="91" y="29"/>
                    </a:cubicBezTo>
                    <a:cubicBezTo>
                      <a:pt x="91" y="29"/>
                      <a:pt x="91" y="29"/>
                      <a:pt x="91" y="28"/>
                    </a:cubicBezTo>
                    <a:cubicBezTo>
                      <a:pt x="91" y="28"/>
                      <a:pt x="91" y="28"/>
                      <a:pt x="91" y="28"/>
                    </a:cubicBezTo>
                    <a:cubicBezTo>
                      <a:pt x="90" y="28"/>
                      <a:pt x="90" y="28"/>
                      <a:pt x="90" y="27"/>
                    </a:cubicBezTo>
                    <a:cubicBezTo>
                      <a:pt x="90" y="27"/>
                      <a:pt x="89" y="27"/>
                      <a:pt x="89" y="27"/>
                    </a:cubicBezTo>
                    <a:cubicBezTo>
                      <a:pt x="89" y="26"/>
                      <a:pt x="88" y="26"/>
                      <a:pt x="88" y="26"/>
                    </a:cubicBezTo>
                    <a:cubicBezTo>
                      <a:pt x="88" y="25"/>
                      <a:pt x="87" y="25"/>
                      <a:pt x="87" y="25"/>
                    </a:cubicBezTo>
                    <a:cubicBezTo>
                      <a:pt x="87" y="25"/>
                      <a:pt x="86" y="25"/>
                      <a:pt x="86" y="24"/>
                    </a:cubicBezTo>
                    <a:cubicBezTo>
                      <a:pt x="86" y="24"/>
                      <a:pt x="86" y="24"/>
                      <a:pt x="86" y="24"/>
                    </a:cubicBezTo>
                    <a:cubicBezTo>
                      <a:pt x="85" y="23"/>
                      <a:pt x="85" y="23"/>
                      <a:pt x="84" y="24"/>
                    </a:cubicBezTo>
                    <a:cubicBezTo>
                      <a:pt x="84" y="24"/>
                      <a:pt x="83" y="24"/>
                      <a:pt x="83" y="24"/>
                    </a:cubicBezTo>
                    <a:cubicBezTo>
                      <a:pt x="82" y="24"/>
                      <a:pt x="82" y="24"/>
                      <a:pt x="81" y="24"/>
                    </a:cubicBezTo>
                    <a:cubicBezTo>
                      <a:pt x="81" y="24"/>
                      <a:pt x="81" y="24"/>
                      <a:pt x="80" y="24"/>
                    </a:cubicBezTo>
                    <a:cubicBezTo>
                      <a:pt x="80" y="24"/>
                      <a:pt x="80" y="24"/>
                      <a:pt x="79" y="23"/>
                    </a:cubicBezTo>
                    <a:cubicBezTo>
                      <a:pt x="79" y="23"/>
                      <a:pt x="79" y="23"/>
                      <a:pt x="78" y="23"/>
                    </a:cubicBezTo>
                    <a:cubicBezTo>
                      <a:pt x="78" y="23"/>
                      <a:pt x="77" y="23"/>
                      <a:pt x="77" y="23"/>
                    </a:cubicBezTo>
                    <a:cubicBezTo>
                      <a:pt x="77" y="23"/>
                      <a:pt x="77" y="23"/>
                      <a:pt x="76" y="23"/>
                    </a:cubicBezTo>
                    <a:cubicBezTo>
                      <a:pt x="76" y="23"/>
                      <a:pt x="75" y="23"/>
                      <a:pt x="75" y="23"/>
                    </a:cubicBezTo>
                    <a:cubicBezTo>
                      <a:pt x="74" y="23"/>
                      <a:pt x="74" y="24"/>
                      <a:pt x="74" y="24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5" y="22"/>
                      <a:pt x="75" y="22"/>
                      <a:pt x="74" y="22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3" y="21"/>
                      <a:pt x="73" y="20"/>
                      <a:pt x="73" y="20"/>
                    </a:cubicBezTo>
                    <a:cubicBezTo>
                      <a:pt x="73" y="20"/>
                      <a:pt x="72" y="20"/>
                      <a:pt x="72" y="20"/>
                    </a:cubicBezTo>
                    <a:cubicBezTo>
                      <a:pt x="72" y="19"/>
                      <a:pt x="72" y="19"/>
                      <a:pt x="71" y="19"/>
                    </a:cubicBezTo>
                    <a:cubicBezTo>
                      <a:pt x="71" y="19"/>
                      <a:pt x="70" y="19"/>
                      <a:pt x="70" y="19"/>
                    </a:cubicBezTo>
                    <a:cubicBezTo>
                      <a:pt x="69" y="19"/>
                      <a:pt x="69" y="18"/>
                      <a:pt x="69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7"/>
                      <a:pt x="65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4" y="19"/>
                      <a:pt x="64" y="19"/>
                      <a:pt x="64" y="20"/>
                    </a:cubicBezTo>
                    <a:cubicBezTo>
                      <a:pt x="64" y="20"/>
                      <a:pt x="64" y="20"/>
                      <a:pt x="63" y="20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2" y="21"/>
                      <a:pt x="61" y="22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0"/>
                      <a:pt x="62" y="20"/>
                    </a:cubicBezTo>
                    <a:cubicBezTo>
                      <a:pt x="62" y="20"/>
                      <a:pt x="62" y="20"/>
                      <a:pt x="63" y="20"/>
                    </a:cubicBezTo>
                    <a:cubicBezTo>
                      <a:pt x="63" y="20"/>
                      <a:pt x="63" y="20"/>
                      <a:pt x="63" y="19"/>
                    </a:cubicBezTo>
                    <a:cubicBezTo>
                      <a:pt x="64" y="19"/>
                      <a:pt x="64" y="18"/>
                      <a:pt x="64" y="18"/>
                    </a:cubicBezTo>
                    <a:cubicBezTo>
                      <a:pt x="64" y="17"/>
                      <a:pt x="65" y="17"/>
                      <a:pt x="64" y="17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3" y="16"/>
                      <a:pt x="63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0" y="16"/>
                      <a:pt x="60" y="16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6"/>
                      <a:pt x="58" y="17"/>
                      <a:pt x="58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7" y="19"/>
                      <a:pt x="57" y="2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5" y="21"/>
                      <a:pt x="55" y="20"/>
                      <a:pt x="55" y="20"/>
                    </a:cubicBezTo>
                    <a:cubicBezTo>
                      <a:pt x="54" y="20"/>
                      <a:pt x="55" y="20"/>
                      <a:pt x="55" y="20"/>
                    </a:cubicBezTo>
                    <a:cubicBezTo>
                      <a:pt x="55" y="19"/>
                      <a:pt x="56" y="19"/>
                      <a:pt x="56" y="19"/>
                    </a:cubicBezTo>
                    <a:cubicBezTo>
                      <a:pt x="56" y="19"/>
                      <a:pt x="56" y="19"/>
                      <a:pt x="57" y="18"/>
                    </a:cubicBezTo>
                    <a:cubicBezTo>
                      <a:pt x="57" y="18"/>
                      <a:pt x="57" y="17"/>
                      <a:pt x="57" y="17"/>
                    </a:cubicBezTo>
                    <a:cubicBezTo>
                      <a:pt x="57" y="16"/>
                      <a:pt x="57" y="16"/>
                      <a:pt x="58" y="16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3"/>
                      <a:pt x="60" y="13"/>
                      <a:pt x="60" y="12"/>
                    </a:cubicBezTo>
                    <a:cubicBezTo>
                      <a:pt x="61" y="12"/>
                      <a:pt x="61" y="12"/>
                      <a:pt x="61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59" y="11"/>
                      <a:pt x="59" y="11"/>
                      <a:pt x="58" y="10"/>
                    </a:cubicBezTo>
                    <a:cubicBezTo>
                      <a:pt x="58" y="10"/>
                      <a:pt x="58" y="10"/>
                      <a:pt x="58" y="9"/>
                    </a:cubicBezTo>
                    <a:cubicBezTo>
                      <a:pt x="58" y="9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7" y="6"/>
                    </a:cubicBezTo>
                    <a:cubicBezTo>
                      <a:pt x="57" y="6"/>
                      <a:pt x="57" y="5"/>
                      <a:pt x="57" y="5"/>
                    </a:cubicBezTo>
                    <a:cubicBezTo>
                      <a:pt x="57" y="4"/>
                      <a:pt x="57" y="4"/>
                      <a:pt x="57" y="4"/>
                    </a:cubicBezTo>
                    <a:cubicBezTo>
                      <a:pt x="57" y="4"/>
                      <a:pt x="57" y="4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6" y="4"/>
                      <a:pt x="56" y="4"/>
                      <a:pt x="55" y="5"/>
                    </a:cubicBezTo>
                    <a:cubicBezTo>
                      <a:pt x="55" y="5"/>
                      <a:pt x="55" y="6"/>
                      <a:pt x="55" y="6"/>
                    </a:cubicBezTo>
                    <a:cubicBezTo>
                      <a:pt x="54" y="7"/>
                      <a:pt x="54" y="7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9"/>
                    </a:cubicBezTo>
                    <a:cubicBezTo>
                      <a:pt x="53" y="9"/>
                      <a:pt x="53" y="9"/>
                      <a:pt x="52" y="9"/>
                    </a:cubicBezTo>
                    <a:cubicBezTo>
                      <a:pt x="52" y="10"/>
                      <a:pt x="52" y="9"/>
                      <a:pt x="51" y="9"/>
                    </a:cubicBezTo>
                    <a:cubicBezTo>
                      <a:pt x="51" y="9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9" y="10"/>
                      <a:pt x="49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7" y="8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10"/>
                      <a:pt x="43" y="10"/>
                      <a:pt x="42" y="10"/>
                    </a:cubicBezTo>
                    <a:cubicBezTo>
                      <a:pt x="42" y="10"/>
                      <a:pt x="42" y="10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40" y="12"/>
                      <a:pt x="39" y="11"/>
                      <a:pt x="39" y="12"/>
                    </a:cubicBezTo>
                    <a:cubicBezTo>
                      <a:pt x="38" y="12"/>
                      <a:pt x="39" y="12"/>
                      <a:pt x="38" y="12"/>
                    </a:cubicBezTo>
                    <a:cubicBezTo>
                      <a:pt x="38" y="12"/>
                      <a:pt x="38" y="12"/>
                      <a:pt x="37" y="12"/>
                    </a:cubicBezTo>
                    <a:cubicBezTo>
                      <a:pt x="37" y="12"/>
                      <a:pt x="37" y="12"/>
                      <a:pt x="36" y="12"/>
                    </a:cubicBezTo>
                    <a:cubicBezTo>
                      <a:pt x="36" y="11"/>
                      <a:pt x="36" y="11"/>
                      <a:pt x="36" y="10"/>
                    </a:cubicBezTo>
                    <a:cubicBezTo>
                      <a:pt x="35" y="10"/>
                      <a:pt x="36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5"/>
                      <a:pt x="36" y="5"/>
                    </a:cubicBezTo>
                    <a:cubicBezTo>
                      <a:pt x="36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5" y="4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5" y="2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5"/>
                      <a:pt x="27" y="5"/>
                    </a:cubicBezTo>
                    <a:cubicBezTo>
                      <a:pt x="27" y="5"/>
                      <a:pt x="27" y="5"/>
                      <a:pt x="26" y="5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7"/>
                    </a:cubicBezTo>
                    <a:cubicBezTo>
                      <a:pt x="24" y="7"/>
                      <a:pt x="24" y="7"/>
                      <a:pt x="24" y="8"/>
                    </a:cubicBezTo>
                    <a:cubicBezTo>
                      <a:pt x="24" y="8"/>
                      <a:pt x="24" y="8"/>
                      <a:pt x="24" y="9"/>
                    </a:cubicBezTo>
                    <a:cubicBezTo>
                      <a:pt x="25" y="9"/>
                      <a:pt x="26" y="8"/>
                      <a:pt x="26" y="9"/>
                    </a:cubicBezTo>
                    <a:cubicBezTo>
                      <a:pt x="26" y="9"/>
                      <a:pt x="26" y="10"/>
                      <a:pt x="25" y="10"/>
                    </a:cubicBezTo>
                    <a:cubicBezTo>
                      <a:pt x="25" y="11"/>
                      <a:pt x="24" y="11"/>
                      <a:pt x="24" y="11"/>
                    </a:cubicBezTo>
                    <a:cubicBezTo>
                      <a:pt x="23" y="12"/>
                      <a:pt x="23" y="12"/>
                      <a:pt x="22" y="13"/>
                    </a:cubicBezTo>
                    <a:cubicBezTo>
                      <a:pt x="22" y="13"/>
                      <a:pt x="22" y="13"/>
                      <a:pt x="21" y="14"/>
                    </a:cubicBezTo>
                    <a:cubicBezTo>
                      <a:pt x="20" y="14"/>
                      <a:pt x="20" y="14"/>
                      <a:pt x="19" y="14"/>
                    </a:cubicBezTo>
                    <a:cubicBezTo>
                      <a:pt x="19" y="14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2"/>
                      <a:pt x="17" y="12"/>
                      <a:pt x="16" y="12"/>
                    </a:cubicBezTo>
                    <a:cubicBezTo>
                      <a:pt x="16" y="11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1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9" y="12"/>
                      <a:pt x="10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9" y="14"/>
                      <a:pt x="9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6"/>
                      <a:pt x="9" y="16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8"/>
                      <a:pt x="10" y="18"/>
                      <a:pt x="10" y="19"/>
                    </a:cubicBezTo>
                    <a:cubicBezTo>
                      <a:pt x="10" y="20"/>
                      <a:pt x="10" y="20"/>
                      <a:pt x="10" y="21"/>
                    </a:cubicBezTo>
                    <a:cubicBezTo>
                      <a:pt x="10" y="21"/>
                      <a:pt x="11" y="22"/>
                      <a:pt x="10" y="23"/>
                    </a:cubicBezTo>
                    <a:cubicBezTo>
                      <a:pt x="10" y="23"/>
                      <a:pt x="10" y="23"/>
                      <a:pt x="10" y="24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6"/>
                      <a:pt x="9" y="26"/>
                      <a:pt x="9" y="27"/>
                    </a:cubicBezTo>
                    <a:cubicBezTo>
                      <a:pt x="9" y="27"/>
                      <a:pt x="10" y="27"/>
                      <a:pt x="10" y="28"/>
                    </a:cubicBezTo>
                    <a:cubicBezTo>
                      <a:pt x="9" y="28"/>
                      <a:pt x="9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9"/>
                      <a:pt x="7" y="29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9"/>
                      <a:pt x="4" y="29"/>
                      <a:pt x="4" y="29"/>
                    </a:cubicBezTo>
                    <a:cubicBezTo>
                      <a:pt x="4" y="29"/>
                      <a:pt x="4" y="30"/>
                      <a:pt x="3" y="30"/>
                    </a:cubicBezTo>
                    <a:cubicBezTo>
                      <a:pt x="3" y="30"/>
                      <a:pt x="3" y="30"/>
                      <a:pt x="2" y="30"/>
                    </a:cubicBezTo>
                    <a:cubicBezTo>
                      <a:pt x="2" y="30"/>
                      <a:pt x="2" y="30"/>
                      <a:pt x="2" y="31"/>
                    </a:cubicBezTo>
                    <a:cubicBezTo>
                      <a:pt x="2" y="31"/>
                      <a:pt x="2" y="32"/>
                      <a:pt x="2" y="32"/>
                    </a:cubicBezTo>
                    <a:cubicBezTo>
                      <a:pt x="2" y="33"/>
                      <a:pt x="2" y="33"/>
                      <a:pt x="1" y="34"/>
                    </a:cubicBezTo>
                    <a:cubicBezTo>
                      <a:pt x="1" y="34"/>
                      <a:pt x="1" y="34"/>
                      <a:pt x="0" y="35"/>
                    </a:cubicBezTo>
                    <a:cubicBezTo>
                      <a:pt x="0" y="35"/>
                      <a:pt x="0" y="36"/>
                      <a:pt x="0" y="37"/>
                    </a:cubicBezTo>
                    <a:cubicBezTo>
                      <a:pt x="0" y="37"/>
                      <a:pt x="0" y="37"/>
                      <a:pt x="0" y="38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2" y="43"/>
                      <a:pt x="3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4"/>
                      <a:pt x="4" y="44"/>
                    </a:cubicBezTo>
                    <a:cubicBezTo>
                      <a:pt x="5" y="44"/>
                      <a:pt x="5" y="44"/>
                      <a:pt x="6" y="44"/>
                    </a:cubicBezTo>
                    <a:cubicBezTo>
                      <a:pt x="6" y="44"/>
                      <a:pt x="6" y="44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8" y="44"/>
                      <a:pt x="8" y="43"/>
                      <a:pt x="8" y="45"/>
                    </a:cubicBezTo>
                    <a:cubicBezTo>
                      <a:pt x="8" y="45"/>
                      <a:pt x="8" y="46"/>
                      <a:pt x="8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8"/>
                      <a:pt x="9" y="47"/>
                      <a:pt x="9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8"/>
                      <a:pt x="12" y="48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7"/>
                      <a:pt x="15" y="47"/>
                      <a:pt x="15" y="46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5"/>
                      <a:pt x="22" y="45"/>
                      <a:pt x="22" y="46"/>
                    </a:cubicBezTo>
                    <a:cubicBezTo>
                      <a:pt x="22" y="46"/>
                      <a:pt x="22" y="47"/>
                      <a:pt x="22" y="47"/>
                    </a:cubicBezTo>
                    <a:cubicBezTo>
                      <a:pt x="22" y="48"/>
                      <a:pt x="22" y="48"/>
                      <a:pt x="22" y="49"/>
                    </a:cubicBezTo>
                    <a:cubicBezTo>
                      <a:pt x="22" y="49"/>
                      <a:pt x="22" y="50"/>
                      <a:pt x="22" y="50"/>
                    </a:cubicBezTo>
                    <a:cubicBezTo>
                      <a:pt x="23" y="51"/>
                      <a:pt x="23" y="50"/>
                      <a:pt x="24" y="51"/>
                    </a:cubicBezTo>
                    <a:cubicBezTo>
                      <a:pt x="24" y="51"/>
                      <a:pt x="24" y="51"/>
                      <a:pt x="24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2"/>
                      <a:pt x="27" y="52"/>
                      <a:pt x="27" y="52"/>
                    </a:cubicBezTo>
                    <a:cubicBezTo>
                      <a:pt x="28" y="52"/>
                      <a:pt x="28" y="52"/>
                      <a:pt x="28" y="53"/>
                    </a:cubicBezTo>
                    <a:cubicBezTo>
                      <a:pt x="29" y="53"/>
                      <a:pt x="29" y="53"/>
                      <a:pt x="30" y="53"/>
                    </a:cubicBezTo>
                    <a:cubicBezTo>
                      <a:pt x="30" y="54"/>
                      <a:pt x="30" y="54"/>
                      <a:pt x="31" y="54"/>
                    </a:cubicBezTo>
                    <a:cubicBezTo>
                      <a:pt x="31" y="54"/>
                      <a:pt x="31" y="55"/>
                      <a:pt x="31" y="55"/>
                    </a:cubicBezTo>
                    <a:cubicBezTo>
                      <a:pt x="32" y="55"/>
                      <a:pt x="32" y="55"/>
                      <a:pt x="33" y="55"/>
                    </a:cubicBezTo>
                    <a:cubicBezTo>
                      <a:pt x="33" y="55"/>
                      <a:pt x="33" y="55"/>
                      <a:pt x="34" y="55"/>
                    </a:cubicBezTo>
                    <a:cubicBezTo>
                      <a:pt x="34" y="55"/>
                      <a:pt x="34" y="55"/>
                      <a:pt x="34" y="56"/>
                    </a:cubicBezTo>
                    <a:cubicBezTo>
                      <a:pt x="34" y="56"/>
                      <a:pt x="35" y="56"/>
                      <a:pt x="35" y="56"/>
                    </a:cubicBezTo>
                    <a:cubicBezTo>
                      <a:pt x="35" y="56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8"/>
                    </a:cubicBezTo>
                    <a:cubicBezTo>
                      <a:pt x="35" y="58"/>
                      <a:pt x="34" y="59"/>
                      <a:pt x="35" y="60"/>
                    </a:cubicBezTo>
                    <a:cubicBezTo>
                      <a:pt x="35" y="60"/>
                      <a:pt x="35" y="60"/>
                      <a:pt x="36" y="60"/>
                    </a:cubicBezTo>
                    <a:cubicBezTo>
                      <a:pt x="36" y="61"/>
                      <a:pt x="36" y="61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8" y="63"/>
                      <a:pt x="39" y="63"/>
                      <a:pt x="40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4"/>
                      <a:pt x="40" y="64"/>
                      <a:pt x="40" y="64"/>
                    </a:cubicBezTo>
                    <a:cubicBezTo>
                      <a:pt x="40" y="65"/>
                      <a:pt x="40" y="65"/>
                      <a:pt x="40" y="66"/>
                    </a:cubicBezTo>
                    <a:cubicBezTo>
                      <a:pt x="41" y="66"/>
                      <a:pt x="42" y="66"/>
                      <a:pt x="42" y="66"/>
                    </a:cubicBezTo>
                    <a:cubicBezTo>
                      <a:pt x="42" y="66"/>
                      <a:pt x="42" y="67"/>
                      <a:pt x="42" y="67"/>
                    </a:cubicBezTo>
                    <a:cubicBezTo>
                      <a:pt x="43" y="67"/>
                      <a:pt x="43" y="67"/>
                      <a:pt x="43" y="68"/>
                    </a:cubicBezTo>
                    <a:cubicBezTo>
                      <a:pt x="43" y="68"/>
                      <a:pt x="43" y="68"/>
                      <a:pt x="43" y="69"/>
                    </a:cubicBezTo>
                    <a:cubicBezTo>
                      <a:pt x="43" y="70"/>
                      <a:pt x="43" y="70"/>
                      <a:pt x="43" y="71"/>
                    </a:cubicBezTo>
                    <a:cubicBezTo>
                      <a:pt x="42" y="72"/>
                      <a:pt x="42" y="72"/>
                      <a:pt x="42" y="73"/>
                    </a:cubicBezTo>
                    <a:cubicBezTo>
                      <a:pt x="42" y="73"/>
                      <a:pt x="43" y="73"/>
                      <a:pt x="43" y="73"/>
                    </a:cubicBezTo>
                    <a:cubicBezTo>
                      <a:pt x="42" y="74"/>
                      <a:pt x="42" y="73"/>
                      <a:pt x="42" y="73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5"/>
                      <a:pt x="42" y="75"/>
                      <a:pt x="42" y="76"/>
                    </a:cubicBezTo>
                    <a:cubicBezTo>
                      <a:pt x="42" y="76"/>
                      <a:pt x="42" y="76"/>
                      <a:pt x="42" y="77"/>
                    </a:cubicBezTo>
                    <a:cubicBezTo>
                      <a:pt x="42" y="77"/>
                      <a:pt x="42" y="77"/>
                      <a:pt x="42" y="78"/>
                    </a:cubicBezTo>
                    <a:cubicBezTo>
                      <a:pt x="42" y="78"/>
                      <a:pt x="43" y="78"/>
                      <a:pt x="43" y="78"/>
                    </a:cubicBezTo>
                    <a:cubicBezTo>
                      <a:pt x="43" y="79"/>
                      <a:pt x="42" y="79"/>
                      <a:pt x="43" y="79"/>
                    </a:cubicBezTo>
                    <a:cubicBezTo>
                      <a:pt x="43" y="80"/>
                      <a:pt x="43" y="79"/>
                      <a:pt x="44" y="79"/>
                    </a:cubicBezTo>
                    <a:cubicBezTo>
                      <a:pt x="44" y="79"/>
                      <a:pt x="45" y="79"/>
                      <a:pt x="45" y="79"/>
                    </a:cubicBezTo>
                    <a:cubicBezTo>
                      <a:pt x="45" y="79"/>
                      <a:pt x="46" y="79"/>
                      <a:pt x="46" y="79"/>
                    </a:cubicBezTo>
                    <a:cubicBezTo>
                      <a:pt x="47" y="79"/>
                      <a:pt x="47" y="79"/>
                      <a:pt x="47" y="80"/>
                    </a:cubicBezTo>
                    <a:cubicBezTo>
                      <a:pt x="48" y="80"/>
                      <a:pt x="48" y="79"/>
                      <a:pt x="48" y="80"/>
                    </a:cubicBezTo>
                    <a:cubicBezTo>
                      <a:pt x="49" y="80"/>
                      <a:pt x="49" y="81"/>
                      <a:pt x="49" y="81"/>
                    </a:cubicBezTo>
                    <a:cubicBezTo>
                      <a:pt x="49" y="82"/>
                      <a:pt x="49" y="82"/>
                      <a:pt x="49" y="83"/>
                    </a:cubicBezTo>
                    <a:cubicBezTo>
                      <a:pt x="49" y="83"/>
                      <a:pt x="49" y="83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5"/>
                      <a:pt x="50" y="85"/>
                      <a:pt x="50" y="85"/>
                    </a:cubicBezTo>
                    <a:cubicBezTo>
                      <a:pt x="50" y="85"/>
                      <a:pt x="51" y="84"/>
                      <a:pt x="51" y="84"/>
                    </a:cubicBezTo>
                    <a:cubicBezTo>
                      <a:pt x="51" y="84"/>
                      <a:pt x="52" y="84"/>
                      <a:pt x="52" y="84"/>
                    </a:cubicBezTo>
                    <a:cubicBezTo>
                      <a:pt x="52" y="85"/>
                      <a:pt x="52" y="85"/>
                      <a:pt x="52" y="86"/>
                    </a:cubicBezTo>
                    <a:cubicBezTo>
                      <a:pt x="52" y="86"/>
                      <a:pt x="52" y="87"/>
                      <a:pt x="52" y="87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2" y="89"/>
                      <a:pt x="52" y="89"/>
                      <a:pt x="52" y="90"/>
                    </a:cubicBezTo>
                    <a:cubicBezTo>
                      <a:pt x="52" y="89"/>
                      <a:pt x="52" y="89"/>
                      <a:pt x="52" y="89"/>
                    </a:cubicBezTo>
                    <a:cubicBezTo>
                      <a:pt x="53" y="90"/>
                      <a:pt x="53" y="89"/>
                      <a:pt x="53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1"/>
                      <a:pt x="54" y="91"/>
                    </a:cubicBezTo>
                    <a:cubicBezTo>
                      <a:pt x="54" y="92"/>
                      <a:pt x="54" y="92"/>
                      <a:pt x="54" y="93"/>
                    </a:cubicBezTo>
                    <a:cubicBezTo>
                      <a:pt x="54" y="93"/>
                      <a:pt x="54" y="93"/>
                      <a:pt x="54" y="94"/>
                    </a:cubicBezTo>
                    <a:cubicBezTo>
                      <a:pt x="54" y="94"/>
                      <a:pt x="54" y="94"/>
                      <a:pt x="53" y="94"/>
                    </a:cubicBezTo>
                    <a:cubicBezTo>
                      <a:pt x="53" y="95"/>
                      <a:pt x="53" y="94"/>
                      <a:pt x="52" y="95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2" y="96"/>
                      <a:pt x="51" y="96"/>
                      <a:pt x="51" y="96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0" y="97"/>
                      <a:pt x="50" y="97"/>
                      <a:pt x="50" y="98"/>
                    </a:cubicBezTo>
                    <a:cubicBezTo>
                      <a:pt x="50" y="98"/>
                      <a:pt x="49" y="98"/>
                      <a:pt x="49" y="99"/>
                    </a:cubicBezTo>
                    <a:cubicBezTo>
                      <a:pt x="49" y="99"/>
                      <a:pt x="49" y="99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7" y="102"/>
                      <a:pt x="47" y="102"/>
                      <a:pt x="47" y="102"/>
                    </a:cubicBezTo>
                    <a:cubicBezTo>
                      <a:pt x="47" y="102"/>
                      <a:pt x="47" y="102"/>
                      <a:pt x="46" y="103"/>
                    </a:cubicBezTo>
                    <a:cubicBezTo>
                      <a:pt x="47" y="103"/>
                      <a:pt x="47" y="103"/>
                      <a:pt x="47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3"/>
                      <a:pt x="49" y="103"/>
                      <a:pt x="49" y="103"/>
                    </a:cubicBezTo>
                    <a:cubicBezTo>
                      <a:pt x="49" y="103"/>
                      <a:pt x="50" y="103"/>
                      <a:pt x="50" y="103"/>
                    </a:cubicBezTo>
                    <a:cubicBezTo>
                      <a:pt x="50" y="103"/>
                      <a:pt x="50" y="104"/>
                      <a:pt x="50" y="104"/>
                    </a:cubicBezTo>
                    <a:cubicBezTo>
                      <a:pt x="50" y="105"/>
                      <a:pt x="50" y="105"/>
                      <a:pt x="51" y="105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104"/>
                      <a:pt x="52" y="104"/>
                      <a:pt x="52" y="104"/>
                    </a:cubicBezTo>
                    <a:cubicBezTo>
                      <a:pt x="52" y="105"/>
                      <a:pt x="52" y="105"/>
                      <a:pt x="53" y="106"/>
                    </a:cubicBezTo>
                    <a:cubicBezTo>
                      <a:pt x="53" y="106"/>
                      <a:pt x="53" y="106"/>
                      <a:pt x="54" y="106"/>
                    </a:cubicBezTo>
                    <a:cubicBezTo>
                      <a:pt x="54" y="106"/>
                      <a:pt x="54" y="106"/>
                      <a:pt x="54" y="107"/>
                    </a:cubicBezTo>
                    <a:cubicBezTo>
                      <a:pt x="55" y="107"/>
                      <a:pt x="55" y="107"/>
                      <a:pt x="55" y="107"/>
                    </a:cubicBezTo>
                    <a:cubicBezTo>
                      <a:pt x="56" y="108"/>
                      <a:pt x="56" y="107"/>
                      <a:pt x="56" y="107"/>
                    </a:cubicBezTo>
                    <a:cubicBezTo>
                      <a:pt x="57" y="108"/>
                      <a:pt x="57" y="108"/>
                      <a:pt x="57" y="109"/>
                    </a:cubicBezTo>
                    <a:cubicBezTo>
                      <a:pt x="57" y="109"/>
                      <a:pt x="57" y="110"/>
                      <a:pt x="58" y="110"/>
                    </a:cubicBezTo>
                    <a:cubicBezTo>
                      <a:pt x="58" y="111"/>
                      <a:pt x="59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0"/>
                    </a:cubicBezTo>
                    <a:cubicBezTo>
                      <a:pt x="60" y="110"/>
                      <a:pt x="60" y="109"/>
                      <a:pt x="61" y="109"/>
                    </a:cubicBezTo>
                    <a:cubicBezTo>
                      <a:pt x="61" y="108"/>
                      <a:pt x="61" y="108"/>
                      <a:pt x="61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3" y="107"/>
                      <a:pt x="62" y="107"/>
                      <a:pt x="63" y="106"/>
                    </a:cubicBezTo>
                    <a:cubicBezTo>
                      <a:pt x="63" y="106"/>
                      <a:pt x="63" y="106"/>
                      <a:pt x="64" y="105"/>
                    </a:cubicBezTo>
                    <a:cubicBezTo>
                      <a:pt x="64" y="105"/>
                      <a:pt x="64" y="104"/>
                      <a:pt x="64" y="104"/>
                    </a:cubicBezTo>
                    <a:cubicBezTo>
                      <a:pt x="64" y="103"/>
                      <a:pt x="64" y="103"/>
                      <a:pt x="64" y="102"/>
                    </a:cubicBezTo>
                    <a:cubicBezTo>
                      <a:pt x="64" y="102"/>
                      <a:pt x="65" y="102"/>
                      <a:pt x="65" y="101"/>
                    </a:cubicBezTo>
                    <a:cubicBezTo>
                      <a:pt x="65" y="100"/>
                      <a:pt x="65" y="100"/>
                      <a:pt x="66" y="100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7" y="98"/>
                      <a:pt x="67" y="98"/>
                      <a:pt x="67" y="97"/>
                    </a:cubicBezTo>
                    <a:cubicBezTo>
                      <a:pt x="68" y="96"/>
                      <a:pt x="67" y="95"/>
                      <a:pt x="67" y="94"/>
                    </a:cubicBezTo>
                    <a:cubicBezTo>
                      <a:pt x="67" y="94"/>
                      <a:pt x="67" y="94"/>
                      <a:pt x="67" y="93"/>
                    </a:cubicBezTo>
                    <a:cubicBezTo>
                      <a:pt x="67" y="93"/>
                      <a:pt x="67" y="93"/>
                      <a:pt x="67" y="92"/>
                    </a:cubicBezTo>
                    <a:cubicBezTo>
                      <a:pt x="66" y="91"/>
                      <a:pt x="66" y="91"/>
                      <a:pt x="67" y="90"/>
                    </a:cubicBezTo>
                    <a:cubicBezTo>
                      <a:pt x="67" y="89"/>
                      <a:pt x="67" y="89"/>
                      <a:pt x="67" y="89"/>
                    </a:cubicBezTo>
                    <a:cubicBezTo>
                      <a:pt x="68" y="89"/>
                      <a:pt x="68" y="88"/>
                      <a:pt x="68" y="88"/>
                    </a:cubicBezTo>
                    <a:cubicBezTo>
                      <a:pt x="69" y="88"/>
                      <a:pt x="69" y="88"/>
                      <a:pt x="69" y="87"/>
                    </a:cubicBezTo>
                    <a:cubicBezTo>
                      <a:pt x="69" y="87"/>
                      <a:pt x="70" y="87"/>
                      <a:pt x="70" y="87"/>
                    </a:cubicBezTo>
                    <a:cubicBezTo>
                      <a:pt x="70" y="86"/>
                      <a:pt x="70" y="86"/>
                      <a:pt x="71" y="85"/>
                    </a:cubicBezTo>
                    <a:cubicBezTo>
                      <a:pt x="71" y="85"/>
                      <a:pt x="72" y="85"/>
                      <a:pt x="72" y="85"/>
                    </a:cubicBezTo>
                    <a:cubicBezTo>
                      <a:pt x="73" y="85"/>
                      <a:pt x="73" y="85"/>
                      <a:pt x="74" y="85"/>
                    </a:cubicBezTo>
                    <a:cubicBezTo>
                      <a:pt x="74" y="84"/>
                      <a:pt x="74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3"/>
                      <a:pt x="75" y="83"/>
                      <a:pt x="76" y="83"/>
                    </a:cubicBezTo>
                    <a:cubicBezTo>
                      <a:pt x="76" y="83"/>
                      <a:pt x="76" y="83"/>
                      <a:pt x="77" y="82"/>
                    </a:cubicBezTo>
                    <a:cubicBezTo>
                      <a:pt x="77" y="82"/>
                      <a:pt x="77" y="82"/>
                      <a:pt x="78" y="82"/>
                    </a:cubicBezTo>
                    <a:cubicBezTo>
                      <a:pt x="79" y="82"/>
                      <a:pt x="79" y="82"/>
                      <a:pt x="80" y="82"/>
                    </a:cubicBezTo>
                    <a:cubicBezTo>
                      <a:pt x="81" y="82"/>
                      <a:pt x="81" y="82"/>
                      <a:pt x="82" y="82"/>
                    </a:cubicBezTo>
                    <a:cubicBezTo>
                      <a:pt x="82" y="82"/>
                      <a:pt x="82" y="81"/>
                      <a:pt x="82" y="81"/>
                    </a:cubicBezTo>
                    <a:cubicBezTo>
                      <a:pt x="83" y="81"/>
                      <a:pt x="83" y="81"/>
                      <a:pt x="83" y="81"/>
                    </a:cubicBezTo>
                    <a:cubicBezTo>
                      <a:pt x="83" y="80"/>
                      <a:pt x="83" y="80"/>
                      <a:pt x="84" y="80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5" y="79"/>
                      <a:pt x="85" y="78"/>
                      <a:pt x="85" y="78"/>
                    </a:cubicBezTo>
                    <a:cubicBezTo>
                      <a:pt x="85" y="77"/>
                      <a:pt x="84" y="76"/>
                      <a:pt x="85" y="76"/>
                    </a:cubicBezTo>
                    <a:cubicBezTo>
                      <a:pt x="85" y="76"/>
                      <a:pt x="86" y="76"/>
                      <a:pt x="86" y="76"/>
                    </a:cubicBezTo>
                    <a:cubicBezTo>
                      <a:pt x="86" y="75"/>
                      <a:pt x="86" y="75"/>
                      <a:pt x="86" y="75"/>
                    </a:cubicBezTo>
                    <a:cubicBezTo>
                      <a:pt x="87" y="74"/>
                      <a:pt x="86" y="74"/>
                      <a:pt x="86" y="73"/>
                    </a:cubicBezTo>
                    <a:cubicBezTo>
                      <a:pt x="86" y="73"/>
                      <a:pt x="87" y="73"/>
                      <a:pt x="87" y="73"/>
                    </a:cubicBezTo>
                    <a:cubicBezTo>
                      <a:pt x="87" y="73"/>
                      <a:pt x="87" y="73"/>
                      <a:pt x="88" y="72"/>
                    </a:cubicBezTo>
                    <a:cubicBezTo>
                      <a:pt x="89" y="72"/>
                      <a:pt x="88" y="71"/>
                      <a:pt x="88" y="69"/>
                    </a:cubicBezTo>
                    <a:cubicBezTo>
                      <a:pt x="88" y="69"/>
                      <a:pt x="88" y="68"/>
                      <a:pt x="88" y="68"/>
                    </a:cubicBezTo>
                    <a:cubicBezTo>
                      <a:pt x="88" y="67"/>
                      <a:pt x="89" y="67"/>
                      <a:pt x="89" y="67"/>
                    </a:cubicBezTo>
                    <a:cubicBezTo>
                      <a:pt x="89" y="66"/>
                      <a:pt x="88" y="66"/>
                      <a:pt x="88" y="65"/>
                    </a:cubicBezTo>
                    <a:cubicBezTo>
                      <a:pt x="88" y="65"/>
                      <a:pt x="88" y="64"/>
                      <a:pt x="89" y="64"/>
                    </a:cubicBezTo>
                    <a:cubicBezTo>
                      <a:pt x="89" y="64"/>
                      <a:pt x="89" y="64"/>
                      <a:pt x="89" y="63"/>
                    </a:cubicBezTo>
                    <a:cubicBezTo>
                      <a:pt x="90" y="63"/>
                      <a:pt x="89" y="62"/>
                      <a:pt x="89" y="61"/>
                    </a:cubicBezTo>
                    <a:cubicBezTo>
                      <a:pt x="89" y="61"/>
                      <a:pt x="89" y="60"/>
                      <a:pt x="89" y="60"/>
                    </a:cubicBezTo>
                    <a:cubicBezTo>
                      <a:pt x="89" y="59"/>
                      <a:pt x="89" y="59"/>
                      <a:pt x="89" y="58"/>
                    </a:cubicBezTo>
                    <a:cubicBezTo>
                      <a:pt x="88" y="58"/>
                      <a:pt x="88" y="58"/>
                      <a:pt x="88" y="57"/>
                    </a:cubicBezTo>
                    <a:cubicBezTo>
                      <a:pt x="88" y="57"/>
                      <a:pt x="88" y="56"/>
                      <a:pt x="89" y="56"/>
                    </a:cubicBezTo>
                    <a:cubicBezTo>
                      <a:pt x="89" y="56"/>
                      <a:pt x="89" y="56"/>
                      <a:pt x="89" y="56"/>
                    </a:cubicBezTo>
                    <a:cubicBezTo>
                      <a:pt x="89" y="55"/>
                      <a:pt x="88" y="55"/>
                      <a:pt x="88" y="54"/>
                    </a:cubicBezTo>
                    <a:cubicBezTo>
                      <a:pt x="88" y="54"/>
                      <a:pt x="88" y="54"/>
                      <a:pt x="89" y="53"/>
                    </a:cubicBezTo>
                    <a:cubicBezTo>
                      <a:pt x="89" y="53"/>
                      <a:pt x="89" y="53"/>
                      <a:pt x="90" y="53"/>
                    </a:cubicBezTo>
                    <a:cubicBezTo>
                      <a:pt x="90" y="52"/>
                      <a:pt x="90" y="53"/>
                      <a:pt x="91" y="52"/>
                    </a:cubicBezTo>
                    <a:cubicBezTo>
                      <a:pt x="91" y="52"/>
                      <a:pt x="91" y="52"/>
                      <a:pt x="91" y="51"/>
                    </a:cubicBezTo>
                    <a:cubicBezTo>
                      <a:pt x="91" y="51"/>
                      <a:pt x="91" y="51"/>
                      <a:pt x="92" y="51"/>
                    </a:cubicBezTo>
                    <a:cubicBezTo>
                      <a:pt x="92" y="50"/>
                      <a:pt x="92" y="50"/>
                      <a:pt x="92" y="49"/>
                    </a:cubicBezTo>
                    <a:cubicBezTo>
                      <a:pt x="93" y="49"/>
                      <a:pt x="93" y="48"/>
                      <a:pt x="93" y="47"/>
                    </a:cubicBezTo>
                    <a:cubicBezTo>
                      <a:pt x="93" y="47"/>
                      <a:pt x="93" y="47"/>
                      <a:pt x="93" y="47"/>
                    </a:cubicBezTo>
                    <a:cubicBezTo>
                      <a:pt x="94" y="46"/>
                      <a:pt x="94" y="47"/>
                      <a:pt x="94" y="47"/>
                    </a:cubicBezTo>
                    <a:cubicBezTo>
                      <a:pt x="95" y="46"/>
                      <a:pt x="95" y="46"/>
                      <a:pt x="95" y="45"/>
                    </a:cubicBezTo>
                    <a:cubicBezTo>
                      <a:pt x="95" y="45"/>
                      <a:pt x="96" y="45"/>
                      <a:pt x="96" y="44"/>
                    </a:cubicBezTo>
                    <a:cubicBezTo>
                      <a:pt x="96" y="43"/>
                      <a:pt x="97" y="43"/>
                      <a:pt x="97" y="43"/>
                    </a:cubicBezTo>
                    <a:cubicBezTo>
                      <a:pt x="97" y="42"/>
                      <a:pt x="98" y="42"/>
                      <a:pt x="98" y="42"/>
                    </a:cubicBezTo>
                    <a:cubicBezTo>
                      <a:pt x="98" y="42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39"/>
                    </a:cubicBezTo>
                    <a:cubicBezTo>
                      <a:pt x="98" y="39"/>
                      <a:pt x="98" y="38"/>
                      <a:pt x="98" y="38"/>
                    </a:cubicBezTo>
                    <a:cubicBezTo>
                      <a:pt x="98" y="37"/>
                      <a:pt x="99" y="37"/>
                      <a:pt x="99" y="36"/>
                    </a:cubicBezTo>
                    <a:cubicBezTo>
                      <a:pt x="99" y="36"/>
                      <a:pt x="98" y="35"/>
                      <a:pt x="98" y="35"/>
                    </a:cubicBezTo>
                    <a:cubicBezTo>
                      <a:pt x="98" y="34"/>
                      <a:pt x="98" y="34"/>
                      <a:pt x="98" y="3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3" name="Freeform 102"/>
              <p:cNvSpPr>
                <a:spLocks/>
              </p:cNvSpPr>
              <p:nvPr/>
            </p:nvSpPr>
            <p:spPr bwMode="auto">
              <a:xfrm>
                <a:off x="3967164" y="1919289"/>
                <a:ext cx="550863" cy="573088"/>
              </a:xfrm>
              <a:custGeom>
                <a:avLst/>
                <a:gdLst>
                  <a:gd name="T0" fmla="*/ 47 w 51"/>
                  <a:gd name="T1" fmla="*/ 44 h 53"/>
                  <a:gd name="T2" fmla="*/ 49 w 51"/>
                  <a:gd name="T3" fmla="*/ 42 h 53"/>
                  <a:gd name="T4" fmla="*/ 50 w 51"/>
                  <a:gd name="T5" fmla="*/ 41 h 53"/>
                  <a:gd name="T6" fmla="*/ 51 w 51"/>
                  <a:gd name="T7" fmla="*/ 39 h 53"/>
                  <a:gd name="T8" fmla="*/ 49 w 51"/>
                  <a:gd name="T9" fmla="*/ 38 h 53"/>
                  <a:gd name="T10" fmla="*/ 48 w 51"/>
                  <a:gd name="T11" fmla="*/ 37 h 53"/>
                  <a:gd name="T12" fmla="*/ 46 w 51"/>
                  <a:gd name="T13" fmla="*/ 35 h 53"/>
                  <a:gd name="T14" fmla="*/ 46 w 51"/>
                  <a:gd name="T15" fmla="*/ 32 h 53"/>
                  <a:gd name="T16" fmla="*/ 46 w 51"/>
                  <a:gd name="T17" fmla="*/ 29 h 53"/>
                  <a:gd name="T18" fmla="*/ 46 w 51"/>
                  <a:gd name="T19" fmla="*/ 27 h 53"/>
                  <a:gd name="T20" fmla="*/ 46 w 51"/>
                  <a:gd name="T21" fmla="*/ 25 h 53"/>
                  <a:gd name="T22" fmla="*/ 45 w 51"/>
                  <a:gd name="T23" fmla="*/ 22 h 53"/>
                  <a:gd name="T24" fmla="*/ 45 w 51"/>
                  <a:gd name="T25" fmla="*/ 21 h 53"/>
                  <a:gd name="T26" fmla="*/ 45 w 51"/>
                  <a:gd name="T27" fmla="*/ 20 h 53"/>
                  <a:gd name="T28" fmla="*/ 44 w 51"/>
                  <a:gd name="T29" fmla="*/ 17 h 53"/>
                  <a:gd name="T30" fmla="*/ 43 w 51"/>
                  <a:gd name="T31" fmla="*/ 15 h 53"/>
                  <a:gd name="T32" fmla="*/ 42 w 51"/>
                  <a:gd name="T33" fmla="*/ 13 h 53"/>
                  <a:gd name="T34" fmla="*/ 40 w 51"/>
                  <a:gd name="T35" fmla="*/ 12 h 53"/>
                  <a:gd name="T36" fmla="*/ 40 w 51"/>
                  <a:gd name="T37" fmla="*/ 10 h 53"/>
                  <a:gd name="T38" fmla="*/ 42 w 51"/>
                  <a:gd name="T39" fmla="*/ 7 h 53"/>
                  <a:gd name="T40" fmla="*/ 41 w 51"/>
                  <a:gd name="T41" fmla="*/ 4 h 53"/>
                  <a:gd name="T42" fmla="*/ 42 w 51"/>
                  <a:gd name="T43" fmla="*/ 2 h 53"/>
                  <a:gd name="T44" fmla="*/ 42 w 51"/>
                  <a:gd name="T45" fmla="*/ 1 h 53"/>
                  <a:gd name="T46" fmla="*/ 39 w 51"/>
                  <a:gd name="T47" fmla="*/ 1 h 53"/>
                  <a:gd name="T48" fmla="*/ 37 w 51"/>
                  <a:gd name="T49" fmla="*/ 1 h 53"/>
                  <a:gd name="T50" fmla="*/ 35 w 51"/>
                  <a:gd name="T51" fmla="*/ 1 h 53"/>
                  <a:gd name="T52" fmla="*/ 34 w 51"/>
                  <a:gd name="T53" fmla="*/ 2 h 53"/>
                  <a:gd name="T54" fmla="*/ 32 w 51"/>
                  <a:gd name="T55" fmla="*/ 1 h 53"/>
                  <a:gd name="T56" fmla="*/ 29 w 51"/>
                  <a:gd name="T57" fmla="*/ 1 h 53"/>
                  <a:gd name="T58" fmla="*/ 27 w 51"/>
                  <a:gd name="T59" fmla="*/ 2 h 53"/>
                  <a:gd name="T60" fmla="*/ 24 w 51"/>
                  <a:gd name="T61" fmla="*/ 2 h 53"/>
                  <a:gd name="T62" fmla="*/ 22 w 51"/>
                  <a:gd name="T63" fmla="*/ 4 h 53"/>
                  <a:gd name="T64" fmla="*/ 20 w 51"/>
                  <a:gd name="T65" fmla="*/ 4 h 53"/>
                  <a:gd name="T66" fmla="*/ 18 w 51"/>
                  <a:gd name="T67" fmla="*/ 5 h 53"/>
                  <a:gd name="T68" fmla="*/ 17 w 51"/>
                  <a:gd name="T69" fmla="*/ 6 h 53"/>
                  <a:gd name="T70" fmla="*/ 18 w 51"/>
                  <a:gd name="T71" fmla="*/ 9 h 53"/>
                  <a:gd name="T72" fmla="*/ 18 w 51"/>
                  <a:gd name="T73" fmla="*/ 11 h 53"/>
                  <a:gd name="T74" fmla="*/ 18 w 51"/>
                  <a:gd name="T75" fmla="*/ 14 h 53"/>
                  <a:gd name="T76" fmla="*/ 19 w 51"/>
                  <a:gd name="T77" fmla="*/ 15 h 53"/>
                  <a:gd name="T78" fmla="*/ 17 w 51"/>
                  <a:gd name="T79" fmla="*/ 16 h 53"/>
                  <a:gd name="T80" fmla="*/ 14 w 51"/>
                  <a:gd name="T81" fmla="*/ 16 h 53"/>
                  <a:gd name="T82" fmla="*/ 14 w 51"/>
                  <a:gd name="T83" fmla="*/ 19 h 53"/>
                  <a:gd name="T84" fmla="*/ 11 w 51"/>
                  <a:gd name="T85" fmla="*/ 20 h 53"/>
                  <a:gd name="T86" fmla="*/ 9 w 51"/>
                  <a:gd name="T87" fmla="*/ 21 h 53"/>
                  <a:gd name="T88" fmla="*/ 7 w 51"/>
                  <a:gd name="T89" fmla="*/ 22 h 53"/>
                  <a:gd name="T90" fmla="*/ 4 w 51"/>
                  <a:gd name="T91" fmla="*/ 23 h 53"/>
                  <a:gd name="T92" fmla="*/ 2 w 51"/>
                  <a:gd name="T93" fmla="*/ 24 h 53"/>
                  <a:gd name="T94" fmla="*/ 1 w 51"/>
                  <a:gd name="T95" fmla="*/ 25 h 53"/>
                  <a:gd name="T96" fmla="*/ 1 w 51"/>
                  <a:gd name="T97" fmla="*/ 28 h 53"/>
                  <a:gd name="T98" fmla="*/ 10 w 51"/>
                  <a:gd name="T99" fmla="*/ 36 h 53"/>
                  <a:gd name="T100" fmla="*/ 25 w 51"/>
                  <a:gd name="T101" fmla="*/ 47 h 53"/>
                  <a:gd name="T102" fmla="*/ 25 w 51"/>
                  <a:gd name="T103" fmla="*/ 48 h 53"/>
                  <a:gd name="T104" fmla="*/ 27 w 51"/>
                  <a:gd name="T105" fmla="*/ 49 h 53"/>
                  <a:gd name="T106" fmla="*/ 28 w 51"/>
                  <a:gd name="T107" fmla="*/ 50 h 53"/>
                  <a:gd name="T108" fmla="*/ 30 w 51"/>
                  <a:gd name="T109" fmla="*/ 52 h 53"/>
                  <a:gd name="T110" fmla="*/ 30 w 51"/>
                  <a:gd name="T111" fmla="*/ 53 h 53"/>
                  <a:gd name="T112" fmla="*/ 31 w 51"/>
                  <a:gd name="T113" fmla="*/ 53 h 53"/>
                  <a:gd name="T114" fmla="*/ 36 w 51"/>
                  <a:gd name="T115" fmla="*/ 52 h 53"/>
                  <a:gd name="T116" fmla="*/ 39 w 51"/>
                  <a:gd name="T117" fmla="*/ 50 h 53"/>
                  <a:gd name="T118" fmla="*/ 43 w 51"/>
                  <a:gd name="T119" fmla="*/ 4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" h="53">
                    <a:moveTo>
                      <a:pt x="44" y="45"/>
                    </a:moveTo>
                    <a:cubicBezTo>
                      <a:pt x="45" y="44"/>
                      <a:pt x="46" y="45"/>
                      <a:pt x="47" y="44"/>
                    </a:cubicBezTo>
                    <a:cubicBezTo>
                      <a:pt x="47" y="43"/>
                      <a:pt x="47" y="43"/>
                      <a:pt x="48" y="43"/>
                    </a:cubicBezTo>
                    <a:cubicBezTo>
                      <a:pt x="48" y="42"/>
                      <a:pt x="48" y="42"/>
                      <a:pt x="49" y="42"/>
                    </a:cubicBezTo>
                    <a:cubicBezTo>
                      <a:pt x="49" y="42"/>
                      <a:pt x="49" y="42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1" y="41"/>
                      <a:pt x="51" y="40"/>
                      <a:pt x="51" y="40"/>
                    </a:cubicBezTo>
                    <a:cubicBezTo>
                      <a:pt x="51" y="40"/>
                      <a:pt x="51" y="39"/>
                      <a:pt x="51" y="39"/>
                    </a:cubicBezTo>
                    <a:cubicBezTo>
                      <a:pt x="51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7"/>
                      <a:pt x="49" y="37"/>
                      <a:pt x="48" y="37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6"/>
                      <a:pt x="46" y="36"/>
                      <a:pt x="46" y="35"/>
                    </a:cubicBezTo>
                    <a:cubicBezTo>
                      <a:pt x="46" y="35"/>
                      <a:pt x="46" y="35"/>
                      <a:pt x="46" y="34"/>
                    </a:cubicBezTo>
                    <a:cubicBezTo>
                      <a:pt x="46" y="33"/>
                      <a:pt x="46" y="33"/>
                      <a:pt x="46" y="32"/>
                    </a:cubicBezTo>
                    <a:cubicBezTo>
                      <a:pt x="46" y="32"/>
                      <a:pt x="46" y="31"/>
                      <a:pt x="46" y="31"/>
                    </a:cubicBezTo>
                    <a:cubicBezTo>
                      <a:pt x="46" y="30"/>
                      <a:pt x="46" y="30"/>
                      <a:pt x="46" y="29"/>
                    </a:cubicBezTo>
                    <a:cubicBezTo>
                      <a:pt x="46" y="28"/>
                      <a:pt x="46" y="28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6" y="27"/>
                      <a:pt x="46" y="26"/>
                      <a:pt x="46" y="26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4"/>
                      <a:pt x="46" y="24"/>
                      <a:pt x="45" y="24"/>
                    </a:cubicBezTo>
                    <a:cubicBezTo>
                      <a:pt x="45" y="23"/>
                      <a:pt x="46" y="23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19"/>
                      <a:pt x="45" y="19"/>
                      <a:pt x="45" y="18"/>
                    </a:cubicBezTo>
                    <a:cubicBezTo>
                      <a:pt x="44" y="18"/>
                      <a:pt x="44" y="17"/>
                      <a:pt x="44" y="17"/>
                    </a:cubicBezTo>
                    <a:cubicBezTo>
                      <a:pt x="44" y="16"/>
                      <a:pt x="44" y="16"/>
                      <a:pt x="44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2" y="15"/>
                      <a:pt x="42" y="14"/>
                    </a:cubicBezTo>
                    <a:cubicBezTo>
                      <a:pt x="42" y="14"/>
                      <a:pt x="42" y="14"/>
                      <a:pt x="42" y="13"/>
                    </a:cubicBezTo>
                    <a:cubicBezTo>
                      <a:pt x="42" y="13"/>
                      <a:pt x="42" y="13"/>
                      <a:pt x="41" y="12"/>
                    </a:cubicBezTo>
                    <a:cubicBezTo>
                      <a:pt x="41" y="12"/>
                      <a:pt x="41" y="12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9"/>
                      <a:pt x="41" y="9"/>
                      <a:pt x="41" y="9"/>
                    </a:cubicBez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2" y="5"/>
                      <a:pt x="41" y="5"/>
                      <a:pt x="41" y="4"/>
                    </a:cubicBezTo>
                    <a:cubicBezTo>
                      <a:pt x="41" y="4"/>
                      <a:pt x="42" y="4"/>
                      <a:pt x="42" y="3"/>
                    </a:cubicBezTo>
                    <a:cubicBezTo>
                      <a:pt x="42" y="3"/>
                      <a:pt x="42" y="3"/>
                      <a:pt x="42" y="2"/>
                    </a:cubicBezTo>
                    <a:cubicBezTo>
                      <a:pt x="42" y="2"/>
                      <a:pt x="42" y="2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2"/>
                      <a:pt x="41" y="1"/>
                      <a:pt x="40" y="1"/>
                    </a:cubicBezTo>
                    <a:cubicBezTo>
                      <a:pt x="40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0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2"/>
                      <a:pt x="36" y="1"/>
                      <a:pt x="35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4" y="2"/>
                      <a:pt x="34" y="1"/>
                      <a:pt x="33" y="1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3"/>
                    </a:cubicBezTo>
                    <a:cubicBezTo>
                      <a:pt x="23" y="3"/>
                      <a:pt x="23" y="4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8"/>
                      <a:pt x="18" y="8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10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6"/>
                      <a:pt x="19" y="16"/>
                      <a:pt x="18" y="16"/>
                    </a:cubicBezTo>
                    <a:cubicBezTo>
                      <a:pt x="18" y="16"/>
                      <a:pt x="17" y="16"/>
                      <a:pt x="17" y="16"/>
                    </a:cubicBezTo>
                    <a:cubicBezTo>
                      <a:pt x="17" y="15"/>
                      <a:pt x="16" y="15"/>
                      <a:pt x="16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7"/>
                      <a:pt x="13" y="17"/>
                      <a:pt x="13" y="18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20"/>
                      <a:pt x="13" y="20"/>
                      <a:pt x="12" y="20"/>
                    </a:cubicBezTo>
                    <a:cubicBezTo>
                      <a:pt x="12" y="20"/>
                      <a:pt x="12" y="20"/>
                      <a:pt x="11" y="20"/>
                    </a:cubicBezTo>
                    <a:cubicBezTo>
                      <a:pt x="11" y="20"/>
                      <a:pt x="11" y="20"/>
                      <a:pt x="10" y="20"/>
                    </a:cubicBezTo>
                    <a:cubicBezTo>
                      <a:pt x="10" y="20"/>
                      <a:pt x="10" y="21"/>
                      <a:pt x="9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6" y="22"/>
                      <a:pt x="6" y="22"/>
                      <a:pt x="5" y="23"/>
                    </a:cubicBezTo>
                    <a:cubicBezTo>
                      <a:pt x="5" y="23"/>
                      <a:pt x="4" y="23"/>
                      <a:pt x="4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2" y="24"/>
                      <a:pt x="2" y="24"/>
                    </a:cubicBezTo>
                    <a:cubicBezTo>
                      <a:pt x="2" y="24"/>
                      <a:pt x="2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" y="27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51"/>
                      <a:pt x="28" y="50"/>
                      <a:pt x="28" y="50"/>
                    </a:cubicBezTo>
                    <a:cubicBezTo>
                      <a:pt x="29" y="50"/>
                      <a:pt x="29" y="50"/>
                      <a:pt x="29" y="51"/>
                    </a:cubicBezTo>
                    <a:cubicBezTo>
                      <a:pt x="30" y="51"/>
                      <a:pt x="30" y="52"/>
                      <a:pt x="30" y="52"/>
                    </a:cubicBezTo>
                    <a:cubicBezTo>
                      <a:pt x="30" y="52"/>
                      <a:pt x="29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3"/>
                      <a:pt x="31" y="53"/>
                      <a:pt x="32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2" y="53"/>
                      <a:pt x="33" y="52"/>
                      <a:pt x="34" y="52"/>
                    </a:cubicBezTo>
                    <a:cubicBezTo>
                      <a:pt x="35" y="52"/>
                      <a:pt x="35" y="52"/>
                      <a:pt x="36" y="52"/>
                    </a:cubicBezTo>
                    <a:cubicBezTo>
                      <a:pt x="36" y="52"/>
                      <a:pt x="36" y="51"/>
                      <a:pt x="37" y="51"/>
                    </a:cubicBezTo>
                    <a:cubicBezTo>
                      <a:pt x="37" y="51"/>
                      <a:pt x="38" y="50"/>
                      <a:pt x="39" y="50"/>
                    </a:cubicBezTo>
                    <a:cubicBezTo>
                      <a:pt x="39" y="49"/>
                      <a:pt x="40" y="49"/>
                      <a:pt x="40" y="48"/>
                    </a:cubicBezTo>
                    <a:cubicBezTo>
                      <a:pt x="41" y="48"/>
                      <a:pt x="42" y="47"/>
                      <a:pt x="43" y="47"/>
                    </a:cubicBezTo>
                    <a:cubicBezTo>
                      <a:pt x="43" y="46"/>
                      <a:pt x="43" y="45"/>
                      <a:pt x="44" y="4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4" name="Freeform 103"/>
              <p:cNvSpPr>
                <a:spLocks/>
              </p:cNvSpPr>
              <p:nvPr/>
            </p:nvSpPr>
            <p:spPr bwMode="auto">
              <a:xfrm>
                <a:off x="4852989" y="2103439"/>
                <a:ext cx="301625" cy="312738"/>
              </a:xfrm>
              <a:custGeom>
                <a:avLst/>
                <a:gdLst>
                  <a:gd name="T0" fmla="*/ 23 w 28"/>
                  <a:gd name="T1" fmla="*/ 29 h 29"/>
                  <a:gd name="T2" fmla="*/ 24 w 28"/>
                  <a:gd name="T3" fmla="*/ 27 h 29"/>
                  <a:gd name="T4" fmla="*/ 25 w 28"/>
                  <a:gd name="T5" fmla="*/ 27 h 29"/>
                  <a:gd name="T6" fmla="*/ 27 w 28"/>
                  <a:gd name="T7" fmla="*/ 25 h 29"/>
                  <a:gd name="T8" fmla="*/ 28 w 28"/>
                  <a:gd name="T9" fmla="*/ 24 h 29"/>
                  <a:gd name="T10" fmla="*/ 28 w 28"/>
                  <a:gd name="T11" fmla="*/ 23 h 29"/>
                  <a:gd name="T12" fmla="*/ 27 w 28"/>
                  <a:gd name="T13" fmla="*/ 21 h 29"/>
                  <a:gd name="T14" fmla="*/ 26 w 28"/>
                  <a:gd name="T15" fmla="*/ 18 h 29"/>
                  <a:gd name="T16" fmla="*/ 25 w 28"/>
                  <a:gd name="T17" fmla="*/ 16 h 29"/>
                  <a:gd name="T18" fmla="*/ 24 w 28"/>
                  <a:gd name="T19" fmla="*/ 15 h 29"/>
                  <a:gd name="T20" fmla="*/ 23 w 28"/>
                  <a:gd name="T21" fmla="*/ 13 h 29"/>
                  <a:gd name="T22" fmla="*/ 22 w 28"/>
                  <a:gd name="T23" fmla="*/ 11 h 29"/>
                  <a:gd name="T24" fmla="*/ 21 w 28"/>
                  <a:gd name="T25" fmla="*/ 9 h 29"/>
                  <a:gd name="T26" fmla="*/ 19 w 28"/>
                  <a:gd name="T27" fmla="*/ 7 h 29"/>
                  <a:gd name="T28" fmla="*/ 19 w 28"/>
                  <a:gd name="T29" fmla="*/ 5 h 29"/>
                  <a:gd name="T30" fmla="*/ 20 w 28"/>
                  <a:gd name="T31" fmla="*/ 7 h 29"/>
                  <a:gd name="T32" fmla="*/ 22 w 28"/>
                  <a:gd name="T33" fmla="*/ 10 h 29"/>
                  <a:gd name="T34" fmla="*/ 24 w 28"/>
                  <a:gd name="T35" fmla="*/ 10 h 29"/>
                  <a:gd name="T36" fmla="*/ 24 w 28"/>
                  <a:gd name="T37" fmla="*/ 8 h 29"/>
                  <a:gd name="T38" fmla="*/ 25 w 28"/>
                  <a:gd name="T39" fmla="*/ 6 h 29"/>
                  <a:gd name="T40" fmla="*/ 25 w 28"/>
                  <a:gd name="T41" fmla="*/ 5 h 29"/>
                  <a:gd name="T42" fmla="*/ 24 w 28"/>
                  <a:gd name="T43" fmla="*/ 3 h 29"/>
                  <a:gd name="T44" fmla="*/ 23 w 28"/>
                  <a:gd name="T45" fmla="*/ 1 h 29"/>
                  <a:gd name="T46" fmla="*/ 22 w 28"/>
                  <a:gd name="T47" fmla="*/ 1 h 29"/>
                  <a:gd name="T48" fmla="*/ 19 w 28"/>
                  <a:gd name="T49" fmla="*/ 1 h 29"/>
                  <a:gd name="T50" fmla="*/ 16 w 28"/>
                  <a:gd name="T51" fmla="*/ 0 h 29"/>
                  <a:gd name="T52" fmla="*/ 14 w 28"/>
                  <a:gd name="T53" fmla="*/ 0 h 29"/>
                  <a:gd name="T54" fmla="*/ 12 w 28"/>
                  <a:gd name="T55" fmla="*/ 2 h 29"/>
                  <a:gd name="T56" fmla="*/ 8 w 28"/>
                  <a:gd name="T57" fmla="*/ 2 h 29"/>
                  <a:gd name="T58" fmla="*/ 6 w 28"/>
                  <a:gd name="T59" fmla="*/ 1 h 29"/>
                  <a:gd name="T60" fmla="*/ 3 w 28"/>
                  <a:gd name="T61" fmla="*/ 0 h 29"/>
                  <a:gd name="T62" fmla="*/ 2 w 28"/>
                  <a:gd name="T63" fmla="*/ 1 h 29"/>
                  <a:gd name="T64" fmla="*/ 1 w 28"/>
                  <a:gd name="T65" fmla="*/ 0 h 29"/>
                  <a:gd name="T66" fmla="*/ 0 w 28"/>
                  <a:gd name="T67" fmla="*/ 1 h 29"/>
                  <a:gd name="T68" fmla="*/ 1 w 28"/>
                  <a:gd name="T69" fmla="*/ 5 h 29"/>
                  <a:gd name="T70" fmla="*/ 2 w 28"/>
                  <a:gd name="T71" fmla="*/ 27 h 29"/>
                  <a:gd name="T72" fmla="*/ 22 w 28"/>
                  <a:gd name="T73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8" h="29">
                    <a:moveTo>
                      <a:pt x="23" y="28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4" y="29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6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25"/>
                      <a:pt x="28" y="25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3"/>
                    </a:cubicBezTo>
                    <a:cubicBezTo>
                      <a:pt x="28" y="22"/>
                      <a:pt x="28" y="22"/>
                      <a:pt x="28" y="21"/>
                    </a:cubicBezTo>
                    <a:cubicBezTo>
                      <a:pt x="28" y="21"/>
                      <a:pt x="27" y="21"/>
                      <a:pt x="27" y="21"/>
                    </a:cubicBezTo>
                    <a:cubicBezTo>
                      <a:pt x="27" y="20"/>
                      <a:pt x="27" y="20"/>
                      <a:pt x="27" y="19"/>
                    </a:cubicBezTo>
                    <a:cubicBezTo>
                      <a:pt x="27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1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3" y="10"/>
                      <a:pt x="22" y="11"/>
                      <a:pt x="23" y="11"/>
                    </a:cubicBezTo>
                    <a:cubicBezTo>
                      <a:pt x="23" y="11"/>
                      <a:pt x="23" y="11"/>
                      <a:pt x="24" y="10"/>
                    </a:cubicBezTo>
                    <a:cubicBezTo>
                      <a:pt x="24" y="10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7"/>
                      <a:pt x="24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4" y="4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1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3" y="28"/>
                      <a:pt x="23" y="2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5" name="Freeform 104"/>
              <p:cNvSpPr>
                <a:spLocks/>
              </p:cNvSpPr>
              <p:nvPr/>
            </p:nvSpPr>
            <p:spPr bwMode="auto">
              <a:xfrm>
                <a:off x="5554664" y="2265364"/>
                <a:ext cx="150813" cy="119063"/>
              </a:xfrm>
              <a:custGeom>
                <a:avLst/>
                <a:gdLst>
                  <a:gd name="T0" fmla="*/ 13 w 14"/>
                  <a:gd name="T1" fmla="*/ 2 h 11"/>
                  <a:gd name="T2" fmla="*/ 14 w 14"/>
                  <a:gd name="T3" fmla="*/ 1 h 11"/>
                  <a:gd name="T4" fmla="*/ 14 w 14"/>
                  <a:gd name="T5" fmla="*/ 1 h 11"/>
                  <a:gd name="T6" fmla="*/ 13 w 14"/>
                  <a:gd name="T7" fmla="*/ 0 h 11"/>
                  <a:gd name="T8" fmla="*/ 13 w 14"/>
                  <a:gd name="T9" fmla="*/ 1 h 11"/>
                  <a:gd name="T10" fmla="*/ 12 w 14"/>
                  <a:gd name="T11" fmla="*/ 1 h 11"/>
                  <a:gd name="T12" fmla="*/ 12 w 14"/>
                  <a:gd name="T13" fmla="*/ 2 h 11"/>
                  <a:gd name="T14" fmla="*/ 11 w 14"/>
                  <a:gd name="T15" fmla="*/ 3 h 11"/>
                  <a:gd name="T16" fmla="*/ 10 w 14"/>
                  <a:gd name="T17" fmla="*/ 4 h 11"/>
                  <a:gd name="T18" fmla="*/ 10 w 14"/>
                  <a:gd name="T19" fmla="*/ 5 h 11"/>
                  <a:gd name="T20" fmla="*/ 10 w 14"/>
                  <a:gd name="T21" fmla="*/ 6 h 11"/>
                  <a:gd name="T22" fmla="*/ 9 w 14"/>
                  <a:gd name="T23" fmla="*/ 6 h 11"/>
                  <a:gd name="T24" fmla="*/ 8 w 14"/>
                  <a:gd name="T25" fmla="*/ 7 h 11"/>
                  <a:gd name="T26" fmla="*/ 7 w 14"/>
                  <a:gd name="T27" fmla="*/ 7 h 11"/>
                  <a:gd name="T28" fmla="*/ 6 w 14"/>
                  <a:gd name="T29" fmla="*/ 7 h 11"/>
                  <a:gd name="T30" fmla="*/ 5 w 14"/>
                  <a:gd name="T31" fmla="*/ 6 h 11"/>
                  <a:gd name="T32" fmla="*/ 4 w 14"/>
                  <a:gd name="T33" fmla="*/ 7 h 11"/>
                  <a:gd name="T34" fmla="*/ 4 w 14"/>
                  <a:gd name="T35" fmla="*/ 7 h 11"/>
                  <a:gd name="T36" fmla="*/ 3 w 14"/>
                  <a:gd name="T37" fmla="*/ 6 h 11"/>
                  <a:gd name="T38" fmla="*/ 2 w 14"/>
                  <a:gd name="T39" fmla="*/ 6 h 11"/>
                  <a:gd name="T40" fmla="*/ 2 w 14"/>
                  <a:gd name="T41" fmla="*/ 5 h 11"/>
                  <a:gd name="T42" fmla="*/ 2 w 14"/>
                  <a:gd name="T43" fmla="*/ 5 h 11"/>
                  <a:gd name="T44" fmla="*/ 0 w 14"/>
                  <a:gd name="T45" fmla="*/ 4 h 11"/>
                  <a:gd name="T46" fmla="*/ 0 w 14"/>
                  <a:gd name="T47" fmla="*/ 4 h 11"/>
                  <a:gd name="T48" fmla="*/ 0 w 14"/>
                  <a:gd name="T49" fmla="*/ 5 h 11"/>
                  <a:gd name="T50" fmla="*/ 1 w 14"/>
                  <a:gd name="T51" fmla="*/ 6 h 11"/>
                  <a:gd name="T52" fmla="*/ 2 w 14"/>
                  <a:gd name="T53" fmla="*/ 8 h 11"/>
                  <a:gd name="T54" fmla="*/ 3 w 14"/>
                  <a:gd name="T55" fmla="*/ 8 h 11"/>
                  <a:gd name="T56" fmla="*/ 4 w 14"/>
                  <a:gd name="T57" fmla="*/ 9 h 11"/>
                  <a:gd name="T58" fmla="*/ 5 w 14"/>
                  <a:gd name="T59" fmla="*/ 9 h 11"/>
                  <a:gd name="T60" fmla="*/ 7 w 14"/>
                  <a:gd name="T61" fmla="*/ 9 h 11"/>
                  <a:gd name="T62" fmla="*/ 9 w 14"/>
                  <a:gd name="T63" fmla="*/ 10 h 11"/>
                  <a:gd name="T64" fmla="*/ 11 w 14"/>
                  <a:gd name="T65" fmla="*/ 11 h 11"/>
                  <a:gd name="T66" fmla="*/ 11 w 14"/>
                  <a:gd name="T67" fmla="*/ 10 h 11"/>
                  <a:gd name="T68" fmla="*/ 11 w 14"/>
                  <a:gd name="T69" fmla="*/ 8 h 11"/>
                  <a:gd name="T70" fmla="*/ 12 w 14"/>
                  <a:gd name="T71" fmla="*/ 6 h 11"/>
                  <a:gd name="T72" fmla="*/ 12 w 14"/>
                  <a:gd name="T73" fmla="*/ 4 h 11"/>
                  <a:gd name="T74" fmla="*/ 13 w 14"/>
                  <a:gd name="T75" fmla="*/ 3 h 11"/>
                  <a:gd name="T76" fmla="*/ 14 w 14"/>
                  <a:gd name="T77" fmla="*/ 3 h 11"/>
                  <a:gd name="T78" fmla="*/ 14 w 14"/>
                  <a:gd name="T79" fmla="*/ 2 h 11"/>
                  <a:gd name="T80" fmla="*/ 13 w 14"/>
                  <a:gd name="T81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" h="11">
                    <a:moveTo>
                      <a:pt x="13" y="2"/>
                    </a:moveTo>
                    <a:cubicBezTo>
                      <a:pt x="13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10" y="10"/>
                      <a:pt x="10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2" y="8"/>
                      <a:pt x="12" y="7"/>
                      <a:pt x="12" y="6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6" name="Freeform 105"/>
              <p:cNvSpPr>
                <a:spLocks/>
              </p:cNvSpPr>
              <p:nvPr/>
            </p:nvSpPr>
            <p:spPr bwMode="auto">
              <a:xfrm>
                <a:off x="5813427" y="1930401"/>
                <a:ext cx="400050" cy="420688"/>
              </a:xfrm>
              <a:custGeom>
                <a:avLst/>
                <a:gdLst>
                  <a:gd name="T0" fmla="*/ 15 w 37"/>
                  <a:gd name="T1" fmla="*/ 35 h 39"/>
                  <a:gd name="T2" fmla="*/ 18 w 37"/>
                  <a:gd name="T3" fmla="*/ 37 h 39"/>
                  <a:gd name="T4" fmla="*/ 20 w 37"/>
                  <a:gd name="T5" fmla="*/ 39 h 39"/>
                  <a:gd name="T6" fmla="*/ 22 w 37"/>
                  <a:gd name="T7" fmla="*/ 37 h 39"/>
                  <a:gd name="T8" fmla="*/ 25 w 37"/>
                  <a:gd name="T9" fmla="*/ 36 h 39"/>
                  <a:gd name="T10" fmla="*/ 26 w 37"/>
                  <a:gd name="T11" fmla="*/ 35 h 39"/>
                  <a:gd name="T12" fmla="*/ 24 w 37"/>
                  <a:gd name="T13" fmla="*/ 32 h 39"/>
                  <a:gd name="T14" fmla="*/ 23 w 37"/>
                  <a:gd name="T15" fmla="*/ 30 h 39"/>
                  <a:gd name="T16" fmla="*/ 22 w 37"/>
                  <a:gd name="T17" fmla="*/ 28 h 39"/>
                  <a:gd name="T18" fmla="*/ 24 w 37"/>
                  <a:gd name="T19" fmla="*/ 26 h 39"/>
                  <a:gd name="T20" fmla="*/ 25 w 37"/>
                  <a:gd name="T21" fmla="*/ 27 h 39"/>
                  <a:gd name="T22" fmla="*/ 27 w 37"/>
                  <a:gd name="T23" fmla="*/ 26 h 39"/>
                  <a:gd name="T24" fmla="*/ 29 w 37"/>
                  <a:gd name="T25" fmla="*/ 23 h 39"/>
                  <a:gd name="T26" fmla="*/ 31 w 37"/>
                  <a:gd name="T27" fmla="*/ 20 h 39"/>
                  <a:gd name="T28" fmla="*/ 31 w 37"/>
                  <a:gd name="T29" fmla="*/ 19 h 39"/>
                  <a:gd name="T30" fmla="*/ 32 w 37"/>
                  <a:gd name="T31" fmla="*/ 17 h 39"/>
                  <a:gd name="T32" fmla="*/ 33 w 37"/>
                  <a:gd name="T33" fmla="*/ 15 h 39"/>
                  <a:gd name="T34" fmla="*/ 32 w 37"/>
                  <a:gd name="T35" fmla="*/ 13 h 39"/>
                  <a:gd name="T36" fmla="*/ 30 w 37"/>
                  <a:gd name="T37" fmla="*/ 10 h 39"/>
                  <a:gd name="T38" fmla="*/ 32 w 37"/>
                  <a:gd name="T39" fmla="*/ 7 h 39"/>
                  <a:gd name="T40" fmla="*/ 35 w 37"/>
                  <a:gd name="T41" fmla="*/ 6 h 39"/>
                  <a:gd name="T42" fmla="*/ 37 w 37"/>
                  <a:gd name="T43" fmla="*/ 5 h 39"/>
                  <a:gd name="T44" fmla="*/ 33 w 37"/>
                  <a:gd name="T45" fmla="*/ 4 h 39"/>
                  <a:gd name="T46" fmla="*/ 31 w 37"/>
                  <a:gd name="T47" fmla="*/ 1 h 39"/>
                  <a:gd name="T48" fmla="*/ 29 w 37"/>
                  <a:gd name="T49" fmla="*/ 0 h 39"/>
                  <a:gd name="T50" fmla="*/ 26 w 37"/>
                  <a:gd name="T51" fmla="*/ 1 h 39"/>
                  <a:gd name="T52" fmla="*/ 22 w 37"/>
                  <a:gd name="T53" fmla="*/ 3 h 39"/>
                  <a:gd name="T54" fmla="*/ 24 w 37"/>
                  <a:gd name="T55" fmla="*/ 9 h 39"/>
                  <a:gd name="T56" fmla="*/ 20 w 37"/>
                  <a:gd name="T57" fmla="*/ 12 h 39"/>
                  <a:gd name="T58" fmla="*/ 19 w 37"/>
                  <a:gd name="T59" fmla="*/ 16 h 39"/>
                  <a:gd name="T60" fmla="*/ 17 w 37"/>
                  <a:gd name="T61" fmla="*/ 15 h 39"/>
                  <a:gd name="T62" fmla="*/ 14 w 37"/>
                  <a:gd name="T63" fmla="*/ 17 h 39"/>
                  <a:gd name="T64" fmla="*/ 13 w 37"/>
                  <a:gd name="T65" fmla="*/ 19 h 39"/>
                  <a:gd name="T66" fmla="*/ 11 w 37"/>
                  <a:gd name="T67" fmla="*/ 22 h 39"/>
                  <a:gd name="T68" fmla="*/ 7 w 37"/>
                  <a:gd name="T69" fmla="*/ 22 h 39"/>
                  <a:gd name="T70" fmla="*/ 2 w 37"/>
                  <a:gd name="T71" fmla="*/ 21 h 39"/>
                  <a:gd name="T72" fmla="*/ 1 w 37"/>
                  <a:gd name="T73" fmla="*/ 22 h 39"/>
                  <a:gd name="T74" fmla="*/ 3 w 37"/>
                  <a:gd name="T75" fmla="*/ 25 h 39"/>
                  <a:gd name="T76" fmla="*/ 6 w 37"/>
                  <a:gd name="T77" fmla="*/ 26 h 39"/>
                  <a:gd name="T78" fmla="*/ 7 w 37"/>
                  <a:gd name="T79" fmla="*/ 29 h 39"/>
                  <a:gd name="T80" fmla="*/ 4 w 37"/>
                  <a:gd name="T81" fmla="*/ 32 h 39"/>
                  <a:gd name="T82" fmla="*/ 4 w 37"/>
                  <a:gd name="T83" fmla="*/ 35 h 39"/>
                  <a:gd name="T84" fmla="*/ 8 w 37"/>
                  <a:gd name="T85" fmla="*/ 34 h 39"/>
                  <a:gd name="T86" fmla="*/ 12 w 37"/>
                  <a:gd name="T87" fmla="*/ 34 h 39"/>
                  <a:gd name="T88" fmla="*/ 15 w 37"/>
                  <a:gd name="T89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7" h="39">
                    <a:moveTo>
                      <a:pt x="15" y="34"/>
                    </a:move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5" y="35"/>
                      <a:pt x="15" y="35"/>
                    </a:cubicBezTo>
                    <a:cubicBezTo>
                      <a:pt x="15" y="35"/>
                      <a:pt x="16" y="36"/>
                      <a:pt x="16" y="36"/>
                    </a:cubicBezTo>
                    <a:cubicBezTo>
                      <a:pt x="16" y="36"/>
                      <a:pt x="17" y="36"/>
                      <a:pt x="17" y="36"/>
                    </a:cubicBezTo>
                    <a:cubicBezTo>
                      <a:pt x="17" y="36"/>
                      <a:pt x="17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8"/>
                      <a:pt x="21" y="38"/>
                      <a:pt x="21" y="38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5" y="37"/>
                      <a:pt x="25" y="36"/>
                      <a:pt x="25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6" y="37"/>
                      <a:pt x="27" y="37"/>
                      <a:pt x="27" y="36"/>
                    </a:cubicBezTo>
                    <a:cubicBezTo>
                      <a:pt x="27" y="36"/>
                      <a:pt x="27" y="36"/>
                      <a:pt x="26" y="35"/>
                    </a:cubicBezTo>
                    <a:cubicBezTo>
                      <a:pt x="26" y="35"/>
                      <a:pt x="26" y="35"/>
                      <a:pt x="26" y="34"/>
                    </a:cubicBezTo>
                    <a:cubicBezTo>
                      <a:pt x="26" y="34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3" y="30"/>
                      <a:pt x="23" y="31"/>
                      <a:pt x="22" y="31"/>
                    </a:cubicBezTo>
                    <a:cubicBezTo>
                      <a:pt x="22" y="30"/>
                      <a:pt x="22" y="30"/>
                      <a:pt x="22" y="29"/>
                    </a:cubicBezTo>
                    <a:cubicBezTo>
                      <a:pt x="22" y="29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4" y="27"/>
                      <a:pt x="23" y="27"/>
                      <a:pt x="23" y="27"/>
                    </a:cubicBezTo>
                    <a:cubicBezTo>
                      <a:pt x="23" y="26"/>
                      <a:pt x="23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7"/>
                      <a:pt x="24" y="27"/>
                    </a:cubicBezTo>
                    <a:cubicBezTo>
                      <a:pt x="24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6" y="26"/>
                    </a:cubicBezTo>
                    <a:cubicBezTo>
                      <a:pt x="26" y="26"/>
                      <a:pt x="26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5"/>
                      <a:pt x="28" y="24"/>
                      <a:pt x="28" y="2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2" y="20"/>
                      <a:pt x="32" y="20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7"/>
                      <a:pt x="32" y="17"/>
                      <a:pt x="32" y="17"/>
                    </a:cubicBezTo>
                    <a:cubicBezTo>
                      <a:pt x="32" y="17"/>
                      <a:pt x="32" y="16"/>
                      <a:pt x="32" y="16"/>
                    </a:cubicBezTo>
                    <a:cubicBezTo>
                      <a:pt x="32" y="16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3" y="15"/>
                    </a:cubicBezTo>
                    <a:cubicBezTo>
                      <a:pt x="33" y="15"/>
                      <a:pt x="34" y="14"/>
                      <a:pt x="33" y="14"/>
                    </a:cubicBezTo>
                    <a:cubicBezTo>
                      <a:pt x="33" y="13"/>
                      <a:pt x="33" y="14"/>
                      <a:pt x="33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0"/>
                      <a:pt x="30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7"/>
                      <a:pt x="31" y="7"/>
                      <a:pt x="32" y="7"/>
                    </a:cubicBezTo>
                    <a:cubicBezTo>
                      <a:pt x="33" y="8"/>
                      <a:pt x="33" y="8"/>
                      <a:pt x="34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7"/>
                      <a:pt x="35" y="7"/>
                      <a:pt x="35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6"/>
                      <a:pt x="36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5"/>
                      <a:pt x="36" y="5"/>
                      <a:pt x="35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4" y="1"/>
                      <a:pt x="23" y="2"/>
                      <a:pt x="23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4"/>
                      <a:pt x="23" y="5"/>
                    </a:cubicBezTo>
                    <a:cubicBezTo>
                      <a:pt x="23" y="5"/>
                      <a:pt x="23" y="5"/>
                      <a:pt x="24" y="6"/>
                    </a:cubicBezTo>
                    <a:cubicBezTo>
                      <a:pt x="24" y="7"/>
                      <a:pt x="25" y="8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0" y="10"/>
                      <a:pt x="20" y="11"/>
                      <a:pt x="20" y="12"/>
                    </a:cubicBezTo>
                    <a:cubicBezTo>
                      <a:pt x="19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20" y="15"/>
                      <a:pt x="20" y="15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18" y="15"/>
                      <a:pt x="17" y="15"/>
                      <a:pt x="17" y="15"/>
                    </a:cubicBezTo>
                    <a:cubicBezTo>
                      <a:pt x="17" y="15"/>
                      <a:pt x="16" y="15"/>
                      <a:pt x="16" y="16"/>
                    </a:cubicBezTo>
                    <a:cubicBezTo>
                      <a:pt x="15" y="16"/>
                      <a:pt x="16" y="17"/>
                      <a:pt x="15" y="17"/>
                    </a:cubicBezTo>
                    <a:cubicBezTo>
                      <a:pt x="15" y="17"/>
                      <a:pt x="15" y="17"/>
                      <a:pt x="14" y="17"/>
                    </a:cubicBezTo>
                    <a:cubicBezTo>
                      <a:pt x="14" y="17"/>
                      <a:pt x="14" y="17"/>
                      <a:pt x="13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20"/>
                      <a:pt x="13" y="20"/>
                      <a:pt x="13" y="21"/>
                    </a:cubicBezTo>
                    <a:cubicBezTo>
                      <a:pt x="12" y="21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0" y="22"/>
                    </a:cubicBezTo>
                    <a:cubicBezTo>
                      <a:pt x="9" y="22"/>
                      <a:pt x="9" y="22"/>
                      <a:pt x="8" y="22"/>
                    </a:cubicBezTo>
                    <a:cubicBezTo>
                      <a:pt x="8" y="22"/>
                      <a:pt x="8" y="22"/>
                      <a:pt x="7" y="22"/>
                    </a:cubicBezTo>
                    <a:cubicBezTo>
                      <a:pt x="7" y="22"/>
                      <a:pt x="6" y="22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3" y="22"/>
                      <a:pt x="3" y="21"/>
                      <a:pt x="2" y="21"/>
                    </a:cubicBezTo>
                    <a:cubicBezTo>
                      <a:pt x="2" y="21"/>
                      <a:pt x="1" y="21"/>
                      <a:pt x="1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2"/>
                    </a:cubicBezTo>
                    <a:cubicBezTo>
                      <a:pt x="1" y="22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5"/>
                      <a:pt x="3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6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2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3" y="34"/>
                      <a:pt x="4" y="34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5" y="35"/>
                    </a:cubicBezTo>
                    <a:cubicBezTo>
                      <a:pt x="5" y="34"/>
                      <a:pt x="6" y="35"/>
                      <a:pt x="7" y="35"/>
                    </a:cubicBezTo>
                    <a:cubicBezTo>
                      <a:pt x="7" y="34"/>
                      <a:pt x="7" y="34"/>
                      <a:pt x="8" y="34"/>
                    </a:cubicBezTo>
                    <a:cubicBezTo>
                      <a:pt x="8" y="34"/>
                      <a:pt x="8" y="34"/>
                      <a:pt x="9" y="34"/>
                    </a:cubicBezTo>
                    <a:cubicBezTo>
                      <a:pt x="9" y="34"/>
                      <a:pt x="10" y="34"/>
                      <a:pt x="10" y="34"/>
                    </a:cubicBezTo>
                    <a:cubicBezTo>
                      <a:pt x="11" y="35"/>
                      <a:pt x="11" y="35"/>
                      <a:pt x="12" y="34"/>
                    </a:cubicBezTo>
                    <a:cubicBezTo>
                      <a:pt x="12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3"/>
                      <a:pt x="14" y="33"/>
                      <a:pt x="15" y="3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7" name="Freeform 106"/>
              <p:cNvSpPr>
                <a:spLocks/>
              </p:cNvSpPr>
              <p:nvPr/>
            </p:nvSpPr>
            <p:spPr bwMode="auto">
              <a:xfrm>
                <a:off x="4421189" y="2676526"/>
                <a:ext cx="215900" cy="355600"/>
              </a:xfrm>
              <a:custGeom>
                <a:avLst/>
                <a:gdLst>
                  <a:gd name="T0" fmla="*/ 11 w 20"/>
                  <a:gd name="T1" fmla="*/ 31 h 33"/>
                  <a:gd name="T2" fmla="*/ 14 w 20"/>
                  <a:gd name="T3" fmla="*/ 31 h 33"/>
                  <a:gd name="T4" fmla="*/ 16 w 20"/>
                  <a:gd name="T5" fmla="*/ 31 h 33"/>
                  <a:gd name="T6" fmla="*/ 18 w 20"/>
                  <a:gd name="T7" fmla="*/ 32 h 33"/>
                  <a:gd name="T8" fmla="*/ 19 w 20"/>
                  <a:gd name="T9" fmla="*/ 33 h 33"/>
                  <a:gd name="T10" fmla="*/ 20 w 20"/>
                  <a:gd name="T11" fmla="*/ 32 h 33"/>
                  <a:gd name="T12" fmla="*/ 20 w 20"/>
                  <a:gd name="T13" fmla="*/ 31 h 33"/>
                  <a:gd name="T14" fmla="*/ 19 w 20"/>
                  <a:gd name="T15" fmla="*/ 28 h 33"/>
                  <a:gd name="T16" fmla="*/ 17 w 20"/>
                  <a:gd name="T17" fmla="*/ 25 h 33"/>
                  <a:gd name="T18" fmla="*/ 16 w 20"/>
                  <a:gd name="T19" fmla="*/ 23 h 33"/>
                  <a:gd name="T20" fmla="*/ 16 w 20"/>
                  <a:gd name="T21" fmla="*/ 22 h 33"/>
                  <a:gd name="T22" fmla="*/ 16 w 20"/>
                  <a:gd name="T23" fmla="*/ 20 h 33"/>
                  <a:gd name="T24" fmla="*/ 17 w 20"/>
                  <a:gd name="T25" fmla="*/ 19 h 33"/>
                  <a:gd name="T26" fmla="*/ 18 w 20"/>
                  <a:gd name="T27" fmla="*/ 17 h 33"/>
                  <a:gd name="T28" fmla="*/ 18 w 20"/>
                  <a:gd name="T29" fmla="*/ 16 h 33"/>
                  <a:gd name="T30" fmla="*/ 18 w 20"/>
                  <a:gd name="T31" fmla="*/ 14 h 33"/>
                  <a:gd name="T32" fmla="*/ 16 w 20"/>
                  <a:gd name="T33" fmla="*/ 12 h 33"/>
                  <a:gd name="T34" fmla="*/ 15 w 20"/>
                  <a:gd name="T35" fmla="*/ 11 h 33"/>
                  <a:gd name="T36" fmla="*/ 15 w 20"/>
                  <a:gd name="T37" fmla="*/ 9 h 33"/>
                  <a:gd name="T38" fmla="*/ 17 w 20"/>
                  <a:gd name="T39" fmla="*/ 9 h 33"/>
                  <a:gd name="T40" fmla="*/ 18 w 20"/>
                  <a:gd name="T41" fmla="*/ 8 h 33"/>
                  <a:gd name="T42" fmla="*/ 17 w 20"/>
                  <a:gd name="T43" fmla="*/ 6 h 33"/>
                  <a:gd name="T44" fmla="*/ 17 w 20"/>
                  <a:gd name="T45" fmla="*/ 4 h 33"/>
                  <a:gd name="T46" fmla="*/ 17 w 20"/>
                  <a:gd name="T47" fmla="*/ 2 h 33"/>
                  <a:gd name="T48" fmla="*/ 15 w 20"/>
                  <a:gd name="T49" fmla="*/ 0 h 33"/>
                  <a:gd name="T50" fmla="*/ 14 w 20"/>
                  <a:gd name="T51" fmla="*/ 0 h 33"/>
                  <a:gd name="T52" fmla="*/ 15 w 20"/>
                  <a:gd name="T53" fmla="*/ 2 h 33"/>
                  <a:gd name="T54" fmla="*/ 16 w 20"/>
                  <a:gd name="T55" fmla="*/ 3 h 33"/>
                  <a:gd name="T56" fmla="*/ 15 w 20"/>
                  <a:gd name="T57" fmla="*/ 5 h 33"/>
                  <a:gd name="T58" fmla="*/ 14 w 20"/>
                  <a:gd name="T59" fmla="*/ 6 h 33"/>
                  <a:gd name="T60" fmla="*/ 13 w 20"/>
                  <a:gd name="T61" fmla="*/ 8 h 33"/>
                  <a:gd name="T62" fmla="*/ 12 w 20"/>
                  <a:gd name="T63" fmla="*/ 10 h 33"/>
                  <a:gd name="T64" fmla="*/ 12 w 20"/>
                  <a:gd name="T65" fmla="*/ 11 h 33"/>
                  <a:gd name="T66" fmla="*/ 10 w 20"/>
                  <a:gd name="T67" fmla="*/ 13 h 33"/>
                  <a:gd name="T68" fmla="*/ 9 w 20"/>
                  <a:gd name="T69" fmla="*/ 15 h 33"/>
                  <a:gd name="T70" fmla="*/ 9 w 20"/>
                  <a:gd name="T71" fmla="*/ 16 h 33"/>
                  <a:gd name="T72" fmla="*/ 8 w 20"/>
                  <a:gd name="T73" fmla="*/ 18 h 33"/>
                  <a:gd name="T74" fmla="*/ 7 w 20"/>
                  <a:gd name="T75" fmla="*/ 18 h 33"/>
                  <a:gd name="T76" fmla="*/ 6 w 20"/>
                  <a:gd name="T77" fmla="*/ 17 h 33"/>
                  <a:gd name="T78" fmla="*/ 4 w 20"/>
                  <a:gd name="T79" fmla="*/ 18 h 33"/>
                  <a:gd name="T80" fmla="*/ 3 w 20"/>
                  <a:gd name="T81" fmla="*/ 19 h 33"/>
                  <a:gd name="T82" fmla="*/ 1 w 20"/>
                  <a:gd name="T83" fmla="*/ 21 h 33"/>
                  <a:gd name="T84" fmla="*/ 1 w 20"/>
                  <a:gd name="T85" fmla="*/ 23 h 33"/>
                  <a:gd name="T86" fmla="*/ 0 w 20"/>
                  <a:gd name="T87" fmla="*/ 24 h 33"/>
                  <a:gd name="T88" fmla="*/ 1 w 20"/>
                  <a:gd name="T89" fmla="*/ 24 h 33"/>
                  <a:gd name="T90" fmla="*/ 3 w 20"/>
                  <a:gd name="T91" fmla="*/ 26 h 33"/>
                  <a:gd name="T92" fmla="*/ 4 w 20"/>
                  <a:gd name="T93" fmla="*/ 29 h 33"/>
                  <a:gd name="T94" fmla="*/ 4 w 20"/>
                  <a:gd name="T95" fmla="*/ 31 h 33"/>
                  <a:gd name="T96" fmla="*/ 7 w 20"/>
                  <a:gd name="T97" fmla="*/ 31 h 33"/>
                  <a:gd name="T98" fmla="*/ 8 w 20"/>
                  <a:gd name="T99" fmla="*/ 31 h 33"/>
                  <a:gd name="T100" fmla="*/ 10 w 20"/>
                  <a:gd name="T101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" h="33">
                    <a:moveTo>
                      <a:pt x="10" y="31"/>
                    </a:moveTo>
                    <a:cubicBezTo>
                      <a:pt x="10" y="31"/>
                      <a:pt x="10" y="31"/>
                      <a:pt x="11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19" y="30"/>
                      <a:pt x="19" y="29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7"/>
                      <a:pt x="19" y="27"/>
                      <a:pt x="18" y="26"/>
                    </a:cubicBezTo>
                    <a:cubicBezTo>
                      <a:pt x="18" y="26"/>
                      <a:pt x="18" y="25"/>
                      <a:pt x="17" y="25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9"/>
                      <a:pt x="16" y="20"/>
                      <a:pt x="16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8" y="14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7" y="6"/>
                      <a:pt x="18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2" y="11"/>
                      <a:pt x="12" y="11"/>
                    </a:cubicBezTo>
                    <a:cubicBezTo>
                      <a:pt x="11" y="11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8" y="18"/>
                    </a:cubicBezTo>
                    <a:cubicBezTo>
                      <a:pt x="8" y="18"/>
                      <a:pt x="8" y="19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4" y="18"/>
                      <a:pt x="4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1" y="21"/>
                      <a:pt x="1" y="21"/>
                    </a:cubicBezTo>
                    <a:cubicBezTo>
                      <a:pt x="1" y="21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2" y="25"/>
                    </a:cubicBezTo>
                    <a:cubicBezTo>
                      <a:pt x="2" y="25"/>
                      <a:pt x="2" y="26"/>
                      <a:pt x="3" y="26"/>
                    </a:cubicBezTo>
                    <a:cubicBezTo>
                      <a:pt x="3" y="27"/>
                      <a:pt x="3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0"/>
                      <a:pt x="9" y="31"/>
                      <a:pt x="10" y="3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8" name="Freeform 107"/>
              <p:cNvSpPr>
                <a:spLocks/>
              </p:cNvSpPr>
              <p:nvPr/>
            </p:nvSpPr>
            <p:spPr bwMode="auto">
              <a:xfrm>
                <a:off x="3783014" y="2686051"/>
                <a:ext cx="206375" cy="173038"/>
              </a:xfrm>
              <a:custGeom>
                <a:avLst/>
                <a:gdLst>
                  <a:gd name="T0" fmla="*/ 18 w 19"/>
                  <a:gd name="T1" fmla="*/ 10 h 16"/>
                  <a:gd name="T2" fmla="*/ 18 w 19"/>
                  <a:gd name="T3" fmla="*/ 8 h 16"/>
                  <a:gd name="T4" fmla="*/ 18 w 19"/>
                  <a:gd name="T5" fmla="*/ 7 h 16"/>
                  <a:gd name="T6" fmla="*/ 17 w 19"/>
                  <a:gd name="T7" fmla="*/ 5 h 16"/>
                  <a:gd name="T8" fmla="*/ 17 w 19"/>
                  <a:gd name="T9" fmla="*/ 3 h 16"/>
                  <a:gd name="T10" fmla="*/ 16 w 19"/>
                  <a:gd name="T11" fmla="*/ 1 h 16"/>
                  <a:gd name="T12" fmla="*/ 14 w 19"/>
                  <a:gd name="T13" fmla="*/ 1 h 16"/>
                  <a:gd name="T14" fmla="*/ 12 w 19"/>
                  <a:gd name="T15" fmla="*/ 1 h 16"/>
                  <a:gd name="T16" fmla="*/ 11 w 19"/>
                  <a:gd name="T17" fmla="*/ 2 h 16"/>
                  <a:gd name="T18" fmla="*/ 9 w 19"/>
                  <a:gd name="T19" fmla="*/ 1 h 16"/>
                  <a:gd name="T20" fmla="*/ 7 w 19"/>
                  <a:gd name="T21" fmla="*/ 1 h 16"/>
                  <a:gd name="T22" fmla="*/ 5 w 19"/>
                  <a:gd name="T23" fmla="*/ 0 h 16"/>
                  <a:gd name="T24" fmla="*/ 4 w 19"/>
                  <a:gd name="T25" fmla="*/ 0 h 16"/>
                  <a:gd name="T26" fmla="*/ 4 w 19"/>
                  <a:gd name="T27" fmla="*/ 2 h 16"/>
                  <a:gd name="T28" fmla="*/ 2 w 19"/>
                  <a:gd name="T29" fmla="*/ 3 h 16"/>
                  <a:gd name="T30" fmla="*/ 1 w 19"/>
                  <a:gd name="T31" fmla="*/ 4 h 16"/>
                  <a:gd name="T32" fmla="*/ 1 w 19"/>
                  <a:gd name="T33" fmla="*/ 5 h 16"/>
                  <a:gd name="T34" fmla="*/ 2 w 19"/>
                  <a:gd name="T35" fmla="*/ 7 h 16"/>
                  <a:gd name="T36" fmla="*/ 3 w 19"/>
                  <a:gd name="T37" fmla="*/ 8 h 16"/>
                  <a:gd name="T38" fmla="*/ 4 w 19"/>
                  <a:gd name="T39" fmla="*/ 9 h 16"/>
                  <a:gd name="T40" fmla="*/ 5 w 19"/>
                  <a:gd name="T41" fmla="*/ 10 h 16"/>
                  <a:gd name="T42" fmla="*/ 6 w 19"/>
                  <a:gd name="T43" fmla="*/ 10 h 16"/>
                  <a:gd name="T44" fmla="*/ 7 w 19"/>
                  <a:gd name="T45" fmla="*/ 8 h 16"/>
                  <a:gd name="T46" fmla="*/ 9 w 19"/>
                  <a:gd name="T47" fmla="*/ 8 h 16"/>
                  <a:gd name="T48" fmla="*/ 11 w 19"/>
                  <a:gd name="T49" fmla="*/ 9 h 16"/>
                  <a:gd name="T50" fmla="*/ 12 w 19"/>
                  <a:gd name="T51" fmla="*/ 11 h 16"/>
                  <a:gd name="T52" fmla="*/ 11 w 19"/>
                  <a:gd name="T53" fmla="*/ 12 h 16"/>
                  <a:gd name="T54" fmla="*/ 12 w 19"/>
                  <a:gd name="T55" fmla="*/ 12 h 16"/>
                  <a:gd name="T56" fmla="*/ 14 w 19"/>
                  <a:gd name="T57" fmla="*/ 12 h 16"/>
                  <a:gd name="T58" fmla="*/ 14 w 19"/>
                  <a:gd name="T59" fmla="*/ 14 h 16"/>
                  <a:gd name="T60" fmla="*/ 15 w 19"/>
                  <a:gd name="T61" fmla="*/ 15 h 16"/>
                  <a:gd name="T62" fmla="*/ 17 w 19"/>
                  <a:gd name="T63" fmla="*/ 14 h 16"/>
                  <a:gd name="T64" fmla="*/ 18 w 19"/>
                  <a:gd name="T65" fmla="*/ 14 h 16"/>
                  <a:gd name="T66" fmla="*/ 17 w 19"/>
                  <a:gd name="T67" fmla="*/ 12 h 16"/>
                  <a:gd name="T68" fmla="*/ 19 w 19"/>
                  <a:gd name="T69" fmla="*/ 12 h 16"/>
                  <a:gd name="T70" fmla="*/ 18 w 19"/>
                  <a:gd name="T7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16">
                    <a:moveTo>
                      <a:pt x="18" y="11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5"/>
                      <a:pt x="18" y="5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6" y="4"/>
                      <a:pt x="17" y="4"/>
                      <a:pt x="17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1" y="9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4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5" y="15"/>
                      <a:pt x="15" y="16"/>
                      <a:pt x="15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9" name="Freeform 108"/>
              <p:cNvSpPr>
                <a:spLocks/>
              </p:cNvSpPr>
              <p:nvPr/>
            </p:nvSpPr>
            <p:spPr bwMode="auto">
              <a:xfrm>
                <a:off x="3827464" y="2686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0" name="Freeform 109"/>
              <p:cNvSpPr>
                <a:spLocks/>
              </p:cNvSpPr>
              <p:nvPr/>
            </p:nvSpPr>
            <p:spPr bwMode="auto">
              <a:xfrm>
                <a:off x="3783014" y="27400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1" name="Freeform 110"/>
              <p:cNvSpPr>
                <a:spLocks/>
              </p:cNvSpPr>
              <p:nvPr/>
            </p:nvSpPr>
            <p:spPr bwMode="auto">
              <a:xfrm>
                <a:off x="4106864" y="2730501"/>
                <a:ext cx="119063" cy="204788"/>
              </a:xfrm>
              <a:custGeom>
                <a:avLst/>
                <a:gdLst>
                  <a:gd name="T0" fmla="*/ 11 w 11"/>
                  <a:gd name="T1" fmla="*/ 12 h 19"/>
                  <a:gd name="T2" fmla="*/ 11 w 11"/>
                  <a:gd name="T3" fmla="*/ 11 h 19"/>
                  <a:gd name="T4" fmla="*/ 11 w 11"/>
                  <a:gd name="T5" fmla="*/ 10 h 19"/>
                  <a:gd name="T6" fmla="*/ 11 w 11"/>
                  <a:gd name="T7" fmla="*/ 8 h 19"/>
                  <a:gd name="T8" fmla="*/ 10 w 11"/>
                  <a:gd name="T9" fmla="*/ 6 h 19"/>
                  <a:gd name="T10" fmla="*/ 10 w 11"/>
                  <a:gd name="T11" fmla="*/ 5 h 19"/>
                  <a:gd name="T12" fmla="*/ 10 w 11"/>
                  <a:gd name="T13" fmla="*/ 3 h 19"/>
                  <a:gd name="T14" fmla="*/ 10 w 11"/>
                  <a:gd name="T15" fmla="*/ 2 h 19"/>
                  <a:gd name="T16" fmla="*/ 10 w 11"/>
                  <a:gd name="T17" fmla="*/ 1 h 19"/>
                  <a:gd name="T18" fmla="*/ 10 w 11"/>
                  <a:gd name="T19" fmla="*/ 1 h 19"/>
                  <a:gd name="T20" fmla="*/ 9 w 11"/>
                  <a:gd name="T21" fmla="*/ 1 h 19"/>
                  <a:gd name="T22" fmla="*/ 7 w 11"/>
                  <a:gd name="T23" fmla="*/ 0 h 19"/>
                  <a:gd name="T24" fmla="*/ 7 w 11"/>
                  <a:gd name="T25" fmla="*/ 1 h 19"/>
                  <a:gd name="T26" fmla="*/ 6 w 11"/>
                  <a:gd name="T27" fmla="*/ 1 h 19"/>
                  <a:gd name="T28" fmla="*/ 5 w 11"/>
                  <a:gd name="T29" fmla="*/ 1 h 19"/>
                  <a:gd name="T30" fmla="*/ 3 w 11"/>
                  <a:gd name="T31" fmla="*/ 1 h 19"/>
                  <a:gd name="T32" fmla="*/ 2 w 11"/>
                  <a:gd name="T33" fmla="*/ 1 h 19"/>
                  <a:gd name="T34" fmla="*/ 1 w 11"/>
                  <a:gd name="T35" fmla="*/ 2 h 19"/>
                  <a:gd name="T36" fmla="*/ 1 w 11"/>
                  <a:gd name="T37" fmla="*/ 3 h 19"/>
                  <a:gd name="T38" fmla="*/ 1 w 11"/>
                  <a:gd name="T39" fmla="*/ 4 h 19"/>
                  <a:gd name="T40" fmla="*/ 1 w 11"/>
                  <a:gd name="T41" fmla="*/ 5 h 19"/>
                  <a:gd name="T42" fmla="*/ 1 w 11"/>
                  <a:gd name="T43" fmla="*/ 5 h 19"/>
                  <a:gd name="T44" fmla="*/ 2 w 11"/>
                  <a:gd name="T45" fmla="*/ 6 h 19"/>
                  <a:gd name="T46" fmla="*/ 1 w 11"/>
                  <a:gd name="T47" fmla="*/ 7 h 19"/>
                  <a:gd name="T48" fmla="*/ 1 w 11"/>
                  <a:gd name="T49" fmla="*/ 8 h 19"/>
                  <a:gd name="T50" fmla="*/ 1 w 11"/>
                  <a:gd name="T51" fmla="*/ 9 h 19"/>
                  <a:gd name="T52" fmla="*/ 1 w 11"/>
                  <a:gd name="T53" fmla="*/ 11 h 19"/>
                  <a:gd name="T54" fmla="*/ 0 w 11"/>
                  <a:gd name="T55" fmla="*/ 12 h 19"/>
                  <a:gd name="T56" fmla="*/ 0 w 11"/>
                  <a:gd name="T57" fmla="*/ 13 h 19"/>
                  <a:gd name="T58" fmla="*/ 0 w 11"/>
                  <a:gd name="T59" fmla="*/ 14 h 19"/>
                  <a:gd name="T60" fmla="*/ 0 w 11"/>
                  <a:gd name="T61" fmla="*/ 16 h 19"/>
                  <a:gd name="T62" fmla="*/ 1 w 11"/>
                  <a:gd name="T63" fmla="*/ 17 h 19"/>
                  <a:gd name="T64" fmla="*/ 1 w 11"/>
                  <a:gd name="T65" fmla="*/ 18 h 19"/>
                  <a:gd name="T66" fmla="*/ 1 w 11"/>
                  <a:gd name="T67" fmla="*/ 18 h 19"/>
                  <a:gd name="T68" fmla="*/ 2 w 11"/>
                  <a:gd name="T69" fmla="*/ 18 h 19"/>
                  <a:gd name="T70" fmla="*/ 2 w 11"/>
                  <a:gd name="T71" fmla="*/ 19 h 19"/>
                  <a:gd name="T72" fmla="*/ 3 w 11"/>
                  <a:gd name="T73" fmla="*/ 18 h 19"/>
                  <a:gd name="T74" fmla="*/ 5 w 11"/>
                  <a:gd name="T75" fmla="*/ 18 h 19"/>
                  <a:gd name="T76" fmla="*/ 6 w 11"/>
                  <a:gd name="T77" fmla="*/ 17 h 19"/>
                  <a:gd name="T78" fmla="*/ 7 w 11"/>
                  <a:gd name="T79" fmla="*/ 17 h 19"/>
                  <a:gd name="T80" fmla="*/ 7 w 11"/>
                  <a:gd name="T81" fmla="*/ 17 h 19"/>
                  <a:gd name="T82" fmla="*/ 8 w 11"/>
                  <a:gd name="T83" fmla="*/ 16 h 19"/>
                  <a:gd name="T84" fmla="*/ 9 w 11"/>
                  <a:gd name="T85" fmla="*/ 16 h 19"/>
                  <a:gd name="T86" fmla="*/ 10 w 11"/>
                  <a:gd name="T87" fmla="*/ 16 h 19"/>
                  <a:gd name="T88" fmla="*/ 11 w 11"/>
                  <a:gd name="T89" fmla="*/ 15 h 19"/>
                  <a:gd name="T90" fmla="*/ 11 w 11"/>
                  <a:gd name="T91" fmla="*/ 15 h 19"/>
                  <a:gd name="T92" fmla="*/ 11 w 11"/>
                  <a:gd name="T93" fmla="*/ 15 h 19"/>
                  <a:gd name="T94" fmla="*/ 11 w 11"/>
                  <a:gd name="T95" fmla="*/ 14 h 19"/>
                  <a:gd name="T96" fmla="*/ 11 w 11"/>
                  <a:gd name="T97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" h="19">
                    <a:moveTo>
                      <a:pt x="11" y="12"/>
                    </a:moveTo>
                    <a:cubicBezTo>
                      <a:pt x="10" y="12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7"/>
                      <a:pt x="10" y="7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6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3" y="19"/>
                      <a:pt x="3" y="18"/>
                      <a:pt x="3" y="18"/>
                    </a:cubicBezTo>
                    <a:cubicBezTo>
                      <a:pt x="4" y="18"/>
                      <a:pt x="4" y="18"/>
                      <a:pt x="5" y="18"/>
                    </a:cubicBezTo>
                    <a:cubicBezTo>
                      <a:pt x="5" y="18"/>
                      <a:pt x="5" y="17"/>
                      <a:pt x="6" y="17"/>
                    </a:cubicBezTo>
                    <a:cubicBezTo>
                      <a:pt x="6" y="17"/>
                      <a:pt x="6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1" y="13"/>
                      <a:pt x="11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2" name="Freeform 111"/>
              <p:cNvSpPr>
                <a:spLocks/>
              </p:cNvSpPr>
              <p:nvPr/>
            </p:nvSpPr>
            <p:spPr bwMode="auto">
              <a:xfrm>
                <a:off x="4518027" y="3205164"/>
                <a:ext cx="53975" cy="53975"/>
              </a:xfrm>
              <a:custGeom>
                <a:avLst/>
                <a:gdLst>
                  <a:gd name="T0" fmla="*/ 2 w 5"/>
                  <a:gd name="T1" fmla="*/ 2 h 5"/>
                  <a:gd name="T2" fmla="*/ 3 w 5"/>
                  <a:gd name="T3" fmla="*/ 2 h 5"/>
                  <a:gd name="T4" fmla="*/ 4 w 5"/>
                  <a:gd name="T5" fmla="*/ 2 h 5"/>
                  <a:gd name="T6" fmla="*/ 5 w 5"/>
                  <a:gd name="T7" fmla="*/ 2 h 5"/>
                  <a:gd name="T8" fmla="*/ 4 w 5"/>
                  <a:gd name="T9" fmla="*/ 1 h 5"/>
                  <a:gd name="T10" fmla="*/ 3 w 5"/>
                  <a:gd name="T11" fmla="*/ 1 h 5"/>
                  <a:gd name="T12" fmla="*/ 2 w 5"/>
                  <a:gd name="T13" fmla="*/ 1 h 5"/>
                  <a:gd name="T14" fmla="*/ 1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1 w 5"/>
                  <a:gd name="T31" fmla="*/ 4 h 5"/>
                  <a:gd name="T32" fmla="*/ 2 w 5"/>
                  <a:gd name="T33" fmla="*/ 3 h 5"/>
                  <a:gd name="T34" fmla="*/ 2 w 5"/>
                  <a:gd name="T3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" h="5">
                    <a:moveTo>
                      <a:pt x="2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2" y="4"/>
                      <a:pt x="1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3" name="Freeform 112"/>
              <p:cNvSpPr>
                <a:spLocks/>
              </p:cNvSpPr>
              <p:nvPr/>
            </p:nvSpPr>
            <p:spPr bwMode="auto">
              <a:xfrm>
                <a:off x="4506914" y="3259139"/>
                <a:ext cx="346075" cy="388938"/>
              </a:xfrm>
              <a:custGeom>
                <a:avLst/>
                <a:gdLst>
                  <a:gd name="T0" fmla="*/ 31 w 32"/>
                  <a:gd name="T1" fmla="*/ 18 h 36"/>
                  <a:gd name="T2" fmla="*/ 31 w 32"/>
                  <a:gd name="T3" fmla="*/ 15 h 36"/>
                  <a:gd name="T4" fmla="*/ 30 w 32"/>
                  <a:gd name="T5" fmla="*/ 15 h 36"/>
                  <a:gd name="T6" fmla="*/ 28 w 32"/>
                  <a:gd name="T7" fmla="*/ 15 h 36"/>
                  <a:gd name="T8" fmla="*/ 27 w 32"/>
                  <a:gd name="T9" fmla="*/ 15 h 36"/>
                  <a:gd name="T10" fmla="*/ 27 w 32"/>
                  <a:gd name="T11" fmla="*/ 12 h 36"/>
                  <a:gd name="T12" fmla="*/ 26 w 32"/>
                  <a:gd name="T13" fmla="*/ 9 h 36"/>
                  <a:gd name="T14" fmla="*/ 26 w 32"/>
                  <a:gd name="T15" fmla="*/ 6 h 36"/>
                  <a:gd name="T16" fmla="*/ 26 w 32"/>
                  <a:gd name="T17" fmla="*/ 4 h 36"/>
                  <a:gd name="T18" fmla="*/ 23 w 32"/>
                  <a:gd name="T19" fmla="*/ 4 h 36"/>
                  <a:gd name="T20" fmla="*/ 22 w 32"/>
                  <a:gd name="T21" fmla="*/ 3 h 36"/>
                  <a:gd name="T22" fmla="*/ 20 w 32"/>
                  <a:gd name="T23" fmla="*/ 4 h 36"/>
                  <a:gd name="T24" fmla="*/ 20 w 32"/>
                  <a:gd name="T25" fmla="*/ 6 h 36"/>
                  <a:gd name="T26" fmla="*/ 18 w 32"/>
                  <a:gd name="T27" fmla="*/ 6 h 36"/>
                  <a:gd name="T28" fmla="*/ 16 w 32"/>
                  <a:gd name="T29" fmla="*/ 7 h 36"/>
                  <a:gd name="T30" fmla="*/ 14 w 32"/>
                  <a:gd name="T31" fmla="*/ 5 h 36"/>
                  <a:gd name="T32" fmla="*/ 13 w 32"/>
                  <a:gd name="T33" fmla="*/ 3 h 36"/>
                  <a:gd name="T34" fmla="*/ 13 w 32"/>
                  <a:gd name="T35" fmla="*/ 1 h 36"/>
                  <a:gd name="T36" fmla="*/ 12 w 32"/>
                  <a:gd name="T37" fmla="*/ 0 h 36"/>
                  <a:gd name="T38" fmla="*/ 8 w 32"/>
                  <a:gd name="T39" fmla="*/ 0 h 36"/>
                  <a:gd name="T40" fmla="*/ 5 w 32"/>
                  <a:gd name="T41" fmla="*/ 0 h 36"/>
                  <a:gd name="T42" fmla="*/ 3 w 32"/>
                  <a:gd name="T43" fmla="*/ 1 h 36"/>
                  <a:gd name="T44" fmla="*/ 2 w 32"/>
                  <a:gd name="T45" fmla="*/ 1 h 36"/>
                  <a:gd name="T46" fmla="*/ 2 w 32"/>
                  <a:gd name="T47" fmla="*/ 3 h 36"/>
                  <a:gd name="T48" fmla="*/ 3 w 32"/>
                  <a:gd name="T49" fmla="*/ 5 h 36"/>
                  <a:gd name="T50" fmla="*/ 4 w 32"/>
                  <a:gd name="T51" fmla="*/ 7 h 36"/>
                  <a:gd name="T52" fmla="*/ 4 w 32"/>
                  <a:gd name="T53" fmla="*/ 9 h 36"/>
                  <a:gd name="T54" fmla="*/ 4 w 32"/>
                  <a:gd name="T55" fmla="*/ 12 h 36"/>
                  <a:gd name="T56" fmla="*/ 5 w 32"/>
                  <a:gd name="T57" fmla="*/ 14 h 36"/>
                  <a:gd name="T58" fmla="*/ 5 w 32"/>
                  <a:gd name="T59" fmla="*/ 18 h 36"/>
                  <a:gd name="T60" fmla="*/ 4 w 32"/>
                  <a:gd name="T61" fmla="*/ 18 h 36"/>
                  <a:gd name="T62" fmla="*/ 3 w 32"/>
                  <a:gd name="T63" fmla="*/ 21 h 36"/>
                  <a:gd name="T64" fmla="*/ 2 w 32"/>
                  <a:gd name="T65" fmla="*/ 22 h 36"/>
                  <a:gd name="T66" fmla="*/ 2 w 32"/>
                  <a:gd name="T67" fmla="*/ 25 h 36"/>
                  <a:gd name="T68" fmla="*/ 1 w 32"/>
                  <a:gd name="T69" fmla="*/ 27 h 36"/>
                  <a:gd name="T70" fmla="*/ 0 w 32"/>
                  <a:gd name="T71" fmla="*/ 30 h 36"/>
                  <a:gd name="T72" fmla="*/ 0 w 32"/>
                  <a:gd name="T73" fmla="*/ 33 h 36"/>
                  <a:gd name="T74" fmla="*/ 1 w 32"/>
                  <a:gd name="T75" fmla="*/ 33 h 36"/>
                  <a:gd name="T76" fmla="*/ 3 w 32"/>
                  <a:gd name="T77" fmla="*/ 32 h 36"/>
                  <a:gd name="T78" fmla="*/ 5 w 32"/>
                  <a:gd name="T79" fmla="*/ 33 h 36"/>
                  <a:gd name="T80" fmla="*/ 8 w 32"/>
                  <a:gd name="T81" fmla="*/ 33 h 36"/>
                  <a:gd name="T82" fmla="*/ 12 w 32"/>
                  <a:gd name="T83" fmla="*/ 33 h 36"/>
                  <a:gd name="T84" fmla="*/ 15 w 32"/>
                  <a:gd name="T85" fmla="*/ 33 h 36"/>
                  <a:gd name="T86" fmla="*/ 17 w 32"/>
                  <a:gd name="T87" fmla="*/ 34 h 36"/>
                  <a:gd name="T88" fmla="*/ 20 w 32"/>
                  <a:gd name="T89" fmla="*/ 35 h 36"/>
                  <a:gd name="T90" fmla="*/ 23 w 32"/>
                  <a:gd name="T91" fmla="*/ 35 h 36"/>
                  <a:gd name="T92" fmla="*/ 24 w 32"/>
                  <a:gd name="T93" fmla="*/ 35 h 36"/>
                  <a:gd name="T94" fmla="*/ 28 w 32"/>
                  <a:gd name="T95" fmla="*/ 35 h 36"/>
                  <a:gd name="T96" fmla="*/ 29 w 32"/>
                  <a:gd name="T97" fmla="*/ 34 h 36"/>
                  <a:gd name="T98" fmla="*/ 26 w 32"/>
                  <a:gd name="T99" fmla="*/ 27 h 36"/>
                  <a:gd name="T100" fmla="*/ 26 w 32"/>
                  <a:gd name="T101" fmla="*/ 22 h 36"/>
                  <a:gd name="T102" fmla="*/ 27 w 32"/>
                  <a:gd name="T103" fmla="*/ 21 h 36"/>
                  <a:gd name="T104" fmla="*/ 30 w 32"/>
                  <a:gd name="T105" fmla="*/ 21 h 36"/>
                  <a:gd name="T106" fmla="*/ 31 w 32"/>
                  <a:gd name="T107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36">
                    <a:moveTo>
                      <a:pt x="31" y="18"/>
                    </a:move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1" y="16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0" y="15"/>
                    </a:cubicBezTo>
                    <a:cubicBezTo>
                      <a:pt x="30" y="15"/>
                      <a:pt x="29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8" y="15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9"/>
                    </a:cubicBezTo>
                    <a:cubicBezTo>
                      <a:pt x="26" y="8"/>
                      <a:pt x="26" y="8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4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2" y="4"/>
                      <a:pt x="22" y="3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5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6" y="15"/>
                      <a:pt x="6" y="16"/>
                    </a:cubicBezTo>
                    <a:cubicBezTo>
                      <a:pt x="6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3" y="19"/>
                    </a:cubicBezTo>
                    <a:cubicBezTo>
                      <a:pt x="3" y="19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1" y="28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3"/>
                      <a:pt x="3" y="32"/>
                      <a:pt x="3" y="32"/>
                    </a:cubicBezTo>
                    <a:cubicBezTo>
                      <a:pt x="3" y="32"/>
                      <a:pt x="4" y="33"/>
                      <a:pt x="4" y="33"/>
                    </a:cubicBezTo>
                    <a:cubicBezTo>
                      <a:pt x="4" y="33"/>
                      <a:pt x="4" y="33"/>
                      <a:pt x="5" y="33"/>
                    </a:cubicBezTo>
                    <a:cubicBezTo>
                      <a:pt x="5" y="33"/>
                      <a:pt x="5" y="33"/>
                      <a:pt x="6" y="34"/>
                    </a:cubicBezTo>
                    <a:cubicBezTo>
                      <a:pt x="7" y="34"/>
                      <a:pt x="7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1" y="33"/>
                      <a:pt x="12" y="33"/>
                    </a:cubicBezTo>
                    <a:cubicBezTo>
                      <a:pt x="12" y="33"/>
                      <a:pt x="13" y="33"/>
                      <a:pt x="13" y="34"/>
                    </a:cubicBezTo>
                    <a:cubicBezTo>
                      <a:pt x="14" y="34"/>
                      <a:pt x="14" y="33"/>
                      <a:pt x="15" y="33"/>
                    </a:cubicBezTo>
                    <a:cubicBezTo>
                      <a:pt x="16" y="33"/>
                      <a:pt x="16" y="33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1" y="35"/>
                      <a:pt x="21" y="35"/>
                      <a:pt x="22" y="35"/>
                    </a:cubicBezTo>
                    <a:cubicBezTo>
                      <a:pt x="22" y="35"/>
                      <a:pt x="22" y="35"/>
                      <a:pt x="23" y="35"/>
                    </a:cubicBezTo>
                    <a:cubicBezTo>
                      <a:pt x="23" y="36"/>
                      <a:pt x="23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7" y="35"/>
                      <a:pt x="27" y="35"/>
                      <a:pt x="28" y="35"/>
                    </a:cubicBezTo>
                    <a:cubicBezTo>
                      <a:pt x="28" y="34"/>
                      <a:pt x="28" y="34"/>
                      <a:pt x="29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8"/>
                      <a:pt x="26" y="27"/>
                    </a:cubicBezTo>
                    <a:cubicBezTo>
                      <a:pt x="26" y="26"/>
                      <a:pt x="26" y="25"/>
                      <a:pt x="26" y="24"/>
                    </a:cubicBezTo>
                    <a:cubicBezTo>
                      <a:pt x="26" y="24"/>
                      <a:pt x="26" y="23"/>
                      <a:pt x="26" y="22"/>
                    </a:cubicBezTo>
                    <a:cubicBezTo>
                      <a:pt x="26" y="22"/>
                      <a:pt x="26" y="21"/>
                      <a:pt x="26" y="21"/>
                    </a:cubicBezTo>
                    <a:cubicBezTo>
                      <a:pt x="26" y="21"/>
                      <a:pt x="27" y="21"/>
                      <a:pt x="27" y="21"/>
                    </a:cubicBezTo>
                    <a:cubicBezTo>
                      <a:pt x="28" y="21"/>
                      <a:pt x="28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1" y="21"/>
                      <a:pt x="31" y="21"/>
                    </a:cubicBezTo>
                    <a:cubicBezTo>
                      <a:pt x="32" y="21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4" name="Freeform 113"/>
              <p:cNvSpPr>
                <a:spLocks/>
              </p:cNvSpPr>
              <p:nvPr/>
            </p:nvSpPr>
            <p:spPr bwMode="auto">
              <a:xfrm>
                <a:off x="4981577" y="3076576"/>
                <a:ext cx="312738" cy="377825"/>
              </a:xfrm>
              <a:custGeom>
                <a:avLst/>
                <a:gdLst>
                  <a:gd name="T0" fmla="*/ 27 w 29"/>
                  <a:gd name="T1" fmla="*/ 29 h 35"/>
                  <a:gd name="T2" fmla="*/ 27 w 29"/>
                  <a:gd name="T3" fmla="*/ 26 h 35"/>
                  <a:gd name="T4" fmla="*/ 26 w 29"/>
                  <a:gd name="T5" fmla="*/ 24 h 35"/>
                  <a:gd name="T6" fmla="*/ 27 w 29"/>
                  <a:gd name="T7" fmla="*/ 22 h 35"/>
                  <a:gd name="T8" fmla="*/ 26 w 29"/>
                  <a:gd name="T9" fmla="*/ 20 h 35"/>
                  <a:gd name="T10" fmla="*/ 26 w 29"/>
                  <a:gd name="T11" fmla="*/ 18 h 35"/>
                  <a:gd name="T12" fmla="*/ 26 w 29"/>
                  <a:gd name="T13" fmla="*/ 17 h 35"/>
                  <a:gd name="T14" fmla="*/ 28 w 29"/>
                  <a:gd name="T15" fmla="*/ 16 h 35"/>
                  <a:gd name="T16" fmla="*/ 28 w 29"/>
                  <a:gd name="T17" fmla="*/ 15 h 35"/>
                  <a:gd name="T18" fmla="*/ 27 w 29"/>
                  <a:gd name="T19" fmla="*/ 14 h 35"/>
                  <a:gd name="T20" fmla="*/ 26 w 29"/>
                  <a:gd name="T21" fmla="*/ 14 h 35"/>
                  <a:gd name="T22" fmla="*/ 24 w 29"/>
                  <a:gd name="T23" fmla="*/ 13 h 35"/>
                  <a:gd name="T24" fmla="*/ 22 w 29"/>
                  <a:gd name="T25" fmla="*/ 9 h 35"/>
                  <a:gd name="T26" fmla="*/ 19 w 29"/>
                  <a:gd name="T27" fmla="*/ 7 h 35"/>
                  <a:gd name="T28" fmla="*/ 15 w 29"/>
                  <a:gd name="T29" fmla="*/ 5 h 35"/>
                  <a:gd name="T30" fmla="*/ 13 w 29"/>
                  <a:gd name="T31" fmla="*/ 3 h 35"/>
                  <a:gd name="T32" fmla="*/ 14 w 29"/>
                  <a:gd name="T33" fmla="*/ 2 h 35"/>
                  <a:gd name="T34" fmla="*/ 13 w 29"/>
                  <a:gd name="T35" fmla="*/ 1 h 35"/>
                  <a:gd name="T36" fmla="*/ 12 w 29"/>
                  <a:gd name="T37" fmla="*/ 0 h 35"/>
                  <a:gd name="T38" fmla="*/ 10 w 29"/>
                  <a:gd name="T39" fmla="*/ 0 h 35"/>
                  <a:gd name="T40" fmla="*/ 9 w 29"/>
                  <a:gd name="T41" fmla="*/ 2 h 35"/>
                  <a:gd name="T42" fmla="*/ 8 w 29"/>
                  <a:gd name="T43" fmla="*/ 4 h 35"/>
                  <a:gd name="T44" fmla="*/ 7 w 29"/>
                  <a:gd name="T45" fmla="*/ 4 h 35"/>
                  <a:gd name="T46" fmla="*/ 4 w 29"/>
                  <a:gd name="T47" fmla="*/ 4 h 35"/>
                  <a:gd name="T48" fmla="*/ 5 w 29"/>
                  <a:gd name="T49" fmla="*/ 5 h 35"/>
                  <a:gd name="T50" fmla="*/ 5 w 29"/>
                  <a:gd name="T51" fmla="*/ 7 h 35"/>
                  <a:gd name="T52" fmla="*/ 4 w 29"/>
                  <a:gd name="T53" fmla="*/ 7 h 35"/>
                  <a:gd name="T54" fmla="*/ 5 w 29"/>
                  <a:gd name="T55" fmla="*/ 9 h 35"/>
                  <a:gd name="T56" fmla="*/ 4 w 29"/>
                  <a:gd name="T57" fmla="*/ 10 h 35"/>
                  <a:gd name="T58" fmla="*/ 4 w 29"/>
                  <a:gd name="T59" fmla="*/ 12 h 35"/>
                  <a:gd name="T60" fmla="*/ 3 w 29"/>
                  <a:gd name="T61" fmla="*/ 13 h 35"/>
                  <a:gd name="T62" fmla="*/ 2 w 29"/>
                  <a:gd name="T63" fmla="*/ 12 h 35"/>
                  <a:gd name="T64" fmla="*/ 1 w 29"/>
                  <a:gd name="T65" fmla="*/ 11 h 35"/>
                  <a:gd name="T66" fmla="*/ 1 w 29"/>
                  <a:gd name="T67" fmla="*/ 14 h 35"/>
                  <a:gd name="T68" fmla="*/ 2 w 29"/>
                  <a:gd name="T69" fmla="*/ 17 h 35"/>
                  <a:gd name="T70" fmla="*/ 2 w 29"/>
                  <a:gd name="T71" fmla="*/ 18 h 35"/>
                  <a:gd name="T72" fmla="*/ 2 w 29"/>
                  <a:gd name="T73" fmla="*/ 20 h 35"/>
                  <a:gd name="T74" fmla="*/ 3 w 29"/>
                  <a:gd name="T75" fmla="*/ 22 h 35"/>
                  <a:gd name="T76" fmla="*/ 4 w 29"/>
                  <a:gd name="T77" fmla="*/ 24 h 35"/>
                  <a:gd name="T78" fmla="*/ 5 w 29"/>
                  <a:gd name="T79" fmla="*/ 26 h 35"/>
                  <a:gd name="T80" fmla="*/ 6 w 29"/>
                  <a:gd name="T81" fmla="*/ 25 h 35"/>
                  <a:gd name="T82" fmla="*/ 8 w 29"/>
                  <a:gd name="T83" fmla="*/ 26 h 35"/>
                  <a:gd name="T84" fmla="*/ 11 w 29"/>
                  <a:gd name="T85" fmla="*/ 28 h 35"/>
                  <a:gd name="T86" fmla="*/ 13 w 29"/>
                  <a:gd name="T87" fmla="*/ 29 h 35"/>
                  <a:gd name="T88" fmla="*/ 14 w 29"/>
                  <a:gd name="T89" fmla="*/ 30 h 35"/>
                  <a:gd name="T90" fmla="*/ 15 w 29"/>
                  <a:gd name="T91" fmla="*/ 33 h 35"/>
                  <a:gd name="T92" fmla="*/ 15 w 29"/>
                  <a:gd name="T93" fmla="*/ 34 h 35"/>
                  <a:gd name="T94" fmla="*/ 16 w 29"/>
                  <a:gd name="T95" fmla="*/ 34 h 35"/>
                  <a:gd name="T96" fmla="*/ 18 w 29"/>
                  <a:gd name="T97" fmla="*/ 34 h 35"/>
                  <a:gd name="T98" fmla="*/ 19 w 29"/>
                  <a:gd name="T99" fmla="*/ 35 h 35"/>
                  <a:gd name="T100" fmla="*/ 20 w 29"/>
                  <a:gd name="T101" fmla="*/ 34 h 35"/>
                  <a:gd name="T102" fmla="*/ 22 w 29"/>
                  <a:gd name="T103" fmla="*/ 34 h 35"/>
                  <a:gd name="T104" fmla="*/ 23 w 29"/>
                  <a:gd name="T105" fmla="*/ 33 h 35"/>
                  <a:gd name="T106" fmla="*/ 25 w 29"/>
                  <a:gd name="T107" fmla="*/ 33 h 35"/>
                  <a:gd name="T108" fmla="*/ 26 w 29"/>
                  <a:gd name="T109" fmla="*/ 33 h 35"/>
                  <a:gd name="T110" fmla="*/ 27 w 29"/>
                  <a:gd name="T111" fmla="*/ 32 h 35"/>
                  <a:gd name="T112" fmla="*/ 28 w 29"/>
                  <a:gd name="T113" fmla="*/ 31 h 35"/>
                  <a:gd name="T114" fmla="*/ 29 w 29"/>
                  <a:gd name="T1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" h="35">
                    <a:moveTo>
                      <a:pt x="28" y="30"/>
                    </a:moveTo>
                    <a:cubicBezTo>
                      <a:pt x="27" y="30"/>
                      <a:pt x="27" y="29"/>
                      <a:pt x="27" y="29"/>
                    </a:cubicBezTo>
                    <a:cubicBezTo>
                      <a:pt x="27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6"/>
                    </a:cubicBezTo>
                    <a:cubicBezTo>
                      <a:pt x="26" y="26"/>
                      <a:pt x="27" y="25"/>
                      <a:pt x="26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1"/>
                      <a:pt x="27" y="21"/>
                      <a:pt x="27" y="20"/>
                    </a:cubicBezTo>
                    <a:cubicBezTo>
                      <a:pt x="27" y="20"/>
                      <a:pt x="26" y="20"/>
                      <a:pt x="26" y="20"/>
                    </a:cubicBezTo>
                    <a:cubicBezTo>
                      <a:pt x="26" y="19"/>
                      <a:pt x="26" y="19"/>
                      <a:pt x="25" y="19"/>
                    </a:cubicBezTo>
                    <a:cubicBezTo>
                      <a:pt x="25" y="18"/>
                      <a:pt x="26" y="18"/>
                      <a:pt x="26" y="18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7" y="16"/>
                      <a:pt x="28" y="16"/>
                    </a:cubicBezTo>
                    <a:cubicBezTo>
                      <a:pt x="28" y="16"/>
                      <a:pt x="28" y="17"/>
                      <a:pt x="28" y="16"/>
                    </a:cubicBezTo>
                    <a:cubicBezTo>
                      <a:pt x="29" y="16"/>
                      <a:pt x="29" y="16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6" y="14"/>
                      <a:pt x="26" y="14"/>
                    </a:cubicBezTo>
                    <a:cubicBezTo>
                      <a:pt x="26" y="14"/>
                      <a:pt x="25" y="14"/>
                      <a:pt x="25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2"/>
                      <a:pt x="23" y="12"/>
                      <a:pt x="22" y="11"/>
                    </a:cubicBezTo>
                    <a:cubicBezTo>
                      <a:pt x="22" y="10"/>
                      <a:pt x="23" y="10"/>
                      <a:pt x="22" y="9"/>
                    </a:cubicBezTo>
                    <a:cubicBezTo>
                      <a:pt x="22" y="9"/>
                      <a:pt x="21" y="9"/>
                      <a:pt x="21" y="8"/>
                    </a:cubicBezTo>
                    <a:cubicBezTo>
                      <a:pt x="20" y="8"/>
                      <a:pt x="20" y="8"/>
                      <a:pt x="19" y="7"/>
                    </a:cubicBezTo>
                    <a:cubicBezTo>
                      <a:pt x="19" y="7"/>
                      <a:pt x="18" y="6"/>
                      <a:pt x="18" y="6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4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6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1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1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5" y="25"/>
                      <a:pt x="5" y="25"/>
                    </a:cubicBezTo>
                    <a:cubicBezTo>
                      <a:pt x="5" y="25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6" y="26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7"/>
                      <a:pt x="9" y="27"/>
                      <a:pt x="9" y="27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2" y="28"/>
                      <a:pt x="13" y="28"/>
                      <a:pt x="13" y="29"/>
                    </a:cubicBezTo>
                    <a:cubicBezTo>
                      <a:pt x="13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5" y="32"/>
                      <a:pt x="14" y="32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19" y="34"/>
                      <a:pt x="19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5"/>
                      <a:pt x="21" y="35"/>
                    </a:cubicBezTo>
                    <a:cubicBezTo>
                      <a:pt x="22" y="35"/>
                      <a:pt x="22" y="34"/>
                      <a:pt x="22" y="34"/>
                    </a:cubicBezTo>
                    <a:cubicBezTo>
                      <a:pt x="22" y="34"/>
                      <a:pt x="22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4" y="33"/>
                      <a:pt x="24" y="34"/>
                      <a:pt x="24" y="34"/>
                    </a:cubicBezTo>
                    <a:cubicBezTo>
                      <a:pt x="24" y="34"/>
                      <a:pt x="24" y="33"/>
                      <a:pt x="25" y="33"/>
                    </a:cubicBezTo>
                    <a:cubicBezTo>
                      <a:pt x="25" y="33"/>
                      <a:pt x="25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3"/>
                      <a:pt x="26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32"/>
                      <a:pt x="28" y="32"/>
                      <a:pt x="28" y="32"/>
                    </a:cubicBezTo>
                    <a:cubicBezTo>
                      <a:pt x="28" y="32"/>
                      <a:pt x="28" y="32"/>
                      <a:pt x="28" y="31"/>
                    </a:cubicBezTo>
                    <a:cubicBezTo>
                      <a:pt x="28" y="31"/>
                      <a:pt x="29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8" y="30"/>
                      <a:pt x="28" y="30"/>
                      <a:pt x="28" y="3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5" name="Freeform 114"/>
              <p:cNvSpPr>
                <a:spLocks/>
              </p:cNvSpPr>
              <p:nvPr/>
            </p:nvSpPr>
            <p:spPr bwMode="auto">
              <a:xfrm>
                <a:off x="5111752" y="3378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6" name="Freeform 115"/>
              <p:cNvSpPr>
                <a:spLocks/>
              </p:cNvSpPr>
              <p:nvPr/>
            </p:nvSpPr>
            <p:spPr bwMode="auto">
              <a:xfrm>
                <a:off x="5100639" y="2632076"/>
                <a:ext cx="409575" cy="346075"/>
              </a:xfrm>
              <a:custGeom>
                <a:avLst/>
                <a:gdLst>
                  <a:gd name="T0" fmla="*/ 36 w 38"/>
                  <a:gd name="T1" fmla="*/ 19 h 32"/>
                  <a:gd name="T2" fmla="*/ 34 w 38"/>
                  <a:gd name="T3" fmla="*/ 18 h 32"/>
                  <a:gd name="T4" fmla="*/ 31 w 38"/>
                  <a:gd name="T5" fmla="*/ 17 h 32"/>
                  <a:gd name="T6" fmla="*/ 28 w 38"/>
                  <a:gd name="T7" fmla="*/ 16 h 32"/>
                  <a:gd name="T8" fmla="*/ 26 w 38"/>
                  <a:gd name="T9" fmla="*/ 16 h 32"/>
                  <a:gd name="T10" fmla="*/ 25 w 38"/>
                  <a:gd name="T11" fmla="*/ 13 h 32"/>
                  <a:gd name="T12" fmla="*/ 24 w 38"/>
                  <a:gd name="T13" fmla="*/ 11 h 32"/>
                  <a:gd name="T14" fmla="*/ 24 w 38"/>
                  <a:gd name="T15" fmla="*/ 10 h 32"/>
                  <a:gd name="T16" fmla="*/ 23 w 38"/>
                  <a:gd name="T17" fmla="*/ 10 h 32"/>
                  <a:gd name="T18" fmla="*/ 22 w 38"/>
                  <a:gd name="T19" fmla="*/ 10 h 32"/>
                  <a:gd name="T20" fmla="*/ 22 w 38"/>
                  <a:gd name="T21" fmla="*/ 7 h 32"/>
                  <a:gd name="T22" fmla="*/ 23 w 38"/>
                  <a:gd name="T23" fmla="*/ 6 h 32"/>
                  <a:gd name="T24" fmla="*/ 21 w 38"/>
                  <a:gd name="T25" fmla="*/ 4 h 32"/>
                  <a:gd name="T26" fmla="*/ 20 w 38"/>
                  <a:gd name="T27" fmla="*/ 2 h 32"/>
                  <a:gd name="T28" fmla="*/ 17 w 38"/>
                  <a:gd name="T29" fmla="*/ 1 h 32"/>
                  <a:gd name="T30" fmla="*/ 16 w 38"/>
                  <a:gd name="T31" fmla="*/ 0 h 32"/>
                  <a:gd name="T32" fmla="*/ 14 w 38"/>
                  <a:gd name="T33" fmla="*/ 1 h 32"/>
                  <a:gd name="T34" fmla="*/ 13 w 38"/>
                  <a:gd name="T35" fmla="*/ 1 h 32"/>
                  <a:gd name="T36" fmla="*/ 11 w 38"/>
                  <a:gd name="T37" fmla="*/ 1 h 32"/>
                  <a:gd name="T38" fmla="*/ 11 w 38"/>
                  <a:gd name="T39" fmla="*/ 3 h 32"/>
                  <a:gd name="T40" fmla="*/ 9 w 38"/>
                  <a:gd name="T41" fmla="*/ 2 h 32"/>
                  <a:gd name="T42" fmla="*/ 8 w 38"/>
                  <a:gd name="T43" fmla="*/ 2 h 32"/>
                  <a:gd name="T44" fmla="*/ 7 w 38"/>
                  <a:gd name="T45" fmla="*/ 5 h 32"/>
                  <a:gd name="T46" fmla="*/ 6 w 38"/>
                  <a:gd name="T47" fmla="*/ 6 h 32"/>
                  <a:gd name="T48" fmla="*/ 5 w 38"/>
                  <a:gd name="T49" fmla="*/ 7 h 32"/>
                  <a:gd name="T50" fmla="*/ 5 w 38"/>
                  <a:gd name="T51" fmla="*/ 9 h 32"/>
                  <a:gd name="T52" fmla="*/ 4 w 38"/>
                  <a:gd name="T53" fmla="*/ 10 h 32"/>
                  <a:gd name="T54" fmla="*/ 3 w 38"/>
                  <a:gd name="T55" fmla="*/ 12 h 32"/>
                  <a:gd name="T56" fmla="*/ 2 w 38"/>
                  <a:gd name="T57" fmla="*/ 15 h 32"/>
                  <a:gd name="T58" fmla="*/ 2 w 38"/>
                  <a:gd name="T59" fmla="*/ 16 h 32"/>
                  <a:gd name="T60" fmla="*/ 2 w 38"/>
                  <a:gd name="T61" fmla="*/ 18 h 32"/>
                  <a:gd name="T62" fmla="*/ 0 w 38"/>
                  <a:gd name="T63" fmla="*/ 17 h 32"/>
                  <a:gd name="T64" fmla="*/ 0 w 38"/>
                  <a:gd name="T65" fmla="*/ 19 h 32"/>
                  <a:gd name="T66" fmla="*/ 2 w 38"/>
                  <a:gd name="T67" fmla="*/ 20 h 32"/>
                  <a:gd name="T68" fmla="*/ 4 w 38"/>
                  <a:gd name="T69" fmla="*/ 22 h 32"/>
                  <a:gd name="T70" fmla="*/ 5 w 38"/>
                  <a:gd name="T71" fmla="*/ 24 h 32"/>
                  <a:gd name="T72" fmla="*/ 6 w 38"/>
                  <a:gd name="T73" fmla="*/ 26 h 32"/>
                  <a:gd name="T74" fmla="*/ 7 w 38"/>
                  <a:gd name="T75" fmla="*/ 27 h 32"/>
                  <a:gd name="T76" fmla="*/ 7 w 38"/>
                  <a:gd name="T77" fmla="*/ 28 h 32"/>
                  <a:gd name="T78" fmla="*/ 8 w 38"/>
                  <a:gd name="T79" fmla="*/ 29 h 32"/>
                  <a:gd name="T80" fmla="*/ 10 w 38"/>
                  <a:gd name="T81" fmla="*/ 29 h 32"/>
                  <a:gd name="T82" fmla="*/ 12 w 38"/>
                  <a:gd name="T83" fmla="*/ 31 h 32"/>
                  <a:gd name="T84" fmla="*/ 14 w 38"/>
                  <a:gd name="T85" fmla="*/ 31 h 32"/>
                  <a:gd name="T86" fmla="*/ 16 w 38"/>
                  <a:gd name="T87" fmla="*/ 32 h 32"/>
                  <a:gd name="T88" fmla="*/ 17 w 38"/>
                  <a:gd name="T89" fmla="*/ 31 h 32"/>
                  <a:gd name="T90" fmla="*/ 19 w 38"/>
                  <a:gd name="T91" fmla="*/ 30 h 32"/>
                  <a:gd name="T92" fmla="*/ 20 w 38"/>
                  <a:gd name="T93" fmla="*/ 30 h 32"/>
                  <a:gd name="T94" fmla="*/ 22 w 38"/>
                  <a:gd name="T95" fmla="*/ 30 h 32"/>
                  <a:gd name="T96" fmla="*/ 23 w 38"/>
                  <a:gd name="T97" fmla="*/ 30 h 32"/>
                  <a:gd name="T98" fmla="*/ 25 w 38"/>
                  <a:gd name="T99" fmla="*/ 29 h 32"/>
                  <a:gd name="T100" fmla="*/ 26 w 38"/>
                  <a:gd name="T101" fmla="*/ 28 h 32"/>
                  <a:gd name="T102" fmla="*/ 29 w 38"/>
                  <a:gd name="T103" fmla="*/ 28 h 32"/>
                  <a:gd name="T104" fmla="*/ 30 w 38"/>
                  <a:gd name="T105" fmla="*/ 27 h 32"/>
                  <a:gd name="T106" fmla="*/ 32 w 38"/>
                  <a:gd name="T107" fmla="*/ 25 h 32"/>
                  <a:gd name="T108" fmla="*/ 34 w 38"/>
                  <a:gd name="T109" fmla="*/ 23 h 32"/>
                  <a:gd name="T110" fmla="*/ 36 w 38"/>
                  <a:gd name="T111" fmla="*/ 21 h 32"/>
                  <a:gd name="T112" fmla="*/ 37 w 38"/>
                  <a:gd name="T113" fmla="*/ 19 h 32"/>
                  <a:gd name="T114" fmla="*/ 37 w 38"/>
                  <a:gd name="T115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8" h="32">
                    <a:moveTo>
                      <a:pt x="37" y="19"/>
                    </a:moveTo>
                    <a:cubicBezTo>
                      <a:pt x="37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4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2" y="18"/>
                      <a:pt x="32" y="17"/>
                      <a:pt x="31" y="17"/>
                    </a:cubicBezTo>
                    <a:cubicBezTo>
                      <a:pt x="30" y="17"/>
                      <a:pt x="30" y="17"/>
                      <a:pt x="29" y="17"/>
                    </a:cubicBezTo>
                    <a:cubicBezTo>
                      <a:pt x="28" y="17"/>
                      <a:pt x="28" y="17"/>
                      <a:pt x="28" y="16"/>
                    </a:cubicBezTo>
                    <a:cubicBezTo>
                      <a:pt x="27" y="16"/>
                      <a:pt x="27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4"/>
                      <a:pt x="26" y="13"/>
                      <a:pt x="25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2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1"/>
                      <a:pt x="22" y="11"/>
                    </a:cubicBezTo>
                    <a:cubicBezTo>
                      <a:pt x="22" y="11"/>
                      <a:pt x="22" y="10"/>
                      <a:pt x="22" y="10"/>
                    </a:cubicBezTo>
                    <a:cubicBezTo>
                      <a:pt x="21" y="9"/>
                      <a:pt x="22" y="9"/>
                      <a:pt x="22" y="8"/>
                    </a:cubicBezTo>
                    <a:cubicBezTo>
                      <a:pt x="22" y="8"/>
                      <a:pt x="22" y="8"/>
                      <a:pt x="22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5"/>
                    </a:cubicBezTo>
                    <a:cubicBezTo>
                      <a:pt x="22" y="5"/>
                      <a:pt x="22" y="5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4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19"/>
                      <a:pt x="1" y="20"/>
                    </a:cubicBezTo>
                    <a:cubicBezTo>
                      <a:pt x="1" y="20"/>
                      <a:pt x="2" y="20"/>
                      <a:pt x="2" y="20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5" y="23"/>
                      <a:pt x="4" y="23"/>
                      <a:pt x="5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5" y="25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4" y="31"/>
                      <a:pt x="14" y="31"/>
                    </a:cubicBezTo>
                    <a:cubicBezTo>
                      <a:pt x="14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20" y="30"/>
                    </a:cubicBezTo>
                    <a:cubicBezTo>
                      <a:pt x="20" y="30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6" y="29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7" y="28"/>
                      <a:pt x="27" y="27"/>
                    </a:cubicBezTo>
                    <a:cubicBezTo>
                      <a:pt x="28" y="27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2" y="25"/>
                    </a:cubicBezTo>
                    <a:cubicBezTo>
                      <a:pt x="32" y="25"/>
                      <a:pt x="33" y="25"/>
                      <a:pt x="33" y="24"/>
                    </a:cubicBezTo>
                    <a:cubicBezTo>
                      <a:pt x="33" y="24"/>
                      <a:pt x="34" y="24"/>
                      <a:pt x="34" y="23"/>
                    </a:cubicBezTo>
                    <a:cubicBezTo>
                      <a:pt x="34" y="23"/>
                      <a:pt x="34" y="23"/>
                      <a:pt x="35" y="22"/>
                    </a:cubicBezTo>
                    <a:cubicBezTo>
                      <a:pt x="35" y="22"/>
                      <a:pt x="35" y="22"/>
                      <a:pt x="36" y="21"/>
                    </a:cubicBezTo>
                    <a:cubicBezTo>
                      <a:pt x="36" y="21"/>
                      <a:pt x="36" y="21"/>
                      <a:pt x="37" y="20"/>
                    </a:cubicBezTo>
                    <a:cubicBezTo>
                      <a:pt x="37" y="20"/>
                      <a:pt x="37" y="20"/>
                      <a:pt x="37" y="19"/>
                    </a:cubicBezTo>
                    <a:cubicBezTo>
                      <a:pt x="37" y="19"/>
                      <a:pt x="38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7" name="Freeform 116"/>
              <p:cNvSpPr>
                <a:spLocks/>
              </p:cNvSpPr>
              <p:nvPr/>
            </p:nvSpPr>
            <p:spPr bwMode="auto">
              <a:xfrm>
                <a:off x="3535364" y="1897064"/>
                <a:ext cx="31750" cy="11113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2 w 3"/>
                  <a:gd name="T7" fmla="*/ 1 h 1"/>
                  <a:gd name="T8" fmla="*/ 3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8" name="Freeform 117"/>
              <p:cNvSpPr>
                <a:spLocks/>
              </p:cNvSpPr>
              <p:nvPr/>
            </p:nvSpPr>
            <p:spPr bwMode="auto">
              <a:xfrm>
                <a:off x="4475164" y="1011239"/>
                <a:ext cx="9525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9" name="Freeform 118"/>
              <p:cNvSpPr>
                <a:spLocks/>
              </p:cNvSpPr>
              <p:nvPr/>
            </p:nvSpPr>
            <p:spPr bwMode="auto">
              <a:xfrm>
                <a:off x="4484689" y="1000126"/>
                <a:ext cx="33338" cy="11113"/>
              </a:xfrm>
              <a:custGeom>
                <a:avLst/>
                <a:gdLst>
                  <a:gd name="T0" fmla="*/ 2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3 w 3"/>
                  <a:gd name="T11" fmla="*/ 1 h 1"/>
                  <a:gd name="T12" fmla="*/ 2 w 3"/>
                  <a:gd name="T13" fmla="*/ 0 h 1"/>
                  <a:gd name="T14" fmla="*/ 2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0" name="Freeform 119"/>
              <p:cNvSpPr>
                <a:spLocks/>
              </p:cNvSpPr>
              <p:nvPr/>
            </p:nvSpPr>
            <p:spPr bwMode="auto">
              <a:xfrm>
                <a:off x="4518027" y="989014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  <a:gd name="T12" fmla="*/ 0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1" name="Freeform 120"/>
              <p:cNvSpPr>
                <a:spLocks/>
              </p:cNvSpPr>
              <p:nvPr/>
            </p:nvSpPr>
            <p:spPr bwMode="auto">
              <a:xfrm>
                <a:off x="4495802" y="989014"/>
                <a:ext cx="42863" cy="11113"/>
              </a:xfrm>
              <a:custGeom>
                <a:avLst/>
                <a:gdLst>
                  <a:gd name="T0" fmla="*/ 2 w 4"/>
                  <a:gd name="T1" fmla="*/ 0 h 1"/>
                  <a:gd name="T2" fmla="*/ 3 w 4"/>
                  <a:gd name="T3" fmla="*/ 0 h 1"/>
                  <a:gd name="T4" fmla="*/ 3 w 4"/>
                  <a:gd name="T5" fmla="*/ 0 h 1"/>
                  <a:gd name="T6" fmla="*/ 2 w 4"/>
                  <a:gd name="T7" fmla="*/ 0 h 1"/>
                  <a:gd name="T8" fmla="*/ 1 w 4"/>
                  <a:gd name="T9" fmla="*/ 0 h 1"/>
                  <a:gd name="T10" fmla="*/ 1 w 4"/>
                  <a:gd name="T11" fmla="*/ 1 h 1"/>
                  <a:gd name="T12" fmla="*/ 1 w 4"/>
                  <a:gd name="T13" fmla="*/ 1 h 1"/>
                  <a:gd name="T14" fmla="*/ 2 w 4"/>
                  <a:gd name="T15" fmla="*/ 1 h 1"/>
                  <a:gd name="T16" fmla="*/ 2 w 4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3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2" name="Freeform 121"/>
              <p:cNvSpPr>
                <a:spLocks/>
              </p:cNvSpPr>
              <p:nvPr/>
            </p:nvSpPr>
            <p:spPr bwMode="auto">
              <a:xfrm>
                <a:off x="4646614" y="935039"/>
                <a:ext cx="22225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3" name="Freeform 122"/>
              <p:cNvSpPr>
                <a:spLocks/>
              </p:cNvSpPr>
              <p:nvPr/>
            </p:nvSpPr>
            <p:spPr bwMode="auto">
              <a:xfrm>
                <a:off x="4032252" y="935039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0 h 1"/>
                  <a:gd name="T10" fmla="*/ 0 w 2"/>
                  <a:gd name="T11" fmla="*/ 1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4" name="Freeform 123"/>
              <p:cNvSpPr>
                <a:spLocks/>
              </p:cNvSpPr>
              <p:nvPr/>
            </p:nvSpPr>
            <p:spPr bwMode="auto">
              <a:xfrm>
                <a:off x="4313239" y="935039"/>
                <a:ext cx="517525" cy="357188"/>
              </a:xfrm>
              <a:custGeom>
                <a:avLst/>
                <a:gdLst>
                  <a:gd name="T0" fmla="*/ 1 w 48"/>
                  <a:gd name="T1" fmla="*/ 27 h 33"/>
                  <a:gd name="T2" fmla="*/ 1 w 48"/>
                  <a:gd name="T3" fmla="*/ 29 h 33"/>
                  <a:gd name="T4" fmla="*/ 2 w 48"/>
                  <a:gd name="T5" fmla="*/ 32 h 33"/>
                  <a:gd name="T6" fmla="*/ 6 w 48"/>
                  <a:gd name="T7" fmla="*/ 33 h 33"/>
                  <a:gd name="T8" fmla="*/ 10 w 48"/>
                  <a:gd name="T9" fmla="*/ 31 h 33"/>
                  <a:gd name="T10" fmla="*/ 11 w 48"/>
                  <a:gd name="T11" fmla="*/ 30 h 33"/>
                  <a:gd name="T12" fmla="*/ 13 w 48"/>
                  <a:gd name="T13" fmla="*/ 30 h 33"/>
                  <a:gd name="T14" fmla="*/ 15 w 48"/>
                  <a:gd name="T15" fmla="*/ 29 h 33"/>
                  <a:gd name="T16" fmla="*/ 16 w 48"/>
                  <a:gd name="T17" fmla="*/ 27 h 33"/>
                  <a:gd name="T18" fmla="*/ 16 w 48"/>
                  <a:gd name="T19" fmla="*/ 25 h 33"/>
                  <a:gd name="T20" fmla="*/ 15 w 48"/>
                  <a:gd name="T21" fmla="*/ 22 h 33"/>
                  <a:gd name="T22" fmla="*/ 15 w 48"/>
                  <a:gd name="T23" fmla="*/ 18 h 33"/>
                  <a:gd name="T24" fmla="*/ 17 w 48"/>
                  <a:gd name="T25" fmla="*/ 18 h 33"/>
                  <a:gd name="T26" fmla="*/ 17 w 48"/>
                  <a:gd name="T27" fmla="*/ 17 h 33"/>
                  <a:gd name="T28" fmla="*/ 18 w 48"/>
                  <a:gd name="T29" fmla="*/ 14 h 33"/>
                  <a:gd name="T30" fmla="*/ 19 w 48"/>
                  <a:gd name="T31" fmla="*/ 12 h 33"/>
                  <a:gd name="T32" fmla="*/ 21 w 48"/>
                  <a:gd name="T33" fmla="*/ 10 h 33"/>
                  <a:gd name="T34" fmla="*/ 22 w 48"/>
                  <a:gd name="T35" fmla="*/ 8 h 33"/>
                  <a:gd name="T36" fmla="*/ 24 w 48"/>
                  <a:gd name="T37" fmla="*/ 6 h 33"/>
                  <a:gd name="T38" fmla="*/ 27 w 48"/>
                  <a:gd name="T39" fmla="*/ 7 h 33"/>
                  <a:gd name="T40" fmla="*/ 28 w 48"/>
                  <a:gd name="T41" fmla="*/ 5 h 33"/>
                  <a:gd name="T42" fmla="*/ 30 w 48"/>
                  <a:gd name="T43" fmla="*/ 5 h 33"/>
                  <a:gd name="T44" fmla="*/ 34 w 48"/>
                  <a:gd name="T45" fmla="*/ 6 h 33"/>
                  <a:gd name="T46" fmla="*/ 37 w 48"/>
                  <a:gd name="T47" fmla="*/ 6 h 33"/>
                  <a:gd name="T48" fmla="*/ 38 w 48"/>
                  <a:gd name="T49" fmla="*/ 4 h 33"/>
                  <a:gd name="T50" fmla="*/ 41 w 48"/>
                  <a:gd name="T51" fmla="*/ 3 h 33"/>
                  <a:gd name="T52" fmla="*/ 44 w 48"/>
                  <a:gd name="T53" fmla="*/ 4 h 33"/>
                  <a:gd name="T54" fmla="*/ 44 w 48"/>
                  <a:gd name="T55" fmla="*/ 6 h 33"/>
                  <a:gd name="T56" fmla="*/ 46 w 48"/>
                  <a:gd name="T57" fmla="*/ 4 h 33"/>
                  <a:gd name="T58" fmla="*/ 48 w 48"/>
                  <a:gd name="T59" fmla="*/ 4 h 33"/>
                  <a:gd name="T60" fmla="*/ 45 w 48"/>
                  <a:gd name="T61" fmla="*/ 3 h 33"/>
                  <a:gd name="T62" fmla="*/ 46 w 48"/>
                  <a:gd name="T63" fmla="*/ 2 h 33"/>
                  <a:gd name="T64" fmla="*/ 45 w 48"/>
                  <a:gd name="T65" fmla="*/ 1 h 33"/>
                  <a:gd name="T66" fmla="*/ 42 w 48"/>
                  <a:gd name="T67" fmla="*/ 1 h 33"/>
                  <a:gd name="T68" fmla="*/ 40 w 48"/>
                  <a:gd name="T69" fmla="*/ 0 h 33"/>
                  <a:gd name="T70" fmla="*/ 39 w 48"/>
                  <a:gd name="T71" fmla="*/ 1 h 33"/>
                  <a:gd name="T72" fmla="*/ 37 w 48"/>
                  <a:gd name="T73" fmla="*/ 2 h 33"/>
                  <a:gd name="T74" fmla="*/ 37 w 48"/>
                  <a:gd name="T75" fmla="*/ 1 h 33"/>
                  <a:gd name="T76" fmla="*/ 34 w 48"/>
                  <a:gd name="T77" fmla="*/ 1 h 33"/>
                  <a:gd name="T78" fmla="*/ 33 w 48"/>
                  <a:gd name="T79" fmla="*/ 2 h 33"/>
                  <a:gd name="T80" fmla="*/ 30 w 48"/>
                  <a:gd name="T81" fmla="*/ 2 h 33"/>
                  <a:gd name="T82" fmla="*/ 28 w 48"/>
                  <a:gd name="T83" fmla="*/ 3 h 33"/>
                  <a:gd name="T84" fmla="*/ 26 w 48"/>
                  <a:gd name="T85" fmla="*/ 3 h 33"/>
                  <a:gd name="T86" fmla="*/ 24 w 48"/>
                  <a:gd name="T87" fmla="*/ 4 h 33"/>
                  <a:gd name="T88" fmla="*/ 21 w 48"/>
                  <a:gd name="T89" fmla="*/ 5 h 33"/>
                  <a:gd name="T90" fmla="*/ 20 w 48"/>
                  <a:gd name="T91" fmla="*/ 7 h 33"/>
                  <a:gd name="T92" fmla="*/ 18 w 48"/>
                  <a:gd name="T93" fmla="*/ 8 h 33"/>
                  <a:gd name="T94" fmla="*/ 16 w 48"/>
                  <a:gd name="T95" fmla="*/ 10 h 33"/>
                  <a:gd name="T96" fmla="*/ 15 w 48"/>
                  <a:gd name="T97" fmla="*/ 12 h 33"/>
                  <a:gd name="T98" fmla="*/ 13 w 48"/>
                  <a:gd name="T99" fmla="*/ 15 h 33"/>
                  <a:gd name="T100" fmla="*/ 11 w 48"/>
                  <a:gd name="T101" fmla="*/ 16 h 33"/>
                  <a:gd name="T102" fmla="*/ 10 w 48"/>
                  <a:gd name="T103" fmla="*/ 17 h 33"/>
                  <a:gd name="T104" fmla="*/ 9 w 48"/>
                  <a:gd name="T105" fmla="*/ 18 h 33"/>
                  <a:gd name="T106" fmla="*/ 7 w 48"/>
                  <a:gd name="T107" fmla="*/ 20 h 33"/>
                  <a:gd name="T108" fmla="*/ 4 w 48"/>
                  <a:gd name="T109" fmla="*/ 20 h 33"/>
                  <a:gd name="T110" fmla="*/ 2 w 48"/>
                  <a:gd name="T111" fmla="*/ 22 h 33"/>
                  <a:gd name="T112" fmla="*/ 0 w 48"/>
                  <a:gd name="T113" fmla="*/ 23 h 33"/>
                  <a:gd name="T114" fmla="*/ 0 w 48"/>
                  <a:gd name="T115" fmla="*/ 2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8" h="33">
                    <a:moveTo>
                      <a:pt x="0" y="26"/>
                    </a:move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2" y="27"/>
                      <a:pt x="1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9"/>
                    </a:cubicBezTo>
                    <a:cubicBezTo>
                      <a:pt x="0" y="29"/>
                      <a:pt x="1" y="29"/>
                      <a:pt x="1" y="29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2"/>
                      <a:pt x="3" y="32"/>
                      <a:pt x="3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5" y="33"/>
                      <a:pt x="6" y="33"/>
                    </a:cubicBezTo>
                    <a:cubicBezTo>
                      <a:pt x="7" y="33"/>
                      <a:pt x="7" y="32"/>
                      <a:pt x="8" y="32"/>
                    </a:cubicBezTo>
                    <a:cubicBezTo>
                      <a:pt x="8" y="32"/>
                      <a:pt x="9" y="32"/>
                      <a:pt x="9" y="32"/>
                    </a:cubicBezTo>
                    <a:cubicBezTo>
                      <a:pt x="9" y="31"/>
                      <a:pt x="9" y="31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0"/>
                      <a:pt x="11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5" y="30"/>
                      <a:pt x="15" y="30"/>
                      <a:pt x="15" y="29"/>
                    </a:cubicBezTo>
                    <a:cubicBezTo>
                      <a:pt x="15" y="29"/>
                      <a:pt x="14" y="29"/>
                      <a:pt x="14" y="29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6" y="27"/>
                    </a:cubicBezTo>
                    <a:cubicBezTo>
                      <a:pt x="16" y="27"/>
                      <a:pt x="16" y="27"/>
                      <a:pt x="16" y="26"/>
                    </a:cubicBezTo>
                    <a:cubicBezTo>
                      <a:pt x="16" y="26"/>
                      <a:pt x="15" y="26"/>
                      <a:pt x="15" y="25"/>
                    </a:cubicBezTo>
                    <a:cubicBezTo>
                      <a:pt x="15" y="25"/>
                      <a:pt x="16" y="25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4"/>
                      <a:pt x="15" y="24"/>
                      <a:pt x="15" y="23"/>
                    </a:cubicBezTo>
                    <a:cubicBezTo>
                      <a:pt x="15" y="23"/>
                      <a:pt x="15" y="23"/>
                      <a:pt x="15" y="22"/>
                    </a:cubicBezTo>
                    <a:cubicBezTo>
                      <a:pt x="15" y="22"/>
                      <a:pt x="15" y="22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19"/>
                      <a:pt x="14" y="19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7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8" y="16"/>
                      <a:pt x="18" y="15"/>
                    </a:cubicBezTo>
                    <a:cubicBezTo>
                      <a:pt x="18" y="15"/>
                      <a:pt x="18" y="15"/>
                      <a:pt x="18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20" y="12"/>
                    </a:cubicBezTo>
                    <a:cubicBezTo>
                      <a:pt x="20" y="11"/>
                      <a:pt x="20" y="11"/>
                      <a:pt x="21" y="11"/>
                    </a:cubicBez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7"/>
                    </a:cubicBezTo>
                    <a:cubicBezTo>
                      <a:pt x="27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1" y="5"/>
                      <a:pt x="31" y="5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3" y="6"/>
                      <a:pt x="33" y="6"/>
                      <a:pt x="34" y="6"/>
                    </a:cubicBezTo>
                    <a:cubicBezTo>
                      <a:pt x="34" y="6"/>
                      <a:pt x="34" y="6"/>
                      <a:pt x="35" y="6"/>
                    </a:cubicBezTo>
                    <a:cubicBezTo>
                      <a:pt x="35" y="6"/>
                      <a:pt x="35" y="6"/>
                      <a:pt x="36" y="6"/>
                    </a:cubicBezTo>
                    <a:cubicBezTo>
                      <a:pt x="36" y="6"/>
                      <a:pt x="36" y="7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6"/>
                      <a:pt x="38" y="5"/>
                      <a:pt x="38" y="5"/>
                    </a:cubicBezTo>
                    <a:cubicBezTo>
                      <a:pt x="38" y="5"/>
                      <a:pt x="37" y="4"/>
                      <a:pt x="38" y="4"/>
                    </a:cubicBezTo>
                    <a:cubicBezTo>
                      <a:pt x="38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40" y="3"/>
                    </a:cubicBezTo>
                    <a:cubicBezTo>
                      <a:pt x="40" y="3"/>
                      <a:pt x="40" y="3"/>
                      <a:pt x="41" y="3"/>
                    </a:cubicBezTo>
                    <a:cubicBezTo>
                      <a:pt x="41" y="3"/>
                      <a:pt x="41" y="3"/>
                      <a:pt x="42" y="3"/>
                    </a:cubicBezTo>
                    <a:cubicBezTo>
                      <a:pt x="42" y="3"/>
                      <a:pt x="42" y="4"/>
                      <a:pt x="42" y="4"/>
                    </a:cubicBezTo>
                    <a:cubicBezTo>
                      <a:pt x="43" y="4"/>
                      <a:pt x="43" y="3"/>
                      <a:pt x="44" y="4"/>
                    </a:cubicBezTo>
                    <a:cubicBezTo>
                      <a:pt x="44" y="4"/>
                      <a:pt x="43" y="4"/>
                      <a:pt x="43" y="5"/>
                    </a:cubicBezTo>
                    <a:cubicBezTo>
                      <a:pt x="43" y="5"/>
                      <a:pt x="43" y="5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6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3"/>
                      <a:pt x="46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2"/>
                    </a:cubicBezTo>
                    <a:cubicBezTo>
                      <a:pt x="44" y="2"/>
                      <a:pt x="45" y="2"/>
                      <a:pt x="45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7" y="2"/>
                      <a:pt x="47" y="2"/>
                    </a:cubicBezTo>
                    <a:cubicBezTo>
                      <a:pt x="47" y="1"/>
                      <a:pt x="46" y="2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7" y="1"/>
                      <a:pt x="38" y="2"/>
                      <a:pt x="37" y="2"/>
                    </a:cubicBezTo>
                    <a:cubicBezTo>
                      <a:pt x="37" y="2"/>
                      <a:pt x="36" y="3"/>
                      <a:pt x="36" y="2"/>
                    </a:cubicBezTo>
                    <a:cubicBezTo>
                      <a:pt x="36" y="2"/>
                      <a:pt x="36" y="2"/>
                      <a:pt x="36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5" y="0"/>
                      <a:pt x="35" y="0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29" y="2"/>
                      <a:pt x="30" y="2"/>
                      <a:pt x="29" y="2"/>
                    </a:cubicBezTo>
                    <a:cubicBezTo>
                      <a:pt x="29" y="3"/>
                      <a:pt x="29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6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2" y="4"/>
                      <a:pt x="22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10"/>
                      <a:pt x="16" y="10"/>
                      <a:pt x="15" y="11"/>
                    </a:cubicBezTo>
                    <a:cubicBezTo>
                      <a:pt x="15" y="11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2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10" y="17"/>
                      <a:pt x="9" y="17"/>
                    </a:cubicBezTo>
                    <a:cubicBezTo>
                      <a:pt x="9" y="18"/>
                      <a:pt x="9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9"/>
                      <a:pt x="8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9"/>
                      <a:pt x="7" y="19"/>
                      <a:pt x="7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6" y="20"/>
                      <a:pt x="5" y="20"/>
                      <a:pt x="5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2" y="22"/>
                      <a:pt x="2" y="22"/>
                    </a:cubicBezTo>
                    <a:cubicBezTo>
                      <a:pt x="2" y="22"/>
                      <a:pt x="1" y="22"/>
                      <a:pt x="1" y="22"/>
                    </a:cubicBezTo>
                    <a:cubicBezTo>
                      <a:pt x="1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5" name="Freeform 124"/>
              <p:cNvSpPr>
                <a:spLocks/>
              </p:cNvSpPr>
              <p:nvPr/>
            </p:nvSpPr>
            <p:spPr bwMode="auto">
              <a:xfrm>
                <a:off x="4733927" y="1811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6" name="Freeform 125"/>
              <p:cNvSpPr>
                <a:spLocks/>
              </p:cNvSpPr>
              <p:nvPr/>
            </p:nvSpPr>
            <p:spPr bwMode="auto">
              <a:xfrm>
                <a:off x="4711702" y="1768476"/>
                <a:ext cx="65088" cy="42863"/>
              </a:xfrm>
              <a:custGeom>
                <a:avLst/>
                <a:gdLst>
                  <a:gd name="T0" fmla="*/ 6 w 6"/>
                  <a:gd name="T1" fmla="*/ 1 h 4"/>
                  <a:gd name="T2" fmla="*/ 5 w 6"/>
                  <a:gd name="T3" fmla="*/ 0 h 4"/>
                  <a:gd name="T4" fmla="*/ 5 w 6"/>
                  <a:gd name="T5" fmla="*/ 0 h 4"/>
                  <a:gd name="T6" fmla="*/ 4 w 6"/>
                  <a:gd name="T7" fmla="*/ 0 h 4"/>
                  <a:gd name="T8" fmla="*/ 3 w 6"/>
                  <a:gd name="T9" fmla="*/ 1 h 4"/>
                  <a:gd name="T10" fmla="*/ 2 w 6"/>
                  <a:gd name="T11" fmla="*/ 1 h 4"/>
                  <a:gd name="T12" fmla="*/ 1 w 6"/>
                  <a:gd name="T13" fmla="*/ 1 h 4"/>
                  <a:gd name="T14" fmla="*/ 1 w 6"/>
                  <a:gd name="T15" fmla="*/ 1 h 4"/>
                  <a:gd name="T16" fmla="*/ 0 w 6"/>
                  <a:gd name="T17" fmla="*/ 2 h 4"/>
                  <a:gd name="T18" fmla="*/ 1 w 6"/>
                  <a:gd name="T19" fmla="*/ 3 h 4"/>
                  <a:gd name="T20" fmla="*/ 1 w 6"/>
                  <a:gd name="T21" fmla="*/ 4 h 4"/>
                  <a:gd name="T22" fmla="*/ 2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5 w 6"/>
                  <a:gd name="T29" fmla="*/ 3 h 4"/>
                  <a:gd name="T30" fmla="*/ 6 w 6"/>
                  <a:gd name="T31" fmla="*/ 3 h 4"/>
                  <a:gd name="T32" fmla="*/ 6 w 6"/>
                  <a:gd name="T33" fmla="*/ 3 h 4"/>
                  <a:gd name="T34" fmla="*/ 6 w 6"/>
                  <a:gd name="T35" fmla="*/ 3 h 4"/>
                  <a:gd name="T36" fmla="*/ 6 w 6"/>
                  <a:gd name="T37" fmla="*/ 2 h 4"/>
                  <a:gd name="T38" fmla="*/ 6 w 6"/>
                  <a:gd name="T3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4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7" name="Freeform 126"/>
              <p:cNvSpPr>
                <a:spLocks/>
              </p:cNvSpPr>
              <p:nvPr/>
            </p:nvSpPr>
            <p:spPr bwMode="auto">
              <a:xfrm>
                <a:off x="4302127" y="1422401"/>
                <a:ext cx="74613" cy="74613"/>
              </a:xfrm>
              <a:custGeom>
                <a:avLst/>
                <a:gdLst>
                  <a:gd name="T0" fmla="*/ 0 w 7"/>
                  <a:gd name="T1" fmla="*/ 6 h 7"/>
                  <a:gd name="T2" fmla="*/ 0 w 7"/>
                  <a:gd name="T3" fmla="*/ 6 h 7"/>
                  <a:gd name="T4" fmla="*/ 1 w 7"/>
                  <a:gd name="T5" fmla="*/ 6 h 7"/>
                  <a:gd name="T6" fmla="*/ 2 w 7"/>
                  <a:gd name="T7" fmla="*/ 6 h 7"/>
                  <a:gd name="T8" fmla="*/ 3 w 7"/>
                  <a:gd name="T9" fmla="*/ 6 h 7"/>
                  <a:gd name="T10" fmla="*/ 5 w 7"/>
                  <a:gd name="T11" fmla="*/ 7 h 7"/>
                  <a:gd name="T12" fmla="*/ 5 w 7"/>
                  <a:gd name="T13" fmla="*/ 7 h 7"/>
                  <a:gd name="T14" fmla="*/ 5 w 7"/>
                  <a:gd name="T15" fmla="*/ 6 h 7"/>
                  <a:gd name="T16" fmla="*/ 5 w 7"/>
                  <a:gd name="T17" fmla="*/ 5 h 7"/>
                  <a:gd name="T18" fmla="*/ 6 w 7"/>
                  <a:gd name="T19" fmla="*/ 4 h 7"/>
                  <a:gd name="T20" fmla="*/ 6 w 7"/>
                  <a:gd name="T21" fmla="*/ 3 h 7"/>
                  <a:gd name="T22" fmla="*/ 6 w 7"/>
                  <a:gd name="T23" fmla="*/ 3 h 7"/>
                  <a:gd name="T24" fmla="*/ 7 w 7"/>
                  <a:gd name="T25" fmla="*/ 2 h 7"/>
                  <a:gd name="T26" fmla="*/ 7 w 7"/>
                  <a:gd name="T27" fmla="*/ 1 h 7"/>
                  <a:gd name="T28" fmla="*/ 6 w 7"/>
                  <a:gd name="T29" fmla="*/ 0 h 7"/>
                  <a:gd name="T30" fmla="*/ 6 w 7"/>
                  <a:gd name="T31" fmla="*/ 0 h 7"/>
                  <a:gd name="T32" fmla="*/ 5 w 7"/>
                  <a:gd name="T33" fmla="*/ 0 h 7"/>
                  <a:gd name="T34" fmla="*/ 4 w 7"/>
                  <a:gd name="T35" fmla="*/ 0 h 7"/>
                  <a:gd name="T36" fmla="*/ 4 w 7"/>
                  <a:gd name="T37" fmla="*/ 1 h 7"/>
                  <a:gd name="T38" fmla="*/ 3 w 7"/>
                  <a:gd name="T39" fmla="*/ 1 h 7"/>
                  <a:gd name="T40" fmla="*/ 2 w 7"/>
                  <a:gd name="T41" fmla="*/ 2 h 7"/>
                  <a:gd name="T42" fmla="*/ 1 w 7"/>
                  <a:gd name="T43" fmla="*/ 2 h 7"/>
                  <a:gd name="T44" fmla="*/ 1 w 7"/>
                  <a:gd name="T45" fmla="*/ 2 h 7"/>
                  <a:gd name="T46" fmla="*/ 0 w 7"/>
                  <a:gd name="T47" fmla="*/ 3 h 7"/>
                  <a:gd name="T48" fmla="*/ 0 w 7"/>
                  <a:gd name="T49" fmla="*/ 4 h 7"/>
                  <a:gd name="T50" fmla="*/ 0 w 7"/>
                  <a:gd name="T51" fmla="*/ 5 h 7"/>
                  <a:gd name="T52" fmla="*/ 0 w 7"/>
                  <a:gd name="T5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7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4" y="5"/>
                      <a:pt x="5" y="5"/>
                    </a:cubicBezTo>
                    <a:cubicBezTo>
                      <a:pt x="5" y="4"/>
                      <a:pt x="5" y="5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8" name="Freeform 127"/>
              <p:cNvSpPr>
                <a:spLocks/>
              </p:cNvSpPr>
              <p:nvPr/>
            </p:nvSpPr>
            <p:spPr bwMode="auto">
              <a:xfrm>
                <a:off x="3967164" y="1768476"/>
                <a:ext cx="85725" cy="161925"/>
              </a:xfrm>
              <a:custGeom>
                <a:avLst/>
                <a:gdLst>
                  <a:gd name="T0" fmla="*/ 0 w 8"/>
                  <a:gd name="T1" fmla="*/ 10 h 15"/>
                  <a:gd name="T2" fmla="*/ 1 w 8"/>
                  <a:gd name="T3" fmla="*/ 10 h 15"/>
                  <a:gd name="T4" fmla="*/ 1 w 8"/>
                  <a:gd name="T5" fmla="*/ 11 h 15"/>
                  <a:gd name="T6" fmla="*/ 1 w 8"/>
                  <a:gd name="T7" fmla="*/ 12 h 15"/>
                  <a:gd name="T8" fmla="*/ 1 w 8"/>
                  <a:gd name="T9" fmla="*/ 13 h 15"/>
                  <a:gd name="T10" fmla="*/ 1 w 8"/>
                  <a:gd name="T11" fmla="*/ 14 h 15"/>
                  <a:gd name="T12" fmla="*/ 2 w 8"/>
                  <a:gd name="T13" fmla="*/ 15 h 15"/>
                  <a:gd name="T14" fmla="*/ 3 w 8"/>
                  <a:gd name="T15" fmla="*/ 15 h 15"/>
                  <a:gd name="T16" fmla="*/ 4 w 8"/>
                  <a:gd name="T17" fmla="*/ 14 h 15"/>
                  <a:gd name="T18" fmla="*/ 5 w 8"/>
                  <a:gd name="T19" fmla="*/ 14 h 15"/>
                  <a:gd name="T20" fmla="*/ 5 w 8"/>
                  <a:gd name="T21" fmla="*/ 12 h 15"/>
                  <a:gd name="T22" fmla="*/ 5 w 8"/>
                  <a:gd name="T23" fmla="*/ 12 h 15"/>
                  <a:gd name="T24" fmla="*/ 6 w 8"/>
                  <a:gd name="T25" fmla="*/ 11 h 15"/>
                  <a:gd name="T26" fmla="*/ 5 w 8"/>
                  <a:gd name="T27" fmla="*/ 11 h 15"/>
                  <a:gd name="T28" fmla="*/ 5 w 8"/>
                  <a:gd name="T29" fmla="*/ 10 h 15"/>
                  <a:gd name="T30" fmla="*/ 5 w 8"/>
                  <a:gd name="T31" fmla="*/ 10 h 15"/>
                  <a:gd name="T32" fmla="*/ 5 w 8"/>
                  <a:gd name="T33" fmla="*/ 9 h 15"/>
                  <a:gd name="T34" fmla="*/ 6 w 8"/>
                  <a:gd name="T35" fmla="*/ 9 h 15"/>
                  <a:gd name="T36" fmla="*/ 6 w 8"/>
                  <a:gd name="T37" fmla="*/ 8 h 15"/>
                  <a:gd name="T38" fmla="*/ 5 w 8"/>
                  <a:gd name="T39" fmla="*/ 8 h 15"/>
                  <a:gd name="T40" fmla="*/ 5 w 8"/>
                  <a:gd name="T41" fmla="*/ 7 h 15"/>
                  <a:gd name="T42" fmla="*/ 6 w 8"/>
                  <a:gd name="T43" fmla="*/ 7 h 15"/>
                  <a:gd name="T44" fmla="*/ 6 w 8"/>
                  <a:gd name="T45" fmla="*/ 6 h 15"/>
                  <a:gd name="T46" fmla="*/ 6 w 8"/>
                  <a:gd name="T47" fmla="*/ 5 h 15"/>
                  <a:gd name="T48" fmla="*/ 6 w 8"/>
                  <a:gd name="T49" fmla="*/ 4 h 15"/>
                  <a:gd name="T50" fmla="*/ 6 w 8"/>
                  <a:gd name="T51" fmla="*/ 3 h 15"/>
                  <a:gd name="T52" fmla="*/ 7 w 8"/>
                  <a:gd name="T53" fmla="*/ 3 h 15"/>
                  <a:gd name="T54" fmla="*/ 8 w 8"/>
                  <a:gd name="T55" fmla="*/ 2 h 15"/>
                  <a:gd name="T56" fmla="*/ 8 w 8"/>
                  <a:gd name="T57" fmla="*/ 1 h 15"/>
                  <a:gd name="T58" fmla="*/ 7 w 8"/>
                  <a:gd name="T59" fmla="*/ 1 h 15"/>
                  <a:gd name="T60" fmla="*/ 7 w 8"/>
                  <a:gd name="T61" fmla="*/ 0 h 15"/>
                  <a:gd name="T62" fmla="*/ 6 w 8"/>
                  <a:gd name="T63" fmla="*/ 1 h 15"/>
                  <a:gd name="T64" fmla="*/ 5 w 8"/>
                  <a:gd name="T65" fmla="*/ 1 h 15"/>
                  <a:gd name="T66" fmla="*/ 5 w 8"/>
                  <a:gd name="T67" fmla="*/ 1 h 15"/>
                  <a:gd name="T68" fmla="*/ 4 w 8"/>
                  <a:gd name="T69" fmla="*/ 1 h 15"/>
                  <a:gd name="T70" fmla="*/ 4 w 8"/>
                  <a:gd name="T71" fmla="*/ 0 h 15"/>
                  <a:gd name="T72" fmla="*/ 3 w 8"/>
                  <a:gd name="T73" fmla="*/ 0 h 15"/>
                  <a:gd name="T74" fmla="*/ 3 w 8"/>
                  <a:gd name="T75" fmla="*/ 0 h 15"/>
                  <a:gd name="T76" fmla="*/ 2 w 8"/>
                  <a:gd name="T77" fmla="*/ 1 h 15"/>
                  <a:gd name="T78" fmla="*/ 2 w 8"/>
                  <a:gd name="T79" fmla="*/ 1 h 15"/>
                  <a:gd name="T80" fmla="*/ 2 w 8"/>
                  <a:gd name="T81" fmla="*/ 1 h 15"/>
                  <a:gd name="T82" fmla="*/ 1 w 8"/>
                  <a:gd name="T83" fmla="*/ 2 h 15"/>
                  <a:gd name="T84" fmla="*/ 2 w 8"/>
                  <a:gd name="T85" fmla="*/ 3 h 15"/>
                  <a:gd name="T86" fmla="*/ 2 w 8"/>
                  <a:gd name="T87" fmla="*/ 4 h 15"/>
                  <a:gd name="T88" fmla="*/ 2 w 8"/>
                  <a:gd name="T89" fmla="*/ 5 h 15"/>
                  <a:gd name="T90" fmla="*/ 1 w 8"/>
                  <a:gd name="T91" fmla="*/ 7 h 15"/>
                  <a:gd name="T92" fmla="*/ 1 w 8"/>
                  <a:gd name="T93" fmla="*/ 7 h 15"/>
                  <a:gd name="T94" fmla="*/ 0 w 8"/>
                  <a:gd name="T95" fmla="*/ 8 h 15"/>
                  <a:gd name="T96" fmla="*/ 0 w 8"/>
                  <a:gd name="T97" fmla="*/ 8 h 15"/>
                  <a:gd name="T98" fmla="*/ 0 w 8"/>
                  <a:gd name="T99" fmla="*/ 10 h 15"/>
                  <a:gd name="T100" fmla="*/ 0 w 8"/>
                  <a:gd name="T101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" h="15">
                    <a:moveTo>
                      <a:pt x="0" y="10"/>
                    </a:move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2" y="14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3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8" y="3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9" name="Freeform 128"/>
              <p:cNvSpPr>
                <a:spLocks/>
              </p:cNvSpPr>
              <p:nvPr/>
            </p:nvSpPr>
            <p:spPr bwMode="auto">
              <a:xfrm>
                <a:off x="4021139" y="1919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0" name="Freeform 129"/>
              <p:cNvSpPr>
                <a:spLocks/>
              </p:cNvSpPr>
              <p:nvPr/>
            </p:nvSpPr>
            <p:spPr bwMode="auto">
              <a:xfrm>
                <a:off x="4862514" y="1778001"/>
                <a:ext cx="76200" cy="44450"/>
              </a:xfrm>
              <a:custGeom>
                <a:avLst/>
                <a:gdLst>
                  <a:gd name="T0" fmla="*/ 7 w 7"/>
                  <a:gd name="T1" fmla="*/ 2 h 4"/>
                  <a:gd name="T2" fmla="*/ 6 w 7"/>
                  <a:gd name="T3" fmla="*/ 2 h 4"/>
                  <a:gd name="T4" fmla="*/ 5 w 7"/>
                  <a:gd name="T5" fmla="*/ 1 h 4"/>
                  <a:gd name="T6" fmla="*/ 4 w 7"/>
                  <a:gd name="T7" fmla="*/ 1 h 4"/>
                  <a:gd name="T8" fmla="*/ 4 w 7"/>
                  <a:gd name="T9" fmla="*/ 0 h 4"/>
                  <a:gd name="T10" fmla="*/ 4 w 7"/>
                  <a:gd name="T11" fmla="*/ 0 h 4"/>
                  <a:gd name="T12" fmla="*/ 4 w 7"/>
                  <a:gd name="T13" fmla="*/ 0 h 4"/>
                  <a:gd name="T14" fmla="*/ 3 w 7"/>
                  <a:gd name="T15" fmla="*/ 0 h 4"/>
                  <a:gd name="T16" fmla="*/ 2 w 7"/>
                  <a:gd name="T17" fmla="*/ 0 h 4"/>
                  <a:gd name="T18" fmla="*/ 2 w 7"/>
                  <a:gd name="T19" fmla="*/ 0 h 4"/>
                  <a:gd name="T20" fmla="*/ 1 w 7"/>
                  <a:gd name="T21" fmla="*/ 0 h 4"/>
                  <a:gd name="T22" fmla="*/ 0 w 7"/>
                  <a:gd name="T23" fmla="*/ 0 h 4"/>
                  <a:gd name="T24" fmla="*/ 0 w 7"/>
                  <a:gd name="T25" fmla="*/ 1 h 4"/>
                  <a:gd name="T26" fmla="*/ 1 w 7"/>
                  <a:gd name="T27" fmla="*/ 1 h 4"/>
                  <a:gd name="T28" fmla="*/ 0 w 7"/>
                  <a:gd name="T29" fmla="*/ 2 h 4"/>
                  <a:gd name="T30" fmla="*/ 0 w 7"/>
                  <a:gd name="T31" fmla="*/ 4 h 4"/>
                  <a:gd name="T32" fmla="*/ 0 w 7"/>
                  <a:gd name="T33" fmla="*/ 4 h 4"/>
                  <a:gd name="T34" fmla="*/ 1 w 7"/>
                  <a:gd name="T35" fmla="*/ 4 h 4"/>
                  <a:gd name="T36" fmla="*/ 2 w 7"/>
                  <a:gd name="T37" fmla="*/ 4 h 4"/>
                  <a:gd name="T38" fmla="*/ 3 w 7"/>
                  <a:gd name="T39" fmla="*/ 3 h 4"/>
                  <a:gd name="T40" fmla="*/ 3 w 7"/>
                  <a:gd name="T41" fmla="*/ 3 h 4"/>
                  <a:gd name="T42" fmla="*/ 4 w 7"/>
                  <a:gd name="T43" fmla="*/ 3 h 4"/>
                  <a:gd name="T44" fmla="*/ 5 w 7"/>
                  <a:gd name="T45" fmla="*/ 3 h 4"/>
                  <a:gd name="T46" fmla="*/ 6 w 7"/>
                  <a:gd name="T47" fmla="*/ 3 h 4"/>
                  <a:gd name="T48" fmla="*/ 7 w 7"/>
                  <a:gd name="T49" fmla="*/ 3 h 4"/>
                  <a:gd name="T50" fmla="*/ 7 w 7"/>
                  <a:gd name="T51" fmla="*/ 2 h 4"/>
                  <a:gd name="T52" fmla="*/ 7 w 7"/>
                  <a:gd name="T5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1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1" name="Freeform 130"/>
              <p:cNvSpPr>
                <a:spLocks/>
              </p:cNvSpPr>
              <p:nvPr/>
            </p:nvSpPr>
            <p:spPr bwMode="auto">
              <a:xfrm>
                <a:off x="4538664" y="1638301"/>
                <a:ext cx="130175" cy="119063"/>
              </a:xfrm>
              <a:custGeom>
                <a:avLst/>
                <a:gdLst>
                  <a:gd name="T0" fmla="*/ 6 w 12"/>
                  <a:gd name="T1" fmla="*/ 3 h 11"/>
                  <a:gd name="T2" fmla="*/ 7 w 12"/>
                  <a:gd name="T3" fmla="*/ 3 h 11"/>
                  <a:gd name="T4" fmla="*/ 8 w 12"/>
                  <a:gd name="T5" fmla="*/ 3 h 11"/>
                  <a:gd name="T6" fmla="*/ 9 w 12"/>
                  <a:gd name="T7" fmla="*/ 3 h 11"/>
                  <a:gd name="T8" fmla="*/ 10 w 12"/>
                  <a:gd name="T9" fmla="*/ 3 h 11"/>
                  <a:gd name="T10" fmla="*/ 11 w 12"/>
                  <a:gd name="T11" fmla="*/ 3 h 11"/>
                  <a:gd name="T12" fmla="*/ 11 w 12"/>
                  <a:gd name="T13" fmla="*/ 4 h 11"/>
                  <a:gd name="T14" fmla="*/ 12 w 12"/>
                  <a:gd name="T15" fmla="*/ 3 h 11"/>
                  <a:gd name="T16" fmla="*/ 12 w 12"/>
                  <a:gd name="T17" fmla="*/ 3 h 11"/>
                  <a:gd name="T18" fmla="*/ 12 w 12"/>
                  <a:gd name="T19" fmla="*/ 1 h 11"/>
                  <a:gd name="T20" fmla="*/ 12 w 12"/>
                  <a:gd name="T21" fmla="*/ 1 h 11"/>
                  <a:gd name="T22" fmla="*/ 11 w 12"/>
                  <a:gd name="T23" fmla="*/ 1 h 11"/>
                  <a:gd name="T24" fmla="*/ 10 w 12"/>
                  <a:gd name="T25" fmla="*/ 2 h 11"/>
                  <a:gd name="T26" fmla="*/ 9 w 12"/>
                  <a:gd name="T27" fmla="*/ 1 h 11"/>
                  <a:gd name="T28" fmla="*/ 8 w 12"/>
                  <a:gd name="T29" fmla="*/ 1 h 11"/>
                  <a:gd name="T30" fmla="*/ 7 w 12"/>
                  <a:gd name="T31" fmla="*/ 0 h 11"/>
                  <a:gd name="T32" fmla="*/ 6 w 12"/>
                  <a:gd name="T33" fmla="*/ 0 h 11"/>
                  <a:gd name="T34" fmla="*/ 6 w 12"/>
                  <a:gd name="T35" fmla="*/ 1 h 11"/>
                  <a:gd name="T36" fmla="*/ 5 w 12"/>
                  <a:gd name="T37" fmla="*/ 1 h 11"/>
                  <a:gd name="T38" fmla="*/ 4 w 12"/>
                  <a:gd name="T39" fmla="*/ 1 h 11"/>
                  <a:gd name="T40" fmla="*/ 4 w 12"/>
                  <a:gd name="T41" fmla="*/ 1 h 11"/>
                  <a:gd name="T42" fmla="*/ 3 w 12"/>
                  <a:gd name="T43" fmla="*/ 1 h 11"/>
                  <a:gd name="T44" fmla="*/ 2 w 12"/>
                  <a:gd name="T45" fmla="*/ 2 h 11"/>
                  <a:gd name="T46" fmla="*/ 1 w 12"/>
                  <a:gd name="T47" fmla="*/ 2 h 11"/>
                  <a:gd name="T48" fmla="*/ 0 w 12"/>
                  <a:gd name="T49" fmla="*/ 2 h 11"/>
                  <a:gd name="T50" fmla="*/ 0 w 12"/>
                  <a:gd name="T51" fmla="*/ 2 h 11"/>
                  <a:gd name="T52" fmla="*/ 0 w 12"/>
                  <a:gd name="T53" fmla="*/ 4 h 11"/>
                  <a:gd name="T54" fmla="*/ 1 w 12"/>
                  <a:gd name="T55" fmla="*/ 5 h 11"/>
                  <a:gd name="T56" fmla="*/ 2 w 12"/>
                  <a:gd name="T57" fmla="*/ 5 h 11"/>
                  <a:gd name="T58" fmla="*/ 2 w 12"/>
                  <a:gd name="T59" fmla="*/ 5 h 11"/>
                  <a:gd name="T60" fmla="*/ 3 w 12"/>
                  <a:gd name="T61" fmla="*/ 5 h 11"/>
                  <a:gd name="T62" fmla="*/ 3 w 12"/>
                  <a:gd name="T63" fmla="*/ 6 h 11"/>
                  <a:gd name="T64" fmla="*/ 3 w 12"/>
                  <a:gd name="T65" fmla="*/ 6 h 11"/>
                  <a:gd name="T66" fmla="*/ 4 w 12"/>
                  <a:gd name="T67" fmla="*/ 7 h 11"/>
                  <a:gd name="T68" fmla="*/ 5 w 12"/>
                  <a:gd name="T69" fmla="*/ 8 h 11"/>
                  <a:gd name="T70" fmla="*/ 6 w 12"/>
                  <a:gd name="T71" fmla="*/ 9 h 11"/>
                  <a:gd name="T72" fmla="*/ 7 w 12"/>
                  <a:gd name="T73" fmla="*/ 9 h 11"/>
                  <a:gd name="T74" fmla="*/ 9 w 12"/>
                  <a:gd name="T75" fmla="*/ 9 h 11"/>
                  <a:gd name="T76" fmla="*/ 9 w 12"/>
                  <a:gd name="T77" fmla="*/ 10 h 11"/>
                  <a:gd name="T78" fmla="*/ 10 w 12"/>
                  <a:gd name="T79" fmla="*/ 11 h 11"/>
                  <a:gd name="T80" fmla="*/ 11 w 12"/>
                  <a:gd name="T81" fmla="*/ 11 h 11"/>
                  <a:gd name="T82" fmla="*/ 10 w 12"/>
                  <a:gd name="T83" fmla="*/ 9 h 11"/>
                  <a:gd name="T84" fmla="*/ 9 w 12"/>
                  <a:gd name="T85" fmla="*/ 9 h 11"/>
                  <a:gd name="T86" fmla="*/ 8 w 12"/>
                  <a:gd name="T87" fmla="*/ 9 h 11"/>
                  <a:gd name="T88" fmla="*/ 7 w 12"/>
                  <a:gd name="T89" fmla="*/ 9 h 11"/>
                  <a:gd name="T90" fmla="*/ 7 w 12"/>
                  <a:gd name="T91" fmla="*/ 8 h 11"/>
                  <a:gd name="T92" fmla="*/ 7 w 12"/>
                  <a:gd name="T93" fmla="*/ 7 h 11"/>
                  <a:gd name="T94" fmla="*/ 6 w 12"/>
                  <a:gd name="T95" fmla="*/ 7 h 11"/>
                  <a:gd name="T96" fmla="*/ 6 w 12"/>
                  <a:gd name="T97" fmla="*/ 6 h 11"/>
                  <a:gd name="T98" fmla="*/ 6 w 12"/>
                  <a:gd name="T99" fmla="*/ 5 h 11"/>
                  <a:gd name="T100" fmla="*/ 5 w 12"/>
                  <a:gd name="T101" fmla="*/ 4 h 11"/>
                  <a:gd name="T102" fmla="*/ 5 w 12"/>
                  <a:gd name="T103" fmla="*/ 3 h 11"/>
                  <a:gd name="T104" fmla="*/ 6 w 12"/>
                  <a:gd name="T10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6" y="3"/>
                    </a:move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5"/>
                    </a:cubicBezTo>
                    <a:cubicBezTo>
                      <a:pt x="1" y="5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3" y="7"/>
                      <a:pt x="4" y="7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1" y="10"/>
                      <a:pt x="10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2" name="Freeform 131"/>
              <p:cNvSpPr>
                <a:spLocks/>
              </p:cNvSpPr>
              <p:nvPr/>
            </p:nvSpPr>
            <p:spPr bwMode="auto">
              <a:xfrm>
                <a:off x="5035552" y="1973264"/>
                <a:ext cx="53975" cy="31750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3 w 5"/>
                  <a:gd name="T5" fmla="*/ 1 h 3"/>
                  <a:gd name="T6" fmla="*/ 1 w 5"/>
                  <a:gd name="T7" fmla="*/ 1 h 3"/>
                  <a:gd name="T8" fmla="*/ 1 w 5"/>
                  <a:gd name="T9" fmla="*/ 1 h 3"/>
                  <a:gd name="T10" fmla="*/ 0 w 5"/>
                  <a:gd name="T11" fmla="*/ 2 h 3"/>
                  <a:gd name="T12" fmla="*/ 1 w 5"/>
                  <a:gd name="T13" fmla="*/ 3 h 3"/>
                  <a:gd name="T14" fmla="*/ 3 w 5"/>
                  <a:gd name="T15" fmla="*/ 3 h 3"/>
                  <a:gd name="T16" fmla="*/ 4 w 5"/>
                  <a:gd name="T17" fmla="*/ 2 h 3"/>
                  <a:gd name="T18" fmla="*/ 4 w 5"/>
                  <a:gd name="T19" fmla="*/ 1 h 3"/>
                  <a:gd name="T20" fmla="*/ 4 w 5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3" name="Freeform 132"/>
              <p:cNvSpPr>
                <a:spLocks/>
              </p:cNvSpPr>
              <p:nvPr/>
            </p:nvSpPr>
            <p:spPr bwMode="auto">
              <a:xfrm>
                <a:off x="4852989" y="1735139"/>
                <a:ext cx="495300" cy="227013"/>
              </a:xfrm>
              <a:custGeom>
                <a:avLst/>
                <a:gdLst>
                  <a:gd name="T0" fmla="*/ 25 w 46"/>
                  <a:gd name="T1" fmla="*/ 6 h 21"/>
                  <a:gd name="T2" fmla="*/ 22 w 46"/>
                  <a:gd name="T3" fmla="*/ 4 h 21"/>
                  <a:gd name="T4" fmla="*/ 19 w 46"/>
                  <a:gd name="T5" fmla="*/ 4 h 21"/>
                  <a:gd name="T6" fmla="*/ 15 w 46"/>
                  <a:gd name="T7" fmla="*/ 4 h 21"/>
                  <a:gd name="T8" fmla="*/ 12 w 46"/>
                  <a:gd name="T9" fmla="*/ 6 h 21"/>
                  <a:gd name="T10" fmla="*/ 9 w 46"/>
                  <a:gd name="T11" fmla="*/ 6 h 21"/>
                  <a:gd name="T12" fmla="*/ 8 w 46"/>
                  <a:gd name="T13" fmla="*/ 7 h 21"/>
                  <a:gd name="T14" fmla="*/ 7 w 46"/>
                  <a:gd name="T15" fmla="*/ 8 h 21"/>
                  <a:gd name="T16" fmla="*/ 3 w 46"/>
                  <a:gd name="T17" fmla="*/ 8 h 21"/>
                  <a:gd name="T18" fmla="*/ 1 w 46"/>
                  <a:gd name="T19" fmla="*/ 10 h 21"/>
                  <a:gd name="T20" fmla="*/ 3 w 46"/>
                  <a:gd name="T21" fmla="*/ 11 h 21"/>
                  <a:gd name="T22" fmla="*/ 3 w 46"/>
                  <a:gd name="T23" fmla="*/ 13 h 21"/>
                  <a:gd name="T24" fmla="*/ 0 w 46"/>
                  <a:gd name="T25" fmla="*/ 13 h 21"/>
                  <a:gd name="T26" fmla="*/ 3 w 46"/>
                  <a:gd name="T27" fmla="*/ 15 h 21"/>
                  <a:gd name="T28" fmla="*/ 4 w 46"/>
                  <a:gd name="T29" fmla="*/ 16 h 21"/>
                  <a:gd name="T30" fmla="*/ 5 w 46"/>
                  <a:gd name="T31" fmla="*/ 18 h 21"/>
                  <a:gd name="T32" fmla="*/ 8 w 46"/>
                  <a:gd name="T33" fmla="*/ 19 h 21"/>
                  <a:gd name="T34" fmla="*/ 10 w 46"/>
                  <a:gd name="T35" fmla="*/ 20 h 21"/>
                  <a:gd name="T36" fmla="*/ 13 w 46"/>
                  <a:gd name="T37" fmla="*/ 19 h 21"/>
                  <a:gd name="T38" fmla="*/ 17 w 46"/>
                  <a:gd name="T39" fmla="*/ 20 h 21"/>
                  <a:gd name="T40" fmla="*/ 20 w 46"/>
                  <a:gd name="T41" fmla="*/ 20 h 21"/>
                  <a:gd name="T42" fmla="*/ 22 w 46"/>
                  <a:gd name="T43" fmla="*/ 19 h 21"/>
                  <a:gd name="T44" fmla="*/ 25 w 46"/>
                  <a:gd name="T45" fmla="*/ 19 h 21"/>
                  <a:gd name="T46" fmla="*/ 25 w 46"/>
                  <a:gd name="T47" fmla="*/ 21 h 21"/>
                  <a:gd name="T48" fmla="*/ 27 w 46"/>
                  <a:gd name="T49" fmla="*/ 20 h 21"/>
                  <a:gd name="T50" fmla="*/ 28 w 46"/>
                  <a:gd name="T51" fmla="*/ 19 h 21"/>
                  <a:gd name="T52" fmla="*/ 32 w 46"/>
                  <a:gd name="T53" fmla="*/ 19 h 21"/>
                  <a:gd name="T54" fmla="*/ 35 w 46"/>
                  <a:gd name="T55" fmla="*/ 18 h 21"/>
                  <a:gd name="T56" fmla="*/ 38 w 46"/>
                  <a:gd name="T57" fmla="*/ 18 h 21"/>
                  <a:gd name="T58" fmla="*/ 41 w 46"/>
                  <a:gd name="T59" fmla="*/ 17 h 21"/>
                  <a:gd name="T60" fmla="*/ 42 w 46"/>
                  <a:gd name="T61" fmla="*/ 17 h 21"/>
                  <a:gd name="T62" fmla="*/ 45 w 46"/>
                  <a:gd name="T63" fmla="*/ 17 h 21"/>
                  <a:gd name="T64" fmla="*/ 46 w 46"/>
                  <a:gd name="T65" fmla="*/ 17 h 21"/>
                  <a:gd name="T66" fmla="*/ 44 w 46"/>
                  <a:gd name="T67" fmla="*/ 15 h 21"/>
                  <a:gd name="T68" fmla="*/ 44 w 46"/>
                  <a:gd name="T69" fmla="*/ 13 h 21"/>
                  <a:gd name="T70" fmla="*/ 44 w 46"/>
                  <a:gd name="T71" fmla="*/ 11 h 21"/>
                  <a:gd name="T72" fmla="*/ 44 w 46"/>
                  <a:gd name="T73" fmla="*/ 8 h 21"/>
                  <a:gd name="T74" fmla="*/ 44 w 46"/>
                  <a:gd name="T75" fmla="*/ 4 h 21"/>
                  <a:gd name="T76" fmla="*/ 41 w 46"/>
                  <a:gd name="T77" fmla="*/ 2 h 21"/>
                  <a:gd name="T78" fmla="*/ 37 w 46"/>
                  <a:gd name="T79" fmla="*/ 0 h 21"/>
                  <a:gd name="T80" fmla="*/ 33 w 46"/>
                  <a:gd name="T81" fmla="*/ 0 h 21"/>
                  <a:gd name="T82" fmla="*/ 34 w 46"/>
                  <a:gd name="T83" fmla="*/ 1 h 21"/>
                  <a:gd name="T84" fmla="*/ 36 w 46"/>
                  <a:gd name="T85" fmla="*/ 4 h 21"/>
                  <a:gd name="T86" fmla="*/ 33 w 46"/>
                  <a:gd name="T87" fmla="*/ 6 h 21"/>
                  <a:gd name="T88" fmla="*/ 30 w 46"/>
                  <a:gd name="T8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" h="21">
                    <a:moveTo>
                      <a:pt x="27" y="6"/>
                    </a:moveTo>
                    <a:cubicBezTo>
                      <a:pt x="27" y="6"/>
                      <a:pt x="26" y="6"/>
                      <a:pt x="26" y="6"/>
                    </a:cubicBezTo>
                    <a:cubicBezTo>
                      <a:pt x="26" y="6"/>
                      <a:pt x="25" y="6"/>
                      <a:pt x="25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4"/>
                    </a:cubicBezTo>
                    <a:cubicBezTo>
                      <a:pt x="23" y="4"/>
                      <a:pt x="23" y="5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1" y="9"/>
                      <a:pt x="2" y="9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4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1"/>
                      <a:pt x="10" y="20"/>
                      <a:pt x="10" y="20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0"/>
                      <a:pt x="17" y="20"/>
                      <a:pt x="18" y="21"/>
                    </a:cubicBezTo>
                    <a:cubicBezTo>
                      <a:pt x="18" y="21"/>
                      <a:pt x="18" y="21"/>
                      <a:pt x="19" y="20"/>
                    </a:cubicBezTo>
                    <a:cubicBezTo>
                      <a:pt x="19" y="20"/>
                      <a:pt x="20" y="21"/>
                      <a:pt x="20" y="20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20"/>
                      <a:pt x="21" y="19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4" y="19"/>
                      <a:pt x="24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7" y="20"/>
                      <a:pt x="27" y="19"/>
                      <a:pt x="27" y="19"/>
                    </a:cubicBezTo>
                    <a:cubicBezTo>
                      <a:pt x="27" y="19"/>
                      <a:pt x="27" y="18"/>
                      <a:pt x="27" y="18"/>
                    </a:cubicBezTo>
                    <a:cubicBezTo>
                      <a:pt x="28" y="18"/>
                      <a:pt x="28" y="19"/>
                      <a:pt x="28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0" y="19"/>
                      <a:pt x="30" y="18"/>
                      <a:pt x="31" y="18"/>
                    </a:cubicBezTo>
                    <a:cubicBezTo>
                      <a:pt x="31" y="18"/>
                      <a:pt x="31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5" y="19"/>
                      <a:pt x="35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7" y="17"/>
                      <a:pt x="37" y="18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8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8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3" y="17"/>
                      <a:pt x="43" y="18"/>
                      <a:pt x="43" y="18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44" y="17"/>
                      <a:pt x="45" y="17"/>
                    </a:cubicBezTo>
                    <a:cubicBezTo>
                      <a:pt x="45" y="17"/>
                      <a:pt x="45" y="18"/>
                      <a:pt x="45" y="18"/>
                    </a:cubicBezTo>
                    <a:cubicBezTo>
                      <a:pt x="45" y="18"/>
                      <a:pt x="46" y="18"/>
                      <a:pt x="46" y="18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5"/>
                      <a:pt x="44" y="15"/>
                    </a:cubicBezTo>
                    <a:cubicBezTo>
                      <a:pt x="45" y="15"/>
                      <a:pt x="45" y="15"/>
                      <a:pt x="45" y="14"/>
                    </a:cubicBezTo>
                    <a:cubicBezTo>
                      <a:pt x="45" y="14"/>
                      <a:pt x="45" y="14"/>
                      <a:pt x="44" y="14"/>
                    </a:cubicBezTo>
                    <a:cubicBezTo>
                      <a:pt x="44" y="14"/>
                      <a:pt x="44" y="13"/>
                      <a:pt x="44" y="13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1"/>
                      <a:pt x="45" y="11"/>
                      <a:pt x="45" y="10"/>
                    </a:cubicBezTo>
                    <a:cubicBezTo>
                      <a:pt x="45" y="10"/>
                      <a:pt x="45" y="10"/>
                      <a:pt x="45" y="9"/>
                    </a:cubicBezTo>
                    <a:cubicBezTo>
                      <a:pt x="45" y="9"/>
                      <a:pt x="44" y="8"/>
                      <a:pt x="44" y="8"/>
                    </a:cubicBezTo>
                    <a:cubicBezTo>
                      <a:pt x="44" y="7"/>
                      <a:pt x="44" y="7"/>
                      <a:pt x="44" y="6"/>
                    </a:cubicBezTo>
                    <a:cubicBezTo>
                      <a:pt x="44" y="6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3" y="3"/>
                      <a:pt x="42" y="2"/>
                      <a:pt x="41" y="2"/>
                    </a:cubicBezTo>
                    <a:cubicBezTo>
                      <a:pt x="40" y="2"/>
                      <a:pt x="40" y="3"/>
                      <a:pt x="39" y="3"/>
                    </a:cubicBezTo>
                    <a:cubicBezTo>
                      <a:pt x="38" y="2"/>
                      <a:pt x="38" y="2"/>
                      <a:pt x="38" y="1"/>
                    </a:cubicBezTo>
                    <a:cubicBezTo>
                      <a:pt x="37" y="1"/>
                      <a:pt x="37" y="0"/>
                      <a:pt x="37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3"/>
                      <a:pt x="35" y="3"/>
                      <a:pt x="36" y="3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5"/>
                      <a:pt x="36" y="5"/>
                      <a:pt x="35" y="5"/>
                    </a:cubicBezTo>
                    <a:cubicBezTo>
                      <a:pt x="35" y="5"/>
                      <a:pt x="35" y="5"/>
                      <a:pt x="34" y="6"/>
                    </a:cubicBezTo>
                    <a:cubicBezTo>
                      <a:pt x="34" y="6"/>
                      <a:pt x="34" y="6"/>
                      <a:pt x="33" y="6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6"/>
                    </a:cubicBezTo>
                    <a:cubicBezTo>
                      <a:pt x="28" y="6"/>
                      <a:pt x="28" y="6"/>
                      <a:pt x="27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4" name="Freeform 133"/>
              <p:cNvSpPr>
                <a:spLocks/>
              </p:cNvSpPr>
              <p:nvPr/>
            </p:nvSpPr>
            <p:spPr bwMode="auto">
              <a:xfrm>
                <a:off x="5348289" y="19304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5" name="Freeform 134"/>
              <p:cNvSpPr>
                <a:spLocks/>
              </p:cNvSpPr>
              <p:nvPr/>
            </p:nvSpPr>
            <p:spPr bwMode="auto">
              <a:xfrm>
                <a:off x="5359402" y="1400176"/>
                <a:ext cx="971550" cy="388938"/>
              </a:xfrm>
              <a:custGeom>
                <a:avLst/>
                <a:gdLst>
                  <a:gd name="T0" fmla="*/ 49 w 90"/>
                  <a:gd name="T1" fmla="*/ 33 h 36"/>
                  <a:gd name="T2" fmla="*/ 53 w 90"/>
                  <a:gd name="T3" fmla="*/ 36 h 36"/>
                  <a:gd name="T4" fmla="*/ 59 w 90"/>
                  <a:gd name="T5" fmla="*/ 34 h 36"/>
                  <a:gd name="T6" fmla="*/ 64 w 90"/>
                  <a:gd name="T7" fmla="*/ 31 h 36"/>
                  <a:gd name="T8" fmla="*/ 71 w 90"/>
                  <a:gd name="T9" fmla="*/ 32 h 36"/>
                  <a:gd name="T10" fmla="*/ 78 w 90"/>
                  <a:gd name="T11" fmla="*/ 33 h 36"/>
                  <a:gd name="T12" fmla="*/ 77 w 90"/>
                  <a:gd name="T13" fmla="*/ 28 h 36"/>
                  <a:gd name="T14" fmla="*/ 79 w 90"/>
                  <a:gd name="T15" fmla="*/ 26 h 36"/>
                  <a:gd name="T16" fmla="*/ 80 w 90"/>
                  <a:gd name="T17" fmla="*/ 22 h 36"/>
                  <a:gd name="T18" fmla="*/ 84 w 90"/>
                  <a:gd name="T19" fmla="*/ 21 h 36"/>
                  <a:gd name="T20" fmla="*/ 85 w 90"/>
                  <a:gd name="T21" fmla="*/ 18 h 36"/>
                  <a:gd name="T22" fmla="*/ 89 w 90"/>
                  <a:gd name="T23" fmla="*/ 14 h 36"/>
                  <a:gd name="T24" fmla="*/ 84 w 90"/>
                  <a:gd name="T25" fmla="*/ 12 h 36"/>
                  <a:gd name="T26" fmla="*/ 80 w 90"/>
                  <a:gd name="T27" fmla="*/ 11 h 36"/>
                  <a:gd name="T28" fmla="*/ 74 w 90"/>
                  <a:gd name="T29" fmla="*/ 11 h 36"/>
                  <a:gd name="T30" fmla="*/ 70 w 90"/>
                  <a:gd name="T31" fmla="*/ 13 h 36"/>
                  <a:gd name="T32" fmla="*/ 65 w 90"/>
                  <a:gd name="T33" fmla="*/ 11 h 36"/>
                  <a:gd name="T34" fmla="*/ 61 w 90"/>
                  <a:gd name="T35" fmla="*/ 7 h 36"/>
                  <a:gd name="T36" fmla="*/ 54 w 90"/>
                  <a:gd name="T37" fmla="*/ 3 h 36"/>
                  <a:gd name="T38" fmla="*/ 49 w 90"/>
                  <a:gd name="T39" fmla="*/ 4 h 36"/>
                  <a:gd name="T40" fmla="*/ 44 w 90"/>
                  <a:gd name="T41" fmla="*/ 1 h 36"/>
                  <a:gd name="T42" fmla="*/ 40 w 90"/>
                  <a:gd name="T43" fmla="*/ 1 h 36"/>
                  <a:gd name="T44" fmla="*/ 36 w 90"/>
                  <a:gd name="T45" fmla="*/ 2 h 36"/>
                  <a:gd name="T46" fmla="*/ 31 w 90"/>
                  <a:gd name="T47" fmla="*/ 4 h 36"/>
                  <a:gd name="T48" fmla="*/ 29 w 90"/>
                  <a:gd name="T49" fmla="*/ 5 h 36"/>
                  <a:gd name="T50" fmla="*/ 27 w 90"/>
                  <a:gd name="T51" fmla="*/ 8 h 36"/>
                  <a:gd name="T52" fmla="*/ 26 w 90"/>
                  <a:gd name="T53" fmla="*/ 11 h 36"/>
                  <a:gd name="T54" fmla="*/ 27 w 90"/>
                  <a:gd name="T55" fmla="*/ 13 h 36"/>
                  <a:gd name="T56" fmla="*/ 21 w 90"/>
                  <a:gd name="T57" fmla="*/ 13 h 36"/>
                  <a:gd name="T58" fmla="*/ 13 w 90"/>
                  <a:gd name="T59" fmla="*/ 11 h 36"/>
                  <a:gd name="T60" fmla="*/ 5 w 90"/>
                  <a:gd name="T61" fmla="*/ 11 h 36"/>
                  <a:gd name="T62" fmla="*/ 1 w 90"/>
                  <a:gd name="T63" fmla="*/ 14 h 36"/>
                  <a:gd name="T64" fmla="*/ 2 w 90"/>
                  <a:gd name="T65" fmla="*/ 18 h 36"/>
                  <a:gd name="T66" fmla="*/ 3 w 90"/>
                  <a:gd name="T67" fmla="*/ 24 h 36"/>
                  <a:gd name="T68" fmla="*/ 8 w 90"/>
                  <a:gd name="T69" fmla="*/ 20 h 36"/>
                  <a:gd name="T70" fmla="*/ 13 w 90"/>
                  <a:gd name="T71" fmla="*/ 23 h 36"/>
                  <a:gd name="T72" fmla="*/ 11 w 90"/>
                  <a:gd name="T73" fmla="*/ 25 h 36"/>
                  <a:gd name="T74" fmla="*/ 10 w 90"/>
                  <a:gd name="T75" fmla="*/ 27 h 36"/>
                  <a:gd name="T76" fmla="*/ 8 w 90"/>
                  <a:gd name="T77" fmla="*/ 27 h 36"/>
                  <a:gd name="T78" fmla="*/ 11 w 90"/>
                  <a:gd name="T79" fmla="*/ 30 h 36"/>
                  <a:gd name="T80" fmla="*/ 14 w 90"/>
                  <a:gd name="T81" fmla="*/ 32 h 36"/>
                  <a:gd name="T82" fmla="*/ 17 w 90"/>
                  <a:gd name="T83" fmla="*/ 34 h 36"/>
                  <a:gd name="T84" fmla="*/ 22 w 90"/>
                  <a:gd name="T85" fmla="*/ 36 h 36"/>
                  <a:gd name="T86" fmla="*/ 24 w 90"/>
                  <a:gd name="T87" fmla="*/ 33 h 36"/>
                  <a:gd name="T88" fmla="*/ 23 w 90"/>
                  <a:gd name="T89" fmla="*/ 26 h 36"/>
                  <a:gd name="T90" fmla="*/ 26 w 90"/>
                  <a:gd name="T91" fmla="*/ 24 h 36"/>
                  <a:gd name="T92" fmla="*/ 28 w 90"/>
                  <a:gd name="T93" fmla="*/ 22 h 36"/>
                  <a:gd name="T94" fmla="*/ 32 w 90"/>
                  <a:gd name="T95" fmla="*/ 21 h 36"/>
                  <a:gd name="T96" fmla="*/ 32 w 90"/>
                  <a:gd name="T97" fmla="*/ 25 h 36"/>
                  <a:gd name="T98" fmla="*/ 33 w 90"/>
                  <a:gd name="T99" fmla="*/ 27 h 36"/>
                  <a:gd name="T100" fmla="*/ 35 w 90"/>
                  <a:gd name="T101" fmla="*/ 30 h 36"/>
                  <a:gd name="T102" fmla="*/ 43 w 90"/>
                  <a:gd name="T103" fmla="*/ 3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" h="36">
                    <a:moveTo>
                      <a:pt x="44" y="31"/>
                    </a:moveTo>
                    <a:cubicBezTo>
                      <a:pt x="45" y="31"/>
                      <a:pt x="45" y="31"/>
                      <a:pt x="45" y="31"/>
                    </a:cubicBezTo>
                    <a:cubicBezTo>
                      <a:pt x="46" y="31"/>
                      <a:pt x="46" y="30"/>
                      <a:pt x="46" y="30"/>
                    </a:cubicBezTo>
                    <a:cubicBezTo>
                      <a:pt x="47" y="30"/>
                      <a:pt x="47" y="31"/>
                      <a:pt x="47" y="32"/>
                    </a:cubicBezTo>
                    <a:cubicBezTo>
                      <a:pt x="48" y="32"/>
                      <a:pt x="48" y="32"/>
                      <a:pt x="49" y="33"/>
                    </a:cubicBezTo>
                    <a:cubicBezTo>
                      <a:pt x="49" y="33"/>
                      <a:pt x="50" y="33"/>
                      <a:pt x="50" y="34"/>
                    </a:cubicBezTo>
                    <a:cubicBezTo>
                      <a:pt x="50" y="35"/>
                      <a:pt x="49" y="35"/>
                      <a:pt x="50" y="36"/>
                    </a:cubicBezTo>
                    <a:cubicBezTo>
                      <a:pt x="50" y="36"/>
                      <a:pt x="51" y="36"/>
                      <a:pt x="51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4" y="36"/>
                      <a:pt x="54" y="35"/>
                      <a:pt x="54" y="35"/>
                    </a:cubicBezTo>
                    <a:cubicBezTo>
                      <a:pt x="55" y="35"/>
                      <a:pt x="55" y="35"/>
                      <a:pt x="56" y="35"/>
                    </a:cubicBezTo>
                    <a:cubicBezTo>
                      <a:pt x="56" y="35"/>
                      <a:pt x="57" y="35"/>
                      <a:pt x="58" y="35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4"/>
                      <a:pt x="58" y="34"/>
                      <a:pt x="59" y="34"/>
                    </a:cubicBezTo>
                    <a:cubicBezTo>
                      <a:pt x="59" y="34"/>
                      <a:pt x="59" y="33"/>
                      <a:pt x="60" y="33"/>
                    </a:cubicBezTo>
                    <a:cubicBezTo>
                      <a:pt x="60" y="32"/>
                      <a:pt x="60" y="32"/>
                      <a:pt x="61" y="32"/>
                    </a:cubicBezTo>
                    <a:cubicBezTo>
                      <a:pt x="61" y="32"/>
                      <a:pt x="62" y="32"/>
                      <a:pt x="62" y="32"/>
                    </a:cubicBezTo>
                    <a:cubicBezTo>
                      <a:pt x="62" y="32"/>
                      <a:pt x="63" y="32"/>
                      <a:pt x="63" y="32"/>
                    </a:cubicBezTo>
                    <a:cubicBezTo>
                      <a:pt x="64" y="32"/>
                      <a:pt x="64" y="31"/>
                      <a:pt x="64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6" y="30"/>
                      <a:pt x="66" y="31"/>
                      <a:pt x="67" y="31"/>
                    </a:cubicBezTo>
                    <a:cubicBezTo>
                      <a:pt x="68" y="31"/>
                      <a:pt x="68" y="32"/>
                      <a:pt x="69" y="32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ubicBezTo>
                      <a:pt x="73" y="32"/>
                      <a:pt x="73" y="33"/>
                      <a:pt x="74" y="33"/>
                    </a:cubicBezTo>
                    <a:cubicBezTo>
                      <a:pt x="75" y="33"/>
                      <a:pt x="75" y="33"/>
                      <a:pt x="76" y="33"/>
                    </a:cubicBezTo>
                    <a:cubicBezTo>
                      <a:pt x="76" y="33"/>
                      <a:pt x="77" y="33"/>
                      <a:pt x="77" y="33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79" y="33"/>
                      <a:pt x="79" y="33"/>
                      <a:pt x="79" y="33"/>
                    </a:cubicBezTo>
                    <a:cubicBezTo>
                      <a:pt x="79" y="32"/>
                      <a:pt x="79" y="32"/>
                      <a:pt x="79" y="31"/>
                    </a:cubicBezTo>
                    <a:cubicBezTo>
                      <a:pt x="79" y="31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7" y="29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7" y="27"/>
                      <a:pt x="76" y="28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6"/>
                    </a:cubicBezTo>
                    <a:cubicBezTo>
                      <a:pt x="76" y="26"/>
                      <a:pt x="76" y="26"/>
                      <a:pt x="77" y="26"/>
                    </a:cubicBezTo>
                    <a:cubicBezTo>
                      <a:pt x="77" y="26"/>
                      <a:pt x="78" y="26"/>
                      <a:pt x="79" y="26"/>
                    </a:cubicBezTo>
                    <a:cubicBezTo>
                      <a:pt x="79" y="26"/>
                      <a:pt x="79" y="26"/>
                      <a:pt x="80" y="26"/>
                    </a:cubicBezTo>
                    <a:cubicBezTo>
                      <a:pt x="80" y="26"/>
                      <a:pt x="81" y="27"/>
                      <a:pt x="81" y="27"/>
                    </a:cubicBezTo>
                    <a:cubicBezTo>
                      <a:pt x="81" y="26"/>
                      <a:pt x="81" y="26"/>
                      <a:pt x="81" y="25"/>
                    </a:cubicBezTo>
                    <a:cubicBezTo>
                      <a:pt x="81" y="25"/>
                      <a:pt x="80" y="25"/>
                      <a:pt x="80" y="24"/>
                    </a:cubicBezTo>
                    <a:cubicBezTo>
                      <a:pt x="80" y="23"/>
                      <a:pt x="80" y="23"/>
                      <a:pt x="80" y="22"/>
                    </a:cubicBezTo>
                    <a:cubicBezTo>
                      <a:pt x="80" y="21"/>
                      <a:pt x="80" y="20"/>
                      <a:pt x="81" y="20"/>
                    </a:cubicBezTo>
                    <a:cubicBezTo>
                      <a:pt x="81" y="21"/>
                      <a:pt x="81" y="21"/>
                      <a:pt x="82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5" y="21"/>
                      <a:pt x="85" y="21"/>
                      <a:pt x="85" y="20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5" y="17"/>
                      <a:pt x="85" y="16"/>
                      <a:pt x="86" y="16"/>
                    </a:cubicBezTo>
                    <a:cubicBezTo>
                      <a:pt x="87" y="15"/>
                      <a:pt x="87" y="15"/>
                      <a:pt x="88" y="15"/>
                    </a:cubicBezTo>
                    <a:cubicBezTo>
                      <a:pt x="89" y="15"/>
                      <a:pt x="89" y="15"/>
                      <a:pt x="90" y="15"/>
                    </a:cubicBezTo>
                    <a:cubicBezTo>
                      <a:pt x="90" y="15"/>
                      <a:pt x="90" y="15"/>
                      <a:pt x="90" y="15"/>
                    </a:cubicBezTo>
                    <a:cubicBezTo>
                      <a:pt x="89" y="14"/>
                      <a:pt x="89" y="14"/>
                      <a:pt x="89" y="14"/>
                    </a:cubicBezTo>
                    <a:cubicBezTo>
                      <a:pt x="89" y="14"/>
                      <a:pt x="88" y="14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2"/>
                      <a:pt x="87" y="12"/>
                      <a:pt x="86" y="12"/>
                    </a:cubicBezTo>
                    <a:cubicBezTo>
                      <a:pt x="86" y="12"/>
                      <a:pt x="86" y="12"/>
                      <a:pt x="85" y="12"/>
                    </a:cubicBezTo>
                    <a:cubicBezTo>
                      <a:pt x="85" y="12"/>
                      <a:pt x="85" y="12"/>
                      <a:pt x="84" y="12"/>
                    </a:cubicBezTo>
                    <a:cubicBezTo>
                      <a:pt x="84" y="13"/>
                      <a:pt x="84" y="13"/>
                      <a:pt x="83" y="13"/>
                    </a:cubicBezTo>
                    <a:cubicBezTo>
                      <a:pt x="83" y="13"/>
                      <a:pt x="82" y="13"/>
                      <a:pt x="82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2"/>
                      <a:pt x="80" y="12"/>
                      <a:pt x="80" y="12"/>
                    </a:cubicBezTo>
                    <a:cubicBezTo>
                      <a:pt x="80" y="12"/>
                      <a:pt x="80" y="11"/>
                      <a:pt x="80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0"/>
                      <a:pt x="78" y="11"/>
                      <a:pt x="77" y="11"/>
                    </a:cubicBezTo>
                    <a:cubicBezTo>
                      <a:pt x="77" y="11"/>
                      <a:pt x="77" y="11"/>
                      <a:pt x="76" y="11"/>
                    </a:cubicBezTo>
                    <a:cubicBezTo>
                      <a:pt x="76" y="11"/>
                      <a:pt x="75" y="11"/>
                      <a:pt x="75" y="11"/>
                    </a:cubicBezTo>
                    <a:cubicBezTo>
                      <a:pt x="75" y="11"/>
                      <a:pt x="74" y="11"/>
                      <a:pt x="74" y="11"/>
                    </a:cubicBezTo>
                    <a:cubicBezTo>
                      <a:pt x="74" y="12"/>
                      <a:pt x="73" y="12"/>
                      <a:pt x="73" y="12"/>
                    </a:cubicBezTo>
                    <a:cubicBezTo>
                      <a:pt x="73" y="12"/>
                      <a:pt x="72" y="12"/>
                      <a:pt x="72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1" y="11"/>
                      <a:pt x="71" y="11"/>
                      <a:pt x="71" y="12"/>
                    </a:cubicBezTo>
                    <a:cubicBezTo>
                      <a:pt x="70" y="12"/>
                      <a:pt x="70" y="12"/>
                      <a:pt x="70" y="13"/>
                    </a:cubicBezTo>
                    <a:cubicBezTo>
                      <a:pt x="70" y="13"/>
                      <a:pt x="70" y="13"/>
                      <a:pt x="69" y="13"/>
                    </a:cubicBezTo>
                    <a:cubicBezTo>
                      <a:pt x="69" y="13"/>
                      <a:pt x="68" y="13"/>
                      <a:pt x="68" y="13"/>
                    </a:cubicBezTo>
                    <a:cubicBezTo>
                      <a:pt x="68" y="12"/>
                      <a:pt x="67" y="12"/>
                      <a:pt x="67" y="12"/>
                    </a:cubicBezTo>
                    <a:cubicBezTo>
                      <a:pt x="66" y="12"/>
                      <a:pt x="66" y="12"/>
                      <a:pt x="66" y="11"/>
                    </a:cubicBezTo>
                    <a:cubicBezTo>
                      <a:pt x="66" y="11"/>
                      <a:pt x="65" y="11"/>
                      <a:pt x="65" y="11"/>
                    </a:cubicBezTo>
                    <a:cubicBezTo>
                      <a:pt x="65" y="11"/>
                      <a:pt x="65" y="10"/>
                      <a:pt x="64" y="10"/>
                    </a:cubicBezTo>
                    <a:cubicBezTo>
                      <a:pt x="64" y="10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8"/>
                      <a:pt x="63" y="8"/>
                    </a:cubicBezTo>
                    <a:cubicBezTo>
                      <a:pt x="62" y="7"/>
                      <a:pt x="62" y="7"/>
                      <a:pt x="61" y="7"/>
                    </a:cubicBezTo>
                    <a:cubicBezTo>
                      <a:pt x="60" y="6"/>
                      <a:pt x="60" y="6"/>
                      <a:pt x="59" y="6"/>
                    </a:cubicBezTo>
                    <a:cubicBezTo>
                      <a:pt x="59" y="5"/>
                      <a:pt x="58" y="5"/>
                      <a:pt x="58" y="5"/>
                    </a:cubicBezTo>
                    <a:cubicBezTo>
                      <a:pt x="57" y="5"/>
                      <a:pt x="57" y="5"/>
                      <a:pt x="56" y="5"/>
                    </a:cubicBezTo>
                    <a:cubicBezTo>
                      <a:pt x="56" y="4"/>
                      <a:pt x="56" y="4"/>
                      <a:pt x="56" y="3"/>
                    </a:cubicBezTo>
                    <a:cubicBezTo>
                      <a:pt x="55" y="3"/>
                      <a:pt x="55" y="3"/>
                      <a:pt x="54" y="3"/>
                    </a:cubicBezTo>
                    <a:cubicBezTo>
                      <a:pt x="54" y="3"/>
                      <a:pt x="53" y="3"/>
                      <a:pt x="53" y="3"/>
                    </a:cubicBezTo>
                    <a:cubicBezTo>
                      <a:pt x="53" y="3"/>
                      <a:pt x="52" y="4"/>
                      <a:pt x="52" y="4"/>
                    </a:cubicBezTo>
                    <a:cubicBezTo>
                      <a:pt x="51" y="4"/>
                      <a:pt x="51" y="5"/>
                      <a:pt x="51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49" y="4"/>
                      <a:pt x="49" y="4"/>
                    </a:cubicBezTo>
                    <a:cubicBezTo>
                      <a:pt x="49" y="3"/>
                      <a:pt x="49" y="3"/>
                      <a:pt x="48" y="3"/>
                    </a:cubicBezTo>
                    <a:cubicBezTo>
                      <a:pt x="48" y="3"/>
                      <a:pt x="48" y="3"/>
                      <a:pt x="47" y="3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6" y="3"/>
                      <a:pt x="45" y="3"/>
                    </a:cubicBezTo>
                    <a:cubicBezTo>
                      <a:pt x="45" y="2"/>
                      <a:pt x="45" y="2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4" y="1"/>
                      <a:pt x="43" y="0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1"/>
                    </a:cubicBezTo>
                    <a:cubicBezTo>
                      <a:pt x="40" y="1"/>
                      <a:pt x="40" y="0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2"/>
                      <a:pt x="38" y="2"/>
                      <a:pt x="37" y="2"/>
                    </a:cubicBezTo>
                    <a:cubicBezTo>
                      <a:pt x="37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3" y="3"/>
                      <a:pt x="33" y="3"/>
                      <a:pt x="32" y="3"/>
                    </a:cubicBezTo>
                    <a:cubicBezTo>
                      <a:pt x="32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9" y="4"/>
                      <a:pt x="28" y="3"/>
                      <a:pt x="28" y="4"/>
                    </a:cubicBezTo>
                    <a:cubicBezTo>
                      <a:pt x="28" y="4"/>
                      <a:pt x="27" y="4"/>
                      <a:pt x="27" y="5"/>
                    </a:cubicBezTo>
                    <a:cubicBezTo>
                      <a:pt x="27" y="5"/>
                      <a:pt x="27" y="5"/>
                      <a:pt x="28" y="5"/>
                    </a:cubicBezTo>
                    <a:cubicBezTo>
                      <a:pt x="28" y="5"/>
                      <a:pt x="28" y="5"/>
                      <a:pt x="29" y="5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9"/>
                      <a:pt x="27" y="10"/>
                    </a:cubicBezTo>
                    <a:cubicBezTo>
                      <a:pt x="27" y="10"/>
                      <a:pt x="26" y="9"/>
                      <a:pt x="26" y="10"/>
                    </a:cubicBezTo>
                    <a:cubicBezTo>
                      <a:pt x="26" y="10"/>
                      <a:pt x="26" y="11"/>
                      <a:pt x="26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1"/>
                      <a:pt x="29" y="11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3"/>
                      <a:pt x="28" y="13"/>
                      <a:pt x="27" y="13"/>
                    </a:cubicBezTo>
                    <a:cubicBezTo>
                      <a:pt x="27" y="13"/>
                      <a:pt x="27" y="13"/>
                      <a:pt x="26" y="13"/>
                    </a:cubicBezTo>
                    <a:cubicBezTo>
                      <a:pt x="26" y="13"/>
                      <a:pt x="26" y="13"/>
                      <a:pt x="25" y="12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2"/>
                      <a:pt x="21" y="12"/>
                      <a:pt x="21" y="13"/>
                    </a:cubicBezTo>
                    <a:cubicBezTo>
                      <a:pt x="20" y="13"/>
                      <a:pt x="19" y="12"/>
                      <a:pt x="18" y="13"/>
                    </a:cubicBezTo>
                    <a:cubicBezTo>
                      <a:pt x="17" y="13"/>
                      <a:pt x="17" y="13"/>
                      <a:pt x="16" y="13"/>
                    </a:cubicBezTo>
                    <a:cubicBezTo>
                      <a:pt x="16" y="13"/>
                      <a:pt x="16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7" y="11"/>
                      <a:pt x="7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5" y="12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2" y="15"/>
                      <a:pt x="2" y="15"/>
                    </a:cubicBezTo>
                    <a:cubicBezTo>
                      <a:pt x="2" y="15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3" y="20"/>
                      <a:pt x="2" y="20"/>
                      <a:pt x="2" y="21"/>
                    </a:cubicBezTo>
                    <a:cubicBezTo>
                      <a:pt x="2" y="22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3"/>
                      <a:pt x="4" y="23"/>
                    </a:cubicBezTo>
                    <a:cubicBezTo>
                      <a:pt x="4" y="23"/>
                      <a:pt x="4" y="22"/>
                      <a:pt x="5" y="22"/>
                    </a:cubicBezTo>
                    <a:cubicBezTo>
                      <a:pt x="5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1"/>
                      <a:pt x="7" y="21"/>
                      <a:pt x="8" y="20"/>
                    </a:cubicBezTo>
                    <a:cubicBezTo>
                      <a:pt x="8" y="20"/>
                      <a:pt x="9" y="20"/>
                      <a:pt x="9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2" y="21"/>
                      <a:pt x="13" y="21"/>
                      <a:pt x="13" y="22"/>
                    </a:cubicBezTo>
                    <a:cubicBezTo>
                      <a:pt x="13" y="22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6"/>
                      <a:pt x="9" y="26"/>
                    </a:cubicBezTo>
                    <a:cubicBezTo>
                      <a:pt x="10" y="26"/>
                      <a:pt x="10" y="26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8"/>
                      <a:pt x="10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0" y="29"/>
                      <a:pt x="10" y="30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2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3"/>
                    </a:cubicBezTo>
                    <a:cubicBezTo>
                      <a:pt x="14" y="33"/>
                      <a:pt x="14" y="33"/>
                      <a:pt x="14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5"/>
                      <a:pt x="20" y="35"/>
                    </a:cubicBezTo>
                    <a:cubicBezTo>
                      <a:pt x="20" y="35"/>
                      <a:pt x="21" y="35"/>
                      <a:pt x="21" y="35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3" y="35"/>
                      <a:pt x="23" y="34"/>
                    </a:cubicBezTo>
                    <a:cubicBezTo>
                      <a:pt x="23" y="34"/>
                      <a:pt x="24" y="34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3" y="31"/>
                      <a:pt x="23" y="31"/>
                      <a:pt x="23" y="30"/>
                    </a:cubicBezTo>
                    <a:cubicBezTo>
                      <a:pt x="23" y="29"/>
                      <a:pt x="22" y="29"/>
                      <a:pt x="22" y="28"/>
                    </a:cubicBezTo>
                    <a:cubicBezTo>
                      <a:pt x="22" y="28"/>
                      <a:pt x="22" y="28"/>
                      <a:pt x="23" y="27"/>
                    </a:cubicBezTo>
                    <a:cubicBezTo>
                      <a:pt x="23" y="27"/>
                      <a:pt x="23" y="26"/>
                      <a:pt x="23" y="26"/>
                    </a:cubicBezTo>
                    <a:cubicBezTo>
                      <a:pt x="23" y="27"/>
                      <a:pt x="23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6" y="26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4"/>
                      <a:pt x="27" y="23"/>
                      <a:pt x="28" y="23"/>
                    </a:cubicBezTo>
                    <a:cubicBezTo>
                      <a:pt x="28" y="23"/>
                      <a:pt x="28" y="23"/>
                      <a:pt x="29" y="23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9" y="22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21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1" y="23"/>
                    </a:cubicBezTo>
                    <a:cubicBezTo>
                      <a:pt x="31" y="24"/>
                      <a:pt x="31" y="24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4" y="28"/>
                      <a:pt x="34" y="28"/>
                      <a:pt x="35" y="28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7" y="31"/>
                      <a:pt x="37" y="31"/>
                      <a:pt x="38" y="30"/>
                    </a:cubicBezTo>
                    <a:cubicBezTo>
                      <a:pt x="38" y="30"/>
                      <a:pt x="39" y="30"/>
                      <a:pt x="39" y="30"/>
                    </a:cubicBezTo>
                    <a:cubicBezTo>
                      <a:pt x="40" y="30"/>
                      <a:pt x="40" y="30"/>
                      <a:pt x="41" y="30"/>
                    </a:cubicBezTo>
                    <a:cubicBezTo>
                      <a:pt x="42" y="30"/>
                      <a:pt x="42" y="30"/>
                      <a:pt x="43" y="31"/>
                    </a:cubicBezTo>
                    <a:cubicBezTo>
                      <a:pt x="44" y="31"/>
                      <a:pt x="44" y="31"/>
                      <a:pt x="44" y="3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6" name="Freeform 135"/>
              <p:cNvSpPr>
                <a:spLocks/>
              </p:cNvSpPr>
              <p:nvPr/>
            </p:nvSpPr>
            <p:spPr bwMode="auto">
              <a:xfrm>
                <a:off x="5640389" y="168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7" name="Freeform 136"/>
              <p:cNvSpPr>
                <a:spLocks/>
              </p:cNvSpPr>
              <p:nvPr/>
            </p:nvSpPr>
            <p:spPr bwMode="auto">
              <a:xfrm>
                <a:off x="4745039" y="1476376"/>
                <a:ext cx="431800" cy="227013"/>
              </a:xfrm>
              <a:custGeom>
                <a:avLst/>
                <a:gdLst>
                  <a:gd name="T0" fmla="*/ 13 w 40"/>
                  <a:gd name="T1" fmla="*/ 10 h 21"/>
                  <a:gd name="T2" fmla="*/ 15 w 40"/>
                  <a:gd name="T3" fmla="*/ 10 h 21"/>
                  <a:gd name="T4" fmla="*/ 16 w 40"/>
                  <a:gd name="T5" fmla="*/ 12 h 21"/>
                  <a:gd name="T6" fmla="*/ 16 w 40"/>
                  <a:gd name="T7" fmla="*/ 16 h 21"/>
                  <a:gd name="T8" fmla="*/ 14 w 40"/>
                  <a:gd name="T9" fmla="*/ 18 h 21"/>
                  <a:gd name="T10" fmla="*/ 16 w 40"/>
                  <a:gd name="T11" fmla="*/ 18 h 21"/>
                  <a:gd name="T12" fmla="*/ 17 w 40"/>
                  <a:gd name="T13" fmla="*/ 18 h 21"/>
                  <a:gd name="T14" fmla="*/ 18 w 40"/>
                  <a:gd name="T15" fmla="*/ 18 h 21"/>
                  <a:gd name="T16" fmla="*/ 19 w 40"/>
                  <a:gd name="T17" fmla="*/ 16 h 21"/>
                  <a:gd name="T18" fmla="*/ 21 w 40"/>
                  <a:gd name="T19" fmla="*/ 14 h 21"/>
                  <a:gd name="T20" fmla="*/ 22 w 40"/>
                  <a:gd name="T21" fmla="*/ 16 h 21"/>
                  <a:gd name="T22" fmla="*/ 25 w 40"/>
                  <a:gd name="T23" fmla="*/ 16 h 21"/>
                  <a:gd name="T24" fmla="*/ 25 w 40"/>
                  <a:gd name="T25" fmla="*/ 17 h 21"/>
                  <a:gd name="T26" fmla="*/ 25 w 40"/>
                  <a:gd name="T27" fmla="*/ 18 h 21"/>
                  <a:gd name="T28" fmla="*/ 26 w 40"/>
                  <a:gd name="T29" fmla="*/ 20 h 21"/>
                  <a:gd name="T30" fmla="*/ 29 w 40"/>
                  <a:gd name="T31" fmla="*/ 20 h 21"/>
                  <a:gd name="T32" fmla="*/ 31 w 40"/>
                  <a:gd name="T33" fmla="*/ 19 h 21"/>
                  <a:gd name="T34" fmla="*/ 33 w 40"/>
                  <a:gd name="T35" fmla="*/ 19 h 21"/>
                  <a:gd name="T36" fmla="*/ 32 w 40"/>
                  <a:gd name="T37" fmla="*/ 18 h 21"/>
                  <a:gd name="T38" fmla="*/ 29 w 40"/>
                  <a:gd name="T39" fmla="*/ 17 h 21"/>
                  <a:gd name="T40" fmla="*/ 29 w 40"/>
                  <a:gd name="T41" fmla="*/ 16 h 21"/>
                  <a:gd name="T42" fmla="*/ 31 w 40"/>
                  <a:gd name="T43" fmla="*/ 14 h 21"/>
                  <a:gd name="T44" fmla="*/ 34 w 40"/>
                  <a:gd name="T45" fmla="*/ 14 h 21"/>
                  <a:gd name="T46" fmla="*/ 36 w 40"/>
                  <a:gd name="T47" fmla="*/ 13 h 21"/>
                  <a:gd name="T48" fmla="*/ 38 w 40"/>
                  <a:gd name="T49" fmla="*/ 10 h 21"/>
                  <a:gd name="T50" fmla="*/ 39 w 40"/>
                  <a:gd name="T51" fmla="*/ 8 h 21"/>
                  <a:gd name="T52" fmla="*/ 36 w 40"/>
                  <a:gd name="T53" fmla="*/ 7 h 21"/>
                  <a:gd name="T54" fmla="*/ 32 w 40"/>
                  <a:gd name="T55" fmla="*/ 7 h 21"/>
                  <a:gd name="T56" fmla="*/ 29 w 40"/>
                  <a:gd name="T57" fmla="*/ 7 h 21"/>
                  <a:gd name="T58" fmla="*/ 25 w 40"/>
                  <a:gd name="T59" fmla="*/ 7 h 21"/>
                  <a:gd name="T60" fmla="*/ 22 w 40"/>
                  <a:gd name="T61" fmla="*/ 4 h 21"/>
                  <a:gd name="T62" fmla="*/ 20 w 40"/>
                  <a:gd name="T63" fmla="*/ 2 h 21"/>
                  <a:gd name="T64" fmla="*/ 17 w 40"/>
                  <a:gd name="T65" fmla="*/ 0 h 21"/>
                  <a:gd name="T66" fmla="*/ 14 w 40"/>
                  <a:gd name="T67" fmla="*/ 1 h 21"/>
                  <a:gd name="T68" fmla="*/ 12 w 40"/>
                  <a:gd name="T69" fmla="*/ 1 h 21"/>
                  <a:gd name="T70" fmla="*/ 10 w 40"/>
                  <a:gd name="T71" fmla="*/ 2 h 21"/>
                  <a:gd name="T72" fmla="*/ 8 w 40"/>
                  <a:gd name="T73" fmla="*/ 2 h 21"/>
                  <a:gd name="T74" fmla="*/ 6 w 40"/>
                  <a:gd name="T75" fmla="*/ 1 h 21"/>
                  <a:gd name="T76" fmla="*/ 3 w 40"/>
                  <a:gd name="T77" fmla="*/ 1 h 21"/>
                  <a:gd name="T78" fmla="*/ 2 w 40"/>
                  <a:gd name="T79" fmla="*/ 2 h 21"/>
                  <a:gd name="T80" fmla="*/ 1 w 40"/>
                  <a:gd name="T81" fmla="*/ 5 h 21"/>
                  <a:gd name="T82" fmla="*/ 1 w 40"/>
                  <a:gd name="T83" fmla="*/ 7 h 21"/>
                  <a:gd name="T84" fmla="*/ 0 w 40"/>
                  <a:gd name="T85" fmla="*/ 8 h 21"/>
                  <a:gd name="T86" fmla="*/ 0 w 40"/>
                  <a:gd name="T87" fmla="*/ 10 h 21"/>
                  <a:gd name="T88" fmla="*/ 1 w 40"/>
                  <a:gd name="T89" fmla="*/ 10 h 21"/>
                  <a:gd name="T90" fmla="*/ 3 w 40"/>
                  <a:gd name="T91" fmla="*/ 10 h 21"/>
                  <a:gd name="T92" fmla="*/ 5 w 40"/>
                  <a:gd name="T93" fmla="*/ 11 h 21"/>
                  <a:gd name="T94" fmla="*/ 7 w 40"/>
                  <a:gd name="T95" fmla="*/ 10 h 21"/>
                  <a:gd name="T96" fmla="*/ 9 w 40"/>
                  <a:gd name="T97" fmla="*/ 10 h 21"/>
                  <a:gd name="T98" fmla="*/ 10 w 40"/>
                  <a:gd name="T9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0" h="21"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6" y="14"/>
                      <a:pt x="16" y="15"/>
                    </a:cubicBezTo>
                    <a:cubicBezTo>
                      <a:pt x="16" y="15"/>
                      <a:pt x="16" y="15"/>
                      <a:pt x="16" y="16"/>
                    </a:cubicBezTo>
                    <a:cubicBezTo>
                      <a:pt x="15" y="16"/>
                      <a:pt x="15" y="16"/>
                      <a:pt x="15" y="17"/>
                    </a:cubicBezTo>
                    <a:cubicBezTo>
                      <a:pt x="16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6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6"/>
                    </a:cubicBezTo>
                    <a:cubicBezTo>
                      <a:pt x="26" y="16"/>
                      <a:pt x="26" y="15"/>
                      <a:pt x="26" y="16"/>
                    </a:cubicBezTo>
                    <a:cubicBezTo>
                      <a:pt x="27" y="16"/>
                      <a:pt x="26" y="16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4" y="17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7" y="19"/>
                      <a:pt x="26" y="19"/>
                      <a:pt x="26" y="20"/>
                    </a:cubicBezTo>
                    <a:cubicBezTo>
                      <a:pt x="27" y="20"/>
                      <a:pt x="27" y="20"/>
                      <a:pt x="27" y="21"/>
                    </a:cubicBezTo>
                    <a:cubicBezTo>
                      <a:pt x="27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19"/>
                      <a:pt x="29" y="20"/>
                      <a:pt x="30" y="20"/>
                    </a:cubicBezTo>
                    <a:cubicBezTo>
                      <a:pt x="30" y="20"/>
                      <a:pt x="30" y="20"/>
                      <a:pt x="30" y="19"/>
                    </a:cubicBezTo>
                    <a:cubicBezTo>
                      <a:pt x="30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8" y="16"/>
                      <a:pt x="29" y="16"/>
                      <a:pt x="29" y="16"/>
                    </a:cubicBezTo>
                    <a:cubicBezTo>
                      <a:pt x="29" y="16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4"/>
                      <a:pt x="31" y="15"/>
                      <a:pt x="31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3" y="14"/>
                      <a:pt x="33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7" y="13"/>
                      <a:pt x="37" y="12"/>
                    </a:cubicBezTo>
                    <a:cubicBezTo>
                      <a:pt x="38" y="12"/>
                      <a:pt x="38" y="12"/>
                      <a:pt x="38" y="11"/>
                    </a:cubicBezTo>
                    <a:cubicBezTo>
                      <a:pt x="38" y="11"/>
                      <a:pt x="38" y="11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40" y="9"/>
                      <a:pt x="40" y="9"/>
                      <a:pt x="39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7" y="8"/>
                      <a:pt x="37" y="7"/>
                    </a:cubicBezTo>
                    <a:cubicBezTo>
                      <a:pt x="37" y="7"/>
                      <a:pt x="36" y="7"/>
                      <a:pt x="36" y="7"/>
                    </a:cubicBezTo>
                    <a:cubicBezTo>
                      <a:pt x="35" y="7"/>
                      <a:pt x="35" y="8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2" y="8"/>
                      <a:pt x="33" y="7"/>
                      <a:pt x="32" y="7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6"/>
                      <a:pt x="30" y="6"/>
                    </a:cubicBezTo>
                    <a:cubicBezTo>
                      <a:pt x="30" y="6"/>
                      <a:pt x="30" y="6"/>
                      <a:pt x="29" y="7"/>
                    </a:cubicBezTo>
                    <a:cubicBezTo>
                      <a:pt x="29" y="7"/>
                      <a:pt x="29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5" y="7"/>
                    </a:cubicBezTo>
                    <a:cubicBezTo>
                      <a:pt x="25" y="7"/>
                      <a:pt x="25" y="7"/>
                      <a:pt x="24" y="6"/>
                    </a:cubicBezTo>
                    <a:cubicBezTo>
                      <a:pt x="24" y="6"/>
                      <a:pt x="24" y="6"/>
                      <a:pt x="24" y="5"/>
                    </a:cubicBezTo>
                    <a:cubicBezTo>
                      <a:pt x="23" y="5"/>
                      <a:pt x="23" y="4"/>
                      <a:pt x="22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19" y="2"/>
                      <a:pt x="20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2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8" name="Freeform 137"/>
              <p:cNvSpPr>
                <a:spLocks/>
              </p:cNvSpPr>
              <p:nvPr/>
            </p:nvSpPr>
            <p:spPr bwMode="auto">
              <a:xfrm>
                <a:off x="7713664" y="3011489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  <a:gd name="T14" fmla="*/ 0 w 1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9" name="Freeform 138"/>
              <p:cNvSpPr>
                <a:spLocks/>
              </p:cNvSpPr>
              <p:nvPr/>
            </p:nvSpPr>
            <p:spPr bwMode="auto">
              <a:xfrm>
                <a:off x="7562852" y="3130551"/>
                <a:ext cx="31750" cy="9525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0 h 1"/>
                  <a:gd name="T8" fmla="*/ 1 w 3"/>
                  <a:gd name="T9" fmla="*/ 0 h 1"/>
                  <a:gd name="T10" fmla="*/ 0 w 3"/>
                  <a:gd name="T11" fmla="*/ 1 h 1"/>
                  <a:gd name="T12" fmla="*/ 1 w 3"/>
                  <a:gd name="T13" fmla="*/ 1 h 1"/>
                  <a:gd name="T14" fmla="*/ 1 w 3"/>
                  <a:gd name="T15" fmla="*/ 1 h 1"/>
                  <a:gd name="T16" fmla="*/ 2 w 3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0" name="Freeform 139"/>
              <p:cNvSpPr>
                <a:spLocks/>
              </p:cNvSpPr>
              <p:nvPr/>
            </p:nvSpPr>
            <p:spPr bwMode="auto">
              <a:xfrm>
                <a:off x="7680327" y="3022601"/>
                <a:ext cx="53975" cy="96838"/>
              </a:xfrm>
              <a:custGeom>
                <a:avLst/>
                <a:gdLst>
                  <a:gd name="T0" fmla="*/ 1 w 5"/>
                  <a:gd name="T1" fmla="*/ 8 h 9"/>
                  <a:gd name="T2" fmla="*/ 2 w 5"/>
                  <a:gd name="T3" fmla="*/ 8 h 9"/>
                  <a:gd name="T4" fmla="*/ 2 w 5"/>
                  <a:gd name="T5" fmla="*/ 9 h 9"/>
                  <a:gd name="T6" fmla="*/ 3 w 5"/>
                  <a:gd name="T7" fmla="*/ 9 h 9"/>
                  <a:gd name="T8" fmla="*/ 3 w 5"/>
                  <a:gd name="T9" fmla="*/ 8 h 9"/>
                  <a:gd name="T10" fmla="*/ 3 w 5"/>
                  <a:gd name="T11" fmla="*/ 8 h 9"/>
                  <a:gd name="T12" fmla="*/ 3 w 5"/>
                  <a:gd name="T13" fmla="*/ 7 h 9"/>
                  <a:gd name="T14" fmla="*/ 3 w 5"/>
                  <a:gd name="T15" fmla="*/ 6 h 9"/>
                  <a:gd name="T16" fmla="*/ 4 w 5"/>
                  <a:gd name="T17" fmla="*/ 6 h 9"/>
                  <a:gd name="T18" fmla="*/ 5 w 5"/>
                  <a:gd name="T19" fmla="*/ 5 h 9"/>
                  <a:gd name="T20" fmla="*/ 5 w 5"/>
                  <a:gd name="T21" fmla="*/ 5 h 9"/>
                  <a:gd name="T22" fmla="*/ 4 w 5"/>
                  <a:gd name="T23" fmla="*/ 4 h 9"/>
                  <a:gd name="T24" fmla="*/ 5 w 5"/>
                  <a:gd name="T25" fmla="*/ 3 h 9"/>
                  <a:gd name="T26" fmla="*/ 5 w 5"/>
                  <a:gd name="T27" fmla="*/ 2 h 9"/>
                  <a:gd name="T28" fmla="*/ 5 w 5"/>
                  <a:gd name="T29" fmla="*/ 2 h 9"/>
                  <a:gd name="T30" fmla="*/ 4 w 5"/>
                  <a:gd name="T31" fmla="*/ 2 h 9"/>
                  <a:gd name="T32" fmla="*/ 3 w 5"/>
                  <a:gd name="T33" fmla="*/ 2 h 9"/>
                  <a:gd name="T34" fmla="*/ 3 w 5"/>
                  <a:gd name="T35" fmla="*/ 1 h 9"/>
                  <a:gd name="T36" fmla="*/ 2 w 5"/>
                  <a:gd name="T37" fmla="*/ 0 h 9"/>
                  <a:gd name="T38" fmla="*/ 2 w 5"/>
                  <a:gd name="T39" fmla="*/ 1 h 9"/>
                  <a:gd name="T40" fmla="*/ 1 w 5"/>
                  <a:gd name="T41" fmla="*/ 1 h 9"/>
                  <a:gd name="T42" fmla="*/ 1 w 5"/>
                  <a:gd name="T43" fmla="*/ 2 h 9"/>
                  <a:gd name="T44" fmla="*/ 1 w 5"/>
                  <a:gd name="T45" fmla="*/ 3 h 9"/>
                  <a:gd name="T46" fmla="*/ 1 w 5"/>
                  <a:gd name="T47" fmla="*/ 4 h 9"/>
                  <a:gd name="T48" fmla="*/ 1 w 5"/>
                  <a:gd name="T49" fmla="*/ 4 h 9"/>
                  <a:gd name="T50" fmla="*/ 1 w 5"/>
                  <a:gd name="T51" fmla="*/ 5 h 9"/>
                  <a:gd name="T52" fmla="*/ 2 w 5"/>
                  <a:gd name="T53" fmla="*/ 6 h 9"/>
                  <a:gd name="T54" fmla="*/ 1 w 5"/>
                  <a:gd name="T55" fmla="*/ 7 h 9"/>
                  <a:gd name="T56" fmla="*/ 1 w 5"/>
                  <a:gd name="T57" fmla="*/ 8 h 9"/>
                  <a:gd name="T58" fmla="*/ 0 w 5"/>
                  <a:gd name="T59" fmla="*/ 8 h 9"/>
                  <a:gd name="T60" fmla="*/ 1 w 5"/>
                  <a:gd name="T61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9">
                    <a:moveTo>
                      <a:pt x="1" y="8"/>
                    </a:move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6"/>
                      <a:pt x="2" y="6"/>
                      <a:pt x="3" y="6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1" name="Freeform 140"/>
              <p:cNvSpPr>
                <a:spLocks/>
              </p:cNvSpPr>
              <p:nvPr/>
            </p:nvSpPr>
            <p:spPr bwMode="auto">
              <a:xfrm>
                <a:off x="7767639" y="3086101"/>
                <a:ext cx="31750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3 w 3"/>
                  <a:gd name="T5" fmla="*/ 2 h 2"/>
                  <a:gd name="T6" fmla="*/ 3 w 3"/>
                  <a:gd name="T7" fmla="*/ 1 h 2"/>
                  <a:gd name="T8" fmla="*/ 3 w 3"/>
                  <a:gd name="T9" fmla="*/ 0 h 2"/>
                  <a:gd name="T10" fmla="*/ 3 w 3"/>
                  <a:gd name="T11" fmla="*/ 0 h 2"/>
                  <a:gd name="T12" fmla="*/ 2 w 3"/>
                  <a:gd name="T13" fmla="*/ 0 h 2"/>
                  <a:gd name="T14" fmla="*/ 1 w 3"/>
                  <a:gd name="T15" fmla="*/ 0 h 2"/>
                  <a:gd name="T16" fmla="*/ 1 w 3"/>
                  <a:gd name="T17" fmla="*/ 1 h 2"/>
                  <a:gd name="T18" fmla="*/ 0 w 3"/>
                  <a:gd name="T19" fmla="*/ 1 h 2"/>
                  <a:gd name="T20" fmla="*/ 1 w 3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2" name="Freeform 141"/>
              <p:cNvSpPr>
                <a:spLocks/>
              </p:cNvSpPr>
              <p:nvPr/>
            </p:nvSpPr>
            <p:spPr bwMode="auto">
              <a:xfrm>
                <a:off x="7778752" y="3108326"/>
                <a:ext cx="0" cy="22225"/>
              </a:xfrm>
              <a:custGeom>
                <a:avLst/>
                <a:gdLst>
                  <a:gd name="T0" fmla="*/ 1 h 2"/>
                  <a:gd name="T1" fmla="*/ 0 h 2"/>
                  <a:gd name="T2" fmla="*/ 1 h 2"/>
                  <a:gd name="T3" fmla="*/ 1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1"/>
                    </a:moveTo>
                    <a:cubicBezTo>
                      <a:pt x="0" y="2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3" name="Freeform 142"/>
              <p:cNvSpPr>
                <a:spLocks/>
              </p:cNvSpPr>
              <p:nvPr/>
            </p:nvSpPr>
            <p:spPr bwMode="auto">
              <a:xfrm>
                <a:off x="7907339" y="3108326"/>
                <a:ext cx="33338" cy="22225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2 h 2"/>
                  <a:gd name="T4" fmla="*/ 2 w 3"/>
                  <a:gd name="T5" fmla="*/ 2 h 2"/>
                  <a:gd name="T6" fmla="*/ 2 w 3"/>
                  <a:gd name="T7" fmla="*/ 2 h 2"/>
                  <a:gd name="T8" fmla="*/ 3 w 3"/>
                  <a:gd name="T9" fmla="*/ 1 h 2"/>
                  <a:gd name="T10" fmla="*/ 2 w 3"/>
                  <a:gd name="T11" fmla="*/ 1 h 2"/>
                  <a:gd name="T12" fmla="*/ 1 w 3"/>
                  <a:gd name="T13" fmla="*/ 0 h 2"/>
                  <a:gd name="T14" fmla="*/ 1 w 3"/>
                  <a:gd name="T15" fmla="*/ 0 h 2"/>
                  <a:gd name="T16" fmla="*/ 0 w 3"/>
                  <a:gd name="T17" fmla="*/ 1 h 2"/>
                  <a:gd name="T18" fmla="*/ 1 w 3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4" name="Freeform 143"/>
              <p:cNvSpPr>
                <a:spLocks/>
              </p:cNvSpPr>
              <p:nvPr/>
            </p:nvSpPr>
            <p:spPr bwMode="auto">
              <a:xfrm>
                <a:off x="7605714" y="3130551"/>
                <a:ext cx="31750" cy="20638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0 w 3"/>
                  <a:gd name="T7" fmla="*/ 1 h 2"/>
                  <a:gd name="T8" fmla="*/ 0 w 3"/>
                  <a:gd name="T9" fmla="*/ 2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2 h 2"/>
                  <a:gd name="T16" fmla="*/ 3 w 3"/>
                  <a:gd name="T17" fmla="*/ 2 h 2"/>
                  <a:gd name="T18" fmla="*/ 3 w 3"/>
                  <a:gd name="T19" fmla="*/ 1 h 2"/>
                  <a:gd name="T20" fmla="*/ 2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5" name="Freeform 144"/>
              <p:cNvSpPr>
                <a:spLocks/>
              </p:cNvSpPr>
              <p:nvPr/>
            </p:nvSpPr>
            <p:spPr bwMode="auto">
              <a:xfrm>
                <a:off x="7691439" y="3130551"/>
                <a:ext cx="22225" cy="20638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1 w 2"/>
                  <a:gd name="T11" fmla="*/ 1 h 2"/>
                  <a:gd name="T12" fmla="*/ 1 w 2"/>
                  <a:gd name="T13" fmla="*/ 1 h 2"/>
                  <a:gd name="T14" fmla="*/ 2 w 2"/>
                  <a:gd name="T15" fmla="*/ 1 h 2"/>
                  <a:gd name="T16" fmla="*/ 2 w 2"/>
                  <a:gd name="T17" fmla="*/ 1 h 2"/>
                  <a:gd name="T18" fmla="*/ 2 w 2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6" name="Freeform 145"/>
              <p:cNvSpPr>
                <a:spLocks/>
              </p:cNvSpPr>
              <p:nvPr/>
            </p:nvSpPr>
            <p:spPr bwMode="auto">
              <a:xfrm>
                <a:off x="7756527" y="3140076"/>
                <a:ext cx="22225" cy="2222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2 w 2"/>
                  <a:gd name="T7" fmla="*/ 0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0 h 2"/>
                  <a:gd name="T14" fmla="*/ 0 w 2"/>
                  <a:gd name="T15" fmla="*/ 1 h 2"/>
                  <a:gd name="T16" fmla="*/ 0 w 2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7" name="Freeform 146"/>
              <p:cNvSpPr>
                <a:spLocks/>
              </p:cNvSpPr>
              <p:nvPr/>
            </p:nvSpPr>
            <p:spPr bwMode="auto">
              <a:xfrm>
                <a:off x="7140577" y="3162301"/>
                <a:ext cx="22225" cy="31750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1 h 3"/>
                  <a:gd name="T8" fmla="*/ 2 w 2"/>
                  <a:gd name="T9" fmla="*/ 1 h 3"/>
                  <a:gd name="T10" fmla="*/ 1 w 2"/>
                  <a:gd name="T11" fmla="*/ 0 h 3"/>
                  <a:gd name="T12" fmla="*/ 1 w 2"/>
                  <a:gd name="T13" fmla="*/ 1 h 3"/>
                  <a:gd name="T14" fmla="*/ 0 w 2"/>
                  <a:gd name="T15" fmla="*/ 2 h 3"/>
                  <a:gd name="T16" fmla="*/ 0 w 2"/>
                  <a:gd name="T17" fmla="*/ 2 h 3"/>
                  <a:gd name="T18" fmla="*/ 0 w 2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8" name="Freeform 147"/>
              <p:cNvSpPr>
                <a:spLocks/>
              </p:cNvSpPr>
              <p:nvPr/>
            </p:nvSpPr>
            <p:spPr bwMode="auto">
              <a:xfrm>
                <a:off x="7077077" y="3130551"/>
                <a:ext cx="53975" cy="63500"/>
              </a:xfrm>
              <a:custGeom>
                <a:avLst/>
                <a:gdLst>
                  <a:gd name="T0" fmla="*/ 0 w 5"/>
                  <a:gd name="T1" fmla="*/ 3 h 6"/>
                  <a:gd name="T2" fmla="*/ 1 w 5"/>
                  <a:gd name="T3" fmla="*/ 3 h 6"/>
                  <a:gd name="T4" fmla="*/ 2 w 5"/>
                  <a:gd name="T5" fmla="*/ 3 h 6"/>
                  <a:gd name="T6" fmla="*/ 2 w 5"/>
                  <a:gd name="T7" fmla="*/ 4 h 6"/>
                  <a:gd name="T8" fmla="*/ 2 w 5"/>
                  <a:gd name="T9" fmla="*/ 4 h 6"/>
                  <a:gd name="T10" fmla="*/ 3 w 5"/>
                  <a:gd name="T11" fmla="*/ 5 h 6"/>
                  <a:gd name="T12" fmla="*/ 4 w 5"/>
                  <a:gd name="T13" fmla="*/ 6 h 6"/>
                  <a:gd name="T14" fmla="*/ 4 w 5"/>
                  <a:gd name="T15" fmla="*/ 5 h 6"/>
                  <a:gd name="T16" fmla="*/ 4 w 5"/>
                  <a:gd name="T17" fmla="*/ 4 h 6"/>
                  <a:gd name="T18" fmla="*/ 5 w 5"/>
                  <a:gd name="T19" fmla="*/ 4 h 6"/>
                  <a:gd name="T20" fmla="*/ 4 w 5"/>
                  <a:gd name="T21" fmla="*/ 3 h 6"/>
                  <a:gd name="T22" fmla="*/ 3 w 5"/>
                  <a:gd name="T23" fmla="*/ 2 h 6"/>
                  <a:gd name="T24" fmla="*/ 3 w 5"/>
                  <a:gd name="T25" fmla="*/ 1 h 6"/>
                  <a:gd name="T26" fmla="*/ 2 w 5"/>
                  <a:gd name="T27" fmla="*/ 0 h 6"/>
                  <a:gd name="T28" fmla="*/ 1 w 5"/>
                  <a:gd name="T29" fmla="*/ 1 h 6"/>
                  <a:gd name="T30" fmla="*/ 0 w 5"/>
                  <a:gd name="T31" fmla="*/ 2 h 6"/>
                  <a:gd name="T32" fmla="*/ 0 w 5"/>
                  <a:gd name="T33" fmla="*/ 2 h 6"/>
                  <a:gd name="T34" fmla="*/ 0 w 5"/>
                  <a:gd name="T35" fmla="*/ 2 h 6"/>
                  <a:gd name="T36" fmla="*/ 0 w 5"/>
                  <a:gd name="T3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9" name="Freeform 148"/>
              <p:cNvSpPr>
                <a:spLocks/>
              </p:cNvSpPr>
              <p:nvPr/>
            </p:nvSpPr>
            <p:spPr bwMode="auto">
              <a:xfrm>
                <a:off x="7077077" y="3270251"/>
                <a:ext cx="247650" cy="87313"/>
              </a:xfrm>
              <a:custGeom>
                <a:avLst/>
                <a:gdLst>
                  <a:gd name="T0" fmla="*/ 16 w 23"/>
                  <a:gd name="T1" fmla="*/ 7 h 8"/>
                  <a:gd name="T2" fmla="*/ 17 w 23"/>
                  <a:gd name="T3" fmla="*/ 7 h 8"/>
                  <a:gd name="T4" fmla="*/ 18 w 23"/>
                  <a:gd name="T5" fmla="*/ 8 h 8"/>
                  <a:gd name="T6" fmla="*/ 19 w 23"/>
                  <a:gd name="T7" fmla="*/ 8 h 8"/>
                  <a:gd name="T8" fmla="*/ 20 w 23"/>
                  <a:gd name="T9" fmla="*/ 8 h 8"/>
                  <a:gd name="T10" fmla="*/ 21 w 23"/>
                  <a:gd name="T11" fmla="*/ 8 h 8"/>
                  <a:gd name="T12" fmla="*/ 23 w 23"/>
                  <a:gd name="T13" fmla="*/ 8 h 8"/>
                  <a:gd name="T14" fmla="*/ 23 w 23"/>
                  <a:gd name="T15" fmla="*/ 7 h 8"/>
                  <a:gd name="T16" fmla="*/ 23 w 23"/>
                  <a:gd name="T17" fmla="*/ 6 h 8"/>
                  <a:gd name="T18" fmla="*/ 23 w 23"/>
                  <a:gd name="T19" fmla="*/ 5 h 8"/>
                  <a:gd name="T20" fmla="*/ 22 w 23"/>
                  <a:gd name="T21" fmla="*/ 5 h 8"/>
                  <a:gd name="T22" fmla="*/ 21 w 23"/>
                  <a:gd name="T23" fmla="*/ 5 h 8"/>
                  <a:gd name="T24" fmla="*/ 20 w 23"/>
                  <a:gd name="T25" fmla="*/ 5 h 8"/>
                  <a:gd name="T26" fmla="*/ 19 w 23"/>
                  <a:gd name="T27" fmla="*/ 4 h 8"/>
                  <a:gd name="T28" fmla="*/ 19 w 23"/>
                  <a:gd name="T29" fmla="*/ 4 h 8"/>
                  <a:gd name="T30" fmla="*/ 19 w 23"/>
                  <a:gd name="T31" fmla="*/ 3 h 8"/>
                  <a:gd name="T32" fmla="*/ 18 w 23"/>
                  <a:gd name="T33" fmla="*/ 3 h 8"/>
                  <a:gd name="T34" fmla="*/ 17 w 23"/>
                  <a:gd name="T35" fmla="*/ 3 h 8"/>
                  <a:gd name="T36" fmla="*/ 16 w 23"/>
                  <a:gd name="T37" fmla="*/ 2 h 8"/>
                  <a:gd name="T38" fmla="*/ 15 w 23"/>
                  <a:gd name="T39" fmla="*/ 2 h 8"/>
                  <a:gd name="T40" fmla="*/ 15 w 23"/>
                  <a:gd name="T41" fmla="*/ 2 h 8"/>
                  <a:gd name="T42" fmla="*/ 14 w 23"/>
                  <a:gd name="T43" fmla="*/ 2 h 8"/>
                  <a:gd name="T44" fmla="*/ 14 w 23"/>
                  <a:gd name="T45" fmla="*/ 3 h 8"/>
                  <a:gd name="T46" fmla="*/ 13 w 23"/>
                  <a:gd name="T47" fmla="*/ 3 h 8"/>
                  <a:gd name="T48" fmla="*/ 11 w 23"/>
                  <a:gd name="T49" fmla="*/ 2 h 8"/>
                  <a:gd name="T50" fmla="*/ 10 w 23"/>
                  <a:gd name="T51" fmla="*/ 2 h 8"/>
                  <a:gd name="T52" fmla="*/ 8 w 23"/>
                  <a:gd name="T53" fmla="*/ 2 h 8"/>
                  <a:gd name="T54" fmla="*/ 8 w 23"/>
                  <a:gd name="T55" fmla="*/ 1 h 8"/>
                  <a:gd name="T56" fmla="*/ 6 w 23"/>
                  <a:gd name="T57" fmla="*/ 1 h 8"/>
                  <a:gd name="T58" fmla="*/ 5 w 23"/>
                  <a:gd name="T59" fmla="*/ 1 h 8"/>
                  <a:gd name="T60" fmla="*/ 4 w 23"/>
                  <a:gd name="T61" fmla="*/ 0 h 8"/>
                  <a:gd name="T62" fmla="*/ 2 w 23"/>
                  <a:gd name="T63" fmla="*/ 0 h 8"/>
                  <a:gd name="T64" fmla="*/ 1 w 23"/>
                  <a:gd name="T65" fmla="*/ 2 h 8"/>
                  <a:gd name="T66" fmla="*/ 1 w 23"/>
                  <a:gd name="T67" fmla="*/ 2 h 8"/>
                  <a:gd name="T68" fmla="*/ 0 w 23"/>
                  <a:gd name="T69" fmla="*/ 2 h 8"/>
                  <a:gd name="T70" fmla="*/ 0 w 23"/>
                  <a:gd name="T71" fmla="*/ 3 h 8"/>
                  <a:gd name="T72" fmla="*/ 0 w 23"/>
                  <a:gd name="T73" fmla="*/ 4 h 8"/>
                  <a:gd name="T74" fmla="*/ 1 w 23"/>
                  <a:gd name="T75" fmla="*/ 4 h 8"/>
                  <a:gd name="T76" fmla="*/ 2 w 23"/>
                  <a:gd name="T77" fmla="*/ 4 h 8"/>
                  <a:gd name="T78" fmla="*/ 3 w 23"/>
                  <a:gd name="T79" fmla="*/ 4 h 8"/>
                  <a:gd name="T80" fmla="*/ 3 w 23"/>
                  <a:gd name="T81" fmla="*/ 5 h 8"/>
                  <a:gd name="T82" fmla="*/ 5 w 23"/>
                  <a:gd name="T83" fmla="*/ 5 h 8"/>
                  <a:gd name="T84" fmla="*/ 6 w 23"/>
                  <a:gd name="T85" fmla="*/ 5 h 8"/>
                  <a:gd name="T86" fmla="*/ 7 w 23"/>
                  <a:gd name="T87" fmla="*/ 6 h 8"/>
                  <a:gd name="T88" fmla="*/ 8 w 23"/>
                  <a:gd name="T89" fmla="*/ 6 h 8"/>
                  <a:gd name="T90" fmla="*/ 10 w 23"/>
                  <a:gd name="T91" fmla="*/ 6 h 8"/>
                  <a:gd name="T92" fmla="*/ 11 w 23"/>
                  <a:gd name="T93" fmla="*/ 6 h 8"/>
                  <a:gd name="T94" fmla="*/ 12 w 23"/>
                  <a:gd name="T95" fmla="*/ 6 h 8"/>
                  <a:gd name="T96" fmla="*/ 13 w 23"/>
                  <a:gd name="T97" fmla="*/ 7 h 8"/>
                  <a:gd name="T98" fmla="*/ 15 w 23"/>
                  <a:gd name="T99" fmla="*/ 7 h 8"/>
                  <a:gd name="T100" fmla="*/ 16 w 23"/>
                  <a:gd name="T10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" h="8">
                    <a:moveTo>
                      <a:pt x="16" y="7"/>
                    </a:moveTo>
                    <a:cubicBezTo>
                      <a:pt x="16" y="7"/>
                      <a:pt x="16" y="7"/>
                      <a:pt x="17" y="7"/>
                    </a:cubicBezTo>
                    <a:cubicBezTo>
                      <a:pt x="17" y="7"/>
                      <a:pt x="17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2" y="8"/>
                      <a:pt x="22" y="8"/>
                      <a:pt x="23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3" y="6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8"/>
                      <a:pt x="15" y="8"/>
                      <a:pt x="16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0" name="Freeform 149"/>
              <p:cNvSpPr>
                <a:spLocks/>
              </p:cNvSpPr>
              <p:nvPr/>
            </p:nvSpPr>
            <p:spPr bwMode="auto">
              <a:xfrm>
                <a:off x="7281864" y="3292476"/>
                <a:ext cx="42863" cy="20638"/>
              </a:xfrm>
              <a:custGeom>
                <a:avLst/>
                <a:gdLst>
                  <a:gd name="T0" fmla="*/ 3 w 4"/>
                  <a:gd name="T1" fmla="*/ 1 h 2"/>
                  <a:gd name="T2" fmla="*/ 2 w 4"/>
                  <a:gd name="T3" fmla="*/ 0 h 2"/>
                  <a:gd name="T4" fmla="*/ 1 w 4"/>
                  <a:gd name="T5" fmla="*/ 1 h 2"/>
                  <a:gd name="T6" fmla="*/ 1 w 4"/>
                  <a:gd name="T7" fmla="*/ 1 h 2"/>
                  <a:gd name="T8" fmla="*/ 1 w 4"/>
                  <a:gd name="T9" fmla="*/ 2 h 2"/>
                  <a:gd name="T10" fmla="*/ 2 w 4"/>
                  <a:gd name="T11" fmla="*/ 2 h 2"/>
                  <a:gd name="T12" fmla="*/ 3 w 4"/>
                  <a:gd name="T13" fmla="*/ 2 h 2"/>
                  <a:gd name="T14" fmla="*/ 4 w 4"/>
                  <a:gd name="T15" fmla="*/ 1 h 2"/>
                  <a:gd name="T16" fmla="*/ 4 w 4"/>
                  <a:gd name="T17" fmla="*/ 1 h 2"/>
                  <a:gd name="T18" fmla="*/ 3 w 4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1" name="Freeform 150"/>
              <p:cNvSpPr>
                <a:spLocks/>
              </p:cNvSpPr>
              <p:nvPr/>
            </p:nvSpPr>
            <p:spPr bwMode="auto">
              <a:xfrm>
                <a:off x="7324727" y="3346451"/>
                <a:ext cx="31750" cy="20638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0 h 2"/>
                  <a:gd name="T8" fmla="*/ 0 w 3"/>
                  <a:gd name="T9" fmla="*/ 0 h 2"/>
                  <a:gd name="T10" fmla="*/ 1 w 3"/>
                  <a:gd name="T11" fmla="*/ 1 h 2"/>
                  <a:gd name="T12" fmla="*/ 1 w 3"/>
                  <a:gd name="T13" fmla="*/ 2 h 2"/>
                  <a:gd name="T14" fmla="*/ 2 w 3"/>
                  <a:gd name="T15" fmla="*/ 1 h 2"/>
                  <a:gd name="T16" fmla="*/ 3 w 3"/>
                  <a:gd name="T17" fmla="*/ 1 h 2"/>
                  <a:gd name="T18" fmla="*/ 3 w 3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2" name="Freeform 151"/>
              <p:cNvSpPr>
                <a:spLocks/>
              </p:cNvSpPr>
              <p:nvPr/>
            </p:nvSpPr>
            <p:spPr bwMode="auto">
              <a:xfrm>
                <a:off x="7356477" y="3346451"/>
                <a:ext cx="33338" cy="31750"/>
              </a:xfrm>
              <a:custGeom>
                <a:avLst/>
                <a:gdLst>
                  <a:gd name="T0" fmla="*/ 1 w 3"/>
                  <a:gd name="T1" fmla="*/ 2 h 3"/>
                  <a:gd name="T2" fmla="*/ 2 w 3"/>
                  <a:gd name="T3" fmla="*/ 2 h 3"/>
                  <a:gd name="T4" fmla="*/ 2 w 3"/>
                  <a:gd name="T5" fmla="*/ 2 h 3"/>
                  <a:gd name="T6" fmla="*/ 2 w 3"/>
                  <a:gd name="T7" fmla="*/ 1 h 3"/>
                  <a:gd name="T8" fmla="*/ 2 w 3"/>
                  <a:gd name="T9" fmla="*/ 0 h 3"/>
                  <a:gd name="T10" fmla="*/ 1 w 3"/>
                  <a:gd name="T11" fmla="*/ 0 h 3"/>
                  <a:gd name="T12" fmla="*/ 1 w 3"/>
                  <a:gd name="T13" fmla="*/ 0 h 3"/>
                  <a:gd name="T14" fmla="*/ 1 w 3"/>
                  <a:gd name="T15" fmla="*/ 1 h 3"/>
                  <a:gd name="T16" fmla="*/ 0 w 3"/>
                  <a:gd name="T17" fmla="*/ 2 h 3"/>
                  <a:gd name="T18" fmla="*/ 0 w 3"/>
                  <a:gd name="T19" fmla="*/ 2 h 3"/>
                  <a:gd name="T20" fmla="*/ 1 w 3"/>
                  <a:gd name="T2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2"/>
                      <a:pt x="1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3" name="Freeform 152"/>
              <p:cNvSpPr>
                <a:spLocks/>
              </p:cNvSpPr>
              <p:nvPr/>
            </p:nvSpPr>
            <p:spPr bwMode="auto">
              <a:xfrm>
                <a:off x="7378702" y="3335339"/>
                <a:ext cx="76200" cy="42863"/>
              </a:xfrm>
              <a:custGeom>
                <a:avLst/>
                <a:gdLst>
                  <a:gd name="T0" fmla="*/ 1 w 7"/>
                  <a:gd name="T1" fmla="*/ 4 h 4"/>
                  <a:gd name="T2" fmla="*/ 2 w 7"/>
                  <a:gd name="T3" fmla="*/ 4 h 4"/>
                  <a:gd name="T4" fmla="*/ 3 w 7"/>
                  <a:gd name="T5" fmla="*/ 3 h 4"/>
                  <a:gd name="T6" fmla="*/ 5 w 7"/>
                  <a:gd name="T7" fmla="*/ 3 h 4"/>
                  <a:gd name="T8" fmla="*/ 6 w 7"/>
                  <a:gd name="T9" fmla="*/ 3 h 4"/>
                  <a:gd name="T10" fmla="*/ 7 w 7"/>
                  <a:gd name="T11" fmla="*/ 2 h 4"/>
                  <a:gd name="T12" fmla="*/ 6 w 7"/>
                  <a:gd name="T13" fmla="*/ 1 h 4"/>
                  <a:gd name="T14" fmla="*/ 6 w 7"/>
                  <a:gd name="T15" fmla="*/ 1 h 4"/>
                  <a:gd name="T16" fmla="*/ 5 w 7"/>
                  <a:gd name="T17" fmla="*/ 1 h 4"/>
                  <a:gd name="T18" fmla="*/ 4 w 7"/>
                  <a:gd name="T19" fmla="*/ 0 h 4"/>
                  <a:gd name="T20" fmla="*/ 3 w 7"/>
                  <a:gd name="T21" fmla="*/ 1 h 4"/>
                  <a:gd name="T22" fmla="*/ 2 w 7"/>
                  <a:gd name="T23" fmla="*/ 2 h 4"/>
                  <a:gd name="T24" fmla="*/ 1 w 7"/>
                  <a:gd name="T25" fmla="*/ 2 h 4"/>
                  <a:gd name="T26" fmla="*/ 0 w 7"/>
                  <a:gd name="T27" fmla="*/ 3 h 4"/>
                  <a:gd name="T28" fmla="*/ 1 w 7"/>
                  <a:gd name="T2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4">
                    <a:moveTo>
                      <a:pt x="1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4" name="Freeform 153"/>
              <p:cNvSpPr>
                <a:spLocks/>
              </p:cNvSpPr>
              <p:nvPr/>
            </p:nvSpPr>
            <p:spPr bwMode="auto">
              <a:xfrm>
                <a:off x="7464427" y="3346451"/>
                <a:ext cx="87313" cy="31750"/>
              </a:xfrm>
              <a:custGeom>
                <a:avLst/>
                <a:gdLst>
                  <a:gd name="T0" fmla="*/ 4 w 8"/>
                  <a:gd name="T1" fmla="*/ 2 h 3"/>
                  <a:gd name="T2" fmla="*/ 6 w 8"/>
                  <a:gd name="T3" fmla="*/ 2 h 3"/>
                  <a:gd name="T4" fmla="*/ 7 w 8"/>
                  <a:gd name="T5" fmla="*/ 1 h 3"/>
                  <a:gd name="T6" fmla="*/ 8 w 8"/>
                  <a:gd name="T7" fmla="*/ 1 h 3"/>
                  <a:gd name="T8" fmla="*/ 8 w 8"/>
                  <a:gd name="T9" fmla="*/ 1 h 3"/>
                  <a:gd name="T10" fmla="*/ 8 w 8"/>
                  <a:gd name="T11" fmla="*/ 0 h 3"/>
                  <a:gd name="T12" fmla="*/ 7 w 8"/>
                  <a:gd name="T13" fmla="*/ 0 h 3"/>
                  <a:gd name="T14" fmla="*/ 6 w 8"/>
                  <a:gd name="T15" fmla="*/ 0 h 3"/>
                  <a:gd name="T16" fmla="*/ 4 w 8"/>
                  <a:gd name="T17" fmla="*/ 1 h 3"/>
                  <a:gd name="T18" fmla="*/ 4 w 8"/>
                  <a:gd name="T19" fmla="*/ 0 h 3"/>
                  <a:gd name="T20" fmla="*/ 2 w 8"/>
                  <a:gd name="T21" fmla="*/ 0 h 3"/>
                  <a:gd name="T22" fmla="*/ 1 w 8"/>
                  <a:gd name="T23" fmla="*/ 0 h 3"/>
                  <a:gd name="T24" fmla="*/ 0 w 8"/>
                  <a:gd name="T25" fmla="*/ 1 h 3"/>
                  <a:gd name="T26" fmla="*/ 0 w 8"/>
                  <a:gd name="T27" fmla="*/ 2 h 3"/>
                  <a:gd name="T28" fmla="*/ 0 w 8"/>
                  <a:gd name="T29" fmla="*/ 2 h 3"/>
                  <a:gd name="T30" fmla="*/ 1 w 8"/>
                  <a:gd name="T31" fmla="*/ 3 h 3"/>
                  <a:gd name="T32" fmla="*/ 2 w 8"/>
                  <a:gd name="T33" fmla="*/ 3 h 3"/>
                  <a:gd name="T34" fmla="*/ 3 w 8"/>
                  <a:gd name="T35" fmla="*/ 3 h 3"/>
                  <a:gd name="T36" fmla="*/ 4 w 8"/>
                  <a:gd name="T3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3">
                    <a:moveTo>
                      <a:pt x="4" y="2"/>
                    </a:move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2"/>
                      <a:pt x="7" y="1"/>
                    </a:cubicBezTo>
                    <a:cubicBezTo>
                      <a:pt x="7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5" name="Freeform 154"/>
              <p:cNvSpPr>
                <a:spLocks/>
              </p:cNvSpPr>
              <p:nvPr/>
            </p:nvSpPr>
            <p:spPr bwMode="auto">
              <a:xfrm>
                <a:off x="7443789" y="3378201"/>
                <a:ext cx="42863" cy="33338"/>
              </a:xfrm>
              <a:custGeom>
                <a:avLst/>
                <a:gdLst>
                  <a:gd name="T0" fmla="*/ 1 w 4"/>
                  <a:gd name="T1" fmla="*/ 1 h 3"/>
                  <a:gd name="T2" fmla="*/ 2 w 4"/>
                  <a:gd name="T3" fmla="*/ 2 h 3"/>
                  <a:gd name="T4" fmla="*/ 3 w 4"/>
                  <a:gd name="T5" fmla="*/ 2 h 3"/>
                  <a:gd name="T6" fmla="*/ 3 w 4"/>
                  <a:gd name="T7" fmla="*/ 3 h 3"/>
                  <a:gd name="T8" fmla="*/ 4 w 4"/>
                  <a:gd name="T9" fmla="*/ 3 h 3"/>
                  <a:gd name="T10" fmla="*/ 4 w 4"/>
                  <a:gd name="T11" fmla="*/ 2 h 3"/>
                  <a:gd name="T12" fmla="*/ 4 w 4"/>
                  <a:gd name="T13" fmla="*/ 1 h 3"/>
                  <a:gd name="T14" fmla="*/ 3 w 4"/>
                  <a:gd name="T15" fmla="*/ 1 h 3"/>
                  <a:gd name="T16" fmla="*/ 3 w 4"/>
                  <a:gd name="T17" fmla="*/ 0 h 3"/>
                  <a:gd name="T18" fmla="*/ 2 w 4"/>
                  <a:gd name="T19" fmla="*/ 0 h 3"/>
                  <a:gd name="T20" fmla="*/ 1 w 4"/>
                  <a:gd name="T21" fmla="*/ 0 h 3"/>
                  <a:gd name="T22" fmla="*/ 0 w 4"/>
                  <a:gd name="T23" fmla="*/ 1 h 3"/>
                  <a:gd name="T24" fmla="*/ 1 w 4"/>
                  <a:gd name="T2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2"/>
                      <a:pt x="1" y="1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6" name="Freeform 155"/>
              <p:cNvSpPr>
                <a:spLocks/>
              </p:cNvSpPr>
              <p:nvPr/>
            </p:nvSpPr>
            <p:spPr bwMode="auto">
              <a:xfrm>
                <a:off x="7540627" y="3421064"/>
                <a:ext cx="22225" cy="2222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7" name="Freeform 156"/>
              <p:cNvSpPr>
                <a:spLocks/>
              </p:cNvSpPr>
              <p:nvPr/>
            </p:nvSpPr>
            <p:spPr bwMode="auto">
              <a:xfrm>
                <a:off x="7562852" y="3346451"/>
                <a:ext cx="117475" cy="74613"/>
              </a:xfrm>
              <a:custGeom>
                <a:avLst/>
                <a:gdLst>
                  <a:gd name="T0" fmla="*/ 1 w 11"/>
                  <a:gd name="T1" fmla="*/ 7 h 7"/>
                  <a:gd name="T2" fmla="*/ 2 w 11"/>
                  <a:gd name="T3" fmla="*/ 6 h 7"/>
                  <a:gd name="T4" fmla="*/ 3 w 11"/>
                  <a:gd name="T5" fmla="*/ 5 h 7"/>
                  <a:gd name="T6" fmla="*/ 4 w 11"/>
                  <a:gd name="T7" fmla="*/ 5 h 7"/>
                  <a:gd name="T8" fmla="*/ 5 w 11"/>
                  <a:gd name="T9" fmla="*/ 4 h 7"/>
                  <a:gd name="T10" fmla="*/ 6 w 11"/>
                  <a:gd name="T11" fmla="*/ 4 h 7"/>
                  <a:gd name="T12" fmla="*/ 7 w 11"/>
                  <a:gd name="T13" fmla="*/ 3 h 7"/>
                  <a:gd name="T14" fmla="*/ 8 w 11"/>
                  <a:gd name="T15" fmla="*/ 3 h 7"/>
                  <a:gd name="T16" fmla="*/ 9 w 11"/>
                  <a:gd name="T17" fmla="*/ 2 h 7"/>
                  <a:gd name="T18" fmla="*/ 10 w 11"/>
                  <a:gd name="T19" fmla="*/ 1 h 7"/>
                  <a:gd name="T20" fmla="*/ 10 w 11"/>
                  <a:gd name="T21" fmla="*/ 0 h 7"/>
                  <a:gd name="T22" fmla="*/ 8 w 11"/>
                  <a:gd name="T23" fmla="*/ 0 h 7"/>
                  <a:gd name="T24" fmla="*/ 7 w 11"/>
                  <a:gd name="T25" fmla="*/ 1 h 7"/>
                  <a:gd name="T26" fmla="*/ 5 w 11"/>
                  <a:gd name="T27" fmla="*/ 1 h 7"/>
                  <a:gd name="T28" fmla="*/ 4 w 11"/>
                  <a:gd name="T29" fmla="*/ 2 h 7"/>
                  <a:gd name="T30" fmla="*/ 3 w 11"/>
                  <a:gd name="T31" fmla="*/ 3 h 7"/>
                  <a:gd name="T32" fmla="*/ 2 w 11"/>
                  <a:gd name="T33" fmla="*/ 3 h 7"/>
                  <a:gd name="T34" fmla="*/ 1 w 11"/>
                  <a:gd name="T35" fmla="*/ 4 h 7"/>
                  <a:gd name="T36" fmla="*/ 0 w 11"/>
                  <a:gd name="T37" fmla="*/ 5 h 7"/>
                  <a:gd name="T38" fmla="*/ 0 w 11"/>
                  <a:gd name="T39" fmla="*/ 6 h 7"/>
                  <a:gd name="T40" fmla="*/ 0 w 11"/>
                  <a:gd name="T41" fmla="*/ 7 h 7"/>
                  <a:gd name="T42" fmla="*/ 1 w 11"/>
                  <a:gd name="T4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" h="7">
                    <a:moveTo>
                      <a:pt x="1" y="7"/>
                    </a:moveTo>
                    <a:cubicBezTo>
                      <a:pt x="1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8" name="Freeform 157"/>
              <p:cNvSpPr>
                <a:spLocks/>
              </p:cNvSpPr>
              <p:nvPr/>
            </p:nvSpPr>
            <p:spPr bwMode="auto">
              <a:xfrm>
                <a:off x="7562852" y="3346451"/>
                <a:ext cx="20638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1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9" name="Freeform 158"/>
              <p:cNvSpPr>
                <a:spLocks/>
              </p:cNvSpPr>
              <p:nvPr/>
            </p:nvSpPr>
            <p:spPr bwMode="auto">
              <a:xfrm>
                <a:off x="7626352" y="3324226"/>
                <a:ext cx="44450" cy="22225"/>
              </a:xfrm>
              <a:custGeom>
                <a:avLst/>
                <a:gdLst>
                  <a:gd name="T0" fmla="*/ 1 w 4"/>
                  <a:gd name="T1" fmla="*/ 1 h 2"/>
                  <a:gd name="T2" fmla="*/ 1 w 4"/>
                  <a:gd name="T3" fmla="*/ 1 h 2"/>
                  <a:gd name="T4" fmla="*/ 2 w 4"/>
                  <a:gd name="T5" fmla="*/ 1 h 2"/>
                  <a:gd name="T6" fmla="*/ 3 w 4"/>
                  <a:gd name="T7" fmla="*/ 1 h 2"/>
                  <a:gd name="T8" fmla="*/ 3 w 4"/>
                  <a:gd name="T9" fmla="*/ 1 h 2"/>
                  <a:gd name="T10" fmla="*/ 3 w 4"/>
                  <a:gd name="T11" fmla="*/ 0 h 2"/>
                  <a:gd name="T12" fmla="*/ 3 w 4"/>
                  <a:gd name="T13" fmla="*/ 0 h 2"/>
                  <a:gd name="T14" fmla="*/ 1 w 4"/>
                  <a:gd name="T15" fmla="*/ 1 h 2"/>
                  <a:gd name="T16" fmla="*/ 1 w 4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0" name="Freeform 159"/>
              <p:cNvSpPr>
                <a:spLocks/>
              </p:cNvSpPr>
              <p:nvPr/>
            </p:nvSpPr>
            <p:spPr bwMode="auto">
              <a:xfrm>
                <a:off x="7540627" y="3227389"/>
                <a:ext cx="42863" cy="42863"/>
              </a:xfrm>
              <a:custGeom>
                <a:avLst/>
                <a:gdLst>
                  <a:gd name="T0" fmla="*/ 2 w 4"/>
                  <a:gd name="T1" fmla="*/ 1 h 4"/>
                  <a:gd name="T2" fmla="*/ 2 w 4"/>
                  <a:gd name="T3" fmla="*/ 1 h 4"/>
                  <a:gd name="T4" fmla="*/ 1 w 4"/>
                  <a:gd name="T5" fmla="*/ 1 h 4"/>
                  <a:gd name="T6" fmla="*/ 0 w 4"/>
                  <a:gd name="T7" fmla="*/ 2 h 4"/>
                  <a:gd name="T8" fmla="*/ 1 w 4"/>
                  <a:gd name="T9" fmla="*/ 3 h 4"/>
                  <a:gd name="T10" fmla="*/ 1 w 4"/>
                  <a:gd name="T11" fmla="*/ 4 h 4"/>
                  <a:gd name="T12" fmla="*/ 2 w 4"/>
                  <a:gd name="T13" fmla="*/ 4 h 4"/>
                  <a:gd name="T14" fmla="*/ 3 w 4"/>
                  <a:gd name="T15" fmla="*/ 4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2 h 4"/>
                  <a:gd name="T22" fmla="*/ 3 w 4"/>
                  <a:gd name="T23" fmla="*/ 1 h 4"/>
                  <a:gd name="T24" fmla="*/ 4 w 4"/>
                  <a:gd name="T25" fmla="*/ 1 h 4"/>
                  <a:gd name="T26" fmla="*/ 4 w 4"/>
                  <a:gd name="T27" fmla="*/ 0 h 4"/>
                  <a:gd name="T28" fmla="*/ 3 w 4"/>
                  <a:gd name="T29" fmla="*/ 0 h 4"/>
                  <a:gd name="T30" fmla="*/ 2 w 4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1" name="Freeform 160"/>
              <p:cNvSpPr>
                <a:spLocks/>
              </p:cNvSpPr>
              <p:nvPr/>
            </p:nvSpPr>
            <p:spPr bwMode="auto">
              <a:xfrm>
                <a:off x="7648577" y="31623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2" name="Freeform 161"/>
              <p:cNvSpPr>
                <a:spLocks/>
              </p:cNvSpPr>
              <p:nvPr/>
            </p:nvSpPr>
            <p:spPr bwMode="auto">
              <a:xfrm>
                <a:off x="7648577" y="3184526"/>
                <a:ext cx="31750" cy="31750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1 h 3"/>
                  <a:gd name="T4" fmla="*/ 1 w 3"/>
                  <a:gd name="T5" fmla="*/ 2 h 3"/>
                  <a:gd name="T6" fmla="*/ 2 w 3"/>
                  <a:gd name="T7" fmla="*/ 2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3 w 3"/>
                  <a:gd name="T15" fmla="*/ 0 h 3"/>
                  <a:gd name="T16" fmla="*/ 2 w 3"/>
                  <a:gd name="T17" fmla="*/ 0 h 3"/>
                  <a:gd name="T18" fmla="*/ 1 w 3"/>
                  <a:gd name="T19" fmla="*/ 0 h 3"/>
                  <a:gd name="T20" fmla="*/ 1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3" name="Freeform 162"/>
              <p:cNvSpPr>
                <a:spLocks/>
              </p:cNvSpPr>
              <p:nvPr/>
            </p:nvSpPr>
            <p:spPr bwMode="auto">
              <a:xfrm>
                <a:off x="7713664" y="3173414"/>
                <a:ext cx="74613" cy="42863"/>
              </a:xfrm>
              <a:custGeom>
                <a:avLst/>
                <a:gdLst>
                  <a:gd name="T0" fmla="*/ 7 w 7"/>
                  <a:gd name="T1" fmla="*/ 4 h 4"/>
                  <a:gd name="T2" fmla="*/ 7 w 7"/>
                  <a:gd name="T3" fmla="*/ 3 h 4"/>
                  <a:gd name="T4" fmla="*/ 6 w 7"/>
                  <a:gd name="T5" fmla="*/ 1 h 4"/>
                  <a:gd name="T6" fmla="*/ 5 w 7"/>
                  <a:gd name="T7" fmla="*/ 1 h 4"/>
                  <a:gd name="T8" fmla="*/ 4 w 7"/>
                  <a:gd name="T9" fmla="*/ 0 h 4"/>
                  <a:gd name="T10" fmla="*/ 3 w 7"/>
                  <a:gd name="T11" fmla="*/ 1 h 4"/>
                  <a:gd name="T12" fmla="*/ 2 w 7"/>
                  <a:gd name="T13" fmla="*/ 0 h 4"/>
                  <a:gd name="T14" fmla="*/ 0 w 7"/>
                  <a:gd name="T15" fmla="*/ 0 h 4"/>
                  <a:gd name="T16" fmla="*/ 0 w 7"/>
                  <a:gd name="T17" fmla="*/ 1 h 4"/>
                  <a:gd name="T18" fmla="*/ 0 w 7"/>
                  <a:gd name="T19" fmla="*/ 2 h 4"/>
                  <a:gd name="T20" fmla="*/ 0 w 7"/>
                  <a:gd name="T21" fmla="*/ 3 h 4"/>
                  <a:gd name="T22" fmla="*/ 1 w 7"/>
                  <a:gd name="T23" fmla="*/ 3 h 4"/>
                  <a:gd name="T24" fmla="*/ 3 w 7"/>
                  <a:gd name="T25" fmla="*/ 3 h 4"/>
                  <a:gd name="T26" fmla="*/ 4 w 7"/>
                  <a:gd name="T27" fmla="*/ 3 h 4"/>
                  <a:gd name="T28" fmla="*/ 5 w 7"/>
                  <a:gd name="T29" fmla="*/ 3 h 4"/>
                  <a:gd name="T30" fmla="*/ 6 w 7"/>
                  <a:gd name="T31" fmla="*/ 4 h 4"/>
                  <a:gd name="T32" fmla="*/ 7 w 7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4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4" name="Freeform 163"/>
              <p:cNvSpPr>
                <a:spLocks/>
              </p:cNvSpPr>
              <p:nvPr/>
            </p:nvSpPr>
            <p:spPr bwMode="auto">
              <a:xfrm>
                <a:off x="7767639" y="3313114"/>
                <a:ext cx="42863" cy="33338"/>
              </a:xfrm>
              <a:custGeom>
                <a:avLst/>
                <a:gdLst>
                  <a:gd name="T0" fmla="*/ 3 w 4"/>
                  <a:gd name="T1" fmla="*/ 0 h 3"/>
                  <a:gd name="T2" fmla="*/ 2 w 4"/>
                  <a:gd name="T3" fmla="*/ 0 h 3"/>
                  <a:gd name="T4" fmla="*/ 1 w 4"/>
                  <a:gd name="T5" fmla="*/ 1 h 3"/>
                  <a:gd name="T6" fmla="*/ 1 w 4"/>
                  <a:gd name="T7" fmla="*/ 2 h 3"/>
                  <a:gd name="T8" fmla="*/ 0 w 4"/>
                  <a:gd name="T9" fmla="*/ 3 h 3"/>
                  <a:gd name="T10" fmla="*/ 1 w 4"/>
                  <a:gd name="T11" fmla="*/ 3 h 3"/>
                  <a:gd name="T12" fmla="*/ 2 w 4"/>
                  <a:gd name="T13" fmla="*/ 3 h 3"/>
                  <a:gd name="T14" fmla="*/ 2 w 4"/>
                  <a:gd name="T15" fmla="*/ 2 h 3"/>
                  <a:gd name="T16" fmla="*/ 3 w 4"/>
                  <a:gd name="T17" fmla="*/ 1 h 3"/>
                  <a:gd name="T18" fmla="*/ 4 w 4"/>
                  <a:gd name="T19" fmla="*/ 0 h 3"/>
                  <a:gd name="T20" fmla="*/ 3 w 4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5" name="Freeform 164"/>
              <p:cNvSpPr>
                <a:spLocks/>
              </p:cNvSpPr>
              <p:nvPr/>
            </p:nvSpPr>
            <p:spPr bwMode="auto">
              <a:xfrm>
                <a:off x="7832727" y="3259139"/>
                <a:ext cx="9525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6" name="Freeform 165"/>
              <p:cNvSpPr>
                <a:spLocks/>
              </p:cNvSpPr>
              <p:nvPr/>
            </p:nvSpPr>
            <p:spPr bwMode="auto">
              <a:xfrm>
                <a:off x="7864477" y="3259139"/>
                <a:ext cx="31750" cy="5397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1 h 5"/>
                  <a:gd name="T4" fmla="*/ 1 w 3"/>
                  <a:gd name="T5" fmla="*/ 2 h 5"/>
                  <a:gd name="T6" fmla="*/ 0 w 3"/>
                  <a:gd name="T7" fmla="*/ 3 h 5"/>
                  <a:gd name="T8" fmla="*/ 0 w 3"/>
                  <a:gd name="T9" fmla="*/ 4 h 5"/>
                  <a:gd name="T10" fmla="*/ 1 w 3"/>
                  <a:gd name="T11" fmla="*/ 4 h 5"/>
                  <a:gd name="T12" fmla="*/ 2 w 3"/>
                  <a:gd name="T13" fmla="*/ 4 h 5"/>
                  <a:gd name="T14" fmla="*/ 2 w 3"/>
                  <a:gd name="T15" fmla="*/ 2 h 5"/>
                  <a:gd name="T16" fmla="*/ 3 w 3"/>
                  <a:gd name="T17" fmla="*/ 0 h 5"/>
                  <a:gd name="T18" fmla="*/ 2 w 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7" name="Freeform 166"/>
              <p:cNvSpPr>
                <a:spLocks/>
              </p:cNvSpPr>
              <p:nvPr/>
            </p:nvSpPr>
            <p:spPr bwMode="auto">
              <a:xfrm>
                <a:off x="7961314" y="3313114"/>
                <a:ext cx="42863" cy="44450"/>
              </a:xfrm>
              <a:custGeom>
                <a:avLst/>
                <a:gdLst>
                  <a:gd name="T0" fmla="*/ 3 w 4"/>
                  <a:gd name="T1" fmla="*/ 1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2 h 4"/>
                  <a:gd name="T8" fmla="*/ 0 w 4"/>
                  <a:gd name="T9" fmla="*/ 3 h 4"/>
                  <a:gd name="T10" fmla="*/ 0 w 4"/>
                  <a:gd name="T11" fmla="*/ 4 h 4"/>
                  <a:gd name="T12" fmla="*/ 1 w 4"/>
                  <a:gd name="T13" fmla="*/ 4 h 4"/>
                  <a:gd name="T14" fmla="*/ 2 w 4"/>
                  <a:gd name="T15" fmla="*/ 3 h 4"/>
                  <a:gd name="T16" fmla="*/ 3 w 4"/>
                  <a:gd name="T17" fmla="*/ 3 h 4"/>
                  <a:gd name="T18" fmla="*/ 3 w 4"/>
                  <a:gd name="T19" fmla="*/ 2 h 4"/>
                  <a:gd name="T20" fmla="*/ 3 w 4"/>
                  <a:gd name="T21" fmla="*/ 1 h 4"/>
                  <a:gd name="T22" fmla="*/ 3 w 4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8" name="Freeform 167"/>
              <p:cNvSpPr>
                <a:spLocks/>
              </p:cNvSpPr>
              <p:nvPr/>
            </p:nvSpPr>
            <p:spPr bwMode="auto">
              <a:xfrm>
                <a:off x="7788277" y="3097214"/>
                <a:ext cx="269875" cy="269875"/>
              </a:xfrm>
              <a:custGeom>
                <a:avLst/>
                <a:gdLst>
                  <a:gd name="T0" fmla="*/ 5 w 25"/>
                  <a:gd name="T1" fmla="*/ 7 h 25"/>
                  <a:gd name="T2" fmla="*/ 3 w 25"/>
                  <a:gd name="T3" fmla="*/ 7 h 25"/>
                  <a:gd name="T4" fmla="*/ 4 w 25"/>
                  <a:gd name="T5" fmla="*/ 8 h 25"/>
                  <a:gd name="T6" fmla="*/ 4 w 25"/>
                  <a:gd name="T7" fmla="*/ 10 h 25"/>
                  <a:gd name="T8" fmla="*/ 6 w 25"/>
                  <a:gd name="T9" fmla="*/ 11 h 25"/>
                  <a:gd name="T10" fmla="*/ 7 w 25"/>
                  <a:gd name="T11" fmla="*/ 10 h 25"/>
                  <a:gd name="T12" fmla="*/ 9 w 25"/>
                  <a:gd name="T13" fmla="*/ 11 h 25"/>
                  <a:gd name="T14" fmla="*/ 10 w 25"/>
                  <a:gd name="T15" fmla="*/ 12 h 25"/>
                  <a:gd name="T16" fmla="*/ 13 w 25"/>
                  <a:gd name="T17" fmla="*/ 13 h 25"/>
                  <a:gd name="T18" fmla="*/ 16 w 25"/>
                  <a:gd name="T19" fmla="*/ 14 h 25"/>
                  <a:gd name="T20" fmla="*/ 18 w 25"/>
                  <a:gd name="T21" fmla="*/ 16 h 25"/>
                  <a:gd name="T22" fmla="*/ 19 w 25"/>
                  <a:gd name="T23" fmla="*/ 18 h 25"/>
                  <a:gd name="T24" fmla="*/ 20 w 25"/>
                  <a:gd name="T25" fmla="*/ 21 h 25"/>
                  <a:gd name="T26" fmla="*/ 20 w 25"/>
                  <a:gd name="T27" fmla="*/ 23 h 25"/>
                  <a:gd name="T28" fmla="*/ 22 w 25"/>
                  <a:gd name="T29" fmla="*/ 23 h 25"/>
                  <a:gd name="T30" fmla="*/ 24 w 25"/>
                  <a:gd name="T31" fmla="*/ 25 h 25"/>
                  <a:gd name="T32" fmla="*/ 24 w 25"/>
                  <a:gd name="T33" fmla="*/ 21 h 25"/>
                  <a:gd name="T34" fmla="*/ 25 w 25"/>
                  <a:gd name="T35" fmla="*/ 11 h 25"/>
                  <a:gd name="T36" fmla="*/ 25 w 25"/>
                  <a:gd name="T37" fmla="*/ 7 h 25"/>
                  <a:gd name="T38" fmla="*/ 23 w 25"/>
                  <a:gd name="T39" fmla="*/ 6 h 25"/>
                  <a:gd name="T40" fmla="*/ 20 w 25"/>
                  <a:gd name="T41" fmla="*/ 5 h 25"/>
                  <a:gd name="T42" fmla="*/ 19 w 25"/>
                  <a:gd name="T43" fmla="*/ 5 h 25"/>
                  <a:gd name="T44" fmla="*/ 17 w 25"/>
                  <a:gd name="T45" fmla="*/ 4 h 25"/>
                  <a:gd name="T46" fmla="*/ 16 w 25"/>
                  <a:gd name="T47" fmla="*/ 6 h 25"/>
                  <a:gd name="T48" fmla="*/ 14 w 25"/>
                  <a:gd name="T49" fmla="*/ 6 h 25"/>
                  <a:gd name="T50" fmla="*/ 12 w 25"/>
                  <a:gd name="T51" fmla="*/ 7 h 25"/>
                  <a:gd name="T52" fmla="*/ 12 w 25"/>
                  <a:gd name="T53" fmla="*/ 9 h 25"/>
                  <a:gd name="T54" fmla="*/ 10 w 25"/>
                  <a:gd name="T55" fmla="*/ 8 h 25"/>
                  <a:gd name="T56" fmla="*/ 9 w 25"/>
                  <a:gd name="T57" fmla="*/ 6 h 25"/>
                  <a:gd name="T58" fmla="*/ 8 w 25"/>
                  <a:gd name="T59" fmla="*/ 3 h 25"/>
                  <a:gd name="T60" fmla="*/ 7 w 25"/>
                  <a:gd name="T61" fmla="*/ 1 h 25"/>
                  <a:gd name="T62" fmla="*/ 5 w 25"/>
                  <a:gd name="T63" fmla="*/ 1 h 25"/>
                  <a:gd name="T64" fmla="*/ 3 w 25"/>
                  <a:gd name="T65" fmla="*/ 1 h 25"/>
                  <a:gd name="T66" fmla="*/ 1 w 25"/>
                  <a:gd name="T67" fmla="*/ 2 h 25"/>
                  <a:gd name="T68" fmla="*/ 0 w 25"/>
                  <a:gd name="T69" fmla="*/ 3 h 25"/>
                  <a:gd name="T70" fmla="*/ 1 w 25"/>
                  <a:gd name="T71" fmla="*/ 4 h 25"/>
                  <a:gd name="T72" fmla="*/ 2 w 25"/>
                  <a:gd name="T73" fmla="*/ 5 h 25"/>
                  <a:gd name="T74" fmla="*/ 4 w 25"/>
                  <a:gd name="T75" fmla="*/ 6 h 25"/>
                  <a:gd name="T76" fmla="*/ 7 w 25"/>
                  <a:gd name="T77" fmla="*/ 6 h 25"/>
                  <a:gd name="T78" fmla="*/ 5 w 25"/>
                  <a:gd name="T79" fmla="*/ 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" h="25">
                    <a:moveTo>
                      <a:pt x="5" y="6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7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9" y="12"/>
                      <a:pt x="10" y="12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4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7" y="15"/>
                    </a:cubicBezTo>
                    <a:cubicBezTo>
                      <a:pt x="17" y="15"/>
                      <a:pt x="18" y="15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7"/>
                      <a:pt x="19" y="18"/>
                      <a:pt x="19" y="18"/>
                    </a:cubicBezTo>
                    <a:cubicBezTo>
                      <a:pt x="19" y="18"/>
                      <a:pt x="19" y="19"/>
                      <a:pt x="19" y="19"/>
                    </a:cubicBezTo>
                    <a:cubicBezTo>
                      <a:pt x="20" y="20"/>
                      <a:pt x="20" y="20"/>
                      <a:pt x="20" y="21"/>
                    </a:cubicBezTo>
                    <a:cubicBezTo>
                      <a:pt x="20" y="21"/>
                      <a:pt x="20" y="21"/>
                      <a:pt x="20" y="22"/>
                    </a:cubicBezTo>
                    <a:cubicBezTo>
                      <a:pt x="20" y="22"/>
                      <a:pt x="19" y="23"/>
                      <a:pt x="20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1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4"/>
                    </a:cubicBezTo>
                    <a:cubicBezTo>
                      <a:pt x="23" y="24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6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8"/>
                      <a:pt x="13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6" y="6"/>
                      <a:pt x="5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9" name="Freeform 168"/>
              <p:cNvSpPr>
                <a:spLocks/>
              </p:cNvSpPr>
              <p:nvPr/>
            </p:nvSpPr>
            <p:spPr bwMode="auto">
              <a:xfrm>
                <a:off x="9029702" y="3605214"/>
                <a:ext cx="22225" cy="33338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0 h 3"/>
                  <a:gd name="T4" fmla="*/ 1 w 2"/>
                  <a:gd name="T5" fmla="*/ 0 h 3"/>
                  <a:gd name="T6" fmla="*/ 0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0" name="Freeform 169"/>
              <p:cNvSpPr>
                <a:spLocks/>
              </p:cNvSpPr>
              <p:nvPr/>
            </p:nvSpPr>
            <p:spPr bwMode="auto">
              <a:xfrm>
                <a:off x="8986839" y="3627439"/>
                <a:ext cx="42863" cy="42863"/>
              </a:xfrm>
              <a:custGeom>
                <a:avLst/>
                <a:gdLst>
                  <a:gd name="T0" fmla="*/ 0 w 4"/>
                  <a:gd name="T1" fmla="*/ 4 h 4"/>
                  <a:gd name="T2" fmla="*/ 2 w 4"/>
                  <a:gd name="T3" fmla="*/ 4 h 4"/>
                  <a:gd name="T4" fmla="*/ 3 w 4"/>
                  <a:gd name="T5" fmla="*/ 3 h 4"/>
                  <a:gd name="T6" fmla="*/ 4 w 4"/>
                  <a:gd name="T7" fmla="*/ 3 h 4"/>
                  <a:gd name="T8" fmla="*/ 4 w 4"/>
                  <a:gd name="T9" fmla="*/ 1 h 4"/>
                  <a:gd name="T10" fmla="*/ 3 w 4"/>
                  <a:gd name="T11" fmla="*/ 1 h 4"/>
                  <a:gd name="T12" fmla="*/ 2 w 4"/>
                  <a:gd name="T13" fmla="*/ 1 h 4"/>
                  <a:gd name="T14" fmla="*/ 1 w 4"/>
                  <a:gd name="T15" fmla="*/ 1 h 4"/>
                  <a:gd name="T16" fmla="*/ 0 w 4"/>
                  <a:gd name="T17" fmla="*/ 2 h 4"/>
                  <a:gd name="T18" fmla="*/ 0 w 4"/>
                  <a:gd name="T19" fmla="*/ 3 h 4"/>
                  <a:gd name="T20" fmla="*/ 0 w 4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1" name="Freeform 170"/>
              <p:cNvSpPr>
                <a:spLocks/>
              </p:cNvSpPr>
              <p:nvPr/>
            </p:nvSpPr>
            <p:spPr bwMode="auto">
              <a:xfrm>
                <a:off x="8997952" y="36814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2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2" name="Freeform 171"/>
              <p:cNvSpPr>
                <a:spLocks/>
              </p:cNvSpPr>
              <p:nvPr/>
            </p:nvSpPr>
            <p:spPr bwMode="auto">
              <a:xfrm>
                <a:off x="4387852" y="708026"/>
                <a:ext cx="280988" cy="96838"/>
              </a:xfrm>
              <a:custGeom>
                <a:avLst/>
                <a:gdLst>
                  <a:gd name="T0" fmla="*/ 2 w 26"/>
                  <a:gd name="T1" fmla="*/ 3 h 9"/>
                  <a:gd name="T2" fmla="*/ 3 w 26"/>
                  <a:gd name="T3" fmla="*/ 4 h 9"/>
                  <a:gd name="T4" fmla="*/ 5 w 26"/>
                  <a:gd name="T5" fmla="*/ 5 h 9"/>
                  <a:gd name="T6" fmla="*/ 6 w 26"/>
                  <a:gd name="T7" fmla="*/ 5 h 9"/>
                  <a:gd name="T8" fmla="*/ 7 w 26"/>
                  <a:gd name="T9" fmla="*/ 4 h 9"/>
                  <a:gd name="T10" fmla="*/ 9 w 26"/>
                  <a:gd name="T11" fmla="*/ 5 h 9"/>
                  <a:gd name="T12" fmla="*/ 8 w 26"/>
                  <a:gd name="T13" fmla="*/ 5 h 9"/>
                  <a:gd name="T14" fmla="*/ 6 w 26"/>
                  <a:gd name="T15" fmla="*/ 6 h 9"/>
                  <a:gd name="T16" fmla="*/ 8 w 26"/>
                  <a:gd name="T17" fmla="*/ 6 h 9"/>
                  <a:gd name="T18" fmla="*/ 8 w 26"/>
                  <a:gd name="T19" fmla="*/ 8 h 9"/>
                  <a:gd name="T20" fmla="*/ 9 w 26"/>
                  <a:gd name="T21" fmla="*/ 8 h 9"/>
                  <a:gd name="T22" fmla="*/ 12 w 26"/>
                  <a:gd name="T23" fmla="*/ 9 h 9"/>
                  <a:gd name="T24" fmla="*/ 13 w 26"/>
                  <a:gd name="T25" fmla="*/ 7 h 9"/>
                  <a:gd name="T26" fmla="*/ 14 w 26"/>
                  <a:gd name="T27" fmla="*/ 5 h 9"/>
                  <a:gd name="T28" fmla="*/ 14 w 26"/>
                  <a:gd name="T29" fmla="*/ 5 h 9"/>
                  <a:gd name="T30" fmla="*/ 15 w 26"/>
                  <a:gd name="T31" fmla="*/ 5 h 9"/>
                  <a:gd name="T32" fmla="*/ 17 w 26"/>
                  <a:gd name="T33" fmla="*/ 6 h 9"/>
                  <a:gd name="T34" fmla="*/ 18 w 26"/>
                  <a:gd name="T35" fmla="*/ 8 h 9"/>
                  <a:gd name="T36" fmla="*/ 20 w 26"/>
                  <a:gd name="T37" fmla="*/ 6 h 9"/>
                  <a:gd name="T38" fmla="*/ 20 w 26"/>
                  <a:gd name="T39" fmla="*/ 5 h 9"/>
                  <a:gd name="T40" fmla="*/ 18 w 26"/>
                  <a:gd name="T41" fmla="*/ 4 h 9"/>
                  <a:gd name="T42" fmla="*/ 15 w 26"/>
                  <a:gd name="T43" fmla="*/ 3 h 9"/>
                  <a:gd name="T44" fmla="*/ 16 w 26"/>
                  <a:gd name="T45" fmla="*/ 2 h 9"/>
                  <a:gd name="T46" fmla="*/ 17 w 26"/>
                  <a:gd name="T47" fmla="*/ 3 h 9"/>
                  <a:gd name="T48" fmla="*/ 20 w 26"/>
                  <a:gd name="T49" fmla="*/ 3 h 9"/>
                  <a:gd name="T50" fmla="*/ 23 w 26"/>
                  <a:gd name="T51" fmla="*/ 3 h 9"/>
                  <a:gd name="T52" fmla="*/ 25 w 26"/>
                  <a:gd name="T53" fmla="*/ 3 h 9"/>
                  <a:gd name="T54" fmla="*/ 26 w 26"/>
                  <a:gd name="T55" fmla="*/ 2 h 9"/>
                  <a:gd name="T56" fmla="*/ 24 w 26"/>
                  <a:gd name="T57" fmla="*/ 1 h 9"/>
                  <a:gd name="T58" fmla="*/ 22 w 26"/>
                  <a:gd name="T59" fmla="*/ 1 h 9"/>
                  <a:gd name="T60" fmla="*/ 19 w 26"/>
                  <a:gd name="T61" fmla="*/ 1 h 9"/>
                  <a:gd name="T62" fmla="*/ 14 w 26"/>
                  <a:gd name="T63" fmla="*/ 1 h 9"/>
                  <a:gd name="T64" fmla="*/ 13 w 26"/>
                  <a:gd name="T65" fmla="*/ 2 h 9"/>
                  <a:gd name="T66" fmla="*/ 13 w 26"/>
                  <a:gd name="T67" fmla="*/ 3 h 9"/>
                  <a:gd name="T68" fmla="*/ 11 w 26"/>
                  <a:gd name="T69" fmla="*/ 2 h 9"/>
                  <a:gd name="T70" fmla="*/ 9 w 26"/>
                  <a:gd name="T71" fmla="*/ 2 h 9"/>
                  <a:gd name="T72" fmla="*/ 9 w 26"/>
                  <a:gd name="T73" fmla="*/ 4 h 9"/>
                  <a:gd name="T74" fmla="*/ 8 w 26"/>
                  <a:gd name="T75" fmla="*/ 3 h 9"/>
                  <a:gd name="T76" fmla="*/ 7 w 26"/>
                  <a:gd name="T77" fmla="*/ 2 h 9"/>
                  <a:gd name="T78" fmla="*/ 5 w 26"/>
                  <a:gd name="T79" fmla="*/ 3 h 9"/>
                  <a:gd name="T80" fmla="*/ 4 w 26"/>
                  <a:gd name="T81" fmla="*/ 2 h 9"/>
                  <a:gd name="T82" fmla="*/ 1 w 26"/>
                  <a:gd name="T83" fmla="*/ 2 h 9"/>
                  <a:gd name="T84" fmla="*/ 1 w 26"/>
                  <a:gd name="T8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" h="9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1" y="9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3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7"/>
                      <a:pt x="17" y="7"/>
                      <a:pt x="18" y="7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7"/>
                      <a:pt x="20" y="7"/>
                    </a:cubicBezTo>
                    <a:cubicBezTo>
                      <a:pt x="20" y="7"/>
                      <a:pt x="20" y="6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2" y="4"/>
                      <a:pt x="22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4" y="3"/>
                      <a:pt x="24" y="3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5" y="1"/>
                      <a:pt x="24" y="1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3" y="2"/>
                      <a:pt x="14" y="2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9" y="2"/>
                      <a:pt x="10" y="3"/>
                      <a:pt x="10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4"/>
                      <a:pt x="5" y="3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3" name="Freeform 172"/>
              <p:cNvSpPr>
                <a:spLocks/>
              </p:cNvSpPr>
              <p:nvPr/>
            </p:nvSpPr>
            <p:spPr bwMode="auto">
              <a:xfrm>
                <a:off x="6892927" y="3119439"/>
                <a:ext cx="22225" cy="206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4" name="Freeform 173"/>
              <p:cNvSpPr>
                <a:spLocks/>
              </p:cNvSpPr>
              <p:nvPr/>
            </p:nvSpPr>
            <p:spPr bwMode="auto">
              <a:xfrm>
                <a:off x="7486652" y="3270251"/>
                <a:ext cx="11113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0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5" name="Freeform 174"/>
              <p:cNvSpPr>
                <a:spLocks/>
              </p:cNvSpPr>
              <p:nvPr/>
            </p:nvSpPr>
            <p:spPr bwMode="auto">
              <a:xfrm>
                <a:off x="6924677" y="3151189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6" name="Freeform 175"/>
              <p:cNvSpPr>
                <a:spLocks/>
              </p:cNvSpPr>
              <p:nvPr/>
            </p:nvSpPr>
            <p:spPr bwMode="auto">
              <a:xfrm>
                <a:off x="5262564" y="3270251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7" name="Freeform 176"/>
              <p:cNvSpPr>
                <a:spLocks/>
              </p:cNvSpPr>
              <p:nvPr/>
            </p:nvSpPr>
            <p:spPr bwMode="auto">
              <a:xfrm>
                <a:off x="7853364" y="1649414"/>
                <a:ext cx="22225" cy="20638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2 h 2"/>
                  <a:gd name="T8" fmla="*/ 2 w 2"/>
                  <a:gd name="T9" fmla="*/ 1 h 2"/>
                  <a:gd name="T10" fmla="*/ 2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8" name="Freeform 177"/>
              <p:cNvSpPr>
                <a:spLocks/>
              </p:cNvSpPr>
              <p:nvPr/>
            </p:nvSpPr>
            <p:spPr bwMode="auto">
              <a:xfrm>
                <a:off x="7821614" y="1670051"/>
                <a:ext cx="31750" cy="44450"/>
              </a:xfrm>
              <a:custGeom>
                <a:avLst/>
                <a:gdLst>
                  <a:gd name="T0" fmla="*/ 2 w 3"/>
                  <a:gd name="T1" fmla="*/ 2 h 4"/>
                  <a:gd name="T2" fmla="*/ 3 w 3"/>
                  <a:gd name="T3" fmla="*/ 1 h 4"/>
                  <a:gd name="T4" fmla="*/ 2 w 3"/>
                  <a:gd name="T5" fmla="*/ 0 h 4"/>
                  <a:gd name="T6" fmla="*/ 1 w 3"/>
                  <a:gd name="T7" fmla="*/ 1 h 4"/>
                  <a:gd name="T8" fmla="*/ 0 w 3"/>
                  <a:gd name="T9" fmla="*/ 2 h 4"/>
                  <a:gd name="T10" fmla="*/ 0 w 3"/>
                  <a:gd name="T11" fmla="*/ 3 h 4"/>
                  <a:gd name="T12" fmla="*/ 0 w 3"/>
                  <a:gd name="T13" fmla="*/ 3 h 4"/>
                  <a:gd name="T14" fmla="*/ 1 w 3"/>
                  <a:gd name="T15" fmla="*/ 3 h 4"/>
                  <a:gd name="T16" fmla="*/ 1 w 3"/>
                  <a:gd name="T17" fmla="*/ 2 h 4"/>
                  <a:gd name="T18" fmla="*/ 2 w 3"/>
                  <a:gd name="T1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4">
                    <a:moveTo>
                      <a:pt x="2" y="2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9" name="Freeform 178"/>
              <p:cNvSpPr>
                <a:spLocks/>
              </p:cNvSpPr>
              <p:nvPr/>
            </p:nvSpPr>
            <p:spPr bwMode="auto">
              <a:xfrm>
                <a:off x="7486652" y="1400176"/>
                <a:ext cx="227013" cy="258763"/>
              </a:xfrm>
              <a:custGeom>
                <a:avLst/>
                <a:gdLst>
                  <a:gd name="T0" fmla="*/ 19 w 21"/>
                  <a:gd name="T1" fmla="*/ 22 h 24"/>
                  <a:gd name="T2" fmla="*/ 18 w 21"/>
                  <a:gd name="T3" fmla="*/ 20 h 24"/>
                  <a:gd name="T4" fmla="*/ 17 w 21"/>
                  <a:gd name="T5" fmla="*/ 20 h 24"/>
                  <a:gd name="T6" fmla="*/ 16 w 21"/>
                  <a:gd name="T7" fmla="*/ 19 h 24"/>
                  <a:gd name="T8" fmla="*/ 15 w 21"/>
                  <a:gd name="T9" fmla="*/ 18 h 24"/>
                  <a:gd name="T10" fmla="*/ 15 w 21"/>
                  <a:gd name="T11" fmla="*/ 16 h 24"/>
                  <a:gd name="T12" fmla="*/ 14 w 21"/>
                  <a:gd name="T13" fmla="*/ 16 h 24"/>
                  <a:gd name="T14" fmla="*/ 15 w 21"/>
                  <a:gd name="T15" fmla="*/ 15 h 24"/>
                  <a:gd name="T16" fmla="*/ 16 w 21"/>
                  <a:gd name="T17" fmla="*/ 15 h 24"/>
                  <a:gd name="T18" fmla="*/ 17 w 21"/>
                  <a:gd name="T19" fmla="*/ 16 h 24"/>
                  <a:gd name="T20" fmla="*/ 17 w 21"/>
                  <a:gd name="T21" fmla="*/ 17 h 24"/>
                  <a:gd name="T22" fmla="*/ 18 w 21"/>
                  <a:gd name="T23" fmla="*/ 16 h 24"/>
                  <a:gd name="T24" fmla="*/ 18 w 21"/>
                  <a:gd name="T25" fmla="*/ 15 h 24"/>
                  <a:gd name="T26" fmla="*/ 17 w 21"/>
                  <a:gd name="T27" fmla="*/ 15 h 24"/>
                  <a:gd name="T28" fmla="*/ 16 w 21"/>
                  <a:gd name="T29" fmla="*/ 14 h 24"/>
                  <a:gd name="T30" fmla="*/ 16 w 21"/>
                  <a:gd name="T31" fmla="*/ 14 h 24"/>
                  <a:gd name="T32" fmla="*/ 14 w 21"/>
                  <a:gd name="T33" fmla="*/ 13 h 24"/>
                  <a:gd name="T34" fmla="*/ 13 w 21"/>
                  <a:gd name="T35" fmla="*/ 12 h 24"/>
                  <a:gd name="T36" fmla="*/ 12 w 21"/>
                  <a:gd name="T37" fmla="*/ 11 h 24"/>
                  <a:gd name="T38" fmla="*/ 11 w 21"/>
                  <a:gd name="T39" fmla="*/ 10 h 24"/>
                  <a:gd name="T40" fmla="*/ 11 w 21"/>
                  <a:gd name="T41" fmla="*/ 9 h 24"/>
                  <a:gd name="T42" fmla="*/ 10 w 21"/>
                  <a:gd name="T43" fmla="*/ 8 h 24"/>
                  <a:gd name="T44" fmla="*/ 9 w 21"/>
                  <a:gd name="T45" fmla="*/ 8 h 24"/>
                  <a:gd name="T46" fmla="*/ 8 w 21"/>
                  <a:gd name="T47" fmla="*/ 7 h 24"/>
                  <a:gd name="T48" fmla="*/ 7 w 21"/>
                  <a:gd name="T49" fmla="*/ 7 h 24"/>
                  <a:gd name="T50" fmla="*/ 7 w 21"/>
                  <a:gd name="T51" fmla="*/ 6 h 24"/>
                  <a:gd name="T52" fmla="*/ 6 w 21"/>
                  <a:gd name="T53" fmla="*/ 5 h 24"/>
                  <a:gd name="T54" fmla="*/ 5 w 21"/>
                  <a:gd name="T55" fmla="*/ 3 h 24"/>
                  <a:gd name="T56" fmla="*/ 4 w 21"/>
                  <a:gd name="T57" fmla="*/ 2 h 24"/>
                  <a:gd name="T58" fmla="*/ 3 w 21"/>
                  <a:gd name="T59" fmla="*/ 2 h 24"/>
                  <a:gd name="T60" fmla="*/ 2 w 21"/>
                  <a:gd name="T61" fmla="*/ 1 h 24"/>
                  <a:gd name="T62" fmla="*/ 1 w 21"/>
                  <a:gd name="T63" fmla="*/ 1 h 24"/>
                  <a:gd name="T64" fmla="*/ 0 w 21"/>
                  <a:gd name="T65" fmla="*/ 0 h 24"/>
                  <a:gd name="T66" fmla="*/ 1 w 21"/>
                  <a:gd name="T67" fmla="*/ 1 h 24"/>
                  <a:gd name="T68" fmla="*/ 1 w 21"/>
                  <a:gd name="T69" fmla="*/ 2 h 24"/>
                  <a:gd name="T70" fmla="*/ 1 w 21"/>
                  <a:gd name="T71" fmla="*/ 3 h 24"/>
                  <a:gd name="T72" fmla="*/ 2 w 21"/>
                  <a:gd name="T73" fmla="*/ 5 h 24"/>
                  <a:gd name="T74" fmla="*/ 4 w 21"/>
                  <a:gd name="T75" fmla="*/ 6 h 24"/>
                  <a:gd name="T76" fmla="*/ 5 w 21"/>
                  <a:gd name="T77" fmla="*/ 8 h 24"/>
                  <a:gd name="T78" fmla="*/ 6 w 21"/>
                  <a:gd name="T79" fmla="*/ 8 h 24"/>
                  <a:gd name="T80" fmla="*/ 7 w 21"/>
                  <a:gd name="T81" fmla="*/ 9 h 24"/>
                  <a:gd name="T82" fmla="*/ 8 w 21"/>
                  <a:gd name="T83" fmla="*/ 10 h 24"/>
                  <a:gd name="T84" fmla="*/ 9 w 21"/>
                  <a:gd name="T85" fmla="*/ 11 h 24"/>
                  <a:gd name="T86" fmla="*/ 9 w 21"/>
                  <a:gd name="T87" fmla="*/ 13 h 24"/>
                  <a:gd name="T88" fmla="*/ 11 w 21"/>
                  <a:gd name="T89" fmla="*/ 14 h 24"/>
                  <a:gd name="T90" fmla="*/ 12 w 21"/>
                  <a:gd name="T91" fmla="*/ 16 h 24"/>
                  <a:gd name="T92" fmla="*/ 12 w 21"/>
                  <a:gd name="T93" fmla="*/ 17 h 24"/>
                  <a:gd name="T94" fmla="*/ 14 w 21"/>
                  <a:gd name="T95" fmla="*/ 18 h 24"/>
                  <a:gd name="T96" fmla="*/ 14 w 21"/>
                  <a:gd name="T97" fmla="*/ 19 h 24"/>
                  <a:gd name="T98" fmla="*/ 14 w 21"/>
                  <a:gd name="T99" fmla="*/ 20 h 24"/>
                  <a:gd name="T100" fmla="*/ 15 w 21"/>
                  <a:gd name="T101" fmla="*/ 21 h 24"/>
                  <a:gd name="T102" fmla="*/ 16 w 21"/>
                  <a:gd name="T103" fmla="*/ 22 h 24"/>
                  <a:gd name="T104" fmla="*/ 16 w 21"/>
                  <a:gd name="T105" fmla="*/ 23 h 24"/>
                  <a:gd name="T106" fmla="*/ 18 w 21"/>
                  <a:gd name="T107" fmla="*/ 24 h 24"/>
                  <a:gd name="T108" fmla="*/ 18 w 21"/>
                  <a:gd name="T109" fmla="*/ 22 h 24"/>
                  <a:gd name="T110" fmla="*/ 18 w 21"/>
                  <a:gd name="T111" fmla="*/ 22 h 24"/>
                  <a:gd name="T112" fmla="*/ 19 w 21"/>
                  <a:gd name="T113" fmla="*/ 23 h 24"/>
                  <a:gd name="T114" fmla="*/ 21 w 21"/>
                  <a:gd name="T115" fmla="*/ 23 h 24"/>
                  <a:gd name="T116" fmla="*/ 19 w 21"/>
                  <a:gd name="T117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4">
                    <a:moveTo>
                      <a:pt x="19" y="22"/>
                    </a:moveTo>
                    <a:cubicBezTo>
                      <a:pt x="19" y="21"/>
                      <a:pt x="18" y="21"/>
                      <a:pt x="18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5" y="18"/>
                    </a:cubicBezTo>
                    <a:cubicBezTo>
                      <a:pt x="15" y="17"/>
                      <a:pt x="15" y="17"/>
                      <a:pt x="15" y="16"/>
                    </a:cubicBezTo>
                    <a:cubicBezTo>
                      <a:pt x="15" y="16"/>
                      <a:pt x="14" y="16"/>
                      <a:pt x="14" y="16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5"/>
                      <a:pt x="16" y="16"/>
                      <a:pt x="17" y="16"/>
                    </a:cubicBezTo>
                    <a:cubicBezTo>
                      <a:pt x="17" y="16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6"/>
                    </a:cubicBezTo>
                    <a:cubicBezTo>
                      <a:pt x="19" y="16"/>
                      <a:pt x="18" y="16"/>
                      <a:pt x="18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3"/>
                      <a:pt x="15" y="13"/>
                      <a:pt x="14" y="13"/>
                    </a:cubicBezTo>
                    <a:cubicBezTo>
                      <a:pt x="14" y="12"/>
                      <a:pt x="14" y="12"/>
                      <a:pt x="13" y="12"/>
                    </a:cubicBezTo>
                    <a:cubicBezTo>
                      <a:pt x="13" y="12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0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7"/>
                      <a:pt x="5" y="7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10"/>
                      <a:pt x="8" y="10"/>
                    </a:cubicBezTo>
                    <a:cubicBezTo>
                      <a:pt x="8" y="10"/>
                      <a:pt x="8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10" y="13"/>
                      <a:pt x="10" y="14"/>
                      <a:pt x="11" y="14"/>
                    </a:cubicBezTo>
                    <a:cubicBezTo>
                      <a:pt x="11" y="15"/>
                      <a:pt x="11" y="15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7"/>
                      <a:pt x="14" y="18"/>
                    </a:cubicBezTo>
                    <a:cubicBezTo>
                      <a:pt x="14" y="18"/>
                      <a:pt x="14" y="19"/>
                      <a:pt x="14" y="19"/>
                    </a:cubicBezTo>
                    <a:cubicBezTo>
                      <a:pt x="14" y="19"/>
                      <a:pt x="14" y="20"/>
                      <a:pt x="14" y="20"/>
                    </a:cubicBezTo>
                    <a:cubicBezTo>
                      <a:pt x="14" y="20"/>
                      <a:pt x="15" y="21"/>
                      <a:pt x="15" y="21"/>
                    </a:cubicBezTo>
                    <a:cubicBezTo>
                      <a:pt x="15" y="21"/>
                      <a:pt x="15" y="22"/>
                      <a:pt x="16" y="22"/>
                    </a:cubicBezTo>
                    <a:cubicBezTo>
                      <a:pt x="16" y="22"/>
                      <a:pt x="16" y="23"/>
                      <a:pt x="16" y="23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3"/>
                      <a:pt x="17" y="23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1" y="23"/>
                    </a:cubicBezTo>
                    <a:cubicBezTo>
                      <a:pt x="21" y="22"/>
                      <a:pt x="20" y="22"/>
                      <a:pt x="19" y="2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0" name="Freeform 179"/>
              <p:cNvSpPr>
                <a:spLocks/>
              </p:cNvSpPr>
              <p:nvPr/>
            </p:nvSpPr>
            <p:spPr bwMode="auto">
              <a:xfrm>
                <a:off x="6234114" y="2103439"/>
                <a:ext cx="312738" cy="161925"/>
              </a:xfrm>
              <a:custGeom>
                <a:avLst/>
                <a:gdLst>
                  <a:gd name="T0" fmla="*/ 27 w 29"/>
                  <a:gd name="T1" fmla="*/ 15 h 15"/>
                  <a:gd name="T2" fmla="*/ 28 w 29"/>
                  <a:gd name="T3" fmla="*/ 15 h 15"/>
                  <a:gd name="T4" fmla="*/ 28 w 29"/>
                  <a:gd name="T5" fmla="*/ 13 h 15"/>
                  <a:gd name="T6" fmla="*/ 28 w 29"/>
                  <a:gd name="T7" fmla="*/ 13 h 15"/>
                  <a:gd name="T8" fmla="*/ 27 w 29"/>
                  <a:gd name="T9" fmla="*/ 12 h 15"/>
                  <a:gd name="T10" fmla="*/ 27 w 29"/>
                  <a:gd name="T11" fmla="*/ 10 h 15"/>
                  <a:gd name="T12" fmla="*/ 27 w 29"/>
                  <a:gd name="T13" fmla="*/ 10 h 15"/>
                  <a:gd name="T14" fmla="*/ 26 w 29"/>
                  <a:gd name="T15" fmla="*/ 10 h 15"/>
                  <a:gd name="T16" fmla="*/ 25 w 29"/>
                  <a:gd name="T17" fmla="*/ 9 h 15"/>
                  <a:gd name="T18" fmla="*/ 24 w 29"/>
                  <a:gd name="T19" fmla="*/ 9 h 15"/>
                  <a:gd name="T20" fmla="*/ 23 w 29"/>
                  <a:gd name="T21" fmla="*/ 8 h 15"/>
                  <a:gd name="T22" fmla="*/ 22 w 29"/>
                  <a:gd name="T23" fmla="*/ 8 h 15"/>
                  <a:gd name="T24" fmla="*/ 21 w 29"/>
                  <a:gd name="T25" fmla="*/ 9 h 15"/>
                  <a:gd name="T26" fmla="*/ 19 w 29"/>
                  <a:gd name="T27" fmla="*/ 8 h 15"/>
                  <a:gd name="T28" fmla="*/ 19 w 29"/>
                  <a:gd name="T29" fmla="*/ 7 h 15"/>
                  <a:gd name="T30" fmla="*/ 18 w 29"/>
                  <a:gd name="T31" fmla="*/ 7 h 15"/>
                  <a:gd name="T32" fmla="*/ 17 w 29"/>
                  <a:gd name="T33" fmla="*/ 7 h 15"/>
                  <a:gd name="T34" fmla="*/ 16 w 29"/>
                  <a:gd name="T35" fmla="*/ 6 h 15"/>
                  <a:gd name="T36" fmla="*/ 14 w 29"/>
                  <a:gd name="T37" fmla="*/ 5 h 15"/>
                  <a:gd name="T38" fmla="*/ 13 w 29"/>
                  <a:gd name="T39" fmla="*/ 5 h 15"/>
                  <a:gd name="T40" fmla="*/ 13 w 29"/>
                  <a:gd name="T41" fmla="*/ 4 h 15"/>
                  <a:gd name="T42" fmla="*/ 12 w 29"/>
                  <a:gd name="T43" fmla="*/ 4 h 15"/>
                  <a:gd name="T44" fmla="*/ 11 w 29"/>
                  <a:gd name="T45" fmla="*/ 3 h 15"/>
                  <a:gd name="T46" fmla="*/ 10 w 29"/>
                  <a:gd name="T47" fmla="*/ 3 h 15"/>
                  <a:gd name="T48" fmla="*/ 9 w 29"/>
                  <a:gd name="T49" fmla="*/ 2 h 15"/>
                  <a:gd name="T50" fmla="*/ 8 w 29"/>
                  <a:gd name="T51" fmla="*/ 2 h 15"/>
                  <a:gd name="T52" fmla="*/ 7 w 29"/>
                  <a:gd name="T53" fmla="*/ 2 h 15"/>
                  <a:gd name="T54" fmla="*/ 6 w 29"/>
                  <a:gd name="T55" fmla="*/ 2 h 15"/>
                  <a:gd name="T56" fmla="*/ 4 w 29"/>
                  <a:gd name="T57" fmla="*/ 1 h 15"/>
                  <a:gd name="T58" fmla="*/ 3 w 29"/>
                  <a:gd name="T59" fmla="*/ 0 h 15"/>
                  <a:gd name="T60" fmla="*/ 3 w 29"/>
                  <a:gd name="T61" fmla="*/ 0 h 15"/>
                  <a:gd name="T62" fmla="*/ 3 w 29"/>
                  <a:gd name="T63" fmla="*/ 1 h 15"/>
                  <a:gd name="T64" fmla="*/ 2 w 29"/>
                  <a:gd name="T65" fmla="*/ 2 h 15"/>
                  <a:gd name="T66" fmla="*/ 1 w 29"/>
                  <a:gd name="T67" fmla="*/ 3 h 15"/>
                  <a:gd name="T68" fmla="*/ 1 w 29"/>
                  <a:gd name="T69" fmla="*/ 4 h 15"/>
                  <a:gd name="T70" fmla="*/ 2 w 29"/>
                  <a:gd name="T71" fmla="*/ 4 h 15"/>
                  <a:gd name="T72" fmla="*/ 3 w 29"/>
                  <a:gd name="T73" fmla="*/ 5 h 15"/>
                  <a:gd name="T74" fmla="*/ 4 w 29"/>
                  <a:gd name="T75" fmla="*/ 6 h 15"/>
                  <a:gd name="T76" fmla="*/ 5 w 29"/>
                  <a:gd name="T77" fmla="*/ 6 h 15"/>
                  <a:gd name="T78" fmla="*/ 6 w 29"/>
                  <a:gd name="T79" fmla="*/ 6 h 15"/>
                  <a:gd name="T80" fmla="*/ 7 w 29"/>
                  <a:gd name="T81" fmla="*/ 7 h 15"/>
                  <a:gd name="T82" fmla="*/ 8 w 29"/>
                  <a:gd name="T83" fmla="*/ 8 h 15"/>
                  <a:gd name="T84" fmla="*/ 9 w 29"/>
                  <a:gd name="T85" fmla="*/ 9 h 15"/>
                  <a:gd name="T86" fmla="*/ 10 w 29"/>
                  <a:gd name="T87" fmla="*/ 9 h 15"/>
                  <a:gd name="T88" fmla="*/ 11 w 29"/>
                  <a:gd name="T89" fmla="*/ 9 h 15"/>
                  <a:gd name="T90" fmla="*/ 12 w 29"/>
                  <a:gd name="T91" fmla="*/ 10 h 15"/>
                  <a:gd name="T92" fmla="*/ 12 w 29"/>
                  <a:gd name="T93" fmla="*/ 11 h 15"/>
                  <a:gd name="T94" fmla="*/ 13 w 29"/>
                  <a:gd name="T95" fmla="*/ 11 h 15"/>
                  <a:gd name="T96" fmla="*/ 14 w 29"/>
                  <a:gd name="T97" fmla="*/ 11 h 15"/>
                  <a:gd name="T98" fmla="*/ 15 w 29"/>
                  <a:gd name="T99" fmla="*/ 11 h 15"/>
                  <a:gd name="T100" fmla="*/ 15 w 29"/>
                  <a:gd name="T101" fmla="*/ 13 h 15"/>
                  <a:gd name="T102" fmla="*/ 17 w 29"/>
                  <a:gd name="T103" fmla="*/ 13 h 15"/>
                  <a:gd name="T104" fmla="*/ 18 w 29"/>
                  <a:gd name="T105" fmla="*/ 13 h 15"/>
                  <a:gd name="T106" fmla="*/ 19 w 29"/>
                  <a:gd name="T107" fmla="*/ 12 h 15"/>
                  <a:gd name="T108" fmla="*/ 20 w 29"/>
                  <a:gd name="T109" fmla="*/ 12 h 15"/>
                  <a:gd name="T110" fmla="*/ 21 w 29"/>
                  <a:gd name="T111" fmla="*/ 13 h 15"/>
                  <a:gd name="T112" fmla="*/ 22 w 29"/>
                  <a:gd name="T113" fmla="*/ 14 h 15"/>
                  <a:gd name="T114" fmla="*/ 23 w 29"/>
                  <a:gd name="T115" fmla="*/ 14 h 15"/>
                  <a:gd name="T116" fmla="*/ 24 w 29"/>
                  <a:gd name="T117" fmla="*/ 14 h 15"/>
                  <a:gd name="T118" fmla="*/ 25 w 29"/>
                  <a:gd name="T119" fmla="*/ 14 h 15"/>
                  <a:gd name="T120" fmla="*/ 26 w 29"/>
                  <a:gd name="T121" fmla="*/ 15 h 15"/>
                  <a:gd name="T122" fmla="*/ 27 w 29"/>
                  <a:gd name="T12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15">
                    <a:moveTo>
                      <a:pt x="27" y="15"/>
                    </a:move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6" y="10"/>
                    </a:cubicBezTo>
                    <a:cubicBezTo>
                      <a:pt x="26" y="10"/>
                      <a:pt x="26" y="10"/>
                      <a:pt x="25" y="9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4" y="9"/>
                      <a:pt x="24" y="8"/>
                      <a:pt x="23" y="8"/>
                    </a:cubicBezTo>
                    <a:cubicBezTo>
                      <a:pt x="23" y="8"/>
                      <a:pt x="23" y="8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0" y="9"/>
                      <a:pt x="20" y="9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5" y="6"/>
                      <a:pt x="15" y="6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0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5" y="11"/>
                    </a:cubicBezTo>
                    <a:cubicBezTo>
                      <a:pt x="15" y="12"/>
                      <a:pt x="15" y="12"/>
                      <a:pt x="15" y="13"/>
                    </a:cubicBezTo>
                    <a:cubicBezTo>
                      <a:pt x="16" y="13"/>
                      <a:pt x="16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8" y="13"/>
                      <a:pt x="19" y="12"/>
                      <a:pt x="19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4"/>
                      <a:pt x="21" y="14"/>
                      <a:pt x="22" y="14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6" y="14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1" name="Freeform 180"/>
              <p:cNvSpPr>
                <a:spLocks/>
              </p:cNvSpPr>
              <p:nvPr/>
            </p:nvSpPr>
            <p:spPr bwMode="auto">
              <a:xfrm>
                <a:off x="6904039" y="2395539"/>
                <a:ext cx="215900" cy="258763"/>
              </a:xfrm>
              <a:custGeom>
                <a:avLst/>
                <a:gdLst>
                  <a:gd name="T0" fmla="*/ 0 w 20"/>
                  <a:gd name="T1" fmla="*/ 3 h 24"/>
                  <a:gd name="T2" fmla="*/ 0 w 20"/>
                  <a:gd name="T3" fmla="*/ 5 h 24"/>
                  <a:gd name="T4" fmla="*/ 1 w 20"/>
                  <a:gd name="T5" fmla="*/ 7 h 24"/>
                  <a:gd name="T6" fmla="*/ 1 w 20"/>
                  <a:gd name="T7" fmla="*/ 9 h 24"/>
                  <a:gd name="T8" fmla="*/ 2 w 20"/>
                  <a:gd name="T9" fmla="*/ 11 h 24"/>
                  <a:gd name="T10" fmla="*/ 2 w 20"/>
                  <a:gd name="T11" fmla="*/ 12 h 24"/>
                  <a:gd name="T12" fmla="*/ 3 w 20"/>
                  <a:gd name="T13" fmla="*/ 13 h 24"/>
                  <a:gd name="T14" fmla="*/ 4 w 20"/>
                  <a:gd name="T15" fmla="*/ 12 h 24"/>
                  <a:gd name="T16" fmla="*/ 6 w 20"/>
                  <a:gd name="T17" fmla="*/ 12 h 24"/>
                  <a:gd name="T18" fmla="*/ 7 w 20"/>
                  <a:gd name="T19" fmla="*/ 12 h 24"/>
                  <a:gd name="T20" fmla="*/ 9 w 20"/>
                  <a:gd name="T21" fmla="*/ 12 h 24"/>
                  <a:gd name="T22" fmla="*/ 10 w 20"/>
                  <a:gd name="T23" fmla="*/ 13 h 24"/>
                  <a:gd name="T24" fmla="*/ 12 w 20"/>
                  <a:gd name="T25" fmla="*/ 15 h 24"/>
                  <a:gd name="T26" fmla="*/ 13 w 20"/>
                  <a:gd name="T27" fmla="*/ 17 h 24"/>
                  <a:gd name="T28" fmla="*/ 14 w 20"/>
                  <a:gd name="T29" fmla="*/ 19 h 24"/>
                  <a:gd name="T30" fmla="*/ 15 w 20"/>
                  <a:gd name="T31" fmla="*/ 21 h 24"/>
                  <a:gd name="T32" fmla="*/ 14 w 20"/>
                  <a:gd name="T33" fmla="*/ 23 h 24"/>
                  <a:gd name="T34" fmla="*/ 14 w 20"/>
                  <a:gd name="T35" fmla="*/ 23 h 24"/>
                  <a:gd name="T36" fmla="*/ 16 w 20"/>
                  <a:gd name="T37" fmla="*/ 24 h 24"/>
                  <a:gd name="T38" fmla="*/ 17 w 20"/>
                  <a:gd name="T39" fmla="*/ 22 h 24"/>
                  <a:gd name="T40" fmla="*/ 19 w 20"/>
                  <a:gd name="T41" fmla="*/ 23 h 24"/>
                  <a:gd name="T42" fmla="*/ 20 w 20"/>
                  <a:gd name="T43" fmla="*/ 21 h 24"/>
                  <a:gd name="T44" fmla="*/ 19 w 20"/>
                  <a:gd name="T45" fmla="*/ 19 h 24"/>
                  <a:gd name="T46" fmla="*/ 18 w 20"/>
                  <a:gd name="T47" fmla="*/ 17 h 24"/>
                  <a:gd name="T48" fmla="*/ 17 w 20"/>
                  <a:gd name="T49" fmla="*/ 16 h 24"/>
                  <a:gd name="T50" fmla="*/ 15 w 20"/>
                  <a:gd name="T51" fmla="*/ 14 h 24"/>
                  <a:gd name="T52" fmla="*/ 14 w 20"/>
                  <a:gd name="T53" fmla="*/ 13 h 24"/>
                  <a:gd name="T54" fmla="*/ 13 w 20"/>
                  <a:gd name="T55" fmla="*/ 11 h 24"/>
                  <a:gd name="T56" fmla="*/ 12 w 20"/>
                  <a:gd name="T57" fmla="*/ 8 h 24"/>
                  <a:gd name="T58" fmla="*/ 10 w 20"/>
                  <a:gd name="T59" fmla="*/ 5 h 24"/>
                  <a:gd name="T60" fmla="*/ 10 w 20"/>
                  <a:gd name="T61" fmla="*/ 4 h 24"/>
                  <a:gd name="T62" fmla="*/ 8 w 20"/>
                  <a:gd name="T63" fmla="*/ 4 h 24"/>
                  <a:gd name="T64" fmla="*/ 6 w 20"/>
                  <a:gd name="T65" fmla="*/ 3 h 24"/>
                  <a:gd name="T66" fmla="*/ 5 w 20"/>
                  <a:gd name="T67" fmla="*/ 1 h 24"/>
                  <a:gd name="T68" fmla="*/ 3 w 20"/>
                  <a:gd name="T69" fmla="*/ 0 h 24"/>
                  <a:gd name="T70" fmla="*/ 2 w 20"/>
                  <a:gd name="T71" fmla="*/ 0 h 24"/>
                  <a:gd name="T72" fmla="*/ 3 w 20"/>
                  <a:gd name="T73" fmla="*/ 2 h 24"/>
                  <a:gd name="T74" fmla="*/ 2 w 20"/>
                  <a:gd name="T7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4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3"/>
                      <a:pt x="10" y="13"/>
                    </a:cubicBezTo>
                    <a:cubicBezTo>
                      <a:pt x="11" y="13"/>
                      <a:pt x="11" y="13"/>
                      <a:pt x="11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3" y="18"/>
                      <a:pt x="13" y="18"/>
                      <a:pt x="14" y="18"/>
                    </a:cubicBezTo>
                    <a:cubicBezTo>
                      <a:pt x="14" y="18"/>
                      <a:pt x="14" y="18"/>
                      <a:pt x="14" y="19"/>
                    </a:cubicBezTo>
                    <a:cubicBezTo>
                      <a:pt x="15" y="19"/>
                      <a:pt x="14" y="19"/>
                      <a:pt x="15" y="20"/>
                    </a:cubicBezTo>
                    <a:cubicBezTo>
                      <a:pt x="15" y="20"/>
                      <a:pt x="15" y="20"/>
                      <a:pt x="15" y="21"/>
                    </a:cubicBezTo>
                    <a:cubicBezTo>
                      <a:pt x="15" y="21"/>
                      <a:pt x="15" y="21"/>
                      <a:pt x="15" y="22"/>
                    </a:cubicBezTo>
                    <a:cubicBezTo>
                      <a:pt x="15" y="22"/>
                      <a:pt x="15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4"/>
                      <a:pt x="15" y="23"/>
                      <a:pt x="15" y="23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2"/>
                      <a:pt x="17" y="22"/>
                    </a:cubicBezTo>
                    <a:cubicBezTo>
                      <a:pt x="17" y="22"/>
                      <a:pt x="18" y="22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1"/>
                      <a:pt x="20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3" y="12"/>
                      <a:pt x="13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5"/>
                      <a:pt x="7" y="4"/>
                      <a:pt x="7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2" name="Freeform 181"/>
              <p:cNvSpPr>
                <a:spLocks/>
              </p:cNvSpPr>
              <p:nvPr/>
            </p:nvSpPr>
            <p:spPr bwMode="auto">
              <a:xfrm>
                <a:off x="1171577" y="914401"/>
                <a:ext cx="1758950" cy="874713"/>
              </a:xfrm>
              <a:custGeom>
                <a:avLst/>
                <a:gdLst>
                  <a:gd name="T0" fmla="*/ 89 w 163"/>
                  <a:gd name="T1" fmla="*/ 61 h 81"/>
                  <a:gd name="T2" fmla="*/ 92 w 163"/>
                  <a:gd name="T3" fmla="*/ 67 h 81"/>
                  <a:gd name="T4" fmla="*/ 100 w 163"/>
                  <a:gd name="T5" fmla="*/ 70 h 81"/>
                  <a:gd name="T6" fmla="*/ 96 w 163"/>
                  <a:gd name="T7" fmla="*/ 73 h 81"/>
                  <a:gd name="T8" fmla="*/ 89 w 163"/>
                  <a:gd name="T9" fmla="*/ 80 h 81"/>
                  <a:gd name="T10" fmla="*/ 96 w 163"/>
                  <a:gd name="T11" fmla="*/ 78 h 81"/>
                  <a:gd name="T12" fmla="*/ 104 w 163"/>
                  <a:gd name="T13" fmla="*/ 74 h 81"/>
                  <a:gd name="T14" fmla="*/ 116 w 163"/>
                  <a:gd name="T15" fmla="*/ 72 h 81"/>
                  <a:gd name="T16" fmla="*/ 127 w 163"/>
                  <a:gd name="T17" fmla="*/ 65 h 81"/>
                  <a:gd name="T18" fmla="*/ 130 w 163"/>
                  <a:gd name="T19" fmla="*/ 71 h 81"/>
                  <a:gd name="T20" fmla="*/ 133 w 163"/>
                  <a:gd name="T21" fmla="*/ 71 h 81"/>
                  <a:gd name="T22" fmla="*/ 135 w 163"/>
                  <a:gd name="T23" fmla="*/ 73 h 81"/>
                  <a:gd name="T24" fmla="*/ 139 w 163"/>
                  <a:gd name="T25" fmla="*/ 69 h 81"/>
                  <a:gd name="T26" fmla="*/ 134 w 163"/>
                  <a:gd name="T27" fmla="*/ 63 h 81"/>
                  <a:gd name="T28" fmla="*/ 133 w 163"/>
                  <a:gd name="T29" fmla="*/ 60 h 81"/>
                  <a:gd name="T30" fmla="*/ 130 w 163"/>
                  <a:gd name="T31" fmla="*/ 60 h 81"/>
                  <a:gd name="T32" fmla="*/ 146 w 163"/>
                  <a:gd name="T33" fmla="*/ 57 h 81"/>
                  <a:gd name="T34" fmla="*/ 162 w 163"/>
                  <a:gd name="T35" fmla="*/ 51 h 81"/>
                  <a:gd name="T36" fmla="*/ 159 w 163"/>
                  <a:gd name="T37" fmla="*/ 43 h 81"/>
                  <a:gd name="T38" fmla="*/ 154 w 163"/>
                  <a:gd name="T39" fmla="*/ 38 h 81"/>
                  <a:gd name="T40" fmla="*/ 149 w 163"/>
                  <a:gd name="T41" fmla="*/ 30 h 81"/>
                  <a:gd name="T42" fmla="*/ 141 w 163"/>
                  <a:gd name="T43" fmla="*/ 30 h 81"/>
                  <a:gd name="T44" fmla="*/ 136 w 163"/>
                  <a:gd name="T45" fmla="*/ 24 h 81"/>
                  <a:gd name="T46" fmla="*/ 125 w 163"/>
                  <a:gd name="T47" fmla="*/ 31 h 81"/>
                  <a:gd name="T48" fmla="*/ 122 w 163"/>
                  <a:gd name="T49" fmla="*/ 40 h 81"/>
                  <a:gd name="T50" fmla="*/ 113 w 163"/>
                  <a:gd name="T51" fmla="*/ 47 h 81"/>
                  <a:gd name="T52" fmla="*/ 106 w 163"/>
                  <a:gd name="T53" fmla="*/ 51 h 81"/>
                  <a:gd name="T54" fmla="*/ 103 w 163"/>
                  <a:gd name="T55" fmla="*/ 42 h 81"/>
                  <a:gd name="T56" fmla="*/ 93 w 163"/>
                  <a:gd name="T57" fmla="*/ 37 h 81"/>
                  <a:gd name="T58" fmla="*/ 90 w 163"/>
                  <a:gd name="T59" fmla="*/ 31 h 81"/>
                  <a:gd name="T60" fmla="*/ 98 w 163"/>
                  <a:gd name="T61" fmla="*/ 24 h 81"/>
                  <a:gd name="T62" fmla="*/ 102 w 163"/>
                  <a:gd name="T63" fmla="*/ 20 h 81"/>
                  <a:gd name="T64" fmla="*/ 110 w 163"/>
                  <a:gd name="T65" fmla="*/ 19 h 81"/>
                  <a:gd name="T66" fmla="*/ 118 w 163"/>
                  <a:gd name="T67" fmla="*/ 13 h 81"/>
                  <a:gd name="T68" fmla="*/ 125 w 163"/>
                  <a:gd name="T69" fmla="*/ 13 h 81"/>
                  <a:gd name="T70" fmla="*/ 131 w 163"/>
                  <a:gd name="T71" fmla="*/ 8 h 81"/>
                  <a:gd name="T72" fmla="*/ 125 w 163"/>
                  <a:gd name="T73" fmla="*/ 6 h 81"/>
                  <a:gd name="T74" fmla="*/ 117 w 163"/>
                  <a:gd name="T75" fmla="*/ 10 h 81"/>
                  <a:gd name="T76" fmla="*/ 115 w 163"/>
                  <a:gd name="T77" fmla="*/ 7 h 81"/>
                  <a:gd name="T78" fmla="*/ 115 w 163"/>
                  <a:gd name="T79" fmla="*/ 1 h 81"/>
                  <a:gd name="T80" fmla="*/ 106 w 163"/>
                  <a:gd name="T81" fmla="*/ 4 h 81"/>
                  <a:gd name="T82" fmla="*/ 107 w 163"/>
                  <a:gd name="T83" fmla="*/ 8 h 81"/>
                  <a:gd name="T84" fmla="*/ 101 w 163"/>
                  <a:gd name="T85" fmla="*/ 11 h 81"/>
                  <a:gd name="T86" fmla="*/ 95 w 163"/>
                  <a:gd name="T87" fmla="*/ 10 h 81"/>
                  <a:gd name="T88" fmla="*/ 86 w 163"/>
                  <a:gd name="T89" fmla="*/ 8 h 81"/>
                  <a:gd name="T90" fmla="*/ 80 w 163"/>
                  <a:gd name="T91" fmla="*/ 10 h 81"/>
                  <a:gd name="T92" fmla="*/ 70 w 163"/>
                  <a:gd name="T93" fmla="*/ 10 h 81"/>
                  <a:gd name="T94" fmla="*/ 69 w 163"/>
                  <a:gd name="T95" fmla="*/ 7 h 81"/>
                  <a:gd name="T96" fmla="*/ 54 w 163"/>
                  <a:gd name="T97" fmla="*/ 5 h 81"/>
                  <a:gd name="T98" fmla="*/ 46 w 163"/>
                  <a:gd name="T99" fmla="*/ 5 h 81"/>
                  <a:gd name="T100" fmla="*/ 38 w 163"/>
                  <a:gd name="T101" fmla="*/ 6 h 81"/>
                  <a:gd name="T102" fmla="*/ 36 w 163"/>
                  <a:gd name="T103" fmla="*/ 6 h 81"/>
                  <a:gd name="T104" fmla="*/ 24 w 163"/>
                  <a:gd name="T105" fmla="*/ 6 h 81"/>
                  <a:gd name="T106" fmla="*/ 0 w 163"/>
                  <a:gd name="T107" fmla="*/ 27 h 81"/>
                  <a:gd name="T108" fmla="*/ 7 w 163"/>
                  <a:gd name="T109" fmla="*/ 32 h 81"/>
                  <a:gd name="T110" fmla="*/ 5 w 163"/>
                  <a:gd name="T111" fmla="*/ 44 h 81"/>
                  <a:gd name="T112" fmla="*/ 4 w 163"/>
                  <a:gd name="T113" fmla="*/ 49 h 81"/>
                  <a:gd name="T114" fmla="*/ 5 w 163"/>
                  <a:gd name="T115" fmla="*/ 56 h 81"/>
                  <a:gd name="T116" fmla="*/ 71 w 163"/>
                  <a:gd name="T117" fmla="*/ 59 h 81"/>
                  <a:gd name="T118" fmla="*/ 77 w 163"/>
                  <a:gd name="T119" fmla="*/ 6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3" h="81">
                    <a:moveTo>
                      <a:pt x="83" y="62"/>
                    </a:moveTo>
                    <a:cubicBezTo>
                      <a:pt x="84" y="62"/>
                      <a:pt x="84" y="62"/>
                      <a:pt x="84" y="61"/>
                    </a:cubicBezTo>
                    <a:cubicBezTo>
                      <a:pt x="84" y="61"/>
                      <a:pt x="84" y="62"/>
                      <a:pt x="85" y="62"/>
                    </a:cubicBezTo>
                    <a:cubicBezTo>
                      <a:pt x="85" y="62"/>
                      <a:pt x="85" y="61"/>
                      <a:pt x="85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86" y="60"/>
                      <a:pt x="87" y="60"/>
                      <a:pt x="87" y="60"/>
                    </a:cubicBezTo>
                    <a:cubicBezTo>
                      <a:pt x="87" y="60"/>
                      <a:pt x="87" y="60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1"/>
                      <a:pt x="90" y="61"/>
                      <a:pt x="90" y="61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0" y="62"/>
                      <a:pt x="89" y="62"/>
                      <a:pt x="90" y="62"/>
                    </a:cubicBezTo>
                    <a:cubicBezTo>
                      <a:pt x="90" y="63"/>
                      <a:pt x="90" y="62"/>
                      <a:pt x="91" y="63"/>
                    </a:cubicBezTo>
                    <a:cubicBezTo>
                      <a:pt x="91" y="63"/>
                      <a:pt x="91" y="63"/>
                      <a:pt x="91" y="63"/>
                    </a:cubicBezTo>
                    <a:cubicBezTo>
                      <a:pt x="91" y="63"/>
                      <a:pt x="92" y="63"/>
                      <a:pt x="92" y="63"/>
                    </a:cubicBezTo>
                    <a:cubicBezTo>
                      <a:pt x="92" y="63"/>
                      <a:pt x="92" y="64"/>
                      <a:pt x="92" y="64"/>
                    </a:cubicBezTo>
                    <a:cubicBezTo>
                      <a:pt x="92" y="64"/>
                      <a:pt x="92" y="64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1" y="65"/>
                      <a:pt x="92" y="65"/>
                      <a:pt x="92" y="66"/>
                    </a:cubicBezTo>
                    <a:cubicBezTo>
                      <a:pt x="92" y="66"/>
                      <a:pt x="92" y="66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7"/>
                      <a:pt x="92" y="67"/>
                      <a:pt x="92" y="67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3" y="68"/>
                      <a:pt x="92" y="68"/>
                      <a:pt x="93" y="67"/>
                    </a:cubicBezTo>
                    <a:cubicBezTo>
                      <a:pt x="93" y="67"/>
                      <a:pt x="93" y="68"/>
                      <a:pt x="94" y="68"/>
                    </a:cubicBezTo>
                    <a:cubicBezTo>
                      <a:pt x="94" y="68"/>
                      <a:pt x="95" y="68"/>
                      <a:pt x="95" y="68"/>
                    </a:cubicBezTo>
                    <a:cubicBezTo>
                      <a:pt x="96" y="68"/>
                      <a:pt x="96" y="68"/>
                      <a:pt x="97" y="68"/>
                    </a:cubicBezTo>
                    <a:cubicBezTo>
                      <a:pt x="97" y="68"/>
                      <a:pt x="97" y="68"/>
                      <a:pt x="98" y="68"/>
                    </a:cubicBezTo>
                    <a:cubicBezTo>
                      <a:pt x="98" y="68"/>
                      <a:pt x="99" y="69"/>
                      <a:pt x="99" y="69"/>
                    </a:cubicBezTo>
                    <a:cubicBezTo>
                      <a:pt x="99" y="69"/>
                      <a:pt x="100" y="69"/>
                      <a:pt x="100" y="70"/>
                    </a:cubicBezTo>
                    <a:cubicBezTo>
                      <a:pt x="100" y="70"/>
                      <a:pt x="100" y="70"/>
                      <a:pt x="100" y="71"/>
                    </a:cubicBezTo>
                    <a:cubicBezTo>
                      <a:pt x="100" y="71"/>
                      <a:pt x="100" y="71"/>
                      <a:pt x="100" y="71"/>
                    </a:cubicBezTo>
                    <a:cubicBezTo>
                      <a:pt x="100" y="72"/>
                      <a:pt x="100" y="72"/>
                      <a:pt x="100" y="72"/>
                    </a:cubicBezTo>
                    <a:cubicBezTo>
                      <a:pt x="99" y="72"/>
                      <a:pt x="99" y="72"/>
                      <a:pt x="99" y="72"/>
                    </a:cubicBezTo>
                    <a:cubicBezTo>
                      <a:pt x="98" y="72"/>
                      <a:pt x="98" y="72"/>
                      <a:pt x="98" y="72"/>
                    </a:cubicBezTo>
                    <a:cubicBezTo>
                      <a:pt x="98" y="71"/>
                      <a:pt x="98" y="71"/>
                      <a:pt x="97" y="71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7" y="70"/>
                      <a:pt x="97" y="70"/>
                      <a:pt x="96" y="71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6" y="71"/>
                      <a:pt x="96" y="71"/>
                      <a:pt x="96" y="72"/>
                    </a:cubicBezTo>
                    <a:cubicBezTo>
                      <a:pt x="96" y="72"/>
                      <a:pt x="97" y="72"/>
                      <a:pt x="96" y="72"/>
                    </a:cubicBezTo>
                    <a:cubicBezTo>
                      <a:pt x="96" y="73"/>
                      <a:pt x="96" y="73"/>
                      <a:pt x="96" y="73"/>
                    </a:cubicBezTo>
                    <a:cubicBezTo>
                      <a:pt x="95" y="73"/>
                      <a:pt x="95" y="73"/>
                      <a:pt x="95" y="74"/>
                    </a:cubicBezTo>
                    <a:cubicBezTo>
                      <a:pt x="95" y="74"/>
                      <a:pt x="95" y="74"/>
                      <a:pt x="95" y="74"/>
                    </a:cubicBezTo>
                    <a:cubicBezTo>
                      <a:pt x="95" y="75"/>
                      <a:pt x="95" y="75"/>
                      <a:pt x="94" y="75"/>
                    </a:cubicBezTo>
                    <a:cubicBezTo>
                      <a:pt x="94" y="75"/>
                      <a:pt x="94" y="76"/>
                      <a:pt x="94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3" y="76"/>
                      <a:pt x="93" y="76"/>
                      <a:pt x="93" y="76"/>
                    </a:cubicBezTo>
                    <a:cubicBezTo>
                      <a:pt x="92" y="77"/>
                      <a:pt x="92" y="77"/>
                      <a:pt x="92" y="78"/>
                    </a:cubicBezTo>
                    <a:cubicBezTo>
                      <a:pt x="91" y="78"/>
                      <a:pt x="91" y="78"/>
                      <a:pt x="91" y="79"/>
                    </a:cubicBezTo>
                    <a:cubicBezTo>
                      <a:pt x="91" y="79"/>
                      <a:pt x="90" y="78"/>
                      <a:pt x="90" y="79"/>
                    </a:cubicBezTo>
                    <a:cubicBezTo>
                      <a:pt x="90" y="79"/>
                      <a:pt x="90" y="79"/>
                      <a:pt x="89" y="79"/>
                    </a:cubicBezTo>
                    <a:cubicBezTo>
                      <a:pt x="89" y="79"/>
                      <a:pt x="89" y="79"/>
                      <a:pt x="89" y="80"/>
                    </a:cubicBezTo>
                    <a:cubicBezTo>
                      <a:pt x="89" y="80"/>
                      <a:pt x="89" y="80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0"/>
                      <a:pt x="90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0"/>
                      <a:pt x="91" y="80"/>
                    </a:cubicBezTo>
                    <a:cubicBezTo>
                      <a:pt x="91" y="80"/>
                      <a:pt x="91" y="79"/>
                      <a:pt x="92" y="79"/>
                    </a:cubicBezTo>
                    <a:cubicBezTo>
                      <a:pt x="92" y="79"/>
                      <a:pt x="92" y="79"/>
                      <a:pt x="92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9"/>
                      <a:pt x="93" y="78"/>
                      <a:pt x="94" y="78"/>
                    </a:cubicBezTo>
                    <a:cubicBezTo>
                      <a:pt x="94" y="78"/>
                      <a:pt x="94" y="78"/>
                      <a:pt x="94" y="78"/>
                    </a:cubicBezTo>
                    <a:cubicBezTo>
                      <a:pt x="95" y="78"/>
                      <a:pt x="95" y="78"/>
                      <a:pt x="95" y="78"/>
                    </a:cubicBezTo>
                    <a:cubicBezTo>
                      <a:pt x="96" y="78"/>
                      <a:pt x="96" y="78"/>
                      <a:pt x="96" y="78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97" y="78"/>
                      <a:pt x="98" y="78"/>
                      <a:pt x="98" y="77"/>
                    </a:cubicBezTo>
                    <a:cubicBezTo>
                      <a:pt x="98" y="77"/>
                      <a:pt x="98" y="77"/>
                      <a:pt x="99" y="77"/>
                    </a:cubicBezTo>
                    <a:cubicBezTo>
                      <a:pt x="99" y="77"/>
                      <a:pt x="99" y="77"/>
                      <a:pt x="99" y="77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9" y="76"/>
                      <a:pt x="99" y="76"/>
                      <a:pt x="99" y="76"/>
                    </a:cubicBezTo>
                    <a:cubicBezTo>
                      <a:pt x="99" y="76"/>
                      <a:pt x="99" y="76"/>
                      <a:pt x="99" y="75"/>
                    </a:cubicBezTo>
                    <a:cubicBezTo>
                      <a:pt x="99" y="75"/>
                      <a:pt x="100" y="75"/>
                      <a:pt x="100" y="75"/>
                    </a:cubicBezTo>
                    <a:cubicBezTo>
                      <a:pt x="100" y="75"/>
                      <a:pt x="101" y="75"/>
                      <a:pt x="101" y="75"/>
                    </a:cubicBezTo>
                    <a:cubicBezTo>
                      <a:pt x="102" y="75"/>
                      <a:pt x="102" y="74"/>
                      <a:pt x="102" y="74"/>
                    </a:cubicBezTo>
                    <a:cubicBezTo>
                      <a:pt x="103" y="74"/>
                      <a:pt x="103" y="74"/>
                      <a:pt x="104" y="74"/>
                    </a:cubicBezTo>
                    <a:cubicBezTo>
                      <a:pt x="104" y="74"/>
                      <a:pt x="104" y="74"/>
                      <a:pt x="104" y="74"/>
                    </a:cubicBezTo>
                    <a:cubicBezTo>
                      <a:pt x="105" y="74"/>
                      <a:pt x="105" y="74"/>
                      <a:pt x="105" y="74"/>
                    </a:cubicBezTo>
                    <a:cubicBezTo>
                      <a:pt x="105" y="74"/>
                      <a:pt x="105" y="74"/>
                      <a:pt x="106" y="74"/>
                    </a:cubicBezTo>
                    <a:cubicBezTo>
                      <a:pt x="106" y="74"/>
                      <a:pt x="106" y="74"/>
                      <a:pt x="106" y="74"/>
                    </a:cubicBezTo>
                    <a:cubicBezTo>
                      <a:pt x="107" y="74"/>
                      <a:pt x="107" y="74"/>
                      <a:pt x="107" y="73"/>
                    </a:cubicBezTo>
                    <a:cubicBezTo>
                      <a:pt x="107" y="73"/>
                      <a:pt x="108" y="73"/>
                      <a:pt x="108" y="73"/>
                    </a:cubicBezTo>
                    <a:cubicBezTo>
                      <a:pt x="108" y="73"/>
                      <a:pt x="108" y="73"/>
                      <a:pt x="108" y="73"/>
                    </a:cubicBezTo>
                    <a:cubicBezTo>
                      <a:pt x="108" y="73"/>
                      <a:pt x="109" y="73"/>
                      <a:pt x="109" y="72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2" y="72"/>
                      <a:pt x="112" y="72"/>
                      <a:pt x="113" y="72"/>
                    </a:cubicBezTo>
                    <a:cubicBezTo>
                      <a:pt x="114" y="72"/>
                      <a:pt x="114" y="72"/>
                      <a:pt x="115" y="72"/>
                    </a:cubicBezTo>
                    <a:cubicBezTo>
                      <a:pt x="115" y="72"/>
                      <a:pt x="115" y="72"/>
                      <a:pt x="116" y="72"/>
                    </a:cubicBezTo>
                    <a:cubicBezTo>
                      <a:pt x="116" y="72"/>
                      <a:pt x="117" y="71"/>
                      <a:pt x="117" y="71"/>
                    </a:cubicBezTo>
                    <a:cubicBezTo>
                      <a:pt x="118" y="71"/>
                      <a:pt x="118" y="72"/>
                      <a:pt x="118" y="72"/>
                    </a:cubicBezTo>
                    <a:cubicBezTo>
                      <a:pt x="119" y="72"/>
                      <a:pt x="119" y="71"/>
                      <a:pt x="119" y="71"/>
                    </a:cubicBezTo>
                    <a:cubicBezTo>
                      <a:pt x="119" y="71"/>
                      <a:pt x="119" y="71"/>
                      <a:pt x="119" y="71"/>
                    </a:cubicBezTo>
                    <a:cubicBezTo>
                      <a:pt x="120" y="71"/>
                      <a:pt x="120" y="70"/>
                      <a:pt x="120" y="70"/>
                    </a:cubicBezTo>
                    <a:cubicBezTo>
                      <a:pt x="120" y="70"/>
                      <a:pt x="121" y="71"/>
                      <a:pt x="121" y="70"/>
                    </a:cubicBezTo>
                    <a:cubicBezTo>
                      <a:pt x="121" y="70"/>
                      <a:pt x="122" y="70"/>
                      <a:pt x="122" y="70"/>
                    </a:cubicBezTo>
                    <a:cubicBezTo>
                      <a:pt x="122" y="69"/>
                      <a:pt x="123" y="69"/>
                      <a:pt x="123" y="68"/>
                    </a:cubicBezTo>
                    <a:cubicBezTo>
                      <a:pt x="123" y="68"/>
                      <a:pt x="123" y="68"/>
                      <a:pt x="123" y="67"/>
                    </a:cubicBezTo>
                    <a:cubicBezTo>
                      <a:pt x="124" y="67"/>
                      <a:pt x="124" y="67"/>
                      <a:pt x="124" y="66"/>
                    </a:cubicBezTo>
                    <a:cubicBezTo>
                      <a:pt x="125" y="66"/>
                      <a:pt x="125" y="65"/>
                      <a:pt x="126" y="65"/>
                    </a:cubicBezTo>
                    <a:cubicBezTo>
                      <a:pt x="126" y="65"/>
                      <a:pt x="126" y="65"/>
                      <a:pt x="127" y="65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8" y="65"/>
                      <a:pt x="128" y="65"/>
                      <a:pt x="128" y="65"/>
                    </a:cubicBezTo>
                    <a:cubicBezTo>
                      <a:pt x="129" y="65"/>
                      <a:pt x="129" y="65"/>
                      <a:pt x="129" y="65"/>
                    </a:cubicBezTo>
                    <a:cubicBezTo>
                      <a:pt x="130" y="66"/>
                      <a:pt x="129" y="66"/>
                      <a:pt x="129" y="67"/>
                    </a:cubicBezTo>
                    <a:cubicBezTo>
                      <a:pt x="129" y="67"/>
                      <a:pt x="129" y="68"/>
                      <a:pt x="128" y="68"/>
                    </a:cubicBezTo>
                    <a:cubicBezTo>
                      <a:pt x="128" y="69"/>
                      <a:pt x="128" y="69"/>
                      <a:pt x="128" y="69"/>
                    </a:cubicBezTo>
                    <a:cubicBezTo>
                      <a:pt x="128" y="70"/>
                      <a:pt x="129" y="70"/>
                      <a:pt x="129" y="70"/>
                    </a:cubicBezTo>
                    <a:cubicBezTo>
                      <a:pt x="129" y="70"/>
                      <a:pt x="129" y="71"/>
                      <a:pt x="129" y="71"/>
                    </a:cubicBezTo>
                    <a:cubicBezTo>
                      <a:pt x="129" y="71"/>
                      <a:pt x="129" y="71"/>
                      <a:pt x="129" y="72"/>
                    </a:cubicBezTo>
                    <a:cubicBezTo>
                      <a:pt x="129" y="72"/>
                      <a:pt x="129" y="72"/>
                      <a:pt x="129" y="72"/>
                    </a:cubicBezTo>
                    <a:cubicBezTo>
                      <a:pt x="130" y="72"/>
                      <a:pt x="130" y="72"/>
                      <a:pt x="130" y="72"/>
                    </a:cubicBezTo>
                    <a:cubicBezTo>
                      <a:pt x="130" y="71"/>
                      <a:pt x="130" y="71"/>
                      <a:pt x="130" y="71"/>
                    </a:cubicBezTo>
                    <a:cubicBezTo>
                      <a:pt x="130" y="71"/>
                      <a:pt x="130" y="71"/>
                      <a:pt x="130" y="71"/>
                    </a:cubicBezTo>
                    <a:cubicBezTo>
                      <a:pt x="130" y="71"/>
                      <a:pt x="131" y="71"/>
                      <a:pt x="131" y="71"/>
                    </a:cubicBezTo>
                    <a:cubicBezTo>
                      <a:pt x="131" y="71"/>
                      <a:pt x="131" y="71"/>
                      <a:pt x="131" y="71"/>
                    </a:cubicBezTo>
                    <a:cubicBezTo>
                      <a:pt x="131" y="71"/>
                      <a:pt x="131" y="71"/>
                      <a:pt x="132" y="71"/>
                    </a:cubicBezTo>
                    <a:cubicBezTo>
                      <a:pt x="132" y="71"/>
                      <a:pt x="132" y="71"/>
                      <a:pt x="132" y="71"/>
                    </a:cubicBezTo>
                    <a:cubicBezTo>
                      <a:pt x="132" y="71"/>
                      <a:pt x="132" y="71"/>
                      <a:pt x="133" y="70"/>
                    </a:cubicBezTo>
                    <a:cubicBezTo>
                      <a:pt x="133" y="70"/>
                      <a:pt x="133" y="70"/>
                      <a:pt x="134" y="70"/>
                    </a:cubicBezTo>
                    <a:cubicBezTo>
                      <a:pt x="134" y="70"/>
                      <a:pt x="135" y="69"/>
                      <a:pt x="135" y="70"/>
                    </a:cubicBezTo>
                    <a:cubicBezTo>
                      <a:pt x="135" y="70"/>
                      <a:pt x="135" y="70"/>
                      <a:pt x="135" y="70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1"/>
                      <a:pt x="134" y="71"/>
                      <a:pt x="134" y="71"/>
                    </a:cubicBezTo>
                    <a:cubicBezTo>
                      <a:pt x="134" y="71"/>
                      <a:pt x="134" y="71"/>
                      <a:pt x="133" y="71"/>
                    </a:cubicBezTo>
                    <a:cubicBezTo>
                      <a:pt x="133" y="71"/>
                      <a:pt x="133" y="72"/>
                      <a:pt x="133" y="72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32" y="72"/>
                      <a:pt x="132" y="72"/>
                      <a:pt x="132" y="73"/>
                    </a:cubicBezTo>
                    <a:cubicBezTo>
                      <a:pt x="131" y="73"/>
                      <a:pt x="131" y="73"/>
                      <a:pt x="131" y="73"/>
                    </a:cubicBezTo>
                    <a:cubicBezTo>
                      <a:pt x="131" y="73"/>
                      <a:pt x="130" y="73"/>
                      <a:pt x="130" y="74"/>
                    </a:cubicBezTo>
                    <a:cubicBezTo>
                      <a:pt x="130" y="74"/>
                      <a:pt x="131" y="74"/>
                      <a:pt x="131" y="75"/>
                    </a:cubicBezTo>
                    <a:cubicBezTo>
                      <a:pt x="131" y="75"/>
                      <a:pt x="131" y="75"/>
                      <a:pt x="131" y="75"/>
                    </a:cubicBezTo>
                    <a:cubicBezTo>
                      <a:pt x="131" y="75"/>
                      <a:pt x="132" y="76"/>
                      <a:pt x="132" y="76"/>
                    </a:cubicBezTo>
                    <a:cubicBezTo>
                      <a:pt x="132" y="76"/>
                      <a:pt x="132" y="75"/>
                      <a:pt x="133" y="75"/>
                    </a:cubicBezTo>
                    <a:cubicBezTo>
                      <a:pt x="133" y="75"/>
                      <a:pt x="133" y="75"/>
                      <a:pt x="133" y="75"/>
                    </a:cubicBezTo>
                    <a:cubicBezTo>
                      <a:pt x="134" y="75"/>
                      <a:pt x="134" y="75"/>
                      <a:pt x="134" y="74"/>
                    </a:cubicBezTo>
                    <a:cubicBezTo>
                      <a:pt x="135" y="74"/>
                      <a:pt x="135" y="74"/>
                      <a:pt x="135" y="73"/>
                    </a:cubicBezTo>
                    <a:cubicBezTo>
                      <a:pt x="136" y="73"/>
                      <a:pt x="136" y="73"/>
                      <a:pt x="136" y="73"/>
                    </a:cubicBezTo>
                    <a:cubicBezTo>
                      <a:pt x="137" y="73"/>
                      <a:pt x="137" y="73"/>
                      <a:pt x="138" y="73"/>
                    </a:cubicBezTo>
                    <a:cubicBezTo>
                      <a:pt x="138" y="73"/>
                      <a:pt x="138" y="72"/>
                      <a:pt x="139" y="72"/>
                    </a:cubicBezTo>
                    <a:cubicBezTo>
                      <a:pt x="139" y="72"/>
                      <a:pt x="140" y="72"/>
                      <a:pt x="140" y="72"/>
                    </a:cubicBezTo>
                    <a:cubicBezTo>
                      <a:pt x="141" y="72"/>
                      <a:pt x="141" y="72"/>
                      <a:pt x="142" y="71"/>
                    </a:cubicBezTo>
                    <a:cubicBezTo>
                      <a:pt x="142" y="71"/>
                      <a:pt x="142" y="71"/>
                      <a:pt x="143" y="71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43" y="71"/>
                      <a:pt x="144" y="71"/>
                      <a:pt x="144" y="70"/>
                    </a:cubicBezTo>
                    <a:cubicBezTo>
                      <a:pt x="144" y="70"/>
                      <a:pt x="144" y="70"/>
                      <a:pt x="143" y="69"/>
                    </a:cubicBezTo>
                    <a:cubicBezTo>
                      <a:pt x="143" y="69"/>
                      <a:pt x="142" y="69"/>
                      <a:pt x="142" y="69"/>
                    </a:cubicBezTo>
                    <a:cubicBezTo>
                      <a:pt x="141" y="69"/>
                      <a:pt x="141" y="69"/>
                      <a:pt x="141" y="69"/>
                    </a:cubicBezTo>
                    <a:cubicBezTo>
                      <a:pt x="140" y="69"/>
                      <a:pt x="140" y="69"/>
                      <a:pt x="139" y="69"/>
                    </a:cubicBezTo>
                    <a:cubicBezTo>
                      <a:pt x="139" y="69"/>
                      <a:pt x="139" y="69"/>
                      <a:pt x="138" y="69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37" y="67"/>
                      <a:pt x="137" y="67"/>
                      <a:pt x="136" y="67"/>
                    </a:cubicBezTo>
                    <a:cubicBezTo>
                      <a:pt x="136" y="66"/>
                      <a:pt x="137" y="66"/>
                      <a:pt x="136" y="65"/>
                    </a:cubicBezTo>
                    <a:cubicBezTo>
                      <a:pt x="136" y="65"/>
                      <a:pt x="136" y="65"/>
                      <a:pt x="136" y="65"/>
                    </a:cubicBezTo>
                    <a:cubicBezTo>
                      <a:pt x="137" y="64"/>
                      <a:pt x="137" y="64"/>
                      <a:pt x="137" y="64"/>
                    </a:cubicBezTo>
                    <a:cubicBezTo>
                      <a:pt x="137" y="64"/>
                      <a:pt x="137" y="63"/>
                      <a:pt x="137" y="63"/>
                    </a:cubicBezTo>
                    <a:cubicBezTo>
                      <a:pt x="137" y="63"/>
                      <a:pt x="137" y="63"/>
                      <a:pt x="136" y="63"/>
                    </a:cubicBezTo>
                    <a:cubicBezTo>
                      <a:pt x="136" y="63"/>
                      <a:pt x="136" y="63"/>
                      <a:pt x="136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5" y="63"/>
                      <a:pt x="134" y="63"/>
                      <a:pt x="134" y="63"/>
                    </a:cubicBezTo>
                    <a:cubicBezTo>
                      <a:pt x="134" y="63"/>
                      <a:pt x="135" y="62"/>
                      <a:pt x="135" y="62"/>
                    </a:cubicBezTo>
                    <a:cubicBezTo>
                      <a:pt x="135" y="62"/>
                      <a:pt x="136" y="62"/>
                      <a:pt x="136" y="62"/>
                    </a:cubicBezTo>
                    <a:cubicBezTo>
                      <a:pt x="137" y="62"/>
                      <a:pt x="137" y="63"/>
                      <a:pt x="137" y="62"/>
                    </a:cubicBezTo>
                    <a:cubicBezTo>
                      <a:pt x="138" y="62"/>
                      <a:pt x="138" y="62"/>
                      <a:pt x="139" y="62"/>
                    </a:cubicBezTo>
                    <a:cubicBezTo>
                      <a:pt x="139" y="61"/>
                      <a:pt x="139" y="61"/>
                      <a:pt x="139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60"/>
                      <a:pt x="139" y="60"/>
                      <a:pt x="139" y="60"/>
                    </a:cubicBezTo>
                    <a:cubicBezTo>
                      <a:pt x="139" y="59"/>
                      <a:pt x="139" y="59"/>
                      <a:pt x="138" y="59"/>
                    </a:cubicBezTo>
                    <a:cubicBezTo>
                      <a:pt x="138" y="59"/>
                      <a:pt x="137" y="59"/>
                      <a:pt x="137" y="59"/>
                    </a:cubicBezTo>
                    <a:cubicBezTo>
                      <a:pt x="136" y="59"/>
                      <a:pt x="135" y="59"/>
                      <a:pt x="135" y="59"/>
                    </a:cubicBezTo>
                    <a:cubicBezTo>
                      <a:pt x="134" y="59"/>
                      <a:pt x="134" y="59"/>
                      <a:pt x="134" y="60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2" y="60"/>
                      <a:pt x="132" y="60"/>
                      <a:pt x="132" y="60"/>
                    </a:cubicBezTo>
                    <a:cubicBezTo>
                      <a:pt x="131" y="60"/>
                      <a:pt x="131" y="60"/>
                      <a:pt x="131" y="61"/>
                    </a:cubicBezTo>
                    <a:cubicBezTo>
                      <a:pt x="131" y="61"/>
                      <a:pt x="131" y="61"/>
                      <a:pt x="131" y="61"/>
                    </a:cubicBezTo>
                    <a:cubicBezTo>
                      <a:pt x="130" y="61"/>
                      <a:pt x="130" y="61"/>
                      <a:pt x="129" y="62"/>
                    </a:cubicBezTo>
                    <a:cubicBezTo>
                      <a:pt x="129" y="62"/>
                      <a:pt x="129" y="62"/>
                      <a:pt x="128" y="62"/>
                    </a:cubicBezTo>
                    <a:cubicBezTo>
                      <a:pt x="128" y="62"/>
                      <a:pt x="128" y="63"/>
                      <a:pt x="127" y="63"/>
                    </a:cubicBezTo>
                    <a:cubicBezTo>
                      <a:pt x="127" y="63"/>
                      <a:pt x="126" y="63"/>
                      <a:pt x="126" y="62"/>
                    </a:cubicBezTo>
                    <a:cubicBezTo>
                      <a:pt x="126" y="62"/>
                      <a:pt x="127" y="62"/>
                      <a:pt x="128" y="62"/>
                    </a:cubicBezTo>
                    <a:cubicBezTo>
                      <a:pt x="128" y="61"/>
                      <a:pt x="128" y="61"/>
                      <a:pt x="129" y="61"/>
                    </a:cubicBezTo>
                    <a:cubicBezTo>
                      <a:pt x="129" y="61"/>
                      <a:pt x="129" y="61"/>
                      <a:pt x="129" y="61"/>
                    </a:cubicBezTo>
                    <a:cubicBezTo>
                      <a:pt x="129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1" y="60"/>
                    </a:cubicBezTo>
                    <a:cubicBezTo>
                      <a:pt x="131" y="59"/>
                      <a:pt x="132" y="60"/>
                      <a:pt x="132" y="59"/>
                    </a:cubicBezTo>
                    <a:cubicBezTo>
                      <a:pt x="132" y="59"/>
                      <a:pt x="133" y="59"/>
                      <a:pt x="133" y="59"/>
                    </a:cubicBezTo>
                    <a:cubicBezTo>
                      <a:pt x="133" y="59"/>
                      <a:pt x="133" y="59"/>
                      <a:pt x="133" y="59"/>
                    </a:cubicBezTo>
                    <a:cubicBezTo>
                      <a:pt x="134" y="58"/>
                      <a:pt x="134" y="58"/>
                      <a:pt x="134" y="58"/>
                    </a:cubicBezTo>
                    <a:cubicBezTo>
                      <a:pt x="135" y="57"/>
                      <a:pt x="135" y="57"/>
                      <a:pt x="136" y="57"/>
                    </a:cubicBezTo>
                    <a:cubicBezTo>
                      <a:pt x="136" y="57"/>
                      <a:pt x="136" y="57"/>
                      <a:pt x="136" y="57"/>
                    </a:cubicBezTo>
                    <a:cubicBezTo>
                      <a:pt x="137" y="56"/>
                      <a:pt x="138" y="56"/>
                      <a:pt x="138" y="56"/>
                    </a:cubicBezTo>
                    <a:cubicBezTo>
                      <a:pt x="139" y="56"/>
                      <a:pt x="139" y="56"/>
                      <a:pt x="140" y="56"/>
                    </a:cubicBezTo>
                    <a:cubicBezTo>
                      <a:pt x="141" y="56"/>
                      <a:pt x="141" y="57"/>
                      <a:pt x="142" y="57"/>
                    </a:cubicBezTo>
                    <a:cubicBezTo>
                      <a:pt x="143" y="57"/>
                      <a:pt x="143" y="57"/>
                      <a:pt x="144" y="57"/>
                    </a:cubicBezTo>
                    <a:cubicBezTo>
                      <a:pt x="145" y="57"/>
                      <a:pt x="145" y="56"/>
                      <a:pt x="146" y="57"/>
                    </a:cubicBezTo>
                    <a:cubicBezTo>
                      <a:pt x="146" y="57"/>
                      <a:pt x="146" y="57"/>
                      <a:pt x="147" y="57"/>
                    </a:cubicBezTo>
                    <a:cubicBezTo>
                      <a:pt x="147" y="57"/>
                      <a:pt x="148" y="56"/>
                      <a:pt x="148" y="56"/>
                    </a:cubicBezTo>
                    <a:cubicBezTo>
                      <a:pt x="149" y="56"/>
                      <a:pt x="149" y="57"/>
                      <a:pt x="149" y="57"/>
                    </a:cubicBezTo>
                    <a:cubicBezTo>
                      <a:pt x="150" y="57"/>
                      <a:pt x="151" y="57"/>
                      <a:pt x="151" y="57"/>
                    </a:cubicBezTo>
                    <a:cubicBezTo>
                      <a:pt x="151" y="56"/>
                      <a:pt x="152" y="56"/>
                      <a:pt x="152" y="56"/>
                    </a:cubicBezTo>
                    <a:cubicBezTo>
                      <a:pt x="152" y="55"/>
                      <a:pt x="153" y="55"/>
                      <a:pt x="154" y="54"/>
                    </a:cubicBezTo>
                    <a:cubicBezTo>
                      <a:pt x="154" y="54"/>
                      <a:pt x="155" y="53"/>
                      <a:pt x="155" y="53"/>
                    </a:cubicBezTo>
                    <a:cubicBezTo>
                      <a:pt x="156" y="53"/>
                      <a:pt x="156" y="53"/>
                      <a:pt x="157" y="53"/>
                    </a:cubicBezTo>
                    <a:cubicBezTo>
                      <a:pt x="157" y="53"/>
                      <a:pt x="158" y="53"/>
                      <a:pt x="159" y="53"/>
                    </a:cubicBezTo>
                    <a:cubicBezTo>
                      <a:pt x="159" y="52"/>
                      <a:pt x="159" y="52"/>
                      <a:pt x="160" y="52"/>
                    </a:cubicBezTo>
                    <a:cubicBezTo>
                      <a:pt x="160" y="52"/>
                      <a:pt x="161" y="52"/>
                      <a:pt x="161" y="51"/>
                    </a:cubicBezTo>
                    <a:cubicBezTo>
                      <a:pt x="162" y="51"/>
                      <a:pt x="162" y="51"/>
                      <a:pt x="162" y="51"/>
                    </a:cubicBezTo>
                    <a:cubicBezTo>
                      <a:pt x="162" y="51"/>
                      <a:pt x="162" y="50"/>
                      <a:pt x="162" y="50"/>
                    </a:cubicBezTo>
                    <a:cubicBezTo>
                      <a:pt x="162" y="50"/>
                      <a:pt x="162" y="49"/>
                      <a:pt x="162" y="49"/>
                    </a:cubicBezTo>
                    <a:cubicBezTo>
                      <a:pt x="162" y="48"/>
                      <a:pt x="163" y="48"/>
                      <a:pt x="163" y="48"/>
                    </a:cubicBezTo>
                    <a:cubicBezTo>
                      <a:pt x="163" y="48"/>
                      <a:pt x="162" y="48"/>
                      <a:pt x="162" y="47"/>
                    </a:cubicBezTo>
                    <a:cubicBezTo>
                      <a:pt x="162" y="47"/>
                      <a:pt x="162" y="47"/>
                      <a:pt x="162" y="46"/>
                    </a:cubicBezTo>
                    <a:cubicBezTo>
                      <a:pt x="161" y="46"/>
                      <a:pt x="161" y="46"/>
                      <a:pt x="161" y="46"/>
                    </a:cubicBezTo>
                    <a:cubicBezTo>
                      <a:pt x="160" y="46"/>
                      <a:pt x="160" y="47"/>
                      <a:pt x="160" y="46"/>
                    </a:cubicBezTo>
                    <a:cubicBezTo>
                      <a:pt x="160" y="46"/>
                      <a:pt x="160" y="46"/>
                      <a:pt x="160" y="46"/>
                    </a:cubicBezTo>
                    <a:cubicBezTo>
                      <a:pt x="160" y="45"/>
                      <a:pt x="159" y="45"/>
                      <a:pt x="160" y="45"/>
                    </a:cubicBezTo>
                    <a:cubicBezTo>
                      <a:pt x="160" y="44"/>
                      <a:pt x="160" y="44"/>
                      <a:pt x="160" y="44"/>
                    </a:cubicBezTo>
                    <a:cubicBezTo>
                      <a:pt x="160" y="44"/>
                      <a:pt x="160" y="44"/>
                      <a:pt x="160" y="43"/>
                    </a:cubicBezTo>
                    <a:cubicBezTo>
                      <a:pt x="159" y="43"/>
                      <a:pt x="159" y="43"/>
                      <a:pt x="159" y="43"/>
                    </a:cubicBezTo>
                    <a:cubicBezTo>
                      <a:pt x="158" y="43"/>
                      <a:pt x="158" y="43"/>
                      <a:pt x="158" y="43"/>
                    </a:cubicBezTo>
                    <a:cubicBezTo>
                      <a:pt x="157" y="43"/>
                      <a:pt x="158" y="42"/>
                      <a:pt x="157" y="42"/>
                    </a:cubicBezTo>
                    <a:cubicBezTo>
                      <a:pt x="157" y="42"/>
                      <a:pt x="157" y="42"/>
                      <a:pt x="156" y="42"/>
                    </a:cubicBezTo>
                    <a:cubicBezTo>
                      <a:pt x="156" y="42"/>
                      <a:pt x="156" y="42"/>
                      <a:pt x="155" y="42"/>
                    </a:cubicBezTo>
                    <a:cubicBezTo>
                      <a:pt x="155" y="42"/>
                      <a:pt x="155" y="41"/>
                      <a:pt x="155" y="41"/>
                    </a:cubicBezTo>
                    <a:cubicBezTo>
                      <a:pt x="155" y="41"/>
                      <a:pt x="155" y="41"/>
                      <a:pt x="155" y="41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54" y="40"/>
                      <a:pt x="154" y="40"/>
                      <a:pt x="154" y="40"/>
                    </a:cubicBezTo>
                    <a:cubicBezTo>
                      <a:pt x="153" y="40"/>
                      <a:pt x="153" y="40"/>
                      <a:pt x="153" y="39"/>
                    </a:cubicBezTo>
                    <a:cubicBezTo>
                      <a:pt x="153" y="39"/>
                      <a:pt x="153" y="39"/>
                      <a:pt x="153" y="39"/>
                    </a:cubicBezTo>
                    <a:cubicBezTo>
                      <a:pt x="153" y="38"/>
                      <a:pt x="153" y="38"/>
                      <a:pt x="153" y="38"/>
                    </a:cubicBezTo>
                    <a:cubicBezTo>
                      <a:pt x="153" y="38"/>
                      <a:pt x="154" y="38"/>
                      <a:pt x="154" y="38"/>
                    </a:cubicBezTo>
                    <a:cubicBezTo>
                      <a:pt x="154" y="38"/>
                      <a:pt x="154" y="38"/>
                      <a:pt x="154" y="37"/>
                    </a:cubicBezTo>
                    <a:cubicBezTo>
                      <a:pt x="154" y="37"/>
                      <a:pt x="154" y="37"/>
                      <a:pt x="154" y="36"/>
                    </a:cubicBezTo>
                    <a:cubicBezTo>
                      <a:pt x="154" y="36"/>
                      <a:pt x="154" y="36"/>
                      <a:pt x="154" y="35"/>
                    </a:cubicBezTo>
                    <a:cubicBezTo>
                      <a:pt x="154" y="35"/>
                      <a:pt x="153" y="35"/>
                      <a:pt x="153" y="35"/>
                    </a:cubicBezTo>
                    <a:cubicBezTo>
                      <a:pt x="153" y="34"/>
                      <a:pt x="153" y="34"/>
                      <a:pt x="153" y="34"/>
                    </a:cubicBezTo>
                    <a:cubicBezTo>
                      <a:pt x="153" y="33"/>
                      <a:pt x="153" y="33"/>
                      <a:pt x="153" y="32"/>
                    </a:cubicBezTo>
                    <a:cubicBezTo>
                      <a:pt x="153" y="32"/>
                      <a:pt x="152" y="31"/>
                      <a:pt x="152" y="31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29"/>
                      <a:pt x="152" y="29"/>
                      <a:pt x="151" y="28"/>
                    </a:cubicBezTo>
                    <a:cubicBezTo>
                      <a:pt x="151" y="28"/>
                      <a:pt x="151" y="29"/>
                      <a:pt x="150" y="29"/>
                    </a:cubicBezTo>
                    <a:cubicBezTo>
                      <a:pt x="150" y="29"/>
                      <a:pt x="150" y="29"/>
                      <a:pt x="150" y="30"/>
                    </a:cubicBezTo>
                    <a:cubicBezTo>
                      <a:pt x="149" y="30"/>
                      <a:pt x="149" y="30"/>
                      <a:pt x="149" y="30"/>
                    </a:cubicBezTo>
                    <a:cubicBezTo>
                      <a:pt x="149" y="31"/>
                      <a:pt x="149" y="31"/>
                      <a:pt x="148" y="32"/>
                    </a:cubicBezTo>
                    <a:cubicBezTo>
                      <a:pt x="148" y="32"/>
                      <a:pt x="148" y="32"/>
                      <a:pt x="148" y="32"/>
                    </a:cubicBezTo>
                    <a:cubicBezTo>
                      <a:pt x="147" y="32"/>
                      <a:pt x="147" y="32"/>
                      <a:pt x="147" y="33"/>
                    </a:cubicBezTo>
                    <a:cubicBezTo>
                      <a:pt x="147" y="33"/>
                      <a:pt x="147" y="33"/>
                      <a:pt x="146" y="33"/>
                    </a:cubicBezTo>
                    <a:cubicBezTo>
                      <a:pt x="146" y="33"/>
                      <a:pt x="146" y="33"/>
                      <a:pt x="145" y="33"/>
                    </a:cubicBezTo>
                    <a:cubicBezTo>
                      <a:pt x="145" y="33"/>
                      <a:pt x="145" y="34"/>
                      <a:pt x="144" y="34"/>
                    </a:cubicBezTo>
                    <a:cubicBezTo>
                      <a:pt x="144" y="34"/>
                      <a:pt x="143" y="34"/>
                      <a:pt x="143" y="34"/>
                    </a:cubicBezTo>
                    <a:cubicBezTo>
                      <a:pt x="143" y="34"/>
                      <a:pt x="142" y="33"/>
                      <a:pt x="142" y="33"/>
                    </a:cubicBezTo>
                    <a:cubicBezTo>
                      <a:pt x="142" y="33"/>
                      <a:pt x="142" y="33"/>
                      <a:pt x="142" y="32"/>
                    </a:cubicBezTo>
                    <a:cubicBezTo>
                      <a:pt x="141" y="32"/>
                      <a:pt x="141" y="33"/>
                      <a:pt x="141" y="32"/>
                    </a:cubicBezTo>
                    <a:cubicBezTo>
                      <a:pt x="140" y="32"/>
                      <a:pt x="141" y="32"/>
                      <a:pt x="141" y="32"/>
                    </a:cubicBezTo>
                    <a:cubicBezTo>
                      <a:pt x="141" y="31"/>
                      <a:pt x="140" y="31"/>
                      <a:pt x="141" y="30"/>
                    </a:cubicBezTo>
                    <a:cubicBezTo>
                      <a:pt x="141" y="30"/>
                      <a:pt x="141" y="30"/>
                      <a:pt x="141" y="29"/>
                    </a:cubicBezTo>
                    <a:cubicBezTo>
                      <a:pt x="141" y="29"/>
                      <a:pt x="142" y="28"/>
                      <a:pt x="142" y="28"/>
                    </a:cubicBezTo>
                    <a:cubicBezTo>
                      <a:pt x="142" y="28"/>
                      <a:pt x="142" y="28"/>
                      <a:pt x="143" y="28"/>
                    </a:cubicBezTo>
                    <a:cubicBezTo>
                      <a:pt x="143" y="27"/>
                      <a:pt x="143" y="27"/>
                      <a:pt x="142" y="27"/>
                    </a:cubicBezTo>
                    <a:cubicBezTo>
                      <a:pt x="142" y="26"/>
                      <a:pt x="142" y="27"/>
                      <a:pt x="141" y="27"/>
                    </a:cubicBezTo>
                    <a:cubicBezTo>
                      <a:pt x="141" y="26"/>
                      <a:pt x="140" y="26"/>
                      <a:pt x="140" y="26"/>
                    </a:cubicBezTo>
                    <a:cubicBezTo>
                      <a:pt x="140" y="26"/>
                      <a:pt x="139" y="27"/>
                      <a:pt x="139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39" y="25"/>
                      <a:pt x="139" y="25"/>
                      <a:pt x="139" y="25"/>
                    </a:cubicBezTo>
                    <a:cubicBezTo>
                      <a:pt x="138" y="25"/>
                      <a:pt x="138" y="25"/>
                      <a:pt x="138" y="25"/>
                    </a:cubicBezTo>
                    <a:cubicBezTo>
                      <a:pt x="138" y="25"/>
                      <a:pt x="138" y="24"/>
                      <a:pt x="137" y="24"/>
                    </a:cubicBezTo>
                    <a:cubicBezTo>
                      <a:pt x="137" y="24"/>
                      <a:pt x="137" y="24"/>
                      <a:pt x="136" y="24"/>
                    </a:cubicBezTo>
                    <a:cubicBezTo>
                      <a:pt x="136" y="23"/>
                      <a:pt x="135" y="24"/>
                      <a:pt x="134" y="24"/>
                    </a:cubicBezTo>
                    <a:cubicBezTo>
                      <a:pt x="134" y="24"/>
                      <a:pt x="133" y="24"/>
                      <a:pt x="133" y="24"/>
                    </a:cubicBezTo>
                    <a:cubicBezTo>
                      <a:pt x="132" y="24"/>
                      <a:pt x="132" y="24"/>
                      <a:pt x="131" y="24"/>
                    </a:cubicBezTo>
                    <a:cubicBezTo>
                      <a:pt x="130" y="24"/>
                      <a:pt x="130" y="24"/>
                      <a:pt x="129" y="24"/>
                    </a:cubicBezTo>
                    <a:cubicBezTo>
                      <a:pt x="128" y="24"/>
                      <a:pt x="128" y="24"/>
                      <a:pt x="127" y="24"/>
                    </a:cubicBezTo>
                    <a:cubicBezTo>
                      <a:pt x="127" y="24"/>
                      <a:pt x="127" y="24"/>
                      <a:pt x="127" y="25"/>
                    </a:cubicBezTo>
                    <a:cubicBezTo>
                      <a:pt x="127" y="25"/>
                      <a:pt x="127" y="25"/>
                      <a:pt x="127" y="26"/>
                    </a:cubicBezTo>
                    <a:cubicBezTo>
                      <a:pt x="127" y="26"/>
                      <a:pt x="127" y="26"/>
                      <a:pt x="127" y="26"/>
                    </a:cubicBezTo>
                    <a:cubicBezTo>
                      <a:pt x="127" y="27"/>
                      <a:pt x="126" y="27"/>
                      <a:pt x="126" y="28"/>
                    </a:cubicBezTo>
                    <a:cubicBezTo>
                      <a:pt x="126" y="28"/>
                      <a:pt x="126" y="28"/>
                      <a:pt x="125" y="29"/>
                    </a:cubicBezTo>
                    <a:cubicBezTo>
                      <a:pt x="125" y="29"/>
                      <a:pt x="126" y="30"/>
                      <a:pt x="125" y="30"/>
                    </a:cubicBezTo>
                    <a:cubicBezTo>
                      <a:pt x="125" y="30"/>
                      <a:pt x="125" y="30"/>
                      <a:pt x="125" y="31"/>
                    </a:cubicBezTo>
                    <a:cubicBezTo>
                      <a:pt x="125" y="31"/>
                      <a:pt x="124" y="31"/>
                      <a:pt x="124" y="31"/>
                    </a:cubicBezTo>
                    <a:cubicBezTo>
                      <a:pt x="124" y="31"/>
                      <a:pt x="124" y="31"/>
                      <a:pt x="123" y="32"/>
                    </a:cubicBezTo>
                    <a:cubicBezTo>
                      <a:pt x="123" y="32"/>
                      <a:pt x="123" y="32"/>
                      <a:pt x="122" y="32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3"/>
                      <a:pt x="121" y="34"/>
                      <a:pt x="121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3" y="34"/>
                      <a:pt x="123" y="35"/>
                      <a:pt x="123" y="35"/>
                    </a:cubicBezTo>
                    <a:cubicBezTo>
                      <a:pt x="123" y="36"/>
                      <a:pt x="123" y="36"/>
                      <a:pt x="123" y="37"/>
                    </a:cubicBezTo>
                    <a:cubicBezTo>
                      <a:pt x="123" y="37"/>
                      <a:pt x="123" y="38"/>
                      <a:pt x="123" y="38"/>
                    </a:cubicBezTo>
                    <a:cubicBezTo>
                      <a:pt x="123" y="38"/>
                      <a:pt x="122" y="38"/>
                      <a:pt x="122" y="39"/>
                    </a:cubicBezTo>
                    <a:cubicBezTo>
                      <a:pt x="122" y="39"/>
                      <a:pt x="123" y="40"/>
                      <a:pt x="122" y="40"/>
                    </a:cubicBezTo>
                    <a:cubicBezTo>
                      <a:pt x="122" y="40"/>
                      <a:pt x="122" y="40"/>
                      <a:pt x="122" y="40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1" y="40"/>
                      <a:pt x="121" y="40"/>
                      <a:pt x="121" y="41"/>
                    </a:cubicBezTo>
                    <a:cubicBezTo>
                      <a:pt x="120" y="41"/>
                      <a:pt x="120" y="41"/>
                      <a:pt x="119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118" y="43"/>
                      <a:pt x="118" y="42"/>
                      <a:pt x="117" y="43"/>
                    </a:cubicBezTo>
                    <a:cubicBezTo>
                      <a:pt x="117" y="43"/>
                      <a:pt x="116" y="43"/>
                      <a:pt x="116" y="43"/>
                    </a:cubicBezTo>
                    <a:cubicBezTo>
                      <a:pt x="115" y="43"/>
                      <a:pt x="115" y="43"/>
                      <a:pt x="115" y="44"/>
                    </a:cubicBezTo>
                    <a:cubicBezTo>
                      <a:pt x="114" y="44"/>
                      <a:pt x="114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2" y="45"/>
                      <a:pt x="113" y="45"/>
                      <a:pt x="113" y="45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113" y="47"/>
                      <a:pt x="113" y="47"/>
                      <a:pt x="113" y="47"/>
                    </a:cubicBezTo>
                    <a:cubicBezTo>
                      <a:pt x="112" y="48"/>
                      <a:pt x="112" y="49"/>
                      <a:pt x="112" y="50"/>
                    </a:cubicBezTo>
                    <a:cubicBezTo>
                      <a:pt x="112" y="50"/>
                      <a:pt x="112" y="50"/>
                      <a:pt x="112" y="51"/>
                    </a:cubicBezTo>
                    <a:cubicBezTo>
                      <a:pt x="112" y="51"/>
                      <a:pt x="112" y="51"/>
                      <a:pt x="112" y="51"/>
                    </a:cubicBezTo>
                    <a:cubicBezTo>
                      <a:pt x="111" y="51"/>
                      <a:pt x="111" y="51"/>
                      <a:pt x="111" y="52"/>
                    </a:cubicBezTo>
                    <a:cubicBezTo>
                      <a:pt x="111" y="52"/>
                      <a:pt x="110" y="52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9" y="53"/>
                      <a:pt x="108" y="54"/>
                      <a:pt x="108" y="54"/>
                    </a:cubicBezTo>
                    <a:cubicBezTo>
                      <a:pt x="108" y="54"/>
                      <a:pt x="107" y="54"/>
                      <a:pt x="107" y="54"/>
                    </a:cubicBezTo>
                    <a:cubicBezTo>
                      <a:pt x="106" y="53"/>
                      <a:pt x="106" y="53"/>
                      <a:pt x="106" y="52"/>
                    </a:cubicBezTo>
                    <a:cubicBezTo>
                      <a:pt x="106" y="52"/>
                      <a:pt x="106" y="52"/>
                      <a:pt x="106" y="51"/>
                    </a:cubicBezTo>
                    <a:cubicBezTo>
                      <a:pt x="106" y="51"/>
                      <a:pt x="106" y="51"/>
                      <a:pt x="106" y="51"/>
                    </a:cubicBezTo>
                    <a:cubicBezTo>
                      <a:pt x="106" y="51"/>
                      <a:pt x="106" y="50"/>
                      <a:pt x="106" y="50"/>
                    </a:cubicBezTo>
                    <a:cubicBezTo>
                      <a:pt x="106" y="50"/>
                      <a:pt x="105" y="50"/>
                      <a:pt x="105" y="49"/>
                    </a:cubicBezTo>
                    <a:cubicBezTo>
                      <a:pt x="105" y="49"/>
                      <a:pt x="105" y="49"/>
                      <a:pt x="106" y="48"/>
                    </a:cubicBezTo>
                    <a:cubicBezTo>
                      <a:pt x="106" y="48"/>
                      <a:pt x="106" y="48"/>
                      <a:pt x="106" y="47"/>
                    </a:cubicBezTo>
                    <a:cubicBezTo>
                      <a:pt x="106" y="47"/>
                      <a:pt x="106" y="47"/>
                      <a:pt x="106" y="46"/>
                    </a:cubicBezTo>
                    <a:cubicBezTo>
                      <a:pt x="106" y="46"/>
                      <a:pt x="107" y="46"/>
                      <a:pt x="107" y="46"/>
                    </a:cubicBezTo>
                    <a:cubicBezTo>
                      <a:pt x="107" y="45"/>
                      <a:pt x="107" y="45"/>
                      <a:pt x="107" y="44"/>
                    </a:cubicBezTo>
                    <a:cubicBezTo>
                      <a:pt x="107" y="44"/>
                      <a:pt x="108" y="43"/>
                      <a:pt x="108" y="43"/>
                    </a:cubicBezTo>
                    <a:cubicBezTo>
                      <a:pt x="108" y="43"/>
                      <a:pt x="107" y="43"/>
                      <a:pt x="107" y="42"/>
                    </a:cubicBezTo>
                    <a:cubicBezTo>
                      <a:pt x="107" y="42"/>
                      <a:pt x="106" y="43"/>
                      <a:pt x="106" y="43"/>
                    </a:cubicBezTo>
                    <a:cubicBezTo>
                      <a:pt x="105" y="43"/>
                      <a:pt x="105" y="43"/>
                      <a:pt x="104" y="42"/>
                    </a:cubicBezTo>
                    <a:cubicBezTo>
                      <a:pt x="104" y="42"/>
                      <a:pt x="104" y="42"/>
                      <a:pt x="103" y="42"/>
                    </a:cubicBezTo>
                    <a:cubicBezTo>
                      <a:pt x="103" y="42"/>
                      <a:pt x="102" y="43"/>
                      <a:pt x="102" y="42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102" y="41"/>
                      <a:pt x="102" y="41"/>
                      <a:pt x="102" y="41"/>
                    </a:cubicBezTo>
                    <a:cubicBezTo>
                      <a:pt x="102" y="40"/>
                      <a:pt x="100" y="41"/>
                      <a:pt x="100" y="41"/>
                    </a:cubicBezTo>
                    <a:cubicBezTo>
                      <a:pt x="99" y="41"/>
                      <a:pt x="98" y="41"/>
                      <a:pt x="98" y="41"/>
                    </a:cubicBezTo>
                    <a:cubicBezTo>
                      <a:pt x="98" y="41"/>
                      <a:pt x="98" y="41"/>
                      <a:pt x="98" y="41"/>
                    </a:cubicBezTo>
                    <a:cubicBezTo>
                      <a:pt x="98" y="40"/>
                      <a:pt x="98" y="40"/>
                      <a:pt x="98" y="40"/>
                    </a:cubicBezTo>
                    <a:cubicBezTo>
                      <a:pt x="98" y="39"/>
                      <a:pt x="98" y="39"/>
                      <a:pt x="97" y="39"/>
                    </a:cubicBezTo>
                    <a:cubicBezTo>
                      <a:pt x="97" y="38"/>
                      <a:pt x="97" y="39"/>
                      <a:pt x="9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4" y="38"/>
                      <a:pt x="94" y="38"/>
                      <a:pt x="94" y="37"/>
                    </a:cubicBezTo>
                    <a:cubicBezTo>
                      <a:pt x="94" y="37"/>
                      <a:pt x="94" y="37"/>
                      <a:pt x="93" y="37"/>
                    </a:cubicBezTo>
                    <a:cubicBezTo>
                      <a:pt x="93" y="37"/>
                      <a:pt x="92" y="37"/>
                      <a:pt x="92" y="37"/>
                    </a:cubicBezTo>
                    <a:cubicBezTo>
                      <a:pt x="91" y="38"/>
                      <a:pt x="91" y="38"/>
                      <a:pt x="90" y="38"/>
                    </a:cubicBezTo>
                    <a:cubicBezTo>
                      <a:pt x="90" y="38"/>
                      <a:pt x="89" y="38"/>
                      <a:pt x="89" y="38"/>
                    </a:cubicBezTo>
                    <a:cubicBezTo>
                      <a:pt x="89" y="38"/>
                      <a:pt x="90" y="38"/>
                      <a:pt x="90" y="37"/>
                    </a:cubicBezTo>
                    <a:cubicBezTo>
                      <a:pt x="90" y="37"/>
                      <a:pt x="90" y="37"/>
                      <a:pt x="90" y="36"/>
                    </a:cubicBezTo>
                    <a:cubicBezTo>
                      <a:pt x="90" y="36"/>
                      <a:pt x="90" y="36"/>
                      <a:pt x="90" y="35"/>
                    </a:cubicBezTo>
                    <a:cubicBezTo>
                      <a:pt x="90" y="34"/>
                      <a:pt x="91" y="34"/>
                      <a:pt x="91" y="34"/>
                    </a:cubicBezTo>
                    <a:cubicBezTo>
                      <a:pt x="91" y="33"/>
                      <a:pt x="90" y="33"/>
                      <a:pt x="90" y="33"/>
                    </a:cubicBezTo>
                    <a:cubicBezTo>
                      <a:pt x="90" y="33"/>
                      <a:pt x="90" y="33"/>
                      <a:pt x="89" y="33"/>
                    </a:cubicBezTo>
                    <a:cubicBezTo>
                      <a:pt x="89" y="33"/>
                      <a:pt x="89" y="33"/>
                      <a:pt x="88" y="33"/>
                    </a:cubicBezTo>
                    <a:cubicBezTo>
                      <a:pt x="88" y="32"/>
                      <a:pt x="88" y="32"/>
                      <a:pt x="89" y="31"/>
                    </a:cubicBezTo>
                    <a:cubicBezTo>
                      <a:pt x="89" y="31"/>
                      <a:pt x="89" y="31"/>
                      <a:pt x="90" y="31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30"/>
                      <a:pt x="90" y="29"/>
                      <a:pt x="90" y="29"/>
                    </a:cubicBezTo>
                    <a:cubicBezTo>
                      <a:pt x="91" y="29"/>
                      <a:pt x="91" y="29"/>
                      <a:pt x="91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92" y="28"/>
                      <a:pt x="92" y="27"/>
                      <a:pt x="93" y="27"/>
                    </a:cubicBezTo>
                    <a:cubicBezTo>
                      <a:pt x="93" y="27"/>
                      <a:pt x="93" y="27"/>
                      <a:pt x="93" y="27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4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6" y="25"/>
                    </a:cubicBezTo>
                    <a:cubicBezTo>
                      <a:pt x="96" y="25"/>
                      <a:pt x="96" y="24"/>
                      <a:pt x="96" y="24"/>
                    </a:cubicBezTo>
                    <a:cubicBezTo>
                      <a:pt x="96" y="24"/>
                      <a:pt x="97" y="24"/>
                      <a:pt x="97" y="24"/>
                    </a:cubicBezTo>
                    <a:cubicBezTo>
                      <a:pt x="97" y="24"/>
                      <a:pt x="97" y="24"/>
                      <a:pt x="98" y="24"/>
                    </a:cubicBezTo>
                    <a:cubicBezTo>
                      <a:pt x="98" y="24"/>
                      <a:pt x="98" y="24"/>
                      <a:pt x="99" y="23"/>
                    </a:cubicBezTo>
                    <a:cubicBezTo>
                      <a:pt x="99" y="23"/>
                      <a:pt x="99" y="23"/>
                      <a:pt x="100" y="23"/>
                    </a:cubicBezTo>
                    <a:cubicBezTo>
                      <a:pt x="100" y="23"/>
                      <a:pt x="100" y="23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1"/>
                      <a:pt x="100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2"/>
                      <a:pt x="102" y="22"/>
                      <a:pt x="102" y="22"/>
                    </a:cubicBezTo>
                    <a:cubicBezTo>
                      <a:pt x="103" y="22"/>
                      <a:pt x="103" y="22"/>
                      <a:pt x="103" y="22"/>
                    </a:cubicBezTo>
                    <a:cubicBezTo>
                      <a:pt x="103" y="22"/>
                      <a:pt x="103" y="22"/>
                      <a:pt x="104" y="21"/>
                    </a:cubicBezTo>
                    <a:cubicBezTo>
                      <a:pt x="104" y="21"/>
                      <a:pt x="103" y="21"/>
                      <a:pt x="103" y="21"/>
                    </a:cubicBezTo>
                    <a:cubicBezTo>
                      <a:pt x="103" y="20"/>
                      <a:pt x="103" y="21"/>
                      <a:pt x="102" y="20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3" y="20"/>
                      <a:pt x="103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4" y="20"/>
                      <a:pt x="104" y="20"/>
                    </a:cubicBezTo>
                    <a:cubicBezTo>
                      <a:pt x="104" y="20"/>
                      <a:pt x="105" y="20"/>
                      <a:pt x="105" y="20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7" y="20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7" y="19"/>
                      <a:pt x="108" y="19"/>
                      <a:pt x="108" y="19"/>
                    </a:cubicBezTo>
                    <a:cubicBezTo>
                      <a:pt x="108" y="19"/>
                      <a:pt x="108" y="20"/>
                      <a:pt x="109" y="20"/>
                    </a:cubicBezTo>
                    <a:cubicBezTo>
                      <a:pt x="109" y="19"/>
                      <a:pt x="109" y="19"/>
                      <a:pt x="110" y="19"/>
                    </a:cubicBezTo>
                    <a:cubicBezTo>
                      <a:pt x="110" y="19"/>
                      <a:pt x="111" y="19"/>
                      <a:pt x="111" y="19"/>
                    </a:cubicBezTo>
                    <a:cubicBezTo>
                      <a:pt x="111" y="19"/>
                      <a:pt x="112" y="18"/>
                      <a:pt x="112" y="18"/>
                    </a:cubicBezTo>
                    <a:cubicBezTo>
                      <a:pt x="113" y="18"/>
                      <a:pt x="113" y="18"/>
                      <a:pt x="113" y="17"/>
                    </a:cubicBezTo>
                    <a:cubicBezTo>
                      <a:pt x="114" y="17"/>
                      <a:pt x="114" y="17"/>
                      <a:pt x="114" y="17"/>
                    </a:cubicBezTo>
                    <a:cubicBezTo>
                      <a:pt x="115" y="16"/>
                      <a:pt x="114" y="16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5"/>
                      <a:pt x="118" y="15"/>
                      <a:pt x="118" y="15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3"/>
                    </a:cubicBezTo>
                    <a:cubicBezTo>
                      <a:pt x="118" y="13"/>
                      <a:pt x="118" y="13"/>
                      <a:pt x="118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19" y="13"/>
                      <a:pt x="120" y="13"/>
                      <a:pt x="120" y="13"/>
                    </a:cubicBezTo>
                    <a:cubicBezTo>
                      <a:pt x="120" y="13"/>
                      <a:pt x="120" y="13"/>
                      <a:pt x="120" y="13"/>
                    </a:cubicBezTo>
                    <a:cubicBezTo>
                      <a:pt x="121" y="13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4"/>
                      <a:pt x="123" y="14"/>
                      <a:pt x="123" y="13"/>
                    </a:cubicBezTo>
                    <a:cubicBezTo>
                      <a:pt x="123" y="13"/>
                      <a:pt x="122" y="13"/>
                      <a:pt x="123" y="13"/>
                    </a:cubicBezTo>
                    <a:cubicBezTo>
                      <a:pt x="123" y="12"/>
                      <a:pt x="123" y="13"/>
                      <a:pt x="123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6" y="13"/>
                      <a:pt x="126" y="13"/>
                      <a:pt x="126" y="13"/>
                    </a:cubicBezTo>
                    <a:cubicBezTo>
                      <a:pt x="127" y="13"/>
                      <a:pt x="127" y="13"/>
                      <a:pt x="128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9" y="11"/>
                      <a:pt x="129" y="11"/>
                      <a:pt x="129" y="11"/>
                    </a:cubicBezTo>
                    <a:cubicBezTo>
                      <a:pt x="129" y="11"/>
                      <a:pt x="130" y="11"/>
                      <a:pt x="130" y="10"/>
                    </a:cubicBezTo>
                    <a:cubicBezTo>
                      <a:pt x="130" y="10"/>
                      <a:pt x="130" y="10"/>
                      <a:pt x="130" y="10"/>
                    </a:cubicBezTo>
                    <a:cubicBezTo>
                      <a:pt x="130" y="10"/>
                      <a:pt x="129" y="10"/>
                      <a:pt x="129" y="10"/>
                    </a:cubicBezTo>
                    <a:cubicBezTo>
                      <a:pt x="129" y="10"/>
                      <a:pt x="129" y="9"/>
                      <a:pt x="129" y="9"/>
                    </a:cubicBezTo>
                    <a:cubicBezTo>
                      <a:pt x="129" y="9"/>
                      <a:pt x="129" y="9"/>
                      <a:pt x="129" y="8"/>
                    </a:cubicBezTo>
                    <a:cubicBezTo>
                      <a:pt x="129" y="8"/>
                      <a:pt x="129" y="8"/>
                      <a:pt x="130" y="8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130" y="8"/>
                      <a:pt x="130" y="8"/>
                      <a:pt x="131" y="8"/>
                    </a:cubicBezTo>
                    <a:cubicBezTo>
                      <a:pt x="131" y="8"/>
                      <a:pt x="131" y="8"/>
                      <a:pt x="131" y="8"/>
                    </a:cubicBezTo>
                    <a:cubicBezTo>
                      <a:pt x="131" y="8"/>
                      <a:pt x="132" y="8"/>
                      <a:pt x="132" y="8"/>
                    </a:cubicBezTo>
                    <a:cubicBezTo>
                      <a:pt x="132" y="8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2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29" y="5"/>
                      <a:pt x="129" y="5"/>
                      <a:pt x="128" y="5"/>
                    </a:cubicBezTo>
                    <a:cubicBezTo>
                      <a:pt x="128" y="5"/>
                      <a:pt x="127" y="5"/>
                      <a:pt x="127" y="5"/>
                    </a:cubicBezTo>
                    <a:cubicBezTo>
                      <a:pt x="126" y="5"/>
                      <a:pt x="126" y="5"/>
                      <a:pt x="126" y="6"/>
                    </a:cubicBezTo>
                    <a:cubicBezTo>
                      <a:pt x="126" y="6"/>
                      <a:pt x="125" y="6"/>
                      <a:pt x="125" y="6"/>
                    </a:cubicBezTo>
                    <a:cubicBezTo>
                      <a:pt x="125" y="7"/>
                      <a:pt x="125" y="7"/>
                      <a:pt x="125" y="8"/>
                    </a:cubicBezTo>
                    <a:cubicBezTo>
                      <a:pt x="125" y="8"/>
                      <a:pt x="125" y="8"/>
                      <a:pt x="124" y="8"/>
                    </a:cubicBezTo>
                    <a:cubicBezTo>
                      <a:pt x="124" y="8"/>
                      <a:pt x="124" y="8"/>
                      <a:pt x="123" y="8"/>
                    </a:cubicBezTo>
                    <a:cubicBezTo>
                      <a:pt x="123" y="8"/>
                      <a:pt x="123" y="8"/>
                      <a:pt x="123" y="9"/>
                    </a:cubicBezTo>
                    <a:cubicBezTo>
                      <a:pt x="123" y="9"/>
                      <a:pt x="122" y="9"/>
                      <a:pt x="122" y="9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20" y="10"/>
                      <a:pt x="120" y="10"/>
                      <a:pt x="120" y="10"/>
                    </a:cubicBezTo>
                    <a:cubicBezTo>
                      <a:pt x="119" y="10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8" y="11"/>
                    </a:cubicBezTo>
                    <a:cubicBezTo>
                      <a:pt x="118" y="11"/>
                      <a:pt x="117" y="11"/>
                      <a:pt x="117" y="11"/>
                    </a:cubicBezTo>
                    <a:cubicBezTo>
                      <a:pt x="117" y="11"/>
                      <a:pt x="117" y="10"/>
                      <a:pt x="117" y="10"/>
                    </a:cubicBezTo>
                    <a:cubicBezTo>
                      <a:pt x="117" y="10"/>
                      <a:pt x="117" y="10"/>
                      <a:pt x="117" y="10"/>
                    </a:cubicBezTo>
                    <a:cubicBezTo>
                      <a:pt x="117" y="10"/>
                      <a:pt x="116" y="9"/>
                      <a:pt x="117" y="9"/>
                    </a:cubicBezTo>
                    <a:cubicBezTo>
                      <a:pt x="117" y="9"/>
                      <a:pt x="117" y="9"/>
                      <a:pt x="118" y="9"/>
                    </a:cubicBezTo>
                    <a:cubicBezTo>
                      <a:pt x="118" y="8"/>
                      <a:pt x="118" y="9"/>
                      <a:pt x="119" y="8"/>
                    </a:cubicBezTo>
                    <a:cubicBezTo>
                      <a:pt x="119" y="8"/>
                      <a:pt x="119" y="8"/>
                      <a:pt x="119" y="7"/>
                    </a:cubicBezTo>
                    <a:cubicBezTo>
                      <a:pt x="119" y="7"/>
                      <a:pt x="119" y="7"/>
                      <a:pt x="118" y="7"/>
                    </a:cubicBezTo>
                    <a:cubicBezTo>
                      <a:pt x="118" y="6"/>
                      <a:pt x="118" y="6"/>
                      <a:pt x="117" y="7"/>
                    </a:cubicBezTo>
                    <a:cubicBezTo>
                      <a:pt x="117" y="7"/>
                      <a:pt x="117" y="7"/>
                      <a:pt x="116" y="7"/>
                    </a:cubicBezTo>
                    <a:cubicBezTo>
                      <a:pt x="116" y="7"/>
                      <a:pt x="116" y="7"/>
                      <a:pt x="116" y="8"/>
                    </a:cubicBezTo>
                    <a:cubicBezTo>
                      <a:pt x="116" y="8"/>
                      <a:pt x="115" y="8"/>
                      <a:pt x="115" y="8"/>
                    </a:cubicBezTo>
                    <a:cubicBezTo>
                      <a:pt x="115" y="8"/>
                      <a:pt x="115" y="9"/>
                      <a:pt x="114" y="8"/>
                    </a:cubicBezTo>
                    <a:cubicBezTo>
                      <a:pt x="114" y="8"/>
                      <a:pt x="114" y="8"/>
                      <a:pt x="115" y="7"/>
                    </a:cubicBezTo>
                    <a:cubicBezTo>
                      <a:pt x="115" y="7"/>
                      <a:pt x="115" y="7"/>
                      <a:pt x="115" y="6"/>
                    </a:cubicBezTo>
                    <a:cubicBezTo>
                      <a:pt x="115" y="6"/>
                      <a:pt x="116" y="6"/>
                      <a:pt x="116" y="6"/>
                    </a:cubicBezTo>
                    <a:cubicBezTo>
                      <a:pt x="116" y="6"/>
                      <a:pt x="116" y="5"/>
                      <a:pt x="115" y="5"/>
                    </a:cubicBezTo>
                    <a:cubicBezTo>
                      <a:pt x="115" y="5"/>
                      <a:pt x="115" y="5"/>
                      <a:pt x="114" y="5"/>
                    </a:cubicBezTo>
                    <a:cubicBezTo>
                      <a:pt x="114" y="5"/>
                      <a:pt x="114" y="6"/>
                      <a:pt x="113" y="6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4" y="4"/>
                      <a:pt x="114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2"/>
                    </a:cubicBezTo>
                    <a:cubicBezTo>
                      <a:pt x="115" y="2"/>
                      <a:pt x="115" y="2"/>
                      <a:pt x="115" y="1"/>
                    </a:cubicBezTo>
                    <a:cubicBezTo>
                      <a:pt x="115" y="1"/>
                      <a:pt x="115" y="1"/>
                      <a:pt x="114" y="1"/>
                    </a:cubicBezTo>
                    <a:cubicBezTo>
                      <a:pt x="114" y="1"/>
                      <a:pt x="114" y="1"/>
                      <a:pt x="113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12" y="0"/>
                      <a:pt x="112" y="0"/>
                      <a:pt x="112" y="1"/>
                    </a:cubicBezTo>
                    <a:cubicBezTo>
                      <a:pt x="111" y="1"/>
                      <a:pt x="111" y="0"/>
                      <a:pt x="111" y="1"/>
                    </a:cubicBezTo>
                    <a:cubicBezTo>
                      <a:pt x="110" y="1"/>
                      <a:pt x="111" y="1"/>
                      <a:pt x="110" y="1"/>
                    </a:cubicBezTo>
                    <a:cubicBezTo>
                      <a:pt x="110" y="1"/>
                      <a:pt x="110" y="1"/>
                      <a:pt x="110" y="1"/>
                    </a:cubicBezTo>
                    <a:cubicBezTo>
                      <a:pt x="109" y="1"/>
                      <a:pt x="109" y="2"/>
                      <a:pt x="109" y="2"/>
                    </a:cubicBezTo>
                    <a:cubicBezTo>
                      <a:pt x="109" y="3"/>
                      <a:pt x="108" y="3"/>
                      <a:pt x="108" y="3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08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6" y="4"/>
                    </a:cubicBezTo>
                    <a:cubicBezTo>
                      <a:pt x="106" y="4"/>
                      <a:pt x="106" y="5"/>
                      <a:pt x="106" y="5"/>
                    </a:cubicBezTo>
                    <a:cubicBezTo>
                      <a:pt x="106" y="5"/>
                      <a:pt x="107" y="5"/>
                      <a:pt x="107" y="5"/>
                    </a:cubicBezTo>
                    <a:cubicBezTo>
                      <a:pt x="107" y="5"/>
                      <a:pt x="108" y="5"/>
                      <a:pt x="108" y="5"/>
                    </a:cubicBezTo>
                    <a:cubicBezTo>
                      <a:pt x="108" y="6"/>
                      <a:pt x="109" y="5"/>
                      <a:pt x="109" y="6"/>
                    </a:cubicBezTo>
                    <a:cubicBezTo>
                      <a:pt x="109" y="6"/>
                      <a:pt x="109" y="7"/>
                      <a:pt x="109" y="7"/>
                    </a:cubicBezTo>
                    <a:cubicBezTo>
                      <a:pt x="108" y="7"/>
                      <a:pt x="108" y="7"/>
                      <a:pt x="107" y="7"/>
                    </a:cubicBez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8"/>
                      <a:pt x="108" y="8"/>
                      <a:pt x="108" y="8"/>
                    </a:cubicBezTo>
                    <a:cubicBezTo>
                      <a:pt x="108" y="8"/>
                      <a:pt x="109" y="8"/>
                      <a:pt x="108" y="8"/>
                    </a:cubicBezTo>
                    <a:cubicBezTo>
                      <a:pt x="108" y="9"/>
                      <a:pt x="108" y="8"/>
                      <a:pt x="108" y="8"/>
                    </a:cubicBezTo>
                    <a:cubicBezTo>
                      <a:pt x="107" y="8"/>
                      <a:pt x="107" y="8"/>
                      <a:pt x="107" y="8"/>
                    </a:cubicBezTo>
                    <a:cubicBezTo>
                      <a:pt x="107" y="9"/>
                      <a:pt x="107" y="9"/>
                      <a:pt x="106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9"/>
                      <a:pt x="105" y="9"/>
                      <a:pt x="105" y="9"/>
                    </a:cubicBezTo>
                    <a:cubicBezTo>
                      <a:pt x="105" y="9"/>
                      <a:pt x="105" y="9"/>
                      <a:pt x="104" y="9"/>
                    </a:cubicBezTo>
                    <a:cubicBezTo>
                      <a:pt x="104" y="9"/>
                      <a:pt x="104" y="9"/>
                      <a:pt x="104" y="9"/>
                    </a:cubicBezTo>
                    <a:cubicBezTo>
                      <a:pt x="104" y="9"/>
                      <a:pt x="104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1"/>
                    </a:cubicBezTo>
                    <a:cubicBezTo>
                      <a:pt x="103" y="11"/>
                      <a:pt x="103" y="11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2" y="10"/>
                      <a:pt x="102" y="10"/>
                      <a:pt x="102" y="10"/>
                    </a:cubicBezTo>
                    <a:cubicBezTo>
                      <a:pt x="102" y="9"/>
                      <a:pt x="103" y="9"/>
                      <a:pt x="103" y="9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1" y="9"/>
                      <a:pt x="101" y="8"/>
                      <a:pt x="101" y="8"/>
                    </a:cubicBezTo>
                    <a:cubicBezTo>
                      <a:pt x="100" y="8"/>
                      <a:pt x="100" y="8"/>
                      <a:pt x="99" y="8"/>
                    </a:cubicBezTo>
                    <a:cubicBezTo>
                      <a:pt x="99" y="9"/>
                      <a:pt x="99" y="9"/>
                      <a:pt x="98" y="9"/>
                    </a:cubicBezTo>
                    <a:cubicBezTo>
                      <a:pt x="98" y="9"/>
                      <a:pt x="98" y="9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0"/>
                      <a:pt x="97" y="10"/>
                      <a:pt x="97" y="10"/>
                    </a:cubicBezTo>
                    <a:cubicBezTo>
                      <a:pt x="97" y="11"/>
                      <a:pt x="96" y="10"/>
                      <a:pt x="96" y="10"/>
                    </a:cubicBezTo>
                    <a:cubicBezTo>
                      <a:pt x="96" y="10"/>
                      <a:pt x="96" y="10"/>
                      <a:pt x="95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10"/>
                      <a:pt x="93" y="10"/>
                      <a:pt x="92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91" y="10"/>
                      <a:pt x="91" y="11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9" y="10"/>
                      <a:pt x="89" y="9"/>
                      <a:pt x="89" y="9"/>
                    </a:cubicBezTo>
                    <a:cubicBezTo>
                      <a:pt x="88" y="9"/>
                      <a:pt x="88" y="10"/>
                      <a:pt x="87" y="9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87" y="9"/>
                      <a:pt x="86" y="9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6" y="7"/>
                      <a:pt x="85" y="7"/>
                    </a:cubicBezTo>
                    <a:cubicBezTo>
                      <a:pt x="85" y="7"/>
                      <a:pt x="84" y="7"/>
                      <a:pt x="84" y="8"/>
                    </a:cubicBezTo>
                    <a:cubicBezTo>
                      <a:pt x="84" y="8"/>
                      <a:pt x="83" y="8"/>
                      <a:pt x="83" y="8"/>
                    </a:cubicBezTo>
                    <a:cubicBezTo>
                      <a:pt x="83" y="8"/>
                      <a:pt x="82" y="8"/>
                      <a:pt x="82" y="8"/>
                    </a:cubicBezTo>
                    <a:cubicBezTo>
                      <a:pt x="82" y="8"/>
                      <a:pt x="81" y="8"/>
                      <a:pt x="81" y="8"/>
                    </a:cubicBezTo>
                    <a:cubicBezTo>
                      <a:pt x="81" y="8"/>
                      <a:pt x="81" y="8"/>
                      <a:pt x="80" y="8"/>
                    </a:cubicBezTo>
                    <a:cubicBezTo>
                      <a:pt x="80" y="8"/>
                      <a:pt x="80" y="8"/>
                      <a:pt x="79" y="9"/>
                    </a:cubicBezTo>
                    <a:cubicBezTo>
                      <a:pt x="79" y="9"/>
                      <a:pt x="79" y="9"/>
                      <a:pt x="80" y="9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2" y="9"/>
                      <a:pt x="84" y="8"/>
                      <a:pt x="84" y="9"/>
                    </a:cubicBezTo>
                    <a:cubicBezTo>
                      <a:pt x="84" y="10"/>
                      <a:pt x="82" y="9"/>
                      <a:pt x="81" y="10"/>
                    </a:cubicBezTo>
                    <a:cubicBezTo>
                      <a:pt x="81" y="10"/>
                      <a:pt x="80" y="10"/>
                      <a:pt x="80" y="10"/>
                    </a:cubicBezTo>
                    <a:cubicBezTo>
                      <a:pt x="80" y="10"/>
                      <a:pt x="80" y="11"/>
                      <a:pt x="80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1"/>
                      <a:pt x="79" y="12"/>
                      <a:pt x="79" y="12"/>
                    </a:cubicBezTo>
                    <a:cubicBezTo>
                      <a:pt x="78" y="12"/>
                      <a:pt x="78" y="11"/>
                      <a:pt x="78" y="11"/>
                    </a:cubicBezTo>
                    <a:cubicBezTo>
                      <a:pt x="77" y="11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5" y="10"/>
                      <a:pt x="75" y="10"/>
                      <a:pt x="75" y="10"/>
                    </a:cubicBezTo>
                    <a:cubicBezTo>
                      <a:pt x="74" y="10"/>
                      <a:pt x="73" y="10"/>
                      <a:pt x="73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1" y="10"/>
                      <a:pt x="70" y="10"/>
                      <a:pt x="70" y="10"/>
                    </a:cubicBezTo>
                    <a:cubicBezTo>
                      <a:pt x="70" y="10"/>
                      <a:pt x="69" y="10"/>
                      <a:pt x="69" y="10"/>
                    </a:cubicBezTo>
                    <a:cubicBezTo>
                      <a:pt x="69" y="10"/>
                      <a:pt x="69" y="10"/>
                      <a:pt x="68" y="10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8" y="10"/>
                      <a:pt x="67" y="11"/>
                      <a:pt x="67" y="11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8" y="9"/>
                      <a:pt x="68" y="9"/>
                    </a:cubicBezTo>
                    <a:cubicBezTo>
                      <a:pt x="69" y="9"/>
                      <a:pt x="69" y="9"/>
                      <a:pt x="69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0" y="7"/>
                      <a:pt x="69" y="7"/>
                      <a:pt x="69" y="7"/>
                    </a:cubicBezTo>
                    <a:cubicBezTo>
                      <a:pt x="68" y="7"/>
                      <a:pt x="68" y="7"/>
                      <a:pt x="67" y="7"/>
                    </a:cubicBezTo>
                    <a:cubicBezTo>
                      <a:pt x="67" y="7"/>
                      <a:pt x="67" y="7"/>
                      <a:pt x="66" y="7"/>
                    </a:cubicBezTo>
                    <a:cubicBezTo>
                      <a:pt x="66" y="7"/>
                      <a:pt x="65" y="7"/>
                      <a:pt x="65" y="7"/>
                    </a:cubicBezTo>
                    <a:cubicBezTo>
                      <a:pt x="64" y="7"/>
                      <a:pt x="64" y="7"/>
                      <a:pt x="63" y="6"/>
                    </a:cubicBezTo>
                    <a:cubicBezTo>
                      <a:pt x="63" y="6"/>
                      <a:pt x="63" y="6"/>
                      <a:pt x="62" y="6"/>
                    </a:cubicBezTo>
                    <a:cubicBezTo>
                      <a:pt x="62" y="6"/>
                      <a:pt x="61" y="6"/>
                      <a:pt x="61" y="6"/>
                    </a:cubicBezTo>
                    <a:cubicBezTo>
                      <a:pt x="60" y="6"/>
                      <a:pt x="60" y="5"/>
                      <a:pt x="60" y="5"/>
                    </a:cubicBezTo>
                    <a:cubicBezTo>
                      <a:pt x="59" y="5"/>
                      <a:pt x="59" y="5"/>
                      <a:pt x="58" y="5"/>
                    </a:cubicBezTo>
                    <a:cubicBezTo>
                      <a:pt x="58" y="5"/>
                      <a:pt x="57" y="5"/>
                      <a:pt x="57" y="5"/>
                    </a:cubicBezTo>
                    <a:cubicBezTo>
                      <a:pt x="56" y="5"/>
                      <a:pt x="56" y="5"/>
                      <a:pt x="56" y="6"/>
                    </a:cubicBezTo>
                    <a:cubicBezTo>
                      <a:pt x="55" y="6"/>
                      <a:pt x="55" y="7"/>
                      <a:pt x="54" y="6"/>
                    </a:cubicBezTo>
                    <a:cubicBezTo>
                      <a:pt x="54" y="6"/>
                      <a:pt x="54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3" y="4"/>
                      <a:pt x="53" y="5"/>
                    </a:cubicBezTo>
                    <a:cubicBezTo>
                      <a:pt x="53" y="5"/>
                      <a:pt x="53" y="5"/>
                      <a:pt x="52" y="5"/>
                    </a:cubicBezTo>
                    <a:cubicBezTo>
                      <a:pt x="52" y="5"/>
                      <a:pt x="52" y="6"/>
                      <a:pt x="52" y="6"/>
                    </a:cubicBezTo>
                    <a:cubicBezTo>
                      <a:pt x="52" y="6"/>
                      <a:pt x="51" y="6"/>
                      <a:pt x="51" y="6"/>
                    </a:cubicBezTo>
                    <a:cubicBezTo>
                      <a:pt x="51" y="6"/>
                      <a:pt x="50" y="6"/>
                      <a:pt x="50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3"/>
                      <a:pt x="50" y="4"/>
                      <a:pt x="49" y="4"/>
                    </a:cubicBezTo>
                    <a:cubicBezTo>
                      <a:pt x="49" y="4"/>
                      <a:pt x="49" y="4"/>
                      <a:pt x="48" y="4"/>
                    </a:cubicBezTo>
                    <a:cubicBezTo>
                      <a:pt x="48" y="5"/>
                      <a:pt x="48" y="5"/>
                      <a:pt x="47" y="5"/>
                    </a:cubicBezTo>
                    <a:cubicBezTo>
                      <a:pt x="47" y="5"/>
                      <a:pt x="46" y="5"/>
                      <a:pt x="46" y="5"/>
                    </a:cubicBezTo>
                    <a:cubicBezTo>
                      <a:pt x="45" y="5"/>
                      <a:pt x="45" y="5"/>
                      <a:pt x="45" y="6"/>
                    </a:cubicBezTo>
                    <a:cubicBezTo>
                      <a:pt x="44" y="6"/>
                      <a:pt x="44" y="6"/>
                      <a:pt x="43" y="6"/>
                    </a:cubicBezTo>
                    <a:cubicBezTo>
                      <a:pt x="42" y="6"/>
                      <a:pt x="42" y="7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9"/>
                      <a:pt x="36" y="8"/>
                      <a:pt x="35" y="8"/>
                    </a:cubicBezTo>
                    <a:cubicBezTo>
                      <a:pt x="35" y="8"/>
                      <a:pt x="35" y="7"/>
                      <a:pt x="35" y="7"/>
                    </a:cubicBezTo>
                    <a:cubicBezTo>
                      <a:pt x="35" y="7"/>
                      <a:pt x="36" y="7"/>
                      <a:pt x="36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1" y="6"/>
                      <a:pt x="41" y="6"/>
                      <a:pt x="42" y="6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2" y="4"/>
                    </a:cubicBezTo>
                    <a:cubicBezTo>
                      <a:pt x="42" y="5"/>
                      <a:pt x="41" y="4"/>
                      <a:pt x="41" y="4"/>
                    </a:cubicBezTo>
                    <a:cubicBezTo>
                      <a:pt x="40" y="4"/>
                      <a:pt x="40" y="5"/>
                      <a:pt x="40" y="5"/>
                    </a:cubicBezTo>
                    <a:cubicBezTo>
                      <a:pt x="39" y="5"/>
                      <a:pt x="39" y="5"/>
                      <a:pt x="38" y="5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5"/>
                      <a:pt x="37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5"/>
                      <a:pt x="35" y="5"/>
                    </a:cubicBezTo>
                    <a:cubicBezTo>
                      <a:pt x="35" y="5"/>
                      <a:pt x="35" y="6"/>
                      <a:pt x="34" y="6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0" y="8"/>
                      <a:pt x="30" y="8"/>
                    </a:cubicBezTo>
                    <a:cubicBezTo>
                      <a:pt x="30" y="8"/>
                      <a:pt x="29" y="7"/>
                      <a:pt x="29" y="7"/>
                    </a:cubicBezTo>
                    <a:cubicBezTo>
                      <a:pt x="28" y="7"/>
                      <a:pt x="28" y="7"/>
                      <a:pt x="27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6" y="6"/>
                      <a:pt x="26" y="6"/>
                      <a:pt x="25" y="6"/>
                    </a:cubicBezTo>
                    <a:cubicBezTo>
                      <a:pt x="25" y="6"/>
                      <a:pt x="25" y="6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6"/>
                      <a:pt x="22" y="6"/>
                      <a:pt x="22" y="5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7"/>
                      <a:pt x="20" y="8"/>
                      <a:pt x="18" y="9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5" y="11"/>
                      <a:pt x="14" y="12"/>
                      <a:pt x="13" y="13"/>
                    </a:cubicBezTo>
                    <a:cubicBezTo>
                      <a:pt x="11" y="15"/>
                      <a:pt x="10" y="16"/>
                      <a:pt x="8" y="17"/>
                    </a:cubicBezTo>
                    <a:cubicBezTo>
                      <a:pt x="7" y="19"/>
                      <a:pt x="6" y="19"/>
                      <a:pt x="5" y="20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3" y="22"/>
                      <a:pt x="2" y="23"/>
                      <a:pt x="1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2"/>
                      <a:pt x="0" y="33"/>
                      <a:pt x="0" y="33"/>
                    </a:cubicBezTo>
                    <a:cubicBezTo>
                      <a:pt x="1" y="33"/>
                      <a:pt x="1" y="33"/>
                      <a:pt x="2" y="32"/>
                    </a:cubicBezTo>
                    <a:cubicBezTo>
                      <a:pt x="2" y="32"/>
                      <a:pt x="2" y="32"/>
                      <a:pt x="3" y="32"/>
                    </a:cubicBezTo>
                    <a:cubicBezTo>
                      <a:pt x="3" y="32"/>
                      <a:pt x="4" y="32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6" y="31"/>
                    </a:cubicBezTo>
                    <a:cubicBezTo>
                      <a:pt x="6" y="31"/>
                      <a:pt x="6" y="31"/>
                      <a:pt x="7" y="31"/>
                    </a:cubicBezTo>
                    <a:cubicBezTo>
                      <a:pt x="7" y="31"/>
                      <a:pt x="7" y="32"/>
                      <a:pt x="7" y="32"/>
                    </a:cubicBezTo>
                    <a:cubicBezTo>
                      <a:pt x="6" y="32"/>
                      <a:pt x="6" y="33"/>
                      <a:pt x="6" y="33"/>
                    </a:cubicBezTo>
                    <a:cubicBezTo>
                      <a:pt x="6" y="34"/>
                      <a:pt x="7" y="34"/>
                      <a:pt x="7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7" y="36"/>
                      <a:pt x="7" y="37"/>
                      <a:pt x="7" y="37"/>
                    </a:cubicBezTo>
                    <a:cubicBezTo>
                      <a:pt x="6" y="37"/>
                      <a:pt x="6" y="37"/>
                      <a:pt x="6" y="38"/>
                    </a:cubicBezTo>
                    <a:cubicBezTo>
                      <a:pt x="6" y="38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40"/>
                    </a:cubicBezTo>
                    <a:cubicBezTo>
                      <a:pt x="7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1"/>
                    </a:cubicBezTo>
                    <a:cubicBezTo>
                      <a:pt x="8" y="41"/>
                      <a:pt x="8" y="41"/>
                      <a:pt x="7" y="42"/>
                    </a:cubicBezTo>
                    <a:cubicBezTo>
                      <a:pt x="7" y="42"/>
                      <a:pt x="7" y="43"/>
                      <a:pt x="7" y="43"/>
                    </a:cubicBezTo>
                    <a:cubicBezTo>
                      <a:pt x="6" y="43"/>
                      <a:pt x="5" y="43"/>
                      <a:pt x="5" y="44"/>
                    </a:cubicBezTo>
                    <a:cubicBezTo>
                      <a:pt x="5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5"/>
                    </a:cubicBezTo>
                    <a:cubicBezTo>
                      <a:pt x="4" y="45"/>
                      <a:pt x="4" y="46"/>
                      <a:pt x="4" y="46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3" y="47"/>
                      <a:pt x="2" y="47"/>
                    </a:cubicBezTo>
                    <a:cubicBezTo>
                      <a:pt x="2" y="47"/>
                      <a:pt x="2" y="47"/>
                      <a:pt x="2" y="48"/>
                    </a:cubicBezTo>
                    <a:cubicBezTo>
                      <a:pt x="2" y="48"/>
                      <a:pt x="2" y="49"/>
                      <a:pt x="3" y="49"/>
                    </a:cubicBezTo>
                    <a:cubicBezTo>
                      <a:pt x="3" y="49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3" y="49"/>
                      <a:pt x="3" y="49"/>
                    </a:cubicBezTo>
                    <a:cubicBezTo>
                      <a:pt x="3" y="50"/>
                      <a:pt x="4" y="50"/>
                      <a:pt x="4" y="50"/>
                    </a:cubicBezTo>
                    <a:cubicBezTo>
                      <a:pt x="4" y="50"/>
                      <a:pt x="4" y="51"/>
                      <a:pt x="4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5" y="52"/>
                      <a:pt x="5" y="52"/>
                    </a:cubicBezTo>
                    <a:cubicBezTo>
                      <a:pt x="5" y="52"/>
                      <a:pt x="4" y="52"/>
                      <a:pt x="4" y="52"/>
                    </a:cubicBezTo>
                    <a:cubicBezTo>
                      <a:pt x="3" y="52"/>
                      <a:pt x="4" y="53"/>
                      <a:pt x="3" y="53"/>
                    </a:cubicBezTo>
                    <a:cubicBezTo>
                      <a:pt x="3" y="53"/>
                      <a:pt x="3" y="54"/>
                      <a:pt x="3" y="54"/>
                    </a:cubicBezTo>
                    <a:cubicBezTo>
                      <a:pt x="3" y="54"/>
                      <a:pt x="3" y="55"/>
                      <a:pt x="3" y="55"/>
                    </a:cubicBezTo>
                    <a:cubicBezTo>
                      <a:pt x="3" y="55"/>
                      <a:pt x="4" y="55"/>
                      <a:pt x="4" y="55"/>
                    </a:cubicBezTo>
                    <a:cubicBezTo>
                      <a:pt x="4" y="55"/>
                      <a:pt x="5" y="55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7"/>
                    </a:cubicBezTo>
                    <a:cubicBezTo>
                      <a:pt x="7" y="57"/>
                      <a:pt x="7" y="57"/>
                      <a:pt x="7" y="58"/>
                    </a:cubicBezTo>
                    <a:cubicBezTo>
                      <a:pt x="7" y="58"/>
                      <a:pt x="7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9" y="59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0" y="60"/>
                      <a:pt x="70" y="60"/>
                    </a:cubicBezTo>
                    <a:cubicBezTo>
                      <a:pt x="70" y="60"/>
                      <a:pt x="71" y="59"/>
                      <a:pt x="71" y="59"/>
                    </a:cubicBezTo>
                    <a:cubicBezTo>
                      <a:pt x="71" y="59"/>
                      <a:pt x="71" y="59"/>
                      <a:pt x="72" y="59"/>
                    </a:cubicBezTo>
                    <a:cubicBezTo>
                      <a:pt x="72" y="59"/>
                      <a:pt x="72" y="60"/>
                      <a:pt x="72" y="60"/>
                    </a:cubicBezTo>
                    <a:cubicBezTo>
                      <a:pt x="72" y="61"/>
                      <a:pt x="72" y="61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1"/>
                      <a:pt x="72" y="61"/>
                    </a:cubicBezTo>
                    <a:cubicBezTo>
                      <a:pt x="72" y="62"/>
                      <a:pt x="72" y="61"/>
                      <a:pt x="72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1"/>
                      <a:pt x="73" y="61"/>
                      <a:pt x="74" y="61"/>
                    </a:cubicBezTo>
                    <a:cubicBezTo>
                      <a:pt x="74" y="61"/>
                      <a:pt x="74" y="61"/>
                      <a:pt x="75" y="61"/>
                    </a:cubicBezTo>
                    <a:cubicBezTo>
                      <a:pt x="75" y="61"/>
                      <a:pt x="75" y="61"/>
                      <a:pt x="76" y="62"/>
                    </a:cubicBezTo>
                    <a:cubicBezTo>
                      <a:pt x="76" y="62"/>
                      <a:pt x="76" y="62"/>
                      <a:pt x="76" y="62"/>
                    </a:cubicBezTo>
                    <a:cubicBezTo>
                      <a:pt x="77" y="62"/>
                      <a:pt x="77" y="63"/>
                      <a:pt x="77" y="63"/>
                    </a:cubicBezTo>
                    <a:cubicBezTo>
                      <a:pt x="78" y="63"/>
                      <a:pt x="78" y="63"/>
                      <a:pt x="78" y="63"/>
                    </a:cubicBezTo>
                    <a:cubicBezTo>
                      <a:pt x="78" y="63"/>
                      <a:pt x="78" y="62"/>
                      <a:pt x="79" y="62"/>
                    </a:cubicBezTo>
                    <a:cubicBezTo>
                      <a:pt x="79" y="62"/>
                      <a:pt x="79" y="62"/>
                      <a:pt x="79" y="62"/>
                    </a:cubicBezTo>
                    <a:cubicBezTo>
                      <a:pt x="80" y="62"/>
                      <a:pt x="80" y="62"/>
                      <a:pt x="80" y="62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3"/>
                      <a:pt x="82" y="63"/>
                      <a:pt x="82" y="63"/>
                    </a:cubicBezTo>
                    <a:cubicBezTo>
                      <a:pt x="82" y="63"/>
                      <a:pt x="82" y="63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3" name="Freeform 182"/>
              <p:cNvSpPr>
                <a:spLocks/>
              </p:cNvSpPr>
              <p:nvPr/>
            </p:nvSpPr>
            <p:spPr bwMode="auto">
              <a:xfrm>
                <a:off x="2541589" y="11842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4" name="Freeform 183"/>
              <p:cNvSpPr>
                <a:spLocks/>
              </p:cNvSpPr>
              <p:nvPr/>
            </p:nvSpPr>
            <p:spPr bwMode="auto">
              <a:xfrm>
                <a:off x="1990727" y="773114"/>
                <a:ext cx="173038" cy="42863"/>
              </a:xfrm>
              <a:custGeom>
                <a:avLst/>
                <a:gdLst>
                  <a:gd name="T0" fmla="*/ 1 w 16"/>
                  <a:gd name="T1" fmla="*/ 4 h 4"/>
                  <a:gd name="T2" fmla="*/ 2 w 16"/>
                  <a:gd name="T3" fmla="*/ 4 h 4"/>
                  <a:gd name="T4" fmla="*/ 3 w 16"/>
                  <a:gd name="T5" fmla="*/ 4 h 4"/>
                  <a:gd name="T6" fmla="*/ 4 w 16"/>
                  <a:gd name="T7" fmla="*/ 4 h 4"/>
                  <a:gd name="T8" fmla="*/ 5 w 16"/>
                  <a:gd name="T9" fmla="*/ 4 h 4"/>
                  <a:gd name="T10" fmla="*/ 6 w 16"/>
                  <a:gd name="T11" fmla="*/ 3 h 4"/>
                  <a:gd name="T12" fmla="*/ 7 w 16"/>
                  <a:gd name="T13" fmla="*/ 3 h 4"/>
                  <a:gd name="T14" fmla="*/ 7 w 16"/>
                  <a:gd name="T15" fmla="*/ 3 h 4"/>
                  <a:gd name="T16" fmla="*/ 8 w 16"/>
                  <a:gd name="T17" fmla="*/ 3 h 4"/>
                  <a:gd name="T18" fmla="*/ 9 w 16"/>
                  <a:gd name="T19" fmla="*/ 3 h 4"/>
                  <a:gd name="T20" fmla="*/ 9 w 16"/>
                  <a:gd name="T21" fmla="*/ 3 h 4"/>
                  <a:gd name="T22" fmla="*/ 11 w 16"/>
                  <a:gd name="T23" fmla="*/ 3 h 4"/>
                  <a:gd name="T24" fmla="*/ 12 w 16"/>
                  <a:gd name="T25" fmla="*/ 2 h 4"/>
                  <a:gd name="T26" fmla="*/ 13 w 16"/>
                  <a:gd name="T27" fmla="*/ 2 h 4"/>
                  <a:gd name="T28" fmla="*/ 14 w 16"/>
                  <a:gd name="T29" fmla="*/ 2 h 4"/>
                  <a:gd name="T30" fmla="*/ 15 w 16"/>
                  <a:gd name="T31" fmla="*/ 1 h 4"/>
                  <a:gd name="T32" fmla="*/ 16 w 16"/>
                  <a:gd name="T33" fmla="*/ 1 h 4"/>
                  <a:gd name="T34" fmla="*/ 16 w 16"/>
                  <a:gd name="T35" fmla="*/ 1 h 4"/>
                  <a:gd name="T36" fmla="*/ 15 w 16"/>
                  <a:gd name="T37" fmla="*/ 0 h 4"/>
                  <a:gd name="T38" fmla="*/ 14 w 16"/>
                  <a:gd name="T39" fmla="*/ 0 h 4"/>
                  <a:gd name="T40" fmla="*/ 13 w 16"/>
                  <a:gd name="T41" fmla="*/ 1 h 4"/>
                  <a:gd name="T42" fmla="*/ 12 w 16"/>
                  <a:gd name="T43" fmla="*/ 1 h 4"/>
                  <a:gd name="T44" fmla="*/ 11 w 16"/>
                  <a:gd name="T45" fmla="*/ 1 h 4"/>
                  <a:gd name="T46" fmla="*/ 10 w 16"/>
                  <a:gd name="T47" fmla="*/ 1 h 4"/>
                  <a:gd name="T48" fmla="*/ 9 w 16"/>
                  <a:gd name="T49" fmla="*/ 0 h 4"/>
                  <a:gd name="T50" fmla="*/ 8 w 16"/>
                  <a:gd name="T51" fmla="*/ 0 h 4"/>
                  <a:gd name="T52" fmla="*/ 8 w 16"/>
                  <a:gd name="T53" fmla="*/ 1 h 4"/>
                  <a:gd name="T54" fmla="*/ 6 w 16"/>
                  <a:gd name="T55" fmla="*/ 1 h 4"/>
                  <a:gd name="T56" fmla="*/ 5 w 16"/>
                  <a:gd name="T57" fmla="*/ 2 h 4"/>
                  <a:gd name="T58" fmla="*/ 4 w 16"/>
                  <a:gd name="T59" fmla="*/ 2 h 4"/>
                  <a:gd name="T60" fmla="*/ 3 w 16"/>
                  <a:gd name="T61" fmla="*/ 2 h 4"/>
                  <a:gd name="T62" fmla="*/ 2 w 16"/>
                  <a:gd name="T63" fmla="*/ 3 h 4"/>
                  <a:gd name="T64" fmla="*/ 1 w 16"/>
                  <a:gd name="T65" fmla="*/ 3 h 4"/>
                  <a:gd name="T66" fmla="*/ 0 w 16"/>
                  <a:gd name="T67" fmla="*/ 3 h 4"/>
                  <a:gd name="T68" fmla="*/ 0 w 16"/>
                  <a:gd name="T69" fmla="*/ 4 h 4"/>
                  <a:gd name="T70" fmla="*/ 1 w 16"/>
                  <a:gd name="T7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" h="4">
                    <a:moveTo>
                      <a:pt x="1" y="4"/>
                    </a:move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1" y="2"/>
                      <a:pt x="12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5" name="Freeform 184"/>
              <p:cNvSpPr>
                <a:spLocks/>
              </p:cNvSpPr>
              <p:nvPr/>
            </p:nvSpPr>
            <p:spPr bwMode="auto">
              <a:xfrm>
                <a:off x="1808164" y="849314"/>
                <a:ext cx="236538" cy="85725"/>
              </a:xfrm>
              <a:custGeom>
                <a:avLst/>
                <a:gdLst>
                  <a:gd name="T0" fmla="*/ 1 w 22"/>
                  <a:gd name="T1" fmla="*/ 7 h 8"/>
                  <a:gd name="T2" fmla="*/ 1 w 22"/>
                  <a:gd name="T3" fmla="*/ 7 h 8"/>
                  <a:gd name="T4" fmla="*/ 1 w 22"/>
                  <a:gd name="T5" fmla="*/ 8 h 8"/>
                  <a:gd name="T6" fmla="*/ 2 w 22"/>
                  <a:gd name="T7" fmla="*/ 8 h 8"/>
                  <a:gd name="T8" fmla="*/ 4 w 22"/>
                  <a:gd name="T9" fmla="*/ 8 h 8"/>
                  <a:gd name="T10" fmla="*/ 5 w 22"/>
                  <a:gd name="T11" fmla="*/ 7 h 8"/>
                  <a:gd name="T12" fmla="*/ 6 w 22"/>
                  <a:gd name="T13" fmla="*/ 7 h 8"/>
                  <a:gd name="T14" fmla="*/ 7 w 22"/>
                  <a:gd name="T15" fmla="*/ 7 h 8"/>
                  <a:gd name="T16" fmla="*/ 8 w 22"/>
                  <a:gd name="T17" fmla="*/ 6 h 8"/>
                  <a:gd name="T18" fmla="*/ 9 w 22"/>
                  <a:gd name="T19" fmla="*/ 5 h 8"/>
                  <a:gd name="T20" fmla="*/ 10 w 22"/>
                  <a:gd name="T21" fmla="*/ 5 h 8"/>
                  <a:gd name="T22" fmla="*/ 12 w 22"/>
                  <a:gd name="T23" fmla="*/ 5 h 8"/>
                  <a:gd name="T24" fmla="*/ 13 w 22"/>
                  <a:gd name="T25" fmla="*/ 4 h 8"/>
                  <a:gd name="T26" fmla="*/ 14 w 22"/>
                  <a:gd name="T27" fmla="*/ 4 h 8"/>
                  <a:gd name="T28" fmla="*/ 16 w 22"/>
                  <a:gd name="T29" fmla="*/ 3 h 8"/>
                  <a:gd name="T30" fmla="*/ 17 w 22"/>
                  <a:gd name="T31" fmla="*/ 3 h 8"/>
                  <a:gd name="T32" fmla="*/ 19 w 22"/>
                  <a:gd name="T33" fmla="*/ 3 h 8"/>
                  <a:gd name="T34" fmla="*/ 20 w 22"/>
                  <a:gd name="T35" fmla="*/ 3 h 8"/>
                  <a:gd name="T36" fmla="*/ 21 w 22"/>
                  <a:gd name="T37" fmla="*/ 2 h 8"/>
                  <a:gd name="T38" fmla="*/ 21 w 22"/>
                  <a:gd name="T39" fmla="*/ 2 h 8"/>
                  <a:gd name="T40" fmla="*/ 21 w 22"/>
                  <a:gd name="T41" fmla="*/ 2 h 8"/>
                  <a:gd name="T42" fmla="*/ 21 w 22"/>
                  <a:gd name="T43" fmla="*/ 2 h 8"/>
                  <a:gd name="T44" fmla="*/ 21 w 22"/>
                  <a:gd name="T45" fmla="*/ 1 h 8"/>
                  <a:gd name="T46" fmla="*/ 20 w 22"/>
                  <a:gd name="T47" fmla="*/ 1 h 8"/>
                  <a:gd name="T48" fmla="*/ 19 w 22"/>
                  <a:gd name="T49" fmla="*/ 0 h 8"/>
                  <a:gd name="T50" fmla="*/ 18 w 22"/>
                  <a:gd name="T51" fmla="*/ 1 h 8"/>
                  <a:gd name="T52" fmla="*/ 16 w 22"/>
                  <a:gd name="T53" fmla="*/ 1 h 8"/>
                  <a:gd name="T54" fmla="*/ 15 w 22"/>
                  <a:gd name="T55" fmla="*/ 1 h 8"/>
                  <a:gd name="T56" fmla="*/ 14 w 22"/>
                  <a:gd name="T57" fmla="*/ 0 h 8"/>
                  <a:gd name="T58" fmla="*/ 13 w 22"/>
                  <a:gd name="T59" fmla="*/ 0 h 8"/>
                  <a:gd name="T60" fmla="*/ 12 w 22"/>
                  <a:gd name="T61" fmla="*/ 0 h 8"/>
                  <a:gd name="T62" fmla="*/ 10 w 22"/>
                  <a:gd name="T63" fmla="*/ 0 h 8"/>
                  <a:gd name="T64" fmla="*/ 8 w 22"/>
                  <a:gd name="T65" fmla="*/ 0 h 8"/>
                  <a:gd name="T66" fmla="*/ 8 w 22"/>
                  <a:gd name="T67" fmla="*/ 1 h 8"/>
                  <a:gd name="T68" fmla="*/ 8 w 22"/>
                  <a:gd name="T69" fmla="*/ 2 h 8"/>
                  <a:gd name="T70" fmla="*/ 7 w 22"/>
                  <a:gd name="T71" fmla="*/ 2 h 8"/>
                  <a:gd name="T72" fmla="*/ 6 w 22"/>
                  <a:gd name="T73" fmla="*/ 3 h 8"/>
                  <a:gd name="T74" fmla="*/ 4 w 22"/>
                  <a:gd name="T75" fmla="*/ 3 h 8"/>
                  <a:gd name="T76" fmla="*/ 3 w 22"/>
                  <a:gd name="T77" fmla="*/ 4 h 8"/>
                  <a:gd name="T78" fmla="*/ 2 w 22"/>
                  <a:gd name="T79" fmla="*/ 5 h 8"/>
                  <a:gd name="T80" fmla="*/ 1 w 22"/>
                  <a:gd name="T81" fmla="*/ 5 h 8"/>
                  <a:gd name="T82" fmla="*/ 0 w 22"/>
                  <a:gd name="T83" fmla="*/ 5 h 8"/>
                  <a:gd name="T84" fmla="*/ 0 w 22"/>
                  <a:gd name="T85" fmla="*/ 6 h 8"/>
                  <a:gd name="T86" fmla="*/ 1 w 22"/>
                  <a:gd name="T8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2" h="8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6" name="Freeform 185"/>
              <p:cNvSpPr>
                <a:spLocks/>
              </p:cNvSpPr>
              <p:nvPr/>
            </p:nvSpPr>
            <p:spPr bwMode="auto">
              <a:xfrm>
                <a:off x="1893889" y="881064"/>
                <a:ext cx="334963" cy="130175"/>
              </a:xfrm>
              <a:custGeom>
                <a:avLst/>
                <a:gdLst>
                  <a:gd name="T0" fmla="*/ 28 w 31"/>
                  <a:gd name="T1" fmla="*/ 8 h 12"/>
                  <a:gd name="T2" fmla="*/ 30 w 31"/>
                  <a:gd name="T3" fmla="*/ 8 h 12"/>
                  <a:gd name="T4" fmla="*/ 31 w 31"/>
                  <a:gd name="T5" fmla="*/ 7 h 12"/>
                  <a:gd name="T6" fmla="*/ 29 w 31"/>
                  <a:gd name="T7" fmla="*/ 7 h 12"/>
                  <a:gd name="T8" fmla="*/ 27 w 31"/>
                  <a:gd name="T9" fmla="*/ 6 h 12"/>
                  <a:gd name="T10" fmla="*/ 27 w 31"/>
                  <a:gd name="T11" fmla="*/ 5 h 12"/>
                  <a:gd name="T12" fmla="*/ 28 w 31"/>
                  <a:gd name="T13" fmla="*/ 4 h 12"/>
                  <a:gd name="T14" fmla="*/ 29 w 31"/>
                  <a:gd name="T15" fmla="*/ 2 h 12"/>
                  <a:gd name="T16" fmla="*/ 29 w 31"/>
                  <a:gd name="T17" fmla="*/ 1 h 12"/>
                  <a:gd name="T18" fmla="*/ 27 w 31"/>
                  <a:gd name="T19" fmla="*/ 0 h 12"/>
                  <a:gd name="T20" fmla="*/ 25 w 31"/>
                  <a:gd name="T21" fmla="*/ 0 h 12"/>
                  <a:gd name="T22" fmla="*/ 24 w 31"/>
                  <a:gd name="T23" fmla="*/ 2 h 12"/>
                  <a:gd name="T24" fmla="*/ 24 w 31"/>
                  <a:gd name="T25" fmla="*/ 3 h 12"/>
                  <a:gd name="T26" fmla="*/ 22 w 31"/>
                  <a:gd name="T27" fmla="*/ 4 h 12"/>
                  <a:gd name="T28" fmla="*/ 23 w 31"/>
                  <a:gd name="T29" fmla="*/ 2 h 12"/>
                  <a:gd name="T30" fmla="*/ 21 w 31"/>
                  <a:gd name="T31" fmla="*/ 1 h 12"/>
                  <a:gd name="T32" fmla="*/ 20 w 31"/>
                  <a:gd name="T33" fmla="*/ 1 h 12"/>
                  <a:gd name="T34" fmla="*/ 18 w 31"/>
                  <a:gd name="T35" fmla="*/ 1 h 12"/>
                  <a:gd name="T36" fmla="*/ 17 w 31"/>
                  <a:gd name="T37" fmla="*/ 1 h 12"/>
                  <a:gd name="T38" fmla="*/ 15 w 31"/>
                  <a:gd name="T39" fmla="*/ 1 h 12"/>
                  <a:gd name="T40" fmla="*/ 14 w 31"/>
                  <a:gd name="T41" fmla="*/ 2 h 12"/>
                  <a:gd name="T42" fmla="*/ 14 w 31"/>
                  <a:gd name="T43" fmla="*/ 0 h 12"/>
                  <a:gd name="T44" fmla="*/ 11 w 31"/>
                  <a:gd name="T45" fmla="*/ 1 h 12"/>
                  <a:gd name="T46" fmla="*/ 8 w 31"/>
                  <a:gd name="T47" fmla="*/ 2 h 12"/>
                  <a:gd name="T48" fmla="*/ 5 w 31"/>
                  <a:gd name="T49" fmla="*/ 2 h 12"/>
                  <a:gd name="T50" fmla="*/ 3 w 31"/>
                  <a:gd name="T51" fmla="*/ 3 h 12"/>
                  <a:gd name="T52" fmla="*/ 4 w 31"/>
                  <a:gd name="T53" fmla="*/ 4 h 12"/>
                  <a:gd name="T54" fmla="*/ 5 w 31"/>
                  <a:gd name="T55" fmla="*/ 5 h 12"/>
                  <a:gd name="T56" fmla="*/ 3 w 31"/>
                  <a:gd name="T57" fmla="*/ 5 h 12"/>
                  <a:gd name="T58" fmla="*/ 2 w 31"/>
                  <a:gd name="T59" fmla="*/ 6 h 12"/>
                  <a:gd name="T60" fmla="*/ 2 w 31"/>
                  <a:gd name="T61" fmla="*/ 6 h 12"/>
                  <a:gd name="T62" fmla="*/ 4 w 31"/>
                  <a:gd name="T63" fmla="*/ 6 h 12"/>
                  <a:gd name="T64" fmla="*/ 5 w 31"/>
                  <a:gd name="T65" fmla="*/ 6 h 12"/>
                  <a:gd name="T66" fmla="*/ 8 w 31"/>
                  <a:gd name="T67" fmla="*/ 6 h 12"/>
                  <a:gd name="T68" fmla="*/ 10 w 31"/>
                  <a:gd name="T69" fmla="*/ 6 h 12"/>
                  <a:gd name="T70" fmla="*/ 11 w 31"/>
                  <a:gd name="T71" fmla="*/ 7 h 12"/>
                  <a:gd name="T72" fmla="*/ 9 w 31"/>
                  <a:gd name="T73" fmla="*/ 8 h 12"/>
                  <a:gd name="T74" fmla="*/ 5 w 31"/>
                  <a:gd name="T75" fmla="*/ 8 h 12"/>
                  <a:gd name="T76" fmla="*/ 2 w 31"/>
                  <a:gd name="T77" fmla="*/ 8 h 12"/>
                  <a:gd name="T78" fmla="*/ 0 w 31"/>
                  <a:gd name="T79" fmla="*/ 8 h 12"/>
                  <a:gd name="T80" fmla="*/ 2 w 31"/>
                  <a:gd name="T81" fmla="*/ 9 h 12"/>
                  <a:gd name="T82" fmla="*/ 5 w 31"/>
                  <a:gd name="T83" fmla="*/ 9 h 12"/>
                  <a:gd name="T84" fmla="*/ 5 w 31"/>
                  <a:gd name="T85" fmla="*/ 10 h 12"/>
                  <a:gd name="T86" fmla="*/ 5 w 31"/>
                  <a:gd name="T87" fmla="*/ 11 h 12"/>
                  <a:gd name="T88" fmla="*/ 8 w 31"/>
                  <a:gd name="T89" fmla="*/ 11 h 12"/>
                  <a:gd name="T90" fmla="*/ 10 w 31"/>
                  <a:gd name="T91" fmla="*/ 11 h 12"/>
                  <a:gd name="T92" fmla="*/ 13 w 31"/>
                  <a:gd name="T93" fmla="*/ 10 h 12"/>
                  <a:gd name="T94" fmla="*/ 16 w 31"/>
                  <a:gd name="T95" fmla="*/ 10 h 12"/>
                  <a:gd name="T96" fmla="*/ 18 w 31"/>
                  <a:gd name="T97" fmla="*/ 10 h 12"/>
                  <a:gd name="T98" fmla="*/ 20 w 31"/>
                  <a:gd name="T99" fmla="*/ 10 h 12"/>
                  <a:gd name="T100" fmla="*/ 23 w 31"/>
                  <a:gd name="T101" fmla="*/ 10 h 12"/>
                  <a:gd name="T102" fmla="*/ 26 w 31"/>
                  <a:gd name="T103" fmla="*/ 10 h 12"/>
                  <a:gd name="T104" fmla="*/ 27 w 31"/>
                  <a:gd name="T10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" h="12">
                    <a:moveTo>
                      <a:pt x="27" y="9"/>
                    </a:move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8"/>
                      <a:pt x="31" y="8"/>
                    </a:cubicBezTo>
                    <a:cubicBezTo>
                      <a:pt x="31" y="8"/>
                      <a:pt x="31" y="8"/>
                      <a:pt x="31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9" y="6"/>
                      <a:pt x="29" y="6"/>
                      <a:pt x="28" y="6"/>
                    </a:cubicBezTo>
                    <a:cubicBezTo>
                      <a:pt x="28" y="6"/>
                      <a:pt x="28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7" y="5"/>
                      <a:pt x="27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3"/>
                      <a:pt x="28" y="2"/>
                      <a:pt x="29" y="2"/>
                    </a:cubicBezTo>
                    <a:cubicBezTo>
                      <a:pt x="29" y="2"/>
                      <a:pt x="29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4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9" y="1"/>
                      <a:pt x="18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4" y="4"/>
                    </a:cubicBezTo>
                    <a:cubicBezTo>
                      <a:pt x="4" y="4"/>
                      <a:pt x="5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8"/>
                      <a:pt x="7" y="8"/>
                    </a:cubicBezTo>
                    <a:cubicBezTo>
                      <a:pt x="6" y="8"/>
                      <a:pt x="6" y="7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1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1"/>
                      <a:pt x="7" y="11"/>
                    </a:cubicBezTo>
                    <a:cubicBezTo>
                      <a:pt x="7" y="12"/>
                      <a:pt x="7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2" y="11"/>
                      <a:pt x="22" y="10"/>
                      <a:pt x="23" y="10"/>
                    </a:cubicBezTo>
                    <a:cubicBezTo>
                      <a:pt x="23" y="10"/>
                      <a:pt x="24" y="10"/>
                      <a:pt x="24" y="10"/>
                    </a:cubicBezTo>
                    <a:cubicBezTo>
                      <a:pt x="25" y="10"/>
                      <a:pt x="25" y="10"/>
                      <a:pt x="26" y="10"/>
                    </a:cubicBezTo>
                    <a:cubicBezTo>
                      <a:pt x="27" y="10"/>
                      <a:pt x="28" y="10"/>
                      <a:pt x="28" y="10"/>
                    </a:cubicBezTo>
                    <a:cubicBezTo>
                      <a:pt x="28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7" name="Freeform 186"/>
              <p:cNvSpPr>
                <a:spLocks/>
              </p:cNvSpPr>
              <p:nvPr/>
            </p:nvSpPr>
            <p:spPr bwMode="auto">
              <a:xfrm>
                <a:off x="2206627" y="750889"/>
                <a:ext cx="33338" cy="22225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1 h 2"/>
                  <a:gd name="T10" fmla="*/ 1 w 3"/>
                  <a:gd name="T11" fmla="*/ 1 h 2"/>
                  <a:gd name="T12" fmla="*/ 0 w 3"/>
                  <a:gd name="T13" fmla="*/ 1 h 2"/>
                  <a:gd name="T14" fmla="*/ 0 w 3"/>
                  <a:gd name="T15" fmla="*/ 2 h 2"/>
                  <a:gd name="T16" fmla="*/ 0 w 3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8" name="Freeform 187"/>
              <p:cNvSpPr>
                <a:spLocks/>
              </p:cNvSpPr>
              <p:nvPr/>
            </p:nvSpPr>
            <p:spPr bwMode="auto">
              <a:xfrm>
                <a:off x="2228852" y="762001"/>
                <a:ext cx="65088" cy="22225"/>
              </a:xfrm>
              <a:custGeom>
                <a:avLst/>
                <a:gdLst>
                  <a:gd name="T0" fmla="*/ 0 w 6"/>
                  <a:gd name="T1" fmla="*/ 1 h 2"/>
                  <a:gd name="T2" fmla="*/ 0 w 6"/>
                  <a:gd name="T3" fmla="*/ 2 h 2"/>
                  <a:gd name="T4" fmla="*/ 1 w 6"/>
                  <a:gd name="T5" fmla="*/ 2 h 2"/>
                  <a:gd name="T6" fmla="*/ 2 w 6"/>
                  <a:gd name="T7" fmla="*/ 2 h 2"/>
                  <a:gd name="T8" fmla="*/ 3 w 6"/>
                  <a:gd name="T9" fmla="*/ 2 h 2"/>
                  <a:gd name="T10" fmla="*/ 4 w 6"/>
                  <a:gd name="T11" fmla="*/ 1 h 2"/>
                  <a:gd name="T12" fmla="*/ 5 w 6"/>
                  <a:gd name="T13" fmla="*/ 1 h 2"/>
                  <a:gd name="T14" fmla="*/ 6 w 6"/>
                  <a:gd name="T15" fmla="*/ 1 h 2"/>
                  <a:gd name="T16" fmla="*/ 6 w 6"/>
                  <a:gd name="T17" fmla="*/ 0 h 2"/>
                  <a:gd name="T18" fmla="*/ 5 w 6"/>
                  <a:gd name="T19" fmla="*/ 0 h 2"/>
                  <a:gd name="T20" fmla="*/ 4 w 6"/>
                  <a:gd name="T21" fmla="*/ 0 h 2"/>
                  <a:gd name="T22" fmla="*/ 3 w 6"/>
                  <a:gd name="T23" fmla="*/ 0 h 2"/>
                  <a:gd name="T24" fmla="*/ 1 w 6"/>
                  <a:gd name="T25" fmla="*/ 0 h 2"/>
                  <a:gd name="T26" fmla="*/ 1 w 6"/>
                  <a:gd name="T27" fmla="*/ 1 h 2"/>
                  <a:gd name="T28" fmla="*/ 0 w 6"/>
                  <a:gd name="T2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2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9" name="Freeform 188"/>
              <p:cNvSpPr>
                <a:spLocks/>
              </p:cNvSpPr>
              <p:nvPr/>
            </p:nvSpPr>
            <p:spPr bwMode="auto">
              <a:xfrm>
                <a:off x="2260602" y="741364"/>
                <a:ext cx="65088" cy="20638"/>
              </a:xfrm>
              <a:custGeom>
                <a:avLst/>
                <a:gdLst>
                  <a:gd name="T0" fmla="*/ 1 w 6"/>
                  <a:gd name="T1" fmla="*/ 2 h 2"/>
                  <a:gd name="T2" fmla="*/ 1 w 6"/>
                  <a:gd name="T3" fmla="*/ 2 h 2"/>
                  <a:gd name="T4" fmla="*/ 3 w 6"/>
                  <a:gd name="T5" fmla="*/ 1 h 2"/>
                  <a:gd name="T6" fmla="*/ 3 w 6"/>
                  <a:gd name="T7" fmla="*/ 2 h 2"/>
                  <a:gd name="T8" fmla="*/ 5 w 6"/>
                  <a:gd name="T9" fmla="*/ 2 h 2"/>
                  <a:gd name="T10" fmla="*/ 5 w 6"/>
                  <a:gd name="T11" fmla="*/ 1 h 2"/>
                  <a:gd name="T12" fmla="*/ 5 w 6"/>
                  <a:gd name="T13" fmla="*/ 0 h 2"/>
                  <a:gd name="T14" fmla="*/ 4 w 6"/>
                  <a:gd name="T15" fmla="*/ 0 h 2"/>
                  <a:gd name="T16" fmla="*/ 3 w 6"/>
                  <a:gd name="T17" fmla="*/ 0 h 2"/>
                  <a:gd name="T18" fmla="*/ 2 w 6"/>
                  <a:gd name="T19" fmla="*/ 0 h 2"/>
                  <a:gd name="T20" fmla="*/ 1 w 6"/>
                  <a:gd name="T21" fmla="*/ 1 h 2"/>
                  <a:gd name="T22" fmla="*/ 0 w 6"/>
                  <a:gd name="T23" fmla="*/ 1 h 2"/>
                  <a:gd name="T24" fmla="*/ 1 w 6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0" name="Freeform 189"/>
              <p:cNvSpPr>
                <a:spLocks/>
              </p:cNvSpPr>
              <p:nvPr/>
            </p:nvSpPr>
            <p:spPr bwMode="auto">
              <a:xfrm>
                <a:off x="2055814" y="795339"/>
                <a:ext cx="238125" cy="65088"/>
              </a:xfrm>
              <a:custGeom>
                <a:avLst/>
                <a:gdLst>
                  <a:gd name="T0" fmla="*/ 9 w 22"/>
                  <a:gd name="T1" fmla="*/ 1 h 6"/>
                  <a:gd name="T2" fmla="*/ 8 w 22"/>
                  <a:gd name="T3" fmla="*/ 1 h 6"/>
                  <a:gd name="T4" fmla="*/ 7 w 22"/>
                  <a:gd name="T5" fmla="*/ 1 h 6"/>
                  <a:gd name="T6" fmla="*/ 6 w 22"/>
                  <a:gd name="T7" fmla="*/ 1 h 6"/>
                  <a:gd name="T8" fmla="*/ 5 w 22"/>
                  <a:gd name="T9" fmla="*/ 2 h 6"/>
                  <a:gd name="T10" fmla="*/ 4 w 22"/>
                  <a:gd name="T11" fmla="*/ 2 h 6"/>
                  <a:gd name="T12" fmla="*/ 3 w 22"/>
                  <a:gd name="T13" fmla="*/ 3 h 6"/>
                  <a:gd name="T14" fmla="*/ 2 w 22"/>
                  <a:gd name="T15" fmla="*/ 3 h 6"/>
                  <a:gd name="T16" fmla="*/ 1 w 22"/>
                  <a:gd name="T17" fmla="*/ 3 h 6"/>
                  <a:gd name="T18" fmla="*/ 0 w 22"/>
                  <a:gd name="T19" fmla="*/ 3 h 6"/>
                  <a:gd name="T20" fmla="*/ 0 w 22"/>
                  <a:gd name="T21" fmla="*/ 4 h 6"/>
                  <a:gd name="T22" fmla="*/ 1 w 22"/>
                  <a:gd name="T23" fmla="*/ 4 h 6"/>
                  <a:gd name="T24" fmla="*/ 2 w 22"/>
                  <a:gd name="T25" fmla="*/ 4 h 6"/>
                  <a:gd name="T26" fmla="*/ 2 w 22"/>
                  <a:gd name="T27" fmla="*/ 4 h 6"/>
                  <a:gd name="T28" fmla="*/ 4 w 22"/>
                  <a:gd name="T29" fmla="*/ 3 h 6"/>
                  <a:gd name="T30" fmla="*/ 4 w 22"/>
                  <a:gd name="T31" fmla="*/ 4 h 6"/>
                  <a:gd name="T32" fmla="*/ 5 w 22"/>
                  <a:gd name="T33" fmla="*/ 3 h 6"/>
                  <a:gd name="T34" fmla="*/ 7 w 22"/>
                  <a:gd name="T35" fmla="*/ 4 h 6"/>
                  <a:gd name="T36" fmla="*/ 6 w 22"/>
                  <a:gd name="T37" fmla="*/ 4 h 6"/>
                  <a:gd name="T38" fmla="*/ 5 w 22"/>
                  <a:gd name="T39" fmla="*/ 4 h 6"/>
                  <a:gd name="T40" fmla="*/ 4 w 22"/>
                  <a:gd name="T41" fmla="*/ 4 h 6"/>
                  <a:gd name="T42" fmla="*/ 4 w 22"/>
                  <a:gd name="T43" fmla="*/ 5 h 6"/>
                  <a:gd name="T44" fmla="*/ 4 w 22"/>
                  <a:gd name="T45" fmla="*/ 5 h 6"/>
                  <a:gd name="T46" fmla="*/ 6 w 22"/>
                  <a:gd name="T47" fmla="*/ 5 h 6"/>
                  <a:gd name="T48" fmla="*/ 7 w 22"/>
                  <a:gd name="T49" fmla="*/ 5 h 6"/>
                  <a:gd name="T50" fmla="*/ 9 w 22"/>
                  <a:gd name="T51" fmla="*/ 5 h 6"/>
                  <a:gd name="T52" fmla="*/ 10 w 22"/>
                  <a:gd name="T53" fmla="*/ 4 h 6"/>
                  <a:gd name="T54" fmla="*/ 12 w 22"/>
                  <a:gd name="T55" fmla="*/ 4 h 6"/>
                  <a:gd name="T56" fmla="*/ 13 w 22"/>
                  <a:gd name="T57" fmla="*/ 4 h 6"/>
                  <a:gd name="T58" fmla="*/ 14 w 22"/>
                  <a:gd name="T59" fmla="*/ 4 h 6"/>
                  <a:gd name="T60" fmla="*/ 16 w 22"/>
                  <a:gd name="T61" fmla="*/ 4 h 6"/>
                  <a:gd name="T62" fmla="*/ 17 w 22"/>
                  <a:gd name="T63" fmla="*/ 4 h 6"/>
                  <a:gd name="T64" fmla="*/ 18 w 22"/>
                  <a:gd name="T65" fmla="*/ 4 h 6"/>
                  <a:gd name="T66" fmla="*/ 19 w 22"/>
                  <a:gd name="T67" fmla="*/ 4 h 6"/>
                  <a:gd name="T68" fmla="*/ 21 w 22"/>
                  <a:gd name="T69" fmla="*/ 3 h 6"/>
                  <a:gd name="T70" fmla="*/ 22 w 22"/>
                  <a:gd name="T71" fmla="*/ 3 h 6"/>
                  <a:gd name="T72" fmla="*/ 22 w 22"/>
                  <a:gd name="T73" fmla="*/ 2 h 6"/>
                  <a:gd name="T74" fmla="*/ 21 w 22"/>
                  <a:gd name="T75" fmla="*/ 1 h 6"/>
                  <a:gd name="T76" fmla="*/ 20 w 22"/>
                  <a:gd name="T77" fmla="*/ 1 h 6"/>
                  <a:gd name="T78" fmla="*/ 19 w 22"/>
                  <a:gd name="T79" fmla="*/ 2 h 6"/>
                  <a:gd name="T80" fmla="*/ 18 w 22"/>
                  <a:gd name="T81" fmla="*/ 2 h 6"/>
                  <a:gd name="T82" fmla="*/ 19 w 22"/>
                  <a:gd name="T83" fmla="*/ 1 h 6"/>
                  <a:gd name="T84" fmla="*/ 19 w 22"/>
                  <a:gd name="T85" fmla="*/ 0 h 6"/>
                  <a:gd name="T86" fmla="*/ 18 w 22"/>
                  <a:gd name="T87" fmla="*/ 0 h 6"/>
                  <a:gd name="T88" fmla="*/ 16 w 22"/>
                  <a:gd name="T89" fmla="*/ 0 h 6"/>
                  <a:gd name="T90" fmla="*/ 15 w 22"/>
                  <a:gd name="T91" fmla="*/ 1 h 6"/>
                  <a:gd name="T92" fmla="*/ 16 w 22"/>
                  <a:gd name="T93" fmla="*/ 2 h 6"/>
                  <a:gd name="T94" fmla="*/ 15 w 22"/>
                  <a:gd name="T95" fmla="*/ 3 h 6"/>
                  <a:gd name="T96" fmla="*/ 14 w 22"/>
                  <a:gd name="T97" fmla="*/ 3 h 6"/>
                  <a:gd name="T98" fmla="*/ 12 w 22"/>
                  <a:gd name="T99" fmla="*/ 2 h 6"/>
                  <a:gd name="T100" fmla="*/ 11 w 22"/>
                  <a:gd name="T101" fmla="*/ 2 h 6"/>
                  <a:gd name="T102" fmla="*/ 10 w 22"/>
                  <a:gd name="T103" fmla="*/ 1 h 6"/>
                  <a:gd name="T104" fmla="*/ 9 w 22"/>
                  <a:gd name="T10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2" h="6">
                    <a:moveTo>
                      <a:pt x="9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6"/>
                      <a:pt x="5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6" y="4"/>
                      <a:pt x="17" y="4"/>
                      <a:pt x="17" y="4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3" y="3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1" name="Freeform 190"/>
              <p:cNvSpPr>
                <a:spLocks/>
              </p:cNvSpPr>
              <p:nvPr/>
            </p:nvSpPr>
            <p:spPr bwMode="auto">
              <a:xfrm>
                <a:off x="2228852" y="968376"/>
                <a:ext cx="76200" cy="31750"/>
              </a:xfrm>
              <a:custGeom>
                <a:avLst/>
                <a:gdLst>
                  <a:gd name="T0" fmla="*/ 1 w 7"/>
                  <a:gd name="T1" fmla="*/ 3 h 3"/>
                  <a:gd name="T2" fmla="*/ 2 w 7"/>
                  <a:gd name="T3" fmla="*/ 2 h 3"/>
                  <a:gd name="T4" fmla="*/ 3 w 7"/>
                  <a:gd name="T5" fmla="*/ 3 h 3"/>
                  <a:gd name="T6" fmla="*/ 4 w 7"/>
                  <a:gd name="T7" fmla="*/ 3 h 3"/>
                  <a:gd name="T8" fmla="*/ 5 w 7"/>
                  <a:gd name="T9" fmla="*/ 3 h 3"/>
                  <a:gd name="T10" fmla="*/ 6 w 7"/>
                  <a:gd name="T11" fmla="*/ 3 h 3"/>
                  <a:gd name="T12" fmla="*/ 7 w 7"/>
                  <a:gd name="T13" fmla="*/ 2 h 3"/>
                  <a:gd name="T14" fmla="*/ 7 w 7"/>
                  <a:gd name="T15" fmla="*/ 1 h 3"/>
                  <a:gd name="T16" fmla="*/ 7 w 7"/>
                  <a:gd name="T17" fmla="*/ 1 h 3"/>
                  <a:gd name="T18" fmla="*/ 6 w 7"/>
                  <a:gd name="T19" fmla="*/ 1 h 3"/>
                  <a:gd name="T20" fmla="*/ 5 w 7"/>
                  <a:gd name="T21" fmla="*/ 0 h 3"/>
                  <a:gd name="T22" fmla="*/ 5 w 7"/>
                  <a:gd name="T23" fmla="*/ 0 h 3"/>
                  <a:gd name="T24" fmla="*/ 4 w 7"/>
                  <a:gd name="T25" fmla="*/ 0 h 3"/>
                  <a:gd name="T26" fmla="*/ 3 w 7"/>
                  <a:gd name="T27" fmla="*/ 0 h 3"/>
                  <a:gd name="T28" fmla="*/ 3 w 7"/>
                  <a:gd name="T29" fmla="*/ 1 h 3"/>
                  <a:gd name="T30" fmla="*/ 2 w 7"/>
                  <a:gd name="T31" fmla="*/ 2 h 3"/>
                  <a:gd name="T32" fmla="*/ 1 w 7"/>
                  <a:gd name="T33" fmla="*/ 2 h 3"/>
                  <a:gd name="T34" fmla="*/ 0 w 7"/>
                  <a:gd name="T35" fmla="*/ 2 h 3"/>
                  <a:gd name="T36" fmla="*/ 1 w 7"/>
                  <a:gd name="T3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2" name="Freeform 191"/>
              <p:cNvSpPr>
                <a:spLocks/>
              </p:cNvSpPr>
              <p:nvPr/>
            </p:nvSpPr>
            <p:spPr bwMode="auto">
              <a:xfrm>
                <a:off x="2217739" y="869951"/>
                <a:ext cx="42863" cy="22225"/>
              </a:xfrm>
              <a:custGeom>
                <a:avLst/>
                <a:gdLst>
                  <a:gd name="T0" fmla="*/ 3 w 4"/>
                  <a:gd name="T1" fmla="*/ 1 h 2"/>
                  <a:gd name="T2" fmla="*/ 4 w 4"/>
                  <a:gd name="T3" fmla="*/ 1 h 2"/>
                  <a:gd name="T4" fmla="*/ 4 w 4"/>
                  <a:gd name="T5" fmla="*/ 0 h 2"/>
                  <a:gd name="T6" fmla="*/ 3 w 4"/>
                  <a:gd name="T7" fmla="*/ 0 h 2"/>
                  <a:gd name="T8" fmla="*/ 3 w 4"/>
                  <a:gd name="T9" fmla="*/ 0 h 2"/>
                  <a:gd name="T10" fmla="*/ 2 w 4"/>
                  <a:gd name="T11" fmla="*/ 0 h 2"/>
                  <a:gd name="T12" fmla="*/ 0 w 4"/>
                  <a:gd name="T13" fmla="*/ 0 h 2"/>
                  <a:gd name="T14" fmla="*/ 0 w 4"/>
                  <a:gd name="T15" fmla="*/ 0 h 2"/>
                  <a:gd name="T16" fmla="*/ 0 w 4"/>
                  <a:gd name="T17" fmla="*/ 1 h 2"/>
                  <a:gd name="T18" fmla="*/ 0 w 4"/>
                  <a:gd name="T19" fmla="*/ 1 h 2"/>
                  <a:gd name="T20" fmla="*/ 1 w 4"/>
                  <a:gd name="T21" fmla="*/ 2 h 2"/>
                  <a:gd name="T22" fmla="*/ 2 w 4"/>
                  <a:gd name="T23" fmla="*/ 1 h 2"/>
                  <a:gd name="T24" fmla="*/ 3 w 4"/>
                  <a:gd name="T2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3" name="Freeform 192"/>
              <p:cNvSpPr>
                <a:spLocks/>
              </p:cNvSpPr>
              <p:nvPr/>
            </p:nvSpPr>
            <p:spPr bwMode="auto">
              <a:xfrm>
                <a:off x="2282827" y="827089"/>
                <a:ext cx="31750" cy="11113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3 w 3"/>
                  <a:gd name="T11" fmla="*/ 0 h 1"/>
                  <a:gd name="T12" fmla="*/ 3 w 3"/>
                  <a:gd name="T13" fmla="*/ 0 h 1"/>
                  <a:gd name="T14" fmla="*/ 2 w 3"/>
                  <a:gd name="T15" fmla="*/ 0 h 1"/>
                  <a:gd name="T16" fmla="*/ 1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4" name="Freeform 193"/>
              <p:cNvSpPr>
                <a:spLocks/>
              </p:cNvSpPr>
              <p:nvPr/>
            </p:nvSpPr>
            <p:spPr bwMode="auto">
              <a:xfrm>
                <a:off x="2336802" y="762001"/>
                <a:ext cx="22225" cy="33338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1 w 2"/>
                  <a:gd name="T11" fmla="*/ 0 h 3"/>
                  <a:gd name="T12" fmla="*/ 0 w 2"/>
                  <a:gd name="T13" fmla="*/ 1 h 3"/>
                  <a:gd name="T14" fmla="*/ 0 w 2"/>
                  <a:gd name="T15" fmla="*/ 2 h 3"/>
                  <a:gd name="T16" fmla="*/ 1 w 2"/>
                  <a:gd name="T1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5" name="Freeform 194"/>
              <p:cNvSpPr>
                <a:spLocks/>
              </p:cNvSpPr>
              <p:nvPr/>
            </p:nvSpPr>
            <p:spPr bwMode="auto">
              <a:xfrm>
                <a:off x="2325689" y="795339"/>
                <a:ext cx="33338" cy="31750"/>
              </a:xfrm>
              <a:custGeom>
                <a:avLst/>
                <a:gdLst>
                  <a:gd name="T0" fmla="*/ 1 w 3"/>
                  <a:gd name="T1" fmla="*/ 1 h 3"/>
                  <a:gd name="T2" fmla="*/ 1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1 h 3"/>
                  <a:gd name="T10" fmla="*/ 2 w 3"/>
                  <a:gd name="T11" fmla="*/ 1 h 3"/>
                  <a:gd name="T12" fmla="*/ 2 w 3"/>
                  <a:gd name="T13" fmla="*/ 0 h 3"/>
                  <a:gd name="T14" fmla="*/ 1 w 3"/>
                  <a:gd name="T15" fmla="*/ 0 h 3"/>
                  <a:gd name="T16" fmla="*/ 0 w 3"/>
                  <a:gd name="T17" fmla="*/ 0 h 3"/>
                  <a:gd name="T18" fmla="*/ 0 w 3"/>
                  <a:gd name="T19" fmla="*/ 1 h 3"/>
                  <a:gd name="T20" fmla="*/ 1 w 3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6" name="Freeform 195"/>
              <p:cNvSpPr>
                <a:spLocks/>
              </p:cNvSpPr>
              <p:nvPr/>
            </p:nvSpPr>
            <p:spPr bwMode="auto">
              <a:xfrm>
                <a:off x="2260602" y="860426"/>
                <a:ext cx="141288" cy="74613"/>
              </a:xfrm>
              <a:custGeom>
                <a:avLst/>
                <a:gdLst>
                  <a:gd name="T0" fmla="*/ 4 w 13"/>
                  <a:gd name="T1" fmla="*/ 1 h 7"/>
                  <a:gd name="T2" fmla="*/ 4 w 13"/>
                  <a:gd name="T3" fmla="*/ 2 h 7"/>
                  <a:gd name="T4" fmla="*/ 5 w 13"/>
                  <a:gd name="T5" fmla="*/ 2 h 7"/>
                  <a:gd name="T6" fmla="*/ 4 w 13"/>
                  <a:gd name="T7" fmla="*/ 3 h 7"/>
                  <a:gd name="T8" fmla="*/ 4 w 13"/>
                  <a:gd name="T9" fmla="*/ 3 h 7"/>
                  <a:gd name="T10" fmla="*/ 3 w 13"/>
                  <a:gd name="T11" fmla="*/ 3 h 7"/>
                  <a:gd name="T12" fmla="*/ 2 w 13"/>
                  <a:gd name="T13" fmla="*/ 3 h 7"/>
                  <a:gd name="T14" fmla="*/ 1 w 13"/>
                  <a:gd name="T15" fmla="*/ 2 h 7"/>
                  <a:gd name="T16" fmla="*/ 1 w 13"/>
                  <a:gd name="T17" fmla="*/ 3 h 7"/>
                  <a:gd name="T18" fmla="*/ 0 w 13"/>
                  <a:gd name="T19" fmla="*/ 3 h 7"/>
                  <a:gd name="T20" fmla="*/ 0 w 13"/>
                  <a:gd name="T21" fmla="*/ 4 h 7"/>
                  <a:gd name="T22" fmla="*/ 1 w 13"/>
                  <a:gd name="T23" fmla="*/ 4 h 7"/>
                  <a:gd name="T24" fmla="*/ 2 w 13"/>
                  <a:gd name="T25" fmla="*/ 5 h 7"/>
                  <a:gd name="T26" fmla="*/ 3 w 13"/>
                  <a:gd name="T27" fmla="*/ 6 h 7"/>
                  <a:gd name="T28" fmla="*/ 3 w 13"/>
                  <a:gd name="T29" fmla="*/ 6 h 7"/>
                  <a:gd name="T30" fmla="*/ 5 w 13"/>
                  <a:gd name="T31" fmla="*/ 6 h 7"/>
                  <a:gd name="T32" fmla="*/ 6 w 13"/>
                  <a:gd name="T33" fmla="*/ 6 h 7"/>
                  <a:gd name="T34" fmla="*/ 7 w 13"/>
                  <a:gd name="T35" fmla="*/ 6 h 7"/>
                  <a:gd name="T36" fmla="*/ 8 w 13"/>
                  <a:gd name="T37" fmla="*/ 6 h 7"/>
                  <a:gd name="T38" fmla="*/ 9 w 13"/>
                  <a:gd name="T39" fmla="*/ 5 h 7"/>
                  <a:gd name="T40" fmla="*/ 10 w 13"/>
                  <a:gd name="T41" fmla="*/ 4 h 7"/>
                  <a:gd name="T42" fmla="*/ 10 w 13"/>
                  <a:gd name="T43" fmla="*/ 4 h 7"/>
                  <a:gd name="T44" fmla="*/ 10 w 13"/>
                  <a:gd name="T45" fmla="*/ 3 h 7"/>
                  <a:gd name="T46" fmla="*/ 9 w 13"/>
                  <a:gd name="T47" fmla="*/ 3 h 7"/>
                  <a:gd name="T48" fmla="*/ 10 w 13"/>
                  <a:gd name="T49" fmla="*/ 2 h 7"/>
                  <a:gd name="T50" fmla="*/ 11 w 13"/>
                  <a:gd name="T51" fmla="*/ 2 h 7"/>
                  <a:gd name="T52" fmla="*/ 12 w 13"/>
                  <a:gd name="T53" fmla="*/ 2 h 7"/>
                  <a:gd name="T54" fmla="*/ 12 w 13"/>
                  <a:gd name="T55" fmla="*/ 1 h 7"/>
                  <a:gd name="T56" fmla="*/ 11 w 13"/>
                  <a:gd name="T57" fmla="*/ 1 h 7"/>
                  <a:gd name="T58" fmla="*/ 9 w 13"/>
                  <a:gd name="T59" fmla="*/ 1 h 7"/>
                  <a:gd name="T60" fmla="*/ 8 w 13"/>
                  <a:gd name="T61" fmla="*/ 1 h 7"/>
                  <a:gd name="T62" fmla="*/ 6 w 13"/>
                  <a:gd name="T63" fmla="*/ 1 h 7"/>
                  <a:gd name="T64" fmla="*/ 4 w 13"/>
                  <a:gd name="T65" fmla="*/ 1 h 7"/>
                  <a:gd name="T66" fmla="*/ 4 w 13"/>
                  <a:gd name="T6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7">
                    <a:moveTo>
                      <a:pt x="4" y="1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3" y="1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7" name="Freeform 196"/>
              <p:cNvSpPr>
                <a:spLocks/>
              </p:cNvSpPr>
              <p:nvPr/>
            </p:nvSpPr>
            <p:spPr bwMode="auto">
              <a:xfrm>
                <a:off x="2379664" y="730251"/>
                <a:ext cx="96838" cy="53975"/>
              </a:xfrm>
              <a:custGeom>
                <a:avLst/>
                <a:gdLst>
                  <a:gd name="T0" fmla="*/ 1 w 9"/>
                  <a:gd name="T1" fmla="*/ 3 h 5"/>
                  <a:gd name="T2" fmla="*/ 2 w 9"/>
                  <a:gd name="T3" fmla="*/ 3 h 5"/>
                  <a:gd name="T4" fmla="*/ 4 w 9"/>
                  <a:gd name="T5" fmla="*/ 3 h 5"/>
                  <a:gd name="T6" fmla="*/ 5 w 9"/>
                  <a:gd name="T7" fmla="*/ 3 h 5"/>
                  <a:gd name="T8" fmla="*/ 6 w 9"/>
                  <a:gd name="T9" fmla="*/ 4 h 5"/>
                  <a:gd name="T10" fmla="*/ 6 w 9"/>
                  <a:gd name="T11" fmla="*/ 5 h 5"/>
                  <a:gd name="T12" fmla="*/ 7 w 9"/>
                  <a:gd name="T13" fmla="*/ 4 h 5"/>
                  <a:gd name="T14" fmla="*/ 8 w 9"/>
                  <a:gd name="T15" fmla="*/ 3 h 5"/>
                  <a:gd name="T16" fmla="*/ 9 w 9"/>
                  <a:gd name="T17" fmla="*/ 3 h 5"/>
                  <a:gd name="T18" fmla="*/ 9 w 9"/>
                  <a:gd name="T19" fmla="*/ 2 h 5"/>
                  <a:gd name="T20" fmla="*/ 8 w 9"/>
                  <a:gd name="T21" fmla="*/ 1 h 5"/>
                  <a:gd name="T22" fmla="*/ 7 w 9"/>
                  <a:gd name="T23" fmla="*/ 1 h 5"/>
                  <a:gd name="T24" fmla="*/ 6 w 9"/>
                  <a:gd name="T25" fmla="*/ 1 h 5"/>
                  <a:gd name="T26" fmla="*/ 5 w 9"/>
                  <a:gd name="T27" fmla="*/ 1 h 5"/>
                  <a:gd name="T28" fmla="*/ 3 w 9"/>
                  <a:gd name="T29" fmla="*/ 0 h 5"/>
                  <a:gd name="T30" fmla="*/ 2 w 9"/>
                  <a:gd name="T31" fmla="*/ 1 h 5"/>
                  <a:gd name="T32" fmla="*/ 1 w 9"/>
                  <a:gd name="T33" fmla="*/ 1 h 5"/>
                  <a:gd name="T34" fmla="*/ 1 w 9"/>
                  <a:gd name="T35" fmla="*/ 2 h 5"/>
                  <a:gd name="T36" fmla="*/ 0 w 9"/>
                  <a:gd name="T37" fmla="*/ 2 h 5"/>
                  <a:gd name="T38" fmla="*/ 1 w 9"/>
                  <a:gd name="T3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5">
                    <a:moveTo>
                      <a:pt x="1" y="3"/>
                    </a:move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5" y="2"/>
                      <a:pt x="5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7" y="4"/>
                      <a:pt x="7" y="4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8" name="Freeform 197"/>
              <p:cNvSpPr>
                <a:spLocks/>
              </p:cNvSpPr>
              <p:nvPr/>
            </p:nvSpPr>
            <p:spPr bwMode="auto">
              <a:xfrm>
                <a:off x="2368552" y="795339"/>
                <a:ext cx="87313" cy="42863"/>
              </a:xfrm>
              <a:custGeom>
                <a:avLst/>
                <a:gdLst>
                  <a:gd name="T0" fmla="*/ 0 w 8"/>
                  <a:gd name="T1" fmla="*/ 3 h 4"/>
                  <a:gd name="T2" fmla="*/ 0 w 8"/>
                  <a:gd name="T3" fmla="*/ 4 h 4"/>
                  <a:gd name="T4" fmla="*/ 1 w 8"/>
                  <a:gd name="T5" fmla="*/ 4 h 4"/>
                  <a:gd name="T6" fmla="*/ 3 w 8"/>
                  <a:gd name="T7" fmla="*/ 4 h 4"/>
                  <a:gd name="T8" fmla="*/ 4 w 8"/>
                  <a:gd name="T9" fmla="*/ 4 h 4"/>
                  <a:gd name="T10" fmla="*/ 5 w 8"/>
                  <a:gd name="T11" fmla="*/ 3 h 4"/>
                  <a:gd name="T12" fmla="*/ 5 w 8"/>
                  <a:gd name="T13" fmla="*/ 3 h 4"/>
                  <a:gd name="T14" fmla="*/ 7 w 8"/>
                  <a:gd name="T15" fmla="*/ 2 h 4"/>
                  <a:gd name="T16" fmla="*/ 7 w 8"/>
                  <a:gd name="T17" fmla="*/ 1 h 4"/>
                  <a:gd name="T18" fmla="*/ 8 w 8"/>
                  <a:gd name="T19" fmla="*/ 1 h 4"/>
                  <a:gd name="T20" fmla="*/ 7 w 8"/>
                  <a:gd name="T21" fmla="*/ 0 h 4"/>
                  <a:gd name="T22" fmla="*/ 6 w 8"/>
                  <a:gd name="T23" fmla="*/ 1 h 4"/>
                  <a:gd name="T24" fmla="*/ 6 w 8"/>
                  <a:gd name="T25" fmla="*/ 1 h 4"/>
                  <a:gd name="T26" fmla="*/ 5 w 8"/>
                  <a:gd name="T27" fmla="*/ 0 h 4"/>
                  <a:gd name="T28" fmla="*/ 4 w 8"/>
                  <a:gd name="T29" fmla="*/ 0 h 4"/>
                  <a:gd name="T30" fmla="*/ 3 w 8"/>
                  <a:gd name="T31" fmla="*/ 0 h 4"/>
                  <a:gd name="T32" fmla="*/ 2 w 8"/>
                  <a:gd name="T33" fmla="*/ 0 h 4"/>
                  <a:gd name="T34" fmla="*/ 1 w 8"/>
                  <a:gd name="T35" fmla="*/ 1 h 4"/>
                  <a:gd name="T36" fmla="*/ 1 w 8"/>
                  <a:gd name="T37" fmla="*/ 1 h 4"/>
                  <a:gd name="T38" fmla="*/ 0 w 8"/>
                  <a:gd name="T39" fmla="*/ 2 h 4"/>
                  <a:gd name="T40" fmla="*/ 0 w 8"/>
                  <a:gd name="T41" fmla="*/ 3 h 4"/>
                  <a:gd name="T42" fmla="*/ 0 w 8"/>
                  <a:gd name="T4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9" name="Freeform 198"/>
              <p:cNvSpPr>
                <a:spLocks/>
              </p:cNvSpPr>
              <p:nvPr/>
            </p:nvSpPr>
            <p:spPr bwMode="auto">
              <a:xfrm>
                <a:off x="2444752" y="827089"/>
                <a:ext cx="53975" cy="22225"/>
              </a:xfrm>
              <a:custGeom>
                <a:avLst/>
                <a:gdLst>
                  <a:gd name="T0" fmla="*/ 2 w 5"/>
                  <a:gd name="T1" fmla="*/ 2 h 2"/>
                  <a:gd name="T2" fmla="*/ 4 w 5"/>
                  <a:gd name="T3" fmla="*/ 1 h 2"/>
                  <a:gd name="T4" fmla="*/ 4 w 5"/>
                  <a:gd name="T5" fmla="*/ 1 h 2"/>
                  <a:gd name="T6" fmla="*/ 5 w 5"/>
                  <a:gd name="T7" fmla="*/ 1 h 2"/>
                  <a:gd name="T8" fmla="*/ 4 w 5"/>
                  <a:gd name="T9" fmla="*/ 0 h 2"/>
                  <a:gd name="T10" fmla="*/ 4 w 5"/>
                  <a:gd name="T11" fmla="*/ 0 h 2"/>
                  <a:gd name="T12" fmla="*/ 3 w 5"/>
                  <a:gd name="T13" fmla="*/ 0 h 2"/>
                  <a:gd name="T14" fmla="*/ 1 w 5"/>
                  <a:gd name="T15" fmla="*/ 0 h 2"/>
                  <a:gd name="T16" fmla="*/ 0 w 5"/>
                  <a:gd name="T17" fmla="*/ 0 h 2"/>
                  <a:gd name="T18" fmla="*/ 0 w 5"/>
                  <a:gd name="T19" fmla="*/ 1 h 2"/>
                  <a:gd name="T20" fmla="*/ 0 w 5"/>
                  <a:gd name="T21" fmla="*/ 1 h 2"/>
                  <a:gd name="T22" fmla="*/ 1 w 5"/>
                  <a:gd name="T23" fmla="*/ 2 h 2"/>
                  <a:gd name="T24" fmla="*/ 2 w 5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0" name="Freeform 199"/>
              <p:cNvSpPr>
                <a:spLocks/>
              </p:cNvSpPr>
              <p:nvPr/>
            </p:nvSpPr>
            <p:spPr bwMode="auto">
              <a:xfrm>
                <a:off x="2390777" y="860426"/>
                <a:ext cx="130175" cy="53975"/>
              </a:xfrm>
              <a:custGeom>
                <a:avLst/>
                <a:gdLst>
                  <a:gd name="T0" fmla="*/ 3 w 12"/>
                  <a:gd name="T1" fmla="*/ 1 h 5"/>
                  <a:gd name="T2" fmla="*/ 2 w 12"/>
                  <a:gd name="T3" fmla="*/ 1 h 5"/>
                  <a:gd name="T4" fmla="*/ 2 w 12"/>
                  <a:gd name="T5" fmla="*/ 2 h 5"/>
                  <a:gd name="T6" fmla="*/ 1 w 12"/>
                  <a:gd name="T7" fmla="*/ 2 h 5"/>
                  <a:gd name="T8" fmla="*/ 0 w 12"/>
                  <a:gd name="T9" fmla="*/ 3 h 5"/>
                  <a:gd name="T10" fmla="*/ 0 w 12"/>
                  <a:gd name="T11" fmla="*/ 4 h 5"/>
                  <a:gd name="T12" fmla="*/ 0 w 12"/>
                  <a:gd name="T13" fmla="*/ 5 h 5"/>
                  <a:gd name="T14" fmla="*/ 1 w 12"/>
                  <a:gd name="T15" fmla="*/ 5 h 5"/>
                  <a:gd name="T16" fmla="*/ 2 w 12"/>
                  <a:gd name="T17" fmla="*/ 5 h 5"/>
                  <a:gd name="T18" fmla="*/ 3 w 12"/>
                  <a:gd name="T19" fmla="*/ 4 h 5"/>
                  <a:gd name="T20" fmla="*/ 3 w 12"/>
                  <a:gd name="T21" fmla="*/ 4 h 5"/>
                  <a:gd name="T22" fmla="*/ 4 w 12"/>
                  <a:gd name="T23" fmla="*/ 3 h 5"/>
                  <a:gd name="T24" fmla="*/ 5 w 12"/>
                  <a:gd name="T25" fmla="*/ 3 h 5"/>
                  <a:gd name="T26" fmla="*/ 6 w 12"/>
                  <a:gd name="T27" fmla="*/ 3 h 5"/>
                  <a:gd name="T28" fmla="*/ 7 w 12"/>
                  <a:gd name="T29" fmla="*/ 3 h 5"/>
                  <a:gd name="T30" fmla="*/ 8 w 12"/>
                  <a:gd name="T31" fmla="*/ 3 h 5"/>
                  <a:gd name="T32" fmla="*/ 9 w 12"/>
                  <a:gd name="T33" fmla="*/ 2 h 5"/>
                  <a:gd name="T34" fmla="*/ 10 w 12"/>
                  <a:gd name="T35" fmla="*/ 2 h 5"/>
                  <a:gd name="T36" fmla="*/ 11 w 12"/>
                  <a:gd name="T37" fmla="*/ 1 h 5"/>
                  <a:gd name="T38" fmla="*/ 12 w 12"/>
                  <a:gd name="T39" fmla="*/ 0 h 5"/>
                  <a:gd name="T40" fmla="*/ 12 w 12"/>
                  <a:gd name="T41" fmla="*/ 0 h 5"/>
                  <a:gd name="T42" fmla="*/ 11 w 12"/>
                  <a:gd name="T43" fmla="*/ 0 h 5"/>
                  <a:gd name="T44" fmla="*/ 10 w 12"/>
                  <a:gd name="T45" fmla="*/ 0 h 5"/>
                  <a:gd name="T46" fmla="*/ 9 w 12"/>
                  <a:gd name="T47" fmla="*/ 0 h 5"/>
                  <a:gd name="T48" fmla="*/ 8 w 12"/>
                  <a:gd name="T49" fmla="*/ 0 h 5"/>
                  <a:gd name="T50" fmla="*/ 6 w 12"/>
                  <a:gd name="T51" fmla="*/ 0 h 5"/>
                  <a:gd name="T52" fmla="*/ 5 w 12"/>
                  <a:gd name="T53" fmla="*/ 0 h 5"/>
                  <a:gd name="T54" fmla="*/ 3 w 12"/>
                  <a:gd name="T5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" h="5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1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10" y="2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1" name="Freeform 200"/>
              <p:cNvSpPr>
                <a:spLocks/>
              </p:cNvSpPr>
              <p:nvPr/>
            </p:nvSpPr>
            <p:spPr bwMode="auto">
              <a:xfrm>
                <a:off x="2498727" y="750889"/>
                <a:ext cx="53975" cy="22225"/>
              </a:xfrm>
              <a:custGeom>
                <a:avLst/>
                <a:gdLst>
                  <a:gd name="T0" fmla="*/ 1 w 5"/>
                  <a:gd name="T1" fmla="*/ 1 h 2"/>
                  <a:gd name="T2" fmla="*/ 2 w 5"/>
                  <a:gd name="T3" fmla="*/ 1 h 2"/>
                  <a:gd name="T4" fmla="*/ 2 w 5"/>
                  <a:gd name="T5" fmla="*/ 1 h 2"/>
                  <a:gd name="T6" fmla="*/ 4 w 5"/>
                  <a:gd name="T7" fmla="*/ 1 h 2"/>
                  <a:gd name="T8" fmla="*/ 5 w 5"/>
                  <a:gd name="T9" fmla="*/ 1 h 2"/>
                  <a:gd name="T10" fmla="*/ 5 w 5"/>
                  <a:gd name="T11" fmla="*/ 1 h 2"/>
                  <a:gd name="T12" fmla="*/ 5 w 5"/>
                  <a:gd name="T13" fmla="*/ 0 h 2"/>
                  <a:gd name="T14" fmla="*/ 4 w 5"/>
                  <a:gd name="T15" fmla="*/ 0 h 2"/>
                  <a:gd name="T16" fmla="*/ 3 w 5"/>
                  <a:gd name="T17" fmla="*/ 0 h 2"/>
                  <a:gd name="T18" fmla="*/ 2 w 5"/>
                  <a:gd name="T19" fmla="*/ 0 h 2"/>
                  <a:gd name="T20" fmla="*/ 1 w 5"/>
                  <a:gd name="T21" fmla="*/ 0 h 2"/>
                  <a:gd name="T22" fmla="*/ 1 w 5"/>
                  <a:gd name="T23" fmla="*/ 0 h 2"/>
                  <a:gd name="T24" fmla="*/ 1 w 5"/>
                  <a:gd name="T25" fmla="*/ 1 h 2"/>
                  <a:gd name="T26" fmla="*/ 1 w 5"/>
                  <a:gd name="T2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2" name="Freeform 201"/>
              <p:cNvSpPr>
                <a:spLocks/>
              </p:cNvSpPr>
              <p:nvPr/>
            </p:nvSpPr>
            <p:spPr bwMode="auto">
              <a:xfrm>
                <a:off x="2509839" y="773114"/>
                <a:ext cx="53975" cy="11113"/>
              </a:xfrm>
              <a:custGeom>
                <a:avLst/>
                <a:gdLst>
                  <a:gd name="T0" fmla="*/ 3 w 5"/>
                  <a:gd name="T1" fmla="*/ 0 h 1"/>
                  <a:gd name="T2" fmla="*/ 1 w 5"/>
                  <a:gd name="T3" fmla="*/ 0 h 1"/>
                  <a:gd name="T4" fmla="*/ 1 w 5"/>
                  <a:gd name="T5" fmla="*/ 0 h 1"/>
                  <a:gd name="T6" fmla="*/ 1 w 5"/>
                  <a:gd name="T7" fmla="*/ 1 h 1"/>
                  <a:gd name="T8" fmla="*/ 2 w 5"/>
                  <a:gd name="T9" fmla="*/ 1 h 1"/>
                  <a:gd name="T10" fmla="*/ 2 w 5"/>
                  <a:gd name="T11" fmla="*/ 1 h 1"/>
                  <a:gd name="T12" fmla="*/ 3 w 5"/>
                  <a:gd name="T13" fmla="*/ 1 h 1"/>
                  <a:gd name="T14" fmla="*/ 5 w 5"/>
                  <a:gd name="T15" fmla="*/ 1 h 1"/>
                  <a:gd name="T16" fmla="*/ 5 w 5"/>
                  <a:gd name="T17" fmla="*/ 0 h 1"/>
                  <a:gd name="T18" fmla="*/ 4 w 5"/>
                  <a:gd name="T19" fmla="*/ 0 h 1"/>
                  <a:gd name="T20" fmla="*/ 3 w 5"/>
                  <a:gd name="T2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1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3" name="Freeform 202"/>
              <p:cNvSpPr>
                <a:spLocks/>
              </p:cNvSpPr>
              <p:nvPr/>
            </p:nvSpPr>
            <p:spPr bwMode="auto">
              <a:xfrm>
                <a:off x="2476502" y="784226"/>
                <a:ext cx="280988" cy="76200"/>
              </a:xfrm>
              <a:custGeom>
                <a:avLst/>
                <a:gdLst>
                  <a:gd name="T0" fmla="*/ 1 w 26"/>
                  <a:gd name="T1" fmla="*/ 2 h 7"/>
                  <a:gd name="T2" fmla="*/ 2 w 26"/>
                  <a:gd name="T3" fmla="*/ 2 h 7"/>
                  <a:gd name="T4" fmla="*/ 4 w 26"/>
                  <a:gd name="T5" fmla="*/ 2 h 7"/>
                  <a:gd name="T6" fmla="*/ 5 w 26"/>
                  <a:gd name="T7" fmla="*/ 2 h 7"/>
                  <a:gd name="T8" fmla="*/ 5 w 26"/>
                  <a:gd name="T9" fmla="*/ 2 h 7"/>
                  <a:gd name="T10" fmla="*/ 5 w 26"/>
                  <a:gd name="T11" fmla="*/ 3 h 7"/>
                  <a:gd name="T12" fmla="*/ 5 w 26"/>
                  <a:gd name="T13" fmla="*/ 4 h 7"/>
                  <a:gd name="T14" fmla="*/ 4 w 26"/>
                  <a:gd name="T15" fmla="*/ 4 h 7"/>
                  <a:gd name="T16" fmla="*/ 4 w 26"/>
                  <a:gd name="T17" fmla="*/ 5 h 7"/>
                  <a:gd name="T18" fmla="*/ 4 w 26"/>
                  <a:gd name="T19" fmla="*/ 5 h 7"/>
                  <a:gd name="T20" fmla="*/ 5 w 26"/>
                  <a:gd name="T21" fmla="*/ 5 h 7"/>
                  <a:gd name="T22" fmla="*/ 6 w 26"/>
                  <a:gd name="T23" fmla="*/ 6 h 7"/>
                  <a:gd name="T24" fmla="*/ 7 w 26"/>
                  <a:gd name="T25" fmla="*/ 6 h 7"/>
                  <a:gd name="T26" fmla="*/ 8 w 26"/>
                  <a:gd name="T27" fmla="*/ 5 h 7"/>
                  <a:gd name="T28" fmla="*/ 9 w 26"/>
                  <a:gd name="T29" fmla="*/ 5 h 7"/>
                  <a:gd name="T30" fmla="*/ 9 w 26"/>
                  <a:gd name="T31" fmla="*/ 6 h 7"/>
                  <a:gd name="T32" fmla="*/ 10 w 26"/>
                  <a:gd name="T33" fmla="*/ 6 h 7"/>
                  <a:gd name="T34" fmla="*/ 12 w 26"/>
                  <a:gd name="T35" fmla="*/ 6 h 7"/>
                  <a:gd name="T36" fmla="*/ 13 w 26"/>
                  <a:gd name="T37" fmla="*/ 5 h 7"/>
                  <a:gd name="T38" fmla="*/ 15 w 26"/>
                  <a:gd name="T39" fmla="*/ 6 h 7"/>
                  <a:gd name="T40" fmla="*/ 16 w 26"/>
                  <a:gd name="T41" fmla="*/ 6 h 7"/>
                  <a:gd name="T42" fmla="*/ 17 w 26"/>
                  <a:gd name="T43" fmla="*/ 5 h 7"/>
                  <a:gd name="T44" fmla="*/ 18 w 26"/>
                  <a:gd name="T45" fmla="*/ 6 h 7"/>
                  <a:gd name="T46" fmla="*/ 19 w 26"/>
                  <a:gd name="T47" fmla="*/ 6 h 7"/>
                  <a:gd name="T48" fmla="*/ 21 w 26"/>
                  <a:gd name="T49" fmla="*/ 7 h 7"/>
                  <a:gd name="T50" fmla="*/ 22 w 26"/>
                  <a:gd name="T51" fmla="*/ 6 h 7"/>
                  <a:gd name="T52" fmla="*/ 23 w 26"/>
                  <a:gd name="T53" fmla="*/ 6 h 7"/>
                  <a:gd name="T54" fmla="*/ 24 w 26"/>
                  <a:gd name="T55" fmla="*/ 6 h 7"/>
                  <a:gd name="T56" fmla="*/ 25 w 26"/>
                  <a:gd name="T57" fmla="*/ 5 h 7"/>
                  <a:gd name="T58" fmla="*/ 25 w 26"/>
                  <a:gd name="T59" fmla="*/ 5 h 7"/>
                  <a:gd name="T60" fmla="*/ 26 w 26"/>
                  <a:gd name="T61" fmla="*/ 4 h 7"/>
                  <a:gd name="T62" fmla="*/ 25 w 26"/>
                  <a:gd name="T63" fmla="*/ 3 h 7"/>
                  <a:gd name="T64" fmla="*/ 24 w 26"/>
                  <a:gd name="T65" fmla="*/ 3 h 7"/>
                  <a:gd name="T66" fmla="*/ 23 w 26"/>
                  <a:gd name="T67" fmla="*/ 3 h 7"/>
                  <a:gd name="T68" fmla="*/ 22 w 26"/>
                  <a:gd name="T69" fmla="*/ 3 h 7"/>
                  <a:gd name="T70" fmla="*/ 21 w 26"/>
                  <a:gd name="T71" fmla="*/ 3 h 7"/>
                  <a:gd name="T72" fmla="*/ 20 w 26"/>
                  <a:gd name="T73" fmla="*/ 3 h 7"/>
                  <a:gd name="T74" fmla="*/ 19 w 26"/>
                  <a:gd name="T75" fmla="*/ 3 h 7"/>
                  <a:gd name="T76" fmla="*/ 18 w 26"/>
                  <a:gd name="T77" fmla="*/ 3 h 7"/>
                  <a:gd name="T78" fmla="*/ 16 w 26"/>
                  <a:gd name="T79" fmla="*/ 3 h 7"/>
                  <a:gd name="T80" fmla="*/ 15 w 26"/>
                  <a:gd name="T81" fmla="*/ 4 h 7"/>
                  <a:gd name="T82" fmla="*/ 13 w 26"/>
                  <a:gd name="T83" fmla="*/ 4 h 7"/>
                  <a:gd name="T84" fmla="*/ 12 w 26"/>
                  <a:gd name="T85" fmla="*/ 3 h 7"/>
                  <a:gd name="T86" fmla="*/ 11 w 26"/>
                  <a:gd name="T87" fmla="*/ 3 h 7"/>
                  <a:gd name="T88" fmla="*/ 10 w 26"/>
                  <a:gd name="T89" fmla="*/ 4 h 7"/>
                  <a:gd name="T90" fmla="*/ 10 w 26"/>
                  <a:gd name="T91" fmla="*/ 3 h 7"/>
                  <a:gd name="T92" fmla="*/ 10 w 26"/>
                  <a:gd name="T93" fmla="*/ 3 h 7"/>
                  <a:gd name="T94" fmla="*/ 11 w 26"/>
                  <a:gd name="T95" fmla="*/ 2 h 7"/>
                  <a:gd name="T96" fmla="*/ 10 w 26"/>
                  <a:gd name="T97" fmla="*/ 2 h 7"/>
                  <a:gd name="T98" fmla="*/ 9 w 26"/>
                  <a:gd name="T99" fmla="*/ 1 h 7"/>
                  <a:gd name="T100" fmla="*/ 8 w 26"/>
                  <a:gd name="T101" fmla="*/ 1 h 7"/>
                  <a:gd name="T102" fmla="*/ 6 w 26"/>
                  <a:gd name="T103" fmla="*/ 1 h 7"/>
                  <a:gd name="T104" fmla="*/ 6 w 26"/>
                  <a:gd name="T105" fmla="*/ 1 h 7"/>
                  <a:gd name="T106" fmla="*/ 5 w 26"/>
                  <a:gd name="T107" fmla="*/ 1 h 7"/>
                  <a:gd name="T108" fmla="*/ 3 w 26"/>
                  <a:gd name="T109" fmla="*/ 1 h 7"/>
                  <a:gd name="T110" fmla="*/ 2 w 26"/>
                  <a:gd name="T111" fmla="*/ 1 h 7"/>
                  <a:gd name="T112" fmla="*/ 1 w 26"/>
                  <a:gd name="T113" fmla="*/ 1 h 7"/>
                  <a:gd name="T114" fmla="*/ 0 w 26"/>
                  <a:gd name="T115" fmla="*/ 1 h 7"/>
                  <a:gd name="T116" fmla="*/ 1 w 26"/>
                  <a:gd name="T11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7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6"/>
                      <a:pt x="10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4" y="5"/>
                      <a:pt x="14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6"/>
                      <a:pt x="17" y="5"/>
                      <a:pt x="17" y="5"/>
                    </a:cubicBezTo>
                    <a:cubicBezTo>
                      <a:pt x="18" y="5"/>
                      <a:pt x="18" y="5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7"/>
                      <a:pt x="20" y="7"/>
                      <a:pt x="21" y="7"/>
                    </a:cubicBezTo>
                    <a:cubicBezTo>
                      <a:pt x="21" y="7"/>
                      <a:pt x="21" y="7"/>
                      <a:pt x="22" y="6"/>
                    </a:cubicBez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6"/>
                      <a:pt x="24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4" name="Freeform 203"/>
              <p:cNvSpPr>
                <a:spLocks/>
              </p:cNvSpPr>
              <p:nvPr/>
            </p:nvSpPr>
            <p:spPr bwMode="auto">
              <a:xfrm>
                <a:off x="2584452" y="773114"/>
                <a:ext cx="44450" cy="11113"/>
              </a:xfrm>
              <a:custGeom>
                <a:avLst/>
                <a:gdLst>
                  <a:gd name="T0" fmla="*/ 3 w 4"/>
                  <a:gd name="T1" fmla="*/ 0 h 1"/>
                  <a:gd name="T2" fmla="*/ 2 w 4"/>
                  <a:gd name="T3" fmla="*/ 0 h 1"/>
                  <a:gd name="T4" fmla="*/ 1 w 4"/>
                  <a:gd name="T5" fmla="*/ 0 h 1"/>
                  <a:gd name="T6" fmla="*/ 0 w 4"/>
                  <a:gd name="T7" fmla="*/ 1 h 1"/>
                  <a:gd name="T8" fmla="*/ 1 w 4"/>
                  <a:gd name="T9" fmla="*/ 1 h 1"/>
                  <a:gd name="T10" fmla="*/ 2 w 4"/>
                  <a:gd name="T11" fmla="*/ 1 h 1"/>
                  <a:gd name="T12" fmla="*/ 3 w 4"/>
                  <a:gd name="T13" fmla="*/ 1 h 1"/>
                  <a:gd name="T14" fmla="*/ 3 w 4"/>
                  <a:gd name="T15" fmla="*/ 1 h 1"/>
                  <a:gd name="T16" fmla="*/ 4 w 4"/>
                  <a:gd name="T17" fmla="*/ 0 h 1"/>
                  <a:gd name="T18" fmla="*/ 3 w 4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5" name="Freeform 204"/>
              <p:cNvSpPr>
                <a:spLocks/>
              </p:cNvSpPr>
              <p:nvPr/>
            </p:nvSpPr>
            <p:spPr bwMode="auto">
              <a:xfrm>
                <a:off x="2368552" y="1076326"/>
                <a:ext cx="161925" cy="74613"/>
              </a:xfrm>
              <a:custGeom>
                <a:avLst/>
                <a:gdLst>
                  <a:gd name="T0" fmla="*/ 14 w 15"/>
                  <a:gd name="T1" fmla="*/ 5 h 7"/>
                  <a:gd name="T2" fmla="*/ 14 w 15"/>
                  <a:gd name="T3" fmla="*/ 4 h 7"/>
                  <a:gd name="T4" fmla="*/ 13 w 15"/>
                  <a:gd name="T5" fmla="*/ 4 h 7"/>
                  <a:gd name="T6" fmla="*/ 13 w 15"/>
                  <a:gd name="T7" fmla="*/ 4 h 7"/>
                  <a:gd name="T8" fmla="*/ 12 w 15"/>
                  <a:gd name="T9" fmla="*/ 3 h 7"/>
                  <a:gd name="T10" fmla="*/ 11 w 15"/>
                  <a:gd name="T11" fmla="*/ 2 h 7"/>
                  <a:gd name="T12" fmla="*/ 10 w 15"/>
                  <a:gd name="T13" fmla="*/ 1 h 7"/>
                  <a:gd name="T14" fmla="*/ 9 w 15"/>
                  <a:gd name="T15" fmla="*/ 1 h 7"/>
                  <a:gd name="T16" fmla="*/ 9 w 15"/>
                  <a:gd name="T17" fmla="*/ 0 h 7"/>
                  <a:gd name="T18" fmla="*/ 9 w 15"/>
                  <a:gd name="T19" fmla="*/ 0 h 7"/>
                  <a:gd name="T20" fmla="*/ 7 w 15"/>
                  <a:gd name="T21" fmla="*/ 0 h 7"/>
                  <a:gd name="T22" fmla="*/ 6 w 15"/>
                  <a:gd name="T23" fmla="*/ 1 h 7"/>
                  <a:gd name="T24" fmla="*/ 5 w 15"/>
                  <a:gd name="T25" fmla="*/ 2 h 7"/>
                  <a:gd name="T26" fmla="*/ 5 w 15"/>
                  <a:gd name="T27" fmla="*/ 3 h 7"/>
                  <a:gd name="T28" fmla="*/ 4 w 15"/>
                  <a:gd name="T29" fmla="*/ 3 h 7"/>
                  <a:gd name="T30" fmla="*/ 3 w 15"/>
                  <a:gd name="T31" fmla="*/ 4 h 7"/>
                  <a:gd name="T32" fmla="*/ 2 w 15"/>
                  <a:gd name="T33" fmla="*/ 4 h 7"/>
                  <a:gd name="T34" fmla="*/ 2 w 15"/>
                  <a:gd name="T35" fmla="*/ 4 h 7"/>
                  <a:gd name="T36" fmla="*/ 1 w 15"/>
                  <a:gd name="T37" fmla="*/ 5 h 7"/>
                  <a:gd name="T38" fmla="*/ 1 w 15"/>
                  <a:gd name="T39" fmla="*/ 5 h 7"/>
                  <a:gd name="T40" fmla="*/ 1 w 15"/>
                  <a:gd name="T41" fmla="*/ 6 h 7"/>
                  <a:gd name="T42" fmla="*/ 1 w 15"/>
                  <a:gd name="T43" fmla="*/ 5 h 7"/>
                  <a:gd name="T44" fmla="*/ 2 w 15"/>
                  <a:gd name="T45" fmla="*/ 5 h 7"/>
                  <a:gd name="T46" fmla="*/ 3 w 15"/>
                  <a:gd name="T47" fmla="*/ 6 h 7"/>
                  <a:gd name="T48" fmla="*/ 3 w 15"/>
                  <a:gd name="T49" fmla="*/ 7 h 7"/>
                  <a:gd name="T50" fmla="*/ 5 w 15"/>
                  <a:gd name="T51" fmla="*/ 6 h 7"/>
                  <a:gd name="T52" fmla="*/ 5 w 15"/>
                  <a:gd name="T53" fmla="*/ 6 h 7"/>
                  <a:gd name="T54" fmla="*/ 6 w 15"/>
                  <a:gd name="T55" fmla="*/ 6 h 7"/>
                  <a:gd name="T56" fmla="*/ 7 w 15"/>
                  <a:gd name="T57" fmla="*/ 5 h 7"/>
                  <a:gd name="T58" fmla="*/ 8 w 15"/>
                  <a:gd name="T59" fmla="*/ 5 h 7"/>
                  <a:gd name="T60" fmla="*/ 8 w 15"/>
                  <a:gd name="T61" fmla="*/ 4 h 7"/>
                  <a:gd name="T62" fmla="*/ 9 w 15"/>
                  <a:gd name="T63" fmla="*/ 5 h 7"/>
                  <a:gd name="T64" fmla="*/ 10 w 15"/>
                  <a:gd name="T65" fmla="*/ 5 h 7"/>
                  <a:gd name="T66" fmla="*/ 11 w 15"/>
                  <a:gd name="T67" fmla="*/ 6 h 7"/>
                  <a:gd name="T68" fmla="*/ 12 w 15"/>
                  <a:gd name="T69" fmla="*/ 6 h 7"/>
                  <a:gd name="T70" fmla="*/ 13 w 15"/>
                  <a:gd name="T71" fmla="*/ 6 h 7"/>
                  <a:gd name="T72" fmla="*/ 14 w 15"/>
                  <a:gd name="T73" fmla="*/ 6 h 7"/>
                  <a:gd name="T74" fmla="*/ 14 w 15"/>
                  <a:gd name="T7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" h="7">
                    <a:moveTo>
                      <a:pt x="14" y="5"/>
                    </a:moveTo>
                    <a:cubicBezTo>
                      <a:pt x="14" y="5"/>
                      <a:pt x="15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7"/>
                      <a:pt x="14" y="6"/>
                      <a:pt x="14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6" name="Freeform 206"/>
              <p:cNvSpPr>
                <a:spLocks/>
              </p:cNvSpPr>
              <p:nvPr/>
            </p:nvSpPr>
            <p:spPr bwMode="auto">
              <a:xfrm>
                <a:off x="2413001" y="1150939"/>
                <a:ext cx="63500" cy="33338"/>
              </a:xfrm>
              <a:custGeom>
                <a:avLst/>
                <a:gdLst>
                  <a:gd name="T0" fmla="*/ 4 w 6"/>
                  <a:gd name="T1" fmla="*/ 2 h 3"/>
                  <a:gd name="T2" fmla="*/ 5 w 6"/>
                  <a:gd name="T3" fmla="*/ 1 h 3"/>
                  <a:gd name="T4" fmla="*/ 5 w 6"/>
                  <a:gd name="T5" fmla="*/ 0 h 3"/>
                  <a:gd name="T6" fmla="*/ 5 w 6"/>
                  <a:gd name="T7" fmla="*/ 0 h 3"/>
                  <a:gd name="T8" fmla="*/ 3 w 6"/>
                  <a:gd name="T9" fmla="*/ 0 h 3"/>
                  <a:gd name="T10" fmla="*/ 2 w 6"/>
                  <a:gd name="T11" fmla="*/ 0 h 3"/>
                  <a:gd name="T12" fmla="*/ 1 w 6"/>
                  <a:gd name="T13" fmla="*/ 1 h 3"/>
                  <a:gd name="T14" fmla="*/ 1 w 6"/>
                  <a:gd name="T15" fmla="*/ 2 h 3"/>
                  <a:gd name="T16" fmla="*/ 1 w 6"/>
                  <a:gd name="T17" fmla="*/ 2 h 3"/>
                  <a:gd name="T18" fmla="*/ 2 w 6"/>
                  <a:gd name="T19" fmla="*/ 2 h 3"/>
                  <a:gd name="T20" fmla="*/ 3 w 6"/>
                  <a:gd name="T21" fmla="*/ 2 h 3"/>
                  <a:gd name="T22" fmla="*/ 4 w 6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3">
                    <a:moveTo>
                      <a:pt x="4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7" name="Freeform 207"/>
              <p:cNvSpPr>
                <a:spLocks/>
              </p:cNvSpPr>
              <p:nvPr/>
            </p:nvSpPr>
            <p:spPr bwMode="auto">
              <a:xfrm>
                <a:off x="2552701" y="1130301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8" name="Freeform 208"/>
              <p:cNvSpPr>
                <a:spLocks/>
              </p:cNvSpPr>
              <p:nvPr/>
            </p:nvSpPr>
            <p:spPr bwMode="auto">
              <a:xfrm>
                <a:off x="2584451" y="1130301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9" name="Freeform 209"/>
              <p:cNvSpPr>
                <a:spLocks/>
              </p:cNvSpPr>
              <p:nvPr/>
            </p:nvSpPr>
            <p:spPr bwMode="auto">
              <a:xfrm>
                <a:off x="2628901" y="968376"/>
                <a:ext cx="31750" cy="31750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0 w 3"/>
                  <a:gd name="T5" fmla="*/ 2 h 3"/>
                  <a:gd name="T6" fmla="*/ 1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1 h 3"/>
                  <a:gd name="T14" fmla="*/ 2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0" name="Freeform 210"/>
              <p:cNvSpPr>
                <a:spLocks/>
              </p:cNvSpPr>
              <p:nvPr/>
            </p:nvSpPr>
            <p:spPr bwMode="auto">
              <a:xfrm>
                <a:off x="2574926" y="687389"/>
                <a:ext cx="182563" cy="85725"/>
              </a:xfrm>
              <a:custGeom>
                <a:avLst/>
                <a:gdLst>
                  <a:gd name="T0" fmla="*/ 1 w 17"/>
                  <a:gd name="T1" fmla="*/ 5 h 8"/>
                  <a:gd name="T2" fmla="*/ 2 w 17"/>
                  <a:gd name="T3" fmla="*/ 5 h 8"/>
                  <a:gd name="T4" fmla="*/ 4 w 17"/>
                  <a:gd name="T5" fmla="*/ 5 h 8"/>
                  <a:gd name="T6" fmla="*/ 5 w 17"/>
                  <a:gd name="T7" fmla="*/ 5 h 8"/>
                  <a:gd name="T8" fmla="*/ 6 w 17"/>
                  <a:gd name="T9" fmla="*/ 5 h 8"/>
                  <a:gd name="T10" fmla="*/ 6 w 17"/>
                  <a:gd name="T11" fmla="*/ 5 h 8"/>
                  <a:gd name="T12" fmla="*/ 4 w 17"/>
                  <a:gd name="T13" fmla="*/ 5 h 8"/>
                  <a:gd name="T14" fmla="*/ 3 w 17"/>
                  <a:gd name="T15" fmla="*/ 6 h 8"/>
                  <a:gd name="T16" fmla="*/ 2 w 17"/>
                  <a:gd name="T17" fmla="*/ 5 h 8"/>
                  <a:gd name="T18" fmla="*/ 1 w 17"/>
                  <a:gd name="T19" fmla="*/ 5 h 8"/>
                  <a:gd name="T20" fmla="*/ 2 w 17"/>
                  <a:gd name="T21" fmla="*/ 6 h 8"/>
                  <a:gd name="T22" fmla="*/ 3 w 17"/>
                  <a:gd name="T23" fmla="*/ 7 h 8"/>
                  <a:gd name="T24" fmla="*/ 3 w 17"/>
                  <a:gd name="T25" fmla="*/ 7 h 8"/>
                  <a:gd name="T26" fmla="*/ 5 w 17"/>
                  <a:gd name="T27" fmla="*/ 7 h 8"/>
                  <a:gd name="T28" fmla="*/ 7 w 17"/>
                  <a:gd name="T29" fmla="*/ 7 h 8"/>
                  <a:gd name="T30" fmla="*/ 7 w 17"/>
                  <a:gd name="T31" fmla="*/ 7 h 8"/>
                  <a:gd name="T32" fmla="*/ 8 w 17"/>
                  <a:gd name="T33" fmla="*/ 6 h 8"/>
                  <a:gd name="T34" fmla="*/ 9 w 17"/>
                  <a:gd name="T35" fmla="*/ 6 h 8"/>
                  <a:gd name="T36" fmla="*/ 11 w 17"/>
                  <a:gd name="T37" fmla="*/ 6 h 8"/>
                  <a:gd name="T38" fmla="*/ 12 w 17"/>
                  <a:gd name="T39" fmla="*/ 5 h 8"/>
                  <a:gd name="T40" fmla="*/ 13 w 17"/>
                  <a:gd name="T41" fmla="*/ 5 h 8"/>
                  <a:gd name="T42" fmla="*/ 15 w 17"/>
                  <a:gd name="T43" fmla="*/ 5 h 8"/>
                  <a:gd name="T44" fmla="*/ 16 w 17"/>
                  <a:gd name="T45" fmla="*/ 5 h 8"/>
                  <a:gd name="T46" fmla="*/ 17 w 17"/>
                  <a:gd name="T47" fmla="*/ 5 h 8"/>
                  <a:gd name="T48" fmla="*/ 17 w 17"/>
                  <a:gd name="T49" fmla="*/ 3 h 8"/>
                  <a:gd name="T50" fmla="*/ 16 w 17"/>
                  <a:gd name="T51" fmla="*/ 4 h 8"/>
                  <a:gd name="T52" fmla="*/ 15 w 17"/>
                  <a:gd name="T53" fmla="*/ 4 h 8"/>
                  <a:gd name="T54" fmla="*/ 14 w 17"/>
                  <a:gd name="T55" fmla="*/ 4 h 8"/>
                  <a:gd name="T56" fmla="*/ 15 w 17"/>
                  <a:gd name="T57" fmla="*/ 3 h 8"/>
                  <a:gd name="T58" fmla="*/ 15 w 17"/>
                  <a:gd name="T59" fmla="*/ 3 h 8"/>
                  <a:gd name="T60" fmla="*/ 15 w 17"/>
                  <a:gd name="T61" fmla="*/ 2 h 8"/>
                  <a:gd name="T62" fmla="*/ 14 w 17"/>
                  <a:gd name="T63" fmla="*/ 3 h 8"/>
                  <a:gd name="T64" fmla="*/ 13 w 17"/>
                  <a:gd name="T65" fmla="*/ 3 h 8"/>
                  <a:gd name="T66" fmla="*/ 13 w 17"/>
                  <a:gd name="T67" fmla="*/ 2 h 8"/>
                  <a:gd name="T68" fmla="*/ 12 w 17"/>
                  <a:gd name="T69" fmla="*/ 2 h 8"/>
                  <a:gd name="T70" fmla="*/ 11 w 17"/>
                  <a:gd name="T71" fmla="*/ 2 h 8"/>
                  <a:gd name="T72" fmla="*/ 10 w 17"/>
                  <a:gd name="T73" fmla="*/ 1 h 8"/>
                  <a:gd name="T74" fmla="*/ 9 w 17"/>
                  <a:gd name="T75" fmla="*/ 1 h 8"/>
                  <a:gd name="T76" fmla="*/ 8 w 17"/>
                  <a:gd name="T77" fmla="*/ 1 h 8"/>
                  <a:gd name="T78" fmla="*/ 7 w 17"/>
                  <a:gd name="T79" fmla="*/ 1 h 8"/>
                  <a:gd name="T80" fmla="*/ 5 w 17"/>
                  <a:gd name="T81" fmla="*/ 1 h 8"/>
                  <a:gd name="T82" fmla="*/ 4 w 17"/>
                  <a:gd name="T83" fmla="*/ 2 h 8"/>
                  <a:gd name="T84" fmla="*/ 3 w 17"/>
                  <a:gd name="T85" fmla="*/ 3 h 8"/>
                  <a:gd name="T86" fmla="*/ 1 w 17"/>
                  <a:gd name="T87" fmla="*/ 3 h 8"/>
                  <a:gd name="T88" fmla="*/ 0 w 17"/>
                  <a:gd name="T89" fmla="*/ 3 h 8"/>
                  <a:gd name="T90" fmla="*/ 0 w 17"/>
                  <a:gd name="T91" fmla="*/ 3 h 8"/>
                  <a:gd name="T92" fmla="*/ 0 w 17"/>
                  <a:gd name="T93" fmla="*/ 4 h 8"/>
                  <a:gd name="T94" fmla="*/ 1 w 17"/>
                  <a:gd name="T9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" h="8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4"/>
                      <a:pt x="7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6"/>
                      <a:pt x="3" y="6"/>
                    </a:cubicBezTo>
                    <a:cubicBezTo>
                      <a:pt x="3" y="6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0"/>
                      <a:pt x="8" y="0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1" name="Freeform 211"/>
              <p:cNvSpPr>
                <a:spLocks/>
              </p:cNvSpPr>
              <p:nvPr/>
            </p:nvSpPr>
            <p:spPr bwMode="auto">
              <a:xfrm>
                <a:off x="2606676" y="654051"/>
                <a:ext cx="593725" cy="173038"/>
              </a:xfrm>
              <a:custGeom>
                <a:avLst/>
                <a:gdLst>
                  <a:gd name="T0" fmla="*/ 53 w 55"/>
                  <a:gd name="T1" fmla="*/ 2 h 16"/>
                  <a:gd name="T2" fmla="*/ 50 w 55"/>
                  <a:gd name="T3" fmla="*/ 1 h 16"/>
                  <a:gd name="T4" fmla="*/ 48 w 55"/>
                  <a:gd name="T5" fmla="*/ 1 h 16"/>
                  <a:gd name="T6" fmla="*/ 43 w 55"/>
                  <a:gd name="T7" fmla="*/ 1 h 16"/>
                  <a:gd name="T8" fmla="*/ 41 w 55"/>
                  <a:gd name="T9" fmla="*/ 1 h 16"/>
                  <a:gd name="T10" fmla="*/ 39 w 55"/>
                  <a:gd name="T11" fmla="*/ 1 h 16"/>
                  <a:gd name="T12" fmla="*/ 37 w 55"/>
                  <a:gd name="T13" fmla="*/ 0 h 16"/>
                  <a:gd name="T14" fmla="*/ 34 w 55"/>
                  <a:gd name="T15" fmla="*/ 1 h 16"/>
                  <a:gd name="T16" fmla="*/ 31 w 55"/>
                  <a:gd name="T17" fmla="*/ 1 h 16"/>
                  <a:gd name="T18" fmla="*/ 29 w 55"/>
                  <a:gd name="T19" fmla="*/ 1 h 16"/>
                  <a:gd name="T20" fmla="*/ 26 w 55"/>
                  <a:gd name="T21" fmla="*/ 1 h 16"/>
                  <a:gd name="T22" fmla="*/ 24 w 55"/>
                  <a:gd name="T23" fmla="*/ 2 h 16"/>
                  <a:gd name="T24" fmla="*/ 22 w 55"/>
                  <a:gd name="T25" fmla="*/ 2 h 16"/>
                  <a:gd name="T26" fmla="*/ 19 w 55"/>
                  <a:gd name="T27" fmla="*/ 2 h 16"/>
                  <a:gd name="T28" fmla="*/ 17 w 55"/>
                  <a:gd name="T29" fmla="*/ 3 h 16"/>
                  <a:gd name="T30" fmla="*/ 12 w 55"/>
                  <a:gd name="T31" fmla="*/ 3 h 16"/>
                  <a:gd name="T32" fmla="*/ 9 w 55"/>
                  <a:gd name="T33" fmla="*/ 3 h 16"/>
                  <a:gd name="T34" fmla="*/ 10 w 55"/>
                  <a:gd name="T35" fmla="*/ 4 h 16"/>
                  <a:gd name="T36" fmla="*/ 12 w 55"/>
                  <a:gd name="T37" fmla="*/ 5 h 16"/>
                  <a:gd name="T38" fmla="*/ 14 w 55"/>
                  <a:gd name="T39" fmla="*/ 5 h 16"/>
                  <a:gd name="T40" fmla="*/ 18 w 55"/>
                  <a:gd name="T41" fmla="*/ 5 h 16"/>
                  <a:gd name="T42" fmla="*/ 20 w 55"/>
                  <a:gd name="T43" fmla="*/ 5 h 16"/>
                  <a:gd name="T44" fmla="*/ 17 w 55"/>
                  <a:gd name="T45" fmla="*/ 6 h 16"/>
                  <a:gd name="T46" fmla="*/ 14 w 55"/>
                  <a:gd name="T47" fmla="*/ 6 h 16"/>
                  <a:gd name="T48" fmla="*/ 15 w 55"/>
                  <a:gd name="T49" fmla="*/ 8 h 16"/>
                  <a:gd name="T50" fmla="*/ 16 w 55"/>
                  <a:gd name="T51" fmla="*/ 8 h 16"/>
                  <a:gd name="T52" fmla="*/ 15 w 55"/>
                  <a:gd name="T53" fmla="*/ 9 h 16"/>
                  <a:gd name="T54" fmla="*/ 12 w 55"/>
                  <a:gd name="T55" fmla="*/ 9 h 16"/>
                  <a:gd name="T56" fmla="*/ 10 w 55"/>
                  <a:gd name="T57" fmla="*/ 9 h 16"/>
                  <a:gd name="T58" fmla="*/ 8 w 55"/>
                  <a:gd name="T59" fmla="*/ 10 h 16"/>
                  <a:gd name="T60" fmla="*/ 6 w 55"/>
                  <a:gd name="T61" fmla="*/ 10 h 16"/>
                  <a:gd name="T62" fmla="*/ 5 w 55"/>
                  <a:gd name="T63" fmla="*/ 11 h 16"/>
                  <a:gd name="T64" fmla="*/ 4 w 55"/>
                  <a:gd name="T65" fmla="*/ 12 h 16"/>
                  <a:gd name="T66" fmla="*/ 2 w 55"/>
                  <a:gd name="T67" fmla="*/ 12 h 16"/>
                  <a:gd name="T68" fmla="*/ 0 w 55"/>
                  <a:gd name="T69" fmla="*/ 13 h 16"/>
                  <a:gd name="T70" fmla="*/ 2 w 55"/>
                  <a:gd name="T71" fmla="*/ 14 h 16"/>
                  <a:gd name="T72" fmla="*/ 5 w 55"/>
                  <a:gd name="T73" fmla="*/ 14 h 16"/>
                  <a:gd name="T74" fmla="*/ 7 w 55"/>
                  <a:gd name="T75" fmla="*/ 14 h 16"/>
                  <a:gd name="T76" fmla="*/ 10 w 55"/>
                  <a:gd name="T77" fmla="*/ 14 h 16"/>
                  <a:gd name="T78" fmla="*/ 13 w 55"/>
                  <a:gd name="T79" fmla="*/ 13 h 16"/>
                  <a:gd name="T80" fmla="*/ 13 w 55"/>
                  <a:gd name="T81" fmla="*/ 15 h 16"/>
                  <a:gd name="T82" fmla="*/ 17 w 55"/>
                  <a:gd name="T83" fmla="*/ 14 h 16"/>
                  <a:gd name="T84" fmla="*/ 20 w 55"/>
                  <a:gd name="T85" fmla="*/ 14 h 16"/>
                  <a:gd name="T86" fmla="*/ 20 w 55"/>
                  <a:gd name="T87" fmla="*/ 12 h 16"/>
                  <a:gd name="T88" fmla="*/ 21 w 55"/>
                  <a:gd name="T89" fmla="*/ 12 h 16"/>
                  <a:gd name="T90" fmla="*/ 23 w 55"/>
                  <a:gd name="T91" fmla="*/ 10 h 16"/>
                  <a:gd name="T92" fmla="*/ 25 w 55"/>
                  <a:gd name="T93" fmla="*/ 10 h 16"/>
                  <a:gd name="T94" fmla="*/ 27 w 55"/>
                  <a:gd name="T95" fmla="*/ 10 h 16"/>
                  <a:gd name="T96" fmla="*/ 28 w 55"/>
                  <a:gd name="T97" fmla="*/ 8 h 16"/>
                  <a:gd name="T98" fmla="*/ 29 w 55"/>
                  <a:gd name="T99" fmla="*/ 7 h 16"/>
                  <a:gd name="T100" fmla="*/ 31 w 55"/>
                  <a:gd name="T101" fmla="*/ 6 h 16"/>
                  <a:gd name="T102" fmla="*/ 34 w 55"/>
                  <a:gd name="T103" fmla="*/ 7 h 16"/>
                  <a:gd name="T104" fmla="*/ 37 w 55"/>
                  <a:gd name="T105" fmla="*/ 7 h 16"/>
                  <a:gd name="T106" fmla="*/ 38 w 55"/>
                  <a:gd name="T107" fmla="*/ 6 h 16"/>
                  <a:gd name="T108" fmla="*/ 41 w 55"/>
                  <a:gd name="T109" fmla="*/ 6 h 16"/>
                  <a:gd name="T110" fmla="*/ 44 w 55"/>
                  <a:gd name="T111" fmla="*/ 5 h 16"/>
                  <a:gd name="T112" fmla="*/ 46 w 55"/>
                  <a:gd name="T113" fmla="*/ 4 h 16"/>
                  <a:gd name="T114" fmla="*/ 47 w 55"/>
                  <a:gd name="T115" fmla="*/ 3 h 16"/>
                  <a:gd name="T116" fmla="*/ 50 w 55"/>
                  <a:gd name="T117" fmla="*/ 3 h 16"/>
                  <a:gd name="T118" fmla="*/ 54 w 55"/>
                  <a:gd name="T119" fmla="*/ 3 h 16"/>
                  <a:gd name="T120" fmla="*/ 55 w 55"/>
                  <a:gd name="T12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" h="16">
                    <a:moveTo>
                      <a:pt x="54" y="2"/>
                    </a:moveTo>
                    <a:cubicBezTo>
                      <a:pt x="54" y="2"/>
                      <a:pt x="53" y="2"/>
                      <a:pt x="53" y="2"/>
                    </a:cubicBezTo>
                    <a:cubicBezTo>
                      <a:pt x="52" y="1"/>
                      <a:pt x="52" y="2"/>
                      <a:pt x="51" y="2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49" y="1"/>
                      <a:pt x="49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45" y="1"/>
                      <a:pt x="45" y="1"/>
                      <a:pt x="43" y="1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2" y="1"/>
                      <a:pt x="41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8" y="1"/>
                      <a:pt x="37" y="1"/>
                    </a:cubicBezTo>
                    <a:cubicBezTo>
                      <a:pt x="37" y="1"/>
                      <a:pt x="37" y="1"/>
                      <a:pt x="37" y="0"/>
                    </a:cubicBezTo>
                    <a:cubicBezTo>
                      <a:pt x="36" y="0"/>
                      <a:pt x="36" y="1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7" y="5"/>
                      <a:pt x="17" y="5"/>
                      <a:pt x="18" y="5"/>
                    </a:cubicBezTo>
                    <a:cubicBezTo>
                      <a:pt x="18" y="5"/>
                      <a:pt x="18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5" y="6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7"/>
                    </a:cubicBezTo>
                    <a:cubicBezTo>
                      <a:pt x="14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6" y="9"/>
                      <a:pt x="17" y="9"/>
                      <a:pt x="17" y="9"/>
                    </a:cubicBezTo>
                    <a:cubicBezTo>
                      <a:pt x="16" y="10"/>
                      <a:pt x="16" y="9"/>
                      <a:pt x="15" y="9"/>
                    </a:cubicBezTo>
                    <a:cubicBezTo>
                      <a:pt x="15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4"/>
                      <a:pt x="2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4" y="14"/>
                      <a:pt x="4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4"/>
                      <a:pt x="13" y="14"/>
                      <a:pt x="13" y="15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9" y="14"/>
                      <a:pt x="19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1" y="11"/>
                      <a:pt x="21" y="12"/>
                      <a:pt x="21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3" y="10"/>
                    </a:cubicBezTo>
                    <a:cubicBezTo>
                      <a:pt x="23" y="10"/>
                      <a:pt x="23" y="11"/>
                      <a:pt x="24" y="11"/>
                    </a:cubicBezTo>
                    <a:cubicBezTo>
                      <a:pt x="24" y="11"/>
                      <a:pt x="24" y="10"/>
                      <a:pt x="25" y="10"/>
                    </a:cubicBezTo>
                    <a:cubicBezTo>
                      <a:pt x="25" y="10"/>
                      <a:pt x="26" y="10"/>
                      <a:pt x="26" y="10"/>
                    </a:cubicBezTo>
                    <a:cubicBezTo>
                      <a:pt x="26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6"/>
                      <a:pt x="30" y="6"/>
                    </a:cubicBezTo>
                    <a:cubicBezTo>
                      <a:pt x="30" y="6"/>
                      <a:pt x="31" y="6"/>
                      <a:pt x="31" y="6"/>
                    </a:cubicBezTo>
                    <a:cubicBezTo>
                      <a:pt x="32" y="6"/>
                      <a:pt x="32" y="6"/>
                      <a:pt x="33" y="6"/>
                    </a:cubicBezTo>
                    <a:cubicBezTo>
                      <a:pt x="33" y="7"/>
                      <a:pt x="33" y="7"/>
                      <a:pt x="34" y="7"/>
                    </a:cubicBezTo>
                    <a:cubicBezTo>
                      <a:pt x="34" y="7"/>
                      <a:pt x="35" y="7"/>
                      <a:pt x="35" y="7"/>
                    </a:cubicBezTo>
                    <a:cubicBezTo>
                      <a:pt x="36" y="7"/>
                      <a:pt x="36" y="7"/>
                      <a:pt x="37" y="7"/>
                    </a:cubicBezTo>
                    <a:cubicBezTo>
                      <a:pt x="37" y="7"/>
                      <a:pt x="37" y="7"/>
                      <a:pt x="37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9" y="6"/>
                      <a:pt x="39" y="6"/>
                    </a:cubicBezTo>
                    <a:cubicBezTo>
                      <a:pt x="40" y="6"/>
                      <a:pt x="40" y="6"/>
                      <a:pt x="41" y="6"/>
                    </a:cubicBezTo>
                    <a:cubicBezTo>
                      <a:pt x="42" y="6"/>
                      <a:pt x="42" y="5"/>
                      <a:pt x="43" y="5"/>
                    </a:cubicBezTo>
                    <a:cubicBezTo>
                      <a:pt x="43" y="5"/>
                      <a:pt x="43" y="5"/>
                      <a:pt x="44" y="5"/>
                    </a:cubicBezTo>
                    <a:cubicBezTo>
                      <a:pt x="44" y="4"/>
                      <a:pt x="45" y="5"/>
                      <a:pt x="45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7" y="4"/>
                      <a:pt x="46" y="3"/>
                      <a:pt x="46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8" y="3"/>
                      <a:pt x="48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2" y="3"/>
                    </a:cubicBezTo>
                    <a:cubicBezTo>
                      <a:pt x="53" y="3"/>
                      <a:pt x="53" y="3"/>
                      <a:pt x="54" y="3"/>
                    </a:cubicBezTo>
                    <a:cubicBezTo>
                      <a:pt x="54" y="3"/>
                      <a:pt x="54" y="3"/>
                      <a:pt x="55" y="3"/>
                    </a:cubicBezTo>
                    <a:cubicBezTo>
                      <a:pt x="55" y="3"/>
                      <a:pt x="55" y="3"/>
                      <a:pt x="55" y="2"/>
                    </a:cubicBezTo>
                    <a:cubicBezTo>
                      <a:pt x="55" y="2"/>
                      <a:pt x="54" y="2"/>
                      <a:pt x="54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2" name="Freeform 212"/>
              <p:cNvSpPr>
                <a:spLocks/>
              </p:cNvSpPr>
              <p:nvPr/>
            </p:nvSpPr>
            <p:spPr bwMode="auto">
              <a:xfrm>
                <a:off x="2693989" y="869951"/>
                <a:ext cx="85725" cy="22225"/>
              </a:xfrm>
              <a:custGeom>
                <a:avLst/>
                <a:gdLst>
                  <a:gd name="T0" fmla="*/ 2 w 8"/>
                  <a:gd name="T1" fmla="*/ 0 h 2"/>
                  <a:gd name="T2" fmla="*/ 1 w 8"/>
                  <a:gd name="T3" fmla="*/ 0 h 2"/>
                  <a:gd name="T4" fmla="*/ 1 w 8"/>
                  <a:gd name="T5" fmla="*/ 0 h 2"/>
                  <a:gd name="T6" fmla="*/ 0 w 8"/>
                  <a:gd name="T7" fmla="*/ 1 h 2"/>
                  <a:gd name="T8" fmla="*/ 1 w 8"/>
                  <a:gd name="T9" fmla="*/ 2 h 2"/>
                  <a:gd name="T10" fmla="*/ 3 w 8"/>
                  <a:gd name="T11" fmla="*/ 2 h 2"/>
                  <a:gd name="T12" fmla="*/ 4 w 8"/>
                  <a:gd name="T13" fmla="*/ 1 h 2"/>
                  <a:gd name="T14" fmla="*/ 5 w 8"/>
                  <a:gd name="T15" fmla="*/ 1 h 2"/>
                  <a:gd name="T16" fmla="*/ 6 w 8"/>
                  <a:gd name="T17" fmla="*/ 1 h 2"/>
                  <a:gd name="T18" fmla="*/ 8 w 8"/>
                  <a:gd name="T19" fmla="*/ 1 h 2"/>
                  <a:gd name="T20" fmla="*/ 7 w 8"/>
                  <a:gd name="T21" fmla="*/ 1 h 2"/>
                  <a:gd name="T22" fmla="*/ 6 w 8"/>
                  <a:gd name="T23" fmla="*/ 0 h 2"/>
                  <a:gd name="T24" fmla="*/ 4 w 8"/>
                  <a:gd name="T25" fmla="*/ 0 h 2"/>
                  <a:gd name="T26" fmla="*/ 2 w 8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2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7" y="2"/>
                      <a:pt x="7" y="2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3" name="Freeform 213"/>
              <p:cNvSpPr>
                <a:spLocks/>
              </p:cNvSpPr>
              <p:nvPr/>
            </p:nvSpPr>
            <p:spPr bwMode="auto">
              <a:xfrm>
                <a:off x="2649539" y="1011239"/>
                <a:ext cx="65088" cy="20638"/>
              </a:xfrm>
              <a:custGeom>
                <a:avLst/>
                <a:gdLst>
                  <a:gd name="T0" fmla="*/ 0 w 6"/>
                  <a:gd name="T1" fmla="*/ 2 h 2"/>
                  <a:gd name="T2" fmla="*/ 1 w 6"/>
                  <a:gd name="T3" fmla="*/ 2 h 2"/>
                  <a:gd name="T4" fmla="*/ 2 w 6"/>
                  <a:gd name="T5" fmla="*/ 2 h 2"/>
                  <a:gd name="T6" fmla="*/ 4 w 6"/>
                  <a:gd name="T7" fmla="*/ 2 h 2"/>
                  <a:gd name="T8" fmla="*/ 4 w 6"/>
                  <a:gd name="T9" fmla="*/ 2 h 2"/>
                  <a:gd name="T10" fmla="*/ 5 w 6"/>
                  <a:gd name="T11" fmla="*/ 1 h 2"/>
                  <a:gd name="T12" fmla="*/ 6 w 6"/>
                  <a:gd name="T13" fmla="*/ 0 h 2"/>
                  <a:gd name="T14" fmla="*/ 5 w 6"/>
                  <a:gd name="T15" fmla="*/ 0 h 2"/>
                  <a:gd name="T16" fmla="*/ 4 w 6"/>
                  <a:gd name="T17" fmla="*/ 0 h 2"/>
                  <a:gd name="T18" fmla="*/ 3 w 6"/>
                  <a:gd name="T19" fmla="*/ 0 h 2"/>
                  <a:gd name="T20" fmla="*/ 2 w 6"/>
                  <a:gd name="T21" fmla="*/ 0 h 2"/>
                  <a:gd name="T22" fmla="*/ 1 w 6"/>
                  <a:gd name="T23" fmla="*/ 1 h 2"/>
                  <a:gd name="T24" fmla="*/ 0 w 6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4" name="Freeform 214"/>
              <p:cNvSpPr>
                <a:spLocks/>
              </p:cNvSpPr>
              <p:nvPr/>
            </p:nvSpPr>
            <p:spPr bwMode="auto">
              <a:xfrm>
                <a:off x="2714626" y="1011239"/>
                <a:ext cx="22225" cy="20638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5" name="Freeform 215"/>
              <p:cNvSpPr>
                <a:spLocks/>
              </p:cNvSpPr>
              <p:nvPr/>
            </p:nvSpPr>
            <p:spPr bwMode="auto">
              <a:xfrm>
                <a:off x="2466976" y="860426"/>
                <a:ext cx="496888" cy="323850"/>
              </a:xfrm>
              <a:custGeom>
                <a:avLst/>
                <a:gdLst>
                  <a:gd name="T0" fmla="*/ 43 w 46"/>
                  <a:gd name="T1" fmla="*/ 16 h 30"/>
                  <a:gd name="T2" fmla="*/ 42 w 46"/>
                  <a:gd name="T3" fmla="*/ 15 h 30"/>
                  <a:gd name="T4" fmla="*/ 38 w 46"/>
                  <a:gd name="T5" fmla="*/ 14 h 30"/>
                  <a:gd name="T6" fmla="*/ 38 w 46"/>
                  <a:gd name="T7" fmla="*/ 12 h 30"/>
                  <a:gd name="T8" fmla="*/ 39 w 46"/>
                  <a:gd name="T9" fmla="*/ 11 h 30"/>
                  <a:gd name="T10" fmla="*/ 39 w 46"/>
                  <a:gd name="T11" fmla="*/ 9 h 30"/>
                  <a:gd name="T12" fmla="*/ 36 w 46"/>
                  <a:gd name="T13" fmla="*/ 8 h 30"/>
                  <a:gd name="T14" fmla="*/ 33 w 46"/>
                  <a:gd name="T15" fmla="*/ 6 h 30"/>
                  <a:gd name="T16" fmla="*/ 29 w 46"/>
                  <a:gd name="T17" fmla="*/ 3 h 30"/>
                  <a:gd name="T18" fmla="*/ 24 w 46"/>
                  <a:gd name="T19" fmla="*/ 4 h 30"/>
                  <a:gd name="T20" fmla="*/ 19 w 46"/>
                  <a:gd name="T21" fmla="*/ 5 h 30"/>
                  <a:gd name="T22" fmla="*/ 20 w 46"/>
                  <a:gd name="T23" fmla="*/ 1 h 30"/>
                  <a:gd name="T24" fmla="*/ 15 w 46"/>
                  <a:gd name="T25" fmla="*/ 2 h 30"/>
                  <a:gd name="T26" fmla="*/ 12 w 46"/>
                  <a:gd name="T27" fmla="*/ 3 h 30"/>
                  <a:gd name="T28" fmla="*/ 11 w 46"/>
                  <a:gd name="T29" fmla="*/ 6 h 30"/>
                  <a:gd name="T30" fmla="*/ 9 w 46"/>
                  <a:gd name="T31" fmla="*/ 5 h 30"/>
                  <a:gd name="T32" fmla="*/ 13 w 46"/>
                  <a:gd name="T33" fmla="*/ 2 h 30"/>
                  <a:gd name="T34" fmla="*/ 12 w 46"/>
                  <a:gd name="T35" fmla="*/ 0 h 30"/>
                  <a:gd name="T36" fmla="*/ 5 w 46"/>
                  <a:gd name="T37" fmla="*/ 2 h 30"/>
                  <a:gd name="T38" fmla="*/ 1 w 46"/>
                  <a:gd name="T39" fmla="*/ 6 h 30"/>
                  <a:gd name="T40" fmla="*/ 5 w 46"/>
                  <a:gd name="T41" fmla="*/ 7 h 30"/>
                  <a:gd name="T42" fmla="*/ 0 w 46"/>
                  <a:gd name="T43" fmla="*/ 8 h 30"/>
                  <a:gd name="T44" fmla="*/ 4 w 46"/>
                  <a:gd name="T45" fmla="*/ 9 h 30"/>
                  <a:gd name="T46" fmla="*/ 8 w 46"/>
                  <a:gd name="T47" fmla="*/ 9 h 30"/>
                  <a:gd name="T48" fmla="*/ 12 w 46"/>
                  <a:gd name="T49" fmla="*/ 10 h 30"/>
                  <a:gd name="T50" fmla="*/ 17 w 46"/>
                  <a:gd name="T51" fmla="*/ 10 h 30"/>
                  <a:gd name="T52" fmla="*/ 19 w 46"/>
                  <a:gd name="T53" fmla="*/ 9 h 30"/>
                  <a:gd name="T54" fmla="*/ 23 w 46"/>
                  <a:gd name="T55" fmla="*/ 11 h 30"/>
                  <a:gd name="T56" fmla="*/ 20 w 46"/>
                  <a:gd name="T57" fmla="*/ 13 h 30"/>
                  <a:gd name="T58" fmla="*/ 24 w 46"/>
                  <a:gd name="T59" fmla="*/ 13 h 30"/>
                  <a:gd name="T60" fmla="*/ 27 w 46"/>
                  <a:gd name="T61" fmla="*/ 15 h 30"/>
                  <a:gd name="T62" fmla="*/ 25 w 46"/>
                  <a:gd name="T63" fmla="*/ 17 h 30"/>
                  <a:gd name="T64" fmla="*/ 22 w 46"/>
                  <a:gd name="T65" fmla="*/ 19 h 30"/>
                  <a:gd name="T66" fmla="*/ 21 w 46"/>
                  <a:gd name="T67" fmla="*/ 21 h 30"/>
                  <a:gd name="T68" fmla="*/ 17 w 46"/>
                  <a:gd name="T69" fmla="*/ 22 h 30"/>
                  <a:gd name="T70" fmla="*/ 14 w 46"/>
                  <a:gd name="T71" fmla="*/ 21 h 30"/>
                  <a:gd name="T72" fmla="*/ 11 w 46"/>
                  <a:gd name="T73" fmla="*/ 23 h 30"/>
                  <a:gd name="T74" fmla="*/ 14 w 46"/>
                  <a:gd name="T75" fmla="*/ 24 h 30"/>
                  <a:gd name="T76" fmla="*/ 17 w 46"/>
                  <a:gd name="T77" fmla="*/ 24 h 30"/>
                  <a:gd name="T78" fmla="*/ 20 w 46"/>
                  <a:gd name="T79" fmla="*/ 24 h 30"/>
                  <a:gd name="T80" fmla="*/ 23 w 46"/>
                  <a:gd name="T81" fmla="*/ 26 h 30"/>
                  <a:gd name="T82" fmla="*/ 24 w 46"/>
                  <a:gd name="T83" fmla="*/ 28 h 30"/>
                  <a:gd name="T84" fmla="*/ 28 w 46"/>
                  <a:gd name="T85" fmla="*/ 29 h 30"/>
                  <a:gd name="T86" fmla="*/ 31 w 46"/>
                  <a:gd name="T87" fmla="*/ 30 h 30"/>
                  <a:gd name="T88" fmla="*/ 29 w 46"/>
                  <a:gd name="T89" fmla="*/ 27 h 30"/>
                  <a:gd name="T90" fmla="*/ 29 w 46"/>
                  <a:gd name="T91" fmla="*/ 26 h 30"/>
                  <a:gd name="T92" fmla="*/ 33 w 46"/>
                  <a:gd name="T93" fmla="*/ 27 h 30"/>
                  <a:gd name="T94" fmla="*/ 35 w 46"/>
                  <a:gd name="T95" fmla="*/ 26 h 30"/>
                  <a:gd name="T96" fmla="*/ 36 w 46"/>
                  <a:gd name="T97" fmla="*/ 24 h 30"/>
                  <a:gd name="T98" fmla="*/ 33 w 46"/>
                  <a:gd name="T99" fmla="*/ 21 h 30"/>
                  <a:gd name="T100" fmla="*/ 34 w 46"/>
                  <a:gd name="T101" fmla="*/ 18 h 30"/>
                  <a:gd name="T102" fmla="*/ 37 w 46"/>
                  <a:gd name="T103" fmla="*/ 20 h 30"/>
                  <a:gd name="T104" fmla="*/ 40 w 46"/>
                  <a:gd name="T105" fmla="*/ 22 h 30"/>
                  <a:gd name="T106" fmla="*/ 43 w 46"/>
                  <a:gd name="T107" fmla="*/ 20 h 30"/>
                  <a:gd name="T108" fmla="*/ 46 w 46"/>
                  <a:gd name="T109" fmla="*/ 1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30">
                    <a:moveTo>
                      <a:pt x="46" y="17"/>
                    </a:moveTo>
                    <a:cubicBezTo>
                      <a:pt x="45" y="17"/>
                      <a:pt x="45" y="17"/>
                      <a:pt x="45" y="17"/>
                    </a:cubicBezTo>
                    <a:cubicBezTo>
                      <a:pt x="44" y="17"/>
                      <a:pt x="44" y="17"/>
                      <a:pt x="44" y="16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3" y="16"/>
                      <a:pt x="42" y="17"/>
                      <a:pt x="42" y="16"/>
                    </a:cubicBezTo>
                    <a:cubicBezTo>
                      <a:pt x="42" y="16"/>
                      <a:pt x="42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4"/>
                      <a:pt x="38" y="14"/>
                      <a:pt x="38" y="14"/>
                    </a:cubicBezTo>
                    <a:cubicBezTo>
                      <a:pt x="37" y="14"/>
                      <a:pt x="37" y="14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7" y="12"/>
                    </a:cubicBezTo>
                    <a:cubicBezTo>
                      <a:pt x="37" y="12"/>
                      <a:pt x="37" y="12"/>
                      <a:pt x="38" y="12"/>
                    </a:cubicBezTo>
                    <a:cubicBezTo>
                      <a:pt x="38" y="12"/>
                      <a:pt x="38" y="12"/>
                      <a:pt x="39" y="12"/>
                    </a:cubicBezTo>
                    <a:cubicBezTo>
                      <a:pt x="39" y="12"/>
                      <a:pt x="39" y="12"/>
                      <a:pt x="40" y="12"/>
                    </a:cubicBezTo>
                    <a:cubicBezTo>
                      <a:pt x="40" y="12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0"/>
                      <a:pt x="39" y="11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8"/>
                      <a:pt x="3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7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6" y="7"/>
                      <a:pt x="35" y="7"/>
                      <a:pt x="35" y="7"/>
                    </a:cubicBezTo>
                    <a:cubicBezTo>
                      <a:pt x="35" y="7"/>
                      <a:pt x="35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1" y="6"/>
                      <a:pt x="31" y="5"/>
                      <a:pt x="31" y="5"/>
                    </a:cubicBezTo>
                    <a:cubicBezTo>
                      <a:pt x="30" y="5"/>
                      <a:pt x="30" y="4"/>
                      <a:pt x="30" y="4"/>
                    </a:cubicBezTo>
                    <a:cubicBezTo>
                      <a:pt x="29" y="4"/>
                      <a:pt x="29" y="3"/>
                      <a:pt x="29" y="3"/>
                    </a:cubicBezTo>
                    <a:cubicBezTo>
                      <a:pt x="28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20" y="4"/>
                      <a:pt x="20" y="5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1" y="3"/>
                      <a:pt x="21" y="4"/>
                      <a:pt x="21" y="3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1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3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3" y="2"/>
                    </a:cubicBezTo>
                    <a:cubicBezTo>
                      <a:pt x="13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4"/>
                      <a:pt x="2" y="4"/>
                      <a:pt x="2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7" y="10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9" y="9"/>
                    </a:cubicBezTo>
                    <a:cubicBezTo>
                      <a:pt x="19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1"/>
                      <a:pt x="21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2" y="12"/>
                      <a:pt x="22" y="11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4"/>
                      <a:pt x="21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ubicBezTo>
                      <a:pt x="23" y="13"/>
                      <a:pt x="23" y="12"/>
                      <a:pt x="23" y="12"/>
                    </a:cubicBezTo>
                    <a:cubicBezTo>
                      <a:pt x="24" y="12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4" y="17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20" y="21"/>
                      <a:pt x="20" y="21"/>
                      <a:pt x="19" y="21"/>
                    </a:cubicBezTo>
                    <a:cubicBezTo>
                      <a:pt x="19" y="21"/>
                      <a:pt x="19" y="21"/>
                      <a:pt x="18" y="21"/>
                    </a:cubicBezTo>
                    <a:cubicBezTo>
                      <a:pt x="18" y="21"/>
                      <a:pt x="18" y="22"/>
                      <a:pt x="17" y="22"/>
                    </a:cubicBezTo>
                    <a:cubicBezTo>
                      <a:pt x="17" y="22"/>
                      <a:pt x="17" y="21"/>
                      <a:pt x="16" y="21"/>
                    </a:cubicBezTo>
                    <a:cubicBezTo>
                      <a:pt x="16" y="21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2"/>
                    </a:cubicBezTo>
                    <a:cubicBezTo>
                      <a:pt x="13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5"/>
                      <a:pt x="12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6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3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23"/>
                      <a:pt x="20" y="24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6"/>
                      <a:pt x="21" y="27"/>
                      <a:pt x="21" y="27"/>
                    </a:cubicBezTo>
                    <a:cubicBezTo>
                      <a:pt x="21" y="28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4" y="28"/>
                    </a:cubicBezTo>
                    <a:cubicBezTo>
                      <a:pt x="24" y="28"/>
                      <a:pt x="24" y="27"/>
                      <a:pt x="25" y="28"/>
                    </a:cubicBezTo>
                    <a:cubicBezTo>
                      <a:pt x="25" y="28"/>
                      <a:pt x="25" y="28"/>
                      <a:pt x="25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9" y="29"/>
                    </a:cubicBezTo>
                    <a:cubicBezTo>
                      <a:pt x="29" y="29"/>
                      <a:pt x="29" y="30"/>
                      <a:pt x="29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8"/>
                      <a:pt x="30" y="28"/>
                      <a:pt x="30" y="27"/>
                    </a:cubicBezTo>
                    <a:cubicBezTo>
                      <a:pt x="30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5"/>
                      <a:pt x="29" y="26"/>
                      <a:pt x="29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1" y="26"/>
                      <a:pt x="31" y="27"/>
                      <a:pt x="31" y="27"/>
                    </a:cubicBezTo>
                    <a:cubicBezTo>
                      <a:pt x="31" y="27"/>
                      <a:pt x="32" y="27"/>
                      <a:pt x="32" y="28"/>
                    </a:cubicBezTo>
                    <a:cubicBezTo>
                      <a:pt x="32" y="28"/>
                      <a:pt x="32" y="27"/>
                      <a:pt x="33" y="27"/>
                    </a:cubicBezTo>
                    <a:cubicBezTo>
                      <a:pt x="33" y="27"/>
                      <a:pt x="33" y="29"/>
                      <a:pt x="34" y="28"/>
                    </a:cubicBezTo>
                    <a:cubicBezTo>
                      <a:pt x="34" y="28"/>
                      <a:pt x="34" y="28"/>
                      <a:pt x="34" y="27"/>
                    </a:cubicBezTo>
                    <a:cubicBezTo>
                      <a:pt x="34" y="27"/>
                      <a:pt x="34" y="27"/>
                      <a:pt x="35" y="27"/>
                    </a:cubicBezTo>
                    <a:cubicBezTo>
                      <a:pt x="35" y="27"/>
                      <a:pt x="34" y="26"/>
                      <a:pt x="35" y="26"/>
                    </a:cubicBezTo>
                    <a:cubicBezTo>
                      <a:pt x="35" y="26"/>
                      <a:pt x="36" y="26"/>
                      <a:pt x="36" y="26"/>
                    </a:cubicBezTo>
                    <a:cubicBezTo>
                      <a:pt x="36" y="26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1"/>
                      <a:pt x="33" y="21"/>
                    </a:cubicBezTo>
                    <a:cubicBezTo>
                      <a:pt x="33" y="21"/>
                      <a:pt x="33" y="20"/>
                      <a:pt x="33" y="20"/>
                    </a:cubicBezTo>
                    <a:cubicBezTo>
                      <a:pt x="33" y="20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4" y="19"/>
                    </a:cubicBezTo>
                    <a:cubicBezTo>
                      <a:pt x="34" y="19"/>
                      <a:pt x="34" y="18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5" y="18"/>
                      <a:pt x="36" y="19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0"/>
                      <a:pt x="37" y="21"/>
                      <a:pt x="38" y="21"/>
                    </a:cubicBezTo>
                    <a:cubicBezTo>
                      <a:pt x="38" y="21"/>
                      <a:pt x="38" y="21"/>
                      <a:pt x="38" y="22"/>
                    </a:cubicBezTo>
                    <a:cubicBezTo>
                      <a:pt x="38" y="22"/>
                      <a:pt x="39" y="22"/>
                      <a:pt x="39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20"/>
                      <a:pt x="42" y="20"/>
                    </a:cubicBezTo>
                    <a:cubicBezTo>
                      <a:pt x="42" y="20"/>
                      <a:pt x="42" y="21"/>
                      <a:pt x="43" y="21"/>
                    </a:cubicBezTo>
                    <a:cubicBezTo>
                      <a:pt x="43" y="21"/>
                      <a:pt x="43" y="20"/>
                      <a:pt x="43" y="20"/>
                    </a:cubicBezTo>
                    <a:cubicBezTo>
                      <a:pt x="44" y="20"/>
                      <a:pt x="44" y="20"/>
                      <a:pt x="44" y="19"/>
                    </a:cubicBezTo>
                    <a:cubicBezTo>
                      <a:pt x="45" y="19"/>
                      <a:pt x="44" y="19"/>
                      <a:pt x="45" y="19"/>
                    </a:cubicBezTo>
                    <a:cubicBezTo>
                      <a:pt x="45" y="18"/>
                      <a:pt x="45" y="19"/>
                      <a:pt x="45" y="19"/>
                    </a:cubicBezTo>
                    <a:cubicBezTo>
                      <a:pt x="46" y="19"/>
                      <a:pt x="46" y="19"/>
                      <a:pt x="46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7"/>
                      <a:pt x="46" y="17"/>
                      <a:pt x="46" y="1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6" name="Freeform 216"/>
              <p:cNvSpPr>
                <a:spLocks/>
              </p:cNvSpPr>
              <p:nvPr/>
            </p:nvSpPr>
            <p:spPr bwMode="auto">
              <a:xfrm>
                <a:off x="2487614" y="1173164"/>
                <a:ext cx="33338" cy="22225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0 w 3"/>
                  <a:gd name="T5" fmla="*/ 1 h 2"/>
                  <a:gd name="T6" fmla="*/ 0 w 3"/>
                  <a:gd name="T7" fmla="*/ 1 h 2"/>
                  <a:gd name="T8" fmla="*/ 1 w 3"/>
                  <a:gd name="T9" fmla="*/ 2 h 2"/>
                  <a:gd name="T10" fmla="*/ 1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  <a:gd name="T16" fmla="*/ 2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7" name="Freeform 217"/>
              <p:cNvSpPr>
                <a:spLocks/>
              </p:cNvSpPr>
              <p:nvPr/>
            </p:nvSpPr>
            <p:spPr bwMode="auto">
              <a:xfrm>
                <a:off x="2779714" y="1476376"/>
                <a:ext cx="173038" cy="161925"/>
              </a:xfrm>
              <a:custGeom>
                <a:avLst/>
                <a:gdLst>
                  <a:gd name="T0" fmla="*/ 14 w 16"/>
                  <a:gd name="T1" fmla="*/ 11 h 15"/>
                  <a:gd name="T2" fmla="*/ 14 w 16"/>
                  <a:gd name="T3" fmla="*/ 10 h 15"/>
                  <a:gd name="T4" fmla="*/ 14 w 16"/>
                  <a:gd name="T5" fmla="*/ 9 h 15"/>
                  <a:gd name="T6" fmla="*/ 15 w 16"/>
                  <a:gd name="T7" fmla="*/ 7 h 15"/>
                  <a:gd name="T8" fmla="*/ 14 w 16"/>
                  <a:gd name="T9" fmla="*/ 6 h 15"/>
                  <a:gd name="T10" fmla="*/ 13 w 16"/>
                  <a:gd name="T11" fmla="*/ 6 h 15"/>
                  <a:gd name="T12" fmla="*/ 12 w 16"/>
                  <a:gd name="T13" fmla="*/ 6 h 15"/>
                  <a:gd name="T14" fmla="*/ 10 w 16"/>
                  <a:gd name="T15" fmla="*/ 6 h 15"/>
                  <a:gd name="T16" fmla="*/ 10 w 16"/>
                  <a:gd name="T17" fmla="*/ 5 h 15"/>
                  <a:gd name="T18" fmla="*/ 9 w 16"/>
                  <a:gd name="T19" fmla="*/ 4 h 15"/>
                  <a:gd name="T20" fmla="*/ 11 w 16"/>
                  <a:gd name="T21" fmla="*/ 2 h 15"/>
                  <a:gd name="T22" fmla="*/ 12 w 16"/>
                  <a:gd name="T23" fmla="*/ 1 h 15"/>
                  <a:gd name="T24" fmla="*/ 10 w 16"/>
                  <a:gd name="T25" fmla="*/ 1 h 15"/>
                  <a:gd name="T26" fmla="*/ 8 w 16"/>
                  <a:gd name="T27" fmla="*/ 3 h 15"/>
                  <a:gd name="T28" fmla="*/ 6 w 16"/>
                  <a:gd name="T29" fmla="*/ 5 h 15"/>
                  <a:gd name="T30" fmla="*/ 4 w 16"/>
                  <a:gd name="T31" fmla="*/ 7 h 15"/>
                  <a:gd name="T32" fmla="*/ 2 w 16"/>
                  <a:gd name="T33" fmla="*/ 8 h 15"/>
                  <a:gd name="T34" fmla="*/ 2 w 16"/>
                  <a:gd name="T35" fmla="*/ 10 h 15"/>
                  <a:gd name="T36" fmla="*/ 0 w 16"/>
                  <a:gd name="T37" fmla="*/ 12 h 15"/>
                  <a:gd name="T38" fmla="*/ 3 w 16"/>
                  <a:gd name="T39" fmla="*/ 12 h 15"/>
                  <a:gd name="T40" fmla="*/ 5 w 16"/>
                  <a:gd name="T41" fmla="*/ 12 h 15"/>
                  <a:gd name="T42" fmla="*/ 7 w 16"/>
                  <a:gd name="T43" fmla="*/ 12 h 15"/>
                  <a:gd name="T44" fmla="*/ 9 w 16"/>
                  <a:gd name="T45" fmla="*/ 12 h 15"/>
                  <a:gd name="T46" fmla="*/ 8 w 16"/>
                  <a:gd name="T47" fmla="*/ 13 h 15"/>
                  <a:gd name="T48" fmla="*/ 8 w 16"/>
                  <a:gd name="T49" fmla="*/ 14 h 15"/>
                  <a:gd name="T50" fmla="*/ 10 w 16"/>
                  <a:gd name="T51" fmla="*/ 13 h 15"/>
                  <a:gd name="T52" fmla="*/ 12 w 16"/>
                  <a:gd name="T53" fmla="*/ 12 h 15"/>
                  <a:gd name="T54" fmla="*/ 12 w 16"/>
                  <a:gd name="T55" fmla="*/ 13 h 15"/>
                  <a:gd name="T56" fmla="*/ 11 w 16"/>
                  <a:gd name="T57" fmla="*/ 14 h 15"/>
                  <a:gd name="T58" fmla="*/ 13 w 16"/>
                  <a:gd name="T59" fmla="*/ 15 h 15"/>
                  <a:gd name="T60" fmla="*/ 14 w 16"/>
                  <a:gd name="T61" fmla="*/ 14 h 15"/>
                  <a:gd name="T62" fmla="*/ 16 w 16"/>
                  <a:gd name="T63" fmla="*/ 12 h 15"/>
                  <a:gd name="T64" fmla="*/ 15 w 16"/>
                  <a:gd name="T6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5">
                    <a:moveTo>
                      <a:pt x="15" y="11"/>
                    </a:moveTo>
                    <a:cubicBezTo>
                      <a:pt x="14" y="11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7"/>
                    </a:cubicBezTo>
                    <a:cubicBezTo>
                      <a:pt x="15" y="7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0" y="6"/>
                    </a:cubicBezTo>
                    <a:cubicBezTo>
                      <a:pt x="10" y="5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10" y="4"/>
                      <a:pt x="10" y="3"/>
                    </a:cubicBezTo>
                    <a:cubicBezTo>
                      <a:pt x="10" y="3"/>
                      <a:pt x="11" y="3"/>
                      <a:pt x="11" y="2"/>
                    </a:cubicBezTo>
                    <a:cubicBezTo>
                      <a:pt x="11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0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5"/>
                      <a:pt x="13" y="15"/>
                    </a:cubicBezTo>
                    <a:cubicBezTo>
                      <a:pt x="13" y="15"/>
                      <a:pt x="14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8" name="Freeform 218"/>
              <p:cNvSpPr>
                <a:spLocks/>
              </p:cNvSpPr>
              <p:nvPr/>
            </p:nvSpPr>
            <p:spPr bwMode="auto">
              <a:xfrm>
                <a:off x="2682876" y="1530351"/>
                <a:ext cx="65088" cy="31750"/>
              </a:xfrm>
              <a:custGeom>
                <a:avLst/>
                <a:gdLst>
                  <a:gd name="T0" fmla="*/ 3 w 6"/>
                  <a:gd name="T1" fmla="*/ 3 h 3"/>
                  <a:gd name="T2" fmla="*/ 4 w 6"/>
                  <a:gd name="T3" fmla="*/ 3 h 3"/>
                  <a:gd name="T4" fmla="*/ 6 w 6"/>
                  <a:gd name="T5" fmla="*/ 2 h 3"/>
                  <a:gd name="T6" fmla="*/ 5 w 6"/>
                  <a:gd name="T7" fmla="*/ 1 h 3"/>
                  <a:gd name="T8" fmla="*/ 4 w 6"/>
                  <a:gd name="T9" fmla="*/ 1 h 3"/>
                  <a:gd name="T10" fmla="*/ 3 w 6"/>
                  <a:gd name="T11" fmla="*/ 1 h 3"/>
                  <a:gd name="T12" fmla="*/ 3 w 6"/>
                  <a:gd name="T13" fmla="*/ 0 h 3"/>
                  <a:gd name="T14" fmla="*/ 1 w 6"/>
                  <a:gd name="T15" fmla="*/ 0 h 3"/>
                  <a:gd name="T16" fmla="*/ 0 w 6"/>
                  <a:gd name="T17" fmla="*/ 0 h 3"/>
                  <a:gd name="T18" fmla="*/ 0 w 6"/>
                  <a:gd name="T19" fmla="*/ 1 h 3"/>
                  <a:gd name="T20" fmla="*/ 1 w 6"/>
                  <a:gd name="T21" fmla="*/ 1 h 3"/>
                  <a:gd name="T22" fmla="*/ 1 w 6"/>
                  <a:gd name="T23" fmla="*/ 1 h 3"/>
                  <a:gd name="T24" fmla="*/ 2 w 6"/>
                  <a:gd name="T25" fmla="*/ 2 h 3"/>
                  <a:gd name="T26" fmla="*/ 3 w 6"/>
                  <a:gd name="T27" fmla="*/ 3 h 3"/>
                  <a:gd name="T28" fmla="*/ 3 w 6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9" name="Freeform 219"/>
              <p:cNvSpPr>
                <a:spLocks/>
              </p:cNvSpPr>
              <p:nvPr/>
            </p:nvSpPr>
            <p:spPr bwMode="auto">
              <a:xfrm>
                <a:off x="2714626" y="1595439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  <a:gd name="T12" fmla="*/ 1 w 2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0" name="Freeform 220"/>
              <p:cNvSpPr>
                <a:spLocks/>
              </p:cNvSpPr>
              <p:nvPr/>
            </p:nvSpPr>
            <p:spPr bwMode="auto">
              <a:xfrm>
                <a:off x="2649539" y="1616076"/>
                <a:ext cx="65088" cy="42863"/>
              </a:xfrm>
              <a:custGeom>
                <a:avLst/>
                <a:gdLst>
                  <a:gd name="T0" fmla="*/ 1 w 6"/>
                  <a:gd name="T1" fmla="*/ 0 h 4"/>
                  <a:gd name="T2" fmla="*/ 1 w 6"/>
                  <a:gd name="T3" fmla="*/ 0 h 4"/>
                  <a:gd name="T4" fmla="*/ 0 w 6"/>
                  <a:gd name="T5" fmla="*/ 1 h 4"/>
                  <a:gd name="T6" fmla="*/ 0 w 6"/>
                  <a:gd name="T7" fmla="*/ 2 h 4"/>
                  <a:gd name="T8" fmla="*/ 1 w 6"/>
                  <a:gd name="T9" fmla="*/ 3 h 4"/>
                  <a:gd name="T10" fmla="*/ 2 w 6"/>
                  <a:gd name="T11" fmla="*/ 3 h 4"/>
                  <a:gd name="T12" fmla="*/ 3 w 6"/>
                  <a:gd name="T13" fmla="*/ 3 h 4"/>
                  <a:gd name="T14" fmla="*/ 3 w 6"/>
                  <a:gd name="T15" fmla="*/ 4 h 4"/>
                  <a:gd name="T16" fmla="*/ 4 w 6"/>
                  <a:gd name="T17" fmla="*/ 3 h 4"/>
                  <a:gd name="T18" fmla="*/ 5 w 6"/>
                  <a:gd name="T19" fmla="*/ 3 h 4"/>
                  <a:gd name="T20" fmla="*/ 6 w 6"/>
                  <a:gd name="T21" fmla="*/ 2 h 4"/>
                  <a:gd name="T22" fmla="*/ 5 w 6"/>
                  <a:gd name="T23" fmla="*/ 2 h 4"/>
                  <a:gd name="T24" fmla="*/ 4 w 6"/>
                  <a:gd name="T25" fmla="*/ 2 h 4"/>
                  <a:gd name="T26" fmla="*/ 3 w 6"/>
                  <a:gd name="T27" fmla="*/ 2 h 4"/>
                  <a:gd name="T28" fmla="*/ 2 w 6"/>
                  <a:gd name="T29" fmla="*/ 1 h 4"/>
                  <a:gd name="T30" fmla="*/ 2 w 6"/>
                  <a:gd name="T31" fmla="*/ 1 h 4"/>
                  <a:gd name="T32" fmla="*/ 1 w 6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1" name="Freeform 221"/>
              <p:cNvSpPr>
                <a:spLocks/>
              </p:cNvSpPr>
              <p:nvPr/>
            </p:nvSpPr>
            <p:spPr bwMode="auto">
              <a:xfrm>
                <a:off x="2714626" y="1616076"/>
                <a:ext cx="42863" cy="42863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3 w 4"/>
                  <a:gd name="T5" fmla="*/ 0 h 4"/>
                  <a:gd name="T6" fmla="*/ 2 w 4"/>
                  <a:gd name="T7" fmla="*/ 1 h 4"/>
                  <a:gd name="T8" fmla="*/ 2 w 4"/>
                  <a:gd name="T9" fmla="*/ 1 h 4"/>
                  <a:gd name="T10" fmla="*/ 1 w 4"/>
                  <a:gd name="T11" fmla="*/ 2 h 4"/>
                  <a:gd name="T12" fmla="*/ 1 w 4"/>
                  <a:gd name="T13" fmla="*/ 3 h 4"/>
                  <a:gd name="T14" fmla="*/ 0 w 4"/>
                  <a:gd name="T15" fmla="*/ 3 h 4"/>
                  <a:gd name="T16" fmla="*/ 0 w 4"/>
                  <a:gd name="T17" fmla="*/ 3 h 4"/>
                  <a:gd name="T18" fmla="*/ 1 w 4"/>
                  <a:gd name="T19" fmla="*/ 4 h 4"/>
                  <a:gd name="T20" fmla="*/ 2 w 4"/>
                  <a:gd name="T21" fmla="*/ 4 h 4"/>
                  <a:gd name="T22" fmla="*/ 3 w 4"/>
                  <a:gd name="T23" fmla="*/ 4 h 4"/>
                  <a:gd name="T24" fmla="*/ 4 w 4"/>
                  <a:gd name="T25" fmla="*/ 4 h 4"/>
                  <a:gd name="T26" fmla="*/ 4 w 4"/>
                  <a:gd name="T27" fmla="*/ 3 h 4"/>
                  <a:gd name="T28" fmla="*/ 3 w 4"/>
                  <a:gd name="T29" fmla="*/ 2 h 4"/>
                  <a:gd name="T30" fmla="*/ 4 w 4"/>
                  <a:gd name="T3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2" name="Freeform 222"/>
              <p:cNvSpPr>
                <a:spLocks/>
              </p:cNvSpPr>
              <p:nvPr/>
            </p:nvSpPr>
            <p:spPr bwMode="auto">
              <a:xfrm>
                <a:off x="2811464" y="1184276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3" name="Freeform 223"/>
              <p:cNvSpPr>
                <a:spLocks/>
              </p:cNvSpPr>
              <p:nvPr/>
            </p:nvSpPr>
            <p:spPr bwMode="auto">
              <a:xfrm>
                <a:off x="2413001" y="1335089"/>
                <a:ext cx="20638" cy="22225"/>
              </a:xfrm>
              <a:custGeom>
                <a:avLst/>
                <a:gdLst>
                  <a:gd name="T0" fmla="*/ 6 w 13"/>
                  <a:gd name="T1" fmla="*/ 0 h 14"/>
                  <a:gd name="T2" fmla="*/ 0 w 13"/>
                  <a:gd name="T3" fmla="*/ 7 h 14"/>
                  <a:gd name="T4" fmla="*/ 0 w 13"/>
                  <a:gd name="T5" fmla="*/ 14 h 14"/>
                  <a:gd name="T6" fmla="*/ 0 w 13"/>
                  <a:gd name="T7" fmla="*/ 14 h 14"/>
                  <a:gd name="T8" fmla="*/ 6 w 13"/>
                  <a:gd name="T9" fmla="*/ 14 h 14"/>
                  <a:gd name="T10" fmla="*/ 13 w 13"/>
                  <a:gd name="T11" fmla="*/ 7 h 14"/>
                  <a:gd name="T12" fmla="*/ 13 w 13"/>
                  <a:gd name="T13" fmla="*/ 0 h 14"/>
                  <a:gd name="T14" fmla="*/ 6 w 13"/>
                  <a:gd name="T15" fmla="*/ 0 h 14"/>
                  <a:gd name="T16" fmla="*/ 6 w 1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0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4" name="Freeform 224"/>
              <p:cNvSpPr>
                <a:spLocks/>
              </p:cNvSpPr>
              <p:nvPr/>
            </p:nvSpPr>
            <p:spPr bwMode="auto">
              <a:xfrm>
                <a:off x="2413001" y="1335089"/>
                <a:ext cx="20638" cy="22225"/>
              </a:xfrm>
              <a:custGeom>
                <a:avLst/>
                <a:gdLst>
                  <a:gd name="T0" fmla="*/ 6 w 13"/>
                  <a:gd name="T1" fmla="*/ 0 h 14"/>
                  <a:gd name="T2" fmla="*/ 0 w 13"/>
                  <a:gd name="T3" fmla="*/ 7 h 14"/>
                  <a:gd name="T4" fmla="*/ 0 w 13"/>
                  <a:gd name="T5" fmla="*/ 14 h 14"/>
                  <a:gd name="T6" fmla="*/ 0 w 13"/>
                  <a:gd name="T7" fmla="*/ 14 h 14"/>
                  <a:gd name="T8" fmla="*/ 6 w 13"/>
                  <a:gd name="T9" fmla="*/ 14 h 14"/>
                  <a:gd name="T10" fmla="*/ 13 w 13"/>
                  <a:gd name="T11" fmla="*/ 7 h 14"/>
                  <a:gd name="T12" fmla="*/ 13 w 13"/>
                  <a:gd name="T13" fmla="*/ 0 h 14"/>
                  <a:gd name="T14" fmla="*/ 6 w 13"/>
                  <a:gd name="T15" fmla="*/ 0 h 14"/>
                  <a:gd name="T16" fmla="*/ 6 w 1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lnTo>
                      <a:pt x="0" y="7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6" y="14"/>
                    </a:lnTo>
                    <a:lnTo>
                      <a:pt x="13" y="7"/>
                    </a:lnTo>
                    <a:lnTo>
                      <a:pt x="13" y="0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7" name="Freeform 227"/>
              <p:cNvSpPr>
                <a:spLocks/>
              </p:cNvSpPr>
              <p:nvPr/>
            </p:nvSpPr>
            <p:spPr bwMode="auto">
              <a:xfrm>
                <a:off x="1127126" y="1431926"/>
                <a:ext cx="22225" cy="4445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3 h 4"/>
                  <a:gd name="T4" fmla="*/ 1 w 2"/>
                  <a:gd name="T5" fmla="*/ 4 h 4"/>
                  <a:gd name="T6" fmla="*/ 2 w 2"/>
                  <a:gd name="T7" fmla="*/ 3 h 4"/>
                  <a:gd name="T8" fmla="*/ 2 w 2"/>
                  <a:gd name="T9" fmla="*/ 2 h 4"/>
                  <a:gd name="T10" fmla="*/ 2 w 2"/>
                  <a:gd name="T11" fmla="*/ 1 h 4"/>
                  <a:gd name="T12" fmla="*/ 2 w 2"/>
                  <a:gd name="T13" fmla="*/ 1 h 4"/>
                  <a:gd name="T14" fmla="*/ 1 w 2"/>
                  <a:gd name="T15" fmla="*/ 1 h 4"/>
                  <a:gd name="T16" fmla="*/ 0 w 2"/>
                  <a:gd name="T17" fmla="*/ 1 h 4"/>
                  <a:gd name="T18" fmla="*/ 0 w 2"/>
                  <a:gd name="T19" fmla="*/ 1 h 4"/>
                  <a:gd name="T20" fmla="*/ 1 w 2"/>
                  <a:gd name="T2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8" name="Freeform 228"/>
              <p:cNvSpPr>
                <a:spLocks/>
              </p:cNvSpPr>
              <p:nvPr/>
            </p:nvSpPr>
            <p:spPr bwMode="auto">
              <a:xfrm>
                <a:off x="1127126" y="1411289"/>
                <a:ext cx="53975" cy="20638"/>
              </a:xfrm>
              <a:custGeom>
                <a:avLst/>
                <a:gdLst>
                  <a:gd name="T0" fmla="*/ 1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3 w 5"/>
                  <a:gd name="T7" fmla="*/ 1 h 2"/>
                  <a:gd name="T8" fmla="*/ 5 w 5"/>
                  <a:gd name="T9" fmla="*/ 0 h 2"/>
                  <a:gd name="T10" fmla="*/ 4 w 5"/>
                  <a:gd name="T11" fmla="*/ 0 h 2"/>
                  <a:gd name="T12" fmla="*/ 3 w 5"/>
                  <a:gd name="T13" fmla="*/ 0 h 2"/>
                  <a:gd name="T14" fmla="*/ 2 w 5"/>
                  <a:gd name="T15" fmla="*/ 0 h 2"/>
                  <a:gd name="T16" fmla="*/ 1 w 5"/>
                  <a:gd name="T17" fmla="*/ 0 h 2"/>
                  <a:gd name="T18" fmla="*/ 0 w 5"/>
                  <a:gd name="T19" fmla="*/ 1 h 2"/>
                  <a:gd name="T20" fmla="*/ 1 w 5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9" name="Freeform 229"/>
              <p:cNvSpPr>
                <a:spLocks/>
              </p:cNvSpPr>
              <p:nvPr/>
            </p:nvSpPr>
            <p:spPr bwMode="auto">
              <a:xfrm>
                <a:off x="1160464" y="1497014"/>
                <a:ext cx="85725" cy="87313"/>
              </a:xfrm>
              <a:custGeom>
                <a:avLst/>
                <a:gdLst>
                  <a:gd name="T0" fmla="*/ 7 w 8"/>
                  <a:gd name="T1" fmla="*/ 3 h 8"/>
                  <a:gd name="T2" fmla="*/ 6 w 8"/>
                  <a:gd name="T3" fmla="*/ 2 h 8"/>
                  <a:gd name="T4" fmla="*/ 5 w 8"/>
                  <a:gd name="T5" fmla="*/ 2 h 8"/>
                  <a:gd name="T6" fmla="*/ 4 w 8"/>
                  <a:gd name="T7" fmla="*/ 2 h 8"/>
                  <a:gd name="T8" fmla="*/ 3 w 8"/>
                  <a:gd name="T9" fmla="*/ 1 h 8"/>
                  <a:gd name="T10" fmla="*/ 2 w 8"/>
                  <a:gd name="T11" fmla="*/ 1 h 8"/>
                  <a:gd name="T12" fmla="*/ 1 w 8"/>
                  <a:gd name="T13" fmla="*/ 1 h 8"/>
                  <a:gd name="T14" fmla="*/ 1 w 8"/>
                  <a:gd name="T15" fmla="*/ 2 h 8"/>
                  <a:gd name="T16" fmla="*/ 1 w 8"/>
                  <a:gd name="T17" fmla="*/ 3 h 8"/>
                  <a:gd name="T18" fmla="*/ 2 w 8"/>
                  <a:gd name="T19" fmla="*/ 3 h 8"/>
                  <a:gd name="T20" fmla="*/ 2 w 8"/>
                  <a:gd name="T21" fmla="*/ 4 h 8"/>
                  <a:gd name="T22" fmla="*/ 4 w 8"/>
                  <a:gd name="T23" fmla="*/ 5 h 8"/>
                  <a:gd name="T24" fmla="*/ 4 w 8"/>
                  <a:gd name="T25" fmla="*/ 6 h 8"/>
                  <a:gd name="T26" fmla="*/ 4 w 8"/>
                  <a:gd name="T27" fmla="*/ 7 h 8"/>
                  <a:gd name="T28" fmla="*/ 6 w 8"/>
                  <a:gd name="T29" fmla="*/ 7 h 8"/>
                  <a:gd name="T30" fmla="*/ 6 w 8"/>
                  <a:gd name="T31" fmla="*/ 7 h 8"/>
                  <a:gd name="T32" fmla="*/ 7 w 8"/>
                  <a:gd name="T33" fmla="*/ 8 h 8"/>
                  <a:gd name="T34" fmla="*/ 8 w 8"/>
                  <a:gd name="T35" fmla="*/ 7 h 8"/>
                  <a:gd name="T36" fmla="*/ 8 w 8"/>
                  <a:gd name="T37" fmla="*/ 7 h 8"/>
                  <a:gd name="T38" fmla="*/ 8 w 8"/>
                  <a:gd name="T39" fmla="*/ 6 h 8"/>
                  <a:gd name="T40" fmla="*/ 7 w 8"/>
                  <a:gd name="T41" fmla="*/ 5 h 8"/>
                  <a:gd name="T42" fmla="*/ 7 w 8"/>
                  <a:gd name="T43" fmla="*/ 4 h 8"/>
                  <a:gd name="T44" fmla="*/ 7 w 8"/>
                  <a:gd name="T4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7" y="3"/>
                    </a:move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0" name="Freeform 230"/>
              <p:cNvSpPr>
                <a:spLocks/>
              </p:cNvSpPr>
              <p:nvPr/>
            </p:nvSpPr>
            <p:spPr bwMode="auto">
              <a:xfrm>
                <a:off x="1828801" y="2611439"/>
                <a:ext cx="130175" cy="128588"/>
              </a:xfrm>
              <a:custGeom>
                <a:avLst/>
                <a:gdLst>
                  <a:gd name="T0" fmla="*/ 11 w 12"/>
                  <a:gd name="T1" fmla="*/ 0 h 12"/>
                  <a:gd name="T2" fmla="*/ 10 w 12"/>
                  <a:gd name="T3" fmla="*/ 1 h 12"/>
                  <a:gd name="T4" fmla="*/ 9 w 12"/>
                  <a:gd name="T5" fmla="*/ 1 h 12"/>
                  <a:gd name="T6" fmla="*/ 9 w 12"/>
                  <a:gd name="T7" fmla="*/ 1 h 12"/>
                  <a:gd name="T8" fmla="*/ 8 w 12"/>
                  <a:gd name="T9" fmla="*/ 2 h 12"/>
                  <a:gd name="T10" fmla="*/ 7 w 12"/>
                  <a:gd name="T11" fmla="*/ 2 h 12"/>
                  <a:gd name="T12" fmla="*/ 7 w 12"/>
                  <a:gd name="T13" fmla="*/ 1 h 12"/>
                  <a:gd name="T14" fmla="*/ 6 w 12"/>
                  <a:gd name="T15" fmla="*/ 2 h 12"/>
                  <a:gd name="T16" fmla="*/ 5 w 12"/>
                  <a:gd name="T17" fmla="*/ 3 h 12"/>
                  <a:gd name="T18" fmla="*/ 5 w 12"/>
                  <a:gd name="T19" fmla="*/ 4 h 12"/>
                  <a:gd name="T20" fmla="*/ 3 w 12"/>
                  <a:gd name="T21" fmla="*/ 3 h 12"/>
                  <a:gd name="T22" fmla="*/ 3 w 12"/>
                  <a:gd name="T23" fmla="*/ 4 h 12"/>
                  <a:gd name="T24" fmla="*/ 2 w 12"/>
                  <a:gd name="T25" fmla="*/ 4 h 12"/>
                  <a:gd name="T26" fmla="*/ 2 w 12"/>
                  <a:gd name="T27" fmla="*/ 5 h 12"/>
                  <a:gd name="T28" fmla="*/ 1 w 12"/>
                  <a:gd name="T29" fmla="*/ 6 h 12"/>
                  <a:gd name="T30" fmla="*/ 0 w 12"/>
                  <a:gd name="T31" fmla="*/ 6 h 12"/>
                  <a:gd name="T32" fmla="*/ 0 w 12"/>
                  <a:gd name="T33" fmla="*/ 6 h 12"/>
                  <a:gd name="T34" fmla="*/ 0 w 12"/>
                  <a:gd name="T35" fmla="*/ 7 h 12"/>
                  <a:gd name="T36" fmla="*/ 1 w 12"/>
                  <a:gd name="T37" fmla="*/ 7 h 12"/>
                  <a:gd name="T38" fmla="*/ 1 w 12"/>
                  <a:gd name="T39" fmla="*/ 8 h 12"/>
                  <a:gd name="T40" fmla="*/ 2 w 12"/>
                  <a:gd name="T41" fmla="*/ 9 h 12"/>
                  <a:gd name="T42" fmla="*/ 3 w 12"/>
                  <a:gd name="T43" fmla="*/ 10 h 12"/>
                  <a:gd name="T44" fmla="*/ 4 w 12"/>
                  <a:gd name="T45" fmla="*/ 11 h 12"/>
                  <a:gd name="T46" fmla="*/ 4 w 12"/>
                  <a:gd name="T47" fmla="*/ 11 h 12"/>
                  <a:gd name="T48" fmla="*/ 5 w 12"/>
                  <a:gd name="T49" fmla="*/ 11 h 12"/>
                  <a:gd name="T50" fmla="*/ 6 w 12"/>
                  <a:gd name="T51" fmla="*/ 12 h 12"/>
                  <a:gd name="T52" fmla="*/ 6 w 12"/>
                  <a:gd name="T53" fmla="*/ 12 h 12"/>
                  <a:gd name="T54" fmla="*/ 7 w 12"/>
                  <a:gd name="T55" fmla="*/ 12 h 12"/>
                  <a:gd name="T56" fmla="*/ 8 w 12"/>
                  <a:gd name="T57" fmla="*/ 12 h 12"/>
                  <a:gd name="T58" fmla="*/ 9 w 12"/>
                  <a:gd name="T59" fmla="*/ 12 h 12"/>
                  <a:gd name="T60" fmla="*/ 9 w 12"/>
                  <a:gd name="T61" fmla="*/ 12 h 12"/>
                  <a:gd name="T62" fmla="*/ 10 w 12"/>
                  <a:gd name="T63" fmla="*/ 12 h 12"/>
                  <a:gd name="T64" fmla="*/ 10 w 12"/>
                  <a:gd name="T65" fmla="*/ 10 h 12"/>
                  <a:gd name="T66" fmla="*/ 10 w 12"/>
                  <a:gd name="T67" fmla="*/ 9 h 12"/>
                  <a:gd name="T68" fmla="*/ 10 w 12"/>
                  <a:gd name="T69" fmla="*/ 8 h 12"/>
                  <a:gd name="T70" fmla="*/ 11 w 12"/>
                  <a:gd name="T71" fmla="*/ 7 h 12"/>
                  <a:gd name="T72" fmla="*/ 10 w 12"/>
                  <a:gd name="T73" fmla="*/ 5 h 12"/>
                  <a:gd name="T74" fmla="*/ 11 w 12"/>
                  <a:gd name="T75" fmla="*/ 4 h 12"/>
                  <a:gd name="T76" fmla="*/ 11 w 12"/>
                  <a:gd name="T77" fmla="*/ 3 h 12"/>
                  <a:gd name="T78" fmla="*/ 12 w 12"/>
                  <a:gd name="T79" fmla="*/ 2 h 12"/>
                  <a:gd name="T80" fmla="*/ 12 w 12"/>
                  <a:gd name="T81" fmla="*/ 0 h 12"/>
                  <a:gd name="T82" fmla="*/ 11 w 12"/>
                  <a:gd name="T8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4" y="4"/>
                      <a:pt x="4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1" y="5"/>
                      <a:pt x="10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1" name="Freeform 231"/>
              <p:cNvSpPr>
                <a:spLocks/>
              </p:cNvSpPr>
              <p:nvPr/>
            </p:nvSpPr>
            <p:spPr bwMode="auto">
              <a:xfrm>
                <a:off x="2271714" y="2459039"/>
                <a:ext cx="96838" cy="76200"/>
              </a:xfrm>
              <a:custGeom>
                <a:avLst/>
                <a:gdLst>
                  <a:gd name="T0" fmla="*/ 9 w 9"/>
                  <a:gd name="T1" fmla="*/ 4 h 7"/>
                  <a:gd name="T2" fmla="*/ 9 w 9"/>
                  <a:gd name="T3" fmla="*/ 3 h 7"/>
                  <a:gd name="T4" fmla="*/ 8 w 9"/>
                  <a:gd name="T5" fmla="*/ 3 h 7"/>
                  <a:gd name="T6" fmla="*/ 7 w 9"/>
                  <a:gd name="T7" fmla="*/ 3 h 7"/>
                  <a:gd name="T8" fmla="*/ 6 w 9"/>
                  <a:gd name="T9" fmla="*/ 2 h 7"/>
                  <a:gd name="T10" fmla="*/ 5 w 9"/>
                  <a:gd name="T11" fmla="*/ 1 h 7"/>
                  <a:gd name="T12" fmla="*/ 4 w 9"/>
                  <a:gd name="T13" fmla="*/ 1 h 7"/>
                  <a:gd name="T14" fmla="*/ 3 w 9"/>
                  <a:gd name="T15" fmla="*/ 0 h 7"/>
                  <a:gd name="T16" fmla="*/ 2 w 9"/>
                  <a:gd name="T17" fmla="*/ 0 h 7"/>
                  <a:gd name="T18" fmla="*/ 1 w 9"/>
                  <a:gd name="T19" fmla="*/ 0 h 7"/>
                  <a:gd name="T20" fmla="*/ 1 w 9"/>
                  <a:gd name="T21" fmla="*/ 1 h 7"/>
                  <a:gd name="T22" fmla="*/ 1 w 9"/>
                  <a:gd name="T23" fmla="*/ 2 h 7"/>
                  <a:gd name="T24" fmla="*/ 0 w 9"/>
                  <a:gd name="T25" fmla="*/ 3 h 7"/>
                  <a:gd name="T26" fmla="*/ 0 w 9"/>
                  <a:gd name="T27" fmla="*/ 4 h 7"/>
                  <a:gd name="T28" fmla="*/ 0 w 9"/>
                  <a:gd name="T29" fmla="*/ 5 h 7"/>
                  <a:gd name="T30" fmla="*/ 0 w 9"/>
                  <a:gd name="T31" fmla="*/ 6 h 7"/>
                  <a:gd name="T32" fmla="*/ 0 w 9"/>
                  <a:gd name="T33" fmla="*/ 7 h 7"/>
                  <a:gd name="T34" fmla="*/ 1 w 9"/>
                  <a:gd name="T35" fmla="*/ 7 h 7"/>
                  <a:gd name="T36" fmla="*/ 2 w 9"/>
                  <a:gd name="T37" fmla="*/ 7 h 7"/>
                  <a:gd name="T38" fmla="*/ 2 w 9"/>
                  <a:gd name="T39" fmla="*/ 6 h 7"/>
                  <a:gd name="T40" fmla="*/ 3 w 9"/>
                  <a:gd name="T41" fmla="*/ 5 h 7"/>
                  <a:gd name="T42" fmla="*/ 3 w 9"/>
                  <a:gd name="T43" fmla="*/ 5 h 7"/>
                  <a:gd name="T44" fmla="*/ 4 w 9"/>
                  <a:gd name="T45" fmla="*/ 5 h 7"/>
                  <a:gd name="T46" fmla="*/ 5 w 9"/>
                  <a:gd name="T47" fmla="*/ 5 h 7"/>
                  <a:gd name="T48" fmla="*/ 5 w 9"/>
                  <a:gd name="T49" fmla="*/ 5 h 7"/>
                  <a:gd name="T50" fmla="*/ 6 w 9"/>
                  <a:gd name="T51" fmla="*/ 5 h 7"/>
                  <a:gd name="T52" fmla="*/ 7 w 9"/>
                  <a:gd name="T53" fmla="*/ 5 h 7"/>
                  <a:gd name="T54" fmla="*/ 8 w 9"/>
                  <a:gd name="T55" fmla="*/ 5 h 7"/>
                  <a:gd name="T56" fmla="*/ 8 w 9"/>
                  <a:gd name="T57" fmla="*/ 5 h 7"/>
                  <a:gd name="T58" fmla="*/ 8 w 9"/>
                  <a:gd name="T59" fmla="*/ 5 h 7"/>
                  <a:gd name="T60" fmla="*/ 9 w 9"/>
                  <a:gd name="T61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9" y="4"/>
                      <a:pt x="9" y="4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9" y="4"/>
                      <a:pt x="9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2" name="Freeform 232"/>
              <p:cNvSpPr>
                <a:spLocks/>
              </p:cNvSpPr>
              <p:nvPr/>
            </p:nvSpPr>
            <p:spPr bwMode="auto">
              <a:xfrm>
                <a:off x="2055814" y="2697164"/>
                <a:ext cx="334963" cy="519113"/>
              </a:xfrm>
              <a:custGeom>
                <a:avLst/>
                <a:gdLst>
                  <a:gd name="T0" fmla="*/ 31 w 31"/>
                  <a:gd name="T1" fmla="*/ 33 h 48"/>
                  <a:gd name="T2" fmla="*/ 30 w 31"/>
                  <a:gd name="T3" fmla="*/ 30 h 48"/>
                  <a:gd name="T4" fmla="*/ 28 w 31"/>
                  <a:gd name="T5" fmla="*/ 27 h 48"/>
                  <a:gd name="T6" fmla="*/ 28 w 31"/>
                  <a:gd name="T7" fmla="*/ 24 h 48"/>
                  <a:gd name="T8" fmla="*/ 28 w 31"/>
                  <a:gd name="T9" fmla="*/ 20 h 48"/>
                  <a:gd name="T10" fmla="*/ 27 w 31"/>
                  <a:gd name="T11" fmla="*/ 18 h 48"/>
                  <a:gd name="T12" fmla="*/ 23 w 31"/>
                  <a:gd name="T13" fmla="*/ 17 h 48"/>
                  <a:gd name="T14" fmla="*/ 19 w 31"/>
                  <a:gd name="T15" fmla="*/ 16 h 48"/>
                  <a:gd name="T16" fmla="*/ 17 w 31"/>
                  <a:gd name="T17" fmla="*/ 12 h 48"/>
                  <a:gd name="T18" fmla="*/ 15 w 31"/>
                  <a:gd name="T19" fmla="*/ 9 h 48"/>
                  <a:gd name="T20" fmla="*/ 16 w 31"/>
                  <a:gd name="T21" fmla="*/ 5 h 48"/>
                  <a:gd name="T22" fmla="*/ 19 w 31"/>
                  <a:gd name="T23" fmla="*/ 3 h 48"/>
                  <a:gd name="T24" fmla="*/ 20 w 31"/>
                  <a:gd name="T25" fmla="*/ 2 h 48"/>
                  <a:gd name="T26" fmla="*/ 20 w 31"/>
                  <a:gd name="T27" fmla="*/ 0 h 48"/>
                  <a:gd name="T28" fmla="*/ 17 w 31"/>
                  <a:gd name="T29" fmla="*/ 2 h 48"/>
                  <a:gd name="T30" fmla="*/ 13 w 31"/>
                  <a:gd name="T31" fmla="*/ 3 h 48"/>
                  <a:gd name="T32" fmla="*/ 10 w 31"/>
                  <a:gd name="T33" fmla="*/ 4 h 48"/>
                  <a:gd name="T34" fmla="*/ 9 w 31"/>
                  <a:gd name="T35" fmla="*/ 9 h 48"/>
                  <a:gd name="T36" fmla="*/ 7 w 31"/>
                  <a:gd name="T37" fmla="*/ 10 h 48"/>
                  <a:gd name="T38" fmla="*/ 4 w 31"/>
                  <a:gd name="T39" fmla="*/ 12 h 48"/>
                  <a:gd name="T40" fmla="*/ 4 w 31"/>
                  <a:gd name="T41" fmla="*/ 14 h 48"/>
                  <a:gd name="T42" fmla="*/ 3 w 31"/>
                  <a:gd name="T43" fmla="*/ 15 h 48"/>
                  <a:gd name="T44" fmla="*/ 4 w 31"/>
                  <a:gd name="T45" fmla="*/ 18 h 48"/>
                  <a:gd name="T46" fmla="*/ 3 w 31"/>
                  <a:gd name="T47" fmla="*/ 22 h 48"/>
                  <a:gd name="T48" fmla="*/ 2 w 31"/>
                  <a:gd name="T49" fmla="*/ 27 h 48"/>
                  <a:gd name="T50" fmla="*/ 0 w 31"/>
                  <a:gd name="T51" fmla="*/ 30 h 48"/>
                  <a:gd name="T52" fmla="*/ 1 w 31"/>
                  <a:gd name="T53" fmla="*/ 32 h 48"/>
                  <a:gd name="T54" fmla="*/ 4 w 31"/>
                  <a:gd name="T55" fmla="*/ 34 h 48"/>
                  <a:gd name="T56" fmla="*/ 6 w 31"/>
                  <a:gd name="T57" fmla="*/ 34 h 48"/>
                  <a:gd name="T58" fmla="*/ 8 w 31"/>
                  <a:gd name="T59" fmla="*/ 36 h 48"/>
                  <a:gd name="T60" fmla="*/ 11 w 31"/>
                  <a:gd name="T61" fmla="*/ 37 h 48"/>
                  <a:gd name="T62" fmla="*/ 13 w 31"/>
                  <a:gd name="T63" fmla="*/ 40 h 48"/>
                  <a:gd name="T64" fmla="*/ 15 w 31"/>
                  <a:gd name="T65" fmla="*/ 43 h 48"/>
                  <a:gd name="T66" fmla="*/ 18 w 31"/>
                  <a:gd name="T67" fmla="*/ 42 h 48"/>
                  <a:gd name="T68" fmla="*/ 20 w 31"/>
                  <a:gd name="T69" fmla="*/ 43 h 48"/>
                  <a:gd name="T70" fmla="*/ 22 w 31"/>
                  <a:gd name="T71" fmla="*/ 44 h 48"/>
                  <a:gd name="T72" fmla="*/ 20 w 31"/>
                  <a:gd name="T73" fmla="*/ 46 h 48"/>
                  <a:gd name="T74" fmla="*/ 21 w 31"/>
                  <a:gd name="T75" fmla="*/ 48 h 48"/>
                  <a:gd name="T76" fmla="*/ 23 w 31"/>
                  <a:gd name="T77" fmla="*/ 46 h 48"/>
                  <a:gd name="T78" fmla="*/ 23 w 31"/>
                  <a:gd name="T79" fmla="*/ 41 h 48"/>
                  <a:gd name="T80" fmla="*/ 22 w 31"/>
                  <a:gd name="T81" fmla="*/ 36 h 48"/>
                  <a:gd name="T82" fmla="*/ 24 w 31"/>
                  <a:gd name="T83" fmla="*/ 34 h 48"/>
                  <a:gd name="T84" fmla="*/ 23 w 31"/>
                  <a:gd name="T85" fmla="*/ 31 h 48"/>
                  <a:gd name="T86" fmla="*/ 28 w 31"/>
                  <a:gd name="T87" fmla="*/ 3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" h="48">
                    <a:moveTo>
                      <a:pt x="29" y="32"/>
                    </a:moveTo>
                    <a:cubicBezTo>
                      <a:pt x="30" y="32"/>
                      <a:pt x="29" y="32"/>
                      <a:pt x="30" y="33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2"/>
                      <a:pt x="30" y="32"/>
                      <a:pt x="30" y="32"/>
                    </a:cubicBezTo>
                    <a:cubicBezTo>
                      <a:pt x="30" y="31"/>
                      <a:pt x="30" y="31"/>
                      <a:pt x="30" y="30"/>
                    </a:cubicBezTo>
                    <a:cubicBezTo>
                      <a:pt x="30" y="30"/>
                      <a:pt x="30" y="29"/>
                      <a:pt x="30" y="29"/>
                    </a:cubicBezTo>
                    <a:cubicBezTo>
                      <a:pt x="29" y="28"/>
                      <a:pt x="29" y="29"/>
                      <a:pt x="28" y="28"/>
                    </a:cubicBezTo>
                    <a:cubicBezTo>
                      <a:pt x="28" y="28"/>
                      <a:pt x="28" y="27"/>
                      <a:pt x="28" y="27"/>
                    </a:cubicBezTo>
                    <a:cubicBezTo>
                      <a:pt x="28" y="26"/>
                      <a:pt x="29" y="26"/>
                      <a:pt x="29" y="26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3"/>
                    </a:cubicBezTo>
                    <a:cubicBezTo>
                      <a:pt x="28" y="23"/>
                      <a:pt x="28" y="22"/>
                      <a:pt x="28" y="21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9" y="19"/>
                      <a:pt x="29" y="19"/>
                      <a:pt x="29" y="18"/>
                    </a:cubicBezTo>
                    <a:cubicBezTo>
                      <a:pt x="29" y="18"/>
                      <a:pt x="29" y="18"/>
                      <a:pt x="28" y="18"/>
                    </a:cubicBezTo>
                    <a:cubicBezTo>
                      <a:pt x="28" y="18"/>
                      <a:pt x="28" y="18"/>
                      <a:pt x="27" y="18"/>
                    </a:cubicBezTo>
                    <a:cubicBezTo>
                      <a:pt x="27" y="18"/>
                      <a:pt x="26" y="18"/>
                      <a:pt x="25" y="18"/>
                    </a:cubicBezTo>
                    <a:cubicBezTo>
                      <a:pt x="25" y="18"/>
                      <a:pt x="24" y="18"/>
                      <a:pt x="24" y="18"/>
                    </a:cubicBezTo>
                    <a:cubicBezTo>
                      <a:pt x="24" y="18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1" y="16"/>
                    </a:cubicBezTo>
                    <a:cubicBezTo>
                      <a:pt x="20" y="16"/>
                      <a:pt x="20" y="16"/>
                      <a:pt x="19" y="16"/>
                    </a:cubicBezTo>
                    <a:cubicBezTo>
                      <a:pt x="18" y="16"/>
                      <a:pt x="18" y="16"/>
                      <a:pt x="17" y="15"/>
                    </a:cubicBezTo>
                    <a:cubicBezTo>
                      <a:pt x="17" y="15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5"/>
                    </a:cubicBezTo>
                    <a:cubicBezTo>
                      <a:pt x="16" y="5"/>
                      <a:pt x="16" y="4"/>
                      <a:pt x="17" y="4"/>
                    </a:cubicBezTo>
                    <a:cubicBezTo>
                      <a:pt x="17" y="3"/>
                      <a:pt x="18" y="4"/>
                      <a:pt x="18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2"/>
                      <a:pt x="21" y="2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  <a:cubicBezTo>
                      <a:pt x="18" y="1"/>
                      <a:pt x="18" y="1"/>
                      <a:pt x="18" y="2"/>
                    </a:cubicBezTo>
                    <a:cubicBezTo>
                      <a:pt x="18" y="2"/>
                      <a:pt x="17" y="1"/>
                      <a:pt x="17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1"/>
                      <a:pt x="6" y="10"/>
                      <a:pt x="5" y="11"/>
                    </a:cubicBezTo>
                    <a:cubicBezTo>
                      <a:pt x="5" y="11"/>
                      <a:pt x="6" y="12"/>
                      <a:pt x="5" y="12"/>
                    </a:cubicBezTo>
                    <a:cubicBezTo>
                      <a:pt x="5" y="12"/>
                      <a:pt x="5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4" y="17"/>
                      <a:pt x="4" y="18"/>
                      <a:pt x="4" y="18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6"/>
                      <a:pt x="2" y="27"/>
                    </a:cubicBezTo>
                    <a:cubicBezTo>
                      <a:pt x="2" y="27"/>
                      <a:pt x="3" y="28"/>
                      <a:pt x="2" y="28"/>
                    </a:cubicBezTo>
                    <a:cubicBezTo>
                      <a:pt x="2" y="29"/>
                      <a:pt x="1" y="28"/>
                      <a:pt x="1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4"/>
                      <a:pt x="3" y="34"/>
                      <a:pt x="4" y="34"/>
                    </a:cubicBezTo>
                    <a:cubicBezTo>
                      <a:pt x="4" y="34"/>
                      <a:pt x="4" y="35"/>
                      <a:pt x="4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6" y="35"/>
                      <a:pt x="6" y="34"/>
                      <a:pt x="6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1" y="37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9"/>
                      <a:pt x="13" y="39"/>
                      <a:pt x="13" y="39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4" y="41"/>
                      <a:pt x="14" y="41"/>
                    </a:cubicBezTo>
                    <a:cubicBezTo>
                      <a:pt x="14" y="41"/>
                      <a:pt x="14" y="42"/>
                      <a:pt x="14" y="42"/>
                    </a:cubicBezTo>
                    <a:cubicBezTo>
                      <a:pt x="15" y="42"/>
                      <a:pt x="15" y="43"/>
                      <a:pt x="15" y="43"/>
                    </a:cubicBezTo>
                    <a:cubicBezTo>
                      <a:pt x="15" y="43"/>
                      <a:pt x="16" y="43"/>
                      <a:pt x="16" y="43"/>
                    </a:cubicBez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7" y="42"/>
                      <a:pt x="18" y="42"/>
                    </a:cubicBezTo>
                    <a:cubicBezTo>
                      <a:pt x="18" y="42"/>
                      <a:pt x="18" y="42"/>
                      <a:pt x="19" y="42"/>
                    </a:cubicBezTo>
                    <a:cubicBezTo>
                      <a:pt x="19" y="43"/>
                      <a:pt x="20" y="42"/>
                      <a:pt x="20" y="42"/>
                    </a:cubicBezTo>
                    <a:cubicBezTo>
                      <a:pt x="20" y="42"/>
                      <a:pt x="20" y="43"/>
                      <a:pt x="20" y="43"/>
                    </a:cubicBezTo>
                    <a:cubicBezTo>
                      <a:pt x="20" y="43"/>
                      <a:pt x="21" y="43"/>
                      <a:pt x="21" y="43"/>
                    </a:cubicBezTo>
                    <a:cubicBezTo>
                      <a:pt x="22" y="43"/>
                      <a:pt x="22" y="42"/>
                      <a:pt x="22" y="43"/>
                    </a:cubicBezTo>
                    <a:cubicBezTo>
                      <a:pt x="22" y="43"/>
                      <a:pt x="22" y="43"/>
                      <a:pt x="22" y="44"/>
                    </a:cubicBezTo>
                    <a:cubicBezTo>
                      <a:pt x="22" y="44"/>
                      <a:pt x="21" y="45"/>
                      <a:pt x="21" y="45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1" y="46"/>
                      <a:pt x="20" y="46"/>
                      <a:pt x="20" y="46"/>
                    </a:cubicBezTo>
                    <a:cubicBezTo>
                      <a:pt x="20" y="47"/>
                      <a:pt x="21" y="47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2" y="48"/>
                      <a:pt x="22" y="48"/>
                      <a:pt x="23" y="48"/>
                    </a:cubicBezTo>
                    <a:cubicBezTo>
                      <a:pt x="23" y="47"/>
                      <a:pt x="22" y="47"/>
                      <a:pt x="22" y="47"/>
                    </a:cubicBezTo>
                    <a:cubicBezTo>
                      <a:pt x="22" y="46"/>
                      <a:pt x="23" y="46"/>
                      <a:pt x="23" y="46"/>
                    </a:cubicBezTo>
                    <a:cubicBezTo>
                      <a:pt x="23" y="45"/>
                      <a:pt x="23" y="45"/>
                      <a:pt x="23" y="44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2"/>
                      <a:pt x="23" y="41"/>
                      <a:pt x="23" y="41"/>
                    </a:cubicBezTo>
                    <a:cubicBezTo>
                      <a:pt x="23" y="40"/>
                      <a:pt x="23" y="40"/>
                      <a:pt x="23" y="39"/>
                    </a:cubicBezTo>
                    <a:cubicBezTo>
                      <a:pt x="23" y="38"/>
                      <a:pt x="23" y="38"/>
                      <a:pt x="23" y="37"/>
                    </a:cubicBezTo>
                    <a:cubicBezTo>
                      <a:pt x="22" y="37"/>
                      <a:pt x="22" y="37"/>
                      <a:pt x="22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5"/>
                      <a:pt x="22" y="34"/>
                      <a:pt x="23" y="34"/>
                    </a:cubicBezTo>
                    <a:cubicBezTo>
                      <a:pt x="23" y="34"/>
                      <a:pt x="24" y="34"/>
                      <a:pt x="24" y="34"/>
                    </a:cubicBezTo>
                    <a:cubicBezTo>
                      <a:pt x="24" y="34"/>
                      <a:pt x="24" y="33"/>
                      <a:pt x="24" y="33"/>
                    </a:cubicBezTo>
                    <a:cubicBezTo>
                      <a:pt x="24" y="33"/>
                      <a:pt x="23" y="33"/>
                      <a:pt x="23" y="33"/>
                    </a:cubicBezTo>
                    <a:cubicBezTo>
                      <a:pt x="22" y="32"/>
                      <a:pt x="23" y="32"/>
                      <a:pt x="23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1"/>
                      <a:pt x="29" y="3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3" name="Freeform 233"/>
              <p:cNvSpPr>
                <a:spLocks/>
              </p:cNvSpPr>
              <p:nvPr/>
            </p:nvSpPr>
            <p:spPr bwMode="auto">
              <a:xfrm>
                <a:off x="2359026" y="3767139"/>
                <a:ext cx="420688" cy="941388"/>
              </a:xfrm>
              <a:custGeom>
                <a:avLst/>
                <a:gdLst>
                  <a:gd name="T0" fmla="*/ 37 w 39"/>
                  <a:gd name="T1" fmla="*/ 10 h 87"/>
                  <a:gd name="T2" fmla="*/ 37 w 39"/>
                  <a:gd name="T3" fmla="*/ 14 h 87"/>
                  <a:gd name="T4" fmla="*/ 32 w 39"/>
                  <a:gd name="T5" fmla="*/ 16 h 87"/>
                  <a:gd name="T6" fmla="*/ 28 w 39"/>
                  <a:gd name="T7" fmla="*/ 16 h 87"/>
                  <a:gd name="T8" fmla="*/ 29 w 39"/>
                  <a:gd name="T9" fmla="*/ 14 h 87"/>
                  <a:gd name="T10" fmla="*/ 29 w 39"/>
                  <a:gd name="T11" fmla="*/ 9 h 87"/>
                  <a:gd name="T12" fmla="*/ 24 w 39"/>
                  <a:gd name="T13" fmla="*/ 7 h 87"/>
                  <a:gd name="T14" fmla="*/ 17 w 39"/>
                  <a:gd name="T15" fmla="*/ 3 h 87"/>
                  <a:gd name="T16" fmla="*/ 16 w 39"/>
                  <a:gd name="T17" fmla="*/ 1 h 87"/>
                  <a:gd name="T18" fmla="*/ 12 w 39"/>
                  <a:gd name="T19" fmla="*/ 1 h 87"/>
                  <a:gd name="T20" fmla="*/ 8 w 39"/>
                  <a:gd name="T21" fmla="*/ 0 h 87"/>
                  <a:gd name="T22" fmla="*/ 7 w 39"/>
                  <a:gd name="T23" fmla="*/ 1 h 87"/>
                  <a:gd name="T24" fmla="*/ 6 w 39"/>
                  <a:gd name="T25" fmla="*/ 8 h 87"/>
                  <a:gd name="T26" fmla="*/ 4 w 39"/>
                  <a:gd name="T27" fmla="*/ 14 h 87"/>
                  <a:gd name="T28" fmla="*/ 0 w 39"/>
                  <a:gd name="T29" fmla="*/ 22 h 87"/>
                  <a:gd name="T30" fmla="*/ 2 w 39"/>
                  <a:gd name="T31" fmla="*/ 34 h 87"/>
                  <a:gd name="T32" fmla="*/ 3 w 39"/>
                  <a:gd name="T33" fmla="*/ 41 h 87"/>
                  <a:gd name="T34" fmla="*/ 3 w 39"/>
                  <a:gd name="T35" fmla="*/ 45 h 87"/>
                  <a:gd name="T36" fmla="*/ 3 w 39"/>
                  <a:gd name="T37" fmla="*/ 53 h 87"/>
                  <a:gd name="T38" fmla="*/ 5 w 39"/>
                  <a:gd name="T39" fmla="*/ 58 h 87"/>
                  <a:gd name="T40" fmla="*/ 7 w 39"/>
                  <a:gd name="T41" fmla="*/ 63 h 87"/>
                  <a:gd name="T42" fmla="*/ 8 w 39"/>
                  <a:gd name="T43" fmla="*/ 65 h 87"/>
                  <a:gd name="T44" fmla="*/ 10 w 39"/>
                  <a:gd name="T45" fmla="*/ 70 h 87"/>
                  <a:gd name="T46" fmla="*/ 10 w 39"/>
                  <a:gd name="T47" fmla="*/ 73 h 87"/>
                  <a:gd name="T48" fmla="*/ 9 w 39"/>
                  <a:gd name="T49" fmla="*/ 78 h 87"/>
                  <a:gd name="T50" fmla="*/ 11 w 39"/>
                  <a:gd name="T51" fmla="*/ 82 h 87"/>
                  <a:gd name="T52" fmla="*/ 13 w 39"/>
                  <a:gd name="T53" fmla="*/ 84 h 87"/>
                  <a:gd name="T54" fmla="*/ 18 w 39"/>
                  <a:gd name="T55" fmla="*/ 86 h 87"/>
                  <a:gd name="T56" fmla="*/ 23 w 39"/>
                  <a:gd name="T57" fmla="*/ 87 h 87"/>
                  <a:gd name="T58" fmla="*/ 21 w 39"/>
                  <a:gd name="T59" fmla="*/ 84 h 87"/>
                  <a:gd name="T60" fmla="*/ 22 w 39"/>
                  <a:gd name="T61" fmla="*/ 80 h 87"/>
                  <a:gd name="T62" fmla="*/ 23 w 39"/>
                  <a:gd name="T63" fmla="*/ 76 h 87"/>
                  <a:gd name="T64" fmla="*/ 24 w 39"/>
                  <a:gd name="T65" fmla="*/ 73 h 87"/>
                  <a:gd name="T66" fmla="*/ 21 w 39"/>
                  <a:gd name="T67" fmla="*/ 71 h 87"/>
                  <a:gd name="T68" fmla="*/ 19 w 39"/>
                  <a:gd name="T69" fmla="*/ 68 h 87"/>
                  <a:gd name="T70" fmla="*/ 22 w 39"/>
                  <a:gd name="T71" fmla="*/ 65 h 87"/>
                  <a:gd name="T72" fmla="*/ 22 w 39"/>
                  <a:gd name="T73" fmla="*/ 61 h 87"/>
                  <a:gd name="T74" fmla="*/ 23 w 39"/>
                  <a:gd name="T75" fmla="*/ 59 h 87"/>
                  <a:gd name="T76" fmla="*/ 21 w 39"/>
                  <a:gd name="T77" fmla="*/ 58 h 87"/>
                  <a:gd name="T78" fmla="*/ 20 w 39"/>
                  <a:gd name="T79" fmla="*/ 54 h 87"/>
                  <a:gd name="T80" fmla="*/ 25 w 39"/>
                  <a:gd name="T81" fmla="*/ 55 h 87"/>
                  <a:gd name="T82" fmla="*/ 26 w 39"/>
                  <a:gd name="T83" fmla="*/ 54 h 87"/>
                  <a:gd name="T84" fmla="*/ 28 w 39"/>
                  <a:gd name="T85" fmla="*/ 49 h 87"/>
                  <a:gd name="T86" fmla="*/ 33 w 39"/>
                  <a:gd name="T87" fmla="*/ 48 h 87"/>
                  <a:gd name="T88" fmla="*/ 37 w 39"/>
                  <a:gd name="T89" fmla="*/ 43 h 87"/>
                  <a:gd name="T90" fmla="*/ 35 w 39"/>
                  <a:gd name="T91" fmla="*/ 40 h 87"/>
                  <a:gd name="T92" fmla="*/ 33 w 39"/>
                  <a:gd name="T93" fmla="*/ 38 h 87"/>
                  <a:gd name="T94" fmla="*/ 31 w 39"/>
                  <a:gd name="T95" fmla="*/ 35 h 87"/>
                  <a:gd name="T96" fmla="*/ 31 w 39"/>
                  <a:gd name="T97" fmla="*/ 31 h 87"/>
                  <a:gd name="T98" fmla="*/ 31 w 39"/>
                  <a:gd name="T99" fmla="*/ 25 h 87"/>
                  <a:gd name="T100" fmla="*/ 32 w 39"/>
                  <a:gd name="T101" fmla="*/ 23 h 87"/>
                  <a:gd name="T102" fmla="*/ 34 w 39"/>
                  <a:gd name="T103" fmla="*/ 20 h 87"/>
                  <a:gd name="T104" fmla="*/ 37 w 39"/>
                  <a:gd name="T105" fmla="*/ 16 h 87"/>
                  <a:gd name="T106" fmla="*/ 39 w 39"/>
                  <a:gd name="T107" fmla="*/ 1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87">
                    <a:moveTo>
                      <a:pt x="39" y="12"/>
                    </a:moveTo>
                    <a:cubicBezTo>
                      <a:pt x="39" y="12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0"/>
                      <a:pt x="38" y="11"/>
                      <a:pt x="37" y="10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3"/>
                      <a:pt x="37" y="13"/>
                      <a:pt x="37" y="14"/>
                    </a:cubicBezTo>
                    <a:cubicBezTo>
                      <a:pt x="37" y="14"/>
                      <a:pt x="36" y="14"/>
                      <a:pt x="36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6"/>
                      <a:pt x="33" y="16"/>
                      <a:pt x="32" y="16"/>
                    </a:cubicBezTo>
                    <a:cubicBezTo>
                      <a:pt x="32" y="16"/>
                      <a:pt x="32" y="16"/>
                      <a:pt x="31" y="16"/>
                    </a:cubicBezTo>
                    <a:cubicBezTo>
                      <a:pt x="31" y="16"/>
                      <a:pt x="30" y="16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5"/>
                    </a:cubicBezTo>
                    <a:cubicBezTo>
                      <a:pt x="28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29" y="13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30" y="10"/>
                      <a:pt x="29" y="9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9"/>
                      <a:pt x="27" y="8"/>
                      <a:pt x="27" y="8"/>
                    </a:cubicBezTo>
                    <a:cubicBezTo>
                      <a:pt x="26" y="8"/>
                      <a:pt x="26" y="8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3" y="6"/>
                      <a:pt x="22" y="6"/>
                      <a:pt x="22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19" y="3"/>
                      <a:pt x="18" y="4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9"/>
                      <a:pt x="6" y="9"/>
                      <a:pt x="6" y="10"/>
                    </a:cubicBezTo>
                    <a:cubicBezTo>
                      <a:pt x="6" y="10"/>
                      <a:pt x="6" y="11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5"/>
                      <a:pt x="3" y="16"/>
                      <a:pt x="2" y="17"/>
                    </a:cubicBezTo>
                    <a:cubicBezTo>
                      <a:pt x="2" y="18"/>
                      <a:pt x="1" y="18"/>
                      <a:pt x="1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4"/>
                      <a:pt x="1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2" y="29"/>
                      <a:pt x="2" y="30"/>
                      <a:pt x="2" y="31"/>
                    </a:cubicBezTo>
                    <a:cubicBezTo>
                      <a:pt x="2" y="32"/>
                      <a:pt x="2" y="33"/>
                      <a:pt x="2" y="34"/>
                    </a:cubicBezTo>
                    <a:cubicBezTo>
                      <a:pt x="2" y="35"/>
                      <a:pt x="3" y="35"/>
                      <a:pt x="3" y="37"/>
                    </a:cubicBezTo>
                    <a:cubicBezTo>
                      <a:pt x="3" y="37"/>
                      <a:pt x="3" y="38"/>
                      <a:pt x="3" y="39"/>
                    </a:cubicBezTo>
                    <a:cubicBezTo>
                      <a:pt x="3" y="39"/>
                      <a:pt x="4" y="40"/>
                      <a:pt x="3" y="40"/>
                    </a:cubicBezTo>
                    <a:cubicBezTo>
                      <a:pt x="3" y="41"/>
                      <a:pt x="3" y="40"/>
                      <a:pt x="3" y="41"/>
                    </a:cubicBezTo>
                    <a:cubicBezTo>
                      <a:pt x="2" y="41"/>
                      <a:pt x="2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4"/>
                      <a:pt x="2" y="44"/>
                      <a:pt x="2" y="45"/>
                    </a:cubicBezTo>
                    <a:cubicBezTo>
                      <a:pt x="2" y="45"/>
                      <a:pt x="3" y="45"/>
                      <a:pt x="3" y="45"/>
                    </a:cubicBezTo>
                    <a:cubicBezTo>
                      <a:pt x="4" y="46"/>
                      <a:pt x="5" y="47"/>
                      <a:pt x="4" y="47"/>
                    </a:cubicBezTo>
                    <a:cubicBezTo>
                      <a:pt x="4" y="48"/>
                      <a:pt x="4" y="48"/>
                      <a:pt x="3" y="49"/>
                    </a:cubicBezTo>
                    <a:cubicBezTo>
                      <a:pt x="3" y="50"/>
                      <a:pt x="3" y="51"/>
                      <a:pt x="3" y="52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3" y="54"/>
                      <a:pt x="4" y="55"/>
                      <a:pt x="4" y="55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9"/>
                      <a:pt x="5" y="60"/>
                      <a:pt x="5" y="60"/>
                    </a:cubicBezTo>
                    <a:cubicBezTo>
                      <a:pt x="5" y="61"/>
                      <a:pt x="6" y="61"/>
                      <a:pt x="6" y="61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4"/>
                      <a:pt x="7" y="64"/>
                      <a:pt x="8" y="64"/>
                    </a:cubicBezTo>
                    <a:cubicBezTo>
                      <a:pt x="8" y="65"/>
                      <a:pt x="8" y="64"/>
                      <a:pt x="9" y="65"/>
                    </a:cubicBezTo>
                    <a:cubicBezTo>
                      <a:pt x="9" y="65"/>
                      <a:pt x="8" y="65"/>
                      <a:pt x="8" y="65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6"/>
                      <a:pt x="9" y="66"/>
                      <a:pt x="9" y="66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8"/>
                      <a:pt x="9" y="68"/>
                      <a:pt x="9" y="69"/>
                    </a:cubicBezTo>
                    <a:cubicBezTo>
                      <a:pt x="9" y="69"/>
                      <a:pt x="9" y="69"/>
                      <a:pt x="10" y="70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71"/>
                      <a:pt x="9" y="71"/>
                      <a:pt x="9" y="71"/>
                    </a:cubicBezTo>
                    <a:cubicBezTo>
                      <a:pt x="9" y="71"/>
                      <a:pt x="9" y="71"/>
                      <a:pt x="10" y="72"/>
                    </a:cubicBezTo>
                    <a:cubicBezTo>
                      <a:pt x="10" y="72"/>
                      <a:pt x="10" y="72"/>
                      <a:pt x="10" y="73"/>
                    </a:cubicBezTo>
                    <a:cubicBezTo>
                      <a:pt x="10" y="73"/>
                      <a:pt x="9" y="73"/>
                      <a:pt x="9" y="74"/>
                    </a:cubicBezTo>
                    <a:cubicBezTo>
                      <a:pt x="9" y="74"/>
                      <a:pt x="10" y="74"/>
                      <a:pt x="10" y="75"/>
                    </a:cubicBezTo>
                    <a:cubicBezTo>
                      <a:pt x="10" y="76"/>
                      <a:pt x="10" y="76"/>
                      <a:pt x="10" y="77"/>
                    </a:cubicBezTo>
                    <a:cubicBezTo>
                      <a:pt x="9" y="78"/>
                      <a:pt x="9" y="77"/>
                      <a:pt x="9" y="78"/>
                    </a:cubicBezTo>
                    <a:cubicBezTo>
                      <a:pt x="8" y="78"/>
                      <a:pt x="9" y="79"/>
                      <a:pt x="9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0" y="81"/>
                      <a:pt x="10" y="80"/>
                      <a:pt x="11" y="80"/>
                    </a:cubicBezTo>
                    <a:cubicBezTo>
                      <a:pt x="11" y="81"/>
                      <a:pt x="10" y="81"/>
                      <a:pt x="11" y="82"/>
                    </a:cubicBezTo>
                    <a:cubicBezTo>
                      <a:pt x="11" y="82"/>
                      <a:pt x="11" y="82"/>
                      <a:pt x="12" y="82"/>
                    </a:cubicBezTo>
                    <a:cubicBezTo>
                      <a:pt x="12" y="82"/>
                      <a:pt x="12" y="82"/>
                      <a:pt x="13" y="82"/>
                    </a:cubicBezTo>
                    <a:cubicBezTo>
                      <a:pt x="13" y="82"/>
                      <a:pt x="13" y="82"/>
                      <a:pt x="13" y="82"/>
                    </a:cubicBezTo>
                    <a:cubicBezTo>
                      <a:pt x="14" y="83"/>
                      <a:pt x="13" y="83"/>
                      <a:pt x="13" y="84"/>
                    </a:cubicBezTo>
                    <a:cubicBezTo>
                      <a:pt x="13" y="84"/>
                      <a:pt x="13" y="84"/>
                      <a:pt x="14" y="84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5" y="85"/>
                      <a:pt x="15" y="85"/>
                      <a:pt x="16" y="86"/>
                    </a:cubicBezTo>
                    <a:cubicBezTo>
                      <a:pt x="17" y="86"/>
                      <a:pt x="17" y="86"/>
                      <a:pt x="18" y="86"/>
                    </a:cubicBezTo>
                    <a:cubicBezTo>
                      <a:pt x="19" y="86"/>
                      <a:pt x="19" y="85"/>
                      <a:pt x="19" y="85"/>
                    </a:cubicBezTo>
                    <a:cubicBezTo>
                      <a:pt x="20" y="85"/>
                      <a:pt x="20" y="86"/>
                      <a:pt x="21" y="86"/>
                    </a:cubicBezTo>
                    <a:cubicBezTo>
                      <a:pt x="22" y="86"/>
                      <a:pt x="22" y="86"/>
                      <a:pt x="22" y="86"/>
                    </a:cubicBezTo>
                    <a:cubicBezTo>
                      <a:pt x="23" y="87"/>
                      <a:pt x="23" y="87"/>
                      <a:pt x="23" y="87"/>
                    </a:cubicBezTo>
                    <a:cubicBezTo>
                      <a:pt x="24" y="86"/>
                      <a:pt x="23" y="86"/>
                      <a:pt x="23" y="86"/>
                    </a:cubicBezTo>
                    <a:cubicBezTo>
                      <a:pt x="23" y="85"/>
                      <a:pt x="22" y="86"/>
                      <a:pt x="22" y="86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1" y="85"/>
                      <a:pt x="21" y="84"/>
                    </a:cubicBezTo>
                    <a:cubicBezTo>
                      <a:pt x="21" y="84"/>
                      <a:pt x="21" y="84"/>
                      <a:pt x="21" y="84"/>
                    </a:cubicBezTo>
                    <a:cubicBezTo>
                      <a:pt x="20" y="83"/>
                      <a:pt x="20" y="82"/>
                      <a:pt x="21" y="82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1" y="81"/>
                      <a:pt x="22" y="81"/>
                      <a:pt x="22" y="80"/>
                    </a:cubicBezTo>
                    <a:cubicBezTo>
                      <a:pt x="22" y="80"/>
                      <a:pt x="22" y="80"/>
                      <a:pt x="22" y="79"/>
                    </a:cubicBezTo>
                    <a:cubicBezTo>
                      <a:pt x="22" y="79"/>
                      <a:pt x="22" y="79"/>
                      <a:pt x="22" y="78"/>
                    </a:cubicBezTo>
                    <a:cubicBezTo>
                      <a:pt x="22" y="78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6"/>
                    </a:cubicBezTo>
                    <a:cubicBezTo>
                      <a:pt x="23" y="76"/>
                      <a:pt x="23" y="76"/>
                      <a:pt x="24" y="76"/>
                    </a:cubicBezTo>
                    <a:cubicBezTo>
                      <a:pt x="24" y="75"/>
                      <a:pt x="24" y="75"/>
                      <a:pt x="25" y="75"/>
                    </a:cubicBezTo>
                    <a:cubicBezTo>
                      <a:pt x="25" y="74"/>
                      <a:pt x="25" y="74"/>
                      <a:pt x="25" y="73"/>
                    </a:cubicBezTo>
                    <a:cubicBezTo>
                      <a:pt x="25" y="73"/>
                      <a:pt x="25" y="73"/>
                      <a:pt x="24" y="73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3" y="72"/>
                      <a:pt x="23" y="72"/>
                      <a:pt x="23" y="72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1" y="72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0" y="71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9" y="70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6"/>
                      <a:pt x="22" y="67"/>
                      <a:pt x="22" y="66"/>
                    </a:cubicBezTo>
                    <a:cubicBezTo>
                      <a:pt x="22" y="66"/>
                      <a:pt x="22" y="66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3" y="65"/>
                      <a:pt x="23" y="64"/>
                    </a:cubicBezTo>
                    <a:cubicBezTo>
                      <a:pt x="23" y="64"/>
                      <a:pt x="22" y="64"/>
                      <a:pt x="22" y="63"/>
                    </a:cubicBezTo>
                    <a:cubicBezTo>
                      <a:pt x="22" y="63"/>
                      <a:pt x="22" y="63"/>
                      <a:pt x="22" y="62"/>
                    </a:cubicBezTo>
                    <a:cubicBezTo>
                      <a:pt x="22" y="62"/>
                      <a:pt x="22" y="62"/>
                      <a:pt x="22" y="61"/>
                    </a:cubicBezTo>
                    <a:cubicBezTo>
                      <a:pt x="22" y="61"/>
                      <a:pt x="23" y="61"/>
                      <a:pt x="23" y="61"/>
                    </a:cubicBezTo>
                    <a:cubicBezTo>
                      <a:pt x="23" y="61"/>
                      <a:pt x="23" y="61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59"/>
                      <a:pt x="23" y="60"/>
                      <a:pt x="23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3" y="58"/>
                      <a:pt x="22" y="59"/>
                      <a:pt x="22" y="58"/>
                    </a:cubicBezTo>
                    <a:cubicBezTo>
                      <a:pt x="22" y="58"/>
                      <a:pt x="22" y="59"/>
                      <a:pt x="21" y="58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6"/>
                      <a:pt x="20" y="56"/>
                      <a:pt x="20" y="55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0" y="54"/>
                      <a:pt x="21" y="54"/>
                      <a:pt x="21" y="54"/>
                    </a:cubicBezTo>
                    <a:cubicBezTo>
                      <a:pt x="22" y="54"/>
                      <a:pt x="22" y="55"/>
                      <a:pt x="23" y="55"/>
                    </a:cubicBezTo>
                    <a:cubicBezTo>
                      <a:pt x="23" y="55"/>
                      <a:pt x="23" y="55"/>
                      <a:pt x="24" y="55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5" y="55"/>
                      <a:pt x="26" y="55"/>
                      <a:pt x="26" y="55"/>
                    </a:cubicBezTo>
                    <a:cubicBezTo>
                      <a:pt x="26" y="55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3"/>
                      <a:pt x="26" y="52"/>
                      <a:pt x="26" y="52"/>
                    </a:cubicBez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8" y="49"/>
                    </a:cubicBezTo>
                    <a:cubicBezTo>
                      <a:pt x="28" y="49"/>
                      <a:pt x="28" y="49"/>
                      <a:pt x="29" y="49"/>
                    </a:cubicBezTo>
                    <a:cubicBezTo>
                      <a:pt x="29" y="49"/>
                      <a:pt x="30" y="49"/>
                      <a:pt x="30" y="49"/>
                    </a:cubicBezTo>
                    <a:cubicBezTo>
                      <a:pt x="30" y="49"/>
                      <a:pt x="31" y="49"/>
                      <a:pt x="31" y="49"/>
                    </a:cubicBezTo>
                    <a:cubicBezTo>
                      <a:pt x="32" y="49"/>
                      <a:pt x="32" y="48"/>
                      <a:pt x="33" y="48"/>
                    </a:cubicBezTo>
                    <a:cubicBezTo>
                      <a:pt x="34" y="48"/>
                      <a:pt x="34" y="48"/>
                      <a:pt x="35" y="48"/>
                    </a:cubicBezTo>
                    <a:cubicBezTo>
                      <a:pt x="35" y="47"/>
                      <a:pt x="35" y="47"/>
                      <a:pt x="36" y="46"/>
                    </a:cubicBezTo>
                    <a:cubicBezTo>
                      <a:pt x="36" y="46"/>
                      <a:pt x="36" y="45"/>
                      <a:pt x="37" y="45"/>
                    </a:cubicBezTo>
                    <a:cubicBezTo>
                      <a:pt x="37" y="44"/>
                      <a:pt x="37" y="44"/>
                      <a:pt x="37" y="43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6" y="42"/>
                      <a:pt x="36" y="42"/>
                      <a:pt x="36" y="41"/>
                    </a:cubicBezTo>
                    <a:cubicBezTo>
                      <a:pt x="36" y="41"/>
                      <a:pt x="35" y="41"/>
                      <a:pt x="35" y="40"/>
                    </a:cubicBezTo>
                    <a:cubicBezTo>
                      <a:pt x="35" y="40"/>
                      <a:pt x="35" y="40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4" y="37"/>
                      <a:pt x="34" y="38"/>
                      <a:pt x="33" y="38"/>
                    </a:cubicBezTo>
                    <a:cubicBezTo>
                      <a:pt x="32" y="38"/>
                      <a:pt x="32" y="37"/>
                      <a:pt x="32" y="37"/>
                    </a:cubicBezTo>
                    <a:cubicBezTo>
                      <a:pt x="32" y="36"/>
                      <a:pt x="31" y="36"/>
                      <a:pt x="31" y="36"/>
                    </a:cubicBezTo>
                    <a:cubicBezTo>
                      <a:pt x="31" y="35"/>
                      <a:pt x="32" y="35"/>
                      <a:pt x="32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4"/>
                      <a:pt x="31" y="34"/>
                    </a:cubicBezTo>
                    <a:cubicBezTo>
                      <a:pt x="31" y="34"/>
                      <a:pt x="31" y="33"/>
                      <a:pt x="31" y="33"/>
                    </a:cubicBezTo>
                    <a:cubicBezTo>
                      <a:pt x="31" y="33"/>
                      <a:pt x="31" y="32"/>
                      <a:pt x="31" y="32"/>
                    </a:cubicBezTo>
                    <a:cubicBezTo>
                      <a:pt x="31" y="32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9"/>
                      <a:pt x="31" y="28"/>
                    </a:cubicBezTo>
                    <a:cubicBezTo>
                      <a:pt x="31" y="28"/>
                      <a:pt x="31" y="27"/>
                      <a:pt x="31" y="27"/>
                    </a:cubicBezTo>
                    <a:cubicBezTo>
                      <a:pt x="31" y="26"/>
                      <a:pt x="31" y="26"/>
                      <a:pt x="31" y="25"/>
                    </a:cubicBezTo>
                    <a:cubicBezTo>
                      <a:pt x="31" y="25"/>
                      <a:pt x="31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3" y="22"/>
                      <a:pt x="33" y="22"/>
                    </a:cubicBezTo>
                    <a:cubicBezTo>
                      <a:pt x="33" y="22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19"/>
                      <a:pt x="35" y="19"/>
                      <a:pt x="35" y="19"/>
                    </a:cubicBezTo>
                    <a:cubicBezTo>
                      <a:pt x="35" y="18"/>
                      <a:pt x="35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7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8" y="15"/>
                      <a:pt x="38" y="16"/>
                      <a:pt x="38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3"/>
                      <a:pt x="39" y="13"/>
                      <a:pt x="39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4" name="Freeform 234"/>
              <p:cNvSpPr>
                <a:spLocks/>
              </p:cNvSpPr>
              <p:nvPr/>
            </p:nvSpPr>
            <p:spPr bwMode="auto">
              <a:xfrm>
                <a:off x="2606676" y="4719639"/>
                <a:ext cx="107950" cy="65088"/>
              </a:xfrm>
              <a:custGeom>
                <a:avLst/>
                <a:gdLst>
                  <a:gd name="T0" fmla="*/ 9 w 10"/>
                  <a:gd name="T1" fmla="*/ 5 h 6"/>
                  <a:gd name="T2" fmla="*/ 8 w 10"/>
                  <a:gd name="T3" fmla="*/ 5 h 6"/>
                  <a:gd name="T4" fmla="*/ 8 w 10"/>
                  <a:gd name="T5" fmla="*/ 5 h 6"/>
                  <a:gd name="T6" fmla="*/ 6 w 10"/>
                  <a:gd name="T7" fmla="*/ 4 h 6"/>
                  <a:gd name="T8" fmla="*/ 5 w 10"/>
                  <a:gd name="T9" fmla="*/ 4 h 6"/>
                  <a:gd name="T10" fmla="*/ 4 w 10"/>
                  <a:gd name="T11" fmla="*/ 3 h 6"/>
                  <a:gd name="T12" fmla="*/ 3 w 10"/>
                  <a:gd name="T13" fmla="*/ 2 h 6"/>
                  <a:gd name="T14" fmla="*/ 3 w 10"/>
                  <a:gd name="T15" fmla="*/ 2 h 6"/>
                  <a:gd name="T16" fmla="*/ 2 w 10"/>
                  <a:gd name="T17" fmla="*/ 1 h 6"/>
                  <a:gd name="T18" fmla="*/ 2 w 10"/>
                  <a:gd name="T19" fmla="*/ 1 h 6"/>
                  <a:gd name="T20" fmla="*/ 1 w 10"/>
                  <a:gd name="T21" fmla="*/ 0 h 6"/>
                  <a:gd name="T22" fmla="*/ 0 w 10"/>
                  <a:gd name="T23" fmla="*/ 0 h 6"/>
                  <a:gd name="T24" fmla="*/ 1 w 10"/>
                  <a:gd name="T25" fmla="*/ 0 h 6"/>
                  <a:gd name="T26" fmla="*/ 1 w 10"/>
                  <a:gd name="T27" fmla="*/ 1 h 6"/>
                  <a:gd name="T28" fmla="*/ 2 w 10"/>
                  <a:gd name="T29" fmla="*/ 2 h 6"/>
                  <a:gd name="T30" fmla="*/ 2 w 10"/>
                  <a:gd name="T31" fmla="*/ 3 h 6"/>
                  <a:gd name="T32" fmla="*/ 3 w 10"/>
                  <a:gd name="T33" fmla="*/ 5 h 6"/>
                  <a:gd name="T34" fmla="*/ 4 w 10"/>
                  <a:gd name="T35" fmla="*/ 5 h 6"/>
                  <a:gd name="T36" fmla="*/ 4 w 10"/>
                  <a:gd name="T37" fmla="*/ 6 h 6"/>
                  <a:gd name="T38" fmla="*/ 5 w 10"/>
                  <a:gd name="T39" fmla="*/ 5 h 6"/>
                  <a:gd name="T40" fmla="*/ 6 w 10"/>
                  <a:gd name="T41" fmla="*/ 6 h 6"/>
                  <a:gd name="T42" fmla="*/ 7 w 10"/>
                  <a:gd name="T43" fmla="*/ 6 h 6"/>
                  <a:gd name="T44" fmla="*/ 9 w 10"/>
                  <a:gd name="T45" fmla="*/ 6 h 6"/>
                  <a:gd name="T46" fmla="*/ 10 w 10"/>
                  <a:gd name="T47" fmla="*/ 6 h 6"/>
                  <a:gd name="T48" fmla="*/ 10 w 10"/>
                  <a:gd name="T49" fmla="*/ 5 h 6"/>
                  <a:gd name="T50" fmla="*/ 9 w 10"/>
                  <a:gd name="T5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6">
                    <a:moveTo>
                      <a:pt x="9" y="5"/>
                    </a:move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3"/>
                      <a:pt x="4" y="3"/>
                    </a:cubicBezTo>
                    <a:cubicBezTo>
                      <a:pt x="4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5" name="Freeform 235"/>
              <p:cNvSpPr>
                <a:spLocks/>
              </p:cNvSpPr>
              <p:nvPr/>
            </p:nvSpPr>
            <p:spPr bwMode="auto">
              <a:xfrm>
                <a:off x="2606676" y="4394201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2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0 h 2"/>
                  <a:gd name="T12" fmla="*/ 1 w 2"/>
                  <a:gd name="T13" fmla="*/ 0 h 2"/>
                  <a:gd name="T14" fmla="*/ 1 w 2"/>
                  <a:gd name="T15" fmla="*/ 0 h 2"/>
                  <a:gd name="T16" fmla="*/ 1 w 2"/>
                  <a:gd name="T17" fmla="*/ 1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6" name="Freeform 236"/>
              <p:cNvSpPr>
                <a:spLocks/>
              </p:cNvSpPr>
              <p:nvPr/>
            </p:nvSpPr>
            <p:spPr bwMode="auto">
              <a:xfrm>
                <a:off x="5780089" y="1897064"/>
                <a:ext cx="346075" cy="271463"/>
              </a:xfrm>
              <a:custGeom>
                <a:avLst/>
                <a:gdLst>
                  <a:gd name="T0" fmla="*/ 29 w 32"/>
                  <a:gd name="T1" fmla="*/ 3 h 25"/>
                  <a:gd name="T2" fmla="*/ 28 w 32"/>
                  <a:gd name="T3" fmla="*/ 2 h 25"/>
                  <a:gd name="T4" fmla="*/ 26 w 32"/>
                  <a:gd name="T5" fmla="*/ 4 h 25"/>
                  <a:gd name="T6" fmla="*/ 24 w 32"/>
                  <a:gd name="T7" fmla="*/ 3 h 25"/>
                  <a:gd name="T8" fmla="*/ 23 w 32"/>
                  <a:gd name="T9" fmla="*/ 1 h 25"/>
                  <a:gd name="T10" fmla="*/ 22 w 32"/>
                  <a:gd name="T11" fmla="*/ 0 h 25"/>
                  <a:gd name="T12" fmla="*/ 20 w 32"/>
                  <a:gd name="T13" fmla="*/ 0 h 25"/>
                  <a:gd name="T14" fmla="*/ 20 w 32"/>
                  <a:gd name="T15" fmla="*/ 1 h 25"/>
                  <a:gd name="T16" fmla="*/ 18 w 32"/>
                  <a:gd name="T17" fmla="*/ 3 h 25"/>
                  <a:gd name="T18" fmla="*/ 16 w 32"/>
                  <a:gd name="T19" fmla="*/ 3 h 25"/>
                  <a:gd name="T20" fmla="*/ 15 w 32"/>
                  <a:gd name="T21" fmla="*/ 3 h 25"/>
                  <a:gd name="T22" fmla="*/ 13 w 32"/>
                  <a:gd name="T23" fmla="*/ 3 h 25"/>
                  <a:gd name="T24" fmla="*/ 12 w 32"/>
                  <a:gd name="T25" fmla="*/ 2 h 25"/>
                  <a:gd name="T26" fmla="*/ 11 w 32"/>
                  <a:gd name="T27" fmla="*/ 2 h 25"/>
                  <a:gd name="T28" fmla="*/ 10 w 32"/>
                  <a:gd name="T29" fmla="*/ 3 h 25"/>
                  <a:gd name="T30" fmla="*/ 8 w 32"/>
                  <a:gd name="T31" fmla="*/ 4 h 25"/>
                  <a:gd name="T32" fmla="*/ 7 w 32"/>
                  <a:gd name="T33" fmla="*/ 6 h 25"/>
                  <a:gd name="T34" fmla="*/ 6 w 32"/>
                  <a:gd name="T35" fmla="*/ 6 h 25"/>
                  <a:gd name="T36" fmla="*/ 5 w 32"/>
                  <a:gd name="T37" fmla="*/ 8 h 25"/>
                  <a:gd name="T38" fmla="*/ 4 w 32"/>
                  <a:gd name="T39" fmla="*/ 8 h 25"/>
                  <a:gd name="T40" fmla="*/ 2 w 32"/>
                  <a:gd name="T41" fmla="*/ 8 h 25"/>
                  <a:gd name="T42" fmla="*/ 1 w 32"/>
                  <a:gd name="T43" fmla="*/ 8 h 25"/>
                  <a:gd name="T44" fmla="*/ 1 w 32"/>
                  <a:gd name="T45" fmla="*/ 11 h 25"/>
                  <a:gd name="T46" fmla="*/ 1 w 32"/>
                  <a:gd name="T47" fmla="*/ 13 h 25"/>
                  <a:gd name="T48" fmla="*/ 1 w 32"/>
                  <a:gd name="T49" fmla="*/ 16 h 25"/>
                  <a:gd name="T50" fmla="*/ 1 w 32"/>
                  <a:gd name="T51" fmla="*/ 18 h 25"/>
                  <a:gd name="T52" fmla="*/ 3 w 32"/>
                  <a:gd name="T53" fmla="*/ 19 h 25"/>
                  <a:gd name="T54" fmla="*/ 4 w 32"/>
                  <a:gd name="T55" fmla="*/ 20 h 25"/>
                  <a:gd name="T56" fmla="*/ 3 w 32"/>
                  <a:gd name="T57" fmla="*/ 23 h 25"/>
                  <a:gd name="T58" fmla="*/ 4 w 32"/>
                  <a:gd name="T59" fmla="*/ 24 h 25"/>
                  <a:gd name="T60" fmla="*/ 7 w 32"/>
                  <a:gd name="T61" fmla="*/ 25 h 25"/>
                  <a:gd name="T62" fmla="*/ 10 w 32"/>
                  <a:gd name="T63" fmla="*/ 25 h 25"/>
                  <a:gd name="T64" fmla="*/ 13 w 32"/>
                  <a:gd name="T65" fmla="*/ 25 h 25"/>
                  <a:gd name="T66" fmla="*/ 16 w 32"/>
                  <a:gd name="T67" fmla="*/ 24 h 25"/>
                  <a:gd name="T68" fmla="*/ 16 w 32"/>
                  <a:gd name="T69" fmla="*/ 21 h 25"/>
                  <a:gd name="T70" fmla="*/ 17 w 32"/>
                  <a:gd name="T71" fmla="*/ 20 h 25"/>
                  <a:gd name="T72" fmla="*/ 19 w 32"/>
                  <a:gd name="T73" fmla="*/ 19 h 25"/>
                  <a:gd name="T74" fmla="*/ 21 w 32"/>
                  <a:gd name="T75" fmla="*/ 18 h 25"/>
                  <a:gd name="T76" fmla="*/ 22 w 32"/>
                  <a:gd name="T77" fmla="*/ 19 h 25"/>
                  <a:gd name="T78" fmla="*/ 22 w 32"/>
                  <a:gd name="T79" fmla="*/ 16 h 25"/>
                  <a:gd name="T80" fmla="*/ 23 w 32"/>
                  <a:gd name="T81" fmla="*/ 12 h 25"/>
                  <a:gd name="T82" fmla="*/ 26 w 32"/>
                  <a:gd name="T83" fmla="*/ 12 h 25"/>
                  <a:gd name="T84" fmla="*/ 27 w 32"/>
                  <a:gd name="T85" fmla="*/ 9 h 25"/>
                  <a:gd name="T86" fmla="*/ 25 w 32"/>
                  <a:gd name="T87" fmla="*/ 6 h 25"/>
                  <a:gd name="T88" fmla="*/ 27 w 32"/>
                  <a:gd name="T89" fmla="*/ 4 h 25"/>
                  <a:gd name="T90" fmla="*/ 30 w 32"/>
                  <a:gd name="T91" fmla="*/ 4 h 25"/>
                  <a:gd name="T92" fmla="*/ 32 w 32"/>
                  <a:gd name="T93" fmla="*/ 3 h 25"/>
                  <a:gd name="T94" fmla="*/ 30 w 32"/>
                  <a:gd name="T9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25">
                    <a:moveTo>
                      <a:pt x="30" y="3"/>
                    </a:moveTo>
                    <a:cubicBezTo>
                      <a:pt x="30" y="3"/>
                      <a:pt x="29" y="3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2"/>
                      <a:pt x="27" y="3"/>
                      <a:pt x="27" y="3"/>
                    </a:cubicBezTo>
                    <a:cubicBezTo>
                      <a:pt x="26" y="3"/>
                      <a:pt x="26" y="4"/>
                      <a:pt x="26" y="4"/>
                    </a:cubicBezTo>
                    <a:cubicBezTo>
                      <a:pt x="25" y="4"/>
                      <a:pt x="25" y="5"/>
                      <a:pt x="24" y="4"/>
                    </a:cubicBezTo>
                    <a:cubicBezTo>
                      <a:pt x="24" y="4"/>
                      <a:pt x="24" y="4"/>
                      <a:pt x="24" y="3"/>
                    </a:cubicBezTo>
                    <a:cubicBezTo>
                      <a:pt x="23" y="3"/>
                      <a:pt x="24" y="2"/>
                      <a:pt x="24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19" y="2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8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5" y="6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0" y="14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8"/>
                      <a:pt x="1" y="18"/>
                      <a:pt x="1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4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5" y="24"/>
                      <a:pt x="5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3"/>
                      <a:pt x="16" y="23"/>
                      <a:pt x="16" y="22"/>
                    </a:cubicBezTo>
                    <a:cubicBezTo>
                      <a:pt x="16" y="22"/>
                      <a:pt x="16" y="22"/>
                      <a:pt x="16" y="21"/>
                    </a:cubicBezTo>
                    <a:cubicBezTo>
                      <a:pt x="16" y="21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19"/>
                      <a:pt x="19" y="19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1" y="18"/>
                      <a:pt x="21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8"/>
                      <a:pt x="23" y="18"/>
                      <a:pt x="22" y="17"/>
                    </a:cubicBezTo>
                    <a:cubicBezTo>
                      <a:pt x="22" y="17"/>
                      <a:pt x="22" y="16"/>
                      <a:pt x="22" y="16"/>
                    </a:cubicBezTo>
                    <a:cubicBezTo>
                      <a:pt x="22" y="15"/>
                      <a:pt x="22" y="15"/>
                      <a:pt x="23" y="15"/>
                    </a:cubicBezTo>
                    <a:cubicBezTo>
                      <a:pt x="23" y="14"/>
                      <a:pt x="23" y="13"/>
                      <a:pt x="23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8" y="11"/>
                      <a:pt x="27" y="10"/>
                      <a:pt x="27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5" y="7"/>
                      <a:pt x="25" y="6"/>
                    </a:cubicBezTo>
                    <a:cubicBezTo>
                      <a:pt x="25" y="6"/>
                      <a:pt x="25" y="5"/>
                      <a:pt x="26" y="5"/>
                    </a:cubicBezTo>
                    <a:cubicBezTo>
                      <a:pt x="26" y="5"/>
                      <a:pt x="27" y="4"/>
                      <a:pt x="27" y="4"/>
                    </a:cubicBezTo>
                    <a:cubicBezTo>
                      <a:pt x="28" y="4"/>
                      <a:pt x="28" y="4"/>
                      <a:pt x="29" y="4"/>
                    </a:cubicBezTo>
                    <a:cubicBezTo>
                      <a:pt x="29" y="4"/>
                      <a:pt x="30" y="4"/>
                      <a:pt x="30" y="4"/>
                    </a:cubicBezTo>
                    <a:cubicBezTo>
                      <a:pt x="31" y="4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7" name="Freeform 237"/>
              <p:cNvSpPr>
                <a:spLocks/>
              </p:cNvSpPr>
              <p:nvPr/>
            </p:nvSpPr>
            <p:spPr bwMode="auto">
              <a:xfrm>
                <a:off x="3740151" y="2222501"/>
                <a:ext cx="334963" cy="400050"/>
              </a:xfrm>
              <a:custGeom>
                <a:avLst/>
                <a:gdLst>
                  <a:gd name="T0" fmla="*/ 29 w 31"/>
                  <a:gd name="T1" fmla="*/ 35 h 37"/>
                  <a:gd name="T2" fmla="*/ 30 w 31"/>
                  <a:gd name="T3" fmla="*/ 33 h 37"/>
                  <a:gd name="T4" fmla="*/ 28 w 31"/>
                  <a:gd name="T5" fmla="*/ 32 h 37"/>
                  <a:gd name="T6" fmla="*/ 27 w 31"/>
                  <a:gd name="T7" fmla="*/ 15 h 37"/>
                  <a:gd name="T8" fmla="*/ 31 w 31"/>
                  <a:gd name="T9" fmla="*/ 8 h 37"/>
                  <a:gd name="T10" fmla="*/ 22 w 31"/>
                  <a:gd name="T11" fmla="*/ 0 h 37"/>
                  <a:gd name="T12" fmla="*/ 13 w 31"/>
                  <a:gd name="T13" fmla="*/ 5 h 37"/>
                  <a:gd name="T14" fmla="*/ 12 w 31"/>
                  <a:gd name="T15" fmla="*/ 13 h 37"/>
                  <a:gd name="T16" fmla="*/ 11 w 31"/>
                  <a:gd name="T17" fmla="*/ 13 h 37"/>
                  <a:gd name="T18" fmla="*/ 11 w 31"/>
                  <a:gd name="T19" fmla="*/ 18 h 37"/>
                  <a:gd name="T20" fmla="*/ 0 w 31"/>
                  <a:gd name="T21" fmla="*/ 18 h 37"/>
                  <a:gd name="T22" fmla="*/ 1 w 31"/>
                  <a:gd name="T23" fmla="*/ 20 h 37"/>
                  <a:gd name="T24" fmla="*/ 2 w 31"/>
                  <a:gd name="T25" fmla="*/ 22 h 37"/>
                  <a:gd name="T26" fmla="*/ 1 w 31"/>
                  <a:gd name="T27" fmla="*/ 24 h 37"/>
                  <a:gd name="T28" fmla="*/ 2 w 31"/>
                  <a:gd name="T29" fmla="*/ 25 h 37"/>
                  <a:gd name="T30" fmla="*/ 3 w 31"/>
                  <a:gd name="T31" fmla="*/ 26 h 37"/>
                  <a:gd name="T32" fmla="*/ 3 w 31"/>
                  <a:gd name="T33" fmla="*/ 27 h 37"/>
                  <a:gd name="T34" fmla="*/ 2 w 31"/>
                  <a:gd name="T35" fmla="*/ 30 h 37"/>
                  <a:gd name="T36" fmla="*/ 1 w 31"/>
                  <a:gd name="T37" fmla="*/ 33 h 37"/>
                  <a:gd name="T38" fmla="*/ 2 w 31"/>
                  <a:gd name="T39" fmla="*/ 32 h 37"/>
                  <a:gd name="T40" fmla="*/ 4 w 31"/>
                  <a:gd name="T41" fmla="*/ 32 h 37"/>
                  <a:gd name="T42" fmla="*/ 6 w 31"/>
                  <a:gd name="T43" fmla="*/ 32 h 37"/>
                  <a:gd name="T44" fmla="*/ 7 w 31"/>
                  <a:gd name="T45" fmla="*/ 33 h 37"/>
                  <a:gd name="T46" fmla="*/ 9 w 31"/>
                  <a:gd name="T47" fmla="*/ 33 h 37"/>
                  <a:gd name="T48" fmla="*/ 10 w 31"/>
                  <a:gd name="T49" fmla="*/ 35 h 37"/>
                  <a:gd name="T50" fmla="*/ 11 w 31"/>
                  <a:gd name="T51" fmla="*/ 36 h 37"/>
                  <a:gd name="T52" fmla="*/ 12 w 31"/>
                  <a:gd name="T53" fmla="*/ 37 h 37"/>
                  <a:gd name="T54" fmla="*/ 13 w 31"/>
                  <a:gd name="T55" fmla="*/ 36 h 37"/>
                  <a:gd name="T56" fmla="*/ 13 w 31"/>
                  <a:gd name="T57" fmla="*/ 35 h 37"/>
                  <a:gd name="T58" fmla="*/ 15 w 31"/>
                  <a:gd name="T59" fmla="*/ 36 h 37"/>
                  <a:gd name="T60" fmla="*/ 16 w 31"/>
                  <a:gd name="T61" fmla="*/ 35 h 37"/>
                  <a:gd name="T62" fmla="*/ 18 w 31"/>
                  <a:gd name="T63" fmla="*/ 35 h 37"/>
                  <a:gd name="T64" fmla="*/ 19 w 31"/>
                  <a:gd name="T65" fmla="*/ 34 h 37"/>
                  <a:gd name="T66" fmla="*/ 28 w 31"/>
                  <a:gd name="T67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7">
                    <a:moveTo>
                      <a:pt x="29" y="35"/>
                    </a:move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30" y="34"/>
                      <a:pt x="30" y="33"/>
                    </a:cubicBezTo>
                    <a:cubicBezTo>
                      <a:pt x="30" y="33"/>
                      <a:pt x="29" y="33"/>
                      <a:pt x="29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1" y="23"/>
                      <a:pt x="1" y="24"/>
                    </a:cubicBezTo>
                    <a:cubicBezTo>
                      <a:pt x="1" y="24"/>
                      <a:pt x="1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3" y="29"/>
                      <a:pt x="2" y="30"/>
                      <a:pt x="2" y="30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2"/>
                      <a:pt x="1" y="32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3" y="32"/>
                      <a:pt x="3" y="32"/>
                    </a:cubicBezTo>
                    <a:cubicBezTo>
                      <a:pt x="3" y="32"/>
                      <a:pt x="4" y="32"/>
                      <a:pt x="4" y="32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6" y="32"/>
                    </a:cubicBezTo>
                    <a:cubicBezTo>
                      <a:pt x="6" y="32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5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1" y="36"/>
                      <a:pt x="11" y="36"/>
                    </a:cubicBezTo>
                    <a:cubicBezTo>
                      <a:pt x="11" y="36"/>
                      <a:pt x="11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7"/>
                      <a:pt x="13" y="37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20" y="35"/>
                      <a:pt x="20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5"/>
                      <a:pt x="29" y="35"/>
                      <a:pt x="29" y="3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8" name="Rectangle 238"/>
              <p:cNvSpPr>
                <a:spLocks noChangeArrowheads="1"/>
              </p:cNvSpPr>
              <p:nvPr/>
            </p:nvSpPr>
            <p:spPr bwMode="auto">
              <a:xfrm>
                <a:off x="3967164" y="2222501"/>
                <a:ext cx="11113" cy="1588"/>
              </a:xfrm>
              <a:prstGeom prst="rect">
                <a:avLst/>
              </a:prstGeom>
              <a:grpFill/>
              <a:ln w="3175">
                <a:solidFill>
                  <a:schemeClr val="bg1">
                    <a:lumMod val="75000"/>
                  </a:schemeClr>
                </a:solidFill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9" name="Freeform 239"/>
              <p:cNvSpPr>
                <a:spLocks/>
              </p:cNvSpPr>
              <p:nvPr/>
            </p:nvSpPr>
            <p:spPr bwMode="auto">
              <a:xfrm>
                <a:off x="3967164" y="2222501"/>
                <a:ext cx="11113" cy="0"/>
              </a:xfrm>
              <a:custGeom>
                <a:avLst/>
                <a:gdLst>
                  <a:gd name="T0" fmla="*/ 0 w 7"/>
                  <a:gd name="T1" fmla="*/ 7 w 7"/>
                  <a:gd name="T2" fmla="*/ 7 w 7"/>
                  <a:gd name="T3" fmla="*/ 0 w 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7">
                    <a:moveTo>
                      <a:pt x="0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0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0" name="Freeform 240"/>
              <p:cNvSpPr>
                <a:spLocks/>
              </p:cNvSpPr>
              <p:nvPr/>
            </p:nvSpPr>
            <p:spPr bwMode="auto">
              <a:xfrm>
                <a:off x="4495801" y="2957514"/>
                <a:ext cx="204788" cy="280988"/>
              </a:xfrm>
              <a:custGeom>
                <a:avLst/>
                <a:gdLst>
                  <a:gd name="T0" fmla="*/ 13 w 19"/>
                  <a:gd name="T1" fmla="*/ 21 h 26"/>
                  <a:gd name="T2" fmla="*/ 13 w 19"/>
                  <a:gd name="T3" fmla="*/ 18 h 26"/>
                  <a:gd name="T4" fmla="*/ 13 w 19"/>
                  <a:gd name="T5" fmla="*/ 17 h 26"/>
                  <a:gd name="T6" fmla="*/ 15 w 19"/>
                  <a:gd name="T7" fmla="*/ 16 h 26"/>
                  <a:gd name="T8" fmla="*/ 16 w 19"/>
                  <a:gd name="T9" fmla="*/ 14 h 26"/>
                  <a:gd name="T10" fmla="*/ 17 w 19"/>
                  <a:gd name="T11" fmla="*/ 13 h 26"/>
                  <a:gd name="T12" fmla="*/ 17 w 19"/>
                  <a:gd name="T13" fmla="*/ 10 h 26"/>
                  <a:gd name="T14" fmla="*/ 17 w 19"/>
                  <a:gd name="T15" fmla="*/ 7 h 26"/>
                  <a:gd name="T16" fmla="*/ 18 w 19"/>
                  <a:gd name="T17" fmla="*/ 5 h 26"/>
                  <a:gd name="T18" fmla="*/ 19 w 19"/>
                  <a:gd name="T19" fmla="*/ 2 h 26"/>
                  <a:gd name="T20" fmla="*/ 19 w 19"/>
                  <a:gd name="T21" fmla="*/ 1 h 26"/>
                  <a:gd name="T22" fmla="*/ 17 w 19"/>
                  <a:gd name="T23" fmla="*/ 1 h 26"/>
                  <a:gd name="T24" fmla="*/ 14 w 19"/>
                  <a:gd name="T25" fmla="*/ 2 h 26"/>
                  <a:gd name="T26" fmla="*/ 13 w 19"/>
                  <a:gd name="T27" fmla="*/ 5 h 26"/>
                  <a:gd name="T28" fmla="*/ 13 w 19"/>
                  <a:gd name="T29" fmla="*/ 7 h 26"/>
                  <a:gd name="T30" fmla="*/ 11 w 19"/>
                  <a:gd name="T31" fmla="*/ 7 h 26"/>
                  <a:gd name="T32" fmla="*/ 10 w 19"/>
                  <a:gd name="T33" fmla="*/ 5 h 26"/>
                  <a:gd name="T34" fmla="*/ 8 w 19"/>
                  <a:gd name="T35" fmla="*/ 5 h 26"/>
                  <a:gd name="T36" fmla="*/ 5 w 19"/>
                  <a:gd name="T37" fmla="*/ 5 h 26"/>
                  <a:gd name="T38" fmla="*/ 5 w 19"/>
                  <a:gd name="T39" fmla="*/ 6 h 26"/>
                  <a:gd name="T40" fmla="*/ 5 w 19"/>
                  <a:gd name="T41" fmla="*/ 8 h 26"/>
                  <a:gd name="T42" fmla="*/ 7 w 19"/>
                  <a:gd name="T43" fmla="*/ 7 h 26"/>
                  <a:gd name="T44" fmla="*/ 9 w 19"/>
                  <a:gd name="T45" fmla="*/ 9 h 26"/>
                  <a:gd name="T46" fmla="*/ 7 w 19"/>
                  <a:gd name="T47" fmla="*/ 10 h 26"/>
                  <a:gd name="T48" fmla="*/ 8 w 19"/>
                  <a:gd name="T49" fmla="*/ 12 h 26"/>
                  <a:gd name="T50" fmla="*/ 8 w 19"/>
                  <a:gd name="T51" fmla="*/ 14 h 26"/>
                  <a:gd name="T52" fmla="*/ 8 w 19"/>
                  <a:gd name="T53" fmla="*/ 17 h 26"/>
                  <a:gd name="T54" fmla="*/ 7 w 19"/>
                  <a:gd name="T55" fmla="*/ 18 h 26"/>
                  <a:gd name="T56" fmla="*/ 6 w 19"/>
                  <a:gd name="T57" fmla="*/ 18 h 26"/>
                  <a:gd name="T58" fmla="*/ 5 w 19"/>
                  <a:gd name="T59" fmla="*/ 18 h 26"/>
                  <a:gd name="T60" fmla="*/ 4 w 19"/>
                  <a:gd name="T61" fmla="*/ 17 h 26"/>
                  <a:gd name="T62" fmla="*/ 3 w 19"/>
                  <a:gd name="T63" fmla="*/ 18 h 26"/>
                  <a:gd name="T64" fmla="*/ 1 w 19"/>
                  <a:gd name="T65" fmla="*/ 18 h 26"/>
                  <a:gd name="T66" fmla="*/ 1 w 19"/>
                  <a:gd name="T67" fmla="*/ 20 h 26"/>
                  <a:gd name="T68" fmla="*/ 0 w 19"/>
                  <a:gd name="T69" fmla="*/ 22 h 26"/>
                  <a:gd name="T70" fmla="*/ 0 w 19"/>
                  <a:gd name="T71" fmla="*/ 22 h 26"/>
                  <a:gd name="T72" fmla="*/ 1 w 19"/>
                  <a:gd name="T73" fmla="*/ 24 h 26"/>
                  <a:gd name="T74" fmla="*/ 2 w 19"/>
                  <a:gd name="T75" fmla="*/ 25 h 26"/>
                  <a:gd name="T76" fmla="*/ 2 w 19"/>
                  <a:gd name="T77" fmla="*/ 26 h 26"/>
                  <a:gd name="T78" fmla="*/ 3 w 19"/>
                  <a:gd name="T79" fmla="*/ 25 h 26"/>
                  <a:gd name="T80" fmla="*/ 5 w 19"/>
                  <a:gd name="T81" fmla="*/ 24 h 26"/>
                  <a:gd name="T82" fmla="*/ 7 w 19"/>
                  <a:gd name="T83" fmla="*/ 25 h 26"/>
                  <a:gd name="T84" fmla="*/ 7 w 19"/>
                  <a:gd name="T85" fmla="*/ 24 h 26"/>
                  <a:gd name="T86" fmla="*/ 9 w 19"/>
                  <a:gd name="T87" fmla="*/ 24 h 26"/>
                  <a:gd name="T88" fmla="*/ 9 w 19"/>
                  <a:gd name="T89" fmla="*/ 25 h 26"/>
                  <a:gd name="T90" fmla="*/ 11 w 19"/>
                  <a:gd name="T91" fmla="*/ 23 h 26"/>
                  <a:gd name="T92" fmla="*/ 13 w 19"/>
                  <a:gd name="T9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" h="26">
                    <a:moveTo>
                      <a:pt x="13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0"/>
                      <a:pt x="14" y="20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2"/>
                      <a:pt x="16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8" y="6"/>
                      <a:pt x="17" y="5"/>
                      <a:pt x="18" y="5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0"/>
                      <a:pt x="15" y="1"/>
                    </a:cubicBezTo>
                    <a:cubicBezTo>
                      <a:pt x="14" y="1"/>
                      <a:pt x="15" y="2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3" y="4"/>
                      <a:pt x="13" y="5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9" y="9"/>
                      <a:pt x="8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6"/>
                    </a:cubicBezTo>
                    <a:cubicBezTo>
                      <a:pt x="8" y="16"/>
                      <a:pt x="8" y="17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9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8"/>
                      <a:pt x="2" y="18"/>
                      <a:pt x="1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1"/>
                      <a:pt x="1" y="21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1" y="24"/>
                      <a:pt x="1" y="24"/>
                    </a:cubicBezTo>
                    <a:cubicBezTo>
                      <a:pt x="1" y="24"/>
                      <a:pt x="1" y="25"/>
                      <a:pt x="1" y="25"/>
                    </a:cubicBezTo>
                    <a:cubicBezTo>
                      <a:pt x="1" y="25"/>
                      <a:pt x="1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3"/>
                      <a:pt x="6" y="24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9" y="24"/>
                    </a:cubicBezTo>
                    <a:cubicBezTo>
                      <a:pt x="9" y="25"/>
                      <a:pt x="8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4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3" y="22"/>
                      <a:pt x="13" y="2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1" name="Freeform 241"/>
              <p:cNvSpPr>
                <a:spLocks/>
              </p:cNvSpPr>
              <p:nvPr/>
            </p:nvSpPr>
            <p:spPr bwMode="auto">
              <a:xfrm>
                <a:off x="4637089" y="30114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2" name="Freeform 242"/>
              <p:cNvSpPr>
                <a:spLocks/>
              </p:cNvSpPr>
              <p:nvPr/>
            </p:nvSpPr>
            <p:spPr bwMode="auto">
              <a:xfrm>
                <a:off x="3956051" y="2751139"/>
                <a:ext cx="173038" cy="195263"/>
              </a:xfrm>
              <a:custGeom>
                <a:avLst/>
                <a:gdLst>
                  <a:gd name="T0" fmla="*/ 16 w 16"/>
                  <a:gd name="T1" fmla="*/ 4 h 18"/>
                  <a:gd name="T2" fmla="*/ 15 w 16"/>
                  <a:gd name="T3" fmla="*/ 3 h 18"/>
                  <a:gd name="T4" fmla="*/ 12 w 16"/>
                  <a:gd name="T5" fmla="*/ 2 h 18"/>
                  <a:gd name="T6" fmla="*/ 11 w 16"/>
                  <a:gd name="T7" fmla="*/ 3 h 18"/>
                  <a:gd name="T8" fmla="*/ 9 w 16"/>
                  <a:gd name="T9" fmla="*/ 1 h 18"/>
                  <a:gd name="T10" fmla="*/ 8 w 16"/>
                  <a:gd name="T11" fmla="*/ 0 h 18"/>
                  <a:gd name="T12" fmla="*/ 6 w 16"/>
                  <a:gd name="T13" fmla="*/ 1 h 18"/>
                  <a:gd name="T14" fmla="*/ 6 w 16"/>
                  <a:gd name="T15" fmla="*/ 0 h 18"/>
                  <a:gd name="T16" fmla="*/ 5 w 16"/>
                  <a:gd name="T17" fmla="*/ 1 h 18"/>
                  <a:gd name="T18" fmla="*/ 3 w 16"/>
                  <a:gd name="T19" fmla="*/ 0 h 18"/>
                  <a:gd name="T20" fmla="*/ 2 w 16"/>
                  <a:gd name="T21" fmla="*/ 1 h 18"/>
                  <a:gd name="T22" fmla="*/ 2 w 16"/>
                  <a:gd name="T23" fmla="*/ 3 h 18"/>
                  <a:gd name="T24" fmla="*/ 2 w 16"/>
                  <a:gd name="T25" fmla="*/ 5 h 18"/>
                  <a:gd name="T26" fmla="*/ 3 w 16"/>
                  <a:gd name="T27" fmla="*/ 6 h 18"/>
                  <a:gd name="T28" fmla="*/ 1 w 16"/>
                  <a:gd name="T29" fmla="*/ 6 h 18"/>
                  <a:gd name="T30" fmla="*/ 2 w 16"/>
                  <a:gd name="T31" fmla="*/ 8 h 18"/>
                  <a:gd name="T32" fmla="*/ 2 w 16"/>
                  <a:gd name="T33" fmla="*/ 8 h 18"/>
                  <a:gd name="T34" fmla="*/ 1 w 16"/>
                  <a:gd name="T35" fmla="*/ 9 h 18"/>
                  <a:gd name="T36" fmla="*/ 0 w 16"/>
                  <a:gd name="T37" fmla="*/ 11 h 18"/>
                  <a:gd name="T38" fmla="*/ 2 w 16"/>
                  <a:gd name="T39" fmla="*/ 12 h 18"/>
                  <a:gd name="T40" fmla="*/ 3 w 16"/>
                  <a:gd name="T41" fmla="*/ 14 h 18"/>
                  <a:gd name="T42" fmla="*/ 3 w 16"/>
                  <a:gd name="T43" fmla="*/ 16 h 18"/>
                  <a:gd name="T44" fmla="*/ 3 w 16"/>
                  <a:gd name="T45" fmla="*/ 18 h 18"/>
                  <a:gd name="T46" fmla="*/ 5 w 16"/>
                  <a:gd name="T47" fmla="*/ 17 h 18"/>
                  <a:gd name="T48" fmla="*/ 7 w 16"/>
                  <a:gd name="T49" fmla="*/ 16 h 18"/>
                  <a:gd name="T50" fmla="*/ 9 w 16"/>
                  <a:gd name="T51" fmla="*/ 15 h 18"/>
                  <a:gd name="T52" fmla="*/ 12 w 16"/>
                  <a:gd name="T53" fmla="*/ 15 h 18"/>
                  <a:gd name="T54" fmla="*/ 15 w 16"/>
                  <a:gd name="T55" fmla="*/ 16 h 18"/>
                  <a:gd name="T56" fmla="*/ 15 w 16"/>
                  <a:gd name="T57" fmla="*/ 15 h 18"/>
                  <a:gd name="T58" fmla="*/ 14 w 16"/>
                  <a:gd name="T59" fmla="*/ 12 h 18"/>
                  <a:gd name="T60" fmla="*/ 14 w 16"/>
                  <a:gd name="T61" fmla="*/ 10 h 18"/>
                  <a:gd name="T62" fmla="*/ 15 w 16"/>
                  <a:gd name="T63" fmla="*/ 7 h 18"/>
                  <a:gd name="T64" fmla="*/ 15 w 16"/>
                  <a:gd name="T65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18">
                    <a:moveTo>
                      <a:pt x="15" y="5"/>
                    </a:moveTo>
                    <a:cubicBezTo>
                      <a:pt x="15" y="5"/>
                      <a:pt x="16" y="4"/>
                      <a:pt x="16" y="4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10" y="2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7"/>
                      <a:pt x="4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5"/>
                      <a:pt x="9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5" y="14"/>
                      <a:pt x="14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4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3" name="Freeform 243"/>
              <p:cNvSpPr>
                <a:spLocks/>
              </p:cNvSpPr>
              <p:nvPr/>
            </p:nvSpPr>
            <p:spPr bwMode="auto">
              <a:xfrm>
                <a:off x="4205289" y="2351089"/>
                <a:ext cx="420688" cy="357188"/>
              </a:xfrm>
              <a:custGeom>
                <a:avLst/>
                <a:gdLst>
                  <a:gd name="T0" fmla="*/ 29 w 39"/>
                  <a:gd name="T1" fmla="*/ 30 h 33"/>
                  <a:gd name="T2" fmla="*/ 31 w 39"/>
                  <a:gd name="T3" fmla="*/ 30 h 33"/>
                  <a:gd name="T4" fmla="*/ 33 w 39"/>
                  <a:gd name="T5" fmla="*/ 29 h 33"/>
                  <a:gd name="T6" fmla="*/ 33 w 39"/>
                  <a:gd name="T7" fmla="*/ 28 h 33"/>
                  <a:gd name="T8" fmla="*/ 34 w 39"/>
                  <a:gd name="T9" fmla="*/ 26 h 33"/>
                  <a:gd name="T10" fmla="*/ 35 w 39"/>
                  <a:gd name="T11" fmla="*/ 23 h 33"/>
                  <a:gd name="T12" fmla="*/ 36 w 39"/>
                  <a:gd name="T13" fmla="*/ 22 h 33"/>
                  <a:gd name="T14" fmla="*/ 37 w 39"/>
                  <a:gd name="T15" fmla="*/ 21 h 33"/>
                  <a:gd name="T16" fmla="*/ 38 w 39"/>
                  <a:gd name="T17" fmla="*/ 19 h 33"/>
                  <a:gd name="T18" fmla="*/ 38 w 39"/>
                  <a:gd name="T19" fmla="*/ 13 h 33"/>
                  <a:gd name="T20" fmla="*/ 39 w 39"/>
                  <a:gd name="T21" fmla="*/ 9 h 33"/>
                  <a:gd name="T22" fmla="*/ 38 w 39"/>
                  <a:gd name="T23" fmla="*/ 8 h 33"/>
                  <a:gd name="T24" fmla="*/ 37 w 39"/>
                  <a:gd name="T25" fmla="*/ 7 h 33"/>
                  <a:gd name="T26" fmla="*/ 37 w 39"/>
                  <a:gd name="T27" fmla="*/ 4 h 33"/>
                  <a:gd name="T28" fmla="*/ 37 w 39"/>
                  <a:gd name="T29" fmla="*/ 2 h 33"/>
                  <a:gd name="T30" fmla="*/ 36 w 39"/>
                  <a:gd name="T31" fmla="*/ 2 h 33"/>
                  <a:gd name="T32" fmla="*/ 34 w 39"/>
                  <a:gd name="T33" fmla="*/ 2 h 33"/>
                  <a:gd name="T34" fmla="*/ 32 w 39"/>
                  <a:gd name="T35" fmla="*/ 1 h 33"/>
                  <a:gd name="T36" fmla="*/ 31 w 39"/>
                  <a:gd name="T37" fmla="*/ 0 h 33"/>
                  <a:gd name="T38" fmla="*/ 28 w 39"/>
                  <a:gd name="T39" fmla="*/ 1 h 33"/>
                  <a:gd name="T40" fmla="*/ 27 w 39"/>
                  <a:gd name="T41" fmla="*/ 2 h 33"/>
                  <a:gd name="T42" fmla="*/ 25 w 39"/>
                  <a:gd name="T43" fmla="*/ 4 h 33"/>
                  <a:gd name="T44" fmla="*/ 21 w 39"/>
                  <a:gd name="T45" fmla="*/ 7 h 33"/>
                  <a:gd name="T46" fmla="*/ 17 w 39"/>
                  <a:gd name="T47" fmla="*/ 10 h 33"/>
                  <a:gd name="T48" fmla="*/ 14 w 39"/>
                  <a:gd name="T49" fmla="*/ 12 h 33"/>
                  <a:gd name="T50" fmla="*/ 9 w 39"/>
                  <a:gd name="T51" fmla="*/ 13 h 33"/>
                  <a:gd name="T52" fmla="*/ 10 w 39"/>
                  <a:gd name="T53" fmla="*/ 14 h 33"/>
                  <a:gd name="T54" fmla="*/ 10 w 39"/>
                  <a:gd name="T55" fmla="*/ 17 h 33"/>
                  <a:gd name="T56" fmla="*/ 10 w 39"/>
                  <a:gd name="T57" fmla="*/ 21 h 33"/>
                  <a:gd name="T58" fmla="*/ 9 w 39"/>
                  <a:gd name="T59" fmla="*/ 23 h 33"/>
                  <a:gd name="T60" fmla="*/ 7 w 39"/>
                  <a:gd name="T61" fmla="*/ 23 h 33"/>
                  <a:gd name="T62" fmla="*/ 4 w 39"/>
                  <a:gd name="T63" fmla="*/ 24 h 33"/>
                  <a:gd name="T64" fmla="*/ 2 w 39"/>
                  <a:gd name="T65" fmla="*/ 24 h 33"/>
                  <a:gd name="T66" fmla="*/ 0 w 39"/>
                  <a:gd name="T67" fmla="*/ 25 h 33"/>
                  <a:gd name="T68" fmla="*/ 0 w 39"/>
                  <a:gd name="T69" fmla="*/ 26 h 33"/>
                  <a:gd name="T70" fmla="*/ 2 w 39"/>
                  <a:gd name="T71" fmla="*/ 28 h 33"/>
                  <a:gd name="T72" fmla="*/ 2 w 39"/>
                  <a:gd name="T73" fmla="*/ 30 h 33"/>
                  <a:gd name="T74" fmla="*/ 4 w 39"/>
                  <a:gd name="T75" fmla="*/ 31 h 33"/>
                  <a:gd name="T76" fmla="*/ 5 w 39"/>
                  <a:gd name="T77" fmla="*/ 31 h 33"/>
                  <a:gd name="T78" fmla="*/ 5 w 39"/>
                  <a:gd name="T79" fmla="*/ 33 h 33"/>
                  <a:gd name="T80" fmla="*/ 7 w 39"/>
                  <a:gd name="T81" fmla="*/ 32 h 33"/>
                  <a:gd name="T82" fmla="*/ 8 w 39"/>
                  <a:gd name="T83" fmla="*/ 33 h 33"/>
                  <a:gd name="T84" fmla="*/ 8 w 39"/>
                  <a:gd name="T85" fmla="*/ 32 h 33"/>
                  <a:gd name="T86" fmla="*/ 10 w 39"/>
                  <a:gd name="T87" fmla="*/ 30 h 33"/>
                  <a:gd name="T88" fmla="*/ 11 w 39"/>
                  <a:gd name="T89" fmla="*/ 28 h 33"/>
                  <a:gd name="T90" fmla="*/ 13 w 39"/>
                  <a:gd name="T91" fmla="*/ 28 h 33"/>
                  <a:gd name="T92" fmla="*/ 14 w 39"/>
                  <a:gd name="T93" fmla="*/ 28 h 33"/>
                  <a:gd name="T94" fmla="*/ 16 w 39"/>
                  <a:gd name="T95" fmla="*/ 29 h 33"/>
                  <a:gd name="T96" fmla="*/ 18 w 39"/>
                  <a:gd name="T97" fmla="*/ 30 h 33"/>
                  <a:gd name="T98" fmla="*/ 20 w 39"/>
                  <a:gd name="T99" fmla="*/ 29 h 33"/>
                  <a:gd name="T100" fmla="*/ 22 w 39"/>
                  <a:gd name="T101" fmla="*/ 31 h 33"/>
                  <a:gd name="T102" fmla="*/ 24 w 39"/>
                  <a:gd name="T103" fmla="*/ 30 h 33"/>
                  <a:gd name="T104" fmla="*/ 26 w 39"/>
                  <a:gd name="T105" fmla="*/ 29 h 33"/>
                  <a:gd name="T106" fmla="*/ 28 w 39"/>
                  <a:gd name="T10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" h="33">
                    <a:moveTo>
                      <a:pt x="28" y="29"/>
                    </a:moveTo>
                    <a:cubicBezTo>
                      <a:pt x="28" y="30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1" y="29"/>
                      <a:pt x="31" y="29"/>
                      <a:pt x="32" y="29"/>
                    </a:cubicBezTo>
                    <a:cubicBezTo>
                      <a:pt x="32" y="29"/>
                      <a:pt x="32" y="29"/>
                      <a:pt x="33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4" y="27"/>
                      <a:pt x="34" y="27"/>
                      <a:pt x="34" y="26"/>
                    </a:cubicBezTo>
                    <a:cubicBezTo>
                      <a:pt x="34" y="26"/>
                      <a:pt x="34" y="25"/>
                      <a:pt x="34" y="25"/>
                    </a:cubicBezTo>
                    <a:cubicBezTo>
                      <a:pt x="34" y="24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6" y="23"/>
                      <a:pt x="36" y="22"/>
                      <a:pt x="36" y="22"/>
                    </a:cubicBezTo>
                    <a:cubicBezTo>
                      <a:pt x="36" y="22"/>
                      <a:pt x="36" y="21"/>
                      <a:pt x="36" y="21"/>
                    </a:cubicBezTo>
                    <a:cubicBezTo>
                      <a:pt x="36" y="21"/>
                      <a:pt x="37" y="21"/>
                      <a:pt x="37" y="21"/>
                    </a:cubicBezTo>
                    <a:cubicBezTo>
                      <a:pt x="37" y="20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19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6"/>
                      <a:pt x="38" y="14"/>
                      <a:pt x="38" y="13"/>
                    </a:cubicBezTo>
                    <a:cubicBezTo>
                      <a:pt x="38" y="12"/>
                      <a:pt x="38" y="12"/>
                      <a:pt x="39" y="11"/>
                    </a:cubicBezTo>
                    <a:cubicBezTo>
                      <a:pt x="39" y="10"/>
                      <a:pt x="39" y="10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7" y="4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5" y="3"/>
                      <a:pt x="35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4" y="5"/>
                      <a:pt x="23" y="4"/>
                      <a:pt x="22" y="5"/>
                    </a:cubicBezTo>
                    <a:cubicBezTo>
                      <a:pt x="21" y="5"/>
                      <a:pt x="21" y="6"/>
                      <a:pt x="21" y="7"/>
                    </a:cubicBezTo>
                    <a:cubicBezTo>
                      <a:pt x="20" y="7"/>
                      <a:pt x="19" y="8"/>
                      <a:pt x="18" y="8"/>
                    </a:cubicBezTo>
                    <a:cubicBezTo>
                      <a:pt x="18" y="9"/>
                      <a:pt x="17" y="9"/>
                      <a:pt x="17" y="10"/>
                    </a:cubicBezTo>
                    <a:cubicBezTo>
                      <a:pt x="16" y="10"/>
                      <a:pt x="15" y="11"/>
                      <a:pt x="15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8"/>
                      <a:pt x="10" y="19"/>
                      <a:pt x="10" y="20"/>
                    </a:cubicBezTo>
                    <a:cubicBezTo>
                      <a:pt x="10" y="20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9" y="22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8" y="23"/>
                      <a:pt x="8" y="24"/>
                    </a:cubicBezTo>
                    <a:cubicBezTo>
                      <a:pt x="8" y="24"/>
                      <a:pt x="7" y="23"/>
                      <a:pt x="7" y="23"/>
                    </a:cubicBezTo>
                    <a:cubicBezTo>
                      <a:pt x="6" y="23"/>
                      <a:pt x="6" y="24"/>
                      <a:pt x="6" y="24"/>
                    </a:cubicBezTo>
                    <a:cubicBezTo>
                      <a:pt x="5" y="24"/>
                      <a:pt x="5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2" y="24"/>
                    </a:cubicBezTo>
                    <a:cubicBezTo>
                      <a:pt x="2" y="25"/>
                      <a:pt x="2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6"/>
                      <a:pt x="0" y="27"/>
                      <a:pt x="1" y="27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3" y="29"/>
                      <a:pt x="2" y="29"/>
                      <a:pt x="2" y="30"/>
                    </a:cubicBezTo>
                    <a:cubicBezTo>
                      <a:pt x="2" y="30"/>
                      <a:pt x="2" y="31"/>
                      <a:pt x="2" y="31"/>
                    </a:cubicBezTo>
                    <a:cubicBezTo>
                      <a:pt x="3" y="31"/>
                      <a:pt x="3" y="31"/>
                      <a:pt x="4" y="31"/>
                    </a:cubicBezTo>
                    <a:cubicBezTo>
                      <a:pt x="4" y="31"/>
                      <a:pt x="4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10" y="31"/>
                      <a:pt x="9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1" y="28"/>
                      <a:pt x="11" y="28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3" y="28"/>
                    </a:cubicBezTo>
                    <a:cubicBezTo>
                      <a:pt x="13" y="28"/>
                      <a:pt x="13" y="27"/>
                      <a:pt x="13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9"/>
                      <a:pt x="15" y="29"/>
                    </a:cubicBezTo>
                    <a:cubicBezTo>
                      <a:pt x="15" y="29"/>
                      <a:pt x="15" y="29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8" y="30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20" y="29"/>
                    </a:cubicBezTo>
                    <a:cubicBezTo>
                      <a:pt x="20" y="29"/>
                      <a:pt x="20" y="30"/>
                      <a:pt x="21" y="30"/>
                    </a:cubicBezTo>
                    <a:cubicBezTo>
                      <a:pt x="21" y="30"/>
                      <a:pt x="21" y="30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3" y="31"/>
                      <a:pt x="24" y="30"/>
                    </a:cubicBezTo>
                    <a:cubicBezTo>
                      <a:pt x="24" y="30"/>
                      <a:pt x="24" y="30"/>
                      <a:pt x="25" y="30"/>
                    </a:cubicBezTo>
                    <a:cubicBezTo>
                      <a:pt x="25" y="29"/>
                      <a:pt x="25" y="29"/>
                      <a:pt x="26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8" y="29"/>
                      <a:pt x="28" y="2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4" name="Freeform 244"/>
              <p:cNvSpPr>
                <a:spLocks/>
              </p:cNvSpPr>
              <p:nvPr/>
            </p:nvSpPr>
            <p:spPr bwMode="auto">
              <a:xfrm>
                <a:off x="4992689" y="3151189"/>
                <a:ext cx="42863" cy="65088"/>
              </a:xfrm>
              <a:custGeom>
                <a:avLst/>
                <a:gdLst>
                  <a:gd name="T0" fmla="*/ 3 w 4"/>
                  <a:gd name="T1" fmla="*/ 1 h 6"/>
                  <a:gd name="T2" fmla="*/ 3 w 4"/>
                  <a:gd name="T3" fmla="*/ 0 h 6"/>
                  <a:gd name="T4" fmla="*/ 2 w 4"/>
                  <a:gd name="T5" fmla="*/ 1 h 6"/>
                  <a:gd name="T6" fmla="*/ 2 w 4"/>
                  <a:gd name="T7" fmla="*/ 1 h 6"/>
                  <a:gd name="T8" fmla="*/ 1 w 4"/>
                  <a:gd name="T9" fmla="*/ 2 h 6"/>
                  <a:gd name="T10" fmla="*/ 0 w 4"/>
                  <a:gd name="T11" fmla="*/ 1 h 6"/>
                  <a:gd name="T12" fmla="*/ 0 w 4"/>
                  <a:gd name="T13" fmla="*/ 2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4 h 6"/>
                  <a:gd name="T24" fmla="*/ 1 w 4"/>
                  <a:gd name="T25" fmla="*/ 5 h 6"/>
                  <a:gd name="T26" fmla="*/ 1 w 4"/>
                  <a:gd name="T27" fmla="*/ 6 h 6"/>
                  <a:gd name="T28" fmla="*/ 2 w 4"/>
                  <a:gd name="T29" fmla="*/ 6 h 6"/>
                  <a:gd name="T30" fmla="*/ 2 w 4"/>
                  <a:gd name="T31" fmla="*/ 6 h 6"/>
                  <a:gd name="T32" fmla="*/ 3 w 4"/>
                  <a:gd name="T33" fmla="*/ 5 h 6"/>
                  <a:gd name="T34" fmla="*/ 3 w 4"/>
                  <a:gd name="T35" fmla="*/ 4 h 6"/>
                  <a:gd name="T36" fmla="*/ 3 w 4"/>
                  <a:gd name="T37" fmla="*/ 3 h 6"/>
                  <a:gd name="T38" fmla="*/ 4 w 4"/>
                  <a:gd name="T39" fmla="*/ 2 h 6"/>
                  <a:gd name="T40" fmla="*/ 4 w 4"/>
                  <a:gd name="T41" fmla="*/ 2 h 6"/>
                  <a:gd name="T42" fmla="*/ 3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3" y="4"/>
                      <a:pt x="3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5" name="Freeform 245"/>
              <p:cNvSpPr>
                <a:spLocks/>
              </p:cNvSpPr>
              <p:nvPr/>
            </p:nvSpPr>
            <p:spPr bwMode="auto">
              <a:xfrm>
                <a:off x="5003801" y="3216276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6" name="Freeform 246"/>
              <p:cNvSpPr>
                <a:spLocks/>
              </p:cNvSpPr>
              <p:nvPr/>
            </p:nvSpPr>
            <p:spPr bwMode="auto">
              <a:xfrm>
                <a:off x="4787901" y="3335339"/>
                <a:ext cx="323850" cy="312738"/>
              </a:xfrm>
              <a:custGeom>
                <a:avLst/>
                <a:gdLst>
                  <a:gd name="T0" fmla="*/ 29 w 30"/>
                  <a:gd name="T1" fmla="*/ 5 h 29"/>
                  <a:gd name="T2" fmla="*/ 28 w 30"/>
                  <a:gd name="T3" fmla="*/ 4 h 29"/>
                  <a:gd name="T4" fmla="*/ 27 w 30"/>
                  <a:gd name="T5" fmla="*/ 3 h 29"/>
                  <a:gd name="T6" fmla="*/ 24 w 30"/>
                  <a:gd name="T7" fmla="*/ 2 h 29"/>
                  <a:gd name="T8" fmla="*/ 23 w 30"/>
                  <a:gd name="T9" fmla="*/ 2 h 29"/>
                  <a:gd name="T10" fmla="*/ 23 w 30"/>
                  <a:gd name="T11" fmla="*/ 1 h 29"/>
                  <a:gd name="T12" fmla="*/ 22 w 30"/>
                  <a:gd name="T13" fmla="*/ 0 h 29"/>
                  <a:gd name="T14" fmla="*/ 21 w 30"/>
                  <a:gd name="T15" fmla="*/ 0 h 29"/>
                  <a:gd name="T16" fmla="*/ 18 w 30"/>
                  <a:gd name="T17" fmla="*/ 1 h 29"/>
                  <a:gd name="T18" fmla="*/ 16 w 30"/>
                  <a:gd name="T19" fmla="*/ 3 h 29"/>
                  <a:gd name="T20" fmla="*/ 17 w 30"/>
                  <a:gd name="T21" fmla="*/ 5 h 29"/>
                  <a:gd name="T22" fmla="*/ 17 w 30"/>
                  <a:gd name="T23" fmla="*/ 7 h 29"/>
                  <a:gd name="T24" fmla="*/ 17 w 30"/>
                  <a:gd name="T25" fmla="*/ 11 h 29"/>
                  <a:gd name="T26" fmla="*/ 18 w 30"/>
                  <a:gd name="T27" fmla="*/ 13 h 29"/>
                  <a:gd name="T28" fmla="*/ 16 w 30"/>
                  <a:gd name="T29" fmla="*/ 14 h 29"/>
                  <a:gd name="T30" fmla="*/ 14 w 30"/>
                  <a:gd name="T31" fmla="*/ 11 h 29"/>
                  <a:gd name="T32" fmla="*/ 13 w 30"/>
                  <a:gd name="T33" fmla="*/ 10 h 29"/>
                  <a:gd name="T34" fmla="*/ 11 w 30"/>
                  <a:gd name="T35" fmla="*/ 11 h 29"/>
                  <a:gd name="T36" fmla="*/ 9 w 30"/>
                  <a:gd name="T37" fmla="*/ 10 h 29"/>
                  <a:gd name="T38" fmla="*/ 8 w 30"/>
                  <a:gd name="T39" fmla="*/ 9 h 29"/>
                  <a:gd name="T40" fmla="*/ 6 w 30"/>
                  <a:gd name="T41" fmla="*/ 9 h 29"/>
                  <a:gd name="T42" fmla="*/ 5 w 30"/>
                  <a:gd name="T43" fmla="*/ 8 h 29"/>
                  <a:gd name="T44" fmla="*/ 5 w 30"/>
                  <a:gd name="T45" fmla="*/ 11 h 29"/>
                  <a:gd name="T46" fmla="*/ 5 w 30"/>
                  <a:gd name="T47" fmla="*/ 14 h 29"/>
                  <a:gd name="T48" fmla="*/ 3 w 30"/>
                  <a:gd name="T49" fmla="*/ 14 h 29"/>
                  <a:gd name="T50" fmla="*/ 0 w 30"/>
                  <a:gd name="T51" fmla="*/ 14 h 29"/>
                  <a:gd name="T52" fmla="*/ 0 w 30"/>
                  <a:gd name="T53" fmla="*/ 15 h 29"/>
                  <a:gd name="T54" fmla="*/ 0 w 30"/>
                  <a:gd name="T55" fmla="*/ 20 h 29"/>
                  <a:gd name="T56" fmla="*/ 3 w 30"/>
                  <a:gd name="T57" fmla="*/ 27 h 29"/>
                  <a:gd name="T58" fmla="*/ 4 w 30"/>
                  <a:gd name="T59" fmla="*/ 27 h 29"/>
                  <a:gd name="T60" fmla="*/ 6 w 30"/>
                  <a:gd name="T61" fmla="*/ 27 h 29"/>
                  <a:gd name="T62" fmla="*/ 8 w 30"/>
                  <a:gd name="T63" fmla="*/ 28 h 29"/>
                  <a:gd name="T64" fmla="*/ 10 w 30"/>
                  <a:gd name="T65" fmla="*/ 28 h 29"/>
                  <a:gd name="T66" fmla="*/ 11 w 30"/>
                  <a:gd name="T67" fmla="*/ 29 h 29"/>
                  <a:gd name="T68" fmla="*/ 12 w 30"/>
                  <a:gd name="T69" fmla="*/ 29 h 29"/>
                  <a:gd name="T70" fmla="*/ 13 w 30"/>
                  <a:gd name="T71" fmla="*/ 27 h 29"/>
                  <a:gd name="T72" fmla="*/ 15 w 30"/>
                  <a:gd name="T73" fmla="*/ 26 h 29"/>
                  <a:gd name="T74" fmla="*/ 16 w 30"/>
                  <a:gd name="T75" fmla="*/ 25 h 29"/>
                  <a:gd name="T76" fmla="*/ 17 w 30"/>
                  <a:gd name="T77" fmla="*/ 23 h 29"/>
                  <a:gd name="T78" fmla="*/ 18 w 30"/>
                  <a:gd name="T79" fmla="*/ 22 h 29"/>
                  <a:gd name="T80" fmla="*/ 20 w 30"/>
                  <a:gd name="T81" fmla="*/ 22 h 29"/>
                  <a:gd name="T82" fmla="*/ 21 w 30"/>
                  <a:gd name="T83" fmla="*/ 22 h 29"/>
                  <a:gd name="T84" fmla="*/ 20 w 30"/>
                  <a:gd name="T85" fmla="*/ 21 h 29"/>
                  <a:gd name="T86" fmla="*/ 21 w 30"/>
                  <a:gd name="T87" fmla="*/ 19 h 29"/>
                  <a:gd name="T88" fmla="*/ 23 w 30"/>
                  <a:gd name="T89" fmla="*/ 19 h 29"/>
                  <a:gd name="T90" fmla="*/ 25 w 30"/>
                  <a:gd name="T91" fmla="*/ 18 h 29"/>
                  <a:gd name="T92" fmla="*/ 27 w 30"/>
                  <a:gd name="T93" fmla="*/ 18 h 29"/>
                  <a:gd name="T94" fmla="*/ 28 w 30"/>
                  <a:gd name="T95" fmla="*/ 17 h 29"/>
                  <a:gd name="T96" fmla="*/ 27 w 30"/>
                  <a:gd name="T97" fmla="*/ 15 h 29"/>
                  <a:gd name="T98" fmla="*/ 28 w 30"/>
                  <a:gd name="T99" fmla="*/ 14 h 29"/>
                  <a:gd name="T100" fmla="*/ 29 w 30"/>
                  <a:gd name="T101" fmla="*/ 13 h 29"/>
                  <a:gd name="T102" fmla="*/ 29 w 30"/>
                  <a:gd name="T103" fmla="*/ 11 h 29"/>
                  <a:gd name="T104" fmla="*/ 28 w 30"/>
                  <a:gd name="T105" fmla="*/ 10 h 29"/>
                  <a:gd name="T106" fmla="*/ 29 w 30"/>
                  <a:gd name="T107" fmla="*/ 8 h 29"/>
                  <a:gd name="T108" fmla="*/ 29 w 30"/>
                  <a:gd name="T109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0" h="29">
                    <a:moveTo>
                      <a:pt x="29" y="6"/>
                    </a:moveTo>
                    <a:cubicBezTo>
                      <a:pt x="29" y="6"/>
                      <a:pt x="29" y="6"/>
                      <a:pt x="29" y="5"/>
                    </a:cubicBezTo>
                    <a:cubicBezTo>
                      <a:pt x="29" y="5"/>
                      <a:pt x="29" y="5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7" y="3"/>
                      <a:pt x="26" y="3"/>
                      <a:pt x="26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0"/>
                      <a:pt x="19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6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7" y="8"/>
                      <a:pt x="16" y="8"/>
                      <a:pt x="16" y="8"/>
                    </a:cubicBezTo>
                    <a:cubicBezTo>
                      <a:pt x="16" y="9"/>
                      <a:pt x="16" y="10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9" y="11"/>
                      <a:pt x="18" y="12"/>
                      <a:pt x="18" y="13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6" y="13"/>
                      <a:pt x="16" y="13"/>
                      <a:pt x="15" y="12"/>
                    </a:cubicBezTo>
                    <a:cubicBezTo>
                      <a:pt x="15" y="12"/>
                      <a:pt x="14" y="12"/>
                      <a:pt x="14" y="11"/>
                    </a:cubicBezTo>
                    <a:cubicBezTo>
                      <a:pt x="14" y="11"/>
                      <a:pt x="14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10"/>
                      <a:pt x="9" y="11"/>
                      <a:pt x="9" y="10"/>
                    </a:cubicBezTo>
                    <a:cubicBezTo>
                      <a:pt x="8" y="10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6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7"/>
                    </a:cubicBezTo>
                    <a:cubicBezTo>
                      <a:pt x="0" y="18"/>
                      <a:pt x="0" y="19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7" y="27"/>
                      <a:pt x="7" y="28"/>
                      <a:pt x="7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9"/>
                      <a:pt x="12" y="28"/>
                      <a:pt x="12" y="28"/>
                    </a:cubicBezTo>
                    <a:cubicBezTo>
                      <a:pt x="13" y="28"/>
                      <a:pt x="13" y="28"/>
                      <a:pt x="13" y="27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5"/>
                      <a:pt x="15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0" y="21"/>
                    </a:cubicBezTo>
                    <a:cubicBezTo>
                      <a:pt x="20" y="20"/>
                      <a:pt x="20" y="20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7"/>
                      <a:pt x="27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7" y="17"/>
                      <a:pt x="27" y="16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3"/>
                      <a:pt x="28" y="13"/>
                    </a:cubicBezTo>
                    <a:cubicBezTo>
                      <a:pt x="28" y="13"/>
                      <a:pt x="29" y="13"/>
                      <a:pt x="29" y="13"/>
                    </a:cubicBezTo>
                    <a:cubicBezTo>
                      <a:pt x="29" y="13"/>
                      <a:pt x="29" y="12"/>
                      <a:pt x="29" y="12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30" y="8"/>
                      <a:pt x="30" y="7"/>
                    </a:cubicBezTo>
                    <a:cubicBezTo>
                      <a:pt x="30" y="7"/>
                      <a:pt x="29" y="7"/>
                      <a:pt x="29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7" name="Freeform 247"/>
              <p:cNvSpPr>
                <a:spLocks/>
              </p:cNvSpPr>
              <p:nvPr/>
            </p:nvSpPr>
            <p:spPr bwMode="auto">
              <a:xfrm>
                <a:off x="5024439" y="37893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8" name="Freeform 248"/>
              <p:cNvSpPr>
                <a:spLocks/>
              </p:cNvSpPr>
              <p:nvPr/>
            </p:nvSpPr>
            <p:spPr bwMode="auto">
              <a:xfrm>
                <a:off x="4625976" y="3778251"/>
                <a:ext cx="442913" cy="388938"/>
              </a:xfrm>
              <a:custGeom>
                <a:avLst/>
                <a:gdLst>
                  <a:gd name="T0" fmla="*/ 38 w 41"/>
                  <a:gd name="T1" fmla="*/ 10 h 36"/>
                  <a:gd name="T2" fmla="*/ 39 w 41"/>
                  <a:gd name="T3" fmla="*/ 7 h 36"/>
                  <a:gd name="T4" fmla="*/ 38 w 41"/>
                  <a:gd name="T5" fmla="*/ 5 h 36"/>
                  <a:gd name="T6" fmla="*/ 37 w 41"/>
                  <a:gd name="T7" fmla="*/ 2 h 36"/>
                  <a:gd name="T8" fmla="*/ 36 w 41"/>
                  <a:gd name="T9" fmla="*/ 1 h 36"/>
                  <a:gd name="T10" fmla="*/ 33 w 41"/>
                  <a:gd name="T11" fmla="*/ 0 h 36"/>
                  <a:gd name="T12" fmla="*/ 32 w 41"/>
                  <a:gd name="T13" fmla="*/ 1 h 36"/>
                  <a:gd name="T14" fmla="*/ 28 w 41"/>
                  <a:gd name="T15" fmla="*/ 3 h 36"/>
                  <a:gd name="T16" fmla="*/ 25 w 41"/>
                  <a:gd name="T17" fmla="*/ 5 h 36"/>
                  <a:gd name="T18" fmla="*/ 23 w 41"/>
                  <a:gd name="T19" fmla="*/ 7 h 36"/>
                  <a:gd name="T20" fmla="*/ 23 w 41"/>
                  <a:gd name="T21" fmla="*/ 9 h 36"/>
                  <a:gd name="T22" fmla="*/ 20 w 41"/>
                  <a:gd name="T23" fmla="*/ 10 h 36"/>
                  <a:gd name="T24" fmla="*/ 17 w 41"/>
                  <a:gd name="T25" fmla="*/ 9 h 36"/>
                  <a:gd name="T26" fmla="*/ 16 w 41"/>
                  <a:gd name="T27" fmla="*/ 9 h 36"/>
                  <a:gd name="T28" fmla="*/ 14 w 41"/>
                  <a:gd name="T29" fmla="*/ 11 h 36"/>
                  <a:gd name="T30" fmla="*/ 12 w 41"/>
                  <a:gd name="T31" fmla="*/ 13 h 36"/>
                  <a:gd name="T32" fmla="*/ 10 w 41"/>
                  <a:gd name="T33" fmla="*/ 12 h 36"/>
                  <a:gd name="T34" fmla="*/ 11 w 41"/>
                  <a:gd name="T35" fmla="*/ 10 h 36"/>
                  <a:gd name="T36" fmla="*/ 10 w 41"/>
                  <a:gd name="T37" fmla="*/ 7 h 36"/>
                  <a:gd name="T38" fmla="*/ 9 w 41"/>
                  <a:gd name="T39" fmla="*/ 18 h 36"/>
                  <a:gd name="T40" fmla="*/ 7 w 41"/>
                  <a:gd name="T41" fmla="*/ 18 h 36"/>
                  <a:gd name="T42" fmla="*/ 6 w 41"/>
                  <a:gd name="T43" fmla="*/ 19 h 36"/>
                  <a:gd name="T44" fmla="*/ 4 w 41"/>
                  <a:gd name="T45" fmla="*/ 19 h 36"/>
                  <a:gd name="T46" fmla="*/ 2 w 41"/>
                  <a:gd name="T47" fmla="*/ 18 h 36"/>
                  <a:gd name="T48" fmla="*/ 2 w 41"/>
                  <a:gd name="T49" fmla="*/ 17 h 36"/>
                  <a:gd name="T50" fmla="*/ 1 w 41"/>
                  <a:gd name="T51" fmla="*/ 17 h 36"/>
                  <a:gd name="T52" fmla="*/ 0 w 41"/>
                  <a:gd name="T53" fmla="*/ 18 h 36"/>
                  <a:gd name="T54" fmla="*/ 1 w 41"/>
                  <a:gd name="T55" fmla="*/ 19 h 36"/>
                  <a:gd name="T56" fmla="*/ 1 w 41"/>
                  <a:gd name="T57" fmla="*/ 21 h 36"/>
                  <a:gd name="T58" fmla="*/ 2 w 41"/>
                  <a:gd name="T59" fmla="*/ 24 h 36"/>
                  <a:gd name="T60" fmla="*/ 3 w 41"/>
                  <a:gd name="T61" fmla="*/ 26 h 36"/>
                  <a:gd name="T62" fmla="*/ 4 w 41"/>
                  <a:gd name="T63" fmla="*/ 28 h 36"/>
                  <a:gd name="T64" fmla="*/ 4 w 41"/>
                  <a:gd name="T65" fmla="*/ 30 h 36"/>
                  <a:gd name="T66" fmla="*/ 3 w 41"/>
                  <a:gd name="T67" fmla="*/ 31 h 36"/>
                  <a:gd name="T68" fmla="*/ 4 w 41"/>
                  <a:gd name="T69" fmla="*/ 33 h 36"/>
                  <a:gd name="T70" fmla="*/ 5 w 41"/>
                  <a:gd name="T71" fmla="*/ 34 h 36"/>
                  <a:gd name="T72" fmla="*/ 6 w 41"/>
                  <a:gd name="T73" fmla="*/ 35 h 36"/>
                  <a:gd name="T74" fmla="*/ 8 w 41"/>
                  <a:gd name="T75" fmla="*/ 36 h 36"/>
                  <a:gd name="T76" fmla="*/ 10 w 41"/>
                  <a:gd name="T77" fmla="*/ 35 h 36"/>
                  <a:gd name="T78" fmla="*/ 12 w 41"/>
                  <a:gd name="T79" fmla="*/ 35 h 36"/>
                  <a:gd name="T80" fmla="*/ 14 w 41"/>
                  <a:gd name="T81" fmla="*/ 34 h 36"/>
                  <a:gd name="T82" fmla="*/ 16 w 41"/>
                  <a:gd name="T83" fmla="*/ 34 h 36"/>
                  <a:gd name="T84" fmla="*/ 17 w 41"/>
                  <a:gd name="T85" fmla="*/ 34 h 36"/>
                  <a:gd name="T86" fmla="*/ 19 w 41"/>
                  <a:gd name="T87" fmla="*/ 34 h 36"/>
                  <a:gd name="T88" fmla="*/ 21 w 41"/>
                  <a:gd name="T89" fmla="*/ 33 h 36"/>
                  <a:gd name="T90" fmla="*/ 24 w 41"/>
                  <a:gd name="T91" fmla="*/ 33 h 36"/>
                  <a:gd name="T92" fmla="*/ 26 w 41"/>
                  <a:gd name="T93" fmla="*/ 32 h 36"/>
                  <a:gd name="T94" fmla="*/ 28 w 41"/>
                  <a:gd name="T95" fmla="*/ 31 h 36"/>
                  <a:gd name="T96" fmla="*/ 31 w 41"/>
                  <a:gd name="T97" fmla="*/ 28 h 36"/>
                  <a:gd name="T98" fmla="*/ 33 w 41"/>
                  <a:gd name="T99" fmla="*/ 26 h 36"/>
                  <a:gd name="T100" fmla="*/ 34 w 41"/>
                  <a:gd name="T101" fmla="*/ 24 h 36"/>
                  <a:gd name="T102" fmla="*/ 36 w 41"/>
                  <a:gd name="T103" fmla="*/ 21 h 36"/>
                  <a:gd name="T104" fmla="*/ 38 w 41"/>
                  <a:gd name="T105" fmla="*/ 19 h 36"/>
                  <a:gd name="T106" fmla="*/ 39 w 41"/>
                  <a:gd name="T107" fmla="*/ 18 h 36"/>
                  <a:gd name="T108" fmla="*/ 40 w 41"/>
                  <a:gd name="T109" fmla="*/ 15 h 36"/>
                  <a:gd name="T110" fmla="*/ 41 w 41"/>
                  <a:gd name="T111" fmla="*/ 13 h 36"/>
                  <a:gd name="T112" fmla="*/ 38 w 41"/>
                  <a:gd name="T113" fmla="*/ 1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36">
                    <a:moveTo>
                      <a:pt x="38" y="11"/>
                    </a:moveTo>
                    <a:cubicBezTo>
                      <a:pt x="38" y="11"/>
                      <a:pt x="38" y="10"/>
                      <a:pt x="38" y="10"/>
                    </a:cubicBezTo>
                    <a:cubicBezTo>
                      <a:pt x="38" y="9"/>
                      <a:pt x="38" y="9"/>
                      <a:pt x="39" y="8"/>
                    </a:cubicBezTo>
                    <a:cubicBezTo>
                      <a:pt x="39" y="8"/>
                      <a:pt x="38" y="7"/>
                      <a:pt x="39" y="7"/>
                    </a:cubicBezTo>
                    <a:cubicBezTo>
                      <a:pt x="39" y="7"/>
                      <a:pt x="39" y="6"/>
                      <a:pt x="39" y="6"/>
                    </a:cubicBezTo>
                    <a:cubicBezTo>
                      <a:pt x="39" y="5"/>
                      <a:pt x="38" y="5"/>
                      <a:pt x="38" y="5"/>
                    </a:cubicBezTo>
                    <a:cubicBezTo>
                      <a:pt x="38" y="4"/>
                      <a:pt x="37" y="4"/>
                      <a:pt x="37" y="3"/>
                    </a:cubicBezTo>
                    <a:cubicBezTo>
                      <a:pt x="37" y="2"/>
                      <a:pt x="38" y="2"/>
                      <a:pt x="37" y="2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6" y="1"/>
                      <a:pt x="36" y="1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2"/>
                      <a:pt x="30" y="2"/>
                    </a:cubicBezTo>
                    <a:cubicBezTo>
                      <a:pt x="30" y="3"/>
                      <a:pt x="29" y="3"/>
                      <a:pt x="28" y="3"/>
                    </a:cubicBezTo>
                    <a:cubicBezTo>
                      <a:pt x="28" y="4"/>
                      <a:pt x="27" y="4"/>
                      <a:pt x="27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6"/>
                      <a:pt x="24" y="6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2" y="10"/>
                      <a:pt x="21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3" y="12"/>
                      <a:pt x="13" y="12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0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11"/>
                      <a:pt x="9" y="14"/>
                      <a:pt x="9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5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0" y="19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1" y="23"/>
                      <a:pt x="1" y="24"/>
                      <a:pt x="2" y="24"/>
                    </a:cubicBezTo>
                    <a:cubicBezTo>
                      <a:pt x="2" y="24"/>
                      <a:pt x="2" y="25"/>
                      <a:pt x="3" y="25"/>
                    </a:cubicBezTo>
                    <a:cubicBezTo>
                      <a:pt x="3" y="25"/>
                      <a:pt x="3" y="26"/>
                      <a:pt x="3" y="26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4" y="27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0"/>
                      <a:pt x="3" y="30"/>
                      <a:pt x="3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3" y="33"/>
                      <a:pt x="4" y="34"/>
                    </a:cubicBezTo>
                    <a:cubicBezTo>
                      <a:pt x="4" y="34"/>
                      <a:pt x="4" y="34"/>
                      <a:pt x="5" y="34"/>
                    </a:cubicBezTo>
                    <a:cubicBezTo>
                      <a:pt x="5" y="34"/>
                      <a:pt x="5" y="34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5" y="34"/>
                    </a:cubicBezTo>
                    <a:cubicBezTo>
                      <a:pt x="15" y="34"/>
                      <a:pt x="15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4" y="33"/>
                    </a:cubicBezTo>
                    <a:cubicBezTo>
                      <a:pt x="24" y="33"/>
                      <a:pt x="24" y="32"/>
                      <a:pt x="25" y="32"/>
                    </a:cubicBezTo>
                    <a:cubicBezTo>
                      <a:pt x="25" y="32"/>
                      <a:pt x="25" y="32"/>
                      <a:pt x="26" y="32"/>
                    </a:cubicBezTo>
                    <a:cubicBezTo>
                      <a:pt x="26" y="32"/>
                      <a:pt x="26" y="32"/>
                      <a:pt x="27" y="31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0"/>
                      <a:pt x="29" y="30"/>
                      <a:pt x="29" y="30"/>
                    </a:cubicBezTo>
                    <a:cubicBezTo>
                      <a:pt x="30" y="29"/>
                      <a:pt x="30" y="29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2" y="26"/>
                      <a:pt x="32" y="27"/>
                      <a:pt x="33" y="26"/>
                    </a:cubicBezTo>
                    <a:cubicBezTo>
                      <a:pt x="33" y="26"/>
                      <a:pt x="33" y="26"/>
                      <a:pt x="34" y="25"/>
                    </a:cubicBezTo>
                    <a:cubicBezTo>
                      <a:pt x="34" y="25"/>
                      <a:pt x="34" y="25"/>
                      <a:pt x="34" y="24"/>
                    </a:cubicBezTo>
                    <a:cubicBezTo>
                      <a:pt x="35" y="24"/>
                      <a:pt x="35" y="23"/>
                      <a:pt x="35" y="23"/>
                    </a:cubicBezTo>
                    <a:cubicBezTo>
                      <a:pt x="36" y="22"/>
                      <a:pt x="36" y="22"/>
                      <a:pt x="36" y="21"/>
                    </a:cubicBezTo>
                    <a:cubicBezTo>
                      <a:pt x="36" y="21"/>
                      <a:pt x="37" y="21"/>
                      <a:pt x="37" y="20"/>
                    </a:cubicBezTo>
                    <a:cubicBezTo>
                      <a:pt x="37" y="19"/>
                      <a:pt x="37" y="19"/>
                      <a:pt x="38" y="19"/>
                    </a:cubicBezTo>
                    <a:cubicBezTo>
                      <a:pt x="38" y="18"/>
                      <a:pt x="39" y="19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6"/>
                      <a:pt x="40" y="16"/>
                      <a:pt x="40" y="15"/>
                    </a:cubicBezTo>
                    <a:cubicBezTo>
                      <a:pt x="40" y="15"/>
                      <a:pt x="40" y="15"/>
                      <a:pt x="40" y="14"/>
                    </a:cubicBezTo>
                    <a:cubicBezTo>
                      <a:pt x="40" y="14"/>
                      <a:pt x="41" y="13"/>
                      <a:pt x="41" y="13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9" name="Freeform 249"/>
              <p:cNvSpPr>
                <a:spLocks/>
              </p:cNvSpPr>
              <p:nvPr/>
            </p:nvSpPr>
            <p:spPr bwMode="auto">
              <a:xfrm>
                <a:off x="5154614" y="2362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0" name="Freeform 250"/>
              <p:cNvSpPr>
                <a:spLocks/>
              </p:cNvSpPr>
              <p:nvPr/>
            </p:nvSpPr>
            <p:spPr bwMode="auto">
              <a:xfrm>
                <a:off x="4799014" y="2362201"/>
                <a:ext cx="452438" cy="604838"/>
              </a:xfrm>
              <a:custGeom>
                <a:avLst/>
                <a:gdLst>
                  <a:gd name="T0" fmla="*/ 40 w 42"/>
                  <a:gd name="T1" fmla="*/ 13 h 56"/>
                  <a:gd name="T2" fmla="*/ 38 w 42"/>
                  <a:gd name="T3" fmla="*/ 11 h 56"/>
                  <a:gd name="T4" fmla="*/ 37 w 42"/>
                  <a:gd name="T5" fmla="*/ 5 h 56"/>
                  <a:gd name="T6" fmla="*/ 35 w 42"/>
                  <a:gd name="T7" fmla="*/ 1 h 56"/>
                  <a:gd name="T8" fmla="*/ 32 w 42"/>
                  <a:gd name="T9" fmla="*/ 1 h 56"/>
                  <a:gd name="T10" fmla="*/ 30 w 42"/>
                  <a:gd name="T11" fmla="*/ 3 h 56"/>
                  <a:gd name="T12" fmla="*/ 29 w 42"/>
                  <a:gd name="T13" fmla="*/ 5 h 56"/>
                  <a:gd name="T14" fmla="*/ 27 w 42"/>
                  <a:gd name="T15" fmla="*/ 4 h 56"/>
                  <a:gd name="T16" fmla="*/ 7 w 42"/>
                  <a:gd name="T17" fmla="*/ 9 h 56"/>
                  <a:gd name="T18" fmla="*/ 4 w 42"/>
                  <a:gd name="T19" fmla="*/ 11 h 56"/>
                  <a:gd name="T20" fmla="*/ 2 w 42"/>
                  <a:gd name="T21" fmla="*/ 22 h 56"/>
                  <a:gd name="T22" fmla="*/ 1 w 42"/>
                  <a:gd name="T23" fmla="*/ 25 h 56"/>
                  <a:gd name="T24" fmla="*/ 1 w 42"/>
                  <a:gd name="T25" fmla="*/ 28 h 56"/>
                  <a:gd name="T26" fmla="*/ 1 w 42"/>
                  <a:gd name="T27" fmla="*/ 30 h 56"/>
                  <a:gd name="T28" fmla="*/ 1 w 42"/>
                  <a:gd name="T29" fmla="*/ 33 h 56"/>
                  <a:gd name="T30" fmla="*/ 2 w 42"/>
                  <a:gd name="T31" fmla="*/ 35 h 56"/>
                  <a:gd name="T32" fmla="*/ 3 w 42"/>
                  <a:gd name="T33" fmla="*/ 37 h 56"/>
                  <a:gd name="T34" fmla="*/ 4 w 42"/>
                  <a:gd name="T35" fmla="*/ 41 h 56"/>
                  <a:gd name="T36" fmla="*/ 8 w 42"/>
                  <a:gd name="T37" fmla="*/ 44 h 56"/>
                  <a:gd name="T38" fmla="*/ 10 w 42"/>
                  <a:gd name="T39" fmla="*/ 47 h 56"/>
                  <a:gd name="T40" fmla="*/ 12 w 42"/>
                  <a:gd name="T41" fmla="*/ 50 h 56"/>
                  <a:gd name="T42" fmla="*/ 13 w 42"/>
                  <a:gd name="T43" fmla="*/ 52 h 56"/>
                  <a:gd name="T44" fmla="*/ 16 w 42"/>
                  <a:gd name="T45" fmla="*/ 54 h 56"/>
                  <a:gd name="T46" fmla="*/ 18 w 42"/>
                  <a:gd name="T47" fmla="*/ 54 h 56"/>
                  <a:gd name="T48" fmla="*/ 20 w 42"/>
                  <a:gd name="T49" fmla="*/ 55 h 56"/>
                  <a:gd name="T50" fmla="*/ 22 w 42"/>
                  <a:gd name="T51" fmla="*/ 56 h 56"/>
                  <a:gd name="T52" fmla="*/ 26 w 42"/>
                  <a:gd name="T53" fmla="*/ 56 h 56"/>
                  <a:gd name="T54" fmla="*/ 28 w 42"/>
                  <a:gd name="T55" fmla="*/ 56 h 56"/>
                  <a:gd name="T56" fmla="*/ 30 w 42"/>
                  <a:gd name="T57" fmla="*/ 55 h 56"/>
                  <a:gd name="T58" fmla="*/ 34 w 42"/>
                  <a:gd name="T59" fmla="*/ 53 h 56"/>
                  <a:gd name="T60" fmla="*/ 35 w 42"/>
                  <a:gd name="T61" fmla="*/ 52 h 56"/>
                  <a:gd name="T62" fmla="*/ 33 w 42"/>
                  <a:gd name="T63" fmla="*/ 50 h 56"/>
                  <a:gd name="T64" fmla="*/ 32 w 42"/>
                  <a:gd name="T65" fmla="*/ 47 h 56"/>
                  <a:gd name="T66" fmla="*/ 29 w 42"/>
                  <a:gd name="T67" fmla="*/ 45 h 56"/>
                  <a:gd name="T68" fmla="*/ 28 w 42"/>
                  <a:gd name="T69" fmla="*/ 42 h 56"/>
                  <a:gd name="T70" fmla="*/ 30 w 42"/>
                  <a:gd name="T71" fmla="*/ 42 h 56"/>
                  <a:gd name="T72" fmla="*/ 30 w 42"/>
                  <a:gd name="T73" fmla="*/ 38 h 56"/>
                  <a:gd name="T74" fmla="*/ 32 w 42"/>
                  <a:gd name="T75" fmla="*/ 35 h 56"/>
                  <a:gd name="T76" fmla="*/ 33 w 42"/>
                  <a:gd name="T77" fmla="*/ 33 h 56"/>
                  <a:gd name="T78" fmla="*/ 34 w 42"/>
                  <a:gd name="T79" fmla="*/ 31 h 56"/>
                  <a:gd name="T80" fmla="*/ 36 w 42"/>
                  <a:gd name="T81" fmla="*/ 29 h 56"/>
                  <a:gd name="T82" fmla="*/ 36 w 42"/>
                  <a:gd name="T83" fmla="*/ 27 h 56"/>
                  <a:gd name="T84" fmla="*/ 36 w 42"/>
                  <a:gd name="T85" fmla="*/ 24 h 56"/>
                  <a:gd name="T86" fmla="*/ 37 w 42"/>
                  <a:gd name="T87" fmla="*/ 20 h 56"/>
                  <a:gd name="T88" fmla="*/ 37 w 42"/>
                  <a:gd name="T89" fmla="*/ 18 h 56"/>
                  <a:gd name="T90" fmla="*/ 39 w 42"/>
                  <a:gd name="T91" fmla="*/ 17 h 56"/>
                  <a:gd name="T92" fmla="*/ 41 w 42"/>
                  <a:gd name="T93" fmla="*/ 15 h 56"/>
                  <a:gd name="T94" fmla="*/ 41 w 42"/>
                  <a:gd name="T95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56">
                    <a:moveTo>
                      <a:pt x="41" y="14"/>
                    </a:move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2"/>
                      <a:pt x="39" y="13"/>
                      <a:pt x="39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10"/>
                      <a:pt x="38" y="9"/>
                      <a:pt x="38" y="9"/>
                    </a:cubicBezTo>
                    <a:cubicBezTo>
                      <a:pt x="37" y="8"/>
                      <a:pt x="38" y="8"/>
                      <a:pt x="38" y="7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6" y="4"/>
                      <a:pt x="36" y="3"/>
                      <a:pt x="36" y="3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3" y="1"/>
                      <a:pt x="33" y="0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2"/>
                    </a:cubicBezTo>
                    <a:cubicBezTo>
                      <a:pt x="30" y="2"/>
                      <a:pt x="31" y="2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29" y="3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0" y="25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1" y="29"/>
                      <a:pt x="1" y="30"/>
                      <a:pt x="1" y="30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4"/>
                    </a:cubicBezTo>
                    <a:cubicBezTo>
                      <a:pt x="1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6"/>
                      <a:pt x="3" y="36"/>
                      <a:pt x="3" y="37"/>
                    </a:cubicBezTo>
                    <a:cubicBezTo>
                      <a:pt x="3" y="37"/>
                      <a:pt x="4" y="37"/>
                      <a:pt x="4" y="38"/>
                    </a:cubicBezTo>
                    <a:cubicBezTo>
                      <a:pt x="4" y="38"/>
                      <a:pt x="4" y="39"/>
                      <a:pt x="4" y="39"/>
                    </a:cubicBezTo>
                    <a:cubicBezTo>
                      <a:pt x="4" y="40"/>
                      <a:pt x="3" y="40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7" y="43"/>
                      <a:pt x="7" y="43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5"/>
                      <a:pt x="8" y="45"/>
                      <a:pt x="8" y="46"/>
                    </a:cubicBezTo>
                    <a:cubicBezTo>
                      <a:pt x="8" y="47"/>
                      <a:pt x="9" y="46"/>
                      <a:pt x="10" y="47"/>
                    </a:cubicBezTo>
                    <a:cubicBezTo>
                      <a:pt x="10" y="47"/>
                      <a:pt x="10" y="47"/>
                      <a:pt x="10" y="48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2" y="49"/>
                      <a:pt x="12" y="49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2"/>
                      <a:pt x="13" y="52"/>
                      <a:pt x="13" y="52"/>
                    </a:cubicBezTo>
                    <a:cubicBezTo>
                      <a:pt x="13" y="52"/>
                      <a:pt x="14" y="52"/>
                      <a:pt x="14" y="52"/>
                    </a:cubicBezTo>
                    <a:cubicBezTo>
                      <a:pt x="14" y="53"/>
                      <a:pt x="14" y="53"/>
                      <a:pt x="15" y="53"/>
                    </a:cubicBezTo>
                    <a:cubicBezTo>
                      <a:pt x="15" y="54"/>
                      <a:pt x="15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7" y="54"/>
                      <a:pt x="17" y="54"/>
                      <a:pt x="18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9" y="54"/>
                      <a:pt x="19" y="53"/>
                      <a:pt x="19" y="53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0" y="54"/>
                      <a:pt x="20" y="55"/>
                      <a:pt x="20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6"/>
                      <a:pt x="21" y="56"/>
                      <a:pt x="22" y="56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6"/>
                      <a:pt x="23" y="56"/>
                      <a:pt x="23" y="56"/>
                    </a:cubicBezTo>
                    <a:cubicBezTo>
                      <a:pt x="23" y="56"/>
                      <a:pt x="24" y="56"/>
                      <a:pt x="24" y="56"/>
                    </a:cubicBezTo>
                    <a:cubicBezTo>
                      <a:pt x="25" y="56"/>
                      <a:pt x="25" y="56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6"/>
                      <a:pt x="29" y="55"/>
                      <a:pt x="29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1" y="54"/>
                      <a:pt x="31" y="53"/>
                    </a:cubicBezTo>
                    <a:cubicBezTo>
                      <a:pt x="31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5" y="51"/>
                      <a:pt x="35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3" y="51"/>
                      <a:pt x="33" y="50"/>
                      <a:pt x="33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2" y="48"/>
                      <a:pt x="33" y="48"/>
                      <a:pt x="32" y="48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1" y="47"/>
                      <a:pt x="31" y="47"/>
                      <a:pt x="31" y="46"/>
                    </a:cubicBezTo>
                    <a:cubicBezTo>
                      <a:pt x="31" y="46"/>
                      <a:pt x="30" y="46"/>
                      <a:pt x="30" y="45"/>
                    </a:cubicBezTo>
                    <a:cubicBezTo>
                      <a:pt x="30" y="45"/>
                      <a:pt x="29" y="45"/>
                      <a:pt x="29" y="45"/>
                    </a:cubicBezTo>
                    <a:cubicBezTo>
                      <a:pt x="29" y="44"/>
                      <a:pt x="28" y="45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3"/>
                      <a:pt x="28" y="43"/>
                      <a:pt x="28" y="42"/>
                    </a:cubicBezTo>
                    <a:cubicBezTo>
                      <a:pt x="28" y="42"/>
                      <a:pt x="29" y="42"/>
                      <a:pt x="29" y="42"/>
                    </a:cubicBezTo>
                    <a:cubicBezTo>
                      <a:pt x="29" y="42"/>
                      <a:pt x="29" y="43"/>
                      <a:pt x="30" y="43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31" y="42"/>
                      <a:pt x="30" y="42"/>
                      <a:pt x="30" y="41"/>
                    </a:cubicBezTo>
                    <a:cubicBezTo>
                      <a:pt x="30" y="41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8"/>
                    </a:cubicBezTo>
                    <a:cubicBezTo>
                      <a:pt x="30" y="38"/>
                      <a:pt x="30" y="37"/>
                      <a:pt x="31" y="37"/>
                    </a:cubicBezTo>
                    <a:cubicBezTo>
                      <a:pt x="31" y="37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2" y="35"/>
                    </a:cubicBezTo>
                    <a:cubicBezTo>
                      <a:pt x="32" y="35"/>
                      <a:pt x="32" y="35"/>
                      <a:pt x="33" y="35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3"/>
                      <a:pt x="32" y="33"/>
                      <a:pt x="33" y="33"/>
                    </a:cubicBezTo>
                    <a:cubicBezTo>
                      <a:pt x="33" y="32"/>
                      <a:pt x="33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1"/>
                      <a:pt x="34" y="31"/>
                      <a:pt x="34" y="31"/>
                    </a:cubicBezTo>
                    <a:cubicBezTo>
                      <a:pt x="34" y="31"/>
                      <a:pt x="34" y="30"/>
                      <a:pt x="34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0"/>
                      <a:pt x="36" y="29"/>
                      <a:pt x="36" y="29"/>
                    </a:cubicBezTo>
                    <a:cubicBezTo>
                      <a:pt x="36" y="29"/>
                      <a:pt x="36" y="28"/>
                      <a:pt x="36" y="28"/>
                    </a:cubicBezTo>
                    <a:cubicBezTo>
                      <a:pt x="36" y="28"/>
                      <a:pt x="36" y="28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3"/>
                      <a:pt x="36" y="23"/>
                    </a:cubicBezTo>
                    <a:cubicBezTo>
                      <a:pt x="36" y="22"/>
                      <a:pt x="36" y="22"/>
                      <a:pt x="37" y="21"/>
                    </a:cubicBezTo>
                    <a:cubicBezTo>
                      <a:pt x="37" y="21"/>
                      <a:pt x="37" y="21"/>
                      <a:pt x="37" y="20"/>
                    </a:cubicBezTo>
                    <a:cubicBezTo>
                      <a:pt x="37" y="20"/>
                      <a:pt x="36" y="19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8" y="18"/>
                      <a:pt x="38" y="18"/>
                    </a:cubicBezTo>
                    <a:cubicBezTo>
                      <a:pt x="38" y="18"/>
                      <a:pt x="38" y="17"/>
                      <a:pt x="38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40" y="17"/>
                    </a:cubicBezTo>
                    <a:cubicBezTo>
                      <a:pt x="40" y="16"/>
                      <a:pt x="40" y="16"/>
                      <a:pt x="41" y="16"/>
                    </a:cubicBezTo>
                    <a:cubicBezTo>
                      <a:pt x="41" y="16"/>
                      <a:pt x="41" y="16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4"/>
                      <a:pt x="41" y="14"/>
                      <a:pt x="41" y="1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1" name="Freeform 251"/>
              <p:cNvSpPr>
                <a:spLocks/>
              </p:cNvSpPr>
              <p:nvPr/>
            </p:nvSpPr>
            <p:spPr bwMode="auto">
              <a:xfrm>
                <a:off x="5370514" y="3443289"/>
                <a:ext cx="0" cy="11113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2" name="Freeform 252"/>
              <p:cNvSpPr>
                <a:spLocks/>
              </p:cNvSpPr>
              <p:nvPr/>
            </p:nvSpPr>
            <p:spPr bwMode="auto">
              <a:xfrm>
                <a:off x="5726114" y="3713164"/>
                <a:ext cx="22225" cy="2222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1 h 2"/>
                  <a:gd name="T10" fmla="*/ 2 w 2"/>
                  <a:gd name="T11" fmla="*/ 1 h 2"/>
                  <a:gd name="T12" fmla="*/ 2 w 2"/>
                  <a:gd name="T13" fmla="*/ 0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3" name="Freeform 253"/>
              <p:cNvSpPr>
                <a:spLocks/>
              </p:cNvSpPr>
              <p:nvPr/>
            </p:nvSpPr>
            <p:spPr bwMode="auto">
              <a:xfrm>
                <a:off x="5672139" y="3735389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4" name="Freeform 254"/>
              <p:cNvSpPr>
                <a:spLocks/>
              </p:cNvSpPr>
              <p:nvPr/>
            </p:nvSpPr>
            <p:spPr bwMode="auto">
              <a:xfrm>
                <a:off x="5219701" y="2081214"/>
                <a:ext cx="1111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5" name="Freeform 255"/>
              <p:cNvSpPr>
                <a:spLocks/>
              </p:cNvSpPr>
              <p:nvPr/>
            </p:nvSpPr>
            <p:spPr bwMode="auto">
              <a:xfrm>
                <a:off x="5111751" y="2081214"/>
                <a:ext cx="560388" cy="508000"/>
              </a:xfrm>
              <a:custGeom>
                <a:avLst/>
                <a:gdLst>
                  <a:gd name="T0" fmla="*/ 50 w 52"/>
                  <a:gd name="T1" fmla="*/ 27 h 47"/>
                  <a:gd name="T2" fmla="*/ 45 w 52"/>
                  <a:gd name="T3" fmla="*/ 26 h 47"/>
                  <a:gd name="T4" fmla="*/ 42 w 52"/>
                  <a:gd name="T5" fmla="*/ 23 h 47"/>
                  <a:gd name="T6" fmla="*/ 41 w 52"/>
                  <a:gd name="T7" fmla="*/ 21 h 47"/>
                  <a:gd name="T8" fmla="*/ 40 w 52"/>
                  <a:gd name="T9" fmla="*/ 19 h 47"/>
                  <a:gd name="T10" fmla="*/ 39 w 52"/>
                  <a:gd name="T11" fmla="*/ 17 h 47"/>
                  <a:gd name="T12" fmla="*/ 38 w 52"/>
                  <a:gd name="T13" fmla="*/ 15 h 47"/>
                  <a:gd name="T14" fmla="*/ 37 w 52"/>
                  <a:gd name="T15" fmla="*/ 14 h 47"/>
                  <a:gd name="T16" fmla="*/ 35 w 52"/>
                  <a:gd name="T17" fmla="*/ 11 h 47"/>
                  <a:gd name="T18" fmla="*/ 34 w 52"/>
                  <a:gd name="T19" fmla="*/ 10 h 47"/>
                  <a:gd name="T20" fmla="*/ 32 w 52"/>
                  <a:gd name="T21" fmla="*/ 10 h 47"/>
                  <a:gd name="T22" fmla="*/ 30 w 52"/>
                  <a:gd name="T23" fmla="*/ 9 h 47"/>
                  <a:gd name="T24" fmla="*/ 29 w 52"/>
                  <a:gd name="T25" fmla="*/ 9 h 47"/>
                  <a:gd name="T26" fmla="*/ 23 w 52"/>
                  <a:gd name="T27" fmla="*/ 8 h 47"/>
                  <a:gd name="T28" fmla="*/ 21 w 52"/>
                  <a:gd name="T29" fmla="*/ 4 h 47"/>
                  <a:gd name="T30" fmla="*/ 15 w 52"/>
                  <a:gd name="T31" fmla="*/ 2 h 47"/>
                  <a:gd name="T32" fmla="*/ 11 w 52"/>
                  <a:gd name="T33" fmla="*/ 0 h 47"/>
                  <a:gd name="T34" fmla="*/ 9 w 52"/>
                  <a:gd name="T35" fmla="*/ 1 h 47"/>
                  <a:gd name="T36" fmla="*/ 5 w 52"/>
                  <a:gd name="T37" fmla="*/ 3 h 47"/>
                  <a:gd name="T38" fmla="*/ 7 w 52"/>
                  <a:gd name="T39" fmla="*/ 5 h 47"/>
                  <a:gd name="T40" fmla="*/ 5 w 52"/>
                  <a:gd name="T41" fmla="*/ 7 h 47"/>
                  <a:gd name="T42" fmla="*/ 2 w 52"/>
                  <a:gd name="T43" fmla="*/ 8 h 47"/>
                  <a:gd name="T44" fmla="*/ 1 w 52"/>
                  <a:gd name="T45" fmla="*/ 9 h 47"/>
                  <a:gd name="T46" fmla="*/ 1 w 52"/>
                  <a:gd name="T47" fmla="*/ 13 h 47"/>
                  <a:gd name="T48" fmla="*/ 5 w 52"/>
                  <a:gd name="T49" fmla="*/ 16 h 47"/>
                  <a:gd name="T50" fmla="*/ 7 w 52"/>
                  <a:gd name="T51" fmla="*/ 19 h 47"/>
                  <a:gd name="T52" fmla="*/ 9 w 52"/>
                  <a:gd name="T53" fmla="*/ 23 h 47"/>
                  <a:gd name="T54" fmla="*/ 12 w 52"/>
                  <a:gd name="T55" fmla="*/ 25 h 47"/>
                  <a:gd name="T56" fmla="*/ 13 w 52"/>
                  <a:gd name="T57" fmla="*/ 29 h 47"/>
                  <a:gd name="T58" fmla="*/ 13 w 52"/>
                  <a:gd name="T59" fmla="*/ 32 h 47"/>
                  <a:gd name="T60" fmla="*/ 16 w 52"/>
                  <a:gd name="T61" fmla="*/ 35 h 47"/>
                  <a:gd name="T62" fmla="*/ 18 w 52"/>
                  <a:gd name="T63" fmla="*/ 37 h 47"/>
                  <a:gd name="T64" fmla="*/ 18 w 52"/>
                  <a:gd name="T65" fmla="*/ 39 h 47"/>
                  <a:gd name="T66" fmla="*/ 20 w 52"/>
                  <a:gd name="T67" fmla="*/ 41 h 47"/>
                  <a:gd name="T68" fmla="*/ 22 w 52"/>
                  <a:gd name="T69" fmla="*/ 43 h 47"/>
                  <a:gd name="T70" fmla="*/ 26 w 52"/>
                  <a:gd name="T71" fmla="*/ 43 h 47"/>
                  <a:gd name="T72" fmla="*/ 29 w 52"/>
                  <a:gd name="T73" fmla="*/ 45 h 47"/>
                  <a:gd name="T74" fmla="*/ 31 w 52"/>
                  <a:gd name="T75" fmla="*/ 46 h 47"/>
                  <a:gd name="T76" fmla="*/ 33 w 52"/>
                  <a:gd name="T77" fmla="*/ 42 h 47"/>
                  <a:gd name="T78" fmla="*/ 40 w 52"/>
                  <a:gd name="T79" fmla="*/ 40 h 47"/>
                  <a:gd name="T80" fmla="*/ 44 w 52"/>
                  <a:gd name="T81" fmla="*/ 38 h 47"/>
                  <a:gd name="T82" fmla="*/ 50 w 52"/>
                  <a:gd name="T83" fmla="*/ 34 h 47"/>
                  <a:gd name="T84" fmla="*/ 52 w 52"/>
                  <a:gd name="T85" fmla="*/ 2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2" h="47">
                    <a:moveTo>
                      <a:pt x="52" y="28"/>
                    </a:moveTo>
                    <a:cubicBezTo>
                      <a:pt x="52" y="28"/>
                      <a:pt x="52" y="28"/>
                      <a:pt x="52" y="28"/>
                    </a:cubicBezTo>
                    <a:cubicBezTo>
                      <a:pt x="51" y="27"/>
                      <a:pt x="51" y="27"/>
                      <a:pt x="50" y="27"/>
                    </a:cubicBezTo>
                    <a:cubicBezTo>
                      <a:pt x="50" y="26"/>
                      <a:pt x="49" y="26"/>
                      <a:pt x="48" y="26"/>
                    </a:cubicBezTo>
                    <a:cubicBezTo>
                      <a:pt x="47" y="26"/>
                      <a:pt x="47" y="26"/>
                      <a:pt x="46" y="26"/>
                    </a:cubicBezTo>
                    <a:cubicBezTo>
                      <a:pt x="46" y="26"/>
                      <a:pt x="45" y="26"/>
                      <a:pt x="45" y="26"/>
                    </a:cubicBezTo>
                    <a:cubicBezTo>
                      <a:pt x="44" y="26"/>
                      <a:pt x="44" y="26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4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19"/>
                    </a:cubicBezTo>
                    <a:cubicBezTo>
                      <a:pt x="40" y="19"/>
                      <a:pt x="40" y="19"/>
                      <a:pt x="39" y="19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6"/>
                      <a:pt x="39" y="16"/>
                      <a:pt x="39" y="16"/>
                    </a:cubicBezTo>
                    <a:cubicBezTo>
                      <a:pt x="39" y="16"/>
                      <a:pt x="38" y="16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3"/>
                      <a:pt x="36" y="13"/>
                      <a:pt x="35" y="12"/>
                    </a:cubicBezTo>
                    <a:cubicBezTo>
                      <a:pt x="35" y="12"/>
                      <a:pt x="35" y="12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0" y="9"/>
                      <a:pt x="30" y="9"/>
                    </a:cubicBezTo>
                    <a:cubicBezTo>
                      <a:pt x="30" y="9"/>
                      <a:pt x="30" y="9"/>
                      <a:pt x="29" y="8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5"/>
                      <a:pt x="21" y="5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6" y="3"/>
                      <a:pt x="15" y="2"/>
                    </a:cubicBezTo>
                    <a:cubicBezTo>
                      <a:pt x="14" y="2"/>
                      <a:pt x="14" y="2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2"/>
                    </a:cubicBezTo>
                    <a:cubicBezTo>
                      <a:pt x="6" y="2"/>
                      <a:pt x="5" y="2"/>
                      <a:pt x="5" y="3"/>
                    </a:cubicBezTo>
                    <a:cubicBezTo>
                      <a:pt x="5" y="3"/>
                      <a:pt x="6" y="3"/>
                      <a:pt x="6" y="4"/>
                    </a:cubicBezTo>
                    <a:cubicBezTo>
                      <a:pt x="6" y="4"/>
                      <a:pt x="7" y="3"/>
                      <a:pt x="7" y="4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5"/>
                      <a:pt x="8" y="6"/>
                      <a:pt x="7" y="6"/>
                    </a:cubicBezTo>
                    <a:cubicBezTo>
                      <a:pt x="7" y="7"/>
                      <a:pt x="6" y="6"/>
                      <a:pt x="5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1"/>
                      <a:pt x="0" y="11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3"/>
                      <a:pt x="3" y="14"/>
                      <a:pt x="4" y="14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7" y="21"/>
                      <a:pt x="8" y="21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8" y="23"/>
                      <a:pt x="9" y="23"/>
                    </a:cubicBezTo>
                    <a:cubicBezTo>
                      <a:pt x="9" y="23"/>
                      <a:pt x="9" y="23"/>
                      <a:pt x="10" y="23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8"/>
                      <a:pt x="13" y="29"/>
                    </a:cubicBezTo>
                    <a:cubicBezTo>
                      <a:pt x="13" y="29"/>
                      <a:pt x="13" y="30"/>
                      <a:pt x="13" y="30"/>
                    </a:cubicBezTo>
                    <a:cubicBezTo>
                      <a:pt x="13" y="31"/>
                      <a:pt x="13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3"/>
                      <a:pt x="14" y="33"/>
                      <a:pt x="14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6" y="35"/>
                      <a:pt x="16" y="34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40"/>
                    </a:cubicBezTo>
                    <a:cubicBezTo>
                      <a:pt x="20" y="40"/>
                      <a:pt x="20" y="40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4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3"/>
                      <a:pt x="27" y="44"/>
                      <a:pt x="27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9" y="44"/>
                      <a:pt x="29" y="45"/>
                      <a:pt x="29" y="45"/>
                    </a:cubicBezTo>
                    <a:cubicBezTo>
                      <a:pt x="30" y="46"/>
                      <a:pt x="30" y="46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1" y="47"/>
                      <a:pt x="31" y="47"/>
                      <a:pt x="31" y="46"/>
                    </a:cubicBezTo>
                    <a:cubicBezTo>
                      <a:pt x="32" y="46"/>
                      <a:pt x="32" y="45"/>
                      <a:pt x="32" y="45"/>
                    </a:cubicBezTo>
                    <a:cubicBezTo>
                      <a:pt x="32" y="44"/>
                      <a:pt x="32" y="44"/>
                      <a:pt x="33" y="43"/>
                    </a:cubicBezTo>
                    <a:cubicBezTo>
                      <a:pt x="33" y="43"/>
                      <a:pt x="33" y="42"/>
                      <a:pt x="33" y="42"/>
                    </a:cubicBezTo>
                    <a:cubicBezTo>
                      <a:pt x="34" y="41"/>
                      <a:pt x="34" y="42"/>
                      <a:pt x="35" y="41"/>
                    </a:cubicBezTo>
                    <a:cubicBezTo>
                      <a:pt x="36" y="41"/>
                      <a:pt x="37" y="41"/>
                      <a:pt x="38" y="40"/>
                    </a:cubicBezTo>
                    <a:cubicBezTo>
                      <a:pt x="39" y="40"/>
                      <a:pt x="39" y="40"/>
                      <a:pt x="40" y="40"/>
                    </a:cubicBezTo>
                    <a:cubicBezTo>
                      <a:pt x="41" y="39"/>
                      <a:pt x="42" y="39"/>
                      <a:pt x="43" y="39"/>
                    </a:cubicBezTo>
                    <a:cubicBezTo>
                      <a:pt x="43" y="39"/>
                      <a:pt x="43" y="39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37"/>
                      <a:pt x="47" y="37"/>
                      <a:pt x="49" y="36"/>
                    </a:cubicBezTo>
                    <a:cubicBezTo>
                      <a:pt x="50" y="36"/>
                      <a:pt x="50" y="35"/>
                      <a:pt x="50" y="34"/>
                    </a:cubicBezTo>
                    <a:cubicBezTo>
                      <a:pt x="51" y="33"/>
                      <a:pt x="51" y="33"/>
                      <a:pt x="51" y="32"/>
                    </a:cubicBezTo>
                    <a:cubicBezTo>
                      <a:pt x="52" y="31"/>
                      <a:pt x="52" y="31"/>
                      <a:pt x="52" y="30"/>
                    </a:cubicBezTo>
                    <a:cubicBezTo>
                      <a:pt x="52" y="29"/>
                      <a:pt x="52" y="29"/>
                      <a:pt x="52" y="2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6" name="Freeform 256"/>
              <p:cNvSpPr>
                <a:spLocks/>
              </p:cNvSpPr>
              <p:nvPr/>
            </p:nvSpPr>
            <p:spPr bwMode="auto">
              <a:xfrm>
                <a:off x="5165726" y="977901"/>
                <a:ext cx="42863" cy="22225"/>
              </a:xfrm>
              <a:custGeom>
                <a:avLst/>
                <a:gdLst>
                  <a:gd name="T0" fmla="*/ 1 w 4"/>
                  <a:gd name="T1" fmla="*/ 0 h 2"/>
                  <a:gd name="T2" fmla="*/ 1 w 4"/>
                  <a:gd name="T3" fmla="*/ 1 h 2"/>
                  <a:gd name="T4" fmla="*/ 1 w 4"/>
                  <a:gd name="T5" fmla="*/ 2 h 2"/>
                  <a:gd name="T6" fmla="*/ 3 w 4"/>
                  <a:gd name="T7" fmla="*/ 2 h 2"/>
                  <a:gd name="T8" fmla="*/ 4 w 4"/>
                  <a:gd name="T9" fmla="*/ 1 h 2"/>
                  <a:gd name="T10" fmla="*/ 4 w 4"/>
                  <a:gd name="T11" fmla="*/ 1 h 2"/>
                  <a:gd name="T12" fmla="*/ 4 w 4"/>
                  <a:gd name="T13" fmla="*/ 1 h 2"/>
                  <a:gd name="T14" fmla="*/ 3 w 4"/>
                  <a:gd name="T15" fmla="*/ 0 h 2"/>
                  <a:gd name="T16" fmla="*/ 2 w 4"/>
                  <a:gd name="T17" fmla="*/ 0 h 2"/>
                  <a:gd name="T18" fmla="*/ 1 w 4"/>
                  <a:gd name="T1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7" name="Freeform 257"/>
              <p:cNvSpPr>
                <a:spLocks/>
              </p:cNvSpPr>
              <p:nvPr/>
            </p:nvSpPr>
            <p:spPr bwMode="auto">
              <a:xfrm>
                <a:off x="5359401" y="957264"/>
                <a:ext cx="42863" cy="20638"/>
              </a:xfrm>
              <a:custGeom>
                <a:avLst/>
                <a:gdLst>
                  <a:gd name="T0" fmla="*/ 2 w 4"/>
                  <a:gd name="T1" fmla="*/ 1 h 2"/>
                  <a:gd name="T2" fmla="*/ 2 w 4"/>
                  <a:gd name="T3" fmla="*/ 0 h 2"/>
                  <a:gd name="T4" fmla="*/ 1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1 h 2"/>
                  <a:gd name="T12" fmla="*/ 2 w 4"/>
                  <a:gd name="T13" fmla="*/ 1 h 2"/>
                  <a:gd name="T14" fmla="*/ 3 w 4"/>
                  <a:gd name="T15" fmla="*/ 1 h 2"/>
                  <a:gd name="T16" fmla="*/ 3 w 4"/>
                  <a:gd name="T17" fmla="*/ 1 h 2"/>
                  <a:gd name="T18" fmla="*/ 2 w 4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">
                    <a:moveTo>
                      <a:pt x="2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0"/>
                      <a:pt x="3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8" name="Freeform 258"/>
              <p:cNvSpPr>
                <a:spLocks/>
              </p:cNvSpPr>
              <p:nvPr/>
            </p:nvSpPr>
            <p:spPr bwMode="auto">
              <a:xfrm>
                <a:off x="5197476" y="784226"/>
                <a:ext cx="249238" cy="173038"/>
              </a:xfrm>
              <a:custGeom>
                <a:avLst/>
                <a:gdLst>
                  <a:gd name="T0" fmla="*/ 2 w 23"/>
                  <a:gd name="T1" fmla="*/ 13 h 16"/>
                  <a:gd name="T2" fmla="*/ 4 w 23"/>
                  <a:gd name="T3" fmla="*/ 14 h 16"/>
                  <a:gd name="T4" fmla="*/ 5 w 23"/>
                  <a:gd name="T5" fmla="*/ 14 h 16"/>
                  <a:gd name="T6" fmla="*/ 6 w 23"/>
                  <a:gd name="T7" fmla="*/ 15 h 16"/>
                  <a:gd name="T8" fmla="*/ 8 w 23"/>
                  <a:gd name="T9" fmla="*/ 15 h 16"/>
                  <a:gd name="T10" fmla="*/ 10 w 23"/>
                  <a:gd name="T11" fmla="*/ 15 h 16"/>
                  <a:gd name="T12" fmla="*/ 12 w 23"/>
                  <a:gd name="T13" fmla="*/ 15 h 16"/>
                  <a:gd name="T14" fmla="*/ 11 w 23"/>
                  <a:gd name="T15" fmla="*/ 14 h 16"/>
                  <a:gd name="T16" fmla="*/ 9 w 23"/>
                  <a:gd name="T17" fmla="*/ 13 h 16"/>
                  <a:gd name="T18" fmla="*/ 7 w 23"/>
                  <a:gd name="T19" fmla="*/ 12 h 16"/>
                  <a:gd name="T20" fmla="*/ 7 w 23"/>
                  <a:gd name="T21" fmla="*/ 10 h 16"/>
                  <a:gd name="T22" fmla="*/ 7 w 23"/>
                  <a:gd name="T23" fmla="*/ 9 h 16"/>
                  <a:gd name="T24" fmla="*/ 8 w 23"/>
                  <a:gd name="T25" fmla="*/ 9 h 16"/>
                  <a:gd name="T26" fmla="*/ 9 w 23"/>
                  <a:gd name="T27" fmla="*/ 7 h 16"/>
                  <a:gd name="T28" fmla="*/ 11 w 23"/>
                  <a:gd name="T29" fmla="*/ 6 h 16"/>
                  <a:gd name="T30" fmla="*/ 12 w 23"/>
                  <a:gd name="T31" fmla="*/ 5 h 16"/>
                  <a:gd name="T32" fmla="*/ 15 w 23"/>
                  <a:gd name="T33" fmla="*/ 4 h 16"/>
                  <a:gd name="T34" fmla="*/ 17 w 23"/>
                  <a:gd name="T35" fmla="*/ 4 h 16"/>
                  <a:gd name="T36" fmla="*/ 20 w 23"/>
                  <a:gd name="T37" fmla="*/ 3 h 16"/>
                  <a:gd name="T38" fmla="*/ 23 w 23"/>
                  <a:gd name="T39" fmla="*/ 2 h 16"/>
                  <a:gd name="T40" fmla="*/ 23 w 23"/>
                  <a:gd name="T41" fmla="*/ 1 h 16"/>
                  <a:gd name="T42" fmla="*/ 21 w 23"/>
                  <a:gd name="T43" fmla="*/ 0 h 16"/>
                  <a:gd name="T44" fmla="*/ 19 w 23"/>
                  <a:gd name="T45" fmla="*/ 1 h 16"/>
                  <a:gd name="T46" fmla="*/ 18 w 23"/>
                  <a:gd name="T47" fmla="*/ 2 h 16"/>
                  <a:gd name="T48" fmla="*/ 15 w 23"/>
                  <a:gd name="T49" fmla="*/ 2 h 16"/>
                  <a:gd name="T50" fmla="*/ 13 w 23"/>
                  <a:gd name="T51" fmla="*/ 2 h 16"/>
                  <a:gd name="T52" fmla="*/ 11 w 23"/>
                  <a:gd name="T53" fmla="*/ 3 h 16"/>
                  <a:gd name="T54" fmla="*/ 9 w 23"/>
                  <a:gd name="T55" fmla="*/ 3 h 16"/>
                  <a:gd name="T56" fmla="*/ 7 w 23"/>
                  <a:gd name="T57" fmla="*/ 4 h 16"/>
                  <a:gd name="T58" fmla="*/ 6 w 23"/>
                  <a:gd name="T59" fmla="*/ 5 h 16"/>
                  <a:gd name="T60" fmla="*/ 4 w 23"/>
                  <a:gd name="T61" fmla="*/ 6 h 16"/>
                  <a:gd name="T62" fmla="*/ 4 w 23"/>
                  <a:gd name="T63" fmla="*/ 7 h 16"/>
                  <a:gd name="T64" fmla="*/ 3 w 23"/>
                  <a:gd name="T65" fmla="*/ 8 h 16"/>
                  <a:gd name="T66" fmla="*/ 3 w 23"/>
                  <a:gd name="T67" fmla="*/ 9 h 16"/>
                  <a:gd name="T68" fmla="*/ 1 w 23"/>
                  <a:gd name="T69" fmla="*/ 10 h 16"/>
                  <a:gd name="T70" fmla="*/ 2 w 23"/>
                  <a:gd name="T71" fmla="*/ 11 h 16"/>
                  <a:gd name="T72" fmla="*/ 0 w 23"/>
                  <a:gd name="T73" fmla="*/ 11 h 16"/>
                  <a:gd name="T74" fmla="*/ 0 w 23"/>
                  <a:gd name="T7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" h="16">
                    <a:moveTo>
                      <a:pt x="1" y="13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2" y="16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8" y="9"/>
                      <a:pt x="8" y="9"/>
                    </a:cubicBezTo>
                    <a:cubicBezTo>
                      <a:pt x="8" y="9"/>
                      <a:pt x="8" y="8"/>
                      <a:pt x="9" y="8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20" y="3"/>
                    </a:cubicBezTo>
                    <a:cubicBezTo>
                      <a:pt x="20" y="3"/>
                      <a:pt x="21" y="3"/>
                      <a:pt x="21" y="3"/>
                    </a:cubicBezTo>
                    <a:cubicBezTo>
                      <a:pt x="22" y="3"/>
                      <a:pt x="22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1" y="0"/>
                      <a:pt x="21" y="0"/>
                    </a:cubicBezTo>
                    <a:cubicBezTo>
                      <a:pt x="21" y="0"/>
                      <a:pt x="21" y="1"/>
                      <a:pt x="20" y="1"/>
                    </a:cubicBezTo>
                    <a:cubicBezTo>
                      <a:pt x="20" y="1"/>
                      <a:pt x="20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2"/>
                      <a:pt x="18" y="2"/>
                    </a:cubicBezTo>
                    <a:cubicBezTo>
                      <a:pt x="18" y="2"/>
                      <a:pt x="17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9" name="Freeform 259"/>
              <p:cNvSpPr>
                <a:spLocks/>
              </p:cNvSpPr>
              <p:nvPr/>
            </p:nvSpPr>
            <p:spPr bwMode="auto">
              <a:xfrm>
                <a:off x="4711701" y="1573214"/>
                <a:ext cx="227013" cy="150813"/>
              </a:xfrm>
              <a:custGeom>
                <a:avLst/>
                <a:gdLst>
                  <a:gd name="T0" fmla="*/ 1 w 21"/>
                  <a:gd name="T1" fmla="*/ 7 h 14"/>
                  <a:gd name="T2" fmla="*/ 0 w 21"/>
                  <a:gd name="T3" fmla="*/ 8 h 14"/>
                  <a:gd name="T4" fmla="*/ 0 w 21"/>
                  <a:gd name="T5" fmla="*/ 8 h 14"/>
                  <a:gd name="T6" fmla="*/ 1 w 21"/>
                  <a:gd name="T7" fmla="*/ 8 h 14"/>
                  <a:gd name="T8" fmla="*/ 2 w 21"/>
                  <a:gd name="T9" fmla="*/ 9 h 14"/>
                  <a:gd name="T10" fmla="*/ 2 w 21"/>
                  <a:gd name="T11" fmla="*/ 10 h 14"/>
                  <a:gd name="T12" fmla="*/ 2 w 21"/>
                  <a:gd name="T13" fmla="*/ 11 h 14"/>
                  <a:gd name="T14" fmla="*/ 3 w 21"/>
                  <a:gd name="T15" fmla="*/ 11 h 14"/>
                  <a:gd name="T16" fmla="*/ 4 w 21"/>
                  <a:gd name="T17" fmla="*/ 11 h 14"/>
                  <a:gd name="T18" fmla="*/ 5 w 21"/>
                  <a:gd name="T19" fmla="*/ 11 h 14"/>
                  <a:gd name="T20" fmla="*/ 5 w 21"/>
                  <a:gd name="T21" fmla="*/ 12 h 14"/>
                  <a:gd name="T22" fmla="*/ 5 w 21"/>
                  <a:gd name="T23" fmla="*/ 13 h 14"/>
                  <a:gd name="T24" fmla="*/ 7 w 21"/>
                  <a:gd name="T25" fmla="*/ 13 h 14"/>
                  <a:gd name="T26" fmla="*/ 8 w 21"/>
                  <a:gd name="T27" fmla="*/ 14 h 14"/>
                  <a:gd name="T28" fmla="*/ 9 w 21"/>
                  <a:gd name="T29" fmla="*/ 14 h 14"/>
                  <a:gd name="T30" fmla="*/ 9 w 21"/>
                  <a:gd name="T31" fmla="*/ 14 h 14"/>
                  <a:gd name="T32" fmla="*/ 11 w 21"/>
                  <a:gd name="T33" fmla="*/ 14 h 14"/>
                  <a:gd name="T34" fmla="*/ 11 w 21"/>
                  <a:gd name="T35" fmla="*/ 14 h 14"/>
                  <a:gd name="T36" fmla="*/ 12 w 21"/>
                  <a:gd name="T37" fmla="*/ 13 h 14"/>
                  <a:gd name="T38" fmla="*/ 13 w 21"/>
                  <a:gd name="T39" fmla="*/ 13 h 14"/>
                  <a:gd name="T40" fmla="*/ 15 w 21"/>
                  <a:gd name="T41" fmla="*/ 13 h 14"/>
                  <a:gd name="T42" fmla="*/ 16 w 21"/>
                  <a:gd name="T43" fmla="*/ 13 h 14"/>
                  <a:gd name="T44" fmla="*/ 17 w 21"/>
                  <a:gd name="T45" fmla="*/ 13 h 14"/>
                  <a:gd name="T46" fmla="*/ 18 w 21"/>
                  <a:gd name="T47" fmla="*/ 14 h 14"/>
                  <a:gd name="T48" fmla="*/ 18 w 21"/>
                  <a:gd name="T49" fmla="*/ 13 h 14"/>
                  <a:gd name="T50" fmla="*/ 19 w 21"/>
                  <a:gd name="T51" fmla="*/ 13 h 14"/>
                  <a:gd name="T52" fmla="*/ 19 w 21"/>
                  <a:gd name="T53" fmla="*/ 12 h 14"/>
                  <a:gd name="T54" fmla="*/ 19 w 21"/>
                  <a:gd name="T55" fmla="*/ 11 h 14"/>
                  <a:gd name="T56" fmla="*/ 20 w 21"/>
                  <a:gd name="T57" fmla="*/ 10 h 14"/>
                  <a:gd name="T58" fmla="*/ 21 w 21"/>
                  <a:gd name="T59" fmla="*/ 10 h 14"/>
                  <a:gd name="T60" fmla="*/ 21 w 21"/>
                  <a:gd name="T61" fmla="*/ 9 h 14"/>
                  <a:gd name="T62" fmla="*/ 20 w 21"/>
                  <a:gd name="T63" fmla="*/ 9 h 14"/>
                  <a:gd name="T64" fmla="*/ 20 w 21"/>
                  <a:gd name="T65" fmla="*/ 8 h 14"/>
                  <a:gd name="T66" fmla="*/ 19 w 21"/>
                  <a:gd name="T67" fmla="*/ 9 h 14"/>
                  <a:gd name="T68" fmla="*/ 18 w 21"/>
                  <a:gd name="T69" fmla="*/ 9 h 14"/>
                  <a:gd name="T70" fmla="*/ 17 w 21"/>
                  <a:gd name="T71" fmla="*/ 9 h 14"/>
                  <a:gd name="T72" fmla="*/ 17 w 21"/>
                  <a:gd name="T73" fmla="*/ 8 h 14"/>
                  <a:gd name="T74" fmla="*/ 17 w 21"/>
                  <a:gd name="T75" fmla="*/ 7 h 14"/>
                  <a:gd name="T76" fmla="*/ 16 w 21"/>
                  <a:gd name="T77" fmla="*/ 5 h 14"/>
                  <a:gd name="T78" fmla="*/ 15 w 21"/>
                  <a:gd name="T79" fmla="*/ 4 h 14"/>
                  <a:gd name="T80" fmla="*/ 14 w 21"/>
                  <a:gd name="T81" fmla="*/ 3 h 14"/>
                  <a:gd name="T82" fmla="*/ 14 w 21"/>
                  <a:gd name="T83" fmla="*/ 2 h 14"/>
                  <a:gd name="T84" fmla="*/ 12 w 21"/>
                  <a:gd name="T85" fmla="*/ 0 h 14"/>
                  <a:gd name="T86" fmla="*/ 13 w 21"/>
                  <a:gd name="T87" fmla="*/ 1 h 14"/>
                  <a:gd name="T88" fmla="*/ 12 w 21"/>
                  <a:gd name="T89" fmla="*/ 1 h 14"/>
                  <a:gd name="T90" fmla="*/ 12 w 21"/>
                  <a:gd name="T91" fmla="*/ 1 h 14"/>
                  <a:gd name="T92" fmla="*/ 11 w 21"/>
                  <a:gd name="T93" fmla="*/ 2 h 14"/>
                  <a:gd name="T94" fmla="*/ 10 w 21"/>
                  <a:gd name="T95" fmla="*/ 1 h 14"/>
                  <a:gd name="T96" fmla="*/ 9 w 21"/>
                  <a:gd name="T97" fmla="*/ 2 h 14"/>
                  <a:gd name="T98" fmla="*/ 8 w 21"/>
                  <a:gd name="T99" fmla="*/ 2 h 14"/>
                  <a:gd name="T100" fmla="*/ 7 w 21"/>
                  <a:gd name="T101" fmla="*/ 2 h 14"/>
                  <a:gd name="T102" fmla="*/ 6 w 21"/>
                  <a:gd name="T103" fmla="*/ 2 h 14"/>
                  <a:gd name="T104" fmla="*/ 6 w 21"/>
                  <a:gd name="T105" fmla="*/ 1 h 14"/>
                  <a:gd name="T106" fmla="*/ 5 w 21"/>
                  <a:gd name="T107" fmla="*/ 1 h 14"/>
                  <a:gd name="T108" fmla="*/ 4 w 21"/>
                  <a:gd name="T109" fmla="*/ 2 h 14"/>
                  <a:gd name="T110" fmla="*/ 4 w 21"/>
                  <a:gd name="T111" fmla="*/ 2 h 14"/>
                  <a:gd name="T112" fmla="*/ 3 w 21"/>
                  <a:gd name="T113" fmla="*/ 2 h 14"/>
                  <a:gd name="T114" fmla="*/ 3 w 21"/>
                  <a:gd name="T115" fmla="*/ 3 h 14"/>
                  <a:gd name="T116" fmla="*/ 2 w 21"/>
                  <a:gd name="T117" fmla="*/ 4 h 14"/>
                  <a:gd name="T118" fmla="*/ 1 w 21"/>
                  <a:gd name="T119" fmla="*/ 4 h 14"/>
                  <a:gd name="T120" fmla="*/ 1 w 21"/>
                  <a:gd name="T121" fmla="*/ 6 h 14"/>
                  <a:gd name="T122" fmla="*/ 1 w 21"/>
                  <a:gd name="T12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1" h="14">
                    <a:moveTo>
                      <a:pt x="1" y="7"/>
                    </a:moveTo>
                    <a:cubicBezTo>
                      <a:pt x="1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6" y="13"/>
                    </a:cubicBezTo>
                    <a:cubicBezTo>
                      <a:pt x="16" y="13"/>
                      <a:pt x="17" y="13"/>
                      <a:pt x="17" y="13"/>
                    </a:cubicBezTo>
                    <a:cubicBezTo>
                      <a:pt x="17" y="13"/>
                      <a:pt x="17" y="14"/>
                      <a:pt x="18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8" y="11"/>
                      <a:pt x="19" y="11"/>
                    </a:cubicBezTo>
                    <a:cubicBezTo>
                      <a:pt x="19" y="10"/>
                      <a:pt x="19" y="11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6" y="5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3" y="1"/>
                      <a:pt x="12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2" y="6"/>
                      <a:pt x="1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0" name="Freeform 260"/>
              <p:cNvSpPr>
                <a:spLocks/>
              </p:cNvSpPr>
              <p:nvPr/>
            </p:nvSpPr>
            <p:spPr bwMode="auto">
              <a:xfrm>
                <a:off x="4938714" y="16700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1" name="Freeform 261"/>
              <p:cNvSpPr>
                <a:spLocks/>
              </p:cNvSpPr>
              <p:nvPr/>
            </p:nvSpPr>
            <p:spPr bwMode="auto">
              <a:xfrm>
                <a:off x="4452939" y="1562101"/>
                <a:ext cx="173038" cy="76200"/>
              </a:xfrm>
              <a:custGeom>
                <a:avLst/>
                <a:gdLst>
                  <a:gd name="T0" fmla="*/ 1 w 16"/>
                  <a:gd name="T1" fmla="*/ 6 h 7"/>
                  <a:gd name="T2" fmla="*/ 3 w 16"/>
                  <a:gd name="T3" fmla="*/ 5 h 7"/>
                  <a:gd name="T4" fmla="*/ 4 w 16"/>
                  <a:gd name="T5" fmla="*/ 6 h 7"/>
                  <a:gd name="T6" fmla="*/ 5 w 16"/>
                  <a:gd name="T7" fmla="*/ 6 h 7"/>
                  <a:gd name="T8" fmla="*/ 7 w 16"/>
                  <a:gd name="T9" fmla="*/ 6 h 7"/>
                  <a:gd name="T10" fmla="*/ 7 w 16"/>
                  <a:gd name="T11" fmla="*/ 7 h 7"/>
                  <a:gd name="T12" fmla="*/ 8 w 16"/>
                  <a:gd name="T13" fmla="*/ 7 h 7"/>
                  <a:gd name="T14" fmla="*/ 9 w 16"/>
                  <a:gd name="T15" fmla="*/ 7 h 7"/>
                  <a:gd name="T16" fmla="*/ 9 w 16"/>
                  <a:gd name="T17" fmla="*/ 7 h 7"/>
                  <a:gd name="T18" fmla="*/ 10 w 16"/>
                  <a:gd name="T19" fmla="*/ 7 h 7"/>
                  <a:gd name="T20" fmla="*/ 11 w 16"/>
                  <a:gd name="T21" fmla="*/ 7 h 7"/>
                  <a:gd name="T22" fmla="*/ 12 w 16"/>
                  <a:gd name="T23" fmla="*/ 6 h 7"/>
                  <a:gd name="T24" fmla="*/ 12 w 16"/>
                  <a:gd name="T25" fmla="*/ 6 h 7"/>
                  <a:gd name="T26" fmla="*/ 13 w 16"/>
                  <a:gd name="T27" fmla="*/ 7 h 7"/>
                  <a:gd name="T28" fmla="*/ 13 w 16"/>
                  <a:gd name="T29" fmla="*/ 6 h 7"/>
                  <a:gd name="T30" fmla="*/ 14 w 16"/>
                  <a:gd name="T31" fmla="*/ 6 h 7"/>
                  <a:gd name="T32" fmla="*/ 14 w 16"/>
                  <a:gd name="T33" fmla="*/ 5 h 7"/>
                  <a:gd name="T34" fmla="*/ 14 w 16"/>
                  <a:gd name="T35" fmla="*/ 5 h 7"/>
                  <a:gd name="T36" fmla="*/ 15 w 16"/>
                  <a:gd name="T37" fmla="*/ 3 h 7"/>
                  <a:gd name="T38" fmla="*/ 15 w 16"/>
                  <a:gd name="T39" fmla="*/ 3 h 7"/>
                  <a:gd name="T40" fmla="*/ 15 w 16"/>
                  <a:gd name="T41" fmla="*/ 2 h 7"/>
                  <a:gd name="T42" fmla="*/ 15 w 16"/>
                  <a:gd name="T43" fmla="*/ 1 h 7"/>
                  <a:gd name="T44" fmla="*/ 15 w 16"/>
                  <a:gd name="T45" fmla="*/ 1 h 7"/>
                  <a:gd name="T46" fmla="*/ 16 w 16"/>
                  <a:gd name="T47" fmla="*/ 0 h 7"/>
                  <a:gd name="T48" fmla="*/ 15 w 16"/>
                  <a:gd name="T49" fmla="*/ 0 h 7"/>
                  <a:gd name="T50" fmla="*/ 14 w 16"/>
                  <a:gd name="T51" fmla="*/ 0 h 7"/>
                  <a:gd name="T52" fmla="*/ 13 w 16"/>
                  <a:gd name="T53" fmla="*/ 0 h 7"/>
                  <a:gd name="T54" fmla="*/ 12 w 16"/>
                  <a:gd name="T55" fmla="*/ 0 h 7"/>
                  <a:gd name="T56" fmla="*/ 10 w 16"/>
                  <a:gd name="T57" fmla="*/ 0 h 7"/>
                  <a:gd name="T58" fmla="*/ 9 w 16"/>
                  <a:gd name="T59" fmla="*/ 0 h 7"/>
                  <a:gd name="T60" fmla="*/ 8 w 16"/>
                  <a:gd name="T61" fmla="*/ 0 h 7"/>
                  <a:gd name="T62" fmla="*/ 7 w 16"/>
                  <a:gd name="T63" fmla="*/ 2 h 7"/>
                  <a:gd name="T64" fmla="*/ 6 w 16"/>
                  <a:gd name="T65" fmla="*/ 2 h 7"/>
                  <a:gd name="T66" fmla="*/ 6 w 16"/>
                  <a:gd name="T67" fmla="*/ 3 h 7"/>
                  <a:gd name="T68" fmla="*/ 6 w 16"/>
                  <a:gd name="T69" fmla="*/ 4 h 7"/>
                  <a:gd name="T70" fmla="*/ 5 w 16"/>
                  <a:gd name="T71" fmla="*/ 4 h 7"/>
                  <a:gd name="T72" fmla="*/ 4 w 16"/>
                  <a:gd name="T73" fmla="*/ 3 h 7"/>
                  <a:gd name="T74" fmla="*/ 3 w 16"/>
                  <a:gd name="T75" fmla="*/ 4 h 7"/>
                  <a:gd name="T76" fmla="*/ 2 w 16"/>
                  <a:gd name="T77" fmla="*/ 4 h 7"/>
                  <a:gd name="T78" fmla="*/ 0 w 16"/>
                  <a:gd name="T79" fmla="*/ 5 h 7"/>
                  <a:gd name="T80" fmla="*/ 0 w 16"/>
                  <a:gd name="T81" fmla="*/ 5 h 7"/>
                  <a:gd name="T82" fmla="*/ 1 w 16"/>
                  <a:gd name="T83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" h="7">
                    <a:moveTo>
                      <a:pt x="1" y="6"/>
                    </a:moveTo>
                    <a:cubicBezTo>
                      <a:pt x="2" y="6"/>
                      <a:pt x="2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2" name="Freeform 262"/>
              <p:cNvSpPr>
                <a:spLocks/>
              </p:cNvSpPr>
              <p:nvPr/>
            </p:nvSpPr>
            <p:spPr bwMode="auto">
              <a:xfrm>
                <a:off x="4549776" y="1368426"/>
                <a:ext cx="11113" cy="952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3" name="Freeform 263"/>
              <p:cNvSpPr>
                <a:spLocks/>
              </p:cNvSpPr>
              <p:nvPr/>
            </p:nvSpPr>
            <p:spPr bwMode="auto">
              <a:xfrm>
                <a:off x="4421189" y="1746251"/>
                <a:ext cx="20638" cy="42863"/>
              </a:xfrm>
              <a:custGeom>
                <a:avLst/>
                <a:gdLst>
                  <a:gd name="T0" fmla="*/ 1 w 2"/>
                  <a:gd name="T1" fmla="*/ 3 h 4"/>
                  <a:gd name="T2" fmla="*/ 1 w 2"/>
                  <a:gd name="T3" fmla="*/ 4 h 4"/>
                  <a:gd name="T4" fmla="*/ 1 w 2"/>
                  <a:gd name="T5" fmla="*/ 4 h 4"/>
                  <a:gd name="T6" fmla="*/ 2 w 2"/>
                  <a:gd name="T7" fmla="*/ 4 h 4"/>
                  <a:gd name="T8" fmla="*/ 2 w 2"/>
                  <a:gd name="T9" fmla="*/ 3 h 4"/>
                  <a:gd name="T10" fmla="*/ 2 w 2"/>
                  <a:gd name="T11" fmla="*/ 1 h 4"/>
                  <a:gd name="T12" fmla="*/ 2 w 2"/>
                  <a:gd name="T13" fmla="*/ 1 h 4"/>
                  <a:gd name="T14" fmla="*/ 2 w 2"/>
                  <a:gd name="T15" fmla="*/ 0 h 4"/>
                  <a:gd name="T16" fmla="*/ 1 w 2"/>
                  <a:gd name="T17" fmla="*/ 1 h 4"/>
                  <a:gd name="T18" fmla="*/ 0 w 2"/>
                  <a:gd name="T19" fmla="*/ 1 h 4"/>
                  <a:gd name="T20" fmla="*/ 0 w 2"/>
                  <a:gd name="T21" fmla="*/ 2 h 4"/>
                  <a:gd name="T22" fmla="*/ 0 w 2"/>
                  <a:gd name="T23" fmla="*/ 3 h 4"/>
                  <a:gd name="T24" fmla="*/ 1 w 2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4">
                    <a:moveTo>
                      <a:pt x="1" y="3"/>
                    </a:moveTo>
                    <a:cubicBezTo>
                      <a:pt x="1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4" name="Freeform 264"/>
              <p:cNvSpPr>
                <a:spLocks/>
              </p:cNvSpPr>
              <p:nvPr/>
            </p:nvSpPr>
            <p:spPr bwMode="auto">
              <a:xfrm>
                <a:off x="4657726" y="1368426"/>
                <a:ext cx="65088" cy="53975"/>
              </a:xfrm>
              <a:custGeom>
                <a:avLst/>
                <a:gdLst>
                  <a:gd name="T0" fmla="*/ 2 w 6"/>
                  <a:gd name="T1" fmla="*/ 3 h 5"/>
                  <a:gd name="T2" fmla="*/ 3 w 6"/>
                  <a:gd name="T3" fmla="*/ 3 h 5"/>
                  <a:gd name="T4" fmla="*/ 3 w 6"/>
                  <a:gd name="T5" fmla="*/ 3 h 5"/>
                  <a:gd name="T6" fmla="*/ 4 w 6"/>
                  <a:gd name="T7" fmla="*/ 4 h 5"/>
                  <a:gd name="T8" fmla="*/ 6 w 6"/>
                  <a:gd name="T9" fmla="*/ 4 h 5"/>
                  <a:gd name="T10" fmla="*/ 6 w 6"/>
                  <a:gd name="T11" fmla="*/ 4 h 5"/>
                  <a:gd name="T12" fmla="*/ 5 w 6"/>
                  <a:gd name="T13" fmla="*/ 3 h 5"/>
                  <a:gd name="T14" fmla="*/ 5 w 6"/>
                  <a:gd name="T15" fmla="*/ 2 h 5"/>
                  <a:gd name="T16" fmla="*/ 5 w 6"/>
                  <a:gd name="T17" fmla="*/ 1 h 5"/>
                  <a:gd name="T18" fmla="*/ 4 w 6"/>
                  <a:gd name="T19" fmla="*/ 1 h 5"/>
                  <a:gd name="T20" fmla="*/ 3 w 6"/>
                  <a:gd name="T21" fmla="*/ 0 h 5"/>
                  <a:gd name="T22" fmla="*/ 3 w 6"/>
                  <a:gd name="T23" fmla="*/ 0 h 5"/>
                  <a:gd name="T24" fmla="*/ 2 w 6"/>
                  <a:gd name="T25" fmla="*/ 1 h 5"/>
                  <a:gd name="T26" fmla="*/ 1 w 6"/>
                  <a:gd name="T27" fmla="*/ 1 h 5"/>
                  <a:gd name="T28" fmla="*/ 0 w 6"/>
                  <a:gd name="T29" fmla="*/ 2 h 5"/>
                  <a:gd name="T30" fmla="*/ 0 w 6"/>
                  <a:gd name="T31" fmla="*/ 3 h 5"/>
                  <a:gd name="T32" fmla="*/ 1 w 6"/>
                  <a:gd name="T33" fmla="*/ 3 h 5"/>
                  <a:gd name="T34" fmla="*/ 2 w 6"/>
                  <a:gd name="T3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5">
                    <a:moveTo>
                      <a:pt x="2" y="3"/>
                    </a:move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5" name="Freeform 265"/>
              <p:cNvSpPr>
                <a:spLocks/>
              </p:cNvSpPr>
              <p:nvPr/>
            </p:nvSpPr>
            <p:spPr bwMode="auto">
              <a:xfrm>
                <a:off x="4700589" y="1778001"/>
                <a:ext cx="173038" cy="130175"/>
              </a:xfrm>
              <a:custGeom>
                <a:avLst/>
                <a:gdLst>
                  <a:gd name="T0" fmla="*/ 11 w 16"/>
                  <a:gd name="T1" fmla="*/ 12 h 12"/>
                  <a:gd name="T2" fmla="*/ 11 w 16"/>
                  <a:gd name="T3" fmla="*/ 11 h 12"/>
                  <a:gd name="T4" fmla="*/ 9 w 16"/>
                  <a:gd name="T5" fmla="*/ 10 h 12"/>
                  <a:gd name="T6" fmla="*/ 11 w 16"/>
                  <a:gd name="T7" fmla="*/ 10 h 12"/>
                  <a:gd name="T8" fmla="*/ 10 w 16"/>
                  <a:gd name="T9" fmla="*/ 8 h 12"/>
                  <a:gd name="T10" fmla="*/ 9 w 16"/>
                  <a:gd name="T11" fmla="*/ 8 h 12"/>
                  <a:gd name="T12" fmla="*/ 8 w 16"/>
                  <a:gd name="T13" fmla="*/ 7 h 12"/>
                  <a:gd name="T14" fmla="*/ 7 w 16"/>
                  <a:gd name="T15" fmla="*/ 6 h 12"/>
                  <a:gd name="T16" fmla="*/ 7 w 16"/>
                  <a:gd name="T17" fmla="*/ 4 h 12"/>
                  <a:gd name="T18" fmla="*/ 9 w 16"/>
                  <a:gd name="T19" fmla="*/ 5 h 12"/>
                  <a:gd name="T20" fmla="*/ 9 w 16"/>
                  <a:gd name="T21" fmla="*/ 5 h 12"/>
                  <a:gd name="T22" fmla="*/ 10 w 16"/>
                  <a:gd name="T23" fmla="*/ 4 h 12"/>
                  <a:gd name="T24" fmla="*/ 11 w 16"/>
                  <a:gd name="T25" fmla="*/ 3 h 12"/>
                  <a:gd name="T26" fmla="*/ 13 w 16"/>
                  <a:gd name="T27" fmla="*/ 3 h 12"/>
                  <a:gd name="T28" fmla="*/ 15 w 16"/>
                  <a:gd name="T29" fmla="*/ 4 h 12"/>
                  <a:gd name="T30" fmla="*/ 15 w 16"/>
                  <a:gd name="T31" fmla="*/ 2 h 12"/>
                  <a:gd name="T32" fmla="*/ 15 w 16"/>
                  <a:gd name="T33" fmla="*/ 1 h 12"/>
                  <a:gd name="T34" fmla="*/ 15 w 16"/>
                  <a:gd name="T35" fmla="*/ 0 h 12"/>
                  <a:gd name="T36" fmla="*/ 14 w 16"/>
                  <a:gd name="T37" fmla="*/ 1 h 12"/>
                  <a:gd name="T38" fmla="*/ 13 w 16"/>
                  <a:gd name="T39" fmla="*/ 2 h 12"/>
                  <a:gd name="T40" fmla="*/ 11 w 16"/>
                  <a:gd name="T41" fmla="*/ 1 h 12"/>
                  <a:gd name="T42" fmla="*/ 9 w 16"/>
                  <a:gd name="T43" fmla="*/ 1 h 12"/>
                  <a:gd name="T44" fmla="*/ 7 w 16"/>
                  <a:gd name="T45" fmla="*/ 2 h 12"/>
                  <a:gd name="T46" fmla="*/ 6 w 16"/>
                  <a:gd name="T47" fmla="*/ 2 h 12"/>
                  <a:gd name="T48" fmla="*/ 3 w 16"/>
                  <a:gd name="T49" fmla="*/ 3 h 12"/>
                  <a:gd name="T50" fmla="*/ 2 w 16"/>
                  <a:gd name="T51" fmla="*/ 5 h 12"/>
                  <a:gd name="T52" fmla="*/ 0 w 16"/>
                  <a:gd name="T53" fmla="*/ 7 h 12"/>
                  <a:gd name="T54" fmla="*/ 1 w 16"/>
                  <a:gd name="T55" fmla="*/ 7 h 12"/>
                  <a:gd name="T56" fmla="*/ 2 w 16"/>
                  <a:gd name="T57" fmla="*/ 8 h 12"/>
                  <a:gd name="T58" fmla="*/ 4 w 16"/>
                  <a:gd name="T59" fmla="*/ 10 h 12"/>
                  <a:gd name="T60" fmla="*/ 5 w 16"/>
                  <a:gd name="T61" fmla="*/ 10 h 12"/>
                  <a:gd name="T62" fmla="*/ 7 w 16"/>
                  <a:gd name="T63" fmla="*/ 10 h 12"/>
                  <a:gd name="T64" fmla="*/ 8 w 16"/>
                  <a:gd name="T65" fmla="*/ 11 h 12"/>
                  <a:gd name="T66" fmla="*/ 9 w 16"/>
                  <a:gd name="T6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" h="12">
                    <a:moveTo>
                      <a:pt x="10" y="12"/>
                    </a:moveTo>
                    <a:cubicBezTo>
                      <a:pt x="10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6" y="2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2"/>
                      <a:pt x="4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10" y="11"/>
                      <a:pt x="10" y="12"/>
                      <a:pt x="10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6" name="Freeform 266"/>
              <p:cNvSpPr>
                <a:spLocks/>
              </p:cNvSpPr>
              <p:nvPr/>
            </p:nvSpPr>
            <p:spPr bwMode="auto">
              <a:xfrm>
                <a:off x="4097339" y="1497014"/>
                <a:ext cx="301625" cy="271463"/>
              </a:xfrm>
              <a:custGeom>
                <a:avLst/>
                <a:gdLst>
                  <a:gd name="T0" fmla="*/ 12 w 28"/>
                  <a:gd name="T1" fmla="*/ 23 h 25"/>
                  <a:gd name="T2" fmla="*/ 14 w 28"/>
                  <a:gd name="T3" fmla="*/ 24 h 25"/>
                  <a:gd name="T4" fmla="*/ 16 w 28"/>
                  <a:gd name="T5" fmla="*/ 25 h 25"/>
                  <a:gd name="T6" fmla="*/ 17 w 28"/>
                  <a:gd name="T7" fmla="*/ 24 h 25"/>
                  <a:gd name="T8" fmla="*/ 17 w 28"/>
                  <a:gd name="T9" fmla="*/ 24 h 25"/>
                  <a:gd name="T10" fmla="*/ 19 w 28"/>
                  <a:gd name="T11" fmla="*/ 22 h 25"/>
                  <a:gd name="T12" fmla="*/ 22 w 28"/>
                  <a:gd name="T13" fmla="*/ 22 h 25"/>
                  <a:gd name="T14" fmla="*/ 23 w 28"/>
                  <a:gd name="T15" fmla="*/ 23 h 25"/>
                  <a:gd name="T16" fmla="*/ 25 w 28"/>
                  <a:gd name="T17" fmla="*/ 22 h 25"/>
                  <a:gd name="T18" fmla="*/ 28 w 28"/>
                  <a:gd name="T19" fmla="*/ 21 h 25"/>
                  <a:gd name="T20" fmla="*/ 28 w 28"/>
                  <a:gd name="T21" fmla="*/ 19 h 25"/>
                  <a:gd name="T22" fmla="*/ 26 w 28"/>
                  <a:gd name="T23" fmla="*/ 19 h 25"/>
                  <a:gd name="T24" fmla="*/ 27 w 28"/>
                  <a:gd name="T25" fmla="*/ 17 h 25"/>
                  <a:gd name="T26" fmla="*/ 27 w 28"/>
                  <a:gd name="T27" fmla="*/ 16 h 25"/>
                  <a:gd name="T28" fmla="*/ 27 w 28"/>
                  <a:gd name="T29" fmla="*/ 15 h 25"/>
                  <a:gd name="T30" fmla="*/ 26 w 28"/>
                  <a:gd name="T31" fmla="*/ 13 h 25"/>
                  <a:gd name="T32" fmla="*/ 26 w 28"/>
                  <a:gd name="T33" fmla="*/ 11 h 25"/>
                  <a:gd name="T34" fmla="*/ 27 w 28"/>
                  <a:gd name="T35" fmla="*/ 9 h 25"/>
                  <a:gd name="T36" fmla="*/ 27 w 28"/>
                  <a:gd name="T37" fmla="*/ 6 h 25"/>
                  <a:gd name="T38" fmla="*/ 27 w 28"/>
                  <a:gd name="T39" fmla="*/ 4 h 25"/>
                  <a:gd name="T40" fmla="*/ 24 w 28"/>
                  <a:gd name="T41" fmla="*/ 3 h 25"/>
                  <a:gd name="T42" fmla="*/ 24 w 28"/>
                  <a:gd name="T43" fmla="*/ 2 h 25"/>
                  <a:gd name="T44" fmla="*/ 22 w 28"/>
                  <a:gd name="T45" fmla="*/ 2 h 25"/>
                  <a:gd name="T46" fmla="*/ 18 w 28"/>
                  <a:gd name="T47" fmla="*/ 2 h 25"/>
                  <a:gd name="T48" fmla="*/ 16 w 28"/>
                  <a:gd name="T49" fmla="*/ 1 h 25"/>
                  <a:gd name="T50" fmla="*/ 16 w 28"/>
                  <a:gd name="T51" fmla="*/ 0 h 25"/>
                  <a:gd name="T52" fmla="*/ 14 w 28"/>
                  <a:gd name="T53" fmla="*/ 0 h 25"/>
                  <a:gd name="T54" fmla="*/ 14 w 28"/>
                  <a:gd name="T55" fmla="*/ 2 h 25"/>
                  <a:gd name="T56" fmla="*/ 12 w 28"/>
                  <a:gd name="T57" fmla="*/ 3 h 25"/>
                  <a:gd name="T58" fmla="*/ 12 w 28"/>
                  <a:gd name="T59" fmla="*/ 4 h 25"/>
                  <a:gd name="T60" fmla="*/ 11 w 28"/>
                  <a:gd name="T61" fmla="*/ 5 h 25"/>
                  <a:gd name="T62" fmla="*/ 9 w 28"/>
                  <a:gd name="T63" fmla="*/ 5 h 25"/>
                  <a:gd name="T64" fmla="*/ 8 w 28"/>
                  <a:gd name="T65" fmla="*/ 4 h 25"/>
                  <a:gd name="T66" fmla="*/ 6 w 28"/>
                  <a:gd name="T67" fmla="*/ 4 h 25"/>
                  <a:gd name="T68" fmla="*/ 6 w 28"/>
                  <a:gd name="T69" fmla="*/ 5 h 25"/>
                  <a:gd name="T70" fmla="*/ 7 w 28"/>
                  <a:gd name="T71" fmla="*/ 7 h 25"/>
                  <a:gd name="T72" fmla="*/ 5 w 28"/>
                  <a:gd name="T73" fmla="*/ 7 h 25"/>
                  <a:gd name="T74" fmla="*/ 4 w 28"/>
                  <a:gd name="T75" fmla="*/ 6 h 25"/>
                  <a:gd name="T76" fmla="*/ 2 w 28"/>
                  <a:gd name="T77" fmla="*/ 7 h 25"/>
                  <a:gd name="T78" fmla="*/ 0 w 28"/>
                  <a:gd name="T79" fmla="*/ 7 h 25"/>
                  <a:gd name="T80" fmla="*/ 0 w 28"/>
                  <a:gd name="T81" fmla="*/ 8 h 25"/>
                  <a:gd name="T82" fmla="*/ 1 w 28"/>
                  <a:gd name="T83" fmla="*/ 9 h 25"/>
                  <a:gd name="T84" fmla="*/ 2 w 28"/>
                  <a:gd name="T85" fmla="*/ 9 h 25"/>
                  <a:gd name="T86" fmla="*/ 4 w 28"/>
                  <a:gd name="T87" fmla="*/ 10 h 25"/>
                  <a:gd name="T88" fmla="*/ 5 w 28"/>
                  <a:gd name="T89" fmla="*/ 11 h 25"/>
                  <a:gd name="T90" fmla="*/ 6 w 28"/>
                  <a:gd name="T91" fmla="*/ 12 h 25"/>
                  <a:gd name="T92" fmla="*/ 7 w 28"/>
                  <a:gd name="T93" fmla="*/ 13 h 25"/>
                  <a:gd name="T94" fmla="*/ 8 w 28"/>
                  <a:gd name="T95" fmla="*/ 15 h 25"/>
                  <a:gd name="T96" fmla="*/ 8 w 28"/>
                  <a:gd name="T97" fmla="*/ 17 h 25"/>
                  <a:gd name="T98" fmla="*/ 7 w 28"/>
                  <a:gd name="T99" fmla="*/ 20 h 25"/>
                  <a:gd name="T100" fmla="*/ 7 w 28"/>
                  <a:gd name="T101" fmla="*/ 21 h 25"/>
                  <a:gd name="T102" fmla="*/ 8 w 28"/>
                  <a:gd name="T103" fmla="*/ 22 h 25"/>
                  <a:gd name="T104" fmla="*/ 9 w 28"/>
                  <a:gd name="T105" fmla="*/ 23 h 25"/>
                  <a:gd name="T106" fmla="*/ 11 w 28"/>
                  <a:gd name="T10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25">
                    <a:moveTo>
                      <a:pt x="11" y="23"/>
                    </a:moveTo>
                    <a:cubicBezTo>
                      <a:pt x="11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5"/>
                      <a:pt x="15" y="24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7" y="25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7" y="24"/>
                      <a:pt x="17" y="24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3"/>
                      <a:pt x="25" y="23"/>
                      <a:pt x="2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0"/>
                      <a:pt x="28" y="20"/>
                      <a:pt x="28" y="19"/>
                    </a:cubicBezTo>
                    <a:cubicBezTo>
                      <a:pt x="27" y="19"/>
                      <a:pt x="27" y="20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8"/>
                      <a:pt x="26" y="18"/>
                      <a:pt x="27" y="18"/>
                    </a:cubicBezTo>
                    <a:cubicBezTo>
                      <a:pt x="27" y="17"/>
                      <a:pt x="27" y="18"/>
                      <a:pt x="27" y="17"/>
                    </a:cubicBezTo>
                    <a:cubicBezTo>
                      <a:pt x="27" y="17"/>
                      <a:pt x="27" y="17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5" y="12"/>
                      <a:pt x="25" y="12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7" y="10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7" y="8"/>
                      <a:pt x="27" y="7"/>
                      <a:pt x="27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1" y="3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4"/>
                      <a:pt x="7" y="14"/>
                      <a:pt x="8" y="15"/>
                    </a:cubicBezTo>
                    <a:cubicBezTo>
                      <a:pt x="8" y="15"/>
                      <a:pt x="8" y="15"/>
                      <a:pt x="8" y="16"/>
                    </a:cubicBezTo>
                    <a:cubicBezTo>
                      <a:pt x="8" y="16"/>
                      <a:pt x="8" y="17"/>
                      <a:pt x="8" y="17"/>
                    </a:cubicBezTo>
                    <a:cubicBezTo>
                      <a:pt x="8" y="18"/>
                      <a:pt x="7" y="18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7" y="20"/>
                      <a:pt x="7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7" name="Freeform 267"/>
              <p:cNvSpPr>
                <a:spLocks/>
              </p:cNvSpPr>
              <p:nvPr/>
            </p:nvSpPr>
            <p:spPr bwMode="auto">
              <a:xfrm>
                <a:off x="4745039" y="1897064"/>
                <a:ext cx="53975" cy="5397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0 h 5"/>
                  <a:gd name="T14" fmla="*/ 0 w 5"/>
                  <a:gd name="T15" fmla="*/ 1 h 5"/>
                  <a:gd name="T16" fmla="*/ 0 w 5"/>
                  <a:gd name="T17" fmla="*/ 1 h 5"/>
                  <a:gd name="T18" fmla="*/ 1 w 5"/>
                  <a:gd name="T19" fmla="*/ 2 h 5"/>
                  <a:gd name="T20" fmla="*/ 1 w 5"/>
                  <a:gd name="T21" fmla="*/ 3 h 5"/>
                  <a:gd name="T22" fmla="*/ 2 w 5"/>
                  <a:gd name="T23" fmla="*/ 4 h 5"/>
                  <a:gd name="T24" fmla="*/ 3 w 5"/>
                  <a:gd name="T25" fmla="*/ 3 h 5"/>
                  <a:gd name="T26" fmla="*/ 3 w 5"/>
                  <a:gd name="T27" fmla="*/ 4 h 5"/>
                  <a:gd name="T28" fmla="*/ 3 w 5"/>
                  <a:gd name="T29" fmla="*/ 5 h 5"/>
                  <a:gd name="T30" fmla="*/ 3 w 5"/>
                  <a:gd name="T31" fmla="*/ 4 h 5"/>
                  <a:gd name="T32" fmla="*/ 4 w 5"/>
                  <a:gd name="T33" fmla="*/ 4 h 5"/>
                  <a:gd name="T34" fmla="*/ 5 w 5"/>
                  <a:gd name="T35" fmla="*/ 5 h 5"/>
                  <a:gd name="T36" fmla="*/ 5 w 5"/>
                  <a:gd name="T37" fmla="*/ 4 h 5"/>
                  <a:gd name="T38" fmla="*/ 5 w 5"/>
                  <a:gd name="T39" fmla="*/ 3 h 5"/>
                  <a:gd name="T40" fmla="*/ 4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5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8" name="Freeform 268"/>
              <p:cNvSpPr>
                <a:spLocks/>
              </p:cNvSpPr>
              <p:nvPr/>
            </p:nvSpPr>
            <p:spPr bwMode="auto">
              <a:xfrm>
                <a:off x="4830764" y="189706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9" name="Freeform 269"/>
              <p:cNvSpPr>
                <a:spLocks/>
              </p:cNvSpPr>
              <p:nvPr/>
            </p:nvSpPr>
            <p:spPr bwMode="auto">
              <a:xfrm>
                <a:off x="4819651" y="19304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0" name="Freeform 270"/>
              <p:cNvSpPr>
                <a:spLocks/>
              </p:cNvSpPr>
              <p:nvPr/>
            </p:nvSpPr>
            <p:spPr bwMode="auto">
              <a:xfrm>
                <a:off x="4852989" y="1941514"/>
                <a:ext cx="9525" cy="95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1" name="Freeform 271"/>
              <p:cNvSpPr>
                <a:spLocks/>
              </p:cNvSpPr>
              <p:nvPr/>
            </p:nvSpPr>
            <p:spPr bwMode="auto">
              <a:xfrm>
                <a:off x="4808539" y="1962151"/>
                <a:ext cx="65088" cy="42863"/>
              </a:xfrm>
              <a:custGeom>
                <a:avLst/>
                <a:gdLst>
                  <a:gd name="T0" fmla="*/ 1 w 6"/>
                  <a:gd name="T1" fmla="*/ 2 h 4"/>
                  <a:gd name="T2" fmla="*/ 2 w 6"/>
                  <a:gd name="T3" fmla="*/ 2 h 4"/>
                  <a:gd name="T4" fmla="*/ 3 w 6"/>
                  <a:gd name="T5" fmla="*/ 3 h 4"/>
                  <a:gd name="T6" fmla="*/ 4 w 6"/>
                  <a:gd name="T7" fmla="*/ 3 h 4"/>
                  <a:gd name="T8" fmla="*/ 5 w 6"/>
                  <a:gd name="T9" fmla="*/ 3 h 4"/>
                  <a:gd name="T10" fmla="*/ 6 w 6"/>
                  <a:gd name="T11" fmla="*/ 3 h 4"/>
                  <a:gd name="T12" fmla="*/ 6 w 6"/>
                  <a:gd name="T13" fmla="*/ 3 h 4"/>
                  <a:gd name="T14" fmla="*/ 6 w 6"/>
                  <a:gd name="T15" fmla="*/ 2 h 4"/>
                  <a:gd name="T16" fmla="*/ 5 w 6"/>
                  <a:gd name="T17" fmla="*/ 1 h 4"/>
                  <a:gd name="T18" fmla="*/ 4 w 6"/>
                  <a:gd name="T19" fmla="*/ 1 h 4"/>
                  <a:gd name="T20" fmla="*/ 3 w 6"/>
                  <a:gd name="T21" fmla="*/ 1 h 4"/>
                  <a:gd name="T22" fmla="*/ 3 w 6"/>
                  <a:gd name="T23" fmla="*/ 2 h 4"/>
                  <a:gd name="T24" fmla="*/ 2 w 6"/>
                  <a:gd name="T25" fmla="*/ 1 h 4"/>
                  <a:gd name="T26" fmla="*/ 1 w 6"/>
                  <a:gd name="T27" fmla="*/ 1 h 4"/>
                  <a:gd name="T28" fmla="*/ 0 w 6"/>
                  <a:gd name="T29" fmla="*/ 1 h 4"/>
                  <a:gd name="T30" fmla="*/ 0 w 6"/>
                  <a:gd name="T31" fmla="*/ 1 h 4"/>
                  <a:gd name="T32" fmla="*/ 0 w 6"/>
                  <a:gd name="T33" fmla="*/ 2 h 4"/>
                  <a:gd name="T34" fmla="*/ 1 w 6"/>
                  <a:gd name="T3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" h="4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2" name="Freeform 272"/>
              <p:cNvSpPr>
                <a:spLocks/>
              </p:cNvSpPr>
              <p:nvPr/>
            </p:nvSpPr>
            <p:spPr bwMode="auto">
              <a:xfrm>
                <a:off x="5122864" y="1919289"/>
                <a:ext cx="171450" cy="161925"/>
              </a:xfrm>
              <a:custGeom>
                <a:avLst/>
                <a:gdLst>
                  <a:gd name="T0" fmla="*/ 0 w 16"/>
                  <a:gd name="T1" fmla="*/ 11 h 15"/>
                  <a:gd name="T2" fmla="*/ 0 w 16"/>
                  <a:gd name="T3" fmla="*/ 12 h 15"/>
                  <a:gd name="T4" fmla="*/ 0 w 16"/>
                  <a:gd name="T5" fmla="*/ 12 h 15"/>
                  <a:gd name="T6" fmla="*/ 1 w 16"/>
                  <a:gd name="T7" fmla="*/ 13 h 15"/>
                  <a:gd name="T8" fmla="*/ 1 w 16"/>
                  <a:gd name="T9" fmla="*/ 13 h 15"/>
                  <a:gd name="T10" fmla="*/ 2 w 16"/>
                  <a:gd name="T11" fmla="*/ 13 h 15"/>
                  <a:gd name="T12" fmla="*/ 3 w 16"/>
                  <a:gd name="T13" fmla="*/ 14 h 15"/>
                  <a:gd name="T14" fmla="*/ 4 w 16"/>
                  <a:gd name="T15" fmla="*/ 15 h 15"/>
                  <a:gd name="T16" fmla="*/ 5 w 16"/>
                  <a:gd name="T17" fmla="*/ 14 h 15"/>
                  <a:gd name="T18" fmla="*/ 6 w 16"/>
                  <a:gd name="T19" fmla="*/ 13 h 15"/>
                  <a:gd name="T20" fmla="*/ 8 w 16"/>
                  <a:gd name="T21" fmla="*/ 12 h 15"/>
                  <a:gd name="T22" fmla="*/ 9 w 16"/>
                  <a:gd name="T23" fmla="*/ 11 h 15"/>
                  <a:gd name="T24" fmla="*/ 9 w 16"/>
                  <a:gd name="T25" fmla="*/ 11 h 15"/>
                  <a:gd name="T26" fmla="*/ 10 w 16"/>
                  <a:gd name="T27" fmla="*/ 10 h 15"/>
                  <a:gd name="T28" fmla="*/ 11 w 16"/>
                  <a:gd name="T29" fmla="*/ 10 h 15"/>
                  <a:gd name="T30" fmla="*/ 11 w 16"/>
                  <a:gd name="T31" fmla="*/ 9 h 15"/>
                  <a:gd name="T32" fmla="*/ 13 w 16"/>
                  <a:gd name="T33" fmla="*/ 9 h 15"/>
                  <a:gd name="T34" fmla="*/ 13 w 16"/>
                  <a:gd name="T35" fmla="*/ 8 h 15"/>
                  <a:gd name="T36" fmla="*/ 13 w 16"/>
                  <a:gd name="T37" fmla="*/ 6 h 15"/>
                  <a:gd name="T38" fmla="*/ 13 w 16"/>
                  <a:gd name="T39" fmla="*/ 5 h 15"/>
                  <a:gd name="T40" fmla="*/ 13 w 16"/>
                  <a:gd name="T41" fmla="*/ 3 h 15"/>
                  <a:gd name="T42" fmla="*/ 14 w 16"/>
                  <a:gd name="T43" fmla="*/ 2 h 15"/>
                  <a:gd name="T44" fmla="*/ 15 w 16"/>
                  <a:gd name="T45" fmla="*/ 1 h 15"/>
                  <a:gd name="T46" fmla="*/ 16 w 16"/>
                  <a:gd name="T47" fmla="*/ 1 h 15"/>
                  <a:gd name="T48" fmla="*/ 16 w 16"/>
                  <a:gd name="T49" fmla="*/ 1 h 15"/>
                  <a:gd name="T50" fmla="*/ 16 w 16"/>
                  <a:gd name="T51" fmla="*/ 0 h 15"/>
                  <a:gd name="T52" fmla="*/ 15 w 16"/>
                  <a:gd name="T53" fmla="*/ 0 h 15"/>
                  <a:gd name="T54" fmla="*/ 14 w 16"/>
                  <a:gd name="T55" fmla="*/ 1 h 15"/>
                  <a:gd name="T56" fmla="*/ 13 w 16"/>
                  <a:gd name="T57" fmla="*/ 1 h 15"/>
                  <a:gd name="T58" fmla="*/ 11 w 16"/>
                  <a:gd name="T59" fmla="*/ 1 h 15"/>
                  <a:gd name="T60" fmla="*/ 11 w 16"/>
                  <a:gd name="T61" fmla="*/ 1 h 15"/>
                  <a:gd name="T62" fmla="*/ 10 w 16"/>
                  <a:gd name="T63" fmla="*/ 1 h 15"/>
                  <a:gd name="T64" fmla="*/ 9 w 16"/>
                  <a:gd name="T65" fmla="*/ 2 h 15"/>
                  <a:gd name="T66" fmla="*/ 8 w 16"/>
                  <a:gd name="T67" fmla="*/ 2 h 15"/>
                  <a:gd name="T68" fmla="*/ 7 w 16"/>
                  <a:gd name="T69" fmla="*/ 2 h 15"/>
                  <a:gd name="T70" fmla="*/ 6 w 16"/>
                  <a:gd name="T71" fmla="*/ 1 h 15"/>
                  <a:gd name="T72" fmla="*/ 4 w 16"/>
                  <a:gd name="T73" fmla="*/ 2 h 15"/>
                  <a:gd name="T74" fmla="*/ 3 w 16"/>
                  <a:gd name="T75" fmla="*/ 2 h 15"/>
                  <a:gd name="T76" fmla="*/ 2 w 16"/>
                  <a:gd name="T77" fmla="*/ 1 h 15"/>
                  <a:gd name="T78" fmla="*/ 2 w 16"/>
                  <a:gd name="T79" fmla="*/ 2 h 15"/>
                  <a:gd name="T80" fmla="*/ 2 w 16"/>
                  <a:gd name="T81" fmla="*/ 3 h 15"/>
                  <a:gd name="T82" fmla="*/ 1 w 16"/>
                  <a:gd name="T83" fmla="*/ 4 h 15"/>
                  <a:gd name="T84" fmla="*/ 0 w 16"/>
                  <a:gd name="T85" fmla="*/ 4 h 15"/>
                  <a:gd name="T86" fmla="*/ 0 w 16"/>
                  <a:gd name="T87" fmla="*/ 4 h 15"/>
                  <a:gd name="T88" fmla="*/ 0 w 16"/>
                  <a:gd name="T89" fmla="*/ 5 h 15"/>
                  <a:gd name="T90" fmla="*/ 0 w 16"/>
                  <a:gd name="T91" fmla="*/ 6 h 15"/>
                  <a:gd name="T92" fmla="*/ 0 w 16"/>
                  <a:gd name="T93" fmla="*/ 7 h 15"/>
                  <a:gd name="T94" fmla="*/ 0 w 16"/>
                  <a:gd name="T95" fmla="*/ 8 h 15"/>
                  <a:gd name="T96" fmla="*/ 0 w 16"/>
                  <a:gd name="T97" fmla="*/ 10 h 15"/>
                  <a:gd name="T98" fmla="*/ 0 w 16"/>
                  <a:gd name="T99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" h="15">
                    <a:moveTo>
                      <a:pt x="0" y="11"/>
                    </a:move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3" y="14"/>
                      <a:pt x="4" y="15"/>
                      <a:pt x="4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2" y="9"/>
                      <a:pt x="12" y="10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4" y="7"/>
                      <a:pt x="14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3" name="Freeform 273"/>
              <p:cNvSpPr>
                <a:spLocks/>
              </p:cNvSpPr>
              <p:nvPr/>
            </p:nvSpPr>
            <p:spPr bwMode="auto">
              <a:xfrm>
                <a:off x="8824914" y="2740026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4" name="Freeform 274"/>
              <p:cNvSpPr>
                <a:spLocks/>
              </p:cNvSpPr>
              <p:nvPr/>
            </p:nvSpPr>
            <p:spPr bwMode="auto">
              <a:xfrm>
                <a:off x="8867776" y="2816226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1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5" name="Freeform 275"/>
              <p:cNvSpPr>
                <a:spLocks/>
              </p:cNvSpPr>
              <p:nvPr/>
            </p:nvSpPr>
            <p:spPr bwMode="auto">
              <a:xfrm>
                <a:off x="8836026" y="2795589"/>
                <a:ext cx="22225" cy="9525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6" name="Freeform 276"/>
              <p:cNvSpPr>
                <a:spLocks/>
              </p:cNvSpPr>
              <p:nvPr/>
            </p:nvSpPr>
            <p:spPr bwMode="auto">
              <a:xfrm>
                <a:off x="7875589" y="2849564"/>
                <a:ext cx="11113" cy="20638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  <a:gd name="T10" fmla="*/ 1 w 1"/>
                  <a:gd name="T11" fmla="*/ 0 h 2"/>
                  <a:gd name="T12" fmla="*/ 0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7" name="Freeform 277"/>
              <p:cNvSpPr>
                <a:spLocks/>
              </p:cNvSpPr>
              <p:nvPr/>
            </p:nvSpPr>
            <p:spPr bwMode="auto">
              <a:xfrm>
                <a:off x="4981576" y="708026"/>
                <a:ext cx="42863" cy="22225"/>
              </a:xfrm>
              <a:custGeom>
                <a:avLst/>
                <a:gdLst>
                  <a:gd name="T0" fmla="*/ 1 w 4"/>
                  <a:gd name="T1" fmla="*/ 1 h 2"/>
                  <a:gd name="T2" fmla="*/ 2 w 4"/>
                  <a:gd name="T3" fmla="*/ 1 h 2"/>
                  <a:gd name="T4" fmla="*/ 2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4 w 4"/>
                  <a:gd name="T11" fmla="*/ 0 h 2"/>
                  <a:gd name="T12" fmla="*/ 3 w 4"/>
                  <a:gd name="T13" fmla="*/ 0 h 2"/>
                  <a:gd name="T14" fmla="*/ 1 w 4"/>
                  <a:gd name="T15" fmla="*/ 0 h 2"/>
                  <a:gd name="T16" fmla="*/ 0 w 4"/>
                  <a:gd name="T17" fmla="*/ 0 h 2"/>
                  <a:gd name="T18" fmla="*/ 1 w 4"/>
                  <a:gd name="T19" fmla="*/ 1 h 2"/>
                  <a:gd name="T20" fmla="*/ 1 w 4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8" name="Freeform 278"/>
              <p:cNvSpPr>
                <a:spLocks/>
              </p:cNvSpPr>
              <p:nvPr/>
            </p:nvSpPr>
            <p:spPr bwMode="auto">
              <a:xfrm>
                <a:off x="5046664" y="708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1 w 2"/>
                  <a:gd name="T11" fmla="*/ 0 h 1"/>
                  <a:gd name="T12" fmla="*/ 0 w 2"/>
                  <a:gd name="T13" fmla="*/ 0 h 1"/>
                  <a:gd name="T14" fmla="*/ 0 w 2"/>
                  <a:gd name="T15" fmla="*/ 1 h 1"/>
                  <a:gd name="T16" fmla="*/ 0 w 2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9" name="Freeform 279"/>
              <p:cNvSpPr>
                <a:spLocks/>
              </p:cNvSpPr>
              <p:nvPr/>
            </p:nvSpPr>
            <p:spPr bwMode="auto">
              <a:xfrm>
                <a:off x="5100639" y="708026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0" name="Freeform 280"/>
              <p:cNvSpPr>
                <a:spLocks/>
              </p:cNvSpPr>
              <p:nvPr/>
            </p:nvSpPr>
            <p:spPr bwMode="auto">
              <a:xfrm>
                <a:off x="5132389" y="696914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1" name="Freeform 281"/>
              <p:cNvSpPr>
                <a:spLocks/>
              </p:cNvSpPr>
              <p:nvPr/>
            </p:nvSpPr>
            <p:spPr bwMode="auto">
              <a:xfrm>
                <a:off x="5132389" y="708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2" name="Freeform 282"/>
              <p:cNvSpPr>
                <a:spLocks/>
              </p:cNvSpPr>
              <p:nvPr/>
            </p:nvSpPr>
            <p:spPr bwMode="auto">
              <a:xfrm>
                <a:off x="5068889" y="719139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3" name="Freeform 283"/>
              <p:cNvSpPr>
                <a:spLocks/>
              </p:cNvSpPr>
              <p:nvPr/>
            </p:nvSpPr>
            <p:spPr bwMode="auto">
              <a:xfrm>
                <a:off x="5154614" y="708026"/>
                <a:ext cx="31750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2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1 w 3"/>
                  <a:gd name="T15" fmla="*/ 1 h 2"/>
                  <a:gd name="T16" fmla="*/ 0 w 3"/>
                  <a:gd name="T17" fmla="*/ 1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4" name="Freeform 284"/>
              <p:cNvSpPr>
                <a:spLocks/>
              </p:cNvSpPr>
              <p:nvPr/>
            </p:nvSpPr>
            <p:spPr bwMode="auto">
              <a:xfrm>
                <a:off x="5208589" y="708026"/>
                <a:ext cx="42863" cy="11113"/>
              </a:xfrm>
              <a:custGeom>
                <a:avLst/>
                <a:gdLst>
                  <a:gd name="T0" fmla="*/ 1 w 4"/>
                  <a:gd name="T1" fmla="*/ 1 h 1"/>
                  <a:gd name="T2" fmla="*/ 2 w 4"/>
                  <a:gd name="T3" fmla="*/ 1 h 1"/>
                  <a:gd name="T4" fmla="*/ 3 w 4"/>
                  <a:gd name="T5" fmla="*/ 1 h 1"/>
                  <a:gd name="T6" fmla="*/ 4 w 4"/>
                  <a:gd name="T7" fmla="*/ 1 h 1"/>
                  <a:gd name="T8" fmla="*/ 3 w 4"/>
                  <a:gd name="T9" fmla="*/ 0 h 1"/>
                  <a:gd name="T10" fmla="*/ 2 w 4"/>
                  <a:gd name="T11" fmla="*/ 0 h 1"/>
                  <a:gd name="T12" fmla="*/ 0 w 4"/>
                  <a:gd name="T13" fmla="*/ 0 h 1"/>
                  <a:gd name="T14" fmla="*/ 0 w 4"/>
                  <a:gd name="T15" fmla="*/ 1 h 1"/>
                  <a:gd name="T16" fmla="*/ 1 w 4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5" name="Freeform 285"/>
              <p:cNvSpPr>
                <a:spLocks/>
              </p:cNvSpPr>
              <p:nvPr/>
            </p:nvSpPr>
            <p:spPr bwMode="auto">
              <a:xfrm>
                <a:off x="5262564" y="696914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3 w 3"/>
                  <a:gd name="T3" fmla="*/ 1 h 2"/>
                  <a:gd name="T4" fmla="*/ 3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1 w 3"/>
                  <a:gd name="T11" fmla="*/ 1 h 2"/>
                  <a:gd name="T12" fmla="*/ 0 w 3"/>
                  <a:gd name="T13" fmla="*/ 1 h 2"/>
                  <a:gd name="T14" fmla="*/ 2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6" name="Freeform 286"/>
              <p:cNvSpPr>
                <a:spLocks/>
              </p:cNvSpPr>
              <p:nvPr/>
            </p:nvSpPr>
            <p:spPr bwMode="auto">
              <a:xfrm>
                <a:off x="5759451" y="696914"/>
                <a:ext cx="96838" cy="33338"/>
              </a:xfrm>
              <a:custGeom>
                <a:avLst/>
                <a:gdLst>
                  <a:gd name="T0" fmla="*/ 2 w 9"/>
                  <a:gd name="T1" fmla="*/ 2 h 3"/>
                  <a:gd name="T2" fmla="*/ 4 w 9"/>
                  <a:gd name="T3" fmla="*/ 2 h 3"/>
                  <a:gd name="T4" fmla="*/ 5 w 9"/>
                  <a:gd name="T5" fmla="*/ 2 h 3"/>
                  <a:gd name="T6" fmla="*/ 6 w 9"/>
                  <a:gd name="T7" fmla="*/ 2 h 3"/>
                  <a:gd name="T8" fmla="*/ 8 w 9"/>
                  <a:gd name="T9" fmla="*/ 2 h 3"/>
                  <a:gd name="T10" fmla="*/ 9 w 9"/>
                  <a:gd name="T11" fmla="*/ 2 h 3"/>
                  <a:gd name="T12" fmla="*/ 9 w 9"/>
                  <a:gd name="T13" fmla="*/ 1 h 3"/>
                  <a:gd name="T14" fmla="*/ 8 w 9"/>
                  <a:gd name="T15" fmla="*/ 0 h 3"/>
                  <a:gd name="T16" fmla="*/ 6 w 9"/>
                  <a:gd name="T17" fmla="*/ 0 h 3"/>
                  <a:gd name="T18" fmla="*/ 5 w 9"/>
                  <a:gd name="T19" fmla="*/ 0 h 3"/>
                  <a:gd name="T20" fmla="*/ 3 w 9"/>
                  <a:gd name="T21" fmla="*/ 0 h 3"/>
                  <a:gd name="T22" fmla="*/ 2 w 9"/>
                  <a:gd name="T23" fmla="*/ 1 h 3"/>
                  <a:gd name="T24" fmla="*/ 1 w 9"/>
                  <a:gd name="T25" fmla="*/ 1 h 3"/>
                  <a:gd name="T26" fmla="*/ 0 w 9"/>
                  <a:gd name="T27" fmla="*/ 1 h 3"/>
                  <a:gd name="T28" fmla="*/ 1 w 9"/>
                  <a:gd name="T29" fmla="*/ 2 h 3"/>
                  <a:gd name="T30" fmla="*/ 2 w 9"/>
                  <a:gd name="T3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">
                    <a:moveTo>
                      <a:pt x="2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7" name="Freeform 287"/>
              <p:cNvSpPr>
                <a:spLocks/>
              </p:cNvSpPr>
              <p:nvPr/>
            </p:nvSpPr>
            <p:spPr bwMode="auto">
              <a:xfrm>
                <a:off x="5802314" y="719139"/>
                <a:ext cx="130175" cy="42863"/>
              </a:xfrm>
              <a:custGeom>
                <a:avLst/>
                <a:gdLst>
                  <a:gd name="T0" fmla="*/ 3 w 12"/>
                  <a:gd name="T1" fmla="*/ 0 h 4"/>
                  <a:gd name="T2" fmla="*/ 1 w 12"/>
                  <a:gd name="T3" fmla="*/ 1 h 4"/>
                  <a:gd name="T4" fmla="*/ 0 w 12"/>
                  <a:gd name="T5" fmla="*/ 1 h 4"/>
                  <a:gd name="T6" fmla="*/ 1 w 12"/>
                  <a:gd name="T7" fmla="*/ 2 h 4"/>
                  <a:gd name="T8" fmla="*/ 2 w 12"/>
                  <a:gd name="T9" fmla="*/ 2 h 4"/>
                  <a:gd name="T10" fmla="*/ 3 w 12"/>
                  <a:gd name="T11" fmla="*/ 2 h 4"/>
                  <a:gd name="T12" fmla="*/ 4 w 12"/>
                  <a:gd name="T13" fmla="*/ 2 h 4"/>
                  <a:gd name="T14" fmla="*/ 5 w 12"/>
                  <a:gd name="T15" fmla="*/ 2 h 4"/>
                  <a:gd name="T16" fmla="*/ 7 w 12"/>
                  <a:gd name="T17" fmla="*/ 3 h 4"/>
                  <a:gd name="T18" fmla="*/ 8 w 12"/>
                  <a:gd name="T19" fmla="*/ 3 h 4"/>
                  <a:gd name="T20" fmla="*/ 10 w 12"/>
                  <a:gd name="T21" fmla="*/ 3 h 4"/>
                  <a:gd name="T22" fmla="*/ 12 w 12"/>
                  <a:gd name="T23" fmla="*/ 3 h 4"/>
                  <a:gd name="T24" fmla="*/ 12 w 12"/>
                  <a:gd name="T25" fmla="*/ 3 h 4"/>
                  <a:gd name="T26" fmla="*/ 12 w 12"/>
                  <a:gd name="T27" fmla="*/ 2 h 4"/>
                  <a:gd name="T28" fmla="*/ 11 w 12"/>
                  <a:gd name="T29" fmla="*/ 2 h 4"/>
                  <a:gd name="T30" fmla="*/ 11 w 12"/>
                  <a:gd name="T31" fmla="*/ 1 h 4"/>
                  <a:gd name="T32" fmla="*/ 10 w 12"/>
                  <a:gd name="T33" fmla="*/ 1 h 4"/>
                  <a:gd name="T34" fmla="*/ 9 w 12"/>
                  <a:gd name="T35" fmla="*/ 1 h 4"/>
                  <a:gd name="T36" fmla="*/ 8 w 12"/>
                  <a:gd name="T37" fmla="*/ 1 h 4"/>
                  <a:gd name="T38" fmla="*/ 7 w 12"/>
                  <a:gd name="T39" fmla="*/ 0 h 4"/>
                  <a:gd name="T40" fmla="*/ 6 w 12"/>
                  <a:gd name="T41" fmla="*/ 0 h 4"/>
                  <a:gd name="T42" fmla="*/ 5 w 12"/>
                  <a:gd name="T43" fmla="*/ 0 h 4"/>
                  <a:gd name="T44" fmla="*/ 3 w 12"/>
                  <a:gd name="T4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4">
                    <a:moveTo>
                      <a:pt x="3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1" y="3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8" name="Freeform 288"/>
              <p:cNvSpPr>
                <a:spLocks/>
              </p:cNvSpPr>
              <p:nvPr/>
            </p:nvSpPr>
            <p:spPr bwMode="auto">
              <a:xfrm>
                <a:off x="5953126" y="730251"/>
                <a:ext cx="87313" cy="42863"/>
              </a:xfrm>
              <a:custGeom>
                <a:avLst/>
                <a:gdLst>
                  <a:gd name="T0" fmla="*/ 1 w 8"/>
                  <a:gd name="T1" fmla="*/ 4 h 4"/>
                  <a:gd name="T2" fmla="*/ 2 w 8"/>
                  <a:gd name="T3" fmla="*/ 4 h 4"/>
                  <a:gd name="T4" fmla="*/ 3 w 8"/>
                  <a:gd name="T5" fmla="*/ 3 h 4"/>
                  <a:gd name="T6" fmla="*/ 5 w 8"/>
                  <a:gd name="T7" fmla="*/ 3 h 4"/>
                  <a:gd name="T8" fmla="*/ 7 w 8"/>
                  <a:gd name="T9" fmla="*/ 3 h 4"/>
                  <a:gd name="T10" fmla="*/ 8 w 8"/>
                  <a:gd name="T11" fmla="*/ 3 h 4"/>
                  <a:gd name="T12" fmla="*/ 8 w 8"/>
                  <a:gd name="T13" fmla="*/ 2 h 4"/>
                  <a:gd name="T14" fmla="*/ 6 w 8"/>
                  <a:gd name="T15" fmla="*/ 2 h 4"/>
                  <a:gd name="T16" fmla="*/ 6 w 8"/>
                  <a:gd name="T17" fmla="*/ 2 h 4"/>
                  <a:gd name="T18" fmla="*/ 4 w 8"/>
                  <a:gd name="T19" fmla="*/ 1 h 4"/>
                  <a:gd name="T20" fmla="*/ 3 w 8"/>
                  <a:gd name="T21" fmla="*/ 1 h 4"/>
                  <a:gd name="T22" fmla="*/ 3 w 8"/>
                  <a:gd name="T23" fmla="*/ 2 h 4"/>
                  <a:gd name="T24" fmla="*/ 3 w 8"/>
                  <a:gd name="T25" fmla="*/ 1 h 4"/>
                  <a:gd name="T26" fmla="*/ 1 w 8"/>
                  <a:gd name="T27" fmla="*/ 1 h 4"/>
                  <a:gd name="T28" fmla="*/ 0 w 8"/>
                  <a:gd name="T29" fmla="*/ 2 h 4"/>
                  <a:gd name="T30" fmla="*/ 0 w 8"/>
                  <a:gd name="T31" fmla="*/ 3 h 4"/>
                  <a:gd name="T32" fmla="*/ 1 w 8"/>
                  <a:gd name="T3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4">
                    <a:moveTo>
                      <a:pt x="1" y="4"/>
                    </a:move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6" y="3"/>
                      <a:pt x="7" y="4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9" name="Freeform 289"/>
              <p:cNvSpPr>
                <a:spLocks/>
              </p:cNvSpPr>
              <p:nvPr/>
            </p:nvSpPr>
            <p:spPr bwMode="auto">
              <a:xfrm>
                <a:off x="6708776" y="804864"/>
                <a:ext cx="161925" cy="44450"/>
              </a:xfrm>
              <a:custGeom>
                <a:avLst/>
                <a:gdLst>
                  <a:gd name="T0" fmla="*/ 1 w 15"/>
                  <a:gd name="T1" fmla="*/ 2 h 4"/>
                  <a:gd name="T2" fmla="*/ 1 w 15"/>
                  <a:gd name="T3" fmla="*/ 3 h 4"/>
                  <a:gd name="T4" fmla="*/ 2 w 15"/>
                  <a:gd name="T5" fmla="*/ 3 h 4"/>
                  <a:gd name="T6" fmla="*/ 3 w 15"/>
                  <a:gd name="T7" fmla="*/ 3 h 4"/>
                  <a:gd name="T8" fmla="*/ 4 w 15"/>
                  <a:gd name="T9" fmla="*/ 3 h 4"/>
                  <a:gd name="T10" fmla="*/ 5 w 15"/>
                  <a:gd name="T11" fmla="*/ 4 h 4"/>
                  <a:gd name="T12" fmla="*/ 5 w 15"/>
                  <a:gd name="T13" fmla="*/ 4 h 4"/>
                  <a:gd name="T14" fmla="*/ 5 w 15"/>
                  <a:gd name="T15" fmla="*/ 4 h 4"/>
                  <a:gd name="T16" fmla="*/ 7 w 15"/>
                  <a:gd name="T17" fmla="*/ 4 h 4"/>
                  <a:gd name="T18" fmla="*/ 8 w 15"/>
                  <a:gd name="T19" fmla="*/ 4 h 4"/>
                  <a:gd name="T20" fmla="*/ 10 w 15"/>
                  <a:gd name="T21" fmla="*/ 3 h 4"/>
                  <a:gd name="T22" fmla="*/ 11 w 15"/>
                  <a:gd name="T23" fmla="*/ 3 h 4"/>
                  <a:gd name="T24" fmla="*/ 12 w 15"/>
                  <a:gd name="T25" fmla="*/ 3 h 4"/>
                  <a:gd name="T26" fmla="*/ 13 w 15"/>
                  <a:gd name="T27" fmla="*/ 4 h 4"/>
                  <a:gd name="T28" fmla="*/ 14 w 15"/>
                  <a:gd name="T29" fmla="*/ 3 h 4"/>
                  <a:gd name="T30" fmla="*/ 15 w 15"/>
                  <a:gd name="T31" fmla="*/ 3 h 4"/>
                  <a:gd name="T32" fmla="*/ 15 w 15"/>
                  <a:gd name="T33" fmla="*/ 2 h 4"/>
                  <a:gd name="T34" fmla="*/ 14 w 15"/>
                  <a:gd name="T35" fmla="*/ 2 h 4"/>
                  <a:gd name="T36" fmla="*/ 12 w 15"/>
                  <a:gd name="T37" fmla="*/ 2 h 4"/>
                  <a:gd name="T38" fmla="*/ 11 w 15"/>
                  <a:gd name="T39" fmla="*/ 1 h 4"/>
                  <a:gd name="T40" fmla="*/ 9 w 15"/>
                  <a:gd name="T41" fmla="*/ 1 h 4"/>
                  <a:gd name="T42" fmla="*/ 8 w 15"/>
                  <a:gd name="T43" fmla="*/ 1 h 4"/>
                  <a:gd name="T44" fmla="*/ 7 w 15"/>
                  <a:gd name="T45" fmla="*/ 1 h 4"/>
                  <a:gd name="T46" fmla="*/ 6 w 15"/>
                  <a:gd name="T47" fmla="*/ 1 h 4"/>
                  <a:gd name="T48" fmla="*/ 6 w 15"/>
                  <a:gd name="T49" fmla="*/ 1 h 4"/>
                  <a:gd name="T50" fmla="*/ 6 w 15"/>
                  <a:gd name="T51" fmla="*/ 2 h 4"/>
                  <a:gd name="T52" fmla="*/ 5 w 15"/>
                  <a:gd name="T53" fmla="*/ 1 h 4"/>
                  <a:gd name="T54" fmla="*/ 5 w 15"/>
                  <a:gd name="T55" fmla="*/ 1 h 4"/>
                  <a:gd name="T56" fmla="*/ 3 w 15"/>
                  <a:gd name="T57" fmla="*/ 1 h 4"/>
                  <a:gd name="T58" fmla="*/ 2 w 15"/>
                  <a:gd name="T59" fmla="*/ 0 h 4"/>
                  <a:gd name="T60" fmla="*/ 1 w 15"/>
                  <a:gd name="T61" fmla="*/ 0 h 4"/>
                  <a:gd name="T62" fmla="*/ 0 w 15"/>
                  <a:gd name="T63" fmla="*/ 1 h 4"/>
                  <a:gd name="T64" fmla="*/ 1 w 15"/>
                  <a:gd name="T6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4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4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8" y="4"/>
                      <a:pt x="8" y="4"/>
                    </a:cubicBezTo>
                    <a:cubicBezTo>
                      <a:pt x="9" y="4"/>
                      <a:pt x="9" y="4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1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0" name="Freeform 290"/>
              <p:cNvSpPr>
                <a:spLocks/>
              </p:cNvSpPr>
              <p:nvPr/>
            </p:nvSpPr>
            <p:spPr bwMode="auto">
              <a:xfrm>
                <a:off x="6892926" y="827089"/>
                <a:ext cx="96838" cy="33338"/>
              </a:xfrm>
              <a:custGeom>
                <a:avLst/>
                <a:gdLst>
                  <a:gd name="T0" fmla="*/ 0 w 9"/>
                  <a:gd name="T1" fmla="*/ 1 h 3"/>
                  <a:gd name="T2" fmla="*/ 1 w 9"/>
                  <a:gd name="T3" fmla="*/ 1 h 3"/>
                  <a:gd name="T4" fmla="*/ 2 w 9"/>
                  <a:gd name="T5" fmla="*/ 1 h 3"/>
                  <a:gd name="T6" fmla="*/ 4 w 9"/>
                  <a:gd name="T7" fmla="*/ 1 h 3"/>
                  <a:gd name="T8" fmla="*/ 5 w 9"/>
                  <a:gd name="T9" fmla="*/ 2 h 3"/>
                  <a:gd name="T10" fmla="*/ 6 w 9"/>
                  <a:gd name="T11" fmla="*/ 2 h 3"/>
                  <a:gd name="T12" fmla="*/ 7 w 9"/>
                  <a:gd name="T13" fmla="*/ 2 h 3"/>
                  <a:gd name="T14" fmla="*/ 9 w 9"/>
                  <a:gd name="T15" fmla="*/ 2 h 3"/>
                  <a:gd name="T16" fmla="*/ 9 w 9"/>
                  <a:gd name="T17" fmla="*/ 1 h 3"/>
                  <a:gd name="T18" fmla="*/ 8 w 9"/>
                  <a:gd name="T19" fmla="*/ 1 h 3"/>
                  <a:gd name="T20" fmla="*/ 7 w 9"/>
                  <a:gd name="T21" fmla="*/ 1 h 3"/>
                  <a:gd name="T22" fmla="*/ 6 w 9"/>
                  <a:gd name="T23" fmla="*/ 1 h 3"/>
                  <a:gd name="T24" fmla="*/ 4 w 9"/>
                  <a:gd name="T25" fmla="*/ 0 h 3"/>
                  <a:gd name="T26" fmla="*/ 3 w 9"/>
                  <a:gd name="T27" fmla="*/ 0 h 3"/>
                  <a:gd name="T28" fmla="*/ 2 w 9"/>
                  <a:gd name="T29" fmla="*/ 0 h 3"/>
                  <a:gd name="T30" fmla="*/ 1 w 9"/>
                  <a:gd name="T31" fmla="*/ 1 h 3"/>
                  <a:gd name="T32" fmla="*/ 0 w 9"/>
                  <a:gd name="T33" fmla="*/ 0 h 3"/>
                  <a:gd name="T34" fmla="*/ 0 w 9"/>
                  <a:gd name="T35" fmla="*/ 0 h 3"/>
                  <a:gd name="T36" fmla="*/ 0 w 9"/>
                  <a:gd name="T3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3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9" y="3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1" name="Freeform 291"/>
              <p:cNvSpPr>
                <a:spLocks/>
              </p:cNvSpPr>
              <p:nvPr/>
            </p:nvSpPr>
            <p:spPr bwMode="auto">
              <a:xfrm>
                <a:off x="5921376" y="78422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2" name="Freeform 292"/>
              <p:cNvSpPr>
                <a:spLocks/>
              </p:cNvSpPr>
              <p:nvPr/>
            </p:nvSpPr>
            <p:spPr bwMode="auto">
              <a:xfrm>
                <a:off x="6688139" y="815976"/>
                <a:ext cx="11113" cy="2222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3" name="Freeform 293"/>
              <p:cNvSpPr>
                <a:spLocks/>
              </p:cNvSpPr>
              <p:nvPr/>
            </p:nvSpPr>
            <p:spPr bwMode="auto">
              <a:xfrm>
                <a:off x="6827839" y="860426"/>
                <a:ext cx="22225" cy="9525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  <a:gd name="T10" fmla="*/ 0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4" name="Freeform 294"/>
              <p:cNvSpPr>
                <a:spLocks/>
              </p:cNvSpPr>
              <p:nvPr/>
            </p:nvSpPr>
            <p:spPr bwMode="auto">
              <a:xfrm>
                <a:off x="6850064" y="869951"/>
                <a:ext cx="74613" cy="22225"/>
              </a:xfrm>
              <a:custGeom>
                <a:avLst/>
                <a:gdLst>
                  <a:gd name="T0" fmla="*/ 1 w 7"/>
                  <a:gd name="T1" fmla="*/ 0 h 2"/>
                  <a:gd name="T2" fmla="*/ 1 w 7"/>
                  <a:gd name="T3" fmla="*/ 0 h 2"/>
                  <a:gd name="T4" fmla="*/ 0 w 7"/>
                  <a:gd name="T5" fmla="*/ 1 h 2"/>
                  <a:gd name="T6" fmla="*/ 1 w 7"/>
                  <a:gd name="T7" fmla="*/ 1 h 2"/>
                  <a:gd name="T8" fmla="*/ 2 w 7"/>
                  <a:gd name="T9" fmla="*/ 1 h 2"/>
                  <a:gd name="T10" fmla="*/ 3 w 7"/>
                  <a:gd name="T11" fmla="*/ 1 h 2"/>
                  <a:gd name="T12" fmla="*/ 4 w 7"/>
                  <a:gd name="T13" fmla="*/ 1 h 2"/>
                  <a:gd name="T14" fmla="*/ 5 w 7"/>
                  <a:gd name="T15" fmla="*/ 2 h 2"/>
                  <a:gd name="T16" fmla="*/ 7 w 7"/>
                  <a:gd name="T17" fmla="*/ 1 h 2"/>
                  <a:gd name="T18" fmla="*/ 6 w 7"/>
                  <a:gd name="T19" fmla="*/ 1 h 2"/>
                  <a:gd name="T20" fmla="*/ 5 w 7"/>
                  <a:gd name="T21" fmla="*/ 1 h 2"/>
                  <a:gd name="T22" fmla="*/ 3 w 7"/>
                  <a:gd name="T23" fmla="*/ 0 h 2"/>
                  <a:gd name="T24" fmla="*/ 2 w 7"/>
                  <a:gd name="T25" fmla="*/ 0 h 2"/>
                  <a:gd name="T26" fmla="*/ 1 w 7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6" y="2"/>
                      <a:pt x="7" y="2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5" name="Freeform 295"/>
              <p:cNvSpPr>
                <a:spLocks/>
              </p:cNvSpPr>
              <p:nvPr/>
            </p:nvSpPr>
            <p:spPr bwMode="auto">
              <a:xfrm>
                <a:off x="7551739" y="968376"/>
                <a:ext cx="11113" cy="9525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6" name="Freeform 296"/>
              <p:cNvSpPr>
                <a:spLocks/>
              </p:cNvSpPr>
              <p:nvPr/>
            </p:nvSpPr>
            <p:spPr bwMode="auto">
              <a:xfrm>
                <a:off x="8004176" y="1377951"/>
                <a:ext cx="22225" cy="33338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1 w 2"/>
                  <a:gd name="T5" fmla="*/ 2 h 3"/>
                  <a:gd name="T6" fmla="*/ 2 w 2"/>
                  <a:gd name="T7" fmla="*/ 2 h 3"/>
                  <a:gd name="T8" fmla="*/ 2 w 2"/>
                  <a:gd name="T9" fmla="*/ 1 h 3"/>
                  <a:gd name="T10" fmla="*/ 1 w 2"/>
                  <a:gd name="T11" fmla="*/ 1 h 3"/>
                  <a:gd name="T12" fmla="*/ 0 w 2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7" name="Freeform 297"/>
              <p:cNvSpPr>
                <a:spLocks/>
              </p:cNvSpPr>
              <p:nvPr/>
            </p:nvSpPr>
            <p:spPr bwMode="auto">
              <a:xfrm>
                <a:off x="8048626" y="1389064"/>
                <a:ext cx="20638" cy="2222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  <a:gd name="T10" fmla="*/ 1 w 2"/>
                  <a:gd name="T11" fmla="*/ 1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8" name="Freeform 298"/>
              <p:cNvSpPr>
                <a:spLocks/>
              </p:cNvSpPr>
              <p:nvPr/>
            </p:nvSpPr>
            <p:spPr bwMode="auto">
              <a:xfrm>
                <a:off x="8220076" y="1454151"/>
                <a:ext cx="33338" cy="11113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1 h 1"/>
                  <a:gd name="T4" fmla="*/ 2 w 3"/>
                  <a:gd name="T5" fmla="*/ 1 h 1"/>
                  <a:gd name="T6" fmla="*/ 3 w 3"/>
                  <a:gd name="T7" fmla="*/ 0 h 1"/>
                  <a:gd name="T8" fmla="*/ 2 w 3"/>
                  <a:gd name="T9" fmla="*/ 0 h 1"/>
                  <a:gd name="T10" fmla="*/ 1 w 3"/>
                  <a:gd name="T11" fmla="*/ 0 h 1"/>
                  <a:gd name="T12" fmla="*/ 1 w 3"/>
                  <a:gd name="T13" fmla="*/ 0 h 1"/>
                  <a:gd name="T14" fmla="*/ 1 w 3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9" name="Freeform 299"/>
              <p:cNvSpPr>
                <a:spLocks/>
              </p:cNvSpPr>
              <p:nvPr/>
            </p:nvSpPr>
            <p:spPr bwMode="auto">
              <a:xfrm>
                <a:off x="8264526" y="1465264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0" name="Freeform 300"/>
              <p:cNvSpPr>
                <a:spLocks/>
              </p:cNvSpPr>
              <p:nvPr/>
            </p:nvSpPr>
            <p:spPr bwMode="auto">
              <a:xfrm>
                <a:off x="8372476" y="1476376"/>
                <a:ext cx="9525" cy="1111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1" name="Freeform 301"/>
              <p:cNvSpPr>
                <a:spLocks/>
              </p:cNvSpPr>
              <p:nvPr/>
            </p:nvSpPr>
            <p:spPr bwMode="auto">
              <a:xfrm>
                <a:off x="7886701" y="1508126"/>
                <a:ext cx="9525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2" name="Freeform 302"/>
              <p:cNvSpPr>
                <a:spLocks/>
              </p:cNvSpPr>
              <p:nvPr/>
            </p:nvSpPr>
            <p:spPr bwMode="auto">
              <a:xfrm>
                <a:off x="7886701" y="1519239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2 w 3"/>
                  <a:gd name="T5" fmla="*/ 0 h 2"/>
                  <a:gd name="T6" fmla="*/ 1 w 3"/>
                  <a:gd name="T7" fmla="*/ 0 h 2"/>
                  <a:gd name="T8" fmla="*/ 1 w 3"/>
                  <a:gd name="T9" fmla="*/ 1 h 2"/>
                  <a:gd name="T10" fmla="*/ 1 w 3"/>
                  <a:gd name="T11" fmla="*/ 2 h 2"/>
                  <a:gd name="T12" fmla="*/ 1 w 3"/>
                  <a:gd name="T13" fmla="*/ 2 h 2"/>
                  <a:gd name="T14" fmla="*/ 2 w 3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2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3" name="Freeform 303"/>
              <p:cNvSpPr>
                <a:spLocks/>
              </p:cNvSpPr>
              <p:nvPr/>
            </p:nvSpPr>
            <p:spPr bwMode="auto">
              <a:xfrm>
                <a:off x="7896226" y="1550989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5" name="Freeform 305"/>
              <p:cNvSpPr>
                <a:spLocks/>
              </p:cNvSpPr>
              <p:nvPr/>
            </p:nvSpPr>
            <p:spPr bwMode="auto">
              <a:xfrm>
                <a:off x="5348289" y="18764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6" name="Freeform 306"/>
              <p:cNvSpPr>
                <a:spLocks/>
              </p:cNvSpPr>
              <p:nvPr/>
            </p:nvSpPr>
            <p:spPr bwMode="auto">
              <a:xfrm>
                <a:off x="5284789" y="18113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7" name="Freeform 307"/>
              <p:cNvSpPr>
                <a:spLocks/>
              </p:cNvSpPr>
              <p:nvPr/>
            </p:nvSpPr>
            <p:spPr bwMode="auto">
              <a:xfrm>
                <a:off x="6330951" y="1465264"/>
                <a:ext cx="788988" cy="334963"/>
              </a:xfrm>
              <a:custGeom>
                <a:avLst/>
                <a:gdLst>
                  <a:gd name="T0" fmla="*/ 58 w 73"/>
                  <a:gd name="T1" fmla="*/ 27 h 31"/>
                  <a:gd name="T2" fmla="*/ 59 w 73"/>
                  <a:gd name="T3" fmla="*/ 25 h 31"/>
                  <a:gd name="T4" fmla="*/ 58 w 73"/>
                  <a:gd name="T5" fmla="*/ 23 h 31"/>
                  <a:gd name="T6" fmla="*/ 57 w 73"/>
                  <a:gd name="T7" fmla="*/ 21 h 31"/>
                  <a:gd name="T8" fmla="*/ 60 w 73"/>
                  <a:gd name="T9" fmla="*/ 21 h 31"/>
                  <a:gd name="T10" fmla="*/ 62 w 73"/>
                  <a:gd name="T11" fmla="*/ 21 h 31"/>
                  <a:gd name="T12" fmla="*/ 64 w 73"/>
                  <a:gd name="T13" fmla="*/ 20 h 31"/>
                  <a:gd name="T14" fmla="*/ 66 w 73"/>
                  <a:gd name="T15" fmla="*/ 17 h 31"/>
                  <a:gd name="T16" fmla="*/ 69 w 73"/>
                  <a:gd name="T17" fmla="*/ 16 h 31"/>
                  <a:gd name="T18" fmla="*/ 71 w 73"/>
                  <a:gd name="T19" fmla="*/ 16 h 31"/>
                  <a:gd name="T20" fmla="*/ 73 w 73"/>
                  <a:gd name="T21" fmla="*/ 17 h 31"/>
                  <a:gd name="T22" fmla="*/ 72 w 73"/>
                  <a:gd name="T23" fmla="*/ 15 h 31"/>
                  <a:gd name="T24" fmla="*/ 69 w 73"/>
                  <a:gd name="T25" fmla="*/ 13 h 31"/>
                  <a:gd name="T26" fmla="*/ 66 w 73"/>
                  <a:gd name="T27" fmla="*/ 13 h 31"/>
                  <a:gd name="T28" fmla="*/ 64 w 73"/>
                  <a:gd name="T29" fmla="*/ 13 h 31"/>
                  <a:gd name="T30" fmla="*/ 61 w 73"/>
                  <a:gd name="T31" fmla="*/ 12 h 31"/>
                  <a:gd name="T32" fmla="*/ 61 w 73"/>
                  <a:gd name="T33" fmla="*/ 8 h 31"/>
                  <a:gd name="T34" fmla="*/ 59 w 73"/>
                  <a:gd name="T35" fmla="*/ 7 h 31"/>
                  <a:gd name="T36" fmla="*/ 55 w 73"/>
                  <a:gd name="T37" fmla="*/ 6 h 31"/>
                  <a:gd name="T38" fmla="*/ 49 w 73"/>
                  <a:gd name="T39" fmla="*/ 8 h 31"/>
                  <a:gd name="T40" fmla="*/ 43 w 73"/>
                  <a:gd name="T41" fmla="*/ 8 h 31"/>
                  <a:gd name="T42" fmla="*/ 40 w 73"/>
                  <a:gd name="T43" fmla="*/ 7 h 31"/>
                  <a:gd name="T44" fmla="*/ 36 w 73"/>
                  <a:gd name="T45" fmla="*/ 5 h 31"/>
                  <a:gd name="T46" fmla="*/ 30 w 73"/>
                  <a:gd name="T47" fmla="*/ 6 h 31"/>
                  <a:gd name="T48" fmla="*/ 28 w 73"/>
                  <a:gd name="T49" fmla="*/ 5 h 31"/>
                  <a:gd name="T50" fmla="*/ 24 w 73"/>
                  <a:gd name="T51" fmla="*/ 3 h 31"/>
                  <a:gd name="T52" fmla="*/ 20 w 73"/>
                  <a:gd name="T53" fmla="*/ 1 h 31"/>
                  <a:gd name="T54" fmla="*/ 17 w 73"/>
                  <a:gd name="T55" fmla="*/ 2 h 31"/>
                  <a:gd name="T56" fmla="*/ 19 w 73"/>
                  <a:gd name="T57" fmla="*/ 5 h 31"/>
                  <a:gd name="T58" fmla="*/ 18 w 73"/>
                  <a:gd name="T59" fmla="*/ 7 h 31"/>
                  <a:gd name="T60" fmla="*/ 14 w 73"/>
                  <a:gd name="T61" fmla="*/ 6 h 31"/>
                  <a:gd name="T62" fmla="*/ 10 w 73"/>
                  <a:gd name="T63" fmla="*/ 5 h 31"/>
                  <a:gd name="T64" fmla="*/ 7 w 73"/>
                  <a:gd name="T65" fmla="*/ 4 h 31"/>
                  <a:gd name="T66" fmla="*/ 6 w 73"/>
                  <a:gd name="T67" fmla="*/ 4 h 31"/>
                  <a:gd name="T68" fmla="*/ 2 w 73"/>
                  <a:gd name="T69" fmla="*/ 6 h 31"/>
                  <a:gd name="T70" fmla="*/ 0 w 73"/>
                  <a:gd name="T71" fmla="*/ 8 h 31"/>
                  <a:gd name="T72" fmla="*/ 2 w 73"/>
                  <a:gd name="T73" fmla="*/ 11 h 31"/>
                  <a:gd name="T74" fmla="*/ 5 w 73"/>
                  <a:gd name="T75" fmla="*/ 13 h 31"/>
                  <a:gd name="T76" fmla="*/ 8 w 73"/>
                  <a:gd name="T77" fmla="*/ 16 h 31"/>
                  <a:gd name="T78" fmla="*/ 9 w 73"/>
                  <a:gd name="T79" fmla="*/ 18 h 31"/>
                  <a:gd name="T80" fmla="*/ 14 w 73"/>
                  <a:gd name="T81" fmla="*/ 19 h 31"/>
                  <a:gd name="T82" fmla="*/ 18 w 73"/>
                  <a:gd name="T83" fmla="*/ 21 h 31"/>
                  <a:gd name="T84" fmla="*/ 22 w 73"/>
                  <a:gd name="T85" fmla="*/ 24 h 31"/>
                  <a:gd name="T86" fmla="*/ 25 w 73"/>
                  <a:gd name="T87" fmla="*/ 27 h 31"/>
                  <a:gd name="T88" fmla="*/ 31 w 73"/>
                  <a:gd name="T89" fmla="*/ 28 h 31"/>
                  <a:gd name="T90" fmla="*/ 36 w 73"/>
                  <a:gd name="T91" fmla="*/ 28 h 31"/>
                  <a:gd name="T92" fmla="*/ 40 w 73"/>
                  <a:gd name="T93" fmla="*/ 29 h 31"/>
                  <a:gd name="T94" fmla="*/ 43 w 73"/>
                  <a:gd name="T95" fmla="*/ 30 h 31"/>
                  <a:gd name="T96" fmla="*/ 46 w 73"/>
                  <a:gd name="T97" fmla="*/ 30 h 31"/>
                  <a:gd name="T98" fmla="*/ 48 w 73"/>
                  <a:gd name="T99" fmla="*/ 30 h 31"/>
                  <a:gd name="T100" fmla="*/ 51 w 73"/>
                  <a:gd name="T101" fmla="*/ 29 h 31"/>
                  <a:gd name="T102" fmla="*/ 55 w 73"/>
                  <a:gd name="T103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" h="31">
                    <a:moveTo>
                      <a:pt x="56" y="29"/>
                    </a:moveTo>
                    <a:cubicBezTo>
                      <a:pt x="57" y="28"/>
                      <a:pt x="57" y="28"/>
                      <a:pt x="57" y="28"/>
                    </a:cubicBezTo>
                    <a:cubicBezTo>
                      <a:pt x="57" y="27"/>
                      <a:pt x="57" y="27"/>
                      <a:pt x="58" y="27"/>
                    </a:cubicBezTo>
                    <a:cubicBezTo>
                      <a:pt x="58" y="27"/>
                      <a:pt x="58" y="26"/>
                      <a:pt x="58" y="26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60" y="25"/>
                      <a:pt x="60" y="25"/>
                      <a:pt x="60" y="24"/>
                    </a:cubicBezTo>
                    <a:cubicBezTo>
                      <a:pt x="60" y="24"/>
                      <a:pt x="59" y="24"/>
                      <a:pt x="59" y="24"/>
                    </a:cubicBezTo>
                    <a:cubicBezTo>
                      <a:pt x="59" y="23"/>
                      <a:pt x="59" y="23"/>
                      <a:pt x="58" y="23"/>
                    </a:cubicBezTo>
                    <a:cubicBezTo>
                      <a:pt x="58" y="23"/>
                      <a:pt x="58" y="23"/>
                      <a:pt x="57" y="23"/>
                    </a:cubicBezTo>
                    <a:cubicBezTo>
                      <a:pt x="57" y="22"/>
                      <a:pt x="57" y="22"/>
                      <a:pt x="57" y="22"/>
                    </a:cubicBezTo>
                    <a:cubicBezTo>
                      <a:pt x="57" y="22"/>
                      <a:pt x="57" y="21"/>
                      <a:pt x="57" y="21"/>
                    </a:cubicBezTo>
                    <a:cubicBezTo>
                      <a:pt x="57" y="21"/>
                      <a:pt x="58" y="21"/>
                      <a:pt x="58" y="21"/>
                    </a:cubicBezTo>
                    <a:cubicBezTo>
                      <a:pt x="59" y="20"/>
                      <a:pt x="59" y="20"/>
                      <a:pt x="59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0" y="21"/>
                      <a:pt x="61" y="21"/>
                      <a:pt x="61" y="22"/>
                    </a:cubicBezTo>
                    <a:cubicBezTo>
                      <a:pt x="61" y="22"/>
                      <a:pt x="61" y="22"/>
                      <a:pt x="62" y="22"/>
                    </a:cubicBezTo>
                    <a:cubicBezTo>
                      <a:pt x="62" y="22"/>
                      <a:pt x="62" y="21"/>
                      <a:pt x="62" y="21"/>
                    </a:cubicBezTo>
                    <a:cubicBezTo>
                      <a:pt x="63" y="21"/>
                      <a:pt x="63" y="21"/>
                      <a:pt x="63" y="20"/>
                    </a:cubicBezTo>
                    <a:cubicBezTo>
                      <a:pt x="63" y="20"/>
                      <a:pt x="63" y="20"/>
                      <a:pt x="63" y="20"/>
                    </a:cubicBezTo>
                    <a:cubicBezTo>
                      <a:pt x="64" y="19"/>
                      <a:pt x="64" y="20"/>
                      <a:pt x="64" y="20"/>
                    </a:cubicBezTo>
                    <a:cubicBezTo>
                      <a:pt x="65" y="20"/>
                      <a:pt x="65" y="20"/>
                      <a:pt x="66" y="19"/>
                    </a:cubicBezTo>
                    <a:cubicBezTo>
                      <a:pt x="66" y="19"/>
                      <a:pt x="66" y="19"/>
                      <a:pt x="66" y="18"/>
                    </a:cubicBezTo>
                    <a:cubicBezTo>
                      <a:pt x="66" y="18"/>
                      <a:pt x="66" y="18"/>
                      <a:pt x="66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7"/>
                      <a:pt x="68" y="17"/>
                      <a:pt x="68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1" y="16"/>
                    </a:cubicBezTo>
                    <a:cubicBezTo>
                      <a:pt x="71" y="16"/>
                      <a:pt x="71" y="16"/>
                      <a:pt x="72" y="17"/>
                    </a:cubicBezTo>
                    <a:cubicBezTo>
                      <a:pt x="72" y="17"/>
                      <a:pt x="73" y="18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6"/>
                      <a:pt x="73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4"/>
                      <a:pt x="72" y="14"/>
                      <a:pt x="71" y="14"/>
                    </a:cubicBezTo>
                    <a:cubicBezTo>
                      <a:pt x="71" y="14"/>
                      <a:pt x="70" y="14"/>
                      <a:pt x="70" y="14"/>
                    </a:cubicBezTo>
                    <a:cubicBezTo>
                      <a:pt x="69" y="14"/>
                      <a:pt x="69" y="13"/>
                      <a:pt x="69" y="13"/>
                    </a:cubicBezTo>
                    <a:cubicBezTo>
                      <a:pt x="68" y="13"/>
                      <a:pt x="68" y="13"/>
                      <a:pt x="68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3"/>
                      <a:pt x="67" y="13"/>
                      <a:pt x="66" y="1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5" y="13"/>
                      <a:pt x="65" y="13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3" y="13"/>
                      <a:pt x="63" y="13"/>
                      <a:pt x="62" y="13"/>
                    </a:cubicBezTo>
                    <a:cubicBezTo>
                      <a:pt x="62" y="13"/>
                      <a:pt x="61" y="13"/>
                      <a:pt x="61" y="12"/>
                    </a:cubicBezTo>
                    <a:cubicBezTo>
                      <a:pt x="61" y="12"/>
                      <a:pt x="61" y="12"/>
                      <a:pt x="61" y="11"/>
                    </a:cubicBezTo>
                    <a:cubicBezTo>
                      <a:pt x="61" y="11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1" y="8"/>
                      <a:pt x="61" y="8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59" y="7"/>
                    </a:cubicBezTo>
                    <a:cubicBezTo>
                      <a:pt x="59" y="7"/>
                      <a:pt x="58" y="7"/>
                      <a:pt x="58" y="7"/>
                    </a:cubicBezTo>
                    <a:cubicBezTo>
                      <a:pt x="57" y="7"/>
                      <a:pt x="57" y="7"/>
                      <a:pt x="56" y="6"/>
                    </a:cubicBezTo>
                    <a:cubicBezTo>
                      <a:pt x="56" y="6"/>
                      <a:pt x="55" y="6"/>
                      <a:pt x="55" y="6"/>
                    </a:cubicBezTo>
                    <a:cubicBezTo>
                      <a:pt x="54" y="6"/>
                      <a:pt x="54" y="6"/>
                      <a:pt x="53" y="7"/>
                    </a:cubicBezTo>
                    <a:cubicBezTo>
                      <a:pt x="52" y="7"/>
                      <a:pt x="52" y="7"/>
                      <a:pt x="51" y="8"/>
                    </a:cubicBezTo>
                    <a:cubicBezTo>
                      <a:pt x="50" y="8"/>
                      <a:pt x="50" y="8"/>
                      <a:pt x="49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6" y="8"/>
                      <a:pt x="46" y="8"/>
                      <a:pt x="45" y="8"/>
                    </a:cubicBezTo>
                    <a:cubicBezTo>
                      <a:pt x="44" y="8"/>
                      <a:pt x="44" y="9"/>
                      <a:pt x="43" y="8"/>
                    </a:cubicBezTo>
                    <a:cubicBezTo>
                      <a:pt x="42" y="8"/>
                      <a:pt x="42" y="8"/>
                      <a:pt x="42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6"/>
                      <a:pt x="40" y="7"/>
                      <a:pt x="40" y="7"/>
                    </a:cubicBezTo>
                    <a:cubicBezTo>
                      <a:pt x="39" y="7"/>
                      <a:pt x="39" y="6"/>
                      <a:pt x="38" y="6"/>
                    </a:cubicBezTo>
                    <a:cubicBezTo>
                      <a:pt x="38" y="6"/>
                      <a:pt x="38" y="6"/>
                      <a:pt x="37" y="6"/>
                    </a:cubicBezTo>
                    <a:cubicBezTo>
                      <a:pt x="37" y="6"/>
                      <a:pt x="36" y="5"/>
                      <a:pt x="36" y="5"/>
                    </a:cubicBezTo>
                    <a:cubicBezTo>
                      <a:pt x="35" y="5"/>
                      <a:pt x="35" y="5"/>
                      <a:pt x="34" y="5"/>
                    </a:cubicBezTo>
                    <a:cubicBezTo>
                      <a:pt x="33" y="6"/>
                      <a:pt x="33" y="6"/>
                      <a:pt x="32" y="6"/>
                    </a:cubicBezTo>
                    <a:cubicBezTo>
                      <a:pt x="32" y="6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9" y="5"/>
                      <a:pt x="29" y="6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3" y="2"/>
                      <a:pt x="22" y="2"/>
                    </a:cubicBezTo>
                    <a:cubicBezTo>
                      <a:pt x="22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6"/>
                    </a:cubicBezTo>
                    <a:cubicBezTo>
                      <a:pt x="19" y="6"/>
                      <a:pt x="19" y="6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7"/>
                      <a:pt x="15" y="6"/>
                      <a:pt x="14" y="6"/>
                    </a:cubicBezTo>
                    <a:cubicBezTo>
                      <a:pt x="13" y="6"/>
                      <a:pt x="13" y="7"/>
                      <a:pt x="12" y="7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1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9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2" y="12"/>
                      <a:pt x="3" y="13"/>
                    </a:cubicBezTo>
                    <a:cubicBezTo>
                      <a:pt x="3" y="13"/>
                      <a:pt x="3" y="13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8" y="17"/>
                      <a:pt x="9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4" y="19"/>
                    </a:cubicBezTo>
                    <a:cubicBezTo>
                      <a:pt x="15" y="19"/>
                      <a:pt x="15" y="19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2"/>
                      <a:pt x="18" y="22"/>
                      <a:pt x="19" y="22"/>
                    </a:cubicBezTo>
                    <a:cubicBezTo>
                      <a:pt x="20" y="22"/>
                      <a:pt x="20" y="22"/>
                      <a:pt x="20" y="23"/>
                    </a:cubicBezTo>
                    <a:cubicBezTo>
                      <a:pt x="21" y="23"/>
                      <a:pt x="21" y="23"/>
                      <a:pt x="22" y="24"/>
                    </a:cubicBezTo>
                    <a:cubicBezTo>
                      <a:pt x="22" y="24"/>
                      <a:pt x="22" y="24"/>
                      <a:pt x="22" y="25"/>
                    </a:cubicBezTo>
                    <a:cubicBezTo>
                      <a:pt x="23" y="25"/>
                      <a:pt x="23" y="26"/>
                      <a:pt x="24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8" y="28"/>
                      <a:pt x="29" y="28"/>
                    </a:cubicBezTo>
                    <a:cubicBezTo>
                      <a:pt x="30" y="28"/>
                      <a:pt x="30" y="28"/>
                      <a:pt x="31" y="28"/>
                    </a:cubicBezTo>
                    <a:cubicBezTo>
                      <a:pt x="32" y="28"/>
                      <a:pt x="32" y="28"/>
                      <a:pt x="33" y="28"/>
                    </a:cubicBezTo>
                    <a:cubicBezTo>
                      <a:pt x="34" y="28"/>
                      <a:pt x="34" y="28"/>
                      <a:pt x="35" y="28"/>
                    </a:cubicBezTo>
                    <a:cubicBezTo>
                      <a:pt x="35" y="28"/>
                      <a:pt x="36" y="28"/>
                      <a:pt x="36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8" y="28"/>
                      <a:pt x="38" y="28"/>
                      <a:pt x="39" y="29"/>
                    </a:cubicBezTo>
                    <a:cubicBezTo>
                      <a:pt x="39" y="29"/>
                      <a:pt x="39" y="29"/>
                      <a:pt x="40" y="29"/>
                    </a:cubicBezTo>
                    <a:cubicBezTo>
                      <a:pt x="40" y="29"/>
                      <a:pt x="40" y="29"/>
                      <a:pt x="41" y="29"/>
                    </a:cubicBezTo>
                    <a:cubicBezTo>
                      <a:pt x="41" y="29"/>
                      <a:pt x="41" y="29"/>
                      <a:pt x="42" y="30"/>
                    </a:cubicBezTo>
                    <a:cubicBezTo>
                      <a:pt x="42" y="30"/>
                      <a:pt x="42" y="30"/>
                      <a:pt x="43" y="30"/>
                    </a:cubicBez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6" y="30"/>
                      <a:pt x="46" y="30"/>
                    </a:cubicBezTo>
                    <a:cubicBezTo>
                      <a:pt x="46" y="30"/>
                      <a:pt x="46" y="31"/>
                      <a:pt x="46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8" y="31"/>
                      <a:pt x="48" y="30"/>
                      <a:pt x="48" y="30"/>
                    </a:cubicBezTo>
                    <a:cubicBezTo>
                      <a:pt x="49" y="30"/>
                      <a:pt x="49" y="30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1" y="29"/>
                      <a:pt x="51" y="29"/>
                    </a:cubicBezTo>
                    <a:cubicBezTo>
                      <a:pt x="51" y="28"/>
                      <a:pt x="52" y="29"/>
                      <a:pt x="52" y="29"/>
                    </a:cubicBezTo>
                    <a:cubicBezTo>
                      <a:pt x="52" y="29"/>
                      <a:pt x="53" y="29"/>
                      <a:pt x="53" y="29"/>
                    </a:cubicBezTo>
                    <a:cubicBezTo>
                      <a:pt x="54" y="28"/>
                      <a:pt x="54" y="28"/>
                      <a:pt x="55" y="28"/>
                    </a:cubicBezTo>
                    <a:cubicBezTo>
                      <a:pt x="55" y="28"/>
                      <a:pt x="56" y="29"/>
                      <a:pt x="56" y="2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8" name="Freeform 308"/>
              <p:cNvSpPr>
                <a:spLocks/>
              </p:cNvSpPr>
              <p:nvPr/>
            </p:nvSpPr>
            <p:spPr bwMode="auto">
              <a:xfrm>
                <a:off x="5921376" y="1811339"/>
                <a:ext cx="204788" cy="139700"/>
              </a:xfrm>
              <a:custGeom>
                <a:avLst/>
                <a:gdLst>
                  <a:gd name="T0" fmla="*/ 18 w 19"/>
                  <a:gd name="T1" fmla="*/ 8 h 13"/>
                  <a:gd name="T2" fmla="*/ 16 w 19"/>
                  <a:gd name="T3" fmla="*/ 8 h 13"/>
                  <a:gd name="T4" fmla="*/ 15 w 19"/>
                  <a:gd name="T5" fmla="*/ 7 h 13"/>
                  <a:gd name="T6" fmla="*/ 15 w 19"/>
                  <a:gd name="T7" fmla="*/ 6 h 13"/>
                  <a:gd name="T8" fmla="*/ 14 w 19"/>
                  <a:gd name="T9" fmla="*/ 4 h 13"/>
                  <a:gd name="T10" fmla="*/ 14 w 19"/>
                  <a:gd name="T11" fmla="*/ 4 h 13"/>
                  <a:gd name="T12" fmla="*/ 13 w 19"/>
                  <a:gd name="T13" fmla="*/ 4 h 13"/>
                  <a:gd name="T14" fmla="*/ 11 w 19"/>
                  <a:gd name="T15" fmla="*/ 4 h 13"/>
                  <a:gd name="T16" fmla="*/ 10 w 19"/>
                  <a:gd name="T17" fmla="*/ 4 h 13"/>
                  <a:gd name="T18" fmla="*/ 8 w 19"/>
                  <a:gd name="T19" fmla="*/ 4 h 13"/>
                  <a:gd name="T20" fmla="*/ 7 w 19"/>
                  <a:gd name="T21" fmla="*/ 4 h 13"/>
                  <a:gd name="T22" fmla="*/ 6 w 19"/>
                  <a:gd name="T23" fmla="*/ 4 h 13"/>
                  <a:gd name="T24" fmla="*/ 5 w 19"/>
                  <a:gd name="T25" fmla="*/ 3 h 13"/>
                  <a:gd name="T26" fmla="*/ 5 w 19"/>
                  <a:gd name="T27" fmla="*/ 3 h 13"/>
                  <a:gd name="T28" fmla="*/ 5 w 19"/>
                  <a:gd name="T29" fmla="*/ 2 h 13"/>
                  <a:gd name="T30" fmla="*/ 6 w 19"/>
                  <a:gd name="T31" fmla="*/ 2 h 13"/>
                  <a:gd name="T32" fmla="*/ 6 w 19"/>
                  <a:gd name="T33" fmla="*/ 1 h 13"/>
                  <a:gd name="T34" fmla="*/ 5 w 19"/>
                  <a:gd name="T35" fmla="*/ 1 h 13"/>
                  <a:gd name="T36" fmla="*/ 4 w 19"/>
                  <a:gd name="T37" fmla="*/ 1 h 13"/>
                  <a:gd name="T38" fmla="*/ 3 w 19"/>
                  <a:gd name="T39" fmla="*/ 2 h 13"/>
                  <a:gd name="T40" fmla="*/ 3 w 19"/>
                  <a:gd name="T41" fmla="*/ 2 h 13"/>
                  <a:gd name="T42" fmla="*/ 3 w 19"/>
                  <a:gd name="T43" fmla="*/ 3 h 13"/>
                  <a:gd name="T44" fmla="*/ 2 w 19"/>
                  <a:gd name="T45" fmla="*/ 4 h 13"/>
                  <a:gd name="T46" fmla="*/ 1 w 19"/>
                  <a:gd name="T47" fmla="*/ 5 h 13"/>
                  <a:gd name="T48" fmla="*/ 0 w 19"/>
                  <a:gd name="T49" fmla="*/ 5 h 13"/>
                  <a:gd name="T50" fmla="*/ 0 w 19"/>
                  <a:gd name="T51" fmla="*/ 7 h 13"/>
                  <a:gd name="T52" fmla="*/ 1 w 19"/>
                  <a:gd name="T53" fmla="*/ 7 h 13"/>
                  <a:gd name="T54" fmla="*/ 2 w 19"/>
                  <a:gd name="T55" fmla="*/ 7 h 13"/>
                  <a:gd name="T56" fmla="*/ 2 w 19"/>
                  <a:gd name="T57" fmla="*/ 8 h 13"/>
                  <a:gd name="T58" fmla="*/ 2 w 19"/>
                  <a:gd name="T59" fmla="*/ 9 h 13"/>
                  <a:gd name="T60" fmla="*/ 2 w 19"/>
                  <a:gd name="T61" fmla="*/ 10 h 13"/>
                  <a:gd name="T62" fmla="*/ 2 w 19"/>
                  <a:gd name="T63" fmla="*/ 11 h 13"/>
                  <a:gd name="T64" fmla="*/ 3 w 19"/>
                  <a:gd name="T65" fmla="*/ 11 h 13"/>
                  <a:gd name="T66" fmla="*/ 3 w 19"/>
                  <a:gd name="T67" fmla="*/ 11 h 13"/>
                  <a:gd name="T68" fmla="*/ 4 w 19"/>
                  <a:gd name="T69" fmla="*/ 11 h 13"/>
                  <a:gd name="T70" fmla="*/ 5 w 19"/>
                  <a:gd name="T71" fmla="*/ 11 h 13"/>
                  <a:gd name="T72" fmla="*/ 6 w 19"/>
                  <a:gd name="T73" fmla="*/ 11 h 13"/>
                  <a:gd name="T74" fmla="*/ 7 w 19"/>
                  <a:gd name="T75" fmla="*/ 9 h 13"/>
                  <a:gd name="T76" fmla="*/ 7 w 19"/>
                  <a:gd name="T77" fmla="*/ 9 h 13"/>
                  <a:gd name="T78" fmla="*/ 7 w 19"/>
                  <a:gd name="T79" fmla="*/ 8 h 13"/>
                  <a:gd name="T80" fmla="*/ 8 w 19"/>
                  <a:gd name="T81" fmla="*/ 8 h 13"/>
                  <a:gd name="T82" fmla="*/ 9 w 19"/>
                  <a:gd name="T83" fmla="*/ 8 h 13"/>
                  <a:gd name="T84" fmla="*/ 9 w 19"/>
                  <a:gd name="T85" fmla="*/ 8 h 13"/>
                  <a:gd name="T86" fmla="*/ 10 w 19"/>
                  <a:gd name="T87" fmla="*/ 9 h 13"/>
                  <a:gd name="T88" fmla="*/ 11 w 19"/>
                  <a:gd name="T89" fmla="*/ 10 h 13"/>
                  <a:gd name="T90" fmla="*/ 11 w 19"/>
                  <a:gd name="T91" fmla="*/ 11 h 13"/>
                  <a:gd name="T92" fmla="*/ 11 w 19"/>
                  <a:gd name="T93" fmla="*/ 12 h 13"/>
                  <a:gd name="T94" fmla="*/ 13 w 19"/>
                  <a:gd name="T95" fmla="*/ 12 h 13"/>
                  <a:gd name="T96" fmla="*/ 14 w 19"/>
                  <a:gd name="T97" fmla="*/ 11 h 13"/>
                  <a:gd name="T98" fmla="*/ 15 w 19"/>
                  <a:gd name="T99" fmla="*/ 10 h 13"/>
                  <a:gd name="T100" fmla="*/ 16 w 19"/>
                  <a:gd name="T101" fmla="*/ 10 h 13"/>
                  <a:gd name="T102" fmla="*/ 16 w 19"/>
                  <a:gd name="T103" fmla="*/ 11 h 13"/>
                  <a:gd name="T104" fmla="*/ 17 w 19"/>
                  <a:gd name="T105" fmla="*/ 11 h 13"/>
                  <a:gd name="T106" fmla="*/ 18 w 19"/>
                  <a:gd name="T107" fmla="*/ 11 h 13"/>
                  <a:gd name="T108" fmla="*/ 19 w 19"/>
                  <a:gd name="T109" fmla="*/ 10 h 13"/>
                  <a:gd name="T110" fmla="*/ 19 w 19"/>
                  <a:gd name="T111" fmla="*/ 9 h 13"/>
                  <a:gd name="T112" fmla="*/ 18 w 19"/>
                  <a:gd name="T11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" h="13">
                    <a:moveTo>
                      <a:pt x="18" y="8"/>
                    </a:moveTo>
                    <a:cubicBezTo>
                      <a:pt x="18" y="7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7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5" y="5"/>
                      <a:pt x="15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0" y="11"/>
                      <a:pt x="11" y="11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3"/>
                      <a:pt x="12" y="12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7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8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9" name="Freeform 309"/>
              <p:cNvSpPr>
                <a:spLocks/>
              </p:cNvSpPr>
              <p:nvPr/>
            </p:nvSpPr>
            <p:spPr bwMode="auto">
              <a:xfrm>
                <a:off x="6546851" y="2265364"/>
                <a:ext cx="141288" cy="184150"/>
              </a:xfrm>
              <a:custGeom>
                <a:avLst/>
                <a:gdLst>
                  <a:gd name="T0" fmla="*/ 12 w 13"/>
                  <a:gd name="T1" fmla="*/ 10 h 17"/>
                  <a:gd name="T2" fmla="*/ 11 w 13"/>
                  <a:gd name="T3" fmla="*/ 8 h 17"/>
                  <a:gd name="T4" fmla="*/ 10 w 13"/>
                  <a:gd name="T5" fmla="*/ 9 h 17"/>
                  <a:gd name="T6" fmla="*/ 9 w 13"/>
                  <a:gd name="T7" fmla="*/ 8 h 17"/>
                  <a:gd name="T8" fmla="*/ 9 w 13"/>
                  <a:gd name="T9" fmla="*/ 7 h 17"/>
                  <a:gd name="T10" fmla="*/ 11 w 13"/>
                  <a:gd name="T11" fmla="*/ 6 h 17"/>
                  <a:gd name="T12" fmla="*/ 11 w 13"/>
                  <a:gd name="T13" fmla="*/ 5 h 17"/>
                  <a:gd name="T14" fmla="*/ 10 w 13"/>
                  <a:gd name="T15" fmla="*/ 4 h 17"/>
                  <a:gd name="T16" fmla="*/ 6 w 13"/>
                  <a:gd name="T17" fmla="*/ 4 h 17"/>
                  <a:gd name="T18" fmla="*/ 4 w 13"/>
                  <a:gd name="T19" fmla="*/ 3 h 17"/>
                  <a:gd name="T20" fmla="*/ 4 w 13"/>
                  <a:gd name="T21" fmla="*/ 1 h 17"/>
                  <a:gd name="T22" fmla="*/ 3 w 13"/>
                  <a:gd name="T23" fmla="*/ 1 h 17"/>
                  <a:gd name="T24" fmla="*/ 1 w 13"/>
                  <a:gd name="T25" fmla="*/ 0 h 17"/>
                  <a:gd name="T26" fmla="*/ 1 w 13"/>
                  <a:gd name="T27" fmla="*/ 2 h 17"/>
                  <a:gd name="T28" fmla="*/ 2 w 13"/>
                  <a:gd name="T29" fmla="*/ 3 h 17"/>
                  <a:gd name="T30" fmla="*/ 2 w 13"/>
                  <a:gd name="T31" fmla="*/ 4 h 17"/>
                  <a:gd name="T32" fmla="*/ 1 w 13"/>
                  <a:gd name="T33" fmla="*/ 5 h 17"/>
                  <a:gd name="T34" fmla="*/ 2 w 13"/>
                  <a:gd name="T35" fmla="*/ 6 h 17"/>
                  <a:gd name="T36" fmla="*/ 2 w 13"/>
                  <a:gd name="T37" fmla="*/ 8 h 17"/>
                  <a:gd name="T38" fmla="*/ 3 w 13"/>
                  <a:gd name="T39" fmla="*/ 9 h 17"/>
                  <a:gd name="T40" fmla="*/ 4 w 13"/>
                  <a:gd name="T41" fmla="*/ 12 h 17"/>
                  <a:gd name="T42" fmla="*/ 3 w 13"/>
                  <a:gd name="T43" fmla="*/ 14 h 17"/>
                  <a:gd name="T44" fmla="*/ 5 w 13"/>
                  <a:gd name="T45" fmla="*/ 13 h 17"/>
                  <a:gd name="T46" fmla="*/ 6 w 13"/>
                  <a:gd name="T47" fmla="*/ 13 h 17"/>
                  <a:gd name="T48" fmla="*/ 8 w 13"/>
                  <a:gd name="T49" fmla="*/ 12 h 17"/>
                  <a:gd name="T50" fmla="*/ 8 w 13"/>
                  <a:gd name="T51" fmla="*/ 11 h 17"/>
                  <a:gd name="T52" fmla="*/ 9 w 13"/>
                  <a:gd name="T53" fmla="*/ 10 h 17"/>
                  <a:gd name="T54" fmla="*/ 10 w 13"/>
                  <a:gd name="T55" fmla="*/ 12 h 17"/>
                  <a:gd name="T56" fmla="*/ 11 w 13"/>
                  <a:gd name="T57" fmla="*/ 15 h 17"/>
                  <a:gd name="T58" fmla="*/ 12 w 13"/>
                  <a:gd name="T59" fmla="*/ 17 h 17"/>
                  <a:gd name="T60" fmla="*/ 13 w 13"/>
                  <a:gd name="T61" fmla="*/ 16 h 17"/>
                  <a:gd name="T62" fmla="*/ 13 w 13"/>
                  <a:gd name="T63" fmla="*/ 13 h 17"/>
                  <a:gd name="T64" fmla="*/ 13 w 13"/>
                  <a:gd name="T6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7">
                    <a:moveTo>
                      <a:pt x="13" y="11"/>
                    </a:moveTo>
                    <a:cubicBezTo>
                      <a:pt x="12" y="10"/>
                      <a:pt x="12" y="11"/>
                      <a:pt x="12" y="10"/>
                    </a:cubicBezTo>
                    <a:cubicBezTo>
                      <a:pt x="11" y="10"/>
                      <a:pt x="12" y="10"/>
                      <a:pt x="12" y="9"/>
                    </a:cubicBezTo>
                    <a:cubicBezTo>
                      <a:pt x="12" y="9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1" y="9"/>
                      <a:pt x="10" y="9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0" y="4"/>
                      <a:pt x="10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5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9" y="11"/>
                      <a:pt x="8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11" y="12"/>
                      <a:pt x="11" y="12"/>
                      <a:pt x="11" y="13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6"/>
                      <a:pt x="13" y="16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0" name="Freeform 310"/>
              <p:cNvSpPr>
                <a:spLocks/>
              </p:cNvSpPr>
              <p:nvPr/>
            </p:nvSpPr>
            <p:spPr bwMode="auto">
              <a:xfrm>
                <a:off x="7486651" y="2038351"/>
                <a:ext cx="22225" cy="11113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1 w 2"/>
                  <a:gd name="T11" fmla="*/ 1 h 1"/>
                  <a:gd name="T12" fmla="*/ 2 w 2"/>
                  <a:gd name="T13" fmla="*/ 1 h 1"/>
                  <a:gd name="T14" fmla="*/ 2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1" name="Freeform 311"/>
              <p:cNvSpPr>
                <a:spLocks/>
              </p:cNvSpPr>
              <p:nvPr/>
            </p:nvSpPr>
            <p:spPr bwMode="auto">
              <a:xfrm>
                <a:off x="7432676" y="1876426"/>
                <a:ext cx="119063" cy="161925"/>
              </a:xfrm>
              <a:custGeom>
                <a:avLst/>
                <a:gdLst>
                  <a:gd name="T0" fmla="*/ 1 w 11"/>
                  <a:gd name="T1" fmla="*/ 4 h 15"/>
                  <a:gd name="T2" fmla="*/ 2 w 11"/>
                  <a:gd name="T3" fmla="*/ 5 h 15"/>
                  <a:gd name="T4" fmla="*/ 1 w 11"/>
                  <a:gd name="T5" fmla="*/ 6 h 15"/>
                  <a:gd name="T6" fmla="*/ 1 w 11"/>
                  <a:gd name="T7" fmla="*/ 7 h 15"/>
                  <a:gd name="T8" fmla="*/ 2 w 11"/>
                  <a:gd name="T9" fmla="*/ 8 h 15"/>
                  <a:gd name="T10" fmla="*/ 3 w 11"/>
                  <a:gd name="T11" fmla="*/ 9 h 15"/>
                  <a:gd name="T12" fmla="*/ 3 w 11"/>
                  <a:gd name="T13" fmla="*/ 11 h 15"/>
                  <a:gd name="T14" fmla="*/ 3 w 11"/>
                  <a:gd name="T15" fmla="*/ 12 h 15"/>
                  <a:gd name="T16" fmla="*/ 3 w 11"/>
                  <a:gd name="T17" fmla="*/ 13 h 15"/>
                  <a:gd name="T18" fmla="*/ 4 w 11"/>
                  <a:gd name="T19" fmla="*/ 14 h 15"/>
                  <a:gd name="T20" fmla="*/ 5 w 11"/>
                  <a:gd name="T21" fmla="*/ 15 h 15"/>
                  <a:gd name="T22" fmla="*/ 6 w 11"/>
                  <a:gd name="T23" fmla="*/ 14 h 15"/>
                  <a:gd name="T24" fmla="*/ 5 w 11"/>
                  <a:gd name="T25" fmla="*/ 13 h 15"/>
                  <a:gd name="T26" fmla="*/ 6 w 11"/>
                  <a:gd name="T27" fmla="*/ 12 h 15"/>
                  <a:gd name="T28" fmla="*/ 7 w 11"/>
                  <a:gd name="T29" fmla="*/ 12 h 15"/>
                  <a:gd name="T30" fmla="*/ 9 w 11"/>
                  <a:gd name="T31" fmla="*/ 11 h 15"/>
                  <a:gd name="T32" fmla="*/ 10 w 11"/>
                  <a:gd name="T33" fmla="*/ 11 h 15"/>
                  <a:gd name="T34" fmla="*/ 11 w 11"/>
                  <a:gd name="T35" fmla="*/ 11 h 15"/>
                  <a:gd name="T36" fmla="*/ 11 w 11"/>
                  <a:gd name="T37" fmla="*/ 10 h 15"/>
                  <a:gd name="T38" fmla="*/ 11 w 11"/>
                  <a:gd name="T39" fmla="*/ 8 h 15"/>
                  <a:gd name="T40" fmla="*/ 10 w 11"/>
                  <a:gd name="T41" fmla="*/ 7 h 15"/>
                  <a:gd name="T42" fmla="*/ 9 w 11"/>
                  <a:gd name="T43" fmla="*/ 6 h 15"/>
                  <a:gd name="T44" fmla="*/ 8 w 11"/>
                  <a:gd name="T45" fmla="*/ 4 h 15"/>
                  <a:gd name="T46" fmla="*/ 7 w 11"/>
                  <a:gd name="T47" fmla="*/ 3 h 15"/>
                  <a:gd name="T48" fmla="*/ 6 w 11"/>
                  <a:gd name="T49" fmla="*/ 2 h 15"/>
                  <a:gd name="T50" fmla="*/ 5 w 11"/>
                  <a:gd name="T51" fmla="*/ 2 h 15"/>
                  <a:gd name="T52" fmla="*/ 4 w 11"/>
                  <a:gd name="T53" fmla="*/ 1 h 15"/>
                  <a:gd name="T54" fmla="*/ 3 w 11"/>
                  <a:gd name="T55" fmla="*/ 0 h 15"/>
                  <a:gd name="T56" fmla="*/ 3 w 11"/>
                  <a:gd name="T57" fmla="*/ 0 h 15"/>
                  <a:gd name="T58" fmla="*/ 2 w 11"/>
                  <a:gd name="T59" fmla="*/ 1 h 15"/>
                  <a:gd name="T60" fmla="*/ 1 w 11"/>
                  <a:gd name="T61" fmla="*/ 2 h 15"/>
                  <a:gd name="T62" fmla="*/ 1 w 11"/>
                  <a:gd name="T63" fmla="*/ 3 h 15"/>
                  <a:gd name="T64" fmla="*/ 0 w 11"/>
                  <a:gd name="T65" fmla="*/ 3 h 15"/>
                  <a:gd name="T66" fmla="*/ 1 w 11"/>
                  <a:gd name="T67" fmla="*/ 4 h 15"/>
                  <a:gd name="T68" fmla="*/ 1 w 11"/>
                  <a:gd name="T6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" h="15">
                    <a:moveTo>
                      <a:pt x="1" y="4"/>
                    </a:moveTo>
                    <a:cubicBezTo>
                      <a:pt x="2" y="4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5" y="14"/>
                      <a:pt x="5" y="13"/>
                    </a:cubicBezTo>
                    <a:cubicBezTo>
                      <a:pt x="5" y="13"/>
                      <a:pt x="5" y="13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8" y="5"/>
                      <a:pt x="8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2" name="Freeform 312"/>
              <p:cNvSpPr>
                <a:spLocks/>
              </p:cNvSpPr>
              <p:nvPr/>
            </p:nvSpPr>
            <p:spPr bwMode="auto">
              <a:xfrm>
                <a:off x="7432676" y="19081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3" name="Freeform 313"/>
              <p:cNvSpPr>
                <a:spLocks/>
              </p:cNvSpPr>
              <p:nvPr/>
            </p:nvSpPr>
            <p:spPr bwMode="auto">
              <a:xfrm>
                <a:off x="6375401" y="2784476"/>
                <a:ext cx="63500" cy="119063"/>
              </a:xfrm>
              <a:custGeom>
                <a:avLst/>
                <a:gdLst>
                  <a:gd name="T0" fmla="*/ 5 w 6"/>
                  <a:gd name="T1" fmla="*/ 6 h 11"/>
                  <a:gd name="T2" fmla="*/ 5 w 6"/>
                  <a:gd name="T3" fmla="*/ 6 h 11"/>
                  <a:gd name="T4" fmla="*/ 4 w 6"/>
                  <a:gd name="T5" fmla="*/ 4 h 11"/>
                  <a:gd name="T6" fmla="*/ 3 w 6"/>
                  <a:gd name="T7" fmla="*/ 4 h 11"/>
                  <a:gd name="T8" fmla="*/ 3 w 6"/>
                  <a:gd name="T9" fmla="*/ 2 h 11"/>
                  <a:gd name="T10" fmla="*/ 2 w 6"/>
                  <a:gd name="T11" fmla="*/ 2 h 11"/>
                  <a:gd name="T12" fmla="*/ 2 w 6"/>
                  <a:gd name="T13" fmla="*/ 1 h 11"/>
                  <a:gd name="T14" fmla="*/ 2 w 6"/>
                  <a:gd name="T15" fmla="*/ 0 h 11"/>
                  <a:gd name="T16" fmla="*/ 0 w 6"/>
                  <a:gd name="T17" fmla="*/ 0 h 11"/>
                  <a:gd name="T18" fmla="*/ 1 w 6"/>
                  <a:gd name="T19" fmla="*/ 1 h 11"/>
                  <a:gd name="T20" fmla="*/ 1 w 6"/>
                  <a:gd name="T21" fmla="*/ 2 h 11"/>
                  <a:gd name="T22" fmla="*/ 1 w 6"/>
                  <a:gd name="T23" fmla="*/ 2 h 11"/>
                  <a:gd name="T24" fmla="*/ 1 w 6"/>
                  <a:gd name="T25" fmla="*/ 4 h 11"/>
                  <a:gd name="T26" fmla="*/ 0 w 6"/>
                  <a:gd name="T27" fmla="*/ 5 h 11"/>
                  <a:gd name="T28" fmla="*/ 1 w 6"/>
                  <a:gd name="T29" fmla="*/ 6 h 11"/>
                  <a:gd name="T30" fmla="*/ 0 w 6"/>
                  <a:gd name="T31" fmla="*/ 7 h 11"/>
                  <a:gd name="T32" fmla="*/ 1 w 6"/>
                  <a:gd name="T33" fmla="*/ 8 h 11"/>
                  <a:gd name="T34" fmla="*/ 1 w 6"/>
                  <a:gd name="T35" fmla="*/ 9 h 11"/>
                  <a:gd name="T36" fmla="*/ 1 w 6"/>
                  <a:gd name="T37" fmla="*/ 9 h 11"/>
                  <a:gd name="T38" fmla="*/ 1 w 6"/>
                  <a:gd name="T39" fmla="*/ 10 h 11"/>
                  <a:gd name="T40" fmla="*/ 1 w 6"/>
                  <a:gd name="T41" fmla="*/ 11 h 11"/>
                  <a:gd name="T42" fmla="*/ 2 w 6"/>
                  <a:gd name="T43" fmla="*/ 11 h 11"/>
                  <a:gd name="T44" fmla="*/ 3 w 6"/>
                  <a:gd name="T45" fmla="*/ 11 h 11"/>
                  <a:gd name="T46" fmla="*/ 4 w 6"/>
                  <a:gd name="T47" fmla="*/ 10 h 11"/>
                  <a:gd name="T48" fmla="*/ 5 w 6"/>
                  <a:gd name="T49" fmla="*/ 9 h 11"/>
                  <a:gd name="T50" fmla="*/ 5 w 6"/>
                  <a:gd name="T51" fmla="*/ 9 h 11"/>
                  <a:gd name="T52" fmla="*/ 5 w 6"/>
                  <a:gd name="T53" fmla="*/ 8 h 11"/>
                  <a:gd name="T54" fmla="*/ 5 w 6"/>
                  <a:gd name="T5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11">
                    <a:moveTo>
                      <a:pt x="5" y="6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3"/>
                      <a:pt x="4" y="3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10"/>
                      <a:pt x="4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5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4" name="Freeform 314"/>
              <p:cNvSpPr>
                <a:spLocks/>
              </p:cNvSpPr>
              <p:nvPr/>
            </p:nvSpPr>
            <p:spPr bwMode="auto">
              <a:xfrm>
                <a:off x="6935789" y="2362201"/>
                <a:ext cx="249238" cy="465138"/>
              </a:xfrm>
              <a:custGeom>
                <a:avLst/>
                <a:gdLst>
                  <a:gd name="T0" fmla="*/ 17 w 23"/>
                  <a:gd name="T1" fmla="*/ 19 h 43"/>
                  <a:gd name="T2" fmla="*/ 15 w 23"/>
                  <a:gd name="T3" fmla="*/ 18 h 43"/>
                  <a:gd name="T4" fmla="*/ 14 w 23"/>
                  <a:gd name="T5" fmla="*/ 17 h 43"/>
                  <a:gd name="T6" fmla="*/ 13 w 23"/>
                  <a:gd name="T7" fmla="*/ 15 h 43"/>
                  <a:gd name="T8" fmla="*/ 12 w 23"/>
                  <a:gd name="T9" fmla="*/ 14 h 43"/>
                  <a:gd name="T10" fmla="*/ 11 w 23"/>
                  <a:gd name="T11" fmla="*/ 13 h 43"/>
                  <a:gd name="T12" fmla="*/ 11 w 23"/>
                  <a:gd name="T13" fmla="*/ 11 h 43"/>
                  <a:gd name="T14" fmla="*/ 12 w 23"/>
                  <a:gd name="T15" fmla="*/ 9 h 43"/>
                  <a:gd name="T16" fmla="*/ 13 w 23"/>
                  <a:gd name="T17" fmla="*/ 7 h 43"/>
                  <a:gd name="T18" fmla="*/ 15 w 23"/>
                  <a:gd name="T19" fmla="*/ 6 h 43"/>
                  <a:gd name="T20" fmla="*/ 16 w 23"/>
                  <a:gd name="T21" fmla="*/ 5 h 43"/>
                  <a:gd name="T22" fmla="*/ 14 w 23"/>
                  <a:gd name="T23" fmla="*/ 5 h 43"/>
                  <a:gd name="T24" fmla="*/ 12 w 23"/>
                  <a:gd name="T25" fmla="*/ 3 h 43"/>
                  <a:gd name="T26" fmla="*/ 12 w 23"/>
                  <a:gd name="T27" fmla="*/ 2 h 43"/>
                  <a:gd name="T28" fmla="*/ 10 w 23"/>
                  <a:gd name="T29" fmla="*/ 1 h 43"/>
                  <a:gd name="T30" fmla="*/ 8 w 23"/>
                  <a:gd name="T31" fmla="*/ 0 h 43"/>
                  <a:gd name="T32" fmla="*/ 6 w 23"/>
                  <a:gd name="T33" fmla="*/ 1 h 43"/>
                  <a:gd name="T34" fmla="*/ 4 w 23"/>
                  <a:gd name="T35" fmla="*/ 2 h 43"/>
                  <a:gd name="T36" fmla="*/ 2 w 23"/>
                  <a:gd name="T37" fmla="*/ 2 h 43"/>
                  <a:gd name="T38" fmla="*/ 1 w 23"/>
                  <a:gd name="T39" fmla="*/ 3 h 43"/>
                  <a:gd name="T40" fmla="*/ 1 w 23"/>
                  <a:gd name="T41" fmla="*/ 3 h 43"/>
                  <a:gd name="T42" fmla="*/ 3 w 23"/>
                  <a:gd name="T43" fmla="*/ 5 h 43"/>
                  <a:gd name="T44" fmla="*/ 4 w 23"/>
                  <a:gd name="T45" fmla="*/ 7 h 43"/>
                  <a:gd name="T46" fmla="*/ 6 w 23"/>
                  <a:gd name="T47" fmla="*/ 7 h 43"/>
                  <a:gd name="T48" fmla="*/ 7 w 23"/>
                  <a:gd name="T49" fmla="*/ 8 h 43"/>
                  <a:gd name="T50" fmla="*/ 9 w 23"/>
                  <a:gd name="T51" fmla="*/ 9 h 43"/>
                  <a:gd name="T52" fmla="*/ 9 w 23"/>
                  <a:gd name="T53" fmla="*/ 13 h 43"/>
                  <a:gd name="T54" fmla="*/ 11 w 23"/>
                  <a:gd name="T55" fmla="*/ 15 h 43"/>
                  <a:gd name="T56" fmla="*/ 12 w 23"/>
                  <a:gd name="T57" fmla="*/ 17 h 43"/>
                  <a:gd name="T58" fmla="*/ 13 w 23"/>
                  <a:gd name="T59" fmla="*/ 18 h 43"/>
                  <a:gd name="T60" fmla="*/ 15 w 23"/>
                  <a:gd name="T61" fmla="*/ 20 h 43"/>
                  <a:gd name="T62" fmla="*/ 16 w 23"/>
                  <a:gd name="T63" fmla="*/ 21 h 43"/>
                  <a:gd name="T64" fmla="*/ 16 w 23"/>
                  <a:gd name="T65" fmla="*/ 22 h 43"/>
                  <a:gd name="T66" fmla="*/ 17 w 23"/>
                  <a:gd name="T67" fmla="*/ 24 h 43"/>
                  <a:gd name="T68" fmla="*/ 16 w 23"/>
                  <a:gd name="T69" fmla="*/ 26 h 43"/>
                  <a:gd name="T70" fmla="*/ 17 w 23"/>
                  <a:gd name="T71" fmla="*/ 27 h 43"/>
                  <a:gd name="T72" fmla="*/ 18 w 23"/>
                  <a:gd name="T73" fmla="*/ 28 h 43"/>
                  <a:gd name="T74" fmla="*/ 18 w 23"/>
                  <a:gd name="T75" fmla="*/ 30 h 43"/>
                  <a:gd name="T76" fmla="*/ 17 w 23"/>
                  <a:gd name="T77" fmla="*/ 32 h 43"/>
                  <a:gd name="T78" fmla="*/ 16 w 23"/>
                  <a:gd name="T79" fmla="*/ 32 h 43"/>
                  <a:gd name="T80" fmla="*/ 15 w 23"/>
                  <a:gd name="T81" fmla="*/ 33 h 43"/>
                  <a:gd name="T82" fmla="*/ 14 w 23"/>
                  <a:gd name="T83" fmla="*/ 34 h 43"/>
                  <a:gd name="T84" fmla="*/ 13 w 23"/>
                  <a:gd name="T85" fmla="*/ 35 h 43"/>
                  <a:gd name="T86" fmla="*/ 12 w 23"/>
                  <a:gd name="T87" fmla="*/ 36 h 43"/>
                  <a:gd name="T88" fmla="*/ 10 w 23"/>
                  <a:gd name="T89" fmla="*/ 37 h 43"/>
                  <a:gd name="T90" fmla="*/ 11 w 23"/>
                  <a:gd name="T91" fmla="*/ 38 h 43"/>
                  <a:gd name="T92" fmla="*/ 12 w 23"/>
                  <a:gd name="T93" fmla="*/ 39 h 43"/>
                  <a:gd name="T94" fmla="*/ 11 w 23"/>
                  <a:gd name="T95" fmla="*/ 40 h 43"/>
                  <a:gd name="T96" fmla="*/ 12 w 23"/>
                  <a:gd name="T97" fmla="*/ 42 h 43"/>
                  <a:gd name="T98" fmla="*/ 14 w 23"/>
                  <a:gd name="T99" fmla="*/ 41 h 43"/>
                  <a:gd name="T100" fmla="*/ 15 w 23"/>
                  <a:gd name="T101" fmla="*/ 41 h 43"/>
                  <a:gd name="T102" fmla="*/ 15 w 23"/>
                  <a:gd name="T103" fmla="*/ 40 h 43"/>
                  <a:gd name="T104" fmla="*/ 17 w 23"/>
                  <a:gd name="T105" fmla="*/ 38 h 43"/>
                  <a:gd name="T106" fmla="*/ 18 w 23"/>
                  <a:gd name="T107" fmla="*/ 37 h 43"/>
                  <a:gd name="T108" fmla="*/ 21 w 23"/>
                  <a:gd name="T109" fmla="*/ 35 h 43"/>
                  <a:gd name="T110" fmla="*/ 23 w 23"/>
                  <a:gd name="T111" fmla="*/ 33 h 43"/>
                  <a:gd name="T112" fmla="*/ 23 w 23"/>
                  <a:gd name="T113" fmla="*/ 31 h 43"/>
                  <a:gd name="T114" fmla="*/ 22 w 23"/>
                  <a:gd name="T115" fmla="*/ 29 h 43"/>
                  <a:gd name="T116" fmla="*/ 21 w 23"/>
                  <a:gd name="T117" fmla="*/ 26 h 43"/>
                  <a:gd name="T118" fmla="*/ 20 w 23"/>
                  <a:gd name="T119" fmla="*/ 23 h 43"/>
                  <a:gd name="T120" fmla="*/ 19 w 23"/>
                  <a:gd name="T121" fmla="*/ 21 h 43"/>
                  <a:gd name="T122" fmla="*/ 18 w 23"/>
                  <a:gd name="T123" fmla="*/ 20 h 43"/>
                  <a:gd name="T124" fmla="*/ 17 w 23"/>
                  <a:gd name="T125" fmla="*/ 1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" h="43">
                    <a:moveTo>
                      <a:pt x="17" y="19"/>
                    </a:move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3"/>
                      <a:pt x="11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2" y="9"/>
                      <a:pt x="12" y="8"/>
                      <a:pt x="13" y="8"/>
                    </a:cubicBezTo>
                    <a:cubicBezTo>
                      <a:pt x="13" y="8"/>
                      <a:pt x="12" y="7"/>
                      <a:pt x="13" y="7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4" y="7"/>
                      <a:pt x="14" y="6"/>
                      <a:pt x="15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2" y="2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4" y="7"/>
                      <a:pt x="5" y="8"/>
                      <a:pt x="5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9" y="13"/>
                      <a:pt x="9" y="14"/>
                      <a:pt x="10" y="14"/>
                    </a:cubicBezTo>
                    <a:cubicBezTo>
                      <a:pt x="10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3" y="18"/>
                      <a:pt x="13" y="18"/>
                    </a:cubicBezTo>
                    <a:cubicBezTo>
                      <a:pt x="13" y="18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2"/>
                      <a:pt x="16" y="22"/>
                    </a:cubicBezTo>
                    <a:cubicBezTo>
                      <a:pt x="16" y="22"/>
                      <a:pt x="17" y="22"/>
                      <a:pt x="17" y="23"/>
                    </a:cubicBezTo>
                    <a:cubicBezTo>
                      <a:pt x="17" y="23"/>
                      <a:pt x="17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7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7"/>
                      <a:pt x="18" y="28"/>
                    </a:cubicBezTo>
                    <a:cubicBezTo>
                      <a:pt x="18" y="28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8" y="30"/>
                    </a:cubicBezTo>
                    <a:cubicBezTo>
                      <a:pt x="18" y="30"/>
                      <a:pt x="18" y="31"/>
                      <a:pt x="18" y="31"/>
                    </a:cubicBezTo>
                    <a:cubicBezTo>
                      <a:pt x="17" y="31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4" y="33"/>
                      <a:pt x="14" y="33"/>
                    </a:cubicBezTo>
                    <a:cubicBezTo>
                      <a:pt x="14" y="33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1" y="36"/>
                      <a:pt x="11" y="36"/>
                    </a:cubicBezTo>
                    <a:cubicBezTo>
                      <a:pt x="11" y="36"/>
                      <a:pt x="11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1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40"/>
                      <a:pt x="11" y="40"/>
                      <a:pt x="11" y="40"/>
                    </a:cubicBezTo>
                    <a:cubicBezTo>
                      <a:pt x="11" y="41"/>
                      <a:pt x="12" y="41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3"/>
                      <a:pt x="12" y="42"/>
                      <a:pt x="13" y="42"/>
                    </a:cubicBezTo>
                    <a:cubicBezTo>
                      <a:pt x="13" y="42"/>
                      <a:pt x="13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5" y="41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7" y="38"/>
                      <a:pt x="16" y="38"/>
                      <a:pt x="17" y="38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8" y="37"/>
                      <a:pt x="18" y="37"/>
                    </a:cubicBezTo>
                    <a:cubicBezTo>
                      <a:pt x="19" y="36"/>
                      <a:pt x="20" y="36"/>
                      <a:pt x="20" y="36"/>
                    </a:cubicBezTo>
                    <a:cubicBezTo>
                      <a:pt x="21" y="36"/>
                      <a:pt x="21" y="35"/>
                      <a:pt x="21" y="35"/>
                    </a:cubicBezTo>
                    <a:cubicBezTo>
                      <a:pt x="21" y="35"/>
                      <a:pt x="22" y="34"/>
                      <a:pt x="22" y="34"/>
                    </a:cubicBezTo>
                    <a:cubicBezTo>
                      <a:pt x="22" y="34"/>
                      <a:pt x="23" y="33"/>
                      <a:pt x="23" y="33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2" y="29"/>
                      <a:pt x="22" y="29"/>
                    </a:cubicBezTo>
                    <a:cubicBezTo>
                      <a:pt x="22" y="28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1" y="26"/>
                    </a:cubicBezTo>
                    <a:cubicBezTo>
                      <a:pt x="21" y="25"/>
                      <a:pt x="21" y="25"/>
                      <a:pt x="21" y="24"/>
                    </a:cubicBezTo>
                    <a:cubicBezTo>
                      <a:pt x="21" y="24"/>
                      <a:pt x="21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19" y="22"/>
                      <a:pt x="20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8" y="20"/>
                    </a:cubicBezTo>
                    <a:cubicBezTo>
                      <a:pt x="18" y="20"/>
                      <a:pt x="17" y="20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5" name="Freeform 315"/>
              <p:cNvSpPr>
                <a:spLocks/>
              </p:cNvSpPr>
              <p:nvPr/>
            </p:nvSpPr>
            <p:spPr bwMode="auto">
              <a:xfrm>
                <a:off x="2143126" y="2243139"/>
                <a:ext cx="31750" cy="42863"/>
              </a:xfrm>
              <a:custGeom>
                <a:avLst/>
                <a:gdLst>
                  <a:gd name="T0" fmla="*/ 1 w 3"/>
                  <a:gd name="T1" fmla="*/ 3 h 4"/>
                  <a:gd name="T2" fmla="*/ 2 w 3"/>
                  <a:gd name="T3" fmla="*/ 3 h 4"/>
                  <a:gd name="T4" fmla="*/ 2 w 3"/>
                  <a:gd name="T5" fmla="*/ 2 h 4"/>
                  <a:gd name="T6" fmla="*/ 3 w 3"/>
                  <a:gd name="T7" fmla="*/ 2 h 4"/>
                  <a:gd name="T8" fmla="*/ 2 w 3"/>
                  <a:gd name="T9" fmla="*/ 1 h 4"/>
                  <a:gd name="T10" fmla="*/ 2 w 3"/>
                  <a:gd name="T11" fmla="*/ 0 h 4"/>
                  <a:gd name="T12" fmla="*/ 1 w 3"/>
                  <a:gd name="T13" fmla="*/ 0 h 4"/>
                  <a:gd name="T14" fmla="*/ 1 w 3"/>
                  <a:gd name="T15" fmla="*/ 2 h 4"/>
                  <a:gd name="T16" fmla="*/ 1 w 3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6" name="Freeform 316"/>
              <p:cNvSpPr>
                <a:spLocks/>
              </p:cNvSpPr>
              <p:nvPr/>
            </p:nvSpPr>
            <p:spPr bwMode="auto">
              <a:xfrm>
                <a:off x="2152651" y="2297114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7" name="Freeform 317"/>
              <p:cNvSpPr>
                <a:spLocks/>
              </p:cNvSpPr>
              <p:nvPr/>
            </p:nvSpPr>
            <p:spPr bwMode="auto">
              <a:xfrm>
                <a:off x="2174876" y="2286001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0 h 2"/>
                  <a:gd name="T14" fmla="*/ 0 w 1"/>
                  <a:gd name="T15" fmla="*/ 1 h 2"/>
                  <a:gd name="T16" fmla="*/ 0 w 1"/>
                  <a:gd name="T17" fmla="*/ 1 h 2"/>
                  <a:gd name="T18" fmla="*/ 0 w 1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8" name="Freeform 318"/>
              <p:cNvSpPr>
                <a:spLocks/>
              </p:cNvSpPr>
              <p:nvPr/>
            </p:nvSpPr>
            <p:spPr bwMode="auto">
              <a:xfrm>
                <a:off x="2132014" y="2330451"/>
                <a:ext cx="11113" cy="952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9" name="Freeform 319"/>
              <p:cNvSpPr>
                <a:spLocks/>
              </p:cNvSpPr>
              <p:nvPr/>
            </p:nvSpPr>
            <p:spPr bwMode="auto">
              <a:xfrm>
                <a:off x="2120901" y="2308226"/>
                <a:ext cx="22225" cy="22225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  <a:gd name="T10" fmla="*/ 0 w 2"/>
                  <a:gd name="T11" fmla="*/ 0 h 2"/>
                  <a:gd name="T12" fmla="*/ 0 w 2"/>
                  <a:gd name="T13" fmla="*/ 1 h 2"/>
                  <a:gd name="T14" fmla="*/ 0 w 2"/>
                  <a:gd name="T15" fmla="*/ 1 h 2"/>
                  <a:gd name="T16" fmla="*/ 0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0" name="Freeform 320"/>
              <p:cNvSpPr>
                <a:spLocks/>
              </p:cNvSpPr>
              <p:nvPr/>
            </p:nvSpPr>
            <p:spPr bwMode="auto">
              <a:xfrm>
                <a:off x="2197101" y="2351089"/>
                <a:ext cx="9525" cy="2222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1" name="Freeform 321"/>
              <p:cNvSpPr>
                <a:spLocks/>
              </p:cNvSpPr>
              <p:nvPr/>
            </p:nvSpPr>
            <p:spPr bwMode="auto">
              <a:xfrm>
                <a:off x="2217739" y="2373314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1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2" name="Freeform 322"/>
              <p:cNvSpPr>
                <a:spLocks/>
              </p:cNvSpPr>
              <p:nvPr/>
            </p:nvSpPr>
            <p:spPr bwMode="auto">
              <a:xfrm>
                <a:off x="2530476" y="2708276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3" name="Freeform 323"/>
              <p:cNvSpPr>
                <a:spLocks/>
              </p:cNvSpPr>
              <p:nvPr/>
            </p:nvSpPr>
            <p:spPr bwMode="auto">
              <a:xfrm>
                <a:off x="2552701" y="2622551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4" name="Freeform 324"/>
              <p:cNvSpPr>
                <a:spLocks/>
              </p:cNvSpPr>
              <p:nvPr/>
            </p:nvSpPr>
            <p:spPr bwMode="auto">
              <a:xfrm>
                <a:off x="2530476" y="2578101"/>
                <a:ext cx="22225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1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5" name="Freeform 325"/>
              <p:cNvSpPr>
                <a:spLocks/>
              </p:cNvSpPr>
              <p:nvPr/>
            </p:nvSpPr>
            <p:spPr bwMode="auto">
              <a:xfrm>
                <a:off x="2197101" y="2459039"/>
                <a:ext cx="85725" cy="65088"/>
              </a:xfrm>
              <a:custGeom>
                <a:avLst/>
                <a:gdLst>
                  <a:gd name="T0" fmla="*/ 1 w 8"/>
                  <a:gd name="T1" fmla="*/ 5 h 6"/>
                  <a:gd name="T2" fmla="*/ 2 w 8"/>
                  <a:gd name="T3" fmla="*/ 5 h 6"/>
                  <a:gd name="T4" fmla="*/ 4 w 8"/>
                  <a:gd name="T5" fmla="*/ 5 h 6"/>
                  <a:gd name="T6" fmla="*/ 5 w 8"/>
                  <a:gd name="T7" fmla="*/ 6 h 6"/>
                  <a:gd name="T8" fmla="*/ 6 w 8"/>
                  <a:gd name="T9" fmla="*/ 6 h 6"/>
                  <a:gd name="T10" fmla="*/ 7 w 8"/>
                  <a:gd name="T11" fmla="*/ 6 h 6"/>
                  <a:gd name="T12" fmla="*/ 7 w 8"/>
                  <a:gd name="T13" fmla="*/ 5 h 6"/>
                  <a:gd name="T14" fmla="*/ 7 w 8"/>
                  <a:gd name="T15" fmla="*/ 4 h 6"/>
                  <a:gd name="T16" fmla="*/ 7 w 8"/>
                  <a:gd name="T17" fmla="*/ 3 h 6"/>
                  <a:gd name="T18" fmla="*/ 8 w 8"/>
                  <a:gd name="T19" fmla="*/ 2 h 6"/>
                  <a:gd name="T20" fmla="*/ 8 w 8"/>
                  <a:gd name="T21" fmla="*/ 1 h 6"/>
                  <a:gd name="T22" fmla="*/ 8 w 8"/>
                  <a:gd name="T23" fmla="*/ 0 h 6"/>
                  <a:gd name="T24" fmla="*/ 6 w 8"/>
                  <a:gd name="T25" fmla="*/ 0 h 6"/>
                  <a:gd name="T26" fmla="*/ 5 w 8"/>
                  <a:gd name="T27" fmla="*/ 0 h 6"/>
                  <a:gd name="T28" fmla="*/ 3 w 8"/>
                  <a:gd name="T29" fmla="*/ 1 h 6"/>
                  <a:gd name="T30" fmla="*/ 3 w 8"/>
                  <a:gd name="T31" fmla="*/ 1 h 6"/>
                  <a:gd name="T32" fmla="*/ 4 w 8"/>
                  <a:gd name="T33" fmla="*/ 2 h 6"/>
                  <a:gd name="T34" fmla="*/ 5 w 8"/>
                  <a:gd name="T35" fmla="*/ 2 h 6"/>
                  <a:gd name="T36" fmla="*/ 5 w 8"/>
                  <a:gd name="T37" fmla="*/ 3 h 6"/>
                  <a:gd name="T38" fmla="*/ 5 w 8"/>
                  <a:gd name="T39" fmla="*/ 3 h 6"/>
                  <a:gd name="T40" fmla="*/ 6 w 8"/>
                  <a:gd name="T41" fmla="*/ 4 h 6"/>
                  <a:gd name="T42" fmla="*/ 5 w 8"/>
                  <a:gd name="T43" fmla="*/ 4 h 6"/>
                  <a:gd name="T44" fmla="*/ 4 w 8"/>
                  <a:gd name="T45" fmla="*/ 4 h 6"/>
                  <a:gd name="T46" fmla="*/ 3 w 8"/>
                  <a:gd name="T47" fmla="*/ 4 h 6"/>
                  <a:gd name="T48" fmla="*/ 1 w 8"/>
                  <a:gd name="T49" fmla="*/ 4 h 6"/>
                  <a:gd name="T50" fmla="*/ 0 w 8"/>
                  <a:gd name="T51" fmla="*/ 4 h 6"/>
                  <a:gd name="T52" fmla="*/ 0 w 8"/>
                  <a:gd name="T53" fmla="*/ 5 h 6"/>
                  <a:gd name="T54" fmla="*/ 1 w 8"/>
                  <a:gd name="T5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4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3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5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6" name="Freeform 326"/>
              <p:cNvSpPr>
                <a:spLocks/>
              </p:cNvSpPr>
              <p:nvPr/>
            </p:nvSpPr>
            <p:spPr bwMode="auto">
              <a:xfrm>
                <a:off x="1785939" y="2513014"/>
                <a:ext cx="53975" cy="76200"/>
              </a:xfrm>
              <a:custGeom>
                <a:avLst/>
                <a:gdLst>
                  <a:gd name="T0" fmla="*/ 4 w 5"/>
                  <a:gd name="T1" fmla="*/ 0 h 7"/>
                  <a:gd name="T2" fmla="*/ 3 w 5"/>
                  <a:gd name="T3" fmla="*/ 0 h 7"/>
                  <a:gd name="T4" fmla="*/ 3 w 5"/>
                  <a:gd name="T5" fmla="*/ 0 h 7"/>
                  <a:gd name="T6" fmla="*/ 2 w 5"/>
                  <a:gd name="T7" fmla="*/ 1 h 7"/>
                  <a:gd name="T8" fmla="*/ 1 w 5"/>
                  <a:gd name="T9" fmla="*/ 1 h 7"/>
                  <a:gd name="T10" fmla="*/ 1 w 5"/>
                  <a:gd name="T11" fmla="*/ 3 h 7"/>
                  <a:gd name="T12" fmla="*/ 1 w 5"/>
                  <a:gd name="T13" fmla="*/ 4 h 7"/>
                  <a:gd name="T14" fmla="*/ 0 w 5"/>
                  <a:gd name="T15" fmla="*/ 5 h 7"/>
                  <a:gd name="T16" fmla="*/ 1 w 5"/>
                  <a:gd name="T17" fmla="*/ 7 h 7"/>
                  <a:gd name="T18" fmla="*/ 2 w 5"/>
                  <a:gd name="T19" fmla="*/ 7 h 7"/>
                  <a:gd name="T20" fmla="*/ 2 w 5"/>
                  <a:gd name="T21" fmla="*/ 7 h 7"/>
                  <a:gd name="T22" fmla="*/ 2 w 5"/>
                  <a:gd name="T23" fmla="*/ 6 h 7"/>
                  <a:gd name="T24" fmla="*/ 2 w 5"/>
                  <a:gd name="T25" fmla="*/ 6 h 7"/>
                  <a:gd name="T26" fmla="*/ 4 w 5"/>
                  <a:gd name="T27" fmla="*/ 4 h 7"/>
                  <a:gd name="T28" fmla="*/ 4 w 5"/>
                  <a:gd name="T29" fmla="*/ 3 h 7"/>
                  <a:gd name="T30" fmla="*/ 4 w 5"/>
                  <a:gd name="T31" fmla="*/ 2 h 7"/>
                  <a:gd name="T32" fmla="*/ 5 w 5"/>
                  <a:gd name="T33" fmla="*/ 1 h 7"/>
                  <a:gd name="T34" fmla="*/ 4 w 5"/>
                  <a:gd name="T35" fmla="*/ 0 h 7"/>
                  <a:gd name="T36" fmla="*/ 4 w 5"/>
                  <a:gd name="T3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7" name="Freeform 327"/>
              <p:cNvSpPr>
                <a:spLocks/>
              </p:cNvSpPr>
              <p:nvPr/>
            </p:nvSpPr>
            <p:spPr bwMode="auto">
              <a:xfrm>
                <a:off x="2671764" y="3022601"/>
                <a:ext cx="0" cy="9525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8" name="Freeform 328"/>
              <p:cNvSpPr>
                <a:spLocks/>
              </p:cNvSpPr>
              <p:nvPr/>
            </p:nvSpPr>
            <p:spPr bwMode="auto">
              <a:xfrm>
                <a:off x="2541589" y="2816226"/>
                <a:ext cx="130175" cy="227013"/>
              </a:xfrm>
              <a:custGeom>
                <a:avLst/>
                <a:gdLst>
                  <a:gd name="T0" fmla="*/ 2 w 12"/>
                  <a:gd name="T1" fmla="*/ 3 h 21"/>
                  <a:gd name="T2" fmla="*/ 2 w 12"/>
                  <a:gd name="T3" fmla="*/ 4 h 21"/>
                  <a:gd name="T4" fmla="*/ 2 w 12"/>
                  <a:gd name="T5" fmla="*/ 4 h 21"/>
                  <a:gd name="T6" fmla="*/ 1 w 12"/>
                  <a:gd name="T7" fmla="*/ 5 h 21"/>
                  <a:gd name="T8" fmla="*/ 0 w 12"/>
                  <a:gd name="T9" fmla="*/ 5 h 21"/>
                  <a:gd name="T10" fmla="*/ 0 w 12"/>
                  <a:gd name="T11" fmla="*/ 7 h 21"/>
                  <a:gd name="T12" fmla="*/ 1 w 12"/>
                  <a:gd name="T13" fmla="*/ 9 h 21"/>
                  <a:gd name="T14" fmla="*/ 1 w 12"/>
                  <a:gd name="T15" fmla="*/ 10 h 21"/>
                  <a:gd name="T16" fmla="*/ 1 w 12"/>
                  <a:gd name="T17" fmla="*/ 10 h 21"/>
                  <a:gd name="T18" fmla="*/ 3 w 12"/>
                  <a:gd name="T19" fmla="*/ 10 h 21"/>
                  <a:gd name="T20" fmla="*/ 3 w 12"/>
                  <a:gd name="T21" fmla="*/ 10 h 21"/>
                  <a:gd name="T22" fmla="*/ 3 w 12"/>
                  <a:gd name="T23" fmla="*/ 12 h 21"/>
                  <a:gd name="T24" fmla="*/ 3 w 12"/>
                  <a:gd name="T25" fmla="*/ 13 h 21"/>
                  <a:gd name="T26" fmla="*/ 4 w 12"/>
                  <a:gd name="T27" fmla="*/ 13 h 21"/>
                  <a:gd name="T28" fmla="*/ 4 w 12"/>
                  <a:gd name="T29" fmla="*/ 14 h 21"/>
                  <a:gd name="T30" fmla="*/ 3 w 12"/>
                  <a:gd name="T31" fmla="*/ 15 h 21"/>
                  <a:gd name="T32" fmla="*/ 3 w 12"/>
                  <a:gd name="T33" fmla="*/ 16 h 21"/>
                  <a:gd name="T34" fmla="*/ 3 w 12"/>
                  <a:gd name="T35" fmla="*/ 18 h 21"/>
                  <a:gd name="T36" fmla="*/ 3 w 12"/>
                  <a:gd name="T37" fmla="*/ 18 h 21"/>
                  <a:gd name="T38" fmla="*/ 4 w 12"/>
                  <a:gd name="T39" fmla="*/ 19 h 21"/>
                  <a:gd name="T40" fmla="*/ 4 w 12"/>
                  <a:gd name="T41" fmla="*/ 21 h 21"/>
                  <a:gd name="T42" fmla="*/ 5 w 12"/>
                  <a:gd name="T43" fmla="*/ 21 h 21"/>
                  <a:gd name="T44" fmla="*/ 6 w 12"/>
                  <a:gd name="T45" fmla="*/ 21 h 21"/>
                  <a:gd name="T46" fmla="*/ 7 w 12"/>
                  <a:gd name="T47" fmla="*/ 21 h 21"/>
                  <a:gd name="T48" fmla="*/ 8 w 12"/>
                  <a:gd name="T49" fmla="*/ 20 h 21"/>
                  <a:gd name="T50" fmla="*/ 9 w 12"/>
                  <a:gd name="T51" fmla="*/ 20 h 21"/>
                  <a:gd name="T52" fmla="*/ 10 w 12"/>
                  <a:gd name="T53" fmla="*/ 19 h 21"/>
                  <a:gd name="T54" fmla="*/ 12 w 12"/>
                  <a:gd name="T55" fmla="*/ 19 h 21"/>
                  <a:gd name="T56" fmla="*/ 11 w 12"/>
                  <a:gd name="T57" fmla="*/ 18 h 21"/>
                  <a:gd name="T58" fmla="*/ 10 w 12"/>
                  <a:gd name="T59" fmla="*/ 17 h 21"/>
                  <a:gd name="T60" fmla="*/ 10 w 12"/>
                  <a:gd name="T61" fmla="*/ 16 h 21"/>
                  <a:gd name="T62" fmla="*/ 10 w 12"/>
                  <a:gd name="T63" fmla="*/ 15 h 21"/>
                  <a:gd name="T64" fmla="*/ 9 w 12"/>
                  <a:gd name="T65" fmla="*/ 15 h 21"/>
                  <a:gd name="T66" fmla="*/ 8 w 12"/>
                  <a:gd name="T67" fmla="*/ 14 h 21"/>
                  <a:gd name="T68" fmla="*/ 8 w 12"/>
                  <a:gd name="T69" fmla="*/ 11 h 21"/>
                  <a:gd name="T70" fmla="*/ 9 w 12"/>
                  <a:gd name="T71" fmla="*/ 10 h 21"/>
                  <a:gd name="T72" fmla="*/ 10 w 12"/>
                  <a:gd name="T73" fmla="*/ 11 h 21"/>
                  <a:gd name="T74" fmla="*/ 10 w 12"/>
                  <a:gd name="T75" fmla="*/ 9 h 21"/>
                  <a:gd name="T76" fmla="*/ 10 w 12"/>
                  <a:gd name="T77" fmla="*/ 8 h 21"/>
                  <a:gd name="T78" fmla="*/ 10 w 12"/>
                  <a:gd name="T79" fmla="*/ 7 h 21"/>
                  <a:gd name="T80" fmla="*/ 10 w 12"/>
                  <a:gd name="T81" fmla="*/ 7 h 21"/>
                  <a:gd name="T82" fmla="*/ 10 w 12"/>
                  <a:gd name="T83" fmla="*/ 6 h 21"/>
                  <a:gd name="T84" fmla="*/ 9 w 12"/>
                  <a:gd name="T85" fmla="*/ 6 h 21"/>
                  <a:gd name="T86" fmla="*/ 8 w 12"/>
                  <a:gd name="T87" fmla="*/ 5 h 21"/>
                  <a:gd name="T88" fmla="*/ 8 w 12"/>
                  <a:gd name="T89" fmla="*/ 5 h 21"/>
                  <a:gd name="T90" fmla="*/ 7 w 12"/>
                  <a:gd name="T91" fmla="*/ 4 h 21"/>
                  <a:gd name="T92" fmla="*/ 6 w 12"/>
                  <a:gd name="T93" fmla="*/ 3 h 21"/>
                  <a:gd name="T94" fmla="*/ 6 w 12"/>
                  <a:gd name="T95" fmla="*/ 2 h 21"/>
                  <a:gd name="T96" fmla="*/ 5 w 12"/>
                  <a:gd name="T97" fmla="*/ 1 h 21"/>
                  <a:gd name="T98" fmla="*/ 4 w 12"/>
                  <a:gd name="T99" fmla="*/ 0 h 21"/>
                  <a:gd name="T100" fmla="*/ 4 w 12"/>
                  <a:gd name="T101" fmla="*/ 0 h 21"/>
                  <a:gd name="T102" fmla="*/ 4 w 12"/>
                  <a:gd name="T103" fmla="*/ 1 h 21"/>
                  <a:gd name="T104" fmla="*/ 3 w 12"/>
                  <a:gd name="T105" fmla="*/ 2 h 21"/>
                  <a:gd name="T106" fmla="*/ 2 w 12"/>
                  <a:gd name="T10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" h="21">
                    <a:moveTo>
                      <a:pt x="2" y="3"/>
                    </a:moveTo>
                    <a:cubicBezTo>
                      <a:pt x="2" y="3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8"/>
                      <a:pt x="0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3" y="17"/>
                      <a:pt x="2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3" y="19"/>
                      <a:pt x="4" y="19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6" y="21"/>
                      <a:pt x="7" y="21"/>
                    </a:cubicBezTo>
                    <a:cubicBezTo>
                      <a:pt x="7" y="20"/>
                      <a:pt x="8" y="21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10" y="15"/>
                      <a:pt x="10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3"/>
                      <a:pt x="8" y="12"/>
                      <a:pt x="8" y="11"/>
                    </a:cubicBezTo>
                    <a:cubicBezTo>
                      <a:pt x="8" y="11"/>
                      <a:pt x="8" y="10"/>
                      <a:pt x="9" y="10"/>
                    </a:cubicBezTo>
                    <a:cubicBezTo>
                      <a:pt x="9" y="10"/>
                      <a:pt x="9" y="11"/>
                      <a:pt x="10" y="11"/>
                    </a:cubicBezTo>
                    <a:cubicBezTo>
                      <a:pt x="10" y="11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9" y="6"/>
                      <a:pt x="9" y="6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6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9" name="Freeform 329"/>
              <p:cNvSpPr>
                <a:spLocks/>
              </p:cNvSpPr>
              <p:nvPr/>
            </p:nvSpPr>
            <p:spPr bwMode="auto">
              <a:xfrm>
                <a:off x="1981201" y="3032126"/>
                <a:ext cx="171450" cy="206375"/>
              </a:xfrm>
              <a:custGeom>
                <a:avLst/>
                <a:gdLst>
                  <a:gd name="T0" fmla="*/ 1 w 16"/>
                  <a:gd name="T1" fmla="*/ 11 h 19"/>
                  <a:gd name="T2" fmla="*/ 1 w 16"/>
                  <a:gd name="T3" fmla="*/ 12 h 19"/>
                  <a:gd name="T4" fmla="*/ 2 w 16"/>
                  <a:gd name="T5" fmla="*/ 12 h 19"/>
                  <a:gd name="T6" fmla="*/ 4 w 16"/>
                  <a:gd name="T7" fmla="*/ 13 h 19"/>
                  <a:gd name="T8" fmla="*/ 3 w 16"/>
                  <a:gd name="T9" fmla="*/ 13 h 19"/>
                  <a:gd name="T10" fmla="*/ 3 w 16"/>
                  <a:gd name="T11" fmla="*/ 14 h 19"/>
                  <a:gd name="T12" fmla="*/ 3 w 16"/>
                  <a:gd name="T13" fmla="*/ 14 h 19"/>
                  <a:gd name="T14" fmla="*/ 3 w 16"/>
                  <a:gd name="T15" fmla="*/ 15 h 19"/>
                  <a:gd name="T16" fmla="*/ 4 w 16"/>
                  <a:gd name="T17" fmla="*/ 16 h 19"/>
                  <a:gd name="T18" fmla="*/ 3 w 16"/>
                  <a:gd name="T19" fmla="*/ 16 h 19"/>
                  <a:gd name="T20" fmla="*/ 3 w 16"/>
                  <a:gd name="T21" fmla="*/ 17 h 19"/>
                  <a:gd name="T22" fmla="*/ 4 w 16"/>
                  <a:gd name="T23" fmla="*/ 17 h 19"/>
                  <a:gd name="T24" fmla="*/ 5 w 16"/>
                  <a:gd name="T25" fmla="*/ 18 h 19"/>
                  <a:gd name="T26" fmla="*/ 6 w 16"/>
                  <a:gd name="T27" fmla="*/ 19 h 19"/>
                  <a:gd name="T28" fmla="*/ 7 w 16"/>
                  <a:gd name="T29" fmla="*/ 18 h 19"/>
                  <a:gd name="T30" fmla="*/ 7 w 16"/>
                  <a:gd name="T31" fmla="*/ 17 h 19"/>
                  <a:gd name="T32" fmla="*/ 8 w 16"/>
                  <a:gd name="T33" fmla="*/ 15 h 19"/>
                  <a:gd name="T34" fmla="*/ 9 w 16"/>
                  <a:gd name="T35" fmla="*/ 14 h 19"/>
                  <a:gd name="T36" fmla="*/ 9 w 16"/>
                  <a:gd name="T37" fmla="*/ 13 h 19"/>
                  <a:gd name="T38" fmla="*/ 11 w 16"/>
                  <a:gd name="T39" fmla="*/ 13 h 19"/>
                  <a:gd name="T40" fmla="*/ 12 w 16"/>
                  <a:gd name="T41" fmla="*/ 12 h 19"/>
                  <a:gd name="T42" fmla="*/ 13 w 16"/>
                  <a:gd name="T43" fmla="*/ 12 h 19"/>
                  <a:gd name="T44" fmla="*/ 14 w 16"/>
                  <a:gd name="T45" fmla="*/ 11 h 19"/>
                  <a:gd name="T46" fmla="*/ 15 w 16"/>
                  <a:gd name="T47" fmla="*/ 10 h 19"/>
                  <a:gd name="T48" fmla="*/ 15 w 16"/>
                  <a:gd name="T49" fmla="*/ 9 h 19"/>
                  <a:gd name="T50" fmla="*/ 15 w 16"/>
                  <a:gd name="T51" fmla="*/ 7 h 19"/>
                  <a:gd name="T52" fmla="*/ 16 w 16"/>
                  <a:gd name="T53" fmla="*/ 6 h 19"/>
                  <a:gd name="T54" fmla="*/ 15 w 16"/>
                  <a:gd name="T55" fmla="*/ 5 h 19"/>
                  <a:gd name="T56" fmla="*/ 15 w 16"/>
                  <a:gd name="T57" fmla="*/ 5 h 19"/>
                  <a:gd name="T58" fmla="*/ 14 w 16"/>
                  <a:gd name="T59" fmla="*/ 4 h 19"/>
                  <a:gd name="T60" fmla="*/ 13 w 16"/>
                  <a:gd name="T61" fmla="*/ 3 h 19"/>
                  <a:gd name="T62" fmla="*/ 12 w 16"/>
                  <a:gd name="T63" fmla="*/ 4 h 19"/>
                  <a:gd name="T64" fmla="*/ 11 w 16"/>
                  <a:gd name="T65" fmla="*/ 4 h 19"/>
                  <a:gd name="T66" fmla="*/ 11 w 16"/>
                  <a:gd name="T67" fmla="*/ 3 h 19"/>
                  <a:gd name="T68" fmla="*/ 9 w 16"/>
                  <a:gd name="T69" fmla="*/ 3 h 19"/>
                  <a:gd name="T70" fmla="*/ 8 w 16"/>
                  <a:gd name="T71" fmla="*/ 2 h 19"/>
                  <a:gd name="T72" fmla="*/ 8 w 16"/>
                  <a:gd name="T73" fmla="*/ 1 h 19"/>
                  <a:gd name="T74" fmla="*/ 7 w 16"/>
                  <a:gd name="T75" fmla="*/ 1 h 19"/>
                  <a:gd name="T76" fmla="*/ 7 w 16"/>
                  <a:gd name="T77" fmla="*/ 0 h 19"/>
                  <a:gd name="T78" fmla="*/ 6 w 16"/>
                  <a:gd name="T79" fmla="*/ 2 h 19"/>
                  <a:gd name="T80" fmla="*/ 4 w 16"/>
                  <a:gd name="T81" fmla="*/ 2 h 19"/>
                  <a:gd name="T82" fmla="*/ 4 w 16"/>
                  <a:gd name="T83" fmla="*/ 3 h 19"/>
                  <a:gd name="T84" fmla="*/ 3 w 16"/>
                  <a:gd name="T85" fmla="*/ 5 h 19"/>
                  <a:gd name="T86" fmla="*/ 3 w 16"/>
                  <a:gd name="T87" fmla="*/ 5 h 19"/>
                  <a:gd name="T88" fmla="*/ 2 w 16"/>
                  <a:gd name="T89" fmla="*/ 5 h 19"/>
                  <a:gd name="T90" fmla="*/ 1 w 16"/>
                  <a:gd name="T91" fmla="*/ 7 h 19"/>
                  <a:gd name="T92" fmla="*/ 0 w 16"/>
                  <a:gd name="T93" fmla="*/ 9 h 19"/>
                  <a:gd name="T94" fmla="*/ 0 w 16"/>
                  <a:gd name="T95" fmla="*/ 10 h 19"/>
                  <a:gd name="T96" fmla="*/ 1 w 16"/>
                  <a:gd name="T97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" h="19">
                    <a:moveTo>
                      <a:pt x="1" y="11"/>
                    </a:move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3" y="15"/>
                      <a:pt x="4" y="15"/>
                      <a:pt x="4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7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6" y="19"/>
                      <a:pt x="6" y="19"/>
                      <a:pt x="7" y="18"/>
                    </a:cubicBezTo>
                    <a:cubicBezTo>
                      <a:pt x="7" y="18"/>
                      <a:pt x="7" y="17"/>
                      <a:pt x="7" y="17"/>
                    </a:cubicBezTo>
                    <a:cubicBezTo>
                      <a:pt x="7" y="16"/>
                      <a:pt x="7" y="16"/>
                      <a:pt x="8" y="15"/>
                    </a:cubicBezTo>
                    <a:cubicBezTo>
                      <a:pt x="8" y="15"/>
                      <a:pt x="8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4" y="10"/>
                      <a:pt x="15" y="10"/>
                    </a:cubicBezTo>
                    <a:cubicBezTo>
                      <a:pt x="15" y="10"/>
                      <a:pt x="15" y="9"/>
                      <a:pt x="15" y="9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5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4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3" y="3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1" y="10"/>
                      <a:pt x="1" y="1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0" name="Freeform 330"/>
              <p:cNvSpPr>
                <a:spLocks/>
              </p:cNvSpPr>
              <p:nvPr/>
            </p:nvSpPr>
            <p:spPr bwMode="auto">
              <a:xfrm>
                <a:off x="2305051" y="3594101"/>
                <a:ext cx="301625" cy="1157288"/>
              </a:xfrm>
              <a:custGeom>
                <a:avLst/>
                <a:gdLst>
                  <a:gd name="T0" fmla="*/ 25 w 28"/>
                  <a:gd name="T1" fmla="*/ 104 h 107"/>
                  <a:gd name="T2" fmla="*/ 28 w 28"/>
                  <a:gd name="T3" fmla="*/ 103 h 107"/>
                  <a:gd name="T4" fmla="*/ 23 w 28"/>
                  <a:gd name="T5" fmla="*/ 102 h 107"/>
                  <a:gd name="T6" fmla="*/ 18 w 28"/>
                  <a:gd name="T7" fmla="*/ 100 h 107"/>
                  <a:gd name="T8" fmla="*/ 16 w 28"/>
                  <a:gd name="T9" fmla="*/ 98 h 107"/>
                  <a:gd name="T10" fmla="*/ 14 w 28"/>
                  <a:gd name="T11" fmla="*/ 94 h 107"/>
                  <a:gd name="T12" fmla="*/ 14 w 28"/>
                  <a:gd name="T13" fmla="*/ 90 h 107"/>
                  <a:gd name="T14" fmla="*/ 15 w 28"/>
                  <a:gd name="T15" fmla="*/ 86 h 107"/>
                  <a:gd name="T16" fmla="*/ 14 w 28"/>
                  <a:gd name="T17" fmla="*/ 82 h 107"/>
                  <a:gd name="T18" fmla="*/ 13 w 28"/>
                  <a:gd name="T19" fmla="*/ 80 h 107"/>
                  <a:gd name="T20" fmla="*/ 11 w 28"/>
                  <a:gd name="T21" fmla="*/ 78 h 107"/>
                  <a:gd name="T22" fmla="*/ 9 w 28"/>
                  <a:gd name="T23" fmla="*/ 73 h 107"/>
                  <a:gd name="T24" fmla="*/ 8 w 28"/>
                  <a:gd name="T25" fmla="*/ 68 h 107"/>
                  <a:gd name="T26" fmla="*/ 7 w 28"/>
                  <a:gd name="T27" fmla="*/ 61 h 107"/>
                  <a:gd name="T28" fmla="*/ 8 w 28"/>
                  <a:gd name="T29" fmla="*/ 55 h 107"/>
                  <a:gd name="T30" fmla="*/ 7 w 28"/>
                  <a:gd name="T31" fmla="*/ 47 h 107"/>
                  <a:gd name="T32" fmla="*/ 6 w 28"/>
                  <a:gd name="T33" fmla="*/ 35 h 107"/>
                  <a:gd name="T34" fmla="*/ 10 w 28"/>
                  <a:gd name="T35" fmla="*/ 27 h 107"/>
                  <a:gd name="T36" fmla="*/ 12 w 28"/>
                  <a:gd name="T37" fmla="*/ 21 h 107"/>
                  <a:gd name="T38" fmla="*/ 10 w 28"/>
                  <a:gd name="T39" fmla="*/ 17 h 107"/>
                  <a:gd name="T40" fmla="*/ 11 w 28"/>
                  <a:gd name="T41" fmla="*/ 11 h 107"/>
                  <a:gd name="T42" fmla="*/ 9 w 28"/>
                  <a:gd name="T43" fmla="*/ 5 h 107"/>
                  <a:gd name="T44" fmla="*/ 5 w 28"/>
                  <a:gd name="T45" fmla="*/ 1 h 107"/>
                  <a:gd name="T46" fmla="*/ 3 w 28"/>
                  <a:gd name="T47" fmla="*/ 2 h 107"/>
                  <a:gd name="T48" fmla="*/ 0 w 28"/>
                  <a:gd name="T49" fmla="*/ 5 h 107"/>
                  <a:gd name="T50" fmla="*/ 1 w 28"/>
                  <a:gd name="T51" fmla="*/ 7 h 107"/>
                  <a:gd name="T52" fmla="*/ 3 w 28"/>
                  <a:gd name="T53" fmla="*/ 14 h 107"/>
                  <a:gd name="T54" fmla="*/ 2 w 28"/>
                  <a:gd name="T55" fmla="*/ 21 h 107"/>
                  <a:gd name="T56" fmla="*/ 3 w 28"/>
                  <a:gd name="T57" fmla="*/ 26 h 107"/>
                  <a:gd name="T58" fmla="*/ 3 w 28"/>
                  <a:gd name="T59" fmla="*/ 31 h 107"/>
                  <a:gd name="T60" fmla="*/ 2 w 28"/>
                  <a:gd name="T61" fmla="*/ 36 h 107"/>
                  <a:gd name="T62" fmla="*/ 2 w 28"/>
                  <a:gd name="T63" fmla="*/ 40 h 107"/>
                  <a:gd name="T64" fmla="*/ 3 w 28"/>
                  <a:gd name="T65" fmla="*/ 45 h 107"/>
                  <a:gd name="T66" fmla="*/ 3 w 28"/>
                  <a:gd name="T67" fmla="*/ 50 h 107"/>
                  <a:gd name="T68" fmla="*/ 3 w 28"/>
                  <a:gd name="T69" fmla="*/ 55 h 107"/>
                  <a:gd name="T70" fmla="*/ 3 w 28"/>
                  <a:gd name="T71" fmla="*/ 61 h 107"/>
                  <a:gd name="T72" fmla="*/ 4 w 28"/>
                  <a:gd name="T73" fmla="*/ 67 h 107"/>
                  <a:gd name="T74" fmla="*/ 5 w 28"/>
                  <a:gd name="T75" fmla="*/ 71 h 107"/>
                  <a:gd name="T76" fmla="*/ 8 w 28"/>
                  <a:gd name="T77" fmla="*/ 72 h 107"/>
                  <a:gd name="T78" fmla="*/ 9 w 28"/>
                  <a:gd name="T79" fmla="*/ 75 h 107"/>
                  <a:gd name="T80" fmla="*/ 9 w 28"/>
                  <a:gd name="T81" fmla="*/ 78 h 107"/>
                  <a:gd name="T82" fmla="*/ 10 w 28"/>
                  <a:gd name="T83" fmla="*/ 81 h 107"/>
                  <a:gd name="T84" fmla="*/ 10 w 28"/>
                  <a:gd name="T85" fmla="*/ 84 h 107"/>
                  <a:gd name="T86" fmla="*/ 10 w 28"/>
                  <a:gd name="T87" fmla="*/ 89 h 107"/>
                  <a:gd name="T88" fmla="*/ 13 w 28"/>
                  <a:gd name="T89" fmla="*/ 91 h 107"/>
                  <a:gd name="T90" fmla="*/ 11 w 28"/>
                  <a:gd name="T91" fmla="*/ 94 h 107"/>
                  <a:gd name="T92" fmla="*/ 13 w 28"/>
                  <a:gd name="T93" fmla="*/ 97 h 107"/>
                  <a:gd name="T94" fmla="*/ 16 w 28"/>
                  <a:gd name="T95" fmla="*/ 100 h 107"/>
                  <a:gd name="T96" fmla="*/ 18 w 28"/>
                  <a:gd name="T97" fmla="*/ 103 h 107"/>
                  <a:gd name="T98" fmla="*/ 21 w 28"/>
                  <a:gd name="T99" fmla="*/ 103 h 107"/>
                  <a:gd name="T100" fmla="*/ 22 w 28"/>
                  <a:gd name="T101" fmla="*/ 105 h 107"/>
                  <a:gd name="T102" fmla="*/ 20 w 28"/>
                  <a:gd name="T103" fmla="*/ 105 h 107"/>
                  <a:gd name="T104" fmla="*/ 23 w 28"/>
                  <a:gd name="T105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" h="107">
                    <a:moveTo>
                      <a:pt x="24" y="107"/>
                    </a:moveTo>
                    <a:cubicBezTo>
                      <a:pt x="24" y="107"/>
                      <a:pt x="24" y="106"/>
                      <a:pt x="24" y="106"/>
                    </a:cubicBezTo>
                    <a:cubicBezTo>
                      <a:pt x="24" y="106"/>
                      <a:pt x="24" y="105"/>
                      <a:pt x="25" y="105"/>
                    </a:cubicBezTo>
                    <a:cubicBezTo>
                      <a:pt x="25" y="105"/>
                      <a:pt x="25" y="105"/>
                      <a:pt x="25" y="104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6" y="103"/>
                      <a:pt x="26" y="103"/>
                      <a:pt x="26" y="103"/>
                    </a:cubicBezTo>
                    <a:cubicBezTo>
                      <a:pt x="26" y="103"/>
                      <a:pt x="27" y="103"/>
                      <a:pt x="27" y="103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6" y="102"/>
                    </a:cubicBezTo>
                    <a:cubicBezTo>
                      <a:pt x="25" y="102"/>
                      <a:pt x="25" y="101"/>
                      <a:pt x="24" y="101"/>
                    </a:cubicBezTo>
                    <a:cubicBezTo>
                      <a:pt x="24" y="101"/>
                      <a:pt x="24" y="102"/>
                      <a:pt x="23" y="102"/>
                    </a:cubicBezTo>
                    <a:cubicBezTo>
                      <a:pt x="22" y="102"/>
                      <a:pt x="22" y="102"/>
                      <a:pt x="21" y="102"/>
                    </a:cubicBezTo>
                    <a:cubicBezTo>
                      <a:pt x="20" y="101"/>
                      <a:pt x="20" y="101"/>
                      <a:pt x="19" y="101"/>
                    </a:cubicBezTo>
                    <a:cubicBezTo>
                      <a:pt x="19" y="101"/>
                      <a:pt x="19" y="101"/>
                      <a:pt x="19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99"/>
                      <a:pt x="19" y="99"/>
                      <a:pt x="18" y="98"/>
                    </a:cubicBezTo>
                    <a:cubicBezTo>
                      <a:pt x="18" y="98"/>
                      <a:pt x="18" y="98"/>
                      <a:pt x="18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6" y="98"/>
                      <a:pt x="16" y="98"/>
                      <a:pt x="16" y="98"/>
                    </a:cubicBezTo>
                    <a:cubicBezTo>
                      <a:pt x="15" y="97"/>
                      <a:pt x="16" y="97"/>
                      <a:pt x="16" y="96"/>
                    </a:cubicBezTo>
                    <a:cubicBezTo>
                      <a:pt x="15" y="96"/>
                      <a:pt x="15" y="97"/>
                      <a:pt x="14" y="96"/>
                    </a:cubicBezTo>
                    <a:cubicBezTo>
                      <a:pt x="14" y="96"/>
                      <a:pt x="14" y="96"/>
                      <a:pt x="14" y="95"/>
                    </a:cubicBezTo>
                    <a:cubicBezTo>
                      <a:pt x="14" y="95"/>
                      <a:pt x="13" y="94"/>
                      <a:pt x="14" y="94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3"/>
                      <a:pt x="14" y="94"/>
                      <a:pt x="15" y="93"/>
                    </a:cubicBezTo>
                    <a:cubicBezTo>
                      <a:pt x="15" y="92"/>
                      <a:pt x="15" y="92"/>
                      <a:pt x="15" y="91"/>
                    </a:cubicBezTo>
                    <a:cubicBezTo>
                      <a:pt x="15" y="90"/>
                      <a:pt x="14" y="90"/>
                      <a:pt x="14" y="90"/>
                    </a:cubicBezTo>
                    <a:cubicBezTo>
                      <a:pt x="14" y="89"/>
                      <a:pt x="15" y="89"/>
                      <a:pt x="15" y="89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4" y="87"/>
                      <a:pt x="14" y="87"/>
                      <a:pt x="14" y="87"/>
                    </a:cubicBezTo>
                    <a:cubicBezTo>
                      <a:pt x="14" y="87"/>
                      <a:pt x="15" y="87"/>
                      <a:pt x="15" y="86"/>
                    </a:cubicBezTo>
                    <a:cubicBezTo>
                      <a:pt x="15" y="86"/>
                      <a:pt x="15" y="86"/>
                      <a:pt x="15" y="86"/>
                    </a:cubicBezTo>
                    <a:cubicBezTo>
                      <a:pt x="14" y="85"/>
                      <a:pt x="14" y="85"/>
                      <a:pt x="14" y="85"/>
                    </a:cubicBezTo>
                    <a:cubicBezTo>
                      <a:pt x="14" y="84"/>
                      <a:pt x="14" y="84"/>
                      <a:pt x="14" y="83"/>
                    </a:cubicBezTo>
                    <a:cubicBezTo>
                      <a:pt x="14" y="83"/>
                      <a:pt x="14" y="83"/>
                      <a:pt x="14" y="82"/>
                    </a:cubicBezTo>
                    <a:cubicBezTo>
                      <a:pt x="14" y="82"/>
                      <a:pt x="13" y="82"/>
                      <a:pt x="13" y="81"/>
                    </a:cubicBezTo>
                    <a:cubicBezTo>
                      <a:pt x="13" y="81"/>
                      <a:pt x="14" y="81"/>
                      <a:pt x="14" y="81"/>
                    </a:cubicBezTo>
                    <a:cubicBezTo>
                      <a:pt x="14" y="81"/>
                      <a:pt x="14" y="80"/>
                      <a:pt x="14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1"/>
                      <a:pt x="13" y="81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2" y="80"/>
                      <a:pt x="12" y="80"/>
                      <a:pt x="12" y="79"/>
                    </a:cubicBezTo>
                    <a:cubicBezTo>
                      <a:pt x="12" y="79"/>
                      <a:pt x="12" y="79"/>
                      <a:pt x="11" y="78"/>
                    </a:cubicBezTo>
                    <a:cubicBezTo>
                      <a:pt x="11" y="78"/>
                      <a:pt x="11" y="77"/>
                      <a:pt x="11" y="77"/>
                    </a:cubicBezTo>
                    <a:cubicBezTo>
                      <a:pt x="11" y="77"/>
                      <a:pt x="10" y="77"/>
                      <a:pt x="10" y="76"/>
                    </a:cubicBezTo>
                    <a:cubicBezTo>
                      <a:pt x="10" y="76"/>
                      <a:pt x="10" y="75"/>
                      <a:pt x="10" y="74"/>
                    </a:cubicBezTo>
                    <a:cubicBezTo>
                      <a:pt x="10" y="74"/>
                      <a:pt x="10" y="74"/>
                      <a:pt x="9" y="73"/>
                    </a:cubicBezTo>
                    <a:cubicBezTo>
                      <a:pt x="9" y="73"/>
                      <a:pt x="9" y="73"/>
                      <a:pt x="9" y="72"/>
                    </a:cubicBezTo>
                    <a:cubicBezTo>
                      <a:pt x="9" y="72"/>
                      <a:pt x="9" y="72"/>
                      <a:pt x="9" y="71"/>
                    </a:cubicBezTo>
                    <a:cubicBezTo>
                      <a:pt x="9" y="71"/>
                      <a:pt x="8" y="70"/>
                      <a:pt x="8" y="69"/>
                    </a:cubicBezTo>
                    <a:cubicBezTo>
                      <a:pt x="8" y="69"/>
                      <a:pt x="8" y="69"/>
                      <a:pt x="8" y="68"/>
                    </a:cubicBezTo>
                    <a:cubicBezTo>
                      <a:pt x="8" y="67"/>
                      <a:pt x="8" y="66"/>
                      <a:pt x="8" y="65"/>
                    </a:cubicBezTo>
                    <a:cubicBezTo>
                      <a:pt x="9" y="64"/>
                      <a:pt x="9" y="64"/>
                      <a:pt x="9" y="63"/>
                    </a:cubicBezTo>
                    <a:cubicBezTo>
                      <a:pt x="10" y="63"/>
                      <a:pt x="9" y="62"/>
                      <a:pt x="8" y="61"/>
                    </a:cubicBezTo>
                    <a:cubicBezTo>
                      <a:pt x="8" y="61"/>
                      <a:pt x="7" y="61"/>
                      <a:pt x="7" y="61"/>
                    </a:cubicBezTo>
                    <a:cubicBezTo>
                      <a:pt x="7" y="60"/>
                      <a:pt x="7" y="59"/>
                      <a:pt x="7" y="59"/>
                    </a:cubicBezTo>
                    <a:cubicBezTo>
                      <a:pt x="7" y="58"/>
                      <a:pt x="7" y="57"/>
                      <a:pt x="8" y="57"/>
                    </a:cubicBezTo>
                    <a:cubicBezTo>
                      <a:pt x="8" y="56"/>
                      <a:pt x="8" y="57"/>
                      <a:pt x="8" y="56"/>
                    </a:cubicBezTo>
                    <a:cubicBezTo>
                      <a:pt x="9" y="56"/>
                      <a:pt x="8" y="55"/>
                      <a:pt x="8" y="55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1"/>
                      <a:pt x="7" y="51"/>
                      <a:pt x="7" y="50"/>
                    </a:cubicBezTo>
                    <a:cubicBezTo>
                      <a:pt x="7" y="49"/>
                      <a:pt x="7" y="48"/>
                      <a:pt x="7" y="47"/>
                    </a:cubicBezTo>
                    <a:cubicBezTo>
                      <a:pt x="7" y="46"/>
                      <a:pt x="7" y="45"/>
                      <a:pt x="6" y="44"/>
                    </a:cubicBezTo>
                    <a:cubicBezTo>
                      <a:pt x="6" y="43"/>
                      <a:pt x="6" y="42"/>
                      <a:pt x="6" y="41"/>
                    </a:cubicBezTo>
                    <a:cubicBezTo>
                      <a:pt x="6" y="40"/>
                      <a:pt x="5" y="39"/>
                      <a:pt x="5" y="38"/>
                    </a:cubicBezTo>
                    <a:cubicBezTo>
                      <a:pt x="5" y="37"/>
                      <a:pt x="5" y="36"/>
                      <a:pt x="6" y="35"/>
                    </a:cubicBezTo>
                    <a:cubicBezTo>
                      <a:pt x="6" y="34"/>
                      <a:pt x="7" y="34"/>
                      <a:pt x="7" y="33"/>
                    </a:cubicBezTo>
                    <a:cubicBezTo>
                      <a:pt x="8" y="32"/>
                      <a:pt x="8" y="31"/>
                      <a:pt x="9" y="30"/>
                    </a:cubicBezTo>
                    <a:cubicBezTo>
                      <a:pt x="9" y="30"/>
                      <a:pt x="9" y="29"/>
                      <a:pt x="10" y="29"/>
                    </a:cubicBezTo>
                    <a:cubicBezTo>
                      <a:pt x="10" y="28"/>
                      <a:pt x="10" y="28"/>
                      <a:pt x="10" y="27"/>
                    </a:cubicBezTo>
                    <a:cubicBezTo>
                      <a:pt x="11" y="27"/>
                      <a:pt x="11" y="26"/>
                      <a:pt x="11" y="26"/>
                    </a:cubicBezTo>
                    <a:cubicBezTo>
                      <a:pt x="11" y="25"/>
                      <a:pt x="11" y="25"/>
                      <a:pt x="11" y="24"/>
                    </a:cubicBezTo>
                    <a:cubicBezTo>
                      <a:pt x="11" y="23"/>
                      <a:pt x="11" y="23"/>
                      <a:pt x="11" y="22"/>
                    </a:cubicBezTo>
                    <a:cubicBezTo>
                      <a:pt x="11" y="22"/>
                      <a:pt x="12" y="22"/>
                      <a:pt x="12" y="21"/>
                    </a:cubicBezTo>
                    <a:cubicBezTo>
                      <a:pt x="12" y="21"/>
                      <a:pt x="12" y="21"/>
                      <a:pt x="12" y="20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7"/>
                      <a:pt x="11" y="17"/>
                      <a:pt x="10" y="17"/>
                    </a:cubicBezTo>
                    <a:cubicBezTo>
                      <a:pt x="10" y="16"/>
                      <a:pt x="10" y="16"/>
                      <a:pt x="10" y="15"/>
                    </a:cubicBezTo>
                    <a:cubicBezTo>
                      <a:pt x="10" y="15"/>
                      <a:pt x="10" y="14"/>
                      <a:pt x="11" y="14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10" y="8"/>
                      <a:pt x="10" y="8"/>
                    </a:cubicBezTo>
                    <a:cubicBezTo>
                      <a:pt x="10" y="7"/>
                      <a:pt x="9" y="6"/>
                      <a:pt x="9" y="5"/>
                    </a:cubicBezTo>
                    <a:cubicBezTo>
                      <a:pt x="9" y="4"/>
                      <a:pt x="9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3" y="15"/>
                      <a:pt x="2" y="16"/>
                      <a:pt x="2" y="16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1" y="19"/>
                      <a:pt x="1" y="20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3" y="25"/>
                      <a:pt x="3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2" y="27"/>
                      <a:pt x="3" y="27"/>
                      <a:pt x="3" y="28"/>
                    </a:cubicBezTo>
                    <a:cubicBezTo>
                      <a:pt x="3" y="28"/>
                      <a:pt x="3" y="29"/>
                      <a:pt x="3" y="29"/>
                    </a:cubicBezTo>
                    <a:cubicBezTo>
                      <a:pt x="3" y="30"/>
                      <a:pt x="3" y="30"/>
                      <a:pt x="3" y="31"/>
                    </a:cubicBezTo>
                    <a:cubicBezTo>
                      <a:pt x="3" y="31"/>
                      <a:pt x="3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4"/>
                      <a:pt x="3" y="34"/>
                      <a:pt x="3" y="35"/>
                    </a:cubicBezTo>
                    <a:cubicBezTo>
                      <a:pt x="3" y="35"/>
                      <a:pt x="2" y="35"/>
                      <a:pt x="2" y="36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3" y="38"/>
                      <a:pt x="3" y="38"/>
                      <a:pt x="3" y="39"/>
                    </a:cubicBezTo>
                    <a:cubicBezTo>
                      <a:pt x="3" y="39"/>
                      <a:pt x="3" y="39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2" y="43"/>
                      <a:pt x="2" y="43"/>
                      <a:pt x="2" y="44"/>
                    </a:cubicBezTo>
                    <a:cubicBezTo>
                      <a:pt x="3" y="44"/>
                      <a:pt x="3" y="44"/>
                      <a:pt x="3" y="45"/>
                    </a:cubicBezTo>
                    <a:cubicBezTo>
                      <a:pt x="3" y="46"/>
                      <a:pt x="3" y="46"/>
                      <a:pt x="3" y="47"/>
                    </a:cubicBezTo>
                    <a:cubicBezTo>
                      <a:pt x="3" y="47"/>
                      <a:pt x="4" y="47"/>
                      <a:pt x="4" y="48"/>
                    </a:cubicBezTo>
                    <a:cubicBezTo>
                      <a:pt x="4" y="48"/>
                      <a:pt x="4" y="49"/>
                      <a:pt x="4" y="49"/>
                    </a:cubicBezTo>
                    <a:cubicBezTo>
                      <a:pt x="4" y="49"/>
                      <a:pt x="3" y="50"/>
                      <a:pt x="3" y="50"/>
                    </a:cubicBezTo>
                    <a:cubicBezTo>
                      <a:pt x="3" y="51"/>
                      <a:pt x="3" y="51"/>
                      <a:pt x="3" y="52"/>
                    </a:cubicBezTo>
                    <a:cubicBezTo>
                      <a:pt x="3" y="53"/>
                      <a:pt x="3" y="53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4"/>
                      <a:pt x="3" y="54"/>
                      <a:pt x="3" y="55"/>
                    </a:cubicBezTo>
                    <a:cubicBezTo>
                      <a:pt x="3" y="56"/>
                      <a:pt x="3" y="56"/>
                      <a:pt x="3" y="57"/>
                    </a:cubicBezTo>
                    <a:cubicBezTo>
                      <a:pt x="3" y="57"/>
                      <a:pt x="3" y="58"/>
                      <a:pt x="3" y="58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2" y="60"/>
                      <a:pt x="3" y="61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4" y="63"/>
                      <a:pt x="4" y="63"/>
                      <a:pt x="4" y="64"/>
                    </a:cubicBezTo>
                    <a:cubicBezTo>
                      <a:pt x="4" y="64"/>
                      <a:pt x="4" y="65"/>
                      <a:pt x="4" y="66"/>
                    </a:cubicBezTo>
                    <a:cubicBezTo>
                      <a:pt x="4" y="66"/>
                      <a:pt x="4" y="66"/>
                      <a:pt x="4" y="67"/>
                    </a:cubicBezTo>
                    <a:cubicBezTo>
                      <a:pt x="4" y="67"/>
                      <a:pt x="4" y="67"/>
                      <a:pt x="4" y="68"/>
                    </a:cubicBezTo>
                    <a:cubicBezTo>
                      <a:pt x="4" y="68"/>
                      <a:pt x="4" y="68"/>
                      <a:pt x="4" y="69"/>
                    </a:cubicBezTo>
                    <a:cubicBezTo>
                      <a:pt x="4" y="69"/>
                      <a:pt x="4" y="70"/>
                      <a:pt x="4" y="70"/>
                    </a:cubicBezTo>
                    <a:cubicBezTo>
                      <a:pt x="4" y="70"/>
                      <a:pt x="4" y="71"/>
                      <a:pt x="5" y="71"/>
                    </a:cubicBezTo>
                    <a:cubicBezTo>
                      <a:pt x="5" y="71"/>
                      <a:pt x="5" y="72"/>
                      <a:pt x="5" y="72"/>
                    </a:cubicBezTo>
                    <a:cubicBezTo>
                      <a:pt x="5" y="72"/>
                      <a:pt x="6" y="73"/>
                      <a:pt x="6" y="73"/>
                    </a:cubicBezTo>
                    <a:cubicBezTo>
                      <a:pt x="6" y="73"/>
                      <a:pt x="6" y="72"/>
                      <a:pt x="7" y="72"/>
                    </a:cubicBezTo>
                    <a:cubicBezTo>
                      <a:pt x="7" y="72"/>
                      <a:pt x="7" y="72"/>
                      <a:pt x="8" y="72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8" y="74"/>
                      <a:pt x="8" y="74"/>
                      <a:pt x="9" y="74"/>
                    </a:cubicBezTo>
                    <a:cubicBezTo>
                      <a:pt x="9" y="74"/>
                      <a:pt x="9" y="74"/>
                      <a:pt x="9" y="74"/>
                    </a:cubicBezTo>
                    <a:cubicBezTo>
                      <a:pt x="9" y="75"/>
                      <a:pt x="9" y="75"/>
                      <a:pt x="9" y="75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9" y="77"/>
                      <a:pt x="8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ubicBezTo>
                      <a:pt x="10" y="78"/>
                      <a:pt x="9" y="79"/>
                      <a:pt x="9" y="80"/>
                    </a:cubicBezTo>
                    <a:cubicBezTo>
                      <a:pt x="9" y="80"/>
                      <a:pt x="9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1"/>
                      <a:pt x="10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2"/>
                      <a:pt x="11" y="82"/>
                      <a:pt x="11" y="82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0" y="83"/>
                      <a:pt x="10" y="84"/>
                      <a:pt x="10" y="84"/>
                    </a:cubicBezTo>
                    <a:cubicBezTo>
                      <a:pt x="10" y="84"/>
                      <a:pt x="10" y="85"/>
                      <a:pt x="10" y="85"/>
                    </a:cubicBezTo>
                    <a:cubicBezTo>
                      <a:pt x="10" y="85"/>
                      <a:pt x="10" y="86"/>
                      <a:pt x="10" y="87"/>
                    </a:cubicBezTo>
                    <a:cubicBezTo>
                      <a:pt x="10" y="87"/>
                      <a:pt x="11" y="88"/>
                      <a:pt x="10" y="88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0" y="89"/>
                      <a:pt x="10" y="89"/>
                      <a:pt x="10" y="90"/>
                    </a:cubicBezTo>
                    <a:cubicBezTo>
                      <a:pt x="11" y="90"/>
                      <a:pt x="10" y="90"/>
                      <a:pt x="11" y="91"/>
                    </a:cubicBezTo>
                    <a:cubicBezTo>
                      <a:pt x="11" y="91"/>
                      <a:pt x="11" y="90"/>
                      <a:pt x="12" y="91"/>
                    </a:cubicBezTo>
                    <a:cubicBezTo>
                      <a:pt x="12" y="91"/>
                      <a:pt x="13" y="91"/>
                      <a:pt x="13" y="91"/>
                    </a:cubicBezTo>
                    <a:cubicBezTo>
                      <a:pt x="13" y="91"/>
                      <a:pt x="12" y="91"/>
                      <a:pt x="12" y="92"/>
                    </a:cubicBezTo>
                    <a:cubicBezTo>
                      <a:pt x="12" y="92"/>
                      <a:pt x="12" y="92"/>
                      <a:pt x="11" y="93"/>
                    </a:cubicBezTo>
                    <a:cubicBezTo>
                      <a:pt x="11" y="93"/>
                      <a:pt x="11" y="94"/>
                      <a:pt x="11" y="94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2" y="94"/>
                      <a:pt x="12" y="94"/>
                      <a:pt x="12" y="95"/>
                    </a:cubicBezTo>
                    <a:cubicBezTo>
                      <a:pt x="12" y="95"/>
                      <a:pt x="13" y="95"/>
                      <a:pt x="13" y="95"/>
                    </a:cubicBezTo>
                    <a:cubicBezTo>
                      <a:pt x="13" y="96"/>
                      <a:pt x="13" y="96"/>
                      <a:pt x="13" y="97"/>
                    </a:cubicBezTo>
                    <a:cubicBezTo>
                      <a:pt x="13" y="97"/>
                      <a:pt x="13" y="97"/>
                      <a:pt x="13" y="97"/>
                    </a:cubicBezTo>
                    <a:cubicBezTo>
                      <a:pt x="13" y="97"/>
                      <a:pt x="14" y="97"/>
                      <a:pt x="14" y="97"/>
                    </a:cubicBezTo>
                    <a:cubicBezTo>
                      <a:pt x="14" y="98"/>
                      <a:pt x="14" y="98"/>
                      <a:pt x="14" y="99"/>
                    </a:cubicBezTo>
                    <a:cubicBezTo>
                      <a:pt x="15" y="99"/>
                      <a:pt x="15" y="99"/>
                      <a:pt x="15" y="100"/>
                    </a:cubicBezTo>
                    <a:cubicBezTo>
                      <a:pt x="15" y="100"/>
                      <a:pt x="15" y="100"/>
                      <a:pt x="16" y="100"/>
                    </a:cubicBezTo>
                    <a:cubicBezTo>
                      <a:pt x="16" y="100"/>
                      <a:pt x="16" y="101"/>
                      <a:pt x="16" y="101"/>
                    </a:cubicBezTo>
                    <a:cubicBezTo>
                      <a:pt x="17" y="101"/>
                      <a:pt x="17" y="101"/>
                      <a:pt x="1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18" y="103"/>
                      <a:pt x="18" y="103"/>
                      <a:pt x="18" y="103"/>
                    </a:cubicBezTo>
                    <a:cubicBezTo>
                      <a:pt x="18" y="104"/>
                      <a:pt x="18" y="104"/>
                      <a:pt x="18" y="104"/>
                    </a:cubicBezTo>
                    <a:cubicBezTo>
                      <a:pt x="19" y="104"/>
                      <a:pt x="19" y="104"/>
                      <a:pt x="19" y="103"/>
                    </a:cubicBezTo>
                    <a:cubicBezTo>
                      <a:pt x="20" y="103"/>
                      <a:pt x="20" y="103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2" y="103"/>
                      <a:pt x="22" y="103"/>
                      <a:pt x="22" y="104"/>
                    </a:cubicBezTo>
                    <a:cubicBezTo>
                      <a:pt x="23" y="104"/>
                      <a:pt x="23" y="104"/>
                      <a:pt x="23" y="104"/>
                    </a:cubicBezTo>
                    <a:cubicBezTo>
                      <a:pt x="23" y="105"/>
                      <a:pt x="23" y="105"/>
                      <a:pt x="23" y="105"/>
                    </a:cubicBezTo>
                    <a:cubicBezTo>
                      <a:pt x="22" y="105"/>
                      <a:pt x="22" y="105"/>
                      <a:pt x="22" y="105"/>
                    </a:cubicBezTo>
                    <a:cubicBezTo>
                      <a:pt x="21" y="105"/>
                      <a:pt x="22" y="104"/>
                      <a:pt x="21" y="104"/>
                    </a:cubicBezTo>
                    <a:cubicBezTo>
                      <a:pt x="21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1" y="106"/>
                      <a:pt x="21" y="105"/>
                      <a:pt x="21" y="106"/>
                    </a:cubicBezTo>
                    <a:cubicBezTo>
                      <a:pt x="21" y="106"/>
                      <a:pt x="20" y="106"/>
                      <a:pt x="20" y="106"/>
                    </a:cubicBezTo>
                    <a:cubicBezTo>
                      <a:pt x="20" y="107"/>
                      <a:pt x="21" y="106"/>
                      <a:pt x="21" y="107"/>
                    </a:cubicBezTo>
                    <a:cubicBezTo>
                      <a:pt x="22" y="107"/>
                      <a:pt x="22" y="107"/>
                      <a:pt x="23" y="107"/>
                    </a:cubicBezTo>
                    <a:cubicBezTo>
                      <a:pt x="23" y="107"/>
                      <a:pt x="23" y="107"/>
                      <a:pt x="23" y="107"/>
                    </a:cubicBezTo>
                    <a:cubicBezTo>
                      <a:pt x="24" y="107"/>
                      <a:pt x="24" y="107"/>
                      <a:pt x="24" y="10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1" name="Freeform 331"/>
              <p:cNvSpPr>
                <a:spLocks/>
              </p:cNvSpPr>
              <p:nvPr/>
            </p:nvSpPr>
            <p:spPr bwMode="auto">
              <a:xfrm>
                <a:off x="1700214" y="3076576"/>
                <a:ext cx="20638" cy="42863"/>
              </a:xfrm>
              <a:custGeom>
                <a:avLst/>
                <a:gdLst>
                  <a:gd name="T0" fmla="*/ 1 w 2"/>
                  <a:gd name="T1" fmla="*/ 1 h 4"/>
                  <a:gd name="T2" fmla="*/ 0 w 2"/>
                  <a:gd name="T3" fmla="*/ 0 h 4"/>
                  <a:gd name="T4" fmla="*/ 0 w 2"/>
                  <a:gd name="T5" fmla="*/ 1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3 h 4"/>
                  <a:gd name="T12" fmla="*/ 0 w 2"/>
                  <a:gd name="T13" fmla="*/ 4 h 4"/>
                  <a:gd name="T14" fmla="*/ 0 w 2"/>
                  <a:gd name="T15" fmla="*/ 4 h 4"/>
                  <a:gd name="T16" fmla="*/ 1 w 2"/>
                  <a:gd name="T17" fmla="*/ 4 h 4"/>
                  <a:gd name="T18" fmla="*/ 2 w 2"/>
                  <a:gd name="T19" fmla="*/ 3 h 4"/>
                  <a:gd name="T20" fmla="*/ 2 w 2"/>
                  <a:gd name="T21" fmla="*/ 2 h 4"/>
                  <a:gd name="T22" fmla="*/ 1 w 2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2" name="Freeform 332"/>
              <p:cNvSpPr>
                <a:spLocks/>
              </p:cNvSpPr>
              <p:nvPr/>
            </p:nvSpPr>
            <p:spPr bwMode="auto">
              <a:xfrm>
                <a:off x="1731964" y="3097214"/>
                <a:ext cx="11113" cy="2222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3" name="Freeform 333"/>
              <p:cNvSpPr>
                <a:spLocks/>
              </p:cNvSpPr>
              <p:nvPr/>
            </p:nvSpPr>
            <p:spPr bwMode="auto">
              <a:xfrm>
                <a:off x="1754189" y="310832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4" name="Freeform 334"/>
              <p:cNvSpPr>
                <a:spLocks/>
              </p:cNvSpPr>
              <p:nvPr/>
            </p:nvSpPr>
            <p:spPr bwMode="auto">
              <a:xfrm>
                <a:off x="2359026" y="4384676"/>
                <a:ext cx="20638" cy="5397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4 h 5"/>
                  <a:gd name="T4" fmla="*/ 2 w 2"/>
                  <a:gd name="T5" fmla="*/ 3 h 5"/>
                  <a:gd name="T6" fmla="*/ 2 w 2"/>
                  <a:gd name="T7" fmla="*/ 2 h 5"/>
                  <a:gd name="T8" fmla="*/ 2 w 2"/>
                  <a:gd name="T9" fmla="*/ 1 h 5"/>
                  <a:gd name="T10" fmla="*/ 1 w 2"/>
                  <a:gd name="T11" fmla="*/ 1 h 5"/>
                  <a:gd name="T12" fmla="*/ 0 w 2"/>
                  <a:gd name="T13" fmla="*/ 1 h 5"/>
                  <a:gd name="T14" fmla="*/ 0 w 2"/>
                  <a:gd name="T15" fmla="*/ 1 h 5"/>
                  <a:gd name="T16" fmla="*/ 0 w 2"/>
                  <a:gd name="T17" fmla="*/ 2 h 5"/>
                  <a:gd name="T18" fmla="*/ 0 w 2"/>
                  <a:gd name="T19" fmla="*/ 3 h 5"/>
                  <a:gd name="T20" fmla="*/ 0 w 2"/>
                  <a:gd name="T21" fmla="*/ 4 h 5"/>
                  <a:gd name="T22" fmla="*/ 0 w 2"/>
                  <a:gd name="T23" fmla="*/ 5 h 5"/>
                  <a:gd name="T24" fmla="*/ 1 w 2"/>
                  <a:gd name="T25" fmla="*/ 5 h 5"/>
                  <a:gd name="T26" fmla="*/ 2 w 2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5" name="Freeform 335"/>
              <p:cNvSpPr>
                <a:spLocks/>
              </p:cNvSpPr>
              <p:nvPr/>
            </p:nvSpPr>
            <p:spPr bwMode="auto">
              <a:xfrm>
                <a:off x="2401889" y="44704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1 h 1"/>
                  <a:gd name="T12" fmla="*/ 1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6" name="Freeform 336"/>
              <p:cNvSpPr>
                <a:spLocks/>
              </p:cNvSpPr>
              <p:nvPr/>
            </p:nvSpPr>
            <p:spPr bwMode="auto">
              <a:xfrm>
                <a:off x="2379664" y="4481514"/>
                <a:ext cx="22225" cy="20638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  <a:gd name="T10" fmla="*/ 2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7" name="Freeform 337"/>
              <p:cNvSpPr>
                <a:spLocks/>
              </p:cNvSpPr>
              <p:nvPr/>
            </p:nvSpPr>
            <p:spPr bwMode="auto">
              <a:xfrm>
                <a:off x="2368551" y="4513264"/>
                <a:ext cx="44450" cy="22225"/>
              </a:xfrm>
              <a:custGeom>
                <a:avLst/>
                <a:gdLst>
                  <a:gd name="T0" fmla="*/ 3 w 4"/>
                  <a:gd name="T1" fmla="*/ 2 h 2"/>
                  <a:gd name="T2" fmla="*/ 4 w 4"/>
                  <a:gd name="T3" fmla="*/ 2 h 2"/>
                  <a:gd name="T4" fmla="*/ 4 w 4"/>
                  <a:gd name="T5" fmla="*/ 1 h 2"/>
                  <a:gd name="T6" fmla="*/ 3 w 4"/>
                  <a:gd name="T7" fmla="*/ 0 h 2"/>
                  <a:gd name="T8" fmla="*/ 2 w 4"/>
                  <a:gd name="T9" fmla="*/ 0 h 2"/>
                  <a:gd name="T10" fmla="*/ 2 w 4"/>
                  <a:gd name="T11" fmla="*/ 1 h 2"/>
                  <a:gd name="T12" fmla="*/ 1 w 4"/>
                  <a:gd name="T13" fmla="*/ 1 h 2"/>
                  <a:gd name="T14" fmla="*/ 0 w 4"/>
                  <a:gd name="T15" fmla="*/ 2 h 2"/>
                  <a:gd name="T16" fmla="*/ 1 w 4"/>
                  <a:gd name="T17" fmla="*/ 2 h 2"/>
                  <a:gd name="T18" fmla="*/ 2 w 4"/>
                  <a:gd name="T19" fmla="*/ 2 h 2"/>
                  <a:gd name="T20" fmla="*/ 3 w 4"/>
                  <a:gd name="T2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2">
                    <a:moveTo>
                      <a:pt x="3" y="2"/>
                    </a:move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8" name="Freeform 338"/>
              <p:cNvSpPr>
                <a:spLocks/>
              </p:cNvSpPr>
              <p:nvPr/>
            </p:nvSpPr>
            <p:spPr bwMode="auto">
              <a:xfrm>
                <a:off x="2390776" y="4578351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9" name="Freeform 339"/>
              <p:cNvSpPr>
                <a:spLocks/>
              </p:cNvSpPr>
              <p:nvPr/>
            </p:nvSpPr>
            <p:spPr bwMode="auto">
              <a:xfrm>
                <a:off x="2390776" y="4600576"/>
                <a:ext cx="31750" cy="31750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1 w 3"/>
                  <a:gd name="T9" fmla="*/ 2 h 3"/>
                  <a:gd name="T10" fmla="*/ 2 w 3"/>
                  <a:gd name="T11" fmla="*/ 3 h 3"/>
                  <a:gd name="T12" fmla="*/ 3 w 3"/>
                  <a:gd name="T13" fmla="*/ 3 h 3"/>
                  <a:gd name="T14" fmla="*/ 2 w 3"/>
                  <a:gd name="T15" fmla="*/ 2 h 3"/>
                  <a:gd name="T16" fmla="*/ 2 w 3"/>
                  <a:gd name="T17" fmla="*/ 1 h 3"/>
                  <a:gd name="T18" fmla="*/ 3 w 3"/>
                  <a:gd name="T19" fmla="*/ 1 h 3"/>
                  <a:gd name="T20" fmla="*/ 3 w 3"/>
                  <a:gd name="T2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0" name="Freeform 340"/>
              <p:cNvSpPr>
                <a:spLocks/>
              </p:cNvSpPr>
              <p:nvPr/>
            </p:nvSpPr>
            <p:spPr bwMode="auto">
              <a:xfrm>
                <a:off x="2433639" y="46863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1" name="Freeform 341"/>
              <p:cNvSpPr>
                <a:spLocks/>
              </p:cNvSpPr>
              <p:nvPr/>
            </p:nvSpPr>
            <p:spPr bwMode="auto">
              <a:xfrm>
                <a:off x="2466976" y="4719639"/>
                <a:ext cx="42863" cy="20638"/>
              </a:xfrm>
              <a:custGeom>
                <a:avLst/>
                <a:gdLst>
                  <a:gd name="T0" fmla="*/ 3 w 4"/>
                  <a:gd name="T1" fmla="*/ 1 h 2"/>
                  <a:gd name="T2" fmla="*/ 2 w 4"/>
                  <a:gd name="T3" fmla="*/ 0 h 2"/>
                  <a:gd name="T4" fmla="*/ 1 w 4"/>
                  <a:gd name="T5" fmla="*/ 0 h 2"/>
                  <a:gd name="T6" fmla="*/ 0 w 4"/>
                  <a:gd name="T7" fmla="*/ 0 h 2"/>
                  <a:gd name="T8" fmla="*/ 0 w 4"/>
                  <a:gd name="T9" fmla="*/ 1 h 2"/>
                  <a:gd name="T10" fmla="*/ 1 w 4"/>
                  <a:gd name="T11" fmla="*/ 1 h 2"/>
                  <a:gd name="T12" fmla="*/ 3 w 4"/>
                  <a:gd name="T13" fmla="*/ 1 h 2"/>
                  <a:gd name="T14" fmla="*/ 4 w 4"/>
                  <a:gd name="T15" fmla="*/ 1 h 2"/>
                  <a:gd name="T16" fmla="*/ 3 w 4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2">
                    <a:moveTo>
                      <a:pt x="3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2" name="Freeform 342"/>
              <p:cNvSpPr>
                <a:spLocks/>
              </p:cNvSpPr>
              <p:nvPr/>
            </p:nvSpPr>
            <p:spPr bwMode="auto">
              <a:xfrm>
                <a:off x="2498726" y="4740276"/>
                <a:ext cx="31750" cy="22225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1 h 2"/>
                  <a:gd name="T8" fmla="*/ 2 w 3"/>
                  <a:gd name="T9" fmla="*/ 1 h 2"/>
                  <a:gd name="T10" fmla="*/ 2 w 3"/>
                  <a:gd name="T11" fmla="*/ 2 h 2"/>
                  <a:gd name="T12" fmla="*/ 3 w 3"/>
                  <a:gd name="T13" fmla="*/ 2 h 2"/>
                  <a:gd name="T14" fmla="*/ 3 w 3"/>
                  <a:gd name="T15" fmla="*/ 1 h 2"/>
                  <a:gd name="T16" fmla="*/ 2 w 3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3" name="Freeform 343"/>
              <p:cNvSpPr>
                <a:spLocks/>
              </p:cNvSpPr>
              <p:nvPr/>
            </p:nvSpPr>
            <p:spPr bwMode="auto">
              <a:xfrm>
                <a:off x="2563814" y="4729164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4" name="Freeform 344"/>
              <p:cNvSpPr>
                <a:spLocks/>
              </p:cNvSpPr>
              <p:nvPr/>
            </p:nvSpPr>
            <p:spPr bwMode="auto">
              <a:xfrm>
                <a:off x="2671764" y="4794251"/>
                <a:ext cx="42863" cy="22225"/>
              </a:xfrm>
              <a:custGeom>
                <a:avLst/>
                <a:gdLst>
                  <a:gd name="T0" fmla="*/ 2 w 4"/>
                  <a:gd name="T1" fmla="*/ 0 h 2"/>
                  <a:gd name="T2" fmla="*/ 1 w 4"/>
                  <a:gd name="T3" fmla="*/ 1 h 2"/>
                  <a:gd name="T4" fmla="*/ 0 w 4"/>
                  <a:gd name="T5" fmla="*/ 1 h 2"/>
                  <a:gd name="T6" fmla="*/ 1 w 4"/>
                  <a:gd name="T7" fmla="*/ 1 h 2"/>
                  <a:gd name="T8" fmla="*/ 2 w 4"/>
                  <a:gd name="T9" fmla="*/ 1 h 2"/>
                  <a:gd name="T10" fmla="*/ 3 w 4"/>
                  <a:gd name="T11" fmla="*/ 1 h 2"/>
                  <a:gd name="T12" fmla="*/ 3 w 4"/>
                  <a:gd name="T13" fmla="*/ 0 h 2"/>
                  <a:gd name="T14" fmla="*/ 2 w 4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5" name="Freeform 345"/>
              <p:cNvSpPr>
                <a:spLocks/>
              </p:cNvSpPr>
              <p:nvPr/>
            </p:nvSpPr>
            <p:spPr bwMode="auto">
              <a:xfrm>
                <a:off x="2628901" y="4784726"/>
                <a:ext cx="53975" cy="20638"/>
              </a:xfrm>
              <a:custGeom>
                <a:avLst/>
                <a:gdLst>
                  <a:gd name="T0" fmla="*/ 4 w 5"/>
                  <a:gd name="T1" fmla="*/ 0 h 2"/>
                  <a:gd name="T2" fmla="*/ 4 w 5"/>
                  <a:gd name="T3" fmla="*/ 0 h 2"/>
                  <a:gd name="T4" fmla="*/ 3 w 5"/>
                  <a:gd name="T5" fmla="*/ 0 h 2"/>
                  <a:gd name="T6" fmla="*/ 1 w 5"/>
                  <a:gd name="T7" fmla="*/ 0 h 2"/>
                  <a:gd name="T8" fmla="*/ 1 w 5"/>
                  <a:gd name="T9" fmla="*/ 1 h 2"/>
                  <a:gd name="T10" fmla="*/ 0 w 5"/>
                  <a:gd name="T11" fmla="*/ 1 h 2"/>
                  <a:gd name="T12" fmla="*/ 0 w 5"/>
                  <a:gd name="T13" fmla="*/ 2 h 2"/>
                  <a:gd name="T14" fmla="*/ 1 w 5"/>
                  <a:gd name="T15" fmla="*/ 2 h 2"/>
                  <a:gd name="T16" fmla="*/ 2 w 5"/>
                  <a:gd name="T17" fmla="*/ 2 h 2"/>
                  <a:gd name="T18" fmla="*/ 3 w 5"/>
                  <a:gd name="T19" fmla="*/ 2 h 2"/>
                  <a:gd name="T20" fmla="*/ 3 w 5"/>
                  <a:gd name="T21" fmla="*/ 1 h 2"/>
                  <a:gd name="T22" fmla="*/ 4 w 5"/>
                  <a:gd name="T23" fmla="*/ 1 h 2"/>
                  <a:gd name="T24" fmla="*/ 5 w 5"/>
                  <a:gd name="T25" fmla="*/ 1 h 2"/>
                  <a:gd name="T26" fmla="*/ 4 w 5"/>
                  <a:gd name="T2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6" name="Freeform 346"/>
              <p:cNvSpPr>
                <a:spLocks/>
              </p:cNvSpPr>
              <p:nvPr/>
            </p:nvSpPr>
            <p:spPr bwMode="auto">
              <a:xfrm>
                <a:off x="2563814" y="4719639"/>
                <a:ext cx="85725" cy="65088"/>
              </a:xfrm>
              <a:custGeom>
                <a:avLst/>
                <a:gdLst>
                  <a:gd name="T0" fmla="*/ 7 w 8"/>
                  <a:gd name="T1" fmla="*/ 6 h 6"/>
                  <a:gd name="T2" fmla="*/ 8 w 8"/>
                  <a:gd name="T3" fmla="*/ 6 h 6"/>
                  <a:gd name="T4" fmla="*/ 8 w 8"/>
                  <a:gd name="T5" fmla="*/ 6 h 6"/>
                  <a:gd name="T6" fmla="*/ 8 w 8"/>
                  <a:gd name="T7" fmla="*/ 5 h 6"/>
                  <a:gd name="T8" fmla="*/ 7 w 8"/>
                  <a:gd name="T9" fmla="*/ 5 h 6"/>
                  <a:gd name="T10" fmla="*/ 6 w 8"/>
                  <a:gd name="T11" fmla="*/ 3 h 6"/>
                  <a:gd name="T12" fmla="*/ 6 w 8"/>
                  <a:gd name="T13" fmla="*/ 2 h 6"/>
                  <a:gd name="T14" fmla="*/ 5 w 8"/>
                  <a:gd name="T15" fmla="*/ 1 h 6"/>
                  <a:gd name="T16" fmla="*/ 5 w 8"/>
                  <a:gd name="T17" fmla="*/ 0 h 6"/>
                  <a:gd name="T18" fmla="*/ 4 w 8"/>
                  <a:gd name="T19" fmla="*/ 0 h 6"/>
                  <a:gd name="T20" fmla="*/ 4 w 8"/>
                  <a:gd name="T21" fmla="*/ 0 h 6"/>
                  <a:gd name="T22" fmla="*/ 3 w 8"/>
                  <a:gd name="T23" fmla="*/ 0 h 6"/>
                  <a:gd name="T24" fmla="*/ 2 w 8"/>
                  <a:gd name="T25" fmla="*/ 0 h 6"/>
                  <a:gd name="T26" fmla="*/ 2 w 8"/>
                  <a:gd name="T27" fmla="*/ 1 h 6"/>
                  <a:gd name="T28" fmla="*/ 2 w 8"/>
                  <a:gd name="T29" fmla="*/ 2 h 6"/>
                  <a:gd name="T30" fmla="*/ 2 w 8"/>
                  <a:gd name="T31" fmla="*/ 2 h 6"/>
                  <a:gd name="T32" fmla="*/ 3 w 8"/>
                  <a:gd name="T33" fmla="*/ 2 h 6"/>
                  <a:gd name="T34" fmla="*/ 4 w 8"/>
                  <a:gd name="T35" fmla="*/ 2 h 6"/>
                  <a:gd name="T36" fmla="*/ 4 w 8"/>
                  <a:gd name="T37" fmla="*/ 2 h 6"/>
                  <a:gd name="T38" fmla="*/ 3 w 8"/>
                  <a:gd name="T39" fmla="*/ 3 h 6"/>
                  <a:gd name="T40" fmla="*/ 3 w 8"/>
                  <a:gd name="T41" fmla="*/ 4 h 6"/>
                  <a:gd name="T42" fmla="*/ 4 w 8"/>
                  <a:gd name="T43" fmla="*/ 4 h 6"/>
                  <a:gd name="T44" fmla="*/ 5 w 8"/>
                  <a:gd name="T45" fmla="*/ 4 h 6"/>
                  <a:gd name="T46" fmla="*/ 4 w 8"/>
                  <a:gd name="T47" fmla="*/ 5 h 6"/>
                  <a:gd name="T48" fmla="*/ 3 w 8"/>
                  <a:gd name="T49" fmla="*/ 5 h 6"/>
                  <a:gd name="T50" fmla="*/ 3 w 8"/>
                  <a:gd name="T51" fmla="*/ 4 h 6"/>
                  <a:gd name="T52" fmla="*/ 1 w 8"/>
                  <a:gd name="T53" fmla="*/ 4 h 6"/>
                  <a:gd name="T54" fmla="*/ 0 w 8"/>
                  <a:gd name="T55" fmla="*/ 4 h 6"/>
                  <a:gd name="T56" fmla="*/ 0 w 8"/>
                  <a:gd name="T57" fmla="*/ 5 h 6"/>
                  <a:gd name="T58" fmla="*/ 1 w 8"/>
                  <a:gd name="T59" fmla="*/ 5 h 6"/>
                  <a:gd name="T60" fmla="*/ 2 w 8"/>
                  <a:gd name="T61" fmla="*/ 6 h 6"/>
                  <a:gd name="T62" fmla="*/ 4 w 8"/>
                  <a:gd name="T63" fmla="*/ 6 h 6"/>
                  <a:gd name="T64" fmla="*/ 5 w 8"/>
                  <a:gd name="T65" fmla="*/ 6 h 6"/>
                  <a:gd name="T66" fmla="*/ 6 w 8"/>
                  <a:gd name="T67" fmla="*/ 6 h 6"/>
                  <a:gd name="T68" fmla="*/ 7 w 8"/>
                  <a:gd name="T6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5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7" name="Freeform 347"/>
              <p:cNvSpPr>
                <a:spLocks/>
              </p:cNvSpPr>
              <p:nvPr/>
            </p:nvSpPr>
            <p:spPr bwMode="auto">
              <a:xfrm>
                <a:off x="4421189" y="19304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8" name="Freeform 348"/>
              <p:cNvSpPr>
                <a:spLocks/>
              </p:cNvSpPr>
              <p:nvPr/>
            </p:nvSpPr>
            <p:spPr bwMode="auto">
              <a:xfrm>
                <a:off x="4398964" y="1908176"/>
                <a:ext cx="107950" cy="238125"/>
              </a:xfrm>
              <a:custGeom>
                <a:avLst/>
                <a:gdLst>
                  <a:gd name="T0" fmla="*/ 9 w 10"/>
                  <a:gd name="T1" fmla="*/ 13 h 22"/>
                  <a:gd name="T2" fmla="*/ 9 w 10"/>
                  <a:gd name="T3" fmla="*/ 12 h 22"/>
                  <a:gd name="T4" fmla="*/ 9 w 10"/>
                  <a:gd name="T5" fmla="*/ 12 h 22"/>
                  <a:gd name="T6" fmla="*/ 8 w 10"/>
                  <a:gd name="T7" fmla="*/ 12 h 22"/>
                  <a:gd name="T8" fmla="*/ 8 w 10"/>
                  <a:gd name="T9" fmla="*/ 12 h 22"/>
                  <a:gd name="T10" fmla="*/ 7 w 10"/>
                  <a:gd name="T11" fmla="*/ 11 h 22"/>
                  <a:gd name="T12" fmla="*/ 6 w 10"/>
                  <a:gd name="T13" fmla="*/ 11 h 22"/>
                  <a:gd name="T14" fmla="*/ 6 w 10"/>
                  <a:gd name="T15" fmla="*/ 10 h 22"/>
                  <a:gd name="T16" fmla="*/ 7 w 10"/>
                  <a:gd name="T17" fmla="*/ 9 h 22"/>
                  <a:gd name="T18" fmla="*/ 7 w 10"/>
                  <a:gd name="T19" fmla="*/ 9 h 22"/>
                  <a:gd name="T20" fmla="*/ 8 w 10"/>
                  <a:gd name="T21" fmla="*/ 8 h 22"/>
                  <a:gd name="T22" fmla="*/ 9 w 10"/>
                  <a:gd name="T23" fmla="*/ 7 h 22"/>
                  <a:gd name="T24" fmla="*/ 9 w 10"/>
                  <a:gd name="T25" fmla="*/ 6 h 22"/>
                  <a:gd name="T26" fmla="*/ 8 w 10"/>
                  <a:gd name="T27" fmla="*/ 6 h 22"/>
                  <a:gd name="T28" fmla="*/ 8 w 10"/>
                  <a:gd name="T29" fmla="*/ 5 h 22"/>
                  <a:gd name="T30" fmla="*/ 7 w 10"/>
                  <a:gd name="T31" fmla="*/ 5 h 22"/>
                  <a:gd name="T32" fmla="*/ 8 w 10"/>
                  <a:gd name="T33" fmla="*/ 3 h 22"/>
                  <a:gd name="T34" fmla="*/ 8 w 10"/>
                  <a:gd name="T35" fmla="*/ 2 h 22"/>
                  <a:gd name="T36" fmla="*/ 8 w 10"/>
                  <a:gd name="T37" fmla="*/ 2 h 22"/>
                  <a:gd name="T38" fmla="*/ 8 w 10"/>
                  <a:gd name="T39" fmla="*/ 2 h 22"/>
                  <a:gd name="T40" fmla="*/ 7 w 10"/>
                  <a:gd name="T41" fmla="*/ 3 h 22"/>
                  <a:gd name="T42" fmla="*/ 7 w 10"/>
                  <a:gd name="T43" fmla="*/ 2 h 22"/>
                  <a:gd name="T44" fmla="*/ 6 w 10"/>
                  <a:gd name="T45" fmla="*/ 2 h 22"/>
                  <a:gd name="T46" fmla="*/ 5 w 10"/>
                  <a:gd name="T47" fmla="*/ 1 h 22"/>
                  <a:gd name="T48" fmla="*/ 4 w 10"/>
                  <a:gd name="T49" fmla="*/ 1 h 22"/>
                  <a:gd name="T50" fmla="*/ 3 w 10"/>
                  <a:gd name="T51" fmla="*/ 1 h 22"/>
                  <a:gd name="T52" fmla="*/ 3 w 10"/>
                  <a:gd name="T53" fmla="*/ 2 h 22"/>
                  <a:gd name="T54" fmla="*/ 2 w 10"/>
                  <a:gd name="T55" fmla="*/ 2 h 22"/>
                  <a:gd name="T56" fmla="*/ 2 w 10"/>
                  <a:gd name="T57" fmla="*/ 3 h 22"/>
                  <a:gd name="T58" fmla="*/ 2 w 10"/>
                  <a:gd name="T59" fmla="*/ 4 h 22"/>
                  <a:gd name="T60" fmla="*/ 1 w 10"/>
                  <a:gd name="T61" fmla="*/ 5 h 22"/>
                  <a:gd name="T62" fmla="*/ 2 w 10"/>
                  <a:gd name="T63" fmla="*/ 7 h 22"/>
                  <a:gd name="T64" fmla="*/ 2 w 10"/>
                  <a:gd name="T65" fmla="*/ 8 h 22"/>
                  <a:gd name="T66" fmla="*/ 1 w 10"/>
                  <a:gd name="T67" fmla="*/ 10 h 22"/>
                  <a:gd name="T68" fmla="*/ 0 w 10"/>
                  <a:gd name="T69" fmla="*/ 11 h 22"/>
                  <a:gd name="T70" fmla="*/ 0 w 10"/>
                  <a:gd name="T71" fmla="*/ 12 h 22"/>
                  <a:gd name="T72" fmla="*/ 0 w 10"/>
                  <a:gd name="T73" fmla="*/ 13 h 22"/>
                  <a:gd name="T74" fmla="*/ 1 w 10"/>
                  <a:gd name="T75" fmla="*/ 13 h 22"/>
                  <a:gd name="T76" fmla="*/ 2 w 10"/>
                  <a:gd name="T77" fmla="*/ 14 h 22"/>
                  <a:gd name="T78" fmla="*/ 2 w 10"/>
                  <a:gd name="T79" fmla="*/ 15 h 22"/>
                  <a:gd name="T80" fmla="*/ 3 w 10"/>
                  <a:gd name="T81" fmla="*/ 16 h 22"/>
                  <a:gd name="T82" fmla="*/ 4 w 10"/>
                  <a:gd name="T83" fmla="*/ 16 h 22"/>
                  <a:gd name="T84" fmla="*/ 4 w 10"/>
                  <a:gd name="T85" fmla="*/ 18 h 22"/>
                  <a:gd name="T86" fmla="*/ 5 w 10"/>
                  <a:gd name="T87" fmla="*/ 19 h 22"/>
                  <a:gd name="T88" fmla="*/ 5 w 10"/>
                  <a:gd name="T89" fmla="*/ 21 h 22"/>
                  <a:gd name="T90" fmla="*/ 5 w 10"/>
                  <a:gd name="T91" fmla="*/ 22 h 22"/>
                  <a:gd name="T92" fmla="*/ 5 w 10"/>
                  <a:gd name="T93" fmla="*/ 22 h 22"/>
                  <a:gd name="T94" fmla="*/ 6 w 10"/>
                  <a:gd name="T95" fmla="*/ 22 h 22"/>
                  <a:gd name="T96" fmla="*/ 7 w 10"/>
                  <a:gd name="T97" fmla="*/ 21 h 22"/>
                  <a:gd name="T98" fmla="*/ 7 w 10"/>
                  <a:gd name="T99" fmla="*/ 19 h 22"/>
                  <a:gd name="T100" fmla="*/ 7 w 10"/>
                  <a:gd name="T101" fmla="*/ 18 h 22"/>
                  <a:gd name="T102" fmla="*/ 7 w 10"/>
                  <a:gd name="T103" fmla="*/ 18 h 22"/>
                  <a:gd name="T104" fmla="*/ 8 w 10"/>
                  <a:gd name="T105" fmla="*/ 17 h 22"/>
                  <a:gd name="T106" fmla="*/ 9 w 10"/>
                  <a:gd name="T107" fmla="*/ 16 h 22"/>
                  <a:gd name="T108" fmla="*/ 9 w 10"/>
                  <a:gd name="T109" fmla="*/ 16 h 22"/>
                  <a:gd name="T110" fmla="*/ 10 w 10"/>
                  <a:gd name="T111" fmla="*/ 16 h 22"/>
                  <a:gd name="T112" fmla="*/ 10 w 10"/>
                  <a:gd name="T113" fmla="*/ 15 h 22"/>
                  <a:gd name="T114" fmla="*/ 10 w 10"/>
                  <a:gd name="T115" fmla="*/ 13 h 22"/>
                  <a:gd name="T116" fmla="*/ 10 w 10"/>
                  <a:gd name="T117" fmla="*/ 13 h 22"/>
                  <a:gd name="T118" fmla="*/ 9 w 10"/>
                  <a:gd name="T1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" h="22">
                    <a:moveTo>
                      <a:pt x="9" y="13"/>
                    </a:move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6"/>
                      <a:pt x="8" y="6"/>
                      <a:pt x="8" y="6"/>
                    </a:cubicBezTo>
                    <a:cubicBezTo>
                      <a:pt x="8" y="5"/>
                      <a:pt x="8" y="6"/>
                      <a:pt x="8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9"/>
                      <a:pt x="1" y="10"/>
                    </a:cubicBezTo>
                    <a:cubicBezTo>
                      <a:pt x="1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9"/>
                      <a:pt x="5" y="19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1"/>
                      <a:pt x="7" y="21"/>
                      <a:pt x="7" y="21"/>
                    </a:cubicBezTo>
                    <a:cubicBezTo>
                      <a:pt x="7" y="20"/>
                      <a:pt x="7" y="20"/>
                      <a:pt x="7" y="19"/>
                    </a:cubicBezTo>
                    <a:cubicBezTo>
                      <a:pt x="7" y="19"/>
                      <a:pt x="6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9" y="1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9" name="Freeform 349"/>
              <p:cNvSpPr>
                <a:spLocks/>
              </p:cNvSpPr>
              <p:nvPr/>
            </p:nvSpPr>
            <p:spPr bwMode="auto">
              <a:xfrm>
                <a:off x="5554664" y="2276476"/>
                <a:ext cx="20638" cy="42863"/>
              </a:xfrm>
              <a:custGeom>
                <a:avLst/>
                <a:gdLst>
                  <a:gd name="T0" fmla="*/ 2 w 2"/>
                  <a:gd name="T1" fmla="*/ 1 h 4"/>
                  <a:gd name="T2" fmla="*/ 1 w 2"/>
                  <a:gd name="T3" fmla="*/ 0 h 4"/>
                  <a:gd name="T4" fmla="*/ 1 w 2"/>
                  <a:gd name="T5" fmla="*/ 0 h 4"/>
                  <a:gd name="T6" fmla="*/ 0 w 2"/>
                  <a:gd name="T7" fmla="*/ 1 h 4"/>
                  <a:gd name="T8" fmla="*/ 0 w 2"/>
                  <a:gd name="T9" fmla="*/ 2 h 4"/>
                  <a:gd name="T10" fmla="*/ 1 w 2"/>
                  <a:gd name="T11" fmla="*/ 2 h 4"/>
                  <a:gd name="T12" fmla="*/ 0 w 2"/>
                  <a:gd name="T13" fmla="*/ 3 h 4"/>
                  <a:gd name="T14" fmla="*/ 2 w 2"/>
                  <a:gd name="T15" fmla="*/ 4 h 4"/>
                  <a:gd name="T16" fmla="*/ 2 w 2"/>
                  <a:gd name="T17" fmla="*/ 3 h 4"/>
                  <a:gd name="T18" fmla="*/ 2 w 2"/>
                  <a:gd name="T19" fmla="*/ 2 h 4"/>
                  <a:gd name="T20" fmla="*/ 2 w 2"/>
                  <a:gd name="T21" fmla="*/ 2 h 4"/>
                  <a:gd name="T22" fmla="*/ 2 w 2"/>
                  <a:gd name="T2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4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0" name="Freeform 350"/>
              <p:cNvSpPr>
                <a:spLocks/>
              </p:cNvSpPr>
              <p:nvPr/>
            </p:nvSpPr>
            <p:spPr bwMode="auto">
              <a:xfrm>
                <a:off x="4452939" y="3011489"/>
                <a:ext cx="53975" cy="42863"/>
              </a:xfrm>
              <a:custGeom>
                <a:avLst/>
                <a:gdLst>
                  <a:gd name="T0" fmla="*/ 4 w 5"/>
                  <a:gd name="T1" fmla="*/ 0 h 4"/>
                  <a:gd name="T2" fmla="*/ 2 w 5"/>
                  <a:gd name="T3" fmla="*/ 0 h 4"/>
                  <a:gd name="T4" fmla="*/ 1 w 5"/>
                  <a:gd name="T5" fmla="*/ 0 h 4"/>
                  <a:gd name="T6" fmla="*/ 1 w 5"/>
                  <a:gd name="T7" fmla="*/ 0 h 4"/>
                  <a:gd name="T8" fmla="*/ 1 w 5"/>
                  <a:gd name="T9" fmla="*/ 2 h 4"/>
                  <a:gd name="T10" fmla="*/ 0 w 5"/>
                  <a:gd name="T11" fmla="*/ 3 h 4"/>
                  <a:gd name="T12" fmla="*/ 0 w 5"/>
                  <a:gd name="T13" fmla="*/ 4 h 4"/>
                  <a:gd name="T14" fmla="*/ 1 w 5"/>
                  <a:gd name="T15" fmla="*/ 4 h 4"/>
                  <a:gd name="T16" fmla="*/ 2 w 5"/>
                  <a:gd name="T17" fmla="*/ 3 h 4"/>
                  <a:gd name="T18" fmla="*/ 3 w 5"/>
                  <a:gd name="T19" fmla="*/ 3 h 4"/>
                  <a:gd name="T20" fmla="*/ 4 w 5"/>
                  <a:gd name="T21" fmla="*/ 3 h 4"/>
                  <a:gd name="T22" fmla="*/ 5 w 5"/>
                  <a:gd name="T23" fmla="*/ 3 h 4"/>
                  <a:gd name="T24" fmla="*/ 5 w 5"/>
                  <a:gd name="T25" fmla="*/ 1 h 4"/>
                  <a:gd name="T26" fmla="*/ 5 w 5"/>
                  <a:gd name="T27" fmla="*/ 0 h 4"/>
                  <a:gd name="T28" fmla="*/ 5 w 5"/>
                  <a:gd name="T29" fmla="*/ 0 h 4"/>
                  <a:gd name="T30" fmla="*/ 4 w 5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3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1" name="Freeform 351"/>
              <p:cNvSpPr>
                <a:spLocks/>
              </p:cNvSpPr>
              <p:nvPr/>
            </p:nvSpPr>
            <p:spPr bwMode="auto">
              <a:xfrm>
                <a:off x="3740151" y="2643189"/>
                <a:ext cx="87313" cy="33338"/>
              </a:xfrm>
              <a:custGeom>
                <a:avLst/>
                <a:gdLst>
                  <a:gd name="T0" fmla="*/ 7 w 8"/>
                  <a:gd name="T1" fmla="*/ 1 h 3"/>
                  <a:gd name="T2" fmla="*/ 6 w 8"/>
                  <a:gd name="T3" fmla="*/ 1 h 3"/>
                  <a:gd name="T4" fmla="*/ 5 w 8"/>
                  <a:gd name="T5" fmla="*/ 1 h 3"/>
                  <a:gd name="T6" fmla="*/ 4 w 8"/>
                  <a:gd name="T7" fmla="*/ 1 h 3"/>
                  <a:gd name="T8" fmla="*/ 3 w 8"/>
                  <a:gd name="T9" fmla="*/ 1 h 3"/>
                  <a:gd name="T10" fmla="*/ 2 w 8"/>
                  <a:gd name="T11" fmla="*/ 1 h 3"/>
                  <a:gd name="T12" fmla="*/ 0 w 8"/>
                  <a:gd name="T13" fmla="*/ 1 h 3"/>
                  <a:gd name="T14" fmla="*/ 0 w 8"/>
                  <a:gd name="T15" fmla="*/ 1 h 3"/>
                  <a:gd name="T16" fmla="*/ 0 w 8"/>
                  <a:gd name="T17" fmla="*/ 3 h 3"/>
                  <a:gd name="T18" fmla="*/ 1 w 8"/>
                  <a:gd name="T19" fmla="*/ 2 h 3"/>
                  <a:gd name="T20" fmla="*/ 2 w 8"/>
                  <a:gd name="T21" fmla="*/ 2 h 3"/>
                  <a:gd name="T22" fmla="*/ 3 w 8"/>
                  <a:gd name="T23" fmla="*/ 2 h 3"/>
                  <a:gd name="T24" fmla="*/ 3 w 8"/>
                  <a:gd name="T25" fmla="*/ 2 h 3"/>
                  <a:gd name="T26" fmla="*/ 4 w 8"/>
                  <a:gd name="T27" fmla="*/ 2 h 3"/>
                  <a:gd name="T28" fmla="*/ 5 w 8"/>
                  <a:gd name="T29" fmla="*/ 2 h 3"/>
                  <a:gd name="T30" fmla="*/ 5 w 8"/>
                  <a:gd name="T31" fmla="*/ 2 h 3"/>
                  <a:gd name="T32" fmla="*/ 6 w 8"/>
                  <a:gd name="T33" fmla="*/ 2 h 3"/>
                  <a:gd name="T34" fmla="*/ 7 w 8"/>
                  <a:gd name="T35" fmla="*/ 2 h 3"/>
                  <a:gd name="T36" fmla="*/ 8 w 8"/>
                  <a:gd name="T37" fmla="*/ 2 h 3"/>
                  <a:gd name="T38" fmla="*/ 7 w 8"/>
                  <a:gd name="T3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3">
                    <a:moveTo>
                      <a:pt x="7" y="1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2" name="Freeform 352"/>
              <p:cNvSpPr>
                <a:spLocks/>
              </p:cNvSpPr>
              <p:nvPr/>
            </p:nvSpPr>
            <p:spPr bwMode="auto">
              <a:xfrm>
                <a:off x="3827464" y="2795589"/>
                <a:ext cx="9525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3" name="Freeform 353"/>
              <p:cNvSpPr>
                <a:spLocks/>
              </p:cNvSpPr>
              <p:nvPr/>
            </p:nvSpPr>
            <p:spPr bwMode="auto">
              <a:xfrm>
                <a:off x="3881439" y="287020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4" name="Freeform 354"/>
              <p:cNvSpPr>
                <a:spLocks/>
              </p:cNvSpPr>
              <p:nvPr/>
            </p:nvSpPr>
            <p:spPr bwMode="auto">
              <a:xfrm>
                <a:off x="3827464" y="2773364"/>
                <a:ext cx="85725" cy="96838"/>
              </a:xfrm>
              <a:custGeom>
                <a:avLst/>
                <a:gdLst>
                  <a:gd name="T0" fmla="*/ 8 w 8"/>
                  <a:gd name="T1" fmla="*/ 3 h 9"/>
                  <a:gd name="T2" fmla="*/ 8 w 8"/>
                  <a:gd name="T3" fmla="*/ 3 h 9"/>
                  <a:gd name="T4" fmla="*/ 7 w 8"/>
                  <a:gd name="T5" fmla="*/ 2 h 9"/>
                  <a:gd name="T6" fmla="*/ 7 w 8"/>
                  <a:gd name="T7" fmla="*/ 1 h 9"/>
                  <a:gd name="T8" fmla="*/ 6 w 8"/>
                  <a:gd name="T9" fmla="*/ 0 h 9"/>
                  <a:gd name="T10" fmla="*/ 5 w 8"/>
                  <a:gd name="T11" fmla="*/ 0 h 9"/>
                  <a:gd name="T12" fmla="*/ 4 w 8"/>
                  <a:gd name="T13" fmla="*/ 0 h 9"/>
                  <a:gd name="T14" fmla="*/ 3 w 8"/>
                  <a:gd name="T15" fmla="*/ 0 h 9"/>
                  <a:gd name="T16" fmla="*/ 2 w 8"/>
                  <a:gd name="T17" fmla="*/ 1 h 9"/>
                  <a:gd name="T18" fmla="*/ 2 w 8"/>
                  <a:gd name="T19" fmla="*/ 2 h 9"/>
                  <a:gd name="T20" fmla="*/ 1 w 8"/>
                  <a:gd name="T21" fmla="*/ 2 h 9"/>
                  <a:gd name="T22" fmla="*/ 0 w 8"/>
                  <a:gd name="T23" fmla="*/ 3 h 9"/>
                  <a:gd name="T24" fmla="*/ 1 w 8"/>
                  <a:gd name="T25" fmla="*/ 4 h 9"/>
                  <a:gd name="T26" fmla="*/ 1 w 8"/>
                  <a:gd name="T27" fmla="*/ 5 h 9"/>
                  <a:gd name="T28" fmla="*/ 2 w 8"/>
                  <a:gd name="T29" fmla="*/ 6 h 9"/>
                  <a:gd name="T30" fmla="*/ 3 w 8"/>
                  <a:gd name="T31" fmla="*/ 6 h 9"/>
                  <a:gd name="T32" fmla="*/ 3 w 8"/>
                  <a:gd name="T33" fmla="*/ 7 h 9"/>
                  <a:gd name="T34" fmla="*/ 4 w 8"/>
                  <a:gd name="T35" fmla="*/ 8 h 9"/>
                  <a:gd name="T36" fmla="*/ 5 w 8"/>
                  <a:gd name="T37" fmla="*/ 8 h 9"/>
                  <a:gd name="T38" fmla="*/ 5 w 8"/>
                  <a:gd name="T39" fmla="*/ 9 h 9"/>
                  <a:gd name="T40" fmla="*/ 6 w 8"/>
                  <a:gd name="T41" fmla="*/ 8 h 9"/>
                  <a:gd name="T42" fmla="*/ 6 w 8"/>
                  <a:gd name="T43" fmla="*/ 7 h 9"/>
                  <a:gd name="T44" fmla="*/ 7 w 8"/>
                  <a:gd name="T45" fmla="*/ 6 h 9"/>
                  <a:gd name="T46" fmla="*/ 8 w 8"/>
                  <a:gd name="T47" fmla="*/ 5 h 9"/>
                  <a:gd name="T48" fmla="*/ 8 w 8"/>
                  <a:gd name="T49" fmla="*/ 4 h 9"/>
                  <a:gd name="T50" fmla="*/ 8 w 8"/>
                  <a:gd name="T51" fmla="*/ 4 h 9"/>
                  <a:gd name="T52" fmla="*/ 7 w 8"/>
                  <a:gd name="T53" fmla="*/ 4 h 9"/>
                  <a:gd name="T54" fmla="*/ 8 w 8"/>
                  <a:gd name="T5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9">
                    <a:moveTo>
                      <a:pt x="8" y="3"/>
                    </a:move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5" y="8"/>
                      <a:pt x="4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5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8" y="3"/>
                      <a:pt x="8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5" name="Freeform 355"/>
              <p:cNvSpPr>
                <a:spLocks/>
              </p:cNvSpPr>
              <p:nvPr/>
            </p:nvSpPr>
            <p:spPr bwMode="auto">
              <a:xfrm>
                <a:off x="4214814" y="2740026"/>
                <a:ext cx="33338" cy="152400"/>
              </a:xfrm>
              <a:custGeom>
                <a:avLst/>
                <a:gdLst>
                  <a:gd name="T0" fmla="*/ 3 w 3"/>
                  <a:gd name="T1" fmla="*/ 10 h 14"/>
                  <a:gd name="T2" fmla="*/ 3 w 3"/>
                  <a:gd name="T3" fmla="*/ 8 h 14"/>
                  <a:gd name="T4" fmla="*/ 3 w 3"/>
                  <a:gd name="T5" fmla="*/ 6 h 14"/>
                  <a:gd name="T6" fmla="*/ 3 w 3"/>
                  <a:gd name="T7" fmla="*/ 5 h 14"/>
                  <a:gd name="T8" fmla="*/ 3 w 3"/>
                  <a:gd name="T9" fmla="*/ 3 h 14"/>
                  <a:gd name="T10" fmla="*/ 2 w 3"/>
                  <a:gd name="T11" fmla="*/ 2 h 14"/>
                  <a:gd name="T12" fmla="*/ 1 w 3"/>
                  <a:gd name="T13" fmla="*/ 1 h 14"/>
                  <a:gd name="T14" fmla="*/ 1 w 3"/>
                  <a:gd name="T15" fmla="*/ 0 h 14"/>
                  <a:gd name="T16" fmla="*/ 1 w 3"/>
                  <a:gd name="T17" fmla="*/ 0 h 14"/>
                  <a:gd name="T18" fmla="*/ 0 w 3"/>
                  <a:gd name="T19" fmla="*/ 0 h 14"/>
                  <a:gd name="T20" fmla="*/ 0 w 3"/>
                  <a:gd name="T21" fmla="*/ 0 h 14"/>
                  <a:gd name="T22" fmla="*/ 0 w 3"/>
                  <a:gd name="T23" fmla="*/ 1 h 14"/>
                  <a:gd name="T24" fmla="*/ 0 w 3"/>
                  <a:gd name="T25" fmla="*/ 2 h 14"/>
                  <a:gd name="T26" fmla="*/ 0 w 3"/>
                  <a:gd name="T27" fmla="*/ 4 h 14"/>
                  <a:gd name="T28" fmla="*/ 0 w 3"/>
                  <a:gd name="T29" fmla="*/ 5 h 14"/>
                  <a:gd name="T30" fmla="*/ 1 w 3"/>
                  <a:gd name="T31" fmla="*/ 7 h 14"/>
                  <a:gd name="T32" fmla="*/ 1 w 3"/>
                  <a:gd name="T33" fmla="*/ 9 h 14"/>
                  <a:gd name="T34" fmla="*/ 1 w 3"/>
                  <a:gd name="T35" fmla="*/ 10 h 14"/>
                  <a:gd name="T36" fmla="*/ 1 w 3"/>
                  <a:gd name="T37" fmla="*/ 11 h 14"/>
                  <a:gd name="T38" fmla="*/ 1 w 3"/>
                  <a:gd name="T39" fmla="*/ 13 h 14"/>
                  <a:gd name="T40" fmla="*/ 1 w 3"/>
                  <a:gd name="T41" fmla="*/ 14 h 14"/>
                  <a:gd name="T42" fmla="*/ 1 w 3"/>
                  <a:gd name="T43" fmla="*/ 14 h 14"/>
                  <a:gd name="T44" fmla="*/ 2 w 3"/>
                  <a:gd name="T45" fmla="*/ 14 h 14"/>
                  <a:gd name="T46" fmla="*/ 3 w 3"/>
                  <a:gd name="T47" fmla="*/ 13 h 14"/>
                  <a:gd name="T48" fmla="*/ 3 w 3"/>
                  <a:gd name="T49" fmla="*/ 13 h 14"/>
                  <a:gd name="T50" fmla="*/ 3 w 3"/>
                  <a:gd name="T51" fmla="*/ 12 h 14"/>
                  <a:gd name="T52" fmla="*/ 3 w 3"/>
                  <a:gd name="T5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" h="14">
                    <a:moveTo>
                      <a:pt x="3" y="10"/>
                    </a:moveTo>
                    <a:cubicBezTo>
                      <a:pt x="3" y="9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0" y="11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6" name="Freeform 356"/>
              <p:cNvSpPr>
                <a:spLocks/>
              </p:cNvSpPr>
              <p:nvPr/>
            </p:nvSpPr>
            <p:spPr bwMode="auto">
              <a:xfrm>
                <a:off x="4981576" y="3119439"/>
                <a:ext cx="65088" cy="5397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0 h 5"/>
                  <a:gd name="T10" fmla="*/ 2 w 6"/>
                  <a:gd name="T11" fmla="*/ 1 h 5"/>
                  <a:gd name="T12" fmla="*/ 1 w 6"/>
                  <a:gd name="T13" fmla="*/ 1 h 5"/>
                  <a:gd name="T14" fmla="*/ 1 w 6"/>
                  <a:gd name="T15" fmla="*/ 2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5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4 h 5"/>
                  <a:gd name="T28" fmla="*/ 3 w 6"/>
                  <a:gd name="T29" fmla="*/ 4 h 5"/>
                  <a:gd name="T30" fmla="*/ 4 w 6"/>
                  <a:gd name="T31" fmla="*/ 3 h 5"/>
                  <a:gd name="T32" fmla="*/ 5 w 6"/>
                  <a:gd name="T33" fmla="*/ 4 h 5"/>
                  <a:gd name="T34" fmla="*/ 5 w 6"/>
                  <a:gd name="T35" fmla="*/ 3 h 5"/>
                  <a:gd name="T36" fmla="*/ 5 w 6"/>
                  <a:gd name="T37" fmla="*/ 2 h 5"/>
                  <a:gd name="T38" fmla="*/ 5 w 6"/>
                  <a:gd name="T3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6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7" name="Freeform 357"/>
              <p:cNvSpPr>
                <a:spLocks/>
              </p:cNvSpPr>
              <p:nvPr/>
            </p:nvSpPr>
            <p:spPr bwMode="auto">
              <a:xfrm>
                <a:off x="4970464" y="3778251"/>
                <a:ext cx="1111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8" name="Freeform 358"/>
              <p:cNvSpPr>
                <a:spLocks/>
              </p:cNvSpPr>
              <p:nvPr/>
            </p:nvSpPr>
            <p:spPr bwMode="auto">
              <a:xfrm>
                <a:off x="4722814" y="3638551"/>
                <a:ext cx="247650" cy="280988"/>
              </a:xfrm>
              <a:custGeom>
                <a:avLst/>
                <a:gdLst>
                  <a:gd name="T0" fmla="*/ 23 w 23"/>
                  <a:gd name="T1" fmla="*/ 13 h 26"/>
                  <a:gd name="T2" fmla="*/ 22 w 23"/>
                  <a:gd name="T3" fmla="*/ 11 h 26"/>
                  <a:gd name="T4" fmla="*/ 21 w 23"/>
                  <a:gd name="T5" fmla="*/ 11 h 26"/>
                  <a:gd name="T6" fmla="*/ 20 w 23"/>
                  <a:gd name="T7" fmla="*/ 10 h 26"/>
                  <a:gd name="T8" fmla="*/ 19 w 23"/>
                  <a:gd name="T9" fmla="*/ 9 h 26"/>
                  <a:gd name="T10" fmla="*/ 19 w 23"/>
                  <a:gd name="T11" fmla="*/ 8 h 26"/>
                  <a:gd name="T12" fmla="*/ 18 w 23"/>
                  <a:gd name="T13" fmla="*/ 7 h 26"/>
                  <a:gd name="T14" fmla="*/ 17 w 23"/>
                  <a:gd name="T15" fmla="*/ 7 h 26"/>
                  <a:gd name="T16" fmla="*/ 16 w 23"/>
                  <a:gd name="T17" fmla="*/ 6 h 26"/>
                  <a:gd name="T18" fmla="*/ 16 w 23"/>
                  <a:gd name="T19" fmla="*/ 5 h 26"/>
                  <a:gd name="T20" fmla="*/ 15 w 23"/>
                  <a:gd name="T21" fmla="*/ 3 h 26"/>
                  <a:gd name="T22" fmla="*/ 15 w 23"/>
                  <a:gd name="T23" fmla="*/ 2 h 26"/>
                  <a:gd name="T24" fmla="*/ 14 w 23"/>
                  <a:gd name="T25" fmla="*/ 1 h 26"/>
                  <a:gd name="T26" fmla="*/ 14 w 23"/>
                  <a:gd name="T27" fmla="*/ 0 h 26"/>
                  <a:gd name="T28" fmla="*/ 13 w 23"/>
                  <a:gd name="T29" fmla="*/ 0 h 26"/>
                  <a:gd name="T30" fmla="*/ 12 w 23"/>
                  <a:gd name="T31" fmla="*/ 0 h 26"/>
                  <a:gd name="T32" fmla="*/ 12 w 23"/>
                  <a:gd name="T33" fmla="*/ 1 h 26"/>
                  <a:gd name="T34" fmla="*/ 11 w 23"/>
                  <a:gd name="T35" fmla="*/ 1 h 26"/>
                  <a:gd name="T36" fmla="*/ 10 w 23"/>
                  <a:gd name="T37" fmla="*/ 2 h 26"/>
                  <a:gd name="T38" fmla="*/ 9 w 23"/>
                  <a:gd name="T39" fmla="*/ 1 h 26"/>
                  <a:gd name="T40" fmla="*/ 8 w 23"/>
                  <a:gd name="T41" fmla="*/ 0 h 26"/>
                  <a:gd name="T42" fmla="*/ 8 w 23"/>
                  <a:gd name="T43" fmla="*/ 1 h 26"/>
                  <a:gd name="T44" fmla="*/ 6 w 23"/>
                  <a:gd name="T45" fmla="*/ 1 h 26"/>
                  <a:gd name="T46" fmla="*/ 5 w 23"/>
                  <a:gd name="T47" fmla="*/ 1 h 26"/>
                  <a:gd name="T48" fmla="*/ 3 w 23"/>
                  <a:gd name="T49" fmla="*/ 1 h 26"/>
                  <a:gd name="T50" fmla="*/ 3 w 23"/>
                  <a:gd name="T51" fmla="*/ 2 h 26"/>
                  <a:gd name="T52" fmla="*/ 3 w 23"/>
                  <a:gd name="T53" fmla="*/ 2 h 26"/>
                  <a:gd name="T54" fmla="*/ 3 w 23"/>
                  <a:gd name="T55" fmla="*/ 4 h 26"/>
                  <a:gd name="T56" fmla="*/ 3 w 23"/>
                  <a:gd name="T57" fmla="*/ 6 h 26"/>
                  <a:gd name="T58" fmla="*/ 3 w 23"/>
                  <a:gd name="T59" fmla="*/ 12 h 26"/>
                  <a:gd name="T60" fmla="*/ 1 w 23"/>
                  <a:gd name="T61" fmla="*/ 12 h 26"/>
                  <a:gd name="T62" fmla="*/ 0 w 23"/>
                  <a:gd name="T63" fmla="*/ 20 h 26"/>
                  <a:gd name="T64" fmla="*/ 1 w 23"/>
                  <a:gd name="T65" fmla="*/ 20 h 26"/>
                  <a:gd name="T66" fmla="*/ 1 w 23"/>
                  <a:gd name="T67" fmla="*/ 22 h 26"/>
                  <a:gd name="T68" fmla="*/ 2 w 23"/>
                  <a:gd name="T69" fmla="*/ 23 h 26"/>
                  <a:gd name="T70" fmla="*/ 2 w 23"/>
                  <a:gd name="T71" fmla="*/ 24 h 26"/>
                  <a:gd name="T72" fmla="*/ 1 w 23"/>
                  <a:gd name="T73" fmla="*/ 25 h 26"/>
                  <a:gd name="T74" fmla="*/ 1 w 23"/>
                  <a:gd name="T75" fmla="*/ 25 h 26"/>
                  <a:gd name="T76" fmla="*/ 3 w 23"/>
                  <a:gd name="T77" fmla="*/ 26 h 26"/>
                  <a:gd name="T78" fmla="*/ 4 w 23"/>
                  <a:gd name="T79" fmla="*/ 26 h 26"/>
                  <a:gd name="T80" fmla="*/ 5 w 23"/>
                  <a:gd name="T81" fmla="*/ 24 h 26"/>
                  <a:gd name="T82" fmla="*/ 6 w 23"/>
                  <a:gd name="T83" fmla="*/ 24 h 26"/>
                  <a:gd name="T84" fmla="*/ 7 w 23"/>
                  <a:gd name="T85" fmla="*/ 22 h 26"/>
                  <a:gd name="T86" fmla="*/ 7 w 23"/>
                  <a:gd name="T87" fmla="*/ 21 h 26"/>
                  <a:gd name="T88" fmla="*/ 8 w 23"/>
                  <a:gd name="T89" fmla="*/ 22 h 26"/>
                  <a:gd name="T90" fmla="*/ 10 w 23"/>
                  <a:gd name="T91" fmla="*/ 22 h 26"/>
                  <a:gd name="T92" fmla="*/ 11 w 23"/>
                  <a:gd name="T93" fmla="*/ 23 h 26"/>
                  <a:gd name="T94" fmla="*/ 12 w 23"/>
                  <a:gd name="T95" fmla="*/ 23 h 26"/>
                  <a:gd name="T96" fmla="*/ 14 w 23"/>
                  <a:gd name="T97" fmla="*/ 22 h 26"/>
                  <a:gd name="T98" fmla="*/ 14 w 23"/>
                  <a:gd name="T99" fmla="*/ 21 h 26"/>
                  <a:gd name="T100" fmla="*/ 14 w 23"/>
                  <a:gd name="T101" fmla="*/ 20 h 26"/>
                  <a:gd name="T102" fmla="*/ 15 w 23"/>
                  <a:gd name="T103" fmla="*/ 19 h 26"/>
                  <a:gd name="T104" fmla="*/ 16 w 23"/>
                  <a:gd name="T105" fmla="*/ 18 h 26"/>
                  <a:gd name="T106" fmla="*/ 18 w 23"/>
                  <a:gd name="T107" fmla="*/ 18 h 26"/>
                  <a:gd name="T108" fmla="*/ 19 w 23"/>
                  <a:gd name="T109" fmla="*/ 16 h 26"/>
                  <a:gd name="T110" fmla="*/ 21 w 23"/>
                  <a:gd name="T111" fmla="*/ 15 h 26"/>
                  <a:gd name="T112" fmla="*/ 23 w 23"/>
                  <a:gd name="T113" fmla="*/ 14 h 26"/>
                  <a:gd name="T114" fmla="*/ 23 w 23"/>
                  <a:gd name="T115" fmla="*/ 13 h 26"/>
                  <a:gd name="T116" fmla="*/ 23 w 23"/>
                  <a:gd name="T11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" h="26">
                    <a:moveTo>
                      <a:pt x="23" y="13"/>
                    </a:moveTo>
                    <a:cubicBezTo>
                      <a:pt x="23" y="12"/>
                      <a:pt x="23" y="12"/>
                      <a:pt x="22" y="11"/>
                    </a:cubicBezTo>
                    <a:cubicBezTo>
                      <a:pt x="22" y="11"/>
                      <a:pt x="22" y="11"/>
                      <a:pt x="21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19" y="10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8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2"/>
                      <a:pt x="2" y="22"/>
                      <a:pt x="2" y="23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3" y="26"/>
                      <a:pt x="3" y="26"/>
                      <a:pt x="4" y="26"/>
                    </a:cubicBezTo>
                    <a:cubicBezTo>
                      <a:pt x="4" y="25"/>
                      <a:pt x="4" y="25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6" y="23"/>
                      <a:pt x="6" y="23"/>
                      <a:pt x="7" y="22"/>
                    </a:cubicBezTo>
                    <a:cubicBezTo>
                      <a:pt x="7" y="22"/>
                      <a:pt x="7" y="22"/>
                      <a:pt x="7" y="21"/>
                    </a:cubicBezTo>
                    <a:cubicBezTo>
                      <a:pt x="8" y="21"/>
                      <a:pt x="8" y="21"/>
                      <a:pt x="8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3"/>
                      <a:pt x="10" y="23"/>
                      <a:pt x="11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3" y="23"/>
                      <a:pt x="14" y="22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1"/>
                      <a:pt x="14" y="21"/>
                      <a:pt x="14" y="20"/>
                    </a:cubicBezTo>
                    <a:cubicBezTo>
                      <a:pt x="14" y="20"/>
                      <a:pt x="15" y="20"/>
                      <a:pt x="15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7"/>
                      <a:pt x="19" y="17"/>
                      <a:pt x="19" y="16"/>
                    </a:cubicBezTo>
                    <a:cubicBezTo>
                      <a:pt x="20" y="16"/>
                      <a:pt x="21" y="16"/>
                      <a:pt x="21" y="15"/>
                    </a:cubicBezTo>
                    <a:cubicBezTo>
                      <a:pt x="22" y="15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9" name="Freeform 359"/>
              <p:cNvSpPr>
                <a:spLocks/>
              </p:cNvSpPr>
              <p:nvPr/>
            </p:nvSpPr>
            <p:spPr bwMode="auto">
              <a:xfrm>
                <a:off x="5186364" y="2524126"/>
                <a:ext cx="184150" cy="173038"/>
              </a:xfrm>
              <a:custGeom>
                <a:avLst/>
                <a:gdLst>
                  <a:gd name="T0" fmla="*/ 16 w 17"/>
                  <a:gd name="T1" fmla="*/ 16 h 16"/>
                  <a:gd name="T2" fmla="*/ 17 w 17"/>
                  <a:gd name="T3" fmla="*/ 15 h 16"/>
                  <a:gd name="T4" fmla="*/ 17 w 17"/>
                  <a:gd name="T5" fmla="*/ 15 h 16"/>
                  <a:gd name="T6" fmla="*/ 16 w 17"/>
                  <a:gd name="T7" fmla="*/ 15 h 16"/>
                  <a:gd name="T8" fmla="*/ 16 w 17"/>
                  <a:gd name="T9" fmla="*/ 14 h 16"/>
                  <a:gd name="T10" fmla="*/ 15 w 17"/>
                  <a:gd name="T11" fmla="*/ 13 h 16"/>
                  <a:gd name="T12" fmla="*/ 15 w 17"/>
                  <a:gd name="T13" fmla="*/ 12 h 16"/>
                  <a:gd name="T14" fmla="*/ 14 w 17"/>
                  <a:gd name="T15" fmla="*/ 12 h 16"/>
                  <a:gd name="T16" fmla="*/ 12 w 17"/>
                  <a:gd name="T17" fmla="*/ 11 h 16"/>
                  <a:gd name="T18" fmla="*/ 12 w 17"/>
                  <a:gd name="T19" fmla="*/ 10 h 16"/>
                  <a:gd name="T20" fmla="*/ 11 w 17"/>
                  <a:gd name="T21" fmla="*/ 9 h 16"/>
                  <a:gd name="T22" fmla="*/ 10 w 17"/>
                  <a:gd name="T23" fmla="*/ 9 h 16"/>
                  <a:gd name="T24" fmla="*/ 9 w 17"/>
                  <a:gd name="T25" fmla="*/ 8 h 16"/>
                  <a:gd name="T26" fmla="*/ 8 w 17"/>
                  <a:gd name="T27" fmla="*/ 7 h 16"/>
                  <a:gd name="T28" fmla="*/ 8 w 17"/>
                  <a:gd name="T29" fmla="*/ 7 h 16"/>
                  <a:gd name="T30" fmla="*/ 7 w 17"/>
                  <a:gd name="T31" fmla="*/ 6 h 16"/>
                  <a:gd name="T32" fmla="*/ 7 w 17"/>
                  <a:gd name="T33" fmla="*/ 5 h 16"/>
                  <a:gd name="T34" fmla="*/ 6 w 17"/>
                  <a:gd name="T35" fmla="*/ 3 h 16"/>
                  <a:gd name="T36" fmla="*/ 6 w 17"/>
                  <a:gd name="T37" fmla="*/ 1 h 16"/>
                  <a:gd name="T38" fmla="*/ 6 w 17"/>
                  <a:gd name="T39" fmla="*/ 0 h 16"/>
                  <a:gd name="T40" fmla="*/ 5 w 17"/>
                  <a:gd name="T41" fmla="*/ 0 h 16"/>
                  <a:gd name="T42" fmla="*/ 5 w 17"/>
                  <a:gd name="T43" fmla="*/ 0 h 16"/>
                  <a:gd name="T44" fmla="*/ 5 w 17"/>
                  <a:gd name="T45" fmla="*/ 1 h 16"/>
                  <a:gd name="T46" fmla="*/ 4 w 17"/>
                  <a:gd name="T47" fmla="*/ 2 h 16"/>
                  <a:gd name="T48" fmla="*/ 3 w 17"/>
                  <a:gd name="T49" fmla="*/ 2 h 16"/>
                  <a:gd name="T50" fmla="*/ 2 w 17"/>
                  <a:gd name="T51" fmla="*/ 2 h 16"/>
                  <a:gd name="T52" fmla="*/ 2 w 17"/>
                  <a:gd name="T53" fmla="*/ 3 h 16"/>
                  <a:gd name="T54" fmla="*/ 1 w 17"/>
                  <a:gd name="T55" fmla="*/ 3 h 16"/>
                  <a:gd name="T56" fmla="*/ 1 w 17"/>
                  <a:gd name="T57" fmla="*/ 4 h 16"/>
                  <a:gd name="T58" fmla="*/ 1 w 17"/>
                  <a:gd name="T59" fmla="*/ 4 h 16"/>
                  <a:gd name="T60" fmla="*/ 1 w 17"/>
                  <a:gd name="T61" fmla="*/ 5 h 16"/>
                  <a:gd name="T62" fmla="*/ 1 w 17"/>
                  <a:gd name="T63" fmla="*/ 6 h 16"/>
                  <a:gd name="T64" fmla="*/ 0 w 17"/>
                  <a:gd name="T65" fmla="*/ 8 h 16"/>
                  <a:gd name="T66" fmla="*/ 0 w 17"/>
                  <a:gd name="T67" fmla="*/ 9 h 16"/>
                  <a:gd name="T68" fmla="*/ 0 w 17"/>
                  <a:gd name="T69" fmla="*/ 10 h 16"/>
                  <a:gd name="T70" fmla="*/ 0 w 17"/>
                  <a:gd name="T71" fmla="*/ 11 h 16"/>
                  <a:gd name="T72" fmla="*/ 0 w 17"/>
                  <a:gd name="T73" fmla="*/ 12 h 16"/>
                  <a:gd name="T74" fmla="*/ 0 w 17"/>
                  <a:gd name="T75" fmla="*/ 12 h 16"/>
                  <a:gd name="T76" fmla="*/ 0 w 17"/>
                  <a:gd name="T77" fmla="*/ 13 h 16"/>
                  <a:gd name="T78" fmla="*/ 1 w 17"/>
                  <a:gd name="T79" fmla="*/ 12 h 16"/>
                  <a:gd name="T80" fmla="*/ 2 w 17"/>
                  <a:gd name="T81" fmla="*/ 12 h 16"/>
                  <a:gd name="T82" fmla="*/ 3 w 17"/>
                  <a:gd name="T83" fmla="*/ 13 h 16"/>
                  <a:gd name="T84" fmla="*/ 3 w 17"/>
                  <a:gd name="T85" fmla="*/ 12 h 16"/>
                  <a:gd name="T86" fmla="*/ 3 w 17"/>
                  <a:gd name="T87" fmla="*/ 11 h 16"/>
                  <a:gd name="T88" fmla="*/ 4 w 17"/>
                  <a:gd name="T89" fmla="*/ 10 h 16"/>
                  <a:gd name="T90" fmla="*/ 5 w 17"/>
                  <a:gd name="T91" fmla="*/ 11 h 16"/>
                  <a:gd name="T92" fmla="*/ 5 w 17"/>
                  <a:gd name="T93" fmla="*/ 11 h 16"/>
                  <a:gd name="T94" fmla="*/ 6 w 17"/>
                  <a:gd name="T95" fmla="*/ 11 h 16"/>
                  <a:gd name="T96" fmla="*/ 7 w 17"/>
                  <a:gd name="T97" fmla="*/ 11 h 16"/>
                  <a:gd name="T98" fmla="*/ 8 w 17"/>
                  <a:gd name="T99" fmla="*/ 10 h 16"/>
                  <a:gd name="T100" fmla="*/ 9 w 17"/>
                  <a:gd name="T101" fmla="*/ 11 h 16"/>
                  <a:gd name="T102" fmla="*/ 9 w 17"/>
                  <a:gd name="T103" fmla="*/ 11 h 16"/>
                  <a:gd name="T104" fmla="*/ 11 w 17"/>
                  <a:gd name="T105" fmla="*/ 12 h 16"/>
                  <a:gd name="T106" fmla="*/ 12 w 17"/>
                  <a:gd name="T107" fmla="*/ 12 h 16"/>
                  <a:gd name="T108" fmla="*/ 13 w 17"/>
                  <a:gd name="T109" fmla="*/ 13 h 16"/>
                  <a:gd name="T110" fmla="*/ 13 w 17"/>
                  <a:gd name="T111" fmla="*/ 14 h 16"/>
                  <a:gd name="T112" fmla="*/ 14 w 17"/>
                  <a:gd name="T113" fmla="*/ 15 h 16"/>
                  <a:gd name="T114" fmla="*/ 15 w 17"/>
                  <a:gd name="T115" fmla="*/ 16 h 16"/>
                  <a:gd name="T116" fmla="*/ 15 w 17"/>
                  <a:gd name="T117" fmla="*/ 16 h 16"/>
                  <a:gd name="T118" fmla="*/ 16 w 17"/>
                  <a:gd name="T1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" h="16">
                    <a:moveTo>
                      <a:pt x="16" y="16"/>
                    </a:moveTo>
                    <a:cubicBezTo>
                      <a:pt x="16" y="16"/>
                      <a:pt x="16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1"/>
                      <a:pt x="13" y="12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4"/>
                      <a:pt x="7" y="4"/>
                      <a:pt x="6" y="3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6" y="16"/>
                      <a:pt x="16" y="1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0" name="Freeform 360"/>
              <p:cNvSpPr>
                <a:spLocks/>
              </p:cNvSpPr>
              <p:nvPr/>
            </p:nvSpPr>
            <p:spPr bwMode="auto">
              <a:xfrm>
                <a:off x="4421189" y="2957514"/>
                <a:ext cx="20638" cy="20638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1 w 2"/>
                  <a:gd name="T7" fmla="*/ 2 h 2"/>
                  <a:gd name="T8" fmla="*/ 2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1" name="Freeform 361"/>
              <p:cNvSpPr>
                <a:spLocks/>
              </p:cNvSpPr>
              <p:nvPr/>
            </p:nvSpPr>
            <p:spPr bwMode="auto">
              <a:xfrm>
                <a:off x="3546476" y="2600326"/>
                <a:ext cx="20638" cy="22225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  <a:gd name="T12" fmla="*/ 2 w 2"/>
                  <a:gd name="T13" fmla="*/ 1 h 2"/>
                  <a:gd name="T14" fmla="*/ 2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2" name="Freeform 362"/>
              <p:cNvSpPr>
                <a:spLocks/>
              </p:cNvSpPr>
              <p:nvPr/>
            </p:nvSpPr>
            <p:spPr bwMode="auto">
              <a:xfrm>
                <a:off x="3546476" y="2568576"/>
                <a:ext cx="11113" cy="952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3" name="Oval 363"/>
              <p:cNvSpPr>
                <a:spLocks noChangeArrowheads="1"/>
              </p:cNvSpPr>
              <p:nvPr/>
            </p:nvSpPr>
            <p:spPr bwMode="auto">
              <a:xfrm>
                <a:off x="4225926" y="3184526"/>
                <a:ext cx="22225" cy="9525"/>
              </a:xfrm>
              <a:prstGeom prst="ellipse">
                <a:avLst/>
              </a:pr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4" name="Freeform 364"/>
              <p:cNvSpPr>
                <a:spLocks/>
              </p:cNvSpPr>
              <p:nvPr/>
            </p:nvSpPr>
            <p:spPr bwMode="auto">
              <a:xfrm>
                <a:off x="5348289" y="3465514"/>
                <a:ext cx="215900" cy="420688"/>
              </a:xfrm>
              <a:custGeom>
                <a:avLst/>
                <a:gdLst>
                  <a:gd name="T0" fmla="*/ 19 w 20"/>
                  <a:gd name="T1" fmla="*/ 7 h 39"/>
                  <a:gd name="T2" fmla="*/ 19 w 20"/>
                  <a:gd name="T3" fmla="*/ 3 h 39"/>
                  <a:gd name="T4" fmla="*/ 18 w 20"/>
                  <a:gd name="T5" fmla="*/ 0 h 39"/>
                  <a:gd name="T6" fmla="*/ 16 w 20"/>
                  <a:gd name="T7" fmla="*/ 0 h 39"/>
                  <a:gd name="T8" fmla="*/ 16 w 20"/>
                  <a:gd name="T9" fmla="*/ 2 h 39"/>
                  <a:gd name="T10" fmla="*/ 15 w 20"/>
                  <a:gd name="T11" fmla="*/ 4 h 39"/>
                  <a:gd name="T12" fmla="*/ 13 w 20"/>
                  <a:gd name="T13" fmla="*/ 5 h 39"/>
                  <a:gd name="T14" fmla="*/ 13 w 20"/>
                  <a:gd name="T15" fmla="*/ 7 h 39"/>
                  <a:gd name="T16" fmla="*/ 11 w 20"/>
                  <a:gd name="T17" fmla="*/ 7 h 39"/>
                  <a:gd name="T18" fmla="*/ 10 w 20"/>
                  <a:gd name="T19" fmla="*/ 8 h 39"/>
                  <a:gd name="T20" fmla="*/ 8 w 20"/>
                  <a:gd name="T21" fmla="*/ 10 h 39"/>
                  <a:gd name="T22" fmla="*/ 6 w 20"/>
                  <a:gd name="T23" fmla="*/ 11 h 39"/>
                  <a:gd name="T24" fmla="*/ 5 w 20"/>
                  <a:gd name="T25" fmla="*/ 12 h 39"/>
                  <a:gd name="T26" fmla="*/ 4 w 20"/>
                  <a:gd name="T27" fmla="*/ 13 h 39"/>
                  <a:gd name="T28" fmla="*/ 2 w 20"/>
                  <a:gd name="T29" fmla="*/ 16 h 39"/>
                  <a:gd name="T30" fmla="*/ 3 w 20"/>
                  <a:gd name="T31" fmla="*/ 19 h 39"/>
                  <a:gd name="T32" fmla="*/ 4 w 20"/>
                  <a:gd name="T33" fmla="*/ 21 h 39"/>
                  <a:gd name="T34" fmla="*/ 3 w 20"/>
                  <a:gd name="T35" fmla="*/ 24 h 39"/>
                  <a:gd name="T36" fmla="*/ 1 w 20"/>
                  <a:gd name="T37" fmla="*/ 26 h 39"/>
                  <a:gd name="T38" fmla="*/ 0 w 20"/>
                  <a:gd name="T39" fmla="*/ 30 h 39"/>
                  <a:gd name="T40" fmla="*/ 1 w 20"/>
                  <a:gd name="T41" fmla="*/ 33 h 39"/>
                  <a:gd name="T42" fmla="*/ 1 w 20"/>
                  <a:gd name="T43" fmla="*/ 35 h 39"/>
                  <a:gd name="T44" fmla="*/ 3 w 20"/>
                  <a:gd name="T45" fmla="*/ 38 h 39"/>
                  <a:gd name="T46" fmla="*/ 5 w 20"/>
                  <a:gd name="T47" fmla="*/ 39 h 39"/>
                  <a:gd name="T48" fmla="*/ 9 w 20"/>
                  <a:gd name="T49" fmla="*/ 37 h 39"/>
                  <a:gd name="T50" fmla="*/ 10 w 20"/>
                  <a:gd name="T51" fmla="*/ 34 h 39"/>
                  <a:gd name="T52" fmla="*/ 12 w 20"/>
                  <a:gd name="T53" fmla="*/ 31 h 39"/>
                  <a:gd name="T54" fmla="*/ 12 w 20"/>
                  <a:gd name="T55" fmla="*/ 28 h 39"/>
                  <a:gd name="T56" fmla="*/ 13 w 20"/>
                  <a:gd name="T57" fmla="*/ 25 h 39"/>
                  <a:gd name="T58" fmla="*/ 14 w 20"/>
                  <a:gd name="T59" fmla="*/ 23 h 39"/>
                  <a:gd name="T60" fmla="*/ 15 w 20"/>
                  <a:gd name="T61" fmla="*/ 20 h 39"/>
                  <a:gd name="T62" fmla="*/ 16 w 20"/>
                  <a:gd name="T63" fmla="*/ 18 h 39"/>
                  <a:gd name="T64" fmla="*/ 17 w 20"/>
                  <a:gd name="T65" fmla="*/ 15 h 39"/>
                  <a:gd name="T66" fmla="*/ 18 w 20"/>
                  <a:gd name="T67" fmla="*/ 12 h 39"/>
                  <a:gd name="T68" fmla="*/ 18 w 20"/>
                  <a:gd name="T69" fmla="*/ 11 h 39"/>
                  <a:gd name="T70" fmla="*/ 19 w 20"/>
                  <a:gd name="T71" fmla="*/ 1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39">
                    <a:moveTo>
                      <a:pt x="20" y="8"/>
                    </a:moveTo>
                    <a:cubicBezTo>
                      <a:pt x="20" y="7"/>
                      <a:pt x="19" y="7"/>
                      <a:pt x="19" y="7"/>
                    </a:cubicBezTo>
                    <a:cubicBezTo>
                      <a:pt x="19" y="6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1"/>
                      <a:pt x="18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5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1" y="7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7" y="10"/>
                      <a:pt x="7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5"/>
                      <a:pt x="2" y="15"/>
                      <a:pt x="2" y="16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3" y="18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2"/>
                      <a:pt x="4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1" y="26"/>
                    </a:cubicBezTo>
                    <a:cubicBezTo>
                      <a:pt x="1" y="27"/>
                      <a:pt x="0" y="27"/>
                      <a:pt x="0" y="28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1" y="32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1" y="35"/>
                      <a:pt x="1" y="35"/>
                    </a:cubicBezTo>
                    <a:cubicBezTo>
                      <a:pt x="2" y="36"/>
                      <a:pt x="2" y="36"/>
                      <a:pt x="2" y="37"/>
                    </a:cubicBezTo>
                    <a:cubicBezTo>
                      <a:pt x="2" y="37"/>
                      <a:pt x="2" y="37"/>
                      <a:pt x="3" y="38"/>
                    </a:cubicBezTo>
                    <a:cubicBezTo>
                      <a:pt x="3" y="38"/>
                      <a:pt x="3" y="38"/>
                      <a:pt x="4" y="39"/>
                    </a:cubicBezTo>
                    <a:cubicBezTo>
                      <a:pt x="4" y="39"/>
                      <a:pt x="5" y="39"/>
                      <a:pt x="5" y="39"/>
                    </a:cubicBezTo>
                    <a:cubicBezTo>
                      <a:pt x="6" y="39"/>
                      <a:pt x="6" y="38"/>
                      <a:pt x="7" y="38"/>
                    </a:cubicBezTo>
                    <a:cubicBezTo>
                      <a:pt x="8" y="38"/>
                      <a:pt x="8" y="37"/>
                      <a:pt x="9" y="37"/>
                    </a:cubicBezTo>
                    <a:cubicBezTo>
                      <a:pt x="9" y="36"/>
                      <a:pt x="10" y="36"/>
                      <a:pt x="10" y="36"/>
                    </a:cubicBezTo>
                    <a:cubicBezTo>
                      <a:pt x="10" y="36"/>
                      <a:pt x="10" y="35"/>
                      <a:pt x="10" y="34"/>
                    </a:cubicBezTo>
                    <a:cubicBezTo>
                      <a:pt x="11" y="33"/>
                      <a:pt x="10" y="33"/>
                      <a:pt x="11" y="32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2" y="28"/>
                      <a:pt x="12" y="28"/>
                    </a:cubicBezTo>
                    <a:cubicBezTo>
                      <a:pt x="13" y="27"/>
                      <a:pt x="13" y="27"/>
                      <a:pt x="13" y="26"/>
                    </a:cubicBezTo>
                    <a:cubicBezTo>
                      <a:pt x="13" y="26"/>
                      <a:pt x="13" y="25"/>
                      <a:pt x="13" y="25"/>
                    </a:cubicBezTo>
                    <a:cubicBezTo>
                      <a:pt x="13" y="24"/>
                      <a:pt x="14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21"/>
                      <a:pt x="15" y="21"/>
                      <a:pt x="15" y="20"/>
                    </a:cubicBezTo>
                    <a:cubicBezTo>
                      <a:pt x="15" y="20"/>
                      <a:pt x="16" y="20"/>
                      <a:pt x="16" y="19"/>
                    </a:cubicBezTo>
                    <a:cubicBezTo>
                      <a:pt x="16" y="19"/>
                      <a:pt x="16" y="19"/>
                      <a:pt x="16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6" y="16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9" y="11"/>
                      <a:pt x="19" y="11"/>
                    </a:cubicBezTo>
                    <a:cubicBezTo>
                      <a:pt x="20" y="11"/>
                      <a:pt x="19" y="10"/>
                      <a:pt x="19" y="10"/>
                    </a:cubicBezTo>
                    <a:cubicBezTo>
                      <a:pt x="20" y="9"/>
                      <a:pt x="20" y="9"/>
                      <a:pt x="20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5" name="Freeform 365"/>
              <p:cNvSpPr>
                <a:spLocks/>
              </p:cNvSpPr>
              <p:nvPr/>
            </p:nvSpPr>
            <p:spPr bwMode="auto">
              <a:xfrm>
                <a:off x="5424489" y="2146301"/>
                <a:ext cx="53975" cy="4286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4 w 5"/>
                  <a:gd name="T5" fmla="*/ 4 h 4"/>
                  <a:gd name="T6" fmla="*/ 5 w 5"/>
                  <a:gd name="T7" fmla="*/ 4 h 4"/>
                  <a:gd name="T8" fmla="*/ 5 w 5"/>
                  <a:gd name="T9" fmla="*/ 4 h 4"/>
                  <a:gd name="T10" fmla="*/ 5 w 5"/>
                  <a:gd name="T11" fmla="*/ 3 h 4"/>
                  <a:gd name="T12" fmla="*/ 4 w 5"/>
                  <a:gd name="T13" fmla="*/ 3 h 4"/>
                  <a:gd name="T14" fmla="*/ 3 w 5"/>
                  <a:gd name="T15" fmla="*/ 2 h 4"/>
                  <a:gd name="T16" fmla="*/ 3 w 5"/>
                  <a:gd name="T17" fmla="*/ 2 h 4"/>
                  <a:gd name="T18" fmla="*/ 4 w 5"/>
                  <a:gd name="T19" fmla="*/ 1 h 4"/>
                  <a:gd name="T20" fmla="*/ 4 w 5"/>
                  <a:gd name="T21" fmla="*/ 1 h 4"/>
                  <a:gd name="T22" fmla="*/ 3 w 5"/>
                  <a:gd name="T23" fmla="*/ 0 h 4"/>
                  <a:gd name="T24" fmla="*/ 2 w 5"/>
                  <a:gd name="T25" fmla="*/ 0 h 4"/>
                  <a:gd name="T26" fmla="*/ 2 w 5"/>
                  <a:gd name="T27" fmla="*/ 0 h 4"/>
                  <a:gd name="T28" fmla="*/ 2 w 5"/>
                  <a:gd name="T29" fmla="*/ 1 h 4"/>
                  <a:gd name="T30" fmla="*/ 1 w 5"/>
                  <a:gd name="T31" fmla="*/ 1 h 4"/>
                  <a:gd name="T32" fmla="*/ 0 w 5"/>
                  <a:gd name="T33" fmla="*/ 2 h 4"/>
                  <a:gd name="T34" fmla="*/ 0 w 5"/>
                  <a:gd name="T35" fmla="*/ 2 h 4"/>
                  <a:gd name="T36" fmla="*/ 1 w 5"/>
                  <a:gd name="T37" fmla="*/ 3 h 4"/>
                  <a:gd name="T38" fmla="*/ 2 w 5"/>
                  <a:gd name="T39" fmla="*/ 3 h 4"/>
                  <a:gd name="T40" fmla="*/ 2 w 5"/>
                  <a:gd name="T4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2"/>
                      <a:pt x="4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6" name="Freeform 366"/>
              <p:cNvSpPr>
                <a:spLocks/>
              </p:cNvSpPr>
              <p:nvPr/>
            </p:nvSpPr>
            <p:spPr bwMode="auto">
              <a:xfrm>
                <a:off x="3708401" y="1054101"/>
                <a:ext cx="215900" cy="87313"/>
              </a:xfrm>
              <a:custGeom>
                <a:avLst/>
                <a:gdLst>
                  <a:gd name="T0" fmla="*/ 20 w 20"/>
                  <a:gd name="T1" fmla="*/ 2 h 8"/>
                  <a:gd name="T2" fmla="*/ 19 w 20"/>
                  <a:gd name="T3" fmla="*/ 2 h 8"/>
                  <a:gd name="T4" fmla="*/ 18 w 20"/>
                  <a:gd name="T5" fmla="*/ 1 h 8"/>
                  <a:gd name="T6" fmla="*/ 18 w 20"/>
                  <a:gd name="T7" fmla="*/ 1 h 8"/>
                  <a:gd name="T8" fmla="*/ 16 w 20"/>
                  <a:gd name="T9" fmla="*/ 1 h 8"/>
                  <a:gd name="T10" fmla="*/ 16 w 20"/>
                  <a:gd name="T11" fmla="*/ 0 h 8"/>
                  <a:gd name="T12" fmla="*/ 15 w 20"/>
                  <a:gd name="T13" fmla="*/ 0 h 8"/>
                  <a:gd name="T14" fmla="*/ 15 w 20"/>
                  <a:gd name="T15" fmla="*/ 1 h 8"/>
                  <a:gd name="T16" fmla="*/ 14 w 20"/>
                  <a:gd name="T17" fmla="*/ 1 h 8"/>
                  <a:gd name="T18" fmla="*/ 13 w 20"/>
                  <a:gd name="T19" fmla="*/ 1 h 8"/>
                  <a:gd name="T20" fmla="*/ 12 w 20"/>
                  <a:gd name="T21" fmla="*/ 1 h 8"/>
                  <a:gd name="T22" fmla="*/ 11 w 20"/>
                  <a:gd name="T23" fmla="*/ 1 h 8"/>
                  <a:gd name="T24" fmla="*/ 10 w 20"/>
                  <a:gd name="T25" fmla="*/ 1 h 8"/>
                  <a:gd name="T26" fmla="*/ 9 w 20"/>
                  <a:gd name="T27" fmla="*/ 1 h 8"/>
                  <a:gd name="T28" fmla="*/ 9 w 20"/>
                  <a:gd name="T29" fmla="*/ 2 h 8"/>
                  <a:gd name="T30" fmla="*/ 9 w 20"/>
                  <a:gd name="T31" fmla="*/ 2 h 8"/>
                  <a:gd name="T32" fmla="*/ 8 w 20"/>
                  <a:gd name="T33" fmla="*/ 2 h 8"/>
                  <a:gd name="T34" fmla="*/ 7 w 20"/>
                  <a:gd name="T35" fmla="*/ 1 h 8"/>
                  <a:gd name="T36" fmla="*/ 7 w 20"/>
                  <a:gd name="T37" fmla="*/ 1 h 8"/>
                  <a:gd name="T38" fmla="*/ 7 w 20"/>
                  <a:gd name="T39" fmla="*/ 2 h 8"/>
                  <a:gd name="T40" fmla="*/ 6 w 20"/>
                  <a:gd name="T41" fmla="*/ 3 h 8"/>
                  <a:gd name="T42" fmla="*/ 6 w 20"/>
                  <a:gd name="T43" fmla="*/ 3 h 8"/>
                  <a:gd name="T44" fmla="*/ 5 w 20"/>
                  <a:gd name="T45" fmla="*/ 2 h 8"/>
                  <a:gd name="T46" fmla="*/ 5 w 20"/>
                  <a:gd name="T47" fmla="*/ 1 h 8"/>
                  <a:gd name="T48" fmla="*/ 4 w 20"/>
                  <a:gd name="T49" fmla="*/ 1 h 8"/>
                  <a:gd name="T50" fmla="*/ 3 w 20"/>
                  <a:gd name="T51" fmla="*/ 1 h 8"/>
                  <a:gd name="T52" fmla="*/ 3 w 20"/>
                  <a:gd name="T53" fmla="*/ 1 h 8"/>
                  <a:gd name="T54" fmla="*/ 2 w 20"/>
                  <a:gd name="T55" fmla="*/ 1 h 8"/>
                  <a:gd name="T56" fmla="*/ 2 w 20"/>
                  <a:gd name="T57" fmla="*/ 1 h 8"/>
                  <a:gd name="T58" fmla="*/ 1 w 20"/>
                  <a:gd name="T59" fmla="*/ 2 h 8"/>
                  <a:gd name="T60" fmla="*/ 0 w 20"/>
                  <a:gd name="T61" fmla="*/ 3 h 8"/>
                  <a:gd name="T62" fmla="*/ 0 w 20"/>
                  <a:gd name="T63" fmla="*/ 3 h 8"/>
                  <a:gd name="T64" fmla="*/ 2 w 20"/>
                  <a:gd name="T65" fmla="*/ 3 h 8"/>
                  <a:gd name="T66" fmla="*/ 3 w 20"/>
                  <a:gd name="T67" fmla="*/ 2 h 8"/>
                  <a:gd name="T68" fmla="*/ 4 w 20"/>
                  <a:gd name="T69" fmla="*/ 3 h 8"/>
                  <a:gd name="T70" fmla="*/ 4 w 20"/>
                  <a:gd name="T71" fmla="*/ 3 h 8"/>
                  <a:gd name="T72" fmla="*/ 3 w 20"/>
                  <a:gd name="T73" fmla="*/ 4 h 8"/>
                  <a:gd name="T74" fmla="*/ 2 w 20"/>
                  <a:gd name="T75" fmla="*/ 4 h 8"/>
                  <a:gd name="T76" fmla="*/ 0 w 20"/>
                  <a:gd name="T77" fmla="*/ 4 h 8"/>
                  <a:gd name="T78" fmla="*/ 0 w 20"/>
                  <a:gd name="T79" fmla="*/ 5 h 8"/>
                  <a:gd name="T80" fmla="*/ 1 w 20"/>
                  <a:gd name="T81" fmla="*/ 5 h 8"/>
                  <a:gd name="T82" fmla="*/ 2 w 20"/>
                  <a:gd name="T83" fmla="*/ 6 h 8"/>
                  <a:gd name="T84" fmla="*/ 3 w 20"/>
                  <a:gd name="T85" fmla="*/ 7 h 8"/>
                  <a:gd name="T86" fmla="*/ 4 w 20"/>
                  <a:gd name="T87" fmla="*/ 7 h 8"/>
                  <a:gd name="T88" fmla="*/ 6 w 20"/>
                  <a:gd name="T89" fmla="*/ 7 h 8"/>
                  <a:gd name="T90" fmla="*/ 8 w 20"/>
                  <a:gd name="T91" fmla="*/ 8 h 8"/>
                  <a:gd name="T92" fmla="*/ 9 w 20"/>
                  <a:gd name="T93" fmla="*/ 7 h 8"/>
                  <a:gd name="T94" fmla="*/ 12 w 20"/>
                  <a:gd name="T95" fmla="*/ 7 h 8"/>
                  <a:gd name="T96" fmla="*/ 15 w 20"/>
                  <a:gd name="T97" fmla="*/ 7 h 8"/>
                  <a:gd name="T98" fmla="*/ 15 w 20"/>
                  <a:gd name="T99" fmla="*/ 7 h 8"/>
                  <a:gd name="T100" fmla="*/ 16 w 20"/>
                  <a:gd name="T101" fmla="*/ 7 h 8"/>
                  <a:gd name="T102" fmla="*/ 17 w 20"/>
                  <a:gd name="T103" fmla="*/ 7 h 8"/>
                  <a:gd name="T104" fmla="*/ 18 w 20"/>
                  <a:gd name="T105" fmla="*/ 6 h 8"/>
                  <a:gd name="T106" fmla="*/ 18 w 20"/>
                  <a:gd name="T107" fmla="*/ 5 h 8"/>
                  <a:gd name="T108" fmla="*/ 19 w 20"/>
                  <a:gd name="T109" fmla="*/ 4 h 8"/>
                  <a:gd name="T110" fmla="*/ 20 w 20"/>
                  <a:gd name="T111" fmla="*/ 4 h 8"/>
                  <a:gd name="T112" fmla="*/ 20 w 20"/>
                  <a:gd name="T113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0" h="8">
                    <a:moveTo>
                      <a:pt x="20" y="2"/>
                    </a:moveTo>
                    <a:cubicBezTo>
                      <a:pt x="19" y="2"/>
                      <a:pt x="19" y="3"/>
                      <a:pt x="19" y="2"/>
                    </a:cubicBezTo>
                    <a:cubicBezTo>
                      <a:pt x="18" y="2"/>
                      <a:pt x="19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3" y="6"/>
                      <a:pt x="2" y="7"/>
                      <a:pt x="3" y="7"/>
                    </a:cubicBezTo>
                    <a:cubicBezTo>
                      <a:pt x="3" y="8"/>
                      <a:pt x="3" y="7"/>
                      <a:pt x="4" y="7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8" y="8"/>
                      <a:pt x="8" y="7"/>
                      <a:pt x="9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3" y="7"/>
                      <a:pt x="13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5"/>
                    </a:cubicBezTo>
                    <a:cubicBezTo>
                      <a:pt x="18" y="5"/>
                      <a:pt x="19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7" name="Freeform 367"/>
              <p:cNvSpPr>
                <a:spLocks/>
              </p:cNvSpPr>
              <p:nvPr/>
            </p:nvSpPr>
            <p:spPr bwMode="auto">
              <a:xfrm>
                <a:off x="4043364" y="1162051"/>
                <a:ext cx="20638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8" name="Freeform 368"/>
              <p:cNvSpPr>
                <a:spLocks/>
              </p:cNvSpPr>
              <p:nvPr/>
            </p:nvSpPr>
            <p:spPr bwMode="auto">
              <a:xfrm>
                <a:off x="4538664" y="16589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9" name="Freeform 369"/>
              <p:cNvSpPr>
                <a:spLocks/>
              </p:cNvSpPr>
              <p:nvPr/>
            </p:nvSpPr>
            <p:spPr bwMode="auto">
              <a:xfrm>
                <a:off x="4529139" y="1627189"/>
                <a:ext cx="85725" cy="31750"/>
              </a:xfrm>
              <a:custGeom>
                <a:avLst/>
                <a:gdLst>
                  <a:gd name="T0" fmla="*/ 7 w 8"/>
                  <a:gd name="T1" fmla="*/ 0 h 3"/>
                  <a:gd name="T2" fmla="*/ 7 w 8"/>
                  <a:gd name="T3" fmla="*/ 0 h 3"/>
                  <a:gd name="T4" fmla="*/ 6 w 8"/>
                  <a:gd name="T5" fmla="*/ 0 h 3"/>
                  <a:gd name="T6" fmla="*/ 6 w 8"/>
                  <a:gd name="T7" fmla="*/ 1 h 3"/>
                  <a:gd name="T8" fmla="*/ 5 w 8"/>
                  <a:gd name="T9" fmla="*/ 0 h 3"/>
                  <a:gd name="T10" fmla="*/ 5 w 8"/>
                  <a:gd name="T11" fmla="*/ 0 h 3"/>
                  <a:gd name="T12" fmla="*/ 4 w 8"/>
                  <a:gd name="T13" fmla="*/ 1 h 3"/>
                  <a:gd name="T14" fmla="*/ 3 w 8"/>
                  <a:gd name="T15" fmla="*/ 1 h 3"/>
                  <a:gd name="T16" fmla="*/ 2 w 8"/>
                  <a:gd name="T17" fmla="*/ 1 h 3"/>
                  <a:gd name="T18" fmla="*/ 2 w 8"/>
                  <a:gd name="T19" fmla="*/ 1 h 3"/>
                  <a:gd name="T20" fmla="*/ 1 w 8"/>
                  <a:gd name="T21" fmla="*/ 1 h 3"/>
                  <a:gd name="T22" fmla="*/ 0 w 8"/>
                  <a:gd name="T23" fmla="*/ 1 h 3"/>
                  <a:gd name="T24" fmla="*/ 1 w 8"/>
                  <a:gd name="T25" fmla="*/ 2 h 3"/>
                  <a:gd name="T26" fmla="*/ 1 w 8"/>
                  <a:gd name="T27" fmla="*/ 3 h 3"/>
                  <a:gd name="T28" fmla="*/ 2 w 8"/>
                  <a:gd name="T29" fmla="*/ 3 h 3"/>
                  <a:gd name="T30" fmla="*/ 3 w 8"/>
                  <a:gd name="T31" fmla="*/ 3 h 3"/>
                  <a:gd name="T32" fmla="*/ 4 w 8"/>
                  <a:gd name="T33" fmla="*/ 2 h 3"/>
                  <a:gd name="T34" fmla="*/ 5 w 8"/>
                  <a:gd name="T35" fmla="*/ 2 h 3"/>
                  <a:gd name="T36" fmla="*/ 5 w 8"/>
                  <a:gd name="T37" fmla="*/ 2 h 3"/>
                  <a:gd name="T38" fmla="*/ 6 w 8"/>
                  <a:gd name="T39" fmla="*/ 2 h 3"/>
                  <a:gd name="T40" fmla="*/ 7 w 8"/>
                  <a:gd name="T41" fmla="*/ 2 h 3"/>
                  <a:gd name="T42" fmla="*/ 7 w 8"/>
                  <a:gd name="T43" fmla="*/ 1 h 3"/>
                  <a:gd name="T44" fmla="*/ 8 w 8"/>
                  <a:gd name="T45" fmla="*/ 1 h 3"/>
                  <a:gd name="T46" fmla="*/ 7 w 8"/>
                  <a:gd name="T4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0" name="Freeform 370"/>
              <p:cNvSpPr>
                <a:spLocks/>
              </p:cNvSpPr>
              <p:nvPr/>
            </p:nvSpPr>
            <p:spPr bwMode="auto">
              <a:xfrm>
                <a:off x="4464051" y="1346201"/>
                <a:ext cx="31750" cy="31750"/>
              </a:xfrm>
              <a:custGeom>
                <a:avLst/>
                <a:gdLst>
                  <a:gd name="T0" fmla="*/ 1 w 3"/>
                  <a:gd name="T1" fmla="*/ 2 h 3"/>
                  <a:gd name="T2" fmla="*/ 1 w 3"/>
                  <a:gd name="T3" fmla="*/ 3 h 3"/>
                  <a:gd name="T4" fmla="*/ 2 w 3"/>
                  <a:gd name="T5" fmla="*/ 3 h 3"/>
                  <a:gd name="T6" fmla="*/ 2 w 3"/>
                  <a:gd name="T7" fmla="*/ 2 h 3"/>
                  <a:gd name="T8" fmla="*/ 2 w 3"/>
                  <a:gd name="T9" fmla="*/ 2 h 3"/>
                  <a:gd name="T10" fmla="*/ 3 w 3"/>
                  <a:gd name="T11" fmla="*/ 1 h 3"/>
                  <a:gd name="T12" fmla="*/ 3 w 3"/>
                  <a:gd name="T13" fmla="*/ 0 h 3"/>
                  <a:gd name="T14" fmla="*/ 2 w 3"/>
                  <a:gd name="T15" fmla="*/ 0 h 3"/>
                  <a:gd name="T16" fmla="*/ 2 w 3"/>
                  <a:gd name="T17" fmla="*/ 1 h 3"/>
                  <a:gd name="T18" fmla="*/ 1 w 3"/>
                  <a:gd name="T19" fmla="*/ 1 h 3"/>
                  <a:gd name="T20" fmla="*/ 0 w 3"/>
                  <a:gd name="T21" fmla="*/ 1 h 3"/>
                  <a:gd name="T22" fmla="*/ 0 w 3"/>
                  <a:gd name="T23" fmla="*/ 2 h 3"/>
                  <a:gd name="T24" fmla="*/ 1 w 3"/>
                  <a:gd name="T2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3">
                    <a:moveTo>
                      <a:pt x="1" y="2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1" name="Freeform 371"/>
              <p:cNvSpPr>
                <a:spLocks/>
              </p:cNvSpPr>
              <p:nvPr/>
            </p:nvSpPr>
            <p:spPr bwMode="auto">
              <a:xfrm>
                <a:off x="4464051" y="1377951"/>
                <a:ext cx="20638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2" name="Freeform 372"/>
              <p:cNvSpPr>
                <a:spLocks/>
              </p:cNvSpPr>
              <p:nvPr/>
            </p:nvSpPr>
            <p:spPr bwMode="auto">
              <a:xfrm>
                <a:off x="4679951" y="1292226"/>
                <a:ext cx="128588" cy="76200"/>
              </a:xfrm>
              <a:custGeom>
                <a:avLst/>
                <a:gdLst>
                  <a:gd name="T0" fmla="*/ 1 w 12"/>
                  <a:gd name="T1" fmla="*/ 5 h 7"/>
                  <a:gd name="T2" fmla="*/ 1 w 12"/>
                  <a:gd name="T3" fmla="*/ 5 h 7"/>
                  <a:gd name="T4" fmla="*/ 1 w 12"/>
                  <a:gd name="T5" fmla="*/ 5 h 7"/>
                  <a:gd name="T6" fmla="*/ 2 w 12"/>
                  <a:gd name="T7" fmla="*/ 5 h 7"/>
                  <a:gd name="T8" fmla="*/ 3 w 12"/>
                  <a:gd name="T9" fmla="*/ 5 h 7"/>
                  <a:gd name="T10" fmla="*/ 4 w 12"/>
                  <a:gd name="T11" fmla="*/ 5 h 7"/>
                  <a:gd name="T12" fmla="*/ 5 w 12"/>
                  <a:gd name="T13" fmla="*/ 5 h 7"/>
                  <a:gd name="T14" fmla="*/ 7 w 12"/>
                  <a:gd name="T15" fmla="*/ 6 h 7"/>
                  <a:gd name="T16" fmla="*/ 8 w 12"/>
                  <a:gd name="T17" fmla="*/ 7 h 7"/>
                  <a:gd name="T18" fmla="*/ 10 w 12"/>
                  <a:gd name="T19" fmla="*/ 7 h 7"/>
                  <a:gd name="T20" fmla="*/ 10 w 12"/>
                  <a:gd name="T21" fmla="*/ 7 h 7"/>
                  <a:gd name="T22" fmla="*/ 11 w 12"/>
                  <a:gd name="T23" fmla="*/ 7 h 7"/>
                  <a:gd name="T24" fmla="*/ 12 w 12"/>
                  <a:gd name="T25" fmla="*/ 7 h 7"/>
                  <a:gd name="T26" fmla="*/ 12 w 12"/>
                  <a:gd name="T27" fmla="*/ 7 h 7"/>
                  <a:gd name="T28" fmla="*/ 12 w 12"/>
                  <a:gd name="T29" fmla="*/ 6 h 7"/>
                  <a:gd name="T30" fmla="*/ 12 w 12"/>
                  <a:gd name="T31" fmla="*/ 5 h 7"/>
                  <a:gd name="T32" fmla="*/ 11 w 12"/>
                  <a:gd name="T33" fmla="*/ 4 h 7"/>
                  <a:gd name="T34" fmla="*/ 12 w 12"/>
                  <a:gd name="T35" fmla="*/ 2 h 7"/>
                  <a:gd name="T36" fmla="*/ 11 w 12"/>
                  <a:gd name="T37" fmla="*/ 1 h 7"/>
                  <a:gd name="T38" fmla="*/ 9 w 12"/>
                  <a:gd name="T39" fmla="*/ 2 h 7"/>
                  <a:gd name="T40" fmla="*/ 9 w 12"/>
                  <a:gd name="T41" fmla="*/ 1 h 7"/>
                  <a:gd name="T42" fmla="*/ 8 w 12"/>
                  <a:gd name="T43" fmla="*/ 0 h 7"/>
                  <a:gd name="T44" fmla="*/ 7 w 12"/>
                  <a:gd name="T45" fmla="*/ 0 h 7"/>
                  <a:gd name="T46" fmla="*/ 7 w 12"/>
                  <a:gd name="T47" fmla="*/ 0 h 7"/>
                  <a:gd name="T48" fmla="*/ 7 w 12"/>
                  <a:gd name="T49" fmla="*/ 1 h 7"/>
                  <a:gd name="T50" fmla="*/ 7 w 12"/>
                  <a:gd name="T51" fmla="*/ 2 h 7"/>
                  <a:gd name="T52" fmla="*/ 6 w 12"/>
                  <a:gd name="T53" fmla="*/ 2 h 7"/>
                  <a:gd name="T54" fmla="*/ 5 w 12"/>
                  <a:gd name="T55" fmla="*/ 3 h 7"/>
                  <a:gd name="T56" fmla="*/ 4 w 12"/>
                  <a:gd name="T57" fmla="*/ 2 h 7"/>
                  <a:gd name="T58" fmla="*/ 4 w 12"/>
                  <a:gd name="T59" fmla="*/ 1 h 7"/>
                  <a:gd name="T60" fmla="*/ 3 w 12"/>
                  <a:gd name="T61" fmla="*/ 1 h 7"/>
                  <a:gd name="T62" fmla="*/ 2 w 12"/>
                  <a:gd name="T63" fmla="*/ 1 h 7"/>
                  <a:gd name="T64" fmla="*/ 1 w 12"/>
                  <a:gd name="T65" fmla="*/ 2 h 7"/>
                  <a:gd name="T66" fmla="*/ 0 w 12"/>
                  <a:gd name="T67" fmla="*/ 3 h 7"/>
                  <a:gd name="T68" fmla="*/ 0 w 12"/>
                  <a:gd name="T69" fmla="*/ 4 h 7"/>
                  <a:gd name="T70" fmla="*/ 1 w 12"/>
                  <a:gd name="T7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" h="7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9" y="7"/>
                      <a:pt x="9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7"/>
                      <a:pt x="10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3" name="Freeform 373"/>
              <p:cNvSpPr>
                <a:spLocks/>
              </p:cNvSpPr>
              <p:nvPr/>
            </p:nvSpPr>
            <p:spPr bwMode="auto">
              <a:xfrm>
                <a:off x="4538664" y="1389064"/>
                <a:ext cx="238125" cy="173038"/>
              </a:xfrm>
              <a:custGeom>
                <a:avLst/>
                <a:gdLst>
                  <a:gd name="T0" fmla="*/ 20 w 22"/>
                  <a:gd name="T1" fmla="*/ 15 h 16"/>
                  <a:gd name="T2" fmla="*/ 20 w 22"/>
                  <a:gd name="T3" fmla="*/ 15 h 16"/>
                  <a:gd name="T4" fmla="*/ 19 w 22"/>
                  <a:gd name="T5" fmla="*/ 13 h 16"/>
                  <a:gd name="T6" fmla="*/ 20 w 22"/>
                  <a:gd name="T7" fmla="*/ 13 h 16"/>
                  <a:gd name="T8" fmla="*/ 21 w 22"/>
                  <a:gd name="T9" fmla="*/ 12 h 16"/>
                  <a:gd name="T10" fmla="*/ 22 w 22"/>
                  <a:gd name="T11" fmla="*/ 11 h 16"/>
                  <a:gd name="T12" fmla="*/ 21 w 22"/>
                  <a:gd name="T13" fmla="*/ 10 h 16"/>
                  <a:gd name="T14" fmla="*/ 20 w 22"/>
                  <a:gd name="T15" fmla="*/ 9 h 16"/>
                  <a:gd name="T16" fmla="*/ 20 w 22"/>
                  <a:gd name="T17" fmla="*/ 7 h 16"/>
                  <a:gd name="T18" fmla="*/ 20 w 22"/>
                  <a:gd name="T19" fmla="*/ 7 h 16"/>
                  <a:gd name="T20" fmla="*/ 20 w 22"/>
                  <a:gd name="T21" fmla="*/ 6 h 16"/>
                  <a:gd name="T22" fmla="*/ 21 w 22"/>
                  <a:gd name="T23" fmla="*/ 6 h 16"/>
                  <a:gd name="T24" fmla="*/ 21 w 22"/>
                  <a:gd name="T25" fmla="*/ 5 h 16"/>
                  <a:gd name="T26" fmla="*/ 20 w 22"/>
                  <a:gd name="T27" fmla="*/ 4 h 16"/>
                  <a:gd name="T28" fmla="*/ 20 w 22"/>
                  <a:gd name="T29" fmla="*/ 3 h 16"/>
                  <a:gd name="T30" fmla="*/ 20 w 22"/>
                  <a:gd name="T31" fmla="*/ 2 h 16"/>
                  <a:gd name="T32" fmla="*/ 19 w 22"/>
                  <a:gd name="T33" fmla="*/ 2 h 16"/>
                  <a:gd name="T34" fmla="*/ 18 w 22"/>
                  <a:gd name="T35" fmla="*/ 2 h 16"/>
                  <a:gd name="T36" fmla="*/ 17 w 22"/>
                  <a:gd name="T37" fmla="*/ 2 h 16"/>
                  <a:gd name="T38" fmla="*/ 15 w 22"/>
                  <a:gd name="T39" fmla="*/ 2 h 16"/>
                  <a:gd name="T40" fmla="*/ 14 w 22"/>
                  <a:gd name="T41" fmla="*/ 1 h 16"/>
                  <a:gd name="T42" fmla="*/ 14 w 22"/>
                  <a:gd name="T43" fmla="*/ 1 h 16"/>
                  <a:gd name="T44" fmla="*/ 13 w 22"/>
                  <a:gd name="T45" fmla="*/ 1 h 16"/>
                  <a:gd name="T46" fmla="*/ 12 w 22"/>
                  <a:gd name="T47" fmla="*/ 1 h 16"/>
                  <a:gd name="T48" fmla="*/ 11 w 22"/>
                  <a:gd name="T49" fmla="*/ 1 h 16"/>
                  <a:gd name="T50" fmla="*/ 11 w 22"/>
                  <a:gd name="T51" fmla="*/ 0 h 16"/>
                  <a:gd name="T52" fmla="*/ 10 w 22"/>
                  <a:gd name="T53" fmla="*/ 1 h 16"/>
                  <a:gd name="T54" fmla="*/ 9 w 22"/>
                  <a:gd name="T55" fmla="*/ 1 h 16"/>
                  <a:gd name="T56" fmla="*/ 9 w 22"/>
                  <a:gd name="T57" fmla="*/ 1 h 16"/>
                  <a:gd name="T58" fmla="*/ 9 w 22"/>
                  <a:gd name="T59" fmla="*/ 0 h 16"/>
                  <a:gd name="T60" fmla="*/ 8 w 22"/>
                  <a:gd name="T61" fmla="*/ 0 h 16"/>
                  <a:gd name="T62" fmla="*/ 7 w 22"/>
                  <a:gd name="T63" fmla="*/ 0 h 16"/>
                  <a:gd name="T64" fmla="*/ 5 w 22"/>
                  <a:gd name="T65" fmla="*/ 0 h 16"/>
                  <a:gd name="T66" fmla="*/ 5 w 22"/>
                  <a:gd name="T67" fmla="*/ 0 h 16"/>
                  <a:gd name="T68" fmla="*/ 4 w 22"/>
                  <a:gd name="T69" fmla="*/ 1 h 16"/>
                  <a:gd name="T70" fmla="*/ 3 w 22"/>
                  <a:gd name="T71" fmla="*/ 1 h 16"/>
                  <a:gd name="T72" fmla="*/ 1 w 22"/>
                  <a:gd name="T73" fmla="*/ 1 h 16"/>
                  <a:gd name="T74" fmla="*/ 1 w 22"/>
                  <a:gd name="T75" fmla="*/ 2 h 16"/>
                  <a:gd name="T76" fmla="*/ 0 w 22"/>
                  <a:gd name="T77" fmla="*/ 2 h 16"/>
                  <a:gd name="T78" fmla="*/ 0 w 22"/>
                  <a:gd name="T79" fmla="*/ 2 h 16"/>
                  <a:gd name="T80" fmla="*/ 0 w 22"/>
                  <a:gd name="T81" fmla="*/ 3 h 16"/>
                  <a:gd name="T82" fmla="*/ 1 w 22"/>
                  <a:gd name="T83" fmla="*/ 4 h 16"/>
                  <a:gd name="T84" fmla="*/ 0 w 22"/>
                  <a:gd name="T85" fmla="*/ 5 h 16"/>
                  <a:gd name="T86" fmla="*/ 1 w 22"/>
                  <a:gd name="T87" fmla="*/ 6 h 16"/>
                  <a:gd name="T88" fmla="*/ 1 w 22"/>
                  <a:gd name="T89" fmla="*/ 7 h 16"/>
                  <a:gd name="T90" fmla="*/ 1 w 22"/>
                  <a:gd name="T91" fmla="*/ 8 h 16"/>
                  <a:gd name="T92" fmla="*/ 2 w 22"/>
                  <a:gd name="T93" fmla="*/ 9 h 16"/>
                  <a:gd name="T94" fmla="*/ 2 w 22"/>
                  <a:gd name="T95" fmla="*/ 10 h 16"/>
                  <a:gd name="T96" fmla="*/ 2 w 22"/>
                  <a:gd name="T97" fmla="*/ 10 h 16"/>
                  <a:gd name="T98" fmla="*/ 2 w 22"/>
                  <a:gd name="T99" fmla="*/ 10 h 16"/>
                  <a:gd name="T100" fmla="*/ 3 w 22"/>
                  <a:gd name="T101" fmla="*/ 10 h 16"/>
                  <a:gd name="T102" fmla="*/ 4 w 22"/>
                  <a:gd name="T103" fmla="*/ 11 h 16"/>
                  <a:gd name="T104" fmla="*/ 5 w 22"/>
                  <a:gd name="T105" fmla="*/ 12 h 16"/>
                  <a:gd name="T106" fmla="*/ 6 w 22"/>
                  <a:gd name="T107" fmla="*/ 12 h 16"/>
                  <a:gd name="T108" fmla="*/ 7 w 22"/>
                  <a:gd name="T109" fmla="*/ 13 h 16"/>
                  <a:gd name="T110" fmla="*/ 9 w 22"/>
                  <a:gd name="T111" fmla="*/ 14 h 16"/>
                  <a:gd name="T112" fmla="*/ 10 w 22"/>
                  <a:gd name="T113" fmla="*/ 14 h 16"/>
                  <a:gd name="T114" fmla="*/ 19 w 22"/>
                  <a:gd name="T115" fmla="*/ 16 h 16"/>
                  <a:gd name="T116" fmla="*/ 20 w 22"/>
                  <a:gd name="T117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" h="16">
                    <a:moveTo>
                      <a:pt x="20" y="15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4"/>
                      <a:pt x="19" y="14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1"/>
                      <a:pt x="22" y="11"/>
                    </a:cubicBezTo>
                    <a:cubicBezTo>
                      <a:pt x="22" y="11"/>
                      <a:pt x="22" y="10"/>
                      <a:pt x="21" y="10"/>
                    </a:cubicBezTo>
                    <a:cubicBezTo>
                      <a:pt x="21" y="9"/>
                      <a:pt x="21" y="9"/>
                      <a:pt x="20" y="9"/>
                    </a:cubicBezTo>
                    <a:cubicBezTo>
                      <a:pt x="20" y="8"/>
                      <a:pt x="21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3"/>
                      <a:pt x="15" y="2"/>
                    </a:cubicBezTo>
                    <a:cubicBezTo>
                      <a:pt x="15" y="2"/>
                      <a:pt x="15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8" y="13"/>
                      <a:pt x="9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20" y="1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4" name="Freeform 374"/>
              <p:cNvSpPr>
                <a:spLocks/>
              </p:cNvSpPr>
              <p:nvPr/>
            </p:nvSpPr>
            <p:spPr bwMode="auto">
              <a:xfrm>
                <a:off x="4268789" y="1487489"/>
                <a:ext cx="87313" cy="31750"/>
              </a:xfrm>
              <a:custGeom>
                <a:avLst/>
                <a:gdLst>
                  <a:gd name="T0" fmla="*/ 8 w 8"/>
                  <a:gd name="T1" fmla="*/ 2 h 3"/>
                  <a:gd name="T2" fmla="*/ 8 w 8"/>
                  <a:gd name="T3" fmla="*/ 1 h 3"/>
                  <a:gd name="T4" fmla="*/ 8 w 8"/>
                  <a:gd name="T5" fmla="*/ 1 h 3"/>
                  <a:gd name="T6" fmla="*/ 8 w 8"/>
                  <a:gd name="T7" fmla="*/ 1 h 3"/>
                  <a:gd name="T8" fmla="*/ 6 w 8"/>
                  <a:gd name="T9" fmla="*/ 0 h 3"/>
                  <a:gd name="T10" fmla="*/ 5 w 8"/>
                  <a:gd name="T11" fmla="*/ 0 h 3"/>
                  <a:gd name="T12" fmla="*/ 4 w 8"/>
                  <a:gd name="T13" fmla="*/ 0 h 3"/>
                  <a:gd name="T14" fmla="*/ 3 w 8"/>
                  <a:gd name="T15" fmla="*/ 0 h 3"/>
                  <a:gd name="T16" fmla="*/ 3 w 8"/>
                  <a:gd name="T17" fmla="*/ 0 h 3"/>
                  <a:gd name="T18" fmla="*/ 2 w 8"/>
                  <a:gd name="T19" fmla="*/ 0 h 3"/>
                  <a:gd name="T20" fmla="*/ 1 w 8"/>
                  <a:gd name="T21" fmla="*/ 0 h 3"/>
                  <a:gd name="T22" fmla="*/ 0 w 8"/>
                  <a:gd name="T23" fmla="*/ 1 h 3"/>
                  <a:gd name="T24" fmla="*/ 0 w 8"/>
                  <a:gd name="T25" fmla="*/ 1 h 3"/>
                  <a:gd name="T26" fmla="*/ 0 w 8"/>
                  <a:gd name="T27" fmla="*/ 2 h 3"/>
                  <a:gd name="T28" fmla="*/ 1 w 8"/>
                  <a:gd name="T29" fmla="*/ 2 h 3"/>
                  <a:gd name="T30" fmla="*/ 2 w 8"/>
                  <a:gd name="T31" fmla="*/ 3 h 3"/>
                  <a:gd name="T32" fmla="*/ 4 w 8"/>
                  <a:gd name="T33" fmla="*/ 3 h 3"/>
                  <a:gd name="T34" fmla="*/ 6 w 8"/>
                  <a:gd name="T35" fmla="*/ 3 h 3"/>
                  <a:gd name="T36" fmla="*/ 8 w 8"/>
                  <a:gd name="T37" fmla="*/ 3 h 3"/>
                  <a:gd name="T38" fmla="*/ 8 w 8"/>
                  <a:gd name="T39" fmla="*/ 3 h 3"/>
                  <a:gd name="T40" fmla="*/ 8 w 8"/>
                  <a:gd name="T4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8" y="2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7" y="3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5" name="Freeform 375"/>
              <p:cNvSpPr>
                <a:spLocks/>
              </p:cNvSpPr>
              <p:nvPr/>
            </p:nvSpPr>
            <p:spPr bwMode="auto">
              <a:xfrm>
                <a:off x="4387851" y="1303339"/>
                <a:ext cx="65088" cy="85725"/>
              </a:xfrm>
              <a:custGeom>
                <a:avLst/>
                <a:gdLst>
                  <a:gd name="T0" fmla="*/ 2 w 6"/>
                  <a:gd name="T1" fmla="*/ 8 h 8"/>
                  <a:gd name="T2" fmla="*/ 2 w 6"/>
                  <a:gd name="T3" fmla="*/ 8 h 8"/>
                  <a:gd name="T4" fmla="*/ 3 w 6"/>
                  <a:gd name="T5" fmla="*/ 8 h 8"/>
                  <a:gd name="T6" fmla="*/ 3 w 6"/>
                  <a:gd name="T7" fmla="*/ 8 h 8"/>
                  <a:gd name="T8" fmla="*/ 4 w 6"/>
                  <a:gd name="T9" fmla="*/ 7 h 8"/>
                  <a:gd name="T10" fmla="*/ 4 w 6"/>
                  <a:gd name="T11" fmla="*/ 7 h 8"/>
                  <a:gd name="T12" fmla="*/ 4 w 6"/>
                  <a:gd name="T13" fmla="*/ 6 h 8"/>
                  <a:gd name="T14" fmla="*/ 4 w 6"/>
                  <a:gd name="T15" fmla="*/ 6 h 8"/>
                  <a:gd name="T16" fmla="*/ 4 w 6"/>
                  <a:gd name="T17" fmla="*/ 5 h 8"/>
                  <a:gd name="T18" fmla="*/ 4 w 6"/>
                  <a:gd name="T19" fmla="*/ 5 h 8"/>
                  <a:gd name="T20" fmla="*/ 5 w 6"/>
                  <a:gd name="T21" fmla="*/ 4 h 8"/>
                  <a:gd name="T22" fmla="*/ 6 w 6"/>
                  <a:gd name="T23" fmla="*/ 4 h 8"/>
                  <a:gd name="T24" fmla="*/ 6 w 6"/>
                  <a:gd name="T25" fmla="*/ 3 h 8"/>
                  <a:gd name="T26" fmla="*/ 5 w 6"/>
                  <a:gd name="T27" fmla="*/ 3 h 8"/>
                  <a:gd name="T28" fmla="*/ 5 w 6"/>
                  <a:gd name="T29" fmla="*/ 2 h 8"/>
                  <a:gd name="T30" fmla="*/ 5 w 6"/>
                  <a:gd name="T31" fmla="*/ 1 h 8"/>
                  <a:gd name="T32" fmla="*/ 5 w 6"/>
                  <a:gd name="T33" fmla="*/ 0 h 8"/>
                  <a:gd name="T34" fmla="*/ 5 w 6"/>
                  <a:gd name="T35" fmla="*/ 0 h 8"/>
                  <a:gd name="T36" fmla="*/ 4 w 6"/>
                  <a:gd name="T37" fmla="*/ 1 h 8"/>
                  <a:gd name="T38" fmla="*/ 3 w 6"/>
                  <a:gd name="T39" fmla="*/ 1 h 8"/>
                  <a:gd name="T40" fmla="*/ 2 w 6"/>
                  <a:gd name="T41" fmla="*/ 1 h 8"/>
                  <a:gd name="T42" fmla="*/ 1 w 6"/>
                  <a:gd name="T43" fmla="*/ 2 h 8"/>
                  <a:gd name="T44" fmla="*/ 0 w 6"/>
                  <a:gd name="T45" fmla="*/ 3 h 8"/>
                  <a:gd name="T46" fmla="*/ 0 w 6"/>
                  <a:gd name="T47" fmla="*/ 4 h 8"/>
                  <a:gd name="T48" fmla="*/ 0 w 6"/>
                  <a:gd name="T49" fmla="*/ 5 h 8"/>
                  <a:gd name="T50" fmla="*/ 1 w 6"/>
                  <a:gd name="T51" fmla="*/ 6 h 8"/>
                  <a:gd name="T52" fmla="*/ 1 w 6"/>
                  <a:gd name="T53" fmla="*/ 7 h 8"/>
                  <a:gd name="T54" fmla="*/ 2 w 6"/>
                  <a:gd name="T5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" h="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3" y="6"/>
                      <a:pt x="4" y="6"/>
                    </a:cubicBezTo>
                    <a:cubicBezTo>
                      <a:pt x="4" y="5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6" name="Freeform 376"/>
              <p:cNvSpPr>
                <a:spLocks/>
              </p:cNvSpPr>
              <p:nvPr/>
            </p:nvSpPr>
            <p:spPr bwMode="auto">
              <a:xfrm>
                <a:off x="4646614" y="1724026"/>
                <a:ext cx="53975" cy="5397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4 w 5"/>
                  <a:gd name="T7" fmla="*/ 0 h 5"/>
                  <a:gd name="T8" fmla="*/ 3 w 5"/>
                  <a:gd name="T9" fmla="*/ 1 h 5"/>
                  <a:gd name="T10" fmla="*/ 2 w 5"/>
                  <a:gd name="T11" fmla="*/ 1 h 5"/>
                  <a:gd name="T12" fmla="*/ 1 w 5"/>
                  <a:gd name="T13" fmla="*/ 2 h 5"/>
                  <a:gd name="T14" fmla="*/ 0 w 5"/>
                  <a:gd name="T15" fmla="*/ 3 h 5"/>
                  <a:gd name="T16" fmla="*/ 0 w 5"/>
                  <a:gd name="T17" fmla="*/ 3 h 5"/>
                  <a:gd name="T18" fmla="*/ 1 w 5"/>
                  <a:gd name="T19" fmla="*/ 4 h 5"/>
                  <a:gd name="T20" fmla="*/ 3 w 5"/>
                  <a:gd name="T21" fmla="*/ 4 h 5"/>
                  <a:gd name="T22" fmla="*/ 3 w 5"/>
                  <a:gd name="T23" fmla="*/ 5 h 5"/>
                  <a:gd name="T24" fmla="*/ 4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4" y="2"/>
                      <a:pt x="5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7" name="Freeform 377"/>
              <p:cNvSpPr>
                <a:spLocks/>
              </p:cNvSpPr>
              <p:nvPr/>
            </p:nvSpPr>
            <p:spPr bwMode="auto">
              <a:xfrm>
                <a:off x="5111751" y="20589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8" name="Freeform 378"/>
              <p:cNvSpPr>
                <a:spLocks/>
              </p:cNvSpPr>
              <p:nvPr/>
            </p:nvSpPr>
            <p:spPr bwMode="auto">
              <a:xfrm>
                <a:off x="5111751" y="1984376"/>
                <a:ext cx="20638" cy="74613"/>
              </a:xfrm>
              <a:custGeom>
                <a:avLst/>
                <a:gdLst>
                  <a:gd name="T0" fmla="*/ 2 w 2"/>
                  <a:gd name="T1" fmla="*/ 3 h 7"/>
                  <a:gd name="T2" fmla="*/ 2 w 2"/>
                  <a:gd name="T3" fmla="*/ 2 h 7"/>
                  <a:gd name="T4" fmla="*/ 2 w 2"/>
                  <a:gd name="T5" fmla="*/ 1 h 7"/>
                  <a:gd name="T6" fmla="*/ 2 w 2"/>
                  <a:gd name="T7" fmla="*/ 0 h 7"/>
                  <a:gd name="T8" fmla="*/ 1 w 2"/>
                  <a:gd name="T9" fmla="*/ 0 h 7"/>
                  <a:gd name="T10" fmla="*/ 1 w 2"/>
                  <a:gd name="T11" fmla="*/ 1 h 7"/>
                  <a:gd name="T12" fmla="*/ 1 w 2"/>
                  <a:gd name="T13" fmla="*/ 2 h 7"/>
                  <a:gd name="T14" fmla="*/ 1 w 2"/>
                  <a:gd name="T15" fmla="*/ 4 h 7"/>
                  <a:gd name="T16" fmla="*/ 1 w 2"/>
                  <a:gd name="T17" fmla="*/ 5 h 7"/>
                  <a:gd name="T18" fmla="*/ 1 w 2"/>
                  <a:gd name="T19" fmla="*/ 6 h 7"/>
                  <a:gd name="T20" fmla="*/ 0 w 2"/>
                  <a:gd name="T21" fmla="*/ 7 h 7"/>
                  <a:gd name="T22" fmla="*/ 2 w 2"/>
                  <a:gd name="T23" fmla="*/ 7 h 7"/>
                  <a:gd name="T24" fmla="*/ 2 w 2"/>
                  <a:gd name="T25" fmla="*/ 6 h 7"/>
                  <a:gd name="T26" fmla="*/ 2 w 2"/>
                  <a:gd name="T27" fmla="*/ 5 h 7"/>
                  <a:gd name="T28" fmla="*/ 2 w 2"/>
                  <a:gd name="T29" fmla="*/ 4 h 7"/>
                  <a:gd name="T30" fmla="*/ 2 w 2"/>
                  <a:gd name="T3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" h="7">
                    <a:moveTo>
                      <a:pt x="2" y="3"/>
                    </a:move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9" name="Freeform 379"/>
              <p:cNvSpPr>
                <a:spLocks/>
              </p:cNvSpPr>
              <p:nvPr/>
            </p:nvSpPr>
            <p:spPr bwMode="auto">
              <a:xfrm>
                <a:off x="8220076" y="3140076"/>
                <a:ext cx="33338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3 w 3"/>
                  <a:gd name="T5" fmla="*/ 1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0 w 3"/>
                  <a:gd name="T13" fmla="*/ 2 h 2"/>
                  <a:gd name="T14" fmla="*/ 1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0" name="Freeform 380"/>
              <p:cNvSpPr>
                <a:spLocks/>
              </p:cNvSpPr>
              <p:nvPr/>
            </p:nvSpPr>
            <p:spPr bwMode="auto">
              <a:xfrm>
                <a:off x="8307389" y="3162301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1" name="Freeform 381"/>
              <p:cNvSpPr>
                <a:spLocks/>
              </p:cNvSpPr>
              <p:nvPr/>
            </p:nvSpPr>
            <p:spPr bwMode="auto">
              <a:xfrm>
                <a:off x="8339139" y="3173414"/>
                <a:ext cx="33338" cy="31750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3 h 3"/>
                  <a:gd name="T8" fmla="*/ 3 w 3"/>
                  <a:gd name="T9" fmla="*/ 2 h 3"/>
                  <a:gd name="T10" fmla="*/ 2 w 3"/>
                  <a:gd name="T11" fmla="*/ 1 h 3"/>
                  <a:gd name="T12" fmla="*/ 1 w 3"/>
                  <a:gd name="T13" fmla="*/ 1 h 3"/>
                  <a:gd name="T14" fmla="*/ 0 w 3"/>
                  <a:gd name="T15" fmla="*/ 0 h 3"/>
                  <a:gd name="T16" fmla="*/ 0 w 3"/>
                  <a:gd name="T17" fmla="*/ 1 h 3"/>
                  <a:gd name="T18" fmla="*/ 0 w 3"/>
                  <a:gd name="T1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2" name="Freeform 382"/>
              <p:cNvSpPr>
                <a:spLocks/>
              </p:cNvSpPr>
              <p:nvPr/>
            </p:nvSpPr>
            <p:spPr bwMode="auto">
              <a:xfrm>
                <a:off x="8220076" y="3249614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3" name="Freeform 383"/>
              <p:cNvSpPr>
                <a:spLocks/>
              </p:cNvSpPr>
              <p:nvPr/>
            </p:nvSpPr>
            <p:spPr bwMode="auto">
              <a:xfrm>
                <a:off x="8242301" y="3259139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4" name="Freeform 384"/>
              <p:cNvSpPr>
                <a:spLocks/>
              </p:cNvSpPr>
              <p:nvPr/>
            </p:nvSpPr>
            <p:spPr bwMode="auto">
              <a:xfrm>
                <a:off x="8318501" y="3357564"/>
                <a:ext cx="9525" cy="9525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5" name="Freeform 385"/>
              <p:cNvSpPr>
                <a:spLocks/>
              </p:cNvSpPr>
              <p:nvPr/>
            </p:nvSpPr>
            <p:spPr bwMode="auto">
              <a:xfrm>
                <a:off x="8307389" y="3378201"/>
                <a:ext cx="20638" cy="2222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6" name="Freeform 386"/>
              <p:cNvSpPr>
                <a:spLocks/>
              </p:cNvSpPr>
              <p:nvPr/>
            </p:nvSpPr>
            <p:spPr bwMode="auto">
              <a:xfrm>
                <a:off x="8318501" y="3400426"/>
                <a:ext cx="20638" cy="11113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7" name="Freeform 387"/>
              <p:cNvSpPr>
                <a:spLocks/>
              </p:cNvSpPr>
              <p:nvPr/>
            </p:nvSpPr>
            <p:spPr bwMode="auto">
              <a:xfrm>
                <a:off x="8361364" y="3367089"/>
                <a:ext cx="20638" cy="2222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8" name="Freeform 388"/>
              <p:cNvSpPr>
                <a:spLocks/>
              </p:cNvSpPr>
              <p:nvPr/>
            </p:nvSpPr>
            <p:spPr bwMode="auto">
              <a:xfrm>
                <a:off x="8264526" y="3216276"/>
                <a:ext cx="117475" cy="76200"/>
              </a:xfrm>
              <a:custGeom>
                <a:avLst/>
                <a:gdLst>
                  <a:gd name="T0" fmla="*/ 10 w 11"/>
                  <a:gd name="T1" fmla="*/ 3 h 7"/>
                  <a:gd name="T2" fmla="*/ 11 w 11"/>
                  <a:gd name="T3" fmla="*/ 2 h 7"/>
                  <a:gd name="T4" fmla="*/ 11 w 11"/>
                  <a:gd name="T5" fmla="*/ 1 h 7"/>
                  <a:gd name="T6" fmla="*/ 10 w 11"/>
                  <a:gd name="T7" fmla="*/ 1 h 7"/>
                  <a:gd name="T8" fmla="*/ 9 w 11"/>
                  <a:gd name="T9" fmla="*/ 0 h 7"/>
                  <a:gd name="T10" fmla="*/ 8 w 11"/>
                  <a:gd name="T11" fmla="*/ 1 h 7"/>
                  <a:gd name="T12" fmla="*/ 8 w 11"/>
                  <a:gd name="T13" fmla="*/ 2 h 7"/>
                  <a:gd name="T14" fmla="*/ 8 w 11"/>
                  <a:gd name="T15" fmla="*/ 3 h 7"/>
                  <a:gd name="T16" fmla="*/ 7 w 11"/>
                  <a:gd name="T17" fmla="*/ 3 h 7"/>
                  <a:gd name="T18" fmla="*/ 7 w 11"/>
                  <a:gd name="T19" fmla="*/ 4 h 7"/>
                  <a:gd name="T20" fmla="*/ 6 w 11"/>
                  <a:gd name="T21" fmla="*/ 4 h 7"/>
                  <a:gd name="T22" fmla="*/ 5 w 11"/>
                  <a:gd name="T23" fmla="*/ 4 h 7"/>
                  <a:gd name="T24" fmla="*/ 4 w 11"/>
                  <a:gd name="T25" fmla="*/ 4 h 7"/>
                  <a:gd name="T26" fmla="*/ 4 w 11"/>
                  <a:gd name="T27" fmla="*/ 4 h 7"/>
                  <a:gd name="T28" fmla="*/ 2 w 11"/>
                  <a:gd name="T29" fmla="*/ 4 h 7"/>
                  <a:gd name="T30" fmla="*/ 1 w 11"/>
                  <a:gd name="T31" fmla="*/ 4 h 7"/>
                  <a:gd name="T32" fmla="*/ 0 w 11"/>
                  <a:gd name="T33" fmla="*/ 4 h 7"/>
                  <a:gd name="T34" fmla="*/ 0 w 11"/>
                  <a:gd name="T35" fmla="*/ 5 h 7"/>
                  <a:gd name="T36" fmla="*/ 1 w 11"/>
                  <a:gd name="T37" fmla="*/ 6 h 7"/>
                  <a:gd name="T38" fmla="*/ 2 w 11"/>
                  <a:gd name="T39" fmla="*/ 6 h 7"/>
                  <a:gd name="T40" fmla="*/ 3 w 11"/>
                  <a:gd name="T41" fmla="*/ 6 h 7"/>
                  <a:gd name="T42" fmla="*/ 4 w 11"/>
                  <a:gd name="T43" fmla="*/ 7 h 7"/>
                  <a:gd name="T44" fmla="*/ 6 w 11"/>
                  <a:gd name="T45" fmla="*/ 6 h 7"/>
                  <a:gd name="T46" fmla="*/ 7 w 11"/>
                  <a:gd name="T47" fmla="*/ 6 h 7"/>
                  <a:gd name="T48" fmla="*/ 8 w 11"/>
                  <a:gd name="T49" fmla="*/ 5 h 7"/>
                  <a:gd name="T50" fmla="*/ 9 w 11"/>
                  <a:gd name="T51" fmla="*/ 4 h 7"/>
                  <a:gd name="T52" fmla="*/ 10 w 11"/>
                  <a:gd name="T53" fmla="*/ 4 h 7"/>
                  <a:gd name="T54" fmla="*/ 10 w 11"/>
                  <a:gd name="T5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7">
                    <a:moveTo>
                      <a:pt x="10" y="3"/>
                    </a:move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2"/>
                      <a:pt x="7" y="3"/>
                    </a:cubicBezTo>
                    <a:cubicBezTo>
                      <a:pt x="7" y="3"/>
                      <a:pt x="7" y="3"/>
                      <a:pt x="7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9" name="Freeform 389"/>
              <p:cNvSpPr>
                <a:spLocks/>
              </p:cNvSpPr>
              <p:nvPr/>
            </p:nvSpPr>
            <p:spPr bwMode="auto">
              <a:xfrm>
                <a:off x="8048626" y="3173414"/>
                <a:ext cx="269875" cy="247650"/>
              </a:xfrm>
              <a:custGeom>
                <a:avLst/>
                <a:gdLst>
                  <a:gd name="T0" fmla="*/ 23 w 25"/>
                  <a:gd name="T1" fmla="*/ 22 h 23"/>
                  <a:gd name="T2" fmla="*/ 23 w 25"/>
                  <a:gd name="T3" fmla="*/ 20 h 23"/>
                  <a:gd name="T4" fmla="*/ 21 w 25"/>
                  <a:gd name="T5" fmla="*/ 19 h 23"/>
                  <a:gd name="T6" fmla="*/ 20 w 25"/>
                  <a:gd name="T7" fmla="*/ 18 h 23"/>
                  <a:gd name="T8" fmla="*/ 19 w 25"/>
                  <a:gd name="T9" fmla="*/ 16 h 23"/>
                  <a:gd name="T10" fmla="*/ 17 w 25"/>
                  <a:gd name="T11" fmla="*/ 15 h 23"/>
                  <a:gd name="T12" fmla="*/ 17 w 25"/>
                  <a:gd name="T13" fmla="*/ 12 h 23"/>
                  <a:gd name="T14" fmla="*/ 18 w 25"/>
                  <a:gd name="T15" fmla="*/ 11 h 23"/>
                  <a:gd name="T16" fmla="*/ 16 w 25"/>
                  <a:gd name="T17" fmla="*/ 10 h 23"/>
                  <a:gd name="T18" fmla="*/ 14 w 25"/>
                  <a:gd name="T19" fmla="*/ 9 h 23"/>
                  <a:gd name="T20" fmla="*/ 14 w 25"/>
                  <a:gd name="T21" fmla="*/ 7 h 23"/>
                  <a:gd name="T22" fmla="*/ 12 w 25"/>
                  <a:gd name="T23" fmla="*/ 5 h 23"/>
                  <a:gd name="T24" fmla="*/ 10 w 25"/>
                  <a:gd name="T25" fmla="*/ 4 h 23"/>
                  <a:gd name="T26" fmla="*/ 8 w 25"/>
                  <a:gd name="T27" fmla="*/ 2 h 23"/>
                  <a:gd name="T28" fmla="*/ 5 w 25"/>
                  <a:gd name="T29" fmla="*/ 2 h 23"/>
                  <a:gd name="T30" fmla="*/ 2 w 25"/>
                  <a:gd name="T31" fmla="*/ 0 h 23"/>
                  <a:gd name="T32" fmla="*/ 1 w 25"/>
                  <a:gd name="T33" fmla="*/ 0 h 23"/>
                  <a:gd name="T34" fmla="*/ 1 w 25"/>
                  <a:gd name="T35" fmla="*/ 9 h 23"/>
                  <a:gd name="T36" fmla="*/ 0 w 25"/>
                  <a:gd name="T37" fmla="*/ 18 h 23"/>
                  <a:gd name="T38" fmla="*/ 0 w 25"/>
                  <a:gd name="T39" fmla="*/ 19 h 23"/>
                  <a:gd name="T40" fmla="*/ 3 w 25"/>
                  <a:gd name="T41" fmla="*/ 19 h 23"/>
                  <a:gd name="T42" fmla="*/ 5 w 25"/>
                  <a:gd name="T43" fmla="*/ 19 h 23"/>
                  <a:gd name="T44" fmla="*/ 6 w 25"/>
                  <a:gd name="T45" fmla="*/ 18 h 23"/>
                  <a:gd name="T46" fmla="*/ 7 w 25"/>
                  <a:gd name="T47" fmla="*/ 17 h 23"/>
                  <a:gd name="T48" fmla="*/ 8 w 25"/>
                  <a:gd name="T49" fmla="*/ 15 h 23"/>
                  <a:gd name="T50" fmla="*/ 9 w 25"/>
                  <a:gd name="T51" fmla="*/ 15 h 23"/>
                  <a:gd name="T52" fmla="*/ 10 w 25"/>
                  <a:gd name="T53" fmla="*/ 15 h 23"/>
                  <a:gd name="T54" fmla="*/ 12 w 25"/>
                  <a:gd name="T55" fmla="*/ 15 h 23"/>
                  <a:gd name="T56" fmla="*/ 14 w 25"/>
                  <a:gd name="T57" fmla="*/ 16 h 23"/>
                  <a:gd name="T58" fmla="*/ 15 w 25"/>
                  <a:gd name="T59" fmla="*/ 18 h 23"/>
                  <a:gd name="T60" fmla="*/ 15 w 25"/>
                  <a:gd name="T61" fmla="*/ 19 h 23"/>
                  <a:gd name="T62" fmla="*/ 17 w 25"/>
                  <a:gd name="T63" fmla="*/ 20 h 23"/>
                  <a:gd name="T64" fmla="*/ 19 w 25"/>
                  <a:gd name="T65" fmla="*/ 22 h 23"/>
                  <a:gd name="T66" fmla="*/ 20 w 25"/>
                  <a:gd name="T67" fmla="*/ 22 h 23"/>
                  <a:gd name="T68" fmla="*/ 22 w 25"/>
                  <a:gd name="T69" fmla="*/ 23 h 23"/>
                  <a:gd name="T70" fmla="*/ 24 w 25"/>
                  <a:gd name="T71" fmla="*/ 23 h 23"/>
                  <a:gd name="T72" fmla="*/ 24 w 25"/>
                  <a:gd name="T7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" h="23">
                    <a:moveTo>
                      <a:pt x="24" y="22"/>
                    </a:move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8"/>
                    </a:cubicBezTo>
                    <a:cubicBezTo>
                      <a:pt x="20" y="18"/>
                      <a:pt x="20" y="19"/>
                      <a:pt x="20" y="18"/>
                    </a:cubicBezTo>
                    <a:cubicBezTo>
                      <a:pt x="19" y="18"/>
                      <a:pt x="20" y="18"/>
                      <a:pt x="20" y="18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7" y="13"/>
                      <a:pt x="17" y="13"/>
                      <a:pt x="17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19"/>
                      <a:pt x="1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6" y="19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8" y="16"/>
                      <a:pt x="7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5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7"/>
                    </a:cubicBezTo>
                    <a:cubicBezTo>
                      <a:pt x="14" y="17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9"/>
                      <a:pt x="15" y="19"/>
                      <a:pt x="15" y="19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2"/>
                      <a:pt x="18" y="21"/>
                      <a:pt x="19" y="22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3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5" y="22"/>
                      <a:pt x="24" y="22"/>
                      <a:pt x="24" y="2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0" name="Freeform 390"/>
              <p:cNvSpPr>
                <a:spLocks/>
              </p:cNvSpPr>
              <p:nvPr/>
            </p:nvSpPr>
            <p:spPr bwMode="auto">
              <a:xfrm>
                <a:off x="8382001" y="3205164"/>
                <a:ext cx="22225" cy="33338"/>
              </a:xfrm>
              <a:custGeom>
                <a:avLst/>
                <a:gdLst>
                  <a:gd name="T0" fmla="*/ 1 w 2"/>
                  <a:gd name="T1" fmla="*/ 0 h 3"/>
                  <a:gd name="T2" fmla="*/ 0 w 2"/>
                  <a:gd name="T3" fmla="*/ 2 h 3"/>
                  <a:gd name="T4" fmla="*/ 1 w 2"/>
                  <a:gd name="T5" fmla="*/ 3 h 3"/>
                  <a:gd name="T6" fmla="*/ 1 w 2"/>
                  <a:gd name="T7" fmla="*/ 3 h 3"/>
                  <a:gd name="T8" fmla="*/ 2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1" name="Freeform 391"/>
              <p:cNvSpPr>
                <a:spLocks/>
              </p:cNvSpPr>
              <p:nvPr/>
            </p:nvSpPr>
            <p:spPr bwMode="auto">
              <a:xfrm>
                <a:off x="8328026" y="343217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2" name="Freeform 392"/>
              <p:cNvSpPr>
                <a:spLocks/>
              </p:cNvSpPr>
              <p:nvPr/>
            </p:nvSpPr>
            <p:spPr bwMode="auto">
              <a:xfrm>
                <a:off x="8350251" y="3421064"/>
                <a:ext cx="11113" cy="2222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2 h 2"/>
                  <a:gd name="T8" fmla="*/ 1 w 1"/>
                  <a:gd name="T9" fmla="*/ 1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3" name="Freeform 393"/>
              <p:cNvSpPr>
                <a:spLocks/>
              </p:cNvSpPr>
              <p:nvPr/>
            </p:nvSpPr>
            <p:spPr bwMode="auto">
              <a:xfrm>
                <a:off x="8372476" y="3443289"/>
                <a:ext cx="20638" cy="2222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  <a:gd name="T10" fmla="*/ 1 w 2"/>
                  <a:gd name="T11" fmla="*/ 1 h 2"/>
                  <a:gd name="T12" fmla="*/ 2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4" name="Freeform 394"/>
              <p:cNvSpPr>
                <a:spLocks/>
              </p:cNvSpPr>
              <p:nvPr/>
            </p:nvSpPr>
            <p:spPr bwMode="auto">
              <a:xfrm>
                <a:off x="8426451" y="3259139"/>
                <a:ext cx="42863" cy="53975"/>
              </a:xfrm>
              <a:custGeom>
                <a:avLst/>
                <a:gdLst>
                  <a:gd name="T0" fmla="*/ 4 w 4"/>
                  <a:gd name="T1" fmla="*/ 2 h 5"/>
                  <a:gd name="T2" fmla="*/ 3 w 4"/>
                  <a:gd name="T3" fmla="*/ 2 h 5"/>
                  <a:gd name="T4" fmla="*/ 3 w 4"/>
                  <a:gd name="T5" fmla="*/ 1 h 5"/>
                  <a:gd name="T6" fmla="*/ 2 w 4"/>
                  <a:gd name="T7" fmla="*/ 0 h 5"/>
                  <a:gd name="T8" fmla="*/ 1 w 4"/>
                  <a:gd name="T9" fmla="*/ 0 h 5"/>
                  <a:gd name="T10" fmla="*/ 1 w 4"/>
                  <a:gd name="T11" fmla="*/ 1 h 5"/>
                  <a:gd name="T12" fmla="*/ 1 w 4"/>
                  <a:gd name="T13" fmla="*/ 1 h 5"/>
                  <a:gd name="T14" fmla="*/ 1 w 4"/>
                  <a:gd name="T15" fmla="*/ 2 h 5"/>
                  <a:gd name="T16" fmla="*/ 1 w 4"/>
                  <a:gd name="T17" fmla="*/ 2 h 5"/>
                  <a:gd name="T18" fmla="*/ 2 w 4"/>
                  <a:gd name="T19" fmla="*/ 3 h 5"/>
                  <a:gd name="T20" fmla="*/ 2 w 4"/>
                  <a:gd name="T21" fmla="*/ 4 h 5"/>
                  <a:gd name="T22" fmla="*/ 3 w 4"/>
                  <a:gd name="T23" fmla="*/ 5 h 5"/>
                  <a:gd name="T24" fmla="*/ 4 w 4"/>
                  <a:gd name="T25" fmla="*/ 4 h 5"/>
                  <a:gd name="T26" fmla="*/ 4 w 4"/>
                  <a:gd name="T27" fmla="*/ 3 h 5"/>
                  <a:gd name="T28" fmla="*/ 4 w 4"/>
                  <a:gd name="T2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5" name="Freeform 395"/>
              <p:cNvSpPr>
                <a:spLocks/>
              </p:cNvSpPr>
              <p:nvPr/>
            </p:nvSpPr>
            <p:spPr bwMode="auto">
              <a:xfrm>
                <a:off x="8480426" y="3303589"/>
                <a:ext cx="42863" cy="31750"/>
              </a:xfrm>
              <a:custGeom>
                <a:avLst/>
                <a:gdLst>
                  <a:gd name="T0" fmla="*/ 3 w 4"/>
                  <a:gd name="T1" fmla="*/ 1 h 3"/>
                  <a:gd name="T2" fmla="*/ 2 w 4"/>
                  <a:gd name="T3" fmla="*/ 1 h 3"/>
                  <a:gd name="T4" fmla="*/ 2 w 4"/>
                  <a:gd name="T5" fmla="*/ 0 h 3"/>
                  <a:gd name="T6" fmla="*/ 1 w 4"/>
                  <a:gd name="T7" fmla="*/ 0 h 3"/>
                  <a:gd name="T8" fmla="*/ 0 w 4"/>
                  <a:gd name="T9" fmla="*/ 0 h 3"/>
                  <a:gd name="T10" fmla="*/ 1 w 4"/>
                  <a:gd name="T11" fmla="*/ 1 h 3"/>
                  <a:gd name="T12" fmla="*/ 1 w 4"/>
                  <a:gd name="T13" fmla="*/ 1 h 3"/>
                  <a:gd name="T14" fmla="*/ 1 w 4"/>
                  <a:gd name="T15" fmla="*/ 2 h 3"/>
                  <a:gd name="T16" fmla="*/ 2 w 4"/>
                  <a:gd name="T17" fmla="*/ 3 h 3"/>
                  <a:gd name="T18" fmla="*/ 4 w 4"/>
                  <a:gd name="T19" fmla="*/ 2 h 3"/>
                  <a:gd name="T20" fmla="*/ 3 w 4"/>
                  <a:gd name="T2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2"/>
                    </a:cubicBezTo>
                    <a:cubicBezTo>
                      <a:pt x="4" y="2"/>
                      <a:pt x="4" y="2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6" name="Freeform 396"/>
              <p:cNvSpPr>
                <a:spLocks/>
              </p:cNvSpPr>
              <p:nvPr/>
            </p:nvSpPr>
            <p:spPr bwMode="auto">
              <a:xfrm>
                <a:off x="8489951" y="3346451"/>
                <a:ext cx="33338" cy="20638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1 w 3"/>
                  <a:gd name="T5" fmla="*/ 1 h 2"/>
                  <a:gd name="T6" fmla="*/ 1 w 3"/>
                  <a:gd name="T7" fmla="*/ 2 h 2"/>
                  <a:gd name="T8" fmla="*/ 1 w 3"/>
                  <a:gd name="T9" fmla="*/ 2 h 2"/>
                  <a:gd name="T10" fmla="*/ 2 w 3"/>
                  <a:gd name="T11" fmla="*/ 1 h 2"/>
                  <a:gd name="T12" fmla="*/ 2 w 3"/>
                  <a:gd name="T13" fmla="*/ 1 h 2"/>
                  <a:gd name="T14" fmla="*/ 2 w 3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7" name="Freeform 397"/>
              <p:cNvSpPr>
                <a:spLocks/>
              </p:cNvSpPr>
              <p:nvPr/>
            </p:nvSpPr>
            <p:spPr bwMode="auto">
              <a:xfrm>
                <a:off x="8523289" y="3324226"/>
                <a:ext cx="42863" cy="4286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4 w 4"/>
                  <a:gd name="T5" fmla="*/ 2 h 4"/>
                  <a:gd name="T6" fmla="*/ 3 w 4"/>
                  <a:gd name="T7" fmla="*/ 1 h 4"/>
                  <a:gd name="T8" fmla="*/ 2 w 4"/>
                  <a:gd name="T9" fmla="*/ 0 h 4"/>
                  <a:gd name="T10" fmla="*/ 1 w 4"/>
                  <a:gd name="T11" fmla="*/ 0 h 4"/>
                  <a:gd name="T12" fmla="*/ 0 w 4"/>
                  <a:gd name="T13" fmla="*/ 1 h 4"/>
                  <a:gd name="T14" fmla="*/ 2 w 4"/>
                  <a:gd name="T15" fmla="*/ 2 h 4"/>
                  <a:gd name="T16" fmla="*/ 3 w 4"/>
                  <a:gd name="T17" fmla="*/ 3 h 4"/>
                  <a:gd name="T18" fmla="*/ 4 w 4"/>
                  <a:gd name="T1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4" y="4"/>
                      <a:pt x="4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8" name="Freeform 398"/>
              <p:cNvSpPr>
                <a:spLocks/>
              </p:cNvSpPr>
              <p:nvPr/>
            </p:nvSpPr>
            <p:spPr bwMode="auto">
              <a:xfrm>
                <a:off x="8588376" y="3357564"/>
                <a:ext cx="20638" cy="42863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2 h 4"/>
                  <a:gd name="T4" fmla="*/ 1 w 2"/>
                  <a:gd name="T5" fmla="*/ 1 h 4"/>
                  <a:gd name="T6" fmla="*/ 0 w 2"/>
                  <a:gd name="T7" fmla="*/ 1 h 4"/>
                  <a:gd name="T8" fmla="*/ 0 w 2"/>
                  <a:gd name="T9" fmla="*/ 2 h 4"/>
                  <a:gd name="T10" fmla="*/ 0 w 2"/>
                  <a:gd name="T11" fmla="*/ 3 h 4"/>
                  <a:gd name="T12" fmla="*/ 1 w 2"/>
                  <a:gd name="T13" fmla="*/ 3 h 4"/>
                  <a:gd name="T14" fmla="*/ 2 w 2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9" name="Freeform 399"/>
              <p:cNvSpPr>
                <a:spLocks/>
              </p:cNvSpPr>
              <p:nvPr/>
            </p:nvSpPr>
            <p:spPr bwMode="auto">
              <a:xfrm>
                <a:off x="8555039" y="3378201"/>
                <a:ext cx="33338" cy="33338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1 h 3"/>
                  <a:gd name="T4" fmla="*/ 0 w 3"/>
                  <a:gd name="T5" fmla="*/ 0 h 3"/>
                  <a:gd name="T6" fmla="*/ 0 w 3"/>
                  <a:gd name="T7" fmla="*/ 1 h 3"/>
                  <a:gd name="T8" fmla="*/ 0 w 3"/>
                  <a:gd name="T9" fmla="*/ 1 h 3"/>
                  <a:gd name="T10" fmla="*/ 1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3 w 3"/>
                  <a:gd name="T17" fmla="*/ 1 h 3"/>
                  <a:gd name="T18" fmla="*/ 2 w 3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0" name="Freeform 400"/>
              <p:cNvSpPr>
                <a:spLocks/>
              </p:cNvSpPr>
              <p:nvPr/>
            </p:nvSpPr>
            <p:spPr bwMode="auto">
              <a:xfrm>
                <a:off x="8566151" y="346551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1" name="Freeform 401"/>
              <p:cNvSpPr>
                <a:spLocks/>
              </p:cNvSpPr>
              <p:nvPr/>
            </p:nvSpPr>
            <p:spPr bwMode="auto">
              <a:xfrm>
                <a:off x="8555039" y="345440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1 h 1"/>
                  <a:gd name="T6" fmla="*/ 2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2" name="Freeform 402"/>
              <p:cNvSpPr>
                <a:spLocks/>
              </p:cNvSpPr>
              <p:nvPr/>
            </p:nvSpPr>
            <p:spPr bwMode="auto">
              <a:xfrm>
                <a:off x="8609014" y="3411539"/>
                <a:ext cx="22225" cy="206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0 w 2"/>
                  <a:gd name="T7" fmla="*/ 1 h 2"/>
                  <a:gd name="T8" fmla="*/ 0 w 2"/>
                  <a:gd name="T9" fmla="*/ 2 h 2"/>
                  <a:gd name="T10" fmla="*/ 0 w 2"/>
                  <a:gd name="T11" fmla="*/ 2 h 2"/>
                  <a:gd name="T12" fmla="*/ 1 w 2"/>
                  <a:gd name="T13" fmla="*/ 2 h 2"/>
                  <a:gd name="T14" fmla="*/ 2 w 2"/>
                  <a:gd name="T15" fmla="*/ 2 h 2"/>
                  <a:gd name="T16" fmla="*/ 2 w 2"/>
                  <a:gd name="T17" fmla="*/ 1 h 2"/>
                  <a:gd name="T18" fmla="*/ 1 w 2"/>
                  <a:gd name="T1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3" name="Freeform 403"/>
              <p:cNvSpPr>
                <a:spLocks/>
              </p:cNvSpPr>
              <p:nvPr/>
            </p:nvSpPr>
            <p:spPr bwMode="auto">
              <a:xfrm>
                <a:off x="8555039" y="3486151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1 w 2"/>
                  <a:gd name="T7" fmla="*/ 1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4" name="Freeform 404"/>
              <p:cNvSpPr>
                <a:spLocks/>
              </p:cNvSpPr>
              <p:nvPr/>
            </p:nvSpPr>
            <p:spPr bwMode="auto">
              <a:xfrm>
                <a:off x="2941639" y="654051"/>
                <a:ext cx="1068388" cy="584200"/>
              </a:xfrm>
              <a:custGeom>
                <a:avLst/>
                <a:gdLst>
                  <a:gd name="T0" fmla="*/ 92 w 99"/>
                  <a:gd name="T1" fmla="*/ 3 h 54"/>
                  <a:gd name="T2" fmla="*/ 86 w 99"/>
                  <a:gd name="T3" fmla="*/ 4 h 54"/>
                  <a:gd name="T4" fmla="*/ 84 w 99"/>
                  <a:gd name="T5" fmla="*/ 3 h 54"/>
                  <a:gd name="T6" fmla="*/ 79 w 99"/>
                  <a:gd name="T7" fmla="*/ 3 h 54"/>
                  <a:gd name="T8" fmla="*/ 85 w 99"/>
                  <a:gd name="T9" fmla="*/ 2 h 54"/>
                  <a:gd name="T10" fmla="*/ 76 w 99"/>
                  <a:gd name="T11" fmla="*/ 0 h 54"/>
                  <a:gd name="T12" fmla="*/ 64 w 99"/>
                  <a:gd name="T13" fmla="*/ 0 h 54"/>
                  <a:gd name="T14" fmla="*/ 55 w 99"/>
                  <a:gd name="T15" fmla="*/ 1 h 54"/>
                  <a:gd name="T16" fmla="*/ 48 w 99"/>
                  <a:gd name="T17" fmla="*/ 1 h 54"/>
                  <a:gd name="T18" fmla="*/ 42 w 99"/>
                  <a:gd name="T19" fmla="*/ 2 h 54"/>
                  <a:gd name="T20" fmla="*/ 38 w 99"/>
                  <a:gd name="T21" fmla="*/ 3 h 54"/>
                  <a:gd name="T22" fmla="*/ 29 w 99"/>
                  <a:gd name="T23" fmla="*/ 2 h 54"/>
                  <a:gd name="T24" fmla="*/ 21 w 99"/>
                  <a:gd name="T25" fmla="*/ 4 h 54"/>
                  <a:gd name="T26" fmla="*/ 14 w 99"/>
                  <a:gd name="T27" fmla="*/ 6 h 54"/>
                  <a:gd name="T28" fmla="*/ 4 w 99"/>
                  <a:gd name="T29" fmla="*/ 9 h 54"/>
                  <a:gd name="T30" fmla="*/ 5 w 99"/>
                  <a:gd name="T31" fmla="*/ 10 h 54"/>
                  <a:gd name="T32" fmla="*/ 6 w 99"/>
                  <a:gd name="T33" fmla="*/ 12 h 54"/>
                  <a:gd name="T34" fmla="*/ 2 w 99"/>
                  <a:gd name="T35" fmla="*/ 13 h 54"/>
                  <a:gd name="T36" fmla="*/ 6 w 99"/>
                  <a:gd name="T37" fmla="*/ 15 h 54"/>
                  <a:gd name="T38" fmla="*/ 10 w 99"/>
                  <a:gd name="T39" fmla="*/ 13 h 54"/>
                  <a:gd name="T40" fmla="*/ 14 w 99"/>
                  <a:gd name="T41" fmla="*/ 13 h 54"/>
                  <a:gd name="T42" fmla="*/ 18 w 99"/>
                  <a:gd name="T43" fmla="*/ 15 h 54"/>
                  <a:gd name="T44" fmla="*/ 21 w 99"/>
                  <a:gd name="T45" fmla="*/ 18 h 54"/>
                  <a:gd name="T46" fmla="*/ 20 w 99"/>
                  <a:gd name="T47" fmla="*/ 25 h 54"/>
                  <a:gd name="T48" fmla="*/ 24 w 99"/>
                  <a:gd name="T49" fmla="*/ 26 h 54"/>
                  <a:gd name="T50" fmla="*/ 22 w 99"/>
                  <a:gd name="T51" fmla="*/ 27 h 54"/>
                  <a:gd name="T52" fmla="*/ 24 w 99"/>
                  <a:gd name="T53" fmla="*/ 29 h 54"/>
                  <a:gd name="T54" fmla="*/ 21 w 99"/>
                  <a:gd name="T55" fmla="*/ 32 h 54"/>
                  <a:gd name="T56" fmla="*/ 18 w 99"/>
                  <a:gd name="T57" fmla="*/ 37 h 54"/>
                  <a:gd name="T58" fmla="*/ 18 w 99"/>
                  <a:gd name="T59" fmla="*/ 41 h 54"/>
                  <a:gd name="T60" fmla="*/ 19 w 99"/>
                  <a:gd name="T61" fmla="*/ 47 h 54"/>
                  <a:gd name="T62" fmla="*/ 22 w 99"/>
                  <a:gd name="T63" fmla="*/ 51 h 54"/>
                  <a:gd name="T64" fmla="*/ 27 w 99"/>
                  <a:gd name="T65" fmla="*/ 53 h 54"/>
                  <a:gd name="T66" fmla="*/ 32 w 99"/>
                  <a:gd name="T67" fmla="*/ 52 h 54"/>
                  <a:gd name="T68" fmla="*/ 34 w 99"/>
                  <a:gd name="T69" fmla="*/ 47 h 54"/>
                  <a:gd name="T70" fmla="*/ 39 w 99"/>
                  <a:gd name="T71" fmla="*/ 44 h 54"/>
                  <a:gd name="T72" fmla="*/ 39 w 99"/>
                  <a:gd name="T73" fmla="*/ 41 h 54"/>
                  <a:gd name="T74" fmla="*/ 45 w 99"/>
                  <a:gd name="T75" fmla="*/ 40 h 54"/>
                  <a:gd name="T76" fmla="*/ 49 w 99"/>
                  <a:gd name="T77" fmla="*/ 39 h 54"/>
                  <a:gd name="T78" fmla="*/ 54 w 99"/>
                  <a:gd name="T79" fmla="*/ 36 h 54"/>
                  <a:gd name="T80" fmla="*/ 59 w 99"/>
                  <a:gd name="T81" fmla="*/ 33 h 54"/>
                  <a:gd name="T82" fmla="*/ 67 w 99"/>
                  <a:gd name="T83" fmla="*/ 32 h 54"/>
                  <a:gd name="T84" fmla="*/ 76 w 99"/>
                  <a:gd name="T85" fmla="*/ 29 h 54"/>
                  <a:gd name="T86" fmla="*/ 69 w 99"/>
                  <a:gd name="T87" fmla="*/ 28 h 54"/>
                  <a:gd name="T88" fmla="*/ 70 w 99"/>
                  <a:gd name="T89" fmla="*/ 27 h 54"/>
                  <a:gd name="T90" fmla="*/ 73 w 99"/>
                  <a:gd name="T91" fmla="*/ 25 h 54"/>
                  <a:gd name="T92" fmla="*/ 76 w 99"/>
                  <a:gd name="T93" fmla="*/ 27 h 54"/>
                  <a:gd name="T94" fmla="*/ 78 w 99"/>
                  <a:gd name="T95" fmla="*/ 26 h 54"/>
                  <a:gd name="T96" fmla="*/ 75 w 99"/>
                  <a:gd name="T97" fmla="*/ 24 h 54"/>
                  <a:gd name="T98" fmla="*/ 76 w 99"/>
                  <a:gd name="T99" fmla="*/ 21 h 54"/>
                  <a:gd name="T100" fmla="*/ 83 w 99"/>
                  <a:gd name="T101" fmla="*/ 19 h 54"/>
                  <a:gd name="T102" fmla="*/ 85 w 99"/>
                  <a:gd name="T103" fmla="*/ 17 h 54"/>
                  <a:gd name="T104" fmla="*/ 86 w 99"/>
                  <a:gd name="T105" fmla="*/ 16 h 54"/>
                  <a:gd name="T106" fmla="*/ 88 w 99"/>
                  <a:gd name="T107" fmla="*/ 13 h 54"/>
                  <a:gd name="T108" fmla="*/ 88 w 99"/>
                  <a:gd name="T109" fmla="*/ 9 h 54"/>
                  <a:gd name="T110" fmla="*/ 89 w 99"/>
                  <a:gd name="T111" fmla="*/ 7 h 54"/>
                  <a:gd name="T112" fmla="*/ 94 w 99"/>
                  <a:gd name="T113" fmla="*/ 5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9" h="54">
                    <a:moveTo>
                      <a:pt x="98" y="3"/>
                    </a:moveTo>
                    <a:cubicBezTo>
                      <a:pt x="97" y="3"/>
                      <a:pt x="97" y="3"/>
                      <a:pt x="96" y="3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3"/>
                      <a:pt x="95" y="3"/>
                      <a:pt x="95" y="3"/>
                    </a:cubicBezTo>
                    <a:cubicBezTo>
                      <a:pt x="94" y="3"/>
                      <a:pt x="94" y="3"/>
                      <a:pt x="93" y="3"/>
                    </a:cubicBezTo>
                    <a:cubicBezTo>
                      <a:pt x="93" y="3"/>
                      <a:pt x="92" y="3"/>
                      <a:pt x="92" y="3"/>
                    </a:cubicBezTo>
                    <a:cubicBezTo>
                      <a:pt x="92" y="3"/>
                      <a:pt x="91" y="3"/>
                      <a:pt x="91" y="3"/>
                    </a:cubicBezTo>
                    <a:cubicBezTo>
                      <a:pt x="91" y="3"/>
                      <a:pt x="91" y="3"/>
                      <a:pt x="90" y="3"/>
                    </a:cubicBezTo>
                    <a:cubicBezTo>
                      <a:pt x="90" y="4"/>
                      <a:pt x="89" y="3"/>
                      <a:pt x="89" y="3"/>
                    </a:cubicBezTo>
                    <a:cubicBezTo>
                      <a:pt x="88" y="4"/>
                      <a:pt x="88" y="4"/>
                      <a:pt x="88" y="4"/>
                    </a:cubicBezTo>
                    <a:cubicBezTo>
                      <a:pt x="87" y="4"/>
                      <a:pt x="87" y="3"/>
                      <a:pt x="87" y="4"/>
                    </a:cubicBezTo>
                    <a:cubicBezTo>
                      <a:pt x="86" y="4"/>
                      <a:pt x="86" y="4"/>
                      <a:pt x="86" y="4"/>
                    </a:cubicBezTo>
                    <a:cubicBezTo>
                      <a:pt x="86" y="5"/>
                      <a:pt x="85" y="4"/>
                      <a:pt x="84" y="5"/>
                    </a:cubicBezTo>
                    <a:cubicBezTo>
                      <a:pt x="83" y="5"/>
                      <a:pt x="83" y="5"/>
                      <a:pt x="83" y="5"/>
                    </a:cubicBezTo>
                    <a:cubicBezTo>
                      <a:pt x="82" y="5"/>
                      <a:pt x="82" y="6"/>
                      <a:pt x="81" y="5"/>
                    </a:cubicBezTo>
                    <a:cubicBezTo>
                      <a:pt x="81" y="5"/>
                      <a:pt x="82" y="5"/>
                      <a:pt x="82" y="4"/>
                    </a:cubicBezTo>
                    <a:cubicBezTo>
                      <a:pt x="83" y="4"/>
                      <a:pt x="83" y="4"/>
                      <a:pt x="83" y="4"/>
                    </a:cubicBezTo>
                    <a:cubicBezTo>
                      <a:pt x="84" y="4"/>
                      <a:pt x="84" y="3"/>
                      <a:pt x="84" y="3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3"/>
                      <a:pt x="83" y="3"/>
                      <a:pt x="83" y="3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3"/>
                      <a:pt x="79" y="3"/>
                      <a:pt x="79" y="2"/>
                    </a:cubicBezTo>
                    <a:cubicBezTo>
                      <a:pt x="80" y="2"/>
                      <a:pt x="80" y="2"/>
                      <a:pt x="81" y="2"/>
                    </a:cubicBezTo>
                    <a:cubicBezTo>
                      <a:pt x="82" y="2"/>
                      <a:pt x="82" y="2"/>
                      <a:pt x="83" y="2"/>
                    </a:cubicBezTo>
                    <a:cubicBezTo>
                      <a:pt x="83" y="2"/>
                      <a:pt x="84" y="2"/>
                      <a:pt x="84" y="2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5" y="1"/>
                      <a:pt x="84" y="1"/>
                      <a:pt x="84" y="1"/>
                    </a:cubicBezTo>
                    <a:cubicBezTo>
                      <a:pt x="83" y="1"/>
                      <a:pt x="83" y="1"/>
                      <a:pt x="82" y="1"/>
                    </a:cubicBezTo>
                    <a:cubicBezTo>
                      <a:pt x="81" y="1"/>
                      <a:pt x="81" y="1"/>
                      <a:pt x="80" y="1"/>
                    </a:cubicBezTo>
                    <a:cubicBezTo>
                      <a:pt x="80" y="1"/>
                      <a:pt x="79" y="1"/>
                      <a:pt x="79" y="0"/>
                    </a:cubicBezTo>
                    <a:cubicBezTo>
                      <a:pt x="78" y="0"/>
                      <a:pt x="78" y="0"/>
                      <a:pt x="77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75" y="0"/>
                      <a:pt x="75" y="0"/>
                      <a:pt x="74" y="0"/>
                    </a:cubicBezTo>
                    <a:cubicBezTo>
                      <a:pt x="73" y="0"/>
                      <a:pt x="73" y="0"/>
                      <a:pt x="72" y="0"/>
                    </a:cubicBezTo>
                    <a:cubicBezTo>
                      <a:pt x="71" y="0"/>
                      <a:pt x="71" y="0"/>
                      <a:pt x="70" y="0"/>
                    </a:cubicBezTo>
                    <a:cubicBezTo>
                      <a:pt x="69" y="0"/>
                      <a:pt x="68" y="0"/>
                      <a:pt x="68" y="0"/>
                    </a:cubicBezTo>
                    <a:cubicBezTo>
                      <a:pt x="67" y="0"/>
                      <a:pt x="67" y="1"/>
                      <a:pt x="66" y="1"/>
                    </a:cubicBezTo>
                    <a:cubicBezTo>
                      <a:pt x="65" y="1"/>
                      <a:pt x="65" y="0"/>
                      <a:pt x="64" y="0"/>
                    </a:cubicBezTo>
                    <a:cubicBezTo>
                      <a:pt x="63" y="0"/>
                      <a:pt x="63" y="0"/>
                      <a:pt x="62" y="0"/>
                    </a:cubicBezTo>
                    <a:cubicBezTo>
                      <a:pt x="61" y="0"/>
                      <a:pt x="61" y="1"/>
                      <a:pt x="60" y="1"/>
                    </a:cubicBezTo>
                    <a:cubicBezTo>
                      <a:pt x="59" y="1"/>
                      <a:pt x="59" y="0"/>
                      <a:pt x="58" y="0"/>
                    </a:cubicBezTo>
                    <a:cubicBezTo>
                      <a:pt x="58" y="1"/>
                      <a:pt x="58" y="1"/>
                      <a:pt x="57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1"/>
                      <a:pt x="55" y="1"/>
                      <a:pt x="54" y="1"/>
                    </a:cubicBezTo>
                    <a:cubicBezTo>
                      <a:pt x="54" y="1"/>
                      <a:pt x="53" y="1"/>
                      <a:pt x="53" y="1"/>
                    </a:cubicBezTo>
                    <a:cubicBezTo>
                      <a:pt x="52" y="1"/>
                      <a:pt x="52" y="1"/>
                      <a:pt x="51" y="1"/>
                    </a:cubicBezTo>
                    <a:cubicBezTo>
                      <a:pt x="51" y="2"/>
                      <a:pt x="51" y="2"/>
                      <a:pt x="50" y="2"/>
                    </a:cubicBezTo>
                    <a:cubicBezTo>
                      <a:pt x="50" y="2"/>
                      <a:pt x="50" y="2"/>
                      <a:pt x="49" y="1"/>
                    </a:cubicBezTo>
                    <a:cubicBezTo>
                      <a:pt x="49" y="1"/>
                      <a:pt x="48" y="1"/>
                      <a:pt x="48" y="1"/>
                    </a:cubicBezTo>
                    <a:cubicBezTo>
                      <a:pt x="47" y="1"/>
                      <a:pt x="47" y="2"/>
                      <a:pt x="47" y="2"/>
                    </a:cubicBezTo>
                    <a:cubicBezTo>
                      <a:pt x="46" y="2"/>
                      <a:pt x="46" y="3"/>
                      <a:pt x="46" y="3"/>
                    </a:cubicBezTo>
                    <a:cubicBezTo>
                      <a:pt x="45" y="3"/>
                      <a:pt x="45" y="3"/>
                      <a:pt x="45" y="2"/>
                    </a:cubicBezTo>
                    <a:cubicBezTo>
                      <a:pt x="44" y="2"/>
                      <a:pt x="44" y="2"/>
                      <a:pt x="43" y="2"/>
                    </a:cubicBezTo>
                    <a:cubicBezTo>
                      <a:pt x="43" y="2"/>
                      <a:pt x="42" y="1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4"/>
                      <a:pt x="40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2"/>
                      <a:pt x="38" y="2"/>
                    </a:cubicBezTo>
                    <a:cubicBezTo>
                      <a:pt x="38" y="2"/>
                      <a:pt x="38" y="3"/>
                      <a:pt x="38" y="3"/>
                    </a:cubicBezTo>
                    <a:cubicBezTo>
                      <a:pt x="37" y="3"/>
                      <a:pt x="37" y="2"/>
                      <a:pt x="37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4" y="2"/>
                      <a:pt x="34" y="2"/>
                      <a:pt x="33" y="2"/>
                    </a:cubicBezTo>
                    <a:cubicBezTo>
                      <a:pt x="32" y="2"/>
                      <a:pt x="32" y="2"/>
                      <a:pt x="31" y="2"/>
                    </a:cubicBezTo>
                    <a:cubicBezTo>
                      <a:pt x="30" y="2"/>
                      <a:pt x="29" y="2"/>
                      <a:pt x="29" y="2"/>
                    </a:cubicBezTo>
                    <a:cubicBezTo>
                      <a:pt x="28" y="2"/>
                      <a:pt x="28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4"/>
                      <a:pt x="25" y="4"/>
                      <a:pt x="24" y="4"/>
                    </a:cubicBezTo>
                    <a:cubicBezTo>
                      <a:pt x="24" y="4"/>
                      <a:pt x="24" y="4"/>
                      <a:pt x="23" y="4"/>
                    </a:cubicBezTo>
                    <a:cubicBezTo>
                      <a:pt x="22" y="5"/>
                      <a:pt x="22" y="4"/>
                      <a:pt x="21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4" y="5"/>
                      <a:pt x="14" y="5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4" y="6"/>
                      <a:pt x="14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7" y="8"/>
                      <a:pt x="7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0" y="10"/>
                    </a:cubicBezTo>
                    <a:cubicBezTo>
                      <a:pt x="0" y="10"/>
                      <a:pt x="0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1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2" y="13"/>
                      <a:pt x="3" y="1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5" y="15"/>
                      <a:pt x="5" y="15"/>
                      <a:pt x="6" y="15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6"/>
                      <a:pt x="19" y="16"/>
                      <a:pt x="19" y="16"/>
                    </a:cubicBezTo>
                    <a:cubicBezTo>
                      <a:pt x="20" y="17"/>
                      <a:pt x="20" y="16"/>
                      <a:pt x="20" y="17"/>
                    </a:cubicBezTo>
                    <a:cubicBezTo>
                      <a:pt x="20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8"/>
                    </a:cubicBezTo>
                    <a:cubicBezTo>
                      <a:pt x="21" y="18"/>
                      <a:pt x="21" y="19"/>
                      <a:pt x="21" y="19"/>
                    </a:cubicBezTo>
                    <a:cubicBezTo>
                      <a:pt x="21" y="19"/>
                      <a:pt x="21" y="20"/>
                      <a:pt x="21" y="20"/>
                    </a:cubicBezTo>
                    <a:cubicBezTo>
                      <a:pt x="21" y="21"/>
                      <a:pt x="21" y="21"/>
                      <a:pt x="21" y="22"/>
                    </a:cubicBezTo>
                    <a:cubicBezTo>
                      <a:pt x="21" y="22"/>
                      <a:pt x="21" y="22"/>
                      <a:pt x="21" y="23"/>
                    </a:cubicBezTo>
                    <a:cubicBezTo>
                      <a:pt x="20" y="23"/>
                      <a:pt x="20" y="23"/>
                      <a:pt x="20" y="24"/>
                    </a:cubicBezTo>
                    <a:cubicBezTo>
                      <a:pt x="20" y="24"/>
                      <a:pt x="20" y="24"/>
                      <a:pt x="20" y="25"/>
                    </a:cubicBezTo>
                    <a:cubicBezTo>
                      <a:pt x="19" y="25"/>
                      <a:pt x="19" y="25"/>
                      <a:pt x="20" y="25"/>
                    </a:cubicBezTo>
                    <a:cubicBezTo>
                      <a:pt x="20" y="26"/>
                      <a:pt x="20" y="25"/>
                      <a:pt x="21" y="25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2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5"/>
                      <a:pt x="24" y="25"/>
                      <a:pt x="24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2" y="27"/>
                    </a:cubicBezTo>
                    <a:cubicBezTo>
                      <a:pt x="22" y="27"/>
                      <a:pt x="22" y="27"/>
                      <a:pt x="21" y="27"/>
                    </a:cubicBezTo>
                    <a:cubicBezTo>
                      <a:pt x="21" y="27"/>
                      <a:pt x="20" y="26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1" y="27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4" y="28"/>
                      <a:pt x="24" y="29"/>
                    </a:cubicBezTo>
                    <a:cubicBezTo>
                      <a:pt x="24" y="29"/>
                      <a:pt x="25" y="29"/>
                      <a:pt x="25" y="29"/>
                    </a:cubicBezTo>
                    <a:cubicBezTo>
                      <a:pt x="25" y="30"/>
                      <a:pt x="25" y="30"/>
                      <a:pt x="25" y="31"/>
                    </a:cubicBezTo>
                    <a:cubicBezTo>
                      <a:pt x="25" y="31"/>
                      <a:pt x="24" y="32"/>
                      <a:pt x="24" y="32"/>
                    </a:cubicBezTo>
                    <a:cubicBezTo>
                      <a:pt x="23" y="32"/>
                      <a:pt x="23" y="32"/>
                      <a:pt x="22" y="32"/>
                    </a:cubicBezTo>
                    <a:cubicBezTo>
                      <a:pt x="22" y="32"/>
                      <a:pt x="22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8" y="34"/>
                      <a:pt x="18" y="34"/>
                    </a:cubicBezTo>
                    <a:cubicBezTo>
                      <a:pt x="18" y="34"/>
                      <a:pt x="17" y="35"/>
                      <a:pt x="17" y="35"/>
                    </a:cubicBezTo>
                    <a:cubicBezTo>
                      <a:pt x="17" y="36"/>
                      <a:pt x="17" y="36"/>
                      <a:pt x="18" y="36"/>
                    </a:cubicBezTo>
                    <a:cubicBezTo>
                      <a:pt x="18" y="37"/>
                      <a:pt x="18" y="36"/>
                      <a:pt x="18" y="37"/>
                    </a:cubicBezTo>
                    <a:cubicBezTo>
                      <a:pt x="19" y="37"/>
                      <a:pt x="18" y="37"/>
                      <a:pt x="17" y="37"/>
                    </a:cubicBezTo>
                    <a:cubicBezTo>
                      <a:pt x="17" y="38"/>
                      <a:pt x="17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4"/>
                      <a:pt x="18" y="44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9" y="46"/>
                      <a:pt x="20" y="46"/>
                      <a:pt x="20" y="46"/>
                    </a:cubicBezTo>
                    <a:cubicBezTo>
                      <a:pt x="20" y="47"/>
                      <a:pt x="19" y="47"/>
                      <a:pt x="19" y="47"/>
                    </a:cubicBezTo>
                    <a:cubicBezTo>
                      <a:pt x="19" y="47"/>
                      <a:pt x="19" y="48"/>
                      <a:pt x="19" y="48"/>
                    </a:cubicBezTo>
                    <a:cubicBezTo>
                      <a:pt x="20" y="48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50"/>
                      <a:pt x="21" y="50"/>
                    </a:cubicBezTo>
                    <a:cubicBezTo>
                      <a:pt x="21" y="50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2" y="51"/>
                    </a:cubicBezTo>
                    <a:cubicBezTo>
                      <a:pt x="22" y="52"/>
                      <a:pt x="23" y="51"/>
                      <a:pt x="23" y="51"/>
                    </a:cubicBezTo>
                    <a:cubicBezTo>
                      <a:pt x="24" y="51"/>
                      <a:pt x="24" y="52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6" y="51"/>
                      <a:pt x="26" y="51"/>
                      <a:pt x="26" y="51"/>
                    </a:cubicBezTo>
                    <a:cubicBezTo>
                      <a:pt x="26" y="52"/>
                      <a:pt x="27" y="52"/>
                      <a:pt x="27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8" y="53"/>
                      <a:pt x="27" y="54"/>
                      <a:pt x="28" y="54"/>
                    </a:cubicBezTo>
                    <a:cubicBezTo>
                      <a:pt x="28" y="54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2"/>
                      <a:pt x="32" y="52"/>
                    </a:cubicBezTo>
                    <a:cubicBezTo>
                      <a:pt x="32" y="52"/>
                      <a:pt x="32" y="52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0"/>
                      <a:pt x="33" y="50"/>
                      <a:pt x="34" y="50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5" y="49"/>
                      <a:pt x="35" y="48"/>
                      <a:pt x="34" y="48"/>
                    </a:cubicBezTo>
                    <a:cubicBezTo>
                      <a:pt x="34" y="48"/>
                      <a:pt x="34" y="47"/>
                      <a:pt x="34" y="47"/>
                    </a:cubicBezTo>
                    <a:cubicBezTo>
                      <a:pt x="34" y="47"/>
                      <a:pt x="35" y="46"/>
                      <a:pt x="35" y="46"/>
                    </a:cubicBezTo>
                    <a:cubicBezTo>
                      <a:pt x="35" y="46"/>
                      <a:pt x="35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7" y="45"/>
                      <a:pt x="38" y="45"/>
                      <a:pt x="38" y="45"/>
                    </a:cubicBezTo>
                    <a:cubicBezTo>
                      <a:pt x="38" y="45"/>
                      <a:pt x="39" y="45"/>
                      <a:pt x="39" y="44"/>
                    </a:cubicBezTo>
                    <a:cubicBezTo>
                      <a:pt x="39" y="44"/>
                      <a:pt x="39" y="43"/>
                      <a:pt x="38" y="43"/>
                    </a:cubicBezTo>
                    <a:cubicBezTo>
                      <a:pt x="38" y="43"/>
                      <a:pt x="38" y="44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9" y="41"/>
                      <a:pt x="39" y="41"/>
                    </a:cubicBezTo>
                    <a:cubicBezTo>
                      <a:pt x="39" y="41"/>
                      <a:pt x="40" y="41"/>
                      <a:pt x="40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1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2" y="40"/>
                      <a:pt x="42" y="40"/>
                      <a:pt x="43" y="40"/>
                    </a:cubicBezTo>
                    <a:cubicBezTo>
                      <a:pt x="44" y="40"/>
                      <a:pt x="44" y="40"/>
                      <a:pt x="45" y="40"/>
                    </a:cubicBezTo>
                    <a:cubicBezTo>
                      <a:pt x="45" y="39"/>
                      <a:pt x="45" y="39"/>
                      <a:pt x="46" y="39"/>
                    </a:cubicBezTo>
                    <a:cubicBezTo>
                      <a:pt x="46" y="39"/>
                      <a:pt x="45" y="38"/>
                      <a:pt x="46" y="38"/>
                    </a:cubicBezTo>
                    <a:cubicBezTo>
                      <a:pt x="46" y="38"/>
                      <a:pt x="46" y="38"/>
                      <a:pt x="47" y="38"/>
                    </a:cubicBezTo>
                    <a:cubicBezTo>
                      <a:pt x="47" y="38"/>
                      <a:pt x="46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8" y="39"/>
                      <a:pt x="48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50" y="39"/>
                      <a:pt x="49" y="38"/>
                      <a:pt x="49" y="38"/>
                    </a:cubicBezTo>
                    <a:cubicBezTo>
                      <a:pt x="50" y="38"/>
                      <a:pt x="50" y="38"/>
                      <a:pt x="51" y="38"/>
                    </a:cubicBezTo>
                    <a:cubicBezTo>
                      <a:pt x="51" y="38"/>
                      <a:pt x="52" y="38"/>
                      <a:pt x="52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5" y="35"/>
                      <a:pt x="55" y="35"/>
                      <a:pt x="55" y="35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7" y="34"/>
                      <a:pt x="57" y="34"/>
                      <a:pt x="58" y="34"/>
                    </a:cubicBezTo>
                    <a:cubicBezTo>
                      <a:pt x="58" y="33"/>
                      <a:pt x="57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3"/>
                      <a:pt x="59" y="33"/>
                    </a:cubicBezTo>
                    <a:cubicBezTo>
                      <a:pt x="59" y="33"/>
                      <a:pt x="59" y="33"/>
                      <a:pt x="60" y="33"/>
                    </a:cubicBezTo>
                    <a:cubicBezTo>
                      <a:pt x="60" y="34"/>
                      <a:pt x="60" y="33"/>
                      <a:pt x="61" y="33"/>
                    </a:cubicBezTo>
                    <a:cubicBezTo>
                      <a:pt x="61" y="33"/>
                      <a:pt x="62" y="33"/>
                      <a:pt x="62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4" y="33"/>
                      <a:pt x="64" y="33"/>
                      <a:pt x="65" y="32"/>
                    </a:cubicBezTo>
                    <a:cubicBezTo>
                      <a:pt x="65" y="32"/>
                      <a:pt x="66" y="32"/>
                      <a:pt x="67" y="32"/>
                    </a:cubicBezTo>
                    <a:cubicBezTo>
                      <a:pt x="67" y="32"/>
                      <a:pt x="68" y="32"/>
                      <a:pt x="69" y="31"/>
                    </a:cubicBezTo>
                    <a:cubicBezTo>
                      <a:pt x="69" y="31"/>
                      <a:pt x="69" y="31"/>
                      <a:pt x="70" y="31"/>
                    </a:cubicBezTo>
                    <a:cubicBezTo>
                      <a:pt x="70" y="30"/>
                      <a:pt x="71" y="30"/>
                      <a:pt x="72" y="30"/>
                    </a:cubicBezTo>
                    <a:cubicBezTo>
                      <a:pt x="72" y="30"/>
                      <a:pt x="73" y="30"/>
                      <a:pt x="73" y="29"/>
                    </a:cubicBezTo>
                    <a:cubicBezTo>
                      <a:pt x="74" y="29"/>
                      <a:pt x="74" y="29"/>
                      <a:pt x="75" y="29"/>
                    </a:cubicBezTo>
                    <a:cubicBezTo>
                      <a:pt x="75" y="29"/>
                      <a:pt x="76" y="29"/>
                      <a:pt x="76" y="29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5" y="27"/>
                      <a:pt x="75" y="28"/>
                      <a:pt x="74" y="28"/>
                    </a:cubicBezTo>
                    <a:cubicBezTo>
                      <a:pt x="73" y="28"/>
                      <a:pt x="73" y="28"/>
                      <a:pt x="72" y="28"/>
                    </a:cubicBezTo>
                    <a:cubicBezTo>
                      <a:pt x="72" y="28"/>
                      <a:pt x="71" y="28"/>
                      <a:pt x="70" y="28"/>
                    </a:cubicBezTo>
                    <a:cubicBezTo>
                      <a:pt x="70" y="28"/>
                      <a:pt x="70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8" y="28"/>
                      <a:pt x="68" y="29"/>
                      <a:pt x="68" y="29"/>
                    </a:cubicBezTo>
                    <a:cubicBezTo>
                      <a:pt x="68" y="29"/>
                      <a:pt x="67" y="29"/>
                      <a:pt x="67" y="28"/>
                    </a:cubicBezTo>
                    <a:cubicBezTo>
                      <a:pt x="67" y="28"/>
                      <a:pt x="68" y="28"/>
                      <a:pt x="68" y="28"/>
                    </a:cubicBezTo>
                    <a:cubicBezTo>
                      <a:pt x="68" y="27"/>
                      <a:pt x="68" y="27"/>
                      <a:pt x="69" y="27"/>
                    </a:cubicBezTo>
                    <a:cubicBezTo>
                      <a:pt x="69" y="27"/>
                      <a:pt x="69" y="27"/>
                      <a:pt x="70" y="27"/>
                    </a:cubicBezTo>
                    <a:cubicBezTo>
                      <a:pt x="70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6"/>
                      <a:pt x="71" y="26"/>
                      <a:pt x="71" y="26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72" y="25"/>
                      <a:pt x="72" y="25"/>
                      <a:pt x="72" y="25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4" y="25"/>
                      <a:pt x="74" y="26"/>
                      <a:pt x="74" y="26"/>
                    </a:cubicBezTo>
                    <a:cubicBezTo>
                      <a:pt x="74" y="26"/>
                      <a:pt x="74" y="26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7"/>
                      <a:pt x="75" y="27"/>
                      <a:pt x="75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7" y="27"/>
                      <a:pt x="77" y="27"/>
                    </a:cubicBezTo>
                    <a:cubicBezTo>
                      <a:pt x="77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6"/>
                      <a:pt x="78" y="26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4"/>
                      <a:pt x="77" y="25"/>
                      <a:pt x="77" y="25"/>
                    </a:cubicBezTo>
                    <a:cubicBezTo>
                      <a:pt x="77" y="25"/>
                      <a:pt x="77" y="24"/>
                      <a:pt x="77" y="24"/>
                    </a:cubicBezTo>
                    <a:cubicBezTo>
                      <a:pt x="77" y="24"/>
                      <a:pt x="77" y="24"/>
                      <a:pt x="76" y="23"/>
                    </a:cubicBezTo>
                    <a:cubicBezTo>
                      <a:pt x="76" y="23"/>
                      <a:pt x="76" y="24"/>
                      <a:pt x="75" y="24"/>
                    </a:cubicBezTo>
                    <a:cubicBezTo>
                      <a:pt x="75" y="23"/>
                      <a:pt x="75" y="23"/>
                      <a:pt x="74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4" y="20"/>
                      <a:pt x="74" y="21"/>
                      <a:pt x="74" y="21"/>
                    </a:cubicBezTo>
                    <a:cubicBezTo>
                      <a:pt x="75" y="21"/>
                      <a:pt x="75" y="21"/>
                      <a:pt x="76" y="21"/>
                    </a:cubicBezTo>
                    <a:cubicBezTo>
                      <a:pt x="76" y="21"/>
                      <a:pt x="76" y="22"/>
                      <a:pt x="77" y="22"/>
                    </a:cubicBezTo>
                    <a:cubicBezTo>
                      <a:pt x="78" y="22"/>
                      <a:pt x="79" y="22"/>
                      <a:pt x="79" y="22"/>
                    </a:cubicBezTo>
                    <a:cubicBezTo>
                      <a:pt x="79" y="21"/>
                      <a:pt x="78" y="21"/>
                      <a:pt x="78" y="21"/>
                    </a:cubicBezTo>
                    <a:cubicBezTo>
                      <a:pt x="78" y="21"/>
                      <a:pt x="79" y="20"/>
                      <a:pt x="79" y="20"/>
                    </a:cubicBezTo>
                    <a:cubicBezTo>
                      <a:pt x="80" y="20"/>
                      <a:pt x="80" y="20"/>
                      <a:pt x="81" y="19"/>
                    </a:cubicBezTo>
                    <a:cubicBezTo>
                      <a:pt x="82" y="19"/>
                      <a:pt x="82" y="20"/>
                      <a:pt x="83" y="19"/>
                    </a:cubicBezTo>
                    <a:cubicBezTo>
                      <a:pt x="83" y="19"/>
                      <a:pt x="83" y="19"/>
                      <a:pt x="83" y="19"/>
                    </a:cubicBezTo>
                    <a:cubicBezTo>
                      <a:pt x="84" y="19"/>
                      <a:pt x="85" y="19"/>
                      <a:pt x="85" y="18"/>
                    </a:cubicBezTo>
                    <a:cubicBezTo>
                      <a:pt x="85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7"/>
                      <a:pt x="84" y="17"/>
                    </a:cubicBezTo>
                    <a:cubicBezTo>
                      <a:pt x="84" y="17"/>
                      <a:pt x="84" y="17"/>
                      <a:pt x="85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6" y="17"/>
                      <a:pt x="86" y="17"/>
                      <a:pt x="86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7" y="17"/>
                      <a:pt x="88" y="17"/>
                      <a:pt x="88" y="16"/>
                    </a:cubicBezTo>
                    <a:cubicBezTo>
                      <a:pt x="88" y="16"/>
                      <a:pt x="87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5" y="15"/>
                      <a:pt x="86" y="15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7" y="15"/>
                      <a:pt x="86" y="14"/>
                      <a:pt x="86" y="14"/>
                    </a:cubicBezTo>
                    <a:cubicBezTo>
                      <a:pt x="86" y="14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7" y="13"/>
                      <a:pt x="87" y="13"/>
                      <a:pt x="88" y="13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7" y="11"/>
                      <a:pt x="87" y="12"/>
                      <a:pt x="86" y="12"/>
                    </a:cubicBezTo>
                    <a:cubicBezTo>
                      <a:pt x="86" y="12"/>
                      <a:pt x="85" y="12"/>
                      <a:pt x="85" y="12"/>
                    </a:cubicBezTo>
                    <a:cubicBezTo>
                      <a:pt x="85" y="11"/>
                      <a:pt x="86" y="11"/>
                      <a:pt x="86" y="11"/>
                    </a:cubicBezTo>
                    <a:cubicBezTo>
                      <a:pt x="86" y="11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89" y="8"/>
                      <a:pt x="89" y="8"/>
                      <a:pt x="88" y="8"/>
                    </a:cubicBezTo>
                    <a:cubicBezTo>
                      <a:pt x="88" y="8"/>
                      <a:pt x="88" y="8"/>
                      <a:pt x="88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9" y="7"/>
                      <a:pt x="89" y="7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1" y="6"/>
                      <a:pt x="91" y="6"/>
                    </a:cubicBezTo>
                    <a:cubicBezTo>
                      <a:pt x="92" y="6"/>
                      <a:pt x="92" y="5"/>
                      <a:pt x="92" y="5"/>
                    </a:cubicBezTo>
                    <a:cubicBezTo>
                      <a:pt x="92" y="5"/>
                      <a:pt x="93" y="5"/>
                      <a:pt x="93" y="6"/>
                    </a:cubicBezTo>
                    <a:cubicBezTo>
                      <a:pt x="93" y="6"/>
                      <a:pt x="94" y="5"/>
                      <a:pt x="94" y="5"/>
                    </a:cubicBezTo>
                    <a:cubicBezTo>
                      <a:pt x="94" y="5"/>
                      <a:pt x="94" y="5"/>
                      <a:pt x="95" y="4"/>
                    </a:cubicBezTo>
                    <a:cubicBezTo>
                      <a:pt x="95" y="4"/>
                      <a:pt x="95" y="4"/>
                      <a:pt x="96" y="4"/>
                    </a:cubicBezTo>
                    <a:cubicBezTo>
                      <a:pt x="96" y="4"/>
                      <a:pt x="97" y="4"/>
                      <a:pt x="97" y="4"/>
                    </a:cubicBezTo>
                    <a:cubicBezTo>
                      <a:pt x="98" y="4"/>
                      <a:pt x="99" y="4"/>
                      <a:pt x="99" y="3"/>
                    </a:cubicBezTo>
                    <a:cubicBezTo>
                      <a:pt x="98" y="3"/>
                      <a:pt x="98" y="3"/>
                      <a:pt x="98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5" name="Freeform 405"/>
              <p:cNvSpPr>
                <a:spLocks/>
              </p:cNvSpPr>
              <p:nvPr/>
            </p:nvSpPr>
            <p:spPr bwMode="auto">
              <a:xfrm>
                <a:off x="3135314" y="957264"/>
                <a:ext cx="53975" cy="20638"/>
              </a:xfrm>
              <a:custGeom>
                <a:avLst/>
                <a:gdLst>
                  <a:gd name="T0" fmla="*/ 0 w 5"/>
                  <a:gd name="T1" fmla="*/ 2 h 2"/>
                  <a:gd name="T2" fmla="*/ 2 w 5"/>
                  <a:gd name="T3" fmla="*/ 2 h 2"/>
                  <a:gd name="T4" fmla="*/ 3 w 5"/>
                  <a:gd name="T5" fmla="*/ 2 h 2"/>
                  <a:gd name="T6" fmla="*/ 4 w 5"/>
                  <a:gd name="T7" fmla="*/ 2 h 2"/>
                  <a:gd name="T8" fmla="*/ 5 w 5"/>
                  <a:gd name="T9" fmla="*/ 2 h 2"/>
                  <a:gd name="T10" fmla="*/ 5 w 5"/>
                  <a:gd name="T11" fmla="*/ 1 h 2"/>
                  <a:gd name="T12" fmla="*/ 4 w 5"/>
                  <a:gd name="T13" fmla="*/ 1 h 2"/>
                  <a:gd name="T14" fmla="*/ 3 w 5"/>
                  <a:gd name="T15" fmla="*/ 0 h 2"/>
                  <a:gd name="T16" fmla="*/ 2 w 5"/>
                  <a:gd name="T17" fmla="*/ 0 h 2"/>
                  <a:gd name="T18" fmla="*/ 1 w 5"/>
                  <a:gd name="T19" fmla="*/ 0 h 2"/>
                  <a:gd name="T20" fmla="*/ 0 w 5"/>
                  <a:gd name="T21" fmla="*/ 1 h 2"/>
                  <a:gd name="T22" fmla="*/ 0 w 5"/>
                  <a:gd name="T23" fmla="*/ 1 h 2"/>
                  <a:gd name="T24" fmla="*/ 0 w 5"/>
                  <a:gd name="T2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1" name="Freeform 408"/>
              <p:cNvSpPr>
                <a:spLocks/>
              </p:cNvSpPr>
              <p:nvPr/>
            </p:nvSpPr>
            <p:spPr bwMode="auto">
              <a:xfrm>
                <a:off x="5316539" y="1865314"/>
                <a:ext cx="1111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" name="Freeform 410"/>
              <p:cNvSpPr>
                <a:spLocks/>
              </p:cNvSpPr>
              <p:nvPr/>
            </p:nvSpPr>
            <p:spPr bwMode="auto">
              <a:xfrm>
                <a:off x="7313614" y="2924176"/>
                <a:ext cx="42863" cy="33338"/>
              </a:xfrm>
              <a:custGeom>
                <a:avLst/>
                <a:gdLst>
                  <a:gd name="T0" fmla="*/ 1 w 4"/>
                  <a:gd name="T1" fmla="*/ 3 h 3"/>
                  <a:gd name="T2" fmla="*/ 2 w 4"/>
                  <a:gd name="T3" fmla="*/ 3 h 3"/>
                  <a:gd name="T4" fmla="*/ 3 w 4"/>
                  <a:gd name="T5" fmla="*/ 2 h 3"/>
                  <a:gd name="T6" fmla="*/ 3 w 4"/>
                  <a:gd name="T7" fmla="*/ 2 h 3"/>
                  <a:gd name="T8" fmla="*/ 4 w 4"/>
                  <a:gd name="T9" fmla="*/ 2 h 3"/>
                  <a:gd name="T10" fmla="*/ 4 w 4"/>
                  <a:gd name="T11" fmla="*/ 1 h 3"/>
                  <a:gd name="T12" fmla="*/ 4 w 4"/>
                  <a:gd name="T13" fmla="*/ 0 h 3"/>
                  <a:gd name="T14" fmla="*/ 3 w 4"/>
                  <a:gd name="T15" fmla="*/ 1 h 3"/>
                  <a:gd name="T16" fmla="*/ 2 w 4"/>
                  <a:gd name="T17" fmla="*/ 1 h 3"/>
                  <a:gd name="T18" fmla="*/ 2 w 4"/>
                  <a:gd name="T19" fmla="*/ 2 h 3"/>
                  <a:gd name="T20" fmla="*/ 1 w 4"/>
                  <a:gd name="T21" fmla="*/ 2 h 3"/>
                  <a:gd name="T22" fmla="*/ 1 w 4"/>
                  <a:gd name="T23" fmla="*/ 2 h 3"/>
                  <a:gd name="T24" fmla="*/ 0 w 4"/>
                  <a:gd name="T25" fmla="*/ 2 h 3"/>
                  <a:gd name="T26" fmla="*/ 0 w 4"/>
                  <a:gd name="T27" fmla="*/ 2 h 3"/>
                  <a:gd name="T28" fmla="*/ 1 w 4"/>
                  <a:gd name="T2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" name="Freeform 411"/>
              <p:cNvSpPr>
                <a:spLocks/>
              </p:cNvSpPr>
              <p:nvPr/>
            </p:nvSpPr>
            <p:spPr bwMode="auto">
              <a:xfrm>
                <a:off x="7313614" y="2946401"/>
                <a:ext cx="0" cy="1111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5" name="Freeform 412"/>
              <p:cNvSpPr>
                <a:spLocks/>
              </p:cNvSpPr>
              <p:nvPr/>
            </p:nvSpPr>
            <p:spPr bwMode="auto">
              <a:xfrm>
                <a:off x="7680326" y="1670051"/>
                <a:ext cx="141288" cy="130175"/>
              </a:xfrm>
              <a:custGeom>
                <a:avLst/>
                <a:gdLst>
                  <a:gd name="T0" fmla="*/ 2 w 13"/>
                  <a:gd name="T1" fmla="*/ 3 h 12"/>
                  <a:gd name="T2" fmla="*/ 2 w 13"/>
                  <a:gd name="T3" fmla="*/ 4 h 12"/>
                  <a:gd name="T4" fmla="*/ 2 w 13"/>
                  <a:gd name="T5" fmla="*/ 5 h 12"/>
                  <a:gd name="T6" fmla="*/ 3 w 13"/>
                  <a:gd name="T7" fmla="*/ 6 h 12"/>
                  <a:gd name="T8" fmla="*/ 3 w 13"/>
                  <a:gd name="T9" fmla="*/ 7 h 12"/>
                  <a:gd name="T10" fmla="*/ 2 w 13"/>
                  <a:gd name="T11" fmla="*/ 7 h 12"/>
                  <a:gd name="T12" fmla="*/ 1 w 13"/>
                  <a:gd name="T13" fmla="*/ 7 h 12"/>
                  <a:gd name="T14" fmla="*/ 2 w 13"/>
                  <a:gd name="T15" fmla="*/ 8 h 12"/>
                  <a:gd name="T16" fmla="*/ 1 w 13"/>
                  <a:gd name="T17" fmla="*/ 9 h 12"/>
                  <a:gd name="T18" fmla="*/ 1 w 13"/>
                  <a:gd name="T19" fmla="*/ 10 h 12"/>
                  <a:gd name="T20" fmla="*/ 1 w 13"/>
                  <a:gd name="T21" fmla="*/ 11 h 12"/>
                  <a:gd name="T22" fmla="*/ 2 w 13"/>
                  <a:gd name="T23" fmla="*/ 11 h 12"/>
                  <a:gd name="T24" fmla="*/ 3 w 13"/>
                  <a:gd name="T25" fmla="*/ 11 h 12"/>
                  <a:gd name="T26" fmla="*/ 3 w 13"/>
                  <a:gd name="T27" fmla="*/ 12 h 12"/>
                  <a:gd name="T28" fmla="*/ 4 w 13"/>
                  <a:gd name="T29" fmla="*/ 12 h 12"/>
                  <a:gd name="T30" fmla="*/ 6 w 13"/>
                  <a:gd name="T31" fmla="*/ 11 h 12"/>
                  <a:gd name="T32" fmla="*/ 5 w 13"/>
                  <a:gd name="T33" fmla="*/ 11 h 12"/>
                  <a:gd name="T34" fmla="*/ 4 w 13"/>
                  <a:gd name="T35" fmla="*/ 10 h 12"/>
                  <a:gd name="T36" fmla="*/ 3 w 13"/>
                  <a:gd name="T37" fmla="*/ 10 h 12"/>
                  <a:gd name="T38" fmla="*/ 3 w 13"/>
                  <a:gd name="T39" fmla="*/ 9 h 12"/>
                  <a:gd name="T40" fmla="*/ 4 w 13"/>
                  <a:gd name="T41" fmla="*/ 9 h 12"/>
                  <a:gd name="T42" fmla="*/ 5 w 13"/>
                  <a:gd name="T43" fmla="*/ 9 h 12"/>
                  <a:gd name="T44" fmla="*/ 5 w 13"/>
                  <a:gd name="T45" fmla="*/ 9 h 12"/>
                  <a:gd name="T46" fmla="*/ 6 w 13"/>
                  <a:gd name="T47" fmla="*/ 9 h 12"/>
                  <a:gd name="T48" fmla="*/ 7 w 13"/>
                  <a:gd name="T49" fmla="*/ 9 h 12"/>
                  <a:gd name="T50" fmla="*/ 8 w 13"/>
                  <a:gd name="T51" fmla="*/ 10 h 12"/>
                  <a:gd name="T52" fmla="*/ 9 w 13"/>
                  <a:gd name="T53" fmla="*/ 11 h 12"/>
                  <a:gd name="T54" fmla="*/ 10 w 13"/>
                  <a:gd name="T55" fmla="*/ 11 h 12"/>
                  <a:gd name="T56" fmla="*/ 10 w 13"/>
                  <a:gd name="T57" fmla="*/ 9 h 12"/>
                  <a:gd name="T58" fmla="*/ 10 w 13"/>
                  <a:gd name="T59" fmla="*/ 8 h 12"/>
                  <a:gd name="T60" fmla="*/ 11 w 13"/>
                  <a:gd name="T61" fmla="*/ 8 h 12"/>
                  <a:gd name="T62" fmla="*/ 12 w 13"/>
                  <a:gd name="T63" fmla="*/ 8 h 12"/>
                  <a:gd name="T64" fmla="*/ 13 w 13"/>
                  <a:gd name="T65" fmla="*/ 7 h 12"/>
                  <a:gd name="T66" fmla="*/ 12 w 13"/>
                  <a:gd name="T67" fmla="*/ 6 h 12"/>
                  <a:gd name="T68" fmla="*/ 12 w 13"/>
                  <a:gd name="T69" fmla="*/ 5 h 12"/>
                  <a:gd name="T70" fmla="*/ 12 w 13"/>
                  <a:gd name="T71" fmla="*/ 4 h 12"/>
                  <a:gd name="T72" fmla="*/ 11 w 13"/>
                  <a:gd name="T73" fmla="*/ 4 h 12"/>
                  <a:gd name="T74" fmla="*/ 10 w 13"/>
                  <a:gd name="T75" fmla="*/ 4 h 12"/>
                  <a:gd name="T76" fmla="*/ 9 w 13"/>
                  <a:gd name="T77" fmla="*/ 4 h 12"/>
                  <a:gd name="T78" fmla="*/ 8 w 13"/>
                  <a:gd name="T79" fmla="*/ 4 h 12"/>
                  <a:gd name="T80" fmla="*/ 6 w 13"/>
                  <a:gd name="T81" fmla="*/ 4 h 12"/>
                  <a:gd name="T82" fmla="*/ 5 w 13"/>
                  <a:gd name="T83" fmla="*/ 3 h 12"/>
                  <a:gd name="T84" fmla="*/ 3 w 13"/>
                  <a:gd name="T85" fmla="*/ 2 h 12"/>
                  <a:gd name="T86" fmla="*/ 1 w 13"/>
                  <a:gd name="T87" fmla="*/ 1 h 12"/>
                  <a:gd name="T88" fmla="*/ 0 w 13"/>
                  <a:gd name="T89" fmla="*/ 1 h 12"/>
                  <a:gd name="T90" fmla="*/ 1 w 13"/>
                  <a:gd name="T91" fmla="*/ 2 h 12"/>
                  <a:gd name="T92" fmla="*/ 2 w 13"/>
                  <a:gd name="T93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" h="12">
                    <a:moveTo>
                      <a:pt x="2" y="3"/>
                    </a:moveTo>
                    <a:cubicBezTo>
                      <a:pt x="2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2" y="8"/>
                      <a:pt x="2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6" name="Freeform 413"/>
              <p:cNvSpPr>
                <a:spLocks/>
              </p:cNvSpPr>
              <p:nvPr/>
            </p:nvSpPr>
            <p:spPr bwMode="auto">
              <a:xfrm>
                <a:off x="7594601" y="1800226"/>
                <a:ext cx="238125" cy="249238"/>
              </a:xfrm>
              <a:custGeom>
                <a:avLst/>
                <a:gdLst>
                  <a:gd name="T0" fmla="*/ 2 w 22"/>
                  <a:gd name="T1" fmla="*/ 21 h 23"/>
                  <a:gd name="T2" fmla="*/ 4 w 22"/>
                  <a:gd name="T3" fmla="*/ 21 h 23"/>
                  <a:gd name="T4" fmla="*/ 6 w 22"/>
                  <a:gd name="T5" fmla="*/ 21 h 23"/>
                  <a:gd name="T6" fmla="*/ 8 w 22"/>
                  <a:gd name="T7" fmla="*/ 19 h 23"/>
                  <a:gd name="T8" fmla="*/ 10 w 22"/>
                  <a:gd name="T9" fmla="*/ 20 h 23"/>
                  <a:gd name="T10" fmla="*/ 11 w 22"/>
                  <a:gd name="T11" fmla="*/ 20 h 23"/>
                  <a:gd name="T12" fmla="*/ 12 w 22"/>
                  <a:gd name="T13" fmla="*/ 22 h 23"/>
                  <a:gd name="T14" fmla="*/ 14 w 22"/>
                  <a:gd name="T15" fmla="*/ 22 h 23"/>
                  <a:gd name="T16" fmla="*/ 15 w 22"/>
                  <a:gd name="T17" fmla="*/ 21 h 23"/>
                  <a:gd name="T18" fmla="*/ 14 w 22"/>
                  <a:gd name="T19" fmla="*/ 20 h 23"/>
                  <a:gd name="T20" fmla="*/ 14 w 22"/>
                  <a:gd name="T21" fmla="*/ 19 h 23"/>
                  <a:gd name="T22" fmla="*/ 16 w 22"/>
                  <a:gd name="T23" fmla="*/ 20 h 23"/>
                  <a:gd name="T24" fmla="*/ 18 w 22"/>
                  <a:gd name="T25" fmla="*/ 19 h 23"/>
                  <a:gd name="T26" fmla="*/ 20 w 22"/>
                  <a:gd name="T27" fmla="*/ 19 h 23"/>
                  <a:gd name="T28" fmla="*/ 20 w 22"/>
                  <a:gd name="T29" fmla="*/ 18 h 23"/>
                  <a:gd name="T30" fmla="*/ 21 w 22"/>
                  <a:gd name="T31" fmla="*/ 18 h 23"/>
                  <a:gd name="T32" fmla="*/ 22 w 22"/>
                  <a:gd name="T33" fmla="*/ 18 h 23"/>
                  <a:gd name="T34" fmla="*/ 22 w 22"/>
                  <a:gd name="T35" fmla="*/ 16 h 23"/>
                  <a:gd name="T36" fmla="*/ 21 w 22"/>
                  <a:gd name="T37" fmla="*/ 14 h 23"/>
                  <a:gd name="T38" fmla="*/ 20 w 22"/>
                  <a:gd name="T39" fmla="*/ 11 h 23"/>
                  <a:gd name="T40" fmla="*/ 20 w 22"/>
                  <a:gd name="T41" fmla="*/ 10 h 23"/>
                  <a:gd name="T42" fmla="*/ 20 w 22"/>
                  <a:gd name="T43" fmla="*/ 8 h 23"/>
                  <a:gd name="T44" fmla="*/ 19 w 22"/>
                  <a:gd name="T45" fmla="*/ 5 h 23"/>
                  <a:gd name="T46" fmla="*/ 17 w 22"/>
                  <a:gd name="T47" fmla="*/ 3 h 23"/>
                  <a:gd name="T48" fmla="*/ 16 w 22"/>
                  <a:gd name="T49" fmla="*/ 2 h 23"/>
                  <a:gd name="T50" fmla="*/ 15 w 22"/>
                  <a:gd name="T51" fmla="*/ 0 h 23"/>
                  <a:gd name="T52" fmla="*/ 14 w 22"/>
                  <a:gd name="T53" fmla="*/ 1 h 23"/>
                  <a:gd name="T54" fmla="*/ 13 w 22"/>
                  <a:gd name="T55" fmla="*/ 2 h 23"/>
                  <a:gd name="T56" fmla="*/ 13 w 22"/>
                  <a:gd name="T57" fmla="*/ 3 h 23"/>
                  <a:gd name="T58" fmla="*/ 13 w 22"/>
                  <a:gd name="T59" fmla="*/ 4 h 23"/>
                  <a:gd name="T60" fmla="*/ 14 w 22"/>
                  <a:gd name="T61" fmla="*/ 6 h 23"/>
                  <a:gd name="T62" fmla="*/ 15 w 22"/>
                  <a:gd name="T63" fmla="*/ 8 h 23"/>
                  <a:gd name="T64" fmla="*/ 15 w 22"/>
                  <a:gd name="T65" fmla="*/ 10 h 23"/>
                  <a:gd name="T66" fmla="*/ 14 w 22"/>
                  <a:gd name="T67" fmla="*/ 12 h 23"/>
                  <a:gd name="T68" fmla="*/ 12 w 22"/>
                  <a:gd name="T69" fmla="*/ 13 h 23"/>
                  <a:gd name="T70" fmla="*/ 12 w 22"/>
                  <a:gd name="T71" fmla="*/ 12 h 23"/>
                  <a:gd name="T72" fmla="*/ 11 w 22"/>
                  <a:gd name="T73" fmla="*/ 12 h 23"/>
                  <a:gd name="T74" fmla="*/ 10 w 22"/>
                  <a:gd name="T75" fmla="*/ 15 h 23"/>
                  <a:gd name="T76" fmla="*/ 10 w 22"/>
                  <a:gd name="T77" fmla="*/ 17 h 23"/>
                  <a:gd name="T78" fmla="*/ 9 w 22"/>
                  <a:gd name="T79" fmla="*/ 16 h 23"/>
                  <a:gd name="T80" fmla="*/ 5 w 22"/>
                  <a:gd name="T81" fmla="*/ 17 h 23"/>
                  <a:gd name="T82" fmla="*/ 3 w 22"/>
                  <a:gd name="T83" fmla="*/ 18 h 23"/>
                  <a:gd name="T84" fmla="*/ 2 w 22"/>
                  <a:gd name="T85" fmla="*/ 20 h 23"/>
                  <a:gd name="T86" fmla="*/ 1 w 22"/>
                  <a:gd name="T87" fmla="*/ 20 h 23"/>
                  <a:gd name="T88" fmla="*/ 2 w 22"/>
                  <a:gd name="T8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2" h="23">
                    <a:moveTo>
                      <a:pt x="2" y="21"/>
                    </a:moveTo>
                    <a:cubicBezTo>
                      <a:pt x="2" y="22"/>
                      <a:pt x="2" y="21"/>
                      <a:pt x="2" y="21"/>
                    </a:cubicBezTo>
                    <a:cubicBezTo>
                      <a:pt x="3" y="21"/>
                      <a:pt x="3" y="22"/>
                      <a:pt x="4" y="22"/>
                    </a:cubicBezTo>
                    <a:cubicBezTo>
                      <a:pt x="4" y="22"/>
                      <a:pt x="4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9" y="20"/>
                      <a:pt x="10" y="20"/>
                    </a:cubicBezTo>
                    <a:cubicBezTo>
                      <a:pt x="10" y="20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3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8"/>
                      <a:pt x="15" y="18"/>
                      <a:pt x="15" y="19"/>
                    </a:cubicBezTo>
                    <a:cubicBezTo>
                      <a:pt x="15" y="19"/>
                      <a:pt x="15" y="19"/>
                      <a:pt x="16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0"/>
                      <a:pt x="18" y="20"/>
                      <a:pt x="18" y="19"/>
                    </a:cubicBezTo>
                    <a:cubicBezTo>
                      <a:pt x="19" y="19"/>
                      <a:pt x="19" y="20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0" y="17"/>
                      <a:pt x="21" y="18"/>
                      <a:pt x="21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8"/>
                      <a:pt x="22" y="18"/>
                      <a:pt x="22" y="18"/>
                    </a:cubicBezTo>
                    <a:cubicBezTo>
                      <a:pt x="22" y="18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0" y="8"/>
                    </a:cubicBezTo>
                    <a:cubicBezTo>
                      <a:pt x="20" y="8"/>
                      <a:pt x="20" y="7"/>
                      <a:pt x="20" y="7"/>
                    </a:cubicBezTo>
                    <a:cubicBezTo>
                      <a:pt x="20" y="6"/>
                      <a:pt x="19" y="6"/>
                      <a:pt x="19" y="5"/>
                    </a:cubicBezTo>
                    <a:cubicBezTo>
                      <a:pt x="19" y="4"/>
                      <a:pt x="19" y="4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1"/>
                      <a:pt x="15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5" y="6"/>
                      <a:pt x="14" y="6"/>
                      <a:pt x="14" y="7"/>
                    </a:cubicBezTo>
                    <a:cubicBezTo>
                      <a:pt x="14" y="7"/>
                      <a:pt x="15" y="8"/>
                      <a:pt x="15" y="8"/>
                    </a:cubicBezTo>
                    <a:cubicBezTo>
                      <a:pt x="15" y="9"/>
                      <a:pt x="15" y="9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1" y="14"/>
                      <a:pt x="10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10" y="16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9" y="17"/>
                    </a:cubicBezTo>
                    <a:cubicBezTo>
                      <a:pt x="9" y="17"/>
                      <a:pt x="9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1"/>
                      <a:pt x="1" y="21"/>
                    </a:cubicBezTo>
                    <a:cubicBezTo>
                      <a:pt x="1" y="21"/>
                      <a:pt x="1" y="21"/>
                      <a:pt x="2" y="2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" name="Freeform 414"/>
              <p:cNvSpPr>
                <a:spLocks/>
              </p:cNvSpPr>
              <p:nvPr/>
            </p:nvSpPr>
            <p:spPr bwMode="auto">
              <a:xfrm>
                <a:off x="5975351" y="1724026"/>
                <a:ext cx="227013" cy="141288"/>
              </a:xfrm>
              <a:custGeom>
                <a:avLst/>
                <a:gdLst>
                  <a:gd name="T0" fmla="*/ 1 w 21"/>
                  <a:gd name="T1" fmla="*/ 12 h 13"/>
                  <a:gd name="T2" fmla="*/ 2 w 21"/>
                  <a:gd name="T3" fmla="*/ 12 h 13"/>
                  <a:gd name="T4" fmla="*/ 3 w 21"/>
                  <a:gd name="T5" fmla="*/ 12 h 13"/>
                  <a:gd name="T6" fmla="*/ 5 w 21"/>
                  <a:gd name="T7" fmla="*/ 12 h 13"/>
                  <a:gd name="T8" fmla="*/ 6 w 21"/>
                  <a:gd name="T9" fmla="*/ 12 h 13"/>
                  <a:gd name="T10" fmla="*/ 8 w 21"/>
                  <a:gd name="T11" fmla="*/ 12 h 13"/>
                  <a:gd name="T12" fmla="*/ 9 w 21"/>
                  <a:gd name="T13" fmla="*/ 12 h 13"/>
                  <a:gd name="T14" fmla="*/ 10 w 21"/>
                  <a:gd name="T15" fmla="*/ 12 h 13"/>
                  <a:gd name="T16" fmla="*/ 10 w 21"/>
                  <a:gd name="T17" fmla="*/ 11 h 13"/>
                  <a:gd name="T18" fmla="*/ 11 w 21"/>
                  <a:gd name="T19" fmla="*/ 10 h 13"/>
                  <a:gd name="T20" fmla="*/ 12 w 21"/>
                  <a:gd name="T21" fmla="*/ 9 h 13"/>
                  <a:gd name="T22" fmla="*/ 14 w 21"/>
                  <a:gd name="T23" fmla="*/ 8 h 13"/>
                  <a:gd name="T24" fmla="*/ 15 w 21"/>
                  <a:gd name="T25" fmla="*/ 8 h 13"/>
                  <a:gd name="T26" fmla="*/ 16 w 21"/>
                  <a:gd name="T27" fmla="*/ 8 h 13"/>
                  <a:gd name="T28" fmla="*/ 18 w 21"/>
                  <a:gd name="T29" fmla="*/ 8 h 13"/>
                  <a:gd name="T30" fmla="*/ 18 w 21"/>
                  <a:gd name="T31" fmla="*/ 7 h 13"/>
                  <a:gd name="T32" fmla="*/ 19 w 21"/>
                  <a:gd name="T33" fmla="*/ 6 h 13"/>
                  <a:gd name="T34" fmla="*/ 21 w 21"/>
                  <a:gd name="T35" fmla="*/ 6 h 13"/>
                  <a:gd name="T36" fmla="*/ 21 w 21"/>
                  <a:gd name="T37" fmla="*/ 5 h 13"/>
                  <a:gd name="T38" fmla="*/ 21 w 21"/>
                  <a:gd name="T39" fmla="*/ 3 h 13"/>
                  <a:gd name="T40" fmla="*/ 21 w 21"/>
                  <a:gd name="T41" fmla="*/ 3 h 13"/>
                  <a:gd name="T42" fmla="*/ 20 w 21"/>
                  <a:gd name="T43" fmla="*/ 3 h 13"/>
                  <a:gd name="T44" fmla="*/ 19 w 21"/>
                  <a:gd name="T45" fmla="*/ 3 h 13"/>
                  <a:gd name="T46" fmla="*/ 17 w 21"/>
                  <a:gd name="T47" fmla="*/ 3 h 13"/>
                  <a:gd name="T48" fmla="*/ 16 w 21"/>
                  <a:gd name="T49" fmla="*/ 2 h 13"/>
                  <a:gd name="T50" fmla="*/ 14 w 21"/>
                  <a:gd name="T51" fmla="*/ 2 h 13"/>
                  <a:gd name="T52" fmla="*/ 13 w 21"/>
                  <a:gd name="T53" fmla="*/ 2 h 13"/>
                  <a:gd name="T54" fmla="*/ 12 w 21"/>
                  <a:gd name="T55" fmla="*/ 2 h 13"/>
                  <a:gd name="T56" fmla="*/ 10 w 21"/>
                  <a:gd name="T57" fmla="*/ 1 h 13"/>
                  <a:gd name="T58" fmla="*/ 8 w 21"/>
                  <a:gd name="T59" fmla="*/ 1 h 13"/>
                  <a:gd name="T60" fmla="*/ 7 w 21"/>
                  <a:gd name="T61" fmla="*/ 1 h 13"/>
                  <a:gd name="T62" fmla="*/ 6 w 21"/>
                  <a:gd name="T63" fmla="*/ 2 h 13"/>
                  <a:gd name="T64" fmla="*/ 5 w 21"/>
                  <a:gd name="T65" fmla="*/ 2 h 13"/>
                  <a:gd name="T66" fmla="*/ 4 w 21"/>
                  <a:gd name="T67" fmla="*/ 2 h 13"/>
                  <a:gd name="T68" fmla="*/ 3 w 21"/>
                  <a:gd name="T69" fmla="*/ 3 h 13"/>
                  <a:gd name="T70" fmla="*/ 2 w 21"/>
                  <a:gd name="T71" fmla="*/ 4 h 13"/>
                  <a:gd name="T72" fmla="*/ 1 w 21"/>
                  <a:gd name="T73" fmla="*/ 5 h 13"/>
                  <a:gd name="T74" fmla="*/ 1 w 21"/>
                  <a:gd name="T75" fmla="*/ 5 h 13"/>
                  <a:gd name="T76" fmla="*/ 1 w 21"/>
                  <a:gd name="T77" fmla="*/ 6 h 13"/>
                  <a:gd name="T78" fmla="*/ 1 w 21"/>
                  <a:gd name="T79" fmla="*/ 6 h 13"/>
                  <a:gd name="T80" fmla="*/ 3 w 21"/>
                  <a:gd name="T81" fmla="*/ 6 h 13"/>
                  <a:gd name="T82" fmla="*/ 4 w 21"/>
                  <a:gd name="T83" fmla="*/ 6 h 13"/>
                  <a:gd name="T84" fmla="*/ 4 w 21"/>
                  <a:gd name="T85" fmla="*/ 8 h 13"/>
                  <a:gd name="T86" fmla="*/ 5 w 21"/>
                  <a:gd name="T87" fmla="*/ 8 h 13"/>
                  <a:gd name="T88" fmla="*/ 6 w 21"/>
                  <a:gd name="T89" fmla="*/ 7 h 13"/>
                  <a:gd name="T90" fmla="*/ 5 w 21"/>
                  <a:gd name="T91" fmla="*/ 9 h 13"/>
                  <a:gd name="T92" fmla="*/ 4 w 21"/>
                  <a:gd name="T93" fmla="*/ 9 h 13"/>
                  <a:gd name="T94" fmla="*/ 3 w 21"/>
                  <a:gd name="T95" fmla="*/ 9 h 13"/>
                  <a:gd name="T96" fmla="*/ 1 w 21"/>
                  <a:gd name="T97" fmla="*/ 10 h 13"/>
                  <a:gd name="T98" fmla="*/ 1 w 21"/>
                  <a:gd name="T99" fmla="*/ 9 h 13"/>
                  <a:gd name="T100" fmla="*/ 1 w 21"/>
                  <a:gd name="T101" fmla="*/ 10 h 13"/>
                  <a:gd name="T102" fmla="*/ 0 w 21"/>
                  <a:gd name="T103" fmla="*/ 10 h 13"/>
                  <a:gd name="T104" fmla="*/ 0 w 21"/>
                  <a:gd name="T105" fmla="*/ 11 h 13"/>
                  <a:gd name="T106" fmla="*/ 0 w 21"/>
                  <a:gd name="T107" fmla="*/ 11 h 13"/>
                  <a:gd name="T108" fmla="*/ 1 w 21"/>
                  <a:gd name="T10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" h="13">
                    <a:moveTo>
                      <a:pt x="1" y="12"/>
                    </a:moveTo>
                    <a:cubicBezTo>
                      <a:pt x="1" y="12"/>
                      <a:pt x="1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4" y="13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9" y="12"/>
                      <a:pt x="9" y="13"/>
                      <a:pt x="9" y="12"/>
                    </a:cubicBezTo>
                    <a:cubicBezTo>
                      <a:pt x="10" y="12"/>
                      <a:pt x="9" y="12"/>
                      <a:pt x="10" y="12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9"/>
                    </a:cubicBezTo>
                    <a:cubicBezTo>
                      <a:pt x="13" y="9"/>
                      <a:pt x="13" y="8"/>
                      <a:pt x="14" y="8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6" y="8"/>
                    </a:cubicBezTo>
                    <a:cubicBezTo>
                      <a:pt x="17" y="8"/>
                      <a:pt x="17" y="8"/>
                      <a:pt x="18" y="8"/>
                    </a:cubicBezTo>
                    <a:cubicBezTo>
                      <a:pt x="18" y="7"/>
                      <a:pt x="18" y="8"/>
                      <a:pt x="18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20" y="6"/>
                      <a:pt x="20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1" y="2"/>
                      <a:pt x="11" y="1"/>
                      <a:pt x="10" y="1"/>
                    </a:cubicBezTo>
                    <a:cubicBezTo>
                      <a:pt x="9" y="1"/>
                      <a:pt x="9" y="0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5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" name="Freeform 415"/>
              <p:cNvSpPr>
                <a:spLocks/>
              </p:cNvSpPr>
              <p:nvPr/>
            </p:nvSpPr>
            <p:spPr bwMode="auto">
              <a:xfrm>
                <a:off x="7648576" y="2016126"/>
                <a:ext cx="53975" cy="53975"/>
              </a:xfrm>
              <a:custGeom>
                <a:avLst/>
                <a:gdLst>
                  <a:gd name="T0" fmla="*/ 4 w 5"/>
                  <a:gd name="T1" fmla="*/ 3 h 5"/>
                  <a:gd name="T2" fmla="*/ 4 w 5"/>
                  <a:gd name="T3" fmla="*/ 4 h 5"/>
                  <a:gd name="T4" fmla="*/ 5 w 5"/>
                  <a:gd name="T5" fmla="*/ 3 h 5"/>
                  <a:gd name="T6" fmla="*/ 5 w 5"/>
                  <a:gd name="T7" fmla="*/ 2 h 5"/>
                  <a:gd name="T8" fmla="*/ 5 w 5"/>
                  <a:gd name="T9" fmla="*/ 1 h 5"/>
                  <a:gd name="T10" fmla="*/ 4 w 5"/>
                  <a:gd name="T11" fmla="*/ 1 h 5"/>
                  <a:gd name="T12" fmla="*/ 3 w 5"/>
                  <a:gd name="T13" fmla="*/ 1 h 5"/>
                  <a:gd name="T14" fmla="*/ 2 w 5"/>
                  <a:gd name="T15" fmla="*/ 1 h 5"/>
                  <a:gd name="T16" fmla="*/ 2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4 h 5"/>
                  <a:gd name="T34" fmla="*/ 2 w 5"/>
                  <a:gd name="T35" fmla="*/ 3 h 5"/>
                  <a:gd name="T36" fmla="*/ 4 w 5"/>
                  <a:gd name="T3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3"/>
                      <a:pt x="4" y="4"/>
                      <a:pt x="4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1"/>
                    </a:cubicBezTo>
                    <a:cubicBezTo>
                      <a:pt x="2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3" y="3"/>
                      <a:pt x="3" y="3"/>
                      <a:pt x="4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" name="Freeform 416"/>
              <p:cNvSpPr>
                <a:spLocks/>
              </p:cNvSpPr>
              <p:nvPr/>
            </p:nvSpPr>
            <p:spPr bwMode="auto">
              <a:xfrm>
                <a:off x="7572376" y="2038351"/>
                <a:ext cx="76200" cy="85725"/>
              </a:xfrm>
              <a:custGeom>
                <a:avLst/>
                <a:gdLst>
                  <a:gd name="T0" fmla="*/ 1 w 7"/>
                  <a:gd name="T1" fmla="*/ 2 h 8"/>
                  <a:gd name="T2" fmla="*/ 1 w 7"/>
                  <a:gd name="T3" fmla="*/ 3 h 8"/>
                  <a:gd name="T4" fmla="*/ 2 w 7"/>
                  <a:gd name="T5" fmla="*/ 3 h 8"/>
                  <a:gd name="T6" fmla="*/ 2 w 7"/>
                  <a:gd name="T7" fmla="*/ 2 h 8"/>
                  <a:gd name="T8" fmla="*/ 3 w 7"/>
                  <a:gd name="T9" fmla="*/ 2 h 8"/>
                  <a:gd name="T10" fmla="*/ 4 w 7"/>
                  <a:gd name="T11" fmla="*/ 3 h 8"/>
                  <a:gd name="T12" fmla="*/ 4 w 7"/>
                  <a:gd name="T13" fmla="*/ 3 h 8"/>
                  <a:gd name="T14" fmla="*/ 4 w 7"/>
                  <a:gd name="T15" fmla="*/ 4 h 8"/>
                  <a:gd name="T16" fmla="*/ 4 w 7"/>
                  <a:gd name="T17" fmla="*/ 5 h 8"/>
                  <a:gd name="T18" fmla="*/ 4 w 7"/>
                  <a:gd name="T19" fmla="*/ 6 h 8"/>
                  <a:gd name="T20" fmla="*/ 4 w 7"/>
                  <a:gd name="T21" fmla="*/ 7 h 8"/>
                  <a:gd name="T22" fmla="*/ 5 w 7"/>
                  <a:gd name="T23" fmla="*/ 8 h 8"/>
                  <a:gd name="T24" fmla="*/ 6 w 7"/>
                  <a:gd name="T25" fmla="*/ 8 h 8"/>
                  <a:gd name="T26" fmla="*/ 6 w 7"/>
                  <a:gd name="T27" fmla="*/ 7 h 8"/>
                  <a:gd name="T28" fmla="*/ 7 w 7"/>
                  <a:gd name="T29" fmla="*/ 6 h 8"/>
                  <a:gd name="T30" fmla="*/ 7 w 7"/>
                  <a:gd name="T31" fmla="*/ 5 h 8"/>
                  <a:gd name="T32" fmla="*/ 7 w 7"/>
                  <a:gd name="T33" fmla="*/ 3 h 8"/>
                  <a:gd name="T34" fmla="*/ 7 w 7"/>
                  <a:gd name="T35" fmla="*/ 3 h 8"/>
                  <a:gd name="T36" fmla="*/ 6 w 7"/>
                  <a:gd name="T37" fmla="*/ 2 h 8"/>
                  <a:gd name="T38" fmla="*/ 6 w 7"/>
                  <a:gd name="T39" fmla="*/ 1 h 8"/>
                  <a:gd name="T40" fmla="*/ 5 w 7"/>
                  <a:gd name="T41" fmla="*/ 0 h 8"/>
                  <a:gd name="T42" fmla="*/ 4 w 7"/>
                  <a:gd name="T43" fmla="*/ 0 h 8"/>
                  <a:gd name="T44" fmla="*/ 4 w 7"/>
                  <a:gd name="T45" fmla="*/ 0 h 8"/>
                  <a:gd name="T46" fmla="*/ 3 w 7"/>
                  <a:gd name="T47" fmla="*/ 0 h 8"/>
                  <a:gd name="T48" fmla="*/ 2 w 7"/>
                  <a:gd name="T49" fmla="*/ 0 h 8"/>
                  <a:gd name="T50" fmla="*/ 2 w 7"/>
                  <a:gd name="T51" fmla="*/ 0 h 8"/>
                  <a:gd name="T52" fmla="*/ 1 w 7"/>
                  <a:gd name="T53" fmla="*/ 1 h 8"/>
                  <a:gd name="T54" fmla="*/ 0 w 7"/>
                  <a:gd name="T55" fmla="*/ 1 h 8"/>
                  <a:gd name="T56" fmla="*/ 1 w 7"/>
                  <a:gd name="T5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8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3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417"/>
              <p:cNvSpPr>
                <a:spLocks/>
              </p:cNvSpPr>
              <p:nvPr/>
            </p:nvSpPr>
            <p:spPr bwMode="auto">
              <a:xfrm>
                <a:off x="7637464" y="2135189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418"/>
              <p:cNvSpPr>
                <a:spLocks/>
              </p:cNvSpPr>
              <p:nvPr/>
            </p:nvSpPr>
            <p:spPr bwMode="auto">
              <a:xfrm>
                <a:off x="7616826" y="2200276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0 w 2"/>
                  <a:gd name="T9" fmla="*/ 1 h 2"/>
                  <a:gd name="T10" fmla="*/ 0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" name="Freeform 419"/>
              <p:cNvSpPr>
                <a:spLocks/>
              </p:cNvSpPr>
              <p:nvPr/>
            </p:nvSpPr>
            <p:spPr bwMode="auto">
              <a:xfrm>
                <a:off x="7594601" y="2254251"/>
                <a:ext cx="22225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1 w 2"/>
                  <a:gd name="T9" fmla="*/ 0 h 2"/>
                  <a:gd name="T10" fmla="*/ 0 w 2"/>
                  <a:gd name="T11" fmla="*/ 1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" name="Freeform 420"/>
              <p:cNvSpPr>
                <a:spLocks/>
              </p:cNvSpPr>
              <p:nvPr/>
            </p:nvSpPr>
            <p:spPr bwMode="auto">
              <a:xfrm>
                <a:off x="7400926" y="2740026"/>
                <a:ext cx="63500" cy="87313"/>
              </a:xfrm>
              <a:custGeom>
                <a:avLst/>
                <a:gdLst>
                  <a:gd name="T0" fmla="*/ 0 w 6"/>
                  <a:gd name="T1" fmla="*/ 8 h 8"/>
                  <a:gd name="T2" fmla="*/ 1 w 6"/>
                  <a:gd name="T3" fmla="*/ 8 h 8"/>
                  <a:gd name="T4" fmla="*/ 2 w 6"/>
                  <a:gd name="T5" fmla="*/ 7 h 8"/>
                  <a:gd name="T6" fmla="*/ 2 w 6"/>
                  <a:gd name="T7" fmla="*/ 6 h 8"/>
                  <a:gd name="T8" fmla="*/ 3 w 6"/>
                  <a:gd name="T9" fmla="*/ 6 h 8"/>
                  <a:gd name="T10" fmla="*/ 4 w 6"/>
                  <a:gd name="T11" fmla="*/ 6 h 8"/>
                  <a:gd name="T12" fmla="*/ 4 w 6"/>
                  <a:gd name="T13" fmla="*/ 5 h 8"/>
                  <a:gd name="T14" fmla="*/ 4 w 6"/>
                  <a:gd name="T15" fmla="*/ 4 h 8"/>
                  <a:gd name="T16" fmla="*/ 5 w 6"/>
                  <a:gd name="T17" fmla="*/ 3 h 8"/>
                  <a:gd name="T18" fmla="*/ 5 w 6"/>
                  <a:gd name="T19" fmla="*/ 3 h 8"/>
                  <a:gd name="T20" fmla="*/ 6 w 6"/>
                  <a:gd name="T21" fmla="*/ 2 h 8"/>
                  <a:gd name="T22" fmla="*/ 5 w 6"/>
                  <a:gd name="T23" fmla="*/ 1 h 8"/>
                  <a:gd name="T24" fmla="*/ 5 w 6"/>
                  <a:gd name="T25" fmla="*/ 0 h 8"/>
                  <a:gd name="T26" fmla="*/ 4 w 6"/>
                  <a:gd name="T27" fmla="*/ 2 h 8"/>
                  <a:gd name="T28" fmla="*/ 4 w 6"/>
                  <a:gd name="T29" fmla="*/ 2 h 8"/>
                  <a:gd name="T30" fmla="*/ 3 w 6"/>
                  <a:gd name="T31" fmla="*/ 3 h 8"/>
                  <a:gd name="T32" fmla="*/ 3 w 6"/>
                  <a:gd name="T33" fmla="*/ 4 h 8"/>
                  <a:gd name="T34" fmla="*/ 1 w 6"/>
                  <a:gd name="T35" fmla="*/ 5 h 8"/>
                  <a:gd name="T36" fmla="*/ 1 w 6"/>
                  <a:gd name="T37" fmla="*/ 6 h 8"/>
                  <a:gd name="T38" fmla="*/ 0 w 6"/>
                  <a:gd name="T39" fmla="*/ 7 h 8"/>
                  <a:gd name="T40" fmla="*/ 0 w 6"/>
                  <a:gd name="T4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2" y="8"/>
                      <a:pt x="2" y="7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" name="Freeform 421"/>
              <p:cNvSpPr>
                <a:spLocks/>
              </p:cNvSpPr>
              <p:nvPr/>
            </p:nvSpPr>
            <p:spPr bwMode="auto">
              <a:xfrm>
                <a:off x="7464426" y="2708276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1 h 1"/>
                  <a:gd name="T10" fmla="*/ 1 w 1"/>
                  <a:gd name="T11" fmla="*/ 0 h 1"/>
                  <a:gd name="T12" fmla="*/ 0 w 1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422"/>
              <p:cNvSpPr>
                <a:spLocks/>
              </p:cNvSpPr>
              <p:nvPr/>
            </p:nvSpPr>
            <p:spPr bwMode="auto">
              <a:xfrm>
                <a:off x="7475539" y="2665414"/>
                <a:ext cx="33338" cy="42863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1 h 4"/>
                  <a:gd name="T4" fmla="*/ 2 w 3"/>
                  <a:gd name="T5" fmla="*/ 1 h 4"/>
                  <a:gd name="T6" fmla="*/ 1 w 3"/>
                  <a:gd name="T7" fmla="*/ 0 h 4"/>
                  <a:gd name="T8" fmla="*/ 0 w 3"/>
                  <a:gd name="T9" fmla="*/ 1 h 4"/>
                  <a:gd name="T10" fmla="*/ 0 w 3"/>
                  <a:gd name="T11" fmla="*/ 1 h 4"/>
                  <a:gd name="T12" fmla="*/ 1 w 3"/>
                  <a:gd name="T13" fmla="*/ 2 h 4"/>
                  <a:gd name="T14" fmla="*/ 1 w 3"/>
                  <a:gd name="T15" fmla="*/ 2 h 4"/>
                  <a:gd name="T16" fmla="*/ 2 w 3"/>
                  <a:gd name="T17" fmla="*/ 3 h 4"/>
                  <a:gd name="T18" fmla="*/ 1 w 3"/>
                  <a:gd name="T19" fmla="*/ 4 h 4"/>
                  <a:gd name="T20" fmla="*/ 2 w 3"/>
                  <a:gd name="T21" fmla="*/ 4 h 4"/>
                  <a:gd name="T22" fmla="*/ 3 w 3"/>
                  <a:gd name="T23" fmla="*/ 4 h 4"/>
                  <a:gd name="T24" fmla="*/ 3 w 3"/>
                  <a:gd name="T2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423"/>
              <p:cNvSpPr>
                <a:spLocks/>
              </p:cNvSpPr>
              <p:nvPr/>
            </p:nvSpPr>
            <p:spPr bwMode="auto">
              <a:xfrm>
                <a:off x="7432676" y="2513014"/>
                <a:ext cx="150813" cy="206375"/>
              </a:xfrm>
              <a:custGeom>
                <a:avLst/>
                <a:gdLst>
                  <a:gd name="T0" fmla="*/ 2 w 14"/>
                  <a:gd name="T1" fmla="*/ 9 h 19"/>
                  <a:gd name="T2" fmla="*/ 2 w 14"/>
                  <a:gd name="T3" fmla="*/ 11 h 19"/>
                  <a:gd name="T4" fmla="*/ 4 w 14"/>
                  <a:gd name="T5" fmla="*/ 11 h 19"/>
                  <a:gd name="T6" fmla="*/ 5 w 14"/>
                  <a:gd name="T7" fmla="*/ 11 h 19"/>
                  <a:gd name="T8" fmla="*/ 5 w 14"/>
                  <a:gd name="T9" fmla="*/ 12 h 19"/>
                  <a:gd name="T10" fmla="*/ 5 w 14"/>
                  <a:gd name="T11" fmla="*/ 13 h 19"/>
                  <a:gd name="T12" fmla="*/ 5 w 14"/>
                  <a:gd name="T13" fmla="*/ 13 h 19"/>
                  <a:gd name="T14" fmla="*/ 6 w 14"/>
                  <a:gd name="T15" fmla="*/ 13 h 19"/>
                  <a:gd name="T16" fmla="*/ 7 w 14"/>
                  <a:gd name="T17" fmla="*/ 13 h 19"/>
                  <a:gd name="T18" fmla="*/ 8 w 14"/>
                  <a:gd name="T19" fmla="*/ 14 h 19"/>
                  <a:gd name="T20" fmla="*/ 9 w 14"/>
                  <a:gd name="T21" fmla="*/ 14 h 19"/>
                  <a:gd name="T22" fmla="*/ 9 w 14"/>
                  <a:gd name="T23" fmla="*/ 15 h 19"/>
                  <a:gd name="T24" fmla="*/ 10 w 14"/>
                  <a:gd name="T25" fmla="*/ 15 h 19"/>
                  <a:gd name="T26" fmla="*/ 10 w 14"/>
                  <a:gd name="T27" fmla="*/ 14 h 19"/>
                  <a:gd name="T28" fmla="*/ 11 w 14"/>
                  <a:gd name="T29" fmla="*/ 14 h 19"/>
                  <a:gd name="T30" fmla="*/ 11 w 14"/>
                  <a:gd name="T31" fmla="*/ 15 h 19"/>
                  <a:gd name="T32" fmla="*/ 11 w 14"/>
                  <a:gd name="T33" fmla="*/ 16 h 19"/>
                  <a:gd name="T34" fmla="*/ 11 w 14"/>
                  <a:gd name="T35" fmla="*/ 16 h 19"/>
                  <a:gd name="T36" fmla="*/ 12 w 14"/>
                  <a:gd name="T37" fmla="*/ 17 h 19"/>
                  <a:gd name="T38" fmla="*/ 11 w 14"/>
                  <a:gd name="T39" fmla="*/ 18 h 19"/>
                  <a:gd name="T40" fmla="*/ 11 w 14"/>
                  <a:gd name="T41" fmla="*/ 19 h 19"/>
                  <a:gd name="T42" fmla="*/ 11 w 14"/>
                  <a:gd name="T43" fmla="*/ 19 h 19"/>
                  <a:gd name="T44" fmla="*/ 12 w 14"/>
                  <a:gd name="T45" fmla="*/ 19 h 19"/>
                  <a:gd name="T46" fmla="*/ 13 w 14"/>
                  <a:gd name="T47" fmla="*/ 19 h 19"/>
                  <a:gd name="T48" fmla="*/ 13 w 14"/>
                  <a:gd name="T49" fmla="*/ 18 h 19"/>
                  <a:gd name="T50" fmla="*/ 13 w 14"/>
                  <a:gd name="T51" fmla="*/ 17 h 19"/>
                  <a:gd name="T52" fmla="*/ 14 w 14"/>
                  <a:gd name="T53" fmla="*/ 16 h 19"/>
                  <a:gd name="T54" fmla="*/ 13 w 14"/>
                  <a:gd name="T55" fmla="*/ 16 h 19"/>
                  <a:gd name="T56" fmla="*/ 13 w 14"/>
                  <a:gd name="T57" fmla="*/ 15 h 19"/>
                  <a:gd name="T58" fmla="*/ 13 w 14"/>
                  <a:gd name="T59" fmla="*/ 14 h 19"/>
                  <a:gd name="T60" fmla="*/ 12 w 14"/>
                  <a:gd name="T61" fmla="*/ 13 h 19"/>
                  <a:gd name="T62" fmla="*/ 11 w 14"/>
                  <a:gd name="T63" fmla="*/ 13 h 19"/>
                  <a:gd name="T64" fmla="*/ 11 w 14"/>
                  <a:gd name="T65" fmla="*/ 13 h 19"/>
                  <a:gd name="T66" fmla="*/ 10 w 14"/>
                  <a:gd name="T67" fmla="*/ 12 h 19"/>
                  <a:gd name="T68" fmla="*/ 9 w 14"/>
                  <a:gd name="T69" fmla="*/ 12 h 19"/>
                  <a:gd name="T70" fmla="*/ 7 w 14"/>
                  <a:gd name="T71" fmla="*/ 12 h 19"/>
                  <a:gd name="T72" fmla="*/ 7 w 14"/>
                  <a:gd name="T73" fmla="*/ 11 h 19"/>
                  <a:gd name="T74" fmla="*/ 6 w 14"/>
                  <a:gd name="T75" fmla="*/ 11 h 19"/>
                  <a:gd name="T76" fmla="*/ 6 w 14"/>
                  <a:gd name="T77" fmla="*/ 9 h 19"/>
                  <a:gd name="T78" fmla="*/ 6 w 14"/>
                  <a:gd name="T79" fmla="*/ 8 h 19"/>
                  <a:gd name="T80" fmla="*/ 6 w 14"/>
                  <a:gd name="T81" fmla="*/ 8 h 19"/>
                  <a:gd name="T82" fmla="*/ 7 w 14"/>
                  <a:gd name="T83" fmla="*/ 7 h 19"/>
                  <a:gd name="T84" fmla="*/ 8 w 14"/>
                  <a:gd name="T85" fmla="*/ 6 h 19"/>
                  <a:gd name="T86" fmla="*/ 8 w 14"/>
                  <a:gd name="T87" fmla="*/ 4 h 19"/>
                  <a:gd name="T88" fmla="*/ 8 w 14"/>
                  <a:gd name="T89" fmla="*/ 3 h 19"/>
                  <a:gd name="T90" fmla="*/ 7 w 14"/>
                  <a:gd name="T91" fmla="*/ 3 h 19"/>
                  <a:gd name="T92" fmla="*/ 7 w 14"/>
                  <a:gd name="T93" fmla="*/ 2 h 19"/>
                  <a:gd name="T94" fmla="*/ 6 w 14"/>
                  <a:gd name="T95" fmla="*/ 0 h 19"/>
                  <a:gd name="T96" fmla="*/ 5 w 14"/>
                  <a:gd name="T97" fmla="*/ 0 h 19"/>
                  <a:gd name="T98" fmla="*/ 4 w 14"/>
                  <a:gd name="T99" fmla="*/ 0 h 19"/>
                  <a:gd name="T100" fmla="*/ 2 w 14"/>
                  <a:gd name="T101" fmla="*/ 0 h 19"/>
                  <a:gd name="T102" fmla="*/ 2 w 14"/>
                  <a:gd name="T103" fmla="*/ 2 h 19"/>
                  <a:gd name="T104" fmla="*/ 2 w 14"/>
                  <a:gd name="T105" fmla="*/ 3 h 19"/>
                  <a:gd name="T106" fmla="*/ 2 w 14"/>
                  <a:gd name="T107" fmla="*/ 5 h 19"/>
                  <a:gd name="T108" fmla="*/ 2 w 14"/>
                  <a:gd name="T109" fmla="*/ 6 h 19"/>
                  <a:gd name="T110" fmla="*/ 2 w 14"/>
                  <a:gd name="T111" fmla="*/ 7 h 19"/>
                  <a:gd name="T112" fmla="*/ 2 w 14"/>
                  <a:gd name="T113" fmla="*/ 6 h 19"/>
                  <a:gd name="T114" fmla="*/ 1 w 14"/>
                  <a:gd name="T115" fmla="*/ 7 h 19"/>
                  <a:gd name="T116" fmla="*/ 1 w 14"/>
                  <a:gd name="T117" fmla="*/ 8 h 19"/>
                  <a:gd name="T118" fmla="*/ 2 w 14"/>
                  <a:gd name="T11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" h="19">
                    <a:moveTo>
                      <a:pt x="2" y="9"/>
                    </a:moveTo>
                    <a:cubicBezTo>
                      <a:pt x="2" y="10"/>
                      <a:pt x="2" y="10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6" y="13"/>
                      <a:pt x="6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10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7"/>
                      <a:pt x="12" y="16"/>
                      <a:pt x="12" y="17"/>
                    </a:cubicBezTo>
                    <a:cubicBezTo>
                      <a:pt x="12" y="17"/>
                      <a:pt x="11" y="17"/>
                      <a:pt x="11" y="18"/>
                    </a:cubicBezTo>
                    <a:cubicBezTo>
                      <a:pt x="11" y="18"/>
                      <a:pt x="10" y="18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4" y="17"/>
                      <a:pt x="14" y="16"/>
                    </a:cubicBezTo>
                    <a:cubicBezTo>
                      <a:pt x="14" y="16"/>
                      <a:pt x="13" y="16"/>
                      <a:pt x="13" y="16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3" y="7"/>
                      <a:pt x="2" y="7"/>
                    </a:cubicBezTo>
                    <a:cubicBezTo>
                      <a:pt x="2" y="7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1" y="9"/>
                      <a:pt x="1" y="9"/>
                      <a:pt x="2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424"/>
              <p:cNvSpPr>
                <a:spLocks/>
              </p:cNvSpPr>
              <p:nvPr/>
            </p:nvSpPr>
            <p:spPr bwMode="auto">
              <a:xfrm>
                <a:off x="7518401" y="2697164"/>
                <a:ext cx="33338" cy="65088"/>
              </a:xfrm>
              <a:custGeom>
                <a:avLst/>
                <a:gdLst>
                  <a:gd name="T0" fmla="*/ 3 w 3"/>
                  <a:gd name="T1" fmla="*/ 4 h 6"/>
                  <a:gd name="T2" fmla="*/ 3 w 3"/>
                  <a:gd name="T3" fmla="*/ 3 h 6"/>
                  <a:gd name="T4" fmla="*/ 3 w 3"/>
                  <a:gd name="T5" fmla="*/ 3 h 6"/>
                  <a:gd name="T6" fmla="*/ 1 w 3"/>
                  <a:gd name="T7" fmla="*/ 3 h 6"/>
                  <a:gd name="T8" fmla="*/ 1 w 3"/>
                  <a:gd name="T9" fmla="*/ 2 h 6"/>
                  <a:gd name="T10" fmla="*/ 0 w 3"/>
                  <a:gd name="T11" fmla="*/ 0 h 6"/>
                  <a:gd name="T12" fmla="*/ 0 w 3"/>
                  <a:gd name="T13" fmla="*/ 1 h 6"/>
                  <a:gd name="T14" fmla="*/ 1 w 3"/>
                  <a:gd name="T15" fmla="*/ 3 h 6"/>
                  <a:gd name="T16" fmla="*/ 0 w 3"/>
                  <a:gd name="T17" fmla="*/ 4 h 6"/>
                  <a:gd name="T18" fmla="*/ 0 w 3"/>
                  <a:gd name="T19" fmla="*/ 6 h 6"/>
                  <a:gd name="T20" fmla="*/ 1 w 3"/>
                  <a:gd name="T21" fmla="*/ 6 h 6"/>
                  <a:gd name="T22" fmla="*/ 2 w 3"/>
                  <a:gd name="T23" fmla="*/ 5 h 6"/>
                  <a:gd name="T24" fmla="*/ 3 w 3"/>
                  <a:gd name="T2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" h="6">
                    <a:moveTo>
                      <a:pt x="3" y="4"/>
                    </a:moveTo>
                    <a:cubicBezTo>
                      <a:pt x="3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425"/>
              <p:cNvSpPr>
                <a:spLocks/>
              </p:cNvSpPr>
              <p:nvPr/>
            </p:nvSpPr>
            <p:spPr bwMode="auto">
              <a:xfrm>
                <a:off x="7540626" y="2697164"/>
                <a:ext cx="76200" cy="119063"/>
              </a:xfrm>
              <a:custGeom>
                <a:avLst/>
                <a:gdLst>
                  <a:gd name="T0" fmla="*/ 7 w 7"/>
                  <a:gd name="T1" fmla="*/ 4 h 11"/>
                  <a:gd name="T2" fmla="*/ 7 w 7"/>
                  <a:gd name="T3" fmla="*/ 2 h 11"/>
                  <a:gd name="T4" fmla="*/ 7 w 7"/>
                  <a:gd name="T5" fmla="*/ 1 h 11"/>
                  <a:gd name="T6" fmla="*/ 6 w 7"/>
                  <a:gd name="T7" fmla="*/ 0 h 11"/>
                  <a:gd name="T8" fmla="*/ 5 w 7"/>
                  <a:gd name="T9" fmla="*/ 0 h 11"/>
                  <a:gd name="T10" fmla="*/ 5 w 7"/>
                  <a:gd name="T11" fmla="*/ 0 h 11"/>
                  <a:gd name="T12" fmla="*/ 4 w 7"/>
                  <a:gd name="T13" fmla="*/ 2 h 11"/>
                  <a:gd name="T14" fmla="*/ 4 w 7"/>
                  <a:gd name="T15" fmla="*/ 4 h 11"/>
                  <a:gd name="T16" fmla="*/ 4 w 7"/>
                  <a:gd name="T17" fmla="*/ 5 h 11"/>
                  <a:gd name="T18" fmla="*/ 3 w 7"/>
                  <a:gd name="T19" fmla="*/ 5 h 11"/>
                  <a:gd name="T20" fmla="*/ 2 w 7"/>
                  <a:gd name="T21" fmla="*/ 5 h 11"/>
                  <a:gd name="T22" fmla="*/ 1 w 7"/>
                  <a:gd name="T23" fmla="*/ 5 h 11"/>
                  <a:gd name="T24" fmla="*/ 1 w 7"/>
                  <a:gd name="T25" fmla="*/ 6 h 11"/>
                  <a:gd name="T26" fmla="*/ 0 w 7"/>
                  <a:gd name="T27" fmla="*/ 8 h 11"/>
                  <a:gd name="T28" fmla="*/ 0 w 7"/>
                  <a:gd name="T29" fmla="*/ 8 h 11"/>
                  <a:gd name="T30" fmla="*/ 0 w 7"/>
                  <a:gd name="T31" fmla="*/ 9 h 11"/>
                  <a:gd name="T32" fmla="*/ 1 w 7"/>
                  <a:gd name="T33" fmla="*/ 10 h 11"/>
                  <a:gd name="T34" fmla="*/ 1 w 7"/>
                  <a:gd name="T35" fmla="*/ 11 h 11"/>
                  <a:gd name="T36" fmla="*/ 2 w 7"/>
                  <a:gd name="T37" fmla="*/ 10 h 11"/>
                  <a:gd name="T38" fmla="*/ 3 w 7"/>
                  <a:gd name="T39" fmla="*/ 9 h 11"/>
                  <a:gd name="T40" fmla="*/ 3 w 7"/>
                  <a:gd name="T41" fmla="*/ 9 h 11"/>
                  <a:gd name="T42" fmla="*/ 4 w 7"/>
                  <a:gd name="T43" fmla="*/ 7 h 11"/>
                  <a:gd name="T44" fmla="*/ 4 w 7"/>
                  <a:gd name="T45" fmla="*/ 6 h 11"/>
                  <a:gd name="T46" fmla="*/ 5 w 7"/>
                  <a:gd name="T47" fmla="*/ 5 h 11"/>
                  <a:gd name="T48" fmla="*/ 5 w 7"/>
                  <a:gd name="T49" fmla="*/ 6 h 11"/>
                  <a:gd name="T50" fmla="*/ 6 w 7"/>
                  <a:gd name="T51" fmla="*/ 7 h 11"/>
                  <a:gd name="T52" fmla="*/ 7 w 7"/>
                  <a:gd name="T53" fmla="*/ 7 h 11"/>
                  <a:gd name="T54" fmla="*/ 7 w 7"/>
                  <a:gd name="T55" fmla="*/ 6 h 11"/>
                  <a:gd name="T56" fmla="*/ 7 w 7"/>
                  <a:gd name="T57" fmla="*/ 5 h 11"/>
                  <a:gd name="T58" fmla="*/ 7 w 7"/>
                  <a:gd name="T59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1">
                    <a:moveTo>
                      <a:pt x="7" y="4"/>
                    </a:moveTo>
                    <a:cubicBezTo>
                      <a:pt x="7" y="4"/>
                      <a:pt x="7" y="3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0"/>
                    </a:cubicBezTo>
                    <a:cubicBezTo>
                      <a:pt x="3" y="10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6" y="6"/>
                      <a:pt x="5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426"/>
              <p:cNvSpPr>
                <a:spLocks/>
              </p:cNvSpPr>
              <p:nvPr/>
            </p:nvSpPr>
            <p:spPr bwMode="auto">
              <a:xfrm>
                <a:off x="7583489" y="2773364"/>
                <a:ext cx="22225" cy="2222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1 h 2"/>
                  <a:gd name="T4" fmla="*/ 0 w 2"/>
                  <a:gd name="T5" fmla="*/ 2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1 h 2"/>
                  <a:gd name="T12" fmla="*/ 2 w 2"/>
                  <a:gd name="T13" fmla="*/ 0 h 2"/>
                  <a:gd name="T14" fmla="*/ 0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" name="Freeform 427"/>
              <p:cNvSpPr>
                <a:spLocks/>
              </p:cNvSpPr>
              <p:nvPr/>
            </p:nvSpPr>
            <p:spPr bwMode="auto">
              <a:xfrm>
                <a:off x="7529514" y="2881314"/>
                <a:ext cx="22225" cy="1111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" name="Freeform 428"/>
              <p:cNvSpPr>
                <a:spLocks/>
              </p:cNvSpPr>
              <p:nvPr/>
            </p:nvSpPr>
            <p:spPr bwMode="auto">
              <a:xfrm>
                <a:off x="7508876" y="2892426"/>
                <a:ext cx="9525" cy="20638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429"/>
              <p:cNvSpPr>
                <a:spLocks/>
              </p:cNvSpPr>
              <p:nvPr/>
            </p:nvSpPr>
            <p:spPr bwMode="auto">
              <a:xfrm>
                <a:off x="7659689" y="2946401"/>
                <a:ext cx="11113" cy="20638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430"/>
              <p:cNvSpPr>
                <a:spLocks/>
              </p:cNvSpPr>
              <p:nvPr/>
            </p:nvSpPr>
            <p:spPr bwMode="auto">
              <a:xfrm>
                <a:off x="7529514" y="2784476"/>
                <a:ext cx="130175" cy="128588"/>
              </a:xfrm>
              <a:custGeom>
                <a:avLst/>
                <a:gdLst>
                  <a:gd name="T0" fmla="*/ 12 w 12"/>
                  <a:gd name="T1" fmla="*/ 10 h 12"/>
                  <a:gd name="T2" fmla="*/ 12 w 12"/>
                  <a:gd name="T3" fmla="*/ 8 h 12"/>
                  <a:gd name="T4" fmla="*/ 12 w 12"/>
                  <a:gd name="T5" fmla="*/ 7 h 12"/>
                  <a:gd name="T6" fmla="*/ 12 w 12"/>
                  <a:gd name="T7" fmla="*/ 6 h 12"/>
                  <a:gd name="T8" fmla="*/ 12 w 12"/>
                  <a:gd name="T9" fmla="*/ 5 h 12"/>
                  <a:gd name="T10" fmla="*/ 11 w 12"/>
                  <a:gd name="T11" fmla="*/ 4 h 12"/>
                  <a:gd name="T12" fmla="*/ 11 w 12"/>
                  <a:gd name="T13" fmla="*/ 3 h 12"/>
                  <a:gd name="T14" fmla="*/ 11 w 12"/>
                  <a:gd name="T15" fmla="*/ 2 h 12"/>
                  <a:gd name="T16" fmla="*/ 10 w 12"/>
                  <a:gd name="T17" fmla="*/ 1 h 12"/>
                  <a:gd name="T18" fmla="*/ 9 w 12"/>
                  <a:gd name="T19" fmla="*/ 0 h 12"/>
                  <a:gd name="T20" fmla="*/ 8 w 12"/>
                  <a:gd name="T21" fmla="*/ 0 h 12"/>
                  <a:gd name="T22" fmla="*/ 8 w 12"/>
                  <a:gd name="T23" fmla="*/ 2 h 12"/>
                  <a:gd name="T24" fmla="*/ 8 w 12"/>
                  <a:gd name="T25" fmla="*/ 3 h 12"/>
                  <a:gd name="T26" fmla="*/ 7 w 12"/>
                  <a:gd name="T27" fmla="*/ 3 h 12"/>
                  <a:gd name="T28" fmla="*/ 6 w 12"/>
                  <a:gd name="T29" fmla="*/ 4 h 12"/>
                  <a:gd name="T30" fmla="*/ 5 w 12"/>
                  <a:gd name="T31" fmla="*/ 4 h 12"/>
                  <a:gd name="T32" fmla="*/ 5 w 12"/>
                  <a:gd name="T33" fmla="*/ 3 h 12"/>
                  <a:gd name="T34" fmla="*/ 4 w 12"/>
                  <a:gd name="T35" fmla="*/ 3 h 12"/>
                  <a:gd name="T36" fmla="*/ 3 w 12"/>
                  <a:gd name="T37" fmla="*/ 4 h 12"/>
                  <a:gd name="T38" fmla="*/ 2 w 12"/>
                  <a:gd name="T39" fmla="*/ 5 h 12"/>
                  <a:gd name="T40" fmla="*/ 1 w 12"/>
                  <a:gd name="T41" fmla="*/ 5 h 12"/>
                  <a:gd name="T42" fmla="*/ 0 w 12"/>
                  <a:gd name="T43" fmla="*/ 6 h 12"/>
                  <a:gd name="T44" fmla="*/ 0 w 12"/>
                  <a:gd name="T45" fmla="*/ 7 h 12"/>
                  <a:gd name="T46" fmla="*/ 0 w 12"/>
                  <a:gd name="T47" fmla="*/ 7 h 12"/>
                  <a:gd name="T48" fmla="*/ 0 w 12"/>
                  <a:gd name="T49" fmla="*/ 8 h 12"/>
                  <a:gd name="T50" fmla="*/ 1 w 12"/>
                  <a:gd name="T51" fmla="*/ 9 h 12"/>
                  <a:gd name="T52" fmla="*/ 2 w 12"/>
                  <a:gd name="T53" fmla="*/ 8 h 12"/>
                  <a:gd name="T54" fmla="*/ 2 w 12"/>
                  <a:gd name="T55" fmla="*/ 6 h 12"/>
                  <a:gd name="T56" fmla="*/ 3 w 12"/>
                  <a:gd name="T57" fmla="*/ 6 h 12"/>
                  <a:gd name="T58" fmla="*/ 4 w 12"/>
                  <a:gd name="T59" fmla="*/ 7 h 12"/>
                  <a:gd name="T60" fmla="*/ 4 w 12"/>
                  <a:gd name="T61" fmla="*/ 6 h 12"/>
                  <a:gd name="T62" fmla="*/ 5 w 12"/>
                  <a:gd name="T63" fmla="*/ 6 h 12"/>
                  <a:gd name="T64" fmla="*/ 7 w 12"/>
                  <a:gd name="T65" fmla="*/ 6 h 12"/>
                  <a:gd name="T66" fmla="*/ 8 w 12"/>
                  <a:gd name="T67" fmla="*/ 6 h 12"/>
                  <a:gd name="T68" fmla="*/ 7 w 12"/>
                  <a:gd name="T69" fmla="*/ 7 h 12"/>
                  <a:gd name="T70" fmla="*/ 6 w 12"/>
                  <a:gd name="T71" fmla="*/ 7 h 12"/>
                  <a:gd name="T72" fmla="*/ 6 w 12"/>
                  <a:gd name="T73" fmla="*/ 9 h 12"/>
                  <a:gd name="T74" fmla="*/ 7 w 12"/>
                  <a:gd name="T75" fmla="*/ 10 h 12"/>
                  <a:gd name="T76" fmla="*/ 8 w 12"/>
                  <a:gd name="T77" fmla="*/ 11 h 12"/>
                  <a:gd name="T78" fmla="*/ 9 w 12"/>
                  <a:gd name="T79" fmla="*/ 12 h 12"/>
                  <a:gd name="T80" fmla="*/ 10 w 12"/>
                  <a:gd name="T81" fmla="*/ 12 h 12"/>
                  <a:gd name="T82" fmla="*/ 10 w 12"/>
                  <a:gd name="T83" fmla="*/ 10 h 12"/>
                  <a:gd name="T84" fmla="*/ 10 w 12"/>
                  <a:gd name="T85" fmla="*/ 10 h 12"/>
                  <a:gd name="T86" fmla="*/ 9 w 12"/>
                  <a:gd name="T87" fmla="*/ 8 h 12"/>
                  <a:gd name="T88" fmla="*/ 10 w 12"/>
                  <a:gd name="T89" fmla="*/ 8 h 12"/>
                  <a:gd name="T90" fmla="*/ 11 w 12"/>
                  <a:gd name="T91" fmla="*/ 8 h 12"/>
                  <a:gd name="T92" fmla="*/ 11 w 12"/>
                  <a:gd name="T93" fmla="*/ 9 h 12"/>
                  <a:gd name="T94" fmla="*/ 12 w 12"/>
                  <a:gd name="T9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" h="12">
                    <a:moveTo>
                      <a:pt x="12" y="10"/>
                    </a:moveTo>
                    <a:cubicBezTo>
                      <a:pt x="12" y="10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2" y="4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1" y="9"/>
                      <a:pt x="1" y="9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10"/>
                      <a:pt x="7" y="10"/>
                    </a:cubicBezTo>
                    <a:cubicBezTo>
                      <a:pt x="7" y="11"/>
                      <a:pt x="7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0" y="12"/>
                      <a:pt x="10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2" y="1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431"/>
              <p:cNvSpPr>
                <a:spLocks/>
              </p:cNvSpPr>
              <p:nvPr/>
            </p:nvSpPr>
            <p:spPr bwMode="auto">
              <a:xfrm>
                <a:off x="6708776" y="2665414"/>
                <a:ext cx="22225" cy="74613"/>
              </a:xfrm>
              <a:custGeom>
                <a:avLst/>
                <a:gdLst>
                  <a:gd name="T0" fmla="*/ 2 w 2"/>
                  <a:gd name="T1" fmla="*/ 1 h 7"/>
                  <a:gd name="T2" fmla="*/ 2 w 2"/>
                  <a:gd name="T3" fmla="*/ 0 h 7"/>
                  <a:gd name="T4" fmla="*/ 1 w 2"/>
                  <a:gd name="T5" fmla="*/ 1 h 7"/>
                  <a:gd name="T6" fmla="*/ 0 w 2"/>
                  <a:gd name="T7" fmla="*/ 2 h 7"/>
                  <a:gd name="T8" fmla="*/ 0 w 2"/>
                  <a:gd name="T9" fmla="*/ 3 h 7"/>
                  <a:gd name="T10" fmla="*/ 0 w 2"/>
                  <a:gd name="T11" fmla="*/ 4 h 7"/>
                  <a:gd name="T12" fmla="*/ 0 w 2"/>
                  <a:gd name="T13" fmla="*/ 5 h 7"/>
                  <a:gd name="T14" fmla="*/ 1 w 2"/>
                  <a:gd name="T15" fmla="*/ 6 h 7"/>
                  <a:gd name="T16" fmla="*/ 2 w 2"/>
                  <a:gd name="T17" fmla="*/ 6 h 7"/>
                  <a:gd name="T18" fmla="*/ 2 w 2"/>
                  <a:gd name="T19" fmla="*/ 5 h 7"/>
                  <a:gd name="T20" fmla="*/ 2 w 2"/>
                  <a:gd name="T21" fmla="*/ 4 h 7"/>
                  <a:gd name="T22" fmla="*/ 2 w 2"/>
                  <a:gd name="T23" fmla="*/ 2 h 7"/>
                  <a:gd name="T24" fmla="*/ 2 w 2"/>
                  <a:gd name="T2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" h="7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2" y="5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Oval 432"/>
              <p:cNvSpPr>
                <a:spLocks noChangeArrowheads="1"/>
              </p:cNvSpPr>
              <p:nvPr/>
            </p:nvSpPr>
            <p:spPr bwMode="auto">
              <a:xfrm>
                <a:off x="6708776" y="2751139"/>
                <a:ext cx="11113" cy="1588"/>
              </a:xfrm>
              <a:prstGeom prst="ellipse">
                <a:avLst/>
              </a:pr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" name="Freeform 433"/>
              <p:cNvSpPr>
                <a:spLocks/>
              </p:cNvSpPr>
              <p:nvPr/>
            </p:nvSpPr>
            <p:spPr bwMode="auto">
              <a:xfrm>
                <a:off x="6753226" y="2859089"/>
                <a:ext cx="9525" cy="222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1 h 2"/>
                  <a:gd name="T8" fmla="*/ 1 w 1"/>
                  <a:gd name="T9" fmla="*/ 2 h 2"/>
                  <a:gd name="T10" fmla="*/ 1 w 1"/>
                  <a:gd name="T11" fmla="*/ 1 h 2"/>
                  <a:gd name="T12" fmla="*/ 1 w 1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" name="Freeform 434"/>
              <p:cNvSpPr>
                <a:spLocks/>
              </p:cNvSpPr>
              <p:nvPr/>
            </p:nvSpPr>
            <p:spPr bwMode="auto">
              <a:xfrm>
                <a:off x="479426" y="935039"/>
                <a:ext cx="928688" cy="454025"/>
              </a:xfrm>
              <a:custGeom>
                <a:avLst/>
                <a:gdLst>
                  <a:gd name="T0" fmla="*/ 62 w 86"/>
                  <a:gd name="T1" fmla="*/ 30 h 42"/>
                  <a:gd name="T2" fmla="*/ 64 w 86"/>
                  <a:gd name="T3" fmla="*/ 33 h 42"/>
                  <a:gd name="T4" fmla="*/ 63 w 86"/>
                  <a:gd name="T5" fmla="*/ 38 h 42"/>
                  <a:gd name="T6" fmla="*/ 68 w 86"/>
                  <a:gd name="T7" fmla="*/ 34 h 42"/>
                  <a:gd name="T8" fmla="*/ 68 w 86"/>
                  <a:gd name="T9" fmla="*/ 36 h 42"/>
                  <a:gd name="T10" fmla="*/ 68 w 86"/>
                  <a:gd name="T11" fmla="*/ 42 h 42"/>
                  <a:gd name="T12" fmla="*/ 72 w 86"/>
                  <a:gd name="T13" fmla="*/ 38 h 42"/>
                  <a:gd name="T14" fmla="*/ 71 w 86"/>
                  <a:gd name="T15" fmla="*/ 33 h 42"/>
                  <a:gd name="T16" fmla="*/ 69 w 86"/>
                  <a:gd name="T17" fmla="*/ 29 h 42"/>
                  <a:gd name="T18" fmla="*/ 65 w 86"/>
                  <a:gd name="T19" fmla="*/ 29 h 42"/>
                  <a:gd name="T20" fmla="*/ 65 w 86"/>
                  <a:gd name="T21" fmla="*/ 23 h 42"/>
                  <a:gd name="T22" fmla="*/ 82 w 86"/>
                  <a:gd name="T23" fmla="*/ 7 h 42"/>
                  <a:gd name="T24" fmla="*/ 84 w 86"/>
                  <a:gd name="T25" fmla="*/ 3 h 42"/>
                  <a:gd name="T26" fmla="*/ 77 w 86"/>
                  <a:gd name="T27" fmla="*/ 2 h 42"/>
                  <a:gd name="T28" fmla="*/ 70 w 86"/>
                  <a:gd name="T29" fmla="*/ 1 h 42"/>
                  <a:gd name="T30" fmla="*/ 63 w 86"/>
                  <a:gd name="T31" fmla="*/ 0 h 42"/>
                  <a:gd name="T32" fmla="*/ 54 w 86"/>
                  <a:gd name="T33" fmla="*/ 2 h 42"/>
                  <a:gd name="T34" fmla="*/ 46 w 86"/>
                  <a:gd name="T35" fmla="*/ 3 h 42"/>
                  <a:gd name="T36" fmla="*/ 40 w 86"/>
                  <a:gd name="T37" fmla="*/ 6 h 42"/>
                  <a:gd name="T38" fmla="*/ 37 w 86"/>
                  <a:gd name="T39" fmla="*/ 8 h 42"/>
                  <a:gd name="T40" fmla="*/ 38 w 86"/>
                  <a:gd name="T41" fmla="*/ 10 h 42"/>
                  <a:gd name="T42" fmla="*/ 35 w 86"/>
                  <a:gd name="T43" fmla="*/ 12 h 42"/>
                  <a:gd name="T44" fmla="*/ 33 w 86"/>
                  <a:gd name="T45" fmla="*/ 11 h 42"/>
                  <a:gd name="T46" fmla="*/ 27 w 86"/>
                  <a:gd name="T47" fmla="*/ 13 h 42"/>
                  <a:gd name="T48" fmla="*/ 25 w 86"/>
                  <a:gd name="T49" fmla="*/ 15 h 42"/>
                  <a:gd name="T50" fmla="*/ 27 w 86"/>
                  <a:gd name="T51" fmla="*/ 16 h 42"/>
                  <a:gd name="T52" fmla="*/ 31 w 86"/>
                  <a:gd name="T53" fmla="*/ 18 h 42"/>
                  <a:gd name="T54" fmla="*/ 25 w 86"/>
                  <a:gd name="T55" fmla="*/ 20 h 42"/>
                  <a:gd name="T56" fmla="*/ 21 w 86"/>
                  <a:gd name="T57" fmla="*/ 21 h 42"/>
                  <a:gd name="T58" fmla="*/ 14 w 86"/>
                  <a:gd name="T59" fmla="*/ 24 h 42"/>
                  <a:gd name="T60" fmla="*/ 13 w 86"/>
                  <a:gd name="T61" fmla="*/ 27 h 42"/>
                  <a:gd name="T62" fmla="*/ 17 w 86"/>
                  <a:gd name="T63" fmla="*/ 28 h 42"/>
                  <a:gd name="T64" fmla="*/ 13 w 86"/>
                  <a:gd name="T65" fmla="*/ 32 h 42"/>
                  <a:gd name="T66" fmla="*/ 17 w 86"/>
                  <a:gd name="T67" fmla="*/ 31 h 42"/>
                  <a:gd name="T68" fmla="*/ 20 w 86"/>
                  <a:gd name="T69" fmla="*/ 32 h 42"/>
                  <a:gd name="T70" fmla="*/ 22 w 86"/>
                  <a:gd name="T71" fmla="*/ 32 h 42"/>
                  <a:gd name="T72" fmla="*/ 20 w 86"/>
                  <a:gd name="T73" fmla="*/ 33 h 42"/>
                  <a:gd name="T74" fmla="*/ 14 w 86"/>
                  <a:gd name="T75" fmla="*/ 36 h 42"/>
                  <a:gd name="T76" fmla="*/ 6 w 86"/>
                  <a:gd name="T77" fmla="*/ 39 h 42"/>
                  <a:gd name="T78" fmla="*/ 0 w 86"/>
                  <a:gd name="T79" fmla="*/ 41 h 42"/>
                  <a:gd name="T80" fmla="*/ 7 w 86"/>
                  <a:gd name="T81" fmla="*/ 40 h 42"/>
                  <a:gd name="T82" fmla="*/ 13 w 86"/>
                  <a:gd name="T83" fmla="*/ 39 h 42"/>
                  <a:gd name="T84" fmla="*/ 20 w 86"/>
                  <a:gd name="T85" fmla="*/ 35 h 42"/>
                  <a:gd name="T86" fmla="*/ 27 w 86"/>
                  <a:gd name="T87" fmla="*/ 33 h 42"/>
                  <a:gd name="T88" fmla="*/ 31 w 86"/>
                  <a:gd name="T89" fmla="*/ 31 h 42"/>
                  <a:gd name="T90" fmla="*/ 37 w 86"/>
                  <a:gd name="T91" fmla="*/ 28 h 42"/>
                  <a:gd name="T92" fmla="*/ 42 w 86"/>
                  <a:gd name="T93" fmla="*/ 25 h 42"/>
                  <a:gd name="T94" fmla="*/ 42 w 86"/>
                  <a:gd name="T95" fmla="*/ 26 h 42"/>
                  <a:gd name="T96" fmla="*/ 37 w 86"/>
                  <a:gd name="T97" fmla="*/ 28 h 42"/>
                  <a:gd name="T98" fmla="*/ 39 w 86"/>
                  <a:gd name="T99" fmla="*/ 30 h 42"/>
                  <a:gd name="T100" fmla="*/ 45 w 86"/>
                  <a:gd name="T101" fmla="*/ 28 h 42"/>
                  <a:gd name="T102" fmla="*/ 48 w 86"/>
                  <a:gd name="T103" fmla="*/ 25 h 42"/>
                  <a:gd name="T104" fmla="*/ 54 w 86"/>
                  <a:gd name="T105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6" h="42">
                    <a:moveTo>
                      <a:pt x="57" y="28"/>
                    </a:moveTo>
                    <a:cubicBezTo>
                      <a:pt x="57" y="28"/>
                      <a:pt x="57" y="28"/>
                      <a:pt x="58" y="28"/>
                    </a:cubicBezTo>
                    <a:cubicBezTo>
                      <a:pt x="58" y="28"/>
                      <a:pt x="58" y="29"/>
                      <a:pt x="59" y="29"/>
                    </a:cubicBezTo>
                    <a:cubicBezTo>
                      <a:pt x="59" y="29"/>
                      <a:pt x="60" y="29"/>
                      <a:pt x="60" y="29"/>
                    </a:cubicBezTo>
                    <a:cubicBezTo>
                      <a:pt x="61" y="29"/>
                      <a:pt x="61" y="29"/>
                      <a:pt x="61" y="30"/>
                    </a:cubicBezTo>
                    <a:cubicBezTo>
                      <a:pt x="61" y="30"/>
                      <a:pt x="61" y="30"/>
                      <a:pt x="62" y="30"/>
                    </a:cubicBezTo>
                    <a:cubicBezTo>
                      <a:pt x="62" y="31"/>
                      <a:pt x="62" y="30"/>
                      <a:pt x="62" y="30"/>
                    </a:cubicBezTo>
                    <a:cubicBezTo>
                      <a:pt x="63" y="31"/>
                      <a:pt x="62" y="31"/>
                      <a:pt x="63" y="31"/>
                    </a:cubicBezTo>
                    <a:cubicBezTo>
                      <a:pt x="63" y="31"/>
                      <a:pt x="63" y="31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4" y="32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3"/>
                      <a:pt x="65" y="33"/>
                      <a:pt x="65" y="33"/>
                    </a:cubicBezTo>
                    <a:cubicBezTo>
                      <a:pt x="65" y="33"/>
                      <a:pt x="65" y="33"/>
                      <a:pt x="64" y="33"/>
                    </a:cubicBezTo>
                    <a:cubicBezTo>
                      <a:pt x="64" y="33"/>
                      <a:pt x="63" y="33"/>
                      <a:pt x="63" y="33"/>
                    </a:cubicBezTo>
                    <a:cubicBezTo>
                      <a:pt x="63" y="34"/>
                      <a:pt x="64" y="34"/>
                      <a:pt x="63" y="35"/>
                    </a:cubicBezTo>
                    <a:cubicBezTo>
                      <a:pt x="63" y="35"/>
                      <a:pt x="63" y="36"/>
                      <a:pt x="63" y="36"/>
                    </a:cubicBezTo>
                    <a:cubicBezTo>
                      <a:pt x="63" y="37"/>
                      <a:pt x="62" y="38"/>
                      <a:pt x="63" y="38"/>
                    </a:cubicBezTo>
                    <a:cubicBezTo>
                      <a:pt x="63" y="38"/>
                      <a:pt x="63" y="38"/>
                      <a:pt x="64" y="38"/>
                    </a:cubicBezTo>
                    <a:cubicBezTo>
                      <a:pt x="64" y="38"/>
                      <a:pt x="64" y="37"/>
                      <a:pt x="65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6" y="36"/>
                      <a:pt x="66" y="35"/>
                      <a:pt x="66" y="35"/>
                    </a:cubicBezTo>
                    <a:cubicBezTo>
                      <a:pt x="66" y="35"/>
                      <a:pt x="67" y="35"/>
                      <a:pt x="67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8" y="34"/>
                      <a:pt x="68" y="33"/>
                    </a:cubicBezTo>
                    <a:cubicBezTo>
                      <a:pt x="68" y="33"/>
                      <a:pt x="67" y="33"/>
                      <a:pt x="67" y="33"/>
                    </a:cubicBezTo>
                    <a:cubicBezTo>
                      <a:pt x="67" y="32"/>
                      <a:pt x="68" y="32"/>
                      <a:pt x="68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8" y="34"/>
                      <a:pt x="68" y="34"/>
                      <a:pt x="68" y="35"/>
                    </a:cubicBezTo>
                    <a:cubicBezTo>
                      <a:pt x="68" y="35"/>
                      <a:pt x="68" y="35"/>
                      <a:pt x="68" y="36"/>
                    </a:cubicBezTo>
                    <a:cubicBezTo>
                      <a:pt x="69" y="36"/>
                      <a:pt x="69" y="36"/>
                      <a:pt x="69" y="37"/>
                    </a:cubicBezTo>
                    <a:cubicBezTo>
                      <a:pt x="69" y="37"/>
                      <a:pt x="69" y="37"/>
                      <a:pt x="69" y="38"/>
                    </a:cubicBezTo>
                    <a:cubicBezTo>
                      <a:pt x="69" y="38"/>
                      <a:pt x="68" y="39"/>
                      <a:pt x="68" y="39"/>
                    </a:cubicBezTo>
                    <a:cubicBezTo>
                      <a:pt x="68" y="40"/>
                      <a:pt x="67" y="40"/>
                      <a:pt x="67" y="40"/>
                    </a:cubicBezTo>
                    <a:cubicBezTo>
                      <a:pt x="67" y="40"/>
                      <a:pt x="68" y="40"/>
                      <a:pt x="68" y="41"/>
                    </a:cubicBezTo>
                    <a:cubicBezTo>
                      <a:pt x="68" y="41"/>
                      <a:pt x="68" y="41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2"/>
                      <a:pt x="69" y="42"/>
                      <a:pt x="69" y="42"/>
                    </a:cubicBezTo>
                    <a:cubicBezTo>
                      <a:pt x="69" y="41"/>
                      <a:pt x="70" y="41"/>
                      <a:pt x="71" y="41"/>
                    </a:cubicBezTo>
                    <a:cubicBezTo>
                      <a:pt x="71" y="41"/>
                      <a:pt x="71" y="40"/>
                      <a:pt x="71" y="40"/>
                    </a:cubicBezTo>
                    <a:cubicBezTo>
                      <a:pt x="72" y="39"/>
                      <a:pt x="72" y="39"/>
                      <a:pt x="72" y="38"/>
                    </a:cubicBezTo>
                    <a:cubicBezTo>
                      <a:pt x="72" y="38"/>
                      <a:pt x="71" y="38"/>
                      <a:pt x="71" y="38"/>
                    </a:cubicBezTo>
                    <a:cubicBezTo>
                      <a:pt x="71" y="37"/>
                      <a:pt x="71" y="37"/>
                      <a:pt x="70" y="37"/>
                    </a:cubicBezTo>
                    <a:cubicBezTo>
                      <a:pt x="70" y="37"/>
                      <a:pt x="70" y="36"/>
                      <a:pt x="70" y="36"/>
                    </a:cubicBezTo>
                    <a:cubicBezTo>
                      <a:pt x="70" y="35"/>
                      <a:pt x="70" y="35"/>
                      <a:pt x="71" y="35"/>
                    </a:cubicBezTo>
                    <a:cubicBezTo>
                      <a:pt x="71" y="35"/>
                      <a:pt x="71" y="34"/>
                      <a:pt x="71" y="34"/>
                    </a:cubicBezTo>
                    <a:cubicBezTo>
                      <a:pt x="71" y="34"/>
                      <a:pt x="71" y="33"/>
                      <a:pt x="71" y="33"/>
                    </a:cubicBezTo>
                    <a:cubicBezTo>
                      <a:pt x="71" y="32"/>
                      <a:pt x="71" y="32"/>
                      <a:pt x="70" y="32"/>
                    </a:cubicBezTo>
                    <a:cubicBezTo>
                      <a:pt x="70" y="32"/>
                      <a:pt x="70" y="31"/>
                      <a:pt x="70" y="31"/>
                    </a:cubicBezTo>
                    <a:cubicBezTo>
                      <a:pt x="70" y="31"/>
                      <a:pt x="70" y="30"/>
                      <a:pt x="71" y="30"/>
                    </a:cubicBezTo>
                    <a:cubicBezTo>
                      <a:pt x="71" y="30"/>
                      <a:pt x="71" y="29"/>
                      <a:pt x="71" y="29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30"/>
                      <a:pt x="67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5" y="31"/>
                      <a:pt x="65" y="31"/>
                      <a:pt x="64" y="31"/>
                    </a:cubicBezTo>
                    <a:cubicBezTo>
                      <a:pt x="64" y="31"/>
                      <a:pt x="65" y="30"/>
                      <a:pt x="65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5" y="28"/>
                      <a:pt x="65" y="28"/>
                      <a:pt x="65" y="27"/>
                    </a:cubicBezTo>
                    <a:cubicBezTo>
                      <a:pt x="65" y="27"/>
                      <a:pt x="65" y="27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26"/>
                      <a:pt x="65" y="26"/>
                      <a:pt x="64" y="25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4"/>
                      <a:pt x="64" y="23"/>
                      <a:pt x="65" y="23"/>
                    </a:cubicBezTo>
                    <a:cubicBezTo>
                      <a:pt x="66" y="22"/>
                      <a:pt x="66" y="22"/>
                      <a:pt x="67" y="21"/>
                    </a:cubicBezTo>
                    <a:cubicBezTo>
                      <a:pt x="67" y="20"/>
                      <a:pt x="68" y="20"/>
                      <a:pt x="69" y="19"/>
                    </a:cubicBezTo>
                    <a:cubicBezTo>
                      <a:pt x="70" y="17"/>
                      <a:pt x="71" y="17"/>
                      <a:pt x="72" y="15"/>
                    </a:cubicBezTo>
                    <a:cubicBezTo>
                      <a:pt x="74" y="14"/>
                      <a:pt x="75" y="13"/>
                      <a:pt x="77" y="11"/>
                    </a:cubicBezTo>
                    <a:cubicBezTo>
                      <a:pt x="77" y="11"/>
                      <a:pt x="78" y="11"/>
                      <a:pt x="78" y="10"/>
                    </a:cubicBezTo>
                    <a:cubicBezTo>
                      <a:pt x="79" y="9"/>
                      <a:pt x="80" y="8"/>
                      <a:pt x="82" y="7"/>
                    </a:cubicBezTo>
                    <a:cubicBezTo>
                      <a:pt x="84" y="6"/>
                      <a:pt x="84" y="5"/>
                      <a:pt x="86" y="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85" y="3"/>
                      <a:pt x="85" y="2"/>
                      <a:pt x="85" y="2"/>
                    </a:cubicBezTo>
                    <a:cubicBezTo>
                      <a:pt x="85" y="2"/>
                      <a:pt x="84" y="2"/>
                      <a:pt x="84" y="2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3" y="3"/>
                      <a:pt x="83" y="3"/>
                      <a:pt x="82" y="3"/>
                    </a:cubicBezTo>
                    <a:cubicBezTo>
                      <a:pt x="82" y="3"/>
                      <a:pt x="82" y="3"/>
                      <a:pt x="81" y="3"/>
                    </a:cubicBezTo>
                    <a:cubicBezTo>
                      <a:pt x="81" y="3"/>
                      <a:pt x="81" y="2"/>
                      <a:pt x="80" y="2"/>
                    </a:cubicBezTo>
                    <a:cubicBezTo>
                      <a:pt x="80" y="2"/>
                      <a:pt x="80" y="2"/>
                      <a:pt x="79" y="2"/>
                    </a:cubicBezTo>
                    <a:cubicBezTo>
                      <a:pt x="79" y="2"/>
                      <a:pt x="79" y="2"/>
                      <a:pt x="78" y="2"/>
                    </a:cubicBezTo>
                    <a:cubicBezTo>
                      <a:pt x="78" y="2"/>
                      <a:pt x="78" y="2"/>
                      <a:pt x="77" y="2"/>
                    </a:cubicBezTo>
                    <a:cubicBezTo>
                      <a:pt x="77" y="2"/>
                      <a:pt x="76" y="2"/>
                      <a:pt x="76" y="2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4" y="1"/>
                      <a:pt x="74" y="2"/>
                      <a:pt x="73" y="2"/>
                    </a:cubicBezTo>
                    <a:cubicBezTo>
                      <a:pt x="73" y="2"/>
                      <a:pt x="72" y="2"/>
                      <a:pt x="72" y="2"/>
                    </a:cubicBezTo>
                    <a:cubicBezTo>
                      <a:pt x="72" y="2"/>
                      <a:pt x="71" y="2"/>
                      <a:pt x="71" y="2"/>
                    </a:cubicBezTo>
                    <a:cubicBezTo>
                      <a:pt x="70" y="2"/>
                      <a:pt x="70" y="1"/>
                      <a:pt x="70" y="1"/>
                    </a:cubicBezTo>
                    <a:cubicBezTo>
                      <a:pt x="69" y="1"/>
                      <a:pt x="69" y="1"/>
                      <a:pt x="68" y="1"/>
                    </a:cubicBezTo>
                    <a:cubicBezTo>
                      <a:pt x="68" y="1"/>
                      <a:pt x="68" y="1"/>
                      <a:pt x="67" y="1"/>
                    </a:cubicBezTo>
                    <a:cubicBezTo>
                      <a:pt x="67" y="1"/>
                      <a:pt x="67" y="0"/>
                      <a:pt x="66" y="0"/>
                    </a:cubicBezTo>
                    <a:cubicBezTo>
                      <a:pt x="66" y="0"/>
                      <a:pt x="66" y="0"/>
                      <a:pt x="65" y="0"/>
                    </a:cubicBezTo>
                    <a:cubicBezTo>
                      <a:pt x="65" y="0"/>
                      <a:pt x="64" y="0"/>
                      <a:pt x="64" y="0"/>
                    </a:cubicBezTo>
                    <a:cubicBezTo>
                      <a:pt x="64" y="0"/>
                      <a:pt x="63" y="0"/>
                      <a:pt x="63" y="0"/>
                    </a:cubicBezTo>
                    <a:cubicBezTo>
                      <a:pt x="63" y="0"/>
                      <a:pt x="63" y="1"/>
                      <a:pt x="62" y="1"/>
                    </a:cubicBezTo>
                    <a:cubicBezTo>
                      <a:pt x="61" y="1"/>
                      <a:pt x="61" y="1"/>
                      <a:pt x="60" y="1"/>
                    </a:cubicBezTo>
                    <a:cubicBezTo>
                      <a:pt x="60" y="1"/>
                      <a:pt x="60" y="1"/>
                      <a:pt x="59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5" y="2"/>
                      <a:pt x="55" y="2"/>
                      <a:pt x="54" y="2"/>
                    </a:cubicBezTo>
                    <a:cubicBezTo>
                      <a:pt x="54" y="2"/>
                      <a:pt x="53" y="2"/>
                      <a:pt x="53" y="2"/>
                    </a:cubicBezTo>
                    <a:cubicBezTo>
                      <a:pt x="53" y="1"/>
                      <a:pt x="52" y="2"/>
                      <a:pt x="52" y="2"/>
                    </a:cubicBezTo>
                    <a:cubicBezTo>
                      <a:pt x="51" y="2"/>
                      <a:pt x="51" y="2"/>
                      <a:pt x="50" y="2"/>
                    </a:cubicBezTo>
                    <a:cubicBezTo>
                      <a:pt x="50" y="3"/>
                      <a:pt x="49" y="3"/>
                      <a:pt x="48" y="3"/>
                    </a:cubicBezTo>
                    <a:cubicBezTo>
                      <a:pt x="48" y="3"/>
                      <a:pt x="47" y="3"/>
                      <a:pt x="47" y="3"/>
                    </a:cubicBezTo>
                    <a:cubicBezTo>
                      <a:pt x="47" y="3"/>
                      <a:pt x="46" y="3"/>
                      <a:pt x="46" y="3"/>
                    </a:cubicBezTo>
                    <a:cubicBezTo>
                      <a:pt x="46" y="3"/>
                      <a:pt x="46" y="4"/>
                      <a:pt x="45" y="4"/>
                    </a:cubicBezTo>
                    <a:cubicBezTo>
                      <a:pt x="45" y="4"/>
                      <a:pt x="45" y="5"/>
                      <a:pt x="44" y="5"/>
                    </a:cubicBezTo>
                    <a:cubicBezTo>
                      <a:pt x="44" y="5"/>
                      <a:pt x="42" y="6"/>
                      <a:pt x="42" y="6"/>
                    </a:cubicBezTo>
                    <a:cubicBezTo>
                      <a:pt x="42" y="6"/>
                      <a:pt x="42" y="5"/>
                      <a:pt x="42" y="5"/>
                    </a:cubicBezTo>
                    <a:cubicBezTo>
                      <a:pt x="41" y="5"/>
                      <a:pt x="41" y="6"/>
                      <a:pt x="41" y="6"/>
                    </a:cubicBezTo>
                    <a:cubicBezTo>
                      <a:pt x="41" y="6"/>
                      <a:pt x="40" y="6"/>
                      <a:pt x="40" y="6"/>
                    </a:cubicBezTo>
                    <a:cubicBezTo>
                      <a:pt x="40" y="6"/>
                      <a:pt x="39" y="6"/>
                      <a:pt x="39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6" y="7"/>
                      <a:pt x="35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7" y="9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1"/>
                      <a:pt x="38" y="11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7" y="13"/>
                      <a:pt x="37" y="12"/>
                      <a:pt x="37" y="12"/>
                    </a:cubicBezTo>
                    <a:cubicBezTo>
                      <a:pt x="36" y="12"/>
                      <a:pt x="36" y="12"/>
                      <a:pt x="35" y="12"/>
                    </a:cubicBezTo>
                    <a:cubicBezTo>
                      <a:pt x="35" y="13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4" y="12"/>
                    </a:cubicBezTo>
                    <a:cubicBezTo>
                      <a:pt x="34" y="12"/>
                      <a:pt x="35" y="12"/>
                      <a:pt x="35" y="12"/>
                    </a:cubicBezTo>
                    <a:cubicBezTo>
                      <a:pt x="35" y="12"/>
                      <a:pt x="36" y="12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4" y="11"/>
                      <a:pt x="34" y="11"/>
                      <a:pt x="33" y="11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2" y="11"/>
                      <a:pt x="31" y="11"/>
                      <a:pt x="31" y="12"/>
                    </a:cubicBezTo>
                    <a:cubicBezTo>
                      <a:pt x="31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29" y="13"/>
                    </a:cubicBezTo>
                    <a:cubicBezTo>
                      <a:pt x="29" y="13"/>
                      <a:pt x="28" y="12"/>
                      <a:pt x="28" y="12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6" y="13"/>
                      <a:pt x="26" y="13"/>
                    </a:cubicBezTo>
                    <a:cubicBezTo>
                      <a:pt x="25" y="13"/>
                      <a:pt x="25" y="13"/>
                      <a:pt x="25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6" y="14"/>
                      <a:pt x="26" y="15"/>
                    </a:cubicBezTo>
                    <a:cubicBezTo>
                      <a:pt x="26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6" y="16"/>
                      <a:pt x="26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6"/>
                    </a:cubicBezTo>
                    <a:cubicBezTo>
                      <a:pt x="31" y="17"/>
                      <a:pt x="32" y="15"/>
                      <a:pt x="32" y="16"/>
                    </a:cubicBezTo>
                    <a:cubicBezTo>
                      <a:pt x="32" y="16"/>
                      <a:pt x="31" y="16"/>
                      <a:pt x="31" y="16"/>
                    </a:cubicBezTo>
                    <a:cubicBezTo>
                      <a:pt x="31" y="17"/>
                      <a:pt x="32" y="17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8"/>
                      <a:pt x="30" y="17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8"/>
                      <a:pt x="29" y="19"/>
                      <a:pt x="28" y="19"/>
                    </a:cubicBezTo>
                    <a:cubicBezTo>
                      <a:pt x="28" y="19"/>
                      <a:pt x="27" y="19"/>
                      <a:pt x="27" y="19"/>
                    </a:cubicBezTo>
                    <a:cubicBezTo>
                      <a:pt x="26" y="20"/>
                      <a:pt x="26" y="20"/>
                      <a:pt x="25" y="20"/>
                    </a:cubicBezTo>
                    <a:cubicBezTo>
                      <a:pt x="25" y="20"/>
                      <a:pt x="25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1" y="20"/>
                      <a:pt x="21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2"/>
                      <a:pt x="20" y="22"/>
                      <a:pt x="19" y="22"/>
                    </a:cubicBezTo>
                    <a:cubicBezTo>
                      <a:pt x="19" y="22"/>
                      <a:pt x="18" y="22"/>
                      <a:pt x="18" y="22"/>
                    </a:cubicBezTo>
                    <a:cubicBezTo>
                      <a:pt x="17" y="22"/>
                      <a:pt x="17" y="23"/>
                      <a:pt x="16" y="23"/>
                    </a:cubicBezTo>
                    <a:cubicBezTo>
                      <a:pt x="16" y="23"/>
                      <a:pt x="16" y="23"/>
                      <a:pt x="16" y="24"/>
                    </a:cubicBezTo>
                    <a:cubicBezTo>
                      <a:pt x="15" y="24"/>
                      <a:pt x="15" y="2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6"/>
                    </a:cubicBezTo>
                    <a:cubicBezTo>
                      <a:pt x="14" y="26"/>
                      <a:pt x="14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7"/>
                    </a:cubicBezTo>
                    <a:cubicBezTo>
                      <a:pt x="12" y="27"/>
                      <a:pt x="13" y="27"/>
                      <a:pt x="13" y="28"/>
                    </a:cubicBezTo>
                    <a:cubicBezTo>
                      <a:pt x="13" y="28"/>
                      <a:pt x="13" y="28"/>
                      <a:pt x="13" y="29"/>
                    </a:cubicBezTo>
                    <a:cubicBezTo>
                      <a:pt x="13" y="29"/>
                      <a:pt x="13" y="29"/>
                      <a:pt x="14" y="29"/>
                    </a:cubicBezTo>
                    <a:cubicBezTo>
                      <a:pt x="14" y="29"/>
                      <a:pt x="14" y="28"/>
                      <a:pt x="15" y="28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6" y="28"/>
                      <a:pt x="17" y="28"/>
                      <a:pt x="17" y="28"/>
                    </a:cubicBezTo>
                    <a:cubicBezTo>
                      <a:pt x="17" y="28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0"/>
                      <a:pt x="15" y="29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4" y="32"/>
                      <a:pt x="14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8" y="31"/>
                      <a:pt x="19" y="31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9" y="33"/>
                    </a:cubicBezTo>
                    <a:cubicBezTo>
                      <a:pt x="19" y="33"/>
                      <a:pt x="19" y="33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2" y="31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1" y="32"/>
                      <a:pt x="22" y="33"/>
                      <a:pt x="21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19" y="34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8" y="35"/>
                    </a:cubicBezTo>
                    <a:cubicBezTo>
                      <a:pt x="18" y="35"/>
                      <a:pt x="17" y="35"/>
                      <a:pt x="17" y="35"/>
                    </a:cubicBezTo>
                    <a:cubicBezTo>
                      <a:pt x="16" y="35"/>
                      <a:pt x="16" y="35"/>
                      <a:pt x="15" y="35"/>
                    </a:cubicBezTo>
                    <a:cubicBezTo>
                      <a:pt x="15" y="36"/>
                      <a:pt x="15" y="36"/>
                      <a:pt x="14" y="36"/>
                    </a:cubicBezTo>
                    <a:cubicBezTo>
                      <a:pt x="14" y="37"/>
                      <a:pt x="14" y="36"/>
                      <a:pt x="13" y="36"/>
                    </a:cubicBezTo>
                    <a:cubicBezTo>
                      <a:pt x="13" y="37"/>
                      <a:pt x="12" y="37"/>
                      <a:pt x="12" y="37"/>
                    </a:cubicBezTo>
                    <a:cubicBezTo>
                      <a:pt x="11" y="37"/>
                      <a:pt x="11" y="37"/>
                      <a:pt x="11" y="38"/>
                    </a:cubicBezTo>
                    <a:cubicBezTo>
                      <a:pt x="10" y="38"/>
                      <a:pt x="10" y="38"/>
                      <a:pt x="9" y="38"/>
                    </a:cubicBezTo>
                    <a:cubicBezTo>
                      <a:pt x="8" y="38"/>
                      <a:pt x="8" y="39"/>
                      <a:pt x="7" y="39"/>
                    </a:cubicBezTo>
                    <a:cubicBezTo>
                      <a:pt x="7" y="39"/>
                      <a:pt x="6" y="38"/>
                      <a:pt x="6" y="39"/>
                    </a:cubicBezTo>
                    <a:cubicBezTo>
                      <a:pt x="6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4" y="39"/>
                    </a:cubicBezTo>
                    <a:cubicBezTo>
                      <a:pt x="3" y="40"/>
                      <a:pt x="3" y="39"/>
                      <a:pt x="2" y="40"/>
                    </a:cubicBezTo>
                    <a:cubicBezTo>
                      <a:pt x="2" y="40"/>
                      <a:pt x="2" y="40"/>
                      <a:pt x="1" y="40"/>
                    </a:cubicBezTo>
                    <a:cubicBezTo>
                      <a:pt x="1" y="40"/>
                      <a:pt x="1" y="40"/>
                      <a:pt x="1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1" y="42"/>
                    </a:cubicBezTo>
                    <a:cubicBezTo>
                      <a:pt x="1" y="42"/>
                      <a:pt x="2" y="42"/>
                      <a:pt x="2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41"/>
                      <a:pt x="4" y="41"/>
                      <a:pt x="5" y="40"/>
                    </a:cubicBezTo>
                    <a:cubicBezTo>
                      <a:pt x="5" y="40"/>
                      <a:pt x="5" y="40"/>
                      <a:pt x="6" y="40"/>
                    </a:cubicBezTo>
                    <a:cubicBezTo>
                      <a:pt x="6" y="40"/>
                      <a:pt x="6" y="40"/>
                      <a:pt x="7" y="40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8" y="40"/>
                      <a:pt x="8" y="40"/>
                      <a:pt x="9" y="40"/>
                    </a:cubicBezTo>
                    <a:cubicBezTo>
                      <a:pt x="9" y="40"/>
                      <a:pt x="10" y="40"/>
                      <a:pt x="10" y="40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5" y="37"/>
                      <a:pt x="15" y="37"/>
                      <a:pt x="16" y="37"/>
                    </a:cubicBezTo>
                    <a:cubicBezTo>
                      <a:pt x="16" y="37"/>
                      <a:pt x="17" y="37"/>
                      <a:pt x="17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6"/>
                      <a:pt x="20" y="36"/>
                    </a:cubicBez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1" y="35"/>
                      <a:pt x="21" y="35"/>
                    </a:cubicBezTo>
                    <a:cubicBezTo>
                      <a:pt x="22" y="35"/>
                      <a:pt x="22" y="35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4"/>
                      <a:pt x="25" y="33"/>
                    </a:cubicBezTo>
                    <a:cubicBezTo>
                      <a:pt x="26" y="33"/>
                      <a:pt x="26" y="33"/>
                      <a:pt x="27" y="33"/>
                    </a:cubicBezTo>
                    <a:cubicBezTo>
                      <a:pt x="27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9" y="32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2"/>
                      <a:pt x="30" y="31"/>
                      <a:pt x="30" y="31"/>
                    </a:cubicBezTo>
                    <a:cubicBezTo>
                      <a:pt x="31" y="31"/>
                      <a:pt x="31" y="32"/>
                      <a:pt x="31" y="31"/>
                    </a:cubicBezTo>
                    <a:cubicBezTo>
                      <a:pt x="32" y="31"/>
                      <a:pt x="31" y="31"/>
                      <a:pt x="31" y="30"/>
                    </a:cubicBezTo>
                    <a:cubicBezTo>
                      <a:pt x="31" y="30"/>
                      <a:pt x="31" y="30"/>
                      <a:pt x="32" y="30"/>
                    </a:cubicBezTo>
                    <a:cubicBezTo>
                      <a:pt x="32" y="29"/>
                      <a:pt x="33" y="29"/>
                      <a:pt x="33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6" y="29"/>
                      <a:pt x="36" y="29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9" y="27"/>
                      <a:pt x="39" y="26"/>
                      <a:pt x="39" y="26"/>
                    </a:cubicBezTo>
                    <a:cubicBezTo>
                      <a:pt x="40" y="26"/>
                      <a:pt x="40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2" y="25"/>
                    </a:cubicBezTo>
                    <a:cubicBezTo>
                      <a:pt x="42" y="25"/>
                      <a:pt x="42" y="25"/>
                      <a:pt x="43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4" y="25"/>
                      <a:pt x="44" y="24"/>
                      <a:pt x="44" y="25"/>
                    </a:cubicBezTo>
                    <a:cubicBezTo>
                      <a:pt x="45" y="25"/>
                      <a:pt x="44" y="25"/>
                      <a:pt x="44" y="25"/>
                    </a:cubicBezTo>
                    <a:cubicBezTo>
                      <a:pt x="44" y="26"/>
                      <a:pt x="44" y="26"/>
                      <a:pt x="43" y="26"/>
                    </a:cubicBezTo>
                    <a:cubicBezTo>
                      <a:pt x="43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9" y="28"/>
                      <a:pt x="39" y="28"/>
                      <a:pt x="39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1"/>
                      <a:pt x="36" y="30"/>
                      <a:pt x="36" y="30"/>
                    </a:cubicBezTo>
                    <a:cubicBezTo>
                      <a:pt x="37" y="31"/>
                      <a:pt x="37" y="31"/>
                      <a:pt x="38" y="30"/>
                    </a:cubicBezTo>
                    <a:cubicBezTo>
                      <a:pt x="38" y="30"/>
                      <a:pt x="38" y="30"/>
                      <a:pt x="39" y="30"/>
                    </a:cubicBezTo>
                    <a:cubicBezTo>
                      <a:pt x="39" y="30"/>
                      <a:pt x="39" y="29"/>
                      <a:pt x="40" y="29"/>
                    </a:cubicBezTo>
                    <a:cubicBezTo>
                      <a:pt x="40" y="29"/>
                      <a:pt x="41" y="29"/>
                      <a:pt x="41" y="29"/>
                    </a:cubicBezTo>
                    <a:cubicBezTo>
                      <a:pt x="41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8"/>
                    </a:cubicBezTo>
                    <a:cubicBezTo>
                      <a:pt x="43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5" y="28"/>
                    </a:cubicBezTo>
                    <a:cubicBezTo>
                      <a:pt x="45" y="28"/>
                      <a:pt x="46" y="28"/>
                      <a:pt x="46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8"/>
                      <a:pt x="52" y="28"/>
                      <a:pt x="53" y="28"/>
                    </a:cubicBezTo>
                    <a:cubicBezTo>
                      <a:pt x="54" y="28"/>
                      <a:pt x="54" y="28"/>
                      <a:pt x="54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6" y="28"/>
                      <a:pt x="56" y="28"/>
                      <a:pt x="57" y="2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435"/>
              <p:cNvSpPr>
                <a:spLocks/>
              </p:cNvSpPr>
              <p:nvPr/>
            </p:nvSpPr>
            <p:spPr bwMode="auto">
              <a:xfrm>
                <a:off x="1073151" y="1550989"/>
                <a:ext cx="1501775" cy="757238"/>
              </a:xfrm>
              <a:custGeom>
                <a:avLst/>
                <a:gdLst>
                  <a:gd name="T0" fmla="*/ 34 w 139"/>
                  <a:gd name="T1" fmla="*/ 52 h 70"/>
                  <a:gd name="T2" fmla="*/ 37 w 139"/>
                  <a:gd name="T3" fmla="*/ 58 h 70"/>
                  <a:gd name="T4" fmla="*/ 44 w 139"/>
                  <a:gd name="T5" fmla="*/ 56 h 70"/>
                  <a:gd name="T6" fmla="*/ 46 w 139"/>
                  <a:gd name="T7" fmla="*/ 62 h 70"/>
                  <a:gd name="T8" fmla="*/ 51 w 139"/>
                  <a:gd name="T9" fmla="*/ 67 h 70"/>
                  <a:gd name="T10" fmla="*/ 52 w 139"/>
                  <a:gd name="T11" fmla="*/ 63 h 70"/>
                  <a:gd name="T12" fmla="*/ 57 w 139"/>
                  <a:gd name="T13" fmla="*/ 59 h 70"/>
                  <a:gd name="T14" fmla="*/ 63 w 139"/>
                  <a:gd name="T15" fmla="*/ 56 h 70"/>
                  <a:gd name="T16" fmla="*/ 68 w 139"/>
                  <a:gd name="T17" fmla="*/ 58 h 70"/>
                  <a:gd name="T18" fmla="*/ 73 w 139"/>
                  <a:gd name="T19" fmla="*/ 58 h 70"/>
                  <a:gd name="T20" fmla="*/ 75 w 139"/>
                  <a:gd name="T21" fmla="*/ 54 h 70"/>
                  <a:gd name="T22" fmla="*/ 82 w 139"/>
                  <a:gd name="T23" fmla="*/ 55 h 70"/>
                  <a:gd name="T24" fmla="*/ 87 w 139"/>
                  <a:gd name="T25" fmla="*/ 56 h 70"/>
                  <a:gd name="T26" fmla="*/ 89 w 139"/>
                  <a:gd name="T27" fmla="*/ 62 h 70"/>
                  <a:gd name="T28" fmla="*/ 91 w 139"/>
                  <a:gd name="T29" fmla="*/ 69 h 70"/>
                  <a:gd name="T30" fmla="*/ 94 w 139"/>
                  <a:gd name="T31" fmla="*/ 64 h 70"/>
                  <a:gd name="T32" fmla="*/ 93 w 139"/>
                  <a:gd name="T33" fmla="*/ 56 h 70"/>
                  <a:gd name="T34" fmla="*/ 96 w 139"/>
                  <a:gd name="T35" fmla="*/ 48 h 70"/>
                  <a:gd name="T36" fmla="*/ 102 w 139"/>
                  <a:gd name="T37" fmla="*/ 44 h 70"/>
                  <a:gd name="T38" fmla="*/ 108 w 139"/>
                  <a:gd name="T39" fmla="*/ 40 h 70"/>
                  <a:gd name="T40" fmla="*/ 110 w 139"/>
                  <a:gd name="T41" fmla="*/ 36 h 70"/>
                  <a:gd name="T42" fmla="*/ 110 w 139"/>
                  <a:gd name="T43" fmla="*/ 31 h 70"/>
                  <a:gd name="T44" fmla="*/ 111 w 139"/>
                  <a:gd name="T45" fmla="*/ 33 h 70"/>
                  <a:gd name="T46" fmla="*/ 114 w 139"/>
                  <a:gd name="T47" fmla="*/ 31 h 70"/>
                  <a:gd name="T48" fmla="*/ 118 w 139"/>
                  <a:gd name="T49" fmla="*/ 26 h 70"/>
                  <a:gd name="T50" fmla="*/ 122 w 139"/>
                  <a:gd name="T51" fmla="*/ 24 h 70"/>
                  <a:gd name="T52" fmla="*/ 129 w 139"/>
                  <a:gd name="T53" fmla="*/ 22 h 70"/>
                  <a:gd name="T54" fmla="*/ 128 w 139"/>
                  <a:gd name="T55" fmla="*/ 18 h 70"/>
                  <a:gd name="T56" fmla="*/ 133 w 139"/>
                  <a:gd name="T57" fmla="*/ 15 h 70"/>
                  <a:gd name="T58" fmla="*/ 138 w 139"/>
                  <a:gd name="T59" fmla="*/ 13 h 70"/>
                  <a:gd name="T60" fmla="*/ 137 w 139"/>
                  <a:gd name="T61" fmla="*/ 6 h 70"/>
                  <a:gd name="T62" fmla="*/ 131 w 139"/>
                  <a:gd name="T63" fmla="*/ 11 h 70"/>
                  <a:gd name="T64" fmla="*/ 124 w 139"/>
                  <a:gd name="T65" fmla="*/ 13 h 70"/>
                  <a:gd name="T66" fmla="*/ 116 w 139"/>
                  <a:gd name="T67" fmla="*/ 14 h 70"/>
                  <a:gd name="T68" fmla="*/ 110 w 139"/>
                  <a:gd name="T69" fmla="*/ 16 h 70"/>
                  <a:gd name="T70" fmla="*/ 107 w 139"/>
                  <a:gd name="T71" fmla="*/ 18 h 70"/>
                  <a:gd name="T72" fmla="*/ 101 w 139"/>
                  <a:gd name="T73" fmla="*/ 20 h 70"/>
                  <a:gd name="T74" fmla="*/ 98 w 139"/>
                  <a:gd name="T75" fmla="*/ 21 h 70"/>
                  <a:gd name="T76" fmla="*/ 102 w 139"/>
                  <a:gd name="T77" fmla="*/ 17 h 70"/>
                  <a:gd name="T78" fmla="*/ 105 w 139"/>
                  <a:gd name="T79" fmla="*/ 13 h 70"/>
                  <a:gd name="T80" fmla="*/ 109 w 139"/>
                  <a:gd name="T81" fmla="*/ 12 h 70"/>
                  <a:gd name="T82" fmla="*/ 102 w 139"/>
                  <a:gd name="T83" fmla="*/ 8 h 70"/>
                  <a:gd name="T84" fmla="*/ 101 w 139"/>
                  <a:gd name="T85" fmla="*/ 6 h 70"/>
                  <a:gd name="T86" fmla="*/ 99 w 139"/>
                  <a:gd name="T87" fmla="*/ 2 h 70"/>
                  <a:gd name="T88" fmla="*/ 94 w 139"/>
                  <a:gd name="T89" fmla="*/ 2 h 70"/>
                  <a:gd name="T90" fmla="*/ 90 w 139"/>
                  <a:gd name="T91" fmla="*/ 4 h 70"/>
                  <a:gd name="T92" fmla="*/ 85 w 139"/>
                  <a:gd name="T93" fmla="*/ 3 h 70"/>
                  <a:gd name="T94" fmla="*/ 81 w 139"/>
                  <a:gd name="T95" fmla="*/ 1 h 70"/>
                  <a:gd name="T96" fmla="*/ 18 w 139"/>
                  <a:gd name="T97" fmla="*/ 1 h 70"/>
                  <a:gd name="T98" fmla="*/ 15 w 139"/>
                  <a:gd name="T99" fmla="*/ 3 h 70"/>
                  <a:gd name="T100" fmla="*/ 12 w 139"/>
                  <a:gd name="T101" fmla="*/ 6 h 70"/>
                  <a:gd name="T102" fmla="*/ 7 w 139"/>
                  <a:gd name="T103" fmla="*/ 14 h 70"/>
                  <a:gd name="T104" fmla="*/ 3 w 139"/>
                  <a:gd name="T105" fmla="*/ 19 h 70"/>
                  <a:gd name="T106" fmla="*/ 0 w 139"/>
                  <a:gd name="T107" fmla="*/ 28 h 70"/>
                  <a:gd name="T108" fmla="*/ 0 w 139"/>
                  <a:gd name="T109" fmla="*/ 34 h 70"/>
                  <a:gd name="T110" fmla="*/ 0 w 139"/>
                  <a:gd name="T111" fmla="*/ 37 h 70"/>
                  <a:gd name="T112" fmla="*/ 4 w 139"/>
                  <a:gd name="T113" fmla="*/ 43 h 70"/>
                  <a:gd name="T114" fmla="*/ 8 w 139"/>
                  <a:gd name="T115" fmla="*/ 47 h 70"/>
                  <a:gd name="T116" fmla="*/ 13 w 139"/>
                  <a:gd name="T117" fmla="*/ 49 h 70"/>
                  <a:gd name="T118" fmla="*/ 18 w 139"/>
                  <a:gd name="T119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9" h="70">
                    <a:moveTo>
                      <a:pt x="21" y="52"/>
                    </a:move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5"/>
                      <a:pt x="35" y="55"/>
                      <a:pt x="35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7" y="57"/>
                      <a:pt x="37" y="58"/>
                      <a:pt x="37" y="58"/>
                    </a:cubicBezTo>
                    <a:cubicBezTo>
                      <a:pt x="38" y="58"/>
                      <a:pt x="38" y="58"/>
                      <a:pt x="39" y="58"/>
                    </a:cubicBezTo>
                    <a:cubicBezTo>
                      <a:pt x="39" y="58"/>
                      <a:pt x="39" y="58"/>
                      <a:pt x="39" y="57"/>
                    </a:cubicBezTo>
                    <a:cubicBezTo>
                      <a:pt x="40" y="57"/>
                      <a:pt x="39" y="57"/>
                      <a:pt x="40" y="5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2" y="56"/>
                      <a:pt x="42" y="56"/>
                      <a:pt x="43" y="56"/>
                    </a:cubicBezTo>
                    <a:cubicBezTo>
                      <a:pt x="43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8"/>
                      <a:pt x="44" y="58"/>
                      <a:pt x="45" y="58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60"/>
                      <a:pt x="45" y="60"/>
                      <a:pt x="45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1"/>
                      <a:pt x="46" y="61"/>
                      <a:pt x="46" y="61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46" y="63"/>
                      <a:pt x="46" y="63"/>
                      <a:pt x="46" y="63"/>
                    </a:cubicBezTo>
                    <a:cubicBezTo>
                      <a:pt x="46" y="64"/>
                      <a:pt x="47" y="64"/>
                      <a:pt x="47" y="64"/>
                    </a:cubicBezTo>
                    <a:cubicBezTo>
                      <a:pt x="47" y="65"/>
                      <a:pt x="46" y="65"/>
                      <a:pt x="46" y="65"/>
                    </a:cubicBezTo>
                    <a:cubicBezTo>
                      <a:pt x="46" y="65"/>
                      <a:pt x="47" y="66"/>
                      <a:pt x="47" y="66"/>
                    </a:cubicBezTo>
                    <a:cubicBezTo>
                      <a:pt x="48" y="66"/>
                      <a:pt x="48" y="66"/>
                      <a:pt x="49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2" y="66"/>
                    </a:cubicBezTo>
                    <a:cubicBezTo>
                      <a:pt x="52" y="66"/>
                      <a:pt x="52" y="65"/>
                      <a:pt x="52" y="64"/>
                    </a:cubicBezTo>
                    <a:cubicBezTo>
                      <a:pt x="52" y="64"/>
                      <a:pt x="52" y="64"/>
                      <a:pt x="51" y="64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2" y="62"/>
                      <a:pt x="52" y="62"/>
                    </a:cubicBezTo>
                    <a:cubicBezTo>
                      <a:pt x="53" y="62"/>
                      <a:pt x="53" y="62"/>
                      <a:pt x="53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5" y="61"/>
                      <a:pt x="55" y="61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6" y="60"/>
                    </a:cubicBezTo>
                    <a:cubicBezTo>
                      <a:pt x="56" y="60"/>
                      <a:pt x="56" y="60"/>
                      <a:pt x="57" y="59"/>
                    </a:cubicBezTo>
                    <a:cubicBezTo>
                      <a:pt x="57" y="59"/>
                      <a:pt x="57" y="59"/>
                      <a:pt x="57" y="59"/>
                    </a:cubicBezTo>
                    <a:cubicBezTo>
                      <a:pt x="58" y="58"/>
                      <a:pt x="58" y="58"/>
                      <a:pt x="59" y="58"/>
                    </a:cubicBezTo>
                    <a:cubicBezTo>
                      <a:pt x="59" y="58"/>
                      <a:pt x="60" y="58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7"/>
                      <a:pt x="61" y="57"/>
                      <a:pt x="61" y="56"/>
                    </a:cubicBezTo>
                    <a:cubicBezTo>
                      <a:pt x="62" y="56"/>
                      <a:pt x="62" y="56"/>
                      <a:pt x="63" y="56"/>
                    </a:cubicBezTo>
                    <a:cubicBezTo>
                      <a:pt x="63" y="56"/>
                      <a:pt x="63" y="56"/>
                      <a:pt x="64" y="56"/>
                    </a:cubicBezTo>
                    <a:cubicBezTo>
                      <a:pt x="64" y="56"/>
                      <a:pt x="64" y="56"/>
                      <a:pt x="64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6" y="56"/>
                      <a:pt x="67" y="56"/>
                      <a:pt x="67" y="56"/>
                    </a:cubicBezTo>
                    <a:cubicBezTo>
                      <a:pt x="67" y="56"/>
                      <a:pt x="67" y="57"/>
                      <a:pt x="68" y="57"/>
                    </a:cubicBezTo>
                    <a:cubicBezTo>
                      <a:pt x="68" y="57"/>
                      <a:pt x="67" y="58"/>
                      <a:pt x="68" y="58"/>
                    </a:cubicBezTo>
                    <a:cubicBezTo>
                      <a:pt x="68" y="58"/>
                      <a:pt x="69" y="58"/>
                      <a:pt x="69" y="58"/>
                    </a:cubicBezTo>
                    <a:cubicBezTo>
                      <a:pt x="69" y="58"/>
                      <a:pt x="70" y="58"/>
                      <a:pt x="70" y="58"/>
                    </a:cubicBezTo>
                    <a:cubicBezTo>
                      <a:pt x="70" y="58"/>
                      <a:pt x="70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59"/>
                      <a:pt x="74" y="58"/>
                    </a:cubicBezTo>
                    <a:cubicBezTo>
                      <a:pt x="74" y="58"/>
                      <a:pt x="74" y="58"/>
                      <a:pt x="73" y="58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6"/>
                      <a:pt x="73" y="56"/>
                      <a:pt x="73" y="56"/>
                    </a:cubicBezTo>
                    <a:cubicBezTo>
                      <a:pt x="73" y="56"/>
                      <a:pt x="73" y="56"/>
                      <a:pt x="72" y="56"/>
                    </a:cubicBezTo>
                    <a:cubicBezTo>
                      <a:pt x="72" y="55"/>
                      <a:pt x="72" y="55"/>
                      <a:pt x="72" y="55"/>
                    </a:cubicBezTo>
                    <a:cubicBezTo>
                      <a:pt x="72" y="55"/>
                      <a:pt x="72" y="55"/>
                      <a:pt x="73" y="55"/>
                    </a:cubicBezTo>
                    <a:cubicBezTo>
                      <a:pt x="73" y="54"/>
                      <a:pt x="73" y="54"/>
                      <a:pt x="74" y="54"/>
                    </a:cubicBezTo>
                    <a:cubicBezTo>
                      <a:pt x="74" y="54"/>
                      <a:pt x="74" y="54"/>
                      <a:pt x="75" y="54"/>
                    </a:cubicBezTo>
                    <a:cubicBezTo>
                      <a:pt x="76" y="54"/>
                      <a:pt x="76" y="54"/>
                      <a:pt x="77" y="54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8" y="55"/>
                    </a:cubicBezTo>
                    <a:cubicBezTo>
                      <a:pt x="78" y="55"/>
                      <a:pt x="78" y="55"/>
                      <a:pt x="79" y="55"/>
                    </a:cubicBezTo>
                    <a:cubicBezTo>
                      <a:pt x="79" y="54"/>
                      <a:pt x="80" y="54"/>
                      <a:pt x="80" y="54"/>
                    </a:cubicBezTo>
                    <a:cubicBezTo>
                      <a:pt x="81" y="54"/>
                      <a:pt x="81" y="55"/>
                      <a:pt x="81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6"/>
                      <a:pt x="82" y="56"/>
                    </a:cubicBezTo>
                    <a:cubicBezTo>
                      <a:pt x="83" y="57"/>
                      <a:pt x="83" y="56"/>
                      <a:pt x="84" y="56"/>
                    </a:cubicBezTo>
                    <a:cubicBezTo>
                      <a:pt x="84" y="56"/>
                      <a:pt x="84" y="56"/>
                      <a:pt x="85" y="56"/>
                    </a:cubicBezTo>
                    <a:cubicBezTo>
                      <a:pt x="85" y="56"/>
                      <a:pt x="85" y="56"/>
                      <a:pt x="85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7" y="55"/>
                      <a:pt x="87" y="56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7"/>
                      <a:pt x="87" y="57"/>
                      <a:pt x="88" y="57"/>
                    </a:cubicBezTo>
                    <a:cubicBezTo>
                      <a:pt x="88" y="57"/>
                      <a:pt x="88" y="57"/>
                      <a:pt x="88" y="58"/>
                    </a:cubicBezTo>
                    <a:cubicBezTo>
                      <a:pt x="88" y="58"/>
                      <a:pt x="89" y="58"/>
                      <a:pt x="89" y="59"/>
                    </a:cubicBezTo>
                    <a:cubicBezTo>
                      <a:pt x="89" y="59"/>
                      <a:pt x="89" y="59"/>
                      <a:pt x="89" y="60"/>
                    </a:cubicBezTo>
                    <a:cubicBezTo>
                      <a:pt x="89" y="60"/>
                      <a:pt x="89" y="61"/>
                      <a:pt x="89" y="61"/>
                    </a:cubicBezTo>
                    <a:cubicBezTo>
                      <a:pt x="89" y="61"/>
                      <a:pt x="89" y="61"/>
                      <a:pt x="89" y="61"/>
                    </a:cubicBezTo>
                    <a:cubicBezTo>
                      <a:pt x="89" y="62"/>
                      <a:pt x="89" y="62"/>
                      <a:pt x="89" y="62"/>
                    </a:cubicBezTo>
                    <a:cubicBezTo>
                      <a:pt x="89" y="63"/>
                      <a:pt x="88" y="63"/>
                      <a:pt x="88" y="64"/>
                    </a:cubicBezTo>
                    <a:cubicBezTo>
                      <a:pt x="88" y="64"/>
                      <a:pt x="89" y="64"/>
                      <a:pt x="89" y="6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9" y="66"/>
                      <a:pt x="89" y="66"/>
                      <a:pt x="90" y="66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0" y="68"/>
                      <a:pt x="91" y="68"/>
                      <a:pt x="91" y="68"/>
                    </a:cubicBezTo>
                    <a:cubicBezTo>
                      <a:pt x="91" y="69"/>
                      <a:pt x="91" y="69"/>
                      <a:pt x="91" y="69"/>
                    </a:cubicBezTo>
                    <a:cubicBezTo>
                      <a:pt x="91" y="70"/>
                      <a:pt x="92" y="70"/>
                      <a:pt x="92" y="70"/>
                    </a:cubicBezTo>
                    <a:cubicBezTo>
                      <a:pt x="93" y="70"/>
                      <a:pt x="93" y="70"/>
                      <a:pt x="93" y="69"/>
                    </a:cubicBezTo>
                    <a:cubicBezTo>
                      <a:pt x="93" y="69"/>
                      <a:pt x="93" y="68"/>
                      <a:pt x="93" y="68"/>
                    </a:cubicBezTo>
                    <a:cubicBezTo>
                      <a:pt x="93" y="68"/>
                      <a:pt x="94" y="68"/>
                      <a:pt x="94" y="67"/>
                    </a:cubicBezTo>
                    <a:cubicBezTo>
                      <a:pt x="94" y="67"/>
                      <a:pt x="94" y="66"/>
                      <a:pt x="94" y="66"/>
                    </a:cubicBezTo>
                    <a:cubicBezTo>
                      <a:pt x="94" y="66"/>
                      <a:pt x="94" y="65"/>
                      <a:pt x="94" y="65"/>
                    </a:cubicBezTo>
                    <a:cubicBezTo>
                      <a:pt x="94" y="65"/>
                      <a:pt x="94" y="64"/>
                      <a:pt x="94" y="64"/>
                    </a:cubicBezTo>
                    <a:cubicBezTo>
                      <a:pt x="94" y="64"/>
                      <a:pt x="94" y="63"/>
                      <a:pt x="94" y="63"/>
                    </a:cubicBezTo>
                    <a:cubicBezTo>
                      <a:pt x="94" y="63"/>
                      <a:pt x="94" y="63"/>
                      <a:pt x="94" y="62"/>
                    </a:cubicBezTo>
                    <a:cubicBezTo>
                      <a:pt x="94" y="62"/>
                      <a:pt x="94" y="61"/>
                      <a:pt x="94" y="61"/>
                    </a:cubicBezTo>
                    <a:cubicBezTo>
                      <a:pt x="94" y="61"/>
                      <a:pt x="94" y="61"/>
                      <a:pt x="94" y="60"/>
                    </a:cubicBezTo>
                    <a:cubicBezTo>
                      <a:pt x="94" y="60"/>
                      <a:pt x="94" y="60"/>
                      <a:pt x="94" y="60"/>
                    </a:cubicBezTo>
                    <a:cubicBezTo>
                      <a:pt x="94" y="59"/>
                      <a:pt x="94" y="59"/>
                      <a:pt x="94" y="58"/>
                    </a:cubicBezTo>
                    <a:cubicBezTo>
                      <a:pt x="93" y="57"/>
                      <a:pt x="93" y="57"/>
                      <a:pt x="93" y="56"/>
                    </a:cubicBezTo>
                    <a:cubicBezTo>
                      <a:pt x="93" y="55"/>
                      <a:pt x="93" y="54"/>
                      <a:pt x="93" y="54"/>
                    </a:cubicBezTo>
                    <a:cubicBezTo>
                      <a:pt x="93" y="53"/>
                      <a:pt x="93" y="53"/>
                      <a:pt x="93" y="52"/>
                    </a:cubicBezTo>
                    <a:cubicBezTo>
                      <a:pt x="93" y="52"/>
                      <a:pt x="94" y="52"/>
                      <a:pt x="94" y="52"/>
                    </a:cubicBezTo>
                    <a:cubicBezTo>
                      <a:pt x="94" y="52"/>
                      <a:pt x="94" y="51"/>
                      <a:pt x="95" y="51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6" y="48"/>
                    </a:cubicBezTo>
                    <a:cubicBezTo>
                      <a:pt x="97" y="48"/>
                      <a:pt x="97" y="48"/>
                      <a:pt x="97" y="48"/>
                    </a:cubicBezTo>
                    <a:cubicBezTo>
                      <a:pt x="98" y="48"/>
                      <a:pt x="98" y="48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100" y="46"/>
                      <a:pt x="100" y="47"/>
                      <a:pt x="101" y="47"/>
                    </a:cubicBezTo>
                    <a:cubicBezTo>
                      <a:pt x="101" y="46"/>
                      <a:pt x="100" y="46"/>
                      <a:pt x="101" y="45"/>
                    </a:cubicBezTo>
                    <a:cubicBezTo>
                      <a:pt x="101" y="45"/>
                      <a:pt x="101" y="45"/>
                      <a:pt x="102" y="45"/>
                    </a:cubicBezTo>
                    <a:cubicBezTo>
                      <a:pt x="102" y="45"/>
                      <a:pt x="102" y="44"/>
                      <a:pt x="102" y="44"/>
                    </a:cubicBezTo>
                    <a:cubicBezTo>
                      <a:pt x="102" y="44"/>
                      <a:pt x="103" y="44"/>
                      <a:pt x="103" y="44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04" y="43"/>
                      <a:pt x="105" y="43"/>
                      <a:pt x="105" y="43"/>
                    </a:cubicBezTo>
                    <a:cubicBezTo>
                      <a:pt x="105" y="42"/>
                      <a:pt x="105" y="42"/>
                      <a:pt x="106" y="42"/>
                    </a:cubicBezTo>
                    <a:cubicBezTo>
                      <a:pt x="106" y="42"/>
                      <a:pt x="107" y="42"/>
                      <a:pt x="107" y="42"/>
                    </a:cubicBezTo>
                    <a:cubicBezTo>
                      <a:pt x="107" y="41"/>
                      <a:pt x="107" y="41"/>
                      <a:pt x="107" y="41"/>
                    </a:cubicBezTo>
                    <a:cubicBezTo>
                      <a:pt x="107" y="41"/>
                      <a:pt x="108" y="41"/>
                      <a:pt x="108" y="40"/>
                    </a:cubicBezTo>
                    <a:cubicBezTo>
                      <a:pt x="108" y="40"/>
                      <a:pt x="108" y="40"/>
                      <a:pt x="108" y="39"/>
                    </a:cubicBezTo>
                    <a:cubicBezTo>
                      <a:pt x="108" y="39"/>
                      <a:pt x="109" y="40"/>
                      <a:pt x="109" y="39"/>
                    </a:cubicBezTo>
                    <a:cubicBezTo>
                      <a:pt x="110" y="39"/>
                      <a:pt x="110" y="39"/>
                      <a:pt x="110" y="39"/>
                    </a:cubicBezTo>
                    <a:cubicBezTo>
                      <a:pt x="110" y="39"/>
                      <a:pt x="110" y="39"/>
                      <a:pt x="110" y="38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7"/>
                      <a:pt x="110" y="37"/>
                      <a:pt x="110" y="36"/>
                    </a:cubicBezTo>
                    <a:cubicBezTo>
                      <a:pt x="111" y="36"/>
                      <a:pt x="111" y="36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5"/>
                      <a:pt x="110" y="35"/>
                      <a:pt x="110" y="35"/>
                    </a:cubicBezTo>
                    <a:cubicBezTo>
                      <a:pt x="110" y="35"/>
                      <a:pt x="110" y="34"/>
                      <a:pt x="110" y="34"/>
                    </a:cubicBezTo>
                    <a:cubicBezTo>
                      <a:pt x="110" y="34"/>
                      <a:pt x="110" y="34"/>
                      <a:pt x="110" y="33"/>
                    </a:cubicBezTo>
                    <a:cubicBezTo>
                      <a:pt x="110" y="33"/>
                      <a:pt x="110" y="33"/>
                      <a:pt x="110" y="32"/>
                    </a:cubicBezTo>
                    <a:cubicBezTo>
                      <a:pt x="111" y="32"/>
                      <a:pt x="110" y="31"/>
                      <a:pt x="110" y="31"/>
                    </a:cubicBezTo>
                    <a:cubicBezTo>
                      <a:pt x="111" y="30"/>
                      <a:pt x="111" y="30"/>
                      <a:pt x="111" y="30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13" y="29"/>
                      <a:pt x="112" y="29"/>
                      <a:pt x="112" y="30"/>
                    </a:cubicBezTo>
                    <a:cubicBezTo>
                      <a:pt x="112" y="30"/>
                      <a:pt x="111" y="31"/>
                      <a:pt x="111" y="31"/>
                    </a:cubicBezTo>
                    <a:cubicBezTo>
                      <a:pt x="111" y="31"/>
                      <a:pt x="112" y="32"/>
                      <a:pt x="112" y="32"/>
                    </a:cubicBezTo>
                    <a:cubicBezTo>
                      <a:pt x="112" y="32"/>
                      <a:pt x="111" y="33"/>
                      <a:pt x="111" y="33"/>
                    </a:cubicBezTo>
                    <a:cubicBezTo>
                      <a:pt x="111" y="34"/>
                      <a:pt x="111" y="34"/>
                      <a:pt x="111" y="34"/>
                    </a:cubicBezTo>
                    <a:cubicBezTo>
                      <a:pt x="111" y="34"/>
                      <a:pt x="111" y="35"/>
                      <a:pt x="111" y="35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1" y="35"/>
                      <a:pt x="111" y="35"/>
                      <a:pt x="111" y="35"/>
                    </a:cubicBezTo>
                    <a:cubicBezTo>
                      <a:pt x="112" y="35"/>
                      <a:pt x="112" y="34"/>
                      <a:pt x="112" y="34"/>
                    </a:cubicBezTo>
                    <a:cubicBezTo>
                      <a:pt x="113" y="33"/>
                      <a:pt x="113" y="33"/>
                      <a:pt x="114" y="32"/>
                    </a:cubicBezTo>
                    <a:cubicBezTo>
                      <a:pt x="114" y="32"/>
                      <a:pt x="114" y="32"/>
                      <a:pt x="114" y="31"/>
                    </a:cubicBezTo>
                    <a:cubicBezTo>
                      <a:pt x="115" y="31"/>
                      <a:pt x="115" y="31"/>
                      <a:pt x="114" y="30"/>
                    </a:cubicBezTo>
                    <a:cubicBezTo>
                      <a:pt x="114" y="29"/>
                      <a:pt x="114" y="29"/>
                      <a:pt x="114" y="29"/>
                    </a:cubicBezTo>
                    <a:cubicBezTo>
                      <a:pt x="115" y="28"/>
                      <a:pt x="115" y="29"/>
                      <a:pt x="115" y="29"/>
                    </a:cubicBezTo>
                    <a:cubicBezTo>
                      <a:pt x="116" y="29"/>
                      <a:pt x="116" y="29"/>
                      <a:pt x="116" y="28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8"/>
                      <a:pt x="118" y="27"/>
                      <a:pt x="118" y="27"/>
                    </a:cubicBezTo>
                    <a:cubicBezTo>
                      <a:pt x="118" y="27"/>
                      <a:pt x="118" y="27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8" y="26"/>
                      <a:pt x="118" y="26"/>
                      <a:pt x="118" y="26"/>
                    </a:cubicBezTo>
                    <a:cubicBezTo>
                      <a:pt x="119" y="25"/>
                      <a:pt x="118" y="25"/>
                      <a:pt x="119" y="25"/>
                    </a:cubicBezTo>
                    <a:cubicBezTo>
                      <a:pt x="119" y="25"/>
                      <a:pt x="119" y="25"/>
                      <a:pt x="119" y="25"/>
                    </a:cubicBezTo>
                    <a:cubicBezTo>
                      <a:pt x="120" y="25"/>
                      <a:pt x="120" y="25"/>
                      <a:pt x="120" y="25"/>
                    </a:cubicBezTo>
                    <a:cubicBezTo>
                      <a:pt x="121" y="25"/>
                      <a:pt x="121" y="25"/>
                      <a:pt x="122" y="25"/>
                    </a:cubicBezTo>
                    <a:cubicBezTo>
                      <a:pt x="122" y="25"/>
                      <a:pt x="122" y="24"/>
                      <a:pt x="122" y="24"/>
                    </a:cubicBezTo>
                    <a:cubicBezTo>
                      <a:pt x="123" y="24"/>
                      <a:pt x="123" y="23"/>
                      <a:pt x="123" y="23"/>
                    </a:cubicBezTo>
                    <a:cubicBezTo>
                      <a:pt x="124" y="23"/>
                      <a:pt x="124" y="22"/>
                      <a:pt x="125" y="22"/>
                    </a:cubicBezTo>
                    <a:cubicBezTo>
                      <a:pt x="125" y="22"/>
                      <a:pt x="125" y="22"/>
                      <a:pt x="126" y="22"/>
                    </a:cubicBezTo>
                    <a:cubicBezTo>
                      <a:pt x="126" y="22"/>
                      <a:pt x="126" y="22"/>
                      <a:pt x="127" y="22"/>
                    </a:cubicBezTo>
                    <a:cubicBezTo>
                      <a:pt x="127" y="22"/>
                      <a:pt x="127" y="22"/>
                      <a:pt x="127" y="22"/>
                    </a:cubicBezTo>
                    <a:cubicBezTo>
                      <a:pt x="128" y="22"/>
                      <a:pt x="128" y="23"/>
                      <a:pt x="129" y="22"/>
                    </a:cubicBezTo>
                    <a:cubicBezTo>
                      <a:pt x="129" y="22"/>
                      <a:pt x="129" y="22"/>
                      <a:pt x="129" y="22"/>
                    </a:cubicBezTo>
                    <a:cubicBezTo>
                      <a:pt x="130" y="21"/>
                      <a:pt x="130" y="21"/>
                      <a:pt x="129" y="21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28" y="20"/>
                      <a:pt x="129" y="21"/>
                      <a:pt x="128" y="21"/>
                    </a:cubicBezTo>
                    <a:cubicBezTo>
                      <a:pt x="128" y="21"/>
                      <a:pt x="128" y="21"/>
                      <a:pt x="128" y="20"/>
                    </a:cubicBezTo>
                    <a:cubicBezTo>
                      <a:pt x="127" y="20"/>
                      <a:pt x="127" y="20"/>
                      <a:pt x="127" y="19"/>
                    </a:cubicBezTo>
                    <a:cubicBezTo>
                      <a:pt x="128" y="19"/>
                      <a:pt x="128" y="19"/>
                      <a:pt x="128" y="19"/>
                    </a:cubicBezTo>
                    <a:cubicBezTo>
                      <a:pt x="128" y="19"/>
                      <a:pt x="128" y="19"/>
                      <a:pt x="128" y="18"/>
                    </a:cubicBezTo>
                    <a:cubicBezTo>
                      <a:pt x="128" y="18"/>
                      <a:pt x="128" y="18"/>
                      <a:pt x="129" y="18"/>
                    </a:cubicBezTo>
                    <a:cubicBezTo>
                      <a:pt x="129" y="18"/>
                      <a:pt x="129" y="17"/>
                      <a:pt x="129" y="17"/>
                    </a:cubicBezTo>
                    <a:cubicBezTo>
                      <a:pt x="129" y="17"/>
                      <a:pt x="129" y="17"/>
                      <a:pt x="129" y="17"/>
                    </a:cubicBezTo>
                    <a:cubicBezTo>
                      <a:pt x="130" y="17"/>
                      <a:pt x="130" y="16"/>
                      <a:pt x="130" y="16"/>
                    </a:cubicBezTo>
                    <a:cubicBezTo>
                      <a:pt x="130" y="16"/>
                      <a:pt x="130" y="16"/>
                      <a:pt x="131" y="16"/>
                    </a:cubicBezTo>
                    <a:cubicBezTo>
                      <a:pt x="131" y="15"/>
                      <a:pt x="131" y="16"/>
                      <a:pt x="132" y="15"/>
                    </a:cubicBezTo>
                    <a:cubicBezTo>
                      <a:pt x="132" y="15"/>
                      <a:pt x="133" y="15"/>
                      <a:pt x="133" y="15"/>
                    </a:cubicBezTo>
                    <a:cubicBezTo>
                      <a:pt x="133" y="15"/>
                      <a:pt x="134" y="15"/>
                      <a:pt x="134" y="15"/>
                    </a:cubicBezTo>
                    <a:cubicBezTo>
                      <a:pt x="134" y="15"/>
                      <a:pt x="134" y="14"/>
                      <a:pt x="134" y="14"/>
                    </a:cubicBezTo>
                    <a:cubicBezTo>
                      <a:pt x="134" y="14"/>
                      <a:pt x="135" y="14"/>
                      <a:pt x="135" y="14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7" y="14"/>
                      <a:pt x="137" y="14"/>
                      <a:pt x="137" y="13"/>
                    </a:cubicBezTo>
                    <a:cubicBezTo>
                      <a:pt x="137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3"/>
                      <a:pt x="138" y="13"/>
                      <a:pt x="138" y="13"/>
                    </a:cubicBezTo>
                    <a:cubicBezTo>
                      <a:pt x="138" y="12"/>
                      <a:pt x="138" y="12"/>
                      <a:pt x="138" y="11"/>
                    </a:cubicBezTo>
                    <a:cubicBezTo>
                      <a:pt x="138" y="11"/>
                      <a:pt x="137" y="11"/>
                      <a:pt x="137" y="10"/>
                    </a:cubicBezTo>
                    <a:cubicBezTo>
                      <a:pt x="137" y="10"/>
                      <a:pt x="137" y="10"/>
                      <a:pt x="137" y="9"/>
                    </a:cubicBezTo>
                    <a:cubicBezTo>
                      <a:pt x="138" y="9"/>
                      <a:pt x="138" y="8"/>
                      <a:pt x="138" y="8"/>
                    </a:cubicBezTo>
                    <a:cubicBezTo>
                      <a:pt x="138" y="7"/>
                      <a:pt x="139" y="7"/>
                      <a:pt x="138" y="6"/>
                    </a:cubicBezTo>
                    <a:cubicBezTo>
                      <a:pt x="138" y="6"/>
                      <a:pt x="138" y="6"/>
                      <a:pt x="137" y="6"/>
                    </a:cubicBezTo>
                    <a:cubicBezTo>
                      <a:pt x="137" y="6"/>
                      <a:pt x="137" y="6"/>
                      <a:pt x="136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35" y="6"/>
                      <a:pt x="135" y="6"/>
                      <a:pt x="135" y="6"/>
                    </a:cubicBezTo>
                    <a:cubicBezTo>
                      <a:pt x="134" y="6"/>
                      <a:pt x="134" y="7"/>
                      <a:pt x="133" y="7"/>
                    </a:cubicBezTo>
                    <a:cubicBezTo>
                      <a:pt x="133" y="8"/>
                      <a:pt x="133" y="8"/>
                      <a:pt x="132" y="8"/>
                    </a:cubicBezTo>
                    <a:cubicBezTo>
                      <a:pt x="132" y="9"/>
                      <a:pt x="132" y="9"/>
                      <a:pt x="132" y="9"/>
                    </a:cubicBezTo>
                    <a:cubicBezTo>
                      <a:pt x="132" y="10"/>
                      <a:pt x="131" y="10"/>
                      <a:pt x="131" y="11"/>
                    </a:cubicBezTo>
                    <a:cubicBezTo>
                      <a:pt x="131" y="11"/>
                      <a:pt x="130" y="11"/>
                      <a:pt x="130" y="11"/>
                    </a:cubicBezTo>
                    <a:cubicBezTo>
                      <a:pt x="130" y="12"/>
                      <a:pt x="129" y="11"/>
                      <a:pt x="129" y="11"/>
                    </a:cubicBezTo>
                    <a:cubicBezTo>
                      <a:pt x="129" y="11"/>
                      <a:pt x="129" y="12"/>
                      <a:pt x="128" y="12"/>
                    </a:cubicBezTo>
                    <a:cubicBezTo>
                      <a:pt x="128" y="12"/>
                      <a:pt x="128" y="13"/>
                      <a:pt x="127" y="13"/>
                    </a:cubicBezTo>
                    <a:cubicBezTo>
                      <a:pt x="127" y="13"/>
                      <a:pt x="127" y="12"/>
                      <a:pt x="126" y="12"/>
                    </a:cubicBezTo>
                    <a:cubicBezTo>
                      <a:pt x="126" y="12"/>
                      <a:pt x="125" y="13"/>
                      <a:pt x="125" y="13"/>
                    </a:cubicBezTo>
                    <a:cubicBezTo>
                      <a:pt x="124" y="13"/>
                      <a:pt x="124" y="13"/>
                      <a:pt x="124" y="13"/>
                    </a:cubicBezTo>
                    <a:cubicBezTo>
                      <a:pt x="123" y="13"/>
                      <a:pt x="123" y="13"/>
                      <a:pt x="122" y="13"/>
                    </a:cubicBezTo>
                    <a:cubicBezTo>
                      <a:pt x="121" y="13"/>
                      <a:pt x="121" y="13"/>
                      <a:pt x="120" y="13"/>
                    </a:cubicBezTo>
                    <a:cubicBezTo>
                      <a:pt x="120" y="13"/>
                      <a:pt x="120" y="13"/>
                      <a:pt x="119" y="13"/>
                    </a:cubicBezTo>
                    <a:cubicBezTo>
                      <a:pt x="119" y="13"/>
                      <a:pt x="119" y="13"/>
                      <a:pt x="118" y="13"/>
                    </a:cubicBezTo>
                    <a:cubicBezTo>
                      <a:pt x="118" y="14"/>
                      <a:pt x="117" y="14"/>
                      <a:pt x="117" y="14"/>
                    </a:cubicBezTo>
                    <a:cubicBezTo>
                      <a:pt x="117" y="14"/>
                      <a:pt x="117" y="14"/>
                      <a:pt x="117" y="14"/>
                    </a:cubicBezTo>
                    <a:cubicBezTo>
                      <a:pt x="117" y="14"/>
                      <a:pt x="116" y="14"/>
                      <a:pt x="116" y="14"/>
                    </a:cubicBezTo>
                    <a:cubicBezTo>
                      <a:pt x="116" y="15"/>
                      <a:pt x="116" y="15"/>
                      <a:pt x="115" y="15"/>
                    </a:cubicBezTo>
                    <a:cubicBezTo>
                      <a:pt x="115" y="15"/>
                      <a:pt x="115" y="15"/>
                      <a:pt x="115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3" y="15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12" y="15"/>
                      <a:pt x="112" y="15"/>
                      <a:pt x="111" y="15"/>
                    </a:cubicBezTo>
                    <a:cubicBezTo>
                      <a:pt x="111" y="15"/>
                      <a:pt x="111" y="16"/>
                      <a:pt x="110" y="16"/>
                    </a:cubicBezTo>
                    <a:cubicBezTo>
                      <a:pt x="110" y="16"/>
                      <a:pt x="109" y="16"/>
                      <a:pt x="109" y="16"/>
                    </a:cubicBezTo>
                    <a:cubicBezTo>
                      <a:pt x="109" y="16"/>
                      <a:pt x="108" y="16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7"/>
                      <a:pt x="108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8" y="18"/>
                      <a:pt x="108" y="18"/>
                      <a:pt x="108" y="18"/>
                    </a:cubicBezTo>
                    <a:cubicBezTo>
                      <a:pt x="107" y="18"/>
                      <a:pt x="107" y="18"/>
                      <a:pt x="107" y="18"/>
                    </a:cubicBezTo>
                    <a:cubicBezTo>
                      <a:pt x="107" y="19"/>
                      <a:pt x="106" y="19"/>
                      <a:pt x="106" y="19"/>
                    </a:cubicBezTo>
                    <a:cubicBezTo>
                      <a:pt x="106" y="19"/>
                      <a:pt x="106" y="19"/>
                      <a:pt x="105" y="19"/>
                    </a:cubicBezTo>
                    <a:cubicBezTo>
                      <a:pt x="105" y="19"/>
                      <a:pt x="105" y="19"/>
                      <a:pt x="104" y="19"/>
                    </a:cubicBezTo>
                    <a:cubicBezTo>
                      <a:pt x="104" y="19"/>
                      <a:pt x="104" y="19"/>
                      <a:pt x="103" y="19"/>
                    </a:cubicBezTo>
                    <a:cubicBezTo>
                      <a:pt x="103" y="19"/>
                      <a:pt x="103" y="19"/>
                      <a:pt x="103" y="19"/>
                    </a:cubicBezTo>
                    <a:cubicBezTo>
                      <a:pt x="102" y="19"/>
                      <a:pt x="102" y="20"/>
                      <a:pt x="102" y="20"/>
                    </a:cubicBezTo>
                    <a:cubicBezTo>
                      <a:pt x="102" y="20"/>
                      <a:pt x="102" y="20"/>
                      <a:pt x="101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0" y="20"/>
                      <a:pt x="100" y="21"/>
                      <a:pt x="100" y="21"/>
                    </a:cubicBezTo>
                    <a:cubicBezTo>
                      <a:pt x="100" y="21"/>
                      <a:pt x="100" y="21"/>
                      <a:pt x="99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98" y="21"/>
                      <a:pt x="98" y="22"/>
                      <a:pt x="98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9" y="19"/>
                      <a:pt x="100" y="20"/>
                      <a:pt x="100" y="20"/>
                    </a:cubicBezTo>
                    <a:cubicBezTo>
                      <a:pt x="100" y="19"/>
                      <a:pt x="100" y="19"/>
                      <a:pt x="101" y="19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2" y="17"/>
                    </a:cubicBezTo>
                    <a:cubicBezTo>
                      <a:pt x="102" y="17"/>
                      <a:pt x="102" y="17"/>
                      <a:pt x="103" y="17"/>
                    </a:cubicBezTo>
                    <a:cubicBezTo>
                      <a:pt x="103" y="17"/>
                      <a:pt x="103" y="16"/>
                      <a:pt x="103" y="16"/>
                    </a:cubicBezTo>
                    <a:cubicBezTo>
                      <a:pt x="104" y="16"/>
                      <a:pt x="104" y="16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4"/>
                      <a:pt x="104" y="14"/>
                      <a:pt x="105" y="14"/>
                    </a:cubicBezTo>
                    <a:cubicBezTo>
                      <a:pt x="105" y="14"/>
                      <a:pt x="105" y="14"/>
                      <a:pt x="105" y="13"/>
                    </a:cubicBezTo>
                    <a:cubicBezTo>
                      <a:pt x="106" y="13"/>
                      <a:pt x="105" y="13"/>
                      <a:pt x="105" y="13"/>
                    </a:cubicBezTo>
                    <a:cubicBezTo>
                      <a:pt x="105" y="12"/>
                      <a:pt x="105" y="12"/>
                      <a:pt x="105" y="12"/>
                    </a:cubicBezTo>
                    <a:cubicBezTo>
                      <a:pt x="106" y="11"/>
                      <a:pt x="106" y="11"/>
                      <a:pt x="106" y="12"/>
                    </a:cubicBezTo>
                    <a:cubicBezTo>
                      <a:pt x="107" y="12"/>
                      <a:pt x="107" y="12"/>
                      <a:pt x="107" y="13"/>
                    </a:cubicBezTo>
                    <a:cubicBezTo>
                      <a:pt x="107" y="13"/>
                      <a:pt x="107" y="13"/>
                      <a:pt x="108" y="13"/>
                    </a:cubicBezTo>
                    <a:cubicBezTo>
                      <a:pt x="108" y="13"/>
                      <a:pt x="108" y="13"/>
                      <a:pt x="109" y="13"/>
                    </a:cubicBezTo>
                    <a:cubicBezTo>
                      <a:pt x="109" y="13"/>
                      <a:pt x="109" y="13"/>
                      <a:pt x="109" y="12"/>
                    </a:cubicBezTo>
                    <a:cubicBezTo>
                      <a:pt x="109" y="12"/>
                      <a:pt x="109" y="11"/>
                      <a:pt x="109" y="11"/>
                    </a:cubicBezTo>
                    <a:cubicBezTo>
                      <a:pt x="109" y="10"/>
                      <a:pt x="108" y="10"/>
                      <a:pt x="108" y="10"/>
                    </a:cubicBezTo>
                    <a:cubicBezTo>
                      <a:pt x="108" y="10"/>
                      <a:pt x="107" y="9"/>
                      <a:pt x="107" y="9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5" y="9"/>
                      <a:pt x="105" y="9"/>
                      <a:pt x="104" y="9"/>
                    </a:cubicBezTo>
                    <a:cubicBezTo>
                      <a:pt x="104" y="9"/>
                      <a:pt x="103" y="9"/>
                      <a:pt x="103" y="9"/>
                    </a:cubicBezTo>
                    <a:cubicBezTo>
                      <a:pt x="102" y="9"/>
                      <a:pt x="102" y="8"/>
                      <a:pt x="102" y="8"/>
                    </a:cubicBezTo>
                    <a:cubicBezTo>
                      <a:pt x="101" y="9"/>
                      <a:pt x="102" y="9"/>
                      <a:pt x="101" y="9"/>
                    </a:cubicBezTo>
                    <a:cubicBezTo>
                      <a:pt x="101" y="9"/>
                      <a:pt x="101" y="9"/>
                      <a:pt x="101" y="9"/>
                    </a:cubicBezTo>
                    <a:cubicBezTo>
                      <a:pt x="101" y="9"/>
                      <a:pt x="101" y="9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6"/>
                      <a:pt x="100" y="6"/>
                      <a:pt x="101" y="6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5"/>
                      <a:pt x="101" y="4"/>
                      <a:pt x="101" y="4"/>
                    </a:cubicBezTo>
                    <a:cubicBezTo>
                      <a:pt x="101" y="4"/>
                      <a:pt x="100" y="4"/>
                      <a:pt x="100" y="4"/>
                    </a:cubicBezTo>
                    <a:cubicBezTo>
                      <a:pt x="100" y="4"/>
                      <a:pt x="100" y="4"/>
                      <a:pt x="100" y="4"/>
                    </a:cubicBezTo>
                    <a:cubicBezTo>
                      <a:pt x="99" y="3"/>
                      <a:pt x="99" y="4"/>
                      <a:pt x="99" y="3"/>
                    </a:cubicBezTo>
                    <a:cubicBezTo>
                      <a:pt x="98" y="3"/>
                      <a:pt x="99" y="3"/>
                      <a:pt x="99" y="2"/>
                    </a:cubicBezTo>
                    <a:cubicBezTo>
                      <a:pt x="99" y="2"/>
                      <a:pt x="99" y="2"/>
                      <a:pt x="98" y="2"/>
                    </a:cubicBezTo>
                    <a:cubicBezTo>
                      <a:pt x="98" y="1"/>
                      <a:pt x="98" y="2"/>
                      <a:pt x="97" y="2"/>
                    </a:cubicBezTo>
                    <a:cubicBezTo>
                      <a:pt x="97" y="2"/>
                      <a:pt x="97" y="2"/>
                      <a:pt x="97" y="2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5" y="1"/>
                      <a:pt x="95" y="2"/>
                    </a:cubicBezTo>
                    <a:cubicBezTo>
                      <a:pt x="95" y="2"/>
                      <a:pt x="95" y="2"/>
                      <a:pt x="95" y="2"/>
                    </a:cubicBezTo>
                    <a:cubicBezTo>
                      <a:pt x="95" y="2"/>
                      <a:pt x="95" y="2"/>
                      <a:pt x="94" y="2"/>
                    </a:cubicBezTo>
                    <a:cubicBezTo>
                      <a:pt x="94" y="2"/>
                      <a:pt x="94" y="3"/>
                      <a:pt x="94" y="3"/>
                    </a:cubicBezTo>
                    <a:cubicBezTo>
                      <a:pt x="93" y="3"/>
                      <a:pt x="93" y="2"/>
                      <a:pt x="93" y="2"/>
                    </a:cubicBezTo>
                    <a:cubicBezTo>
                      <a:pt x="93" y="3"/>
                      <a:pt x="93" y="3"/>
                      <a:pt x="92" y="3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1" y="4"/>
                      <a:pt x="90" y="4"/>
                      <a:pt x="90" y="4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90" y="4"/>
                      <a:pt x="90" y="4"/>
                      <a:pt x="89" y="3"/>
                    </a:cubicBezTo>
                    <a:cubicBezTo>
                      <a:pt x="89" y="3"/>
                      <a:pt x="89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7" y="3"/>
                      <a:pt x="87" y="4"/>
                      <a:pt x="87" y="4"/>
                    </a:cubicBezTo>
                    <a:cubicBezTo>
                      <a:pt x="87" y="4"/>
                      <a:pt x="87" y="4"/>
                      <a:pt x="86" y="4"/>
                    </a:cubicBezTo>
                    <a:cubicBezTo>
                      <a:pt x="86" y="4"/>
                      <a:pt x="86" y="3"/>
                      <a:pt x="85" y="3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2"/>
                      <a:pt x="82" y="2"/>
                      <a:pt x="82" y="2"/>
                    </a:cubicBezTo>
                    <a:cubicBezTo>
                      <a:pt x="82" y="2"/>
                      <a:pt x="82" y="2"/>
                      <a:pt x="81" y="2"/>
                    </a:cubicBezTo>
                    <a:cubicBezTo>
                      <a:pt x="81" y="2"/>
                      <a:pt x="81" y="3"/>
                      <a:pt x="81" y="2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80" y="2"/>
                      <a:pt x="81" y="2"/>
                      <a:pt x="81" y="1"/>
                    </a:cubicBezTo>
                    <a:cubicBezTo>
                      <a:pt x="81" y="1"/>
                      <a:pt x="81" y="0"/>
                      <a:pt x="81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0" y="0"/>
                      <a:pt x="79" y="1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5" y="17"/>
                      <a:pt x="5" y="17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3" y="18"/>
                      <a:pt x="3" y="19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8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1" y="31"/>
                    </a:cubicBezTo>
                    <a:cubicBezTo>
                      <a:pt x="1" y="31"/>
                      <a:pt x="1" y="32"/>
                      <a:pt x="1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0" y="34"/>
                      <a:pt x="0" y="34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0" y="35"/>
                      <a:pt x="0" y="35"/>
                      <a:pt x="1" y="35"/>
                    </a:cubicBezTo>
                    <a:cubicBezTo>
                      <a:pt x="1" y="36"/>
                      <a:pt x="1" y="35"/>
                      <a:pt x="1" y="36"/>
                    </a:cubicBezTo>
                    <a:cubicBezTo>
                      <a:pt x="2" y="36"/>
                      <a:pt x="1" y="36"/>
                      <a:pt x="1" y="36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0" y="38"/>
                      <a:pt x="1" y="39"/>
                    </a:cubicBezTo>
                    <a:cubicBezTo>
                      <a:pt x="1" y="39"/>
                      <a:pt x="1" y="39"/>
                      <a:pt x="1" y="40"/>
                    </a:cubicBezTo>
                    <a:cubicBezTo>
                      <a:pt x="1" y="40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3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5" y="43"/>
                      <a:pt x="4" y="43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5"/>
                      <a:pt x="6" y="45"/>
                      <a:pt x="7" y="45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1" y="48"/>
                      <a:pt x="12" y="48"/>
                    </a:cubicBezTo>
                    <a:cubicBezTo>
                      <a:pt x="12" y="48"/>
                      <a:pt x="13" y="48"/>
                      <a:pt x="13" y="48"/>
                    </a:cubicBezTo>
                    <a:cubicBezTo>
                      <a:pt x="13" y="48"/>
                      <a:pt x="13" y="48"/>
                      <a:pt x="14" y="48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6" y="49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8" y="50"/>
                      <a:pt x="18" y="51"/>
                      <a:pt x="18" y="51"/>
                    </a:cubicBezTo>
                    <a:cubicBezTo>
                      <a:pt x="18" y="51"/>
                      <a:pt x="19" y="51"/>
                      <a:pt x="19" y="51"/>
                    </a:cubicBezTo>
                    <a:cubicBezTo>
                      <a:pt x="20" y="51"/>
                      <a:pt x="20" y="52"/>
                      <a:pt x="20" y="52"/>
                    </a:cubicBezTo>
                    <a:cubicBezTo>
                      <a:pt x="21" y="52"/>
                      <a:pt x="21" y="52"/>
                      <a:pt x="21" y="5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436"/>
              <p:cNvSpPr>
                <a:spLocks/>
              </p:cNvSpPr>
              <p:nvPr/>
            </p:nvSpPr>
            <p:spPr bwMode="auto">
              <a:xfrm>
                <a:off x="555626" y="1227139"/>
                <a:ext cx="31750" cy="22225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2 w 3"/>
                  <a:gd name="T5" fmla="*/ 1 h 2"/>
                  <a:gd name="T6" fmla="*/ 3 w 3"/>
                  <a:gd name="T7" fmla="*/ 1 h 2"/>
                  <a:gd name="T8" fmla="*/ 3 w 3"/>
                  <a:gd name="T9" fmla="*/ 0 h 2"/>
                  <a:gd name="T10" fmla="*/ 2 w 3"/>
                  <a:gd name="T11" fmla="*/ 0 h 2"/>
                  <a:gd name="T12" fmla="*/ 2 w 3"/>
                  <a:gd name="T13" fmla="*/ 0 h 2"/>
                  <a:gd name="T14" fmla="*/ 1 w 3"/>
                  <a:gd name="T15" fmla="*/ 0 h 2"/>
                  <a:gd name="T16" fmla="*/ 0 w 3"/>
                  <a:gd name="T17" fmla="*/ 0 h 2"/>
                  <a:gd name="T18" fmla="*/ 0 w 3"/>
                  <a:gd name="T19" fmla="*/ 1 h 2"/>
                  <a:gd name="T20" fmla="*/ 0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0" name="Freeform 437"/>
              <p:cNvSpPr>
                <a:spLocks/>
              </p:cNvSpPr>
              <p:nvPr/>
            </p:nvSpPr>
            <p:spPr bwMode="auto">
              <a:xfrm>
                <a:off x="415926" y="1377951"/>
                <a:ext cx="53975" cy="33338"/>
              </a:xfrm>
              <a:custGeom>
                <a:avLst/>
                <a:gdLst>
                  <a:gd name="T0" fmla="*/ 3 w 5"/>
                  <a:gd name="T1" fmla="*/ 0 h 3"/>
                  <a:gd name="T2" fmla="*/ 2 w 5"/>
                  <a:gd name="T3" fmla="*/ 0 h 3"/>
                  <a:gd name="T4" fmla="*/ 1 w 5"/>
                  <a:gd name="T5" fmla="*/ 1 h 3"/>
                  <a:gd name="T6" fmla="*/ 0 w 5"/>
                  <a:gd name="T7" fmla="*/ 1 h 3"/>
                  <a:gd name="T8" fmla="*/ 1 w 5"/>
                  <a:gd name="T9" fmla="*/ 2 h 3"/>
                  <a:gd name="T10" fmla="*/ 1 w 5"/>
                  <a:gd name="T11" fmla="*/ 3 h 3"/>
                  <a:gd name="T12" fmla="*/ 2 w 5"/>
                  <a:gd name="T13" fmla="*/ 2 h 3"/>
                  <a:gd name="T14" fmla="*/ 3 w 5"/>
                  <a:gd name="T15" fmla="*/ 2 h 3"/>
                  <a:gd name="T16" fmla="*/ 4 w 5"/>
                  <a:gd name="T17" fmla="*/ 1 h 3"/>
                  <a:gd name="T18" fmla="*/ 5 w 5"/>
                  <a:gd name="T19" fmla="*/ 1 h 3"/>
                  <a:gd name="T20" fmla="*/ 5 w 5"/>
                  <a:gd name="T21" fmla="*/ 0 h 3"/>
                  <a:gd name="T22" fmla="*/ 3 w 5"/>
                  <a:gd name="T2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1" name="Freeform 438"/>
              <p:cNvSpPr>
                <a:spLocks/>
              </p:cNvSpPr>
              <p:nvPr/>
            </p:nvSpPr>
            <p:spPr bwMode="auto">
              <a:xfrm>
                <a:off x="1171576" y="1346201"/>
                <a:ext cx="31750" cy="53975"/>
              </a:xfrm>
              <a:custGeom>
                <a:avLst/>
                <a:gdLst>
                  <a:gd name="T0" fmla="*/ 1 w 3"/>
                  <a:gd name="T1" fmla="*/ 5 h 5"/>
                  <a:gd name="T2" fmla="*/ 2 w 3"/>
                  <a:gd name="T3" fmla="*/ 3 h 5"/>
                  <a:gd name="T4" fmla="*/ 2 w 3"/>
                  <a:gd name="T5" fmla="*/ 3 h 5"/>
                  <a:gd name="T6" fmla="*/ 3 w 3"/>
                  <a:gd name="T7" fmla="*/ 2 h 5"/>
                  <a:gd name="T8" fmla="*/ 3 w 3"/>
                  <a:gd name="T9" fmla="*/ 1 h 5"/>
                  <a:gd name="T10" fmla="*/ 3 w 3"/>
                  <a:gd name="T11" fmla="*/ 1 h 5"/>
                  <a:gd name="T12" fmla="*/ 2 w 3"/>
                  <a:gd name="T13" fmla="*/ 0 h 5"/>
                  <a:gd name="T14" fmla="*/ 2 w 3"/>
                  <a:gd name="T15" fmla="*/ 0 h 5"/>
                  <a:gd name="T16" fmla="*/ 1 w 3"/>
                  <a:gd name="T17" fmla="*/ 1 h 5"/>
                  <a:gd name="T18" fmla="*/ 1 w 3"/>
                  <a:gd name="T19" fmla="*/ 2 h 5"/>
                  <a:gd name="T20" fmla="*/ 0 w 3"/>
                  <a:gd name="T21" fmla="*/ 2 h 5"/>
                  <a:gd name="T22" fmla="*/ 1 w 3"/>
                  <a:gd name="T23" fmla="*/ 3 h 5"/>
                  <a:gd name="T24" fmla="*/ 1 w 3"/>
                  <a:gd name="T25" fmla="*/ 4 h 5"/>
                  <a:gd name="T26" fmla="*/ 1 w 3"/>
                  <a:gd name="T2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1" y="5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2" name="Freeform 439"/>
              <p:cNvSpPr>
                <a:spLocks/>
              </p:cNvSpPr>
              <p:nvPr/>
            </p:nvSpPr>
            <p:spPr bwMode="auto">
              <a:xfrm>
                <a:off x="1181101" y="1323976"/>
                <a:ext cx="33338" cy="22225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1 w 3"/>
                  <a:gd name="T9" fmla="*/ 0 h 2"/>
                  <a:gd name="T10" fmla="*/ 0 w 3"/>
                  <a:gd name="T11" fmla="*/ 1 h 2"/>
                  <a:gd name="T12" fmla="*/ 0 w 3"/>
                  <a:gd name="T13" fmla="*/ 2 h 2"/>
                  <a:gd name="T14" fmla="*/ 0 w 3"/>
                  <a:gd name="T15" fmla="*/ 2 h 2"/>
                  <a:gd name="T16" fmla="*/ 1 w 3"/>
                  <a:gd name="T17" fmla="*/ 2 h 2"/>
                  <a:gd name="T18" fmla="*/ 2 w 3"/>
                  <a:gd name="T19" fmla="*/ 2 h 2"/>
                  <a:gd name="T20" fmla="*/ 3 w 3"/>
                  <a:gd name="T2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" name="Freeform 440"/>
              <p:cNvSpPr>
                <a:spLocks/>
              </p:cNvSpPr>
              <p:nvPr/>
            </p:nvSpPr>
            <p:spPr bwMode="auto">
              <a:xfrm>
                <a:off x="771526" y="1292226"/>
                <a:ext cx="31750" cy="31750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0 w 3"/>
                  <a:gd name="T5" fmla="*/ 1 h 3"/>
                  <a:gd name="T6" fmla="*/ 0 w 3"/>
                  <a:gd name="T7" fmla="*/ 3 h 3"/>
                  <a:gd name="T8" fmla="*/ 1 w 3"/>
                  <a:gd name="T9" fmla="*/ 2 h 3"/>
                  <a:gd name="T10" fmla="*/ 2 w 3"/>
                  <a:gd name="T11" fmla="*/ 2 h 3"/>
                  <a:gd name="T12" fmla="*/ 2 w 3"/>
                  <a:gd name="T13" fmla="*/ 2 h 3"/>
                  <a:gd name="T14" fmla="*/ 3 w 3"/>
                  <a:gd name="T15" fmla="*/ 1 h 3"/>
                  <a:gd name="T16" fmla="*/ 3 w 3"/>
                  <a:gd name="T17" fmla="*/ 1 h 3"/>
                  <a:gd name="T18" fmla="*/ 2 w 3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" name="Freeform 441"/>
              <p:cNvSpPr>
                <a:spLocks/>
              </p:cNvSpPr>
              <p:nvPr/>
            </p:nvSpPr>
            <p:spPr bwMode="auto">
              <a:xfrm>
                <a:off x="803276" y="1281114"/>
                <a:ext cx="33338" cy="11113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1 h 1"/>
                  <a:gd name="T10" fmla="*/ 1 w 3"/>
                  <a:gd name="T11" fmla="*/ 1 h 1"/>
                  <a:gd name="T12" fmla="*/ 2 w 3"/>
                  <a:gd name="T13" fmla="*/ 1 h 1"/>
                  <a:gd name="T14" fmla="*/ 2 w 3"/>
                  <a:gd name="T15" fmla="*/ 1 h 1"/>
                  <a:gd name="T16" fmla="*/ 2 w 3"/>
                  <a:gd name="T17" fmla="*/ 0 h 1"/>
                  <a:gd name="T18" fmla="*/ 2 w 3"/>
                  <a:gd name="T1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Freeform 442"/>
              <p:cNvSpPr>
                <a:spLocks/>
              </p:cNvSpPr>
              <p:nvPr/>
            </p:nvSpPr>
            <p:spPr bwMode="auto">
              <a:xfrm>
                <a:off x="2422526" y="252412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Freeform 443"/>
              <p:cNvSpPr>
                <a:spLocks/>
              </p:cNvSpPr>
              <p:nvPr/>
            </p:nvSpPr>
            <p:spPr bwMode="auto">
              <a:xfrm>
                <a:off x="2390776" y="2503489"/>
                <a:ext cx="53975" cy="20638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3 w 5"/>
                  <a:gd name="T5" fmla="*/ 0 h 2"/>
                  <a:gd name="T6" fmla="*/ 2 w 5"/>
                  <a:gd name="T7" fmla="*/ 0 h 2"/>
                  <a:gd name="T8" fmla="*/ 1 w 5"/>
                  <a:gd name="T9" fmla="*/ 0 h 2"/>
                  <a:gd name="T10" fmla="*/ 0 w 5"/>
                  <a:gd name="T11" fmla="*/ 1 h 2"/>
                  <a:gd name="T12" fmla="*/ 1 w 5"/>
                  <a:gd name="T13" fmla="*/ 2 h 2"/>
                  <a:gd name="T14" fmla="*/ 2 w 5"/>
                  <a:gd name="T15" fmla="*/ 2 h 2"/>
                  <a:gd name="T16" fmla="*/ 2 w 5"/>
                  <a:gd name="T17" fmla="*/ 2 h 2"/>
                  <a:gd name="T18" fmla="*/ 3 w 5"/>
                  <a:gd name="T19" fmla="*/ 2 h 2"/>
                  <a:gd name="T20" fmla="*/ 4 w 5"/>
                  <a:gd name="T21" fmla="*/ 2 h 2"/>
                  <a:gd name="T22" fmla="*/ 5 w 5"/>
                  <a:gd name="T2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5" y="2"/>
                      <a:pt x="5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7" name="Freeform 444"/>
              <p:cNvSpPr>
                <a:spLocks/>
              </p:cNvSpPr>
              <p:nvPr/>
            </p:nvSpPr>
            <p:spPr bwMode="auto">
              <a:xfrm>
                <a:off x="1785939" y="2578101"/>
                <a:ext cx="173038" cy="98425"/>
              </a:xfrm>
              <a:custGeom>
                <a:avLst/>
                <a:gdLst>
                  <a:gd name="T0" fmla="*/ 10 w 16"/>
                  <a:gd name="T1" fmla="*/ 5 h 9"/>
                  <a:gd name="T2" fmla="*/ 11 w 16"/>
                  <a:gd name="T3" fmla="*/ 4 h 9"/>
                  <a:gd name="T4" fmla="*/ 11 w 16"/>
                  <a:gd name="T5" fmla="*/ 5 h 9"/>
                  <a:gd name="T6" fmla="*/ 12 w 16"/>
                  <a:gd name="T7" fmla="*/ 5 h 9"/>
                  <a:gd name="T8" fmla="*/ 13 w 16"/>
                  <a:gd name="T9" fmla="*/ 4 h 9"/>
                  <a:gd name="T10" fmla="*/ 13 w 16"/>
                  <a:gd name="T11" fmla="*/ 4 h 9"/>
                  <a:gd name="T12" fmla="*/ 14 w 16"/>
                  <a:gd name="T13" fmla="*/ 4 h 9"/>
                  <a:gd name="T14" fmla="*/ 15 w 16"/>
                  <a:gd name="T15" fmla="*/ 3 h 9"/>
                  <a:gd name="T16" fmla="*/ 16 w 16"/>
                  <a:gd name="T17" fmla="*/ 3 h 9"/>
                  <a:gd name="T18" fmla="*/ 15 w 16"/>
                  <a:gd name="T19" fmla="*/ 3 h 9"/>
                  <a:gd name="T20" fmla="*/ 13 w 16"/>
                  <a:gd name="T21" fmla="*/ 2 h 9"/>
                  <a:gd name="T22" fmla="*/ 13 w 16"/>
                  <a:gd name="T23" fmla="*/ 1 h 9"/>
                  <a:gd name="T24" fmla="*/ 13 w 16"/>
                  <a:gd name="T25" fmla="*/ 1 h 9"/>
                  <a:gd name="T26" fmla="*/ 12 w 16"/>
                  <a:gd name="T27" fmla="*/ 0 h 9"/>
                  <a:gd name="T28" fmla="*/ 10 w 16"/>
                  <a:gd name="T29" fmla="*/ 1 h 9"/>
                  <a:gd name="T30" fmla="*/ 10 w 16"/>
                  <a:gd name="T31" fmla="*/ 0 h 9"/>
                  <a:gd name="T32" fmla="*/ 8 w 16"/>
                  <a:gd name="T33" fmla="*/ 1 h 9"/>
                  <a:gd name="T34" fmla="*/ 7 w 16"/>
                  <a:gd name="T35" fmla="*/ 1 h 9"/>
                  <a:gd name="T36" fmla="*/ 6 w 16"/>
                  <a:gd name="T37" fmla="*/ 1 h 9"/>
                  <a:gd name="T38" fmla="*/ 4 w 16"/>
                  <a:gd name="T39" fmla="*/ 1 h 9"/>
                  <a:gd name="T40" fmla="*/ 3 w 16"/>
                  <a:gd name="T41" fmla="*/ 1 h 9"/>
                  <a:gd name="T42" fmla="*/ 3 w 16"/>
                  <a:gd name="T43" fmla="*/ 1 h 9"/>
                  <a:gd name="T44" fmla="*/ 1 w 16"/>
                  <a:gd name="T45" fmla="*/ 2 h 9"/>
                  <a:gd name="T46" fmla="*/ 0 w 16"/>
                  <a:gd name="T47" fmla="*/ 3 h 9"/>
                  <a:gd name="T48" fmla="*/ 0 w 16"/>
                  <a:gd name="T49" fmla="*/ 4 h 9"/>
                  <a:gd name="T50" fmla="*/ 0 w 16"/>
                  <a:gd name="T51" fmla="*/ 5 h 9"/>
                  <a:gd name="T52" fmla="*/ 0 w 16"/>
                  <a:gd name="T53" fmla="*/ 5 h 9"/>
                  <a:gd name="T54" fmla="*/ 1 w 16"/>
                  <a:gd name="T55" fmla="*/ 6 h 9"/>
                  <a:gd name="T56" fmla="*/ 2 w 16"/>
                  <a:gd name="T57" fmla="*/ 7 h 9"/>
                  <a:gd name="T58" fmla="*/ 2 w 16"/>
                  <a:gd name="T59" fmla="*/ 7 h 9"/>
                  <a:gd name="T60" fmla="*/ 3 w 16"/>
                  <a:gd name="T61" fmla="*/ 7 h 9"/>
                  <a:gd name="T62" fmla="*/ 3 w 16"/>
                  <a:gd name="T63" fmla="*/ 7 h 9"/>
                  <a:gd name="T64" fmla="*/ 3 w 16"/>
                  <a:gd name="T65" fmla="*/ 8 h 9"/>
                  <a:gd name="T66" fmla="*/ 3 w 16"/>
                  <a:gd name="T67" fmla="*/ 9 h 9"/>
                  <a:gd name="T68" fmla="*/ 3 w 16"/>
                  <a:gd name="T69" fmla="*/ 9 h 9"/>
                  <a:gd name="T70" fmla="*/ 4 w 16"/>
                  <a:gd name="T71" fmla="*/ 9 h 9"/>
                  <a:gd name="T72" fmla="*/ 4 w 16"/>
                  <a:gd name="T73" fmla="*/ 9 h 9"/>
                  <a:gd name="T74" fmla="*/ 4 w 16"/>
                  <a:gd name="T75" fmla="*/ 9 h 9"/>
                  <a:gd name="T76" fmla="*/ 5 w 16"/>
                  <a:gd name="T77" fmla="*/ 9 h 9"/>
                  <a:gd name="T78" fmla="*/ 6 w 16"/>
                  <a:gd name="T79" fmla="*/ 8 h 9"/>
                  <a:gd name="T80" fmla="*/ 6 w 16"/>
                  <a:gd name="T81" fmla="*/ 7 h 9"/>
                  <a:gd name="T82" fmla="*/ 7 w 16"/>
                  <a:gd name="T83" fmla="*/ 7 h 9"/>
                  <a:gd name="T84" fmla="*/ 7 w 16"/>
                  <a:gd name="T85" fmla="*/ 6 h 9"/>
                  <a:gd name="T86" fmla="*/ 9 w 16"/>
                  <a:gd name="T87" fmla="*/ 7 h 9"/>
                  <a:gd name="T88" fmla="*/ 9 w 16"/>
                  <a:gd name="T89" fmla="*/ 6 h 9"/>
                  <a:gd name="T90" fmla="*/ 10 w 16"/>
                  <a:gd name="T91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6" h="9">
                    <a:moveTo>
                      <a:pt x="10" y="5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4" y="3"/>
                      <a:pt x="13" y="2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1" y="1"/>
                      <a:pt x="10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8"/>
                      <a:pt x="4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8" y="6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5"/>
                      <a:pt x="10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8" name="Freeform 445"/>
              <p:cNvSpPr>
                <a:spLocks/>
              </p:cNvSpPr>
              <p:nvPr/>
            </p:nvSpPr>
            <p:spPr bwMode="auto">
              <a:xfrm>
                <a:off x="2671764" y="30321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9" name="Freeform 446"/>
              <p:cNvSpPr>
                <a:spLocks/>
              </p:cNvSpPr>
              <p:nvPr/>
            </p:nvSpPr>
            <p:spPr bwMode="auto">
              <a:xfrm>
                <a:off x="2628901" y="2892426"/>
                <a:ext cx="107950" cy="139700"/>
              </a:xfrm>
              <a:custGeom>
                <a:avLst/>
                <a:gdLst>
                  <a:gd name="T0" fmla="*/ 1 w 10"/>
                  <a:gd name="T1" fmla="*/ 8 h 13"/>
                  <a:gd name="T2" fmla="*/ 2 w 10"/>
                  <a:gd name="T3" fmla="*/ 8 h 13"/>
                  <a:gd name="T4" fmla="*/ 2 w 10"/>
                  <a:gd name="T5" fmla="*/ 9 h 13"/>
                  <a:gd name="T6" fmla="*/ 2 w 10"/>
                  <a:gd name="T7" fmla="*/ 10 h 13"/>
                  <a:gd name="T8" fmla="*/ 3 w 10"/>
                  <a:gd name="T9" fmla="*/ 11 h 13"/>
                  <a:gd name="T10" fmla="*/ 4 w 10"/>
                  <a:gd name="T11" fmla="*/ 13 h 13"/>
                  <a:gd name="T12" fmla="*/ 5 w 10"/>
                  <a:gd name="T13" fmla="*/ 12 h 13"/>
                  <a:gd name="T14" fmla="*/ 5 w 10"/>
                  <a:gd name="T15" fmla="*/ 11 h 13"/>
                  <a:gd name="T16" fmla="*/ 6 w 10"/>
                  <a:gd name="T17" fmla="*/ 11 h 13"/>
                  <a:gd name="T18" fmla="*/ 6 w 10"/>
                  <a:gd name="T19" fmla="*/ 11 h 13"/>
                  <a:gd name="T20" fmla="*/ 8 w 10"/>
                  <a:gd name="T21" fmla="*/ 11 h 13"/>
                  <a:gd name="T22" fmla="*/ 8 w 10"/>
                  <a:gd name="T23" fmla="*/ 11 h 13"/>
                  <a:gd name="T24" fmla="*/ 8 w 10"/>
                  <a:gd name="T25" fmla="*/ 11 h 13"/>
                  <a:gd name="T26" fmla="*/ 9 w 10"/>
                  <a:gd name="T27" fmla="*/ 10 h 13"/>
                  <a:gd name="T28" fmla="*/ 10 w 10"/>
                  <a:gd name="T29" fmla="*/ 9 h 13"/>
                  <a:gd name="T30" fmla="*/ 10 w 10"/>
                  <a:gd name="T31" fmla="*/ 8 h 13"/>
                  <a:gd name="T32" fmla="*/ 9 w 10"/>
                  <a:gd name="T33" fmla="*/ 6 h 13"/>
                  <a:gd name="T34" fmla="*/ 9 w 10"/>
                  <a:gd name="T35" fmla="*/ 3 h 13"/>
                  <a:gd name="T36" fmla="*/ 10 w 10"/>
                  <a:gd name="T37" fmla="*/ 2 h 13"/>
                  <a:gd name="T38" fmla="*/ 10 w 10"/>
                  <a:gd name="T39" fmla="*/ 1 h 13"/>
                  <a:gd name="T40" fmla="*/ 10 w 10"/>
                  <a:gd name="T41" fmla="*/ 1 h 13"/>
                  <a:gd name="T42" fmla="*/ 10 w 10"/>
                  <a:gd name="T43" fmla="*/ 1 h 13"/>
                  <a:gd name="T44" fmla="*/ 8 w 10"/>
                  <a:gd name="T45" fmla="*/ 1 h 13"/>
                  <a:gd name="T46" fmla="*/ 7 w 10"/>
                  <a:gd name="T47" fmla="*/ 1 h 13"/>
                  <a:gd name="T48" fmla="*/ 6 w 10"/>
                  <a:gd name="T49" fmla="*/ 0 h 13"/>
                  <a:gd name="T50" fmla="*/ 5 w 10"/>
                  <a:gd name="T51" fmla="*/ 1 h 13"/>
                  <a:gd name="T52" fmla="*/ 4 w 10"/>
                  <a:gd name="T53" fmla="*/ 1 h 13"/>
                  <a:gd name="T54" fmla="*/ 2 w 10"/>
                  <a:gd name="T55" fmla="*/ 0 h 13"/>
                  <a:gd name="T56" fmla="*/ 2 w 10"/>
                  <a:gd name="T57" fmla="*/ 0 h 13"/>
                  <a:gd name="T58" fmla="*/ 2 w 10"/>
                  <a:gd name="T59" fmla="*/ 1 h 13"/>
                  <a:gd name="T60" fmla="*/ 2 w 10"/>
                  <a:gd name="T61" fmla="*/ 2 h 13"/>
                  <a:gd name="T62" fmla="*/ 2 w 10"/>
                  <a:gd name="T63" fmla="*/ 4 h 13"/>
                  <a:gd name="T64" fmla="*/ 1 w 10"/>
                  <a:gd name="T65" fmla="*/ 3 h 13"/>
                  <a:gd name="T66" fmla="*/ 0 w 10"/>
                  <a:gd name="T67" fmla="*/ 4 h 13"/>
                  <a:gd name="T68" fmla="*/ 0 w 10"/>
                  <a:gd name="T69" fmla="*/ 7 h 13"/>
                  <a:gd name="T70" fmla="*/ 1 w 10"/>
                  <a:gd name="T7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" h="13">
                    <a:moveTo>
                      <a:pt x="1" y="8"/>
                    </a:move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7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9" y="3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8"/>
                      <a:pt x="1" y="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0" name="Freeform 447"/>
              <p:cNvSpPr>
                <a:spLocks/>
              </p:cNvSpPr>
              <p:nvPr/>
            </p:nvSpPr>
            <p:spPr bwMode="auto">
              <a:xfrm>
                <a:off x="1981201" y="3086101"/>
                <a:ext cx="366713" cy="561975"/>
              </a:xfrm>
              <a:custGeom>
                <a:avLst/>
                <a:gdLst>
                  <a:gd name="T0" fmla="*/ 27 w 34"/>
                  <a:gd name="T1" fmla="*/ 50 h 52"/>
                  <a:gd name="T2" fmla="*/ 30 w 34"/>
                  <a:gd name="T3" fmla="*/ 52 h 52"/>
                  <a:gd name="T4" fmla="*/ 31 w 34"/>
                  <a:gd name="T5" fmla="*/ 51 h 52"/>
                  <a:gd name="T6" fmla="*/ 34 w 34"/>
                  <a:gd name="T7" fmla="*/ 48 h 52"/>
                  <a:gd name="T8" fmla="*/ 33 w 34"/>
                  <a:gd name="T9" fmla="*/ 44 h 52"/>
                  <a:gd name="T10" fmla="*/ 34 w 34"/>
                  <a:gd name="T11" fmla="*/ 41 h 52"/>
                  <a:gd name="T12" fmla="*/ 33 w 34"/>
                  <a:gd name="T13" fmla="*/ 36 h 52"/>
                  <a:gd name="T14" fmla="*/ 32 w 34"/>
                  <a:gd name="T15" fmla="*/ 33 h 52"/>
                  <a:gd name="T16" fmla="*/ 30 w 34"/>
                  <a:gd name="T17" fmla="*/ 31 h 52"/>
                  <a:gd name="T18" fmla="*/ 28 w 34"/>
                  <a:gd name="T19" fmla="*/ 30 h 52"/>
                  <a:gd name="T20" fmla="*/ 27 w 34"/>
                  <a:gd name="T21" fmla="*/ 28 h 52"/>
                  <a:gd name="T22" fmla="*/ 24 w 34"/>
                  <a:gd name="T23" fmla="*/ 27 h 52"/>
                  <a:gd name="T24" fmla="*/ 22 w 34"/>
                  <a:gd name="T25" fmla="*/ 26 h 52"/>
                  <a:gd name="T26" fmla="*/ 21 w 34"/>
                  <a:gd name="T27" fmla="*/ 24 h 52"/>
                  <a:gd name="T28" fmla="*/ 20 w 34"/>
                  <a:gd name="T29" fmla="*/ 22 h 52"/>
                  <a:gd name="T30" fmla="*/ 21 w 34"/>
                  <a:gd name="T31" fmla="*/ 18 h 52"/>
                  <a:gd name="T32" fmla="*/ 22 w 34"/>
                  <a:gd name="T33" fmla="*/ 14 h 52"/>
                  <a:gd name="T34" fmla="*/ 25 w 34"/>
                  <a:gd name="T35" fmla="*/ 12 h 52"/>
                  <a:gd name="T36" fmla="*/ 28 w 34"/>
                  <a:gd name="T37" fmla="*/ 12 h 52"/>
                  <a:gd name="T38" fmla="*/ 28 w 34"/>
                  <a:gd name="T39" fmla="*/ 9 h 52"/>
                  <a:gd name="T40" fmla="*/ 29 w 34"/>
                  <a:gd name="T41" fmla="*/ 7 h 52"/>
                  <a:gd name="T42" fmla="*/ 27 w 34"/>
                  <a:gd name="T43" fmla="*/ 6 h 52"/>
                  <a:gd name="T44" fmla="*/ 24 w 34"/>
                  <a:gd name="T45" fmla="*/ 7 h 52"/>
                  <a:gd name="T46" fmla="*/ 21 w 34"/>
                  <a:gd name="T47" fmla="*/ 6 h 52"/>
                  <a:gd name="T48" fmla="*/ 20 w 34"/>
                  <a:gd name="T49" fmla="*/ 3 h 52"/>
                  <a:gd name="T50" fmla="*/ 17 w 34"/>
                  <a:gd name="T51" fmla="*/ 1 h 52"/>
                  <a:gd name="T52" fmla="*/ 15 w 34"/>
                  <a:gd name="T53" fmla="*/ 0 h 52"/>
                  <a:gd name="T54" fmla="*/ 15 w 34"/>
                  <a:gd name="T55" fmla="*/ 4 h 52"/>
                  <a:gd name="T56" fmla="*/ 13 w 34"/>
                  <a:gd name="T57" fmla="*/ 7 h 52"/>
                  <a:gd name="T58" fmla="*/ 9 w 34"/>
                  <a:gd name="T59" fmla="*/ 8 h 52"/>
                  <a:gd name="T60" fmla="*/ 7 w 34"/>
                  <a:gd name="T61" fmla="*/ 12 h 52"/>
                  <a:gd name="T62" fmla="*/ 5 w 34"/>
                  <a:gd name="T63" fmla="*/ 13 h 52"/>
                  <a:gd name="T64" fmla="*/ 3 w 34"/>
                  <a:gd name="T65" fmla="*/ 11 h 52"/>
                  <a:gd name="T66" fmla="*/ 3 w 34"/>
                  <a:gd name="T67" fmla="*/ 9 h 52"/>
                  <a:gd name="T68" fmla="*/ 1 w 34"/>
                  <a:gd name="T69" fmla="*/ 10 h 52"/>
                  <a:gd name="T70" fmla="*/ 0 w 34"/>
                  <a:gd name="T71" fmla="*/ 13 h 52"/>
                  <a:gd name="T72" fmla="*/ 1 w 34"/>
                  <a:gd name="T73" fmla="*/ 16 h 52"/>
                  <a:gd name="T74" fmla="*/ 3 w 34"/>
                  <a:gd name="T75" fmla="*/ 18 h 52"/>
                  <a:gd name="T76" fmla="*/ 6 w 34"/>
                  <a:gd name="T77" fmla="*/ 23 h 52"/>
                  <a:gd name="T78" fmla="*/ 8 w 34"/>
                  <a:gd name="T79" fmla="*/ 26 h 52"/>
                  <a:gd name="T80" fmla="*/ 11 w 34"/>
                  <a:gd name="T81" fmla="*/ 31 h 52"/>
                  <a:gd name="T82" fmla="*/ 14 w 34"/>
                  <a:gd name="T83" fmla="*/ 37 h 52"/>
                  <a:gd name="T84" fmla="*/ 15 w 34"/>
                  <a:gd name="T85" fmla="*/ 41 h 52"/>
                  <a:gd name="T86" fmla="*/ 19 w 34"/>
                  <a:gd name="T87" fmla="*/ 45 h 52"/>
                  <a:gd name="T88" fmla="*/ 22 w 34"/>
                  <a:gd name="T89" fmla="*/ 4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" h="52">
                    <a:moveTo>
                      <a:pt x="24" y="48"/>
                    </a:moveTo>
                    <a:cubicBezTo>
                      <a:pt x="25" y="48"/>
                      <a:pt x="25" y="48"/>
                      <a:pt x="26" y="49"/>
                    </a:cubicBezTo>
                    <a:cubicBezTo>
                      <a:pt x="26" y="49"/>
                      <a:pt x="26" y="49"/>
                      <a:pt x="27" y="50"/>
                    </a:cubicBezTo>
                    <a:cubicBezTo>
                      <a:pt x="27" y="50"/>
                      <a:pt x="28" y="50"/>
                      <a:pt x="28" y="50"/>
                    </a:cubicBezTo>
                    <a:cubicBezTo>
                      <a:pt x="28" y="50"/>
                      <a:pt x="28" y="51"/>
                      <a:pt x="28" y="52"/>
                    </a:cubicBezTo>
                    <a:cubicBezTo>
                      <a:pt x="29" y="52"/>
                      <a:pt x="29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0"/>
                      <a:pt x="31" y="50"/>
                      <a:pt x="32" y="50"/>
                    </a:cubicBezTo>
                    <a:cubicBezTo>
                      <a:pt x="32" y="50"/>
                      <a:pt x="32" y="49"/>
                      <a:pt x="33" y="49"/>
                    </a:cubicBezTo>
                    <a:cubicBezTo>
                      <a:pt x="33" y="48"/>
                      <a:pt x="34" y="48"/>
                      <a:pt x="34" y="48"/>
                    </a:cubicBezTo>
                    <a:cubicBezTo>
                      <a:pt x="34" y="47"/>
                      <a:pt x="34" y="47"/>
                      <a:pt x="34" y="46"/>
                    </a:cubicBezTo>
                    <a:cubicBezTo>
                      <a:pt x="34" y="45"/>
                      <a:pt x="34" y="45"/>
                      <a:pt x="33" y="45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3"/>
                      <a:pt x="33" y="43"/>
                      <a:pt x="33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9"/>
                      <a:pt x="33" y="39"/>
                      <a:pt x="34" y="38"/>
                    </a:cubicBezTo>
                    <a:cubicBezTo>
                      <a:pt x="34" y="37"/>
                      <a:pt x="33" y="37"/>
                      <a:pt x="33" y="36"/>
                    </a:cubicBezTo>
                    <a:cubicBezTo>
                      <a:pt x="33" y="36"/>
                      <a:pt x="33" y="36"/>
                      <a:pt x="33" y="35"/>
                    </a:cubicBezTo>
                    <a:cubicBezTo>
                      <a:pt x="33" y="34"/>
                      <a:pt x="33" y="34"/>
                      <a:pt x="32" y="34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0" y="31"/>
                    </a:cubicBezTo>
                    <a:cubicBezTo>
                      <a:pt x="30" y="31"/>
                      <a:pt x="30" y="31"/>
                      <a:pt x="29" y="31"/>
                    </a:cubicBezTo>
                    <a:cubicBezTo>
                      <a:pt x="29" y="31"/>
                      <a:pt x="28" y="32"/>
                      <a:pt x="28" y="31"/>
                    </a:cubicBezTo>
                    <a:cubicBezTo>
                      <a:pt x="28" y="31"/>
                      <a:pt x="28" y="31"/>
                      <a:pt x="28" y="30"/>
                    </a:cubicBezTo>
                    <a:cubicBezTo>
                      <a:pt x="28" y="30"/>
                      <a:pt x="28" y="29"/>
                      <a:pt x="28" y="29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8"/>
                      <a:pt x="25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1" y="24"/>
                    </a:cubicBezTo>
                    <a:cubicBezTo>
                      <a:pt x="21" y="24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20" y="19"/>
                      <a:pt x="20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7"/>
                      <a:pt x="22" y="17"/>
                      <a:pt x="22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4" y="13"/>
                      <a:pt x="25" y="12"/>
                      <a:pt x="25" y="12"/>
                    </a:cubicBezTo>
                    <a:cubicBezTo>
                      <a:pt x="25" y="12"/>
                      <a:pt x="26" y="12"/>
                      <a:pt x="26" y="12"/>
                    </a:cubicBezTo>
                    <a:cubicBezTo>
                      <a:pt x="26" y="12"/>
                      <a:pt x="27" y="13"/>
                      <a:pt x="27" y="12"/>
                    </a:cubicBezTo>
                    <a:cubicBezTo>
                      <a:pt x="27" y="12"/>
                      <a:pt x="27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7" y="11"/>
                      <a:pt x="27" y="10"/>
                    </a:cubicBezTo>
                    <a:cubicBezTo>
                      <a:pt x="27" y="10"/>
                      <a:pt x="28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9" y="8"/>
                      <a:pt x="29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6"/>
                      <a:pt x="29" y="7"/>
                      <a:pt x="28" y="7"/>
                    </a:cubicBezTo>
                    <a:cubicBezTo>
                      <a:pt x="28" y="7"/>
                      <a:pt x="27" y="7"/>
                      <a:pt x="27" y="7"/>
                    </a:cubicBezTo>
                    <a:cubicBezTo>
                      <a:pt x="27" y="7"/>
                      <a:pt x="27" y="6"/>
                      <a:pt x="27" y="6"/>
                    </a:cubicBezTo>
                    <a:cubicBezTo>
                      <a:pt x="27" y="6"/>
                      <a:pt x="26" y="7"/>
                      <a:pt x="26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6"/>
                      <a:pt x="24" y="7"/>
                      <a:pt x="24" y="7"/>
                    </a:cubicBezTo>
                    <a:cubicBezTo>
                      <a:pt x="24" y="7"/>
                      <a:pt x="23" y="7"/>
                      <a:pt x="23" y="7"/>
                    </a:cubicBezTo>
                    <a:cubicBezTo>
                      <a:pt x="23" y="7"/>
                      <a:pt x="22" y="7"/>
                      <a:pt x="22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3"/>
                    </a:cubicBezTo>
                    <a:cubicBezTo>
                      <a:pt x="20" y="3"/>
                      <a:pt x="19" y="3"/>
                      <a:pt x="18" y="2"/>
                    </a:cubicBezTo>
                    <a:cubicBezTo>
                      <a:pt x="18" y="2"/>
                      <a:pt x="18" y="2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8"/>
                    </a:cubicBezTo>
                    <a:cubicBezTo>
                      <a:pt x="10" y="8"/>
                      <a:pt x="10" y="8"/>
                      <a:pt x="9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2"/>
                    </a:cubicBezTo>
                    <a:cubicBezTo>
                      <a:pt x="7" y="12"/>
                      <a:pt x="7" y="13"/>
                      <a:pt x="7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3"/>
                      <a:pt x="3" y="12"/>
                    </a:cubicBezTo>
                    <a:cubicBezTo>
                      <a:pt x="3" y="12"/>
                      <a:pt x="3" y="12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4"/>
                    </a:cubicBezTo>
                    <a:cubicBezTo>
                      <a:pt x="1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0" y="17"/>
                      <a:pt x="1" y="17"/>
                    </a:cubicBezTo>
                    <a:cubicBezTo>
                      <a:pt x="1" y="18"/>
                      <a:pt x="1" y="18"/>
                      <a:pt x="2" y="18"/>
                    </a:cubicBezTo>
                    <a:cubicBezTo>
                      <a:pt x="2" y="18"/>
                      <a:pt x="2" y="18"/>
                      <a:pt x="3" y="18"/>
                    </a:cubicBezTo>
                    <a:cubicBezTo>
                      <a:pt x="3" y="19"/>
                      <a:pt x="4" y="18"/>
                      <a:pt x="4" y="19"/>
                    </a:cubicBezTo>
                    <a:cubicBezTo>
                      <a:pt x="5" y="19"/>
                      <a:pt x="4" y="20"/>
                      <a:pt x="5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5"/>
                      <a:pt x="8" y="25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8"/>
                      <a:pt x="9" y="29"/>
                      <a:pt x="10" y="30"/>
                    </a:cubicBezTo>
                    <a:cubicBezTo>
                      <a:pt x="10" y="30"/>
                      <a:pt x="10" y="31"/>
                      <a:pt x="11" y="31"/>
                    </a:cubicBezTo>
                    <a:cubicBezTo>
                      <a:pt x="11" y="32"/>
                      <a:pt x="11" y="33"/>
                      <a:pt x="11" y="33"/>
                    </a:cubicBezTo>
                    <a:cubicBezTo>
                      <a:pt x="12" y="34"/>
                      <a:pt x="12" y="34"/>
                      <a:pt x="13" y="35"/>
                    </a:cubicBezTo>
                    <a:cubicBezTo>
                      <a:pt x="13" y="36"/>
                      <a:pt x="13" y="36"/>
                      <a:pt x="14" y="37"/>
                    </a:cubicBezTo>
                    <a:cubicBezTo>
                      <a:pt x="14" y="37"/>
                      <a:pt x="14" y="37"/>
                      <a:pt x="14" y="38"/>
                    </a:cubicBezTo>
                    <a:cubicBezTo>
                      <a:pt x="14" y="38"/>
                      <a:pt x="15" y="39"/>
                      <a:pt x="15" y="39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6" y="42"/>
                      <a:pt x="16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4"/>
                      <a:pt x="18" y="44"/>
                      <a:pt x="19" y="45"/>
                    </a:cubicBezTo>
                    <a:cubicBezTo>
                      <a:pt x="19" y="45"/>
                      <a:pt x="19" y="45"/>
                      <a:pt x="20" y="46"/>
                    </a:cubicBezTo>
                    <a:cubicBezTo>
                      <a:pt x="20" y="46"/>
                      <a:pt x="21" y="46"/>
                      <a:pt x="21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3" y="47"/>
                      <a:pt x="23" y="48"/>
                      <a:pt x="24" y="4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1" name="Freeform 448"/>
              <p:cNvSpPr>
                <a:spLocks/>
              </p:cNvSpPr>
              <p:nvPr/>
            </p:nvSpPr>
            <p:spPr bwMode="auto">
              <a:xfrm>
                <a:off x="2530476" y="3681414"/>
                <a:ext cx="227013" cy="258763"/>
              </a:xfrm>
              <a:custGeom>
                <a:avLst/>
                <a:gdLst>
                  <a:gd name="T0" fmla="*/ 1 w 21"/>
                  <a:gd name="T1" fmla="*/ 3 h 24"/>
                  <a:gd name="T2" fmla="*/ 0 w 21"/>
                  <a:gd name="T3" fmla="*/ 7 h 24"/>
                  <a:gd name="T4" fmla="*/ 0 w 21"/>
                  <a:gd name="T5" fmla="*/ 9 h 24"/>
                  <a:gd name="T6" fmla="*/ 0 w 21"/>
                  <a:gd name="T7" fmla="*/ 10 h 24"/>
                  <a:gd name="T8" fmla="*/ 1 w 21"/>
                  <a:gd name="T9" fmla="*/ 11 h 24"/>
                  <a:gd name="T10" fmla="*/ 6 w 21"/>
                  <a:gd name="T11" fmla="*/ 13 h 24"/>
                  <a:gd name="T12" fmla="*/ 8 w 21"/>
                  <a:gd name="T13" fmla="*/ 15 h 24"/>
                  <a:gd name="T14" fmla="*/ 11 w 21"/>
                  <a:gd name="T15" fmla="*/ 16 h 24"/>
                  <a:gd name="T16" fmla="*/ 13 w 21"/>
                  <a:gd name="T17" fmla="*/ 17 h 24"/>
                  <a:gd name="T18" fmla="*/ 13 w 21"/>
                  <a:gd name="T19" fmla="*/ 19 h 24"/>
                  <a:gd name="T20" fmla="*/ 13 w 21"/>
                  <a:gd name="T21" fmla="*/ 22 h 24"/>
                  <a:gd name="T22" fmla="*/ 12 w 21"/>
                  <a:gd name="T23" fmla="*/ 23 h 24"/>
                  <a:gd name="T24" fmla="*/ 12 w 21"/>
                  <a:gd name="T25" fmla="*/ 24 h 24"/>
                  <a:gd name="T26" fmla="*/ 14 w 21"/>
                  <a:gd name="T27" fmla="*/ 24 h 24"/>
                  <a:gd name="T28" fmla="*/ 16 w 21"/>
                  <a:gd name="T29" fmla="*/ 24 h 24"/>
                  <a:gd name="T30" fmla="*/ 19 w 21"/>
                  <a:gd name="T31" fmla="*/ 23 h 24"/>
                  <a:gd name="T32" fmla="*/ 21 w 21"/>
                  <a:gd name="T33" fmla="*/ 22 h 24"/>
                  <a:gd name="T34" fmla="*/ 21 w 21"/>
                  <a:gd name="T35" fmla="*/ 19 h 24"/>
                  <a:gd name="T36" fmla="*/ 21 w 21"/>
                  <a:gd name="T37" fmla="*/ 17 h 24"/>
                  <a:gd name="T38" fmla="*/ 21 w 21"/>
                  <a:gd name="T39" fmla="*/ 15 h 24"/>
                  <a:gd name="T40" fmla="*/ 20 w 21"/>
                  <a:gd name="T41" fmla="*/ 13 h 24"/>
                  <a:gd name="T42" fmla="*/ 18 w 21"/>
                  <a:gd name="T43" fmla="*/ 13 h 24"/>
                  <a:gd name="T44" fmla="*/ 18 w 21"/>
                  <a:gd name="T45" fmla="*/ 10 h 24"/>
                  <a:gd name="T46" fmla="*/ 16 w 21"/>
                  <a:gd name="T47" fmla="*/ 9 h 24"/>
                  <a:gd name="T48" fmla="*/ 14 w 21"/>
                  <a:gd name="T49" fmla="*/ 8 h 24"/>
                  <a:gd name="T50" fmla="*/ 12 w 21"/>
                  <a:gd name="T51" fmla="*/ 8 h 24"/>
                  <a:gd name="T52" fmla="*/ 11 w 21"/>
                  <a:gd name="T53" fmla="*/ 7 h 24"/>
                  <a:gd name="T54" fmla="*/ 11 w 21"/>
                  <a:gd name="T55" fmla="*/ 5 h 24"/>
                  <a:gd name="T56" fmla="*/ 11 w 21"/>
                  <a:gd name="T57" fmla="*/ 2 h 24"/>
                  <a:gd name="T58" fmla="*/ 8 w 21"/>
                  <a:gd name="T59" fmla="*/ 1 h 24"/>
                  <a:gd name="T60" fmla="*/ 5 w 21"/>
                  <a:gd name="T61" fmla="*/ 1 h 24"/>
                  <a:gd name="T62" fmla="*/ 2 w 21"/>
                  <a:gd name="T63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24">
                    <a:moveTo>
                      <a:pt x="2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3" y="11"/>
                      <a:pt x="5" y="12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9" y="15"/>
                      <a:pt x="9" y="15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2" y="17"/>
                      <a:pt x="12" y="17"/>
                    </a:cubicBezTo>
                    <a:cubicBezTo>
                      <a:pt x="12" y="17"/>
                      <a:pt x="13" y="17"/>
                      <a:pt x="13" y="17"/>
                    </a:cubicBezTo>
                    <a:cubicBezTo>
                      <a:pt x="13" y="17"/>
                      <a:pt x="14" y="18"/>
                      <a:pt x="13" y="18"/>
                    </a:cubicBezTo>
                    <a:cubicBezTo>
                      <a:pt x="13" y="18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3"/>
                    </a:cubicBezTo>
                    <a:cubicBezTo>
                      <a:pt x="19" y="23"/>
                      <a:pt x="19" y="23"/>
                      <a:pt x="20" y="23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1" y="21"/>
                      <a:pt x="21" y="21"/>
                      <a:pt x="21" y="20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8"/>
                      <a:pt x="21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3"/>
                    </a:cubicBezTo>
                    <a:cubicBezTo>
                      <a:pt x="21" y="13"/>
                      <a:pt x="20" y="13"/>
                      <a:pt x="20" y="13"/>
                    </a:cubicBezTo>
                    <a:cubicBezTo>
                      <a:pt x="20" y="13"/>
                      <a:pt x="19" y="14"/>
                      <a:pt x="19" y="14"/>
                    </a:cubicBezTo>
                    <a:cubicBezTo>
                      <a:pt x="19" y="14"/>
                      <a:pt x="18" y="14"/>
                      <a:pt x="18" y="13"/>
                    </a:cubicBezTo>
                    <a:cubicBezTo>
                      <a:pt x="17" y="13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0"/>
                    </a:cubicBezTo>
                    <a:cubicBezTo>
                      <a:pt x="18" y="10"/>
                      <a:pt x="18" y="9"/>
                      <a:pt x="17" y="9"/>
                    </a:cubicBezTo>
                    <a:cubicBezTo>
                      <a:pt x="17" y="8"/>
                      <a:pt x="17" y="9"/>
                      <a:pt x="16" y="9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2" y="8"/>
                      <a:pt x="12" y="9"/>
                      <a:pt x="12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2" name="Freeform 449"/>
              <p:cNvSpPr>
                <a:spLocks/>
              </p:cNvSpPr>
              <p:nvPr/>
            </p:nvSpPr>
            <p:spPr bwMode="auto">
              <a:xfrm>
                <a:off x="2790826" y="4675189"/>
                <a:ext cx="20638" cy="22225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2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  <a:gd name="T10" fmla="*/ 1 w 2"/>
                  <a:gd name="T11" fmla="*/ 0 h 2"/>
                  <a:gd name="T12" fmla="*/ 0 w 2"/>
                  <a:gd name="T13" fmla="*/ 1 h 2"/>
                  <a:gd name="T14" fmla="*/ 1 w 2"/>
                  <a:gd name="T15" fmla="*/ 1 h 2"/>
                  <a:gd name="T16" fmla="*/ 0 w 2"/>
                  <a:gd name="T17" fmla="*/ 2 h 2"/>
                  <a:gd name="T18" fmla="*/ 1 w 2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3" name="Freeform 450"/>
              <p:cNvSpPr>
                <a:spLocks/>
              </p:cNvSpPr>
              <p:nvPr/>
            </p:nvSpPr>
            <p:spPr bwMode="auto">
              <a:xfrm>
                <a:off x="2811464" y="4675189"/>
                <a:ext cx="33338" cy="22225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2 h 2"/>
                  <a:gd name="T4" fmla="*/ 2 w 3"/>
                  <a:gd name="T5" fmla="*/ 1 h 2"/>
                  <a:gd name="T6" fmla="*/ 3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  <a:gd name="T12" fmla="*/ 2 w 3"/>
                  <a:gd name="T13" fmla="*/ 1 h 2"/>
                  <a:gd name="T14" fmla="*/ 1 w 3"/>
                  <a:gd name="T15" fmla="*/ 1 h 2"/>
                  <a:gd name="T16" fmla="*/ 1 w 3"/>
                  <a:gd name="T17" fmla="*/ 2 h 2"/>
                  <a:gd name="T18" fmla="*/ 1 w 3"/>
                  <a:gd name="T1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4" name="Freeform 451"/>
              <p:cNvSpPr>
                <a:spLocks/>
              </p:cNvSpPr>
              <p:nvPr/>
            </p:nvSpPr>
            <p:spPr bwMode="auto">
              <a:xfrm>
                <a:off x="3848101" y="1962151"/>
                <a:ext cx="323850" cy="260350"/>
              </a:xfrm>
              <a:custGeom>
                <a:avLst/>
                <a:gdLst>
                  <a:gd name="T0" fmla="*/ 12 w 30"/>
                  <a:gd name="T1" fmla="*/ 24 h 24"/>
                  <a:gd name="T2" fmla="*/ 12 w 30"/>
                  <a:gd name="T3" fmla="*/ 21 h 24"/>
                  <a:gd name="T4" fmla="*/ 14 w 30"/>
                  <a:gd name="T5" fmla="*/ 20 h 24"/>
                  <a:gd name="T6" fmla="*/ 16 w 30"/>
                  <a:gd name="T7" fmla="*/ 19 h 24"/>
                  <a:gd name="T8" fmla="*/ 19 w 30"/>
                  <a:gd name="T9" fmla="*/ 18 h 24"/>
                  <a:gd name="T10" fmla="*/ 21 w 30"/>
                  <a:gd name="T11" fmla="*/ 16 h 24"/>
                  <a:gd name="T12" fmla="*/ 23 w 30"/>
                  <a:gd name="T13" fmla="*/ 16 h 24"/>
                  <a:gd name="T14" fmla="*/ 24 w 30"/>
                  <a:gd name="T15" fmla="*/ 14 h 24"/>
                  <a:gd name="T16" fmla="*/ 27 w 30"/>
                  <a:gd name="T17" fmla="*/ 12 h 24"/>
                  <a:gd name="T18" fmla="*/ 29 w 30"/>
                  <a:gd name="T19" fmla="*/ 12 h 24"/>
                  <a:gd name="T20" fmla="*/ 30 w 30"/>
                  <a:gd name="T21" fmla="*/ 10 h 24"/>
                  <a:gd name="T22" fmla="*/ 29 w 30"/>
                  <a:gd name="T23" fmla="*/ 8 h 24"/>
                  <a:gd name="T24" fmla="*/ 29 w 30"/>
                  <a:gd name="T25" fmla="*/ 6 h 24"/>
                  <a:gd name="T26" fmla="*/ 28 w 30"/>
                  <a:gd name="T27" fmla="*/ 3 h 24"/>
                  <a:gd name="T28" fmla="*/ 28 w 30"/>
                  <a:gd name="T29" fmla="*/ 2 h 24"/>
                  <a:gd name="T30" fmla="*/ 26 w 30"/>
                  <a:gd name="T31" fmla="*/ 2 h 24"/>
                  <a:gd name="T32" fmla="*/ 23 w 30"/>
                  <a:gd name="T33" fmla="*/ 2 h 24"/>
                  <a:gd name="T34" fmla="*/ 21 w 30"/>
                  <a:gd name="T35" fmla="*/ 1 h 24"/>
                  <a:gd name="T36" fmla="*/ 19 w 30"/>
                  <a:gd name="T37" fmla="*/ 0 h 24"/>
                  <a:gd name="T38" fmla="*/ 18 w 30"/>
                  <a:gd name="T39" fmla="*/ 2 h 24"/>
                  <a:gd name="T40" fmla="*/ 16 w 30"/>
                  <a:gd name="T41" fmla="*/ 5 h 24"/>
                  <a:gd name="T42" fmla="*/ 15 w 30"/>
                  <a:gd name="T43" fmla="*/ 6 h 24"/>
                  <a:gd name="T44" fmla="*/ 12 w 30"/>
                  <a:gd name="T45" fmla="*/ 8 h 24"/>
                  <a:gd name="T46" fmla="*/ 9 w 30"/>
                  <a:gd name="T47" fmla="*/ 9 h 24"/>
                  <a:gd name="T48" fmla="*/ 9 w 30"/>
                  <a:gd name="T49" fmla="*/ 12 h 24"/>
                  <a:gd name="T50" fmla="*/ 8 w 30"/>
                  <a:gd name="T51" fmla="*/ 13 h 24"/>
                  <a:gd name="T52" fmla="*/ 9 w 30"/>
                  <a:gd name="T53" fmla="*/ 15 h 24"/>
                  <a:gd name="T54" fmla="*/ 9 w 30"/>
                  <a:gd name="T55" fmla="*/ 17 h 24"/>
                  <a:gd name="T56" fmla="*/ 7 w 30"/>
                  <a:gd name="T57" fmla="*/ 20 h 24"/>
                  <a:gd name="T58" fmla="*/ 5 w 30"/>
                  <a:gd name="T59" fmla="*/ 21 h 24"/>
                  <a:gd name="T60" fmla="*/ 3 w 30"/>
                  <a:gd name="T61" fmla="*/ 22 h 24"/>
                  <a:gd name="T62" fmla="*/ 1 w 30"/>
                  <a:gd name="T63" fmla="*/ 23 h 24"/>
                  <a:gd name="T64" fmla="*/ 0 w 30"/>
                  <a:gd name="T6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24">
                    <a:moveTo>
                      <a:pt x="11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5" y="19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8"/>
                      <a:pt x="20" y="17"/>
                      <a:pt x="20" y="17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5" y="16"/>
                      <a:pt x="25" y="15"/>
                    </a:cubicBezTo>
                    <a:cubicBezTo>
                      <a:pt x="25" y="15"/>
                      <a:pt x="24" y="14"/>
                      <a:pt x="24" y="14"/>
                    </a:cubicBezTo>
                    <a:cubicBezTo>
                      <a:pt x="24" y="13"/>
                      <a:pt x="25" y="13"/>
                      <a:pt x="25" y="12"/>
                    </a:cubicBezTo>
                    <a:cubicBezTo>
                      <a:pt x="25" y="12"/>
                      <a:pt x="26" y="12"/>
                      <a:pt x="27" y="12"/>
                    </a:cubicBezTo>
                    <a:cubicBezTo>
                      <a:pt x="27" y="11"/>
                      <a:pt x="28" y="11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30" y="11"/>
                      <a:pt x="30" y="11"/>
                      <a:pt x="30" y="10"/>
                    </a:cubicBezTo>
                    <a:cubicBezTo>
                      <a:pt x="30" y="10"/>
                      <a:pt x="30" y="10"/>
                      <a:pt x="29" y="10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7"/>
                      <a:pt x="29" y="7"/>
                    </a:cubicBezTo>
                    <a:cubicBezTo>
                      <a:pt x="29" y="7"/>
                      <a:pt x="29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4"/>
                      <a:pt x="29" y="4"/>
                      <a:pt x="28" y="3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4" y="2"/>
                    </a:cubicBezTo>
                    <a:cubicBezTo>
                      <a:pt x="24" y="2"/>
                      <a:pt x="24" y="2"/>
                      <a:pt x="23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1" y="2"/>
                      <a:pt x="21" y="2"/>
                      <a:pt x="21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4"/>
                      <a:pt x="17" y="4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9" y="15"/>
                    </a:cubicBezTo>
                    <a:cubicBezTo>
                      <a:pt x="9" y="15"/>
                      <a:pt x="9" y="15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8" y="19"/>
                      <a:pt x="8" y="19"/>
                      <a:pt x="7" y="20"/>
                    </a:cubicBezTo>
                    <a:cubicBezTo>
                      <a:pt x="7" y="20"/>
                      <a:pt x="7" y="20"/>
                      <a:pt x="6" y="20"/>
                    </a:cubicBezTo>
                    <a:cubicBezTo>
                      <a:pt x="6" y="21"/>
                      <a:pt x="6" y="21"/>
                      <a:pt x="5" y="21"/>
                    </a:cubicBezTo>
                    <a:cubicBezTo>
                      <a:pt x="5" y="21"/>
                      <a:pt x="5" y="22"/>
                      <a:pt x="5" y="22"/>
                    </a:cubicBezTo>
                    <a:cubicBezTo>
                      <a:pt x="4" y="22"/>
                      <a:pt x="4" y="22"/>
                      <a:pt x="3" y="22"/>
                    </a:cubicBezTo>
                    <a:cubicBezTo>
                      <a:pt x="3" y="22"/>
                      <a:pt x="3" y="22"/>
                      <a:pt x="2" y="22"/>
                    </a:cubicBezTo>
                    <a:cubicBezTo>
                      <a:pt x="2" y="23"/>
                      <a:pt x="1" y="23"/>
                      <a:pt x="1" y="23"/>
                    </a:cubicBezTo>
                    <a:cubicBezTo>
                      <a:pt x="1" y="23"/>
                      <a:pt x="1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1" y="24"/>
                      <a:pt x="11" y="24"/>
                      <a:pt x="11" y="2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5" name="Freeform 452"/>
              <p:cNvSpPr>
                <a:spLocks/>
              </p:cNvSpPr>
              <p:nvPr/>
            </p:nvSpPr>
            <p:spPr bwMode="auto">
              <a:xfrm>
                <a:off x="5100639" y="2049464"/>
                <a:ext cx="31750" cy="119063"/>
              </a:xfrm>
              <a:custGeom>
                <a:avLst/>
                <a:gdLst>
                  <a:gd name="T0" fmla="*/ 0 w 3"/>
                  <a:gd name="T1" fmla="*/ 6 h 11"/>
                  <a:gd name="T2" fmla="*/ 1 w 3"/>
                  <a:gd name="T3" fmla="*/ 7 h 11"/>
                  <a:gd name="T4" fmla="*/ 1 w 3"/>
                  <a:gd name="T5" fmla="*/ 8 h 11"/>
                  <a:gd name="T6" fmla="*/ 2 w 3"/>
                  <a:gd name="T7" fmla="*/ 9 h 11"/>
                  <a:gd name="T8" fmla="*/ 2 w 3"/>
                  <a:gd name="T9" fmla="*/ 10 h 11"/>
                  <a:gd name="T10" fmla="*/ 2 w 3"/>
                  <a:gd name="T11" fmla="*/ 11 h 11"/>
                  <a:gd name="T12" fmla="*/ 2 w 3"/>
                  <a:gd name="T13" fmla="*/ 11 h 11"/>
                  <a:gd name="T14" fmla="*/ 2 w 3"/>
                  <a:gd name="T15" fmla="*/ 9 h 11"/>
                  <a:gd name="T16" fmla="*/ 3 w 3"/>
                  <a:gd name="T17" fmla="*/ 7 h 11"/>
                  <a:gd name="T18" fmla="*/ 3 w 3"/>
                  <a:gd name="T19" fmla="*/ 5 h 11"/>
                  <a:gd name="T20" fmla="*/ 2 w 3"/>
                  <a:gd name="T21" fmla="*/ 3 h 11"/>
                  <a:gd name="T22" fmla="*/ 3 w 3"/>
                  <a:gd name="T23" fmla="*/ 2 h 11"/>
                  <a:gd name="T24" fmla="*/ 3 w 3"/>
                  <a:gd name="T25" fmla="*/ 1 h 11"/>
                  <a:gd name="T26" fmla="*/ 3 w 3"/>
                  <a:gd name="T27" fmla="*/ 1 h 11"/>
                  <a:gd name="T28" fmla="*/ 3 w 3"/>
                  <a:gd name="T29" fmla="*/ 1 h 11"/>
                  <a:gd name="T30" fmla="*/ 2 w 3"/>
                  <a:gd name="T31" fmla="*/ 0 h 11"/>
                  <a:gd name="T32" fmla="*/ 2 w 3"/>
                  <a:gd name="T33" fmla="*/ 0 h 11"/>
                  <a:gd name="T34" fmla="*/ 1 w 3"/>
                  <a:gd name="T35" fmla="*/ 1 h 11"/>
                  <a:gd name="T36" fmla="*/ 1 w 3"/>
                  <a:gd name="T37" fmla="*/ 3 h 11"/>
                  <a:gd name="T38" fmla="*/ 0 w 3"/>
                  <a:gd name="T39" fmla="*/ 4 h 11"/>
                  <a:gd name="T40" fmla="*/ 0 w 3"/>
                  <a:gd name="T41" fmla="*/ 5 h 11"/>
                  <a:gd name="T42" fmla="*/ 0 w 3"/>
                  <a:gd name="T43" fmla="*/ 6 h 11"/>
                  <a:gd name="T44" fmla="*/ 0 w 3"/>
                  <a:gd name="T45" fmla="*/ 6 h 11"/>
                  <a:gd name="T46" fmla="*/ 0 w 3"/>
                  <a:gd name="T4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1">
                    <a:moveTo>
                      <a:pt x="0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2" y="4"/>
                      <a:pt x="2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6" name="Freeform 453"/>
              <p:cNvSpPr>
                <a:spLocks/>
              </p:cNvSpPr>
              <p:nvPr/>
            </p:nvSpPr>
            <p:spPr bwMode="auto">
              <a:xfrm>
                <a:off x="5586414" y="2297114"/>
                <a:ext cx="215900" cy="271463"/>
              </a:xfrm>
              <a:custGeom>
                <a:avLst/>
                <a:gdLst>
                  <a:gd name="T0" fmla="*/ 17 w 20"/>
                  <a:gd name="T1" fmla="*/ 14 h 25"/>
                  <a:gd name="T2" fmla="*/ 18 w 20"/>
                  <a:gd name="T3" fmla="*/ 13 h 25"/>
                  <a:gd name="T4" fmla="*/ 18 w 20"/>
                  <a:gd name="T5" fmla="*/ 12 h 25"/>
                  <a:gd name="T6" fmla="*/ 19 w 20"/>
                  <a:gd name="T7" fmla="*/ 12 h 25"/>
                  <a:gd name="T8" fmla="*/ 19 w 20"/>
                  <a:gd name="T9" fmla="*/ 11 h 25"/>
                  <a:gd name="T10" fmla="*/ 20 w 20"/>
                  <a:gd name="T11" fmla="*/ 10 h 25"/>
                  <a:gd name="T12" fmla="*/ 20 w 20"/>
                  <a:gd name="T13" fmla="*/ 9 h 25"/>
                  <a:gd name="T14" fmla="*/ 20 w 20"/>
                  <a:gd name="T15" fmla="*/ 8 h 25"/>
                  <a:gd name="T16" fmla="*/ 19 w 20"/>
                  <a:gd name="T17" fmla="*/ 8 h 25"/>
                  <a:gd name="T18" fmla="*/ 19 w 20"/>
                  <a:gd name="T19" fmla="*/ 7 h 25"/>
                  <a:gd name="T20" fmla="*/ 18 w 20"/>
                  <a:gd name="T21" fmla="*/ 7 h 25"/>
                  <a:gd name="T22" fmla="*/ 18 w 20"/>
                  <a:gd name="T23" fmla="*/ 6 h 25"/>
                  <a:gd name="T24" fmla="*/ 17 w 20"/>
                  <a:gd name="T25" fmla="*/ 5 h 25"/>
                  <a:gd name="T26" fmla="*/ 16 w 20"/>
                  <a:gd name="T27" fmla="*/ 5 h 25"/>
                  <a:gd name="T28" fmla="*/ 15 w 20"/>
                  <a:gd name="T29" fmla="*/ 5 h 25"/>
                  <a:gd name="T30" fmla="*/ 14 w 20"/>
                  <a:gd name="T31" fmla="*/ 5 h 25"/>
                  <a:gd name="T32" fmla="*/ 14 w 20"/>
                  <a:gd name="T33" fmla="*/ 4 h 25"/>
                  <a:gd name="T34" fmla="*/ 13 w 20"/>
                  <a:gd name="T35" fmla="*/ 3 h 25"/>
                  <a:gd name="T36" fmla="*/ 12 w 20"/>
                  <a:gd name="T37" fmla="*/ 3 h 25"/>
                  <a:gd name="T38" fmla="*/ 11 w 20"/>
                  <a:gd name="T39" fmla="*/ 2 h 25"/>
                  <a:gd name="T40" fmla="*/ 11 w 20"/>
                  <a:gd name="T41" fmla="*/ 2 h 25"/>
                  <a:gd name="T42" fmla="*/ 11 w 20"/>
                  <a:gd name="T43" fmla="*/ 1 h 25"/>
                  <a:gd name="T44" fmla="*/ 11 w 20"/>
                  <a:gd name="T45" fmla="*/ 0 h 25"/>
                  <a:gd name="T46" fmla="*/ 10 w 20"/>
                  <a:gd name="T47" fmla="*/ 0 h 25"/>
                  <a:gd name="T48" fmla="*/ 9 w 20"/>
                  <a:gd name="T49" fmla="*/ 1 h 25"/>
                  <a:gd name="T50" fmla="*/ 9 w 20"/>
                  <a:gd name="T51" fmla="*/ 3 h 25"/>
                  <a:gd name="T52" fmla="*/ 8 w 20"/>
                  <a:gd name="T53" fmla="*/ 5 h 25"/>
                  <a:gd name="T54" fmla="*/ 8 w 20"/>
                  <a:gd name="T55" fmla="*/ 7 h 25"/>
                  <a:gd name="T56" fmla="*/ 8 w 20"/>
                  <a:gd name="T57" fmla="*/ 8 h 25"/>
                  <a:gd name="T58" fmla="*/ 8 w 20"/>
                  <a:gd name="T59" fmla="*/ 10 h 25"/>
                  <a:gd name="T60" fmla="*/ 7 w 20"/>
                  <a:gd name="T61" fmla="*/ 12 h 25"/>
                  <a:gd name="T62" fmla="*/ 6 w 20"/>
                  <a:gd name="T63" fmla="*/ 14 h 25"/>
                  <a:gd name="T64" fmla="*/ 5 w 20"/>
                  <a:gd name="T65" fmla="*/ 16 h 25"/>
                  <a:gd name="T66" fmla="*/ 1 w 20"/>
                  <a:gd name="T67" fmla="*/ 18 h 25"/>
                  <a:gd name="T68" fmla="*/ 0 w 20"/>
                  <a:gd name="T69" fmla="*/ 18 h 25"/>
                  <a:gd name="T70" fmla="*/ 0 w 20"/>
                  <a:gd name="T71" fmla="*/ 18 h 25"/>
                  <a:gd name="T72" fmla="*/ 1 w 20"/>
                  <a:gd name="T73" fmla="*/ 20 h 25"/>
                  <a:gd name="T74" fmla="*/ 2 w 20"/>
                  <a:gd name="T75" fmla="*/ 22 h 25"/>
                  <a:gd name="T76" fmla="*/ 4 w 20"/>
                  <a:gd name="T77" fmla="*/ 25 h 25"/>
                  <a:gd name="T78" fmla="*/ 5 w 20"/>
                  <a:gd name="T79" fmla="*/ 25 h 25"/>
                  <a:gd name="T80" fmla="*/ 6 w 20"/>
                  <a:gd name="T81" fmla="*/ 24 h 25"/>
                  <a:gd name="T82" fmla="*/ 7 w 20"/>
                  <a:gd name="T83" fmla="*/ 24 h 25"/>
                  <a:gd name="T84" fmla="*/ 8 w 20"/>
                  <a:gd name="T85" fmla="*/ 24 h 25"/>
                  <a:gd name="T86" fmla="*/ 9 w 20"/>
                  <a:gd name="T87" fmla="*/ 24 h 25"/>
                  <a:gd name="T88" fmla="*/ 10 w 20"/>
                  <a:gd name="T89" fmla="*/ 24 h 25"/>
                  <a:gd name="T90" fmla="*/ 11 w 20"/>
                  <a:gd name="T91" fmla="*/ 23 h 25"/>
                  <a:gd name="T92" fmla="*/ 10 w 20"/>
                  <a:gd name="T93" fmla="*/ 23 h 25"/>
                  <a:gd name="T94" fmla="*/ 10 w 20"/>
                  <a:gd name="T95" fmla="*/ 22 h 25"/>
                  <a:gd name="T96" fmla="*/ 11 w 20"/>
                  <a:gd name="T97" fmla="*/ 21 h 25"/>
                  <a:gd name="T98" fmla="*/ 13 w 20"/>
                  <a:gd name="T99" fmla="*/ 21 h 25"/>
                  <a:gd name="T100" fmla="*/ 13 w 20"/>
                  <a:gd name="T101" fmla="*/ 21 h 25"/>
                  <a:gd name="T102" fmla="*/ 13 w 20"/>
                  <a:gd name="T103" fmla="*/ 20 h 25"/>
                  <a:gd name="T104" fmla="*/ 14 w 20"/>
                  <a:gd name="T105" fmla="*/ 19 h 25"/>
                  <a:gd name="T106" fmla="*/ 15 w 20"/>
                  <a:gd name="T107" fmla="*/ 18 h 25"/>
                  <a:gd name="T108" fmla="*/ 15 w 20"/>
                  <a:gd name="T109" fmla="*/ 17 h 25"/>
                  <a:gd name="T110" fmla="*/ 16 w 20"/>
                  <a:gd name="T111" fmla="*/ 16 h 25"/>
                  <a:gd name="T112" fmla="*/ 16 w 20"/>
                  <a:gd name="T113" fmla="*/ 15 h 25"/>
                  <a:gd name="T114" fmla="*/ 16 w 20"/>
                  <a:gd name="T115" fmla="*/ 14 h 25"/>
                  <a:gd name="T116" fmla="*/ 17 w 20"/>
                  <a:gd name="T117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" h="25">
                    <a:moveTo>
                      <a:pt x="17" y="14"/>
                    </a:moveTo>
                    <a:cubicBezTo>
                      <a:pt x="17" y="14"/>
                      <a:pt x="18" y="14"/>
                      <a:pt x="18" y="13"/>
                    </a:cubicBezTo>
                    <a:cubicBezTo>
                      <a:pt x="18" y="13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9" y="12"/>
                    </a:cubicBezTo>
                    <a:cubicBezTo>
                      <a:pt x="19" y="12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10"/>
                    </a:cubicBezTo>
                    <a:cubicBezTo>
                      <a:pt x="8" y="11"/>
                      <a:pt x="8" y="11"/>
                      <a:pt x="7" y="12"/>
                    </a:cubicBezTo>
                    <a:cubicBezTo>
                      <a:pt x="7" y="13"/>
                      <a:pt x="7" y="13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3" y="17"/>
                      <a:pt x="1" y="18"/>
                    </a:cubicBezTo>
                    <a:cubicBezTo>
                      <a:pt x="1" y="18"/>
                      <a:pt x="1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19"/>
                      <a:pt x="1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3" y="23"/>
                      <a:pt x="4" y="24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3"/>
                      <a:pt x="10" y="23"/>
                      <a:pt x="10" y="23"/>
                    </a:cubicBezTo>
                    <a:cubicBezTo>
                      <a:pt x="10" y="23"/>
                      <a:pt x="10" y="22"/>
                      <a:pt x="10" y="22"/>
                    </a:cubicBezTo>
                    <a:cubicBezTo>
                      <a:pt x="10" y="21"/>
                      <a:pt x="11" y="22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8"/>
                      <a:pt x="14" y="18"/>
                      <a:pt x="15" y="18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6" y="17"/>
                      <a:pt x="16" y="16"/>
                      <a:pt x="16" y="16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7" name="Freeform 454"/>
              <p:cNvSpPr>
                <a:spLocks/>
              </p:cNvSpPr>
              <p:nvPr/>
            </p:nvSpPr>
            <p:spPr bwMode="auto">
              <a:xfrm>
                <a:off x="5629276" y="256857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8" name="Freeform 455"/>
              <p:cNvSpPr>
                <a:spLocks/>
              </p:cNvSpPr>
              <p:nvPr/>
            </p:nvSpPr>
            <p:spPr bwMode="auto">
              <a:xfrm>
                <a:off x="6202364" y="1984376"/>
                <a:ext cx="11113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9" name="Freeform 456"/>
              <p:cNvSpPr>
                <a:spLocks/>
              </p:cNvSpPr>
              <p:nvPr/>
            </p:nvSpPr>
            <p:spPr bwMode="auto">
              <a:xfrm>
                <a:off x="6018214" y="1984376"/>
                <a:ext cx="766763" cy="854075"/>
              </a:xfrm>
              <a:custGeom>
                <a:avLst/>
                <a:gdLst>
                  <a:gd name="T0" fmla="*/ 11 w 71"/>
                  <a:gd name="T1" fmla="*/ 2 h 79"/>
                  <a:gd name="T2" fmla="*/ 13 w 71"/>
                  <a:gd name="T3" fmla="*/ 8 h 79"/>
                  <a:gd name="T4" fmla="*/ 13 w 71"/>
                  <a:gd name="T5" fmla="*/ 11 h 79"/>
                  <a:gd name="T6" fmla="*/ 12 w 71"/>
                  <a:gd name="T7" fmla="*/ 15 h 79"/>
                  <a:gd name="T8" fmla="*/ 9 w 71"/>
                  <a:gd name="T9" fmla="*/ 19 h 79"/>
                  <a:gd name="T10" fmla="*/ 7 w 71"/>
                  <a:gd name="T11" fmla="*/ 21 h 79"/>
                  <a:gd name="T12" fmla="*/ 4 w 71"/>
                  <a:gd name="T13" fmla="*/ 22 h 79"/>
                  <a:gd name="T14" fmla="*/ 4 w 71"/>
                  <a:gd name="T15" fmla="*/ 25 h 79"/>
                  <a:gd name="T16" fmla="*/ 7 w 71"/>
                  <a:gd name="T17" fmla="*/ 29 h 79"/>
                  <a:gd name="T18" fmla="*/ 6 w 71"/>
                  <a:gd name="T19" fmla="*/ 31 h 79"/>
                  <a:gd name="T20" fmla="*/ 2 w 71"/>
                  <a:gd name="T21" fmla="*/ 33 h 79"/>
                  <a:gd name="T22" fmla="*/ 3 w 71"/>
                  <a:gd name="T23" fmla="*/ 36 h 79"/>
                  <a:gd name="T24" fmla="*/ 6 w 71"/>
                  <a:gd name="T25" fmla="*/ 37 h 79"/>
                  <a:gd name="T26" fmla="*/ 4 w 71"/>
                  <a:gd name="T27" fmla="*/ 39 h 79"/>
                  <a:gd name="T28" fmla="*/ 8 w 71"/>
                  <a:gd name="T29" fmla="*/ 42 h 79"/>
                  <a:gd name="T30" fmla="*/ 11 w 71"/>
                  <a:gd name="T31" fmla="*/ 40 h 79"/>
                  <a:gd name="T32" fmla="*/ 12 w 71"/>
                  <a:gd name="T33" fmla="*/ 39 h 79"/>
                  <a:gd name="T34" fmla="*/ 13 w 71"/>
                  <a:gd name="T35" fmla="*/ 44 h 79"/>
                  <a:gd name="T36" fmla="*/ 15 w 71"/>
                  <a:gd name="T37" fmla="*/ 51 h 79"/>
                  <a:gd name="T38" fmla="*/ 17 w 71"/>
                  <a:gd name="T39" fmla="*/ 57 h 79"/>
                  <a:gd name="T40" fmla="*/ 20 w 71"/>
                  <a:gd name="T41" fmla="*/ 63 h 79"/>
                  <a:gd name="T42" fmla="*/ 23 w 71"/>
                  <a:gd name="T43" fmla="*/ 69 h 79"/>
                  <a:gd name="T44" fmla="*/ 26 w 71"/>
                  <a:gd name="T45" fmla="*/ 77 h 79"/>
                  <a:gd name="T46" fmla="*/ 30 w 71"/>
                  <a:gd name="T47" fmla="*/ 76 h 79"/>
                  <a:gd name="T48" fmla="*/ 31 w 71"/>
                  <a:gd name="T49" fmla="*/ 73 h 79"/>
                  <a:gd name="T50" fmla="*/ 33 w 71"/>
                  <a:gd name="T51" fmla="*/ 68 h 79"/>
                  <a:gd name="T52" fmla="*/ 33 w 71"/>
                  <a:gd name="T53" fmla="*/ 63 h 79"/>
                  <a:gd name="T54" fmla="*/ 34 w 71"/>
                  <a:gd name="T55" fmla="*/ 57 h 79"/>
                  <a:gd name="T56" fmla="*/ 37 w 71"/>
                  <a:gd name="T57" fmla="*/ 55 h 79"/>
                  <a:gd name="T58" fmla="*/ 40 w 71"/>
                  <a:gd name="T59" fmla="*/ 52 h 79"/>
                  <a:gd name="T60" fmla="*/ 42 w 71"/>
                  <a:gd name="T61" fmla="*/ 49 h 79"/>
                  <a:gd name="T62" fmla="*/ 45 w 71"/>
                  <a:gd name="T63" fmla="*/ 46 h 79"/>
                  <a:gd name="T64" fmla="*/ 48 w 71"/>
                  <a:gd name="T65" fmla="*/ 41 h 79"/>
                  <a:gd name="T66" fmla="*/ 51 w 71"/>
                  <a:gd name="T67" fmla="*/ 39 h 79"/>
                  <a:gd name="T68" fmla="*/ 53 w 71"/>
                  <a:gd name="T69" fmla="*/ 39 h 79"/>
                  <a:gd name="T70" fmla="*/ 51 w 71"/>
                  <a:gd name="T71" fmla="*/ 34 h 79"/>
                  <a:gd name="T72" fmla="*/ 50 w 71"/>
                  <a:gd name="T73" fmla="*/ 30 h 79"/>
                  <a:gd name="T74" fmla="*/ 50 w 71"/>
                  <a:gd name="T75" fmla="*/ 28 h 79"/>
                  <a:gd name="T76" fmla="*/ 52 w 71"/>
                  <a:gd name="T77" fmla="*/ 27 h 79"/>
                  <a:gd name="T78" fmla="*/ 53 w 71"/>
                  <a:gd name="T79" fmla="*/ 29 h 79"/>
                  <a:gd name="T80" fmla="*/ 60 w 71"/>
                  <a:gd name="T81" fmla="*/ 30 h 79"/>
                  <a:gd name="T82" fmla="*/ 58 w 71"/>
                  <a:gd name="T83" fmla="*/ 33 h 79"/>
                  <a:gd name="T84" fmla="*/ 60 w 71"/>
                  <a:gd name="T85" fmla="*/ 34 h 79"/>
                  <a:gd name="T86" fmla="*/ 62 w 71"/>
                  <a:gd name="T87" fmla="*/ 38 h 79"/>
                  <a:gd name="T88" fmla="*/ 63 w 71"/>
                  <a:gd name="T89" fmla="*/ 37 h 79"/>
                  <a:gd name="T90" fmla="*/ 64 w 71"/>
                  <a:gd name="T91" fmla="*/ 33 h 79"/>
                  <a:gd name="T92" fmla="*/ 66 w 71"/>
                  <a:gd name="T93" fmla="*/ 29 h 79"/>
                  <a:gd name="T94" fmla="*/ 67 w 71"/>
                  <a:gd name="T95" fmla="*/ 25 h 79"/>
                  <a:gd name="T96" fmla="*/ 70 w 71"/>
                  <a:gd name="T97" fmla="*/ 20 h 79"/>
                  <a:gd name="T98" fmla="*/ 64 w 71"/>
                  <a:gd name="T99" fmla="*/ 18 h 79"/>
                  <a:gd name="T100" fmla="*/ 58 w 71"/>
                  <a:gd name="T101" fmla="*/ 19 h 79"/>
                  <a:gd name="T102" fmla="*/ 53 w 71"/>
                  <a:gd name="T103" fmla="*/ 20 h 79"/>
                  <a:gd name="T104" fmla="*/ 48 w 71"/>
                  <a:gd name="T105" fmla="*/ 20 h 79"/>
                  <a:gd name="T106" fmla="*/ 48 w 71"/>
                  <a:gd name="T107" fmla="*/ 24 h 79"/>
                  <a:gd name="T108" fmla="*/ 44 w 71"/>
                  <a:gd name="T109" fmla="*/ 25 h 79"/>
                  <a:gd name="T110" fmla="*/ 39 w 71"/>
                  <a:gd name="T111" fmla="*/ 23 h 79"/>
                  <a:gd name="T112" fmla="*/ 34 w 71"/>
                  <a:gd name="T113" fmla="*/ 22 h 79"/>
                  <a:gd name="T114" fmla="*/ 30 w 71"/>
                  <a:gd name="T115" fmla="*/ 20 h 79"/>
                  <a:gd name="T116" fmla="*/ 26 w 71"/>
                  <a:gd name="T117" fmla="*/ 17 h 79"/>
                  <a:gd name="T118" fmla="*/ 21 w 71"/>
                  <a:gd name="T119" fmla="*/ 15 h 79"/>
                  <a:gd name="T120" fmla="*/ 23 w 71"/>
                  <a:gd name="T121" fmla="*/ 11 h 79"/>
                  <a:gd name="T122" fmla="*/ 22 w 71"/>
                  <a:gd name="T123" fmla="*/ 4 h 79"/>
                  <a:gd name="T124" fmla="*/ 17 w 71"/>
                  <a:gd name="T125" fmla="*/ 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" h="79">
                    <a:moveTo>
                      <a:pt x="16" y="1"/>
                    </a:move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9"/>
                      <a:pt x="14" y="8"/>
                      <a:pt x="14" y="9"/>
                    </a:cubicBezTo>
                    <a:cubicBezTo>
                      <a:pt x="15" y="9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2"/>
                      <a:pt x="14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4"/>
                      <a:pt x="12" y="14"/>
                    </a:cubicBezTo>
                    <a:cubicBezTo>
                      <a:pt x="12" y="14"/>
                      <a:pt x="13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1" y="18"/>
                      <a:pt x="10" y="18"/>
                    </a:cubicBezTo>
                    <a:cubicBezTo>
                      <a:pt x="10" y="18"/>
                      <a:pt x="10" y="18"/>
                      <a:pt x="9" y="19"/>
                    </a:cubicBezTo>
                    <a:cubicBezTo>
                      <a:pt x="9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2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4" y="22"/>
                      <a:pt x="5" y="22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6"/>
                    </a:cubicBezTo>
                    <a:cubicBezTo>
                      <a:pt x="4" y="26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6"/>
                    </a:cubicBezTo>
                    <a:cubicBezTo>
                      <a:pt x="5" y="26"/>
                      <a:pt x="5" y="26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8" y="32"/>
                      <a:pt x="7" y="32"/>
                      <a:pt x="7" y="32"/>
                    </a:cubicBezTo>
                    <a:cubicBezTo>
                      <a:pt x="7" y="32"/>
                      <a:pt x="7" y="31"/>
                      <a:pt x="6" y="31"/>
                    </a:cubicBezTo>
                    <a:cubicBezTo>
                      <a:pt x="6" y="31"/>
                      <a:pt x="6" y="32"/>
                      <a:pt x="5" y="32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2" y="32"/>
                      <a:pt x="2" y="33"/>
                    </a:cubicBezTo>
                    <a:cubicBezTo>
                      <a:pt x="2" y="33"/>
                      <a:pt x="1" y="33"/>
                      <a:pt x="1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5" y="37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3" y="37"/>
                      <a:pt x="3" y="37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5" y="40"/>
                      <a:pt x="5" y="40"/>
                    </a:cubicBezTo>
                    <a:cubicBezTo>
                      <a:pt x="5" y="40"/>
                      <a:pt x="5" y="40"/>
                      <a:pt x="6" y="41"/>
                    </a:cubicBezTo>
                    <a:cubicBezTo>
                      <a:pt x="6" y="41"/>
                      <a:pt x="7" y="41"/>
                      <a:pt x="7" y="42"/>
                    </a:cubicBezTo>
                    <a:cubicBezTo>
                      <a:pt x="7" y="42"/>
                      <a:pt x="7" y="42"/>
                      <a:pt x="8" y="42"/>
                    </a:cubicBezTo>
                    <a:cubicBezTo>
                      <a:pt x="8" y="43"/>
                      <a:pt x="8" y="42"/>
                      <a:pt x="9" y="42"/>
                    </a:cubicBezTo>
                    <a:cubicBezTo>
                      <a:pt x="9" y="42"/>
                      <a:pt x="9" y="42"/>
                      <a:pt x="10" y="42"/>
                    </a:cubicBezTo>
                    <a:cubicBezTo>
                      <a:pt x="10" y="42"/>
                      <a:pt x="11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39"/>
                    </a:cubicBezTo>
                    <a:cubicBezTo>
                      <a:pt x="11" y="39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2" y="38"/>
                    </a:cubicBezTo>
                    <a:cubicBezTo>
                      <a:pt x="12" y="38"/>
                      <a:pt x="12" y="38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3" y="40"/>
                      <a:pt x="12" y="40"/>
                      <a:pt x="12" y="41"/>
                    </a:cubicBezTo>
                    <a:cubicBezTo>
                      <a:pt x="13" y="41"/>
                      <a:pt x="13" y="41"/>
                      <a:pt x="13" y="42"/>
                    </a:cubicBezTo>
                    <a:cubicBezTo>
                      <a:pt x="13" y="42"/>
                      <a:pt x="14" y="43"/>
                      <a:pt x="13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5"/>
                      <a:pt x="13" y="45"/>
                    </a:cubicBezTo>
                    <a:cubicBezTo>
                      <a:pt x="13" y="46"/>
                      <a:pt x="13" y="46"/>
                      <a:pt x="13" y="47"/>
                    </a:cubicBezTo>
                    <a:cubicBezTo>
                      <a:pt x="13" y="47"/>
                      <a:pt x="14" y="47"/>
                      <a:pt x="14" y="48"/>
                    </a:cubicBezTo>
                    <a:cubicBezTo>
                      <a:pt x="14" y="49"/>
                      <a:pt x="14" y="49"/>
                      <a:pt x="14" y="50"/>
                    </a:cubicBezTo>
                    <a:cubicBezTo>
                      <a:pt x="14" y="50"/>
                      <a:pt x="14" y="50"/>
                      <a:pt x="15" y="51"/>
                    </a:cubicBezTo>
                    <a:cubicBezTo>
                      <a:pt x="15" y="51"/>
                      <a:pt x="15" y="52"/>
                      <a:pt x="15" y="53"/>
                    </a:cubicBezTo>
                    <a:cubicBezTo>
                      <a:pt x="15" y="53"/>
                      <a:pt x="15" y="54"/>
                      <a:pt x="15" y="54"/>
                    </a:cubicBezTo>
                    <a:cubicBezTo>
                      <a:pt x="15" y="55"/>
                      <a:pt x="16" y="55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6"/>
                      <a:pt x="17" y="57"/>
                      <a:pt x="17" y="57"/>
                    </a:cubicBezTo>
                    <a:cubicBezTo>
                      <a:pt x="17" y="58"/>
                      <a:pt x="17" y="58"/>
                      <a:pt x="18" y="59"/>
                    </a:cubicBezTo>
                    <a:cubicBezTo>
                      <a:pt x="18" y="59"/>
                      <a:pt x="18" y="59"/>
                      <a:pt x="18" y="60"/>
                    </a:cubicBezTo>
                    <a:cubicBezTo>
                      <a:pt x="19" y="60"/>
                      <a:pt x="19" y="60"/>
                      <a:pt x="19" y="61"/>
                    </a:cubicBezTo>
                    <a:cubicBezTo>
                      <a:pt x="20" y="61"/>
                      <a:pt x="20" y="62"/>
                      <a:pt x="20" y="62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2" y="68"/>
                    </a:cubicBezTo>
                    <a:cubicBezTo>
                      <a:pt x="22" y="68"/>
                      <a:pt x="22" y="69"/>
                      <a:pt x="23" y="69"/>
                    </a:cubicBezTo>
                    <a:cubicBezTo>
                      <a:pt x="23" y="70"/>
                      <a:pt x="23" y="70"/>
                      <a:pt x="23" y="71"/>
                    </a:cubicBezTo>
                    <a:cubicBezTo>
                      <a:pt x="23" y="71"/>
                      <a:pt x="24" y="72"/>
                      <a:pt x="24" y="72"/>
                    </a:cubicBezTo>
                    <a:cubicBezTo>
                      <a:pt x="24" y="73"/>
                      <a:pt x="24" y="73"/>
                      <a:pt x="24" y="74"/>
                    </a:cubicBezTo>
                    <a:cubicBezTo>
                      <a:pt x="25" y="75"/>
                      <a:pt x="24" y="76"/>
                      <a:pt x="25" y="76"/>
                    </a:cubicBezTo>
                    <a:cubicBezTo>
                      <a:pt x="25" y="77"/>
                      <a:pt x="25" y="77"/>
                      <a:pt x="26" y="77"/>
                    </a:cubicBezTo>
                    <a:cubicBezTo>
                      <a:pt x="26" y="77"/>
                      <a:pt x="26" y="78"/>
                      <a:pt x="26" y="78"/>
                    </a:cubicBezTo>
                    <a:cubicBezTo>
                      <a:pt x="26" y="79"/>
                      <a:pt x="27" y="78"/>
                      <a:pt x="27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9" y="78"/>
                      <a:pt x="29" y="78"/>
                      <a:pt x="29" y="77"/>
                    </a:cubicBezTo>
                    <a:cubicBezTo>
                      <a:pt x="29" y="76"/>
                      <a:pt x="30" y="76"/>
                      <a:pt x="30" y="76"/>
                    </a:cubicBezTo>
                    <a:cubicBezTo>
                      <a:pt x="30" y="76"/>
                      <a:pt x="30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3"/>
                      <a:pt x="31" y="73"/>
                      <a:pt x="31" y="73"/>
                    </a:cubicBezTo>
                    <a:cubicBezTo>
                      <a:pt x="32" y="72"/>
                      <a:pt x="32" y="73"/>
                      <a:pt x="32" y="72"/>
                    </a:cubicBezTo>
                    <a:cubicBezTo>
                      <a:pt x="33" y="72"/>
                      <a:pt x="33" y="72"/>
                      <a:pt x="33" y="72"/>
                    </a:cubicBezTo>
                    <a:cubicBezTo>
                      <a:pt x="33" y="72"/>
                      <a:pt x="33" y="72"/>
                      <a:pt x="33" y="71"/>
                    </a:cubicBezTo>
                    <a:cubicBezTo>
                      <a:pt x="33" y="71"/>
                      <a:pt x="33" y="70"/>
                      <a:pt x="33" y="70"/>
                    </a:cubicBezTo>
                    <a:cubicBezTo>
                      <a:pt x="33" y="69"/>
                      <a:pt x="33" y="69"/>
                      <a:pt x="33" y="68"/>
                    </a:cubicBezTo>
                    <a:cubicBezTo>
                      <a:pt x="33" y="68"/>
                      <a:pt x="33" y="67"/>
                      <a:pt x="33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5"/>
                      <a:pt x="34" y="65"/>
                      <a:pt x="34" y="64"/>
                    </a:cubicBezTo>
                    <a:cubicBezTo>
                      <a:pt x="34" y="64"/>
                      <a:pt x="33" y="64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2"/>
                      <a:pt x="33" y="62"/>
                      <a:pt x="33" y="61"/>
                    </a:cubicBezTo>
                    <a:cubicBezTo>
                      <a:pt x="33" y="61"/>
                      <a:pt x="33" y="60"/>
                      <a:pt x="33" y="60"/>
                    </a:cubicBezTo>
                    <a:cubicBezTo>
                      <a:pt x="33" y="59"/>
                      <a:pt x="33" y="59"/>
                      <a:pt x="33" y="58"/>
                    </a:cubicBezTo>
                    <a:cubicBezTo>
                      <a:pt x="33" y="58"/>
                      <a:pt x="33" y="57"/>
                      <a:pt x="33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5"/>
                      <a:pt x="35" y="55"/>
                      <a:pt x="36" y="55"/>
                    </a:cubicBezTo>
                    <a:cubicBezTo>
                      <a:pt x="36" y="55"/>
                      <a:pt x="36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5"/>
                      <a:pt x="38" y="55"/>
                      <a:pt x="38" y="54"/>
                    </a:cubicBezTo>
                    <a:cubicBezTo>
                      <a:pt x="38" y="54"/>
                      <a:pt x="38" y="53"/>
                      <a:pt x="38" y="53"/>
                    </a:cubicBezTo>
                    <a:cubicBezTo>
                      <a:pt x="39" y="53"/>
                      <a:pt x="39" y="53"/>
                      <a:pt x="39" y="52"/>
                    </a:cubicBezTo>
                    <a:cubicBezTo>
                      <a:pt x="39" y="52"/>
                      <a:pt x="39" y="52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0" y="51"/>
                      <a:pt x="40" y="50"/>
                      <a:pt x="41" y="50"/>
                    </a:cubicBezTo>
                    <a:cubicBezTo>
                      <a:pt x="41" y="50"/>
                      <a:pt x="41" y="50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4" y="47"/>
                      <a:pt x="44" y="47"/>
                      <a:pt x="44" y="46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5" y="46"/>
                      <a:pt x="46" y="45"/>
                      <a:pt x="46" y="45"/>
                    </a:cubicBezTo>
                    <a:cubicBezTo>
                      <a:pt x="46" y="45"/>
                      <a:pt x="47" y="45"/>
                      <a:pt x="47" y="44"/>
                    </a:cubicBezTo>
                    <a:cubicBezTo>
                      <a:pt x="48" y="44"/>
                      <a:pt x="48" y="44"/>
                      <a:pt x="48" y="43"/>
                    </a:cubicBezTo>
                    <a:cubicBezTo>
                      <a:pt x="48" y="43"/>
                      <a:pt x="48" y="43"/>
                      <a:pt x="48" y="42"/>
                    </a:cubicBezTo>
                    <a:cubicBezTo>
                      <a:pt x="48" y="42"/>
                      <a:pt x="48" y="41"/>
                      <a:pt x="48" y="41"/>
                    </a:cubicBezTo>
                    <a:cubicBezTo>
                      <a:pt x="48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50" y="40"/>
                    </a:cubicBezTo>
                    <a:cubicBezTo>
                      <a:pt x="50" y="40"/>
                      <a:pt x="50" y="39"/>
                      <a:pt x="50" y="39"/>
                    </a:cubicBezTo>
                    <a:cubicBezTo>
                      <a:pt x="51" y="39"/>
                      <a:pt x="51" y="40"/>
                      <a:pt x="51" y="40"/>
                    </a:cubicBezTo>
                    <a:cubicBezTo>
                      <a:pt x="51" y="40"/>
                      <a:pt x="51" y="40"/>
                      <a:pt x="51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52" y="39"/>
                      <a:pt x="52" y="40"/>
                      <a:pt x="52" y="40"/>
                    </a:cubicBezTo>
                    <a:cubicBezTo>
                      <a:pt x="52" y="40"/>
                      <a:pt x="53" y="39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3" y="39"/>
                      <a:pt x="53" y="38"/>
                      <a:pt x="53" y="38"/>
                    </a:cubicBezTo>
                    <a:cubicBezTo>
                      <a:pt x="53" y="37"/>
                      <a:pt x="53" y="37"/>
                      <a:pt x="53" y="37"/>
                    </a:cubicBezTo>
                    <a:cubicBezTo>
                      <a:pt x="53" y="36"/>
                      <a:pt x="53" y="36"/>
                      <a:pt x="52" y="35"/>
                    </a:cubicBezTo>
                    <a:cubicBezTo>
                      <a:pt x="52" y="35"/>
                      <a:pt x="52" y="35"/>
                      <a:pt x="52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51" y="33"/>
                      <a:pt x="52" y="33"/>
                      <a:pt x="52" y="33"/>
                    </a:cubicBezTo>
                    <a:cubicBezTo>
                      <a:pt x="52" y="33"/>
                      <a:pt x="51" y="32"/>
                      <a:pt x="51" y="32"/>
                    </a:cubicBezTo>
                    <a:cubicBezTo>
                      <a:pt x="51" y="32"/>
                      <a:pt x="50" y="32"/>
                      <a:pt x="50" y="32"/>
                    </a:cubicBezTo>
                    <a:cubicBezTo>
                      <a:pt x="50" y="32"/>
                      <a:pt x="50" y="31"/>
                      <a:pt x="50" y="31"/>
                    </a:cubicBezTo>
                    <a:cubicBezTo>
                      <a:pt x="50" y="31"/>
                      <a:pt x="50" y="30"/>
                      <a:pt x="50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2" y="30"/>
                      <a:pt x="52" y="30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1" y="29"/>
                      <a:pt x="51" y="29"/>
                    </a:cubicBezTo>
                    <a:cubicBezTo>
                      <a:pt x="51" y="29"/>
                      <a:pt x="51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49" y="27"/>
                      <a:pt x="49" y="27"/>
                    </a:cubicBezTo>
                    <a:cubicBezTo>
                      <a:pt x="49" y="27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1" y="26"/>
                    </a:cubicBezTo>
                    <a:cubicBezTo>
                      <a:pt x="51" y="26"/>
                      <a:pt x="51" y="26"/>
                      <a:pt x="52" y="27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2" y="27"/>
                      <a:pt x="52" y="27"/>
                      <a:pt x="53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4" y="28"/>
                      <a:pt x="53" y="28"/>
                      <a:pt x="53" y="29"/>
                    </a:cubicBezTo>
                    <a:cubicBezTo>
                      <a:pt x="53" y="29"/>
                      <a:pt x="53" y="29"/>
                      <a:pt x="53" y="29"/>
                    </a:cubicBezTo>
                    <a:cubicBezTo>
                      <a:pt x="54" y="29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5" y="30"/>
                    </a:cubicBezTo>
                    <a:cubicBezTo>
                      <a:pt x="56" y="30"/>
                      <a:pt x="56" y="30"/>
                      <a:pt x="57" y="30"/>
                    </a:cubicBezTo>
                    <a:cubicBezTo>
                      <a:pt x="58" y="30"/>
                      <a:pt x="58" y="30"/>
                      <a:pt x="59" y="30"/>
                    </a:cubicBezTo>
                    <a:cubicBezTo>
                      <a:pt x="59" y="30"/>
                      <a:pt x="60" y="29"/>
                      <a:pt x="60" y="30"/>
                    </a:cubicBezTo>
                    <a:cubicBezTo>
                      <a:pt x="60" y="30"/>
                      <a:pt x="60" y="30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9" y="31"/>
                      <a:pt x="60" y="32"/>
                      <a:pt x="60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3"/>
                      <a:pt x="58" y="33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8" y="35"/>
                      <a:pt x="58" y="35"/>
                      <a:pt x="59" y="35"/>
                    </a:cubicBezTo>
                    <a:cubicBezTo>
                      <a:pt x="59" y="36"/>
                      <a:pt x="59" y="36"/>
                      <a:pt x="59" y="35"/>
                    </a:cubicBezTo>
                    <a:cubicBezTo>
                      <a:pt x="60" y="35"/>
                      <a:pt x="59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1" y="34"/>
                      <a:pt x="61" y="35"/>
                      <a:pt x="61" y="35"/>
                    </a:cubicBezTo>
                    <a:cubicBezTo>
                      <a:pt x="61" y="36"/>
                      <a:pt x="60" y="36"/>
                      <a:pt x="61" y="36"/>
                    </a:cubicBezTo>
                    <a:cubicBezTo>
                      <a:pt x="61" y="37"/>
                      <a:pt x="61" y="36"/>
                      <a:pt x="62" y="37"/>
                    </a:cubicBezTo>
                    <a:cubicBezTo>
                      <a:pt x="62" y="37"/>
                      <a:pt x="62" y="37"/>
                      <a:pt x="62" y="38"/>
                    </a:cubicBezTo>
                    <a:cubicBezTo>
                      <a:pt x="62" y="38"/>
                      <a:pt x="62" y="38"/>
                      <a:pt x="62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3" y="38"/>
                      <a:pt x="63" y="39"/>
                      <a:pt x="63" y="38"/>
                    </a:cubicBezTo>
                    <a:cubicBezTo>
                      <a:pt x="63" y="38"/>
                      <a:pt x="64" y="38"/>
                      <a:pt x="64" y="38"/>
                    </a:cubicBezTo>
                    <a:cubicBezTo>
                      <a:pt x="64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6"/>
                    </a:cubicBezTo>
                    <a:cubicBezTo>
                      <a:pt x="63" y="36"/>
                      <a:pt x="64" y="36"/>
                      <a:pt x="64" y="36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3" y="34"/>
                      <a:pt x="63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5" y="33"/>
                      <a:pt x="65" y="34"/>
                      <a:pt x="65" y="34"/>
                    </a:cubicBezTo>
                    <a:cubicBezTo>
                      <a:pt x="66" y="33"/>
                      <a:pt x="65" y="33"/>
                      <a:pt x="65" y="32"/>
                    </a:cubicBezTo>
                    <a:cubicBezTo>
                      <a:pt x="66" y="32"/>
                      <a:pt x="66" y="32"/>
                      <a:pt x="66" y="31"/>
                    </a:cubicBezTo>
                    <a:cubicBezTo>
                      <a:pt x="66" y="31"/>
                      <a:pt x="66" y="31"/>
                      <a:pt x="66" y="30"/>
                    </a:cubicBezTo>
                    <a:cubicBezTo>
                      <a:pt x="66" y="30"/>
                      <a:pt x="66" y="30"/>
                      <a:pt x="66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6" y="29"/>
                      <a:pt x="66" y="29"/>
                      <a:pt x="66" y="28"/>
                    </a:cubicBezTo>
                    <a:cubicBezTo>
                      <a:pt x="66" y="28"/>
                      <a:pt x="66" y="28"/>
                      <a:pt x="66" y="27"/>
                    </a:cubicBezTo>
                    <a:cubicBezTo>
                      <a:pt x="66" y="27"/>
                      <a:pt x="66" y="27"/>
                      <a:pt x="66" y="26"/>
                    </a:cubicBezTo>
                    <a:cubicBezTo>
                      <a:pt x="66" y="26"/>
                      <a:pt x="66" y="25"/>
                      <a:pt x="67" y="25"/>
                    </a:cubicBezTo>
                    <a:cubicBezTo>
                      <a:pt x="67" y="24"/>
                      <a:pt x="68" y="25"/>
                      <a:pt x="68" y="24"/>
                    </a:cubicBezTo>
                    <a:cubicBezTo>
                      <a:pt x="68" y="24"/>
                      <a:pt x="69" y="24"/>
                      <a:pt x="69" y="23"/>
                    </a:cubicBezTo>
                    <a:cubicBezTo>
                      <a:pt x="70" y="23"/>
                      <a:pt x="70" y="23"/>
                      <a:pt x="71" y="22"/>
                    </a:cubicBezTo>
                    <a:cubicBezTo>
                      <a:pt x="71" y="21"/>
                      <a:pt x="70" y="21"/>
                      <a:pt x="70" y="20"/>
                    </a:cubicBezTo>
                    <a:cubicBezTo>
                      <a:pt x="70" y="20"/>
                      <a:pt x="70" y="20"/>
                      <a:pt x="70" y="20"/>
                    </a:cubicBezTo>
                    <a:cubicBezTo>
                      <a:pt x="70" y="19"/>
                      <a:pt x="69" y="19"/>
                      <a:pt x="69" y="19"/>
                    </a:cubicBezTo>
                    <a:cubicBezTo>
                      <a:pt x="69" y="19"/>
                      <a:pt x="69" y="18"/>
                      <a:pt x="68" y="18"/>
                    </a:cubicBezTo>
                    <a:cubicBezTo>
                      <a:pt x="68" y="18"/>
                      <a:pt x="68" y="18"/>
                      <a:pt x="67" y="18"/>
                    </a:cubicBezTo>
                    <a:cubicBezTo>
                      <a:pt x="66" y="18"/>
                      <a:pt x="66" y="19"/>
                      <a:pt x="65" y="19"/>
                    </a:cubicBezTo>
                    <a:cubicBezTo>
                      <a:pt x="65" y="19"/>
                      <a:pt x="64" y="18"/>
                      <a:pt x="64" y="18"/>
                    </a:cubicBezTo>
                    <a:cubicBezTo>
                      <a:pt x="64" y="18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1" y="19"/>
                    </a:cubicBezTo>
                    <a:cubicBezTo>
                      <a:pt x="61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7" y="19"/>
                      <a:pt x="57" y="19"/>
                    </a:cubicBezTo>
                    <a:cubicBezTo>
                      <a:pt x="56" y="19"/>
                      <a:pt x="56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3" y="21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2" y="21"/>
                      <a:pt x="52" y="21"/>
                      <a:pt x="51" y="21"/>
                    </a:cubicBezTo>
                    <a:cubicBezTo>
                      <a:pt x="51" y="21"/>
                      <a:pt x="51" y="22"/>
                      <a:pt x="50" y="21"/>
                    </a:cubicBezTo>
                    <a:cubicBezTo>
                      <a:pt x="50" y="21"/>
                      <a:pt x="50" y="21"/>
                      <a:pt x="50" y="20"/>
                    </a:cubicBezTo>
                    <a:cubicBezTo>
                      <a:pt x="49" y="20"/>
                      <a:pt x="49" y="20"/>
                      <a:pt x="48" y="20"/>
                    </a:cubicBezTo>
                    <a:cubicBezTo>
                      <a:pt x="48" y="20"/>
                      <a:pt x="47" y="20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2"/>
                      <a:pt x="47" y="22"/>
                      <a:pt x="47" y="23"/>
                    </a:cubicBezTo>
                    <a:cubicBezTo>
                      <a:pt x="47" y="23"/>
                      <a:pt x="47" y="23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5"/>
                      <a:pt x="49" y="25"/>
                      <a:pt x="48" y="26"/>
                    </a:cubicBezTo>
                    <a:cubicBezTo>
                      <a:pt x="48" y="26"/>
                      <a:pt x="48" y="26"/>
                      <a:pt x="47" y="26"/>
                    </a:cubicBezTo>
                    <a:cubicBezTo>
                      <a:pt x="47" y="26"/>
                      <a:pt x="46" y="26"/>
                      <a:pt x="46" y="26"/>
                    </a:cubicBezTo>
                    <a:cubicBezTo>
                      <a:pt x="46" y="25"/>
                      <a:pt x="45" y="25"/>
                      <a:pt x="45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5"/>
                      <a:pt x="41" y="25"/>
                      <a:pt x="41" y="24"/>
                    </a:cubicBezTo>
                    <a:cubicBezTo>
                      <a:pt x="40" y="24"/>
                      <a:pt x="40" y="24"/>
                      <a:pt x="40" y="23"/>
                    </a:cubicBezTo>
                    <a:cubicBezTo>
                      <a:pt x="40" y="23"/>
                      <a:pt x="39" y="23"/>
                      <a:pt x="39" y="23"/>
                    </a:cubicBezTo>
                    <a:cubicBezTo>
                      <a:pt x="39" y="23"/>
                      <a:pt x="38" y="24"/>
                      <a:pt x="38" y="24"/>
                    </a:cubicBezTo>
                    <a:cubicBezTo>
                      <a:pt x="38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5" y="24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1" y="21"/>
                      <a:pt x="31" y="21"/>
                      <a:pt x="31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8" y="20"/>
                      <a:pt x="28" y="20"/>
                    </a:cubicBezTo>
                    <a:cubicBezTo>
                      <a:pt x="28" y="20"/>
                      <a:pt x="28" y="19"/>
                      <a:pt x="28" y="19"/>
                    </a:cubicBezTo>
                    <a:cubicBezTo>
                      <a:pt x="28" y="19"/>
                      <a:pt x="28" y="18"/>
                      <a:pt x="27" y="18"/>
                    </a:cubicBezTo>
                    <a:cubicBezTo>
                      <a:pt x="27" y="18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5"/>
                      <a:pt x="23" y="15"/>
                      <a:pt x="22" y="15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21" y="15"/>
                      <a:pt x="21" y="14"/>
                      <a:pt x="21" y="14"/>
                    </a:cubicBezTo>
                    <a:cubicBezTo>
                      <a:pt x="20" y="14"/>
                      <a:pt x="21" y="13"/>
                      <a:pt x="22" y="13"/>
                    </a:cubicBezTo>
                    <a:cubicBezTo>
                      <a:pt x="22" y="13"/>
                      <a:pt x="22" y="12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2" y="10"/>
                      <a:pt x="23" y="9"/>
                    </a:cubicBezTo>
                    <a:cubicBezTo>
                      <a:pt x="23" y="9"/>
                      <a:pt x="24" y="9"/>
                      <a:pt x="24" y="8"/>
                    </a:cubicBezTo>
                    <a:cubicBezTo>
                      <a:pt x="24" y="8"/>
                      <a:pt x="24" y="7"/>
                      <a:pt x="24" y="7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8" y="0"/>
                      <a:pt x="18" y="1"/>
                      <a:pt x="17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0" name="Freeform 457"/>
              <p:cNvSpPr>
                <a:spLocks/>
              </p:cNvSpPr>
              <p:nvPr/>
            </p:nvSpPr>
            <p:spPr bwMode="auto">
              <a:xfrm>
                <a:off x="3870326" y="2308226"/>
                <a:ext cx="442913" cy="454025"/>
              </a:xfrm>
              <a:custGeom>
                <a:avLst/>
                <a:gdLst>
                  <a:gd name="T0" fmla="*/ 34 w 41"/>
                  <a:gd name="T1" fmla="*/ 12 h 42"/>
                  <a:gd name="T2" fmla="*/ 19 w 41"/>
                  <a:gd name="T3" fmla="*/ 0 h 42"/>
                  <a:gd name="T4" fmla="*/ 15 w 41"/>
                  <a:gd name="T5" fmla="*/ 0 h 42"/>
                  <a:gd name="T6" fmla="*/ 16 w 41"/>
                  <a:gd name="T7" fmla="*/ 16 h 42"/>
                  <a:gd name="T8" fmla="*/ 16 w 41"/>
                  <a:gd name="T9" fmla="*/ 24 h 42"/>
                  <a:gd name="T10" fmla="*/ 18 w 41"/>
                  <a:gd name="T11" fmla="*/ 25 h 42"/>
                  <a:gd name="T12" fmla="*/ 17 w 41"/>
                  <a:gd name="T13" fmla="*/ 27 h 42"/>
                  <a:gd name="T14" fmla="*/ 16 w 41"/>
                  <a:gd name="T15" fmla="*/ 27 h 42"/>
                  <a:gd name="T16" fmla="*/ 7 w 41"/>
                  <a:gd name="T17" fmla="*/ 26 h 42"/>
                  <a:gd name="T18" fmla="*/ 6 w 41"/>
                  <a:gd name="T19" fmla="*/ 27 h 42"/>
                  <a:gd name="T20" fmla="*/ 4 w 41"/>
                  <a:gd name="T21" fmla="*/ 27 h 42"/>
                  <a:gd name="T22" fmla="*/ 3 w 41"/>
                  <a:gd name="T23" fmla="*/ 28 h 42"/>
                  <a:gd name="T24" fmla="*/ 1 w 41"/>
                  <a:gd name="T25" fmla="*/ 27 h 42"/>
                  <a:gd name="T26" fmla="*/ 1 w 41"/>
                  <a:gd name="T27" fmla="*/ 28 h 42"/>
                  <a:gd name="T28" fmla="*/ 0 w 41"/>
                  <a:gd name="T29" fmla="*/ 29 h 42"/>
                  <a:gd name="T30" fmla="*/ 0 w 41"/>
                  <a:gd name="T31" fmla="*/ 30 h 42"/>
                  <a:gd name="T32" fmla="*/ 0 w 41"/>
                  <a:gd name="T33" fmla="*/ 32 h 42"/>
                  <a:gd name="T34" fmla="*/ 1 w 41"/>
                  <a:gd name="T35" fmla="*/ 33 h 42"/>
                  <a:gd name="T36" fmla="*/ 2 w 41"/>
                  <a:gd name="T37" fmla="*/ 35 h 42"/>
                  <a:gd name="T38" fmla="*/ 0 w 41"/>
                  <a:gd name="T39" fmla="*/ 36 h 42"/>
                  <a:gd name="T40" fmla="*/ 2 w 41"/>
                  <a:gd name="T41" fmla="*/ 36 h 42"/>
                  <a:gd name="T42" fmla="*/ 3 w 41"/>
                  <a:gd name="T43" fmla="*/ 37 h 42"/>
                  <a:gd name="T44" fmla="*/ 5 w 41"/>
                  <a:gd name="T45" fmla="*/ 37 h 42"/>
                  <a:gd name="T46" fmla="*/ 7 w 41"/>
                  <a:gd name="T47" fmla="*/ 36 h 42"/>
                  <a:gd name="T48" fmla="*/ 8 w 41"/>
                  <a:gd name="T49" fmla="*/ 37 h 42"/>
                  <a:gd name="T50" fmla="*/ 9 w 41"/>
                  <a:gd name="T51" fmla="*/ 39 h 42"/>
                  <a:gd name="T52" fmla="*/ 9 w 41"/>
                  <a:gd name="T53" fmla="*/ 41 h 42"/>
                  <a:gd name="T54" fmla="*/ 10 w 41"/>
                  <a:gd name="T55" fmla="*/ 42 h 42"/>
                  <a:gd name="T56" fmla="*/ 12 w 41"/>
                  <a:gd name="T57" fmla="*/ 42 h 42"/>
                  <a:gd name="T58" fmla="*/ 13 w 41"/>
                  <a:gd name="T59" fmla="*/ 41 h 42"/>
                  <a:gd name="T60" fmla="*/ 14 w 41"/>
                  <a:gd name="T61" fmla="*/ 41 h 42"/>
                  <a:gd name="T62" fmla="*/ 15 w 41"/>
                  <a:gd name="T63" fmla="*/ 42 h 42"/>
                  <a:gd name="T64" fmla="*/ 16 w 41"/>
                  <a:gd name="T65" fmla="*/ 42 h 42"/>
                  <a:gd name="T66" fmla="*/ 17 w 41"/>
                  <a:gd name="T67" fmla="*/ 39 h 42"/>
                  <a:gd name="T68" fmla="*/ 18 w 41"/>
                  <a:gd name="T69" fmla="*/ 37 h 42"/>
                  <a:gd name="T70" fmla="*/ 19 w 41"/>
                  <a:gd name="T71" fmla="*/ 36 h 42"/>
                  <a:gd name="T72" fmla="*/ 20 w 41"/>
                  <a:gd name="T73" fmla="*/ 33 h 42"/>
                  <a:gd name="T74" fmla="*/ 23 w 41"/>
                  <a:gd name="T75" fmla="*/ 32 h 42"/>
                  <a:gd name="T76" fmla="*/ 25 w 41"/>
                  <a:gd name="T77" fmla="*/ 31 h 42"/>
                  <a:gd name="T78" fmla="*/ 27 w 41"/>
                  <a:gd name="T79" fmla="*/ 30 h 42"/>
                  <a:gd name="T80" fmla="*/ 28 w 41"/>
                  <a:gd name="T81" fmla="*/ 29 h 42"/>
                  <a:gd name="T82" fmla="*/ 30 w 41"/>
                  <a:gd name="T83" fmla="*/ 28 h 42"/>
                  <a:gd name="T84" fmla="*/ 31 w 41"/>
                  <a:gd name="T85" fmla="*/ 29 h 42"/>
                  <a:gd name="T86" fmla="*/ 33 w 41"/>
                  <a:gd name="T87" fmla="*/ 28 h 42"/>
                  <a:gd name="T88" fmla="*/ 35 w 41"/>
                  <a:gd name="T89" fmla="*/ 28 h 42"/>
                  <a:gd name="T90" fmla="*/ 38 w 41"/>
                  <a:gd name="T91" fmla="*/ 27 h 42"/>
                  <a:gd name="T92" fmla="*/ 40 w 41"/>
                  <a:gd name="T93" fmla="*/ 27 h 42"/>
                  <a:gd name="T94" fmla="*/ 41 w 41"/>
                  <a:gd name="T95" fmla="*/ 25 h 42"/>
                  <a:gd name="T96" fmla="*/ 41 w 41"/>
                  <a:gd name="T97" fmla="*/ 21 h 42"/>
                  <a:gd name="T98" fmla="*/ 41 w 41"/>
                  <a:gd name="T99" fmla="*/ 18 h 42"/>
                  <a:gd name="T100" fmla="*/ 41 w 41"/>
                  <a:gd name="T101" fmla="*/ 17 h 42"/>
                  <a:gd name="T102" fmla="*/ 39 w 41"/>
                  <a:gd name="T103" fmla="*/ 17 h 42"/>
                  <a:gd name="T104" fmla="*/ 38 w 41"/>
                  <a:gd name="T105" fmla="*/ 15 h 42"/>
                  <a:gd name="T106" fmla="*/ 37 w 41"/>
                  <a:gd name="T107" fmla="*/ 14 h 42"/>
                  <a:gd name="T108" fmla="*/ 35 w 41"/>
                  <a:gd name="T109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1" h="42">
                    <a:moveTo>
                      <a:pt x="34" y="12"/>
                    </a:move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1"/>
                      <a:pt x="34" y="1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9"/>
                      <a:pt x="16" y="21"/>
                    </a:cubicBezTo>
                    <a:cubicBezTo>
                      <a:pt x="16" y="23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6"/>
                      <a:pt x="17" y="26"/>
                      <a:pt x="17" y="26"/>
                    </a:cubicBezTo>
                    <a:cubicBezTo>
                      <a:pt x="17" y="26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7" y="26"/>
                      <a:pt x="7" y="26"/>
                    </a:cubicBezTo>
                    <a:cubicBezTo>
                      <a:pt x="7" y="26"/>
                      <a:pt x="7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3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8"/>
                      <a:pt x="3" y="27"/>
                      <a:pt x="2" y="27"/>
                    </a:cubicBezTo>
                    <a:cubicBezTo>
                      <a:pt x="2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8"/>
                    </a:cubicBezTo>
                    <a:cubicBezTo>
                      <a:pt x="1" y="28"/>
                      <a:pt x="1" y="28"/>
                      <a:pt x="1" y="29"/>
                    </a:cubicBezTo>
                    <a:cubicBezTo>
                      <a:pt x="1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30"/>
                    </a:cubicBezTo>
                    <a:cubicBezTo>
                      <a:pt x="0" y="30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3" y="36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4" y="37"/>
                      <a:pt x="4" y="37"/>
                      <a:pt x="4" y="36"/>
                    </a:cubicBezTo>
                    <a:cubicBezTo>
                      <a:pt x="4" y="36"/>
                      <a:pt x="5" y="37"/>
                      <a:pt x="5" y="37"/>
                    </a:cubicBezTo>
                    <a:cubicBezTo>
                      <a:pt x="6" y="37"/>
                      <a:pt x="6" y="36"/>
                      <a:pt x="6" y="36"/>
                    </a:cubicBezTo>
                    <a:cubicBezTo>
                      <a:pt x="7" y="36"/>
                      <a:pt x="7" y="35"/>
                      <a:pt x="7" y="36"/>
                    </a:cubicBezTo>
                    <a:cubicBezTo>
                      <a:pt x="7" y="36"/>
                      <a:pt x="8" y="36"/>
                      <a:pt x="8" y="36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8"/>
                      <a:pt x="8" y="38"/>
                      <a:pt x="9" y="38"/>
                    </a:cubicBezTo>
                    <a:cubicBezTo>
                      <a:pt x="9" y="39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10" y="40"/>
                      <a:pt x="9" y="40"/>
                      <a:pt x="9" y="41"/>
                    </a:cubicBezTo>
                    <a:cubicBezTo>
                      <a:pt x="9" y="41"/>
                      <a:pt x="10" y="41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1" y="41"/>
                      <a:pt x="11" y="41"/>
                    </a:cubicBezTo>
                    <a:cubicBezTo>
                      <a:pt x="11" y="41"/>
                      <a:pt x="11" y="42"/>
                      <a:pt x="12" y="42"/>
                    </a:cubicBezTo>
                    <a:cubicBezTo>
                      <a:pt x="12" y="42"/>
                      <a:pt x="12" y="42"/>
                      <a:pt x="13" y="42"/>
                    </a:cubicBezTo>
                    <a:cubicBezTo>
                      <a:pt x="13" y="42"/>
                      <a:pt x="13" y="41"/>
                      <a:pt x="13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41"/>
                      <a:pt x="14" y="41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6" y="41"/>
                      <a:pt x="16" y="40"/>
                      <a:pt x="17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8"/>
                      <a:pt x="17" y="38"/>
                    </a:cubicBezTo>
                    <a:cubicBezTo>
                      <a:pt x="17" y="37"/>
                      <a:pt x="17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19" y="34"/>
                      <a:pt x="20" y="34"/>
                      <a:pt x="20" y="33"/>
                    </a:cubicBezTo>
                    <a:cubicBezTo>
                      <a:pt x="20" y="33"/>
                      <a:pt x="20" y="32"/>
                      <a:pt x="21" y="32"/>
                    </a:cubicBezTo>
                    <a:cubicBezTo>
                      <a:pt x="22" y="32"/>
                      <a:pt x="22" y="32"/>
                      <a:pt x="23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2"/>
                      <a:pt x="25" y="3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30" y="28"/>
                    </a:cubicBezTo>
                    <a:cubicBezTo>
                      <a:pt x="30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29"/>
                      <a:pt x="33" y="29"/>
                      <a:pt x="33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7" y="28"/>
                      <a:pt x="37" y="27"/>
                      <a:pt x="38" y="27"/>
                    </a:cubicBezTo>
                    <a:cubicBezTo>
                      <a:pt x="38" y="27"/>
                      <a:pt x="39" y="28"/>
                      <a:pt x="39" y="28"/>
                    </a:cubicBezTo>
                    <a:cubicBezTo>
                      <a:pt x="39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6"/>
                    </a:cubicBezTo>
                    <a:cubicBezTo>
                      <a:pt x="41" y="26"/>
                      <a:pt x="41" y="26"/>
                      <a:pt x="41" y="25"/>
                    </a:cubicBezTo>
                    <a:cubicBezTo>
                      <a:pt x="41" y="25"/>
                      <a:pt x="41" y="24"/>
                      <a:pt x="41" y="24"/>
                    </a:cubicBezTo>
                    <a:cubicBezTo>
                      <a:pt x="41" y="23"/>
                      <a:pt x="41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0"/>
                      <a:pt x="41" y="19"/>
                      <a:pt x="41" y="18"/>
                    </a:cubicBezTo>
                    <a:cubicBezTo>
                      <a:pt x="41" y="18"/>
                      <a:pt x="41" y="18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0" y="17"/>
                      <a:pt x="40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8" y="17"/>
                      <a:pt x="39" y="16"/>
                      <a:pt x="39" y="16"/>
                    </a:cubicBezTo>
                    <a:cubicBezTo>
                      <a:pt x="39" y="16"/>
                      <a:pt x="39" y="15"/>
                      <a:pt x="38" y="15"/>
                    </a:cubicBezTo>
                    <a:cubicBezTo>
                      <a:pt x="38" y="14"/>
                      <a:pt x="38" y="14"/>
                      <a:pt x="37" y="14"/>
                    </a:cubicBezTo>
                    <a:cubicBezTo>
                      <a:pt x="37" y="14"/>
                      <a:pt x="37" y="15"/>
                      <a:pt x="37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3"/>
                      <a:pt x="34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Freeform 458"/>
              <p:cNvSpPr>
                <a:spLocks/>
              </p:cNvSpPr>
              <p:nvPr/>
            </p:nvSpPr>
            <p:spPr bwMode="auto">
              <a:xfrm>
                <a:off x="3740151" y="2686051"/>
                <a:ext cx="87313" cy="53975"/>
              </a:xfrm>
              <a:custGeom>
                <a:avLst/>
                <a:gdLst>
                  <a:gd name="T0" fmla="*/ 1 w 8"/>
                  <a:gd name="T1" fmla="*/ 2 h 5"/>
                  <a:gd name="T2" fmla="*/ 2 w 8"/>
                  <a:gd name="T3" fmla="*/ 2 h 5"/>
                  <a:gd name="T4" fmla="*/ 3 w 8"/>
                  <a:gd name="T5" fmla="*/ 3 h 5"/>
                  <a:gd name="T6" fmla="*/ 4 w 8"/>
                  <a:gd name="T7" fmla="*/ 4 h 5"/>
                  <a:gd name="T8" fmla="*/ 4 w 8"/>
                  <a:gd name="T9" fmla="*/ 5 h 5"/>
                  <a:gd name="T10" fmla="*/ 4 w 8"/>
                  <a:gd name="T11" fmla="*/ 5 h 5"/>
                  <a:gd name="T12" fmla="*/ 5 w 8"/>
                  <a:gd name="T13" fmla="*/ 4 h 5"/>
                  <a:gd name="T14" fmla="*/ 6 w 8"/>
                  <a:gd name="T15" fmla="*/ 3 h 5"/>
                  <a:gd name="T16" fmla="*/ 6 w 8"/>
                  <a:gd name="T17" fmla="*/ 3 h 5"/>
                  <a:gd name="T18" fmla="*/ 7 w 8"/>
                  <a:gd name="T19" fmla="*/ 3 h 5"/>
                  <a:gd name="T20" fmla="*/ 8 w 8"/>
                  <a:gd name="T21" fmla="*/ 2 h 5"/>
                  <a:gd name="T22" fmla="*/ 8 w 8"/>
                  <a:gd name="T23" fmla="*/ 1 h 5"/>
                  <a:gd name="T24" fmla="*/ 8 w 8"/>
                  <a:gd name="T25" fmla="*/ 0 h 5"/>
                  <a:gd name="T26" fmla="*/ 8 w 8"/>
                  <a:gd name="T27" fmla="*/ 0 h 5"/>
                  <a:gd name="T28" fmla="*/ 8 w 8"/>
                  <a:gd name="T29" fmla="*/ 0 h 5"/>
                  <a:gd name="T30" fmla="*/ 6 w 8"/>
                  <a:gd name="T31" fmla="*/ 0 h 5"/>
                  <a:gd name="T32" fmla="*/ 4 w 8"/>
                  <a:gd name="T33" fmla="*/ 0 h 5"/>
                  <a:gd name="T34" fmla="*/ 4 w 8"/>
                  <a:gd name="T35" fmla="*/ 0 h 5"/>
                  <a:gd name="T36" fmla="*/ 3 w 8"/>
                  <a:gd name="T37" fmla="*/ 1 h 5"/>
                  <a:gd name="T38" fmla="*/ 2 w 8"/>
                  <a:gd name="T39" fmla="*/ 1 h 5"/>
                  <a:gd name="T40" fmla="*/ 0 w 8"/>
                  <a:gd name="T41" fmla="*/ 1 h 5"/>
                  <a:gd name="T42" fmla="*/ 0 w 8"/>
                  <a:gd name="T43" fmla="*/ 1 h 5"/>
                  <a:gd name="T44" fmla="*/ 1 w 8"/>
                  <a:gd name="T4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Freeform 459"/>
              <p:cNvSpPr>
                <a:spLocks/>
              </p:cNvSpPr>
              <p:nvPr/>
            </p:nvSpPr>
            <p:spPr bwMode="auto">
              <a:xfrm>
                <a:off x="4225926" y="2697164"/>
                <a:ext cx="76200" cy="184150"/>
              </a:xfrm>
              <a:custGeom>
                <a:avLst/>
                <a:gdLst>
                  <a:gd name="T0" fmla="*/ 6 w 7"/>
                  <a:gd name="T1" fmla="*/ 7 h 17"/>
                  <a:gd name="T2" fmla="*/ 6 w 7"/>
                  <a:gd name="T3" fmla="*/ 7 h 17"/>
                  <a:gd name="T4" fmla="*/ 6 w 7"/>
                  <a:gd name="T5" fmla="*/ 6 h 17"/>
                  <a:gd name="T6" fmla="*/ 7 w 7"/>
                  <a:gd name="T7" fmla="*/ 5 h 17"/>
                  <a:gd name="T8" fmla="*/ 6 w 7"/>
                  <a:gd name="T9" fmla="*/ 4 h 17"/>
                  <a:gd name="T10" fmla="*/ 6 w 7"/>
                  <a:gd name="T11" fmla="*/ 2 h 17"/>
                  <a:gd name="T12" fmla="*/ 6 w 7"/>
                  <a:gd name="T13" fmla="*/ 1 h 17"/>
                  <a:gd name="T14" fmla="*/ 6 w 7"/>
                  <a:gd name="T15" fmla="*/ 1 h 17"/>
                  <a:gd name="T16" fmla="*/ 5 w 7"/>
                  <a:gd name="T17" fmla="*/ 1 h 17"/>
                  <a:gd name="T18" fmla="*/ 5 w 7"/>
                  <a:gd name="T19" fmla="*/ 0 h 17"/>
                  <a:gd name="T20" fmla="*/ 4 w 7"/>
                  <a:gd name="T21" fmla="*/ 0 h 17"/>
                  <a:gd name="T22" fmla="*/ 3 w 7"/>
                  <a:gd name="T23" fmla="*/ 1 h 17"/>
                  <a:gd name="T24" fmla="*/ 3 w 7"/>
                  <a:gd name="T25" fmla="*/ 0 h 17"/>
                  <a:gd name="T26" fmla="*/ 3 w 7"/>
                  <a:gd name="T27" fmla="*/ 2 h 17"/>
                  <a:gd name="T28" fmla="*/ 2 w 7"/>
                  <a:gd name="T29" fmla="*/ 3 h 17"/>
                  <a:gd name="T30" fmla="*/ 1 w 7"/>
                  <a:gd name="T31" fmla="*/ 3 h 17"/>
                  <a:gd name="T32" fmla="*/ 0 w 7"/>
                  <a:gd name="T33" fmla="*/ 3 h 17"/>
                  <a:gd name="T34" fmla="*/ 0 w 7"/>
                  <a:gd name="T35" fmla="*/ 4 h 17"/>
                  <a:gd name="T36" fmla="*/ 0 w 7"/>
                  <a:gd name="T37" fmla="*/ 4 h 17"/>
                  <a:gd name="T38" fmla="*/ 0 w 7"/>
                  <a:gd name="T39" fmla="*/ 4 h 17"/>
                  <a:gd name="T40" fmla="*/ 0 w 7"/>
                  <a:gd name="T41" fmla="*/ 5 h 17"/>
                  <a:gd name="T42" fmla="*/ 1 w 7"/>
                  <a:gd name="T43" fmla="*/ 6 h 17"/>
                  <a:gd name="T44" fmla="*/ 2 w 7"/>
                  <a:gd name="T45" fmla="*/ 7 h 17"/>
                  <a:gd name="T46" fmla="*/ 2 w 7"/>
                  <a:gd name="T47" fmla="*/ 9 h 17"/>
                  <a:gd name="T48" fmla="*/ 2 w 7"/>
                  <a:gd name="T49" fmla="*/ 10 h 17"/>
                  <a:gd name="T50" fmla="*/ 2 w 7"/>
                  <a:gd name="T51" fmla="*/ 12 h 17"/>
                  <a:gd name="T52" fmla="*/ 2 w 7"/>
                  <a:gd name="T53" fmla="*/ 14 h 17"/>
                  <a:gd name="T54" fmla="*/ 2 w 7"/>
                  <a:gd name="T55" fmla="*/ 16 h 17"/>
                  <a:gd name="T56" fmla="*/ 2 w 7"/>
                  <a:gd name="T57" fmla="*/ 17 h 17"/>
                  <a:gd name="T58" fmla="*/ 2 w 7"/>
                  <a:gd name="T59" fmla="*/ 17 h 17"/>
                  <a:gd name="T60" fmla="*/ 3 w 7"/>
                  <a:gd name="T61" fmla="*/ 17 h 17"/>
                  <a:gd name="T62" fmla="*/ 4 w 7"/>
                  <a:gd name="T63" fmla="*/ 17 h 17"/>
                  <a:gd name="T64" fmla="*/ 4 w 7"/>
                  <a:gd name="T65" fmla="*/ 17 h 17"/>
                  <a:gd name="T66" fmla="*/ 4 w 7"/>
                  <a:gd name="T67" fmla="*/ 15 h 17"/>
                  <a:gd name="T68" fmla="*/ 4 w 7"/>
                  <a:gd name="T69" fmla="*/ 14 h 17"/>
                  <a:gd name="T70" fmla="*/ 4 w 7"/>
                  <a:gd name="T71" fmla="*/ 12 h 17"/>
                  <a:gd name="T72" fmla="*/ 4 w 7"/>
                  <a:gd name="T73" fmla="*/ 10 h 17"/>
                  <a:gd name="T74" fmla="*/ 5 w 7"/>
                  <a:gd name="T75" fmla="*/ 9 h 17"/>
                  <a:gd name="T76" fmla="*/ 5 w 7"/>
                  <a:gd name="T77" fmla="*/ 8 h 17"/>
                  <a:gd name="T78" fmla="*/ 6 w 7"/>
                  <a:gd name="T7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" h="17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3"/>
                      <a:pt x="4" y="12"/>
                      <a:pt x="4" y="12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6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Freeform 460"/>
              <p:cNvSpPr>
                <a:spLocks/>
              </p:cNvSpPr>
              <p:nvPr/>
            </p:nvSpPr>
            <p:spPr bwMode="auto">
              <a:xfrm>
                <a:off x="4529139" y="2913064"/>
                <a:ext cx="517525" cy="573088"/>
              </a:xfrm>
              <a:custGeom>
                <a:avLst/>
                <a:gdLst>
                  <a:gd name="T0" fmla="*/ 1 w 48"/>
                  <a:gd name="T1" fmla="*/ 33 h 53"/>
                  <a:gd name="T2" fmla="*/ 3 w 48"/>
                  <a:gd name="T3" fmla="*/ 32 h 53"/>
                  <a:gd name="T4" fmla="*/ 8 w 48"/>
                  <a:gd name="T5" fmla="*/ 32 h 53"/>
                  <a:gd name="T6" fmla="*/ 11 w 48"/>
                  <a:gd name="T7" fmla="*/ 33 h 53"/>
                  <a:gd name="T8" fmla="*/ 12 w 48"/>
                  <a:gd name="T9" fmla="*/ 36 h 53"/>
                  <a:gd name="T10" fmla="*/ 14 w 48"/>
                  <a:gd name="T11" fmla="*/ 39 h 53"/>
                  <a:gd name="T12" fmla="*/ 17 w 48"/>
                  <a:gd name="T13" fmla="*/ 38 h 53"/>
                  <a:gd name="T14" fmla="*/ 18 w 48"/>
                  <a:gd name="T15" fmla="*/ 36 h 53"/>
                  <a:gd name="T16" fmla="*/ 21 w 48"/>
                  <a:gd name="T17" fmla="*/ 36 h 53"/>
                  <a:gd name="T18" fmla="*/ 24 w 48"/>
                  <a:gd name="T19" fmla="*/ 36 h 53"/>
                  <a:gd name="T20" fmla="*/ 24 w 48"/>
                  <a:gd name="T21" fmla="*/ 39 h 53"/>
                  <a:gd name="T22" fmla="*/ 24 w 48"/>
                  <a:gd name="T23" fmla="*/ 43 h 53"/>
                  <a:gd name="T24" fmla="*/ 25 w 48"/>
                  <a:gd name="T25" fmla="*/ 47 h 53"/>
                  <a:gd name="T26" fmla="*/ 27 w 48"/>
                  <a:gd name="T27" fmla="*/ 47 h 53"/>
                  <a:gd name="T28" fmla="*/ 30 w 48"/>
                  <a:gd name="T29" fmla="*/ 47 h 53"/>
                  <a:gd name="T30" fmla="*/ 32 w 48"/>
                  <a:gd name="T31" fmla="*/ 48 h 53"/>
                  <a:gd name="T32" fmla="*/ 34 w 48"/>
                  <a:gd name="T33" fmla="*/ 49 h 53"/>
                  <a:gd name="T34" fmla="*/ 37 w 48"/>
                  <a:gd name="T35" fmla="*/ 49 h 53"/>
                  <a:gd name="T36" fmla="*/ 39 w 48"/>
                  <a:gd name="T37" fmla="*/ 51 h 53"/>
                  <a:gd name="T38" fmla="*/ 42 w 48"/>
                  <a:gd name="T39" fmla="*/ 52 h 53"/>
                  <a:gd name="T40" fmla="*/ 40 w 48"/>
                  <a:gd name="T41" fmla="*/ 47 h 53"/>
                  <a:gd name="T42" fmla="*/ 41 w 48"/>
                  <a:gd name="T43" fmla="*/ 44 h 53"/>
                  <a:gd name="T44" fmla="*/ 41 w 48"/>
                  <a:gd name="T45" fmla="*/ 41 h 53"/>
                  <a:gd name="T46" fmla="*/ 43 w 48"/>
                  <a:gd name="T47" fmla="*/ 39 h 53"/>
                  <a:gd name="T48" fmla="*/ 46 w 48"/>
                  <a:gd name="T49" fmla="*/ 39 h 53"/>
                  <a:gd name="T50" fmla="*/ 45 w 48"/>
                  <a:gd name="T51" fmla="*/ 37 h 53"/>
                  <a:gd name="T52" fmla="*/ 44 w 48"/>
                  <a:gd name="T53" fmla="*/ 34 h 53"/>
                  <a:gd name="T54" fmla="*/ 43 w 48"/>
                  <a:gd name="T55" fmla="*/ 30 h 53"/>
                  <a:gd name="T56" fmla="*/ 43 w 48"/>
                  <a:gd name="T57" fmla="*/ 26 h 53"/>
                  <a:gd name="T58" fmla="*/ 43 w 48"/>
                  <a:gd name="T59" fmla="*/ 25 h 53"/>
                  <a:gd name="T60" fmla="*/ 42 w 48"/>
                  <a:gd name="T61" fmla="*/ 23 h 53"/>
                  <a:gd name="T62" fmla="*/ 43 w 48"/>
                  <a:gd name="T63" fmla="*/ 20 h 53"/>
                  <a:gd name="T64" fmla="*/ 44 w 48"/>
                  <a:gd name="T65" fmla="*/ 17 h 53"/>
                  <a:gd name="T66" fmla="*/ 46 w 48"/>
                  <a:gd name="T67" fmla="*/ 12 h 53"/>
                  <a:gd name="T68" fmla="*/ 47 w 48"/>
                  <a:gd name="T69" fmla="*/ 8 h 53"/>
                  <a:gd name="T70" fmla="*/ 47 w 48"/>
                  <a:gd name="T71" fmla="*/ 5 h 53"/>
                  <a:gd name="T72" fmla="*/ 45 w 48"/>
                  <a:gd name="T73" fmla="*/ 3 h 53"/>
                  <a:gd name="T74" fmla="*/ 43 w 48"/>
                  <a:gd name="T75" fmla="*/ 3 h 53"/>
                  <a:gd name="T76" fmla="*/ 40 w 48"/>
                  <a:gd name="T77" fmla="*/ 2 h 53"/>
                  <a:gd name="T78" fmla="*/ 38 w 48"/>
                  <a:gd name="T79" fmla="*/ 1 h 53"/>
                  <a:gd name="T80" fmla="*/ 36 w 48"/>
                  <a:gd name="T81" fmla="*/ 1 h 53"/>
                  <a:gd name="T82" fmla="*/ 33 w 48"/>
                  <a:gd name="T83" fmla="*/ 1 h 53"/>
                  <a:gd name="T84" fmla="*/ 31 w 48"/>
                  <a:gd name="T85" fmla="*/ 1 h 53"/>
                  <a:gd name="T86" fmla="*/ 28 w 48"/>
                  <a:gd name="T87" fmla="*/ 2 h 53"/>
                  <a:gd name="T88" fmla="*/ 27 w 48"/>
                  <a:gd name="T89" fmla="*/ 4 h 53"/>
                  <a:gd name="T90" fmla="*/ 23 w 48"/>
                  <a:gd name="T91" fmla="*/ 3 h 53"/>
                  <a:gd name="T92" fmla="*/ 21 w 48"/>
                  <a:gd name="T93" fmla="*/ 2 h 53"/>
                  <a:gd name="T94" fmla="*/ 18 w 48"/>
                  <a:gd name="T95" fmla="*/ 1 h 53"/>
                  <a:gd name="T96" fmla="*/ 17 w 48"/>
                  <a:gd name="T97" fmla="*/ 5 h 53"/>
                  <a:gd name="T98" fmla="*/ 16 w 48"/>
                  <a:gd name="T99" fmla="*/ 6 h 53"/>
                  <a:gd name="T100" fmla="*/ 14 w 48"/>
                  <a:gd name="T101" fmla="*/ 10 h 53"/>
                  <a:gd name="T102" fmla="*/ 14 w 48"/>
                  <a:gd name="T103" fmla="*/ 14 h 53"/>
                  <a:gd name="T104" fmla="*/ 13 w 48"/>
                  <a:gd name="T105" fmla="*/ 18 h 53"/>
                  <a:gd name="T106" fmla="*/ 11 w 48"/>
                  <a:gd name="T107" fmla="*/ 20 h 53"/>
                  <a:gd name="T108" fmla="*/ 10 w 48"/>
                  <a:gd name="T109" fmla="*/ 22 h 53"/>
                  <a:gd name="T110" fmla="*/ 10 w 48"/>
                  <a:gd name="T111" fmla="*/ 25 h 53"/>
                  <a:gd name="T112" fmla="*/ 8 w 48"/>
                  <a:gd name="T113" fmla="*/ 27 h 53"/>
                  <a:gd name="T114" fmla="*/ 6 w 48"/>
                  <a:gd name="T115" fmla="*/ 29 h 53"/>
                  <a:gd name="T116" fmla="*/ 4 w 48"/>
                  <a:gd name="T117" fmla="*/ 28 h 53"/>
                  <a:gd name="T118" fmla="*/ 2 w 48"/>
                  <a:gd name="T119" fmla="*/ 29 h 53"/>
                  <a:gd name="T120" fmla="*/ 0 w 48"/>
                  <a:gd name="T121" fmla="*/ 31 h 53"/>
                  <a:gd name="T122" fmla="*/ 0 w 48"/>
                  <a:gd name="T123" fmla="*/ 3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8" h="53">
                    <a:moveTo>
                      <a:pt x="0" y="33"/>
                    </a:moveTo>
                    <a:cubicBezTo>
                      <a:pt x="1" y="33"/>
                      <a:pt x="0" y="33"/>
                      <a:pt x="0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" y="33"/>
                      <a:pt x="2" y="32"/>
                      <a:pt x="2" y="32"/>
                    </a:cubicBezTo>
                    <a:cubicBezTo>
                      <a:pt x="2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9" y="32"/>
                      <a:pt x="9" y="32"/>
                      <a:pt x="10" y="32"/>
                    </a:cubicBezTo>
                    <a:cubicBezTo>
                      <a:pt x="10" y="32"/>
                      <a:pt x="11" y="32"/>
                      <a:pt x="11" y="32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3"/>
                      <a:pt x="11" y="33"/>
                      <a:pt x="11" y="34"/>
                    </a:cubicBezTo>
                    <a:cubicBezTo>
                      <a:pt x="11" y="34"/>
                      <a:pt x="11" y="34"/>
                      <a:pt x="11" y="35"/>
                    </a:cubicBezTo>
                    <a:cubicBezTo>
                      <a:pt x="11" y="35"/>
                      <a:pt x="11" y="36"/>
                      <a:pt x="12" y="36"/>
                    </a:cubicBezTo>
                    <a:cubicBezTo>
                      <a:pt x="12" y="36"/>
                      <a:pt x="12" y="37"/>
                      <a:pt x="12" y="37"/>
                    </a:cubicBezTo>
                    <a:cubicBezTo>
                      <a:pt x="12" y="37"/>
                      <a:pt x="12" y="38"/>
                      <a:pt x="13" y="38"/>
                    </a:cubicBezTo>
                    <a:cubicBezTo>
                      <a:pt x="13" y="38"/>
                      <a:pt x="13" y="39"/>
                      <a:pt x="14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7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18" y="36"/>
                      <a:pt x="18" y="36"/>
                      <a:pt x="19" y="36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20" y="36"/>
                      <a:pt x="21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7"/>
                      <a:pt x="22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9"/>
                      <a:pt x="24" y="40"/>
                    </a:cubicBezTo>
                    <a:cubicBezTo>
                      <a:pt x="24" y="40"/>
                      <a:pt x="24" y="41"/>
                      <a:pt x="24" y="41"/>
                    </a:cubicBezTo>
                    <a:cubicBezTo>
                      <a:pt x="24" y="42"/>
                      <a:pt x="24" y="42"/>
                      <a:pt x="24" y="43"/>
                    </a:cubicBezTo>
                    <a:cubicBezTo>
                      <a:pt x="24" y="43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5" y="46"/>
                    </a:cubicBezTo>
                    <a:cubicBezTo>
                      <a:pt x="25" y="46"/>
                      <a:pt x="25" y="46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8"/>
                      <a:pt x="26" y="47"/>
                      <a:pt x="26" y="47"/>
                    </a:cubicBezTo>
                    <a:cubicBezTo>
                      <a:pt x="26" y="47"/>
                      <a:pt x="27" y="47"/>
                      <a:pt x="27" y="47"/>
                    </a:cubicBezTo>
                    <a:cubicBezTo>
                      <a:pt x="27" y="47"/>
                      <a:pt x="28" y="47"/>
                      <a:pt x="28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8"/>
                    </a:cubicBezTo>
                    <a:cubicBezTo>
                      <a:pt x="30" y="48"/>
                      <a:pt x="30" y="48"/>
                      <a:pt x="31" y="48"/>
                    </a:cubicBezTo>
                    <a:cubicBezTo>
                      <a:pt x="31" y="48"/>
                      <a:pt x="31" y="48"/>
                      <a:pt x="32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3" y="48"/>
                      <a:pt x="32" y="49"/>
                      <a:pt x="33" y="49"/>
                    </a:cubicBezTo>
                    <a:cubicBezTo>
                      <a:pt x="33" y="50"/>
                      <a:pt x="34" y="49"/>
                      <a:pt x="34" y="49"/>
                    </a:cubicBezTo>
                    <a:cubicBezTo>
                      <a:pt x="35" y="49"/>
                      <a:pt x="35" y="50"/>
                      <a:pt x="35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0"/>
                      <a:pt x="36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1"/>
                      <a:pt x="39" y="51"/>
                      <a:pt x="39" y="51"/>
                    </a:cubicBezTo>
                    <a:cubicBezTo>
                      <a:pt x="40" y="52"/>
                      <a:pt x="40" y="52"/>
                      <a:pt x="40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3"/>
                      <a:pt x="42" y="52"/>
                      <a:pt x="42" y="52"/>
                    </a:cubicBezTo>
                    <a:cubicBezTo>
                      <a:pt x="42" y="51"/>
                      <a:pt x="43" y="50"/>
                      <a:pt x="42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0" y="49"/>
                      <a:pt x="40" y="48"/>
                      <a:pt x="40" y="47"/>
                    </a:cubicBezTo>
                    <a:cubicBezTo>
                      <a:pt x="40" y="47"/>
                      <a:pt x="41" y="47"/>
                      <a:pt x="41" y="46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3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2"/>
                      <a:pt x="41" y="42"/>
                      <a:pt x="41" y="41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2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4" y="39"/>
                      <a:pt x="44" y="40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46" y="39"/>
                      <a:pt x="46" y="39"/>
                      <a:pt x="46" y="38"/>
                    </a:cubicBezTo>
                    <a:cubicBezTo>
                      <a:pt x="46" y="38"/>
                      <a:pt x="45" y="38"/>
                      <a:pt x="45" y="37"/>
                    </a:cubicBezTo>
                    <a:cubicBezTo>
                      <a:pt x="45" y="37"/>
                      <a:pt x="45" y="36"/>
                      <a:pt x="45" y="36"/>
                    </a:cubicBezTo>
                    <a:cubicBezTo>
                      <a:pt x="45" y="35"/>
                      <a:pt x="44" y="36"/>
                      <a:pt x="44" y="35"/>
                    </a:cubicBezTo>
                    <a:cubicBezTo>
                      <a:pt x="44" y="35"/>
                      <a:pt x="44" y="35"/>
                      <a:pt x="44" y="34"/>
                    </a:cubicBezTo>
                    <a:cubicBezTo>
                      <a:pt x="44" y="34"/>
                      <a:pt x="44" y="34"/>
                      <a:pt x="44" y="33"/>
                    </a:cubicBezTo>
                    <a:cubicBezTo>
                      <a:pt x="43" y="33"/>
                      <a:pt x="44" y="32"/>
                      <a:pt x="44" y="32"/>
                    </a:cubicBezTo>
                    <a:cubicBezTo>
                      <a:pt x="43" y="31"/>
                      <a:pt x="43" y="31"/>
                      <a:pt x="43" y="30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2" y="27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2" y="23"/>
                      <a:pt x="42" y="23"/>
                    </a:cubicBezTo>
                    <a:cubicBezTo>
                      <a:pt x="42" y="23"/>
                      <a:pt x="42" y="22"/>
                      <a:pt x="42" y="22"/>
                    </a:cubicBezTo>
                    <a:cubicBezTo>
                      <a:pt x="43" y="22"/>
                      <a:pt x="43" y="22"/>
                      <a:pt x="43" y="21"/>
                    </a:cubicBezTo>
                    <a:cubicBezTo>
                      <a:pt x="43" y="21"/>
                      <a:pt x="43" y="21"/>
                      <a:pt x="43" y="20"/>
                    </a:cubicBezTo>
                    <a:cubicBezTo>
                      <a:pt x="43" y="20"/>
                      <a:pt x="43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4" y="18"/>
                      <a:pt x="44" y="18"/>
                      <a:pt x="44" y="17"/>
                    </a:cubicBezTo>
                    <a:cubicBezTo>
                      <a:pt x="45" y="16"/>
                      <a:pt x="44" y="16"/>
                      <a:pt x="45" y="15"/>
                    </a:cubicBezTo>
                    <a:cubicBezTo>
                      <a:pt x="45" y="14"/>
                      <a:pt x="45" y="13"/>
                      <a:pt x="45" y="13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8" y="9"/>
                      <a:pt x="48" y="9"/>
                    </a:cubicBezTo>
                    <a:cubicBezTo>
                      <a:pt x="48" y="9"/>
                      <a:pt x="48" y="9"/>
                      <a:pt x="47" y="8"/>
                    </a:cubicBezTo>
                    <a:cubicBezTo>
                      <a:pt x="47" y="8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6" y="5"/>
                      <a:pt x="46" y="5"/>
                      <a:pt x="46" y="4"/>
                    </a:cubicBezTo>
                    <a:cubicBezTo>
                      <a:pt x="46" y="4"/>
                      <a:pt x="46" y="4"/>
                      <a:pt x="45" y="4"/>
                    </a:cubicBezTo>
                    <a:cubicBezTo>
                      <a:pt x="45" y="4"/>
                      <a:pt x="45" y="3"/>
                      <a:pt x="45" y="3"/>
                    </a:cubicBezTo>
                    <a:cubicBezTo>
                      <a:pt x="45" y="3"/>
                      <a:pt x="45" y="3"/>
                      <a:pt x="44" y="2"/>
                    </a:cubicBezTo>
                    <a:cubicBezTo>
                      <a:pt x="44" y="2"/>
                      <a:pt x="44" y="3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2" y="3"/>
                      <a:pt x="42" y="3"/>
                      <a:pt x="41" y="3"/>
                    </a:cubicBezTo>
                    <a:cubicBezTo>
                      <a:pt x="41" y="3"/>
                      <a:pt x="41" y="3"/>
                      <a:pt x="41" y="3"/>
                    </a:cubicBezTo>
                    <a:cubicBezTo>
                      <a:pt x="40" y="3"/>
                      <a:pt x="40" y="3"/>
                      <a:pt x="40" y="2"/>
                    </a:cubicBezTo>
                    <a:cubicBezTo>
                      <a:pt x="39" y="2"/>
                      <a:pt x="39" y="2"/>
                      <a:pt x="39" y="1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1"/>
                      <a:pt x="37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3" y="1"/>
                    </a:cubicBezTo>
                    <a:cubicBezTo>
                      <a:pt x="33" y="1"/>
                      <a:pt x="33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2"/>
                    </a:cubicBezTo>
                    <a:cubicBezTo>
                      <a:pt x="30" y="2"/>
                      <a:pt x="30" y="2"/>
                      <a:pt x="29" y="2"/>
                    </a:cubicBezTo>
                    <a:cubicBezTo>
                      <a:pt x="29" y="2"/>
                      <a:pt x="29" y="2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3"/>
                      <a:pt x="25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6" y="4"/>
                      <a:pt x="17" y="4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4" y="9"/>
                      <a:pt x="15" y="10"/>
                      <a:pt x="14" y="10"/>
                    </a:cubicBezTo>
                    <a:cubicBezTo>
                      <a:pt x="14" y="10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3"/>
                      <a:pt x="15" y="13"/>
                      <a:pt x="14" y="14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3" y="15"/>
                      <a:pt x="14" y="16"/>
                      <a:pt x="14" y="17"/>
                    </a:cubicBezTo>
                    <a:cubicBezTo>
                      <a:pt x="13" y="17"/>
                      <a:pt x="13" y="17"/>
                      <a:pt x="13" y="18"/>
                    </a:cubicBezTo>
                    <a:cubicBezTo>
                      <a:pt x="13" y="18"/>
                      <a:pt x="12" y="18"/>
                      <a:pt x="12" y="18"/>
                    </a:cubicBezTo>
                    <a:cubicBezTo>
                      <a:pt x="12" y="19"/>
                      <a:pt x="12" y="19"/>
                      <a:pt x="12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4"/>
                      <a:pt x="11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8" y="27"/>
                    </a:cubicBezTo>
                    <a:cubicBezTo>
                      <a:pt x="8" y="27"/>
                      <a:pt x="8" y="28"/>
                      <a:pt x="7" y="28"/>
                    </a:cubicBezTo>
                    <a:cubicBezTo>
                      <a:pt x="7" y="29"/>
                      <a:pt x="7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5" y="29"/>
                      <a:pt x="6" y="29"/>
                      <a:pt x="6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1" y="29"/>
                    </a:cubicBezTo>
                    <a:cubicBezTo>
                      <a:pt x="1" y="29"/>
                      <a:pt x="1" y="30"/>
                      <a:pt x="1" y="30"/>
                    </a:cubicBezTo>
                    <a:cubicBezTo>
                      <a:pt x="0" y="31"/>
                      <a:pt x="1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Freeform 461"/>
              <p:cNvSpPr>
                <a:spLocks/>
              </p:cNvSpPr>
              <p:nvPr/>
            </p:nvSpPr>
            <p:spPr bwMode="auto">
              <a:xfrm>
                <a:off x="5143501" y="3443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5" name="Freeform 462"/>
              <p:cNvSpPr>
                <a:spLocks/>
              </p:cNvSpPr>
              <p:nvPr/>
            </p:nvSpPr>
            <p:spPr bwMode="auto">
              <a:xfrm>
                <a:off x="5003801" y="3411539"/>
                <a:ext cx="301625" cy="508000"/>
              </a:xfrm>
              <a:custGeom>
                <a:avLst/>
                <a:gdLst>
                  <a:gd name="T0" fmla="*/ 1 w 28"/>
                  <a:gd name="T1" fmla="*/ 12 h 47"/>
                  <a:gd name="T2" fmla="*/ 1 w 28"/>
                  <a:gd name="T3" fmla="*/ 14 h 47"/>
                  <a:gd name="T4" fmla="*/ 2 w 28"/>
                  <a:gd name="T5" fmla="*/ 16 h 47"/>
                  <a:gd name="T6" fmla="*/ 6 w 28"/>
                  <a:gd name="T7" fmla="*/ 18 h 47"/>
                  <a:gd name="T8" fmla="*/ 7 w 28"/>
                  <a:gd name="T9" fmla="*/ 21 h 47"/>
                  <a:gd name="T10" fmla="*/ 7 w 28"/>
                  <a:gd name="T11" fmla="*/ 25 h 47"/>
                  <a:gd name="T12" fmla="*/ 6 w 28"/>
                  <a:gd name="T13" fmla="*/ 30 h 47"/>
                  <a:gd name="T14" fmla="*/ 4 w 28"/>
                  <a:gd name="T15" fmla="*/ 33 h 47"/>
                  <a:gd name="T16" fmla="*/ 2 w 28"/>
                  <a:gd name="T17" fmla="*/ 36 h 47"/>
                  <a:gd name="T18" fmla="*/ 4 w 28"/>
                  <a:gd name="T19" fmla="*/ 40 h 47"/>
                  <a:gd name="T20" fmla="*/ 3 w 28"/>
                  <a:gd name="T21" fmla="*/ 44 h 47"/>
                  <a:gd name="T22" fmla="*/ 6 w 28"/>
                  <a:gd name="T23" fmla="*/ 47 h 47"/>
                  <a:gd name="T24" fmla="*/ 6 w 28"/>
                  <a:gd name="T25" fmla="*/ 44 h 47"/>
                  <a:gd name="T26" fmla="*/ 9 w 28"/>
                  <a:gd name="T27" fmla="*/ 42 h 47"/>
                  <a:gd name="T28" fmla="*/ 12 w 28"/>
                  <a:gd name="T29" fmla="*/ 40 h 47"/>
                  <a:gd name="T30" fmla="*/ 13 w 28"/>
                  <a:gd name="T31" fmla="*/ 36 h 47"/>
                  <a:gd name="T32" fmla="*/ 13 w 28"/>
                  <a:gd name="T33" fmla="*/ 32 h 47"/>
                  <a:gd name="T34" fmla="*/ 11 w 28"/>
                  <a:gd name="T35" fmla="*/ 29 h 47"/>
                  <a:gd name="T36" fmla="*/ 13 w 28"/>
                  <a:gd name="T37" fmla="*/ 27 h 47"/>
                  <a:gd name="T38" fmla="*/ 16 w 28"/>
                  <a:gd name="T39" fmla="*/ 24 h 47"/>
                  <a:gd name="T40" fmla="*/ 18 w 28"/>
                  <a:gd name="T41" fmla="*/ 22 h 47"/>
                  <a:gd name="T42" fmla="*/ 22 w 28"/>
                  <a:gd name="T43" fmla="*/ 19 h 47"/>
                  <a:gd name="T44" fmla="*/ 25 w 28"/>
                  <a:gd name="T45" fmla="*/ 15 h 47"/>
                  <a:gd name="T46" fmla="*/ 28 w 28"/>
                  <a:gd name="T47" fmla="*/ 12 h 47"/>
                  <a:gd name="T48" fmla="*/ 28 w 28"/>
                  <a:gd name="T49" fmla="*/ 6 h 47"/>
                  <a:gd name="T50" fmla="*/ 28 w 28"/>
                  <a:gd name="T51" fmla="*/ 2 h 47"/>
                  <a:gd name="T52" fmla="*/ 27 w 28"/>
                  <a:gd name="T53" fmla="*/ 0 h 47"/>
                  <a:gd name="T54" fmla="*/ 26 w 28"/>
                  <a:gd name="T55" fmla="*/ 1 h 47"/>
                  <a:gd name="T56" fmla="*/ 24 w 28"/>
                  <a:gd name="T57" fmla="*/ 2 h 47"/>
                  <a:gd name="T58" fmla="*/ 22 w 28"/>
                  <a:gd name="T59" fmla="*/ 3 h 47"/>
                  <a:gd name="T60" fmla="*/ 20 w 28"/>
                  <a:gd name="T61" fmla="*/ 3 h 47"/>
                  <a:gd name="T62" fmla="*/ 18 w 28"/>
                  <a:gd name="T63" fmla="*/ 3 h 47"/>
                  <a:gd name="T64" fmla="*/ 16 w 28"/>
                  <a:gd name="T65" fmla="*/ 3 h 47"/>
                  <a:gd name="T66" fmla="*/ 13 w 28"/>
                  <a:gd name="T67" fmla="*/ 3 h 47"/>
                  <a:gd name="T68" fmla="*/ 12 w 28"/>
                  <a:gd name="T69" fmla="*/ 4 h 47"/>
                  <a:gd name="T70" fmla="*/ 13 w 28"/>
                  <a:gd name="T71" fmla="*/ 8 h 47"/>
                  <a:gd name="T72" fmla="*/ 14 w 28"/>
                  <a:gd name="T73" fmla="*/ 10 h 47"/>
                  <a:gd name="T74" fmla="*/ 15 w 28"/>
                  <a:gd name="T75" fmla="*/ 12 h 47"/>
                  <a:gd name="T76" fmla="*/ 13 w 28"/>
                  <a:gd name="T77" fmla="*/ 16 h 47"/>
                  <a:gd name="T78" fmla="*/ 12 w 28"/>
                  <a:gd name="T79" fmla="*/ 14 h 47"/>
                  <a:gd name="T80" fmla="*/ 10 w 28"/>
                  <a:gd name="T81" fmla="*/ 12 h 47"/>
                  <a:gd name="T82" fmla="*/ 8 w 28"/>
                  <a:gd name="T83" fmla="*/ 10 h 47"/>
                  <a:gd name="T84" fmla="*/ 7 w 28"/>
                  <a:gd name="T85" fmla="*/ 11 h 47"/>
                  <a:gd name="T86" fmla="*/ 4 w 28"/>
                  <a:gd name="T87" fmla="*/ 1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" h="47">
                    <a:moveTo>
                      <a:pt x="3" y="12"/>
                    </a:move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5" y="17"/>
                      <a:pt x="6" y="17"/>
                      <a:pt x="6" y="18"/>
                    </a:cubicBezTo>
                    <a:cubicBezTo>
                      <a:pt x="6" y="18"/>
                      <a:pt x="7" y="18"/>
                      <a:pt x="7" y="18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1"/>
                    </a:cubicBezTo>
                    <a:cubicBezTo>
                      <a:pt x="7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7" y="24"/>
                      <a:pt x="7" y="25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8"/>
                      <a:pt x="6" y="28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5" y="31"/>
                      <a:pt x="5" y="31"/>
                    </a:cubicBezTo>
                    <a:cubicBezTo>
                      <a:pt x="5" y="32"/>
                      <a:pt x="5" y="32"/>
                      <a:pt x="4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3" y="33"/>
                      <a:pt x="3" y="34"/>
                    </a:cubicBezTo>
                    <a:cubicBezTo>
                      <a:pt x="3" y="34"/>
                      <a:pt x="2" y="34"/>
                      <a:pt x="2" y="35"/>
                    </a:cubicBezTo>
                    <a:cubicBezTo>
                      <a:pt x="2" y="35"/>
                      <a:pt x="2" y="35"/>
                      <a:pt x="2" y="36"/>
                    </a:cubicBezTo>
                    <a:cubicBezTo>
                      <a:pt x="3" y="36"/>
                      <a:pt x="2" y="36"/>
                      <a:pt x="2" y="37"/>
                    </a:cubicBezTo>
                    <a:cubicBezTo>
                      <a:pt x="2" y="38"/>
                      <a:pt x="3" y="38"/>
                      <a:pt x="3" y="39"/>
                    </a:cubicBezTo>
                    <a:cubicBezTo>
                      <a:pt x="3" y="39"/>
                      <a:pt x="4" y="39"/>
                      <a:pt x="4" y="40"/>
                    </a:cubicBezTo>
                    <a:cubicBezTo>
                      <a:pt x="4" y="40"/>
                      <a:pt x="4" y="41"/>
                      <a:pt x="4" y="41"/>
                    </a:cubicBezTo>
                    <a:cubicBezTo>
                      <a:pt x="3" y="41"/>
                      <a:pt x="4" y="42"/>
                      <a:pt x="4" y="42"/>
                    </a:cubicBezTo>
                    <a:cubicBezTo>
                      <a:pt x="3" y="43"/>
                      <a:pt x="3" y="43"/>
                      <a:pt x="3" y="44"/>
                    </a:cubicBezTo>
                    <a:cubicBezTo>
                      <a:pt x="3" y="44"/>
                      <a:pt x="3" y="45"/>
                      <a:pt x="3" y="45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5"/>
                      <a:pt x="6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7" y="43"/>
                      <a:pt x="7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1"/>
                      <a:pt x="10" y="42"/>
                      <a:pt x="11" y="41"/>
                    </a:cubicBezTo>
                    <a:cubicBezTo>
                      <a:pt x="11" y="41"/>
                      <a:pt x="11" y="41"/>
                      <a:pt x="12" y="41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3" y="38"/>
                      <a:pt x="12" y="38"/>
                      <a:pt x="13" y="37"/>
                    </a:cubicBezTo>
                    <a:cubicBezTo>
                      <a:pt x="13" y="37"/>
                      <a:pt x="13" y="36"/>
                      <a:pt x="13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2" y="33"/>
                      <a:pt x="13" y="33"/>
                      <a:pt x="13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9"/>
                      <a:pt x="11" y="29"/>
                      <a:pt x="11" y="29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4" y="27"/>
                      <a:pt x="14" y="26"/>
                    </a:cubicBezTo>
                    <a:cubicBezTo>
                      <a:pt x="15" y="26"/>
                      <a:pt x="14" y="26"/>
                      <a:pt x="15" y="25"/>
                    </a:cubicBezTo>
                    <a:cubicBezTo>
                      <a:pt x="15" y="24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9" y="21"/>
                    </a:cubicBezTo>
                    <a:cubicBezTo>
                      <a:pt x="19" y="20"/>
                      <a:pt x="20" y="20"/>
                      <a:pt x="20" y="20"/>
                    </a:cubicBezTo>
                    <a:cubicBezTo>
                      <a:pt x="21" y="20"/>
                      <a:pt x="22" y="20"/>
                      <a:pt x="22" y="19"/>
                    </a:cubicBezTo>
                    <a:cubicBezTo>
                      <a:pt x="23" y="19"/>
                      <a:pt x="23" y="18"/>
                      <a:pt x="24" y="18"/>
                    </a:cubicBezTo>
                    <a:cubicBezTo>
                      <a:pt x="24" y="17"/>
                      <a:pt x="25" y="17"/>
                      <a:pt x="25" y="17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5" y="15"/>
                      <a:pt x="26" y="15"/>
                      <a:pt x="26" y="14"/>
                    </a:cubicBezTo>
                    <a:cubicBezTo>
                      <a:pt x="27" y="14"/>
                      <a:pt x="27" y="14"/>
                      <a:pt x="27" y="13"/>
                    </a:cubicBezTo>
                    <a:cubicBezTo>
                      <a:pt x="27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0"/>
                    </a:cubicBezTo>
                    <a:cubicBezTo>
                      <a:pt x="28" y="10"/>
                      <a:pt x="28" y="9"/>
                      <a:pt x="28" y="8"/>
                    </a:cubicBezTo>
                    <a:cubicBezTo>
                      <a:pt x="28" y="8"/>
                      <a:pt x="28" y="7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4"/>
                      <a:pt x="28" y="3"/>
                      <a:pt x="28" y="3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20" y="3"/>
                      <a:pt x="20" y="4"/>
                      <a:pt x="19" y="4"/>
                    </a:cubicBezTo>
                    <a:cubicBezTo>
                      <a:pt x="19" y="4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9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5" y="13"/>
                      <a:pt x="15" y="14"/>
                    </a:cubicBezTo>
                    <a:cubicBezTo>
                      <a:pt x="15" y="14"/>
                      <a:pt x="15" y="15"/>
                      <a:pt x="14" y="15"/>
                    </a:cubicBezTo>
                    <a:cubicBezTo>
                      <a:pt x="14" y="15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2" y="16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2" y="15"/>
                      <a:pt x="12" y="14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9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8" y="11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1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2"/>
                      <a:pt x="4" y="12"/>
                      <a:pt x="3" y="1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6" name="Freeform 463"/>
              <p:cNvSpPr>
                <a:spLocks/>
              </p:cNvSpPr>
              <p:nvPr/>
            </p:nvSpPr>
            <p:spPr bwMode="auto">
              <a:xfrm>
                <a:off x="4560889" y="2351089"/>
                <a:ext cx="292100" cy="498475"/>
              </a:xfrm>
              <a:custGeom>
                <a:avLst/>
                <a:gdLst>
                  <a:gd name="T0" fmla="*/ 2 w 27"/>
                  <a:gd name="T1" fmla="*/ 29 h 46"/>
                  <a:gd name="T2" fmla="*/ 2 w 27"/>
                  <a:gd name="T3" fmla="*/ 30 h 46"/>
                  <a:gd name="T4" fmla="*/ 3 w 27"/>
                  <a:gd name="T5" fmla="*/ 31 h 46"/>
                  <a:gd name="T6" fmla="*/ 4 w 27"/>
                  <a:gd name="T7" fmla="*/ 33 h 46"/>
                  <a:gd name="T8" fmla="*/ 4 w 27"/>
                  <a:gd name="T9" fmla="*/ 34 h 46"/>
                  <a:gd name="T10" fmla="*/ 4 w 27"/>
                  <a:gd name="T11" fmla="*/ 37 h 46"/>
                  <a:gd name="T12" fmla="*/ 5 w 27"/>
                  <a:gd name="T13" fmla="*/ 39 h 46"/>
                  <a:gd name="T14" fmla="*/ 3 w 27"/>
                  <a:gd name="T15" fmla="*/ 39 h 46"/>
                  <a:gd name="T16" fmla="*/ 2 w 27"/>
                  <a:gd name="T17" fmla="*/ 40 h 46"/>
                  <a:gd name="T18" fmla="*/ 3 w 27"/>
                  <a:gd name="T19" fmla="*/ 42 h 46"/>
                  <a:gd name="T20" fmla="*/ 5 w 27"/>
                  <a:gd name="T21" fmla="*/ 43 h 46"/>
                  <a:gd name="T22" fmla="*/ 5 w 27"/>
                  <a:gd name="T23" fmla="*/ 46 h 46"/>
                  <a:gd name="T24" fmla="*/ 7 w 27"/>
                  <a:gd name="T25" fmla="*/ 46 h 46"/>
                  <a:gd name="T26" fmla="*/ 8 w 27"/>
                  <a:gd name="T27" fmla="*/ 45 h 46"/>
                  <a:gd name="T28" fmla="*/ 10 w 27"/>
                  <a:gd name="T29" fmla="*/ 45 h 46"/>
                  <a:gd name="T30" fmla="*/ 11 w 27"/>
                  <a:gd name="T31" fmla="*/ 44 h 46"/>
                  <a:gd name="T32" fmla="*/ 13 w 27"/>
                  <a:gd name="T33" fmla="*/ 42 h 46"/>
                  <a:gd name="T34" fmla="*/ 15 w 27"/>
                  <a:gd name="T35" fmla="*/ 42 h 46"/>
                  <a:gd name="T36" fmla="*/ 17 w 27"/>
                  <a:gd name="T37" fmla="*/ 41 h 46"/>
                  <a:gd name="T38" fmla="*/ 19 w 27"/>
                  <a:gd name="T39" fmla="*/ 40 h 46"/>
                  <a:gd name="T40" fmla="*/ 20 w 27"/>
                  <a:gd name="T41" fmla="*/ 39 h 46"/>
                  <a:gd name="T42" fmla="*/ 21 w 27"/>
                  <a:gd name="T43" fmla="*/ 38 h 46"/>
                  <a:gd name="T44" fmla="*/ 22 w 27"/>
                  <a:gd name="T45" fmla="*/ 37 h 46"/>
                  <a:gd name="T46" fmla="*/ 24 w 27"/>
                  <a:gd name="T47" fmla="*/ 36 h 46"/>
                  <a:gd name="T48" fmla="*/ 24 w 27"/>
                  <a:gd name="T49" fmla="*/ 36 h 46"/>
                  <a:gd name="T50" fmla="*/ 23 w 27"/>
                  <a:gd name="T51" fmla="*/ 35 h 46"/>
                  <a:gd name="T52" fmla="*/ 23 w 27"/>
                  <a:gd name="T53" fmla="*/ 33 h 46"/>
                  <a:gd name="T54" fmla="*/ 23 w 27"/>
                  <a:gd name="T55" fmla="*/ 31 h 46"/>
                  <a:gd name="T56" fmla="*/ 23 w 27"/>
                  <a:gd name="T57" fmla="*/ 29 h 46"/>
                  <a:gd name="T58" fmla="*/ 22 w 27"/>
                  <a:gd name="T59" fmla="*/ 27 h 46"/>
                  <a:gd name="T60" fmla="*/ 24 w 27"/>
                  <a:gd name="T61" fmla="*/ 25 h 46"/>
                  <a:gd name="T62" fmla="*/ 24 w 27"/>
                  <a:gd name="T63" fmla="*/ 23 h 46"/>
                  <a:gd name="T64" fmla="*/ 25 w 27"/>
                  <a:gd name="T65" fmla="*/ 23 h 46"/>
                  <a:gd name="T66" fmla="*/ 26 w 27"/>
                  <a:gd name="T67" fmla="*/ 12 h 46"/>
                  <a:gd name="T68" fmla="*/ 25 w 27"/>
                  <a:gd name="T69" fmla="*/ 11 h 46"/>
                  <a:gd name="T70" fmla="*/ 23 w 27"/>
                  <a:gd name="T71" fmla="*/ 10 h 46"/>
                  <a:gd name="T72" fmla="*/ 20 w 27"/>
                  <a:gd name="T73" fmla="*/ 8 h 46"/>
                  <a:gd name="T74" fmla="*/ 18 w 27"/>
                  <a:gd name="T75" fmla="*/ 7 h 46"/>
                  <a:gd name="T76" fmla="*/ 14 w 27"/>
                  <a:gd name="T77" fmla="*/ 5 h 46"/>
                  <a:gd name="T78" fmla="*/ 13 w 27"/>
                  <a:gd name="T79" fmla="*/ 4 h 46"/>
                  <a:gd name="T80" fmla="*/ 8 w 27"/>
                  <a:gd name="T81" fmla="*/ 2 h 46"/>
                  <a:gd name="T82" fmla="*/ 6 w 27"/>
                  <a:gd name="T83" fmla="*/ 0 h 46"/>
                  <a:gd name="T84" fmla="*/ 5 w 27"/>
                  <a:gd name="T85" fmla="*/ 1 h 46"/>
                  <a:gd name="T86" fmla="*/ 4 w 27"/>
                  <a:gd name="T87" fmla="*/ 2 h 46"/>
                  <a:gd name="T88" fmla="*/ 4 w 27"/>
                  <a:gd name="T89" fmla="*/ 4 h 46"/>
                  <a:gd name="T90" fmla="*/ 4 w 27"/>
                  <a:gd name="T91" fmla="*/ 7 h 46"/>
                  <a:gd name="T92" fmla="*/ 5 w 27"/>
                  <a:gd name="T93" fmla="*/ 8 h 46"/>
                  <a:gd name="T94" fmla="*/ 6 w 27"/>
                  <a:gd name="T95" fmla="*/ 9 h 46"/>
                  <a:gd name="T96" fmla="*/ 5 w 27"/>
                  <a:gd name="T97" fmla="*/ 13 h 46"/>
                  <a:gd name="T98" fmla="*/ 5 w 27"/>
                  <a:gd name="T99" fmla="*/ 20 h 46"/>
                  <a:gd name="T100" fmla="*/ 3 w 27"/>
                  <a:gd name="T101" fmla="*/ 21 h 46"/>
                  <a:gd name="T102" fmla="*/ 2 w 27"/>
                  <a:gd name="T103" fmla="*/ 23 h 46"/>
                  <a:gd name="T104" fmla="*/ 2 w 27"/>
                  <a:gd name="T105" fmla="*/ 23 h 46"/>
                  <a:gd name="T106" fmla="*/ 1 w 27"/>
                  <a:gd name="T107" fmla="*/ 26 h 46"/>
                  <a:gd name="T108" fmla="*/ 0 w 27"/>
                  <a:gd name="T109" fmla="*/ 28 h 46"/>
                  <a:gd name="T110" fmla="*/ 1 w 27"/>
                  <a:gd name="T111" fmla="*/ 2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7" h="46">
                    <a:moveTo>
                      <a:pt x="1" y="28"/>
                    </a:moveTo>
                    <a:cubicBezTo>
                      <a:pt x="2" y="28"/>
                      <a:pt x="1" y="29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3" y="30"/>
                      <a:pt x="3" y="31"/>
                      <a:pt x="3" y="31"/>
                    </a:cubicBezTo>
                    <a:cubicBezTo>
                      <a:pt x="3" y="31"/>
                      <a:pt x="4" y="31"/>
                      <a:pt x="4" y="32"/>
                    </a:cubicBezTo>
                    <a:cubicBezTo>
                      <a:pt x="4" y="32"/>
                      <a:pt x="4" y="33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5" y="38"/>
                      <a:pt x="6" y="38"/>
                      <a:pt x="5" y="39"/>
                    </a:cubicBezTo>
                    <a:cubicBezTo>
                      <a:pt x="5" y="39"/>
                      <a:pt x="5" y="39"/>
                      <a:pt x="4" y="39"/>
                    </a:cubicBezTo>
                    <a:cubicBezTo>
                      <a:pt x="4" y="39"/>
                      <a:pt x="4" y="39"/>
                      <a:pt x="3" y="39"/>
                    </a:cubicBezTo>
                    <a:cubicBezTo>
                      <a:pt x="3" y="39"/>
                      <a:pt x="2" y="39"/>
                      <a:pt x="2" y="39"/>
                    </a:cubicBezTo>
                    <a:cubicBezTo>
                      <a:pt x="2" y="39"/>
                      <a:pt x="2" y="40"/>
                      <a:pt x="2" y="40"/>
                    </a:cubicBezTo>
                    <a:cubicBezTo>
                      <a:pt x="2" y="40"/>
                      <a:pt x="2" y="40"/>
                      <a:pt x="2" y="41"/>
                    </a:cubicBezTo>
                    <a:cubicBezTo>
                      <a:pt x="2" y="41"/>
                      <a:pt x="2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4" y="42"/>
                      <a:pt x="4" y="42"/>
                      <a:pt x="5" y="43"/>
                    </a:cubicBezTo>
                    <a:cubicBezTo>
                      <a:pt x="5" y="43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7" y="46"/>
                    </a:cubicBezTo>
                    <a:cubicBezTo>
                      <a:pt x="7" y="46"/>
                      <a:pt x="7" y="46"/>
                      <a:pt x="8" y="46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6"/>
                      <a:pt x="9" y="46"/>
                    </a:cubicBezTo>
                    <a:cubicBezTo>
                      <a:pt x="9" y="46"/>
                      <a:pt x="9" y="45"/>
                      <a:pt x="10" y="45"/>
                    </a:cubicBezTo>
                    <a:cubicBezTo>
                      <a:pt x="10" y="44"/>
                      <a:pt x="10" y="45"/>
                      <a:pt x="11" y="45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3"/>
                      <a:pt x="11" y="43"/>
                      <a:pt x="12" y="43"/>
                    </a:cubicBezTo>
                    <a:cubicBezTo>
                      <a:pt x="12" y="42"/>
                      <a:pt x="12" y="42"/>
                      <a:pt x="13" y="42"/>
                    </a:cubicBezTo>
                    <a:cubicBezTo>
                      <a:pt x="13" y="42"/>
                      <a:pt x="14" y="42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7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6"/>
                      <a:pt x="22" y="36"/>
                      <a:pt x="23" y="36"/>
                    </a:cubicBezTo>
                    <a:cubicBezTo>
                      <a:pt x="23" y="36"/>
                      <a:pt x="23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3" y="35"/>
                      <a:pt x="23" y="35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3" y="31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7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5"/>
                      <a:pt x="23" y="25"/>
                      <a:pt x="24" y="25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5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1"/>
                      <a:pt x="25" y="11"/>
                    </a:cubicBezTo>
                    <a:cubicBezTo>
                      <a:pt x="25" y="11"/>
                      <a:pt x="25" y="11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2" y="10"/>
                      <a:pt x="22" y="9"/>
                      <a:pt x="21" y="9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7"/>
                      <a:pt x="17" y="6"/>
                      <a:pt x="16" y="6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9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6"/>
                      <a:pt x="7" y="17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0"/>
                      <a:pt x="4" y="20"/>
                      <a:pt x="4" y="21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7" name="Freeform 464"/>
              <p:cNvSpPr>
                <a:spLocks/>
              </p:cNvSpPr>
              <p:nvPr/>
            </p:nvSpPr>
            <p:spPr bwMode="auto">
              <a:xfrm>
                <a:off x="5122864" y="2935289"/>
                <a:ext cx="215900" cy="292100"/>
              </a:xfrm>
              <a:custGeom>
                <a:avLst/>
                <a:gdLst>
                  <a:gd name="T0" fmla="*/ 0 w 20"/>
                  <a:gd name="T1" fmla="*/ 2 h 27"/>
                  <a:gd name="T2" fmla="*/ 1 w 20"/>
                  <a:gd name="T3" fmla="*/ 3 h 27"/>
                  <a:gd name="T4" fmla="*/ 3 w 20"/>
                  <a:gd name="T5" fmla="*/ 6 h 27"/>
                  <a:gd name="T6" fmla="*/ 3 w 20"/>
                  <a:gd name="T7" fmla="*/ 8 h 27"/>
                  <a:gd name="T8" fmla="*/ 2 w 20"/>
                  <a:gd name="T9" fmla="*/ 10 h 27"/>
                  <a:gd name="T10" fmla="*/ 0 w 20"/>
                  <a:gd name="T11" fmla="*/ 12 h 27"/>
                  <a:gd name="T12" fmla="*/ 0 w 20"/>
                  <a:gd name="T13" fmla="*/ 14 h 27"/>
                  <a:gd name="T14" fmla="*/ 1 w 20"/>
                  <a:gd name="T15" fmla="*/ 14 h 27"/>
                  <a:gd name="T16" fmla="*/ 0 w 20"/>
                  <a:gd name="T17" fmla="*/ 16 h 27"/>
                  <a:gd name="T18" fmla="*/ 0 w 20"/>
                  <a:gd name="T19" fmla="*/ 17 h 27"/>
                  <a:gd name="T20" fmla="*/ 5 w 20"/>
                  <a:gd name="T21" fmla="*/ 19 h 27"/>
                  <a:gd name="T22" fmla="*/ 8 w 20"/>
                  <a:gd name="T23" fmla="*/ 21 h 27"/>
                  <a:gd name="T24" fmla="*/ 9 w 20"/>
                  <a:gd name="T25" fmla="*/ 24 h 27"/>
                  <a:gd name="T26" fmla="*/ 12 w 20"/>
                  <a:gd name="T27" fmla="*/ 26 h 27"/>
                  <a:gd name="T28" fmla="*/ 14 w 20"/>
                  <a:gd name="T29" fmla="*/ 27 h 27"/>
                  <a:gd name="T30" fmla="*/ 15 w 20"/>
                  <a:gd name="T31" fmla="*/ 27 h 27"/>
                  <a:gd name="T32" fmla="*/ 15 w 20"/>
                  <a:gd name="T33" fmla="*/ 24 h 27"/>
                  <a:gd name="T34" fmla="*/ 16 w 20"/>
                  <a:gd name="T35" fmla="*/ 23 h 27"/>
                  <a:gd name="T36" fmla="*/ 17 w 20"/>
                  <a:gd name="T37" fmla="*/ 21 h 27"/>
                  <a:gd name="T38" fmla="*/ 18 w 20"/>
                  <a:gd name="T39" fmla="*/ 20 h 27"/>
                  <a:gd name="T40" fmla="*/ 19 w 20"/>
                  <a:gd name="T41" fmla="*/ 19 h 27"/>
                  <a:gd name="T42" fmla="*/ 19 w 20"/>
                  <a:gd name="T43" fmla="*/ 18 h 27"/>
                  <a:gd name="T44" fmla="*/ 18 w 20"/>
                  <a:gd name="T45" fmla="*/ 17 h 27"/>
                  <a:gd name="T46" fmla="*/ 18 w 20"/>
                  <a:gd name="T47" fmla="*/ 13 h 27"/>
                  <a:gd name="T48" fmla="*/ 18 w 20"/>
                  <a:gd name="T49" fmla="*/ 10 h 27"/>
                  <a:gd name="T50" fmla="*/ 18 w 20"/>
                  <a:gd name="T51" fmla="*/ 7 h 27"/>
                  <a:gd name="T52" fmla="*/ 19 w 20"/>
                  <a:gd name="T53" fmla="*/ 4 h 27"/>
                  <a:gd name="T54" fmla="*/ 20 w 20"/>
                  <a:gd name="T55" fmla="*/ 3 h 27"/>
                  <a:gd name="T56" fmla="*/ 20 w 20"/>
                  <a:gd name="T57" fmla="*/ 2 h 27"/>
                  <a:gd name="T58" fmla="*/ 18 w 20"/>
                  <a:gd name="T59" fmla="*/ 2 h 27"/>
                  <a:gd name="T60" fmla="*/ 17 w 20"/>
                  <a:gd name="T61" fmla="*/ 2 h 27"/>
                  <a:gd name="T62" fmla="*/ 15 w 20"/>
                  <a:gd name="T63" fmla="*/ 3 h 27"/>
                  <a:gd name="T64" fmla="*/ 14 w 20"/>
                  <a:gd name="T65" fmla="*/ 4 h 27"/>
                  <a:gd name="T66" fmla="*/ 12 w 20"/>
                  <a:gd name="T67" fmla="*/ 3 h 27"/>
                  <a:gd name="T68" fmla="*/ 10 w 20"/>
                  <a:gd name="T69" fmla="*/ 3 h 27"/>
                  <a:gd name="T70" fmla="*/ 8 w 20"/>
                  <a:gd name="T71" fmla="*/ 1 h 27"/>
                  <a:gd name="T72" fmla="*/ 6 w 20"/>
                  <a:gd name="T73" fmla="*/ 1 h 27"/>
                  <a:gd name="T74" fmla="*/ 5 w 20"/>
                  <a:gd name="T75" fmla="*/ 0 h 27"/>
                  <a:gd name="T76" fmla="*/ 3 w 20"/>
                  <a:gd name="T77" fmla="*/ 0 h 27"/>
                  <a:gd name="T78" fmla="*/ 0 w 20"/>
                  <a:gd name="T79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" h="27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6"/>
                    </a:cubicBezTo>
                    <a:cubicBezTo>
                      <a:pt x="0" y="16"/>
                      <a:pt x="1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2" y="18"/>
                      <a:pt x="2" y="18"/>
                    </a:cubicBezTo>
                    <a:cubicBezTo>
                      <a:pt x="3" y="18"/>
                      <a:pt x="4" y="18"/>
                      <a:pt x="5" y="19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10" y="23"/>
                      <a:pt x="9" y="23"/>
                      <a:pt x="9" y="24"/>
                    </a:cubicBezTo>
                    <a:cubicBezTo>
                      <a:pt x="10" y="25"/>
                      <a:pt x="10" y="25"/>
                      <a:pt x="11" y="26"/>
                    </a:cubicBezTo>
                    <a:cubicBezTo>
                      <a:pt x="11" y="26"/>
                      <a:pt x="11" y="26"/>
                      <a:pt x="12" y="26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5" y="27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2"/>
                      <a:pt x="17" y="22"/>
                    </a:cubicBezTo>
                    <a:cubicBezTo>
                      <a:pt x="17" y="22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1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9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7" y="16"/>
                    </a:cubicBezTo>
                    <a:cubicBezTo>
                      <a:pt x="17" y="15"/>
                      <a:pt x="17" y="14"/>
                      <a:pt x="18" y="13"/>
                    </a:cubicBezTo>
                    <a:cubicBezTo>
                      <a:pt x="18" y="13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3"/>
                    </a:cubicBezTo>
                    <a:cubicBezTo>
                      <a:pt x="15" y="3"/>
                      <a:pt x="15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8" name="Freeform 465"/>
              <p:cNvSpPr>
                <a:spLocks/>
              </p:cNvSpPr>
              <p:nvPr/>
            </p:nvSpPr>
            <p:spPr bwMode="auto">
              <a:xfrm>
                <a:off x="5327651" y="2686051"/>
                <a:ext cx="53975" cy="65088"/>
              </a:xfrm>
              <a:custGeom>
                <a:avLst/>
                <a:gdLst>
                  <a:gd name="T0" fmla="*/ 4 w 5"/>
                  <a:gd name="T1" fmla="*/ 0 h 6"/>
                  <a:gd name="T2" fmla="*/ 4 w 5"/>
                  <a:gd name="T3" fmla="*/ 0 h 6"/>
                  <a:gd name="T4" fmla="*/ 3 w 5"/>
                  <a:gd name="T5" fmla="*/ 1 h 6"/>
                  <a:gd name="T6" fmla="*/ 2 w 5"/>
                  <a:gd name="T7" fmla="*/ 1 h 6"/>
                  <a:gd name="T8" fmla="*/ 1 w 5"/>
                  <a:gd name="T9" fmla="*/ 2 h 6"/>
                  <a:gd name="T10" fmla="*/ 1 w 5"/>
                  <a:gd name="T11" fmla="*/ 3 h 6"/>
                  <a:gd name="T12" fmla="*/ 1 w 5"/>
                  <a:gd name="T13" fmla="*/ 5 h 6"/>
                  <a:gd name="T14" fmla="*/ 1 w 5"/>
                  <a:gd name="T15" fmla="*/ 6 h 6"/>
                  <a:gd name="T16" fmla="*/ 2 w 5"/>
                  <a:gd name="T17" fmla="*/ 5 h 6"/>
                  <a:gd name="T18" fmla="*/ 2 w 5"/>
                  <a:gd name="T19" fmla="*/ 5 h 6"/>
                  <a:gd name="T20" fmla="*/ 3 w 5"/>
                  <a:gd name="T21" fmla="*/ 5 h 6"/>
                  <a:gd name="T22" fmla="*/ 3 w 5"/>
                  <a:gd name="T23" fmla="*/ 6 h 6"/>
                  <a:gd name="T24" fmla="*/ 4 w 5"/>
                  <a:gd name="T25" fmla="*/ 5 h 6"/>
                  <a:gd name="T26" fmla="*/ 4 w 5"/>
                  <a:gd name="T27" fmla="*/ 4 h 6"/>
                  <a:gd name="T28" fmla="*/ 5 w 5"/>
                  <a:gd name="T29" fmla="*/ 4 h 6"/>
                  <a:gd name="T30" fmla="*/ 4 w 5"/>
                  <a:gd name="T31" fmla="*/ 4 h 6"/>
                  <a:gd name="T32" fmla="*/ 3 w 5"/>
                  <a:gd name="T33" fmla="*/ 4 h 6"/>
                  <a:gd name="T34" fmla="*/ 3 w 5"/>
                  <a:gd name="T35" fmla="*/ 3 h 6"/>
                  <a:gd name="T36" fmla="*/ 4 w 5"/>
                  <a:gd name="T37" fmla="*/ 3 h 6"/>
                  <a:gd name="T38" fmla="*/ 5 w 5"/>
                  <a:gd name="T39" fmla="*/ 2 h 6"/>
                  <a:gd name="T40" fmla="*/ 4 w 5"/>
                  <a:gd name="T41" fmla="*/ 1 h 6"/>
                  <a:gd name="T42" fmla="*/ 4 w 5"/>
                  <a:gd name="T4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9" name="Freeform 466"/>
              <p:cNvSpPr>
                <a:spLocks/>
              </p:cNvSpPr>
              <p:nvPr/>
            </p:nvSpPr>
            <p:spPr bwMode="auto">
              <a:xfrm>
                <a:off x="4852989" y="1573214"/>
                <a:ext cx="63500" cy="96838"/>
              </a:xfrm>
              <a:custGeom>
                <a:avLst/>
                <a:gdLst>
                  <a:gd name="T0" fmla="*/ 2 w 6"/>
                  <a:gd name="T1" fmla="*/ 0 h 9"/>
                  <a:gd name="T2" fmla="*/ 2 w 6"/>
                  <a:gd name="T3" fmla="*/ 0 h 9"/>
                  <a:gd name="T4" fmla="*/ 0 w 6"/>
                  <a:gd name="T5" fmla="*/ 0 h 9"/>
                  <a:gd name="T6" fmla="*/ 0 w 6"/>
                  <a:gd name="T7" fmla="*/ 1 h 9"/>
                  <a:gd name="T8" fmla="*/ 1 w 6"/>
                  <a:gd name="T9" fmla="*/ 2 h 9"/>
                  <a:gd name="T10" fmla="*/ 1 w 6"/>
                  <a:gd name="T11" fmla="*/ 3 h 9"/>
                  <a:gd name="T12" fmla="*/ 2 w 6"/>
                  <a:gd name="T13" fmla="*/ 4 h 9"/>
                  <a:gd name="T14" fmla="*/ 3 w 6"/>
                  <a:gd name="T15" fmla="*/ 5 h 9"/>
                  <a:gd name="T16" fmla="*/ 4 w 6"/>
                  <a:gd name="T17" fmla="*/ 7 h 9"/>
                  <a:gd name="T18" fmla="*/ 4 w 6"/>
                  <a:gd name="T19" fmla="*/ 8 h 9"/>
                  <a:gd name="T20" fmla="*/ 4 w 6"/>
                  <a:gd name="T21" fmla="*/ 9 h 9"/>
                  <a:gd name="T22" fmla="*/ 4 w 6"/>
                  <a:gd name="T23" fmla="*/ 9 h 9"/>
                  <a:gd name="T24" fmla="*/ 5 w 6"/>
                  <a:gd name="T25" fmla="*/ 8 h 9"/>
                  <a:gd name="T26" fmla="*/ 6 w 6"/>
                  <a:gd name="T27" fmla="*/ 7 h 9"/>
                  <a:gd name="T28" fmla="*/ 6 w 6"/>
                  <a:gd name="T29" fmla="*/ 6 h 9"/>
                  <a:gd name="T30" fmla="*/ 6 w 6"/>
                  <a:gd name="T31" fmla="*/ 4 h 9"/>
                  <a:gd name="T32" fmla="*/ 6 w 6"/>
                  <a:gd name="T33" fmla="*/ 3 h 9"/>
                  <a:gd name="T34" fmla="*/ 6 w 6"/>
                  <a:gd name="T35" fmla="*/ 2 h 9"/>
                  <a:gd name="T36" fmla="*/ 5 w 6"/>
                  <a:gd name="T37" fmla="*/ 1 h 9"/>
                  <a:gd name="T38" fmla="*/ 4 w 6"/>
                  <a:gd name="T39" fmla="*/ 1 h 9"/>
                  <a:gd name="T40" fmla="*/ 3 w 6"/>
                  <a:gd name="T41" fmla="*/ 1 h 9"/>
                  <a:gd name="T42" fmla="*/ 3 w 6"/>
                  <a:gd name="T43" fmla="*/ 1 h 9"/>
                  <a:gd name="T44" fmla="*/ 2 w 6"/>
                  <a:gd name="T4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6" y="8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4"/>
                      <a:pt x="6" y="4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0" name="Freeform 467"/>
              <p:cNvSpPr>
                <a:spLocks/>
              </p:cNvSpPr>
              <p:nvPr/>
            </p:nvSpPr>
            <p:spPr bwMode="auto">
              <a:xfrm>
                <a:off x="4841876" y="157321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1" name="Freeform 468"/>
              <p:cNvSpPr>
                <a:spLocks/>
              </p:cNvSpPr>
              <p:nvPr/>
            </p:nvSpPr>
            <p:spPr bwMode="auto">
              <a:xfrm>
                <a:off x="4637089" y="1216026"/>
                <a:ext cx="9525" cy="2222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2" name="Freeform 469"/>
              <p:cNvSpPr>
                <a:spLocks/>
              </p:cNvSpPr>
              <p:nvPr/>
            </p:nvSpPr>
            <p:spPr bwMode="auto">
              <a:xfrm>
                <a:off x="4171951" y="1216026"/>
                <a:ext cx="22225" cy="1111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1 h 1"/>
                  <a:gd name="T14" fmla="*/ 0 w 2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3" name="Freeform 470"/>
              <p:cNvSpPr>
                <a:spLocks/>
              </p:cNvSpPr>
              <p:nvPr/>
            </p:nvSpPr>
            <p:spPr bwMode="auto">
              <a:xfrm>
                <a:off x="4129089" y="1249364"/>
                <a:ext cx="22225" cy="9525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2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  <a:gd name="T10" fmla="*/ 0 w 2"/>
                  <a:gd name="T11" fmla="*/ 1 h 1"/>
                  <a:gd name="T12" fmla="*/ 1 w 2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4" name="Freeform 471"/>
              <p:cNvSpPr>
                <a:spLocks/>
              </p:cNvSpPr>
              <p:nvPr/>
            </p:nvSpPr>
            <p:spPr bwMode="auto">
              <a:xfrm>
                <a:off x="4043364" y="1270001"/>
                <a:ext cx="204788" cy="260350"/>
              </a:xfrm>
              <a:custGeom>
                <a:avLst/>
                <a:gdLst>
                  <a:gd name="T0" fmla="*/ 2 w 19"/>
                  <a:gd name="T1" fmla="*/ 3 h 24"/>
                  <a:gd name="T2" fmla="*/ 2 w 19"/>
                  <a:gd name="T3" fmla="*/ 4 h 24"/>
                  <a:gd name="T4" fmla="*/ 3 w 19"/>
                  <a:gd name="T5" fmla="*/ 5 h 24"/>
                  <a:gd name="T6" fmla="*/ 4 w 19"/>
                  <a:gd name="T7" fmla="*/ 7 h 24"/>
                  <a:gd name="T8" fmla="*/ 4 w 19"/>
                  <a:gd name="T9" fmla="*/ 8 h 24"/>
                  <a:gd name="T10" fmla="*/ 5 w 19"/>
                  <a:gd name="T11" fmla="*/ 9 h 24"/>
                  <a:gd name="T12" fmla="*/ 5 w 19"/>
                  <a:gd name="T13" fmla="*/ 10 h 24"/>
                  <a:gd name="T14" fmla="*/ 6 w 19"/>
                  <a:gd name="T15" fmla="*/ 11 h 24"/>
                  <a:gd name="T16" fmla="*/ 7 w 19"/>
                  <a:gd name="T17" fmla="*/ 10 h 24"/>
                  <a:gd name="T18" fmla="*/ 8 w 19"/>
                  <a:gd name="T19" fmla="*/ 12 h 24"/>
                  <a:gd name="T20" fmla="*/ 9 w 19"/>
                  <a:gd name="T21" fmla="*/ 13 h 24"/>
                  <a:gd name="T22" fmla="*/ 8 w 19"/>
                  <a:gd name="T23" fmla="*/ 14 h 24"/>
                  <a:gd name="T24" fmla="*/ 6 w 19"/>
                  <a:gd name="T25" fmla="*/ 14 h 24"/>
                  <a:gd name="T26" fmla="*/ 6 w 19"/>
                  <a:gd name="T27" fmla="*/ 16 h 24"/>
                  <a:gd name="T28" fmla="*/ 5 w 19"/>
                  <a:gd name="T29" fmla="*/ 18 h 24"/>
                  <a:gd name="T30" fmla="*/ 5 w 19"/>
                  <a:gd name="T31" fmla="*/ 19 h 24"/>
                  <a:gd name="T32" fmla="*/ 7 w 19"/>
                  <a:gd name="T33" fmla="*/ 20 h 24"/>
                  <a:gd name="T34" fmla="*/ 8 w 19"/>
                  <a:gd name="T35" fmla="*/ 20 h 24"/>
                  <a:gd name="T36" fmla="*/ 7 w 19"/>
                  <a:gd name="T37" fmla="*/ 21 h 24"/>
                  <a:gd name="T38" fmla="*/ 6 w 19"/>
                  <a:gd name="T39" fmla="*/ 21 h 24"/>
                  <a:gd name="T40" fmla="*/ 4 w 19"/>
                  <a:gd name="T41" fmla="*/ 22 h 24"/>
                  <a:gd name="T42" fmla="*/ 3 w 19"/>
                  <a:gd name="T43" fmla="*/ 24 h 24"/>
                  <a:gd name="T44" fmla="*/ 5 w 19"/>
                  <a:gd name="T45" fmla="*/ 23 h 24"/>
                  <a:gd name="T46" fmla="*/ 7 w 19"/>
                  <a:gd name="T47" fmla="*/ 23 h 24"/>
                  <a:gd name="T48" fmla="*/ 9 w 19"/>
                  <a:gd name="T49" fmla="*/ 22 h 24"/>
                  <a:gd name="T50" fmla="*/ 11 w 19"/>
                  <a:gd name="T51" fmla="*/ 22 h 24"/>
                  <a:gd name="T52" fmla="*/ 14 w 19"/>
                  <a:gd name="T53" fmla="*/ 21 h 24"/>
                  <a:gd name="T54" fmla="*/ 17 w 19"/>
                  <a:gd name="T55" fmla="*/ 21 h 24"/>
                  <a:gd name="T56" fmla="*/ 18 w 19"/>
                  <a:gd name="T57" fmla="*/ 20 h 24"/>
                  <a:gd name="T58" fmla="*/ 17 w 19"/>
                  <a:gd name="T59" fmla="*/ 19 h 24"/>
                  <a:gd name="T60" fmla="*/ 19 w 19"/>
                  <a:gd name="T61" fmla="*/ 18 h 24"/>
                  <a:gd name="T62" fmla="*/ 19 w 19"/>
                  <a:gd name="T63" fmla="*/ 17 h 24"/>
                  <a:gd name="T64" fmla="*/ 17 w 19"/>
                  <a:gd name="T65" fmla="*/ 16 h 24"/>
                  <a:gd name="T66" fmla="*/ 17 w 19"/>
                  <a:gd name="T67" fmla="*/ 15 h 24"/>
                  <a:gd name="T68" fmla="*/ 16 w 19"/>
                  <a:gd name="T69" fmla="*/ 13 h 24"/>
                  <a:gd name="T70" fmla="*/ 15 w 19"/>
                  <a:gd name="T71" fmla="*/ 12 h 24"/>
                  <a:gd name="T72" fmla="*/ 14 w 19"/>
                  <a:gd name="T73" fmla="*/ 11 h 24"/>
                  <a:gd name="T74" fmla="*/ 13 w 19"/>
                  <a:gd name="T75" fmla="*/ 10 h 24"/>
                  <a:gd name="T76" fmla="*/ 12 w 19"/>
                  <a:gd name="T77" fmla="*/ 8 h 24"/>
                  <a:gd name="T78" fmla="*/ 10 w 19"/>
                  <a:gd name="T79" fmla="*/ 8 h 24"/>
                  <a:gd name="T80" fmla="*/ 8 w 19"/>
                  <a:gd name="T81" fmla="*/ 7 h 24"/>
                  <a:gd name="T82" fmla="*/ 10 w 19"/>
                  <a:gd name="T83" fmla="*/ 6 h 24"/>
                  <a:gd name="T84" fmla="*/ 11 w 19"/>
                  <a:gd name="T85" fmla="*/ 4 h 24"/>
                  <a:gd name="T86" fmla="*/ 9 w 19"/>
                  <a:gd name="T87" fmla="*/ 2 h 24"/>
                  <a:gd name="T88" fmla="*/ 7 w 19"/>
                  <a:gd name="T89" fmla="*/ 3 h 24"/>
                  <a:gd name="T90" fmla="*/ 8 w 19"/>
                  <a:gd name="T91" fmla="*/ 1 h 24"/>
                  <a:gd name="T92" fmla="*/ 8 w 19"/>
                  <a:gd name="T93" fmla="*/ 0 h 24"/>
                  <a:gd name="T94" fmla="*/ 7 w 19"/>
                  <a:gd name="T95" fmla="*/ 0 h 24"/>
                  <a:gd name="T96" fmla="*/ 5 w 19"/>
                  <a:gd name="T97" fmla="*/ 0 h 24"/>
                  <a:gd name="T98" fmla="*/ 4 w 19"/>
                  <a:gd name="T99" fmla="*/ 2 h 24"/>
                  <a:gd name="T100" fmla="*/ 3 w 19"/>
                  <a:gd name="T101" fmla="*/ 2 h 24"/>
                  <a:gd name="T102" fmla="*/ 2 w 19"/>
                  <a:gd name="T103" fmla="*/ 2 h 24"/>
                  <a:gd name="T104" fmla="*/ 3 w 19"/>
                  <a:gd name="T105" fmla="*/ 1 h 24"/>
                  <a:gd name="T106" fmla="*/ 1 w 19"/>
                  <a:gd name="T107" fmla="*/ 1 h 24"/>
                  <a:gd name="T108" fmla="*/ 1 w 19"/>
                  <a:gd name="T109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9" h="24"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9" y="12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20"/>
                      <a:pt x="5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19"/>
                      <a:pt x="6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5" y="22"/>
                      <a:pt x="4" y="22"/>
                      <a:pt x="4" y="22"/>
                    </a:cubicBezTo>
                    <a:cubicBezTo>
                      <a:pt x="4" y="22"/>
                      <a:pt x="4" y="23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4" y="24"/>
                      <a:pt x="4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2"/>
                    </a:cubicBezTo>
                    <a:cubicBezTo>
                      <a:pt x="8" y="22"/>
                      <a:pt x="8" y="22"/>
                      <a:pt x="9" y="22"/>
                    </a:cubicBezTo>
                    <a:cubicBezTo>
                      <a:pt x="9" y="22"/>
                      <a:pt x="9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2" y="21"/>
                    </a:cubicBezTo>
                    <a:cubicBezTo>
                      <a:pt x="13" y="21"/>
                      <a:pt x="13" y="21"/>
                      <a:pt x="14" y="21"/>
                    </a:cubicBezTo>
                    <a:cubicBezTo>
                      <a:pt x="14" y="21"/>
                      <a:pt x="15" y="21"/>
                      <a:pt x="16" y="21"/>
                    </a:cubicBezTo>
                    <a:cubicBezTo>
                      <a:pt x="16" y="21"/>
                      <a:pt x="16" y="21"/>
                      <a:pt x="17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18" y="20"/>
                      <a:pt x="17" y="20"/>
                    </a:cubicBezTo>
                    <a:cubicBezTo>
                      <a:pt x="17" y="20"/>
                      <a:pt x="17" y="20"/>
                      <a:pt x="17" y="19"/>
                    </a:cubicBezTo>
                    <a:cubicBezTo>
                      <a:pt x="17" y="19"/>
                      <a:pt x="17" y="19"/>
                      <a:pt x="18" y="19"/>
                    </a:cubicBezTo>
                    <a:cubicBezTo>
                      <a:pt x="18" y="18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9" y="16"/>
                      <a:pt x="18" y="16"/>
                      <a:pt x="17" y="16"/>
                    </a:cubicBezTo>
                    <a:cubicBezTo>
                      <a:pt x="17" y="16"/>
                      <a:pt x="17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0"/>
                      <a:pt x="13" y="10"/>
                      <a:pt x="13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9" y="6"/>
                      <a:pt x="10" y="6"/>
                    </a:cubicBezTo>
                    <a:cubicBezTo>
                      <a:pt x="10" y="5"/>
                      <a:pt x="10" y="6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3"/>
                      <a:pt x="12" y="3"/>
                      <a:pt x="11" y="2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5" name="Freeform 472"/>
              <p:cNvSpPr>
                <a:spLocks/>
              </p:cNvSpPr>
              <p:nvPr/>
            </p:nvSpPr>
            <p:spPr bwMode="auto">
              <a:xfrm>
                <a:off x="4064001" y="1335089"/>
                <a:ext cx="11113" cy="1111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6" name="Freeform 473"/>
              <p:cNvSpPr>
                <a:spLocks/>
              </p:cNvSpPr>
              <p:nvPr/>
            </p:nvSpPr>
            <p:spPr bwMode="auto">
              <a:xfrm>
                <a:off x="4064001" y="1346201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7" name="Freeform 474"/>
              <p:cNvSpPr>
                <a:spLocks/>
              </p:cNvSpPr>
              <p:nvPr/>
            </p:nvSpPr>
            <p:spPr bwMode="auto">
              <a:xfrm>
                <a:off x="4064001" y="1357314"/>
                <a:ext cx="11113" cy="1111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8" name="Freeform 475"/>
              <p:cNvSpPr>
                <a:spLocks/>
              </p:cNvSpPr>
              <p:nvPr/>
            </p:nvSpPr>
            <p:spPr bwMode="auto">
              <a:xfrm>
                <a:off x="4021139" y="1368426"/>
                <a:ext cx="65088" cy="42863"/>
              </a:xfrm>
              <a:custGeom>
                <a:avLst/>
                <a:gdLst>
                  <a:gd name="T0" fmla="*/ 1 w 6"/>
                  <a:gd name="T1" fmla="*/ 3 h 4"/>
                  <a:gd name="T2" fmla="*/ 1 w 6"/>
                  <a:gd name="T3" fmla="*/ 4 h 4"/>
                  <a:gd name="T4" fmla="*/ 2 w 6"/>
                  <a:gd name="T5" fmla="*/ 3 h 4"/>
                  <a:gd name="T6" fmla="*/ 3 w 6"/>
                  <a:gd name="T7" fmla="*/ 3 h 4"/>
                  <a:gd name="T8" fmla="*/ 3 w 6"/>
                  <a:gd name="T9" fmla="*/ 3 h 4"/>
                  <a:gd name="T10" fmla="*/ 4 w 6"/>
                  <a:gd name="T11" fmla="*/ 4 h 4"/>
                  <a:gd name="T12" fmla="*/ 4 w 6"/>
                  <a:gd name="T13" fmla="*/ 4 h 4"/>
                  <a:gd name="T14" fmla="*/ 5 w 6"/>
                  <a:gd name="T15" fmla="*/ 3 h 4"/>
                  <a:gd name="T16" fmla="*/ 6 w 6"/>
                  <a:gd name="T17" fmla="*/ 2 h 4"/>
                  <a:gd name="T18" fmla="*/ 5 w 6"/>
                  <a:gd name="T19" fmla="*/ 2 h 4"/>
                  <a:gd name="T20" fmla="*/ 5 w 6"/>
                  <a:gd name="T21" fmla="*/ 1 h 4"/>
                  <a:gd name="T22" fmla="*/ 4 w 6"/>
                  <a:gd name="T23" fmla="*/ 0 h 4"/>
                  <a:gd name="T24" fmla="*/ 3 w 6"/>
                  <a:gd name="T25" fmla="*/ 0 h 4"/>
                  <a:gd name="T26" fmla="*/ 3 w 6"/>
                  <a:gd name="T27" fmla="*/ 0 h 4"/>
                  <a:gd name="T28" fmla="*/ 3 w 6"/>
                  <a:gd name="T29" fmla="*/ 1 h 4"/>
                  <a:gd name="T30" fmla="*/ 2 w 6"/>
                  <a:gd name="T31" fmla="*/ 1 h 4"/>
                  <a:gd name="T32" fmla="*/ 1 w 6"/>
                  <a:gd name="T33" fmla="*/ 1 h 4"/>
                  <a:gd name="T34" fmla="*/ 1 w 6"/>
                  <a:gd name="T35" fmla="*/ 2 h 4"/>
                  <a:gd name="T36" fmla="*/ 0 w 6"/>
                  <a:gd name="T37" fmla="*/ 3 h 4"/>
                  <a:gd name="T38" fmla="*/ 1 w 6"/>
                  <a:gd name="T3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79" name="Freeform 476"/>
              <p:cNvSpPr>
                <a:spLocks/>
              </p:cNvSpPr>
              <p:nvPr/>
            </p:nvSpPr>
            <p:spPr bwMode="auto">
              <a:xfrm>
                <a:off x="4064001" y="14112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0" name="Freeform 477"/>
              <p:cNvSpPr>
                <a:spLocks/>
              </p:cNvSpPr>
              <p:nvPr/>
            </p:nvSpPr>
            <p:spPr bwMode="auto">
              <a:xfrm>
                <a:off x="4367214" y="1595439"/>
                <a:ext cx="96838" cy="63500"/>
              </a:xfrm>
              <a:custGeom>
                <a:avLst/>
                <a:gdLst>
                  <a:gd name="T0" fmla="*/ 2 w 9"/>
                  <a:gd name="T1" fmla="*/ 5 h 6"/>
                  <a:gd name="T2" fmla="*/ 2 w 9"/>
                  <a:gd name="T3" fmla="*/ 6 h 6"/>
                  <a:gd name="T4" fmla="*/ 3 w 9"/>
                  <a:gd name="T5" fmla="*/ 5 h 6"/>
                  <a:gd name="T6" fmla="*/ 5 w 9"/>
                  <a:gd name="T7" fmla="*/ 5 h 6"/>
                  <a:gd name="T8" fmla="*/ 5 w 9"/>
                  <a:gd name="T9" fmla="*/ 5 h 6"/>
                  <a:gd name="T10" fmla="*/ 7 w 9"/>
                  <a:gd name="T11" fmla="*/ 4 h 6"/>
                  <a:gd name="T12" fmla="*/ 8 w 9"/>
                  <a:gd name="T13" fmla="*/ 4 h 6"/>
                  <a:gd name="T14" fmla="*/ 9 w 9"/>
                  <a:gd name="T15" fmla="*/ 3 h 6"/>
                  <a:gd name="T16" fmla="*/ 9 w 9"/>
                  <a:gd name="T17" fmla="*/ 2 h 6"/>
                  <a:gd name="T18" fmla="*/ 8 w 9"/>
                  <a:gd name="T19" fmla="*/ 2 h 6"/>
                  <a:gd name="T20" fmla="*/ 8 w 9"/>
                  <a:gd name="T21" fmla="*/ 1 h 6"/>
                  <a:gd name="T22" fmla="*/ 7 w 9"/>
                  <a:gd name="T23" fmla="*/ 1 h 6"/>
                  <a:gd name="T24" fmla="*/ 6 w 9"/>
                  <a:gd name="T25" fmla="*/ 1 h 6"/>
                  <a:gd name="T26" fmla="*/ 4 w 9"/>
                  <a:gd name="T27" fmla="*/ 1 h 6"/>
                  <a:gd name="T28" fmla="*/ 3 w 9"/>
                  <a:gd name="T29" fmla="*/ 1 h 6"/>
                  <a:gd name="T30" fmla="*/ 2 w 9"/>
                  <a:gd name="T31" fmla="*/ 1 h 6"/>
                  <a:gd name="T32" fmla="*/ 2 w 9"/>
                  <a:gd name="T33" fmla="*/ 0 h 6"/>
                  <a:gd name="T34" fmla="*/ 1 w 9"/>
                  <a:gd name="T35" fmla="*/ 1 h 6"/>
                  <a:gd name="T36" fmla="*/ 1 w 9"/>
                  <a:gd name="T37" fmla="*/ 2 h 6"/>
                  <a:gd name="T38" fmla="*/ 1 w 9"/>
                  <a:gd name="T39" fmla="*/ 4 h 6"/>
                  <a:gd name="T40" fmla="*/ 2 w 9"/>
                  <a:gd name="T4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7" y="5"/>
                      <a:pt x="8" y="4"/>
                    </a:cubicBezTo>
                    <a:cubicBezTo>
                      <a:pt x="8" y="4"/>
                      <a:pt x="8" y="4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2" y="4"/>
                      <a:pt x="2" y="5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1" name="Freeform 478"/>
              <p:cNvSpPr>
                <a:spLocks/>
              </p:cNvSpPr>
              <p:nvPr/>
            </p:nvSpPr>
            <p:spPr bwMode="auto">
              <a:xfrm>
                <a:off x="4387851" y="165893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2" name="Freeform 479"/>
              <p:cNvSpPr>
                <a:spLocks/>
              </p:cNvSpPr>
              <p:nvPr/>
            </p:nvSpPr>
            <p:spPr bwMode="auto">
              <a:xfrm>
                <a:off x="4614864" y="968376"/>
                <a:ext cx="269875" cy="269875"/>
              </a:xfrm>
              <a:custGeom>
                <a:avLst/>
                <a:gdLst>
                  <a:gd name="T0" fmla="*/ 3 w 25"/>
                  <a:gd name="T1" fmla="*/ 4 h 25"/>
                  <a:gd name="T2" fmla="*/ 5 w 25"/>
                  <a:gd name="T3" fmla="*/ 4 h 25"/>
                  <a:gd name="T4" fmla="*/ 6 w 25"/>
                  <a:gd name="T5" fmla="*/ 6 h 25"/>
                  <a:gd name="T6" fmla="*/ 7 w 25"/>
                  <a:gd name="T7" fmla="*/ 7 h 25"/>
                  <a:gd name="T8" fmla="*/ 8 w 25"/>
                  <a:gd name="T9" fmla="*/ 8 h 25"/>
                  <a:gd name="T10" fmla="*/ 7 w 25"/>
                  <a:gd name="T11" fmla="*/ 10 h 25"/>
                  <a:gd name="T12" fmla="*/ 8 w 25"/>
                  <a:gd name="T13" fmla="*/ 10 h 25"/>
                  <a:gd name="T14" fmla="*/ 10 w 25"/>
                  <a:gd name="T15" fmla="*/ 10 h 25"/>
                  <a:gd name="T16" fmla="*/ 11 w 25"/>
                  <a:gd name="T17" fmla="*/ 11 h 25"/>
                  <a:gd name="T18" fmla="*/ 10 w 25"/>
                  <a:gd name="T19" fmla="*/ 12 h 25"/>
                  <a:gd name="T20" fmla="*/ 10 w 25"/>
                  <a:gd name="T21" fmla="*/ 13 h 25"/>
                  <a:gd name="T22" fmla="*/ 8 w 25"/>
                  <a:gd name="T23" fmla="*/ 14 h 25"/>
                  <a:gd name="T24" fmla="*/ 7 w 25"/>
                  <a:gd name="T25" fmla="*/ 15 h 25"/>
                  <a:gd name="T26" fmla="*/ 5 w 25"/>
                  <a:gd name="T27" fmla="*/ 16 h 25"/>
                  <a:gd name="T28" fmla="*/ 4 w 25"/>
                  <a:gd name="T29" fmla="*/ 17 h 25"/>
                  <a:gd name="T30" fmla="*/ 5 w 25"/>
                  <a:gd name="T31" fmla="*/ 19 h 25"/>
                  <a:gd name="T32" fmla="*/ 5 w 25"/>
                  <a:gd name="T33" fmla="*/ 21 h 25"/>
                  <a:gd name="T34" fmla="*/ 6 w 25"/>
                  <a:gd name="T35" fmla="*/ 23 h 25"/>
                  <a:gd name="T36" fmla="*/ 7 w 25"/>
                  <a:gd name="T37" fmla="*/ 24 h 25"/>
                  <a:gd name="T38" fmla="*/ 9 w 25"/>
                  <a:gd name="T39" fmla="*/ 24 h 25"/>
                  <a:gd name="T40" fmla="*/ 10 w 25"/>
                  <a:gd name="T41" fmla="*/ 25 h 25"/>
                  <a:gd name="T42" fmla="*/ 13 w 25"/>
                  <a:gd name="T43" fmla="*/ 24 h 25"/>
                  <a:gd name="T44" fmla="*/ 15 w 25"/>
                  <a:gd name="T45" fmla="*/ 24 h 25"/>
                  <a:gd name="T46" fmla="*/ 17 w 25"/>
                  <a:gd name="T47" fmla="*/ 24 h 25"/>
                  <a:gd name="T48" fmla="*/ 19 w 25"/>
                  <a:gd name="T49" fmla="*/ 24 h 25"/>
                  <a:gd name="T50" fmla="*/ 19 w 25"/>
                  <a:gd name="T51" fmla="*/ 23 h 25"/>
                  <a:gd name="T52" fmla="*/ 20 w 25"/>
                  <a:gd name="T53" fmla="*/ 22 h 25"/>
                  <a:gd name="T54" fmla="*/ 22 w 25"/>
                  <a:gd name="T55" fmla="*/ 20 h 25"/>
                  <a:gd name="T56" fmla="*/ 24 w 25"/>
                  <a:gd name="T57" fmla="*/ 19 h 25"/>
                  <a:gd name="T58" fmla="*/ 23 w 25"/>
                  <a:gd name="T59" fmla="*/ 17 h 25"/>
                  <a:gd name="T60" fmla="*/ 22 w 25"/>
                  <a:gd name="T61" fmla="*/ 16 h 25"/>
                  <a:gd name="T62" fmla="*/ 22 w 25"/>
                  <a:gd name="T63" fmla="*/ 15 h 25"/>
                  <a:gd name="T64" fmla="*/ 20 w 25"/>
                  <a:gd name="T65" fmla="*/ 14 h 25"/>
                  <a:gd name="T66" fmla="*/ 19 w 25"/>
                  <a:gd name="T67" fmla="*/ 13 h 25"/>
                  <a:gd name="T68" fmla="*/ 19 w 25"/>
                  <a:gd name="T69" fmla="*/ 11 h 25"/>
                  <a:gd name="T70" fmla="*/ 18 w 25"/>
                  <a:gd name="T71" fmla="*/ 9 h 25"/>
                  <a:gd name="T72" fmla="*/ 17 w 25"/>
                  <a:gd name="T73" fmla="*/ 7 h 25"/>
                  <a:gd name="T74" fmla="*/ 18 w 25"/>
                  <a:gd name="T75" fmla="*/ 5 h 25"/>
                  <a:gd name="T76" fmla="*/ 16 w 25"/>
                  <a:gd name="T77" fmla="*/ 4 h 25"/>
                  <a:gd name="T78" fmla="*/ 16 w 25"/>
                  <a:gd name="T79" fmla="*/ 3 h 25"/>
                  <a:gd name="T80" fmla="*/ 15 w 25"/>
                  <a:gd name="T81" fmla="*/ 2 h 25"/>
                  <a:gd name="T82" fmla="*/ 14 w 25"/>
                  <a:gd name="T83" fmla="*/ 1 h 25"/>
                  <a:gd name="T84" fmla="*/ 13 w 25"/>
                  <a:gd name="T85" fmla="*/ 0 h 25"/>
                  <a:gd name="T86" fmla="*/ 11 w 25"/>
                  <a:gd name="T87" fmla="*/ 0 h 25"/>
                  <a:gd name="T88" fmla="*/ 10 w 25"/>
                  <a:gd name="T89" fmla="*/ 2 h 25"/>
                  <a:gd name="T90" fmla="*/ 9 w 25"/>
                  <a:gd name="T91" fmla="*/ 3 h 25"/>
                  <a:gd name="T92" fmla="*/ 7 w 25"/>
                  <a:gd name="T93" fmla="*/ 3 h 25"/>
                  <a:gd name="T94" fmla="*/ 4 w 25"/>
                  <a:gd name="T95" fmla="*/ 3 h 25"/>
                  <a:gd name="T96" fmla="*/ 2 w 25"/>
                  <a:gd name="T97" fmla="*/ 2 h 25"/>
                  <a:gd name="T98" fmla="*/ 1 w 25"/>
                  <a:gd name="T99" fmla="*/ 2 h 25"/>
                  <a:gd name="T100" fmla="*/ 1 w 25"/>
                  <a:gd name="T101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" h="25">
                    <a:moveTo>
                      <a:pt x="2" y="3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1" y="13"/>
                      <a:pt x="11" y="12"/>
                      <a:pt x="10" y="12"/>
                    </a:cubicBezTo>
                    <a:cubicBezTo>
                      <a:pt x="10" y="12"/>
                      <a:pt x="10" y="12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5" y="17"/>
                      <a:pt x="4" y="17"/>
                      <a:pt x="4" y="17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0"/>
                      <a:pt x="5" y="21"/>
                      <a:pt x="5" y="21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9" y="24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2" y="24"/>
                      <a:pt x="13" y="24"/>
                    </a:cubicBezTo>
                    <a:cubicBezTo>
                      <a:pt x="13" y="24"/>
                      <a:pt x="14" y="24"/>
                      <a:pt x="14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3" y="20"/>
                    </a:cubicBezTo>
                    <a:cubicBezTo>
                      <a:pt x="23" y="19"/>
                      <a:pt x="24" y="19"/>
                      <a:pt x="24" y="19"/>
                    </a:cubicBezTo>
                    <a:cubicBezTo>
                      <a:pt x="24" y="18"/>
                      <a:pt x="25" y="17"/>
                      <a:pt x="24" y="17"/>
                    </a:cubicBezTo>
                    <a:cubicBezTo>
                      <a:pt x="24" y="17"/>
                      <a:pt x="24" y="17"/>
                      <a:pt x="23" y="17"/>
                    </a:cubicBezTo>
                    <a:cubicBezTo>
                      <a:pt x="23" y="17"/>
                      <a:pt x="23" y="16"/>
                      <a:pt x="23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2" y="15"/>
                    </a:cubicBezTo>
                    <a:cubicBezTo>
                      <a:pt x="22" y="15"/>
                      <a:pt x="22" y="14"/>
                      <a:pt x="21" y="14"/>
                    </a:cubicBezTo>
                    <a:cubicBezTo>
                      <a:pt x="21" y="14"/>
                      <a:pt x="21" y="14"/>
                      <a:pt x="20" y="14"/>
                    </a:cubicBezTo>
                    <a:cubicBezTo>
                      <a:pt x="20" y="14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8" y="7"/>
                      <a:pt x="19" y="7"/>
                      <a:pt x="19" y="6"/>
                    </a:cubicBezTo>
                    <a:cubicBezTo>
                      <a:pt x="19" y="6"/>
                      <a:pt x="18" y="5"/>
                      <a:pt x="18" y="5"/>
                    </a:cubicBezTo>
                    <a:cubicBezTo>
                      <a:pt x="18" y="5"/>
                      <a:pt x="17" y="5"/>
                      <a:pt x="17" y="4"/>
                    </a:cubicBezTo>
                    <a:cubicBezTo>
                      <a:pt x="17" y="4"/>
                      <a:pt x="16" y="5"/>
                      <a:pt x="16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6" y="1"/>
                      <a:pt x="16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1"/>
                    </a:cubicBezTo>
                    <a:cubicBezTo>
                      <a:pt x="9" y="1"/>
                      <a:pt x="10" y="2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3" name="Freeform 480"/>
              <p:cNvSpPr>
                <a:spLocks/>
              </p:cNvSpPr>
              <p:nvPr/>
            </p:nvSpPr>
            <p:spPr bwMode="auto">
              <a:xfrm>
                <a:off x="4691064" y="1346201"/>
                <a:ext cx="96838" cy="76200"/>
              </a:xfrm>
              <a:custGeom>
                <a:avLst/>
                <a:gdLst>
                  <a:gd name="T0" fmla="*/ 9 w 9"/>
                  <a:gd name="T1" fmla="*/ 2 h 7"/>
                  <a:gd name="T2" fmla="*/ 7 w 9"/>
                  <a:gd name="T3" fmla="*/ 2 h 7"/>
                  <a:gd name="T4" fmla="*/ 6 w 9"/>
                  <a:gd name="T5" fmla="*/ 1 h 7"/>
                  <a:gd name="T6" fmla="*/ 4 w 9"/>
                  <a:gd name="T7" fmla="*/ 0 h 7"/>
                  <a:gd name="T8" fmla="*/ 3 w 9"/>
                  <a:gd name="T9" fmla="*/ 0 h 7"/>
                  <a:gd name="T10" fmla="*/ 2 w 9"/>
                  <a:gd name="T11" fmla="*/ 0 h 7"/>
                  <a:gd name="T12" fmla="*/ 1 w 9"/>
                  <a:gd name="T13" fmla="*/ 0 h 7"/>
                  <a:gd name="T14" fmla="*/ 0 w 9"/>
                  <a:gd name="T15" fmla="*/ 0 h 7"/>
                  <a:gd name="T16" fmla="*/ 0 w 9"/>
                  <a:gd name="T17" fmla="*/ 0 h 7"/>
                  <a:gd name="T18" fmla="*/ 0 w 9"/>
                  <a:gd name="T19" fmla="*/ 1 h 7"/>
                  <a:gd name="T20" fmla="*/ 0 w 9"/>
                  <a:gd name="T21" fmla="*/ 2 h 7"/>
                  <a:gd name="T22" fmla="*/ 0 w 9"/>
                  <a:gd name="T23" fmla="*/ 2 h 7"/>
                  <a:gd name="T24" fmla="*/ 1 w 9"/>
                  <a:gd name="T25" fmla="*/ 3 h 7"/>
                  <a:gd name="T26" fmla="*/ 2 w 9"/>
                  <a:gd name="T27" fmla="*/ 3 h 7"/>
                  <a:gd name="T28" fmla="*/ 2 w 9"/>
                  <a:gd name="T29" fmla="*/ 4 h 7"/>
                  <a:gd name="T30" fmla="*/ 2 w 9"/>
                  <a:gd name="T31" fmla="*/ 5 h 7"/>
                  <a:gd name="T32" fmla="*/ 3 w 9"/>
                  <a:gd name="T33" fmla="*/ 6 h 7"/>
                  <a:gd name="T34" fmla="*/ 3 w 9"/>
                  <a:gd name="T35" fmla="*/ 6 h 7"/>
                  <a:gd name="T36" fmla="*/ 4 w 9"/>
                  <a:gd name="T37" fmla="*/ 6 h 7"/>
                  <a:gd name="T38" fmla="*/ 5 w 9"/>
                  <a:gd name="T39" fmla="*/ 6 h 7"/>
                  <a:gd name="T40" fmla="*/ 6 w 9"/>
                  <a:gd name="T41" fmla="*/ 6 h 7"/>
                  <a:gd name="T42" fmla="*/ 6 w 9"/>
                  <a:gd name="T43" fmla="*/ 7 h 7"/>
                  <a:gd name="T44" fmla="*/ 6 w 9"/>
                  <a:gd name="T45" fmla="*/ 6 h 7"/>
                  <a:gd name="T46" fmla="*/ 7 w 9"/>
                  <a:gd name="T47" fmla="*/ 5 h 7"/>
                  <a:gd name="T48" fmla="*/ 8 w 9"/>
                  <a:gd name="T49" fmla="*/ 4 h 7"/>
                  <a:gd name="T50" fmla="*/ 9 w 9"/>
                  <a:gd name="T51" fmla="*/ 4 h 7"/>
                  <a:gd name="T52" fmla="*/ 9 w 9"/>
                  <a:gd name="T53" fmla="*/ 2 h 7"/>
                  <a:gd name="T54" fmla="*/ 9 w 9"/>
                  <a:gd name="T5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cubicBezTo>
                      <a:pt x="8" y="2"/>
                      <a:pt x="8" y="2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4" name="Freeform 481"/>
              <p:cNvSpPr>
                <a:spLocks/>
              </p:cNvSpPr>
              <p:nvPr/>
            </p:nvSpPr>
            <p:spPr bwMode="auto">
              <a:xfrm>
                <a:off x="5219701" y="1919289"/>
                <a:ext cx="258763" cy="258763"/>
              </a:xfrm>
              <a:custGeom>
                <a:avLst/>
                <a:gdLst>
                  <a:gd name="T0" fmla="*/ 13 w 24"/>
                  <a:gd name="T1" fmla="*/ 2 h 24"/>
                  <a:gd name="T2" fmla="*/ 12 w 24"/>
                  <a:gd name="T3" fmla="*/ 1 h 24"/>
                  <a:gd name="T4" fmla="*/ 11 w 24"/>
                  <a:gd name="T5" fmla="*/ 0 h 24"/>
                  <a:gd name="T6" fmla="*/ 9 w 24"/>
                  <a:gd name="T7" fmla="*/ 1 h 24"/>
                  <a:gd name="T8" fmla="*/ 7 w 24"/>
                  <a:gd name="T9" fmla="*/ 0 h 24"/>
                  <a:gd name="T10" fmla="*/ 6 w 24"/>
                  <a:gd name="T11" fmla="*/ 1 h 24"/>
                  <a:gd name="T12" fmla="*/ 4 w 24"/>
                  <a:gd name="T13" fmla="*/ 3 h 24"/>
                  <a:gd name="T14" fmla="*/ 4 w 24"/>
                  <a:gd name="T15" fmla="*/ 6 h 24"/>
                  <a:gd name="T16" fmla="*/ 4 w 24"/>
                  <a:gd name="T17" fmla="*/ 9 h 24"/>
                  <a:gd name="T18" fmla="*/ 2 w 24"/>
                  <a:gd name="T19" fmla="*/ 10 h 24"/>
                  <a:gd name="T20" fmla="*/ 0 w 24"/>
                  <a:gd name="T21" fmla="*/ 11 h 24"/>
                  <a:gd name="T22" fmla="*/ 0 w 24"/>
                  <a:gd name="T23" fmla="*/ 12 h 24"/>
                  <a:gd name="T24" fmla="*/ 0 w 24"/>
                  <a:gd name="T25" fmla="*/ 15 h 24"/>
                  <a:gd name="T26" fmla="*/ 2 w 24"/>
                  <a:gd name="T27" fmla="*/ 16 h 24"/>
                  <a:gd name="T28" fmla="*/ 5 w 24"/>
                  <a:gd name="T29" fmla="*/ 17 h 24"/>
                  <a:gd name="T30" fmla="*/ 9 w 24"/>
                  <a:gd name="T31" fmla="*/ 19 h 24"/>
                  <a:gd name="T32" fmla="*/ 12 w 24"/>
                  <a:gd name="T33" fmla="*/ 21 h 24"/>
                  <a:gd name="T34" fmla="*/ 13 w 24"/>
                  <a:gd name="T35" fmla="*/ 23 h 24"/>
                  <a:gd name="T36" fmla="*/ 18 w 24"/>
                  <a:gd name="T37" fmla="*/ 24 h 24"/>
                  <a:gd name="T38" fmla="*/ 19 w 24"/>
                  <a:gd name="T39" fmla="*/ 24 h 24"/>
                  <a:gd name="T40" fmla="*/ 19 w 24"/>
                  <a:gd name="T41" fmla="*/ 23 h 24"/>
                  <a:gd name="T42" fmla="*/ 21 w 24"/>
                  <a:gd name="T43" fmla="*/ 22 h 24"/>
                  <a:gd name="T44" fmla="*/ 21 w 24"/>
                  <a:gd name="T45" fmla="*/ 21 h 24"/>
                  <a:gd name="T46" fmla="*/ 23 w 24"/>
                  <a:gd name="T47" fmla="*/ 22 h 24"/>
                  <a:gd name="T48" fmla="*/ 23 w 24"/>
                  <a:gd name="T49" fmla="*/ 22 h 24"/>
                  <a:gd name="T50" fmla="*/ 24 w 24"/>
                  <a:gd name="T51" fmla="*/ 22 h 24"/>
                  <a:gd name="T52" fmla="*/ 23 w 24"/>
                  <a:gd name="T53" fmla="*/ 20 h 24"/>
                  <a:gd name="T54" fmla="*/ 22 w 24"/>
                  <a:gd name="T55" fmla="*/ 19 h 24"/>
                  <a:gd name="T56" fmla="*/ 21 w 24"/>
                  <a:gd name="T57" fmla="*/ 17 h 24"/>
                  <a:gd name="T58" fmla="*/ 20 w 24"/>
                  <a:gd name="T59" fmla="*/ 15 h 24"/>
                  <a:gd name="T60" fmla="*/ 19 w 24"/>
                  <a:gd name="T61" fmla="*/ 14 h 24"/>
                  <a:gd name="T62" fmla="*/ 18 w 24"/>
                  <a:gd name="T63" fmla="*/ 13 h 24"/>
                  <a:gd name="T64" fmla="*/ 17 w 24"/>
                  <a:gd name="T65" fmla="*/ 12 h 24"/>
                  <a:gd name="T66" fmla="*/ 15 w 24"/>
                  <a:gd name="T67" fmla="*/ 10 h 24"/>
                  <a:gd name="T68" fmla="*/ 15 w 24"/>
                  <a:gd name="T69" fmla="*/ 8 h 24"/>
                  <a:gd name="T70" fmla="*/ 16 w 24"/>
                  <a:gd name="T71" fmla="*/ 6 h 24"/>
                  <a:gd name="T72" fmla="*/ 15 w 24"/>
                  <a:gd name="T73" fmla="*/ 4 h 24"/>
                  <a:gd name="T74" fmla="*/ 14 w 24"/>
                  <a:gd name="T75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" h="24">
                    <a:moveTo>
                      <a:pt x="13" y="3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5" y="6"/>
                      <a:pt x="5" y="7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3" y="10"/>
                      <a:pt x="3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8" y="18"/>
                      <a:pt x="8" y="18"/>
                      <a:pt x="9" y="19"/>
                    </a:cubicBezTo>
                    <a:cubicBezTo>
                      <a:pt x="10" y="19"/>
                      <a:pt x="10" y="19"/>
                      <a:pt x="11" y="19"/>
                    </a:cubicBezTo>
                    <a:cubicBezTo>
                      <a:pt x="11" y="20"/>
                      <a:pt x="12" y="20"/>
                      <a:pt x="12" y="21"/>
                    </a:cubicBezTo>
                    <a:cubicBezTo>
                      <a:pt x="12" y="21"/>
                      <a:pt x="11" y="21"/>
                      <a:pt x="12" y="22"/>
                    </a:cubicBezTo>
                    <a:cubicBezTo>
                      <a:pt x="12" y="22"/>
                      <a:pt x="12" y="22"/>
                      <a:pt x="13" y="23"/>
                    </a:cubicBezTo>
                    <a:cubicBezTo>
                      <a:pt x="14" y="23"/>
                      <a:pt x="15" y="23"/>
                      <a:pt x="17" y="23"/>
                    </a:cubicBezTo>
                    <a:cubicBezTo>
                      <a:pt x="17" y="23"/>
                      <a:pt x="17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1" y="22"/>
                      <a:pt x="20" y="22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0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8"/>
                      <a:pt x="22" y="18"/>
                      <a:pt x="21" y="17"/>
                    </a:cubicBezTo>
                    <a:cubicBezTo>
                      <a:pt x="21" y="17"/>
                      <a:pt x="22" y="17"/>
                      <a:pt x="21" y="16"/>
                    </a:cubicBezTo>
                    <a:cubicBezTo>
                      <a:pt x="21" y="15"/>
                      <a:pt x="21" y="15"/>
                      <a:pt x="20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1"/>
                      <a:pt x="15" y="10"/>
                    </a:cubicBezTo>
                    <a:cubicBezTo>
                      <a:pt x="15" y="10"/>
                      <a:pt x="15" y="10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7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4"/>
                    </a:cubicBezTo>
                    <a:cubicBezTo>
                      <a:pt x="16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5" name="Freeform 482"/>
              <p:cNvSpPr>
                <a:spLocks/>
              </p:cNvSpPr>
              <p:nvPr/>
            </p:nvSpPr>
            <p:spPr bwMode="auto">
              <a:xfrm>
                <a:off x="5510214" y="1757364"/>
                <a:ext cx="400050" cy="238125"/>
              </a:xfrm>
              <a:custGeom>
                <a:avLst/>
                <a:gdLst>
                  <a:gd name="T0" fmla="*/ 2 w 37"/>
                  <a:gd name="T1" fmla="*/ 4 h 22"/>
                  <a:gd name="T2" fmla="*/ 2 w 37"/>
                  <a:gd name="T3" fmla="*/ 2 h 22"/>
                  <a:gd name="T4" fmla="*/ 3 w 37"/>
                  <a:gd name="T5" fmla="*/ 1 h 22"/>
                  <a:gd name="T6" fmla="*/ 5 w 37"/>
                  <a:gd name="T7" fmla="*/ 3 h 22"/>
                  <a:gd name="T8" fmla="*/ 6 w 37"/>
                  <a:gd name="T9" fmla="*/ 5 h 22"/>
                  <a:gd name="T10" fmla="*/ 4 w 37"/>
                  <a:gd name="T11" fmla="*/ 5 h 22"/>
                  <a:gd name="T12" fmla="*/ 2 w 37"/>
                  <a:gd name="T13" fmla="*/ 5 h 22"/>
                  <a:gd name="T14" fmla="*/ 2 w 37"/>
                  <a:gd name="T15" fmla="*/ 7 h 22"/>
                  <a:gd name="T16" fmla="*/ 4 w 37"/>
                  <a:gd name="T17" fmla="*/ 8 h 22"/>
                  <a:gd name="T18" fmla="*/ 4 w 37"/>
                  <a:gd name="T19" fmla="*/ 10 h 22"/>
                  <a:gd name="T20" fmla="*/ 5 w 37"/>
                  <a:gd name="T21" fmla="*/ 11 h 22"/>
                  <a:gd name="T22" fmla="*/ 6 w 37"/>
                  <a:gd name="T23" fmla="*/ 12 h 22"/>
                  <a:gd name="T24" fmla="*/ 7 w 37"/>
                  <a:gd name="T25" fmla="*/ 15 h 22"/>
                  <a:gd name="T26" fmla="*/ 8 w 37"/>
                  <a:gd name="T27" fmla="*/ 15 h 22"/>
                  <a:gd name="T28" fmla="*/ 10 w 37"/>
                  <a:gd name="T29" fmla="*/ 13 h 22"/>
                  <a:gd name="T30" fmla="*/ 11 w 37"/>
                  <a:gd name="T31" fmla="*/ 13 h 22"/>
                  <a:gd name="T32" fmla="*/ 12 w 37"/>
                  <a:gd name="T33" fmla="*/ 13 h 22"/>
                  <a:gd name="T34" fmla="*/ 15 w 37"/>
                  <a:gd name="T35" fmla="*/ 13 h 22"/>
                  <a:gd name="T36" fmla="*/ 17 w 37"/>
                  <a:gd name="T37" fmla="*/ 14 h 22"/>
                  <a:gd name="T38" fmla="*/ 19 w 37"/>
                  <a:gd name="T39" fmla="*/ 14 h 22"/>
                  <a:gd name="T40" fmla="*/ 21 w 37"/>
                  <a:gd name="T41" fmla="*/ 16 h 22"/>
                  <a:gd name="T42" fmla="*/ 23 w 37"/>
                  <a:gd name="T43" fmla="*/ 17 h 22"/>
                  <a:gd name="T44" fmla="*/ 24 w 37"/>
                  <a:gd name="T45" fmla="*/ 17 h 22"/>
                  <a:gd name="T46" fmla="*/ 26 w 37"/>
                  <a:gd name="T47" fmla="*/ 20 h 22"/>
                  <a:gd name="T48" fmla="*/ 26 w 37"/>
                  <a:gd name="T49" fmla="*/ 21 h 22"/>
                  <a:gd name="T50" fmla="*/ 28 w 37"/>
                  <a:gd name="T51" fmla="*/ 21 h 22"/>
                  <a:gd name="T52" fmla="*/ 29 w 37"/>
                  <a:gd name="T53" fmla="*/ 21 h 22"/>
                  <a:gd name="T54" fmla="*/ 30 w 37"/>
                  <a:gd name="T55" fmla="*/ 20 h 22"/>
                  <a:gd name="T56" fmla="*/ 32 w 37"/>
                  <a:gd name="T57" fmla="*/ 19 h 22"/>
                  <a:gd name="T58" fmla="*/ 33 w 37"/>
                  <a:gd name="T59" fmla="*/ 18 h 22"/>
                  <a:gd name="T60" fmla="*/ 34 w 37"/>
                  <a:gd name="T61" fmla="*/ 16 h 22"/>
                  <a:gd name="T62" fmla="*/ 35 w 37"/>
                  <a:gd name="T63" fmla="*/ 15 h 22"/>
                  <a:gd name="T64" fmla="*/ 37 w 37"/>
                  <a:gd name="T65" fmla="*/ 15 h 22"/>
                  <a:gd name="T66" fmla="*/ 37 w 37"/>
                  <a:gd name="T67" fmla="*/ 14 h 22"/>
                  <a:gd name="T68" fmla="*/ 36 w 37"/>
                  <a:gd name="T69" fmla="*/ 13 h 22"/>
                  <a:gd name="T70" fmla="*/ 33 w 37"/>
                  <a:gd name="T71" fmla="*/ 13 h 22"/>
                  <a:gd name="T72" fmla="*/ 31 w 37"/>
                  <a:gd name="T73" fmla="*/ 12 h 22"/>
                  <a:gd name="T74" fmla="*/ 29 w 37"/>
                  <a:gd name="T75" fmla="*/ 11 h 22"/>
                  <a:gd name="T76" fmla="*/ 28 w 37"/>
                  <a:gd name="T77" fmla="*/ 9 h 22"/>
                  <a:gd name="T78" fmla="*/ 25 w 37"/>
                  <a:gd name="T79" fmla="*/ 6 h 22"/>
                  <a:gd name="T80" fmla="*/ 21 w 37"/>
                  <a:gd name="T81" fmla="*/ 5 h 22"/>
                  <a:gd name="T82" fmla="*/ 20 w 37"/>
                  <a:gd name="T83" fmla="*/ 3 h 22"/>
                  <a:gd name="T84" fmla="*/ 18 w 37"/>
                  <a:gd name="T85" fmla="*/ 1 h 22"/>
                  <a:gd name="T86" fmla="*/ 14 w 37"/>
                  <a:gd name="T87" fmla="*/ 1 h 22"/>
                  <a:gd name="T88" fmla="*/ 11 w 37"/>
                  <a:gd name="T89" fmla="*/ 4 h 22"/>
                  <a:gd name="T90" fmla="*/ 9 w 37"/>
                  <a:gd name="T91" fmla="*/ 3 h 22"/>
                  <a:gd name="T92" fmla="*/ 7 w 37"/>
                  <a:gd name="T93" fmla="*/ 2 h 22"/>
                  <a:gd name="T94" fmla="*/ 5 w 37"/>
                  <a:gd name="T95" fmla="*/ 1 h 22"/>
                  <a:gd name="T96" fmla="*/ 3 w 37"/>
                  <a:gd name="T97" fmla="*/ 1 h 22"/>
                  <a:gd name="T98" fmla="*/ 1 w 37"/>
                  <a:gd name="T99" fmla="*/ 1 h 22"/>
                  <a:gd name="T100" fmla="*/ 1 w 37"/>
                  <a:gd name="T101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7" h="22">
                    <a:moveTo>
                      <a:pt x="1" y="3"/>
                    </a:move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9"/>
                    </a:cubicBezTo>
                    <a:cubicBezTo>
                      <a:pt x="4" y="9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7" y="14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9" y="15"/>
                      <a:pt x="9" y="14"/>
                    </a:cubicBezTo>
                    <a:cubicBezTo>
                      <a:pt x="9" y="14"/>
                      <a:pt x="9" y="14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2"/>
                      <a:pt x="13" y="13"/>
                      <a:pt x="14" y="13"/>
                    </a:cubicBezTo>
                    <a:cubicBezTo>
                      <a:pt x="14" y="13"/>
                      <a:pt x="15" y="13"/>
                      <a:pt x="15" y="13"/>
                    </a:cubicBezTo>
                    <a:cubicBezTo>
                      <a:pt x="15" y="14"/>
                      <a:pt x="16" y="14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6"/>
                      <a:pt x="21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2" y="16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8"/>
                      <a:pt x="25" y="18"/>
                      <a:pt x="25" y="19"/>
                    </a:cubicBezTo>
                    <a:cubicBezTo>
                      <a:pt x="25" y="19"/>
                      <a:pt x="25" y="19"/>
                      <a:pt x="26" y="20"/>
                    </a:cubicBezTo>
                    <a:cubicBezTo>
                      <a:pt x="26" y="20"/>
                      <a:pt x="26" y="20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7" y="21"/>
                    </a:cubicBezTo>
                    <a:cubicBezTo>
                      <a:pt x="27" y="21"/>
                      <a:pt x="27" y="21"/>
                      <a:pt x="28" y="21"/>
                    </a:cubicBezTo>
                    <a:cubicBezTo>
                      <a:pt x="28" y="21"/>
                      <a:pt x="28" y="22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19"/>
                      <a:pt x="31" y="20"/>
                      <a:pt x="31" y="19"/>
                    </a:cubicBezTo>
                    <a:cubicBezTo>
                      <a:pt x="31" y="19"/>
                      <a:pt x="31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8"/>
                    </a:cubicBezTo>
                    <a:cubicBezTo>
                      <a:pt x="33" y="18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4" y="16"/>
                    </a:cubicBezTo>
                    <a:cubicBezTo>
                      <a:pt x="34" y="16"/>
                      <a:pt x="34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5" y="13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3" y="13"/>
                    </a:cubicBezTo>
                    <a:cubicBezTo>
                      <a:pt x="33" y="13"/>
                      <a:pt x="32" y="13"/>
                      <a:pt x="32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0" y="12"/>
                      <a:pt x="30" y="12"/>
                      <a:pt x="30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0"/>
                      <a:pt x="29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7" y="8"/>
                      <a:pt x="27" y="8"/>
                      <a:pt x="26" y="8"/>
                    </a:cubicBezTo>
                    <a:cubicBezTo>
                      <a:pt x="26" y="7"/>
                      <a:pt x="25" y="7"/>
                      <a:pt x="25" y="6"/>
                    </a:cubicBezTo>
                    <a:cubicBezTo>
                      <a:pt x="24" y="5"/>
                      <a:pt x="24" y="5"/>
                      <a:pt x="23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5"/>
                      <a:pt x="21" y="4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3" y="2"/>
                      <a:pt x="13" y="2"/>
                      <a:pt x="12" y="3"/>
                    </a:cubicBezTo>
                    <a:cubicBezTo>
                      <a:pt x="12" y="3"/>
                      <a:pt x="12" y="4"/>
                      <a:pt x="11" y="4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3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6" name="Freeform 483"/>
              <p:cNvSpPr>
                <a:spLocks/>
              </p:cNvSpPr>
              <p:nvPr/>
            </p:nvSpPr>
            <p:spPr bwMode="auto">
              <a:xfrm>
                <a:off x="4668839" y="1649414"/>
                <a:ext cx="0" cy="9525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7" name="Freeform 484"/>
              <p:cNvSpPr>
                <a:spLocks/>
              </p:cNvSpPr>
              <p:nvPr/>
            </p:nvSpPr>
            <p:spPr bwMode="auto">
              <a:xfrm>
                <a:off x="4668839" y="1649414"/>
                <a:ext cx="96838" cy="128588"/>
              </a:xfrm>
              <a:custGeom>
                <a:avLst/>
                <a:gdLst>
                  <a:gd name="T0" fmla="*/ 9 w 9"/>
                  <a:gd name="T1" fmla="*/ 9 h 12"/>
                  <a:gd name="T2" fmla="*/ 9 w 9"/>
                  <a:gd name="T3" fmla="*/ 8 h 12"/>
                  <a:gd name="T4" fmla="*/ 8 w 9"/>
                  <a:gd name="T5" fmla="*/ 7 h 12"/>
                  <a:gd name="T6" fmla="*/ 8 w 9"/>
                  <a:gd name="T7" fmla="*/ 6 h 12"/>
                  <a:gd name="T8" fmla="*/ 9 w 9"/>
                  <a:gd name="T9" fmla="*/ 5 h 12"/>
                  <a:gd name="T10" fmla="*/ 9 w 9"/>
                  <a:gd name="T11" fmla="*/ 5 h 12"/>
                  <a:gd name="T12" fmla="*/ 9 w 9"/>
                  <a:gd name="T13" fmla="*/ 4 h 12"/>
                  <a:gd name="T14" fmla="*/ 8 w 9"/>
                  <a:gd name="T15" fmla="*/ 4 h 12"/>
                  <a:gd name="T16" fmla="*/ 7 w 9"/>
                  <a:gd name="T17" fmla="*/ 4 h 12"/>
                  <a:gd name="T18" fmla="*/ 6 w 9"/>
                  <a:gd name="T19" fmla="*/ 4 h 12"/>
                  <a:gd name="T20" fmla="*/ 6 w 9"/>
                  <a:gd name="T21" fmla="*/ 3 h 12"/>
                  <a:gd name="T22" fmla="*/ 6 w 9"/>
                  <a:gd name="T23" fmla="*/ 2 h 12"/>
                  <a:gd name="T24" fmla="*/ 5 w 9"/>
                  <a:gd name="T25" fmla="*/ 1 h 12"/>
                  <a:gd name="T26" fmla="*/ 4 w 9"/>
                  <a:gd name="T27" fmla="*/ 1 h 12"/>
                  <a:gd name="T28" fmla="*/ 4 w 9"/>
                  <a:gd name="T29" fmla="*/ 1 h 12"/>
                  <a:gd name="T30" fmla="*/ 4 w 9"/>
                  <a:gd name="T31" fmla="*/ 1 h 12"/>
                  <a:gd name="T32" fmla="*/ 3 w 9"/>
                  <a:gd name="T33" fmla="*/ 1 h 12"/>
                  <a:gd name="T34" fmla="*/ 2 w 9"/>
                  <a:gd name="T35" fmla="*/ 0 h 12"/>
                  <a:gd name="T36" fmla="*/ 1 w 9"/>
                  <a:gd name="T37" fmla="*/ 0 h 12"/>
                  <a:gd name="T38" fmla="*/ 0 w 9"/>
                  <a:gd name="T39" fmla="*/ 1 h 12"/>
                  <a:gd name="T40" fmla="*/ 0 w 9"/>
                  <a:gd name="T41" fmla="*/ 2 h 12"/>
                  <a:gd name="T42" fmla="*/ 1 w 9"/>
                  <a:gd name="T43" fmla="*/ 3 h 12"/>
                  <a:gd name="T44" fmla="*/ 2 w 9"/>
                  <a:gd name="T45" fmla="*/ 4 h 12"/>
                  <a:gd name="T46" fmla="*/ 1 w 9"/>
                  <a:gd name="T47" fmla="*/ 5 h 12"/>
                  <a:gd name="T48" fmla="*/ 2 w 9"/>
                  <a:gd name="T49" fmla="*/ 6 h 12"/>
                  <a:gd name="T50" fmla="*/ 2 w 9"/>
                  <a:gd name="T51" fmla="*/ 7 h 12"/>
                  <a:gd name="T52" fmla="*/ 2 w 9"/>
                  <a:gd name="T53" fmla="*/ 7 h 12"/>
                  <a:gd name="T54" fmla="*/ 2 w 9"/>
                  <a:gd name="T55" fmla="*/ 8 h 12"/>
                  <a:gd name="T56" fmla="*/ 3 w 9"/>
                  <a:gd name="T57" fmla="*/ 9 h 12"/>
                  <a:gd name="T58" fmla="*/ 3 w 9"/>
                  <a:gd name="T59" fmla="*/ 9 h 12"/>
                  <a:gd name="T60" fmla="*/ 3 w 9"/>
                  <a:gd name="T61" fmla="*/ 10 h 12"/>
                  <a:gd name="T62" fmla="*/ 3 w 9"/>
                  <a:gd name="T63" fmla="*/ 10 h 12"/>
                  <a:gd name="T64" fmla="*/ 3 w 9"/>
                  <a:gd name="T65" fmla="*/ 10 h 12"/>
                  <a:gd name="T66" fmla="*/ 4 w 9"/>
                  <a:gd name="T67" fmla="*/ 11 h 12"/>
                  <a:gd name="T68" fmla="*/ 4 w 9"/>
                  <a:gd name="T69" fmla="*/ 12 h 12"/>
                  <a:gd name="T70" fmla="*/ 5 w 9"/>
                  <a:gd name="T71" fmla="*/ 12 h 12"/>
                  <a:gd name="T72" fmla="*/ 6 w 9"/>
                  <a:gd name="T73" fmla="*/ 12 h 12"/>
                  <a:gd name="T74" fmla="*/ 7 w 9"/>
                  <a:gd name="T75" fmla="*/ 12 h 12"/>
                  <a:gd name="T76" fmla="*/ 8 w 9"/>
                  <a:gd name="T77" fmla="*/ 11 h 12"/>
                  <a:gd name="T78" fmla="*/ 9 w 9"/>
                  <a:gd name="T79" fmla="*/ 11 h 12"/>
                  <a:gd name="T80" fmla="*/ 9 w 9"/>
                  <a:gd name="T81" fmla="*/ 11 h 12"/>
                  <a:gd name="T82" fmla="*/ 9 w 9"/>
                  <a:gd name="T83" fmla="*/ 9 h 12"/>
                  <a:gd name="T84" fmla="*/ 9 w 9"/>
                  <a:gd name="T8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" h="12">
                    <a:moveTo>
                      <a:pt x="9" y="9"/>
                    </a:move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8" name="Freeform 485"/>
              <p:cNvSpPr>
                <a:spLocks/>
              </p:cNvSpPr>
              <p:nvPr/>
            </p:nvSpPr>
            <p:spPr bwMode="auto">
              <a:xfrm>
                <a:off x="4614864" y="1541464"/>
                <a:ext cx="130175" cy="53975"/>
              </a:xfrm>
              <a:custGeom>
                <a:avLst/>
                <a:gdLst>
                  <a:gd name="T0" fmla="*/ 0 w 12"/>
                  <a:gd name="T1" fmla="*/ 4 h 5"/>
                  <a:gd name="T2" fmla="*/ 0 w 12"/>
                  <a:gd name="T3" fmla="*/ 5 h 5"/>
                  <a:gd name="T4" fmla="*/ 1 w 12"/>
                  <a:gd name="T5" fmla="*/ 5 h 5"/>
                  <a:gd name="T6" fmla="*/ 2 w 12"/>
                  <a:gd name="T7" fmla="*/ 5 h 5"/>
                  <a:gd name="T8" fmla="*/ 4 w 12"/>
                  <a:gd name="T9" fmla="*/ 5 h 5"/>
                  <a:gd name="T10" fmla="*/ 5 w 12"/>
                  <a:gd name="T11" fmla="*/ 4 h 5"/>
                  <a:gd name="T12" fmla="*/ 6 w 12"/>
                  <a:gd name="T13" fmla="*/ 4 h 5"/>
                  <a:gd name="T14" fmla="*/ 7 w 12"/>
                  <a:gd name="T15" fmla="*/ 4 h 5"/>
                  <a:gd name="T16" fmla="*/ 8 w 12"/>
                  <a:gd name="T17" fmla="*/ 3 h 5"/>
                  <a:gd name="T18" fmla="*/ 9 w 12"/>
                  <a:gd name="T19" fmla="*/ 3 h 5"/>
                  <a:gd name="T20" fmla="*/ 9 w 12"/>
                  <a:gd name="T21" fmla="*/ 3 h 5"/>
                  <a:gd name="T22" fmla="*/ 11 w 12"/>
                  <a:gd name="T23" fmla="*/ 3 h 5"/>
                  <a:gd name="T24" fmla="*/ 11 w 12"/>
                  <a:gd name="T25" fmla="*/ 4 h 5"/>
                  <a:gd name="T26" fmla="*/ 12 w 12"/>
                  <a:gd name="T27" fmla="*/ 4 h 5"/>
                  <a:gd name="T28" fmla="*/ 12 w 12"/>
                  <a:gd name="T29" fmla="*/ 3 h 5"/>
                  <a:gd name="T30" fmla="*/ 12 w 12"/>
                  <a:gd name="T31" fmla="*/ 3 h 5"/>
                  <a:gd name="T32" fmla="*/ 12 w 12"/>
                  <a:gd name="T33" fmla="*/ 2 h 5"/>
                  <a:gd name="T34" fmla="*/ 12 w 12"/>
                  <a:gd name="T35" fmla="*/ 2 h 5"/>
                  <a:gd name="T36" fmla="*/ 12 w 12"/>
                  <a:gd name="T37" fmla="*/ 2 h 5"/>
                  <a:gd name="T38" fmla="*/ 12 w 12"/>
                  <a:gd name="T39" fmla="*/ 1 h 5"/>
                  <a:gd name="T40" fmla="*/ 11 w 12"/>
                  <a:gd name="T41" fmla="*/ 1 h 5"/>
                  <a:gd name="T42" fmla="*/ 10 w 12"/>
                  <a:gd name="T43" fmla="*/ 0 h 5"/>
                  <a:gd name="T44" fmla="*/ 9 w 12"/>
                  <a:gd name="T45" fmla="*/ 0 h 5"/>
                  <a:gd name="T46" fmla="*/ 9 w 12"/>
                  <a:gd name="T47" fmla="*/ 1 h 5"/>
                  <a:gd name="T48" fmla="*/ 8 w 12"/>
                  <a:gd name="T49" fmla="*/ 1 h 5"/>
                  <a:gd name="T50" fmla="*/ 7 w 12"/>
                  <a:gd name="T51" fmla="*/ 1 h 5"/>
                  <a:gd name="T52" fmla="*/ 6 w 12"/>
                  <a:gd name="T53" fmla="*/ 0 h 5"/>
                  <a:gd name="T54" fmla="*/ 5 w 12"/>
                  <a:gd name="T55" fmla="*/ 0 h 5"/>
                  <a:gd name="T56" fmla="*/ 4 w 12"/>
                  <a:gd name="T57" fmla="*/ 0 h 5"/>
                  <a:gd name="T58" fmla="*/ 3 w 12"/>
                  <a:gd name="T59" fmla="*/ 0 h 5"/>
                  <a:gd name="T60" fmla="*/ 3 w 12"/>
                  <a:gd name="T61" fmla="*/ 0 h 5"/>
                  <a:gd name="T62" fmla="*/ 2 w 12"/>
                  <a:gd name="T63" fmla="*/ 0 h 5"/>
                  <a:gd name="T64" fmla="*/ 1 w 12"/>
                  <a:gd name="T65" fmla="*/ 1 h 5"/>
                  <a:gd name="T66" fmla="*/ 1 w 12"/>
                  <a:gd name="T67" fmla="*/ 2 h 5"/>
                  <a:gd name="T68" fmla="*/ 0 w 12"/>
                  <a:gd name="T69" fmla="*/ 3 h 5"/>
                  <a:gd name="T70" fmla="*/ 0 w 12"/>
                  <a:gd name="T71" fmla="*/ 3 h 5"/>
                  <a:gd name="T72" fmla="*/ 0 w 12"/>
                  <a:gd name="T7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" h="5">
                    <a:moveTo>
                      <a:pt x="0" y="4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89" name="Freeform 486"/>
              <p:cNvSpPr>
                <a:spLocks/>
              </p:cNvSpPr>
              <p:nvPr/>
            </p:nvSpPr>
            <p:spPr bwMode="auto">
              <a:xfrm>
                <a:off x="6827839" y="2438401"/>
                <a:ext cx="238125" cy="465138"/>
              </a:xfrm>
              <a:custGeom>
                <a:avLst/>
                <a:gdLst>
                  <a:gd name="T0" fmla="*/ 3 w 22"/>
                  <a:gd name="T1" fmla="*/ 11 h 43"/>
                  <a:gd name="T2" fmla="*/ 5 w 22"/>
                  <a:gd name="T3" fmla="*/ 15 h 43"/>
                  <a:gd name="T4" fmla="*/ 4 w 22"/>
                  <a:gd name="T5" fmla="*/ 18 h 43"/>
                  <a:gd name="T6" fmla="*/ 6 w 22"/>
                  <a:gd name="T7" fmla="*/ 21 h 43"/>
                  <a:gd name="T8" fmla="*/ 7 w 22"/>
                  <a:gd name="T9" fmla="*/ 23 h 43"/>
                  <a:gd name="T10" fmla="*/ 7 w 22"/>
                  <a:gd name="T11" fmla="*/ 27 h 43"/>
                  <a:gd name="T12" fmla="*/ 5 w 22"/>
                  <a:gd name="T13" fmla="*/ 29 h 43"/>
                  <a:gd name="T14" fmla="*/ 5 w 22"/>
                  <a:gd name="T15" fmla="*/ 31 h 43"/>
                  <a:gd name="T16" fmla="*/ 5 w 22"/>
                  <a:gd name="T17" fmla="*/ 33 h 43"/>
                  <a:gd name="T18" fmla="*/ 4 w 22"/>
                  <a:gd name="T19" fmla="*/ 36 h 43"/>
                  <a:gd name="T20" fmla="*/ 5 w 22"/>
                  <a:gd name="T21" fmla="*/ 37 h 43"/>
                  <a:gd name="T22" fmla="*/ 7 w 22"/>
                  <a:gd name="T23" fmla="*/ 38 h 43"/>
                  <a:gd name="T24" fmla="*/ 9 w 22"/>
                  <a:gd name="T25" fmla="*/ 40 h 43"/>
                  <a:gd name="T26" fmla="*/ 10 w 22"/>
                  <a:gd name="T27" fmla="*/ 40 h 43"/>
                  <a:gd name="T28" fmla="*/ 11 w 22"/>
                  <a:gd name="T29" fmla="*/ 42 h 43"/>
                  <a:gd name="T30" fmla="*/ 13 w 22"/>
                  <a:gd name="T31" fmla="*/ 41 h 43"/>
                  <a:gd name="T32" fmla="*/ 15 w 22"/>
                  <a:gd name="T33" fmla="*/ 41 h 43"/>
                  <a:gd name="T34" fmla="*/ 12 w 22"/>
                  <a:gd name="T35" fmla="*/ 39 h 43"/>
                  <a:gd name="T36" fmla="*/ 10 w 22"/>
                  <a:gd name="T37" fmla="*/ 36 h 43"/>
                  <a:gd name="T38" fmla="*/ 9 w 22"/>
                  <a:gd name="T39" fmla="*/ 34 h 43"/>
                  <a:gd name="T40" fmla="*/ 7 w 22"/>
                  <a:gd name="T41" fmla="*/ 31 h 43"/>
                  <a:gd name="T42" fmla="*/ 8 w 22"/>
                  <a:gd name="T43" fmla="*/ 27 h 43"/>
                  <a:gd name="T44" fmla="*/ 9 w 22"/>
                  <a:gd name="T45" fmla="*/ 23 h 43"/>
                  <a:gd name="T46" fmla="*/ 10 w 22"/>
                  <a:gd name="T47" fmla="*/ 21 h 43"/>
                  <a:gd name="T48" fmla="*/ 11 w 22"/>
                  <a:gd name="T49" fmla="*/ 23 h 43"/>
                  <a:gd name="T50" fmla="*/ 13 w 22"/>
                  <a:gd name="T51" fmla="*/ 24 h 43"/>
                  <a:gd name="T52" fmla="*/ 15 w 22"/>
                  <a:gd name="T53" fmla="*/ 25 h 43"/>
                  <a:gd name="T54" fmla="*/ 15 w 22"/>
                  <a:gd name="T55" fmla="*/ 23 h 43"/>
                  <a:gd name="T56" fmla="*/ 15 w 22"/>
                  <a:gd name="T57" fmla="*/ 21 h 43"/>
                  <a:gd name="T58" fmla="*/ 16 w 22"/>
                  <a:gd name="T59" fmla="*/ 19 h 43"/>
                  <a:gd name="T60" fmla="*/ 19 w 22"/>
                  <a:gd name="T61" fmla="*/ 19 h 43"/>
                  <a:gd name="T62" fmla="*/ 21 w 22"/>
                  <a:gd name="T63" fmla="*/ 19 h 43"/>
                  <a:gd name="T64" fmla="*/ 22 w 22"/>
                  <a:gd name="T65" fmla="*/ 16 h 43"/>
                  <a:gd name="T66" fmla="*/ 20 w 22"/>
                  <a:gd name="T67" fmla="*/ 13 h 43"/>
                  <a:gd name="T68" fmla="*/ 18 w 22"/>
                  <a:gd name="T69" fmla="*/ 10 h 43"/>
                  <a:gd name="T70" fmla="*/ 16 w 22"/>
                  <a:gd name="T71" fmla="*/ 8 h 43"/>
                  <a:gd name="T72" fmla="*/ 14 w 22"/>
                  <a:gd name="T73" fmla="*/ 9 h 43"/>
                  <a:gd name="T74" fmla="*/ 11 w 22"/>
                  <a:gd name="T75" fmla="*/ 8 h 43"/>
                  <a:gd name="T76" fmla="*/ 9 w 22"/>
                  <a:gd name="T77" fmla="*/ 9 h 43"/>
                  <a:gd name="T78" fmla="*/ 9 w 22"/>
                  <a:gd name="T79" fmla="*/ 7 h 43"/>
                  <a:gd name="T80" fmla="*/ 8 w 22"/>
                  <a:gd name="T81" fmla="*/ 4 h 43"/>
                  <a:gd name="T82" fmla="*/ 7 w 22"/>
                  <a:gd name="T83" fmla="*/ 1 h 43"/>
                  <a:gd name="T84" fmla="*/ 6 w 22"/>
                  <a:gd name="T85" fmla="*/ 0 h 43"/>
                  <a:gd name="T86" fmla="*/ 3 w 22"/>
                  <a:gd name="T87" fmla="*/ 3 h 43"/>
                  <a:gd name="T88" fmla="*/ 1 w 22"/>
                  <a:gd name="T89" fmla="*/ 4 h 43"/>
                  <a:gd name="T90" fmla="*/ 0 w 22"/>
                  <a:gd name="T91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43">
                    <a:moveTo>
                      <a:pt x="1" y="9"/>
                    </a:moveTo>
                    <a:cubicBezTo>
                      <a:pt x="2" y="9"/>
                      <a:pt x="2" y="9"/>
                      <a:pt x="2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7"/>
                      <a:pt x="5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9"/>
                      <a:pt x="5" y="19"/>
                    </a:cubicBezTo>
                    <a:cubicBezTo>
                      <a:pt x="5" y="19"/>
                      <a:pt x="5" y="19"/>
                      <a:pt x="6" y="19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6" y="23"/>
                      <a:pt x="7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4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2"/>
                      <a:pt x="5" y="32"/>
                      <a:pt x="5" y="32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5"/>
                      <a:pt x="5" y="35"/>
                      <a:pt x="5" y="35"/>
                    </a:cubicBezTo>
                    <a:cubicBezTo>
                      <a:pt x="5" y="35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4" y="36"/>
                      <a:pt x="4" y="37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7" y="37"/>
                      <a:pt x="7" y="38"/>
                    </a:cubicBezTo>
                    <a:cubicBezTo>
                      <a:pt x="7" y="38"/>
                      <a:pt x="7" y="38"/>
                      <a:pt x="8" y="39"/>
                    </a:cubicBezTo>
                    <a:cubicBezTo>
                      <a:pt x="8" y="39"/>
                      <a:pt x="8" y="39"/>
                      <a:pt x="9" y="39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40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10" y="40"/>
                    </a:cubicBezTo>
                    <a:cubicBezTo>
                      <a:pt x="10" y="40"/>
                      <a:pt x="10" y="39"/>
                      <a:pt x="10" y="39"/>
                    </a:cubicBezTo>
                    <a:cubicBezTo>
                      <a:pt x="11" y="40"/>
                      <a:pt x="10" y="40"/>
                      <a:pt x="11" y="40"/>
                    </a:cubicBezTo>
                    <a:cubicBezTo>
                      <a:pt x="11" y="41"/>
                      <a:pt x="11" y="42"/>
                      <a:pt x="11" y="42"/>
                    </a:cubicBezTo>
                    <a:cubicBezTo>
                      <a:pt x="11" y="42"/>
                      <a:pt x="12" y="43"/>
                      <a:pt x="12" y="42"/>
                    </a:cubicBezTo>
                    <a:cubicBezTo>
                      <a:pt x="12" y="42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4" y="41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1"/>
                    </a:cubicBezTo>
                    <a:cubicBezTo>
                      <a:pt x="15" y="41"/>
                      <a:pt x="14" y="41"/>
                      <a:pt x="14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2" y="40"/>
                      <a:pt x="12" y="40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0" y="37"/>
                      <a:pt x="10" y="37"/>
                      <a:pt x="10" y="36"/>
                    </a:cubicBezTo>
                    <a:cubicBezTo>
                      <a:pt x="10" y="36"/>
                      <a:pt x="9" y="36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8" y="33"/>
                      <a:pt x="8" y="34"/>
                      <a:pt x="8" y="33"/>
                    </a:cubicBezTo>
                    <a:cubicBezTo>
                      <a:pt x="7" y="33"/>
                      <a:pt x="7" y="33"/>
                      <a:pt x="7" y="32"/>
                    </a:cubicBezTo>
                    <a:cubicBezTo>
                      <a:pt x="7" y="32"/>
                      <a:pt x="7" y="32"/>
                      <a:pt x="7" y="31"/>
                    </a:cubicBezTo>
                    <a:cubicBezTo>
                      <a:pt x="7" y="31"/>
                      <a:pt x="7" y="30"/>
                      <a:pt x="7" y="30"/>
                    </a:cubicBezTo>
                    <a:cubicBezTo>
                      <a:pt x="7" y="29"/>
                      <a:pt x="7" y="29"/>
                      <a:pt x="8" y="28"/>
                    </a:cubicBezTo>
                    <a:cubicBezTo>
                      <a:pt x="8" y="28"/>
                      <a:pt x="8" y="28"/>
                      <a:pt x="8" y="27"/>
                    </a:cubicBezTo>
                    <a:cubicBezTo>
                      <a:pt x="8" y="27"/>
                      <a:pt x="8" y="27"/>
                      <a:pt x="8" y="26"/>
                    </a:cubicBezTo>
                    <a:cubicBezTo>
                      <a:pt x="8" y="26"/>
                      <a:pt x="8" y="25"/>
                      <a:pt x="8" y="24"/>
                    </a:cubicBezTo>
                    <a:cubicBezTo>
                      <a:pt x="8" y="24"/>
                      <a:pt x="8" y="24"/>
                      <a:pt x="9" y="23"/>
                    </a:cubicBezTo>
                    <a:cubicBezTo>
                      <a:pt x="9" y="23"/>
                      <a:pt x="8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3"/>
                      <a:pt x="10" y="23"/>
                      <a:pt x="11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6" y="24"/>
                      <a:pt x="15" y="24"/>
                    </a:cubicBezTo>
                    <a:cubicBezTo>
                      <a:pt x="15" y="24"/>
                      <a:pt x="15" y="24"/>
                      <a:pt x="15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0"/>
                      <a:pt x="15" y="20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17" y="18"/>
                      <a:pt x="17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20" y="19"/>
                      <a:pt x="20" y="19"/>
                    </a:cubicBezTo>
                    <a:cubicBezTo>
                      <a:pt x="20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1" y="15"/>
                      <a:pt x="22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4"/>
                      <a:pt x="20" y="14"/>
                      <a:pt x="20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3" y="8"/>
                      <a:pt x="13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10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0" name="Freeform 487"/>
              <p:cNvSpPr>
                <a:spLocks/>
              </p:cNvSpPr>
              <p:nvPr/>
            </p:nvSpPr>
            <p:spPr bwMode="auto">
              <a:xfrm>
                <a:off x="7832726" y="2935289"/>
                <a:ext cx="20638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2" y="2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1" name="Freeform 488"/>
              <p:cNvSpPr>
                <a:spLocks/>
              </p:cNvSpPr>
              <p:nvPr/>
            </p:nvSpPr>
            <p:spPr bwMode="auto">
              <a:xfrm>
                <a:off x="8716964" y="3562351"/>
                <a:ext cx="22225" cy="31750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1 h 3"/>
                  <a:gd name="T4" fmla="*/ 2 w 2"/>
                  <a:gd name="T5" fmla="*/ 0 h 3"/>
                  <a:gd name="T6" fmla="*/ 1 w 2"/>
                  <a:gd name="T7" fmla="*/ 0 h 3"/>
                  <a:gd name="T8" fmla="*/ 0 w 2"/>
                  <a:gd name="T9" fmla="*/ 1 h 3"/>
                  <a:gd name="T10" fmla="*/ 0 w 2"/>
                  <a:gd name="T11" fmla="*/ 2 h 3"/>
                  <a:gd name="T12" fmla="*/ 2 w 2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2" name="Freeform 489"/>
              <p:cNvSpPr>
                <a:spLocks/>
              </p:cNvSpPr>
              <p:nvPr/>
            </p:nvSpPr>
            <p:spPr bwMode="auto">
              <a:xfrm>
                <a:off x="8728076" y="3594101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3" name="Freeform 490"/>
              <p:cNvSpPr>
                <a:spLocks/>
              </p:cNvSpPr>
              <p:nvPr/>
            </p:nvSpPr>
            <p:spPr bwMode="auto">
              <a:xfrm>
                <a:off x="8739189" y="3605214"/>
                <a:ext cx="11113" cy="1111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4" name="Freeform 491"/>
              <p:cNvSpPr>
                <a:spLocks/>
              </p:cNvSpPr>
              <p:nvPr/>
            </p:nvSpPr>
            <p:spPr bwMode="auto">
              <a:xfrm>
                <a:off x="8577264" y="4178301"/>
                <a:ext cx="182563" cy="215900"/>
              </a:xfrm>
              <a:custGeom>
                <a:avLst/>
                <a:gdLst>
                  <a:gd name="T0" fmla="*/ 15 w 17"/>
                  <a:gd name="T1" fmla="*/ 7 h 20"/>
                  <a:gd name="T2" fmla="*/ 15 w 17"/>
                  <a:gd name="T3" fmla="*/ 8 h 20"/>
                  <a:gd name="T4" fmla="*/ 13 w 17"/>
                  <a:gd name="T5" fmla="*/ 8 h 20"/>
                  <a:gd name="T6" fmla="*/ 12 w 17"/>
                  <a:gd name="T7" fmla="*/ 8 h 20"/>
                  <a:gd name="T8" fmla="*/ 12 w 17"/>
                  <a:gd name="T9" fmla="*/ 7 h 20"/>
                  <a:gd name="T10" fmla="*/ 12 w 17"/>
                  <a:gd name="T11" fmla="*/ 7 h 20"/>
                  <a:gd name="T12" fmla="*/ 12 w 17"/>
                  <a:gd name="T13" fmla="*/ 5 h 20"/>
                  <a:gd name="T14" fmla="*/ 12 w 17"/>
                  <a:gd name="T15" fmla="*/ 5 h 20"/>
                  <a:gd name="T16" fmla="*/ 11 w 17"/>
                  <a:gd name="T17" fmla="*/ 6 h 20"/>
                  <a:gd name="T18" fmla="*/ 10 w 17"/>
                  <a:gd name="T19" fmla="*/ 6 h 20"/>
                  <a:gd name="T20" fmla="*/ 10 w 17"/>
                  <a:gd name="T21" fmla="*/ 5 h 20"/>
                  <a:gd name="T22" fmla="*/ 11 w 17"/>
                  <a:gd name="T23" fmla="*/ 5 h 20"/>
                  <a:gd name="T24" fmla="*/ 11 w 17"/>
                  <a:gd name="T25" fmla="*/ 4 h 20"/>
                  <a:gd name="T26" fmla="*/ 11 w 17"/>
                  <a:gd name="T27" fmla="*/ 3 h 20"/>
                  <a:gd name="T28" fmla="*/ 11 w 17"/>
                  <a:gd name="T29" fmla="*/ 2 h 20"/>
                  <a:gd name="T30" fmla="*/ 11 w 17"/>
                  <a:gd name="T31" fmla="*/ 2 h 20"/>
                  <a:gd name="T32" fmla="*/ 10 w 17"/>
                  <a:gd name="T33" fmla="*/ 1 h 20"/>
                  <a:gd name="T34" fmla="*/ 10 w 17"/>
                  <a:gd name="T35" fmla="*/ 1 h 20"/>
                  <a:gd name="T36" fmla="*/ 9 w 17"/>
                  <a:gd name="T37" fmla="*/ 1 h 20"/>
                  <a:gd name="T38" fmla="*/ 8 w 17"/>
                  <a:gd name="T39" fmla="*/ 1 h 20"/>
                  <a:gd name="T40" fmla="*/ 8 w 17"/>
                  <a:gd name="T41" fmla="*/ 2 h 20"/>
                  <a:gd name="T42" fmla="*/ 8 w 17"/>
                  <a:gd name="T43" fmla="*/ 3 h 20"/>
                  <a:gd name="T44" fmla="*/ 9 w 17"/>
                  <a:gd name="T45" fmla="*/ 4 h 20"/>
                  <a:gd name="T46" fmla="*/ 8 w 17"/>
                  <a:gd name="T47" fmla="*/ 5 h 20"/>
                  <a:gd name="T48" fmla="*/ 8 w 17"/>
                  <a:gd name="T49" fmla="*/ 6 h 20"/>
                  <a:gd name="T50" fmla="*/ 8 w 17"/>
                  <a:gd name="T51" fmla="*/ 7 h 20"/>
                  <a:gd name="T52" fmla="*/ 8 w 17"/>
                  <a:gd name="T53" fmla="*/ 8 h 20"/>
                  <a:gd name="T54" fmla="*/ 7 w 17"/>
                  <a:gd name="T55" fmla="*/ 9 h 20"/>
                  <a:gd name="T56" fmla="*/ 6 w 17"/>
                  <a:gd name="T57" fmla="*/ 10 h 20"/>
                  <a:gd name="T58" fmla="*/ 5 w 17"/>
                  <a:gd name="T59" fmla="*/ 11 h 20"/>
                  <a:gd name="T60" fmla="*/ 3 w 17"/>
                  <a:gd name="T61" fmla="*/ 12 h 20"/>
                  <a:gd name="T62" fmla="*/ 2 w 17"/>
                  <a:gd name="T63" fmla="*/ 13 h 20"/>
                  <a:gd name="T64" fmla="*/ 2 w 17"/>
                  <a:gd name="T65" fmla="*/ 14 h 20"/>
                  <a:gd name="T66" fmla="*/ 3 w 17"/>
                  <a:gd name="T67" fmla="*/ 15 h 20"/>
                  <a:gd name="T68" fmla="*/ 3 w 17"/>
                  <a:gd name="T69" fmla="*/ 16 h 20"/>
                  <a:gd name="T70" fmla="*/ 3 w 17"/>
                  <a:gd name="T71" fmla="*/ 16 h 20"/>
                  <a:gd name="T72" fmla="*/ 3 w 17"/>
                  <a:gd name="T73" fmla="*/ 17 h 20"/>
                  <a:gd name="T74" fmla="*/ 2 w 17"/>
                  <a:gd name="T75" fmla="*/ 18 h 20"/>
                  <a:gd name="T76" fmla="*/ 1 w 17"/>
                  <a:gd name="T77" fmla="*/ 18 h 20"/>
                  <a:gd name="T78" fmla="*/ 1 w 17"/>
                  <a:gd name="T79" fmla="*/ 19 h 20"/>
                  <a:gd name="T80" fmla="*/ 2 w 17"/>
                  <a:gd name="T81" fmla="*/ 19 h 20"/>
                  <a:gd name="T82" fmla="*/ 4 w 17"/>
                  <a:gd name="T83" fmla="*/ 19 h 20"/>
                  <a:gd name="T84" fmla="*/ 5 w 17"/>
                  <a:gd name="T85" fmla="*/ 18 h 20"/>
                  <a:gd name="T86" fmla="*/ 6 w 17"/>
                  <a:gd name="T87" fmla="*/ 17 h 20"/>
                  <a:gd name="T88" fmla="*/ 6 w 17"/>
                  <a:gd name="T89" fmla="*/ 17 h 20"/>
                  <a:gd name="T90" fmla="*/ 7 w 17"/>
                  <a:gd name="T91" fmla="*/ 17 h 20"/>
                  <a:gd name="T92" fmla="*/ 8 w 17"/>
                  <a:gd name="T93" fmla="*/ 16 h 20"/>
                  <a:gd name="T94" fmla="*/ 8 w 17"/>
                  <a:gd name="T95" fmla="*/ 15 h 20"/>
                  <a:gd name="T96" fmla="*/ 9 w 17"/>
                  <a:gd name="T97" fmla="*/ 15 h 20"/>
                  <a:gd name="T98" fmla="*/ 10 w 17"/>
                  <a:gd name="T99" fmla="*/ 14 h 20"/>
                  <a:gd name="T100" fmla="*/ 10 w 17"/>
                  <a:gd name="T101" fmla="*/ 13 h 20"/>
                  <a:gd name="T102" fmla="*/ 12 w 17"/>
                  <a:gd name="T103" fmla="*/ 13 h 20"/>
                  <a:gd name="T104" fmla="*/ 13 w 17"/>
                  <a:gd name="T105" fmla="*/ 13 h 20"/>
                  <a:gd name="T106" fmla="*/ 14 w 17"/>
                  <a:gd name="T107" fmla="*/ 12 h 20"/>
                  <a:gd name="T108" fmla="*/ 14 w 17"/>
                  <a:gd name="T109" fmla="*/ 11 h 20"/>
                  <a:gd name="T110" fmla="*/ 15 w 17"/>
                  <a:gd name="T111" fmla="*/ 11 h 20"/>
                  <a:gd name="T112" fmla="*/ 16 w 17"/>
                  <a:gd name="T113" fmla="*/ 10 h 20"/>
                  <a:gd name="T114" fmla="*/ 16 w 17"/>
                  <a:gd name="T115" fmla="*/ 9 h 20"/>
                  <a:gd name="T116" fmla="*/ 16 w 17"/>
                  <a:gd name="T117" fmla="*/ 8 h 20"/>
                  <a:gd name="T118" fmla="*/ 16 w 17"/>
                  <a:gd name="T119" fmla="*/ 7 h 20"/>
                  <a:gd name="T120" fmla="*/ 15 w 17"/>
                  <a:gd name="T121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" h="20">
                    <a:moveTo>
                      <a:pt x="15" y="7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3" y="8"/>
                      <a:pt x="13" y="9"/>
                      <a:pt x="12" y="8"/>
                    </a:cubicBezTo>
                    <a:cubicBezTo>
                      <a:pt x="12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6"/>
                      <a:pt x="13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6"/>
                    </a:cubicBezTo>
                    <a:cubicBezTo>
                      <a:pt x="11" y="6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8" y="3"/>
                    </a:cubicBezTo>
                    <a:cubicBezTo>
                      <a:pt x="8" y="4"/>
                      <a:pt x="9" y="3"/>
                      <a:pt x="9" y="4"/>
                    </a:cubicBezTo>
                    <a:cubicBezTo>
                      <a:pt x="9" y="4"/>
                      <a:pt x="8" y="4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9"/>
                      <a:pt x="7" y="9"/>
                      <a:pt x="7" y="9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3" y="12"/>
                      <a:pt x="3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0" y="19"/>
                      <a:pt x="0" y="19"/>
                      <a:pt x="1" y="19"/>
                    </a:cubicBezTo>
                    <a:cubicBezTo>
                      <a:pt x="1" y="20"/>
                      <a:pt x="2" y="19"/>
                      <a:pt x="2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2"/>
                      <a:pt x="11" y="13"/>
                      <a:pt x="12" y="13"/>
                    </a:cubicBezTo>
                    <a:cubicBezTo>
                      <a:pt x="12" y="12"/>
                      <a:pt x="13" y="13"/>
                      <a:pt x="13" y="13"/>
                    </a:cubicBezTo>
                    <a:cubicBezTo>
                      <a:pt x="13" y="12"/>
                      <a:pt x="14" y="12"/>
                      <a:pt x="14" y="12"/>
                    </a:cubicBezTo>
                    <a:cubicBezTo>
                      <a:pt x="14" y="12"/>
                      <a:pt x="14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0"/>
                      <a:pt x="15" y="10"/>
                      <a:pt x="16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8"/>
                      <a:pt x="17" y="8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5" name="Freeform 492"/>
              <p:cNvSpPr>
                <a:spLocks/>
              </p:cNvSpPr>
              <p:nvPr/>
            </p:nvSpPr>
            <p:spPr bwMode="auto">
              <a:xfrm>
                <a:off x="8242301" y="4546601"/>
                <a:ext cx="31750" cy="20638"/>
              </a:xfrm>
              <a:custGeom>
                <a:avLst/>
                <a:gdLst>
                  <a:gd name="T0" fmla="*/ 1 w 3"/>
                  <a:gd name="T1" fmla="*/ 2 h 2"/>
                  <a:gd name="T2" fmla="*/ 2 w 3"/>
                  <a:gd name="T3" fmla="*/ 1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  <a:gd name="T10" fmla="*/ 1 w 3"/>
                  <a:gd name="T11" fmla="*/ 1 h 2"/>
                  <a:gd name="T12" fmla="*/ 0 w 3"/>
                  <a:gd name="T13" fmla="*/ 1 h 2"/>
                  <a:gd name="T14" fmla="*/ 1 w 3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6" name="Freeform 493"/>
              <p:cNvSpPr>
                <a:spLocks/>
              </p:cNvSpPr>
              <p:nvPr/>
            </p:nvSpPr>
            <p:spPr bwMode="auto">
              <a:xfrm>
                <a:off x="8253414" y="4351339"/>
                <a:ext cx="323850" cy="206375"/>
              </a:xfrm>
              <a:custGeom>
                <a:avLst/>
                <a:gdLst>
                  <a:gd name="T0" fmla="*/ 29 w 30"/>
                  <a:gd name="T1" fmla="*/ 1 h 19"/>
                  <a:gd name="T2" fmla="*/ 28 w 30"/>
                  <a:gd name="T3" fmla="*/ 1 h 19"/>
                  <a:gd name="T4" fmla="*/ 27 w 30"/>
                  <a:gd name="T5" fmla="*/ 0 h 19"/>
                  <a:gd name="T6" fmla="*/ 25 w 30"/>
                  <a:gd name="T7" fmla="*/ 2 h 19"/>
                  <a:gd name="T8" fmla="*/ 23 w 30"/>
                  <a:gd name="T9" fmla="*/ 3 h 19"/>
                  <a:gd name="T10" fmla="*/ 20 w 30"/>
                  <a:gd name="T11" fmla="*/ 6 h 19"/>
                  <a:gd name="T12" fmla="*/ 18 w 30"/>
                  <a:gd name="T13" fmla="*/ 6 h 19"/>
                  <a:gd name="T14" fmla="*/ 17 w 30"/>
                  <a:gd name="T15" fmla="*/ 7 h 19"/>
                  <a:gd name="T16" fmla="*/ 15 w 30"/>
                  <a:gd name="T17" fmla="*/ 8 h 19"/>
                  <a:gd name="T18" fmla="*/ 13 w 30"/>
                  <a:gd name="T19" fmla="*/ 9 h 19"/>
                  <a:gd name="T20" fmla="*/ 10 w 30"/>
                  <a:gd name="T21" fmla="*/ 10 h 19"/>
                  <a:gd name="T22" fmla="*/ 7 w 30"/>
                  <a:gd name="T23" fmla="*/ 11 h 19"/>
                  <a:gd name="T24" fmla="*/ 5 w 30"/>
                  <a:gd name="T25" fmla="*/ 13 h 19"/>
                  <a:gd name="T26" fmla="*/ 2 w 30"/>
                  <a:gd name="T27" fmla="*/ 14 h 19"/>
                  <a:gd name="T28" fmla="*/ 1 w 30"/>
                  <a:gd name="T29" fmla="*/ 15 h 19"/>
                  <a:gd name="T30" fmla="*/ 1 w 30"/>
                  <a:gd name="T31" fmla="*/ 16 h 19"/>
                  <a:gd name="T32" fmla="*/ 2 w 30"/>
                  <a:gd name="T33" fmla="*/ 16 h 19"/>
                  <a:gd name="T34" fmla="*/ 3 w 30"/>
                  <a:gd name="T35" fmla="*/ 17 h 19"/>
                  <a:gd name="T36" fmla="*/ 5 w 30"/>
                  <a:gd name="T37" fmla="*/ 18 h 19"/>
                  <a:gd name="T38" fmla="*/ 8 w 30"/>
                  <a:gd name="T39" fmla="*/ 17 h 19"/>
                  <a:gd name="T40" fmla="*/ 11 w 30"/>
                  <a:gd name="T41" fmla="*/ 15 h 19"/>
                  <a:gd name="T42" fmla="*/ 13 w 30"/>
                  <a:gd name="T43" fmla="*/ 13 h 19"/>
                  <a:gd name="T44" fmla="*/ 14 w 30"/>
                  <a:gd name="T45" fmla="*/ 12 h 19"/>
                  <a:gd name="T46" fmla="*/ 17 w 30"/>
                  <a:gd name="T47" fmla="*/ 11 h 19"/>
                  <a:gd name="T48" fmla="*/ 20 w 30"/>
                  <a:gd name="T49" fmla="*/ 10 h 19"/>
                  <a:gd name="T50" fmla="*/ 21 w 30"/>
                  <a:gd name="T51" fmla="*/ 9 h 19"/>
                  <a:gd name="T52" fmla="*/ 23 w 30"/>
                  <a:gd name="T53" fmla="*/ 8 h 19"/>
                  <a:gd name="T54" fmla="*/ 25 w 30"/>
                  <a:gd name="T55" fmla="*/ 6 h 19"/>
                  <a:gd name="T56" fmla="*/ 27 w 30"/>
                  <a:gd name="T57" fmla="*/ 5 h 19"/>
                  <a:gd name="T58" fmla="*/ 28 w 30"/>
                  <a:gd name="T59" fmla="*/ 4 h 19"/>
                  <a:gd name="T60" fmla="*/ 30 w 30"/>
                  <a:gd name="T61" fmla="*/ 3 h 19"/>
                  <a:gd name="T62" fmla="*/ 30 w 30"/>
                  <a:gd name="T6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19">
                    <a:moveTo>
                      <a:pt x="30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0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5" y="2"/>
                      <a:pt x="25" y="2"/>
                      <a:pt x="24" y="3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2" y="4"/>
                      <a:pt x="22" y="4"/>
                      <a:pt x="21" y="5"/>
                    </a:cubicBezTo>
                    <a:cubicBezTo>
                      <a:pt x="21" y="5"/>
                      <a:pt x="21" y="5"/>
                      <a:pt x="20" y="6"/>
                    </a:cubicBezTo>
                    <a:cubicBezTo>
                      <a:pt x="20" y="6"/>
                      <a:pt x="20" y="6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3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3" y="13"/>
                      <a:pt x="2" y="14"/>
                    </a:cubicBezTo>
                    <a:cubicBezTo>
                      <a:pt x="2" y="15"/>
                      <a:pt x="3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0" y="16"/>
                      <a:pt x="1" y="16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2" y="17"/>
                      <a:pt x="2" y="16"/>
                      <a:pt x="2" y="16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5" y="18"/>
                      <a:pt x="5" y="18"/>
                    </a:cubicBezTo>
                    <a:cubicBezTo>
                      <a:pt x="6" y="18"/>
                      <a:pt x="6" y="18"/>
                      <a:pt x="7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1" y="15"/>
                    </a:cubicBezTo>
                    <a:cubicBezTo>
                      <a:pt x="11" y="15"/>
                      <a:pt x="11" y="15"/>
                      <a:pt x="12" y="14"/>
                    </a:cubicBezTo>
                    <a:cubicBezTo>
                      <a:pt x="12" y="14"/>
                      <a:pt x="12" y="13"/>
                      <a:pt x="13" y="13"/>
                    </a:cubicBezTo>
                    <a:cubicBezTo>
                      <a:pt x="13" y="13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6" y="12"/>
                      <a:pt x="16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8" y="10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9"/>
                      <a:pt x="21" y="9"/>
                    </a:cubicBezTo>
                    <a:cubicBezTo>
                      <a:pt x="21" y="8"/>
                      <a:pt x="21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5" y="6"/>
                      <a:pt x="25" y="6"/>
                      <a:pt x="26" y="6"/>
                    </a:cubicBezTo>
                    <a:cubicBezTo>
                      <a:pt x="26" y="6"/>
                      <a:pt x="27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9" y="3"/>
                    </a:cubicBezTo>
                    <a:cubicBezTo>
                      <a:pt x="29" y="3"/>
                      <a:pt x="30" y="3"/>
                      <a:pt x="30" y="3"/>
                    </a:cubicBezTo>
                    <a:cubicBezTo>
                      <a:pt x="30" y="2"/>
                      <a:pt x="30" y="2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7" name="Freeform 494"/>
              <p:cNvSpPr>
                <a:spLocks/>
              </p:cNvSpPr>
              <p:nvPr/>
            </p:nvSpPr>
            <p:spPr bwMode="auto">
              <a:xfrm>
                <a:off x="-92074" y="2395539"/>
                <a:ext cx="31750" cy="9525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1 w 3"/>
                  <a:gd name="T5" fmla="*/ 0 h 1"/>
                  <a:gd name="T6" fmla="*/ 1 w 3"/>
                  <a:gd name="T7" fmla="*/ 1 h 1"/>
                  <a:gd name="T8" fmla="*/ 1 w 3"/>
                  <a:gd name="T9" fmla="*/ 1 h 1"/>
                  <a:gd name="T10" fmla="*/ 2 w 3"/>
                  <a:gd name="T11" fmla="*/ 1 h 1"/>
                  <a:gd name="T12" fmla="*/ 2 w 3"/>
                  <a:gd name="T13" fmla="*/ 1 h 1"/>
                  <a:gd name="T14" fmla="*/ 3 w 3"/>
                  <a:gd name="T15" fmla="*/ 1 h 1"/>
                  <a:gd name="T16" fmla="*/ 2 w 3"/>
                  <a:gd name="T1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8" name="Freeform 495"/>
              <p:cNvSpPr>
                <a:spLocks/>
              </p:cNvSpPr>
              <p:nvPr/>
            </p:nvSpPr>
            <p:spPr bwMode="auto">
              <a:xfrm>
                <a:off x="-49212" y="2405064"/>
                <a:ext cx="22225" cy="22225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  <a:gd name="T10" fmla="*/ 2 w 2"/>
                  <a:gd name="T11" fmla="*/ 2 h 2"/>
                  <a:gd name="T12" fmla="*/ 2 w 2"/>
                  <a:gd name="T13" fmla="*/ 1 h 2"/>
                  <a:gd name="T14" fmla="*/ 2 w 2"/>
                  <a:gd name="T1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99" name="Freeform 496"/>
              <p:cNvSpPr>
                <a:spLocks/>
              </p:cNvSpPr>
              <p:nvPr/>
            </p:nvSpPr>
            <p:spPr bwMode="auto">
              <a:xfrm>
                <a:off x="-15874" y="2427289"/>
                <a:ext cx="31750" cy="22225"/>
              </a:xfrm>
              <a:custGeom>
                <a:avLst/>
                <a:gdLst>
                  <a:gd name="T0" fmla="*/ 2 w 3"/>
                  <a:gd name="T1" fmla="*/ 2 h 2"/>
                  <a:gd name="T2" fmla="*/ 3 w 3"/>
                  <a:gd name="T3" fmla="*/ 2 h 2"/>
                  <a:gd name="T4" fmla="*/ 3 w 3"/>
                  <a:gd name="T5" fmla="*/ 1 h 2"/>
                  <a:gd name="T6" fmla="*/ 3 w 3"/>
                  <a:gd name="T7" fmla="*/ 1 h 2"/>
                  <a:gd name="T8" fmla="*/ 2 w 3"/>
                  <a:gd name="T9" fmla="*/ 0 h 2"/>
                  <a:gd name="T10" fmla="*/ 1 w 3"/>
                  <a:gd name="T11" fmla="*/ 0 h 2"/>
                  <a:gd name="T12" fmla="*/ 0 w 3"/>
                  <a:gd name="T13" fmla="*/ 0 h 2"/>
                  <a:gd name="T14" fmla="*/ 0 w 3"/>
                  <a:gd name="T15" fmla="*/ 1 h 2"/>
                  <a:gd name="T16" fmla="*/ 1 w 3"/>
                  <a:gd name="T17" fmla="*/ 1 h 2"/>
                  <a:gd name="T18" fmla="*/ 1 w 3"/>
                  <a:gd name="T19" fmla="*/ 1 h 2"/>
                  <a:gd name="T20" fmla="*/ 1 w 3"/>
                  <a:gd name="T21" fmla="*/ 2 h 2"/>
                  <a:gd name="T22" fmla="*/ 2 w 3"/>
                  <a:gd name="T2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0" name="Freeform 497"/>
              <p:cNvSpPr>
                <a:spLocks/>
              </p:cNvSpPr>
              <p:nvPr/>
            </p:nvSpPr>
            <p:spPr bwMode="auto">
              <a:xfrm>
                <a:off x="-6349" y="2459039"/>
                <a:ext cx="44450" cy="44450"/>
              </a:xfrm>
              <a:custGeom>
                <a:avLst/>
                <a:gdLst>
                  <a:gd name="T0" fmla="*/ 3 w 4"/>
                  <a:gd name="T1" fmla="*/ 0 h 4"/>
                  <a:gd name="T2" fmla="*/ 3 w 4"/>
                  <a:gd name="T3" fmla="*/ 0 h 4"/>
                  <a:gd name="T4" fmla="*/ 2 w 4"/>
                  <a:gd name="T5" fmla="*/ 0 h 4"/>
                  <a:gd name="T6" fmla="*/ 1 w 4"/>
                  <a:gd name="T7" fmla="*/ 0 h 4"/>
                  <a:gd name="T8" fmla="*/ 0 w 4"/>
                  <a:gd name="T9" fmla="*/ 1 h 4"/>
                  <a:gd name="T10" fmla="*/ 1 w 4"/>
                  <a:gd name="T11" fmla="*/ 2 h 4"/>
                  <a:gd name="T12" fmla="*/ 0 w 4"/>
                  <a:gd name="T13" fmla="*/ 3 h 4"/>
                  <a:gd name="T14" fmla="*/ 1 w 4"/>
                  <a:gd name="T15" fmla="*/ 3 h 4"/>
                  <a:gd name="T16" fmla="*/ 1 w 4"/>
                  <a:gd name="T17" fmla="*/ 4 h 4"/>
                  <a:gd name="T18" fmla="*/ 2 w 4"/>
                  <a:gd name="T19" fmla="*/ 3 h 4"/>
                  <a:gd name="T20" fmla="*/ 2 w 4"/>
                  <a:gd name="T21" fmla="*/ 3 h 4"/>
                  <a:gd name="T22" fmla="*/ 3 w 4"/>
                  <a:gd name="T23" fmla="*/ 2 h 4"/>
                  <a:gd name="T24" fmla="*/ 4 w 4"/>
                  <a:gd name="T25" fmla="*/ 2 h 4"/>
                  <a:gd name="T26" fmla="*/ 3 w 4"/>
                  <a:gd name="T27" fmla="*/ 1 h 4"/>
                  <a:gd name="T28" fmla="*/ 3 w 4"/>
                  <a:gd name="T2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1" name="Freeform 498"/>
              <p:cNvSpPr>
                <a:spLocks/>
              </p:cNvSpPr>
              <p:nvPr/>
            </p:nvSpPr>
            <p:spPr bwMode="auto">
              <a:xfrm>
                <a:off x="296864" y="1422401"/>
                <a:ext cx="20638" cy="20638"/>
              </a:xfrm>
              <a:custGeom>
                <a:avLst/>
                <a:gdLst>
                  <a:gd name="T0" fmla="*/ 7 w 13"/>
                  <a:gd name="T1" fmla="*/ 6 h 13"/>
                  <a:gd name="T2" fmla="*/ 0 w 13"/>
                  <a:gd name="T3" fmla="*/ 6 h 13"/>
                  <a:gd name="T4" fmla="*/ 7 w 13"/>
                  <a:gd name="T5" fmla="*/ 13 h 13"/>
                  <a:gd name="T6" fmla="*/ 13 w 13"/>
                  <a:gd name="T7" fmla="*/ 6 h 13"/>
                  <a:gd name="T8" fmla="*/ 13 w 13"/>
                  <a:gd name="T9" fmla="*/ 6 h 13"/>
                  <a:gd name="T10" fmla="*/ 13 w 13"/>
                  <a:gd name="T11" fmla="*/ 0 h 13"/>
                  <a:gd name="T12" fmla="*/ 7 w 13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7" y="6"/>
                    </a:moveTo>
                    <a:lnTo>
                      <a:pt x="0" y="6"/>
                    </a:lnTo>
                    <a:lnTo>
                      <a:pt x="7" y="1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2" name="Freeform 499"/>
              <p:cNvSpPr>
                <a:spLocks/>
              </p:cNvSpPr>
              <p:nvPr/>
            </p:nvSpPr>
            <p:spPr bwMode="auto">
              <a:xfrm>
                <a:off x="296864" y="1422401"/>
                <a:ext cx="20638" cy="20638"/>
              </a:xfrm>
              <a:custGeom>
                <a:avLst/>
                <a:gdLst>
                  <a:gd name="T0" fmla="*/ 7 w 13"/>
                  <a:gd name="T1" fmla="*/ 6 h 13"/>
                  <a:gd name="T2" fmla="*/ 0 w 13"/>
                  <a:gd name="T3" fmla="*/ 6 h 13"/>
                  <a:gd name="T4" fmla="*/ 7 w 13"/>
                  <a:gd name="T5" fmla="*/ 13 h 13"/>
                  <a:gd name="T6" fmla="*/ 13 w 13"/>
                  <a:gd name="T7" fmla="*/ 6 h 13"/>
                  <a:gd name="T8" fmla="*/ 13 w 13"/>
                  <a:gd name="T9" fmla="*/ 6 h 13"/>
                  <a:gd name="T10" fmla="*/ 13 w 13"/>
                  <a:gd name="T11" fmla="*/ 0 h 13"/>
                  <a:gd name="T12" fmla="*/ 7 w 13"/>
                  <a:gd name="T1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7" y="6"/>
                    </a:moveTo>
                    <a:lnTo>
                      <a:pt x="0" y="6"/>
                    </a:lnTo>
                    <a:lnTo>
                      <a:pt x="7" y="13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0"/>
                    </a:lnTo>
                    <a:lnTo>
                      <a:pt x="7" y="6"/>
                    </a:ln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  <a:extLst/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3" name="Freeform 500"/>
              <p:cNvSpPr>
                <a:spLocks/>
              </p:cNvSpPr>
              <p:nvPr/>
            </p:nvSpPr>
            <p:spPr bwMode="auto">
              <a:xfrm>
                <a:off x="339726" y="1411289"/>
                <a:ext cx="31750" cy="20638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0 w 3"/>
                  <a:gd name="T5" fmla="*/ 2 h 2"/>
                  <a:gd name="T6" fmla="*/ 0 w 3"/>
                  <a:gd name="T7" fmla="*/ 2 h 2"/>
                  <a:gd name="T8" fmla="*/ 1 w 3"/>
                  <a:gd name="T9" fmla="*/ 2 h 2"/>
                  <a:gd name="T10" fmla="*/ 2 w 3"/>
                  <a:gd name="T11" fmla="*/ 2 h 2"/>
                  <a:gd name="T12" fmla="*/ 3 w 3"/>
                  <a:gd name="T13" fmla="*/ 1 h 2"/>
                  <a:gd name="T14" fmla="*/ 2 w 3"/>
                  <a:gd name="T15" fmla="*/ 0 h 2"/>
                  <a:gd name="T16" fmla="*/ 1 w 3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4" name="Freeform 501"/>
              <p:cNvSpPr>
                <a:spLocks/>
              </p:cNvSpPr>
              <p:nvPr/>
            </p:nvSpPr>
            <p:spPr bwMode="auto">
              <a:xfrm>
                <a:off x="5532439" y="2265364"/>
                <a:ext cx="11113" cy="1111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5" name="Freeform 502"/>
              <p:cNvSpPr>
                <a:spLocks/>
              </p:cNvSpPr>
              <p:nvPr/>
            </p:nvSpPr>
            <p:spPr bwMode="auto">
              <a:xfrm>
                <a:off x="6191251" y="3065464"/>
                <a:ext cx="11113" cy="20638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1 h 2"/>
                  <a:gd name="T10" fmla="*/ 0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06" name="Freeform 503"/>
              <p:cNvSpPr>
                <a:spLocks/>
              </p:cNvSpPr>
              <p:nvPr/>
            </p:nvSpPr>
            <p:spPr bwMode="auto">
              <a:xfrm>
                <a:off x="5208589" y="1735139"/>
                <a:ext cx="0" cy="1111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4" name="Freeform 531"/>
              <p:cNvSpPr>
                <a:spLocks/>
              </p:cNvSpPr>
              <p:nvPr/>
            </p:nvSpPr>
            <p:spPr bwMode="auto">
              <a:xfrm>
                <a:off x="6762751" y="1930401"/>
                <a:ext cx="22225" cy="20638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  <a:gd name="T12" fmla="*/ 2 w 2"/>
                  <a:gd name="T13" fmla="*/ 1 h 2"/>
                  <a:gd name="T14" fmla="*/ 1 w 2"/>
                  <a:gd name="T15" fmla="*/ 1 h 2"/>
                  <a:gd name="T16" fmla="*/ 0 w 2"/>
                  <a:gd name="T17" fmla="*/ 1 h 2"/>
                  <a:gd name="T18" fmla="*/ 0 w 2"/>
                  <a:gd name="T19" fmla="*/ 0 h 2"/>
                  <a:gd name="T20" fmla="*/ 0 w 2"/>
                  <a:gd name="T2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3" name="Freeform 540"/>
              <p:cNvSpPr>
                <a:spLocks/>
              </p:cNvSpPr>
              <p:nvPr/>
            </p:nvSpPr>
            <p:spPr bwMode="auto">
              <a:xfrm>
                <a:off x="4776789" y="773114"/>
                <a:ext cx="3616325" cy="1027113"/>
              </a:xfrm>
              <a:custGeom>
                <a:avLst/>
                <a:gdLst>
                  <a:gd name="T0" fmla="*/ 266 w 335"/>
                  <a:gd name="T1" fmla="*/ 19 h 95"/>
                  <a:gd name="T2" fmla="*/ 256 w 335"/>
                  <a:gd name="T3" fmla="*/ 18 h 95"/>
                  <a:gd name="T4" fmla="*/ 222 w 335"/>
                  <a:gd name="T5" fmla="*/ 16 h 95"/>
                  <a:gd name="T6" fmla="*/ 204 w 335"/>
                  <a:gd name="T7" fmla="*/ 12 h 95"/>
                  <a:gd name="T8" fmla="*/ 190 w 335"/>
                  <a:gd name="T9" fmla="*/ 14 h 95"/>
                  <a:gd name="T10" fmla="*/ 175 w 335"/>
                  <a:gd name="T11" fmla="*/ 12 h 95"/>
                  <a:gd name="T12" fmla="*/ 163 w 335"/>
                  <a:gd name="T13" fmla="*/ 10 h 95"/>
                  <a:gd name="T14" fmla="*/ 146 w 335"/>
                  <a:gd name="T15" fmla="*/ 10 h 95"/>
                  <a:gd name="T16" fmla="*/ 139 w 335"/>
                  <a:gd name="T17" fmla="*/ 7 h 95"/>
                  <a:gd name="T18" fmla="*/ 125 w 335"/>
                  <a:gd name="T19" fmla="*/ 2 h 95"/>
                  <a:gd name="T20" fmla="*/ 107 w 335"/>
                  <a:gd name="T21" fmla="*/ 4 h 95"/>
                  <a:gd name="T22" fmla="*/ 97 w 335"/>
                  <a:gd name="T23" fmla="*/ 9 h 95"/>
                  <a:gd name="T24" fmla="*/ 97 w 335"/>
                  <a:gd name="T25" fmla="*/ 13 h 95"/>
                  <a:gd name="T26" fmla="*/ 84 w 335"/>
                  <a:gd name="T27" fmla="*/ 14 h 95"/>
                  <a:gd name="T28" fmla="*/ 81 w 335"/>
                  <a:gd name="T29" fmla="*/ 12 h 95"/>
                  <a:gd name="T30" fmla="*/ 83 w 335"/>
                  <a:gd name="T31" fmla="*/ 19 h 95"/>
                  <a:gd name="T32" fmla="*/ 90 w 335"/>
                  <a:gd name="T33" fmla="*/ 21 h 95"/>
                  <a:gd name="T34" fmla="*/ 78 w 335"/>
                  <a:gd name="T35" fmla="*/ 26 h 95"/>
                  <a:gd name="T36" fmla="*/ 80 w 335"/>
                  <a:gd name="T37" fmla="*/ 18 h 95"/>
                  <a:gd name="T38" fmla="*/ 68 w 335"/>
                  <a:gd name="T39" fmla="*/ 14 h 95"/>
                  <a:gd name="T40" fmla="*/ 68 w 335"/>
                  <a:gd name="T41" fmla="*/ 20 h 95"/>
                  <a:gd name="T42" fmla="*/ 52 w 335"/>
                  <a:gd name="T43" fmla="*/ 21 h 95"/>
                  <a:gd name="T44" fmla="*/ 33 w 335"/>
                  <a:gd name="T45" fmla="*/ 25 h 95"/>
                  <a:gd name="T46" fmla="*/ 31 w 335"/>
                  <a:gd name="T47" fmla="*/ 26 h 95"/>
                  <a:gd name="T48" fmla="*/ 15 w 335"/>
                  <a:gd name="T49" fmla="*/ 20 h 95"/>
                  <a:gd name="T50" fmla="*/ 1 w 335"/>
                  <a:gd name="T51" fmla="*/ 22 h 95"/>
                  <a:gd name="T52" fmla="*/ 8 w 335"/>
                  <a:gd name="T53" fmla="*/ 35 h 95"/>
                  <a:gd name="T54" fmla="*/ 7 w 335"/>
                  <a:gd name="T55" fmla="*/ 42 h 95"/>
                  <a:gd name="T56" fmla="*/ 3 w 335"/>
                  <a:gd name="T57" fmla="*/ 53 h 95"/>
                  <a:gd name="T58" fmla="*/ 10 w 335"/>
                  <a:gd name="T59" fmla="*/ 65 h 95"/>
                  <a:gd name="T60" fmla="*/ 25 w 335"/>
                  <a:gd name="T61" fmla="*/ 72 h 95"/>
                  <a:gd name="T62" fmla="*/ 33 w 335"/>
                  <a:gd name="T63" fmla="*/ 80 h 95"/>
                  <a:gd name="T64" fmla="*/ 40 w 335"/>
                  <a:gd name="T65" fmla="*/ 89 h 95"/>
                  <a:gd name="T66" fmla="*/ 59 w 335"/>
                  <a:gd name="T67" fmla="*/ 93 h 95"/>
                  <a:gd name="T68" fmla="*/ 54 w 335"/>
                  <a:gd name="T69" fmla="*/ 74 h 95"/>
                  <a:gd name="T70" fmla="*/ 75 w 335"/>
                  <a:gd name="T71" fmla="*/ 71 h 95"/>
                  <a:gd name="T72" fmla="*/ 83 w 335"/>
                  <a:gd name="T73" fmla="*/ 64 h 95"/>
                  <a:gd name="T74" fmla="*/ 95 w 335"/>
                  <a:gd name="T75" fmla="*/ 58 h 95"/>
                  <a:gd name="T76" fmla="*/ 112 w 335"/>
                  <a:gd name="T77" fmla="*/ 63 h 95"/>
                  <a:gd name="T78" fmla="*/ 127 w 335"/>
                  <a:gd name="T79" fmla="*/ 70 h 95"/>
                  <a:gd name="T80" fmla="*/ 141 w 335"/>
                  <a:gd name="T81" fmla="*/ 71 h 95"/>
                  <a:gd name="T82" fmla="*/ 158 w 335"/>
                  <a:gd name="T83" fmla="*/ 70 h 95"/>
                  <a:gd name="T84" fmla="*/ 166 w 335"/>
                  <a:gd name="T85" fmla="*/ 66 h 95"/>
                  <a:gd name="T86" fmla="*/ 189 w 335"/>
                  <a:gd name="T87" fmla="*/ 72 h 95"/>
                  <a:gd name="T88" fmla="*/ 209 w 335"/>
                  <a:gd name="T89" fmla="*/ 69 h 95"/>
                  <a:gd name="T90" fmla="*/ 217 w 335"/>
                  <a:gd name="T91" fmla="*/ 62 h 95"/>
                  <a:gd name="T92" fmla="*/ 235 w 335"/>
                  <a:gd name="T93" fmla="*/ 73 h 95"/>
                  <a:gd name="T94" fmla="*/ 249 w 335"/>
                  <a:gd name="T95" fmla="*/ 81 h 95"/>
                  <a:gd name="T96" fmla="*/ 257 w 335"/>
                  <a:gd name="T97" fmla="*/ 90 h 95"/>
                  <a:gd name="T98" fmla="*/ 255 w 335"/>
                  <a:gd name="T99" fmla="*/ 68 h 95"/>
                  <a:gd name="T100" fmla="*/ 243 w 335"/>
                  <a:gd name="T101" fmla="*/ 59 h 95"/>
                  <a:gd name="T102" fmla="*/ 237 w 335"/>
                  <a:gd name="T103" fmla="*/ 52 h 95"/>
                  <a:gd name="T104" fmla="*/ 248 w 335"/>
                  <a:gd name="T105" fmla="*/ 46 h 95"/>
                  <a:gd name="T106" fmla="*/ 263 w 335"/>
                  <a:gd name="T107" fmla="*/ 46 h 95"/>
                  <a:gd name="T108" fmla="*/ 267 w 335"/>
                  <a:gd name="T109" fmla="*/ 39 h 95"/>
                  <a:gd name="T110" fmla="*/ 274 w 335"/>
                  <a:gd name="T111" fmla="*/ 38 h 95"/>
                  <a:gd name="T112" fmla="*/ 275 w 335"/>
                  <a:gd name="T113" fmla="*/ 54 h 95"/>
                  <a:gd name="T114" fmla="*/ 291 w 335"/>
                  <a:gd name="T115" fmla="*/ 61 h 95"/>
                  <a:gd name="T116" fmla="*/ 287 w 335"/>
                  <a:gd name="T117" fmla="*/ 51 h 95"/>
                  <a:gd name="T118" fmla="*/ 285 w 335"/>
                  <a:gd name="T119" fmla="*/ 44 h 95"/>
                  <a:gd name="T120" fmla="*/ 296 w 335"/>
                  <a:gd name="T121" fmla="*/ 39 h 95"/>
                  <a:gd name="T122" fmla="*/ 309 w 335"/>
                  <a:gd name="T123" fmla="*/ 36 h 95"/>
                  <a:gd name="T124" fmla="*/ 327 w 335"/>
                  <a:gd name="T125" fmla="*/ 3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5" h="95">
                    <a:moveTo>
                      <a:pt x="335" y="34"/>
                    </a:moveTo>
                    <a:cubicBezTo>
                      <a:pt x="335" y="34"/>
                      <a:pt x="334" y="34"/>
                      <a:pt x="334" y="33"/>
                    </a:cubicBezTo>
                    <a:cubicBezTo>
                      <a:pt x="332" y="33"/>
                      <a:pt x="332" y="33"/>
                      <a:pt x="331" y="32"/>
                    </a:cubicBezTo>
                    <a:cubicBezTo>
                      <a:pt x="330" y="32"/>
                      <a:pt x="330" y="31"/>
                      <a:pt x="329" y="31"/>
                    </a:cubicBezTo>
                    <a:cubicBezTo>
                      <a:pt x="328" y="31"/>
                      <a:pt x="328" y="31"/>
                      <a:pt x="327" y="31"/>
                    </a:cubicBezTo>
                    <a:cubicBezTo>
                      <a:pt x="326" y="31"/>
                      <a:pt x="326" y="31"/>
                      <a:pt x="325" y="31"/>
                    </a:cubicBezTo>
                    <a:cubicBezTo>
                      <a:pt x="324" y="31"/>
                      <a:pt x="324" y="31"/>
                      <a:pt x="323" y="31"/>
                    </a:cubicBezTo>
                    <a:cubicBezTo>
                      <a:pt x="323" y="30"/>
                      <a:pt x="323" y="30"/>
                      <a:pt x="322" y="30"/>
                    </a:cubicBezTo>
                    <a:cubicBezTo>
                      <a:pt x="321" y="29"/>
                      <a:pt x="321" y="29"/>
                      <a:pt x="320" y="28"/>
                    </a:cubicBezTo>
                    <a:cubicBezTo>
                      <a:pt x="319" y="27"/>
                      <a:pt x="310" y="21"/>
                      <a:pt x="309" y="20"/>
                    </a:cubicBezTo>
                    <a:cubicBezTo>
                      <a:pt x="308" y="20"/>
                      <a:pt x="297" y="20"/>
                      <a:pt x="296" y="19"/>
                    </a:cubicBezTo>
                    <a:cubicBezTo>
                      <a:pt x="296" y="19"/>
                      <a:pt x="278" y="20"/>
                      <a:pt x="277" y="19"/>
                    </a:cubicBezTo>
                    <a:cubicBezTo>
                      <a:pt x="277" y="19"/>
                      <a:pt x="277" y="19"/>
                      <a:pt x="277" y="19"/>
                    </a:cubicBezTo>
                    <a:cubicBezTo>
                      <a:pt x="276" y="20"/>
                      <a:pt x="275" y="20"/>
                      <a:pt x="274" y="20"/>
                    </a:cubicBezTo>
                    <a:cubicBezTo>
                      <a:pt x="273" y="20"/>
                      <a:pt x="273" y="20"/>
                      <a:pt x="271" y="19"/>
                    </a:cubicBezTo>
                    <a:cubicBezTo>
                      <a:pt x="271" y="19"/>
                      <a:pt x="271" y="19"/>
                      <a:pt x="270" y="18"/>
                    </a:cubicBezTo>
                    <a:cubicBezTo>
                      <a:pt x="270" y="18"/>
                      <a:pt x="269" y="18"/>
                      <a:pt x="269" y="18"/>
                    </a:cubicBezTo>
                    <a:cubicBezTo>
                      <a:pt x="268" y="19"/>
                      <a:pt x="267" y="19"/>
                      <a:pt x="266" y="19"/>
                    </a:cubicBezTo>
                    <a:cubicBezTo>
                      <a:pt x="266" y="19"/>
                      <a:pt x="265" y="19"/>
                      <a:pt x="264" y="19"/>
                    </a:cubicBezTo>
                    <a:cubicBezTo>
                      <a:pt x="264" y="19"/>
                      <a:pt x="263" y="19"/>
                      <a:pt x="262" y="18"/>
                    </a:cubicBezTo>
                    <a:cubicBezTo>
                      <a:pt x="261" y="18"/>
                      <a:pt x="261" y="18"/>
                      <a:pt x="260" y="18"/>
                    </a:cubicBezTo>
                    <a:cubicBezTo>
                      <a:pt x="259" y="18"/>
                      <a:pt x="259" y="18"/>
                      <a:pt x="259" y="18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60" y="19"/>
                      <a:pt x="260" y="19"/>
                      <a:pt x="260" y="20"/>
                    </a:cubicBezTo>
                    <a:cubicBezTo>
                      <a:pt x="261" y="20"/>
                      <a:pt x="261" y="19"/>
                      <a:pt x="262" y="20"/>
                    </a:cubicBezTo>
                    <a:cubicBezTo>
                      <a:pt x="262" y="20"/>
                      <a:pt x="263" y="20"/>
                      <a:pt x="263" y="20"/>
                    </a:cubicBezTo>
                    <a:cubicBezTo>
                      <a:pt x="263" y="20"/>
                      <a:pt x="263" y="21"/>
                      <a:pt x="263" y="21"/>
                    </a:cubicBezTo>
                    <a:cubicBezTo>
                      <a:pt x="263" y="22"/>
                      <a:pt x="262" y="21"/>
                      <a:pt x="262" y="21"/>
                    </a:cubicBezTo>
                    <a:cubicBezTo>
                      <a:pt x="261" y="21"/>
                      <a:pt x="261" y="21"/>
                      <a:pt x="260" y="20"/>
                    </a:cubicBezTo>
                    <a:cubicBezTo>
                      <a:pt x="260" y="20"/>
                      <a:pt x="259" y="21"/>
                      <a:pt x="259" y="20"/>
                    </a:cubicBezTo>
                    <a:cubicBezTo>
                      <a:pt x="258" y="20"/>
                      <a:pt x="257" y="20"/>
                      <a:pt x="257" y="19"/>
                    </a:cubicBezTo>
                    <a:cubicBezTo>
                      <a:pt x="256" y="19"/>
                      <a:pt x="256" y="19"/>
                      <a:pt x="256" y="19"/>
                    </a:cubicBezTo>
                    <a:cubicBezTo>
                      <a:pt x="256" y="19"/>
                      <a:pt x="257" y="18"/>
                      <a:pt x="257" y="18"/>
                    </a:cubicBezTo>
                    <a:cubicBezTo>
                      <a:pt x="257" y="18"/>
                      <a:pt x="256" y="18"/>
                      <a:pt x="256" y="18"/>
                    </a:cubicBezTo>
                    <a:cubicBezTo>
                      <a:pt x="256" y="18"/>
                      <a:pt x="256" y="18"/>
                      <a:pt x="256" y="18"/>
                    </a:cubicBezTo>
                    <a:cubicBezTo>
                      <a:pt x="256" y="18"/>
                      <a:pt x="256" y="18"/>
                      <a:pt x="256" y="18"/>
                    </a:cubicBezTo>
                    <a:cubicBezTo>
                      <a:pt x="255" y="18"/>
                      <a:pt x="255" y="19"/>
                      <a:pt x="255" y="19"/>
                    </a:cubicBezTo>
                    <a:cubicBezTo>
                      <a:pt x="255" y="19"/>
                      <a:pt x="254" y="19"/>
                      <a:pt x="254" y="19"/>
                    </a:cubicBezTo>
                    <a:cubicBezTo>
                      <a:pt x="253" y="20"/>
                      <a:pt x="252" y="19"/>
                      <a:pt x="251" y="19"/>
                    </a:cubicBezTo>
                    <a:cubicBezTo>
                      <a:pt x="250" y="19"/>
                      <a:pt x="249" y="19"/>
                      <a:pt x="248" y="19"/>
                    </a:cubicBezTo>
                    <a:cubicBezTo>
                      <a:pt x="247" y="19"/>
                      <a:pt x="246" y="18"/>
                      <a:pt x="246" y="19"/>
                    </a:cubicBezTo>
                    <a:cubicBezTo>
                      <a:pt x="245" y="19"/>
                      <a:pt x="245" y="19"/>
                      <a:pt x="244" y="19"/>
                    </a:cubicBezTo>
                    <a:cubicBezTo>
                      <a:pt x="244" y="19"/>
                      <a:pt x="243" y="19"/>
                      <a:pt x="242" y="19"/>
                    </a:cubicBezTo>
                    <a:cubicBezTo>
                      <a:pt x="241" y="19"/>
                      <a:pt x="241" y="19"/>
                      <a:pt x="240" y="19"/>
                    </a:cubicBezTo>
                    <a:cubicBezTo>
                      <a:pt x="240" y="18"/>
                      <a:pt x="240" y="18"/>
                      <a:pt x="240" y="18"/>
                    </a:cubicBezTo>
                    <a:cubicBezTo>
                      <a:pt x="240" y="18"/>
                      <a:pt x="240" y="18"/>
                      <a:pt x="240" y="18"/>
                    </a:cubicBezTo>
                    <a:cubicBezTo>
                      <a:pt x="239" y="17"/>
                      <a:pt x="239" y="17"/>
                      <a:pt x="238" y="17"/>
                    </a:cubicBezTo>
                    <a:cubicBezTo>
                      <a:pt x="237" y="16"/>
                      <a:pt x="237" y="17"/>
                      <a:pt x="236" y="16"/>
                    </a:cubicBezTo>
                    <a:cubicBezTo>
                      <a:pt x="235" y="16"/>
                      <a:pt x="235" y="16"/>
                      <a:pt x="234" y="16"/>
                    </a:cubicBezTo>
                    <a:cubicBezTo>
                      <a:pt x="233" y="16"/>
                      <a:pt x="233" y="16"/>
                      <a:pt x="232" y="15"/>
                    </a:cubicBezTo>
                    <a:cubicBezTo>
                      <a:pt x="231" y="15"/>
                      <a:pt x="230" y="15"/>
                      <a:pt x="229" y="15"/>
                    </a:cubicBezTo>
                    <a:cubicBezTo>
                      <a:pt x="228" y="15"/>
                      <a:pt x="227" y="15"/>
                      <a:pt x="226" y="15"/>
                    </a:cubicBezTo>
                    <a:cubicBezTo>
                      <a:pt x="225" y="15"/>
                      <a:pt x="225" y="16"/>
                      <a:pt x="224" y="16"/>
                    </a:cubicBezTo>
                    <a:cubicBezTo>
                      <a:pt x="223" y="16"/>
                      <a:pt x="223" y="16"/>
                      <a:pt x="222" y="16"/>
                    </a:cubicBezTo>
                    <a:cubicBezTo>
                      <a:pt x="221" y="16"/>
                      <a:pt x="221" y="15"/>
                      <a:pt x="220" y="15"/>
                    </a:cubicBezTo>
                    <a:cubicBezTo>
                      <a:pt x="220" y="15"/>
                      <a:pt x="220" y="15"/>
                      <a:pt x="220" y="15"/>
                    </a:cubicBezTo>
                    <a:cubicBezTo>
                      <a:pt x="219" y="15"/>
                      <a:pt x="219" y="15"/>
                      <a:pt x="218" y="15"/>
                    </a:cubicBezTo>
                    <a:cubicBezTo>
                      <a:pt x="218" y="15"/>
                      <a:pt x="218" y="15"/>
                      <a:pt x="217" y="15"/>
                    </a:cubicBezTo>
                    <a:cubicBezTo>
                      <a:pt x="217" y="15"/>
                      <a:pt x="217" y="14"/>
                      <a:pt x="216" y="14"/>
                    </a:cubicBezTo>
                    <a:cubicBezTo>
                      <a:pt x="216" y="14"/>
                      <a:pt x="215" y="14"/>
                      <a:pt x="215" y="14"/>
                    </a:cubicBezTo>
                    <a:cubicBezTo>
                      <a:pt x="214" y="14"/>
                      <a:pt x="214" y="14"/>
                      <a:pt x="214" y="14"/>
                    </a:cubicBezTo>
                    <a:cubicBezTo>
                      <a:pt x="214" y="14"/>
                      <a:pt x="214" y="14"/>
                      <a:pt x="214" y="13"/>
                    </a:cubicBezTo>
                    <a:cubicBezTo>
                      <a:pt x="214" y="13"/>
                      <a:pt x="213" y="13"/>
                      <a:pt x="213" y="13"/>
                    </a:cubicBezTo>
                    <a:cubicBezTo>
                      <a:pt x="212" y="13"/>
                      <a:pt x="212" y="13"/>
                      <a:pt x="212" y="13"/>
                    </a:cubicBezTo>
                    <a:cubicBezTo>
                      <a:pt x="211" y="13"/>
                      <a:pt x="210" y="12"/>
                      <a:pt x="209" y="13"/>
                    </a:cubicBezTo>
                    <a:cubicBezTo>
                      <a:pt x="209" y="13"/>
                      <a:pt x="209" y="13"/>
                      <a:pt x="209" y="14"/>
                    </a:cubicBezTo>
                    <a:cubicBezTo>
                      <a:pt x="209" y="14"/>
                      <a:pt x="208" y="14"/>
                      <a:pt x="208" y="14"/>
                    </a:cubicBezTo>
                    <a:cubicBezTo>
                      <a:pt x="208" y="14"/>
                      <a:pt x="208" y="13"/>
                      <a:pt x="208" y="13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7" y="12"/>
                      <a:pt x="207" y="12"/>
                      <a:pt x="206" y="12"/>
                    </a:cubicBezTo>
                    <a:cubicBezTo>
                      <a:pt x="205" y="12"/>
                      <a:pt x="205" y="12"/>
                      <a:pt x="204" y="12"/>
                    </a:cubicBezTo>
                    <a:cubicBezTo>
                      <a:pt x="203" y="12"/>
                      <a:pt x="203" y="12"/>
                      <a:pt x="202" y="12"/>
                    </a:cubicBezTo>
                    <a:cubicBezTo>
                      <a:pt x="201" y="12"/>
                      <a:pt x="200" y="12"/>
                      <a:pt x="199" y="12"/>
                    </a:cubicBezTo>
                    <a:cubicBezTo>
                      <a:pt x="198" y="11"/>
                      <a:pt x="198" y="11"/>
                      <a:pt x="197" y="11"/>
                    </a:cubicBezTo>
                    <a:cubicBezTo>
                      <a:pt x="197" y="11"/>
                      <a:pt x="196" y="11"/>
                      <a:pt x="196" y="11"/>
                    </a:cubicBezTo>
                    <a:cubicBezTo>
                      <a:pt x="196" y="11"/>
                      <a:pt x="196" y="12"/>
                      <a:pt x="196" y="12"/>
                    </a:cubicBezTo>
                    <a:cubicBezTo>
                      <a:pt x="196" y="12"/>
                      <a:pt x="195" y="12"/>
                      <a:pt x="195" y="12"/>
                    </a:cubicBezTo>
                    <a:cubicBezTo>
                      <a:pt x="195" y="12"/>
                      <a:pt x="195" y="12"/>
                      <a:pt x="195" y="12"/>
                    </a:cubicBezTo>
                    <a:cubicBezTo>
                      <a:pt x="194" y="12"/>
                      <a:pt x="194" y="13"/>
                      <a:pt x="195" y="13"/>
                    </a:cubicBezTo>
                    <a:cubicBezTo>
                      <a:pt x="195" y="13"/>
                      <a:pt x="195" y="13"/>
                      <a:pt x="195" y="13"/>
                    </a:cubicBezTo>
                    <a:cubicBezTo>
                      <a:pt x="196" y="13"/>
                      <a:pt x="196" y="13"/>
                      <a:pt x="197" y="13"/>
                    </a:cubicBezTo>
                    <a:cubicBezTo>
                      <a:pt x="197" y="14"/>
                      <a:pt x="197" y="14"/>
                      <a:pt x="197" y="14"/>
                    </a:cubicBezTo>
                    <a:cubicBezTo>
                      <a:pt x="197" y="14"/>
                      <a:pt x="197" y="14"/>
                      <a:pt x="198" y="14"/>
                    </a:cubicBezTo>
                    <a:cubicBezTo>
                      <a:pt x="197" y="15"/>
                      <a:pt x="197" y="15"/>
                      <a:pt x="197" y="15"/>
                    </a:cubicBezTo>
                    <a:cubicBezTo>
                      <a:pt x="196" y="15"/>
                      <a:pt x="196" y="14"/>
                      <a:pt x="196" y="14"/>
                    </a:cubicBezTo>
                    <a:cubicBezTo>
                      <a:pt x="195" y="14"/>
                      <a:pt x="195" y="15"/>
                      <a:pt x="194" y="15"/>
                    </a:cubicBezTo>
                    <a:cubicBezTo>
                      <a:pt x="194" y="15"/>
                      <a:pt x="194" y="14"/>
                      <a:pt x="193" y="14"/>
                    </a:cubicBezTo>
                    <a:cubicBezTo>
                      <a:pt x="192" y="14"/>
                      <a:pt x="192" y="14"/>
                      <a:pt x="191" y="14"/>
                    </a:cubicBezTo>
                    <a:cubicBezTo>
                      <a:pt x="191" y="14"/>
                      <a:pt x="190" y="14"/>
                      <a:pt x="190" y="14"/>
                    </a:cubicBezTo>
                    <a:cubicBezTo>
                      <a:pt x="189" y="15"/>
                      <a:pt x="189" y="15"/>
                      <a:pt x="188" y="15"/>
                    </a:cubicBezTo>
                    <a:cubicBezTo>
                      <a:pt x="188" y="15"/>
                      <a:pt x="187" y="15"/>
                      <a:pt x="187" y="15"/>
                    </a:cubicBezTo>
                    <a:cubicBezTo>
                      <a:pt x="186" y="14"/>
                      <a:pt x="186" y="14"/>
                      <a:pt x="185" y="14"/>
                    </a:cubicBezTo>
                    <a:cubicBezTo>
                      <a:pt x="185" y="14"/>
                      <a:pt x="185" y="13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5" y="15"/>
                      <a:pt x="185" y="15"/>
                      <a:pt x="185" y="15"/>
                    </a:cubicBezTo>
                    <a:cubicBezTo>
                      <a:pt x="185" y="15"/>
                      <a:pt x="185" y="15"/>
                      <a:pt x="185" y="15"/>
                    </a:cubicBezTo>
                    <a:cubicBezTo>
                      <a:pt x="185" y="15"/>
                      <a:pt x="185" y="16"/>
                      <a:pt x="184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3" y="16"/>
                      <a:pt x="183" y="16"/>
                      <a:pt x="183" y="15"/>
                    </a:cubicBezTo>
                    <a:cubicBezTo>
                      <a:pt x="182" y="15"/>
                      <a:pt x="181" y="16"/>
                      <a:pt x="180" y="15"/>
                    </a:cubicBezTo>
                    <a:cubicBezTo>
                      <a:pt x="180" y="15"/>
                      <a:pt x="180" y="15"/>
                      <a:pt x="180" y="15"/>
                    </a:cubicBezTo>
                    <a:cubicBezTo>
                      <a:pt x="180" y="15"/>
                      <a:pt x="180" y="15"/>
                      <a:pt x="180" y="14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78" y="14"/>
                      <a:pt x="178" y="14"/>
                      <a:pt x="177" y="14"/>
                    </a:cubicBezTo>
                    <a:cubicBezTo>
                      <a:pt x="177" y="13"/>
                      <a:pt x="177" y="13"/>
                      <a:pt x="176" y="13"/>
                    </a:cubicBezTo>
                    <a:cubicBezTo>
                      <a:pt x="176" y="13"/>
                      <a:pt x="176" y="13"/>
                      <a:pt x="175" y="13"/>
                    </a:cubicBezTo>
                    <a:cubicBezTo>
                      <a:pt x="175" y="13"/>
                      <a:pt x="175" y="13"/>
                      <a:pt x="175" y="12"/>
                    </a:cubicBezTo>
                    <a:cubicBezTo>
                      <a:pt x="174" y="12"/>
                      <a:pt x="174" y="12"/>
                      <a:pt x="173" y="12"/>
                    </a:cubicBezTo>
                    <a:cubicBezTo>
                      <a:pt x="173" y="13"/>
                      <a:pt x="173" y="13"/>
                      <a:pt x="172" y="13"/>
                    </a:cubicBezTo>
                    <a:cubicBezTo>
                      <a:pt x="172" y="13"/>
                      <a:pt x="172" y="12"/>
                      <a:pt x="172" y="12"/>
                    </a:cubicBezTo>
                    <a:cubicBezTo>
                      <a:pt x="172" y="12"/>
                      <a:pt x="172" y="12"/>
                      <a:pt x="172" y="12"/>
                    </a:cubicBezTo>
                    <a:cubicBezTo>
                      <a:pt x="172" y="12"/>
                      <a:pt x="172" y="12"/>
                      <a:pt x="173" y="11"/>
                    </a:cubicBezTo>
                    <a:cubicBezTo>
                      <a:pt x="173" y="11"/>
                      <a:pt x="173" y="11"/>
                      <a:pt x="174" y="11"/>
                    </a:cubicBezTo>
                    <a:cubicBezTo>
                      <a:pt x="174" y="11"/>
                      <a:pt x="174" y="11"/>
                      <a:pt x="174" y="10"/>
                    </a:cubicBezTo>
                    <a:cubicBezTo>
                      <a:pt x="174" y="10"/>
                      <a:pt x="173" y="10"/>
                      <a:pt x="173" y="10"/>
                    </a:cubicBezTo>
                    <a:cubicBezTo>
                      <a:pt x="173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1" y="10"/>
                    </a:cubicBezTo>
                    <a:cubicBezTo>
                      <a:pt x="171" y="10"/>
                      <a:pt x="171" y="10"/>
                      <a:pt x="171" y="10"/>
                    </a:cubicBezTo>
                    <a:cubicBezTo>
                      <a:pt x="170" y="10"/>
                      <a:pt x="170" y="10"/>
                      <a:pt x="169" y="10"/>
                    </a:cubicBezTo>
                    <a:cubicBezTo>
                      <a:pt x="169" y="10"/>
                      <a:pt x="169" y="10"/>
                      <a:pt x="169" y="10"/>
                    </a:cubicBezTo>
                    <a:cubicBezTo>
                      <a:pt x="168" y="10"/>
                      <a:pt x="168" y="10"/>
                      <a:pt x="168" y="10"/>
                    </a:cubicBezTo>
                    <a:cubicBezTo>
                      <a:pt x="167" y="10"/>
                      <a:pt x="167" y="10"/>
                      <a:pt x="166" y="10"/>
                    </a:cubicBezTo>
                    <a:cubicBezTo>
                      <a:pt x="165" y="10"/>
                      <a:pt x="165" y="9"/>
                      <a:pt x="165" y="9"/>
                    </a:cubicBezTo>
                    <a:cubicBezTo>
                      <a:pt x="164" y="9"/>
                      <a:pt x="164" y="9"/>
                      <a:pt x="163" y="9"/>
                    </a:cubicBezTo>
                    <a:cubicBezTo>
                      <a:pt x="163" y="9"/>
                      <a:pt x="163" y="10"/>
                      <a:pt x="163" y="10"/>
                    </a:cubicBezTo>
                    <a:cubicBezTo>
                      <a:pt x="165" y="11"/>
                      <a:pt x="165" y="11"/>
                      <a:pt x="165" y="11"/>
                    </a:cubicBezTo>
                    <a:cubicBezTo>
                      <a:pt x="165" y="11"/>
                      <a:pt x="165" y="11"/>
                      <a:pt x="166" y="11"/>
                    </a:cubicBezTo>
                    <a:cubicBezTo>
                      <a:pt x="166" y="11"/>
                      <a:pt x="166" y="11"/>
                      <a:pt x="166" y="12"/>
                    </a:cubicBezTo>
                    <a:cubicBezTo>
                      <a:pt x="166" y="12"/>
                      <a:pt x="166" y="11"/>
                      <a:pt x="165" y="11"/>
                    </a:cubicBezTo>
                    <a:cubicBezTo>
                      <a:pt x="165" y="11"/>
                      <a:pt x="165" y="11"/>
                      <a:pt x="164" y="11"/>
                    </a:cubicBezTo>
                    <a:cubicBezTo>
                      <a:pt x="163" y="11"/>
                      <a:pt x="163" y="11"/>
                      <a:pt x="162" y="11"/>
                    </a:cubicBezTo>
                    <a:cubicBezTo>
                      <a:pt x="162" y="11"/>
                      <a:pt x="162" y="11"/>
                      <a:pt x="161" y="11"/>
                    </a:cubicBezTo>
                    <a:cubicBezTo>
                      <a:pt x="161" y="11"/>
                      <a:pt x="160" y="11"/>
                      <a:pt x="160" y="11"/>
                    </a:cubicBezTo>
                    <a:cubicBezTo>
                      <a:pt x="159" y="11"/>
                      <a:pt x="159" y="11"/>
                      <a:pt x="158" y="11"/>
                    </a:cubicBezTo>
                    <a:cubicBezTo>
                      <a:pt x="158" y="11"/>
                      <a:pt x="157" y="11"/>
                      <a:pt x="156" y="11"/>
                    </a:cubicBezTo>
                    <a:cubicBezTo>
                      <a:pt x="156" y="11"/>
                      <a:pt x="156" y="11"/>
                      <a:pt x="156" y="10"/>
                    </a:cubicBezTo>
                    <a:cubicBezTo>
                      <a:pt x="156" y="10"/>
                      <a:pt x="155" y="10"/>
                      <a:pt x="155" y="10"/>
                    </a:cubicBezTo>
                    <a:cubicBezTo>
                      <a:pt x="155" y="10"/>
                      <a:pt x="155" y="10"/>
                      <a:pt x="154" y="10"/>
                    </a:cubicBezTo>
                    <a:cubicBezTo>
                      <a:pt x="154" y="9"/>
                      <a:pt x="153" y="9"/>
                      <a:pt x="152" y="9"/>
                    </a:cubicBezTo>
                    <a:cubicBezTo>
                      <a:pt x="151" y="9"/>
                      <a:pt x="151" y="9"/>
                      <a:pt x="150" y="9"/>
                    </a:cubicBezTo>
                    <a:cubicBezTo>
                      <a:pt x="149" y="9"/>
                      <a:pt x="148" y="9"/>
                      <a:pt x="148" y="9"/>
                    </a:cubicBezTo>
                    <a:cubicBezTo>
                      <a:pt x="147" y="9"/>
                      <a:pt x="147" y="9"/>
                      <a:pt x="146" y="9"/>
                    </a:cubicBezTo>
                    <a:cubicBezTo>
                      <a:pt x="146" y="10"/>
                      <a:pt x="146" y="10"/>
                      <a:pt x="146" y="10"/>
                    </a:cubicBezTo>
                    <a:cubicBezTo>
                      <a:pt x="145" y="10"/>
                      <a:pt x="145" y="9"/>
                      <a:pt x="145" y="9"/>
                    </a:cubicBezTo>
                    <a:cubicBezTo>
                      <a:pt x="144" y="9"/>
                      <a:pt x="144" y="8"/>
                      <a:pt x="143" y="9"/>
                    </a:cubicBezTo>
                    <a:cubicBezTo>
                      <a:pt x="143" y="9"/>
                      <a:pt x="143" y="9"/>
                      <a:pt x="143" y="9"/>
                    </a:cubicBezTo>
                    <a:cubicBezTo>
                      <a:pt x="142" y="10"/>
                      <a:pt x="142" y="9"/>
                      <a:pt x="142" y="9"/>
                    </a:cubicBezTo>
                    <a:cubicBezTo>
                      <a:pt x="141" y="9"/>
                      <a:pt x="141" y="9"/>
                      <a:pt x="140" y="8"/>
                    </a:cubicBezTo>
                    <a:cubicBezTo>
                      <a:pt x="140" y="8"/>
                      <a:pt x="140" y="8"/>
                      <a:pt x="139" y="9"/>
                    </a:cubicBezTo>
                    <a:cubicBezTo>
                      <a:pt x="139" y="9"/>
                      <a:pt x="138" y="9"/>
                      <a:pt x="138" y="9"/>
                    </a:cubicBezTo>
                    <a:cubicBezTo>
                      <a:pt x="138" y="9"/>
                      <a:pt x="138" y="9"/>
                      <a:pt x="138" y="9"/>
                    </a:cubicBezTo>
                    <a:cubicBezTo>
                      <a:pt x="138" y="10"/>
                      <a:pt x="139" y="9"/>
                      <a:pt x="139" y="10"/>
                    </a:cubicBezTo>
                    <a:cubicBezTo>
                      <a:pt x="139" y="10"/>
                      <a:pt x="138" y="10"/>
                      <a:pt x="138" y="10"/>
                    </a:cubicBezTo>
                    <a:cubicBezTo>
                      <a:pt x="137" y="10"/>
                      <a:pt x="137" y="10"/>
                      <a:pt x="137" y="10"/>
                    </a:cubicBezTo>
                    <a:cubicBezTo>
                      <a:pt x="136" y="10"/>
                      <a:pt x="136" y="11"/>
                      <a:pt x="13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4" y="10"/>
                      <a:pt x="134" y="10"/>
                      <a:pt x="135" y="10"/>
                    </a:cubicBezTo>
                    <a:cubicBezTo>
                      <a:pt x="135" y="9"/>
                      <a:pt x="136" y="9"/>
                      <a:pt x="136" y="9"/>
                    </a:cubicBezTo>
                    <a:cubicBezTo>
                      <a:pt x="136" y="9"/>
                      <a:pt x="136" y="9"/>
                      <a:pt x="137" y="8"/>
                    </a:cubicBezTo>
                    <a:cubicBezTo>
                      <a:pt x="137" y="8"/>
                      <a:pt x="137" y="8"/>
                      <a:pt x="138" y="8"/>
                    </a:cubicBezTo>
                    <a:cubicBezTo>
                      <a:pt x="138" y="7"/>
                      <a:pt x="139" y="7"/>
                      <a:pt x="139" y="7"/>
                    </a:cubicBezTo>
                    <a:cubicBezTo>
                      <a:pt x="139" y="7"/>
                      <a:pt x="139" y="7"/>
                      <a:pt x="139" y="7"/>
                    </a:cubicBezTo>
                    <a:cubicBezTo>
                      <a:pt x="140" y="7"/>
                      <a:pt x="140" y="7"/>
                      <a:pt x="140" y="7"/>
                    </a:cubicBezTo>
                    <a:cubicBezTo>
                      <a:pt x="140" y="7"/>
                      <a:pt x="140" y="6"/>
                      <a:pt x="140" y="6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41" y="5"/>
                      <a:pt x="140" y="5"/>
                      <a:pt x="140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39" y="4"/>
                      <a:pt x="139" y="4"/>
                      <a:pt x="139" y="4"/>
                    </a:cubicBezTo>
                    <a:cubicBezTo>
                      <a:pt x="138" y="4"/>
                      <a:pt x="138" y="4"/>
                      <a:pt x="138" y="4"/>
                    </a:cubicBezTo>
                    <a:cubicBezTo>
                      <a:pt x="137" y="4"/>
                      <a:pt x="137" y="4"/>
                      <a:pt x="136" y="3"/>
                    </a:cubicBezTo>
                    <a:cubicBezTo>
                      <a:pt x="136" y="3"/>
                      <a:pt x="136" y="3"/>
                      <a:pt x="135" y="3"/>
                    </a:cubicBezTo>
                    <a:cubicBezTo>
                      <a:pt x="135" y="3"/>
                      <a:pt x="134" y="3"/>
                      <a:pt x="134" y="3"/>
                    </a:cubicBezTo>
                    <a:cubicBezTo>
                      <a:pt x="133" y="3"/>
                      <a:pt x="133" y="3"/>
                      <a:pt x="133" y="3"/>
                    </a:cubicBezTo>
                    <a:cubicBezTo>
                      <a:pt x="132" y="2"/>
                      <a:pt x="132" y="2"/>
                      <a:pt x="131" y="2"/>
                    </a:cubicBezTo>
                    <a:cubicBezTo>
                      <a:pt x="131" y="2"/>
                      <a:pt x="130" y="3"/>
                      <a:pt x="130" y="3"/>
                    </a:cubicBezTo>
                    <a:cubicBezTo>
                      <a:pt x="129" y="3"/>
                      <a:pt x="129" y="3"/>
                      <a:pt x="128" y="3"/>
                    </a:cubicBezTo>
                    <a:cubicBezTo>
                      <a:pt x="127" y="3"/>
                      <a:pt x="126" y="4"/>
                      <a:pt x="126" y="3"/>
                    </a:cubicBezTo>
                    <a:cubicBezTo>
                      <a:pt x="126" y="3"/>
                      <a:pt x="126" y="2"/>
                      <a:pt x="126" y="2"/>
                    </a:cubicBezTo>
                    <a:cubicBezTo>
                      <a:pt x="126" y="1"/>
                      <a:pt x="125" y="2"/>
                      <a:pt x="125" y="2"/>
                    </a:cubicBezTo>
                    <a:cubicBezTo>
                      <a:pt x="124" y="2"/>
                      <a:pt x="124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2" y="2"/>
                      <a:pt x="122" y="2"/>
                      <a:pt x="122" y="2"/>
                    </a:cubicBezTo>
                    <a:cubicBezTo>
                      <a:pt x="121" y="1"/>
                      <a:pt x="122" y="1"/>
                      <a:pt x="121" y="1"/>
                    </a:cubicBezTo>
                    <a:cubicBezTo>
                      <a:pt x="121" y="0"/>
                      <a:pt x="120" y="1"/>
                      <a:pt x="120" y="1"/>
                    </a:cubicBezTo>
                    <a:cubicBezTo>
                      <a:pt x="119" y="1"/>
                      <a:pt x="119" y="1"/>
                      <a:pt x="119" y="0"/>
                    </a:cubicBezTo>
                    <a:cubicBezTo>
                      <a:pt x="118" y="0"/>
                      <a:pt x="118" y="0"/>
                      <a:pt x="117" y="0"/>
                    </a:cubicBezTo>
                    <a:cubicBezTo>
                      <a:pt x="117" y="0"/>
                      <a:pt x="116" y="0"/>
                      <a:pt x="116" y="1"/>
                    </a:cubicBezTo>
                    <a:cubicBezTo>
                      <a:pt x="116" y="1"/>
                      <a:pt x="115" y="1"/>
                      <a:pt x="115" y="1"/>
                    </a:cubicBezTo>
                    <a:cubicBezTo>
                      <a:pt x="115" y="2"/>
                      <a:pt x="116" y="2"/>
                      <a:pt x="116" y="2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3" y="3"/>
                      <a:pt x="114" y="3"/>
                      <a:pt x="113" y="4"/>
                    </a:cubicBezTo>
                    <a:cubicBezTo>
                      <a:pt x="113" y="4"/>
                      <a:pt x="113" y="4"/>
                      <a:pt x="112" y="4"/>
                    </a:cubicBezTo>
                    <a:cubicBezTo>
                      <a:pt x="111" y="4"/>
                      <a:pt x="111" y="4"/>
                      <a:pt x="111" y="4"/>
                    </a:cubicBezTo>
                    <a:cubicBezTo>
                      <a:pt x="110" y="4"/>
                      <a:pt x="110" y="4"/>
                      <a:pt x="109" y="4"/>
                    </a:cubicBezTo>
                    <a:cubicBezTo>
                      <a:pt x="108" y="4"/>
                      <a:pt x="108" y="4"/>
                      <a:pt x="107" y="4"/>
                    </a:cubicBezTo>
                    <a:cubicBezTo>
                      <a:pt x="107" y="3"/>
                      <a:pt x="106" y="4"/>
                      <a:pt x="106" y="4"/>
                    </a:cubicBezTo>
                    <a:cubicBezTo>
                      <a:pt x="105" y="4"/>
                      <a:pt x="105" y="3"/>
                      <a:pt x="104" y="4"/>
                    </a:cubicBezTo>
                    <a:cubicBezTo>
                      <a:pt x="104" y="4"/>
                      <a:pt x="104" y="4"/>
                      <a:pt x="104" y="4"/>
                    </a:cubicBezTo>
                    <a:cubicBezTo>
                      <a:pt x="104" y="4"/>
                      <a:pt x="104" y="4"/>
                      <a:pt x="103" y="5"/>
                    </a:cubicBezTo>
                    <a:cubicBezTo>
                      <a:pt x="103" y="5"/>
                      <a:pt x="102" y="4"/>
                      <a:pt x="101" y="4"/>
                    </a:cubicBezTo>
                    <a:cubicBezTo>
                      <a:pt x="101" y="5"/>
                      <a:pt x="100" y="5"/>
                      <a:pt x="100" y="5"/>
                    </a:cubicBezTo>
                    <a:cubicBezTo>
                      <a:pt x="99" y="5"/>
                      <a:pt x="99" y="5"/>
                      <a:pt x="98" y="5"/>
                    </a:cubicBezTo>
                    <a:cubicBezTo>
                      <a:pt x="98" y="5"/>
                      <a:pt x="98" y="5"/>
                      <a:pt x="97" y="6"/>
                    </a:cubicBezTo>
                    <a:cubicBezTo>
                      <a:pt x="97" y="6"/>
                      <a:pt x="97" y="6"/>
                      <a:pt x="96" y="6"/>
                    </a:cubicBezTo>
                    <a:cubicBezTo>
                      <a:pt x="96" y="6"/>
                      <a:pt x="95" y="6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7"/>
                      <a:pt x="96" y="7"/>
                      <a:pt x="96" y="7"/>
                    </a:cubicBezTo>
                    <a:cubicBezTo>
                      <a:pt x="96" y="7"/>
                      <a:pt x="97" y="7"/>
                      <a:pt x="97" y="7"/>
                    </a:cubicBezTo>
                    <a:cubicBezTo>
                      <a:pt x="97" y="7"/>
                      <a:pt x="97" y="8"/>
                      <a:pt x="98" y="8"/>
                    </a:cubicBezTo>
                    <a:cubicBezTo>
                      <a:pt x="98" y="8"/>
                      <a:pt x="98" y="8"/>
                      <a:pt x="99" y="8"/>
                    </a:cubicBezTo>
                    <a:cubicBezTo>
                      <a:pt x="99" y="8"/>
                      <a:pt x="99" y="8"/>
                      <a:pt x="99" y="9"/>
                    </a:cubicBezTo>
                    <a:cubicBezTo>
                      <a:pt x="99" y="9"/>
                      <a:pt x="98" y="9"/>
                      <a:pt x="98" y="9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5" y="9"/>
                      <a:pt x="95" y="9"/>
                      <a:pt x="95" y="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3" y="9"/>
                      <a:pt x="93" y="9"/>
                      <a:pt x="93" y="9"/>
                    </a:cubicBezTo>
                    <a:cubicBezTo>
                      <a:pt x="92" y="9"/>
                      <a:pt x="92" y="9"/>
                      <a:pt x="91" y="9"/>
                    </a:cubicBezTo>
                    <a:cubicBezTo>
                      <a:pt x="90" y="9"/>
                      <a:pt x="90" y="9"/>
                      <a:pt x="89" y="9"/>
                    </a:cubicBezTo>
                    <a:cubicBezTo>
                      <a:pt x="89" y="9"/>
                      <a:pt x="89" y="9"/>
                      <a:pt x="88" y="9"/>
                    </a:cubicBezTo>
                    <a:cubicBezTo>
                      <a:pt x="88" y="9"/>
                      <a:pt x="88" y="10"/>
                      <a:pt x="89" y="10"/>
                    </a:cubicBezTo>
                    <a:cubicBezTo>
                      <a:pt x="89" y="11"/>
                      <a:pt x="89" y="10"/>
                      <a:pt x="90" y="11"/>
                    </a:cubicBezTo>
                    <a:cubicBezTo>
                      <a:pt x="90" y="11"/>
                      <a:pt x="90" y="11"/>
                      <a:pt x="90" y="12"/>
                    </a:cubicBezTo>
                    <a:cubicBezTo>
                      <a:pt x="90" y="12"/>
                      <a:pt x="91" y="12"/>
                      <a:pt x="91" y="12"/>
                    </a:cubicBezTo>
                    <a:cubicBezTo>
                      <a:pt x="91" y="12"/>
                      <a:pt x="92" y="12"/>
                      <a:pt x="92" y="12"/>
                    </a:cubicBezTo>
                    <a:cubicBezTo>
                      <a:pt x="92" y="12"/>
                      <a:pt x="93" y="12"/>
                      <a:pt x="93" y="12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3" y="12"/>
                      <a:pt x="94" y="12"/>
                    </a:cubicBezTo>
                    <a:cubicBezTo>
                      <a:pt x="94" y="13"/>
                      <a:pt x="94" y="12"/>
                      <a:pt x="95" y="13"/>
                    </a:cubicBezTo>
                    <a:cubicBezTo>
                      <a:pt x="95" y="13"/>
                      <a:pt x="95" y="13"/>
                      <a:pt x="95" y="13"/>
                    </a:cubicBezTo>
                    <a:cubicBezTo>
                      <a:pt x="96" y="13"/>
                      <a:pt x="97" y="13"/>
                      <a:pt x="97" y="13"/>
                    </a:cubicBezTo>
                    <a:cubicBezTo>
                      <a:pt x="96" y="14"/>
                      <a:pt x="96" y="13"/>
                      <a:pt x="95" y="14"/>
                    </a:cubicBezTo>
                    <a:cubicBezTo>
                      <a:pt x="95" y="14"/>
                      <a:pt x="94" y="13"/>
                      <a:pt x="94" y="14"/>
                    </a:cubicBezTo>
                    <a:cubicBezTo>
                      <a:pt x="94" y="14"/>
                      <a:pt x="93" y="14"/>
                      <a:pt x="93" y="14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3"/>
                      <a:pt x="90" y="13"/>
                      <a:pt x="90" y="13"/>
                    </a:cubicBezTo>
                    <a:cubicBezTo>
                      <a:pt x="90" y="13"/>
                      <a:pt x="89" y="13"/>
                      <a:pt x="89" y="13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3"/>
                      <a:pt x="87" y="13"/>
                      <a:pt x="86" y="13"/>
                    </a:cubicBezTo>
                    <a:cubicBezTo>
                      <a:pt x="86" y="14"/>
                      <a:pt x="86" y="13"/>
                      <a:pt x="85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3" y="13"/>
                      <a:pt x="84" y="13"/>
                      <a:pt x="84" y="14"/>
                    </a:cubicBezTo>
                    <a:cubicBezTo>
                      <a:pt x="84" y="14"/>
                      <a:pt x="84" y="14"/>
                      <a:pt x="85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7" y="14"/>
                      <a:pt x="87" y="14"/>
                      <a:pt x="88" y="14"/>
                    </a:cubicBezTo>
                    <a:cubicBezTo>
                      <a:pt x="88" y="14"/>
                      <a:pt x="88" y="14"/>
                      <a:pt x="88" y="15"/>
                    </a:cubicBezTo>
                    <a:cubicBezTo>
                      <a:pt x="88" y="15"/>
                      <a:pt x="89" y="15"/>
                      <a:pt x="89" y="15"/>
                    </a:cubicBezTo>
                    <a:cubicBezTo>
                      <a:pt x="89" y="15"/>
                      <a:pt x="89" y="15"/>
                      <a:pt x="89" y="15"/>
                    </a:cubicBezTo>
                    <a:cubicBezTo>
                      <a:pt x="89" y="16"/>
                      <a:pt x="89" y="15"/>
                      <a:pt x="88" y="15"/>
                    </a:cubicBezTo>
                    <a:cubicBezTo>
                      <a:pt x="88" y="15"/>
                      <a:pt x="88" y="15"/>
                      <a:pt x="87" y="15"/>
                    </a:cubicBezTo>
                    <a:cubicBezTo>
                      <a:pt x="87" y="15"/>
                      <a:pt x="87" y="15"/>
                      <a:pt x="87" y="15"/>
                    </a:cubicBezTo>
                    <a:cubicBezTo>
                      <a:pt x="87" y="15"/>
                      <a:pt x="86" y="15"/>
                      <a:pt x="86" y="15"/>
                    </a:cubicBezTo>
                    <a:cubicBezTo>
                      <a:pt x="86" y="15"/>
                      <a:pt x="85" y="15"/>
                      <a:pt x="85" y="15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5"/>
                      <a:pt x="83" y="15"/>
                      <a:pt x="83" y="14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3"/>
                      <a:pt x="81" y="12"/>
                      <a:pt x="81" y="12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81" y="11"/>
                      <a:pt x="81" y="11"/>
                      <a:pt x="80" y="11"/>
                    </a:cubicBezTo>
                    <a:cubicBezTo>
                      <a:pt x="80" y="11"/>
                      <a:pt x="79" y="11"/>
                      <a:pt x="79" y="11"/>
                    </a:cubicBezTo>
                    <a:cubicBezTo>
                      <a:pt x="79" y="11"/>
                      <a:pt x="79" y="11"/>
                      <a:pt x="80" y="11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0" y="13"/>
                      <a:pt x="80" y="13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9" y="13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5"/>
                      <a:pt x="81" y="15"/>
                      <a:pt x="81" y="16"/>
                    </a:cubicBezTo>
                    <a:cubicBezTo>
                      <a:pt x="82" y="16"/>
                      <a:pt x="82" y="16"/>
                      <a:pt x="82" y="16"/>
                    </a:cubicBezTo>
                    <a:cubicBezTo>
                      <a:pt x="82" y="17"/>
                      <a:pt x="82" y="17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2" y="18"/>
                      <a:pt x="82" y="18"/>
                      <a:pt x="82" y="18"/>
                    </a:cubicBezTo>
                    <a:cubicBezTo>
                      <a:pt x="83" y="18"/>
                      <a:pt x="83" y="18"/>
                      <a:pt x="83" y="19"/>
                    </a:cubicBezTo>
                    <a:cubicBezTo>
                      <a:pt x="83" y="19"/>
                      <a:pt x="83" y="19"/>
                      <a:pt x="83" y="20"/>
                    </a:cubicBezTo>
                    <a:cubicBezTo>
                      <a:pt x="84" y="20"/>
                      <a:pt x="84" y="20"/>
                      <a:pt x="85" y="20"/>
                    </a:cubicBezTo>
                    <a:cubicBezTo>
                      <a:pt x="85" y="20"/>
                      <a:pt x="85" y="20"/>
                      <a:pt x="86" y="20"/>
                    </a:cubicBezTo>
                    <a:cubicBezTo>
                      <a:pt x="86" y="20"/>
                      <a:pt x="86" y="20"/>
                      <a:pt x="87" y="20"/>
                    </a:cubicBezTo>
                    <a:cubicBezTo>
                      <a:pt x="87" y="20"/>
                      <a:pt x="87" y="19"/>
                      <a:pt x="87" y="19"/>
                    </a:cubicBezTo>
                    <a:cubicBezTo>
                      <a:pt x="88" y="19"/>
                      <a:pt x="88" y="20"/>
                      <a:pt x="89" y="20"/>
                    </a:cubicBezTo>
                    <a:cubicBezTo>
                      <a:pt x="89" y="20"/>
                      <a:pt x="89" y="20"/>
                      <a:pt x="89" y="20"/>
                    </a:cubicBezTo>
                    <a:cubicBezTo>
                      <a:pt x="90" y="20"/>
                      <a:pt x="90" y="20"/>
                      <a:pt x="90" y="20"/>
                    </a:cubicBezTo>
                    <a:cubicBezTo>
                      <a:pt x="90" y="20"/>
                      <a:pt x="91" y="20"/>
                      <a:pt x="91" y="21"/>
                    </a:cubicBezTo>
                    <a:cubicBezTo>
                      <a:pt x="91" y="21"/>
                      <a:pt x="92" y="21"/>
                      <a:pt x="92" y="21"/>
                    </a:cubicBezTo>
                    <a:cubicBezTo>
                      <a:pt x="93" y="22"/>
                      <a:pt x="92" y="22"/>
                      <a:pt x="93" y="23"/>
                    </a:cubicBezTo>
                    <a:cubicBezTo>
                      <a:pt x="93" y="23"/>
                      <a:pt x="93" y="23"/>
                      <a:pt x="93" y="23"/>
                    </a:cubicBezTo>
                    <a:cubicBezTo>
                      <a:pt x="94" y="23"/>
                      <a:pt x="94" y="23"/>
                      <a:pt x="94" y="24"/>
                    </a:cubicBezTo>
                    <a:cubicBezTo>
                      <a:pt x="94" y="24"/>
                      <a:pt x="94" y="24"/>
                      <a:pt x="93" y="24"/>
                    </a:cubicBezTo>
                    <a:cubicBezTo>
                      <a:pt x="93" y="24"/>
                      <a:pt x="93" y="24"/>
                      <a:pt x="92" y="24"/>
                    </a:cubicBezTo>
                    <a:cubicBezTo>
                      <a:pt x="92" y="24"/>
                      <a:pt x="92" y="23"/>
                      <a:pt x="92" y="23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0" y="21"/>
                    </a:cubicBezTo>
                    <a:cubicBezTo>
                      <a:pt x="90" y="21"/>
                      <a:pt x="90" y="21"/>
                      <a:pt x="89" y="21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0"/>
                      <a:pt x="88" y="21"/>
                      <a:pt x="87" y="21"/>
                    </a:cubicBezTo>
                    <a:cubicBezTo>
                      <a:pt x="87" y="21"/>
                      <a:pt x="87" y="21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5" y="21"/>
                      <a:pt x="85" y="21"/>
                      <a:pt x="85" y="22"/>
                    </a:cubicBezTo>
                    <a:cubicBezTo>
                      <a:pt x="85" y="22"/>
                      <a:pt x="86" y="22"/>
                      <a:pt x="86" y="22"/>
                    </a:cubicBezTo>
                    <a:cubicBezTo>
                      <a:pt x="87" y="23"/>
                      <a:pt x="86" y="23"/>
                      <a:pt x="86" y="23"/>
                    </a:cubicBezTo>
                    <a:cubicBezTo>
                      <a:pt x="86" y="24"/>
                      <a:pt x="86" y="24"/>
                      <a:pt x="87" y="24"/>
                    </a:cubicBezTo>
                    <a:cubicBezTo>
                      <a:pt x="87" y="24"/>
                      <a:pt x="87" y="25"/>
                      <a:pt x="86" y="25"/>
                    </a:cubicBezTo>
                    <a:cubicBezTo>
                      <a:pt x="86" y="25"/>
                      <a:pt x="86" y="25"/>
                      <a:pt x="86" y="26"/>
                    </a:cubicBezTo>
                    <a:cubicBezTo>
                      <a:pt x="86" y="26"/>
                      <a:pt x="85" y="26"/>
                      <a:pt x="85" y="26"/>
                    </a:cubicBezTo>
                    <a:cubicBezTo>
                      <a:pt x="85" y="26"/>
                      <a:pt x="85" y="27"/>
                      <a:pt x="84" y="27"/>
                    </a:cubicBezTo>
                    <a:cubicBezTo>
                      <a:pt x="84" y="27"/>
                      <a:pt x="83" y="27"/>
                      <a:pt x="83" y="27"/>
                    </a:cubicBezTo>
                    <a:cubicBezTo>
                      <a:pt x="82" y="27"/>
                      <a:pt x="82" y="27"/>
                      <a:pt x="81" y="27"/>
                    </a:cubicBezTo>
                    <a:cubicBezTo>
                      <a:pt x="80" y="26"/>
                      <a:pt x="80" y="27"/>
                      <a:pt x="79" y="26"/>
                    </a:cubicBezTo>
                    <a:cubicBezTo>
                      <a:pt x="79" y="26"/>
                      <a:pt x="79" y="26"/>
                      <a:pt x="78" y="26"/>
                    </a:cubicBezTo>
                    <a:cubicBezTo>
                      <a:pt x="78" y="26"/>
                      <a:pt x="78" y="26"/>
                      <a:pt x="78" y="25"/>
                    </a:cubicBezTo>
                    <a:cubicBezTo>
                      <a:pt x="77" y="25"/>
                      <a:pt x="78" y="25"/>
                      <a:pt x="79" y="25"/>
                    </a:cubicBezTo>
                    <a:cubicBezTo>
                      <a:pt x="79" y="25"/>
                      <a:pt x="79" y="26"/>
                      <a:pt x="79" y="26"/>
                    </a:cubicBezTo>
                    <a:cubicBezTo>
                      <a:pt x="80" y="26"/>
                      <a:pt x="80" y="26"/>
                      <a:pt x="80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2" y="26"/>
                      <a:pt x="82" y="26"/>
                      <a:pt x="82" y="26"/>
                    </a:cubicBezTo>
                    <a:cubicBezTo>
                      <a:pt x="83" y="26"/>
                      <a:pt x="82" y="25"/>
                      <a:pt x="83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4" y="23"/>
                      <a:pt x="84" y="23"/>
                      <a:pt x="84" y="22"/>
                    </a:cubicBezTo>
                    <a:cubicBezTo>
                      <a:pt x="83" y="22"/>
                      <a:pt x="84" y="21"/>
                      <a:pt x="84" y="21"/>
                    </a:cubicBezTo>
                    <a:cubicBezTo>
                      <a:pt x="83" y="21"/>
                      <a:pt x="83" y="21"/>
                      <a:pt x="83" y="21"/>
                    </a:cubicBezTo>
                    <a:cubicBezTo>
                      <a:pt x="82" y="21"/>
                      <a:pt x="82" y="21"/>
                      <a:pt x="82" y="20"/>
                    </a:cubicBezTo>
                    <a:cubicBezTo>
                      <a:pt x="81" y="20"/>
                      <a:pt x="81" y="20"/>
                      <a:pt x="81" y="19"/>
                    </a:cubicBezTo>
                    <a:cubicBezTo>
                      <a:pt x="81" y="19"/>
                      <a:pt x="81" y="19"/>
                      <a:pt x="80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5"/>
                      <a:pt x="78" y="15"/>
                      <a:pt x="78" y="15"/>
                    </a:cubicBezTo>
                    <a:cubicBezTo>
                      <a:pt x="78" y="15"/>
                      <a:pt x="78" y="15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3"/>
                    </a:cubicBezTo>
                    <a:cubicBezTo>
                      <a:pt x="77" y="13"/>
                      <a:pt x="77" y="13"/>
                      <a:pt x="77" y="12"/>
                    </a:cubicBezTo>
                    <a:cubicBezTo>
                      <a:pt x="76" y="12"/>
                      <a:pt x="76" y="12"/>
                      <a:pt x="76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1"/>
                      <a:pt x="74" y="11"/>
                      <a:pt x="73" y="11"/>
                    </a:cubicBezTo>
                    <a:cubicBezTo>
                      <a:pt x="73" y="11"/>
                      <a:pt x="73" y="11"/>
                      <a:pt x="72" y="11"/>
                    </a:cubicBezTo>
                    <a:cubicBezTo>
                      <a:pt x="72" y="11"/>
                      <a:pt x="72" y="11"/>
                      <a:pt x="71" y="11"/>
                    </a:cubicBezTo>
                    <a:cubicBezTo>
                      <a:pt x="71" y="11"/>
                      <a:pt x="70" y="11"/>
                      <a:pt x="70" y="11"/>
                    </a:cubicBezTo>
                    <a:cubicBezTo>
                      <a:pt x="70" y="11"/>
                      <a:pt x="69" y="11"/>
                      <a:pt x="69" y="11"/>
                    </a:cubicBezTo>
                    <a:cubicBezTo>
                      <a:pt x="69" y="12"/>
                      <a:pt x="70" y="12"/>
                      <a:pt x="70" y="13"/>
                    </a:cubicBezTo>
                    <a:cubicBezTo>
                      <a:pt x="70" y="13"/>
                      <a:pt x="70" y="13"/>
                      <a:pt x="69" y="14"/>
                    </a:cubicBezTo>
                    <a:cubicBezTo>
                      <a:pt x="69" y="14"/>
                      <a:pt x="69" y="14"/>
                      <a:pt x="68" y="14"/>
                    </a:cubicBezTo>
                    <a:cubicBezTo>
                      <a:pt x="68" y="14"/>
                      <a:pt x="68" y="14"/>
                      <a:pt x="68" y="14"/>
                    </a:cubicBezTo>
                    <a:cubicBezTo>
                      <a:pt x="67" y="15"/>
                      <a:pt x="68" y="15"/>
                      <a:pt x="68" y="15"/>
                    </a:cubicBezTo>
                    <a:cubicBezTo>
                      <a:pt x="68" y="16"/>
                      <a:pt x="69" y="15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3" y="19"/>
                      <a:pt x="73" y="20"/>
                      <a:pt x="73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5" y="20"/>
                      <a:pt x="75" y="20"/>
                      <a:pt x="75" y="21"/>
                    </a:cubicBezTo>
                    <a:cubicBezTo>
                      <a:pt x="75" y="21"/>
                      <a:pt x="75" y="21"/>
                      <a:pt x="75" y="22"/>
                    </a:cubicBezTo>
                    <a:cubicBezTo>
                      <a:pt x="75" y="22"/>
                      <a:pt x="74" y="22"/>
                      <a:pt x="74" y="22"/>
                    </a:cubicBezTo>
                    <a:cubicBezTo>
                      <a:pt x="74" y="22"/>
                      <a:pt x="74" y="21"/>
                      <a:pt x="73" y="21"/>
                    </a:cubicBezTo>
                    <a:cubicBezTo>
                      <a:pt x="73" y="21"/>
                      <a:pt x="72" y="21"/>
                      <a:pt x="72" y="21"/>
                    </a:cubicBezTo>
                    <a:cubicBezTo>
                      <a:pt x="71" y="21"/>
                      <a:pt x="71" y="21"/>
                      <a:pt x="70" y="21"/>
                    </a:cubicBezTo>
                    <a:cubicBezTo>
                      <a:pt x="69" y="20"/>
                      <a:pt x="69" y="20"/>
                      <a:pt x="68" y="20"/>
                    </a:cubicBezTo>
                    <a:cubicBezTo>
                      <a:pt x="68" y="20"/>
                      <a:pt x="68" y="20"/>
                      <a:pt x="67" y="20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5" y="19"/>
                      <a:pt x="65" y="19"/>
                      <a:pt x="64" y="19"/>
                    </a:cubicBezTo>
                    <a:cubicBezTo>
                      <a:pt x="63" y="19"/>
                      <a:pt x="63" y="18"/>
                      <a:pt x="62" y="18"/>
                    </a:cubicBezTo>
                    <a:cubicBezTo>
                      <a:pt x="62" y="18"/>
                      <a:pt x="61" y="18"/>
                      <a:pt x="61" y="18"/>
                    </a:cubicBezTo>
                    <a:cubicBezTo>
                      <a:pt x="60" y="18"/>
                      <a:pt x="60" y="18"/>
                      <a:pt x="59" y="18"/>
                    </a:cubicBezTo>
                    <a:cubicBezTo>
                      <a:pt x="59" y="18"/>
                      <a:pt x="58" y="18"/>
                      <a:pt x="58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9" y="20"/>
                      <a:pt x="59" y="19"/>
                      <a:pt x="59" y="20"/>
                    </a:cubicBezTo>
                    <a:cubicBezTo>
                      <a:pt x="60" y="20"/>
                      <a:pt x="60" y="20"/>
                      <a:pt x="6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8" y="21"/>
                      <a:pt x="58" y="22"/>
                      <a:pt x="58" y="22"/>
                    </a:cubicBezTo>
                    <a:cubicBezTo>
                      <a:pt x="58" y="22"/>
                      <a:pt x="58" y="21"/>
                      <a:pt x="57" y="21"/>
                    </a:cubicBezTo>
                    <a:cubicBezTo>
                      <a:pt x="57" y="21"/>
                      <a:pt x="57" y="20"/>
                      <a:pt x="56" y="20"/>
                    </a:cubicBezTo>
                    <a:cubicBezTo>
                      <a:pt x="56" y="20"/>
                      <a:pt x="56" y="20"/>
                      <a:pt x="56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4" y="21"/>
                      <a:pt x="54" y="21"/>
                      <a:pt x="53" y="21"/>
                    </a:cubicBezTo>
                    <a:cubicBezTo>
                      <a:pt x="53" y="21"/>
                      <a:pt x="52" y="21"/>
                      <a:pt x="52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1"/>
                      <a:pt x="48" y="21"/>
                      <a:pt x="47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0"/>
                      <a:pt x="46" y="21"/>
                      <a:pt x="45" y="21"/>
                    </a:cubicBezTo>
                    <a:cubicBezTo>
                      <a:pt x="45" y="21"/>
                      <a:pt x="44" y="21"/>
                      <a:pt x="44" y="21"/>
                    </a:cubicBezTo>
                    <a:cubicBezTo>
                      <a:pt x="44" y="21"/>
                      <a:pt x="43" y="21"/>
                      <a:pt x="43" y="21"/>
                    </a:cubicBezTo>
                    <a:cubicBezTo>
                      <a:pt x="43" y="22"/>
                      <a:pt x="42" y="22"/>
                      <a:pt x="42" y="22"/>
                    </a:cubicBezTo>
                    <a:cubicBezTo>
                      <a:pt x="41" y="22"/>
                      <a:pt x="41" y="22"/>
                      <a:pt x="40" y="22"/>
                    </a:cubicBezTo>
                    <a:cubicBezTo>
                      <a:pt x="40" y="23"/>
                      <a:pt x="40" y="23"/>
                      <a:pt x="39" y="23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6" y="25"/>
                      <a:pt x="35" y="25"/>
                      <a:pt x="35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3"/>
                      <a:pt x="33" y="23"/>
                    </a:cubicBezTo>
                    <a:cubicBezTo>
                      <a:pt x="34" y="23"/>
                      <a:pt x="34" y="24"/>
                      <a:pt x="35" y="23"/>
                    </a:cubicBezTo>
                    <a:cubicBezTo>
                      <a:pt x="35" y="23"/>
                      <a:pt x="35" y="23"/>
                      <a:pt x="35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1"/>
                      <a:pt x="33" y="21"/>
                      <a:pt x="32" y="21"/>
                    </a:cubicBezTo>
                    <a:cubicBezTo>
                      <a:pt x="32" y="21"/>
                      <a:pt x="32" y="21"/>
                      <a:pt x="31" y="21"/>
                    </a:cubicBezTo>
                    <a:cubicBezTo>
                      <a:pt x="30" y="21"/>
                      <a:pt x="30" y="21"/>
                      <a:pt x="29" y="21"/>
                    </a:cubicBezTo>
                    <a:cubicBezTo>
                      <a:pt x="29" y="21"/>
                      <a:pt x="29" y="21"/>
                      <a:pt x="28" y="21"/>
                    </a:cubicBezTo>
                    <a:cubicBezTo>
                      <a:pt x="28" y="21"/>
                      <a:pt x="29" y="21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0" y="22"/>
                      <a:pt x="30" y="23"/>
                      <a:pt x="30" y="23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6"/>
                      <a:pt x="31" y="26"/>
                      <a:pt x="31" y="26"/>
                    </a:cubicBezTo>
                    <a:cubicBezTo>
                      <a:pt x="31" y="27"/>
                      <a:pt x="32" y="27"/>
                      <a:pt x="32" y="27"/>
                    </a:cubicBezTo>
                    <a:cubicBezTo>
                      <a:pt x="31" y="28"/>
                      <a:pt x="31" y="27"/>
                      <a:pt x="30" y="27"/>
                    </a:cubicBezTo>
                    <a:cubicBezTo>
                      <a:pt x="30" y="27"/>
                      <a:pt x="30" y="27"/>
                      <a:pt x="29" y="27"/>
                    </a:cubicBezTo>
                    <a:cubicBezTo>
                      <a:pt x="29" y="27"/>
                      <a:pt x="28" y="27"/>
                      <a:pt x="28" y="26"/>
                    </a:cubicBezTo>
                    <a:cubicBezTo>
                      <a:pt x="27" y="26"/>
                      <a:pt x="27" y="27"/>
                      <a:pt x="26" y="26"/>
                    </a:cubicBezTo>
                    <a:cubicBezTo>
                      <a:pt x="26" y="26"/>
                      <a:pt x="26" y="26"/>
                      <a:pt x="26" y="25"/>
                    </a:cubicBezTo>
                    <a:cubicBezTo>
                      <a:pt x="26" y="25"/>
                      <a:pt x="25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3" y="23"/>
                      <a:pt x="23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1"/>
                      <a:pt x="17" y="21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12" y="20"/>
                      <a:pt x="12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8" y="19"/>
                      <a:pt x="8" y="19"/>
                      <a:pt x="8" y="18"/>
                    </a:cubicBezTo>
                    <a:cubicBezTo>
                      <a:pt x="8" y="18"/>
                      <a:pt x="8" y="18"/>
                      <a:pt x="7" y="18"/>
                    </a:cubicBezTo>
                    <a:cubicBezTo>
                      <a:pt x="7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5" y="18"/>
                    </a:cubicBezTo>
                    <a:cubicBezTo>
                      <a:pt x="5" y="18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1" y="20"/>
                    </a:cubicBezTo>
                    <a:cubicBezTo>
                      <a:pt x="1" y="21"/>
                      <a:pt x="1" y="21"/>
                      <a:pt x="0" y="21"/>
                    </a:cubicBezTo>
                    <a:cubicBezTo>
                      <a:pt x="0" y="21"/>
                      <a:pt x="0" y="22"/>
                      <a:pt x="1" y="22"/>
                    </a:cubicBezTo>
                    <a:cubicBezTo>
                      <a:pt x="1" y="23"/>
                      <a:pt x="2" y="22"/>
                      <a:pt x="2" y="22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3" y="25"/>
                      <a:pt x="2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1"/>
                      <a:pt x="5" y="32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4"/>
                      <a:pt x="6" y="34"/>
                      <a:pt x="7" y="34"/>
                    </a:cubicBezTo>
                    <a:cubicBezTo>
                      <a:pt x="7" y="34"/>
                      <a:pt x="7" y="34"/>
                      <a:pt x="8" y="34"/>
                    </a:cubicBezTo>
                    <a:cubicBezTo>
                      <a:pt x="8" y="34"/>
                      <a:pt x="8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6"/>
                    </a:cubicBezTo>
                    <a:cubicBezTo>
                      <a:pt x="9" y="36"/>
                      <a:pt x="9" y="36"/>
                      <a:pt x="9" y="37"/>
                    </a:cubicBezTo>
                    <a:cubicBezTo>
                      <a:pt x="9" y="37"/>
                      <a:pt x="8" y="37"/>
                      <a:pt x="8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9"/>
                      <a:pt x="7" y="39"/>
                      <a:pt x="6" y="39"/>
                    </a:cubicBezTo>
                    <a:cubicBezTo>
                      <a:pt x="6" y="39"/>
                      <a:pt x="6" y="40"/>
                      <a:pt x="5" y="40"/>
                    </a:cubicBezTo>
                    <a:cubicBezTo>
                      <a:pt x="5" y="40"/>
                      <a:pt x="5" y="40"/>
                      <a:pt x="4" y="40"/>
                    </a:cubicBezTo>
                    <a:cubicBezTo>
                      <a:pt x="4" y="40"/>
                      <a:pt x="4" y="40"/>
                      <a:pt x="4" y="41"/>
                    </a:cubicBezTo>
                    <a:cubicBezTo>
                      <a:pt x="4" y="41"/>
                      <a:pt x="4" y="41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2"/>
                    </a:cubicBezTo>
                    <a:cubicBezTo>
                      <a:pt x="5" y="42"/>
                      <a:pt x="5" y="42"/>
                      <a:pt x="6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8" y="42"/>
                      <a:pt x="8" y="42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9" y="44"/>
                      <a:pt x="8" y="43"/>
                      <a:pt x="8" y="43"/>
                    </a:cubicBezTo>
                    <a:cubicBezTo>
                      <a:pt x="7" y="43"/>
                      <a:pt x="7" y="43"/>
                      <a:pt x="6" y="43"/>
                    </a:cubicBezTo>
                    <a:cubicBezTo>
                      <a:pt x="6" y="43"/>
                      <a:pt x="6" y="43"/>
                      <a:pt x="5" y="44"/>
                    </a:cubicBezTo>
                    <a:cubicBezTo>
                      <a:pt x="5" y="44"/>
                      <a:pt x="5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3" y="47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4" y="49"/>
                      <a:pt x="3" y="49"/>
                    </a:cubicBezTo>
                    <a:cubicBezTo>
                      <a:pt x="3" y="49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1"/>
                      <a:pt x="2" y="51"/>
                      <a:pt x="2" y="52"/>
                    </a:cubicBezTo>
                    <a:cubicBezTo>
                      <a:pt x="2" y="52"/>
                      <a:pt x="2" y="53"/>
                      <a:pt x="3" y="53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3" y="55"/>
                      <a:pt x="3" y="55"/>
                      <a:pt x="4" y="55"/>
                    </a:cubicBezTo>
                    <a:cubicBezTo>
                      <a:pt x="4" y="56"/>
                      <a:pt x="4" y="55"/>
                      <a:pt x="4" y="55"/>
                    </a:cubicBezTo>
                    <a:cubicBezTo>
                      <a:pt x="5" y="55"/>
                      <a:pt x="5" y="55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8"/>
                      <a:pt x="9" y="57"/>
                      <a:pt x="9" y="58"/>
                    </a:cubicBezTo>
                    <a:cubicBezTo>
                      <a:pt x="9" y="58"/>
                      <a:pt x="9" y="58"/>
                      <a:pt x="10" y="59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0" y="60"/>
                      <a:pt x="9" y="60"/>
                      <a:pt x="10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1" y="61"/>
                      <a:pt x="11" y="61"/>
                      <a:pt x="11" y="62"/>
                    </a:cubicBezTo>
                    <a:cubicBezTo>
                      <a:pt x="11" y="62"/>
                      <a:pt x="12" y="62"/>
                      <a:pt x="12" y="63"/>
                    </a:cubicBezTo>
                    <a:cubicBezTo>
                      <a:pt x="12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0" y="63"/>
                    </a:cubicBezTo>
                    <a:cubicBezTo>
                      <a:pt x="10" y="63"/>
                      <a:pt x="11" y="63"/>
                      <a:pt x="10" y="64"/>
                    </a:cubicBezTo>
                    <a:cubicBezTo>
                      <a:pt x="10" y="64"/>
                      <a:pt x="10" y="64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6"/>
                      <a:pt x="10" y="66"/>
                      <a:pt x="11" y="66"/>
                    </a:cubicBezTo>
                    <a:cubicBezTo>
                      <a:pt x="11" y="66"/>
                      <a:pt x="11" y="66"/>
                      <a:pt x="12" y="66"/>
                    </a:cubicBezTo>
                    <a:cubicBezTo>
                      <a:pt x="12" y="66"/>
                      <a:pt x="12" y="65"/>
                      <a:pt x="13" y="65"/>
                    </a:cubicBezTo>
                    <a:cubicBezTo>
                      <a:pt x="13" y="65"/>
                      <a:pt x="13" y="65"/>
                      <a:pt x="14" y="65"/>
                    </a:cubicBezTo>
                    <a:cubicBezTo>
                      <a:pt x="15" y="65"/>
                      <a:pt x="15" y="65"/>
                      <a:pt x="16" y="65"/>
                    </a:cubicBezTo>
                    <a:cubicBezTo>
                      <a:pt x="16" y="65"/>
                      <a:pt x="16" y="65"/>
                      <a:pt x="16" y="66"/>
                    </a:cubicBezTo>
                    <a:cubicBezTo>
                      <a:pt x="17" y="66"/>
                      <a:pt x="16" y="67"/>
                      <a:pt x="17" y="67"/>
                    </a:cubicBezTo>
                    <a:cubicBezTo>
                      <a:pt x="17" y="68"/>
                      <a:pt x="17" y="68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20" y="69"/>
                      <a:pt x="20" y="70"/>
                      <a:pt x="21" y="70"/>
                    </a:cubicBezTo>
                    <a:cubicBezTo>
                      <a:pt x="21" y="70"/>
                      <a:pt x="21" y="71"/>
                      <a:pt x="21" y="71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2"/>
                      <a:pt x="23" y="72"/>
                      <a:pt x="24" y="72"/>
                    </a:cubicBezTo>
                    <a:cubicBezTo>
                      <a:pt x="24" y="72"/>
                      <a:pt x="25" y="72"/>
                      <a:pt x="2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7" y="71"/>
                      <a:pt x="27" y="71"/>
                      <a:pt x="27" y="71"/>
                    </a:cubicBezTo>
                    <a:cubicBezTo>
                      <a:pt x="28" y="71"/>
                      <a:pt x="28" y="71"/>
                      <a:pt x="28" y="71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30" y="72"/>
                      <a:pt x="29" y="73"/>
                      <a:pt x="30" y="73"/>
                    </a:cubicBezTo>
                    <a:cubicBezTo>
                      <a:pt x="30" y="73"/>
                      <a:pt x="31" y="73"/>
                      <a:pt x="31" y="73"/>
                    </a:cubicBezTo>
                    <a:cubicBezTo>
                      <a:pt x="32" y="73"/>
                      <a:pt x="32" y="72"/>
                      <a:pt x="33" y="72"/>
                    </a:cubicBezTo>
                    <a:cubicBezTo>
                      <a:pt x="33" y="72"/>
                      <a:pt x="34" y="72"/>
                      <a:pt x="34" y="72"/>
                    </a:cubicBezTo>
                    <a:cubicBezTo>
                      <a:pt x="34" y="73"/>
                      <a:pt x="35" y="73"/>
                      <a:pt x="35" y="73"/>
                    </a:cubicBezTo>
                    <a:cubicBezTo>
                      <a:pt x="36" y="73"/>
                      <a:pt x="36" y="73"/>
                      <a:pt x="36" y="73"/>
                    </a:cubicBezTo>
                    <a:cubicBezTo>
                      <a:pt x="37" y="74"/>
                      <a:pt x="37" y="74"/>
                      <a:pt x="36" y="75"/>
                    </a:cubicBezTo>
                    <a:cubicBezTo>
                      <a:pt x="36" y="75"/>
                      <a:pt x="35" y="75"/>
                      <a:pt x="35" y="75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4" y="77"/>
                    </a:cubicBezTo>
                    <a:cubicBezTo>
                      <a:pt x="34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3" y="81"/>
                      <a:pt x="32" y="82"/>
                    </a:cubicBezTo>
                    <a:cubicBezTo>
                      <a:pt x="32" y="82"/>
                      <a:pt x="33" y="82"/>
                      <a:pt x="32" y="82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1" y="83"/>
                      <a:pt x="31" y="83"/>
                    </a:cubicBezTo>
                    <a:cubicBezTo>
                      <a:pt x="31" y="83"/>
                      <a:pt x="31" y="84"/>
                      <a:pt x="31" y="84"/>
                    </a:cubicBezTo>
                    <a:cubicBezTo>
                      <a:pt x="31" y="84"/>
                      <a:pt x="32" y="84"/>
                      <a:pt x="32" y="84"/>
                    </a:cubicBezTo>
                    <a:cubicBezTo>
                      <a:pt x="32" y="85"/>
                      <a:pt x="32" y="85"/>
                      <a:pt x="33" y="85"/>
                    </a:cubicBezTo>
                    <a:cubicBezTo>
                      <a:pt x="33" y="85"/>
                      <a:pt x="33" y="85"/>
                      <a:pt x="34" y="85"/>
                    </a:cubicBezTo>
                    <a:cubicBezTo>
                      <a:pt x="34" y="85"/>
                      <a:pt x="34" y="85"/>
                      <a:pt x="34" y="86"/>
                    </a:cubicBezTo>
                    <a:cubicBezTo>
                      <a:pt x="35" y="86"/>
                      <a:pt x="35" y="86"/>
                      <a:pt x="36" y="86"/>
                    </a:cubicBezTo>
                    <a:cubicBezTo>
                      <a:pt x="36" y="86"/>
                      <a:pt x="36" y="87"/>
                      <a:pt x="36" y="87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8"/>
                      <a:pt x="37" y="88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9"/>
                      <a:pt x="38" y="89"/>
                      <a:pt x="39" y="89"/>
                    </a:cubicBezTo>
                    <a:cubicBezTo>
                      <a:pt x="39" y="89"/>
                      <a:pt x="39" y="89"/>
                      <a:pt x="39" y="89"/>
                    </a:cubicBezTo>
                    <a:cubicBezTo>
                      <a:pt x="39" y="89"/>
                      <a:pt x="39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1" y="89"/>
                    </a:cubicBezTo>
                    <a:cubicBezTo>
                      <a:pt x="41" y="89"/>
                      <a:pt x="41" y="89"/>
                      <a:pt x="42" y="89"/>
                    </a:cubicBezTo>
                    <a:cubicBezTo>
                      <a:pt x="42" y="89"/>
                      <a:pt x="43" y="89"/>
                      <a:pt x="44" y="89"/>
                    </a:cubicBezTo>
                    <a:cubicBezTo>
                      <a:pt x="44" y="89"/>
                      <a:pt x="44" y="90"/>
                      <a:pt x="45" y="90"/>
                    </a:cubicBezTo>
                    <a:cubicBezTo>
                      <a:pt x="45" y="91"/>
                      <a:pt x="45" y="91"/>
                      <a:pt x="46" y="92"/>
                    </a:cubicBezTo>
                    <a:cubicBezTo>
                      <a:pt x="47" y="92"/>
                      <a:pt x="47" y="91"/>
                      <a:pt x="48" y="91"/>
                    </a:cubicBezTo>
                    <a:cubicBezTo>
                      <a:pt x="49" y="91"/>
                      <a:pt x="50" y="92"/>
                      <a:pt x="51" y="93"/>
                    </a:cubicBezTo>
                    <a:cubicBezTo>
                      <a:pt x="51" y="93"/>
                      <a:pt x="51" y="93"/>
                      <a:pt x="51" y="93"/>
                    </a:cubicBezTo>
                    <a:cubicBezTo>
                      <a:pt x="52" y="94"/>
                      <a:pt x="52" y="94"/>
                      <a:pt x="53" y="94"/>
                    </a:cubicBezTo>
                    <a:cubicBezTo>
                      <a:pt x="54" y="94"/>
                      <a:pt x="54" y="94"/>
                      <a:pt x="55" y="94"/>
                    </a:cubicBezTo>
                    <a:cubicBezTo>
                      <a:pt x="55" y="94"/>
                      <a:pt x="56" y="94"/>
                      <a:pt x="56" y="94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8" y="94"/>
                      <a:pt x="58" y="94"/>
                      <a:pt x="59" y="94"/>
                    </a:cubicBezTo>
                    <a:cubicBezTo>
                      <a:pt x="59" y="95"/>
                      <a:pt x="60" y="95"/>
                      <a:pt x="60" y="94"/>
                    </a:cubicBezTo>
                    <a:cubicBezTo>
                      <a:pt x="60" y="94"/>
                      <a:pt x="60" y="94"/>
                      <a:pt x="61" y="94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60" y="93"/>
                      <a:pt x="60" y="93"/>
                      <a:pt x="59" y="93"/>
                    </a:cubicBezTo>
                    <a:cubicBezTo>
                      <a:pt x="59" y="92"/>
                      <a:pt x="59" y="92"/>
                      <a:pt x="58" y="91"/>
                    </a:cubicBezTo>
                    <a:cubicBezTo>
                      <a:pt x="58" y="91"/>
                      <a:pt x="57" y="91"/>
                      <a:pt x="57" y="90"/>
                    </a:cubicBezTo>
                    <a:cubicBezTo>
                      <a:pt x="56" y="89"/>
                      <a:pt x="57" y="89"/>
                      <a:pt x="56" y="88"/>
                    </a:cubicBezTo>
                    <a:cubicBezTo>
                      <a:pt x="56" y="88"/>
                      <a:pt x="56" y="87"/>
                      <a:pt x="56" y="87"/>
                    </a:cubicBezTo>
                    <a:cubicBezTo>
                      <a:pt x="55" y="87"/>
                      <a:pt x="55" y="86"/>
                      <a:pt x="55" y="86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4" y="86"/>
                      <a:pt x="54" y="85"/>
                      <a:pt x="54" y="85"/>
                    </a:cubicBezTo>
                    <a:cubicBezTo>
                      <a:pt x="54" y="84"/>
                      <a:pt x="55" y="84"/>
                      <a:pt x="55" y="83"/>
                    </a:cubicBezTo>
                    <a:cubicBezTo>
                      <a:pt x="55" y="83"/>
                      <a:pt x="55" y="83"/>
                      <a:pt x="55" y="83"/>
                    </a:cubicBezTo>
                    <a:cubicBezTo>
                      <a:pt x="55" y="82"/>
                      <a:pt x="56" y="82"/>
                      <a:pt x="56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1"/>
                      <a:pt x="57" y="81"/>
                      <a:pt x="57" y="81"/>
                    </a:cubicBezTo>
                    <a:cubicBezTo>
                      <a:pt x="57" y="80"/>
                      <a:pt x="56" y="80"/>
                      <a:pt x="56" y="79"/>
                    </a:cubicBezTo>
                    <a:cubicBezTo>
                      <a:pt x="56" y="78"/>
                      <a:pt x="57" y="78"/>
                      <a:pt x="56" y="78"/>
                    </a:cubicBezTo>
                    <a:cubicBezTo>
                      <a:pt x="56" y="77"/>
                      <a:pt x="56" y="77"/>
                      <a:pt x="5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4" y="75"/>
                      <a:pt x="54" y="75"/>
                      <a:pt x="54" y="74"/>
                    </a:cubicBezTo>
                    <a:cubicBezTo>
                      <a:pt x="54" y="73"/>
                      <a:pt x="54" y="73"/>
                      <a:pt x="54" y="72"/>
                    </a:cubicBezTo>
                    <a:cubicBezTo>
                      <a:pt x="54" y="72"/>
                      <a:pt x="54" y="72"/>
                      <a:pt x="55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6" y="72"/>
                      <a:pt x="56" y="73"/>
                      <a:pt x="56" y="73"/>
                    </a:cubicBezTo>
                    <a:cubicBezTo>
                      <a:pt x="56" y="73"/>
                      <a:pt x="57" y="72"/>
                      <a:pt x="57" y="72"/>
                    </a:cubicBezTo>
                    <a:cubicBezTo>
                      <a:pt x="58" y="72"/>
                      <a:pt x="58" y="71"/>
                      <a:pt x="58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9" y="70"/>
                      <a:pt x="58" y="70"/>
                      <a:pt x="59" y="69"/>
                    </a:cubicBezTo>
                    <a:cubicBezTo>
                      <a:pt x="59" y="69"/>
                      <a:pt x="59" y="69"/>
                      <a:pt x="60" y="68"/>
                    </a:cubicBezTo>
                    <a:cubicBezTo>
                      <a:pt x="61" y="68"/>
                      <a:pt x="61" y="69"/>
                      <a:pt x="62" y="68"/>
                    </a:cubicBezTo>
                    <a:cubicBezTo>
                      <a:pt x="63" y="68"/>
                      <a:pt x="63" y="68"/>
                      <a:pt x="64" y="68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6" y="68"/>
                      <a:pt x="66" y="68"/>
                      <a:pt x="67" y="69"/>
                    </a:cubicBezTo>
                    <a:cubicBezTo>
                      <a:pt x="67" y="69"/>
                      <a:pt x="67" y="70"/>
                      <a:pt x="68" y="70"/>
                    </a:cubicBezTo>
                    <a:cubicBezTo>
                      <a:pt x="68" y="70"/>
                      <a:pt x="69" y="70"/>
                      <a:pt x="69" y="70"/>
                    </a:cubicBezTo>
                    <a:cubicBezTo>
                      <a:pt x="70" y="70"/>
                      <a:pt x="70" y="71"/>
                      <a:pt x="70" y="71"/>
                    </a:cubicBezTo>
                    <a:cubicBezTo>
                      <a:pt x="71" y="71"/>
                      <a:pt x="71" y="71"/>
                      <a:pt x="72" y="71"/>
                    </a:cubicBezTo>
                    <a:cubicBezTo>
                      <a:pt x="73" y="70"/>
                      <a:pt x="74" y="71"/>
                      <a:pt x="75" y="71"/>
                    </a:cubicBezTo>
                    <a:cubicBezTo>
                      <a:pt x="75" y="70"/>
                      <a:pt x="76" y="70"/>
                      <a:pt x="77" y="70"/>
                    </a:cubicBezTo>
                    <a:cubicBezTo>
                      <a:pt x="77" y="70"/>
                      <a:pt x="77" y="70"/>
                      <a:pt x="78" y="70"/>
                    </a:cubicBezTo>
                    <a:cubicBezTo>
                      <a:pt x="78" y="70"/>
                      <a:pt x="79" y="70"/>
                      <a:pt x="79" y="70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3" y="71"/>
                      <a:pt x="83" y="70"/>
                    </a:cubicBezTo>
                    <a:cubicBezTo>
                      <a:pt x="83" y="70"/>
                      <a:pt x="83" y="70"/>
                      <a:pt x="83" y="70"/>
                    </a:cubicBezTo>
                    <a:cubicBezTo>
                      <a:pt x="83" y="69"/>
                      <a:pt x="83" y="69"/>
                      <a:pt x="82" y="69"/>
                    </a:cubicBezTo>
                    <a:cubicBezTo>
                      <a:pt x="82" y="69"/>
                      <a:pt x="82" y="69"/>
                      <a:pt x="81" y="69"/>
                    </a:cubicBezTo>
                    <a:cubicBezTo>
                      <a:pt x="81" y="69"/>
                      <a:pt x="81" y="69"/>
                      <a:pt x="80" y="69"/>
                    </a:cubicBezTo>
                    <a:cubicBezTo>
                      <a:pt x="80" y="69"/>
                      <a:pt x="80" y="68"/>
                      <a:pt x="80" y="68"/>
                    </a:cubicBezTo>
                    <a:cubicBezTo>
                      <a:pt x="80" y="67"/>
                      <a:pt x="81" y="68"/>
                      <a:pt x="81" y="68"/>
                    </a:cubicBezTo>
                    <a:cubicBezTo>
                      <a:pt x="81" y="67"/>
                      <a:pt x="82" y="67"/>
                      <a:pt x="81" y="67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1" y="66"/>
                      <a:pt x="81" y="66"/>
                      <a:pt x="81" y="65"/>
                    </a:cubicBezTo>
                    <a:cubicBezTo>
                      <a:pt x="81" y="65"/>
                      <a:pt x="82" y="65"/>
                      <a:pt x="82" y="65"/>
                    </a:cubicBezTo>
                    <a:cubicBezTo>
                      <a:pt x="82" y="65"/>
                      <a:pt x="83" y="65"/>
                      <a:pt x="83" y="65"/>
                    </a:cubicBezTo>
                    <a:cubicBezTo>
                      <a:pt x="83" y="65"/>
                      <a:pt x="83" y="65"/>
                      <a:pt x="83" y="64"/>
                    </a:cubicBezTo>
                    <a:cubicBezTo>
                      <a:pt x="83" y="64"/>
                      <a:pt x="83" y="64"/>
                      <a:pt x="83" y="63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1" y="63"/>
                      <a:pt x="81" y="63"/>
                      <a:pt x="81" y="63"/>
                    </a:cubicBezTo>
                    <a:cubicBezTo>
                      <a:pt x="81" y="62"/>
                      <a:pt x="82" y="62"/>
                      <a:pt x="82" y="62"/>
                    </a:cubicBezTo>
                    <a:cubicBezTo>
                      <a:pt x="82" y="61"/>
                      <a:pt x="83" y="62"/>
                      <a:pt x="83" y="62"/>
                    </a:cubicBezTo>
                    <a:cubicBezTo>
                      <a:pt x="84" y="62"/>
                      <a:pt x="84" y="62"/>
                      <a:pt x="85" y="62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1"/>
                      <a:pt x="86" y="61"/>
                      <a:pt x="86" y="61"/>
                    </a:cubicBezTo>
                    <a:cubicBezTo>
                      <a:pt x="87" y="61"/>
                      <a:pt x="87" y="61"/>
                      <a:pt x="88" y="61"/>
                    </a:cubicBezTo>
                    <a:cubicBezTo>
                      <a:pt x="88" y="61"/>
                      <a:pt x="88" y="61"/>
                      <a:pt x="89" y="60"/>
                    </a:cubicBezTo>
                    <a:cubicBezTo>
                      <a:pt x="89" y="60"/>
                      <a:pt x="89" y="60"/>
                      <a:pt x="90" y="60"/>
                    </a:cubicBezTo>
                    <a:cubicBezTo>
                      <a:pt x="90" y="60"/>
                      <a:pt x="90" y="60"/>
                      <a:pt x="90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2" y="60"/>
                      <a:pt x="92" y="60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3" y="59"/>
                      <a:pt x="93" y="59"/>
                      <a:pt x="93" y="59"/>
                    </a:cubicBezTo>
                    <a:cubicBezTo>
                      <a:pt x="94" y="58"/>
                      <a:pt x="94" y="59"/>
                      <a:pt x="94" y="59"/>
                    </a:cubicBezTo>
                    <a:cubicBezTo>
                      <a:pt x="94" y="58"/>
                      <a:pt x="95" y="58"/>
                      <a:pt x="95" y="58"/>
                    </a:cubicBezTo>
                    <a:cubicBezTo>
                      <a:pt x="95" y="58"/>
                      <a:pt x="95" y="58"/>
                      <a:pt x="96" y="58"/>
                    </a:cubicBezTo>
                    <a:cubicBezTo>
                      <a:pt x="96" y="58"/>
                      <a:pt x="97" y="58"/>
                      <a:pt x="97" y="58"/>
                    </a:cubicBezTo>
                    <a:cubicBezTo>
                      <a:pt x="97" y="58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9" y="60"/>
                      <a:pt x="99" y="60"/>
                      <a:pt x="9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61"/>
                      <a:pt x="101" y="61"/>
                      <a:pt x="101" y="61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103" y="61"/>
                      <a:pt x="103" y="61"/>
                      <a:pt x="103" y="62"/>
                    </a:cubicBezTo>
                    <a:cubicBezTo>
                      <a:pt x="103" y="62"/>
                      <a:pt x="104" y="62"/>
                      <a:pt x="104" y="63"/>
                    </a:cubicBezTo>
                    <a:cubicBezTo>
                      <a:pt x="104" y="63"/>
                      <a:pt x="104" y="63"/>
                      <a:pt x="105" y="63"/>
                    </a:cubicBezTo>
                    <a:cubicBezTo>
                      <a:pt x="105" y="63"/>
                      <a:pt x="105" y="62"/>
                      <a:pt x="106" y="62"/>
                    </a:cubicBezTo>
                    <a:cubicBezTo>
                      <a:pt x="106" y="62"/>
                      <a:pt x="107" y="61"/>
                      <a:pt x="107" y="61"/>
                    </a:cubicBezTo>
                    <a:cubicBezTo>
                      <a:pt x="107" y="61"/>
                      <a:pt x="108" y="61"/>
                      <a:pt x="108" y="61"/>
                    </a:cubicBezTo>
                    <a:cubicBezTo>
                      <a:pt x="109" y="61"/>
                      <a:pt x="109" y="61"/>
                      <a:pt x="110" y="61"/>
                    </a:cubicBezTo>
                    <a:cubicBezTo>
                      <a:pt x="110" y="62"/>
                      <a:pt x="110" y="62"/>
                      <a:pt x="110" y="63"/>
                    </a:cubicBezTo>
                    <a:cubicBezTo>
                      <a:pt x="111" y="63"/>
                      <a:pt x="111" y="63"/>
                      <a:pt x="112" y="63"/>
                    </a:cubicBezTo>
                    <a:cubicBezTo>
                      <a:pt x="112" y="63"/>
                      <a:pt x="113" y="63"/>
                      <a:pt x="113" y="64"/>
                    </a:cubicBezTo>
                    <a:cubicBezTo>
                      <a:pt x="114" y="64"/>
                      <a:pt x="114" y="64"/>
                      <a:pt x="115" y="65"/>
                    </a:cubicBezTo>
                    <a:cubicBezTo>
                      <a:pt x="115" y="65"/>
                      <a:pt x="115" y="65"/>
                      <a:pt x="116" y="65"/>
                    </a:cubicBezTo>
                    <a:cubicBezTo>
                      <a:pt x="116" y="65"/>
                      <a:pt x="116" y="65"/>
                      <a:pt x="117" y="66"/>
                    </a:cubicBezTo>
                    <a:cubicBezTo>
                      <a:pt x="117" y="66"/>
                      <a:pt x="117" y="67"/>
                      <a:pt x="117" y="67"/>
                    </a:cubicBezTo>
                    <a:cubicBezTo>
                      <a:pt x="118" y="67"/>
                      <a:pt x="118" y="68"/>
                      <a:pt x="118" y="68"/>
                    </a:cubicBezTo>
                    <a:cubicBezTo>
                      <a:pt x="119" y="68"/>
                      <a:pt x="119" y="69"/>
                      <a:pt x="119" y="69"/>
                    </a:cubicBezTo>
                    <a:cubicBezTo>
                      <a:pt x="119" y="69"/>
                      <a:pt x="120" y="69"/>
                      <a:pt x="120" y="69"/>
                    </a:cubicBezTo>
                    <a:cubicBezTo>
                      <a:pt x="120" y="70"/>
                      <a:pt x="120" y="70"/>
                      <a:pt x="121" y="70"/>
                    </a:cubicBezTo>
                    <a:cubicBezTo>
                      <a:pt x="121" y="70"/>
                      <a:pt x="122" y="70"/>
                      <a:pt x="122" y="71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4" y="71"/>
                      <a:pt x="124" y="71"/>
                    </a:cubicBezTo>
                    <a:cubicBezTo>
                      <a:pt x="124" y="71"/>
                      <a:pt x="124" y="71"/>
                      <a:pt x="124" y="71"/>
                    </a:cubicBezTo>
                    <a:cubicBezTo>
                      <a:pt x="124" y="70"/>
                      <a:pt x="124" y="70"/>
                      <a:pt x="125" y="70"/>
                    </a:cubicBezTo>
                    <a:cubicBezTo>
                      <a:pt x="125" y="69"/>
                      <a:pt x="125" y="69"/>
                      <a:pt x="126" y="69"/>
                    </a:cubicBezTo>
                    <a:cubicBezTo>
                      <a:pt x="126" y="69"/>
                      <a:pt x="126" y="69"/>
                      <a:pt x="126" y="70"/>
                    </a:cubicBezTo>
                    <a:cubicBezTo>
                      <a:pt x="126" y="70"/>
                      <a:pt x="127" y="70"/>
                      <a:pt x="127" y="70"/>
                    </a:cubicBezTo>
                    <a:cubicBezTo>
                      <a:pt x="127" y="70"/>
                      <a:pt x="128" y="70"/>
                      <a:pt x="128" y="69"/>
                    </a:cubicBezTo>
                    <a:cubicBezTo>
                      <a:pt x="128" y="69"/>
                      <a:pt x="129" y="69"/>
                      <a:pt x="129" y="69"/>
                    </a:cubicBezTo>
                    <a:cubicBezTo>
                      <a:pt x="129" y="69"/>
                      <a:pt x="130" y="69"/>
                      <a:pt x="130" y="69"/>
                    </a:cubicBezTo>
                    <a:cubicBezTo>
                      <a:pt x="131" y="69"/>
                      <a:pt x="131" y="69"/>
                      <a:pt x="131" y="69"/>
                    </a:cubicBezTo>
                    <a:cubicBezTo>
                      <a:pt x="132" y="69"/>
                      <a:pt x="132" y="68"/>
                      <a:pt x="133" y="69"/>
                    </a:cubicBezTo>
                    <a:cubicBezTo>
                      <a:pt x="133" y="69"/>
                      <a:pt x="133" y="69"/>
                      <a:pt x="134" y="69"/>
                    </a:cubicBezTo>
                    <a:cubicBezTo>
                      <a:pt x="134" y="69"/>
                      <a:pt x="134" y="70"/>
                      <a:pt x="134" y="70"/>
                    </a:cubicBezTo>
                    <a:cubicBezTo>
                      <a:pt x="134" y="70"/>
                      <a:pt x="135" y="70"/>
                      <a:pt x="135" y="70"/>
                    </a:cubicBezTo>
                    <a:cubicBezTo>
                      <a:pt x="135" y="70"/>
                      <a:pt x="135" y="70"/>
                      <a:pt x="136" y="71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38" y="71"/>
                      <a:pt x="138" y="70"/>
                      <a:pt x="138" y="70"/>
                    </a:cubicBezTo>
                    <a:cubicBezTo>
                      <a:pt x="139" y="70"/>
                      <a:pt x="139" y="70"/>
                      <a:pt x="139" y="70"/>
                    </a:cubicBezTo>
                    <a:cubicBezTo>
                      <a:pt x="140" y="70"/>
                      <a:pt x="140" y="70"/>
                      <a:pt x="140" y="70"/>
                    </a:cubicBezTo>
                    <a:cubicBezTo>
                      <a:pt x="141" y="70"/>
                      <a:pt x="141" y="70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1" y="71"/>
                      <a:pt x="141" y="71"/>
                      <a:pt x="141" y="71"/>
                    </a:cubicBezTo>
                    <a:cubicBezTo>
                      <a:pt x="142" y="72"/>
                      <a:pt x="143" y="72"/>
                      <a:pt x="143" y="72"/>
                    </a:cubicBezTo>
                    <a:cubicBezTo>
                      <a:pt x="143" y="72"/>
                      <a:pt x="143" y="72"/>
                      <a:pt x="144" y="73"/>
                    </a:cubicBezTo>
                    <a:cubicBezTo>
                      <a:pt x="144" y="72"/>
                      <a:pt x="144" y="72"/>
                      <a:pt x="144" y="72"/>
                    </a:cubicBezTo>
                    <a:cubicBezTo>
                      <a:pt x="144" y="72"/>
                      <a:pt x="145" y="71"/>
                      <a:pt x="145" y="71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6" y="70"/>
                      <a:pt x="146" y="70"/>
                      <a:pt x="146" y="70"/>
                    </a:cubicBezTo>
                    <a:cubicBezTo>
                      <a:pt x="147" y="70"/>
                      <a:pt x="147" y="70"/>
                      <a:pt x="147" y="69"/>
                    </a:cubicBezTo>
                    <a:cubicBezTo>
                      <a:pt x="148" y="69"/>
                      <a:pt x="148" y="69"/>
                      <a:pt x="149" y="69"/>
                    </a:cubicBezTo>
                    <a:cubicBezTo>
                      <a:pt x="149" y="69"/>
                      <a:pt x="150" y="69"/>
                      <a:pt x="150" y="68"/>
                    </a:cubicBezTo>
                    <a:cubicBezTo>
                      <a:pt x="151" y="68"/>
                      <a:pt x="151" y="67"/>
                      <a:pt x="151" y="67"/>
                    </a:cubicBezTo>
                    <a:cubicBezTo>
                      <a:pt x="152" y="67"/>
                      <a:pt x="152" y="67"/>
                      <a:pt x="152" y="68"/>
                    </a:cubicBezTo>
                    <a:cubicBezTo>
                      <a:pt x="152" y="68"/>
                      <a:pt x="152" y="68"/>
                      <a:pt x="151" y="68"/>
                    </a:cubicBezTo>
                    <a:cubicBezTo>
                      <a:pt x="151" y="69"/>
                      <a:pt x="151" y="69"/>
                      <a:pt x="152" y="69"/>
                    </a:cubicBezTo>
                    <a:cubicBezTo>
                      <a:pt x="152" y="69"/>
                      <a:pt x="152" y="69"/>
                      <a:pt x="153" y="69"/>
                    </a:cubicBezTo>
                    <a:cubicBezTo>
                      <a:pt x="153" y="69"/>
                      <a:pt x="154" y="69"/>
                      <a:pt x="154" y="69"/>
                    </a:cubicBezTo>
                    <a:cubicBezTo>
                      <a:pt x="155" y="69"/>
                      <a:pt x="155" y="70"/>
                      <a:pt x="155" y="70"/>
                    </a:cubicBezTo>
                    <a:cubicBezTo>
                      <a:pt x="156" y="70"/>
                      <a:pt x="156" y="70"/>
                      <a:pt x="156" y="71"/>
                    </a:cubicBezTo>
                    <a:cubicBezTo>
                      <a:pt x="157" y="71"/>
                      <a:pt x="157" y="70"/>
                      <a:pt x="158" y="70"/>
                    </a:cubicBezTo>
                    <a:cubicBezTo>
                      <a:pt x="159" y="70"/>
                      <a:pt x="159" y="71"/>
                      <a:pt x="160" y="71"/>
                    </a:cubicBezTo>
                    <a:cubicBezTo>
                      <a:pt x="160" y="71"/>
                      <a:pt x="160" y="71"/>
                      <a:pt x="161" y="71"/>
                    </a:cubicBezTo>
                    <a:cubicBezTo>
                      <a:pt x="161" y="71"/>
                      <a:pt x="161" y="71"/>
                      <a:pt x="161" y="71"/>
                    </a:cubicBezTo>
                    <a:cubicBezTo>
                      <a:pt x="161" y="71"/>
                      <a:pt x="162" y="71"/>
                      <a:pt x="162" y="71"/>
                    </a:cubicBezTo>
                    <a:cubicBezTo>
                      <a:pt x="162" y="71"/>
                      <a:pt x="162" y="71"/>
                      <a:pt x="163" y="71"/>
                    </a:cubicBezTo>
                    <a:cubicBezTo>
                      <a:pt x="163" y="71"/>
                      <a:pt x="163" y="71"/>
                      <a:pt x="163" y="71"/>
                    </a:cubicBezTo>
                    <a:cubicBezTo>
                      <a:pt x="163" y="70"/>
                      <a:pt x="163" y="70"/>
                      <a:pt x="163" y="70"/>
                    </a:cubicBezTo>
                    <a:cubicBezTo>
                      <a:pt x="163" y="69"/>
                      <a:pt x="163" y="69"/>
                      <a:pt x="163" y="69"/>
                    </a:cubicBezTo>
                    <a:cubicBezTo>
                      <a:pt x="163" y="69"/>
                      <a:pt x="163" y="69"/>
                      <a:pt x="162" y="68"/>
                    </a:cubicBezTo>
                    <a:cubicBezTo>
                      <a:pt x="162" y="68"/>
                      <a:pt x="162" y="68"/>
                      <a:pt x="161" y="67"/>
                    </a:cubicBezTo>
                    <a:cubicBezTo>
                      <a:pt x="161" y="67"/>
                      <a:pt x="161" y="66"/>
                      <a:pt x="161" y="66"/>
                    </a:cubicBezTo>
                    <a:cubicBezTo>
                      <a:pt x="161" y="66"/>
                      <a:pt x="162" y="65"/>
                      <a:pt x="162" y="65"/>
                    </a:cubicBezTo>
                    <a:cubicBezTo>
                      <a:pt x="162" y="65"/>
                      <a:pt x="162" y="65"/>
                      <a:pt x="162" y="65"/>
                    </a:cubicBezTo>
                    <a:cubicBezTo>
                      <a:pt x="163" y="65"/>
                      <a:pt x="163" y="65"/>
                      <a:pt x="163" y="65"/>
                    </a:cubicBezTo>
                    <a:cubicBezTo>
                      <a:pt x="163" y="65"/>
                      <a:pt x="164" y="64"/>
                      <a:pt x="164" y="65"/>
                    </a:cubicBezTo>
                    <a:cubicBezTo>
                      <a:pt x="164" y="65"/>
                      <a:pt x="164" y="65"/>
                      <a:pt x="164" y="65"/>
                    </a:cubicBezTo>
                    <a:cubicBezTo>
                      <a:pt x="164" y="65"/>
                      <a:pt x="165" y="65"/>
                      <a:pt x="165" y="65"/>
                    </a:cubicBezTo>
                    <a:cubicBezTo>
                      <a:pt x="165" y="66"/>
                      <a:pt x="166" y="66"/>
                      <a:pt x="166" y="66"/>
                    </a:cubicBezTo>
                    <a:cubicBezTo>
                      <a:pt x="167" y="66"/>
                      <a:pt x="168" y="67"/>
                      <a:pt x="168" y="67"/>
                    </a:cubicBezTo>
                    <a:cubicBezTo>
                      <a:pt x="169" y="67"/>
                      <a:pt x="169" y="67"/>
                      <a:pt x="170" y="67"/>
                    </a:cubicBezTo>
                    <a:cubicBezTo>
                      <a:pt x="170" y="67"/>
                      <a:pt x="170" y="67"/>
                      <a:pt x="171" y="68"/>
                    </a:cubicBezTo>
                    <a:cubicBezTo>
                      <a:pt x="171" y="68"/>
                      <a:pt x="172" y="68"/>
                      <a:pt x="172" y="69"/>
                    </a:cubicBezTo>
                    <a:cubicBezTo>
                      <a:pt x="172" y="69"/>
                      <a:pt x="172" y="69"/>
                      <a:pt x="172" y="69"/>
                    </a:cubicBezTo>
                    <a:cubicBezTo>
                      <a:pt x="173" y="70"/>
                      <a:pt x="173" y="69"/>
                      <a:pt x="174" y="70"/>
                    </a:cubicBezTo>
                    <a:cubicBezTo>
                      <a:pt x="174" y="70"/>
                      <a:pt x="174" y="70"/>
                      <a:pt x="174" y="70"/>
                    </a:cubicBezTo>
                    <a:cubicBezTo>
                      <a:pt x="175" y="71"/>
                      <a:pt x="176" y="70"/>
                      <a:pt x="176" y="70"/>
                    </a:cubicBezTo>
                    <a:cubicBezTo>
                      <a:pt x="177" y="70"/>
                      <a:pt x="177" y="70"/>
                      <a:pt x="178" y="69"/>
                    </a:cubicBezTo>
                    <a:cubicBezTo>
                      <a:pt x="179" y="69"/>
                      <a:pt x="179" y="69"/>
                      <a:pt x="180" y="69"/>
                    </a:cubicBezTo>
                    <a:cubicBezTo>
                      <a:pt x="180" y="69"/>
                      <a:pt x="181" y="70"/>
                      <a:pt x="181" y="70"/>
                    </a:cubicBezTo>
                    <a:cubicBezTo>
                      <a:pt x="182" y="70"/>
                      <a:pt x="182" y="70"/>
                      <a:pt x="182" y="70"/>
                    </a:cubicBezTo>
                    <a:cubicBezTo>
                      <a:pt x="183" y="70"/>
                      <a:pt x="183" y="71"/>
                      <a:pt x="184" y="71"/>
                    </a:cubicBezTo>
                    <a:cubicBezTo>
                      <a:pt x="184" y="71"/>
                      <a:pt x="185" y="70"/>
                      <a:pt x="185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6" y="71"/>
                      <a:pt x="186" y="71"/>
                    </a:cubicBezTo>
                    <a:cubicBezTo>
                      <a:pt x="186" y="72"/>
                      <a:pt x="186" y="72"/>
                      <a:pt x="187" y="72"/>
                    </a:cubicBezTo>
                    <a:cubicBezTo>
                      <a:pt x="188" y="73"/>
                      <a:pt x="188" y="72"/>
                      <a:pt x="189" y="72"/>
                    </a:cubicBezTo>
                    <a:cubicBezTo>
                      <a:pt x="190" y="72"/>
                      <a:pt x="190" y="72"/>
                      <a:pt x="191" y="72"/>
                    </a:cubicBezTo>
                    <a:cubicBezTo>
                      <a:pt x="192" y="72"/>
                      <a:pt x="192" y="72"/>
                      <a:pt x="193" y="72"/>
                    </a:cubicBezTo>
                    <a:cubicBezTo>
                      <a:pt x="194" y="72"/>
                      <a:pt x="194" y="72"/>
                      <a:pt x="195" y="72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6" y="71"/>
                      <a:pt x="197" y="71"/>
                      <a:pt x="197" y="71"/>
                    </a:cubicBezTo>
                    <a:cubicBezTo>
                      <a:pt x="198" y="70"/>
                      <a:pt x="198" y="70"/>
                      <a:pt x="199" y="70"/>
                    </a:cubicBezTo>
                    <a:cubicBezTo>
                      <a:pt x="199" y="70"/>
                      <a:pt x="200" y="70"/>
                      <a:pt x="200" y="70"/>
                    </a:cubicBezTo>
                    <a:cubicBezTo>
                      <a:pt x="201" y="71"/>
                      <a:pt x="201" y="71"/>
                      <a:pt x="202" y="71"/>
                    </a:cubicBezTo>
                    <a:cubicBezTo>
                      <a:pt x="202" y="71"/>
                      <a:pt x="202" y="71"/>
                      <a:pt x="202" y="71"/>
                    </a:cubicBezTo>
                    <a:cubicBezTo>
                      <a:pt x="202" y="71"/>
                      <a:pt x="203" y="71"/>
                      <a:pt x="203" y="71"/>
                    </a:cubicBezTo>
                    <a:cubicBezTo>
                      <a:pt x="204" y="71"/>
                      <a:pt x="204" y="71"/>
                      <a:pt x="205" y="71"/>
                    </a:cubicBezTo>
                    <a:cubicBezTo>
                      <a:pt x="205" y="71"/>
                      <a:pt x="205" y="71"/>
                      <a:pt x="205" y="71"/>
                    </a:cubicBezTo>
                    <a:cubicBezTo>
                      <a:pt x="206" y="71"/>
                      <a:pt x="206" y="71"/>
                      <a:pt x="207" y="72"/>
                    </a:cubicBezTo>
                    <a:cubicBezTo>
                      <a:pt x="207" y="72"/>
                      <a:pt x="208" y="72"/>
                      <a:pt x="208" y="72"/>
                    </a:cubicBezTo>
                    <a:cubicBezTo>
                      <a:pt x="209" y="72"/>
                      <a:pt x="209" y="71"/>
                      <a:pt x="209" y="71"/>
                    </a:cubicBezTo>
                    <a:cubicBezTo>
                      <a:pt x="209" y="71"/>
                      <a:pt x="209" y="71"/>
                      <a:pt x="209" y="71"/>
                    </a:cubicBezTo>
                    <a:cubicBezTo>
                      <a:pt x="209" y="70"/>
                      <a:pt x="210" y="71"/>
                      <a:pt x="210" y="70"/>
                    </a:cubicBezTo>
                    <a:cubicBezTo>
                      <a:pt x="210" y="70"/>
                      <a:pt x="209" y="70"/>
                      <a:pt x="209" y="69"/>
                    </a:cubicBezTo>
                    <a:cubicBezTo>
                      <a:pt x="209" y="69"/>
                      <a:pt x="209" y="68"/>
                      <a:pt x="209" y="68"/>
                    </a:cubicBezTo>
                    <a:cubicBezTo>
                      <a:pt x="209" y="67"/>
                      <a:pt x="209" y="67"/>
                      <a:pt x="209" y="67"/>
                    </a:cubicBezTo>
                    <a:cubicBezTo>
                      <a:pt x="208" y="66"/>
                      <a:pt x="209" y="66"/>
                      <a:pt x="209" y="65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09" y="65"/>
                      <a:pt x="209" y="65"/>
                      <a:pt x="209" y="65"/>
                    </a:cubicBezTo>
                    <a:cubicBezTo>
                      <a:pt x="209" y="64"/>
                      <a:pt x="209" y="64"/>
                      <a:pt x="209" y="64"/>
                    </a:cubicBezTo>
                    <a:cubicBezTo>
                      <a:pt x="208" y="64"/>
                      <a:pt x="208" y="63"/>
                      <a:pt x="208" y="63"/>
                    </a:cubicBezTo>
                    <a:cubicBezTo>
                      <a:pt x="207" y="63"/>
                      <a:pt x="207" y="63"/>
                      <a:pt x="207" y="63"/>
                    </a:cubicBezTo>
                    <a:cubicBezTo>
                      <a:pt x="207" y="63"/>
                      <a:pt x="207" y="63"/>
                      <a:pt x="207" y="62"/>
                    </a:cubicBezTo>
                    <a:cubicBezTo>
                      <a:pt x="207" y="62"/>
                      <a:pt x="207" y="62"/>
                      <a:pt x="207" y="62"/>
                    </a:cubicBezTo>
                    <a:cubicBezTo>
                      <a:pt x="208" y="61"/>
                      <a:pt x="208" y="62"/>
                      <a:pt x="208" y="61"/>
                    </a:cubicBezTo>
                    <a:cubicBezTo>
                      <a:pt x="209" y="61"/>
                      <a:pt x="209" y="61"/>
                      <a:pt x="210" y="61"/>
                    </a:cubicBezTo>
                    <a:cubicBezTo>
                      <a:pt x="211" y="61"/>
                      <a:pt x="211" y="61"/>
                      <a:pt x="212" y="61"/>
                    </a:cubicBezTo>
                    <a:cubicBezTo>
                      <a:pt x="212" y="61"/>
                      <a:pt x="212" y="61"/>
                      <a:pt x="213" y="61"/>
                    </a:cubicBezTo>
                    <a:cubicBezTo>
                      <a:pt x="213" y="61"/>
                      <a:pt x="214" y="61"/>
                      <a:pt x="214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5" y="62"/>
                      <a:pt x="216" y="62"/>
                      <a:pt x="216" y="62"/>
                    </a:cubicBezTo>
                    <a:cubicBezTo>
                      <a:pt x="217" y="62"/>
                      <a:pt x="217" y="62"/>
                      <a:pt x="217" y="62"/>
                    </a:cubicBezTo>
                    <a:cubicBezTo>
                      <a:pt x="218" y="62"/>
                      <a:pt x="218" y="62"/>
                      <a:pt x="219" y="63"/>
                    </a:cubicBezTo>
                    <a:cubicBezTo>
                      <a:pt x="219" y="63"/>
                      <a:pt x="219" y="63"/>
                      <a:pt x="219" y="63"/>
                    </a:cubicBezTo>
                    <a:cubicBezTo>
                      <a:pt x="220" y="63"/>
                      <a:pt x="220" y="64"/>
                      <a:pt x="221" y="64"/>
                    </a:cubicBezTo>
                    <a:cubicBezTo>
                      <a:pt x="221" y="64"/>
                      <a:pt x="221" y="64"/>
                      <a:pt x="221" y="64"/>
                    </a:cubicBezTo>
                    <a:cubicBezTo>
                      <a:pt x="222" y="64"/>
                      <a:pt x="222" y="64"/>
                      <a:pt x="222" y="64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2" y="65"/>
                      <a:pt x="222" y="65"/>
                      <a:pt x="222" y="65"/>
                    </a:cubicBezTo>
                    <a:cubicBezTo>
                      <a:pt x="223" y="65"/>
                      <a:pt x="223" y="66"/>
                      <a:pt x="223" y="66"/>
                    </a:cubicBezTo>
                    <a:cubicBezTo>
                      <a:pt x="223" y="66"/>
                      <a:pt x="224" y="67"/>
                      <a:pt x="224" y="67"/>
                    </a:cubicBezTo>
                    <a:cubicBezTo>
                      <a:pt x="225" y="67"/>
                      <a:pt x="225" y="68"/>
                      <a:pt x="226" y="68"/>
                    </a:cubicBezTo>
                    <a:cubicBezTo>
                      <a:pt x="226" y="69"/>
                      <a:pt x="227" y="69"/>
                      <a:pt x="227" y="70"/>
                    </a:cubicBezTo>
                    <a:cubicBezTo>
                      <a:pt x="228" y="70"/>
                      <a:pt x="228" y="71"/>
                      <a:pt x="228" y="71"/>
                    </a:cubicBezTo>
                    <a:cubicBezTo>
                      <a:pt x="228" y="71"/>
                      <a:pt x="229" y="71"/>
                      <a:pt x="229" y="71"/>
                    </a:cubicBezTo>
                    <a:cubicBezTo>
                      <a:pt x="229" y="71"/>
                      <a:pt x="229" y="72"/>
                      <a:pt x="229" y="72"/>
                    </a:cubicBezTo>
                    <a:cubicBezTo>
                      <a:pt x="230" y="72"/>
                      <a:pt x="230" y="72"/>
                      <a:pt x="230" y="72"/>
                    </a:cubicBezTo>
                    <a:cubicBezTo>
                      <a:pt x="231" y="72"/>
                      <a:pt x="231" y="72"/>
                      <a:pt x="231" y="72"/>
                    </a:cubicBezTo>
                    <a:cubicBezTo>
                      <a:pt x="232" y="72"/>
                      <a:pt x="232" y="72"/>
                      <a:pt x="233" y="73"/>
                    </a:cubicBezTo>
                    <a:cubicBezTo>
                      <a:pt x="234" y="73"/>
                      <a:pt x="234" y="73"/>
                      <a:pt x="235" y="73"/>
                    </a:cubicBezTo>
                    <a:cubicBezTo>
                      <a:pt x="235" y="73"/>
                      <a:pt x="235" y="73"/>
                      <a:pt x="236" y="73"/>
                    </a:cubicBezTo>
                    <a:cubicBezTo>
                      <a:pt x="236" y="73"/>
                      <a:pt x="236" y="74"/>
                      <a:pt x="237" y="74"/>
                    </a:cubicBezTo>
                    <a:cubicBezTo>
                      <a:pt x="237" y="74"/>
                      <a:pt x="238" y="74"/>
                      <a:pt x="238" y="75"/>
                    </a:cubicBezTo>
                    <a:cubicBezTo>
                      <a:pt x="239" y="75"/>
                      <a:pt x="239" y="75"/>
                      <a:pt x="239" y="76"/>
                    </a:cubicBezTo>
                    <a:cubicBezTo>
                      <a:pt x="239" y="76"/>
                      <a:pt x="240" y="76"/>
                      <a:pt x="240" y="77"/>
                    </a:cubicBezTo>
                    <a:cubicBezTo>
                      <a:pt x="240" y="77"/>
                      <a:pt x="241" y="77"/>
                      <a:pt x="241" y="77"/>
                    </a:cubicBezTo>
                    <a:cubicBezTo>
                      <a:pt x="241" y="77"/>
                      <a:pt x="242" y="77"/>
                      <a:pt x="242" y="77"/>
                    </a:cubicBezTo>
                    <a:cubicBezTo>
                      <a:pt x="243" y="77"/>
                      <a:pt x="243" y="77"/>
                      <a:pt x="243" y="77"/>
                    </a:cubicBezTo>
                    <a:cubicBezTo>
                      <a:pt x="244" y="77"/>
                      <a:pt x="244" y="77"/>
                      <a:pt x="245" y="77"/>
                    </a:cubicBezTo>
                    <a:cubicBezTo>
                      <a:pt x="245" y="77"/>
                      <a:pt x="245" y="76"/>
                      <a:pt x="246" y="76"/>
                    </a:cubicBezTo>
                    <a:cubicBezTo>
                      <a:pt x="246" y="76"/>
                      <a:pt x="246" y="76"/>
                      <a:pt x="247" y="76"/>
                    </a:cubicBezTo>
                    <a:cubicBezTo>
                      <a:pt x="247" y="76"/>
                      <a:pt x="247" y="76"/>
                      <a:pt x="247" y="76"/>
                    </a:cubicBezTo>
                    <a:cubicBezTo>
                      <a:pt x="247" y="76"/>
                      <a:pt x="247" y="77"/>
                      <a:pt x="248" y="77"/>
                    </a:cubicBezTo>
                    <a:cubicBezTo>
                      <a:pt x="248" y="77"/>
                      <a:pt x="248" y="77"/>
                      <a:pt x="248" y="77"/>
                    </a:cubicBezTo>
                    <a:cubicBezTo>
                      <a:pt x="248" y="77"/>
                      <a:pt x="248" y="78"/>
                      <a:pt x="248" y="78"/>
                    </a:cubicBezTo>
                    <a:cubicBezTo>
                      <a:pt x="248" y="78"/>
                      <a:pt x="248" y="78"/>
                      <a:pt x="248" y="79"/>
                    </a:cubicBezTo>
                    <a:cubicBezTo>
                      <a:pt x="248" y="79"/>
                      <a:pt x="248" y="79"/>
                      <a:pt x="249" y="80"/>
                    </a:cubicBezTo>
                    <a:cubicBezTo>
                      <a:pt x="249" y="80"/>
                      <a:pt x="249" y="80"/>
                      <a:pt x="249" y="81"/>
                    </a:cubicBezTo>
                    <a:cubicBezTo>
                      <a:pt x="249" y="81"/>
                      <a:pt x="249" y="81"/>
                      <a:pt x="249" y="82"/>
                    </a:cubicBezTo>
                    <a:cubicBezTo>
                      <a:pt x="250" y="82"/>
                      <a:pt x="250" y="83"/>
                      <a:pt x="250" y="83"/>
                    </a:cubicBezTo>
                    <a:cubicBezTo>
                      <a:pt x="249" y="84"/>
                      <a:pt x="249" y="84"/>
                      <a:pt x="248" y="84"/>
                    </a:cubicBezTo>
                    <a:cubicBezTo>
                      <a:pt x="247" y="84"/>
                      <a:pt x="247" y="84"/>
                      <a:pt x="247" y="84"/>
                    </a:cubicBezTo>
                    <a:cubicBezTo>
                      <a:pt x="246" y="85"/>
                      <a:pt x="247" y="85"/>
                      <a:pt x="247" y="86"/>
                    </a:cubicBezTo>
                    <a:cubicBezTo>
                      <a:pt x="247" y="86"/>
                      <a:pt x="247" y="87"/>
                      <a:pt x="247" y="87"/>
                    </a:cubicBezTo>
                    <a:cubicBezTo>
                      <a:pt x="247" y="88"/>
                      <a:pt x="248" y="88"/>
                      <a:pt x="248" y="88"/>
                    </a:cubicBezTo>
                    <a:cubicBezTo>
                      <a:pt x="248" y="89"/>
                      <a:pt x="248" y="89"/>
                      <a:pt x="249" y="90"/>
                    </a:cubicBezTo>
                    <a:cubicBezTo>
                      <a:pt x="249" y="90"/>
                      <a:pt x="249" y="90"/>
                      <a:pt x="249" y="91"/>
                    </a:cubicBezTo>
                    <a:cubicBezTo>
                      <a:pt x="249" y="91"/>
                      <a:pt x="249" y="91"/>
                      <a:pt x="249" y="92"/>
                    </a:cubicBezTo>
                    <a:cubicBezTo>
                      <a:pt x="250" y="91"/>
                      <a:pt x="250" y="91"/>
                      <a:pt x="250" y="91"/>
                    </a:cubicBezTo>
                    <a:cubicBezTo>
                      <a:pt x="250" y="91"/>
                      <a:pt x="250" y="90"/>
                      <a:pt x="250" y="90"/>
                    </a:cubicBezTo>
                    <a:cubicBezTo>
                      <a:pt x="250" y="90"/>
                      <a:pt x="251" y="90"/>
                      <a:pt x="251" y="90"/>
                    </a:cubicBezTo>
                    <a:cubicBezTo>
                      <a:pt x="251" y="90"/>
                      <a:pt x="252" y="90"/>
                      <a:pt x="252" y="90"/>
                    </a:cubicBezTo>
                    <a:cubicBezTo>
                      <a:pt x="252" y="91"/>
                      <a:pt x="253" y="91"/>
                      <a:pt x="253" y="91"/>
                    </a:cubicBezTo>
                    <a:cubicBezTo>
                      <a:pt x="253" y="91"/>
                      <a:pt x="254" y="91"/>
                      <a:pt x="254" y="91"/>
                    </a:cubicBezTo>
                    <a:cubicBezTo>
                      <a:pt x="255" y="91"/>
                      <a:pt x="255" y="91"/>
                      <a:pt x="256" y="91"/>
                    </a:cubicBezTo>
                    <a:cubicBezTo>
                      <a:pt x="256" y="90"/>
                      <a:pt x="256" y="90"/>
                      <a:pt x="257" y="90"/>
                    </a:cubicBezTo>
                    <a:cubicBezTo>
                      <a:pt x="257" y="89"/>
                      <a:pt x="258" y="89"/>
                      <a:pt x="258" y="89"/>
                    </a:cubicBezTo>
                    <a:cubicBezTo>
                      <a:pt x="258" y="88"/>
                      <a:pt x="258" y="88"/>
                      <a:pt x="258" y="88"/>
                    </a:cubicBezTo>
                    <a:cubicBezTo>
                      <a:pt x="258" y="87"/>
                      <a:pt x="258" y="87"/>
                      <a:pt x="258" y="86"/>
                    </a:cubicBezTo>
                    <a:cubicBezTo>
                      <a:pt x="258" y="86"/>
                      <a:pt x="258" y="86"/>
                      <a:pt x="258" y="86"/>
                    </a:cubicBezTo>
                    <a:cubicBezTo>
                      <a:pt x="259" y="85"/>
                      <a:pt x="259" y="84"/>
                      <a:pt x="259" y="83"/>
                    </a:cubicBezTo>
                    <a:cubicBezTo>
                      <a:pt x="259" y="83"/>
                      <a:pt x="259" y="82"/>
                      <a:pt x="259" y="82"/>
                    </a:cubicBezTo>
                    <a:cubicBezTo>
                      <a:pt x="259" y="81"/>
                      <a:pt x="259" y="81"/>
                      <a:pt x="259" y="80"/>
                    </a:cubicBezTo>
                    <a:cubicBezTo>
                      <a:pt x="259" y="79"/>
                      <a:pt x="259" y="79"/>
                      <a:pt x="259" y="78"/>
                    </a:cubicBezTo>
                    <a:cubicBezTo>
                      <a:pt x="259" y="77"/>
                      <a:pt x="259" y="77"/>
                      <a:pt x="259" y="76"/>
                    </a:cubicBezTo>
                    <a:cubicBezTo>
                      <a:pt x="259" y="76"/>
                      <a:pt x="260" y="76"/>
                      <a:pt x="260" y="75"/>
                    </a:cubicBezTo>
                    <a:cubicBezTo>
                      <a:pt x="260" y="75"/>
                      <a:pt x="260" y="75"/>
                      <a:pt x="259" y="74"/>
                    </a:cubicBezTo>
                    <a:cubicBezTo>
                      <a:pt x="259" y="74"/>
                      <a:pt x="259" y="73"/>
                      <a:pt x="259" y="73"/>
                    </a:cubicBezTo>
                    <a:cubicBezTo>
                      <a:pt x="258" y="72"/>
                      <a:pt x="258" y="72"/>
                      <a:pt x="258" y="71"/>
                    </a:cubicBezTo>
                    <a:cubicBezTo>
                      <a:pt x="258" y="71"/>
                      <a:pt x="258" y="71"/>
                      <a:pt x="258" y="71"/>
                    </a:cubicBezTo>
                    <a:cubicBezTo>
                      <a:pt x="258" y="71"/>
                      <a:pt x="258" y="71"/>
                      <a:pt x="257" y="70"/>
                    </a:cubicBezTo>
                    <a:cubicBezTo>
                      <a:pt x="257" y="70"/>
                      <a:pt x="257" y="70"/>
                      <a:pt x="257" y="70"/>
                    </a:cubicBezTo>
                    <a:cubicBezTo>
                      <a:pt x="256" y="69"/>
                      <a:pt x="256" y="69"/>
                      <a:pt x="256" y="69"/>
                    </a:cubicBezTo>
                    <a:cubicBezTo>
                      <a:pt x="256" y="69"/>
                      <a:pt x="256" y="68"/>
                      <a:pt x="255" y="68"/>
                    </a:cubicBezTo>
                    <a:cubicBezTo>
                      <a:pt x="255" y="67"/>
                      <a:pt x="255" y="67"/>
                      <a:pt x="255" y="67"/>
                    </a:cubicBezTo>
                    <a:cubicBezTo>
                      <a:pt x="255" y="66"/>
                      <a:pt x="255" y="66"/>
                      <a:pt x="255" y="65"/>
                    </a:cubicBezTo>
                    <a:cubicBezTo>
                      <a:pt x="255" y="65"/>
                      <a:pt x="255" y="65"/>
                      <a:pt x="255" y="65"/>
                    </a:cubicBezTo>
                    <a:cubicBezTo>
                      <a:pt x="254" y="65"/>
                      <a:pt x="254" y="65"/>
                      <a:pt x="254" y="64"/>
                    </a:cubicBezTo>
                    <a:cubicBezTo>
                      <a:pt x="254" y="64"/>
                      <a:pt x="253" y="64"/>
                      <a:pt x="253" y="64"/>
                    </a:cubicBezTo>
                    <a:cubicBezTo>
                      <a:pt x="253" y="63"/>
                      <a:pt x="253" y="63"/>
                      <a:pt x="253" y="63"/>
                    </a:cubicBezTo>
                    <a:cubicBezTo>
                      <a:pt x="252" y="62"/>
                      <a:pt x="252" y="62"/>
                      <a:pt x="252" y="62"/>
                    </a:cubicBezTo>
                    <a:cubicBezTo>
                      <a:pt x="252" y="61"/>
                      <a:pt x="251" y="61"/>
                      <a:pt x="251" y="61"/>
                    </a:cubicBezTo>
                    <a:cubicBezTo>
                      <a:pt x="251" y="61"/>
                      <a:pt x="250" y="61"/>
                      <a:pt x="250" y="60"/>
                    </a:cubicBezTo>
                    <a:cubicBezTo>
                      <a:pt x="249" y="60"/>
                      <a:pt x="249" y="60"/>
                      <a:pt x="248" y="59"/>
                    </a:cubicBezTo>
                    <a:cubicBezTo>
                      <a:pt x="248" y="59"/>
                      <a:pt x="248" y="59"/>
                      <a:pt x="247" y="59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247" y="59"/>
                      <a:pt x="247" y="59"/>
                      <a:pt x="246" y="59"/>
                    </a:cubicBezTo>
                    <a:cubicBezTo>
                      <a:pt x="246" y="59"/>
                      <a:pt x="246" y="58"/>
                      <a:pt x="245" y="58"/>
                    </a:cubicBezTo>
                    <a:cubicBezTo>
                      <a:pt x="245" y="58"/>
                      <a:pt x="245" y="58"/>
                      <a:pt x="245" y="58"/>
                    </a:cubicBezTo>
                    <a:cubicBezTo>
                      <a:pt x="245" y="59"/>
                      <a:pt x="245" y="59"/>
                      <a:pt x="245" y="59"/>
                    </a:cubicBezTo>
                    <a:cubicBezTo>
                      <a:pt x="244" y="59"/>
                      <a:pt x="244" y="58"/>
                      <a:pt x="244" y="59"/>
                    </a:cubicBezTo>
                    <a:cubicBezTo>
                      <a:pt x="243" y="59"/>
                      <a:pt x="244" y="59"/>
                      <a:pt x="243" y="59"/>
                    </a:cubicBezTo>
                    <a:cubicBezTo>
                      <a:pt x="243" y="59"/>
                      <a:pt x="243" y="59"/>
                      <a:pt x="243" y="59"/>
                    </a:cubicBezTo>
                    <a:cubicBezTo>
                      <a:pt x="243" y="60"/>
                      <a:pt x="243" y="60"/>
                      <a:pt x="243" y="60"/>
                    </a:cubicBezTo>
                    <a:cubicBezTo>
                      <a:pt x="243" y="60"/>
                      <a:pt x="243" y="60"/>
                      <a:pt x="242" y="60"/>
                    </a:cubicBezTo>
                    <a:cubicBezTo>
                      <a:pt x="242" y="60"/>
                      <a:pt x="242" y="60"/>
                      <a:pt x="242" y="59"/>
                    </a:cubicBezTo>
                    <a:cubicBezTo>
                      <a:pt x="242" y="59"/>
                      <a:pt x="242" y="59"/>
                      <a:pt x="242" y="59"/>
                    </a:cubicBezTo>
                    <a:cubicBezTo>
                      <a:pt x="242" y="59"/>
                      <a:pt x="241" y="59"/>
                      <a:pt x="241" y="59"/>
                    </a:cubicBezTo>
                    <a:cubicBezTo>
                      <a:pt x="241" y="59"/>
                      <a:pt x="241" y="59"/>
                      <a:pt x="241" y="59"/>
                    </a:cubicBezTo>
                    <a:cubicBezTo>
                      <a:pt x="240" y="58"/>
                      <a:pt x="240" y="59"/>
                      <a:pt x="239" y="58"/>
                    </a:cubicBezTo>
                    <a:cubicBezTo>
                      <a:pt x="239" y="58"/>
                      <a:pt x="239" y="58"/>
                      <a:pt x="239" y="58"/>
                    </a:cubicBezTo>
                    <a:cubicBezTo>
                      <a:pt x="238" y="57"/>
                      <a:pt x="238" y="57"/>
                      <a:pt x="238" y="57"/>
                    </a:cubicBezTo>
                    <a:cubicBezTo>
                      <a:pt x="237" y="57"/>
                      <a:pt x="236" y="57"/>
                      <a:pt x="235" y="57"/>
                    </a:cubicBezTo>
                    <a:cubicBezTo>
                      <a:pt x="235" y="57"/>
                      <a:pt x="235" y="57"/>
                      <a:pt x="235" y="57"/>
                    </a:cubicBezTo>
                    <a:cubicBezTo>
                      <a:pt x="234" y="57"/>
                      <a:pt x="235" y="56"/>
                      <a:pt x="235" y="56"/>
                    </a:cubicBezTo>
                    <a:cubicBezTo>
                      <a:pt x="235" y="56"/>
                      <a:pt x="235" y="56"/>
                      <a:pt x="235" y="55"/>
                    </a:cubicBezTo>
                    <a:cubicBezTo>
                      <a:pt x="235" y="55"/>
                      <a:pt x="235" y="55"/>
                      <a:pt x="236" y="55"/>
                    </a:cubicBezTo>
                    <a:cubicBezTo>
                      <a:pt x="236" y="55"/>
                      <a:pt x="236" y="55"/>
                      <a:pt x="236" y="55"/>
                    </a:cubicBezTo>
                    <a:cubicBezTo>
                      <a:pt x="237" y="54"/>
                      <a:pt x="237" y="54"/>
                      <a:pt x="237" y="53"/>
                    </a:cubicBezTo>
                    <a:cubicBezTo>
                      <a:pt x="237" y="53"/>
                      <a:pt x="237" y="53"/>
                      <a:pt x="237" y="52"/>
                    </a:cubicBezTo>
                    <a:cubicBezTo>
                      <a:pt x="237" y="52"/>
                      <a:pt x="237" y="52"/>
                      <a:pt x="237" y="52"/>
                    </a:cubicBezTo>
                    <a:cubicBezTo>
                      <a:pt x="237" y="51"/>
                      <a:pt x="237" y="51"/>
                      <a:pt x="237" y="51"/>
                    </a:cubicBezTo>
                    <a:cubicBezTo>
                      <a:pt x="237" y="51"/>
                      <a:pt x="238" y="51"/>
                      <a:pt x="238" y="51"/>
                    </a:cubicBezTo>
                    <a:cubicBezTo>
                      <a:pt x="238" y="50"/>
                      <a:pt x="238" y="50"/>
                      <a:pt x="238" y="49"/>
                    </a:cubicBezTo>
                    <a:cubicBezTo>
                      <a:pt x="238" y="49"/>
                      <a:pt x="238" y="49"/>
                      <a:pt x="238" y="49"/>
                    </a:cubicBezTo>
                    <a:cubicBezTo>
                      <a:pt x="239" y="49"/>
                      <a:pt x="239" y="49"/>
                      <a:pt x="239" y="48"/>
                    </a:cubicBezTo>
                    <a:cubicBezTo>
                      <a:pt x="239" y="48"/>
                      <a:pt x="238" y="48"/>
                      <a:pt x="238" y="48"/>
                    </a:cubicBezTo>
                    <a:cubicBezTo>
                      <a:pt x="238" y="48"/>
                      <a:pt x="238" y="48"/>
                      <a:pt x="238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9" y="46"/>
                      <a:pt x="239" y="46"/>
                      <a:pt x="239" y="45"/>
                    </a:cubicBezTo>
                    <a:cubicBezTo>
                      <a:pt x="239" y="45"/>
                      <a:pt x="240" y="45"/>
                      <a:pt x="240" y="45"/>
                    </a:cubicBezTo>
                    <a:cubicBezTo>
                      <a:pt x="241" y="45"/>
                      <a:pt x="241" y="45"/>
                      <a:pt x="242" y="45"/>
                    </a:cubicBezTo>
                    <a:cubicBezTo>
                      <a:pt x="243" y="45"/>
                      <a:pt x="243" y="45"/>
                      <a:pt x="244" y="45"/>
                    </a:cubicBezTo>
                    <a:cubicBezTo>
                      <a:pt x="244" y="45"/>
                      <a:pt x="244" y="45"/>
                      <a:pt x="245" y="45"/>
                    </a:cubicBezTo>
                    <a:cubicBezTo>
                      <a:pt x="245" y="45"/>
                      <a:pt x="245" y="46"/>
                      <a:pt x="246" y="46"/>
                    </a:cubicBezTo>
                    <a:cubicBezTo>
                      <a:pt x="246" y="46"/>
                      <a:pt x="246" y="45"/>
                      <a:pt x="247" y="45"/>
                    </a:cubicBezTo>
                    <a:cubicBezTo>
                      <a:pt x="247" y="45"/>
                      <a:pt x="247" y="45"/>
                      <a:pt x="247" y="45"/>
                    </a:cubicBezTo>
                    <a:cubicBezTo>
                      <a:pt x="248" y="46"/>
                      <a:pt x="248" y="46"/>
                      <a:pt x="248" y="46"/>
                    </a:cubicBezTo>
                    <a:cubicBezTo>
                      <a:pt x="249" y="46"/>
                      <a:pt x="249" y="45"/>
                      <a:pt x="249" y="45"/>
                    </a:cubicBezTo>
                    <a:cubicBezTo>
                      <a:pt x="250" y="45"/>
                      <a:pt x="250" y="45"/>
                      <a:pt x="250" y="45"/>
                    </a:cubicBezTo>
                    <a:cubicBezTo>
                      <a:pt x="251" y="46"/>
                      <a:pt x="251" y="46"/>
                      <a:pt x="251" y="46"/>
                    </a:cubicBezTo>
                    <a:cubicBezTo>
                      <a:pt x="252" y="46"/>
                      <a:pt x="251" y="45"/>
                      <a:pt x="251" y="44"/>
                    </a:cubicBezTo>
                    <a:cubicBezTo>
                      <a:pt x="252" y="44"/>
                      <a:pt x="252" y="44"/>
                      <a:pt x="252" y="44"/>
                    </a:cubicBezTo>
                    <a:cubicBezTo>
                      <a:pt x="253" y="44"/>
                      <a:pt x="253" y="45"/>
                      <a:pt x="253" y="45"/>
                    </a:cubicBezTo>
                    <a:cubicBezTo>
                      <a:pt x="254" y="45"/>
                      <a:pt x="254" y="45"/>
                      <a:pt x="255" y="45"/>
                    </a:cubicBezTo>
                    <a:cubicBezTo>
                      <a:pt x="255" y="45"/>
                      <a:pt x="255" y="45"/>
                      <a:pt x="256" y="45"/>
                    </a:cubicBezTo>
                    <a:cubicBezTo>
                      <a:pt x="256" y="45"/>
                      <a:pt x="257" y="45"/>
                      <a:pt x="257" y="45"/>
                    </a:cubicBezTo>
                    <a:cubicBezTo>
                      <a:pt x="257" y="46"/>
                      <a:pt x="257" y="46"/>
                      <a:pt x="257" y="46"/>
                    </a:cubicBezTo>
                    <a:cubicBezTo>
                      <a:pt x="257" y="46"/>
                      <a:pt x="257" y="47"/>
                      <a:pt x="257" y="47"/>
                    </a:cubicBezTo>
                    <a:cubicBezTo>
                      <a:pt x="257" y="47"/>
                      <a:pt x="257" y="47"/>
                      <a:pt x="257" y="47"/>
                    </a:cubicBezTo>
                    <a:cubicBezTo>
                      <a:pt x="258" y="47"/>
                      <a:pt x="258" y="47"/>
                      <a:pt x="259" y="47"/>
                    </a:cubicBezTo>
                    <a:cubicBezTo>
                      <a:pt x="259" y="47"/>
                      <a:pt x="259" y="46"/>
                      <a:pt x="260" y="46"/>
                    </a:cubicBezTo>
                    <a:cubicBezTo>
                      <a:pt x="260" y="46"/>
                      <a:pt x="260" y="47"/>
                      <a:pt x="261" y="47"/>
                    </a:cubicBezTo>
                    <a:cubicBezTo>
                      <a:pt x="261" y="47"/>
                      <a:pt x="261" y="46"/>
                      <a:pt x="261" y="46"/>
                    </a:cubicBezTo>
                    <a:cubicBezTo>
                      <a:pt x="262" y="46"/>
                      <a:pt x="262" y="46"/>
                      <a:pt x="262" y="46"/>
                    </a:cubicBezTo>
                    <a:cubicBezTo>
                      <a:pt x="263" y="46"/>
                      <a:pt x="263" y="46"/>
                      <a:pt x="263" y="46"/>
                    </a:cubicBezTo>
                    <a:cubicBezTo>
                      <a:pt x="264" y="46"/>
                      <a:pt x="264" y="46"/>
                      <a:pt x="264" y="46"/>
                    </a:cubicBezTo>
                    <a:cubicBezTo>
                      <a:pt x="265" y="46"/>
                      <a:pt x="265" y="45"/>
                      <a:pt x="265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3" y="45"/>
                      <a:pt x="263" y="45"/>
                      <a:pt x="263" y="45"/>
                    </a:cubicBezTo>
                    <a:cubicBezTo>
                      <a:pt x="262" y="45"/>
                      <a:pt x="261" y="45"/>
                      <a:pt x="261" y="44"/>
                    </a:cubicBezTo>
                    <a:cubicBezTo>
                      <a:pt x="261" y="44"/>
                      <a:pt x="261" y="44"/>
                      <a:pt x="261" y="44"/>
                    </a:cubicBezTo>
                    <a:cubicBezTo>
                      <a:pt x="261" y="43"/>
                      <a:pt x="261" y="43"/>
                      <a:pt x="261" y="43"/>
                    </a:cubicBezTo>
                    <a:cubicBezTo>
                      <a:pt x="261" y="42"/>
                      <a:pt x="262" y="43"/>
                      <a:pt x="262" y="42"/>
                    </a:cubicBezTo>
                    <a:cubicBezTo>
                      <a:pt x="262" y="42"/>
                      <a:pt x="262" y="42"/>
                      <a:pt x="262" y="42"/>
                    </a:cubicBezTo>
                    <a:cubicBezTo>
                      <a:pt x="262" y="42"/>
                      <a:pt x="262" y="41"/>
                      <a:pt x="262" y="41"/>
                    </a:cubicBezTo>
                    <a:cubicBezTo>
                      <a:pt x="261" y="41"/>
                      <a:pt x="261" y="41"/>
                      <a:pt x="261" y="41"/>
                    </a:cubicBezTo>
                    <a:cubicBezTo>
                      <a:pt x="261" y="40"/>
                      <a:pt x="261" y="40"/>
                      <a:pt x="261" y="40"/>
                    </a:cubicBezTo>
                    <a:cubicBezTo>
                      <a:pt x="261" y="40"/>
                      <a:pt x="261" y="39"/>
                      <a:pt x="261" y="39"/>
                    </a:cubicBezTo>
                    <a:cubicBezTo>
                      <a:pt x="262" y="39"/>
                      <a:pt x="262" y="39"/>
                      <a:pt x="262" y="39"/>
                    </a:cubicBezTo>
                    <a:cubicBezTo>
                      <a:pt x="263" y="39"/>
                      <a:pt x="263" y="39"/>
                      <a:pt x="263" y="39"/>
                    </a:cubicBezTo>
                    <a:cubicBezTo>
                      <a:pt x="264" y="39"/>
                      <a:pt x="264" y="39"/>
                      <a:pt x="264" y="39"/>
                    </a:cubicBezTo>
                    <a:cubicBezTo>
                      <a:pt x="265" y="39"/>
                      <a:pt x="265" y="39"/>
                      <a:pt x="266" y="39"/>
                    </a:cubicBezTo>
                    <a:cubicBezTo>
                      <a:pt x="266" y="39"/>
                      <a:pt x="267" y="39"/>
                      <a:pt x="267" y="39"/>
                    </a:cubicBezTo>
                    <a:cubicBezTo>
                      <a:pt x="267" y="39"/>
                      <a:pt x="267" y="39"/>
                      <a:pt x="268" y="39"/>
                    </a:cubicBezTo>
                    <a:cubicBezTo>
                      <a:pt x="268" y="40"/>
                      <a:pt x="268" y="40"/>
                      <a:pt x="268" y="40"/>
                    </a:cubicBezTo>
                    <a:cubicBezTo>
                      <a:pt x="269" y="40"/>
                      <a:pt x="269" y="41"/>
                      <a:pt x="269" y="41"/>
                    </a:cubicBezTo>
                    <a:cubicBezTo>
                      <a:pt x="269" y="41"/>
                      <a:pt x="270" y="41"/>
                      <a:pt x="270" y="41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70" y="41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1"/>
                    </a:cubicBezTo>
                    <a:cubicBezTo>
                      <a:pt x="272" y="41"/>
                      <a:pt x="272" y="41"/>
                      <a:pt x="272" y="41"/>
                    </a:cubicBezTo>
                    <a:cubicBezTo>
                      <a:pt x="272" y="40"/>
                      <a:pt x="272" y="40"/>
                      <a:pt x="272" y="40"/>
                    </a:cubicBezTo>
                    <a:cubicBezTo>
                      <a:pt x="272" y="40"/>
                      <a:pt x="272" y="40"/>
                      <a:pt x="273" y="39"/>
                    </a:cubicBezTo>
                    <a:cubicBezTo>
                      <a:pt x="273" y="39"/>
                      <a:pt x="273" y="39"/>
                      <a:pt x="273" y="39"/>
                    </a:cubicBezTo>
                    <a:cubicBezTo>
                      <a:pt x="273" y="38"/>
                      <a:pt x="272" y="38"/>
                      <a:pt x="272" y="38"/>
                    </a:cubicBezTo>
                    <a:cubicBezTo>
                      <a:pt x="271" y="38"/>
                      <a:pt x="271" y="37"/>
                      <a:pt x="271" y="37"/>
                    </a:cubicBezTo>
                    <a:cubicBezTo>
                      <a:pt x="271" y="37"/>
                      <a:pt x="272" y="37"/>
                      <a:pt x="272" y="37"/>
                    </a:cubicBezTo>
                    <a:cubicBezTo>
                      <a:pt x="272" y="37"/>
                      <a:pt x="273" y="36"/>
                      <a:pt x="273" y="37"/>
                    </a:cubicBezTo>
                    <a:cubicBezTo>
                      <a:pt x="273" y="37"/>
                      <a:pt x="273" y="37"/>
                      <a:pt x="274" y="37"/>
                    </a:cubicBezTo>
                    <a:cubicBezTo>
                      <a:pt x="274" y="38"/>
                      <a:pt x="274" y="38"/>
                      <a:pt x="274" y="38"/>
                    </a:cubicBezTo>
                    <a:cubicBezTo>
                      <a:pt x="275" y="38"/>
                      <a:pt x="275" y="39"/>
                      <a:pt x="275" y="39"/>
                    </a:cubicBezTo>
                    <a:cubicBezTo>
                      <a:pt x="275" y="39"/>
                      <a:pt x="275" y="39"/>
                      <a:pt x="275" y="40"/>
                    </a:cubicBezTo>
                    <a:cubicBezTo>
                      <a:pt x="275" y="40"/>
                      <a:pt x="276" y="40"/>
                      <a:pt x="276" y="40"/>
                    </a:cubicBezTo>
                    <a:cubicBezTo>
                      <a:pt x="276" y="40"/>
                      <a:pt x="277" y="41"/>
                      <a:pt x="276" y="41"/>
                    </a:cubicBezTo>
                    <a:cubicBezTo>
                      <a:pt x="276" y="41"/>
                      <a:pt x="276" y="41"/>
                      <a:pt x="276" y="42"/>
                    </a:cubicBezTo>
                    <a:cubicBezTo>
                      <a:pt x="276" y="42"/>
                      <a:pt x="276" y="42"/>
                      <a:pt x="276" y="42"/>
                    </a:cubicBezTo>
                    <a:cubicBezTo>
                      <a:pt x="276" y="42"/>
                      <a:pt x="276" y="42"/>
                      <a:pt x="275" y="42"/>
                    </a:cubicBezTo>
                    <a:cubicBezTo>
                      <a:pt x="275" y="43"/>
                      <a:pt x="275" y="43"/>
                      <a:pt x="275" y="44"/>
                    </a:cubicBezTo>
                    <a:cubicBezTo>
                      <a:pt x="275" y="45"/>
                      <a:pt x="275" y="45"/>
                      <a:pt x="275" y="46"/>
                    </a:cubicBezTo>
                    <a:cubicBezTo>
                      <a:pt x="275" y="47"/>
                      <a:pt x="275" y="47"/>
                      <a:pt x="275" y="47"/>
                    </a:cubicBezTo>
                    <a:cubicBezTo>
                      <a:pt x="275" y="48"/>
                      <a:pt x="275" y="48"/>
                      <a:pt x="275" y="48"/>
                    </a:cubicBezTo>
                    <a:cubicBezTo>
                      <a:pt x="275" y="48"/>
                      <a:pt x="275" y="48"/>
                      <a:pt x="275" y="49"/>
                    </a:cubicBezTo>
                    <a:cubicBezTo>
                      <a:pt x="274" y="49"/>
                      <a:pt x="273" y="49"/>
                      <a:pt x="273" y="49"/>
                    </a:cubicBezTo>
                    <a:cubicBezTo>
                      <a:pt x="273" y="49"/>
                      <a:pt x="273" y="50"/>
                      <a:pt x="273" y="50"/>
                    </a:cubicBezTo>
                    <a:cubicBezTo>
                      <a:pt x="273" y="50"/>
                      <a:pt x="274" y="51"/>
                      <a:pt x="274" y="51"/>
                    </a:cubicBezTo>
                    <a:cubicBezTo>
                      <a:pt x="274" y="51"/>
                      <a:pt x="273" y="52"/>
                      <a:pt x="273" y="52"/>
                    </a:cubicBezTo>
                    <a:cubicBezTo>
                      <a:pt x="273" y="52"/>
                      <a:pt x="274" y="53"/>
                      <a:pt x="274" y="53"/>
                    </a:cubicBezTo>
                    <a:cubicBezTo>
                      <a:pt x="274" y="53"/>
                      <a:pt x="275" y="54"/>
                      <a:pt x="275" y="54"/>
                    </a:cubicBezTo>
                    <a:cubicBezTo>
                      <a:pt x="276" y="55"/>
                      <a:pt x="276" y="55"/>
                      <a:pt x="276" y="55"/>
                    </a:cubicBezTo>
                    <a:cubicBezTo>
                      <a:pt x="276" y="56"/>
                      <a:pt x="277" y="56"/>
                      <a:pt x="277" y="57"/>
                    </a:cubicBezTo>
                    <a:cubicBezTo>
                      <a:pt x="278" y="57"/>
                      <a:pt x="278" y="57"/>
                      <a:pt x="279" y="58"/>
                    </a:cubicBezTo>
                    <a:cubicBezTo>
                      <a:pt x="280" y="59"/>
                      <a:pt x="280" y="59"/>
                      <a:pt x="281" y="59"/>
                    </a:cubicBezTo>
                    <a:cubicBezTo>
                      <a:pt x="282" y="60"/>
                      <a:pt x="282" y="60"/>
                      <a:pt x="282" y="61"/>
                    </a:cubicBezTo>
                    <a:cubicBezTo>
                      <a:pt x="283" y="61"/>
                      <a:pt x="283" y="62"/>
                      <a:pt x="284" y="62"/>
                    </a:cubicBezTo>
                    <a:cubicBezTo>
                      <a:pt x="284" y="63"/>
                      <a:pt x="284" y="63"/>
                      <a:pt x="285" y="63"/>
                    </a:cubicBezTo>
                    <a:cubicBezTo>
                      <a:pt x="285" y="63"/>
                      <a:pt x="286" y="64"/>
                      <a:pt x="286" y="64"/>
                    </a:cubicBezTo>
                    <a:cubicBezTo>
                      <a:pt x="287" y="65"/>
                      <a:pt x="288" y="65"/>
                      <a:pt x="288" y="66"/>
                    </a:cubicBezTo>
                    <a:cubicBezTo>
                      <a:pt x="289" y="66"/>
                      <a:pt x="289" y="67"/>
                      <a:pt x="290" y="67"/>
                    </a:cubicBezTo>
                    <a:cubicBezTo>
                      <a:pt x="290" y="68"/>
                      <a:pt x="290" y="68"/>
                      <a:pt x="291" y="68"/>
                    </a:cubicBezTo>
                    <a:cubicBezTo>
                      <a:pt x="291" y="68"/>
                      <a:pt x="291" y="67"/>
                      <a:pt x="291" y="67"/>
                    </a:cubicBezTo>
                    <a:cubicBezTo>
                      <a:pt x="291" y="67"/>
                      <a:pt x="291" y="66"/>
                      <a:pt x="291" y="66"/>
                    </a:cubicBezTo>
                    <a:cubicBezTo>
                      <a:pt x="291" y="65"/>
                      <a:pt x="291" y="65"/>
                      <a:pt x="291" y="64"/>
                    </a:cubicBezTo>
                    <a:cubicBezTo>
                      <a:pt x="291" y="64"/>
                      <a:pt x="290" y="63"/>
                      <a:pt x="290" y="63"/>
                    </a:cubicBezTo>
                    <a:cubicBezTo>
                      <a:pt x="290" y="63"/>
                      <a:pt x="289" y="63"/>
                      <a:pt x="290" y="62"/>
                    </a:cubicBezTo>
                    <a:cubicBezTo>
                      <a:pt x="290" y="62"/>
                      <a:pt x="290" y="62"/>
                      <a:pt x="291" y="62"/>
                    </a:cubicBezTo>
                    <a:cubicBezTo>
                      <a:pt x="291" y="62"/>
                      <a:pt x="291" y="62"/>
                      <a:pt x="291" y="61"/>
                    </a:cubicBezTo>
                    <a:cubicBezTo>
                      <a:pt x="291" y="61"/>
                      <a:pt x="291" y="60"/>
                      <a:pt x="291" y="60"/>
                    </a:cubicBezTo>
                    <a:cubicBezTo>
                      <a:pt x="290" y="60"/>
                      <a:pt x="290" y="60"/>
                      <a:pt x="290" y="59"/>
                    </a:cubicBezTo>
                    <a:cubicBezTo>
                      <a:pt x="290" y="59"/>
                      <a:pt x="290" y="59"/>
                      <a:pt x="290" y="59"/>
                    </a:cubicBezTo>
                    <a:cubicBezTo>
                      <a:pt x="290" y="58"/>
                      <a:pt x="290" y="58"/>
                      <a:pt x="291" y="58"/>
                    </a:cubicBezTo>
                    <a:cubicBezTo>
                      <a:pt x="291" y="58"/>
                      <a:pt x="291" y="58"/>
                      <a:pt x="291" y="58"/>
                    </a:cubicBezTo>
                    <a:cubicBezTo>
                      <a:pt x="292" y="58"/>
                      <a:pt x="292" y="58"/>
                      <a:pt x="292" y="58"/>
                    </a:cubicBezTo>
                    <a:cubicBezTo>
                      <a:pt x="292" y="58"/>
                      <a:pt x="293" y="57"/>
                      <a:pt x="292" y="57"/>
                    </a:cubicBezTo>
                    <a:cubicBezTo>
                      <a:pt x="292" y="57"/>
                      <a:pt x="292" y="57"/>
                      <a:pt x="292" y="57"/>
                    </a:cubicBezTo>
                    <a:cubicBezTo>
                      <a:pt x="291" y="57"/>
                      <a:pt x="291" y="57"/>
                      <a:pt x="290" y="56"/>
                    </a:cubicBezTo>
                    <a:cubicBezTo>
                      <a:pt x="290" y="56"/>
                      <a:pt x="290" y="56"/>
                      <a:pt x="289" y="55"/>
                    </a:cubicBezTo>
                    <a:cubicBezTo>
                      <a:pt x="289" y="55"/>
                      <a:pt x="288" y="55"/>
                      <a:pt x="288" y="54"/>
                    </a:cubicBezTo>
                    <a:cubicBezTo>
                      <a:pt x="289" y="54"/>
                      <a:pt x="289" y="54"/>
                      <a:pt x="289" y="54"/>
                    </a:cubicBezTo>
                    <a:cubicBezTo>
                      <a:pt x="289" y="54"/>
                      <a:pt x="289" y="54"/>
                      <a:pt x="290" y="54"/>
                    </a:cubicBezTo>
                    <a:cubicBezTo>
                      <a:pt x="290" y="54"/>
                      <a:pt x="291" y="54"/>
                      <a:pt x="291" y="53"/>
                    </a:cubicBezTo>
                    <a:cubicBezTo>
                      <a:pt x="291" y="53"/>
                      <a:pt x="290" y="53"/>
                      <a:pt x="290" y="53"/>
                    </a:cubicBezTo>
                    <a:cubicBezTo>
                      <a:pt x="289" y="52"/>
                      <a:pt x="289" y="52"/>
                      <a:pt x="289" y="52"/>
                    </a:cubicBezTo>
                    <a:cubicBezTo>
                      <a:pt x="289" y="52"/>
                      <a:pt x="288" y="52"/>
                      <a:pt x="288" y="52"/>
                    </a:cubicBezTo>
                    <a:cubicBezTo>
                      <a:pt x="288" y="52"/>
                      <a:pt x="288" y="52"/>
                      <a:pt x="287" y="51"/>
                    </a:cubicBezTo>
                    <a:cubicBezTo>
                      <a:pt x="287" y="51"/>
                      <a:pt x="287" y="50"/>
                      <a:pt x="286" y="50"/>
                    </a:cubicBezTo>
                    <a:cubicBezTo>
                      <a:pt x="286" y="49"/>
                      <a:pt x="286" y="49"/>
                      <a:pt x="285" y="49"/>
                    </a:cubicBezTo>
                    <a:cubicBezTo>
                      <a:pt x="285" y="49"/>
                      <a:pt x="284" y="49"/>
                      <a:pt x="283" y="49"/>
                    </a:cubicBezTo>
                    <a:cubicBezTo>
                      <a:pt x="283" y="49"/>
                      <a:pt x="283" y="49"/>
                      <a:pt x="282" y="48"/>
                    </a:cubicBezTo>
                    <a:cubicBezTo>
                      <a:pt x="282" y="48"/>
                      <a:pt x="282" y="48"/>
                      <a:pt x="282" y="47"/>
                    </a:cubicBezTo>
                    <a:cubicBezTo>
                      <a:pt x="282" y="47"/>
                      <a:pt x="282" y="47"/>
                      <a:pt x="282" y="47"/>
                    </a:cubicBezTo>
                    <a:cubicBezTo>
                      <a:pt x="281" y="47"/>
                      <a:pt x="282" y="46"/>
                      <a:pt x="281" y="46"/>
                    </a:cubicBezTo>
                    <a:cubicBezTo>
                      <a:pt x="281" y="46"/>
                      <a:pt x="281" y="46"/>
                      <a:pt x="281" y="45"/>
                    </a:cubicBezTo>
                    <a:cubicBezTo>
                      <a:pt x="280" y="45"/>
                      <a:pt x="280" y="45"/>
                      <a:pt x="280" y="44"/>
                    </a:cubicBezTo>
                    <a:cubicBezTo>
                      <a:pt x="280" y="44"/>
                      <a:pt x="280" y="43"/>
                      <a:pt x="281" y="44"/>
                    </a:cubicBezTo>
                    <a:cubicBezTo>
                      <a:pt x="281" y="44"/>
                      <a:pt x="281" y="44"/>
                      <a:pt x="281" y="44"/>
                    </a:cubicBezTo>
                    <a:cubicBezTo>
                      <a:pt x="282" y="44"/>
                      <a:pt x="282" y="44"/>
                      <a:pt x="282" y="44"/>
                    </a:cubicBezTo>
                    <a:cubicBezTo>
                      <a:pt x="283" y="44"/>
                      <a:pt x="283" y="44"/>
                      <a:pt x="283" y="43"/>
                    </a:cubicBezTo>
                    <a:cubicBezTo>
                      <a:pt x="283" y="43"/>
                      <a:pt x="283" y="43"/>
                      <a:pt x="283" y="42"/>
                    </a:cubicBezTo>
                    <a:cubicBezTo>
                      <a:pt x="283" y="42"/>
                      <a:pt x="284" y="42"/>
                      <a:pt x="284" y="42"/>
                    </a:cubicBezTo>
                    <a:cubicBezTo>
                      <a:pt x="284" y="43"/>
                      <a:pt x="284" y="43"/>
                      <a:pt x="284" y="43"/>
                    </a:cubicBezTo>
                    <a:cubicBezTo>
                      <a:pt x="285" y="43"/>
                      <a:pt x="284" y="43"/>
                      <a:pt x="285" y="44"/>
                    </a:cubicBezTo>
                    <a:cubicBezTo>
                      <a:pt x="285" y="44"/>
                      <a:pt x="285" y="44"/>
                      <a:pt x="285" y="44"/>
                    </a:cubicBezTo>
                    <a:cubicBezTo>
                      <a:pt x="286" y="44"/>
                      <a:pt x="286" y="44"/>
                      <a:pt x="286" y="43"/>
                    </a:cubicBezTo>
                    <a:cubicBezTo>
                      <a:pt x="286" y="43"/>
                      <a:pt x="286" y="43"/>
                      <a:pt x="286" y="43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8" y="42"/>
                    </a:cubicBezTo>
                    <a:cubicBezTo>
                      <a:pt x="288" y="42"/>
                      <a:pt x="288" y="42"/>
                      <a:pt x="289" y="42"/>
                    </a:cubicBezTo>
                    <a:cubicBezTo>
                      <a:pt x="289" y="42"/>
                      <a:pt x="289" y="42"/>
                      <a:pt x="290" y="42"/>
                    </a:cubicBezTo>
                    <a:cubicBezTo>
                      <a:pt x="290" y="42"/>
                      <a:pt x="291" y="42"/>
                      <a:pt x="291" y="43"/>
                    </a:cubicBezTo>
                    <a:cubicBezTo>
                      <a:pt x="291" y="43"/>
                      <a:pt x="291" y="43"/>
                      <a:pt x="292" y="43"/>
                    </a:cubicBezTo>
                    <a:cubicBezTo>
                      <a:pt x="292" y="44"/>
                      <a:pt x="292" y="44"/>
                      <a:pt x="293" y="44"/>
                    </a:cubicBezTo>
                    <a:cubicBezTo>
                      <a:pt x="293" y="44"/>
                      <a:pt x="293" y="44"/>
                      <a:pt x="294" y="44"/>
                    </a:cubicBezTo>
                    <a:cubicBezTo>
                      <a:pt x="294" y="43"/>
                      <a:pt x="293" y="43"/>
                      <a:pt x="293" y="43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3" y="42"/>
                      <a:pt x="293" y="42"/>
                      <a:pt x="293" y="42"/>
                    </a:cubicBezTo>
                    <a:cubicBezTo>
                      <a:pt x="293" y="42"/>
                      <a:pt x="293" y="42"/>
                      <a:pt x="293" y="41"/>
                    </a:cubicBezTo>
                    <a:cubicBezTo>
                      <a:pt x="294" y="41"/>
                      <a:pt x="293" y="40"/>
                      <a:pt x="294" y="40"/>
                    </a:cubicBezTo>
                    <a:cubicBezTo>
                      <a:pt x="294" y="40"/>
                      <a:pt x="294" y="39"/>
                      <a:pt x="294" y="39"/>
                    </a:cubicBezTo>
                    <a:cubicBezTo>
                      <a:pt x="295" y="39"/>
                      <a:pt x="295" y="39"/>
                      <a:pt x="295" y="39"/>
                    </a:cubicBezTo>
                    <a:cubicBezTo>
                      <a:pt x="295" y="39"/>
                      <a:pt x="296" y="39"/>
                      <a:pt x="296" y="39"/>
                    </a:cubicBezTo>
                    <a:cubicBezTo>
                      <a:pt x="296" y="39"/>
                      <a:pt x="296" y="39"/>
                      <a:pt x="296" y="38"/>
                    </a:cubicBezTo>
                    <a:cubicBezTo>
                      <a:pt x="296" y="38"/>
                      <a:pt x="296" y="38"/>
                      <a:pt x="297" y="38"/>
                    </a:cubicBezTo>
                    <a:cubicBezTo>
                      <a:pt x="297" y="38"/>
                      <a:pt x="297" y="38"/>
                      <a:pt x="297" y="37"/>
                    </a:cubicBezTo>
                    <a:cubicBezTo>
                      <a:pt x="297" y="37"/>
                      <a:pt x="297" y="37"/>
                      <a:pt x="297" y="37"/>
                    </a:cubicBezTo>
                    <a:cubicBezTo>
                      <a:pt x="297" y="36"/>
                      <a:pt x="298" y="36"/>
                      <a:pt x="298" y="36"/>
                    </a:cubicBezTo>
                    <a:cubicBezTo>
                      <a:pt x="298" y="36"/>
                      <a:pt x="298" y="37"/>
                      <a:pt x="298" y="37"/>
                    </a:cubicBezTo>
                    <a:cubicBezTo>
                      <a:pt x="299" y="37"/>
                      <a:pt x="299" y="37"/>
                      <a:pt x="299" y="37"/>
                    </a:cubicBezTo>
                    <a:cubicBezTo>
                      <a:pt x="300" y="37"/>
                      <a:pt x="300" y="37"/>
                      <a:pt x="301" y="37"/>
                    </a:cubicBezTo>
                    <a:cubicBezTo>
                      <a:pt x="301" y="37"/>
                      <a:pt x="301" y="37"/>
                      <a:pt x="302" y="37"/>
                    </a:cubicBezTo>
                    <a:cubicBezTo>
                      <a:pt x="302" y="37"/>
                      <a:pt x="302" y="37"/>
                      <a:pt x="302" y="37"/>
                    </a:cubicBezTo>
                    <a:cubicBezTo>
                      <a:pt x="304" y="38"/>
                      <a:pt x="304" y="38"/>
                      <a:pt x="304" y="38"/>
                    </a:cubicBezTo>
                    <a:cubicBezTo>
                      <a:pt x="305" y="38"/>
                      <a:pt x="305" y="38"/>
                      <a:pt x="305" y="37"/>
                    </a:cubicBezTo>
                    <a:cubicBezTo>
                      <a:pt x="306" y="37"/>
                      <a:pt x="308" y="38"/>
                      <a:pt x="308" y="37"/>
                    </a:cubicBezTo>
                    <a:cubicBezTo>
                      <a:pt x="308" y="37"/>
                      <a:pt x="307" y="37"/>
                      <a:pt x="307" y="36"/>
                    </a:cubicBezTo>
                    <a:cubicBezTo>
                      <a:pt x="307" y="36"/>
                      <a:pt x="307" y="36"/>
                      <a:pt x="307" y="35"/>
                    </a:cubicBezTo>
                    <a:cubicBezTo>
                      <a:pt x="306" y="35"/>
                      <a:pt x="306" y="35"/>
                      <a:pt x="306" y="34"/>
                    </a:cubicBezTo>
                    <a:cubicBezTo>
                      <a:pt x="307" y="34"/>
                      <a:pt x="307" y="33"/>
                      <a:pt x="308" y="34"/>
                    </a:cubicBezTo>
                    <a:cubicBezTo>
                      <a:pt x="309" y="35"/>
                      <a:pt x="309" y="35"/>
                      <a:pt x="309" y="36"/>
                    </a:cubicBezTo>
                    <a:cubicBezTo>
                      <a:pt x="309" y="36"/>
                      <a:pt x="309" y="36"/>
                      <a:pt x="310" y="37"/>
                    </a:cubicBezTo>
                    <a:cubicBezTo>
                      <a:pt x="311" y="37"/>
                      <a:pt x="311" y="37"/>
                      <a:pt x="311" y="37"/>
                    </a:cubicBezTo>
                    <a:cubicBezTo>
                      <a:pt x="312" y="37"/>
                      <a:pt x="313" y="37"/>
                      <a:pt x="313" y="36"/>
                    </a:cubicBezTo>
                    <a:cubicBezTo>
                      <a:pt x="314" y="36"/>
                      <a:pt x="313" y="35"/>
                      <a:pt x="314" y="36"/>
                    </a:cubicBezTo>
                    <a:cubicBezTo>
                      <a:pt x="315" y="36"/>
                      <a:pt x="315" y="36"/>
                      <a:pt x="316" y="37"/>
                    </a:cubicBezTo>
                    <a:cubicBezTo>
                      <a:pt x="317" y="38"/>
                      <a:pt x="316" y="38"/>
                      <a:pt x="316" y="38"/>
                    </a:cubicBezTo>
                    <a:cubicBezTo>
                      <a:pt x="317" y="39"/>
                      <a:pt x="317" y="39"/>
                      <a:pt x="318" y="40"/>
                    </a:cubicBezTo>
                    <a:cubicBezTo>
                      <a:pt x="319" y="40"/>
                      <a:pt x="318" y="39"/>
                      <a:pt x="319" y="40"/>
                    </a:cubicBezTo>
                    <a:cubicBezTo>
                      <a:pt x="320" y="40"/>
                      <a:pt x="320" y="40"/>
                      <a:pt x="321" y="40"/>
                    </a:cubicBezTo>
                    <a:cubicBezTo>
                      <a:pt x="322" y="41"/>
                      <a:pt x="322" y="41"/>
                      <a:pt x="323" y="41"/>
                    </a:cubicBezTo>
                    <a:cubicBezTo>
                      <a:pt x="324" y="42"/>
                      <a:pt x="324" y="42"/>
                      <a:pt x="325" y="41"/>
                    </a:cubicBezTo>
                    <a:cubicBezTo>
                      <a:pt x="325" y="41"/>
                      <a:pt x="324" y="41"/>
                      <a:pt x="325" y="41"/>
                    </a:cubicBezTo>
                    <a:cubicBezTo>
                      <a:pt x="325" y="41"/>
                      <a:pt x="326" y="41"/>
                      <a:pt x="327" y="41"/>
                    </a:cubicBezTo>
                    <a:cubicBezTo>
                      <a:pt x="327" y="41"/>
                      <a:pt x="326" y="41"/>
                      <a:pt x="326" y="40"/>
                    </a:cubicBezTo>
                    <a:cubicBezTo>
                      <a:pt x="326" y="40"/>
                      <a:pt x="325" y="39"/>
                      <a:pt x="326" y="39"/>
                    </a:cubicBezTo>
                    <a:cubicBezTo>
                      <a:pt x="326" y="39"/>
                      <a:pt x="327" y="39"/>
                      <a:pt x="327" y="39"/>
                    </a:cubicBezTo>
                    <a:cubicBezTo>
                      <a:pt x="328" y="39"/>
                      <a:pt x="328" y="39"/>
                      <a:pt x="328" y="38"/>
                    </a:cubicBezTo>
                    <a:cubicBezTo>
                      <a:pt x="328" y="38"/>
                      <a:pt x="328" y="38"/>
                      <a:pt x="327" y="37"/>
                    </a:cubicBezTo>
                    <a:cubicBezTo>
                      <a:pt x="327" y="37"/>
                      <a:pt x="327" y="37"/>
                      <a:pt x="327" y="36"/>
                    </a:cubicBezTo>
                    <a:cubicBezTo>
                      <a:pt x="327" y="36"/>
                      <a:pt x="328" y="36"/>
                      <a:pt x="329" y="36"/>
                    </a:cubicBezTo>
                    <a:cubicBezTo>
                      <a:pt x="330" y="36"/>
                      <a:pt x="330" y="36"/>
                      <a:pt x="331" y="36"/>
                    </a:cubicBezTo>
                    <a:cubicBezTo>
                      <a:pt x="332" y="36"/>
                      <a:pt x="332" y="36"/>
                      <a:pt x="333" y="36"/>
                    </a:cubicBezTo>
                    <a:cubicBezTo>
                      <a:pt x="333" y="36"/>
                      <a:pt x="333" y="35"/>
                      <a:pt x="333" y="35"/>
                    </a:cubicBezTo>
                    <a:cubicBezTo>
                      <a:pt x="333" y="35"/>
                      <a:pt x="334" y="35"/>
                      <a:pt x="335" y="35"/>
                    </a:cubicBezTo>
                    <a:cubicBezTo>
                      <a:pt x="335" y="35"/>
                      <a:pt x="335" y="35"/>
                      <a:pt x="335" y="34"/>
                    </a:cubicBezTo>
                    <a:close/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4" name="Freeform 541"/>
              <p:cNvSpPr>
                <a:spLocks/>
              </p:cNvSpPr>
              <p:nvPr/>
            </p:nvSpPr>
            <p:spPr bwMode="auto">
              <a:xfrm>
                <a:off x="8112126" y="903289"/>
                <a:ext cx="130175" cy="53975"/>
              </a:xfrm>
              <a:custGeom>
                <a:avLst/>
                <a:gdLst>
                  <a:gd name="T0" fmla="*/ 8 w 12"/>
                  <a:gd name="T1" fmla="*/ 4 h 5"/>
                  <a:gd name="T2" fmla="*/ 10 w 12"/>
                  <a:gd name="T3" fmla="*/ 3 h 5"/>
                  <a:gd name="T4" fmla="*/ 4 w 12"/>
                  <a:gd name="T5" fmla="*/ 1 h 5"/>
                  <a:gd name="T6" fmla="*/ 2 w 12"/>
                  <a:gd name="T7" fmla="*/ 0 h 5"/>
                  <a:gd name="T8" fmla="*/ 0 w 12"/>
                  <a:gd name="T9" fmla="*/ 4 h 5"/>
                  <a:gd name="T10" fmla="*/ 3 w 12"/>
                  <a:gd name="T11" fmla="*/ 5 h 5"/>
                  <a:gd name="T12" fmla="*/ 8 w 12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8" y="4"/>
                    </a:moveTo>
                    <a:cubicBezTo>
                      <a:pt x="9" y="4"/>
                      <a:pt x="12" y="4"/>
                      <a:pt x="10" y="3"/>
                    </a:cubicBezTo>
                    <a:cubicBezTo>
                      <a:pt x="8" y="1"/>
                      <a:pt x="6" y="2"/>
                      <a:pt x="4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5"/>
                      <a:pt x="8" y="4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5" name="Freeform 542"/>
              <p:cNvSpPr>
                <a:spLocks/>
              </p:cNvSpPr>
              <p:nvPr/>
            </p:nvSpPr>
            <p:spPr bwMode="auto">
              <a:xfrm>
                <a:off x="8307389" y="1238251"/>
                <a:ext cx="96838" cy="31750"/>
              </a:xfrm>
              <a:custGeom>
                <a:avLst/>
                <a:gdLst>
                  <a:gd name="T0" fmla="*/ 2 w 9"/>
                  <a:gd name="T1" fmla="*/ 2 h 3"/>
                  <a:gd name="T2" fmla="*/ 3 w 9"/>
                  <a:gd name="T3" fmla="*/ 2 h 3"/>
                  <a:gd name="T4" fmla="*/ 5 w 9"/>
                  <a:gd name="T5" fmla="*/ 3 h 3"/>
                  <a:gd name="T6" fmla="*/ 8 w 9"/>
                  <a:gd name="T7" fmla="*/ 3 h 3"/>
                  <a:gd name="T8" fmla="*/ 9 w 9"/>
                  <a:gd name="T9" fmla="*/ 2 h 3"/>
                  <a:gd name="T10" fmla="*/ 7 w 9"/>
                  <a:gd name="T11" fmla="*/ 1 h 3"/>
                  <a:gd name="T12" fmla="*/ 5 w 9"/>
                  <a:gd name="T13" fmla="*/ 1 h 3"/>
                  <a:gd name="T14" fmla="*/ 3 w 9"/>
                  <a:gd name="T15" fmla="*/ 0 h 3"/>
                  <a:gd name="T16" fmla="*/ 2 w 9"/>
                  <a:gd name="T17" fmla="*/ 1 h 3"/>
                  <a:gd name="T18" fmla="*/ 0 w 9"/>
                  <a:gd name="T19" fmla="*/ 0 h 3"/>
                  <a:gd name="T20" fmla="*/ 0 w 9"/>
                  <a:gd name="T21" fmla="*/ 1 h 3"/>
                  <a:gd name="T22" fmla="*/ 2 w 9"/>
                  <a:gd name="T2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3">
                    <a:moveTo>
                      <a:pt x="2" y="2"/>
                    </a:moveTo>
                    <a:cubicBezTo>
                      <a:pt x="3" y="2"/>
                      <a:pt x="2" y="1"/>
                      <a:pt x="3" y="2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2" y="2"/>
                    </a:cubicBezTo>
                  </a:path>
                </a:pathLst>
              </a:custGeom>
              <a:grpFill/>
              <a:ln w="317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548" name="Oval 547"/>
          <p:cNvSpPr/>
          <p:nvPr/>
        </p:nvSpPr>
        <p:spPr>
          <a:xfrm>
            <a:off x="2389727" y="3242958"/>
            <a:ext cx="1584444" cy="1584444"/>
          </a:xfrm>
          <a:prstGeom prst="ellipse">
            <a:avLst/>
          </a:prstGeom>
          <a:solidFill>
            <a:schemeClr val="accent1">
              <a:alpha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$40b</a:t>
            </a:r>
          </a:p>
          <a:p>
            <a:pPr algn="ctr"/>
            <a:r>
              <a:rPr lang="en-US" sz="1600" dirty="0">
                <a:solidFill>
                  <a:srgbClr val="FFFFFF"/>
                </a:solidFill>
              </a:rPr>
              <a:t>Lorem ipsum</a:t>
            </a:r>
          </a:p>
        </p:txBody>
      </p:sp>
      <p:sp>
        <p:nvSpPr>
          <p:cNvPr id="550" name="Oval 549"/>
          <p:cNvSpPr/>
          <p:nvPr/>
        </p:nvSpPr>
        <p:spPr>
          <a:xfrm>
            <a:off x="7472648" y="2802014"/>
            <a:ext cx="1920481" cy="1920481"/>
          </a:xfrm>
          <a:prstGeom prst="ellipse">
            <a:avLst/>
          </a:prstGeom>
          <a:solidFill>
            <a:schemeClr val="accent3">
              <a:alpha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933" dirty="0">
                <a:solidFill>
                  <a:srgbClr val="FFFFFF"/>
                </a:solidFill>
              </a:rPr>
              <a:t>$50b</a:t>
            </a:r>
          </a:p>
          <a:p>
            <a:pPr algn="ctr"/>
            <a:r>
              <a:rPr lang="en-US" sz="1600" dirty="0">
                <a:solidFill>
                  <a:srgbClr val="FFFFFF"/>
                </a:solidFill>
              </a:rPr>
              <a:t>Lorem ipsum</a:t>
            </a:r>
          </a:p>
        </p:txBody>
      </p:sp>
      <p:sp>
        <p:nvSpPr>
          <p:cNvPr id="552" name="Oval 551"/>
          <p:cNvSpPr/>
          <p:nvPr/>
        </p:nvSpPr>
        <p:spPr>
          <a:xfrm>
            <a:off x="319166" y="202173"/>
            <a:ext cx="2420185" cy="2420185"/>
          </a:xfrm>
          <a:prstGeom prst="ellipse">
            <a:avLst/>
          </a:prstGeom>
          <a:solidFill>
            <a:schemeClr val="accent5">
              <a:alpha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$63b</a:t>
            </a:r>
          </a:p>
          <a:p>
            <a:pPr algn="ctr"/>
            <a:r>
              <a:rPr lang="en-US" sz="1600" dirty="0">
                <a:solidFill>
                  <a:srgbClr val="FFFFFF"/>
                </a:solidFill>
              </a:rPr>
              <a:t>Lorem ipsum</a:t>
            </a:r>
          </a:p>
        </p:txBody>
      </p:sp>
      <p:sp>
        <p:nvSpPr>
          <p:cNvPr id="554" name="Oval 553"/>
          <p:cNvSpPr/>
          <p:nvPr/>
        </p:nvSpPr>
        <p:spPr>
          <a:xfrm>
            <a:off x="5819296" y="-533033"/>
            <a:ext cx="3168353" cy="3168353"/>
          </a:xfrm>
          <a:prstGeom prst="ellipse">
            <a:avLst/>
          </a:prstGeom>
          <a:solidFill>
            <a:schemeClr val="tx2">
              <a:alpha val="85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4267" dirty="0">
                <a:solidFill>
                  <a:srgbClr val="FFFFFF"/>
                </a:solidFill>
              </a:rPr>
              <a:t>$80b</a:t>
            </a:r>
          </a:p>
          <a:p>
            <a:pPr algn="ctr"/>
            <a:r>
              <a:rPr lang="en-US" sz="1600" dirty="0">
                <a:solidFill>
                  <a:srgbClr val="FFFFFF"/>
                </a:solidFill>
              </a:rPr>
              <a:t>Lorem ipsum</a:t>
            </a:r>
          </a:p>
        </p:txBody>
      </p:sp>
      <p:sp>
        <p:nvSpPr>
          <p:cNvPr id="556" name="Rectangle 555"/>
          <p:cNvSpPr/>
          <p:nvPr/>
        </p:nvSpPr>
        <p:spPr>
          <a:xfrm>
            <a:off x="993996" y="5510968"/>
            <a:ext cx="2087968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67" dirty="0"/>
              <a:t>Lorem ipsum dolor sit amet del </a:t>
            </a:r>
            <a:r>
              <a:rPr lang="en-US" sz="1467" dirty="0" err="1"/>
              <a:t>ium</a:t>
            </a:r>
            <a:endParaRPr lang="en-US" sz="1467" dirty="0"/>
          </a:p>
        </p:txBody>
      </p:sp>
      <p:sp>
        <p:nvSpPr>
          <p:cNvPr id="557" name="Rectangle 556"/>
          <p:cNvSpPr/>
          <p:nvPr/>
        </p:nvSpPr>
        <p:spPr>
          <a:xfrm>
            <a:off x="3874319" y="5510969"/>
            <a:ext cx="1799933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fr-FR" sz="1467" dirty="0" err="1"/>
              <a:t>Mauris</a:t>
            </a:r>
            <a:r>
              <a:rPr lang="fr-FR" sz="1467" dirty="0"/>
              <a:t> </a:t>
            </a:r>
            <a:r>
              <a:rPr lang="fr-FR" sz="1467" dirty="0" err="1"/>
              <a:t>vulputate</a:t>
            </a:r>
            <a:r>
              <a:rPr lang="fr-FR" sz="1467" dirty="0"/>
              <a:t> </a:t>
            </a:r>
            <a:r>
              <a:rPr lang="fr-FR" sz="1467" dirty="0" err="1"/>
              <a:t>posuere</a:t>
            </a:r>
            <a:r>
              <a:rPr lang="fr-FR" sz="1467" dirty="0"/>
              <a:t> </a:t>
            </a:r>
            <a:r>
              <a:rPr lang="fr-FR" sz="1467" dirty="0" err="1"/>
              <a:t>lorem</a:t>
            </a:r>
            <a:endParaRPr lang="en-US" sz="1467" dirty="0"/>
          </a:p>
        </p:txBody>
      </p:sp>
      <p:sp>
        <p:nvSpPr>
          <p:cNvPr id="558" name="Rectangle 557"/>
          <p:cNvSpPr/>
          <p:nvPr/>
        </p:nvSpPr>
        <p:spPr>
          <a:xfrm>
            <a:off x="6466607" y="5510969"/>
            <a:ext cx="1799933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nn-NO" sz="1467" dirty="0"/>
              <a:t>Aenean ut nulla at augue efficitur</a:t>
            </a:r>
            <a:endParaRPr lang="en-US" sz="1467" dirty="0"/>
          </a:p>
        </p:txBody>
      </p:sp>
      <p:sp>
        <p:nvSpPr>
          <p:cNvPr id="559" name="Rectangle 558"/>
          <p:cNvSpPr/>
          <p:nvPr/>
        </p:nvSpPr>
        <p:spPr>
          <a:xfrm>
            <a:off x="9058895" y="5510969"/>
            <a:ext cx="1799933" cy="54386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467" dirty="0"/>
              <a:t>I like chocolate crepes and coffee</a:t>
            </a:r>
          </a:p>
        </p:txBody>
      </p:sp>
      <p:sp useBgFill="1">
        <p:nvSpPr>
          <p:cNvPr id="560" name="Oval 559"/>
          <p:cNvSpPr/>
          <p:nvPr/>
        </p:nvSpPr>
        <p:spPr>
          <a:xfrm>
            <a:off x="3826728" y="3935336"/>
            <a:ext cx="314824" cy="314824"/>
          </a:xfrm>
          <a:prstGeom prst="ellipse">
            <a:avLst/>
          </a:prstGeom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561" name="Oval 560"/>
          <p:cNvSpPr/>
          <p:nvPr/>
        </p:nvSpPr>
        <p:spPr>
          <a:xfrm>
            <a:off x="8033627" y="2672356"/>
            <a:ext cx="314824" cy="314824"/>
          </a:xfrm>
          <a:prstGeom prst="ellipse">
            <a:avLst/>
          </a:prstGeom>
          <a:ln w="38100">
            <a:solidFill>
              <a:schemeClr val="accent3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563" name="Oval 562"/>
          <p:cNvSpPr/>
          <p:nvPr/>
        </p:nvSpPr>
        <p:spPr>
          <a:xfrm>
            <a:off x="2369291" y="1910305"/>
            <a:ext cx="314824" cy="314824"/>
          </a:xfrm>
          <a:prstGeom prst="ellipse">
            <a:avLst/>
          </a:prstGeom>
          <a:ln w="38100">
            <a:solidFill>
              <a:schemeClr val="accent5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565" name="Oval 564"/>
          <p:cNvSpPr/>
          <p:nvPr/>
        </p:nvSpPr>
        <p:spPr>
          <a:xfrm>
            <a:off x="5831959" y="1567519"/>
            <a:ext cx="314824" cy="314824"/>
          </a:xfrm>
          <a:prstGeom prst="ellipse">
            <a:avLst/>
          </a:prstGeom>
          <a:ln w="38100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3318349494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"/>
                                        <p:tgtEl>
                                          <p:spTgt spid="5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4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00"/>
                                        <p:tgtEl>
                                          <p:spTgt spid="5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6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"/>
                                        <p:tgtEl>
                                          <p:spTgt spid="5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8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00"/>
                                        <p:tgtEl>
                                          <p:spTgt spid="5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00"/>
                                        <p:tgtEl>
                                          <p:spTgt spid="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00"/>
                                        <p:tgtEl>
                                          <p:spTgt spid="5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2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4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200"/>
                                        <p:tgtEl>
                                          <p:spTgt spid="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00"/>
                                        <p:tgtEl>
                                          <p:spTgt spid="5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8" grpId="0" animBg="1"/>
      <p:bldP spid="550" grpId="0" animBg="1"/>
      <p:bldP spid="552" grpId="0" animBg="1"/>
      <p:bldP spid="554" grpId="0" animBg="1"/>
      <p:bldP spid="556" grpId="0"/>
      <p:bldP spid="557" grpId="0"/>
      <p:bldP spid="558" grpId="0"/>
      <p:bldP spid="559" grpId="0"/>
      <p:bldP spid="560" grpId="0" animBg="1"/>
      <p:bldP spid="561" grpId="0" animBg="1"/>
      <p:bldP spid="563" grpId="0" animBg="1"/>
      <p:bldP spid="565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/>
          <p:cNvGrpSpPr/>
          <p:nvPr/>
        </p:nvGrpSpPr>
        <p:grpSpPr>
          <a:xfrm>
            <a:off x="803343" y="509886"/>
            <a:ext cx="4624964" cy="5426575"/>
            <a:chOff x="-1528164" y="1075734"/>
            <a:chExt cx="2815921" cy="3303984"/>
          </a:xfrm>
          <a:solidFill>
            <a:schemeClr val="tx1">
              <a:alpha val="15000"/>
            </a:schemeClr>
          </a:solidFill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-1528164" y="2455521"/>
              <a:ext cx="1043024" cy="1359878"/>
            </a:xfrm>
            <a:custGeom>
              <a:avLst/>
              <a:gdLst>
                <a:gd name="T0" fmla="*/ 537 w 548"/>
                <a:gd name="T1" fmla="*/ 372 h 761"/>
                <a:gd name="T2" fmla="*/ 514 w 548"/>
                <a:gd name="T3" fmla="*/ 301 h 761"/>
                <a:gd name="T4" fmla="*/ 526 w 548"/>
                <a:gd name="T5" fmla="*/ 259 h 761"/>
                <a:gd name="T6" fmla="*/ 465 w 548"/>
                <a:gd name="T7" fmla="*/ 237 h 761"/>
                <a:gd name="T8" fmla="*/ 400 w 548"/>
                <a:gd name="T9" fmla="*/ 247 h 761"/>
                <a:gd name="T10" fmla="*/ 339 w 548"/>
                <a:gd name="T11" fmla="*/ 223 h 761"/>
                <a:gd name="T12" fmla="*/ 332 w 548"/>
                <a:gd name="T13" fmla="*/ 165 h 761"/>
                <a:gd name="T14" fmla="*/ 339 w 548"/>
                <a:gd name="T15" fmla="*/ 140 h 761"/>
                <a:gd name="T16" fmla="*/ 386 w 548"/>
                <a:gd name="T17" fmla="*/ 109 h 761"/>
                <a:gd name="T18" fmla="*/ 445 w 548"/>
                <a:gd name="T19" fmla="*/ 40 h 761"/>
                <a:gd name="T20" fmla="*/ 402 w 548"/>
                <a:gd name="T21" fmla="*/ 11 h 761"/>
                <a:gd name="T22" fmla="*/ 385 w 548"/>
                <a:gd name="T23" fmla="*/ 18 h 761"/>
                <a:gd name="T24" fmla="*/ 376 w 548"/>
                <a:gd name="T25" fmla="*/ 28 h 761"/>
                <a:gd name="T26" fmla="*/ 348 w 548"/>
                <a:gd name="T27" fmla="*/ 41 h 761"/>
                <a:gd name="T28" fmla="*/ 303 w 548"/>
                <a:gd name="T29" fmla="*/ 39 h 761"/>
                <a:gd name="T30" fmla="*/ 279 w 548"/>
                <a:gd name="T31" fmla="*/ 80 h 761"/>
                <a:gd name="T32" fmla="*/ 264 w 548"/>
                <a:gd name="T33" fmla="*/ 104 h 761"/>
                <a:gd name="T34" fmla="*/ 241 w 548"/>
                <a:gd name="T35" fmla="*/ 139 h 761"/>
                <a:gd name="T36" fmla="*/ 275 w 548"/>
                <a:gd name="T37" fmla="*/ 159 h 761"/>
                <a:gd name="T38" fmla="*/ 302 w 548"/>
                <a:gd name="T39" fmla="*/ 155 h 761"/>
                <a:gd name="T40" fmla="*/ 267 w 548"/>
                <a:gd name="T41" fmla="*/ 172 h 761"/>
                <a:gd name="T42" fmla="*/ 249 w 548"/>
                <a:gd name="T43" fmla="*/ 192 h 761"/>
                <a:gd name="T44" fmla="*/ 222 w 548"/>
                <a:gd name="T45" fmla="*/ 208 h 761"/>
                <a:gd name="T46" fmla="*/ 155 w 548"/>
                <a:gd name="T47" fmla="*/ 198 h 761"/>
                <a:gd name="T48" fmla="*/ 87 w 548"/>
                <a:gd name="T49" fmla="*/ 199 h 761"/>
                <a:gd name="T50" fmla="*/ 92 w 548"/>
                <a:gd name="T51" fmla="*/ 219 h 761"/>
                <a:gd name="T52" fmla="*/ 110 w 548"/>
                <a:gd name="T53" fmla="*/ 266 h 761"/>
                <a:gd name="T54" fmla="*/ 79 w 548"/>
                <a:gd name="T55" fmla="*/ 253 h 761"/>
                <a:gd name="T56" fmla="*/ 87 w 548"/>
                <a:gd name="T57" fmla="*/ 278 h 761"/>
                <a:gd name="T58" fmla="*/ 119 w 548"/>
                <a:gd name="T59" fmla="*/ 299 h 761"/>
                <a:gd name="T60" fmla="*/ 59 w 548"/>
                <a:gd name="T61" fmla="*/ 340 h 761"/>
                <a:gd name="T62" fmla="*/ 71 w 548"/>
                <a:gd name="T63" fmla="*/ 371 h 761"/>
                <a:gd name="T64" fmla="*/ 96 w 548"/>
                <a:gd name="T65" fmla="*/ 392 h 761"/>
                <a:gd name="T66" fmla="*/ 121 w 548"/>
                <a:gd name="T67" fmla="*/ 396 h 761"/>
                <a:gd name="T68" fmla="*/ 122 w 548"/>
                <a:gd name="T69" fmla="*/ 409 h 761"/>
                <a:gd name="T70" fmla="*/ 191 w 548"/>
                <a:gd name="T71" fmla="*/ 409 h 761"/>
                <a:gd name="T72" fmla="*/ 170 w 548"/>
                <a:gd name="T73" fmla="*/ 429 h 761"/>
                <a:gd name="T74" fmla="*/ 127 w 548"/>
                <a:gd name="T75" fmla="*/ 501 h 761"/>
                <a:gd name="T76" fmla="*/ 88 w 548"/>
                <a:gd name="T77" fmla="*/ 543 h 761"/>
                <a:gd name="T78" fmla="*/ 152 w 548"/>
                <a:gd name="T79" fmla="*/ 539 h 761"/>
                <a:gd name="T80" fmla="*/ 77 w 548"/>
                <a:gd name="T81" fmla="*/ 575 h 761"/>
                <a:gd name="T82" fmla="*/ 47 w 548"/>
                <a:gd name="T83" fmla="*/ 598 h 761"/>
                <a:gd name="T84" fmla="*/ 4 w 548"/>
                <a:gd name="T85" fmla="*/ 611 h 761"/>
                <a:gd name="T86" fmla="*/ 74 w 548"/>
                <a:gd name="T87" fmla="*/ 624 h 761"/>
                <a:gd name="T88" fmla="*/ 11 w 548"/>
                <a:gd name="T89" fmla="*/ 659 h 761"/>
                <a:gd name="T90" fmla="*/ 30 w 548"/>
                <a:gd name="T91" fmla="*/ 686 h 761"/>
                <a:gd name="T92" fmla="*/ 56 w 548"/>
                <a:gd name="T93" fmla="*/ 702 h 761"/>
                <a:gd name="T94" fmla="*/ 67 w 548"/>
                <a:gd name="T95" fmla="*/ 722 h 761"/>
                <a:gd name="T96" fmla="*/ 81 w 548"/>
                <a:gd name="T97" fmla="*/ 741 h 761"/>
                <a:gd name="T98" fmla="*/ 110 w 548"/>
                <a:gd name="T99" fmla="*/ 751 h 761"/>
                <a:gd name="T100" fmla="*/ 150 w 548"/>
                <a:gd name="T101" fmla="*/ 756 h 761"/>
                <a:gd name="T102" fmla="*/ 198 w 548"/>
                <a:gd name="T103" fmla="*/ 742 h 761"/>
                <a:gd name="T104" fmla="*/ 233 w 548"/>
                <a:gd name="T105" fmla="*/ 735 h 761"/>
                <a:gd name="T106" fmla="*/ 262 w 548"/>
                <a:gd name="T107" fmla="*/ 689 h 761"/>
                <a:gd name="T108" fmla="*/ 308 w 548"/>
                <a:gd name="T109" fmla="*/ 692 h 761"/>
                <a:gd name="T110" fmla="*/ 358 w 548"/>
                <a:gd name="T111" fmla="*/ 655 h 761"/>
                <a:gd name="T112" fmla="*/ 392 w 548"/>
                <a:gd name="T113" fmla="*/ 644 h 761"/>
                <a:gd name="T114" fmla="*/ 449 w 548"/>
                <a:gd name="T115" fmla="*/ 626 h 761"/>
                <a:gd name="T116" fmla="*/ 491 w 548"/>
                <a:gd name="T117" fmla="*/ 634 h 761"/>
                <a:gd name="T118" fmla="*/ 501 w 548"/>
                <a:gd name="T119" fmla="*/ 593 h 761"/>
                <a:gd name="T120" fmla="*/ 363 w 548"/>
                <a:gd name="T121" fmla="*/ 39 h 761"/>
                <a:gd name="T122" fmla="*/ 200 w 548"/>
                <a:gd name="T123" fmla="*/ 525 h 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8" h="761">
                  <a:moveTo>
                    <a:pt x="545" y="477"/>
                  </a:moveTo>
                  <a:cubicBezTo>
                    <a:pt x="543" y="473"/>
                    <a:pt x="544" y="468"/>
                    <a:pt x="545" y="463"/>
                  </a:cubicBezTo>
                  <a:cubicBezTo>
                    <a:pt x="546" y="459"/>
                    <a:pt x="547" y="454"/>
                    <a:pt x="546" y="450"/>
                  </a:cubicBezTo>
                  <a:cubicBezTo>
                    <a:pt x="545" y="446"/>
                    <a:pt x="544" y="443"/>
                    <a:pt x="542" y="441"/>
                  </a:cubicBezTo>
                  <a:cubicBezTo>
                    <a:pt x="541" y="439"/>
                    <a:pt x="540" y="437"/>
                    <a:pt x="540" y="435"/>
                  </a:cubicBezTo>
                  <a:cubicBezTo>
                    <a:pt x="539" y="433"/>
                    <a:pt x="539" y="431"/>
                    <a:pt x="539" y="429"/>
                  </a:cubicBezTo>
                  <a:cubicBezTo>
                    <a:pt x="538" y="426"/>
                    <a:pt x="538" y="422"/>
                    <a:pt x="537" y="420"/>
                  </a:cubicBezTo>
                  <a:cubicBezTo>
                    <a:pt x="535" y="417"/>
                    <a:pt x="533" y="415"/>
                    <a:pt x="531" y="412"/>
                  </a:cubicBezTo>
                  <a:cubicBezTo>
                    <a:pt x="530" y="411"/>
                    <a:pt x="529" y="410"/>
                    <a:pt x="528" y="409"/>
                  </a:cubicBezTo>
                  <a:cubicBezTo>
                    <a:pt x="525" y="405"/>
                    <a:pt x="525" y="405"/>
                    <a:pt x="529" y="401"/>
                  </a:cubicBezTo>
                  <a:cubicBezTo>
                    <a:pt x="529" y="400"/>
                    <a:pt x="529" y="400"/>
                    <a:pt x="529" y="400"/>
                  </a:cubicBezTo>
                  <a:cubicBezTo>
                    <a:pt x="534" y="395"/>
                    <a:pt x="534" y="390"/>
                    <a:pt x="535" y="384"/>
                  </a:cubicBezTo>
                  <a:cubicBezTo>
                    <a:pt x="535" y="381"/>
                    <a:pt x="535" y="381"/>
                    <a:pt x="535" y="381"/>
                  </a:cubicBezTo>
                  <a:cubicBezTo>
                    <a:pt x="535" y="379"/>
                    <a:pt x="535" y="377"/>
                    <a:pt x="536" y="375"/>
                  </a:cubicBezTo>
                  <a:cubicBezTo>
                    <a:pt x="536" y="374"/>
                    <a:pt x="537" y="373"/>
                    <a:pt x="537" y="372"/>
                  </a:cubicBezTo>
                  <a:cubicBezTo>
                    <a:pt x="538" y="371"/>
                    <a:pt x="539" y="370"/>
                    <a:pt x="540" y="368"/>
                  </a:cubicBezTo>
                  <a:cubicBezTo>
                    <a:pt x="541" y="364"/>
                    <a:pt x="538" y="361"/>
                    <a:pt x="536" y="359"/>
                  </a:cubicBezTo>
                  <a:cubicBezTo>
                    <a:pt x="536" y="359"/>
                    <a:pt x="536" y="359"/>
                    <a:pt x="535" y="358"/>
                  </a:cubicBezTo>
                  <a:cubicBezTo>
                    <a:pt x="534" y="357"/>
                    <a:pt x="533" y="356"/>
                    <a:pt x="533" y="355"/>
                  </a:cubicBezTo>
                  <a:cubicBezTo>
                    <a:pt x="532" y="353"/>
                    <a:pt x="531" y="352"/>
                    <a:pt x="529" y="351"/>
                  </a:cubicBezTo>
                  <a:cubicBezTo>
                    <a:pt x="529" y="350"/>
                    <a:pt x="529" y="350"/>
                    <a:pt x="529" y="350"/>
                  </a:cubicBezTo>
                  <a:cubicBezTo>
                    <a:pt x="527" y="348"/>
                    <a:pt x="525" y="346"/>
                    <a:pt x="524" y="343"/>
                  </a:cubicBezTo>
                  <a:cubicBezTo>
                    <a:pt x="523" y="340"/>
                    <a:pt x="523" y="337"/>
                    <a:pt x="524" y="334"/>
                  </a:cubicBezTo>
                  <a:cubicBezTo>
                    <a:pt x="524" y="332"/>
                    <a:pt x="524" y="330"/>
                    <a:pt x="524" y="328"/>
                  </a:cubicBezTo>
                  <a:cubicBezTo>
                    <a:pt x="523" y="325"/>
                    <a:pt x="524" y="323"/>
                    <a:pt x="524" y="320"/>
                  </a:cubicBezTo>
                  <a:cubicBezTo>
                    <a:pt x="524" y="317"/>
                    <a:pt x="524" y="313"/>
                    <a:pt x="524" y="310"/>
                  </a:cubicBezTo>
                  <a:cubicBezTo>
                    <a:pt x="524" y="309"/>
                    <a:pt x="524" y="309"/>
                    <a:pt x="524" y="309"/>
                  </a:cubicBezTo>
                  <a:cubicBezTo>
                    <a:pt x="524" y="307"/>
                    <a:pt x="523" y="303"/>
                    <a:pt x="521" y="301"/>
                  </a:cubicBezTo>
                  <a:cubicBezTo>
                    <a:pt x="520" y="301"/>
                    <a:pt x="519" y="301"/>
                    <a:pt x="518" y="301"/>
                  </a:cubicBezTo>
                  <a:cubicBezTo>
                    <a:pt x="516" y="301"/>
                    <a:pt x="515" y="301"/>
                    <a:pt x="514" y="301"/>
                  </a:cubicBezTo>
                  <a:cubicBezTo>
                    <a:pt x="513" y="302"/>
                    <a:pt x="513" y="302"/>
                    <a:pt x="512" y="302"/>
                  </a:cubicBezTo>
                  <a:cubicBezTo>
                    <a:pt x="512" y="302"/>
                    <a:pt x="512" y="302"/>
                    <a:pt x="512" y="302"/>
                  </a:cubicBezTo>
                  <a:cubicBezTo>
                    <a:pt x="512" y="301"/>
                    <a:pt x="512" y="301"/>
                    <a:pt x="512" y="301"/>
                  </a:cubicBezTo>
                  <a:cubicBezTo>
                    <a:pt x="512" y="300"/>
                    <a:pt x="512" y="298"/>
                    <a:pt x="512" y="297"/>
                  </a:cubicBezTo>
                  <a:cubicBezTo>
                    <a:pt x="511" y="296"/>
                    <a:pt x="510" y="294"/>
                    <a:pt x="509" y="293"/>
                  </a:cubicBezTo>
                  <a:cubicBezTo>
                    <a:pt x="509" y="292"/>
                    <a:pt x="508" y="292"/>
                    <a:pt x="508" y="291"/>
                  </a:cubicBezTo>
                  <a:cubicBezTo>
                    <a:pt x="508" y="287"/>
                    <a:pt x="509" y="282"/>
                    <a:pt x="511" y="279"/>
                  </a:cubicBezTo>
                  <a:cubicBezTo>
                    <a:pt x="512" y="278"/>
                    <a:pt x="513" y="278"/>
                    <a:pt x="514" y="278"/>
                  </a:cubicBezTo>
                  <a:cubicBezTo>
                    <a:pt x="516" y="278"/>
                    <a:pt x="519" y="279"/>
                    <a:pt x="522" y="281"/>
                  </a:cubicBezTo>
                  <a:cubicBezTo>
                    <a:pt x="526" y="282"/>
                    <a:pt x="530" y="284"/>
                    <a:pt x="533" y="284"/>
                  </a:cubicBezTo>
                  <a:cubicBezTo>
                    <a:pt x="535" y="284"/>
                    <a:pt x="536" y="284"/>
                    <a:pt x="537" y="284"/>
                  </a:cubicBezTo>
                  <a:cubicBezTo>
                    <a:pt x="539" y="283"/>
                    <a:pt x="540" y="281"/>
                    <a:pt x="541" y="280"/>
                  </a:cubicBezTo>
                  <a:cubicBezTo>
                    <a:pt x="541" y="275"/>
                    <a:pt x="536" y="269"/>
                    <a:pt x="527" y="261"/>
                  </a:cubicBezTo>
                  <a:cubicBezTo>
                    <a:pt x="527" y="260"/>
                    <a:pt x="527" y="260"/>
                    <a:pt x="527" y="260"/>
                  </a:cubicBezTo>
                  <a:cubicBezTo>
                    <a:pt x="526" y="259"/>
                    <a:pt x="526" y="259"/>
                    <a:pt x="526" y="259"/>
                  </a:cubicBezTo>
                  <a:cubicBezTo>
                    <a:pt x="525" y="258"/>
                    <a:pt x="524" y="257"/>
                    <a:pt x="522" y="257"/>
                  </a:cubicBezTo>
                  <a:cubicBezTo>
                    <a:pt x="520" y="255"/>
                    <a:pt x="516" y="254"/>
                    <a:pt x="513" y="254"/>
                  </a:cubicBezTo>
                  <a:cubicBezTo>
                    <a:pt x="511" y="254"/>
                    <a:pt x="511" y="254"/>
                    <a:pt x="511" y="254"/>
                  </a:cubicBezTo>
                  <a:cubicBezTo>
                    <a:pt x="510" y="256"/>
                    <a:pt x="510" y="256"/>
                    <a:pt x="510" y="256"/>
                  </a:cubicBezTo>
                  <a:cubicBezTo>
                    <a:pt x="507" y="261"/>
                    <a:pt x="504" y="262"/>
                    <a:pt x="499" y="262"/>
                  </a:cubicBezTo>
                  <a:cubicBezTo>
                    <a:pt x="497" y="262"/>
                    <a:pt x="495" y="262"/>
                    <a:pt x="493" y="263"/>
                  </a:cubicBezTo>
                  <a:cubicBezTo>
                    <a:pt x="491" y="263"/>
                    <a:pt x="490" y="264"/>
                    <a:pt x="488" y="264"/>
                  </a:cubicBezTo>
                  <a:cubicBezTo>
                    <a:pt x="486" y="265"/>
                    <a:pt x="483" y="266"/>
                    <a:pt x="482" y="266"/>
                  </a:cubicBezTo>
                  <a:cubicBezTo>
                    <a:pt x="479" y="266"/>
                    <a:pt x="477" y="266"/>
                    <a:pt x="476" y="264"/>
                  </a:cubicBezTo>
                  <a:cubicBezTo>
                    <a:pt x="473" y="260"/>
                    <a:pt x="476" y="252"/>
                    <a:pt x="478" y="248"/>
                  </a:cubicBezTo>
                  <a:cubicBezTo>
                    <a:pt x="480" y="244"/>
                    <a:pt x="481" y="240"/>
                    <a:pt x="476" y="237"/>
                  </a:cubicBezTo>
                  <a:cubicBezTo>
                    <a:pt x="475" y="236"/>
                    <a:pt x="474" y="236"/>
                    <a:pt x="473" y="236"/>
                  </a:cubicBezTo>
                  <a:cubicBezTo>
                    <a:pt x="472" y="236"/>
                    <a:pt x="471" y="236"/>
                    <a:pt x="470" y="237"/>
                  </a:cubicBezTo>
                  <a:cubicBezTo>
                    <a:pt x="469" y="237"/>
                    <a:pt x="468" y="238"/>
                    <a:pt x="467" y="238"/>
                  </a:cubicBezTo>
                  <a:cubicBezTo>
                    <a:pt x="466" y="238"/>
                    <a:pt x="466" y="237"/>
                    <a:pt x="465" y="237"/>
                  </a:cubicBezTo>
                  <a:cubicBezTo>
                    <a:pt x="458" y="235"/>
                    <a:pt x="456" y="224"/>
                    <a:pt x="455" y="217"/>
                  </a:cubicBezTo>
                  <a:cubicBezTo>
                    <a:pt x="453" y="211"/>
                    <a:pt x="452" y="204"/>
                    <a:pt x="447" y="200"/>
                  </a:cubicBezTo>
                  <a:cubicBezTo>
                    <a:pt x="442" y="195"/>
                    <a:pt x="438" y="193"/>
                    <a:pt x="435" y="193"/>
                  </a:cubicBezTo>
                  <a:cubicBezTo>
                    <a:pt x="434" y="193"/>
                    <a:pt x="434" y="193"/>
                    <a:pt x="434" y="193"/>
                  </a:cubicBezTo>
                  <a:cubicBezTo>
                    <a:pt x="433" y="193"/>
                    <a:pt x="432" y="194"/>
                    <a:pt x="431" y="195"/>
                  </a:cubicBezTo>
                  <a:cubicBezTo>
                    <a:pt x="430" y="196"/>
                    <a:pt x="430" y="197"/>
                    <a:pt x="429" y="198"/>
                  </a:cubicBezTo>
                  <a:cubicBezTo>
                    <a:pt x="427" y="201"/>
                    <a:pt x="425" y="204"/>
                    <a:pt x="421" y="206"/>
                  </a:cubicBezTo>
                  <a:cubicBezTo>
                    <a:pt x="416" y="208"/>
                    <a:pt x="414" y="210"/>
                    <a:pt x="414" y="212"/>
                  </a:cubicBezTo>
                  <a:cubicBezTo>
                    <a:pt x="413" y="213"/>
                    <a:pt x="414" y="215"/>
                    <a:pt x="416" y="217"/>
                  </a:cubicBezTo>
                  <a:cubicBezTo>
                    <a:pt x="418" y="219"/>
                    <a:pt x="421" y="222"/>
                    <a:pt x="421" y="225"/>
                  </a:cubicBezTo>
                  <a:cubicBezTo>
                    <a:pt x="421" y="226"/>
                    <a:pt x="421" y="227"/>
                    <a:pt x="419" y="228"/>
                  </a:cubicBezTo>
                  <a:cubicBezTo>
                    <a:pt x="418" y="229"/>
                    <a:pt x="417" y="230"/>
                    <a:pt x="416" y="230"/>
                  </a:cubicBezTo>
                  <a:cubicBezTo>
                    <a:pt x="415" y="230"/>
                    <a:pt x="414" y="230"/>
                    <a:pt x="413" y="231"/>
                  </a:cubicBezTo>
                  <a:cubicBezTo>
                    <a:pt x="410" y="232"/>
                    <a:pt x="409" y="234"/>
                    <a:pt x="408" y="236"/>
                  </a:cubicBezTo>
                  <a:cubicBezTo>
                    <a:pt x="406" y="241"/>
                    <a:pt x="403" y="245"/>
                    <a:pt x="400" y="247"/>
                  </a:cubicBezTo>
                  <a:cubicBezTo>
                    <a:pt x="399" y="248"/>
                    <a:pt x="398" y="249"/>
                    <a:pt x="397" y="249"/>
                  </a:cubicBezTo>
                  <a:cubicBezTo>
                    <a:pt x="396" y="249"/>
                    <a:pt x="394" y="247"/>
                    <a:pt x="393" y="246"/>
                  </a:cubicBezTo>
                  <a:cubicBezTo>
                    <a:pt x="392" y="245"/>
                    <a:pt x="391" y="244"/>
                    <a:pt x="389" y="244"/>
                  </a:cubicBezTo>
                  <a:cubicBezTo>
                    <a:pt x="388" y="243"/>
                    <a:pt x="388" y="243"/>
                    <a:pt x="387" y="243"/>
                  </a:cubicBezTo>
                  <a:cubicBezTo>
                    <a:pt x="385" y="243"/>
                    <a:pt x="384" y="244"/>
                    <a:pt x="382" y="244"/>
                  </a:cubicBezTo>
                  <a:cubicBezTo>
                    <a:pt x="381" y="245"/>
                    <a:pt x="380" y="246"/>
                    <a:pt x="378" y="246"/>
                  </a:cubicBezTo>
                  <a:cubicBezTo>
                    <a:pt x="378" y="246"/>
                    <a:pt x="378" y="246"/>
                    <a:pt x="377" y="246"/>
                  </a:cubicBezTo>
                  <a:cubicBezTo>
                    <a:pt x="373" y="246"/>
                    <a:pt x="369" y="243"/>
                    <a:pt x="366" y="240"/>
                  </a:cubicBezTo>
                  <a:cubicBezTo>
                    <a:pt x="365" y="239"/>
                    <a:pt x="365" y="238"/>
                    <a:pt x="364" y="238"/>
                  </a:cubicBezTo>
                  <a:cubicBezTo>
                    <a:pt x="362" y="235"/>
                    <a:pt x="360" y="231"/>
                    <a:pt x="356" y="230"/>
                  </a:cubicBezTo>
                  <a:cubicBezTo>
                    <a:pt x="355" y="230"/>
                    <a:pt x="354" y="229"/>
                    <a:pt x="352" y="229"/>
                  </a:cubicBezTo>
                  <a:cubicBezTo>
                    <a:pt x="351" y="229"/>
                    <a:pt x="350" y="229"/>
                    <a:pt x="349" y="230"/>
                  </a:cubicBezTo>
                  <a:cubicBezTo>
                    <a:pt x="348" y="230"/>
                    <a:pt x="347" y="230"/>
                    <a:pt x="346" y="230"/>
                  </a:cubicBezTo>
                  <a:cubicBezTo>
                    <a:pt x="345" y="230"/>
                    <a:pt x="343" y="230"/>
                    <a:pt x="342" y="229"/>
                  </a:cubicBezTo>
                  <a:cubicBezTo>
                    <a:pt x="340" y="228"/>
                    <a:pt x="339" y="226"/>
                    <a:pt x="339" y="223"/>
                  </a:cubicBezTo>
                  <a:cubicBezTo>
                    <a:pt x="339" y="222"/>
                    <a:pt x="339" y="221"/>
                    <a:pt x="339" y="220"/>
                  </a:cubicBezTo>
                  <a:cubicBezTo>
                    <a:pt x="339" y="214"/>
                    <a:pt x="337" y="213"/>
                    <a:pt x="332" y="210"/>
                  </a:cubicBezTo>
                  <a:cubicBezTo>
                    <a:pt x="329" y="209"/>
                    <a:pt x="328" y="208"/>
                    <a:pt x="328" y="204"/>
                  </a:cubicBezTo>
                  <a:cubicBezTo>
                    <a:pt x="328" y="203"/>
                    <a:pt x="328" y="203"/>
                    <a:pt x="328" y="203"/>
                  </a:cubicBezTo>
                  <a:cubicBezTo>
                    <a:pt x="327" y="199"/>
                    <a:pt x="325" y="198"/>
                    <a:pt x="322" y="197"/>
                  </a:cubicBezTo>
                  <a:cubicBezTo>
                    <a:pt x="320" y="197"/>
                    <a:pt x="319" y="196"/>
                    <a:pt x="318" y="195"/>
                  </a:cubicBezTo>
                  <a:cubicBezTo>
                    <a:pt x="315" y="192"/>
                    <a:pt x="312" y="188"/>
                    <a:pt x="310" y="185"/>
                  </a:cubicBezTo>
                  <a:cubicBezTo>
                    <a:pt x="309" y="185"/>
                    <a:pt x="309" y="185"/>
                    <a:pt x="309" y="185"/>
                  </a:cubicBezTo>
                  <a:cubicBezTo>
                    <a:pt x="307" y="182"/>
                    <a:pt x="308" y="181"/>
                    <a:pt x="308" y="180"/>
                  </a:cubicBezTo>
                  <a:cubicBezTo>
                    <a:pt x="308" y="178"/>
                    <a:pt x="311" y="177"/>
                    <a:pt x="314" y="175"/>
                  </a:cubicBezTo>
                  <a:cubicBezTo>
                    <a:pt x="317" y="174"/>
                    <a:pt x="320" y="172"/>
                    <a:pt x="322" y="169"/>
                  </a:cubicBezTo>
                  <a:cubicBezTo>
                    <a:pt x="322" y="169"/>
                    <a:pt x="322" y="168"/>
                    <a:pt x="323" y="167"/>
                  </a:cubicBezTo>
                  <a:cubicBezTo>
                    <a:pt x="324" y="165"/>
                    <a:pt x="325" y="163"/>
                    <a:pt x="327" y="163"/>
                  </a:cubicBezTo>
                  <a:cubicBezTo>
                    <a:pt x="327" y="163"/>
                    <a:pt x="328" y="163"/>
                    <a:pt x="328" y="163"/>
                  </a:cubicBezTo>
                  <a:cubicBezTo>
                    <a:pt x="329" y="164"/>
                    <a:pt x="331" y="164"/>
                    <a:pt x="332" y="165"/>
                  </a:cubicBezTo>
                  <a:cubicBezTo>
                    <a:pt x="334" y="165"/>
                    <a:pt x="335" y="166"/>
                    <a:pt x="337" y="166"/>
                  </a:cubicBezTo>
                  <a:cubicBezTo>
                    <a:pt x="339" y="166"/>
                    <a:pt x="340" y="166"/>
                    <a:pt x="342" y="165"/>
                  </a:cubicBezTo>
                  <a:cubicBezTo>
                    <a:pt x="344" y="164"/>
                    <a:pt x="345" y="162"/>
                    <a:pt x="347" y="161"/>
                  </a:cubicBezTo>
                  <a:cubicBezTo>
                    <a:pt x="348" y="160"/>
                    <a:pt x="350" y="159"/>
                    <a:pt x="351" y="158"/>
                  </a:cubicBezTo>
                  <a:cubicBezTo>
                    <a:pt x="352" y="158"/>
                    <a:pt x="352" y="157"/>
                    <a:pt x="353" y="157"/>
                  </a:cubicBezTo>
                  <a:cubicBezTo>
                    <a:pt x="356" y="155"/>
                    <a:pt x="358" y="154"/>
                    <a:pt x="359" y="153"/>
                  </a:cubicBezTo>
                  <a:cubicBezTo>
                    <a:pt x="363" y="148"/>
                    <a:pt x="363" y="148"/>
                    <a:pt x="363" y="148"/>
                  </a:cubicBezTo>
                  <a:cubicBezTo>
                    <a:pt x="357" y="148"/>
                    <a:pt x="357" y="148"/>
                    <a:pt x="357" y="148"/>
                  </a:cubicBezTo>
                  <a:cubicBezTo>
                    <a:pt x="356" y="148"/>
                    <a:pt x="356" y="148"/>
                    <a:pt x="356" y="148"/>
                  </a:cubicBezTo>
                  <a:cubicBezTo>
                    <a:pt x="355" y="148"/>
                    <a:pt x="354" y="148"/>
                    <a:pt x="353" y="148"/>
                  </a:cubicBezTo>
                  <a:cubicBezTo>
                    <a:pt x="353" y="148"/>
                    <a:pt x="352" y="148"/>
                    <a:pt x="352" y="148"/>
                  </a:cubicBezTo>
                  <a:cubicBezTo>
                    <a:pt x="351" y="148"/>
                    <a:pt x="351" y="147"/>
                    <a:pt x="351" y="147"/>
                  </a:cubicBezTo>
                  <a:cubicBezTo>
                    <a:pt x="351" y="146"/>
                    <a:pt x="351" y="145"/>
                    <a:pt x="350" y="145"/>
                  </a:cubicBezTo>
                  <a:cubicBezTo>
                    <a:pt x="349" y="143"/>
                    <a:pt x="346" y="143"/>
                    <a:pt x="344" y="142"/>
                  </a:cubicBezTo>
                  <a:cubicBezTo>
                    <a:pt x="342" y="142"/>
                    <a:pt x="340" y="141"/>
                    <a:pt x="339" y="140"/>
                  </a:cubicBezTo>
                  <a:cubicBezTo>
                    <a:pt x="338" y="139"/>
                    <a:pt x="338" y="137"/>
                    <a:pt x="338" y="136"/>
                  </a:cubicBezTo>
                  <a:cubicBezTo>
                    <a:pt x="339" y="133"/>
                    <a:pt x="340" y="131"/>
                    <a:pt x="342" y="130"/>
                  </a:cubicBezTo>
                  <a:cubicBezTo>
                    <a:pt x="343" y="129"/>
                    <a:pt x="344" y="129"/>
                    <a:pt x="345" y="129"/>
                  </a:cubicBezTo>
                  <a:cubicBezTo>
                    <a:pt x="346" y="129"/>
                    <a:pt x="348" y="130"/>
                    <a:pt x="350" y="131"/>
                  </a:cubicBezTo>
                  <a:cubicBezTo>
                    <a:pt x="351" y="132"/>
                    <a:pt x="353" y="133"/>
                    <a:pt x="355" y="133"/>
                  </a:cubicBezTo>
                  <a:cubicBezTo>
                    <a:pt x="355" y="133"/>
                    <a:pt x="355" y="133"/>
                    <a:pt x="355" y="133"/>
                  </a:cubicBezTo>
                  <a:cubicBezTo>
                    <a:pt x="358" y="133"/>
                    <a:pt x="360" y="131"/>
                    <a:pt x="361" y="130"/>
                  </a:cubicBezTo>
                  <a:cubicBezTo>
                    <a:pt x="363" y="128"/>
                    <a:pt x="364" y="127"/>
                    <a:pt x="366" y="127"/>
                  </a:cubicBezTo>
                  <a:cubicBezTo>
                    <a:pt x="366" y="127"/>
                    <a:pt x="367" y="127"/>
                    <a:pt x="367" y="127"/>
                  </a:cubicBezTo>
                  <a:cubicBezTo>
                    <a:pt x="369" y="127"/>
                    <a:pt x="370" y="127"/>
                    <a:pt x="371" y="127"/>
                  </a:cubicBezTo>
                  <a:cubicBezTo>
                    <a:pt x="372" y="127"/>
                    <a:pt x="373" y="127"/>
                    <a:pt x="374" y="127"/>
                  </a:cubicBezTo>
                  <a:cubicBezTo>
                    <a:pt x="375" y="127"/>
                    <a:pt x="377" y="127"/>
                    <a:pt x="379" y="125"/>
                  </a:cubicBezTo>
                  <a:cubicBezTo>
                    <a:pt x="381" y="123"/>
                    <a:pt x="381" y="121"/>
                    <a:pt x="381" y="119"/>
                  </a:cubicBezTo>
                  <a:cubicBezTo>
                    <a:pt x="381" y="116"/>
                    <a:pt x="381" y="114"/>
                    <a:pt x="383" y="112"/>
                  </a:cubicBezTo>
                  <a:cubicBezTo>
                    <a:pt x="384" y="111"/>
                    <a:pt x="385" y="110"/>
                    <a:pt x="386" y="109"/>
                  </a:cubicBezTo>
                  <a:cubicBezTo>
                    <a:pt x="388" y="107"/>
                    <a:pt x="390" y="105"/>
                    <a:pt x="391" y="101"/>
                  </a:cubicBezTo>
                  <a:cubicBezTo>
                    <a:pt x="391" y="100"/>
                    <a:pt x="391" y="99"/>
                    <a:pt x="391" y="98"/>
                  </a:cubicBezTo>
                  <a:cubicBezTo>
                    <a:pt x="391" y="98"/>
                    <a:pt x="391" y="98"/>
                    <a:pt x="391" y="98"/>
                  </a:cubicBezTo>
                  <a:cubicBezTo>
                    <a:pt x="391" y="94"/>
                    <a:pt x="391" y="91"/>
                    <a:pt x="393" y="88"/>
                  </a:cubicBezTo>
                  <a:cubicBezTo>
                    <a:pt x="395" y="85"/>
                    <a:pt x="396" y="82"/>
                    <a:pt x="396" y="79"/>
                  </a:cubicBezTo>
                  <a:cubicBezTo>
                    <a:pt x="397" y="78"/>
                    <a:pt x="397" y="76"/>
                    <a:pt x="398" y="75"/>
                  </a:cubicBezTo>
                  <a:cubicBezTo>
                    <a:pt x="400" y="69"/>
                    <a:pt x="409" y="66"/>
                    <a:pt x="415" y="65"/>
                  </a:cubicBezTo>
                  <a:cubicBezTo>
                    <a:pt x="416" y="65"/>
                    <a:pt x="416" y="65"/>
                    <a:pt x="416" y="65"/>
                  </a:cubicBezTo>
                  <a:cubicBezTo>
                    <a:pt x="417" y="64"/>
                    <a:pt x="417" y="64"/>
                    <a:pt x="417" y="64"/>
                  </a:cubicBezTo>
                  <a:cubicBezTo>
                    <a:pt x="418" y="62"/>
                    <a:pt x="419" y="61"/>
                    <a:pt x="420" y="60"/>
                  </a:cubicBezTo>
                  <a:cubicBezTo>
                    <a:pt x="420" y="59"/>
                    <a:pt x="421" y="59"/>
                    <a:pt x="421" y="58"/>
                  </a:cubicBezTo>
                  <a:cubicBezTo>
                    <a:pt x="423" y="55"/>
                    <a:pt x="426" y="52"/>
                    <a:pt x="429" y="50"/>
                  </a:cubicBezTo>
                  <a:cubicBezTo>
                    <a:pt x="431" y="48"/>
                    <a:pt x="434" y="47"/>
                    <a:pt x="438" y="45"/>
                  </a:cubicBezTo>
                  <a:cubicBezTo>
                    <a:pt x="440" y="43"/>
                    <a:pt x="442" y="42"/>
                    <a:pt x="444" y="41"/>
                  </a:cubicBezTo>
                  <a:cubicBezTo>
                    <a:pt x="444" y="41"/>
                    <a:pt x="445" y="40"/>
                    <a:pt x="445" y="40"/>
                  </a:cubicBezTo>
                  <a:cubicBezTo>
                    <a:pt x="448" y="39"/>
                    <a:pt x="451" y="37"/>
                    <a:pt x="452" y="35"/>
                  </a:cubicBezTo>
                  <a:cubicBezTo>
                    <a:pt x="453" y="34"/>
                    <a:pt x="454" y="32"/>
                    <a:pt x="453" y="30"/>
                  </a:cubicBezTo>
                  <a:cubicBezTo>
                    <a:pt x="452" y="28"/>
                    <a:pt x="451" y="28"/>
                    <a:pt x="449" y="27"/>
                  </a:cubicBezTo>
                  <a:cubicBezTo>
                    <a:pt x="449" y="27"/>
                    <a:pt x="449" y="27"/>
                    <a:pt x="449" y="27"/>
                  </a:cubicBezTo>
                  <a:cubicBezTo>
                    <a:pt x="447" y="27"/>
                    <a:pt x="446" y="27"/>
                    <a:pt x="444" y="26"/>
                  </a:cubicBezTo>
                  <a:cubicBezTo>
                    <a:pt x="440" y="25"/>
                    <a:pt x="435" y="24"/>
                    <a:pt x="432" y="21"/>
                  </a:cubicBezTo>
                  <a:cubicBezTo>
                    <a:pt x="430" y="20"/>
                    <a:pt x="429" y="18"/>
                    <a:pt x="428" y="16"/>
                  </a:cubicBezTo>
                  <a:cubicBezTo>
                    <a:pt x="426" y="14"/>
                    <a:pt x="424" y="10"/>
                    <a:pt x="420" y="9"/>
                  </a:cubicBezTo>
                  <a:cubicBezTo>
                    <a:pt x="420" y="8"/>
                    <a:pt x="419" y="8"/>
                    <a:pt x="418" y="7"/>
                  </a:cubicBezTo>
                  <a:cubicBezTo>
                    <a:pt x="416" y="6"/>
                    <a:pt x="414" y="5"/>
                    <a:pt x="413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0" y="2"/>
                    <a:pt x="407" y="0"/>
                    <a:pt x="404" y="0"/>
                  </a:cubicBezTo>
                  <a:cubicBezTo>
                    <a:pt x="403" y="0"/>
                    <a:pt x="403" y="0"/>
                    <a:pt x="402" y="1"/>
                  </a:cubicBezTo>
                  <a:cubicBezTo>
                    <a:pt x="400" y="1"/>
                    <a:pt x="399" y="3"/>
                    <a:pt x="399" y="4"/>
                  </a:cubicBezTo>
                  <a:cubicBezTo>
                    <a:pt x="398" y="7"/>
                    <a:pt x="402" y="10"/>
                    <a:pt x="402" y="11"/>
                  </a:cubicBezTo>
                  <a:cubicBezTo>
                    <a:pt x="403" y="11"/>
                    <a:pt x="403" y="11"/>
                    <a:pt x="404" y="12"/>
                  </a:cubicBezTo>
                  <a:cubicBezTo>
                    <a:pt x="404" y="12"/>
                    <a:pt x="404" y="12"/>
                    <a:pt x="404" y="12"/>
                  </a:cubicBezTo>
                  <a:cubicBezTo>
                    <a:pt x="404" y="13"/>
                    <a:pt x="404" y="13"/>
                    <a:pt x="405" y="14"/>
                  </a:cubicBezTo>
                  <a:cubicBezTo>
                    <a:pt x="406" y="15"/>
                    <a:pt x="407" y="16"/>
                    <a:pt x="408" y="17"/>
                  </a:cubicBezTo>
                  <a:cubicBezTo>
                    <a:pt x="409" y="17"/>
                    <a:pt x="409" y="17"/>
                    <a:pt x="410" y="17"/>
                  </a:cubicBezTo>
                  <a:cubicBezTo>
                    <a:pt x="410" y="18"/>
                    <a:pt x="411" y="19"/>
                    <a:pt x="411" y="19"/>
                  </a:cubicBezTo>
                  <a:cubicBezTo>
                    <a:pt x="411" y="19"/>
                    <a:pt x="410" y="19"/>
                    <a:pt x="410" y="19"/>
                  </a:cubicBezTo>
                  <a:cubicBezTo>
                    <a:pt x="408" y="18"/>
                    <a:pt x="407" y="17"/>
                    <a:pt x="405" y="16"/>
                  </a:cubicBezTo>
                  <a:cubicBezTo>
                    <a:pt x="404" y="16"/>
                    <a:pt x="403" y="16"/>
                    <a:pt x="402" y="16"/>
                  </a:cubicBezTo>
                  <a:cubicBezTo>
                    <a:pt x="400" y="16"/>
                    <a:pt x="397" y="17"/>
                    <a:pt x="394" y="18"/>
                  </a:cubicBezTo>
                  <a:cubicBezTo>
                    <a:pt x="393" y="18"/>
                    <a:pt x="393" y="18"/>
                    <a:pt x="392" y="18"/>
                  </a:cubicBezTo>
                  <a:cubicBezTo>
                    <a:pt x="391" y="18"/>
                    <a:pt x="391" y="18"/>
                    <a:pt x="391" y="18"/>
                  </a:cubicBezTo>
                  <a:cubicBezTo>
                    <a:pt x="390" y="18"/>
                    <a:pt x="389" y="18"/>
                    <a:pt x="389" y="18"/>
                  </a:cubicBezTo>
                  <a:cubicBezTo>
                    <a:pt x="388" y="18"/>
                    <a:pt x="388" y="18"/>
                    <a:pt x="387" y="18"/>
                  </a:cubicBezTo>
                  <a:cubicBezTo>
                    <a:pt x="385" y="18"/>
                    <a:pt x="385" y="18"/>
                    <a:pt x="385" y="18"/>
                  </a:cubicBezTo>
                  <a:cubicBezTo>
                    <a:pt x="385" y="20"/>
                    <a:pt x="385" y="20"/>
                    <a:pt x="385" y="20"/>
                  </a:cubicBezTo>
                  <a:cubicBezTo>
                    <a:pt x="384" y="22"/>
                    <a:pt x="384" y="23"/>
                    <a:pt x="384" y="25"/>
                  </a:cubicBezTo>
                  <a:cubicBezTo>
                    <a:pt x="384" y="26"/>
                    <a:pt x="384" y="27"/>
                    <a:pt x="383" y="28"/>
                  </a:cubicBezTo>
                  <a:cubicBezTo>
                    <a:pt x="378" y="35"/>
                    <a:pt x="382" y="40"/>
                    <a:pt x="385" y="44"/>
                  </a:cubicBezTo>
                  <a:cubicBezTo>
                    <a:pt x="387" y="46"/>
                    <a:pt x="389" y="48"/>
                    <a:pt x="389" y="50"/>
                  </a:cubicBezTo>
                  <a:cubicBezTo>
                    <a:pt x="389" y="50"/>
                    <a:pt x="389" y="51"/>
                    <a:pt x="388" y="51"/>
                  </a:cubicBezTo>
                  <a:cubicBezTo>
                    <a:pt x="388" y="51"/>
                    <a:pt x="388" y="51"/>
                    <a:pt x="388" y="51"/>
                  </a:cubicBezTo>
                  <a:cubicBezTo>
                    <a:pt x="388" y="48"/>
                    <a:pt x="385" y="46"/>
                    <a:pt x="384" y="45"/>
                  </a:cubicBezTo>
                  <a:cubicBezTo>
                    <a:pt x="384" y="45"/>
                    <a:pt x="383" y="45"/>
                    <a:pt x="383" y="45"/>
                  </a:cubicBezTo>
                  <a:cubicBezTo>
                    <a:pt x="382" y="44"/>
                    <a:pt x="381" y="42"/>
                    <a:pt x="380" y="41"/>
                  </a:cubicBezTo>
                  <a:cubicBezTo>
                    <a:pt x="379" y="41"/>
                    <a:pt x="379" y="40"/>
                    <a:pt x="379" y="40"/>
                  </a:cubicBezTo>
                  <a:cubicBezTo>
                    <a:pt x="378" y="39"/>
                    <a:pt x="378" y="39"/>
                    <a:pt x="378" y="39"/>
                  </a:cubicBezTo>
                  <a:cubicBezTo>
                    <a:pt x="377" y="38"/>
                    <a:pt x="376" y="36"/>
                    <a:pt x="376" y="35"/>
                  </a:cubicBezTo>
                  <a:cubicBezTo>
                    <a:pt x="375" y="35"/>
                    <a:pt x="376" y="33"/>
                    <a:pt x="376" y="32"/>
                  </a:cubicBezTo>
                  <a:cubicBezTo>
                    <a:pt x="376" y="31"/>
                    <a:pt x="377" y="30"/>
                    <a:pt x="376" y="28"/>
                  </a:cubicBezTo>
                  <a:cubicBezTo>
                    <a:pt x="376" y="21"/>
                    <a:pt x="371" y="20"/>
                    <a:pt x="370" y="20"/>
                  </a:cubicBezTo>
                  <a:cubicBezTo>
                    <a:pt x="370" y="20"/>
                    <a:pt x="370" y="20"/>
                    <a:pt x="369" y="20"/>
                  </a:cubicBezTo>
                  <a:cubicBezTo>
                    <a:pt x="367" y="21"/>
                    <a:pt x="365" y="22"/>
                    <a:pt x="364" y="23"/>
                  </a:cubicBezTo>
                  <a:cubicBezTo>
                    <a:pt x="363" y="24"/>
                    <a:pt x="362" y="24"/>
                    <a:pt x="361" y="24"/>
                  </a:cubicBezTo>
                  <a:cubicBezTo>
                    <a:pt x="360" y="25"/>
                    <a:pt x="359" y="25"/>
                    <a:pt x="359" y="26"/>
                  </a:cubicBezTo>
                  <a:cubicBezTo>
                    <a:pt x="358" y="26"/>
                    <a:pt x="357" y="27"/>
                    <a:pt x="357" y="27"/>
                  </a:cubicBezTo>
                  <a:cubicBezTo>
                    <a:pt x="357" y="27"/>
                    <a:pt x="356" y="27"/>
                    <a:pt x="356" y="27"/>
                  </a:cubicBezTo>
                  <a:cubicBezTo>
                    <a:pt x="356" y="26"/>
                    <a:pt x="355" y="25"/>
                    <a:pt x="353" y="25"/>
                  </a:cubicBezTo>
                  <a:cubicBezTo>
                    <a:pt x="352" y="25"/>
                    <a:pt x="352" y="26"/>
                    <a:pt x="351" y="26"/>
                  </a:cubicBezTo>
                  <a:cubicBezTo>
                    <a:pt x="350" y="26"/>
                    <a:pt x="349" y="27"/>
                    <a:pt x="348" y="28"/>
                  </a:cubicBezTo>
                  <a:cubicBezTo>
                    <a:pt x="348" y="28"/>
                    <a:pt x="347" y="28"/>
                    <a:pt x="347" y="29"/>
                  </a:cubicBezTo>
                  <a:cubicBezTo>
                    <a:pt x="347" y="29"/>
                    <a:pt x="347" y="29"/>
                    <a:pt x="346" y="29"/>
                  </a:cubicBezTo>
                  <a:cubicBezTo>
                    <a:pt x="345" y="30"/>
                    <a:pt x="343" y="31"/>
                    <a:pt x="342" y="34"/>
                  </a:cubicBezTo>
                  <a:cubicBezTo>
                    <a:pt x="342" y="37"/>
                    <a:pt x="344" y="40"/>
                    <a:pt x="347" y="41"/>
                  </a:cubicBezTo>
                  <a:cubicBezTo>
                    <a:pt x="347" y="41"/>
                    <a:pt x="348" y="41"/>
                    <a:pt x="348" y="41"/>
                  </a:cubicBezTo>
                  <a:cubicBezTo>
                    <a:pt x="348" y="41"/>
                    <a:pt x="347" y="41"/>
                    <a:pt x="347" y="42"/>
                  </a:cubicBezTo>
                  <a:cubicBezTo>
                    <a:pt x="347" y="42"/>
                    <a:pt x="347" y="43"/>
                    <a:pt x="346" y="43"/>
                  </a:cubicBezTo>
                  <a:cubicBezTo>
                    <a:pt x="346" y="43"/>
                    <a:pt x="346" y="43"/>
                    <a:pt x="346" y="43"/>
                  </a:cubicBezTo>
                  <a:cubicBezTo>
                    <a:pt x="345" y="42"/>
                    <a:pt x="344" y="41"/>
                    <a:pt x="344" y="39"/>
                  </a:cubicBezTo>
                  <a:cubicBezTo>
                    <a:pt x="342" y="36"/>
                    <a:pt x="340" y="33"/>
                    <a:pt x="336" y="31"/>
                  </a:cubicBezTo>
                  <a:cubicBezTo>
                    <a:pt x="335" y="31"/>
                    <a:pt x="335" y="31"/>
                    <a:pt x="333" y="31"/>
                  </a:cubicBezTo>
                  <a:cubicBezTo>
                    <a:pt x="330" y="31"/>
                    <a:pt x="327" y="31"/>
                    <a:pt x="327" y="34"/>
                  </a:cubicBezTo>
                  <a:cubicBezTo>
                    <a:pt x="326" y="34"/>
                    <a:pt x="326" y="35"/>
                    <a:pt x="327" y="35"/>
                  </a:cubicBezTo>
                  <a:cubicBezTo>
                    <a:pt x="327" y="36"/>
                    <a:pt x="327" y="36"/>
                    <a:pt x="327" y="37"/>
                  </a:cubicBezTo>
                  <a:cubicBezTo>
                    <a:pt x="326" y="37"/>
                    <a:pt x="325" y="37"/>
                    <a:pt x="325" y="37"/>
                  </a:cubicBezTo>
                  <a:cubicBezTo>
                    <a:pt x="324" y="38"/>
                    <a:pt x="323" y="38"/>
                    <a:pt x="323" y="39"/>
                  </a:cubicBezTo>
                  <a:cubicBezTo>
                    <a:pt x="322" y="39"/>
                    <a:pt x="322" y="40"/>
                    <a:pt x="322" y="40"/>
                  </a:cubicBezTo>
                  <a:cubicBezTo>
                    <a:pt x="319" y="41"/>
                    <a:pt x="316" y="42"/>
                    <a:pt x="315" y="42"/>
                  </a:cubicBezTo>
                  <a:cubicBezTo>
                    <a:pt x="313" y="42"/>
                    <a:pt x="312" y="42"/>
                    <a:pt x="310" y="41"/>
                  </a:cubicBezTo>
                  <a:cubicBezTo>
                    <a:pt x="308" y="40"/>
                    <a:pt x="306" y="39"/>
                    <a:pt x="303" y="39"/>
                  </a:cubicBezTo>
                  <a:cubicBezTo>
                    <a:pt x="302" y="39"/>
                    <a:pt x="298" y="39"/>
                    <a:pt x="296" y="41"/>
                  </a:cubicBezTo>
                  <a:cubicBezTo>
                    <a:pt x="294" y="43"/>
                    <a:pt x="295" y="46"/>
                    <a:pt x="295" y="47"/>
                  </a:cubicBezTo>
                  <a:cubicBezTo>
                    <a:pt x="295" y="47"/>
                    <a:pt x="295" y="48"/>
                    <a:pt x="295" y="48"/>
                  </a:cubicBezTo>
                  <a:cubicBezTo>
                    <a:pt x="295" y="48"/>
                    <a:pt x="295" y="49"/>
                    <a:pt x="294" y="49"/>
                  </a:cubicBezTo>
                  <a:cubicBezTo>
                    <a:pt x="294" y="50"/>
                    <a:pt x="293" y="51"/>
                    <a:pt x="293" y="52"/>
                  </a:cubicBezTo>
                  <a:cubicBezTo>
                    <a:pt x="292" y="54"/>
                    <a:pt x="292" y="56"/>
                    <a:pt x="293" y="57"/>
                  </a:cubicBezTo>
                  <a:cubicBezTo>
                    <a:pt x="293" y="60"/>
                    <a:pt x="293" y="60"/>
                    <a:pt x="293" y="60"/>
                  </a:cubicBezTo>
                  <a:cubicBezTo>
                    <a:pt x="292" y="61"/>
                    <a:pt x="291" y="61"/>
                    <a:pt x="290" y="61"/>
                  </a:cubicBezTo>
                  <a:cubicBezTo>
                    <a:pt x="288" y="61"/>
                    <a:pt x="285" y="62"/>
                    <a:pt x="283" y="65"/>
                  </a:cubicBezTo>
                  <a:cubicBezTo>
                    <a:pt x="282" y="65"/>
                    <a:pt x="282" y="66"/>
                    <a:pt x="281" y="67"/>
                  </a:cubicBezTo>
                  <a:cubicBezTo>
                    <a:pt x="281" y="68"/>
                    <a:pt x="281" y="69"/>
                    <a:pt x="280" y="69"/>
                  </a:cubicBezTo>
                  <a:cubicBezTo>
                    <a:pt x="280" y="69"/>
                    <a:pt x="280" y="70"/>
                    <a:pt x="279" y="70"/>
                  </a:cubicBezTo>
                  <a:cubicBezTo>
                    <a:pt x="279" y="71"/>
                    <a:pt x="277" y="72"/>
                    <a:pt x="277" y="73"/>
                  </a:cubicBezTo>
                  <a:cubicBezTo>
                    <a:pt x="276" y="76"/>
                    <a:pt x="277" y="78"/>
                    <a:pt x="279" y="80"/>
                  </a:cubicBezTo>
                  <a:cubicBezTo>
                    <a:pt x="279" y="80"/>
                    <a:pt x="279" y="80"/>
                    <a:pt x="279" y="80"/>
                  </a:cubicBezTo>
                  <a:cubicBezTo>
                    <a:pt x="278" y="80"/>
                    <a:pt x="276" y="80"/>
                    <a:pt x="275" y="84"/>
                  </a:cubicBezTo>
                  <a:cubicBezTo>
                    <a:pt x="275" y="86"/>
                    <a:pt x="276" y="89"/>
                    <a:pt x="278" y="92"/>
                  </a:cubicBezTo>
                  <a:cubicBezTo>
                    <a:pt x="279" y="94"/>
                    <a:pt x="281" y="95"/>
                    <a:pt x="283" y="95"/>
                  </a:cubicBezTo>
                  <a:cubicBezTo>
                    <a:pt x="284" y="95"/>
                    <a:pt x="285" y="95"/>
                    <a:pt x="286" y="95"/>
                  </a:cubicBezTo>
                  <a:cubicBezTo>
                    <a:pt x="287" y="95"/>
                    <a:pt x="288" y="94"/>
                    <a:pt x="289" y="94"/>
                  </a:cubicBezTo>
                  <a:cubicBezTo>
                    <a:pt x="289" y="94"/>
                    <a:pt x="289" y="95"/>
                    <a:pt x="290" y="95"/>
                  </a:cubicBezTo>
                  <a:cubicBezTo>
                    <a:pt x="290" y="95"/>
                    <a:pt x="290" y="97"/>
                    <a:pt x="289" y="99"/>
                  </a:cubicBezTo>
                  <a:cubicBezTo>
                    <a:pt x="289" y="100"/>
                    <a:pt x="288" y="101"/>
                    <a:pt x="287" y="102"/>
                  </a:cubicBezTo>
                  <a:cubicBezTo>
                    <a:pt x="287" y="102"/>
                    <a:pt x="287" y="102"/>
                    <a:pt x="286" y="102"/>
                  </a:cubicBezTo>
                  <a:cubicBezTo>
                    <a:pt x="286" y="102"/>
                    <a:pt x="284" y="101"/>
                    <a:pt x="283" y="101"/>
                  </a:cubicBezTo>
                  <a:cubicBezTo>
                    <a:pt x="282" y="100"/>
                    <a:pt x="280" y="99"/>
                    <a:pt x="278" y="99"/>
                  </a:cubicBezTo>
                  <a:cubicBezTo>
                    <a:pt x="277" y="99"/>
                    <a:pt x="277" y="99"/>
                    <a:pt x="277" y="99"/>
                  </a:cubicBezTo>
                  <a:cubicBezTo>
                    <a:pt x="276" y="99"/>
                    <a:pt x="275" y="100"/>
                    <a:pt x="274" y="100"/>
                  </a:cubicBezTo>
                  <a:cubicBezTo>
                    <a:pt x="273" y="100"/>
                    <a:pt x="271" y="100"/>
                    <a:pt x="270" y="100"/>
                  </a:cubicBezTo>
                  <a:cubicBezTo>
                    <a:pt x="268" y="100"/>
                    <a:pt x="264" y="102"/>
                    <a:pt x="264" y="104"/>
                  </a:cubicBezTo>
                  <a:cubicBezTo>
                    <a:pt x="263" y="105"/>
                    <a:pt x="263" y="108"/>
                    <a:pt x="266" y="110"/>
                  </a:cubicBezTo>
                  <a:cubicBezTo>
                    <a:pt x="267" y="110"/>
                    <a:pt x="268" y="111"/>
                    <a:pt x="269" y="111"/>
                  </a:cubicBezTo>
                  <a:cubicBezTo>
                    <a:pt x="269" y="111"/>
                    <a:pt x="269" y="111"/>
                    <a:pt x="269" y="111"/>
                  </a:cubicBezTo>
                  <a:cubicBezTo>
                    <a:pt x="269" y="111"/>
                    <a:pt x="270" y="112"/>
                    <a:pt x="270" y="112"/>
                  </a:cubicBezTo>
                  <a:cubicBezTo>
                    <a:pt x="270" y="113"/>
                    <a:pt x="271" y="113"/>
                    <a:pt x="272" y="114"/>
                  </a:cubicBezTo>
                  <a:cubicBezTo>
                    <a:pt x="271" y="114"/>
                    <a:pt x="270" y="114"/>
                    <a:pt x="269" y="114"/>
                  </a:cubicBezTo>
                  <a:cubicBezTo>
                    <a:pt x="268" y="113"/>
                    <a:pt x="266" y="113"/>
                    <a:pt x="265" y="113"/>
                  </a:cubicBezTo>
                  <a:cubicBezTo>
                    <a:pt x="264" y="113"/>
                    <a:pt x="263" y="113"/>
                    <a:pt x="262" y="113"/>
                  </a:cubicBezTo>
                  <a:cubicBezTo>
                    <a:pt x="254" y="113"/>
                    <a:pt x="247" y="116"/>
                    <a:pt x="243" y="120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1" y="123"/>
                    <a:pt x="240" y="124"/>
                    <a:pt x="239" y="125"/>
                  </a:cubicBezTo>
                  <a:cubicBezTo>
                    <a:pt x="239" y="125"/>
                    <a:pt x="238" y="125"/>
                    <a:pt x="238" y="125"/>
                  </a:cubicBezTo>
                  <a:cubicBezTo>
                    <a:pt x="237" y="126"/>
                    <a:pt x="236" y="127"/>
                    <a:pt x="235" y="129"/>
                  </a:cubicBezTo>
                  <a:cubicBezTo>
                    <a:pt x="233" y="133"/>
                    <a:pt x="237" y="137"/>
                    <a:pt x="240" y="139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2" y="140"/>
                    <a:pt x="243" y="141"/>
                    <a:pt x="244" y="142"/>
                  </a:cubicBezTo>
                  <a:cubicBezTo>
                    <a:pt x="245" y="144"/>
                    <a:pt x="246" y="145"/>
                    <a:pt x="247" y="146"/>
                  </a:cubicBezTo>
                  <a:cubicBezTo>
                    <a:pt x="250" y="148"/>
                    <a:pt x="254" y="149"/>
                    <a:pt x="257" y="149"/>
                  </a:cubicBezTo>
                  <a:cubicBezTo>
                    <a:pt x="257" y="149"/>
                    <a:pt x="260" y="149"/>
                    <a:pt x="260" y="149"/>
                  </a:cubicBezTo>
                  <a:cubicBezTo>
                    <a:pt x="262" y="149"/>
                    <a:pt x="263" y="149"/>
                    <a:pt x="264" y="149"/>
                  </a:cubicBezTo>
                  <a:cubicBezTo>
                    <a:pt x="265" y="149"/>
                    <a:pt x="267" y="149"/>
                    <a:pt x="268" y="149"/>
                  </a:cubicBezTo>
                  <a:cubicBezTo>
                    <a:pt x="269" y="149"/>
                    <a:pt x="271" y="149"/>
                    <a:pt x="272" y="149"/>
                  </a:cubicBezTo>
                  <a:cubicBezTo>
                    <a:pt x="273" y="148"/>
                    <a:pt x="274" y="148"/>
                    <a:pt x="275" y="148"/>
                  </a:cubicBezTo>
                  <a:cubicBezTo>
                    <a:pt x="276" y="148"/>
                    <a:pt x="277" y="147"/>
                    <a:pt x="278" y="147"/>
                  </a:cubicBezTo>
                  <a:cubicBezTo>
                    <a:pt x="278" y="147"/>
                    <a:pt x="278" y="147"/>
                    <a:pt x="279" y="148"/>
                  </a:cubicBezTo>
                  <a:cubicBezTo>
                    <a:pt x="279" y="148"/>
                    <a:pt x="278" y="148"/>
                    <a:pt x="278" y="148"/>
                  </a:cubicBezTo>
                  <a:cubicBezTo>
                    <a:pt x="277" y="149"/>
                    <a:pt x="277" y="150"/>
                    <a:pt x="276" y="151"/>
                  </a:cubicBezTo>
                  <a:cubicBezTo>
                    <a:pt x="274" y="152"/>
                    <a:pt x="271" y="154"/>
                    <a:pt x="272" y="157"/>
                  </a:cubicBezTo>
                  <a:cubicBezTo>
                    <a:pt x="272" y="157"/>
                    <a:pt x="272" y="159"/>
                    <a:pt x="275" y="159"/>
                  </a:cubicBezTo>
                  <a:cubicBezTo>
                    <a:pt x="275" y="159"/>
                    <a:pt x="275" y="159"/>
                    <a:pt x="275" y="159"/>
                  </a:cubicBezTo>
                  <a:cubicBezTo>
                    <a:pt x="276" y="159"/>
                    <a:pt x="276" y="159"/>
                    <a:pt x="276" y="159"/>
                  </a:cubicBezTo>
                  <a:cubicBezTo>
                    <a:pt x="278" y="159"/>
                    <a:pt x="281" y="157"/>
                    <a:pt x="284" y="155"/>
                  </a:cubicBezTo>
                  <a:cubicBezTo>
                    <a:pt x="286" y="153"/>
                    <a:pt x="286" y="153"/>
                    <a:pt x="286" y="153"/>
                  </a:cubicBezTo>
                  <a:cubicBezTo>
                    <a:pt x="287" y="152"/>
                    <a:pt x="288" y="151"/>
                    <a:pt x="290" y="150"/>
                  </a:cubicBezTo>
                  <a:cubicBezTo>
                    <a:pt x="291" y="149"/>
                    <a:pt x="292" y="148"/>
                    <a:pt x="293" y="148"/>
                  </a:cubicBezTo>
                  <a:cubicBezTo>
                    <a:pt x="294" y="148"/>
                    <a:pt x="294" y="149"/>
                    <a:pt x="294" y="149"/>
                  </a:cubicBezTo>
                  <a:cubicBezTo>
                    <a:pt x="295" y="150"/>
                    <a:pt x="296" y="151"/>
                    <a:pt x="299" y="151"/>
                  </a:cubicBezTo>
                  <a:cubicBezTo>
                    <a:pt x="299" y="151"/>
                    <a:pt x="300" y="151"/>
                    <a:pt x="300" y="151"/>
                  </a:cubicBezTo>
                  <a:cubicBezTo>
                    <a:pt x="301" y="151"/>
                    <a:pt x="302" y="151"/>
                    <a:pt x="303" y="150"/>
                  </a:cubicBezTo>
                  <a:cubicBezTo>
                    <a:pt x="303" y="150"/>
                    <a:pt x="304" y="150"/>
                    <a:pt x="304" y="150"/>
                  </a:cubicBezTo>
                  <a:cubicBezTo>
                    <a:pt x="305" y="149"/>
                    <a:pt x="306" y="149"/>
                    <a:pt x="306" y="149"/>
                  </a:cubicBezTo>
                  <a:cubicBezTo>
                    <a:pt x="307" y="149"/>
                    <a:pt x="307" y="149"/>
                    <a:pt x="307" y="149"/>
                  </a:cubicBezTo>
                  <a:cubicBezTo>
                    <a:pt x="308" y="149"/>
                    <a:pt x="308" y="149"/>
                    <a:pt x="308" y="149"/>
                  </a:cubicBezTo>
                  <a:cubicBezTo>
                    <a:pt x="308" y="150"/>
                    <a:pt x="308" y="150"/>
                    <a:pt x="307" y="150"/>
                  </a:cubicBezTo>
                  <a:cubicBezTo>
                    <a:pt x="305" y="152"/>
                    <a:pt x="303" y="153"/>
                    <a:pt x="302" y="155"/>
                  </a:cubicBezTo>
                  <a:cubicBezTo>
                    <a:pt x="301" y="156"/>
                    <a:pt x="301" y="156"/>
                    <a:pt x="301" y="156"/>
                  </a:cubicBezTo>
                  <a:cubicBezTo>
                    <a:pt x="300" y="157"/>
                    <a:pt x="298" y="158"/>
                    <a:pt x="297" y="160"/>
                  </a:cubicBezTo>
                  <a:cubicBezTo>
                    <a:pt x="297" y="160"/>
                    <a:pt x="297" y="161"/>
                    <a:pt x="296" y="161"/>
                  </a:cubicBezTo>
                  <a:cubicBezTo>
                    <a:pt x="295" y="162"/>
                    <a:pt x="294" y="162"/>
                    <a:pt x="293" y="164"/>
                  </a:cubicBezTo>
                  <a:cubicBezTo>
                    <a:pt x="292" y="166"/>
                    <a:pt x="293" y="168"/>
                    <a:pt x="294" y="170"/>
                  </a:cubicBezTo>
                  <a:cubicBezTo>
                    <a:pt x="292" y="170"/>
                    <a:pt x="291" y="171"/>
                    <a:pt x="289" y="172"/>
                  </a:cubicBezTo>
                  <a:cubicBezTo>
                    <a:pt x="289" y="172"/>
                    <a:pt x="289" y="172"/>
                    <a:pt x="289" y="172"/>
                  </a:cubicBezTo>
                  <a:cubicBezTo>
                    <a:pt x="288" y="173"/>
                    <a:pt x="286" y="173"/>
                    <a:pt x="285" y="173"/>
                  </a:cubicBezTo>
                  <a:cubicBezTo>
                    <a:pt x="284" y="173"/>
                    <a:pt x="284" y="173"/>
                    <a:pt x="284" y="173"/>
                  </a:cubicBezTo>
                  <a:cubicBezTo>
                    <a:pt x="282" y="173"/>
                    <a:pt x="281" y="173"/>
                    <a:pt x="280" y="174"/>
                  </a:cubicBezTo>
                  <a:cubicBezTo>
                    <a:pt x="279" y="174"/>
                    <a:pt x="278" y="174"/>
                    <a:pt x="277" y="174"/>
                  </a:cubicBezTo>
                  <a:cubicBezTo>
                    <a:pt x="277" y="174"/>
                    <a:pt x="277" y="174"/>
                    <a:pt x="277" y="174"/>
                  </a:cubicBezTo>
                  <a:cubicBezTo>
                    <a:pt x="276" y="174"/>
                    <a:pt x="275" y="174"/>
                    <a:pt x="275" y="173"/>
                  </a:cubicBezTo>
                  <a:cubicBezTo>
                    <a:pt x="273" y="173"/>
                    <a:pt x="272" y="172"/>
                    <a:pt x="270" y="172"/>
                  </a:cubicBezTo>
                  <a:cubicBezTo>
                    <a:pt x="267" y="172"/>
                    <a:pt x="267" y="172"/>
                    <a:pt x="267" y="17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68" y="176"/>
                    <a:pt x="268" y="177"/>
                    <a:pt x="268" y="178"/>
                  </a:cubicBezTo>
                  <a:cubicBezTo>
                    <a:pt x="268" y="179"/>
                    <a:pt x="268" y="179"/>
                    <a:pt x="268" y="180"/>
                  </a:cubicBezTo>
                  <a:cubicBezTo>
                    <a:pt x="268" y="180"/>
                    <a:pt x="268" y="181"/>
                    <a:pt x="267" y="182"/>
                  </a:cubicBezTo>
                  <a:cubicBezTo>
                    <a:pt x="267" y="182"/>
                    <a:pt x="266" y="182"/>
                    <a:pt x="266" y="182"/>
                  </a:cubicBezTo>
                  <a:cubicBezTo>
                    <a:pt x="265" y="183"/>
                    <a:pt x="265" y="183"/>
                    <a:pt x="264" y="184"/>
                  </a:cubicBezTo>
                  <a:cubicBezTo>
                    <a:pt x="263" y="184"/>
                    <a:pt x="262" y="185"/>
                    <a:pt x="261" y="185"/>
                  </a:cubicBezTo>
                  <a:cubicBezTo>
                    <a:pt x="261" y="185"/>
                    <a:pt x="260" y="185"/>
                    <a:pt x="260" y="185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0" y="185"/>
                    <a:pt x="260" y="185"/>
                    <a:pt x="260" y="185"/>
                  </a:cubicBezTo>
                  <a:cubicBezTo>
                    <a:pt x="259" y="185"/>
                    <a:pt x="258" y="185"/>
                    <a:pt x="257" y="186"/>
                  </a:cubicBezTo>
                  <a:cubicBezTo>
                    <a:pt x="255" y="186"/>
                    <a:pt x="254" y="188"/>
                    <a:pt x="253" y="189"/>
                  </a:cubicBezTo>
                  <a:cubicBezTo>
                    <a:pt x="252" y="190"/>
                    <a:pt x="252" y="191"/>
                    <a:pt x="251" y="191"/>
                  </a:cubicBezTo>
                  <a:cubicBezTo>
                    <a:pt x="251" y="191"/>
                    <a:pt x="250" y="191"/>
                    <a:pt x="249" y="192"/>
                  </a:cubicBezTo>
                  <a:cubicBezTo>
                    <a:pt x="247" y="192"/>
                    <a:pt x="243" y="193"/>
                    <a:pt x="243" y="197"/>
                  </a:cubicBezTo>
                  <a:cubicBezTo>
                    <a:pt x="243" y="200"/>
                    <a:pt x="244" y="204"/>
                    <a:pt x="252" y="204"/>
                  </a:cubicBezTo>
                  <a:cubicBezTo>
                    <a:pt x="253" y="204"/>
                    <a:pt x="254" y="204"/>
                    <a:pt x="255" y="204"/>
                  </a:cubicBezTo>
                  <a:cubicBezTo>
                    <a:pt x="256" y="204"/>
                    <a:pt x="257" y="204"/>
                    <a:pt x="257" y="204"/>
                  </a:cubicBezTo>
                  <a:cubicBezTo>
                    <a:pt x="256" y="206"/>
                    <a:pt x="257" y="207"/>
                    <a:pt x="257" y="208"/>
                  </a:cubicBezTo>
                  <a:cubicBezTo>
                    <a:pt x="255" y="208"/>
                    <a:pt x="253" y="209"/>
                    <a:pt x="252" y="210"/>
                  </a:cubicBezTo>
                  <a:cubicBezTo>
                    <a:pt x="251" y="211"/>
                    <a:pt x="250" y="212"/>
                    <a:pt x="250" y="213"/>
                  </a:cubicBezTo>
                  <a:cubicBezTo>
                    <a:pt x="247" y="211"/>
                    <a:pt x="243" y="211"/>
                    <a:pt x="242" y="211"/>
                  </a:cubicBezTo>
                  <a:cubicBezTo>
                    <a:pt x="240" y="211"/>
                    <a:pt x="239" y="211"/>
                    <a:pt x="237" y="211"/>
                  </a:cubicBezTo>
                  <a:cubicBezTo>
                    <a:pt x="237" y="211"/>
                    <a:pt x="237" y="211"/>
                    <a:pt x="237" y="211"/>
                  </a:cubicBezTo>
                  <a:cubicBezTo>
                    <a:pt x="236" y="212"/>
                    <a:pt x="235" y="212"/>
                    <a:pt x="234" y="212"/>
                  </a:cubicBezTo>
                  <a:cubicBezTo>
                    <a:pt x="233" y="212"/>
                    <a:pt x="232" y="212"/>
                    <a:pt x="231" y="212"/>
                  </a:cubicBezTo>
                  <a:cubicBezTo>
                    <a:pt x="230" y="212"/>
                    <a:pt x="229" y="212"/>
                    <a:pt x="229" y="212"/>
                  </a:cubicBezTo>
                  <a:cubicBezTo>
                    <a:pt x="228" y="212"/>
                    <a:pt x="227" y="211"/>
                    <a:pt x="225" y="210"/>
                  </a:cubicBezTo>
                  <a:cubicBezTo>
                    <a:pt x="224" y="210"/>
                    <a:pt x="223" y="209"/>
                    <a:pt x="222" y="208"/>
                  </a:cubicBezTo>
                  <a:cubicBezTo>
                    <a:pt x="220" y="208"/>
                    <a:pt x="218" y="208"/>
                    <a:pt x="217" y="208"/>
                  </a:cubicBezTo>
                  <a:cubicBezTo>
                    <a:pt x="215" y="208"/>
                    <a:pt x="214" y="207"/>
                    <a:pt x="213" y="207"/>
                  </a:cubicBezTo>
                  <a:cubicBezTo>
                    <a:pt x="213" y="207"/>
                    <a:pt x="212" y="207"/>
                    <a:pt x="211" y="206"/>
                  </a:cubicBezTo>
                  <a:cubicBezTo>
                    <a:pt x="209" y="205"/>
                    <a:pt x="207" y="204"/>
                    <a:pt x="205" y="204"/>
                  </a:cubicBezTo>
                  <a:cubicBezTo>
                    <a:pt x="205" y="204"/>
                    <a:pt x="204" y="204"/>
                    <a:pt x="204" y="204"/>
                  </a:cubicBezTo>
                  <a:cubicBezTo>
                    <a:pt x="198" y="206"/>
                    <a:pt x="196" y="211"/>
                    <a:pt x="195" y="215"/>
                  </a:cubicBezTo>
                  <a:cubicBezTo>
                    <a:pt x="194" y="217"/>
                    <a:pt x="194" y="218"/>
                    <a:pt x="193" y="219"/>
                  </a:cubicBezTo>
                  <a:cubicBezTo>
                    <a:pt x="191" y="221"/>
                    <a:pt x="189" y="223"/>
                    <a:pt x="188" y="223"/>
                  </a:cubicBezTo>
                  <a:cubicBezTo>
                    <a:pt x="187" y="223"/>
                    <a:pt x="187" y="223"/>
                    <a:pt x="187" y="223"/>
                  </a:cubicBezTo>
                  <a:cubicBezTo>
                    <a:pt x="187" y="222"/>
                    <a:pt x="186" y="221"/>
                    <a:pt x="186" y="219"/>
                  </a:cubicBezTo>
                  <a:cubicBezTo>
                    <a:pt x="186" y="218"/>
                    <a:pt x="186" y="217"/>
                    <a:pt x="186" y="216"/>
                  </a:cubicBezTo>
                  <a:cubicBezTo>
                    <a:pt x="186" y="213"/>
                    <a:pt x="184" y="209"/>
                    <a:pt x="182" y="206"/>
                  </a:cubicBezTo>
                  <a:cubicBezTo>
                    <a:pt x="177" y="202"/>
                    <a:pt x="170" y="201"/>
                    <a:pt x="165" y="200"/>
                  </a:cubicBezTo>
                  <a:cubicBezTo>
                    <a:pt x="164" y="200"/>
                    <a:pt x="164" y="200"/>
                    <a:pt x="164" y="200"/>
                  </a:cubicBezTo>
                  <a:cubicBezTo>
                    <a:pt x="161" y="200"/>
                    <a:pt x="158" y="199"/>
                    <a:pt x="155" y="198"/>
                  </a:cubicBezTo>
                  <a:cubicBezTo>
                    <a:pt x="154" y="198"/>
                    <a:pt x="152" y="197"/>
                    <a:pt x="151" y="197"/>
                  </a:cubicBezTo>
                  <a:cubicBezTo>
                    <a:pt x="148" y="196"/>
                    <a:pt x="144" y="196"/>
                    <a:pt x="141" y="196"/>
                  </a:cubicBezTo>
                  <a:cubicBezTo>
                    <a:pt x="139" y="196"/>
                    <a:pt x="136" y="196"/>
                    <a:pt x="134" y="195"/>
                  </a:cubicBezTo>
                  <a:cubicBezTo>
                    <a:pt x="133" y="195"/>
                    <a:pt x="131" y="194"/>
                    <a:pt x="129" y="193"/>
                  </a:cubicBezTo>
                  <a:cubicBezTo>
                    <a:pt x="127" y="192"/>
                    <a:pt x="124" y="191"/>
                    <a:pt x="120" y="191"/>
                  </a:cubicBezTo>
                  <a:cubicBezTo>
                    <a:pt x="120" y="191"/>
                    <a:pt x="119" y="191"/>
                    <a:pt x="119" y="191"/>
                  </a:cubicBezTo>
                  <a:cubicBezTo>
                    <a:pt x="117" y="191"/>
                    <a:pt x="114" y="191"/>
                    <a:pt x="112" y="194"/>
                  </a:cubicBezTo>
                  <a:cubicBezTo>
                    <a:pt x="111" y="197"/>
                    <a:pt x="113" y="200"/>
                    <a:pt x="115" y="202"/>
                  </a:cubicBezTo>
                  <a:cubicBezTo>
                    <a:pt x="115" y="202"/>
                    <a:pt x="116" y="203"/>
                    <a:pt x="116" y="203"/>
                  </a:cubicBezTo>
                  <a:cubicBezTo>
                    <a:pt x="115" y="203"/>
                    <a:pt x="115" y="203"/>
                    <a:pt x="114" y="203"/>
                  </a:cubicBezTo>
                  <a:cubicBezTo>
                    <a:pt x="113" y="203"/>
                    <a:pt x="112" y="204"/>
                    <a:pt x="112" y="204"/>
                  </a:cubicBezTo>
                  <a:cubicBezTo>
                    <a:pt x="110" y="204"/>
                    <a:pt x="108" y="204"/>
                    <a:pt x="107" y="205"/>
                  </a:cubicBezTo>
                  <a:cubicBezTo>
                    <a:pt x="107" y="203"/>
                    <a:pt x="106" y="202"/>
                    <a:pt x="104" y="201"/>
                  </a:cubicBezTo>
                  <a:cubicBezTo>
                    <a:pt x="102" y="199"/>
                    <a:pt x="99" y="198"/>
                    <a:pt x="95" y="198"/>
                  </a:cubicBezTo>
                  <a:cubicBezTo>
                    <a:pt x="92" y="198"/>
                    <a:pt x="89" y="198"/>
                    <a:pt x="87" y="199"/>
                  </a:cubicBezTo>
                  <a:cubicBezTo>
                    <a:pt x="81" y="202"/>
                    <a:pt x="79" y="206"/>
                    <a:pt x="79" y="211"/>
                  </a:cubicBezTo>
                  <a:cubicBezTo>
                    <a:pt x="79" y="212"/>
                    <a:pt x="80" y="213"/>
                    <a:pt x="80" y="214"/>
                  </a:cubicBezTo>
                  <a:cubicBezTo>
                    <a:pt x="81" y="216"/>
                    <a:pt x="81" y="217"/>
                    <a:pt x="81" y="217"/>
                  </a:cubicBezTo>
                  <a:cubicBezTo>
                    <a:pt x="80" y="219"/>
                    <a:pt x="79" y="221"/>
                    <a:pt x="78" y="222"/>
                  </a:cubicBezTo>
                  <a:cubicBezTo>
                    <a:pt x="77" y="224"/>
                    <a:pt x="76" y="226"/>
                    <a:pt x="75" y="229"/>
                  </a:cubicBezTo>
                  <a:cubicBezTo>
                    <a:pt x="75" y="230"/>
                    <a:pt x="74" y="235"/>
                    <a:pt x="76" y="238"/>
                  </a:cubicBezTo>
                  <a:cubicBezTo>
                    <a:pt x="77" y="240"/>
                    <a:pt x="78" y="240"/>
                    <a:pt x="80" y="240"/>
                  </a:cubicBezTo>
                  <a:cubicBezTo>
                    <a:pt x="80" y="240"/>
                    <a:pt x="80" y="240"/>
                    <a:pt x="80" y="240"/>
                  </a:cubicBezTo>
                  <a:cubicBezTo>
                    <a:pt x="81" y="240"/>
                    <a:pt x="82" y="240"/>
                    <a:pt x="83" y="239"/>
                  </a:cubicBezTo>
                  <a:cubicBezTo>
                    <a:pt x="85" y="238"/>
                    <a:pt x="85" y="235"/>
                    <a:pt x="86" y="232"/>
                  </a:cubicBezTo>
                  <a:cubicBezTo>
                    <a:pt x="86" y="231"/>
                    <a:pt x="86" y="230"/>
                    <a:pt x="86" y="230"/>
                  </a:cubicBezTo>
                  <a:cubicBezTo>
                    <a:pt x="87" y="229"/>
                    <a:pt x="87" y="228"/>
                    <a:pt x="87" y="227"/>
                  </a:cubicBezTo>
                  <a:cubicBezTo>
                    <a:pt x="88" y="225"/>
                    <a:pt x="89" y="224"/>
                    <a:pt x="90" y="222"/>
                  </a:cubicBezTo>
                  <a:cubicBezTo>
                    <a:pt x="90" y="221"/>
                    <a:pt x="91" y="221"/>
                    <a:pt x="91" y="220"/>
                  </a:cubicBezTo>
                  <a:cubicBezTo>
                    <a:pt x="92" y="220"/>
                    <a:pt x="92" y="220"/>
                    <a:pt x="92" y="219"/>
                  </a:cubicBezTo>
                  <a:cubicBezTo>
                    <a:pt x="93" y="219"/>
                    <a:pt x="93" y="218"/>
                    <a:pt x="93" y="218"/>
                  </a:cubicBezTo>
                  <a:cubicBezTo>
                    <a:pt x="94" y="217"/>
                    <a:pt x="94" y="216"/>
                    <a:pt x="95" y="216"/>
                  </a:cubicBezTo>
                  <a:cubicBezTo>
                    <a:pt x="95" y="214"/>
                    <a:pt x="95" y="214"/>
                    <a:pt x="96" y="214"/>
                  </a:cubicBezTo>
                  <a:cubicBezTo>
                    <a:pt x="97" y="214"/>
                    <a:pt x="97" y="214"/>
                    <a:pt x="97" y="214"/>
                  </a:cubicBezTo>
                  <a:cubicBezTo>
                    <a:pt x="98" y="214"/>
                    <a:pt x="98" y="214"/>
                    <a:pt x="99" y="215"/>
                  </a:cubicBezTo>
                  <a:cubicBezTo>
                    <a:pt x="100" y="215"/>
                    <a:pt x="100" y="215"/>
                    <a:pt x="101" y="215"/>
                  </a:cubicBezTo>
                  <a:cubicBezTo>
                    <a:pt x="101" y="216"/>
                    <a:pt x="100" y="216"/>
                    <a:pt x="99" y="217"/>
                  </a:cubicBezTo>
                  <a:cubicBezTo>
                    <a:pt x="97" y="219"/>
                    <a:pt x="95" y="222"/>
                    <a:pt x="96" y="228"/>
                  </a:cubicBezTo>
                  <a:cubicBezTo>
                    <a:pt x="97" y="234"/>
                    <a:pt x="97" y="235"/>
                    <a:pt x="92" y="236"/>
                  </a:cubicBezTo>
                  <a:cubicBezTo>
                    <a:pt x="89" y="237"/>
                    <a:pt x="89" y="237"/>
                    <a:pt x="89" y="237"/>
                  </a:cubicBezTo>
                  <a:cubicBezTo>
                    <a:pt x="90" y="240"/>
                    <a:pt x="90" y="240"/>
                    <a:pt x="90" y="240"/>
                  </a:cubicBezTo>
                  <a:cubicBezTo>
                    <a:pt x="92" y="243"/>
                    <a:pt x="95" y="246"/>
                    <a:pt x="99" y="246"/>
                  </a:cubicBezTo>
                  <a:cubicBezTo>
                    <a:pt x="99" y="246"/>
                    <a:pt x="100" y="246"/>
                    <a:pt x="101" y="246"/>
                  </a:cubicBezTo>
                  <a:cubicBezTo>
                    <a:pt x="99" y="251"/>
                    <a:pt x="101" y="254"/>
                    <a:pt x="104" y="258"/>
                  </a:cubicBezTo>
                  <a:cubicBezTo>
                    <a:pt x="108" y="262"/>
                    <a:pt x="109" y="264"/>
                    <a:pt x="110" y="266"/>
                  </a:cubicBezTo>
                  <a:cubicBezTo>
                    <a:pt x="110" y="266"/>
                    <a:pt x="110" y="266"/>
                    <a:pt x="110" y="266"/>
                  </a:cubicBezTo>
                  <a:cubicBezTo>
                    <a:pt x="109" y="265"/>
                    <a:pt x="108" y="265"/>
                    <a:pt x="107" y="265"/>
                  </a:cubicBezTo>
                  <a:cubicBezTo>
                    <a:pt x="106" y="265"/>
                    <a:pt x="105" y="265"/>
                    <a:pt x="104" y="265"/>
                  </a:cubicBezTo>
                  <a:cubicBezTo>
                    <a:pt x="103" y="264"/>
                    <a:pt x="102" y="264"/>
                    <a:pt x="101" y="264"/>
                  </a:cubicBezTo>
                  <a:cubicBezTo>
                    <a:pt x="99" y="263"/>
                    <a:pt x="99" y="263"/>
                    <a:pt x="99" y="263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8" y="264"/>
                    <a:pt x="98" y="264"/>
                    <a:pt x="98" y="264"/>
                  </a:cubicBezTo>
                  <a:cubicBezTo>
                    <a:pt x="97" y="263"/>
                    <a:pt x="97" y="263"/>
                    <a:pt x="97" y="262"/>
                  </a:cubicBezTo>
                  <a:cubicBezTo>
                    <a:pt x="97" y="262"/>
                    <a:pt x="97" y="261"/>
                    <a:pt x="97" y="260"/>
                  </a:cubicBezTo>
                  <a:cubicBezTo>
                    <a:pt x="97" y="259"/>
                    <a:pt x="97" y="258"/>
                    <a:pt x="97" y="256"/>
                  </a:cubicBezTo>
                  <a:cubicBezTo>
                    <a:pt x="96" y="252"/>
                    <a:pt x="93" y="251"/>
                    <a:pt x="91" y="251"/>
                  </a:cubicBezTo>
                  <a:cubicBezTo>
                    <a:pt x="90" y="251"/>
                    <a:pt x="88" y="252"/>
                    <a:pt x="87" y="252"/>
                  </a:cubicBezTo>
                  <a:cubicBezTo>
                    <a:pt x="86" y="253"/>
                    <a:pt x="85" y="253"/>
                    <a:pt x="84" y="253"/>
                  </a:cubicBezTo>
                  <a:cubicBezTo>
                    <a:pt x="84" y="253"/>
                    <a:pt x="84" y="253"/>
                    <a:pt x="83" y="253"/>
                  </a:cubicBezTo>
                  <a:cubicBezTo>
                    <a:pt x="82" y="253"/>
                    <a:pt x="80" y="253"/>
                    <a:pt x="79" y="253"/>
                  </a:cubicBezTo>
                  <a:cubicBezTo>
                    <a:pt x="77" y="252"/>
                    <a:pt x="75" y="252"/>
                    <a:pt x="73" y="252"/>
                  </a:cubicBezTo>
                  <a:cubicBezTo>
                    <a:pt x="73" y="252"/>
                    <a:pt x="63" y="252"/>
                    <a:pt x="61" y="257"/>
                  </a:cubicBezTo>
                  <a:cubicBezTo>
                    <a:pt x="60" y="259"/>
                    <a:pt x="60" y="261"/>
                    <a:pt x="61" y="261"/>
                  </a:cubicBezTo>
                  <a:cubicBezTo>
                    <a:pt x="62" y="264"/>
                    <a:pt x="65" y="264"/>
                    <a:pt x="68" y="264"/>
                  </a:cubicBezTo>
                  <a:cubicBezTo>
                    <a:pt x="68" y="264"/>
                    <a:pt x="69" y="264"/>
                    <a:pt x="69" y="264"/>
                  </a:cubicBezTo>
                  <a:cubicBezTo>
                    <a:pt x="70" y="264"/>
                    <a:pt x="71" y="264"/>
                    <a:pt x="73" y="264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7" y="263"/>
                    <a:pt x="78" y="263"/>
                    <a:pt x="78" y="263"/>
                  </a:cubicBezTo>
                  <a:cubicBezTo>
                    <a:pt x="79" y="264"/>
                    <a:pt x="80" y="264"/>
                    <a:pt x="80" y="264"/>
                  </a:cubicBezTo>
                  <a:cubicBezTo>
                    <a:pt x="80" y="264"/>
                    <a:pt x="80" y="264"/>
                    <a:pt x="80" y="264"/>
                  </a:cubicBezTo>
                  <a:cubicBezTo>
                    <a:pt x="80" y="265"/>
                    <a:pt x="80" y="265"/>
                    <a:pt x="79" y="266"/>
                  </a:cubicBezTo>
                  <a:cubicBezTo>
                    <a:pt x="78" y="267"/>
                    <a:pt x="78" y="270"/>
                    <a:pt x="79" y="272"/>
                  </a:cubicBezTo>
                  <a:cubicBezTo>
                    <a:pt x="80" y="274"/>
                    <a:pt x="82" y="274"/>
                    <a:pt x="83" y="275"/>
                  </a:cubicBezTo>
                  <a:cubicBezTo>
                    <a:pt x="83" y="275"/>
                    <a:pt x="84" y="275"/>
                    <a:pt x="84" y="276"/>
                  </a:cubicBezTo>
                  <a:cubicBezTo>
                    <a:pt x="85" y="276"/>
                    <a:pt x="86" y="277"/>
                    <a:pt x="87" y="278"/>
                  </a:cubicBezTo>
                  <a:cubicBezTo>
                    <a:pt x="88" y="279"/>
                    <a:pt x="90" y="281"/>
                    <a:pt x="92" y="282"/>
                  </a:cubicBezTo>
                  <a:cubicBezTo>
                    <a:pt x="94" y="283"/>
                    <a:pt x="94" y="283"/>
                    <a:pt x="94" y="283"/>
                  </a:cubicBezTo>
                  <a:cubicBezTo>
                    <a:pt x="96" y="284"/>
                    <a:pt x="98" y="285"/>
                    <a:pt x="101" y="285"/>
                  </a:cubicBezTo>
                  <a:cubicBezTo>
                    <a:pt x="101" y="285"/>
                    <a:pt x="101" y="285"/>
                    <a:pt x="102" y="285"/>
                  </a:cubicBezTo>
                  <a:cubicBezTo>
                    <a:pt x="105" y="285"/>
                    <a:pt x="108" y="284"/>
                    <a:pt x="111" y="283"/>
                  </a:cubicBezTo>
                  <a:cubicBezTo>
                    <a:pt x="112" y="282"/>
                    <a:pt x="114" y="281"/>
                    <a:pt x="116" y="281"/>
                  </a:cubicBezTo>
                  <a:cubicBezTo>
                    <a:pt x="117" y="280"/>
                    <a:pt x="118" y="280"/>
                    <a:pt x="120" y="280"/>
                  </a:cubicBezTo>
                  <a:cubicBezTo>
                    <a:pt x="122" y="280"/>
                    <a:pt x="124" y="281"/>
                    <a:pt x="126" y="281"/>
                  </a:cubicBezTo>
                  <a:cubicBezTo>
                    <a:pt x="127" y="281"/>
                    <a:pt x="129" y="281"/>
                    <a:pt x="130" y="281"/>
                  </a:cubicBezTo>
                  <a:cubicBezTo>
                    <a:pt x="133" y="281"/>
                    <a:pt x="134" y="282"/>
                    <a:pt x="134" y="282"/>
                  </a:cubicBezTo>
                  <a:cubicBezTo>
                    <a:pt x="134" y="282"/>
                    <a:pt x="134" y="283"/>
                    <a:pt x="133" y="284"/>
                  </a:cubicBezTo>
                  <a:cubicBezTo>
                    <a:pt x="130" y="288"/>
                    <a:pt x="128" y="291"/>
                    <a:pt x="129" y="294"/>
                  </a:cubicBezTo>
                  <a:cubicBezTo>
                    <a:pt x="129" y="296"/>
                    <a:pt x="129" y="297"/>
                    <a:pt x="131" y="299"/>
                  </a:cubicBezTo>
                  <a:cubicBezTo>
                    <a:pt x="129" y="300"/>
                    <a:pt x="127" y="300"/>
                    <a:pt x="125" y="300"/>
                  </a:cubicBezTo>
                  <a:cubicBezTo>
                    <a:pt x="123" y="300"/>
                    <a:pt x="121" y="300"/>
                    <a:pt x="119" y="299"/>
                  </a:cubicBezTo>
                  <a:cubicBezTo>
                    <a:pt x="117" y="299"/>
                    <a:pt x="114" y="299"/>
                    <a:pt x="111" y="299"/>
                  </a:cubicBezTo>
                  <a:cubicBezTo>
                    <a:pt x="111" y="299"/>
                    <a:pt x="110" y="299"/>
                    <a:pt x="109" y="299"/>
                  </a:cubicBezTo>
                  <a:cubicBezTo>
                    <a:pt x="103" y="299"/>
                    <a:pt x="99" y="301"/>
                    <a:pt x="96" y="305"/>
                  </a:cubicBezTo>
                  <a:cubicBezTo>
                    <a:pt x="92" y="310"/>
                    <a:pt x="91" y="316"/>
                    <a:pt x="92" y="322"/>
                  </a:cubicBezTo>
                  <a:cubicBezTo>
                    <a:pt x="92" y="327"/>
                    <a:pt x="96" y="328"/>
                    <a:pt x="99" y="330"/>
                  </a:cubicBezTo>
                  <a:cubicBezTo>
                    <a:pt x="100" y="330"/>
                    <a:pt x="101" y="331"/>
                    <a:pt x="102" y="331"/>
                  </a:cubicBezTo>
                  <a:cubicBezTo>
                    <a:pt x="101" y="331"/>
                    <a:pt x="99" y="332"/>
                    <a:pt x="94" y="332"/>
                  </a:cubicBezTo>
                  <a:cubicBezTo>
                    <a:pt x="93" y="332"/>
                    <a:pt x="91" y="332"/>
                    <a:pt x="89" y="331"/>
                  </a:cubicBezTo>
                  <a:cubicBezTo>
                    <a:pt x="87" y="330"/>
                    <a:pt x="85" y="329"/>
                    <a:pt x="83" y="329"/>
                  </a:cubicBezTo>
                  <a:cubicBezTo>
                    <a:pt x="82" y="329"/>
                    <a:pt x="81" y="330"/>
                    <a:pt x="80" y="330"/>
                  </a:cubicBezTo>
                  <a:cubicBezTo>
                    <a:pt x="78" y="331"/>
                    <a:pt x="77" y="332"/>
                    <a:pt x="76" y="334"/>
                  </a:cubicBezTo>
                  <a:cubicBezTo>
                    <a:pt x="76" y="336"/>
                    <a:pt x="77" y="338"/>
                    <a:pt x="78" y="339"/>
                  </a:cubicBezTo>
                  <a:cubicBezTo>
                    <a:pt x="76" y="338"/>
                    <a:pt x="75" y="338"/>
                    <a:pt x="74" y="338"/>
                  </a:cubicBezTo>
                  <a:cubicBezTo>
                    <a:pt x="73" y="338"/>
                    <a:pt x="72" y="337"/>
                    <a:pt x="69" y="337"/>
                  </a:cubicBezTo>
                  <a:cubicBezTo>
                    <a:pt x="64" y="337"/>
                    <a:pt x="61" y="338"/>
                    <a:pt x="59" y="340"/>
                  </a:cubicBezTo>
                  <a:cubicBezTo>
                    <a:pt x="59" y="341"/>
                    <a:pt x="58" y="343"/>
                    <a:pt x="58" y="345"/>
                  </a:cubicBezTo>
                  <a:cubicBezTo>
                    <a:pt x="59" y="348"/>
                    <a:pt x="59" y="348"/>
                    <a:pt x="59" y="348"/>
                  </a:cubicBezTo>
                  <a:cubicBezTo>
                    <a:pt x="61" y="348"/>
                    <a:pt x="61" y="348"/>
                    <a:pt x="61" y="348"/>
                  </a:cubicBezTo>
                  <a:cubicBezTo>
                    <a:pt x="63" y="348"/>
                    <a:pt x="64" y="349"/>
                    <a:pt x="66" y="352"/>
                  </a:cubicBezTo>
                  <a:cubicBezTo>
                    <a:pt x="66" y="353"/>
                    <a:pt x="67" y="354"/>
                    <a:pt x="68" y="355"/>
                  </a:cubicBezTo>
                  <a:cubicBezTo>
                    <a:pt x="68" y="356"/>
                    <a:pt x="69" y="356"/>
                    <a:pt x="69" y="356"/>
                  </a:cubicBezTo>
                  <a:cubicBezTo>
                    <a:pt x="70" y="357"/>
                    <a:pt x="72" y="359"/>
                    <a:pt x="72" y="359"/>
                  </a:cubicBezTo>
                  <a:cubicBezTo>
                    <a:pt x="72" y="360"/>
                    <a:pt x="71" y="360"/>
                    <a:pt x="71" y="360"/>
                  </a:cubicBezTo>
                  <a:cubicBezTo>
                    <a:pt x="71" y="361"/>
                    <a:pt x="69" y="361"/>
                    <a:pt x="68" y="361"/>
                  </a:cubicBezTo>
                  <a:cubicBezTo>
                    <a:pt x="67" y="361"/>
                    <a:pt x="67" y="361"/>
                    <a:pt x="67" y="361"/>
                  </a:cubicBezTo>
                  <a:cubicBezTo>
                    <a:pt x="65" y="361"/>
                    <a:pt x="61" y="361"/>
                    <a:pt x="59" y="365"/>
                  </a:cubicBezTo>
                  <a:cubicBezTo>
                    <a:pt x="58" y="367"/>
                    <a:pt x="58" y="369"/>
                    <a:pt x="59" y="370"/>
                  </a:cubicBezTo>
                  <a:cubicBezTo>
                    <a:pt x="60" y="372"/>
                    <a:pt x="62" y="372"/>
                    <a:pt x="64" y="372"/>
                  </a:cubicBezTo>
                  <a:cubicBezTo>
                    <a:pt x="65" y="372"/>
                    <a:pt x="67" y="372"/>
                    <a:pt x="68" y="371"/>
                  </a:cubicBezTo>
                  <a:cubicBezTo>
                    <a:pt x="69" y="371"/>
                    <a:pt x="70" y="371"/>
                    <a:pt x="71" y="371"/>
                  </a:cubicBezTo>
                  <a:cubicBezTo>
                    <a:pt x="71" y="371"/>
                    <a:pt x="71" y="371"/>
                    <a:pt x="71" y="371"/>
                  </a:cubicBezTo>
                  <a:cubicBezTo>
                    <a:pt x="73" y="372"/>
                    <a:pt x="73" y="372"/>
                    <a:pt x="75" y="374"/>
                  </a:cubicBezTo>
                  <a:cubicBezTo>
                    <a:pt x="76" y="376"/>
                    <a:pt x="77" y="377"/>
                    <a:pt x="80" y="379"/>
                  </a:cubicBezTo>
                  <a:cubicBezTo>
                    <a:pt x="82" y="379"/>
                    <a:pt x="85" y="380"/>
                    <a:pt x="87" y="380"/>
                  </a:cubicBezTo>
                  <a:cubicBezTo>
                    <a:pt x="88" y="380"/>
                    <a:pt x="88" y="380"/>
                    <a:pt x="89" y="380"/>
                  </a:cubicBezTo>
                  <a:cubicBezTo>
                    <a:pt x="92" y="379"/>
                    <a:pt x="93" y="377"/>
                    <a:pt x="93" y="376"/>
                  </a:cubicBezTo>
                  <a:cubicBezTo>
                    <a:pt x="94" y="375"/>
                    <a:pt x="94" y="375"/>
                    <a:pt x="94" y="374"/>
                  </a:cubicBezTo>
                  <a:cubicBezTo>
                    <a:pt x="95" y="374"/>
                    <a:pt x="95" y="373"/>
                    <a:pt x="97" y="373"/>
                  </a:cubicBezTo>
                  <a:cubicBezTo>
                    <a:pt x="99" y="373"/>
                    <a:pt x="102" y="375"/>
                    <a:pt x="102" y="377"/>
                  </a:cubicBezTo>
                  <a:cubicBezTo>
                    <a:pt x="102" y="377"/>
                    <a:pt x="101" y="378"/>
                    <a:pt x="99" y="379"/>
                  </a:cubicBezTo>
                  <a:cubicBezTo>
                    <a:pt x="98" y="379"/>
                    <a:pt x="98" y="380"/>
                    <a:pt x="97" y="380"/>
                  </a:cubicBezTo>
                  <a:cubicBezTo>
                    <a:pt x="93" y="381"/>
                    <a:pt x="88" y="382"/>
                    <a:pt x="87" y="386"/>
                  </a:cubicBezTo>
                  <a:cubicBezTo>
                    <a:pt x="87" y="388"/>
                    <a:pt x="88" y="389"/>
                    <a:pt x="91" y="391"/>
                  </a:cubicBezTo>
                  <a:cubicBezTo>
                    <a:pt x="92" y="392"/>
                    <a:pt x="93" y="392"/>
                    <a:pt x="94" y="392"/>
                  </a:cubicBezTo>
                  <a:cubicBezTo>
                    <a:pt x="95" y="392"/>
                    <a:pt x="95" y="392"/>
                    <a:pt x="96" y="392"/>
                  </a:cubicBezTo>
                  <a:cubicBezTo>
                    <a:pt x="96" y="392"/>
                    <a:pt x="96" y="392"/>
                    <a:pt x="97" y="392"/>
                  </a:cubicBezTo>
                  <a:cubicBezTo>
                    <a:pt x="97" y="392"/>
                    <a:pt x="97" y="392"/>
                    <a:pt x="97" y="392"/>
                  </a:cubicBezTo>
                  <a:cubicBezTo>
                    <a:pt x="98" y="392"/>
                    <a:pt x="98" y="392"/>
                    <a:pt x="99" y="393"/>
                  </a:cubicBezTo>
                  <a:cubicBezTo>
                    <a:pt x="99" y="393"/>
                    <a:pt x="99" y="394"/>
                    <a:pt x="100" y="394"/>
                  </a:cubicBezTo>
                  <a:cubicBezTo>
                    <a:pt x="101" y="396"/>
                    <a:pt x="103" y="397"/>
                    <a:pt x="106" y="397"/>
                  </a:cubicBezTo>
                  <a:cubicBezTo>
                    <a:pt x="107" y="397"/>
                    <a:pt x="109" y="397"/>
                    <a:pt x="111" y="395"/>
                  </a:cubicBezTo>
                  <a:cubicBezTo>
                    <a:pt x="114" y="393"/>
                    <a:pt x="115" y="391"/>
                    <a:pt x="116" y="389"/>
                  </a:cubicBezTo>
                  <a:cubicBezTo>
                    <a:pt x="117" y="388"/>
                    <a:pt x="117" y="388"/>
                    <a:pt x="117" y="387"/>
                  </a:cubicBezTo>
                  <a:cubicBezTo>
                    <a:pt x="118" y="386"/>
                    <a:pt x="118" y="386"/>
                    <a:pt x="119" y="385"/>
                  </a:cubicBezTo>
                  <a:cubicBezTo>
                    <a:pt x="118" y="386"/>
                    <a:pt x="118" y="386"/>
                    <a:pt x="118" y="386"/>
                  </a:cubicBezTo>
                  <a:cubicBezTo>
                    <a:pt x="118" y="387"/>
                    <a:pt x="118" y="389"/>
                    <a:pt x="120" y="391"/>
                  </a:cubicBezTo>
                  <a:cubicBezTo>
                    <a:pt x="121" y="391"/>
                    <a:pt x="122" y="392"/>
                    <a:pt x="124" y="392"/>
                  </a:cubicBezTo>
                  <a:cubicBezTo>
                    <a:pt x="124" y="392"/>
                    <a:pt x="125" y="392"/>
                    <a:pt x="125" y="392"/>
                  </a:cubicBezTo>
                  <a:cubicBezTo>
                    <a:pt x="125" y="392"/>
                    <a:pt x="124" y="393"/>
                    <a:pt x="124" y="393"/>
                  </a:cubicBezTo>
                  <a:cubicBezTo>
                    <a:pt x="123" y="394"/>
                    <a:pt x="121" y="395"/>
                    <a:pt x="121" y="396"/>
                  </a:cubicBezTo>
                  <a:cubicBezTo>
                    <a:pt x="121" y="396"/>
                    <a:pt x="120" y="397"/>
                    <a:pt x="120" y="397"/>
                  </a:cubicBezTo>
                  <a:cubicBezTo>
                    <a:pt x="119" y="396"/>
                    <a:pt x="118" y="395"/>
                    <a:pt x="117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6" y="395"/>
                    <a:pt x="116" y="395"/>
                    <a:pt x="116" y="395"/>
                  </a:cubicBezTo>
                  <a:cubicBezTo>
                    <a:pt x="113" y="395"/>
                    <a:pt x="112" y="397"/>
                    <a:pt x="111" y="399"/>
                  </a:cubicBezTo>
                  <a:cubicBezTo>
                    <a:pt x="111" y="400"/>
                    <a:pt x="110" y="401"/>
                    <a:pt x="109" y="401"/>
                  </a:cubicBezTo>
                  <a:cubicBezTo>
                    <a:pt x="108" y="402"/>
                    <a:pt x="108" y="402"/>
                    <a:pt x="108" y="402"/>
                  </a:cubicBezTo>
                  <a:cubicBezTo>
                    <a:pt x="108" y="404"/>
                    <a:pt x="108" y="404"/>
                    <a:pt x="108" y="404"/>
                  </a:cubicBezTo>
                  <a:cubicBezTo>
                    <a:pt x="108" y="405"/>
                    <a:pt x="108" y="407"/>
                    <a:pt x="108" y="409"/>
                  </a:cubicBezTo>
                  <a:cubicBezTo>
                    <a:pt x="108" y="411"/>
                    <a:pt x="108" y="411"/>
                    <a:pt x="108" y="411"/>
                  </a:cubicBezTo>
                  <a:cubicBezTo>
                    <a:pt x="110" y="412"/>
                    <a:pt x="110" y="412"/>
                    <a:pt x="110" y="412"/>
                  </a:cubicBezTo>
                  <a:cubicBezTo>
                    <a:pt x="111" y="412"/>
                    <a:pt x="112" y="412"/>
                    <a:pt x="113" y="412"/>
                  </a:cubicBezTo>
                  <a:cubicBezTo>
                    <a:pt x="113" y="414"/>
                    <a:pt x="115" y="414"/>
                    <a:pt x="116" y="414"/>
                  </a:cubicBezTo>
                  <a:cubicBezTo>
                    <a:pt x="119" y="414"/>
                    <a:pt x="121" y="411"/>
                    <a:pt x="122" y="411"/>
                  </a:cubicBezTo>
                  <a:cubicBezTo>
                    <a:pt x="122" y="410"/>
                    <a:pt x="122" y="410"/>
                    <a:pt x="122" y="409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28" y="409"/>
                    <a:pt x="129" y="410"/>
                    <a:pt x="130" y="411"/>
                  </a:cubicBezTo>
                  <a:cubicBezTo>
                    <a:pt x="131" y="412"/>
                    <a:pt x="132" y="413"/>
                    <a:pt x="135" y="414"/>
                  </a:cubicBezTo>
                  <a:cubicBezTo>
                    <a:pt x="136" y="415"/>
                    <a:pt x="138" y="415"/>
                    <a:pt x="140" y="415"/>
                  </a:cubicBezTo>
                  <a:cubicBezTo>
                    <a:pt x="142" y="415"/>
                    <a:pt x="144" y="415"/>
                    <a:pt x="146" y="415"/>
                  </a:cubicBezTo>
                  <a:cubicBezTo>
                    <a:pt x="148" y="414"/>
                    <a:pt x="150" y="414"/>
                    <a:pt x="151" y="414"/>
                  </a:cubicBezTo>
                  <a:cubicBezTo>
                    <a:pt x="154" y="414"/>
                    <a:pt x="156" y="414"/>
                    <a:pt x="158" y="413"/>
                  </a:cubicBezTo>
                  <a:cubicBezTo>
                    <a:pt x="160" y="413"/>
                    <a:pt x="162" y="413"/>
                    <a:pt x="164" y="413"/>
                  </a:cubicBezTo>
                  <a:cubicBezTo>
                    <a:pt x="164" y="413"/>
                    <a:pt x="165" y="413"/>
                    <a:pt x="165" y="413"/>
                  </a:cubicBezTo>
                  <a:cubicBezTo>
                    <a:pt x="166" y="413"/>
                    <a:pt x="167" y="413"/>
                    <a:pt x="168" y="413"/>
                  </a:cubicBezTo>
                  <a:cubicBezTo>
                    <a:pt x="169" y="413"/>
                    <a:pt x="170" y="413"/>
                    <a:pt x="171" y="413"/>
                  </a:cubicBezTo>
                  <a:cubicBezTo>
                    <a:pt x="173" y="413"/>
                    <a:pt x="174" y="413"/>
                    <a:pt x="176" y="413"/>
                  </a:cubicBezTo>
                  <a:cubicBezTo>
                    <a:pt x="178" y="412"/>
                    <a:pt x="180" y="412"/>
                    <a:pt x="182" y="411"/>
                  </a:cubicBezTo>
                  <a:cubicBezTo>
                    <a:pt x="185" y="410"/>
                    <a:pt x="188" y="409"/>
                    <a:pt x="190" y="409"/>
                  </a:cubicBezTo>
                  <a:cubicBezTo>
                    <a:pt x="190" y="409"/>
                    <a:pt x="191" y="409"/>
                    <a:pt x="191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2" y="409"/>
                    <a:pt x="192" y="409"/>
                    <a:pt x="192" y="409"/>
                  </a:cubicBezTo>
                  <a:cubicBezTo>
                    <a:pt x="193" y="410"/>
                    <a:pt x="193" y="411"/>
                    <a:pt x="193" y="411"/>
                  </a:cubicBezTo>
                  <a:cubicBezTo>
                    <a:pt x="192" y="413"/>
                    <a:pt x="192" y="415"/>
                    <a:pt x="193" y="416"/>
                  </a:cubicBezTo>
                  <a:cubicBezTo>
                    <a:pt x="194" y="419"/>
                    <a:pt x="196" y="420"/>
                    <a:pt x="197" y="421"/>
                  </a:cubicBezTo>
                  <a:cubicBezTo>
                    <a:pt x="199" y="422"/>
                    <a:pt x="199" y="422"/>
                    <a:pt x="199" y="423"/>
                  </a:cubicBezTo>
                  <a:cubicBezTo>
                    <a:pt x="199" y="425"/>
                    <a:pt x="196" y="426"/>
                    <a:pt x="187" y="426"/>
                  </a:cubicBezTo>
                  <a:cubicBezTo>
                    <a:pt x="186" y="426"/>
                    <a:pt x="184" y="426"/>
                    <a:pt x="183" y="426"/>
                  </a:cubicBezTo>
                  <a:cubicBezTo>
                    <a:pt x="179" y="426"/>
                    <a:pt x="179" y="426"/>
                    <a:pt x="179" y="426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79" y="430"/>
                    <a:pt x="179" y="432"/>
                    <a:pt x="180" y="433"/>
                  </a:cubicBezTo>
                  <a:cubicBezTo>
                    <a:pt x="180" y="433"/>
                    <a:pt x="180" y="433"/>
                    <a:pt x="180" y="433"/>
                  </a:cubicBezTo>
                  <a:cubicBezTo>
                    <a:pt x="180" y="433"/>
                    <a:pt x="179" y="433"/>
                    <a:pt x="179" y="433"/>
                  </a:cubicBezTo>
                  <a:cubicBezTo>
                    <a:pt x="177" y="433"/>
                    <a:pt x="175" y="433"/>
                    <a:pt x="175" y="433"/>
                  </a:cubicBezTo>
                  <a:cubicBezTo>
                    <a:pt x="173" y="432"/>
                    <a:pt x="171" y="431"/>
                    <a:pt x="170" y="429"/>
                  </a:cubicBezTo>
                  <a:cubicBezTo>
                    <a:pt x="168" y="427"/>
                    <a:pt x="165" y="426"/>
                    <a:pt x="163" y="426"/>
                  </a:cubicBezTo>
                  <a:cubicBezTo>
                    <a:pt x="158" y="426"/>
                    <a:pt x="157" y="431"/>
                    <a:pt x="155" y="436"/>
                  </a:cubicBezTo>
                  <a:cubicBezTo>
                    <a:pt x="155" y="438"/>
                    <a:pt x="154" y="439"/>
                    <a:pt x="154" y="441"/>
                  </a:cubicBezTo>
                  <a:cubicBezTo>
                    <a:pt x="153" y="442"/>
                    <a:pt x="153" y="442"/>
                    <a:pt x="153" y="442"/>
                  </a:cubicBezTo>
                  <a:cubicBezTo>
                    <a:pt x="151" y="446"/>
                    <a:pt x="149" y="449"/>
                    <a:pt x="147" y="451"/>
                  </a:cubicBezTo>
                  <a:cubicBezTo>
                    <a:pt x="146" y="453"/>
                    <a:pt x="146" y="453"/>
                    <a:pt x="146" y="453"/>
                  </a:cubicBezTo>
                  <a:cubicBezTo>
                    <a:pt x="144" y="456"/>
                    <a:pt x="143" y="458"/>
                    <a:pt x="140" y="460"/>
                  </a:cubicBezTo>
                  <a:cubicBezTo>
                    <a:pt x="138" y="463"/>
                    <a:pt x="133" y="468"/>
                    <a:pt x="136" y="474"/>
                  </a:cubicBezTo>
                  <a:cubicBezTo>
                    <a:pt x="137" y="476"/>
                    <a:pt x="139" y="477"/>
                    <a:pt x="141" y="477"/>
                  </a:cubicBezTo>
                  <a:cubicBezTo>
                    <a:pt x="141" y="477"/>
                    <a:pt x="142" y="477"/>
                    <a:pt x="142" y="477"/>
                  </a:cubicBezTo>
                  <a:cubicBezTo>
                    <a:pt x="141" y="479"/>
                    <a:pt x="137" y="483"/>
                    <a:pt x="135" y="485"/>
                  </a:cubicBezTo>
                  <a:cubicBezTo>
                    <a:pt x="134" y="486"/>
                    <a:pt x="133" y="487"/>
                    <a:pt x="133" y="488"/>
                  </a:cubicBezTo>
                  <a:cubicBezTo>
                    <a:pt x="131" y="490"/>
                    <a:pt x="131" y="492"/>
                    <a:pt x="130" y="494"/>
                  </a:cubicBezTo>
                  <a:cubicBezTo>
                    <a:pt x="130" y="495"/>
                    <a:pt x="129" y="496"/>
                    <a:pt x="129" y="497"/>
                  </a:cubicBezTo>
                  <a:cubicBezTo>
                    <a:pt x="128" y="498"/>
                    <a:pt x="128" y="500"/>
                    <a:pt x="127" y="501"/>
                  </a:cubicBezTo>
                  <a:cubicBezTo>
                    <a:pt x="127" y="502"/>
                    <a:pt x="126" y="504"/>
                    <a:pt x="126" y="505"/>
                  </a:cubicBezTo>
                  <a:cubicBezTo>
                    <a:pt x="125" y="505"/>
                    <a:pt x="125" y="505"/>
                    <a:pt x="124" y="505"/>
                  </a:cubicBezTo>
                  <a:cubicBezTo>
                    <a:pt x="124" y="505"/>
                    <a:pt x="123" y="505"/>
                    <a:pt x="123" y="505"/>
                  </a:cubicBezTo>
                  <a:cubicBezTo>
                    <a:pt x="122" y="505"/>
                    <a:pt x="122" y="505"/>
                    <a:pt x="121" y="505"/>
                  </a:cubicBezTo>
                  <a:cubicBezTo>
                    <a:pt x="120" y="505"/>
                    <a:pt x="119" y="505"/>
                    <a:pt x="118" y="506"/>
                  </a:cubicBezTo>
                  <a:cubicBezTo>
                    <a:pt x="115" y="507"/>
                    <a:pt x="113" y="509"/>
                    <a:pt x="111" y="511"/>
                  </a:cubicBezTo>
                  <a:cubicBezTo>
                    <a:pt x="111" y="512"/>
                    <a:pt x="110" y="513"/>
                    <a:pt x="109" y="513"/>
                  </a:cubicBezTo>
                  <a:cubicBezTo>
                    <a:pt x="108" y="515"/>
                    <a:pt x="107" y="516"/>
                    <a:pt x="105" y="517"/>
                  </a:cubicBezTo>
                  <a:cubicBezTo>
                    <a:pt x="102" y="521"/>
                    <a:pt x="98" y="524"/>
                    <a:pt x="94" y="526"/>
                  </a:cubicBezTo>
                  <a:cubicBezTo>
                    <a:pt x="93" y="527"/>
                    <a:pt x="91" y="528"/>
                    <a:pt x="89" y="529"/>
                  </a:cubicBezTo>
                  <a:cubicBezTo>
                    <a:pt x="83" y="532"/>
                    <a:pt x="77" y="534"/>
                    <a:pt x="75" y="539"/>
                  </a:cubicBezTo>
                  <a:cubicBezTo>
                    <a:pt x="74" y="541"/>
                    <a:pt x="74" y="541"/>
                    <a:pt x="74" y="541"/>
                  </a:cubicBezTo>
                  <a:cubicBezTo>
                    <a:pt x="76" y="542"/>
                    <a:pt x="76" y="542"/>
                    <a:pt x="76" y="542"/>
                  </a:cubicBezTo>
                  <a:cubicBezTo>
                    <a:pt x="77" y="543"/>
                    <a:pt x="79" y="544"/>
                    <a:pt x="81" y="544"/>
                  </a:cubicBezTo>
                  <a:cubicBezTo>
                    <a:pt x="84" y="544"/>
                    <a:pt x="86" y="543"/>
                    <a:pt x="88" y="543"/>
                  </a:cubicBezTo>
                  <a:cubicBezTo>
                    <a:pt x="89" y="542"/>
                    <a:pt x="90" y="542"/>
                    <a:pt x="91" y="542"/>
                  </a:cubicBezTo>
                  <a:cubicBezTo>
                    <a:pt x="92" y="542"/>
                    <a:pt x="93" y="542"/>
                    <a:pt x="95" y="541"/>
                  </a:cubicBezTo>
                  <a:cubicBezTo>
                    <a:pt x="98" y="541"/>
                    <a:pt x="101" y="541"/>
                    <a:pt x="105" y="537"/>
                  </a:cubicBezTo>
                  <a:cubicBezTo>
                    <a:pt x="108" y="534"/>
                    <a:pt x="110" y="534"/>
                    <a:pt x="114" y="534"/>
                  </a:cubicBezTo>
                  <a:cubicBezTo>
                    <a:pt x="114" y="534"/>
                    <a:pt x="116" y="534"/>
                    <a:pt x="116" y="534"/>
                  </a:cubicBezTo>
                  <a:cubicBezTo>
                    <a:pt x="118" y="534"/>
                    <a:pt x="120" y="534"/>
                    <a:pt x="122" y="531"/>
                  </a:cubicBezTo>
                  <a:cubicBezTo>
                    <a:pt x="123" y="531"/>
                    <a:pt x="124" y="530"/>
                    <a:pt x="124" y="529"/>
                  </a:cubicBezTo>
                  <a:cubicBezTo>
                    <a:pt x="125" y="529"/>
                    <a:pt x="125" y="528"/>
                    <a:pt x="125" y="528"/>
                  </a:cubicBezTo>
                  <a:cubicBezTo>
                    <a:pt x="126" y="527"/>
                    <a:pt x="126" y="527"/>
                    <a:pt x="127" y="527"/>
                  </a:cubicBezTo>
                  <a:cubicBezTo>
                    <a:pt x="128" y="527"/>
                    <a:pt x="129" y="529"/>
                    <a:pt x="130" y="531"/>
                  </a:cubicBezTo>
                  <a:cubicBezTo>
                    <a:pt x="132" y="533"/>
                    <a:pt x="134" y="535"/>
                    <a:pt x="137" y="536"/>
                  </a:cubicBezTo>
                  <a:cubicBezTo>
                    <a:pt x="138" y="536"/>
                    <a:pt x="139" y="537"/>
                    <a:pt x="141" y="537"/>
                  </a:cubicBezTo>
                  <a:cubicBezTo>
                    <a:pt x="144" y="537"/>
                    <a:pt x="146" y="536"/>
                    <a:pt x="149" y="535"/>
                  </a:cubicBezTo>
                  <a:cubicBezTo>
                    <a:pt x="149" y="536"/>
                    <a:pt x="149" y="537"/>
                    <a:pt x="149" y="537"/>
                  </a:cubicBezTo>
                  <a:cubicBezTo>
                    <a:pt x="150" y="538"/>
                    <a:pt x="151" y="539"/>
                    <a:pt x="152" y="539"/>
                  </a:cubicBezTo>
                  <a:cubicBezTo>
                    <a:pt x="148" y="540"/>
                    <a:pt x="143" y="541"/>
                    <a:pt x="139" y="541"/>
                  </a:cubicBezTo>
                  <a:cubicBezTo>
                    <a:pt x="139" y="541"/>
                    <a:pt x="138" y="541"/>
                    <a:pt x="138" y="541"/>
                  </a:cubicBezTo>
                  <a:cubicBezTo>
                    <a:pt x="135" y="541"/>
                    <a:pt x="132" y="541"/>
                    <a:pt x="129" y="540"/>
                  </a:cubicBezTo>
                  <a:cubicBezTo>
                    <a:pt x="125" y="540"/>
                    <a:pt x="122" y="539"/>
                    <a:pt x="118" y="539"/>
                  </a:cubicBezTo>
                  <a:cubicBezTo>
                    <a:pt x="117" y="539"/>
                    <a:pt x="116" y="539"/>
                    <a:pt x="115" y="539"/>
                  </a:cubicBezTo>
                  <a:cubicBezTo>
                    <a:pt x="110" y="540"/>
                    <a:pt x="107" y="543"/>
                    <a:pt x="105" y="547"/>
                  </a:cubicBezTo>
                  <a:cubicBezTo>
                    <a:pt x="104" y="549"/>
                    <a:pt x="104" y="551"/>
                    <a:pt x="105" y="553"/>
                  </a:cubicBezTo>
                  <a:cubicBezTo>
                    <a:pt x="105" y="555"/>
                    <a:pt x="105" y="556"/>
                    <a:pt x="105" y="557"/>
                  </a:cubicBezTo>
                  <a:cubicBezTo>
                    <a:pt x="104" y="557"/>
                    <a:pt x="101" y="558"/>
                    <a:pt x="99" y="559"/>
                  </a:cubicBezTo>
                  <a:cubicBezTo>
                    <a:pt x="98" y="560"/>
                    <a:pt x="97" y="560"/>
                    <a:pt x="96" y="560"/>
                  </a:cubicBezTo>
                  <a:cubicBezTo>
                    <a:pt x="92" y="562"/>
                    <a:pt x="89" y="563"/>
                    <a:pt x="84" y="563"/>
                  </a:cubicBezTo>
                  <a:cubicBezTo>
                    <a:pt x="84" y="563"/>
                    <a:pt x="82" y="563"/>
                    <a:pt x="82" y="563"/>
                  </a:cubicBezTo>
                  <a:cubicBezTo>
                    <a:pt x="73" y="563"/>
                    <a:pt x="71" y="565"/>
                    <a:pt x="70" y="567"/>
                  </a:cubicBezTo>
                  <a:cubicBezTo>
                    <a:pt x="69" y="570"/>
                    <a:pt x="73" y="572"/>
                    <a:pt x="74" y="573"/>
                  </a:cubicBezTo>
                  <a:cubicBezTo>
                    <a:pt x="75" y="574"/>
                    <a:pt x="76" y="574"/>
                    <a:pt x="77" y="575"/>
                  </a:cubicBezTo>
                  <a:cubicBezTo>
                    <a:pt x="80" y="577"/>
                    <a:pt x="81" y="577"/>
                    <a:pt x="81" y="581"/>
                  </a:cubicBezTo>
                  <a:cubicBezTo>
                    <a:pt x="82" y="584"/>
                    <a:pt x="82" y="586"/>
                    <a:pt x="81" y="588"/>
                  </a:cubicBezTo>
                  <a:cubicBezTo>
                    <a:pt x="81" y="588"/>
                    <a:pt x="80" y="588"/>
                    <a:pt x="80" y="589"/>
                  </a:cubicBezTo>
                  <a:cubicBezTo>
                    <a:pt x="79" y="590"/>
                    <a:pt x="77" y="592"/>
                    <a:pt x="77" y="594"/>
                  </a:cubicBezTo>
                  <a:cubicBezTo>
                    <a:pt x="77" y="599"/>
                    <a:pt x="81" y="600"/>
                    <a:pt x="84" y="600"/>
                  </a:cubicBezTo>
                  <a:cubicBezTo>
                    <a:pt x="83" y="600"/>
                    <a:pt x="82" y="600"/>
                    <a:pt x="80" y="600"/>
                  </a:cubicBezTo>
                  <a:cubicBezTo>
                    <a:pt x="76" y="599"/>
                    <a:pt x="71" y="598"/>
                    <a:pt x="67" y="598"/>
                  </a:cubicBezTo>
                  <a:cubicBezTo>
                    <a:pt x="65" y="598"/>
                    <a:pt x="65" y="598"/>
                    <a:pt x="65" y="598"/>
                  </a:cubicBezTo>
                  <a:cubicBezTo>
                    <a:pt x="63" y="598"/>
                    <a:pt x="63" y="598"/>
                    <a:pt x="63" y="597"/>
                  </a:cubicBezTo>
                  <a:cubicBezTo>
                    <a:pt x="63" y="597"/>
                    <a:pt x="63" y="597"/>
                    <a:pt x="63" y="596"/>
                  </a:cubicBezTo>
                  <a:cubicBezTo>
                    <a:pt x="64" y="595"/>
                    <a:pt x="65" y="594"/>
                    <a:pt x="64" y="592"/>
                  </a:cubicBezTo>
                  <a:cubicBezTo>
                    <a:pt x="63" y="589"/>
                    <a:pt x="61" y="589"/>
                    <a:pt x="61" y="589"/>
                  </a:cubicBezTo>
                  <a:cubicBezTo>
                    <a:pt x="58" y="589"/>
                    <a:pt x="57" y="591"/>
                    <a:pt x="55" y="595"/>
                  </a:cubicBezTo>
                  <a:cubicBezTo>
                    <a:pt x="55" y="595"/>
                    <a:pt x="54" y="597"/>
                    <a:pt x="54" y="597"/>
                  </a:cubicBezTo>
                  <a:cubicBezTo>
                    <a:pt x="53" y="598"/>
                    <a:pt x="50" y="598"/>
                    <a:pt x="47" y="598"/>
                  </a:cubicBezTo>
                  <a:cubicBezTo>
                    <a:pt x="46" y="598"/>
                    <a:pt x="45" y="598"/>
                    <a:pt x="44" y="598"/>
                  </a:cubicBezTo>
                  <a:cubicBezTo>
                    <a:pt x="44" y="598"/>
                    <a:pt x="44" y="598"/>
                    <a:pt x="44" y="598"/>
                  </a:cubicBezTo>
                  <a:cubicBezTo>
                    <a:pt x="45" y="596"/>
                    <a:pt x="46" y="594"/>
                    <a:pt x="45" y="592"/>
                  </a:cubicBezTo>
                  <a:cubicBezTo>
                    <a:pt x="43" y="590"/>
                    <a:pt x="41" y="590"/>
                    <a:pt x="39" y="590"/>
                  </a:cubicBezTo>
                  <a:cubicBezTo>
                    <a:pt x="39" y="590"/>
                    <a:pt x="38" y="590"/>
                    <a:pt x="38" y="590"/>
                  </a:cubicBezTo>
                  <a:cubicBezTo>
                    <a:pt x="35" y="590"/>
                    <a:pt x="31" y="590"/>
                    <a:pt x="28" y="592"/>
                  </a:cubicBezTo>
                  <a:cubicBezTo>
                    <a:pt x="26" y="593"/>
                    <a:pt x="26" y="594"/>
                    <a:pt x="25" y="596"/>
                  </a:cubicBezTo>
                  <a:cubicBezTo>
                    <a:pt x="25" y="596"/>
                    <a:pt x="25" y="597"/>
                    <a:pt x="24" y="597"/>
                  </a:cubicBezTo>
                  <a:cubicBezTo>
                    <a:pt x="24" y="598"/>
                    <a:pt x="23" y="598"/>
                    <a:pt x="22" y="599"/>
                  </a:cubicBezTo>
                  <a:cubicBezTo>
                    <a:pt x="20" y="599"/>
                    <a:pt x="18" y="600"/>
                    <a:pt x="16" y="602"/>
                  </a:cubicBezTo>
                  <a:cubicBezTo>
                    <a:pt x="15" y="604"/>
                    <a:pt x="15" y="605"/>
                    <a:pt x="14" y="606"/>
                  </a:cubicBezTo>
                  <a:cubicBezTo>
                    <a:pt x="14" y="606"/>
                    <a:pt x="14" y="606"/>
                    <a:pt x="14" y="606"/>
                  </a:cubicBezTo>
                  <a:cubicBezTo>
                    <a:pt x="14" y="606"/>
                    <a:pt x="12" y="605"/>
                    <a:pt x="11" y="605"/>
                  </a:cubicBezTo>
                  <a:cubicBezTo>
                    <a:pt x="10" y="605"/>
                    <a:pt x="10" y="605"/>
                    <a:pt x="9" y="605"/>
                  </a:cubicBezTo>
                  <a:cubicBezTo>
                    <a:pt x="6" y="606"/>
                    <a:pt x="5" y="609"/>
                    <a:pt x="4" y="611"/>
                  </a:cubicBezTo>
                  <a:cubicBezTo>
                    <a:pt x="0" y="619"/>
                    <a:pt x="2" y="623"/>
                    <a:pt x="4" y="626"/>
                  </a:cubicBezTo>
                  <a:cubicBezTo>
                    <a:pt x="5" y="627"/>
                    <a:pt x="7" y="627"/>
                    <a:pt x="9" y="627"/>
                  </a:cubicBezTo>
                  <a:cubicBezTo>
                    <a:pt x="12" y="627"/>
                    <a:pt x="14" y="626"/>
                    <a:pt x="16" y="626"/>
                  </a:cubicBezTo>
                  <a:cubicBezTo>
                    <a:pt x="17" y="625"/>
                    <a:pt x="18" y="625"/>
                    <a:pt x="19" y="625"/>
                  </a:cubicBezTo>
                  <a:cubicBezTo>
                    <a:pt x="19" y="624"/>
                    <a:pt x="20" y="624"/>
                    <a:pt x="20" y="624"/>
                  </a:cubicBezTo>
                  <a:cubicBezTo>
                    <a:pt x="22" y="624"/>
                    <a:pt x="23" y="625"/>
                    <a:pt x="24" y="625"/>
                  </a:cubicBezTo>
                  <a:cubicBezTo>
                    <a:pt x="25" y="625"/>
                    <a:pt x="27" y="625"/>
                    <a:pt x="28" y="626"/>
                  </a:cubicBezTo>
                  <a:cubicBezTo>
                    <a:pt x="30" y="626"/>
                    <a:pt x="32" y="626"/>
                    <a:pt x="35" y="626"/>
                  </a:cubicBezTo>
                  <a:cubicBezTo>
                    <a:pt x="40" y="626"/>
                    <a:pt x="44" y="626"/>
                    <a:pt x="48" y="625"/>
                  </a:cubicBezTo>
                  <a:cubicBezTo>
                    <a:pt x="52" y="625"/>
                    <a:pt x="55" y="625"/>
                    <a:pt x="58" y="625"/>
                  </a:cubicBezTo>
                  <a:cubicBezTo>
                    <a:pt x="59" y="625"/>
                    <a:pt x="59" y="625"/>
                    <a:pt x="60" y="625"/>
                  </a:cubicBezTo>
                  <a:cubicBezTo>
                    <a:pt x="61" y="625"/>
                    <a:pt x="62" y="625"/>
                    <a:pt x="63" y="625"/>
                  </a:cubicBezTo>
                  <a:cubicBezTo>
                    <a:pt x="64" y="625"/>
                    <a:pt x="65" y="625"/>
                    <a:pt x="66" y="625"/>
                  </a:cubicBezTo>
                  <a:cubicBezTo>
                    <a:pt x="67" y="625"/>
                    <a:pt x="68" y="625"/>
                    <a:pt x="69" y="624"/>
                  </a:cubicBezTo>
                  <a:cubicBezTo>
                    <a:pt x="71" y="624"/>
                    <a:pt x="73" y="624"/>
                    <a:pt x="74" y="624"/>
                  </a:cubicBezTo>
                  <a:cubicBezTo>
                    <a:pt x="77" y="623"/>
                    <a:pt x="79" y="623"/>
                    <a:pt x="81" y="623"/>
                  </a:cubicBezTo>
                  <a:cubicBezTo>
                    <a:pt x="81" y="623"/>
                    <a:pt x="81" y="623"/>
                    <a:pt x="81" y="623"/>
                  </a:cubicBezTo>
                  <a:cubicBezTo>
                    <a:pt x="84" y="623"/>
                    <a:pt x="85" y="623"/>
                    <a:pt x="85" y="623"/>
                  </a:cubicBezTo>
                  <a:cubicBezTo>
                    <a:pt x="85" y="624"/>
                    <a:pt x="83" y="624"/>
                    <a:pt x="79" y="625"/>
                  </a:cubicBezTo>
                  <a:cubicBezTo>
                    <a:pt x="77" y="626"/>
                    <a:pt x="77" y="626"/>
                    <a:pt x="77" y="626"/>
                  </a:cubicBezTo>
                  <a:cubicBezTo>
                    <a:pt x="74" y="626"/>
                    <a:pt x="70" y="627"/>
                    <a:pt x="67" y="630"/>
                  </a:cubicBezTo>
                  <a:cubicBezTo>
                    <a:pt x="66" y="631"/>
                    <a:pt x="65" y="632"/>
                    <a:pt x="64" y="633"/>
                  </a:cubicBezTo>
                  <a:cubicBezTo>
                    <a:pt x="62" y="634"/>
                    <a:pt x="61" y="636"/>
                    <a:pt x="60" y="637"/>
                  </a:cubicBezTo>
                  <a:cubicBezTo>
                    <a:pt x="57" y="639"/>
                    <a:pt x="52" y="639"/>
                    <a:pt x="46" y="640"/>
                  </a:cubicBezTo>
                  <a:cubicBezTo>
                    <a:pt x="38" y="641"/>
                    <a:pt x="28" y="643"/>
                    <a:pt x="24" y="650"/>
                  </a:cubicBezTo>
                  <a:cubicBezTo>
                    <a:pt x="23" y="653"/>
                    <a:pt x="23" y="655"/>
                    <a:pt x="23" y="657"/>
                  </a:cubicBezTo>
                  <a:cubicBezTo>
                    <a:pt x="22" y="656"/>
                    <a:pt x="21" y="655"/>
                    <a:pt x="20" y="655"/>
                  </a:cubicBezTo>
                  <a:cubicBezTo>
                    <a:pt x="18" y="655"/>
                    <a:pt x="16" y="657"/>
                    <a:pt x="14" y="658"/>
                  </a:cubicBezTo>
                  <a:cubicBezTo>
                    <a:pt x="13" y="658"/>
                    <a:pt x="13" y="658"/>
                    <a:pt x="12" y="659"/>
                  </a:cubicBezTo>
                  <a:cubicBezTo>
                    <a:pt x="12" y="659"/>
                    <a:pt x="12" y="659"/>
                    <a:pt x="11" y="659"/>
                  </a:cubicBezTo>
                  <a:cubicBezTo>
                    <a:pt x="10" y="659"/>
                    <a:pt x="8" y="660"/>
                    <a:pt x="7" y="661"/>
                  </a:cubicBezTo>
                  <a:cubicBezTo>
                    <a:pt x="6" y="662"/>
                    <a:pt x="4" y="664"/>
                    <a:pt x="5" y="666"/>
                  </a:cubicBezTo>
                  <a:cubicBezTo>
                    <a:pt x="6" y="667"/>
                    <a:pt x="7" y="668"/>
                    <a:pt x="9" y="668"/>
                  </a:cubicBezTo>
                  <a:cubicBezTo>
                    <a:pt x="9" y="668"/>
                    <a:pt x="10" y="668"/>
                    <a:pt x="10" y="668"/>
                  </a:cubicBezTo>
                  <a:cubicBezTo>
                    <a:pt x="8" y="670"/>
                    <a:pt x="7" y="673"/>
                    <a:pt x="7" y="676"/>
                  </a:cubicBezTo>
                  <a:cubicBezTo>
                    <a:pt x="8" y="676"/>
                    <a:pt x="8" y="678"/>
                    <a:pt x="11" y="679"/>
                  </a:cubicBezTo>
                  <a:cubicBezTo>
                    <a:pt x="11" y="679"/>
                    <a:pt x="11" y="679"/>
                    <a:pt x="10" y="679"/>
                  </a:cubicBezTo>
                  <a:cubicBezTo>
                    <a:pt x="10" y="681"/>
                    <a:pt x="8" y="686"/>
                    <a:pt x="13" y="688"/>
                  </a:cubicBezTo>
                  <a:cubicBezTo>
                    <a:pt x="14" y="689"/>
                    <a:pt x="15" y="689"/>
                    <a:pt x="16" y="689"/>
                  </a:cubicBezTo>
                  <a:cubicBezTo>
                    <a:pt x="19" y="689"/>
                    <a:pt x="22" y="686"/>
                    <a:pt x="24" y="684"/>
                  </a:cubicBezTo>
                  <a:cubicBezTo>
                    <a:pt x="25" y="684"/>
                    <a:pt x="25" y="683"/>
                    <a:pt x="26" y="683"/>
                  </a:cubicBezTo>
                  <a:cubicBezTo>
                    <a:pt x="28" y="681"/>
                    <a:pt x="29" y="681"/>
                    <a:pt x="31" y="681"/>
                  </a:cubicBezTo>
                  <a:cubicBezTo>
                    <a:pt x="32" y="681"/>
                    <a:pt x="33" y="681"/>
                    <a:pt x="34" y="681"/>
                  </a:cubicBezTo>
                  <a:cubicBezTo>
                    <a:pt x="34" y="681"/>
                    <a:pt x="35" y="681"/>
                    <a:pt x="36" y="682"/>
                  </a:cubicBezTo>
                  <a:cubicBezTo>
                    <a:pt x="33" y="682"/>
                    <a:pt x="31" y="684"/>
                    <a:pt x="30" y="686"/>
                  </a:cubicBezTo>
                  <a:cubicBezTo>
                    <a:pt x="29" y="687"/>
                    <a:pt x="29" y="690"/>
                    <a:pt x="31" y="693"/>
                  </a:cubicBezTo>
                  <a:cubicBezTo>
                    <a:pt x="33" y="696"/>
                    <a:pt x="37" y="698"/>
                    <a:pt x="42" y="698"/>
                  </a:cubicBezTo>
                  <a:cubicBezTo>
                    <a:pt x="44" y="698"/>
                    <a:pt x="46" y="698"/>
                    <a:pt x="49" y="697"/>
                  </a:cubicBezTo>
                  <a:cubicBezTo>
                    <a:pt x="50" y="696"/>
                    <a:pt x="51" y="696"/>
                    <a:pt x="52" y="695"/>
                  </a:cubicBezTo>
                  <a:cubicBezTo>
                    <a:pt x="57" y="694"/>
                    <a:pt x="61" y="692"/>
                    <a:pt x="67" y="691"/>
                  </a:cubicBezTo>
                  <a:cubicBezTo>
                    <a:pt x="73" y="690"/>
                    <a:pt x="78" y="688"/>
                    <a:pt x="84" y="685"/>
                  </a:cubicBezTo>
                  <a:cubicBezTo>
                    <a:pt x="84" y="685"/>
                    <a:pt x="84" y="685"/>
                    <a:pt x="84" y="685"/>
                  </a:cubicBezTo>
                  <a:cubicBezTo>
                    <a:pt x="87" y="683"/>
                    <a:pt x="92" y="681"/>
                    <a:pt x="96" y="680"/>
                  </a:cubicBezTo>
                  <a:cubicBezTo>
                    <a:pt x="95" y="680"/>
                    <a:pt x="94" y="681"/>
                    <a:pt x="94" y="681"/>
                  </a:cubicBezTo>
                  <a:cubicBezTo>
                    <a:pt x="93" y="681"/>
                    <a:pt x="93" y="681"/>
                    <a:pt x="92" y="681"/>
                  </a:cubicBezTo>
                  <a:cubicBezTo>
                    <a:pt x="87" y="684"/>
                    <a:pt x="83" y="687"/>
                    <a:pt x="79" y="690"/>
                  </a:cubicBezTo>
                  <a:cubicBezTo>
                    <a:pt x="78" y="691"/>
                    <a:pt x="77" y="692"/>
                    <a:pt x="76" y="692"/>
                  </a:cubicBezTo>
                  <a:cubicBezTo>
                    <a:pt x="73" y="695"/>
                    <a:pt x="70" y="696"/>
                    <a:pt x="67" y="696"/>
                  </a:cubicBezTo>
                  <a:cubicBezTo>
                    <a:pt x="65" y="697"/>
                    <a:pt x="65" y="697"/>
                    <a:pt x="65" y="697"/>
                  </a:cubicBezTo>
                  <a:cubicBezTo>
                    <a:pt x="62" y="697"/>
                    <a:pt x="58" y="698"/>
                    <a:pt x="56" y="702"/>
                  </a:cubicBezTo>
                  <a:cubicBezTo>
                    <a:pt x="55" y="704"/>
                    <a:pt x="54" y="706"/>
                    <a:pt x="54" y="707"/>
                  </a:cubicBezTo>
                  <a:cubicBezTo>
                    <a:pt x="54" y="707"/>
                    <a:pt x="54" y="707"/>
                    <a:pt x="54" y="708"/>
                  </a:cubicBezTo>
                  <a:cubicBezTo>
                    <a:pt x="54" y="708"/>
                    <a:pt x="54" y="708"/>
                    <a:pt x="53" y="708"/>
                  </a:cubicBezTo>
                  <a:cubicBezTo>
                    <a:pt x="52" y="708"/>
                    <a:pt x="52" y="708"/>
                    <a:pt x="52" y="708"/>
                  </a:cubicBezTo>
                  <a:cubicBezTo>
                    <a:pt x="51" y="708"/>
                    <a:pt x="51" y="708"/>
                    <a:pt x="50" y="708"/>
                  </a:cubicBezTo>
                  <a:cubicBezTo>
                    <a:pt x="49" y="708"/>
                    <a:pt x="48" y="708"/>
                    <a:pt x="46" y="708"/>
                  </a:cubicBezTo>
                  <a:cubicBezTo>
                    <a:pt x="44" y="710"/>
                    <a:pt x="43" y="712"/>
                    <a:pt x="44" y="713"/>
                  </a:cubicBezTo>
                  <a:cubicBezTo>
                    <a:pt x="44" y="714"/>
                    <a:pt x="44" y="714"/>
                    <a:pt x="43" y="714"/>
                  </a:cubicBezTo>
                  <a:cubicBezTo>
                    <a:pt x="43" y="715"/>
                    <a:pt x="42" y="716"/>
                    <a:pt x="41" y="716"/>
                  </a:cubicBezTo>
                  <a:cubicBezTo>
                    <a:pt x="39" y="718"/>
                    <a:pt x="36" y="720"/>
                    <a:pt x="36" y="723"/>
                  </a:cubicBezTo>
                  <a:cubicBezTo>
                    <a:pt x="36" y="724"/>
                    <a:pt x="37" y="725"/>
                    <a:pt x="38" y="727"/>
                  </a:cubicBezTo>
                  <a:cubicBezTo>
                    <a:pt x="39" y="728"/>
                    <a:pt x="41" y="728"/>
                    <a:pt x="43" y="728"/>
                  </a:cubicBezTo>
                  <a:cubicBezTo>
                    <a:pt x="45" y="728"/>
                    <a:pt x="47" y="728"/>
                    <a:pt x="48" y="727"/>
                  </a:cubicBezTo>
                  <a:cubicBezTo>
                    <a:pt x="49" y="727"/>
                    <a:pt x="50" y="727"/>
                    <a:pt x="50" y="727"/>
                  </a:cubicBezTo>
                  <a:cubicBezTo>
                    <a:pt x="56" y="726"/>
                    <a:pt x="61" y="724"/>
                    <a:pt x="67" y="722"/>
                  </a:cubicBezTo>
                  <a:cubicBezTo>
                    <a:pt x="71" y="720"/>
                    <a:pt x="77" y="720"/>
                    <a:pt x="82" y="720"/>
                  </a:cubicBezTo>
                  <a:cubicBezTo>
                    <a:pt x="88" y="720"/>
                    <a:pt x="94" y="720"/>
                    <a:pt x="100" y="717"/>
                  </a:cubicBezTo>
                  <a:cubicBezTo>
                    <a:pt x="103" y="716"/>
                    <a:pt x="105" y="713"/>
                    <a:pt x="107" y="711"/>
                  </a:cubicBezTo>
                  <a:cubicBezTo>
                    <a:pt x="109" y="709"/>
                    <a:pt x="110" y="708"/>
                    <a:pt x="111" y="707"/>
                  </a:cubicBezTo>
                  <a:cubicBezTo>
                    <a:pt x="112" y="708"/>
                    <a:pt x="114" y="709"/>
                    <a:pt x="115" y="710"/>
                  </a:cubicBezTo>
                  <a:cubicBezTo>
                    <a:pt x="116" y="711"/>
                    <a:pt x="117" y="712"/>
                    <a:pt x="118" y="713"/>
                  </a:cubicBezTo>
                  <a:cubicBezTo>
                    <a:pt x="118" y="714"/>
                    <a:pt x="114" y="715"/>
                    <a:pt x="113" y="715"/>
                  </a:cubicBezTo>
                  <a:cubicBezTo>
                    <a:pt x="113" y="715"/>
                    <a:pt x="112" y="715"/>
                    <a:pt x="112" y="716"/>
                  </a:cubicBezTo>
                  <a:cubicBezTo>
                    <a:pt x="109" y="716"/>
                    <a:pt x="107" y="717"/>
                    <a:pt x="105" y="718"/>
                  </a:cubicBezTo>
                  <a:cubicBezTo>
                    <a:pt x="99" y="720"/>
                    <a:pt x="93" y="722"/>
                    <a:pt x="87" y="724"/>
                  </a:cubicBezTo>
                  <a:cubicBezTo>
                    <a:pt x="85" y="726"/>
                    <a:pt x="72" y="733"/>
                    <a:pt x="70" y="740"/>
                  </a:cubicBezTo>
                  <a:cubicBezTo>
                    <a:pt x="69" y="743"/>
                    <a:pt x="69" y="743"/>
                    <a:pt x="69" y="743"/>
                  </a:cubicBezTo>
                  <a:cubicBezTo>
                    <a:pt x="72" y="744"/>
                    <a:pt x="72" y="744"/>
                    <a:pt x="72" y="744"/>
                  </a:cubicBezTo>
                  <a:cubicBezTo>
                    <a:pt x="72" y="744"/>
                    <a:pt x="73" y="744"/>
                    <a:pt x="73" y="744"/>
                  </a:cubicBezTo>
                  <a:cubicBezTo>
                    <a:pt x="76" y="744"/>
                    <a:pt x="79" y="742"/>
                    <a:pt x="81" y="741"/>
                  </a:cubicBezTo>
                  <a:cubicBezTo>
                    <a:pt x="81" y="741"/>
                    <a:pt x="82" y="740"/>
                    <a:pt x="83" y="740"/>
                  </a:cubicBezTo>
                  <a:cubicBezTo>
                    <a:pt x="85" y="739"/>
                    <a:pt x="86" y="739"/>
                    <a:pt x="88" y="738"/>
                  </a:cubicBezTo>
                  <a:cubicBezTo>
                    <a:pt x="89" y="738"/>
                    <a:pt x="91" y="737"/>
                    <a:pt x="92" y="737"/>
                  </a:cubicBezTo>
                  <a:cubicBezTo>
                    <a:pt x="93" y="737"/>
                    <a:pt x="94" y="736"/>
                    <a:pt x="95" y="736"/>
                  </a:cubicBezTo>
                  <a:cubicBezTo>
                    <a:pt x="93" y="737"/>
                    <a:pt x="91" y="739"/>
                    <a:pt x="89" y="740"/>
                  </a:cubicBezTo>
                  <a:cubicBezTo>
                    <a:pt x="88" y="740"/>
                    <a:pt x="87" y="740"/>
                    <a:pt x="85" y="741"/>
                  </a:cubicBezTo>
                  <a:cubicBezTo>
                    <a:pt x="78" y="743"/>
                    <a:pt x="69" y="746"/>
                    <a:pt x="69" y="754"/>
                  </a:cubicBezTo>
                  <a:cubicBezTo>
                    <a:pt x="69" y="758"/>
                    <a:pt x="73" y="761"/>
                    <a:pt x="79" y="761"/>
                  </a:cubicBezTo>
                  <a:cubicBezTo>
                    <a:pt x="80" y="761"/>
                    <a:pt x="80" y="760"/>
                    <a:pt x="81" y="760"/>
                  </a:cubicBezTo>
                  <a:cubicBezTo>
                    <a:pt x="85" y="760"/>
                    <a:pt x="87" y="758"/>
                    <a:pt x="89" y="755"/>
                  </a:cubicBezTo>
                  <a:cubicBezTo>
                    <a:pt x="90" y="755"/>
                    <a:pt x="90" y="754"/>
                    <a:pt x="91" y="754"/>
                  </a:cubicBezTo>
                  <a:cubicBezTo>
                    <a:pt x="92" y="752"/>
                    <a:pt x="93" y="752"/>
                    <a:pt x="95" y="752"/>
                  </a:cubicBezTo>
                  <a:cubicBezTo>
                    <a:pt x="96" y="752"/>
                    <a:pt x="97" y="752"/>
                    <a:pt x="99" y="752"/>
                  </a:cubicBezTo>
                  <a:cubicBezTo>
                    <a:pt x="100" y="753"/>
                    <a:pt x="102" y="753"/>
                    <a:pt x="104" y="753"/>
                  </a:cubicBezTo>
                  <a:cubicBezTo>
                    <a:pt x="106" y="753"/>
                    <a:pt x="108" y="753"/>
                    <a:pt x="110" y="751"/>
                  </a:cubicBezTo>
                  <a:cubicBezTo>
                    <a:pt x="112" y="751"/>
                    <a:pt x="113" y="750"/>
                    <a:pt x="114" y="749"/>
                  </a:cubicBezTo>
                  <a:cubicBezTo>
                    <a:pt x="117" y="747"/>
                    <a:pt x="119" y="745"/>
                    <a:pt x="121" y="745"/>
                  </a:cubicBezTo>
                  <a:cubicBezTo>
                    <a:pt x="121" y="745"/>
                    <a:pt x="121" y="745"/>
                    <a:pt x="121" y="745"/>
                  </a:cubicBezTo>
                  <a:cubicBezTo>
                    <a:pt x="121" y="746"/>
                    <a:pt x="120" y="747"/>
                    <a:pt x="119" y="748"/>
                  </a:cubicBezTo>
                  <a:cubicBezTo>
                    <a:pt x="117" y="751"/>
                    <a:pt x="117" y="751"/>
                    <a:pt x="117" y="751"/>
                  </a:cubicBezTo>
                  <a:cubicBezTo>
                    <a:pt x="120" y="752"/>
                    <a:pt x="120" y="752"/>
                    <a:pt x="120" y="752"/>
                  </a:cubicBezTo>
                  <a:cubicBezTo>
                    <a:pt x="121" y="753"/>
                    <a:pt x="122" y="754"/>
                    <a:pt x="123" y="756"/>
                  </a:cubicBezTo>
                  <a:cubicBezTo>
                    <a:pt x="124" y="758"/>
                    <a:pt x="126" y="761"/>
                    <a:pt x="130" y="761"/>
                  </a:cubicBezTo>
                  <a:cubicBezTo>
                    <a:pt x="130" y="761"/>
                    <a:pt x="131" y="761"/>
                    <a:pt x="132" y="761"/>
                  </a:cubicBezTo>
                  <a:cubicBezTo>
                    <a:pt x="134" y="760"/>
                    <a:pt x="135" y="759"/>
                    <a:pt x="137" y="758"/>
                  </a:cubicBezTo>
                  <a:cubicBezTo>
                    <a:pt x="138" y="758"/>
                    <a:pt x="139" y="757"/>
                    <a:pt x="140" y="757"/>
                  </a:cubicBezTo>
                  <a:cubicBezTo>
                    <a:pt x="140" y="756"/>
                    <a:pt x="141" y="756"/>
                    <a:pt x="142" y="756"/>
                  </a:cubicBezTo>
                  <a:cubicBezTo>
                    <a:pt x="143" y="756"/>
                    <a:pt x="143" y="756"/>
                    <a:pt x="144" y="756"/>
                  </a:cubicBezTo>
                  <a:cubicBezTo>
                    <a:pt x="145" y="756"/>
                    <a:pt x="145" y="756"/>
                    <a:pt x="146" y="756"/>
                  </a:cubicBezTo>
                  <a:cubicBezTo>
                    <a:pt x="147" y="756"/>
                    <a:pt x="148" y="756"/>
                    <a:pt x="150" y="756"/>
                  </a:cubicBezTo>
                  <a:cubicBezTo>
                    <a:pt x="152" y="755"/>
                    <a:pt x="155" y="754"/>
                    <a:pt x="157" y="753"/>
                  </a:cubicBezTo>
                  <a:cubicBezTo>
                    <a:pt x="159" y="753"/>
                    <a:pt x="161" y="752"/>
                    <a:pt x="163" y="751"/>
                  </a:cubicBezTo>
                  <a:cubicBezTo>
                    <a:pt x="165" y="750"/>
                    <a:pt x="165" y="750"/>
                    <a:pt x="165" y="750"/>
                  </a:cubicBezTo>
                  <a:cubicBezTo>
                    <a:pt x="165" y="748"/>
                    <a:pt x="165" y="748"/>
                    <a:pt x="165" y="748"/>
                  </a:cubicBezTo>
                  <a:cubicBezTo>
                    <a:pt x="165" y="747"/>
                    <a:pt x="165" y="747"/>
                    <a:pt x="165" y="747"/>
                  </a:cubicBezTo>
                  <a:cubicBezTo>
                    <a:pt x="165" y="747"/>
                    <a:pt x="166" y="746"/>
                    <a:pt x="169" y="746"/>
                  </a:cubicBezTo>
                  <a:cubicBezTo>
                    <a:pt x="172" y="746"/>
                    <a:pt x="176" y="747"/>
                    <a:pt x="177" y="748"/>
                  </a:cubicBezTo>
                  <a:cubicBezTo>
                    <a:pt x="177" y="748"/>
                    <a:pt x="178" y="748"/>
                    <a:pt x="178" y="749"/>
                  </a:cubicBezTo>
                  <a:cubicBezTo>
                    <a:pt x="179" y="750"/>
                    <a:pt x="180" y="750"/>
                    <a:pt x="182" y="750"/>
                  </a:cubicBezTo>
                  <a:cubicBezTo>
                    <a:pt x="183" y="750"/>
                    <a:pt x="184" y="750"/>
                    <a:pt x="186" y="749"/>
                  </a:cubicBezTo>
                  <a:cubicBezTo>
                    <a:pt x="186" y="748"/>
                    <a:pt x="186" y="748"/>
                    <a:pt x="186" y="748"/>
                  </a:cubicBezTo>
                  <a:cubicBezTo>
                    <a:pt x="187" y="747"/>
                    <a:pt x="189" y="747"/>
                    <a:pt x="190" y="746"/>
                  </a:cubicBezTo>
                  <a:cubicBezTo>
                    <a:pt x="192" y="746"/>
                    <a:pt x="194" y="745"/>
                    <a:pt x="195" y="744"/>
                  </a:cubicBezTo>
                  <a:cubicBezTo>
                    <a:pt x="196" y="743"/>
                    <a:pt x="196" y="743"/>
                    <a:pt x="196" y="743"/>
                  </a:cubicBezTo>
                  <a:cubicBezTo>
                    <a:pt x="197" y="743"/>
                    <a:pt x="198" y="742"/>
                    <a:pt x="198" y="742"/>
                  </a:cubicBezTo>
                  <a:cubicBezTo>
                    <a:pt x="199" y="742"/>
                    <a:pt x="200" y="742"/>
                    <a:pt x="201" y="743"/>
                  </a:cubicBezTo>
                  <a:cubicBezTo>
                    <a:pt x="203" y="744"/>
                    <a:pt x="206" y="746"/>
                    <a:pt x="210" y="746"/>
                  </a:cubicBezTo>
                  <a:cubicBezTo>
                    <a:pt x="211" y="746"/>
                    <a:pt x="213" y="745"/>
                    <a:pt x="214" y="745"/>
                  </a:cubicBezTo>
                  <a:cubicBezTo>
                    <a:pt x="216" y="743"/>
                    <a:pt x="216" y="742"/>
                    <a:pt x="216" y="741"/>
                  </a:cubicBezTo>
                  <a:cubicBezTo>
                    <a:pt x="217" y="738"/>
                    <a:pt x="215" y="735"/>
                    <a:pt x="212" y="733"/>
                  </a:cubicBezTo>
                  <a:cubicBezTo>
                    <a:pt x="212" y="732"/>
                    <a:pt x="212" y="732"/>
                    <a:pt x="211" y="732"/>
                  </a:cubicBezTo>
                  <a:cubicBezTo>
                    <a:pt x="211" y="732"/>
                    <a:pt x="211" y="732"/>
                    <a:pt x="212" y="732"/>
                  </a:cubicBezTo>
                  <a:cubicBezTo>
                    <a:pt x="212" y="732"/>
                    <a:pt x="213" y="733"/>
                    <a:pt x="214" y="733"/>
                  </a:cubicBezTo>
                  <a:cubicBezTo>
                    <a:pt x="216" y="733"/>
                    <a:pt x="217" y="733"/>
                    <a:pt x="218" y="733"/>
                  </a:cubicBezTo>
                  <a:cubicBezTo>
                    <a:pt x="219" y="733"/>
                    <a:pt x="219" y="733"/>
                    <a:pt x="220" y="733"/>
                  </a:cubicBezTo>
                  <a:cubicBezTo>
                    <a:pt x="221" y="733"/>
                    <a:pt x="222" y="734"/>
                    <a:pt x="223" y="735"/>
                  </a:cubicBezTo>
                  <a:cubicBezTo>
                    <a:pt x="225" y="736"/>
                    <a:pt x="227" y="737"/>
                    <a:pt x="230" y="737"/>
                  </a:cubicBezTo>
                  <a:cubicBezTo>
                    <a:pt x="230" y="737"/>
                    <a:pt x="231" y="737"/>
                    <a:pt x="231" y="737"/>
                  </a:cubicBezTo>
                  <a:cubicBezTo>
                    <a:pt x="233" y="737"/>
                    <a:pt x="233" y="737"/>
                    <a:pt x="233" y="737"/>
                  </a:cubicBezTo>
                  <a:cubicBezTo>
                    <a:pt x="233" y="735"/>
                    <a:pt x="233" y="735"/>
                    <a:pt x="233" y="735"/>
                  </a:cubicBezTo>
                  <a:cubicBezTo>
                    <a:pt x="234" y="730"/>
                    <a:pt x="235" y="728"/>
                    <a:pt x="237" y="727"/>
                  </a:cubicBezTo>
                  <a:cubicBezTo>
                    <a:pt x="238" y="726"/>
                    <a:pt x="239" y="726"/>
                    <a:pt x="241" y="726"/>
                  </a:cubicBezTo>
                  <a:cubicBezTo>
                    <a:pt x="243" y="725"/>
                    <a:pt x="246" y="725"/>
                    <a:pt x="248" y="723"/>
                  </a:cubicBezTo>
                  <a:cubicBezTo>
                    <a:pt x="250" y="722"/>
                    <a:pt x="252" y="720"/>
                    <a:pt x="254" y="719"/>
                  </a:cubicBezTo>
                  <a:cubicBezTo>
                    <a:pt x="255" y="718"/>
                    <a:pt x="256" y="717"/>
                    <a:pt x="257" y="716"/>
                  </a:cubicBezTo>
                  <a:cubicBezTo>
                    <a:pt x="259" y="715"/>
                    <a:pt x="260" y="714"/>
                    <a:pt x="262" y="713"/>
                  </a:cubicBezTo>
                  <a:cubicBezTo>
                    <a:pt x="266" y="711"/>
                    <a:pt x="267" y="698"/>
                    <a:pt x="264" y="695"/>
                  </a:cubicBezTo>
                  <a:cubicBezTo>
                    <a:pt x="263" y="692"/>
                    <a:pt x="261" y="692"/>
                    <a:pt x="260" y="691"/>
                  </a:cubicBezTo>
                  <a:cubicBezTo>
                    <a:pt x="259" y="691"/>
                    <a:pt x="259" y="691"/>
                    <a:pt x="259" y="691"/>
                  </a:cubicBezTo>
                  <a:cubicBezTo>
                    <a:pt x="258" y="690"/>
                    <a:pt x="258" y="690"/>
                    <a:pt x="257" y="689"/>
                  </a:cubicBezTo>
                  <a:cubicBezTo>
                    <a:pt x="257" y="688"/>
                    <a:pt x="256" y="687"/>
                    <a:pt x="256" y="687"/>
                  </a:cubicBezTo>
                  <a:cubicBezTo>
                    <a:pt x="255" y="686"/>
                    <a:pt x="255" y="686"/>
                    <a:pt x="255" y="686"/>
                  </a:cubicBezTo>
                  <a:cubicBezTo>
                    <a:pt x="254" y="685"/>
                    <a:pt x="254" y="685"/>
                    <a:pt x="253" y="684"/>
                  </a:cubicBezTo>
                  <a:cubicBezTo>
                    <a:pt x="254" y="684"/>
                    <a:pt x="257" y="686"/>
                    <a:pt x="260" y="688"/>
                  </a:cubicBezTo>
                  <a:cubicBezTo>
                    <a:pt x="260" y="688"/>
                    <a:pt x="262" y="689"/>
                    <a:pt x="262" y="689"/>
                  </a:cubicBezTo>
                  <a:cubicBezTo>
                    <a:pt x="265" y="691"/>
                    <a:pt x="267" y="692"/>
                    <a:pt x="269" y="693"/>
                  </a:cubicBezTo>
                  <a:cubicBezTo>
                    <a:pt x="268" y="693"/>
                    <a:pt x="268" y="694"/>
                    <a:pt x="267" y="696"/>
                  </a:cubicBezTo>
                  <a:cubicBezTo>
                    <a:pt x="267" y="698"/>
                    <a:pt x="267" y="700"/>
                    <a:pt x="269" y="702"/>
                  </a:cubicBezTo>
                  <a:cubicBezTo>
                    <a:pt x="270" y="704"/>
                    <a:pt x="272" y="705"/>
                    <a:pt x="274" y="705"/>
                  </a:cubicBezTo>
                  <a:cubicBezTo>
                    <a:pt x="275" y="705"/>
                    <a:pt x="275" y="705"/>
                    <a:pt x="275" y="705"/>
                  </a:cubicBezTo>
                  <a:cubicBezTo>
                    <a:pt x="277" y="705"/>
                    <a:pt x="279" y="704"/>
                    <a:pt x="281" y="703"/>
                  </a:cubicBezTo>
                  <a:cubicBezTo>
                    <a:pt x="282" y="703"/>
                    <a:pt x="282" y="702"/>
                    <a:pt x="283" y="702"/>
                  </a:cubicBezTo>
                  <a:cubicBezTo>
                    <a:pt x="284" y="702"/>
                    <a:pt x="284" y="702"/>
                    <a:pt x="285" y="702"/>
                  </a:cubicBezTo>
                  <a:cubicBezTo>
                    <a:pt x="285" y="702"/>
                    <a:pt x="286" y="702"/>
                    <a:pt x="287" y="702"/>
                  </a:cubicBezTo>
                  <a:cubicBezTo>
                    <a:pt x="287" y="702"/>
                    <a:pt x="288" y="702"/>
                    <a:pt x="289" y="702"/>
                  </a:cubicBezTo>
                  <a:cubicBezTo>
                    <a:pt x="291" y="702"/>
                    <a:pt x="292" y="702"/>
                    <a:pt x="294" y="701"/>
                  </a:cubicBezTo>
                  <a:cubicBezTo>
                    <a:pt x="296" y="700"/>
                    <a:pt x="298" y="698"/>
                    <a:pt x="299" y="696"/>
                  </a:cubicBezTo>
                  <a:cubicBezTo>
                    <a:pt x="300" y="695"/>
                    <a:pt x="300" y="695"/>
                    <a:pt x="301" y="694"/>
                  </a:cubicBezTo>
                  <a:cubicBezTo>
                    <a:pt x="302" y="692"/>
                    <a:pt x="303" y="692"/>
                    <a:pt x="306" y="692"/>
                  </a:cubicBezTo>
                  <a:cubicBezTo>
                    <a:pt x="306" y="692"/>
                    <a:pt x="307" y="692"/>
                    <a:pt x="308" y="692"/>
                  </a:cubicBezTo>
                  <a:cubicBezTo>
                    <a:pt x="313" y="691"/>
                    <a:pt x="314" y="689"/>
                    <a:pt x="314" y="685"/>
                  </a:cubicBezTo>
                  <a:cubicBezTo>
                    <a:pt x="314" y="685"/>
                    <a:pt x="314" y="684"/>
                    <a:pt x="314" y="683"/>
                  </a:cubicBezTo>
                  <a:cubicBezTo>
                    <a:pt x="314" y="682"/>
                    <a:pt x="317" y="678"/>
                    <a:pt x="319" y="677"/>
                  </a:cubicBezTo>
                  <a:cubicBezTo>
                    <a:pt x="319" y="676"/>
                    <a:pt x="320" y="676"/>
                    <a:pt x="320" y="676"/>
                  </a:cubicBezTo>
                  <a:cubicBezTo>
                    <a:pt x="322" y="676"/>
                    <a:pt x="323" y="676"/>
                    <a:pt x="324" y="677"/>
                  </a:cubicBezTo>
                  <a:cubicBezTo>
                    <a:pt x="326" y="678"/>
                    <a:pt x="328" y="678"/>
                    <a:pt x="330" y="678"/>
                  </a:cubicBezTo>
                  <a:cubicBezTo>
                    <a:pt x="332" y="678"/>
                    <a:pt x="334" y="678"/>
                    <a:pt x="335" y="677"/>
                  </a:cubicBezTo>
                  <a:cubicBezTo>
                    <a:pt x="336" y="676"/>
                    <a:pt x="337" y="675"/>
                    <a:pt x="338" y="674"/>
                  </a:cubicBezTo>
                  <a:cubicBezTo>
                    <a:pt x="338" y="673"/>
                    <a:pt x="338" y="673"/>
                    <a:pt x="339" y="672"/>
                  </a:cubicBezTo>
                  <a:cubicBezTo>
                    <a:pt x="340" y="672"/>
                    <a:pt x="341" y="672"/>
                    <a:pt x="342" y="672"/>
                  </a:cubicBezTo>
                  <a:cubicBezTo>
                    <a:pt x="346" y="671"/>
                    <a:pt x="351" y="670"/>
                    <a:pt x="353" y="667"/>
                  </a:cubicBezTo>
                  <a:cubicBezTo>
                    <a:pt x="354" y="665"/>
                    <a:pt x="354" y="664"/>
                    <a:pt x="355" y="663"/>
                  </a:cubicBezTo>
                  <a:cubicBezTo>
                    <a:pt x="355" y="662"/>
                    <a:pt x="355" y="661"/>
                    <a:pt x="356" y="660"/>
                  </a:cubicBezTo>
                  <a:cubicBezTo>
                    <a:pt x="356" y="660"/>
                    <a:pt x="356" y="660"/>
                    <a:pt x="357" y="659"/>
                  </a:cubicBezTo>
                  <a:cubicBezTo>
                    <a:pt x="357" y="658"/>
                    <a:pt x="359" y="657"/>
                    <a:pt x="358" y="655"/>
                  </a:cubicBezTo>
                  <a:cubicBezTo>
                    <a:pt x="358" y="653"/>
                    <a:pt x="356" y="652"/>
                    <a:pt x="356" y="651"/>
                  </a:cubicBezTo>
                  <a:cubicBezTo>
                    <a:pt x="354" y="650"/>
                    <a:pt x="353" y="650"/>
                    <a:pt x="351" y="650"/>
                  </a:cubicBezTo>
                  <a:cubicBezTo>
                    <a:pt x="351" y="650"/>
                    <a:pt x="351" y="650"/>
                    <a:pt x="351" y="650"/>
                  </a:cubicBezTo>
                  <a:cubicBezTo>
                    <a:pt x="351" y="650"/>
                    <a:pt x="350" y="650"/>
                    <a:pt x="350" y="650"/>
                  </a:cubicBezTo>
                  <a:cubicBezTo>
                    <a:pt x="350" y="650"/>
                    <a:pt x="351" y="649"/>
                    <a:pt x="352" y="649"/>
                  </a:cubicBezTo>
                  <a:cubicBezTo>
                    <a:pt x="352" y="649"/>
                    <a:pt x="352" y="649"/>
                    <a:pt x="353" y="649"/>
                  </a:cubicBezTo>
                  <a:cubicBezTo>
                    <a:pt x="353" y="649"/>
                    <a:pt x="354" y="649"/>
                    <a:pt x="354" y="649"/>
                  </a:cubicBezTo>
                  <a:cubicBezTo>
                    <a:pt x="355" y="650"/>
                    <a:pt x="356" y="650"/>
                    <a:pt x="357" y="650"/>
                  </a:cubicBezTo>
                  <a:cubicBezTo>
                    <a:pt x="358" y="650"/>
                    <a:pt x="358" y="650"/>
                    <a:pt x="359" y="650"/>
                  </a:cubicBezTo>
                  <a:cubicBezTo>
                    <a:pt x="361" y="649"/>
                    <a:pt x="362" y="648"/>
                    <a:pt x="364" y="648"/>
                  </a:cubicBezTo>
                  <a:cubicBezTo>
                    <a:pt x="366" y="647"/>
                    <a:pt x="367" y="646"/>
                    <a:pt x="368" y="646"/>
                  </a:cubicBezTo>
                  <a:cubicBezTo>
                    <a:pt x="369" y="646"/>
                    <a:pt x="371" y="646"/>
                    <a:pt x="372" y="646"/>
                  </a:cubicBezTo>
                  <a:cubicBezTo>
                    <a:pt x="376" y="645"/>
                    <a:pt x="380" y="644"/>
                    <a:pt x="384" y="644"/>
                  </a:cubicBezTo>
                  <a:cubicBezTo>
                    <a:pt x="384" y="644"/>
                    <a:pt x="384" y="644"/>
                    <a:pt x="384" y="644"/>
                  </a:cubicBezTo>
                  <a:cubicBezTo>
                    <a:pt x="387" y="644"/>
                    <a:pt x="390" y="644"/>
                    <a:pt x="392" y="644"/>
                  </a:cubicBezTo>
                  <a:cubicBezTo>
                    <a:pt x="395" y="644"/>
                    <a:pt x="398" y="644"/>
                    <a:pt x="400" y="644"/>
                  </a:cubicBezTo>
                  <a:cubicBezTo>
                    <a:pt x="403" y="644"/>
                    <a:pt x="405" y="643"/>
                    <a:pt x="407" y="642"/>
                  </a:cubicBezTo>
                  <a:cubicBezTo>
                    <a:pt x="408" y="641"/>
                    <a:pt x="409" y="641"/>
                    <a:pt x="410" y="641"/>
                  </a:cubicBezTo>
                  <a:cubicBezTo>
                    <a:pt x="411" y="641"/>
                    <a:pt x="411" y="641"/>
                    <a:pt x="412" y="641"/>
                  </a:cubicBezTo>
                  <a:cubicBezTo>
                    <a:pt x="414" y="643"/>
                    <a:pt x="417" y="643"/>
                    <a:pt x="419" y="643"/>
                  </a:cubicBezTo>
                  <a:cubicBezTo>
                    <a:pt x="425" y="643"/>
                    <a:pt x="428" y="641"/>
                    <a:pt x="430" y="636"/>
                  </a:cubicBezTo>
                  <a:cubicBezTo>
                    <a:pt x="430" y="634"/>
                    <a:pt x="430" y="632"/>
                    <a:pt x="430" y="630"/>
                  </a:cubicBezTo>
                  <a:cubicBezTo>
                    <a:pt x="430" y="630"/>
                    <a:pt x="430" y="630"/>
                    <a:pt x="430" y="630"/>
                  </a:cubicBezTo>
                  <a:cubicBezTo>
                    <a:pt x="431" y="633"/>
                    <a:pt x="430" y="636"/>
                    <a:pt x="429" y="639"/>
                  </a:cubicBezTo>
                  <a:cubicBezTo>
                    <a:pt x="427" y="643"/>
                    <a:pt x="427" y="643"/>
                    <a:pt x="427" y="643"/>
                  </a:cubicBezTo>
                  <a:cubicBezTo>
                    <a:pt x="430" y="644"/>
                    <a:pt x="430" y="644"/>
                    <a:pt x="430" y="644"/>
                  </a:cubicBezTo>
                  <a:cubicBezTo>
                    <a:pt x="431" y="644"/>
                    <a:pt x="432" y="644"/>
                    <a:pt x="433" y="644"/>
                  </a:cubicBezTo>
                  <a:cubicBezTo>
                    <a:pt x="440" y="644"/>
                    <a:pt x="446" y="635"/>
                    <a:pt x="447" y="630"/>
                  </a:cubicBezTo>
                  <a:cubicBezTo>
                    <a:pt x="447" y="629"/>
                    <a:pt x="447" y="629"/>
                    <a:pt x="447" y="629"/>
                  </a:cubicBezTo>
                  <a:cubicBezTo>
                    <a:pt x="447" y="628"/>
                    <a:pt x="448" y="626"/>
                    <a:pt x="449" y="626"/>
                  </a:cubicBezTo>
                  <a:cubicBezTo>
                    <a:pt x="449" y="626"/>
                    <a:pt x="449" y="626"/>
                    <a:pt x="449" y="626"/>
                  </a:cubicBezTo>
                  <a:cubicBezTo>
                    <a:pt x="449" y="626"/>
                    <a:pt x="449" y="626"/>
                    <a:pt x="450" y="627"/>
                  </a:cubicBezTo>
                  <a:cubicBezTo>
                    <a:pt x="450" y="628"/>
                    <a:pt x="451" y="630"/>
                    <a:pt x="454" y="630"/>
                  </a:cubicBezTo>
                  <a:cubicBezTo>
                    <a:pt x="455" y="631"/>
                    <a:pt x="456" y="631"/>
                    <a:pt x="457" y="631"/>
                  </a:cubicBezTo>
                  <a:cubicBezTo>
                    <a:pt x="458" y="631"/>
                    <a:pt x="459" y="631"/>
                    <a:pt x="460" y="630"/>
                  </a:cubicBezTo>
                  <a:cubicBezTo>
                    <a:pt x="461" y="630"/>
                    <a:pt x="462" y="630"/>
                    <a:pt x="462" y="630"/>
                  </a:cubicBezTo>
                  <a:cubicBezTo>
                    <a:pt x="463" y="630"/>
                    <a:pt x="464" y="630"/>
                    <a:pt x="464" y="630"/>
                  </a:cubicBezTo>
                  <a:cubicBezTo>
                    <a:pt x="465" y="631"/>
                    <a:pt x="466" y="632"/>
                    <a:pt x="467" y="633"/>
                  </a:cubicBezTo>
                  <a:cubicBezTo>
                    <a:pt x="468" y="634"/>
                    <a:pt x="469" y="636"/>
                    <a:pt x="472" y="637"/>
                  </a:cubicBezTo>
                  <a:cubicBezTo>
                    <a:pt x="473" y="637"/>
                    <a:pt x="474" y="637"/>
                    <a:pt x="475" y="637"/>
                  </a:cubicBezTo>
                  <a:cubicBezTo>
                    <a:pt x="477" y="637"/>
                    <a:pt x="479" y="636"/>
                    <a:pt x="481" y="635"/>
                  </a:cubicBezTo>
                  <a:cubicBezTo>
                    <a:pt x="482" y="635"/>
                    <a:pt x="483" y="634"/>
                    <a:pt x="485" y="634"/>
                  </a:cubicBezTo>
                  <a:cubicBezTo>
                    <a:pt x="485" y="634"/>
                    <a:pt x="486" y="634"/>
                    <a:pt x="486" y="634"/>
                  </a:cubicBezTo>
                  <a:cubicBezTo>
                    <a:pt x="489" y="634"/>
                    <a:pt x="489" y="634"/>
                    <a:pt x="489" y="634"/>
                  </a:cubicBezTo>
                  <a:cubicBezTo>
                    <a:pt x="489" y="634"/>
                    <a:pt x="490" y="634"/>
                    <a:pt x="491" y="634"/>
                  </a:cubicBezTo>
                  <a:cubicBezTo>
                    <a:pt x="492" y="634"/>
                    <a:pt x="493" y="634"/>
                    <a:pt x="494" y="633"/>
                  </a:cubicBezTo>
                  <a:cubicBezTo>
                    <a:pt x="494" y="633"/>
                    <a:pt x="494" y="633"/>
                    <a:pt x="494" y="633"/>
                  </a:cubicBezTo>
                  <a:cubicBezTo>
                    <a:pt x="494" y="634"/>
                    <a:pt x="495" y="635"/>
                    <a:pt x="495" y="636"/>
                  </a:cubicBezTo>
                  <a:cubicBezTo>
                    <a:pt x="496" y="637"/>
                    <a:pt x="497" y="638"/>
                    <a:pt x="499" y="638"/>
                  </a:cubicBezTo>
                  <a:cubicBezTo>
                    <a:pt x="499" y="638"/>
                    <a:pt x="499" y="638"/>
                    <a:pt x="499" y="638"/>
                  </a:cubicBezTo>
                  <a:cubicBezTo>
                    <a:pt x="501" y="638"/>
                    <a:pt x="502" y="637"/>
                    <a:pt x="504" y="634"/>
                  </a:cubicBezTo>
                  <a:cubicBezTo>
                    <a:pt x="508" y="631"/>
                    <a:pt x="510" y="625"/>
                    <a:pt x="507" y="621"/>
                  </a:cubicBezTo>
                  <a:cubicBezTo>
                    <a:pt x="506" y="618"/>
                    <a:pt x="503" y="617"/>
                    <a:pt x="501" y="615"/>
                  </a:cubicBezTo>
                  <a:cubicBezTo>
                    <a:pt x="500" y="614"/>
                    <a:pt x="498" y="613"/>
                    <a:pt x="498" y="612"/>
                  </a:cubicBezTo>
                  <a:cubicBezTo>
                    <a:pt x="497" y="611"/>
                    <a:pt x="497" y="611"/>
                    <a:pt x="497" y="611"/>
                  </a:cubicBezTo>
                  <a:cubicBezTo>
                    <a:pt x="495" y="609"/>
                    <a:pt x="493" y="607"/>
                    <a:pt x="491" y="605"/>
                  </a:cubicBezTo>
                  <a:cubicBezTo>
                    <a:pt x="490" y="604"/>
                    <a:pt x="488" y="601"/>
                    <a:pt x="489" y="601"/>
                  </a:cubicBezTo>
                  <a:cubicBezTo>
                    <a:pt x="489" y="600"/>
                    <a:pt x="489" y="600"/>
                    <a:pt x="490" y="600"/>
                  </a:cubicBezTo>
                  <a:cubicBezTo>
                    <a:pt x="491" y="599"/>
                    <a:pt x="492" y="598"/>
                    <a:pt x="494" y="598"/>
                  </a:cubicBezTo>
                  <a:cubicBezTo>
                    <a:pt x="496" y="597"/>
                    <a:pt x="498" y="595"/>
                    <a:pt x="501" y="593"/>
                  </a:cubicBezTo>
                  <a:cubicBezTo>
                    <a:pt x="508" y="588"/>
                    <a:pt x="512" y="583"/>
                    <a:pt x="518" y="574"/>
                  </a:cubicBezTo>
                  <a:cubicBezTo>
                    <a:pt x="522" y="569"/>
                    <a:pt x="523" y="563"/>
                    <a:pt x="523" y="554"/>
                  </a:cubicBezTo>
                  <a:cubicBezTo>
                    <a:pt x="523" y="553"/>
                    <a:pt x="523" y="552"/>
                    <a:pt x="522" y="551"/>
                  </a:cubicBezTo>
                  <a:cubicBezTo>
                    <a:pt x="522" y="546"/>
                    <a:pt x="522" y="542"/>
                    <a:pt x="524" y="538"/>
                  </a:cubicBezTo>
                  <a:cubicBezTo>
                    <a:pt x="524" y="537"/>
                    <a:pt x="525" y="537"/>
                    <a:pt x="525" y="536"/>
                  </a:cubicBezTo>
                  <a:cubicBezTo>
                    <a:pt x="527" y="533"/>
                    <a:pt x="529" y="530"/>
                    <a:pt x="530" y="526"/>
                  </a:cubicBezTo>
                  <a:cubicBezTo>
                    <a:pt x="530" y="524"/>
                    <a:pt x="530" y="523"/>
                    <a:pt x="530" y="521"/>
                  </a:cubicBezTo>
                  <a:cubicBezTo>
                    <a:pt x="530" y="518"/>
                    <a:pt x="530" y="516"/>
                    <a:pt x="530" y="514"/>
                  </a:cubicBezTo>
                  <a:cubicBezTo>
                    <a:pt x="531" y="511"/>
                    <a:pt x="534" y="508"/>
                    <a:pt x="536" y="505"/>
                  </a:cubicBezTo>
                  <a:cubicBezTo>
                    <a:pt x="537" y="505"/>
                    <a:pt x="537" y="504"/>
                    <a:pt x="538" y="504"/>
                  </a:cubicBezTo>
                  <a:cubicBezTo>
                    <a:pt x="545" y="496"/>
                    <a:pt x="548" y="486"/>
                    <a:pt x="545" y="477"/>
                  </a:cubicBezTo>
                  <a:close/>
                  <a:moveTo>
                    <a:pt x="363" y="39"/>
                  </a:moveTo>
                  <a:cubicBezTo>
                    <a:pt x="363" y="39"/>
                    <a:pt x="364" y="39"/>
                    <a:pt x="364" y="39"/>
                  </a:cubicBezTo>
                  <a:cubicBezTo>
                    <a:pt x="365" y="40"/>
                    <a:pt x="365" y="41"/>
                    <a:pt x="365" y="41"/>
                  </a:cubicBezTo>
                  <a:cubicBezTo>
                    <a:pt x="364" y="41"/>
                    <a:pt x="364" y="40"/>
                    <a:pt x="363" y="39"/>
                  </a:cubicBezTo>
                  <a:close/>
                  <a:moveTo>
                    <a:pt x="383" y="60"/>
                  </a:moveTo>
                  <a:cubicBezTo>
                    <a:pt x="382" y="61"/>
                    <a:pt x="381" y="62"/>
                    <a:pt x="381" y="64"/>
                  </a:cubicBezTo>
                  <a:cubicBezTo>
                    <a:pt x="381" y="66"/>
                    <a:pt x="382" y="67"/>
                    <a:pt x="384" y="68"/>
                  </a:cubicBezTo>
                  <a:cubicBezTo>
                    <a:pt x="383" y="69"/>
                    <a:pt x="382" y="70"/>
                    <a:pt x="380" y="70"/>
                  </a:cubicBezTo>
                  <a:cubicBezTo>
                    <a:pt x="380" y="70"/>
                    <a:pt x="380" y="70"/>
                    <a:pt x="380" y="70"/>
                  </a:cubicBezTo>
                  <a:cubicBezTo>
                    <a:pt x="380" y="67"/>
                    <a:pt x="379" y="66"/>
                    <a:pt x="376" y="64"/>
                  </a:cubicBezTo>
                  <a:cubicBezTo>
                    <a:pt x="376" y="64"/>
                    <a:pt x="376" y="64"/>
                    <a:pt x="376" y="64"/>
                  </a:cubicBezTo>
                  <a:cubicBezTo>
                    <a:pt x="377" y="63"/>
                    <a:pt x="378" y="63"/>
                    <a:pt x="378" y="63"/>
                  </a:cubicBezTo>
                  <a:cubicBezTo>
                    <a:pt x="380" y="62"/>
                    <a:pt x="381" y="61"/>
                    <a:pt x="383" y="59"/>
                  </a:cubicBezTo>
                  <a:cubicBezTo>
                    <a:pt x="383" y="59"/>
                    <a:pt x="383" y="58"/>
                    <a:pt x="384" y="58"/>
                  </a:cubicBezTo>
                  <a:cubicBezTo>
                    <a:pt x="384" y="58"/>
                    <a:pt x="385" y="57"/>
                    <a:pt x="385" y="57"/>
                  </a:cubicBezTo>
                  <a:cubicBezTo>
                    <a:pt x="385" y="58"/>
                    <a:pt x="385" y="58"/>
                    <a:pt x="386" y="59"/>
                  </a:cubicBezTo>
                  <a:cubicBezTo>
                    <a:pt x="385" y="59"/>
                    <a:pt x="384" y="59"/>
                    <a:pt x="383" y="60"/>
                  </a:cubicBezTo>
                  <a:close/>
                  <a:moveTo>
                    <a:pt x="196" y="524"/>
                  </a:moveTo>
                  <a:cubicBezTo>
                    <a:pt x="198" y="525"/>
                    <a:pt x="199" y="525"/>
                    <a:pt x="200" y="525"/>
                  </a:cubicBezTo>
                  <a:cubicBezTo>
                    <a:pt x="194" y="529"/>
                    <a:pt x="187" y="531"/>
                    <a:pt x="179" y="534"/>
                  </a:cubicBezTo>
                  <a:cubicBezTo>
                    <a:pt x="175" y="535"/>
                    <a:pt x="171" y="535"/>
                    <a:pt x="166" y="536"/>
                  </a:cubicBezTo>
                  <a:cubicBezTo>
                    <a:pt x="165" y="536"/>
                    <a:pt x="163" y="537"/>
                    <a:pt x="161" y="537"/>
                  </a:cubicBezTo>
                  <a:cubicBezTo>
                    <a:pt x="161" y="537"/>
                    <a:pt x="162" y="537"/>
                    <a:pt x="162" y="537"/>
                  </a:cubicBezTo>
                  <a:cubicBezTo>
                    <a:pt x="163" y="536"/>
                    <a:pt x="165" y="536"/>
                    <a:pt x="166" y="535"/>
                  </a:cubicBezTo>
                  <a:cubicBezTo>
                    <a:pt x="171" y="534"/>
                    <a:pt x="176" y="532"/>
                    <a:pt x="179" y="528"/>
                  </a:cubicBezTo>
                  <a:cubicBezTo>
                    <a:pt x="180" y="527"/>
                    <a:pt x="182" y="525"/>
                    <a:pt x="183" y="522"/>
                  </a:cubicBezTo>
                  <a:cubicBezTo>
                    <a:pt x="184" y="520"/>
                    <a:pt x="187" y="516"/>
                    <a:pt x="188" y="514"/>
                  </a:cubicBezTo>
                  <a:cubicBezTo>
                    <a:pt x="188" y="514"/>
                    <a:pt x="188" y="514"/>
                    <a:pt x="188" y="514"/>
                  </a:cubicBezTo>
                  <a:cubicBezTo>
                    <a:pt x="189" y="515"/>
                    <a:pt x="189" y="515"/>
                    <a:pt x="189" y="516"/>
                  </a:cubicBezTo>
                  <a:cubicBezTo>
                    <a:pt x="191" y="519"/>
                    <a:pt x="193" y="522"/>
                    <a:pt x="196" y="524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-799107" y="1075734"/>
              <a:ext cx="1208571" cy="1660031"/>
              <a:chOff x="-799107" y="1075734"/>
              <a:chExt cx="1208571" cy="1660031"/>
            </a:xfrm>
            <a:grpFill/>
          </p:grpSpPr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-799107" y="1944035"/>
                <a:ext cx="17125" cy="26799"/>
              </a:xfrm>
              <a:custGeom>
                <a:avLst/>
                <a:gdLst>
                  <a:gd name="T0" fmla="*/ 8 w 9"/>
                  <a:gd name="T1" fmla="*/ 5 h 15"/>
                  <a:gd name="T2" fmla="*/ 7 w 9"/>
                  <a:gd name="T3" fmla="*/ 2 h 15"/>
                  <a:gd name="T4" fmla="*/ 3 w 9"/>
                  <a:gd name="T5" fmla="*/ 0 h 15"/>
                  <a:gd name="T6" fmla="*/ 3 w 9"/>
                  <a:gd name="T7" fmla="*/ 3 h 15"/>
                  <a:gd name="T8" fmla="*/ 2 w 9"/>
                  <a:gd name="T9" fmla="*/ 4 h 15"/>
                  <a:gd name="T10" fmla="*/ 2 w 9"/>
                  <a:gd name="T11" fmla="*/ 7 h 15"/>
                  <a:gd name="T12" fmla="*/ 3 w 9"/>
                  <a:gd name="T13" fmla="*/ 7 h 15"/>
                  <a:gd name="T14" fmla="*/ 1 w 9"/>
                  <a:gd name="T15" fmla="*/ 8 h 15"/>
                  <a:gd name="T16" fmla="*/ 1 w 9"/>
                  <a:gd name="T17" fmla="*/ 13 h 15"/>
                  <a:gd name="T18" fmla="*/ 4 w 9"/>
                  <a:gd name="T19" fmla="*/ 15 h 15"/>
                  <a:gd name="T20" fmla="*/ 7 w 9"/>
                  <a:gd name="T21" fmla="*/ 14 h 15"/>
                  <a:gd name="T22" fmla="*/ 9 w 9"/>
                  <a:gd name="T23" fmla="*/ 10 h 15"/>
                  <a:gd name="T24" fmla="*/ 7 w 9"/>
                  <a:gd name="T25" fmla="*/ 8 h 15"/>
                  <a:gd name="T26" fmla="*/ 8 w 9"/>
                  <a:gd name="T2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5">
                    <a:moveTo>
                      <a:pt x="8" y="5"/>
                    </a:move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2" y="7"/>
                      <a:pt x="2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0" y="10"/>
                      <a:pt x="0" y="11"/>
                      <a:pt x="1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8" y="13"/>
                      <a:pt x="9" y="12"/>
                      <a:pt x="9" y="10"/>
                    </a:cubicBezTo>
                    <a:cubicBezTo>
                      <a:pt x="9" y="9"/>
                      <a:pt x="8" y="8"/>
                      <a:pt x="7" y="8"/>
                    </a:cubicBezTo>
                    <a:cubicBezTo>
                      <a:pt x="8" y="7"/>
                      <a:pt x="8" y="6"/>
                      <a:pt x="8" y="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198249" y="1134693"/>
                <a:ext cx="32620" cy="40582"/>
              </a:xfrm>
              <a:custGeom>
                <a:avLst/>
                <a:gdLst>
                  <a:gd name="T0" fmla="*/ 13 w 17"/>
                  <a:gd name="T1" fmla="*/ 10 h 23"/>
                  <a:gd name="T2" fmla="*/ 11 w 17"/>
                  <a:gd name="T3" fmla="*/ 6 h 23"/>
                  <a:gd name="T4" fmla="*/ 11 w 17"/>
                  <a:gd name="T5" fmla="*/ 6 h 23"/>
                  <a:gd name="T6" fmla="*/ 5 w 17"/>
                  <a:gd name="T7" fmla="*/ 0 h 23"/>
                  <a:gd name="T8" fmla="*/ 3 w 17"/>
                  <a:gd name="T9" fmla="*/ 1 h 23"/>
                  <a:gd name="T10" fmla="*/ 1 w 17"/>
                  <a:gd name="T11" fmla="*/ 4 h 23"/>
                  <a:gd name="T12" fmla="*/ 3 w 17"/>
                  <a:gd name="T13" fmla="*/ 9 h 23"/>
                  <a:gd name="T14" fmla="*/ 4 w 17"/>
                  <a:gd name="T15" fmla="*/ 9 h 23"/>
                  <a:gd name="T16" fmla="*/ 4 w 17"/>
                  <a:gd name="T17" fmla="*/ 11 h 23"/>
                  <a:gd name="T18" fmla="*/ 6 w 17"/>
                  <a:gd name="T19" fmla="*/ 17 h 23"/>
                  <a:gd name="T20" fmla="*/ 9 w 17"/>
                  <a:gd name="T21" fmla="*/ 19 h 23"/>
                  <a:gd name="T22" fmla="*/ 11 w 17"/>
                  <a:gd name="T23" fmla="*/ 21 h 23"/>
                  <a:gd name="T24" fmla="*/ 12 w 17"/>
                  <a:gd name="T25" fmla="*/ 22 h 23"/>
                  <a:gd name="T26" fmla="*/ 13 w 17"/>
                  <a:gd name="T27" fmla="*/ 22 h 23"/>
                  <a:gd name="T28" fmla="*/ 13 w 17"/>
                  <a:gd name="T29" fmla="*/ 22 h 23"/>
                  <a:gd name="T30" fmla="*/ 16 w 17"/>
                  <a:gd name="T31" fmla="*/ 23 h 23"/>
                  <a:gd name="T32" fmla="*/ 17 w 17"/>
                  <a:gd name="T33" fmla="*/ 20 h 23"/>
                  <a:gd name="T34" fmla="*/ 15 w 17"/>
                  <a:gd name="T35" fmla="*/ 14 h 23"/>
                  <a:gd name="T36" fmla="*/ 14 w 17"/>
                  <a:gd name="T37" fmla="*/ 12 h 23"/>
                  <a:gd name="T38" fmla="*/ 13 w 17"/>
                  <a:gd name="T3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3">
                    <a:moveTo>
                      <a:pt x="13" y="10"/>
                    </a:moveTo>
                    <a:cubicBezTo>
                      <a:pt x="12" y="9"/>
                      <a:pt x="12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8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1" y="1"/>
                      <a:pt x="1" y="3"/>
                      <a:pt x="1" y="4"/>
                    </a:cubicBezTo>
                    <a:cubicBezTo>
                      <a:pt x="0" y="6"/>
                      <a:pt x="2" y="7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3"/>
                      <a:pt x="4" y="15"/>
                      <a:pt x="6" y="17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10" y="20"/>
                      <a:pt x="11" y="20"/>
                      <a:pt x="11" y="21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7"/>
                      <a:pt x="16" y="15"/>
                      <a:pt x="15" y="14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3" y="11"/>
                      <a:pt x="13" y="11"/>
                      <a:pt x="13" y="1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55537" y="1218919"/>
                <a:ext cx="74210" cy="62021"/>
              </a:xfrm>
              <a:custGeom>
                <a:avLst/>
                <a:gdLst>
                  <a:gd name="T0" fmla="*/ 5 w 39"/>
                  <a:gd name="T1" fmla="*/ 19 h 35"/>
                  <a:gd name="T2" fmla="*/ 8 w 39"/>
                  <a:gd name="T3" fmla="*/ 22 h 35"/>
                  <a:gd name="T4" fmla="*/ 9 w 39"/>
                  <a:gd name="T5" fmla="*/ 26 h 35"/>
                  <a:gd name="T6" fmla="*/ 19 w 39"/>
                  <a:gd name="T7" fmla="*/ 35 h 35"/>
                  <a:gd name="T8" fmla="*/ 19 w 39"/>
                  <a:gd name="T9" fmla="*/ 35 h 35"/>
                  <a:gd name="T10" fmla="*/ 26 w 39"/>
                  <a:gd name="T11" fmla="*/ 32 h 35"/>
                  <a:gd name="T12" fmla="*/ 26 w 39"/>
                  <a:gd name="T13" fmla="*/ 33 h 35"/>
                  <a:gd name="T14" fmla="*/ 29 w 39"/>
                  <a:gd name="T15" fmla="*/ 33 h 35"/>
                  <a:gd name="T16" fmla="*/ 34 w 39"/>
                  <a:gd name="T17" fmla="*/ 29 h 35"/>
                  <a:gd name="T18" fmla="*/ 34 w 39"/>
                  <a:gd name="T19" fmla="*/ 28 h 35"/>
                  <a:gd name="T20" fmla="*/ 35 w 39"/>
                  <a:gd name="T21" fmla="*/ 27 h 35"/>
                  <a:gd name="T22" fmla="*/ 38 w 39"/>
                  <a:gd name="T23" fmla="*/ 25 h 35"/>
                  <a:gd name="T24" fmla="*/ 39 w 39"/>
                  <a:gd name="T25" fmla="*/ 21 h 35"/>
                  <a:gd name="T26" fmla="*/ 34 w 39"/>
                  <a:gd name="T27" fmla="*/ 19 h 35"/>
                  <a:gd name="T28" fmla="*/ 33 w 39"/>
                  <a:gd name="T29" fmla="*/ 19 h 35"/>
                  <a:gd name="T30" fmla="*/ 33 w 39"/>
                  <a:gd name="T31" fmla="*/ 18 h 35"/>
                  <a:gd name="T32" fmla="*/ 29 w 39"/>
                  <a:gd name="T33" fmla="*/ 15 h 35"/>
                  <a:gd name="T34" fmla="*/ 28 w 39"/>
                  <a:gd name="T35" fmla="*/ 15 h 35"/>
                  <a:gd name="T36" fmla="*/ 27 w 39"/>
                  <a:gd name="T37" fmla="*/ 16 h 35"/>
                  <a:gd name="T38" fmla="*/ 17 w 39"/>
                  <a:gd name="T39" fmla="*/ 3 h 35"/>
                  <a:gd name="T40" fmla="*/ 8 w 39"/>
                  <a:gd name="T41" fmla="*/ 0 h 35"/>
                  <a:gd name="T42" fmla="*/ 7 w 39"/>
                  <a:gd name="T43" fmla="*/ 0 h 35"/>
                  <a:gd name="T44" fmla="*/ 2 w 39"/>
                  <a:gd name="T45" fmla="*/ 3 h 35"/>
                  <a:gd name="T46" fmla="*/ 1 w 39"/>
                  <a:gd name="T47" fmla="*/ 12 h 35"/>
                  <a:gd name="T48" fmla="*/ 5 w 39"/>
                  <a:gd name="T49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35">
                    <a:moveTo>
                      <a:pt x="5" y="19"/>
                    </a:moveTo>
                    <a:cubicBezTo>
                      <a:pt x="6" y="20"/>
                      <a:pt x="7" y="21"/>
                      <a:pt x="8" y="22"/>
                    </a:cubicBezTo>
                    <a:cubicBezTo>
                      <a:pt x="8" y="23"/>
                      <a:pt x="9" y="24"/>
                      <a:pt x="9" y="26"/>
                    </a:cubicBezTo>
                    <a:cubicBezTo>
                      <a:pt x="11" y="30"/>
                      <a:pt x="13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2" y="35"/>
                      <a:pt x="24" y="34"/>
                      <a:pt x="26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3" y="33"/>
                      <a:pt x="33" y="30"/>
                      <a:pt x="34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5" y="28"/>
                      <a:pt x="35" y="27"/>
                    </a:cubicBezTo>
                    <a:cubicBezTo>
                      <a:pt x="36" y="27"/>
                      <a:pt x="38" y="27"/>
                      <a:pt x="38" y="25"/>
                    </a:cubicBezTo>
                    <a:cubicBezTo>
                      <a:pt x="39" y="23"/>
                      <a:pt x="39" y="22"/>
                      <a:pt x="39" y="21"/>
                    </a:cubicBezTo>
                    <a:cubicBezTo>
                      <a:pt x="38" y="19"/>
                      <a:pt x="36" y="19"/>
                      <a:pt x="34" y="19"/>
                    </a:cubicBezTo>
                    <a:cubicBezTo>
                      <a:pt x="34" y="19"/>
                      <a:pt x="34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2" y="15"/>
                      <a:pt x="29" y="15"/>
                    </a:cubicBezTo>
                    <a:cubicBezTo>
                      <a:pt x="29" y="15"/>
                      <a:pt x="28" y="15"/>
                      <a:pt x="28" y="15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0"/>
                      <a:pt x="22" y="6"/>
                      <a:pt x="17" y="3"/>
                    </a:cubicBezTo>
                    <a:cubicBezTo>
                      <a:pt x="15" y="2"/>
                      <a:pt x="12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5" y="0"/>
                      <a:pt x="4" y="1"/>
                      <a:pt x="2" y="3"/>
                    </a:cubicBezTo>
                    <a:cubicBezTo>
                      <a:pt x="1" y="6"/>
                      <a:pt x="0" y="9"/>
                      <a:pt x="1" y="12"/>
                    </a:cubicBezTo>
                    <a:cubicBezTo>
                      <a:pt x="2" y="15"/>
                      <a:pt x="4" y="17"/>
                      <a:pt x="5" y="1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61245" y="1121676"/>
                <a:ext cx="141081" cy="120214"/>
              </a:xfrm>
              <a:custGeom>
                <a:avLst/>
                <a:gdLst>
                  <a:gd name="T0" fmla="*/ 13 w 74"/>
                  <a:gd name="T1" fmla="*/ 52 h 67"/>
                  <a:gd name="T2" fmla="*/ 19 w 74"/>
                  <a:gd name="T3" fmla="*/ 59 h 67"/>
                  <a:gd name="T4" fmla="*/ 29 w 74"/>
                  <a:gd name="T5" fmla="*/ 61 h 67"/>
                  <a:gd name="T6" fmla="*/ 35 w 74"/>
                  <a:gd name="T7" fmla="*/ 56 h 67"/>
                  <a:gd name="T8" fmla="*/ 42 w 74"/>
                  <a:gd name="T9" fmla="*/ 53 h 67"/>
                  <a:gd name="T10" fmla="*/ 46 w 74"/>
                  <a:gd name="T11" fmla="*/ 60 h 67"/>
                  <a:gd name="T12" fmla="*/ 54 w 74"/>
                  <a:gd name="T13" fmla="*/ 67 h 67"/>
                  <a:gd name="T14" fmla="*/ 67 w 74"/>
                  <a:gd name="T15" fmla="*/ 62 h 67"/>
                  <a:gd name="T16" fmla="*/ 67 w 74"/>
                  <a:gd name="T17" fmla="*/ 59 h 67"/>
                  <a:gd name="T18" fmla="*/ 73 w 74"/>
                  <a:gd name="T19" fmla="*/ 47 h 67"/>
                  <a:gd name="T20" fmla="*/ 66 w 74"/>
                  <a:gd name="T21" fmla="*/ 45 h 67"/>
                  <a:gd name="T22" fmla="*/ 60 w 74"/>
                  <a:gd name="T23" fmla="*/ 51 h 67"/>
                  <a:gd name="T24" fmla="*/ 59 w 74"/>
                  <a:gd name="T25" fmla="*/ 46 h 67"/>
                  <a:gd name="T26" fmla="*/ 60 w 74"/>
                  <a:gd name="T27" fmla="*/ 38 h 67"/>
                  <a:gd name="T28" fmla="*/ 58 w 74"/>
                  <a:gd name="T29" fmla="*/ 29 h 67"/>
                  <a:gd name="T30" fmla="*/ 57 w 74"/>
                  <a:gd name="T31" fmla="*/ 29 h 67"/>
                  <a:gd name="T32" fmla="*/ 50 w 74"/>
                  <a:gd name="T33" fmla="*/ 27 h 67"/>
                  <a:gd name="T34" fmla="*/ 46 w 74"/>
                  <a:gd name="T35" fmla="*/ 35 h 67"/>
                  <a:gd name="T36" fmla="*/ 35 w 74"/>
                  <a:gd name="T37" fmla="*/ 40 h 67"/>
                  <a:gd name="T38" fmla="*/ 33 w 74"/>
                  <a:gd name="T39" fmla="*/ 40 h 67"/>
                  <a:gd name="T40" fmla="*/ 36 w 74"/>
                  <a:gd name="T41" fmla="*/ 36 h 67"/>
                  <a:gd name="T42" fmla="*/ 38 w 74"/>
                  <a:gd name="T43" fmla="*/ 23 h 67"/>
                  <a:gd name="T44" fmla="*/ 34 w 74"/>
                  <a:gd name="T45" fmla="*/ 19 h 67"/>
                  <a:gd name="T46" fmla="*/ 39 w 74"/>
                  <a:gd name="T47" fmla="*/ 20 h 67"/>
                  <a:gd name="T48" fmla="*/ 44 w 74"/>
                  <a:gd name="T49" fmla="*/ 9 h 67"/>
                  <a:gd name="T50" fmla="*/ 37 w 74"/>
                  <a:gd name="T51" fmla="*/ 3 h 67"/>
                  <a:gd name="T52" fmla="*/ 28 w 74"/>
                  <a:gd name="T53" fmla="*/ 1 h 67"/>
                  <a:gd name="T54" fmla="*/ 26 w 74"/>
                  <a:gd name="T55" fmla="*/ 11 h 67"/>
                  <a:gd name="T56" fmla="*/ 29 w 74"/>
                  <a:gd name="T57" fmla="*/ 13 h 67"/>
                  <a:gd name="T58" fmla="*/ 22 w 74"/>
                  <a:gd name="T59" fmla="*/ 10 h 67"/>
                  <a:gd name="T60" fmla="*/ 6 w 74"/>
                  <a:gd name="T61" fmla="*/ 16 h 67"/>
                  <a:gd name="T62" fmla="*/ 2 w 74"/>
                  <a:gd name="T63" fmla="*/ 33 h 67"/>
                  <a:gd name="T64" fmla="*/ 9 w 74"/>
                  <a:gd name="T65" fmla="*/ 53 h 67"/>
                  <a:gd name="T66" fmla="*/ 17 w 74"/>
                  <a:gd name="T67" fmla="*/ 40 h 67"/>
                  <a:gd name="T68" fmla="*/ 16 w 74"/>
                  <a:gd name="T69" fmla="*/ 4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67">
                    <a:moveTo>
                      <a:pt x="9" y="53"/>
                    </a:moveTo>
                    <a:cubicBezTo>
                      <a:pt x="10" y="53"/>
                      <a:pt x="12" y="53"/>
                      <a:pt x="13" y="52"/>
                    </a:cubicBezTo>
                    <a:cubicBezTo>
                      <a:pt x="14" y="51"/>
                      <a:pt x="15" y="50"/>
                      <a:pt x="15" y="49"/>
                    </a:cubicBezTo>
                    <a:cubicBezTo>
                      <a:pt x="15" y="52"/>
                      <a:pt x="16" y="56"/>
                      <a:pt x="19" y="59"/>
                    </a:cubicBezTo>
                    <a:cubicBezTo>
                      <a:pt x="21" y="60"/>
                      <a:pt x="24" y="61"/>
                      <a:pt x="27" y="61"/>
                    </a:cubicBezTo>
                    <a:cubicBezTo>
                      <a:pt x="27" y="61"/>
                      <a:pt x="28" y="61"/>
                      <a:pt x="29" y="61"/>
                    </a:cubicBezTo>
                    <a:cubicBezTo>
                      <a:pt x="31" y="61"/>
                      <a:pt x="32" y="59"/>
                      <a:pt x="33" y="58"/>
                    </a:cubicBezTo>
                    <a:cubicBezTo>
                      <a:pt x="34" y="57"/>
                      <a:pt x="35" y="57"/>
                      <a:pt x="35" y="56"/>
                    </a:cubicBezTo>
                    <a:cubicBezTo>
                      <a:pt x="36" y="56"/>
                      <a:pt x="37" y="56"/>
                      <a:pt x="38" y="55"/>
                    </a:cubicBezTo>
                    <a:cubicBezTo>
                      <a:pt x="39" y="54"/>
                      <a:pt x="41" y="53"/>
                      <a:pt x="42" y="53"/>
                    </a:cubicBezTo>
                    <a:cubicBezTo>
                      <a:pt x="42" y="54"/>
                      <a:pt x="43" y="56"/>
                      <a:pt x="44" y="57"/>
                    </a:cubicBezTo>
                    <a:cubicBezTo>
                      <a:pt x="44" y="58"/>
                      <a:pt x="45" y="59"/>
                      <a:pt x="46" y="60"/>
                    </a:cubicBezTo>
                    <a:cubicBezTo>
                      <a:pt x="46" y="60"/>
                      <a:pt x="46" y="61"/>
                      <a:pt x="47" y="61"/>
                    </a:cubicBezTo>
                    <a:cubicBezTo>
                      <a:pt x="48" y="63"/>
                      <a:pt x="50" y="66"/>
                      <a:pt x="54" y="67"/>
                    </a:cubicBezTo>
                    <a:cubicBezTo>
                      <a:pt x="55" y="67"/>
                      <a:pt x="56" y="67"/>
                      <a:pt x="57" y="67"/>
                    </a:cubicBezTo>
                    <a:cubicBezTo>
                      <a:pt x="60" y="67"/>
                      <a:pt x="65" y="66"/>
                      <a:pt x="67" y="62"/>
                    </a:cubicBezTo>
                    <a:cubicBezTo>
                      <a:pt x="67" y="61"/>
                      <a:pt x="67" y="60"/>
                      <a:pt x="67" y="59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9" y="59"/>
                      <a:pt x="70" y="59"/>
                      <a:pt x="71" y="58"/>
                    </a:cubicBezTo>
                    <a:cubicBezTo>
                      <a:pt x="74" y="55"/>
                      <a:pt x="74" y="51"/>
                      <a:pt x="73" y="47"/>
                    </a:cubicBezTo>
                    <a:cubicBezTo>
                      <a:pt x="73" y="46"/>
                      <a:pt x="73" y="44"/>
                      <a:pt x="69" y="44"/>
                    </a:cubicBezTo>
                    <a:cubicBezTo>
                      <a:pt x="69" y="44"/>
                      <a:pt x="67" y="44"/>
                      <a:pt x="66" y="45"/>
                    </a:cubicBezTo>
                    <a:cubicBezTo>
                      <a:pt x="64" y="45"/>
                      <a:pt x="62" y="46"/>
                      <a:pt x="61" y="48"/>
                    </a:cubicBezTo>
                    <a:cubicBezTo>
                      <a:pt x="61" y="49"/>
                      <a:pt x="60" y="50"/>
                      <a:pt x="60" y="51"/>
                    </a:cubicBezTo>
                    <a:cubicBezTo>
                      <a:pt x="60" y="51"/>
                      <a:pt x="60" y="50"/>
                      <a:pt x="59" y="50"/>
                    </a:cubicBezTo>
                    <a:cubicBezTo>
                      <a:pt x="59" y="49"/>
                      <a:pt x="59" y="48"/>
                      <a:pt x="59" y="46"/>
                    </a:cubicBezTo>
                    <a:cubicBezTo>
                      <a:pt x="59" y="44"/>
                      <a:pt x="59" y="41"/>
                      <a:pt x="57" y="39"/>
                    </a:cubicBezTo>
                    <a:cubicBezTo>
                      <a:pt x="58" y="39"/>
                      <a:pt x="59" y="38"/>
                      <a:pt x="60" y="38"/>
                    </a:cubicBezTo>
                    <a:cubicBezTo>
                      <a:pt x="61" y="37"/>
                      <a:pt x="62" y="35"/>
                      <a:pt x="62" y="34"/>
                    </a:cubicBezTo>
                    <a:cubicBezTo>
                      <a:pt x="61" y="32"/>
                      <a:pt x="59" y="30"/>
                      <a:pt x="58" y="29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6" y="28"/>
                      <a:pt x="54" y="26"/>
                      <a:pt x="52" y="26"/>
                    </a:cubicBezTo>
                    <a:cubicBezTo>
                      <a:pt x="51" y="26"/>
                      <a:pt x="51" y="26"/>
                      <a:pt x="50" y="27"/>
                    </a:cubicBezTo>
                    <a:cubicBezTo>
                      <a:pt x="47" y="27"/>
                      <a:pt x="46" y="30"/>
                      <a:pt x="46" y="33"/>
                    </a:cubicBezTo>
                    <a:cubicBezTo>
                      <a:pt x="46" y="33"/>
                      <a:pt x="46" y="34"/>
                      <a:pt x="46" y="35"/>
                    </a:cubicBezTo>
                    <a:cubicBezTo>
                      <a:pt x="44" y="35"/>
                      <a:pt x="42" y="36"/>
                      <a:pt x="40" y="37"/>
                    </a:cubicBezTo>
                    <a:cubicBezTo>
                      <a:pt x="38" y="39"/>
                      <a:pt x="36" y="40"/>
                      <a:pt x="35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3" y="40"/>
                      <a:pt x="33" y="40"/>
                      <a:pt x="33" y="39"/>
                    </a:cubicBezTo>
                    <a:cubicBezTo>
                      <a:pt x="33" y="38"/>
                      <a:pt x="35" y="37"/>
                      <a:pt x="36" y="36"/>
                    </a:cubicBezTo>
                    <a:cubicBezTo>
                      <a:pt x="39" y="34"/>
                      <a:pt x="44" y="31"/>
                      <a:pt x="42" y="26"/>
                    </a:cubicBezTo>
                    <a:cubicBezTo>
                      <a:pt x="41" y="24"/>
                      <a:pt x="39" y="23"/>
                      <a:pt x="38" y="23"/>
                    </a:cubicBezTo>
                    <a:cubicBezTo>
                      <a:pt x="37" y="22"/>
                      <a:pt x="36" y="22"/>
                      <a:pt x="36" y="21"/>
                    </a:cubicBezTo>
                    <a:cubicBezTo>
                      <a:pt x="35" y="21"/>
                      <a:pt x="35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6" y="20"/>
                      <a:pt x="37" y="20"/>
                      <a:pt x="39" y="20"/>
                    </a:cubicBezTo>
                    <a:cubicBezTo>
                      <a:pt x="40" y="20"/>
                      <a:pt x="41" y="20"/>
                      <a:pt x="42" y="19"/>
                    </a:cubicBezTo>
                    <a:cubicBezTo>
                      <a:pt x="45" y="17"/>
                      <a:pt x="46" y="13"/>
                      <a:pt x="44" y="9"/>
                    </a:cubicBezTo>
                    <a:cubicBezTo>
                      <a:pt x="43" y="5"/>
                      <a:pt x="40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1"/>
                      <a:pt x="34" y="0"/>
                      <a:pt x="31" y="0"/>
                    </a:cubicBezTo>
                    <a:cubicBezTo>
                      <a:pt x="30" y="0"/>
                      <a:pt x="29" y="0"/>
                      <a:pt x="28" y="1"/>
                    </a:cubicBezTo>
                    <a:cubicBezTo>
                      <a:pt x="26" y="2"/>
                      <a:pt x="25" y="4"/>
                      <a:pt x="25" y="6"/>
                    </a:cubicBezTo>
                    <a:cubicBezTo>
                      <a:pt x="24" y="8"/>
                      <a:pt x="25" y="9"/>
                      <a:pt x="26" y="11"/>
                    </a:cubicBezTo>
                    <a:cubicBezTo>
                      <a:pt x="27" y="12"/>
                      <a:pt x="28" y="12"/>
                      <a:pt x="28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4"/>
                    </a:cubicBezTo>
                    <a:cubicBezTo>
                      <a:pt x="27" y="12"/>
                      <a:pt x="25" y="11"/>
                      <a:pt x="22" y="10"/>
                    </a:cubicBezTo>
                    <a:cubicBezTo>
                      <a:pt x="21" y="10"/>
                      <a:pt x="20" y="10"/>
                      <a:pt x="19" y="10"/>
                    </a:cubicBezTo>
                    <a:cubicBezTo>
                      <a:pt x="14" y="10"/>
                      <a:pt x="9" y="13"/>
                      <a:pt x="6" y="16"/>
                    </a:cubicBezTo>
                    <a:cubicBezTo>
                      <a:pt x="3" y="20"/>
                      <a:pt x="3" y="24"/>
                      <a:pt x="2" y="28"/>
                    </a:cubicBezTo>
                    <a:cubicBezTo>
                      <a:pt x="2" y="30"/>
                      <a:pt x="2" y="32"/>
                      <a:pt x="2" y="33"/>
                    </a:cubicBezTo>
                    <a:cubicBezTo>
                      <a:pt x="1" y="36"/>
                      <a:pt x="0" y="42"/>
                      <a:pt x="2" y="47"/>
                    </a:cubicBezTo>
                    <a:cubicBezTo>
                      <a:pt x="3" y="51"/>
                      <a:pt x="6" y="53"/>
                      <a:pt x="9" y="53"/>
                    </a:cubicBezTo>
                    <a:close/>
                    <a:moveTo>
                      <a:pt x="16" y="42"/>
                    </a:move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1"/>
                      <a:pt x="17" y="43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3"/>
                      <a:pt x="16" y="43"/>
                      <a:pt x="16" y="4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10"/>
              <p:cNvSpPr>
                <a:spLocks/>
              </p:cNvSpPr>
              <p:nvPr/>
            </p:nvSpPr>
            <p:spPr bwMode="auto">
              <a:xfrm>
                <a:off x="133825" y="1243422"/>
                <a:ext cx="34251" cy="50536"/>
              </a:xfrm>
              <a:custGeom>
                <a:avLst/>
                <a:gdLst>
                  <a:gd name="T0" fmla="*/ 15 w 18"/>
                  <a:gd name="T1" fmla="*/ 13 h 28"/>
                  <a:gd name="T2" fmla="*/ 16 w 18"/>
                  <a:gd name="T3" fmla="*/ 13 h 28"/>
                  <a:gd name="T4" fmla="*/ 17 w 18"/>
                  <a:gd name="T5" fmla="*/ 11 h 28"/>
                  <a:gd name="T6" fmla="*/ 16 w 18"/>
                  <a:gd name="T7" fmla="*/ 1 h 28"/>
                  <a:gd name="T8" fmla="*/ 15 w 18"/>
                  <a:gd name="T9" fmla="*/ 0 h 28"/>
                  <a:gd name="T10" fmla="*/ 14 w 18"/>
                  <a:gd name="T11" fmla="*/ 0 h 28"/>
                  <a:gd name="T12" fmla="*/ 13 w 18"/>
                  <a:gd name="T13" fmla="*/ 0 h 28"/>
                  <a:gd name="T14" fmla="*/ 7 w 18"/>
                  <a:gd name="T15" fmla="*/ 3 h 28"/>
                  <a:gd name="T16" fmla="*/ 6 w 18"/>
                  <a:gd name="T17" fmla="*/ 4 h 28"/>
                  <a:gd name="T18" fmla="*/ 5 w 18"/>
                  <a:gd name="T19" fmla="*/ 5 h 28"/>
                  <a:gd name="T20" fmla="*/ 3 w 18"/>
                  <a:gd name="T21" fmla="*/ 6 h 28"/>
                  <a:gd name="T22" fmla="*/ 0 w 18"/>
                  <a:gd name="T23" fmla="*/ 11 h 28"/>
                  <a:gd name="T24" fmla="*/ 4 w 18"/>
                  <a:gd name="T25" fmla="*/ 17 h 28"/>
                  <a:gd name="T26" fmla="*/ 5 w 18"/>
                  <a:gd name="T27" fmla="*/ 18 h 28"/>
                  <a:gd name="T28" fmla="*/ 5 w 18"/>
                  <a:gd name="T29" fmla="*/ 20 h 28"/>
                  <a:gd name="T30" fmla="*/ 6 w 18"/>
                  <a:gd name="T31" fmla="*/ 25 h 28"/>
                  <a:gd name="T32" fmla="*/ 11 w 18"/>
                  <a:gd name="T33" fmla="*/ 28 h 28"/>
                  <a:gd name="T34" fmla="*/ 16 w 18"/>
                  <a:gd name="T35" fmla="*/ 24 h 28"/>
                  <a:gd name="T36" fmla="*/ 15 w 18"/>
                  <a:gd name="T37" fmla="*/ 19 h 28"/>
                  <a:gd name="T38" fmla="*/ 15 w 18"/>
                  <a:gd name="T39" fmla="*/ 17 h 28"/>
                  <a:gd name="T40" fmla="*/ 15 w 18"/>
                  <a:gd name="T41" fmla="*/ 14 h 28"/>
                  <a:gd name="T42" fmla="*/ 15 w 18"/>
                  <a:gd name="T4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28">
                    <a:moveTo>
                      <a:pt x="15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7" y="12"/>
                      <a:pt x="17" y="11"/>
                    </a:cubicBezTo>
                    <a:cubicBezTo>
                      <a:pt x="18" y="8"/>
                      <a:pt x="17" y="3"/>
                      <a:pt x="16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8" y="2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0" y="15"/>
                      <a:pt x="3" y="16"/>
                      <a:pt x="4" y="17"/>
                    </a:cubicBezTo>
                    <a:cubicBezTo>
                      <a:pt x="4" y="17"/>
                      <a:pt x="5" y="17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2"/>
                      <a:pt x="5" y="24"/>
                      <a:pt x="6" y="25"/>
                    </a:cubicBezTo>
                    <a:cubicBezTo>
                      <a:pt x="7" y="27"/>
                      <a:pt x="9" y="28"/>
                      <a:pt x="11" y="28"/>
                    </a:cubicBezTo>
                    <a:cubicBezTo>
                      <a:pt x="13" y="28"/>
                      <a:pt x="15" y="26"/>
                      <a:pt x="16" y="24"/>
                    </a:cubicBezTo>
                    <a:cubicBezTo>
                      <a:pt x="16" y="22"/>
                      <a:pt x="16" y="20"/>
                      <a:pt x="15" y="19"/>
                    </a:cubicBezTo>
                    <a:cubicBezTo>
                      <a:pt x="15" y="18"/>
                      <a:pt x="15" y="17"/>
                      <a:pt x="15" y="17"/>
                    </a:cubicBezTo>
                    <a:cubicBezTo>
                      <a:pt x="15" y="16"/>
                      <a:pt x="15" y="15"/>
                      <a:pt x="15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11"/>
              <p:cNvSpPr>
                <a:spLocks/>
              </p:cNvSpPr>
              <p:nvPr/>
            </p:nvSpPr>
            <p:spPr bwMode="auto">
              <a:xfrm>
                <a:off x="116699" y="1075734"/>
                <a:ext cx="54638" cy="37519"/>
              </a:xfrm>
              <a:custGeom>
                <a:avLst/>
                <a:gdLst>
                  <a:gd name="T0" fmla="*/ 7 w 29"/>
                  <a:gd name="T1" fmla="*/ 10 h 21"/>
                  <a:gd name="T2" fmla="*/ 7 w 29"/>
                  <a:gd name="T3" fmla="*/ 10 h 21"/>
                  <a:gd name="T4" fmla="*/ 13 w 29"/>
                  <a:gd name="T5" fmla="*/ 17 h 21"/>
                  <a:gd name="T6" fmla="*/ 17 w 29"/>
                  <a:gd name="T7" fmla="*/ 18 h 21"/>
                  <a:gd name="T8" fmla="*/ 16 w 29"/>
                  <a:gd name="T9" fmla="*/ 15 h 21"/>
                  <a:gd name="T10" fmla="*/ 19 w 29"/>
                  <a:gd name="T11" fmla="*/ 16 h 21"/>
                  <a:gd name="T12" fmla="*/ 21 w 29"/>
                  <a:gd name="T13" fmla="*/ 20 h 21"/>
                  <a:gd name="T14" fmla="*/ 24 w 29"/>
                  <a:gd name="T15" fmla="*/ 21 h 21"/>
                  <a:gd name="T16" fmla="*/ 25 w 29"/>
                  <a:gd name="T17" fmla="*/ 21 h 21"/>
                  <a:gd name="T18" fmla="*/ 27 w 29"/>
                  <a:gd name="T19" fmla="*/ 21 h 21"/>
                  <a:gd name="T20" fmla="*/ 27 w 29"/>
                  <a:gd name="T21" fmla="*/ 19 h 21"/>
                  <a:gd name="T22" fmla="*/ 23 w 29"/>
                  <a:gd name="T23" fmla="*/ 8 h 21"/>
                  <a:gd name="T24" fmla="*/ 22 w 29"/>
                  <a:gd name="T25" fmla="*/ 8 h 21"/>
                  <a:gd name="T26" fmla="*/ 18 w 29"/>
                  <a:gd name="T27" fmla="*/ 5 h 21"/>
                  <a:gd name="T28" fmla="*/ 16 w 29"/>
                  <a:gd name="T29" fmla="*/ 5 h 21"/>
                  <a:gd name="T30" fmla="*/ 16 w 29"/>
                  <a:gd name="T31" fmla="*/ 5 h 21"/>
                  <a:gd name="T32" fmla="*/ 15 w 29"/>
                  <a:gd name="T33" fmla="*/ 4 h 21"/>
                  <a:gd name="T34" fmla="*/ 15 w 29"/>
                  <a:gd name="T35" fmla="*/ 4 h 21"/>
                  <a:gd name="T36" fmla="*/ 8 w 29"/>
                  <a:gd name="T37" fmla="*/ 0 h 21"/>
                  <a:gd name="T38" fmla="*/ 6 w 29"/>
                  <a:gd name="T39" fmla="*/ 0 h 21"/>
                  <a:gd name="T40" fmla="*/ 0 w 29"/>
                  <a:gd name="T41" fmla="*/ 4 h 21"/>
                  <a:gd name="T42" fmla="*/ 1 w 29"/>
                  <a:gd name="T43" fmla="*/ 7 h 21"/>
                  <a:gd name="T44" fmla="*/ 7 w 29"/>
                  <a:gd name="T45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1">
                    <a:moveTo>
                      <a:pt x="7" y="10"/>
                    </a:moveTo>
                    <a:cubicBezTo>
                      <a:pt x="7" y="10"/>
                      <a:pt x="7" y="10"/>
                      <a:pt x="7" y="10"/>
                    </a:cubicBezTo>
                    <a:cubicBezTo>
                      <a:pt x="8" y="12"/>
                      <a:pt x="9" y="17"/>
                      <a:pt x="13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5"/>
                      <a:pt x="18" y="15"/>
                      <a:pt x="19" y="16"/>
                    </a:cubicBezTo>
                    <a:cubicBezTo>
                      <a:pt x="19" y="17"/>
                      <a:pt x="20" y="19"/>
                      <a:pt x="21" y="20"/>
                    </a:cubicBezTo>
                    <a:cubicBezTo>
                      <a:pt x="22" y="21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3"/>
                      <a:pt x="27" y="11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6"/>
                      <a:pt x="20" y="6"/>
                      <a:pt x="18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1"/>
                      <a:pt x="11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3" y="0"/>
                      <a:pt x="0" y="1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2" y="9"/>
                      <a:pt x="5" y="9"/>
                      <a:pt x="7" y="1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2" name="Freeform 12"/>
              <p:cNvSpPr>
                <a:spLocks/>
              </p:cNvSpPr>
              <p:nvPr/>
            </p:nvSpPr>
            <p:spPr bwMode="auto">
              <a:xfrm>
                <a:off x="163998" y="1078797"/>
                <a:ext cx="93782" cy="71976"/>
              </a:xfrm>
              <a:custGeom>
                <a:avLst/>
                <a:gdLst>
                  <a:gd name="T0" fmla="*/ 2 w 49"/>
                  <a:gd name="T1" fmla="*/ 24 h 40"/>
                  <a:gd name="T2" fmla="*/ 3 w 49"/>
                  <a:gd name="T3" fmla="*/ 27 h 40"/>
                  <a:gd name="T4" fmla="*/ 3 w 49"/>
                  <a:gd name="T5" fmla="*/ 26 h 40"/>
                  <a:gd name="T6" fmla="*/ 1 w 49"/>
                  <a:gd name="T7" fmla="*/ 30 h 40"/>
                  <a:gd name="T8" fmla="*/ 3 w 49"/>
                  <a:gd name="T9" fmla="*/ 35 h 40"/>
                  <a:gd name="T10" fmla="*/ 4 w 49"/>
                  <a:gd name="T11" fmla="*/ 35 h 40"/>
                  <a:gd name="T12" fmla="*/ 4 w 49"/>
                  <a:gd name="T13" fmla="*/ 36 h 40"/>
                  <a:gd name="T14" fmla="*/ 7 w 49"/>
                  <a:gd name="T15" fmla="*/ 39 h 40"/>
                  <a:gd name="T16" fmla="*/ 10 w 49"/>
                  <a:gd name="T17" fmla="*/ 40 h 40"/>
                  <a:gd name="T18" fmla="*/ 15 w 49"/>
                  <a:gd name="T19" fmla="*/ 37 h 40"/>
                  <a:gd name="T20" fmla="*/ 15 w 49"/>
                  <a:gd name="T21" fmla="*/ 33 h 40"/>
                  <a:gd name="T22" fmla="*/ 12 w 49"/>
                  <a:gd name="T23" fmla="*/ 31 h 40"/>
                  <a:gd name="T24" fmla="*/ 12 w 49"/>
                  <a:gd name="T25" fmla="*/ 31 h 40"/>
                  <a:gd name="T26" fmla="*/ 13 w 49"/>
                  <a:gd name="T27" fmla="*/ 28 h 40"/>
                  <a:gd name="T28" fmla="*/ 14 w 49"/>
                  <a:gd name="T29" fmla="*/ 27 h 40"/>
                  <a:gd name="T30" fmla="*/ 14 w 49"/>
                  <a:gd name="T31" fmla="*/ 27 h 40"/>
                  <a:gd name="T32" fmla="*/ 19 w 49"/>
                  <a:gd name="T33" fmla="*/ 30 h 40"/>
                  <a:gd name="T34" fmla="*/ 19 w 49"/>
                  <a:gd name="T35" fmla="*/ 30 h 40"/>
                  <a:gd name="T36" fmla="*/ 25 w 49"/>
                  <a:gd name="T37" fmla="*/ 24 h 40"/>
                  <a:gd name="T38" fmla="*/ 28 w 49"/>
                  <a:gd name="T39" fmla="*/ 21 h 40"/>
                  <a:gd name="T40" fmla="*/ 31 w 49"/>
                  <a:gd name="T41" fmla="*/ 20 h 40"/>
                  <a:gd name="T42" fmla="*/ 39 w 49"/>
                  <a:gd name="T43" fmla="*/ 17 h 40"/>
                  <a:gd name="T44" fmla="*/ 41 w 49"/>
                  <a:gd name="T45" fmla="*/ 14 h 40"/>
                  <a:gd name="T46" fmla="*/ 42 w 49"/>
                  <a:gd name="T47" fmla="*/ 13 h 40"/>
                  <a:gd name="T48" fmla="*/ 43 w 49"/>
                  <a:gd name="T49" fmla="*/ 12 h 40"/>
                  <a:gd name="T50" fmla="*/ 48 w 49"/>
                  <a:gd name="T51" fmla="*/ 10 h 40"/>
                  <a:gd name="T52" fmla="*/ 48 w 49"/>
                  <a:gd name="T53" fmla="*/ 3 h 40"/>
                  <a:gd name="T54" fmla="*/ 44 w 49"/>
                  <a:gd name="T55" fmla="*/ 1 h 40"/>
                  <a:gd name="T56" fmla="*/ 39 w 49"/>
                  <a:gd name="T57" fmla="*/ 3 h 40"/>
                  <a:gd name="T58" fmla="*/ 37 w 49"/>
                  <a:gd name="T59" fmla="*/ 4 h 40"/>
                  <a:gd name="T60" fmla="*/ 35 w 49"/>
                  <a:gd name="T61" fmla="*/ 1 h 40"/>
                  <a:gd name="T62" fmla="*/ 31 w 49"/>
                  <a:gd name="T63" fmla="*/ 0 h 40"/>
                  <a:gd name="T64" fmla="*/ 23 w 49"/>
                  <a:gd name="T65" fmla="*/ 9 h 40"/>
                  <a:gd name="T66" fmla="*/ 20 w 49"/>
                  <a:gd name="T67" fmla="*/ 15 h 40"/>
                  <a:gd name="T68" fmla="*/ 19 w 49"/>
                  <a:gd name="T69" fmla="*/ 16 h 40"/>
                  <a:gd name="T70" fmla="*/ 16 w 49"/>
                  <a:gd name="T71" fmla="*/ 20 h 40"/>
                  <a:gd name="T72" fmla="*/ 15 w 49"/>
                  <a:gd name="T73" fmla="*/ 19 h 40"/>
                  <a:gd name="T74" fmla="*/ 14 w 49"/>
                  <a:gd name="T75" fmla="*/ 17 h 40"/>
                  <a:gd name="T76" fmla="*/ 14 w 49"/>
                  <a:gd name="T77" fmla="*/ 16 h 40"/>
                  <a:gd name="T78" fmla="*/ 12 w 49"/>
                  <a:gd name="T79" fmla="*/ 15 h 40"/>
                  <a:gd name="T80" fmla="*/ 9 w 49"/>
                  <a:gd name="T81" fmla="*/ 14 h 40"/>
                  <a:gd name="T82" fmla="*/ 5 w 49"/>
                  <a:gd name="T83" fmla="*/ 16 h 40"/>
                  <a:gd name="T84" fmla="*/ 4 w 49"/>
                  <a:gd name="T85" fmla="*/ 17 h 40"/>
                  <a:gd name="T86" fmla="*/ 3 w 49"/>
                  <a:gd name="T87" fmla="*/ 19 h 40"/>
                  <a:gd name="T88" fmla="*/ 2 w 49"/>
                  <a:gd name="T8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40">
                    <a:moveTo>
                      <a:pt x="2" y="24"/>
                    </a:moveTo>
                    <a:cubicBezTo>
                      <a:pt x="3" y="27"/>
                      <a:pt x="3" y="27"/>
                      <a:pt x="3" y="27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7"/>
                      <a:pt x="1" y="28"/>
                      <a:pt x="1" y="30"/>
                    </a:cubicBezTo>
                    <a:cubicBezTo>
                      <a:pt x="0" y="34"/>
                      <a:pt x="2" y="35"/>
                      <a:pt x="3" y="35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4" y="35"/>
                      <a:pt x="4" y="36"/>
                      <a:pt x="4" y="36"/>
                    </a:cubicBezTo>
                    <a:cubicBezTo>
                      <a:pt x="5" y="37"/>
                      <a:pt x="5" y="38"/>
                      <a:pt x="7" y="39"/>
                    </a:cubicBezTo>
                    <a:cubicBezTo>
                      <a:pt x="8" y="39"/>
                      <a:pt x="9" y="40"/>
                      <a:pt x="10" y="40"/>
                    </a:cubicBezTo>
                    <a:cubicBezTo>
                      <a:pt x="13" y="40"/>
                      <a:pt x="15" y="39"/>
                      <a:pt x="15" y="37"/>
                    </a:cubicBezTo>
                    <a:cubicBezTo>
                      <a:pt x="16" y="36"/>
                      <a:pt x="16" y="35"/>
                      <a:pt x="15" y="33"/>
                    </a:cubicBezTo>
                    <a:cubicBezTo>
                      <a:pt x="14" y="32"/>
                      <a:pt x="13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3" y="28"/>
                      <a:pt x="13" y="28"/>
                    </a:cubicBezTo>
                    <a:cubicBezTo>
                      <a:pt x="13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6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2" y="30"/>
                      <a:pt x="24" y="27"/>
                      <a:pt x="25" y="24"/>
                    </a:cubicBezTo>
                    <a:cubicBezTo>
                      <a:pt x="26" y="23"/>
                      <a:pt x="27" y="21"/>
                      <a:pt x="28" y="21"/>
                    </a:cubicBezTo>
                    <a:cubicBezTo>
                      <a:pt x="29" y="20"/>
                      <a:pt x="30" y="20"/>
                      <a:pt x="31" y="20"/>
                    </a:cubicBezTo>
                    <a:cubicBezTo>
                      <a:pt x="34" y="20"/>
                      <a:pt x="37" y="20"/>
                      <a:pt x="39" y="17"/>
                    </a:cubicBezTo>
                    <a:cubicBezTo>
                      <a:pt x="40" y="16"/>
                      <a:pt x="41" y="15"/>
                      <a:pt x="41" y="14"/>
                    </a:cubicBezTo>
                    <a:cubicBezTo>
                      <a:pt x="42" y="14"/>
                      <a:pt x="42" y="13"/>
                      <a:pt x="42" y="13"/>
                    </a:cubicBezTo>
                    <a:cubicBezTo>
                      <a:pt x="42" y="13"/>
                      <a:pt x="43" y="12"/>
                      <a:pt x="43" y="12"/>
                    </a:cubicBezTo>
                    <a:cubicBezTo>
                      <a:pt x="45" y="12"/>
                      <a:pt x="47" y="12"/>
                      <a:pt x="48" y="10"/>
                    </a:cubicBezTo>
                    <a:cubicBezTo>
                      <a:pt x="49" y="8"/>
                      <a:pt x="49" y="5"/>
                      <a:pt x="48" y="3"/>
                    </a:cubicBezTo>
                    <a:cubicBezTo>
                      <a:pt x="48" y="2"/>
                      <a:pt x="46" y="1"/>
                      <a:pt x="44" y="1"/>
                    </a:cubicBezTo>
                    <a:cubicBezTo>
                      <a:pt x="42" y="1"/>
                      <a:pt x="40" y="1"/>
                      <a:pt x="39" y="3"/>
                    </a:cubicBezTo>
                    <a:cubicBezTo>
                      <a:pt x="38" y="3"/>
                      <a:pt x="38" y="4"/>
                      <a:pt x="37" y="4"/>
                    </a:cubicBezTo>
                    <a:cubicBezTo>
                      <a:pt x="37" y="3"/>
                      <a:pt x="36" y="2"/>
                      <a:pt x="35" y="1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27" y="0"/>
                      <a:pt x="24" y="6"/>
                      <a:pt x="23" y="9"/>
                    </a:cubicBezTo>
                    <a:cubicBezTo>
                      <a:pt x="23" y="11"/>
                      <a:pt x="22" y="12"/>
                      <a:pt x="20" y="15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7"/>
                      <a:pt x="17" y="18"/>
                      <a:pt x="16" y="20"/>
                    </a:cubicBezTo>
                    <a:cubicBezTo>
                      <a:pt x="16" y="20"/>
                      <a:pt x="16" y="19"/>
                      <a:pt x="15" y="19"/>
                    </a:cubicBezTo>
                    <a:cubicBezTo>
                      <a:pt x="15" y="18"/>
                      <a:pt x="14" y="18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4"/>
                      <a:pt x="10" y="14"/>
                      <a:pt x="9" y="14"/>
                    </a:cubicBezTo>
                    <a:cubicBezTo>
                      <a:pt x="8" y="14"/>
                      <a:pt x="6" y="15"/>
                      <a:pt x="5" y="16"/>
                    </a:cubicBezTo>
                    <a:cubicBezTo>
                      <a:pt x="5" y="16"/>
                      <a:pt x="5" y="17"/>
                      <a:pt x="4" y="17"/>
                    </a:cubicBezTo>
                    <a:cubicBezTo>
                      <a:pt x="4" y="18"/>
                      <a:pt x="3" y="18"/>
                      <a:pt x="3" y="19"/>
                    </a:cubicBezTo>
                    <a:cubicBezTo>
                      <a:pt x="2" y="20"/>
                      <a:pt x="2" y="22"/>
                      <a:pt x="2" y="24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3"/>
              <p:cNvSpPr>
                <a:spLocks/>
              </p:cNvSpPr>
              <p:nvPr/>
            </p:nvSpPr>
            <p:spPr bwMode="auto">
              <a:xfrm>
                <a:off x="-603387" y="2001462"/>
                <a:ext cx="55454" cy="49770"/>
              </a:xfrm>
              <a:custGeom>
                <a:avLst/>
                <a:gdLst>
                  <a:gd name="T0" fmla="*/ 18 w 29"/>
                  <a:gd name="T1" fmla="*/ 20 h 28"/>
                  <a:gd name="T2" fmla="*/ 21 w 29"/>
                  <a:gd name="T3" fmla="*/ 17 h 28"/>
                  <a:gd name="T4" fmla="*/ 22 w 29"/>
                  <a:gd name="T5" fmla="*/ 15 h 28"/>
                  <a:gd name="T6" fmla="*/ 29 w 29"/>
                  <a:gd name="T7" fmla="*/ 5 h 28"/>
                  <a:gd name="T8" fmla="*/ 24 w 29"/>
                  <a:gd name="T9" fmla="*/ 0 h 28"/>
                  <a:gd name="T10" fmla="*/ 17 w 29"/>
                  <a:gd name="T11" fmla="*/ 3 h 28"/>
                  <a:gd name="T12" fmla="*/ 13 w 29"/>
                  <a:gd name="T13" fmla="*/ 6 h 28"/>
                  <a:gd name="T14" fmla="*/ 10 w 29"/>
                  <a:gd name="T15" fmla="*/ 9 h 28"/>
                  <a:gd name="T16" fmla="*/ 7 w 29"/>
                  <a:gd name="T17" fmla="*/ 13 h 28"/>
                  <a:gd name="T18" fmla="*/ 5 w 29"/>
                  <a:gd name="T19" fmla="*/ 15 h 28"/>
                  <a:gd name="T20" fmla="*/ 4 w 29"/>
                  <a:gd name="T21" fmla="*/ 16 h 28"/>
                  <a:gd name="T22" fmla="*/ 0 w 29"/>
                  <a:gd name="T23" fmla="*/ 23 h 28"/>
                  <a:gd name="T24" fmla="*/ 2 w 29"/>
                  <a:gd name="T25" fmla="*/ 27 h 28"/>
                  <a:gd name="T26" fmla="*/ 6 w 29"/>
                  <a:gd name="T27" fmla="*/ 28 h 28"/>
                  <a:gd name="T28" fmla="*/ 13 w 29"/>
                  <a:gd name="T29" fmla="*/ 25 h 28"/>
                  <a:gd name="T30" fmla="*/ 18 w 29"/>
                  <a:gd name="T31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8">
                    <a:moveTo>
                      <a:pt x="18" y="20"/>
                    </a:moveTo>
                    <a:cubicBezTo>
                      <a:pt x="19" y="19"/>
                      <a:pt x="20" y="18"/>
                      <a:pt x="21" y="17"/>
                    </a:cubicBezTo>
                    <a:cubicBezTo>
                      <a:pt x="21" y="16"/>
                      <a:pt x="22" y="16"/>
                      <a:pt x="22" y="15"/>
                    </a:cubicBezTo>
                    <a:cubicBezTo>
                      <a:pt x="25" y="13"/>
                      <a:pt x="29" y="10"/>
                      <a:pt x="29" y="5"/>
                    </a:cubicBezTo>
                    <a:cubicBezTo>
                      <a:pt x="29" y="1"/>
                      <a:pt x="26" y="0"/>
                      <a:pt x="24" y="0"/>
                    </a:cubicBezTo>
                    <a:cubicBezTo>
                      <a:pt x="22" y="0"/>
                      <a:pt x="20" y="1"/>
                      <a:pt x="17" y="3"/>
                    </a:cubicBezTo>
                    <a:cubicBezTo>
                      <a:pt x="16" y="4"/>
                      <a:pt x="14" y="5"/>
                      <a:pt x="13" y="6"/>
                    </a:cubicBezTo>
                    <a:cubicBezTo>
                      <a:pt x="12" y="7"/>
                      <a:pt x="11" y="8"/>
                      <a:pt x="10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3"/>
                      <a:pt x="6" y="14"/>
                      <a:pt x="5" y="15"/>
                    </a:cubicBezTo>
                    <a:cubicBezTo>
                      <a:pt x="5" y="15"/>
                      <a:pt x="5" y="15"/>
                      <a:pt x="4" y="16"/>
                    </a:cubicBezTo>
                    <a:cubicBezTo>
                      <a:pt x="2" y="18"/>
                      <a:pt x="0" y="20"/>
                      <a:pt x="0" y="23"/>
                    </a:cubicBezTo>
                    <a:cubicBezTo>
                      <a:pt x="0" y="25"/>
                      <a:pt x="0" y="26"/>
                      <a:pt x="2" y="27"/>
                    </a:cubicBezTo>
                    <a:cubicBezTo>
                      <a:pt x="3" y="28"/>
                      <a:pt x="4" y="28"/>
                      <a:pt x="6" y="28"/>
                    </a:cubicBezTo>
                    <a:cubicBezTo>
                      <a:pt x="9" y="28"/>
                      <a:pt x="12" y="26"/>
                      <a:pt x="13" y="25"/>
                    </a:cubicBezTo>
                    <a:cubicBezTo>
                      <a:pt x="15" y="24"/>
                      <a:pt x="17" y="22"/>
                      <a:pt x="18" y="2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-666181" y="2049701"/>
                <a:ext cx="59531" cy="44410"/>
              </a:xfrm>
              <a:custGeom>
                <a:avLst/>
                <a:gdLst>
                  <a:gd name="T0" fmla="*/ 26 w 31"/>
                  <a:gd name="T1" fmla="*/ 0 h 25"/>
                  <a:gd name="T2" fmla="*/ 16 w 31"/>
                  <a:gd name="T3" fmla="*/ 3 h 25"/>
                  <a:gd name="T4" fmla="*/ 14 w 31"/>
                  <a:gd name="T5" fmla="*/ 4 h 25"/>
                  <a:gd name="T6" fmla="*/ 10 w 31"/>
                  <a:gd name="T7" fmla="*/ 6 h 25"/>
                  <a:gd name="T8" fmla="*/ 8 w 31"/>
                  <a:gd name="T9" fmla="*/ 6 h 25"/>
                  <a:gd name="T10" fmla="*/ 7 w 31"/>
                  <a:gd name="T11" fmla="*/ 6 h 25"/>
                  <a:gd name="T12" fmla="*/ 3 w 31"/>
                  <a:gd name="T13" fmla="*/ 7 h 25"/>
                  <a:gd name="T14" fmla="*/ 1 w 31"/>
                  <a:gd name="T15" fmla="*/ 19 h 25"/>
                  <a:gd name="T16" fmla="*/ 9 w 31"/>
                  <a:gd name="T17" fmla="*/ 25 h 25"/>
                  <a:gd name="T18" fmla="*/ 11 w 31"/>
                  <a:gd name="T19" fmla="*/ 25 h 25"/>
                  <a:gd name="T20" fmla="*/ 15 w 31"/>
                  <a:gd name="T21" fmla="*/ 19 h 25"/>
                  <a:gd name="T22" fmla="*/ 16 w 31"/>
                  <a:gd name="T23" fmla="*/ 18 h 25"/>
                  <a:gd name="T24" fmla="*/ 18 w 31"/>
                  <a:gd name="T25" fmla="*/ 17 h 25"/>
                  <a:gd name="T26" fmla="*/ 21 w 31"/>
                  <a:gd name="T27" fmla="*/ 15 h 25"/>
                  <a:gd name="T28" fmla="*/ 23 w 31"/>
                  <a:gd name="T29" fmla="*/ 12 h 25"/>
                  <a:gd name="T30" fmla="*/ 23 w 31"/>
                  <a:gd name="T31" fmla="*/ 11 h 25"/>
                  <a:gd name="T32" fmla="*/ 24 w 31"/>
                  <a:gd name="T33" fmla="*/ 11 h 25"/>
                  <a:gd name="T34" fmla="*/ 25 w 31"/>
                  <a:gd name="T35" fmla="*/ 10 h 25"/>
                  <a:gd name="T36" fmla="*/ 31 w 31"/>
                  <a:gd name="T37" fmla="*/ 5 h 25"/>
                  <a:gd name="T38" fmla="*/ 29 w 31"/>
                  <a:gd name="T39" fmla="*/ 1 h 25"/>
                  <a:gd name="T40" fmla="*/ 26 w 31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5">
                    <a:moveTo>
                      <a:pt x="26" y="0"/>
                    </a:moveTo>
                    <a:cubicBezTo>
                      <a:pt x="23" y="0"/>
                      <a:pt x="19" y="1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3" y="5"/>
                      <a:pt x="11" y="5"/>
                      <a:pt x="10" y="6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6" y="6"/>
                      <a:pt x="4" y="6"/>
                      <a:pt x="3" y="7"/>
                    </a:cubicBezTo>
                    <a:cubicBezTo>
                      <a:pt x="0" y="9"/>
                      <a:pt x="0" y="17"/>
                      <a:pt x="1" y="19"/>
                    </a:cubicBezTo>
                    <a:cubicBezTo>
                      <a:pt x="2" y="23"/>
                      <a:pt x="5" y="25"/>
                      <a:pt x="9" y="25"/>
                    </a:cubicBezTo>
                    <a:cubicBezTo>
                      <a:pt x="10" y="25"/>
                      <a:pt x="11" y="25"/>
                      <a:pt x="11" y="25"/>
                    </a:cubicBezTo>
                    <a:cubicBezTo>
                      <a:pt x="14" y="24"/>
                      <a:pt x="15" y="21"/>
                      <a:pt x="15" y="19"/>
                    </a:cubicBezTo>
                    <a:cubicBezTo>
                      <a:pt x="15" y="19"/>
                      <a:pt x="16" y="18"/>
                      <a:pt x="16" y="18"/>
                    </a:cubicBezTo>
                    <a:cubicBezTo>
                      <a:pt x="16" y="18"/>
                      <a:pt x="17" y="17"/>
                      <a:pt x="18" y="17"/>
                    </a:cubicBezTo>
                    <a:cubicBezTo>
                      <a:pt x="19" y="17"/>
                      <a:pt x="20" y="16"/>
                      <a:pt x="21" y="15"/>
                    </a:cubicBezTo>
                    <a:cubicBezTo>
                      <a:pt x="22" y="14"/>
                      <a:pt x="23" y="13"/>
                      <a:pt x="23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4" y="11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7" y="9"/>
                      <a:pt x="31" y="8"/>
                      <a:pt x="31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7" y="0"/>
                      <a:pt x="26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-526730" y="2201309"/>
                <a:ext cx="41590" cy="53599"/>
              </a:xfrm>
              <a:custGeom>
                <a:avLst/>
                <a:gdLst>
                  <a:gd name="T0" fmla="*/ 4 w 22"/>
                  <a:gd name="T1" fmla="*/ 29 h 30"/>
                  <a:gd name="T2" fmla="*/ 6 w 22"/>
                  <a:gd name="T3" fmla="*/ 30 h 30"/>
                  <a:gd name="T4" fmla="*/ 11 w 22"/>
                  <a:gd name="T5" fmla="*/ 25 h 30"/>
                  <a:gd name="T6" fmla="*/ 11 w 22"/>
                  <a:gd name="T7" fmla="*/ 24 h 30"/>
                  <a:gd name="T8" fmla="*/ 13 w 22"/>
                  <a:gd name="T9" fmla="*/ 22 h 30"/>
                  <a:gd name="T10" fmla="*/ 15 w 22"/>
                  <a:gd name="T11" fmla="*/ 20 h 30"/>
                  <a:gd name="T12" fmla="*/ 16 w 22"/>
                  <a:gd name="T13" fmla="*/ 17 h 30"/>
                  <a:gd name="T14" fmla="*/ 17 w 22"/>
                  <a:gd name="T15" fmla="*/ 16 h 30"/>
                  <a:gd name="T16" fmla="*/ 18 w 22"/>
                  <a:gd name="T17" fmla="*/ 14 h 30"/>
                  <a:gd name="T18" fmla="*/ 22 w 22"/>
                  <a:gd name="T19" fmla="*/ 7 h 30"/>
                  <a:gd name="T20" fmla="*/ 21 w 22"/>
                  <a:gd name="T21" fmla="*/ 2 h 30"/>
                  <a:gd name="T22" fmla="*/ 17 w 22"/>
                  <a:gd name="T23" fmla="*/ 0 h 30"/>
                  <a:gd name="T24" fmla="*/ 14 w 22"/>
                  <a:gd name="T25" fmla="*/ 0 h 30"/>
                  <a:gd name="T26" fmla="*/ 0 w 22"/>
                  <a:gd name="T27" fmla="*/ 23 h 30"/>
                  <a:gd name="T28" fmla="*/ 4 w 22"/>
                  <a:gd name="T29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0">
                    <a:moveTo>
                      <a:pt x="4" y="29"/>
                    </a:moveTo>
                    <a:cubicBezTo>
                      <a:pt x="5" y="30"/>
                      <a:pt x="5" y="30"/>
                      <a:pt x="6" y="30"/>
                    </a:cubicBezTo>
                    <a:cubicBezTo>
                      <a:pt x="9" y="30"/>
                      <a:pt x="10" y="26"/>
                      <a:pt x="11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2" y="23"/>
                      <a:pt x="12" y="23"/>
                      <a:pt x="13" y="22"/>
                    </a:cubicBezTo>
                    <a:cubicBezTo>
                      <a:pt x="13" y="22"/>
                      <a:pt x="14" y="21"/>
                      <a:pt x="15" y="20"/>
                    </a:cubicBezTo>
                    <a:cubicBezTo>
                      <a:pt x="16" y="19"/>
                      <a:pt x="16" y="18"/>
                      <a:pt x="16" y="17"/>
                    </a:cubicBezTo>
                    <a:cubicBezTo>
                      <a:pt x="16" y="17"/>
                      <a:pt x="17" y="16"/>
                      <a:pt x="17" y="16"/>
                    </a:cubicBezTo>
                    <a:cubicBezTo>
                      <a:pt x="17" y="15"/>
                      <a:pt x="18" y="14"/>
                      <a:pt x="18" y="14"/>
                    </a:cubicBezTo>
                    <a:cubicBezTo>
                      <a:pt x="20" y="12"/>
                      <a:pt x="21" y="9"/>
                      <a:pt x="22" y="7"/>
                    </a:cubicBezTo>
                    <a:cubicBezTo>
                      <a:pt x="22" y="4"/>
                      <a:pt x="22" y="2"/>
                      <a:pt x="21" y="2"/>
                    </a:cubicBezTo>
                    <a:cubicBezTo>
                      <a:pt x="20" y="0"/>
                      <a:pt x="19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9" y="2"/>
                      <a:pt x="0" y="16"/>
                      <a:pt x="0" y="23"/>
                    </a:cubicBezTo>
                    <a:cubicBezTo>
                      <a:pt x="0" y="26"/>
                      <a:pt x="2" y="28"/>
                      <a:pt x="4" y="2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-580553" y="2178338"/>
                <a:ext cx="192458" cy="226646"/>
              </a:xfrm>
              <a:custGeom>
                <a:avLst/>
                <a:gdLst>
                  <a:gd name="T0" fmla="*/ 93 w 101"/>
                  <a:gd name="T1" fmla="*/ 28 h 127"/>
                  <a:gd name="T2" fmla="*/ 98 w 101"/>
                  <a:gd name="T3" fmla="*/ 11 h 127"/>
                  <a:gd name="T4" fmla="*/ 97 w 101"/>
                  <a:gd name="T5" fmla="*/ 9 h 127"/>
                  <a:gd name="T6" fmla="*/ 95 w 101"/>
                  <a:gd name="T7" fmla="*/ 0 h 127"/>
                  <a:gd name="T8" fmla="*/ 90 w 101"/>
                  <a:gd name="T9" fmla="*/ 3 h 127"/>
                  <a:gd name="T10" fmla="*/ 89 w 101"/>
                  <a:gd name="T11" fmla="*/ 4 h 127"/>
                  <a:gd name="T12" fmla="*/ 85 w 101"/>
                  <a:gd name="T13" fmla="*/ 13 h 127"/>
                  <a:gd name="T14" fmla="*/ 79 w 101"/>
                  <a:gd name="T15" fmla="*/ 18 h 127"/>
                  <a:gd name="T16" fmla="*/ 68 w 101"/>
                  <a:gd name="T17" fmla="*/ 30 h 127"/>
                  <a:gd name="T18" fmla="*/ 63 w 101"/>
                  <a:gd name="T19" fmla="*/ 36 h 127"/>
                  <a:gd name="T20" fmla="*/ 63 w 101"/>
                  <a:gd name="T21" fmla="*/ 48 h 127"/>
                  <a:gd name="T22" fmla="*/ 51 w 101"/>
                  <a:gd name="T23" fmla="*/ 58 h 127"/>
                  <a:gd name="T24" fmla="*/ 50 w 101"/>
                  <a:gd name="T25" fmla="*/ 53 h 127"/>
                  <a:gd name="T26" fmla="*/ 48 w 101"/>
                  <a:gd name="T27" fmla="*/ 51 h 127"/>
                  <a:gd name="T28" fmla="*/ 40 w 101"/>
                  <a:gd name="T29" fmla="*/ 55 h 127"/>
                  <a:gd name="T30" fmla="*/ 35 w 101"/>
                  <a:gd name="T31" fmla="*/ 58 h 127"/>
                  <a:gd name="T32" fmla="*/ 27 w 101"/>
                  <a:gd name="T33" fmla="*/ 63 h 127"/>
                  <a:gd name="T34" fmla="*/ 18 w 101"/>
                  <a:gd name="T35" fmla="*/ 63 h 127"/>
                  <a:gd name="T36" fmla="*/ 15 w 101"/>
                  <a:gd name="T37" fmla="*/ 65 h 127"/>
                  <a:gd name="T38" fmla="*/ 8 w 101"/>
                  <a:gd name="T39" fmla="*/ 78 h 127"/>
                  <a:gd name="T40" fmla="*/ 4 w 101"/>
                  <a:gd name="T41" fmla="*/ 90 h 127"/>
                  <a:gd name="T42" fmla="*/ 6 w 101"/>
                  <a:gd name="T43" fmla="*/ 107 h 127"/>
                  <a:gd name="T44" fmla="*/ 19 w 101"/>
                  <a:gd name="T45" fmla="*/ 94 h 127"/>
                  <a:gd name="T46" fmla="*/ 27 w 101"/>
                  <a:gd name="T47" fmla="*/ 84 h 127"/>
                  <a:gd name="T48" fmla="*/ 26 w 101"/>
                  <a:gd name="T49" fmla="*/ 88 h 127"/>
                  <a:gd name="T50" fmla="*/ 27 w 101"/>
                  <a:gd name="T51" fmla="*/ 102 h 127"/>
                  <a:gd name="T52" fmla="*/ 24 w 101"/>
                  <a:gd name="T53" fmla="*/ 111 h 127"/>
                  <a:gd name="T54" fmla="*/ 26 w 101"/>
                  <a:gd name="T55" fmla="*/ 126 h 127"/>
                  <a:gd name="T56" fmla="*/ 39 w 101"/>
                  <a:gd name="T57" fmla="*/ 119 h 127"/>
                  <a:gd name="T58" fmla="*/ 57 w 101"/>
                  <a:gd name="T59" fmla="*/ 105 h 127"/>
                  <a:gd name="T60" fmla="*/ 56 w 101"/>
                  <a:gd name="T61" fmla="*/ 85 h 127"/>
                  <a:gd name="T62" fmla="*/ 61 w 101"/>
                  <a:gd name="T63" fmla="*/ 86 h 127"/>
                  <a:gd name="T64" fmla="*/ 68 w 101"/>
                  <a:gd name="T65" fmla="*/ 75 h 127"/>
                  <a:gd name="T66" fmla="*/ 73 w 101"/>
                  <a:gd name="T67" fmla="*/ 66 h 127"/>
                  <a:gd name="T68" fmla="*/ 83 w 101"/>
                  <a:gd name="T69" fmla="*/ 4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1" h="127">
                    <a:moveTo>
                      <a:pt x="85" y="43"/>
                    </a:moveTo>
                    <a:cubicBezTo>
                      <a:pt x="87" y="38"/>
                      <a:pt x="90" y="33"/>
                      <a:pt x="93" y="28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101" y="16"/>
                      <a:pt x="98" y="11"/>
                    </a:cubicBezTo>
                    <a:cubicBezTo>
                      <a:pt x="98" y="11"/>
                      <a:pt x="97" y="10"/>
                      <a:pt x="97" y="10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100" y="6"/>
                      <a:pt x="99" y="4"/>
                      <a:pt x="98" y="3"/>
                    </a:cubicBezTo>
                    <a:cubicBezTo>
                      <a:pt x="97" y="0"/>
                      <a:pt x="95" y="0"/>
                      <a:pt x="95" y="0"/>
                    </a:cubicBezTo>
                    <a:cubicBezTo>
                      <a:pt x="93" y="0"/>
                      <a:pt x="91" y="1"/>
                      <a:pt x="91" y="3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6"/>
                      <a:pt x="88" y="8"/>
                      <a:pt x="89" y="10"/>
                    </a:cubicBezTo>
                    <a:cubicBezTo>
                      <a:pt x="88" y="11"/>
                      <a:pt x="86" y="12"/>
                      <a:pt x="85" y="13"/>
                    </a:cubicBezTo>
                    <a:cubicBezTo>
                      <a:pt x="85" y="14"/>
                      <a:pt x="84" y="14"/>
                      <a:pt x="84" y="14"/>
                    </a:cubicBezTo>
                    <a:cubicBezTo>
                      <a:pt x="82" y="16"/>
                      <a:pt x="81" y="17"/>
                      <a:pt x="79" y="18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3" y="22"/>
                      <a:pt x="70" y="26"/>
                      <a:pt x="68" y="30"/>
                    </a:cubicBezTo>
                    <a:cubicBezTo>
                      <a:pt x="66" y="31"/>
                      <a:pt x="65" y="33"/>
                      <a:pt x="64" y="35"/>
                    </a:cubicBezTo>
                    <a:cubicBezTo>
                      <a:pt x="64" y="35"/>
                      <a:pt x="63" y="35"/>
                      <a:pt x="63" y="36"/>
                    </a:cubicBezTo>
                    <a:cubicBezTo>
                      <a:pt x="61" y="38"/>
                      <a:pt x="58" y="41"/>
                      <a:pt x="59" y="44"/>
                    </a:cubicBezTo>
                    <a:cubicBezTo>
                      <a:pt x="59" y="45"/>
                      <a:pt x="60" y="48"/>
                      <a:pt x="63" y="48"/>
                    </a:cubicBezTo>
                    <a:cubicBezTo>
                      <a:pt x="62" y="48"/>
                      <a:pt x="60" y="50"/>
                      <a:pt x="60" y="50"/>
                    </a:cubicBezTo>
                    <a:cubicBezTo>
                      <a:pt x="56" y="51"/>
                      <a:pt x="52" y="53"/>
                      <a:pt x="51" y="58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51" y="56"/>
                      <a:pt x="51" y="55"/>
                      <a:pt x="50" y="53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8" y="51"/>
                      <a:pt x="48" y="51"/>
                      <a:pt x="48" y="51"/>
                    </a:cubicBezTo>
                    <a:cubicBezTo>
                      <a:pt x="48" y="51"/>
                      <a:pt x="47" y="51"/>
                      <a:pt x="47" y="51"/>
                    </a:cubicBezTo>
                    <a:cubicBezTo>
                      <a:pt x="43" y="51"/>
                      <a:pt x="41" y="53"/>
                      <a:pt x="40" y="55"/>
                    </a:cubicBezTo>
                    <a:cubicBezTo>
                      <a:pt x="39" y="56"/>
                      <a:pt x="38" y="56"/>
                      <a:pt x="37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32" y="59"/>
                      <a:pt x="29" y="61"/>
                      <a:pt x="28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6" y="61"/>
                      <a:pt x="25" y="61"/>
                      <a:pt x="24" y="61"/>
                    </a:cubicBezTo>
                    <a:cubicBezTo>
                      <a:pt x="21" y="61"/>
                      <a:pt x="20" y="62"/>
                      <a:pt x="18" y="63"/>
                    </a:cubicBezTo>
                    <a:cubicBezTo>
                      <a:pt x="18" y="63"/>
                      <a:pt x="18" y="64"/>
                      <a:pt x="17" y="64"/>
                    </a:cubicBezTo>
                    <a:cubicBezTo>
                      <a:pt x="16" y="64"/>
                      <a:pt x="16" y="65"/>
                      <a:pt x="15" y="65"/>
                    </a:cubicBezTo>
                    <a:cubicBezTo>
                      <a:pt x="13" y="66"/>
                      <a:pt x="11" y="66"/>
                      <a:pt x="9" y="71"/>
                    </a:cubicBezTo>
                    <a:cubicBezTo>
                      <a:pt x="8" y="73"/>
                      <a:pt x="8" y="75"/>
                      <a:pt x="8" y="78"/>
                    </a:cubicBezTo>
                    <a:cubicBezTo>
                      <a:pt x="8" y="79"/>
                      <a:pt x="8" y="80"/>
                      <a:pt x="7" y="82"/>
                    </a:cubicBezTo>
                    <a:cubicBezTo>
                      <a:pt x="7" y="85"/>
                      <a:pt x="6" y="87"/>
                      <a:pt x="4" y="90"/>
                    </a:cubicBezTo>
                    <a:cubicBezTo>
                      <a:pt x="3" y="93"/>
                      <a:pt x="0" y="98"/>
                      <a:pt x="2" y="102"/>
                    </a:cubicBezTo>
                    <a:cubicBezTo>
                      <a:pt x="3" y="106"/>
                      <a:pt x="5" y="107"/>
                      <a:pt x="6" y="107"/>
                    </a:cubicBezTo>
                    <a:cubicBezTo>
                      <a:pt x="8" y="107"/>
                      <a:pt x="10" y="106"/>
                      <a:pt x="12" y="104"/>
                    </a:cubicBezTo>
                    <a:cubicBezTo>
                      <a:pt x="15" y="101"/>
                      <a:pt x="17" y="97"/>
                      <a:pt x="19" y="94"/>
                    </a:cubicBezTo>
                    <a:cubicBezTo>
                      <a:pt x="21" y="91"/>
                      <a:pt x="22" y="89"/>
                      <a:pt x="24" y="87"/>
                    </a:cubicBezTo>
                    <a:cubicBezTo>
                      <a:pt x="25" y="85"/>
                      <a:pt x="26" y="84"/>
                      <a:pt x="27" y="84"/>
                    </a:cubicBezTo>
                    <a:cubicBezTo>
                      <a:pt x="27" y="84"/>
                      <a:pt x="27" y="84"/>
                      <a:pt x="27" y="85"/>
                    </a:cubicBezTo>
                    <a:cubicBezTo>
                      <a:pt x="28" y="85"/>
                      <a:pt x="27" y="86"/>
                      <a:pt x="26" y="88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21" y="93"/>
                      <a:pt x="24" y="98"/>
                      <a:pt x="27" y="102"/>
                    </a:cubicBezTo>
                    <a:cubicBezTo>
                      <a:pt x="28" y="105"/>
                      <a:pt x="28" y="106"/>
                      <a:pt x="25" y="109"/>
                    </a:cubicBezTo>
                    <a:cubicBezTo>
                      <a:pt x="24" y="110"/>
                      <a:pt x="24" y="111"/>
                      <a:pt x="24" y="111"/>
                    </a:cubicBezTo>
                    <a:cubicBezTo>
                      <a:pt x="23" y="113"/>
                      <a:pt x="19" y="117"/>
                      <a:pt x="21" y="122"/>
                    </a:cubicBezTo>
                    <a:cubicBezTo>
                      <a:pt x="21" y="123"/>
                      <a:pt x="22" y="125"/>
                      <a:pt x="26" y="126"/>
                    </a:cubicBezTo>
                    <a:cubicBezTo>
                      <a:pt x="27" y="127"/>
                      <a:pt x="28" y="127"/>
                      <a:pt x="29" y="127"/>
                    </a:cubicBezTo>
                    <a:cubicBezTo>
                      <a:pt x="34" y="127"/>
                      <a:pt x="37" y="122"/>
                      <a:pt x="39" y="119"/>
                    </a:cubicBezTo>
                    <a:cubicBezTo>
                      <a:pt x="41" y="116"/>
                      <a:pt x="43" y="116"/>
                      <a:pt x="47" y="115"/>
                    </a:cubicBezTo>
                    <a:cubicBezTo>
                      <a:pt x="51" y="114"/>
                      <a:pt x="56" y="112"/>
                      <a:pt x="57" y="105"/>
                    </a:cubicBezTo>
                    <a:cubicBezTo>
                      <a:pt x="58" y="100"/>
                      <a:pt x="58" y="95"/>
                      <a:pt x="58" y="90"/>
                    </a:cubicBezTo>
                    <a:cubicBezTo>
                      <a:pt x="57" y="88"/>
                      <a:pt x="57" y="86"/>
                      <a:pt x="56" y="85"/>
                    </a:cubicBezTo>
                    <a:cubicBezTo>
                      <a:pt x="57" y="85"/>
                      <a:pt x="58" y="86"/>
                      <a:pt x="59" y="86"/>
                    </a:cubicBezTo>
                    <a:cubicBezTo>
                      <a:pt x="60" y="86"/>
                      <a:pt x="60" y="86"/>
                      <a:pt x="61" y="86"/>
                    </a:cubicBezTo>
                    <a:cubicBezTo>
                      <a:pt x="66" y="85"/>
                      <a:pt x="67" y="79"/>
                      <a:pt x="68" y="77"/>
                    </a:cubicBezTo>
                    <a:cubicBezTo>
                      <a:pt x="68" y="76"/>
                      <a:pt x="68" y="75"/>
                      <a:pt x="68" y="75"/>
                    </a:cubicBezTo>
                    <a:cubicBezTo>
                      <a:pt x="69" y="73"/>
                      <a:pt x="69" y="71"/>
                      <a:pt x="70" y="69"/>
                    </a:cubicBezTo>
                    <a:cubicBezTo>
                      <a:pt x="71" y="68"/>
                      <a:pt x="72" y="67"/>
                      <a:pt x="73" y="66"/>
                    </a:cubicBezTo>
                    <a:cubicBezTo>
                      <a:pt x="74" y="65"/>
                      <a:pt x="75" y="64"/>
                      <a:pt x="76" y="63"/>
                    </a:cubicBezTo>
                    <a:cubicBezTo>
                      <a:pt x="80" y="58"/>
                      <a:pt x="82" y="53"/>
                      <a:pt x="83" y="48"/>
                    </a:cubicBezTo>
                    <a:cubicBezTo>
                      <a:pt x="84" y="46"/>
                      <a:pt x="84" y="45"/>
                      <a:pt x="85" y="43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-423977" y="2342963"/>
                <a:ext cx="22834" cy="35222"/>
              </a:xfrm>
              <a:custGeom>
                <a:avLst/>
                <a:gdLst>
                  <a:gd name="T0" fmla="*/ 1 w 12"/>
                  <a:gd name="T1" fmla="*/ 15 h 20"/>
                  <a:gd name="T2" fmla="*/ 6 w 12"/>
                  <a:gd name="T3" fmla="*/ 20 h 20"/>
                  <a:gd name="T4" fmla="*/ 6 w 12"/>
                  <a:gd name="T5" fmla="*/ 20 h 20"/>
                  <a:gd name="T6" fmla="*/ 10 w 12"/>
                  <a:gd name="T7" fmla="*/ 15 h 20"/>
                  <a:gd name="T8" fmla="*/ 11 w 12"/>
                  <a:gd name="T9" fmla="*/ 6 h 20"/>
                  <a:gd name="T10" fmla="*/ 11 w 12"/>
                  <a:gd name="T11" fmla="*/ 6 h 20"/>
                  <a:gd name="T12" fmla="*/ 10 w 12"/>
                  <a:gd name="T13" fmla="*/ 1 h 20"/>
                  <a:gd name="T14" fmla="*/ 7 w 12"/>
                  <a:gd name="T15" fmla="*/ 0 h 20"/>
                  <a:gd name="T16" fmla="*/ 6 w 12"/>
                  <a:gd name="T17" fmla="*/ 0 h 20"/>
                  <a:gd name="T18" fmla="*/ 3 w 12"/>
                  <a:gd name="T19" fmla="*/ 2 h 20"/>
                  <a:gd name="T20" fmla="*/ 3 w 12"/>
                  <a:gd name="T21" fmla="*/ 7 h 20"/>
                  <a:gd name="T22" fmla="*/ 1 w 12"/>
                  <a:gd name="T23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20">
                    <a:moveTo>
                      <a:pt x="1" y="15"/>
                    </a:moveTo>
                    <a:cubicBezTo>
                      <a:pt x="2" y="16"/>
                      <a:pt x="3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9" y="20"/>
                      <a:pt x="10" y="17"/>
                      <a:pt x="10" y="15"/>
                    </a:cubicBezTo>
                    <a:cubicBezTo>
                      <a:pt x="11" y="12"/>
                      <a:pt x="11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2" y="2"/>
                      <a:pt x="10" y="1"/>
                    </a:cubicBezTo>
                    <a:cubicBezTo>
                      <a:pt x="10" y="0"/>
                      <a:pt x="9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2"/>
                    </a:cubicBezTo>
                    <a:cubicBezTo>
                      <a:pt x="2" y="3"/>
                      <a:pt x="2" y="5"/>
                      <a:pt x="3" y="7"/>
                    </a:cubicBezTo>
                    <a:cubicBezTo>
                      <a:pt x="1" y="9"/>
                      <a:pt x="0" y="11"/>
                      <a:pt x="1" y="15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8"/>
              <p:cNvSpPr>
                <a:spLocks/>
              </p:cNvSpPr>
              <p:nvPr/>
            </p:nvSpPr>
            <p:spPr bwMode="auto">
              <a:xfrm>
                <a:off x="-344058" y="2349854"/>
                <a:ext cx="79919" cy="119449"/>
              </a:xfrm>
              <a:custGeom>
                <a:avLst/>
                <a:gdLst>
                  <a:gd name="T0" fmla="*/ 28 w 42"/>
                  <a:gd name="T1" fmla="*/ 67 h 67"/>
                  <a:gd name="T2" fmla="*/ 28 w 42"/>
                  <a:gd name="T3" fmla="*/ 67 h 67"/>
                  <a:gd name="T4" fmla="*/ 35 w 42"/>
                  <a:gd name="T5" fmla="*/ 66 h 67"/>
                  <a:gd name="T6" fmla="*/ 39 w 42"/>
                  <a:gd name="T7" fmla="*/ 52 h 67"/>
                  <a:gd name="T8" fmla="*/ 39 w 42"/>
                  <a:gd name="T9" fmla="*/ 51 h 67"/>
                  <a:gd name="T10" fmla="*/ 39 w 42"/>
                  <a:gd name="T11" fmla="*/ 44 h 67"/>
                  <a:gd name="T12" fmla="*/ 40 w 42"/>
                  <a:gd name="T13" fmla="*/ 42 h 67"/>
                  <a:gd name="T14" fmla="*/ 40 w 42"/>
                  <a:gd name="T15" fmla="*/ 33 h 67"/>
                  <a:gd name="T16" fmla="*/ 38 w 42"/>
                  <a:gd name="T17" fmla="*/ 29 h 67"/>
                  <a:gd name="T18" fmla="*/ 35 w 42"/>
                  <a:gd name="T19" fmla="*/ 24 h 67"/>
                  <a:gd name="T20" fmla="*/ 35 w 42"/>
                  <a:gd name="T21" fmla="*/ 20 h 67"/>
                  <a:gd name="T22" fmla="*/ 34 w 42"/>
                  <a:gd name="T23" fmla="*/ 15 h 67"/>
                  <a:gd name="T24" fmla="*/ 26 w 42"/>
                  <a:gd name="T25" fmla="*/ 2 h 67"/>
                  <a:gd name="T26" fmla="*/ 18 w 42"/>
                  <a:gd name="T27" fmla="*/ 0 h 67"/>
                  <a:gd name="T28" fmla="*/ 12 w 42"/>
                  <a:gd name="T29" fmla="*/ 1 h 67"/>
                  <a:gd name="T30" fmla="*/ 10 w 42"/>
                  <a:gd name="T31" fmla="*/ 4 h 67"/>
                  <a:gd name="T32" fmla="*/ 8 w 42"/>
                  <a:gd name="T33" fmla="*/ 6 h 67"/>
                  <a:gd name="T34" fmla="*/ 4 w 42"/>
                  <a:gd name="T35" fmla="*/ 10 h 67"/>
                  <a:gd name="T36" fmla="*/ 3 w 42"/>
                  <a:gd name="T37" fmla="*/ 11 h 67"/>
                  <a:gd name="T38" fmla="*/ 1 w 42"/>
                  <a:gd name="T39" fmla="*/ 15 h 67"/>
                  <a:gd name="T40" fmla="*/ 0 w 42"/>
                  <a:gd name="T41" fmla="*/ 19 h 67"/>
                  <a:gd name="T42" fmla="*/ 1 w 42"/>
                  <a:gd name="T43" fmla="*/ 20 h 67"/>
                  <a:gd name="T44" fmla="*/ 1 w 42"/>
                  <a:gd name="T45" fmla="*/ 22 h 67"/>
                  <a:gd name="T46" fmla="*/ 1 w 42"/>
                  <a:gd name="T47" fmla="*/ 26 h 67"/>
                  <a:gd name="T48" fmla="*/ 3 w 42"/>
                  <a:gd name="T49" fmla="*/ 29 h 67"/>
                  <a:gd name="T50" fmla="*/ 4 w 42"/>
                  <a:gd name="T51" fmla="*/ 30 h 67"/>
                  <a:gd name="T52" fmla="*/ 6 w 42"/>
                  <a:gd name="T53" fmla="*/ 38 h 67"/>
                  <a:gd name="T54" fmla="*/ 5 w 42"/>
                  <a:gd name="T55" fmla="*/ 42 h 67"/>
                  <a:gd name="T56" fmla="*/ 5 w 42"/>
                  <a:gd name="T57" fmla="*/ 50 h 67"/>
                  <a:gd name="T58" fmla="*/ 11 w 42"/>
                  <a:gd name="T59" fmla="*/ 62 h 67"/>
                  <a:gd name="T60" fmla="*/ 22 w 42"/>
                  <a:gd name="T61" fmla="*/ 67 h 67"/>
                  <a:gd name="T62" fmla="*/ 28 w 42"/>
                  <a:gd name="T6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67">
                    <a:moveTo>
                      <a:pt x="28" y="67"/>
                    </a:move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7"/>
                      <a:pt x="33" y="67"/>
                      <a:pt x="35" y="66"/>
                    </a:cubicBezTo>
                    <a:cubicBezTo>
                      <a:pt x="41" y="62"/>
                      <a:pt x="40" y="55"/>
                      <a:pt x="39" y="52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8" y="48"/>
                      <a:pt x="38" y="46"/>
                      <a:pt x="39" y="44"/>
                    </a:cubicBezTo>
                    <a:cubicBezTo>
                      <a:pt x="39" y="43"/>
                      <a:pt x="39" y="43"/>
                      <a:pt x="40" y="42"/>
                    </a:cubicBezTo>
                    <a:cubicBezTo>
                      <a:pt x="41" y="40"/>
                      <a:pt x="42" y="37"/>
                      <a:pt x="40" y="33"/>
                    </a:cubicBezTo>
                    <a:cubicBezTo>
                      <a:pt x="40" y="32"/>
                      <a:pt x="39" y="30"/>
                      <a:pt x="38" y="29"/>
                    </a:cubicBezTo>
                    <a:cubicBezTo>
                      <a:pt x="36" y="28"/>
                      <a:pt x="35" y="26"/>
                      <a:pt x="35" y="24"/>
                    </a:cubicBezTo>
                    <a:cubicBezTo>
                      <a:pt x="35" y="23"/>
                      <a:pt x="35" y="22"/>
                      <a:pt x="35" y="20"/>
                    </a:cubicBezTo>
                    <a:cubicBezTo>
                      <a:pt x="35" y="18"/>
                      <a:pt x="35" y="17"/>
                      <a:pt x="34" y="15"/>
                    </a:cubicBezTo>
                    <a:cubicBezTo>
                      <a:pt x="34" y="10"/>
                      <a:pt x="30" y="5"/>
                      <a:pt x="26" y="2"/>
                    </a:cubicBezTo>
                    <a:cubicBezTo>
                      <a:pt x="24" y="1"/>
                      <a:pt x="20" y="0"/>
                      <a:pt x="18" y="0"/>
                    </a:cubicBezTo>
                    <a:cubicBezTo>
                      <a:pt x="16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10" y="4"/>
                    </a:cubicBezTo>
                    <a:cubicBezTo>
                      <a:pt x="9" y="5"/>
                      <a:pt x="9" y="5"/>
                      <a:pt x="8" y="6"/>
                    </a:cubicBezTo>
                    <a:cubicBezTo>
                      <a:pt x="7" y="7"/>
                      <a:pt x="5" y="8"/>
                      <a:pt x="4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1" y="13"/>
                      <a:pt x="1" y="15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1" y="23"/>
                      <a:pt x="1" y="24"/>
                      <a:pt x="1" y="26"/>
                    </a:cubicBezTo>
                    <a:cubicBezTo>
                      <a:pt x="2" y="27"/>
                      <a:pt x="2" y="28"/>
                      <a:pt x="3" y="29"/>
                    </a:cubicBezTo>
                    <a:cubicBezTo>
                      <a:pt x="3" y="29"/>
                      <a:pt x="3" y="29"/>
                      <a:pt x="4" y="30"/>
                    </a:cubicBezTo>
                    <a:cubicBezTo>
                      <a:pt x="5" y="33"/>
                      <a:pt x="6" y="35"/>
                      <a:pt x="6" y="38"/>
                    </a:cubicBezTo>
                    <a:cubicBezTo>
                      <a:pt x="6" y="39"/>
                      <a:pt x="5" y="41"/>
                      <a:pt x="5" y="42"/>
                    </a:cubicBezTo>
                    <a:cubicBezTo>
                      <a:pt x="5" y="45"/>
                      <a:pt x="4" y="47"/>
                      <a:pt x="5" y="50"/>
                    </a:cubicBezTo>
                    <a:cubicBezTo>
                      <a:pt x="5" y="54"/>
                      <a:pt x="8" y="60"/>
                      <a:pt x="11" y="62"/>
                    </a:cubicBezTo>
                    <a:cubicBezTo>
                      <a:pt x="14" y="65"/>
                      <a:pt x="18" y="66"/>
                      <a:pt x="22" y="67"/>
                    </a:cubicBezTo>
                    <a:cubicBezTo>
                      <a:pt x="24" y="67"/>
                      <a:pt x="26" y="67"/>
                      <a:pt x="28" y="6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-517760" y="1947863"/>
                <a:ext cx="21203" cy="16080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4 h 9"/>
                  <a:gd name="T4" fmla="*/ 1 w 11"/>
                  <a:gd name="T5" fmla="*/ 7 h 9"/>
                  <a:gd name="T6" fmla="*/ 6 w 11"/>
                  <a:gd name="T7" fmla="*/ 9 h 9"/>
                  <a:gd name="T8" fmla="*/ 8 w 11"/>
                  <a:gd name="T9" fmla="*/ 8 h 9"/>
                  <a:gd name="T10" fmla="*/ 10 w 11"/>
                  <a:gd name="T11" fmla="*/ 8 h 9"/>
                  <a:gd name="T12" fmla="*/ 10 w 11"/>
                  <a:gd name="T13" fmla="*/ 7 h 9"/>
                  <a:gd name="T14" fmla="*/ 9 w 11"/>
                  <a:gd name="T15" fmla="*/ 2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3" y="0"/>
                      <a:pt x="1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7" y="9"/>
                      <a:pt x="8" y="9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4"/>
                      <a:pt x="10" y="2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-507974" y="1913407"/>
                <a:ext cx="34251" cy="35988"/>
              </a:xfrm>
              <a:custGeom>
                <a:avLst/>
                <a:gdLst>
                  <a:gd name="T0" fmla="*/ 2 w 18"/>
                  <a:gd name="T1" fmla="*/ 9 h 20"/>
                  <a:gd name="T2" fmla="*/ 5 w 18"/>
                  <a:gd name="T3" fmla="*/ 18 h 20"/>
                  <a:gd name="T4" fmla="*/ 6 w 18"/>
                  <a:gd name="T5" fmla="*/ 18 h 20"/>
                  <a:gd name="T6" fmla="*/ 11 w 18"/>
                  <a:gd name="T7" fmla="*/ 20 h 20"/>
                  <a:gd name="T8" fmla="*/ 15 w 18"/>
                  <a:gd name="T9" fmla="*/ 18 h 20"/>
                  <a:gd name="T10" fmla="*/ 15 w 18"/>
                  <a:gd name="T11" fmla="*/ 15 h 20"/>
                  <a:gd name="T12" fmla="*/ 16 w 18"/>
                  <a:gd name="T13" fmla="*/ 14 h 20"/>
                  <a:gd name="T14" fmla="*/ 16 w 18"/>
                  <a:gd name="T15" fmla="*/ 13 h 20"/>
                  <a:gd name="T16" fmla="*/ 17 w 18"/>
                  <a:gd name="T17" fmla="*/ 11 h 20"/>
                  <a:gd name="T18" fmla="*/ 17 w 18"/>
                  <a:gd name="T19" fmla="*/ 2 h 20"/>
                  <a:gd name="T20" fmla="*/ 16 w 18"/>
                  <a:gd name="T21" fmla="*/ 0 h 20"/>
                  <a:gd name="T22" fmla="*/ 14 w 18"/>
                  <a:gd name="T23" fmla="*/ 0 h 20"/>
                  <a:gd name="T24" fmla="*/ 14 w 18"/>
                  <a:gd name="T25" fmla="*/ 0 h 20"/>
                  <a:gd name="T26" fmla="*/ 12 w 18"/>
                  <a:gd name="T27" fmla="*/ 0 h 20"/>
                  <a:gd name="T28" fmla="*/ 9 w 18"/>
                  <a:gd name="T29" fmla="*/ 1 h 20"/>
                  <a:gd name="T30" fmla="*/ 7 w 18"/>
                  <a:gd name="T31" fmla="*/ 5 h 20"/>
                  <a:gd name="T32" fmla="*/ 7 w 18"/>
                  <a:gd name="T33" fmla="*/ 6 h 20"/>
                  <a:gd name="T34" fmla="*/ 6 w 18"/>
                  <a:gd name="T35" fmla="*/ 6 h 20"/>
                  <a:gd name="T36" fmla="*/ 2 w 18"/>
                  <a:gd name="T37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2" y="9"/>
                    </a:moveTo>
                    <a:cubicBezTo>
                      <a:pt x="0" y="12"/>
                      <a:pt x="3" y="16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9" y="20"/>
                      <a:pt x="11" y="20"/>
                    </a:cubicBezTo>
                    <a:cubicBezTo>
                      <a:pt x="12" y="20"/>
                      <a:pt x="14" y="19"/>
                      <a:pt x="15" y="18"/>
                    </a:cubicBezTo>
                    <a:cubicBezTo>
                      <a:pt x="15" y="17"/>
                      <a:pt x="15" y="16"/>
                      <a:pt x="15" y="15"/>
                    </a:cubicBezTo>
                    <a:cubicBezTo>
                      <a:pt x="15" y="15"/>
                      <a:pt x="15" y="14"/>
                      <a:pt x="16" y="14"/>
                    </a:cubicBezTo>
                    <a:cubicBezTo>
                      <a:pt x="16" y="14"/>
                      <a:pt x="16" y="13"/>
                      <a:pt x="16" y="13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8" y="7"/>
                      <a:pt x="18" y="5"/>
                      <a:pt x="17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1"/>
                    </a:cubicBezTo>
                    <a:cubicBezTo>
                      <a:pt x="7" y="2"/>
                      <a:pt x="7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5" y="6"/>
                      <a:pt x="3" y="7"/>
                      <a:pt x="2" y="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-549564" y="1874356"/>
                <a:ext cx="48930" cy="52067"/>
              </a:xfrm>
              <a:custGeom>
                <a:avLst/>
                <a:gdLst>
                  <a:gd name="T0" fmla="*/ 22 w 26"/>
                  <a:gd name="T1" fmla="*/ 7 h 29"/>
                  <a:gd name="T2" fmla="*/ 18 w 26"/>
                  <a:gd name="T3" fmla="*/ 1 h 29"/>
                  <a:gd name="T4" fmla="*/ 13 w 26"/>
                  <a:gd name="T5" fmla="*/ 0 h 29"/>
                  <a:gd name="T6" fmla="*/ 7 w 26"/>
                  <a:gd name="T7" fmla="*/ 2 h 29"/>
                  <a:gd name="T8" fmla="*/ 0 w 26"/>
                  <a:gd name="T9" fmla="*/ 10 h 29"/>
                  <a:gd name="T10" fmla="*/ 5 w 26"/>
                  <a:gd name="T11" fmla="*/ 18 h 29"/>
                  <a:gd name="T12" fmla="*/ 7 w 26"/>
                  <a:gd name="T13" fmla="*/ 19 h 29"/>
                  <a:gd name="T14" fmla="*/ 7 w 26"/>
                  <a:gd name="T15" fmla="*/ 19 h 29"/>
                  <a:gd name="T16" fmla="*/ 8 w 26"/>
                  <a:gd name="T17" fmla="*/ 21 h 29"/>
                  <a:gd name="T18" fmla="*/ 9 w 26"/>
                  <a:gd name="T19" fmla="*/ 23 h 29"/>
                  <a:gd name="T20" fmla="*/ 9 w 26"/>
                  <a:gd name="T21" fmla="*/ 23 h 29"/>
                  <a:gd name="T22" fmla="*/ 10 w 26"/>
                  <a:gd name="T23" fmla="*/ 25 h 29"/>
                  <a:gd name="T24" fmla="*/ 15 w 26"/>
                  <a:gd name="T25" fmla="*/ 29 h 29"/>
                  <a:gd name="T26" fmla="*/ 18 w 26"/>
                  <a:gd name="T27" fmla="*/ 27 h 29"/>
                  <a:gd name="T28" fmla="*/ 24 w 26"/>
                  <a:gd name="T29" fmla="*/ 20 h 29"/>
                  <a:gd name="T30" fmla="*/ 23 w 26"/>
                  <a:gd name="T31" fmla="*/ 9 h 29"/>
                  <a:gd name="T32" fmla="*/ 22 w 26"/>
                  <a:gd name="T33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29">
                    <a:moveTo>
                      <a:pt x="22" y="7"/>
                    </a:moveTo>
                    <a:cubicBezTo>
                      <a:pt x="21" y="5"/>
                      <a:pt x="20" y="3"/>
                      <a:pt x="18" y="1"/>
                    </a:cubicBezTo>
                    <a:cubicBezTo>
                      <a:pt x="17" y="0"/>
                      <a:pt x="15" y="0"/>
                      <a:pt x="13" y="0"/>
                    </a:cubicBezTo>
                    <a:cubicBezTo>
                      <a:pt x="11" y="0"/>
                      <a:pt x="9" y="1"/>
                      <a:pt x="7" y="2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0" y="13"/>
                      <a:pt x="2" y="16"/>
                      <a:pt x="5" y="18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1"/>
                      <a:pt x="8" y="21"/>
                    </a:cubicBezTo>
                    <a:cubicBezTo>
                      <a:pt x="8" y="22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2" y="29"/>
                      <a:pt x="15" y="29"/>
                    </a:cubicBezTo>
                    <a:cubicBezTo>
                      <a:pt x="17" y="29"/>
                      <a:pt x="18" y="28"/>
                      <a:pt x="18" y="27"/>
                    </a:cubicBezTo>
                    <a:cubicBezTo>
                      <a:pt x="21" y="25"/>
                      <a:pt x="23" y="23"/>
                      <a:pt x="24" y="20"/>
                    </a:cubicBezTo>
                    <a:cubicBezTo>
                      <a:pt x="26" y="15"/>
                      <a:pt x="25" y="13"/>
                      <a:pt x="23" y="9"/>
                    </a:cubicBezTo>
                    <a:cubicBezTo>
                      <a:pt x="22" y="8"/>
                      <a:pt x="22" y="8"/>
                      <a:pt x="22" y="7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auto">
              <a:xfrm>
                <a:off x="-582184" y="1867465"/>
                <a:ext cx="32620" cy="19142"/>
              </a:xfrm>
              <a:custGeom>
                <a:avLst/>
                <a:gdLst>
                  <a:gd name="T0" fmla="*/ 10 w 17"/>
                  <a:gd name="T1" fmla="*/ 11 h 11"/>
                  <a:gd name="T2" fmla="*/ 11 w 17"/>
                  <a:gd name="T3" fmla="*/ 10 h 11"/>
                  <a:gd name="T4" fmla="*/ 12 w 17"/>
                  <a:gd name="T5" fmla="*/ 8 h 11"/>
                  <a:gd name="T6" fmla="*/ 15 w 17"/>
                  <a:gd name="T7" fmla="*/ 7 h 11"/>
                  <a:gd name="T8" fmla="*/ 16 w 17"/>
                  <a:gd name="T9" fmla="*/ 3 h 11"/>
                  <a:gd name="T10" fmla="*/ 11 w 17"/>
                  <a:gd name="T11" fmla="*/ 0 h 11"/>
                  <a:gd name="T12" fmla="*/ 10 w 17"/>
                  <a:gd name="T13" fmla="*/ 0 h 11"/>
                  <a:gd name="T14" fmla="*/ 4 w 17"/>
                  <a:gd name="T15" fmla="*/ 2 h 11"/>
                  <a:gd name="T16" fmla="*/ 1 w 17"/>
                  <a:gd name="T17" fmla="*/ 6 h 11"/>
                  <a:gd name="T18" fmla="*/ 9 w 17"/>
                  <a:gd name="T19" fmla="*/ 11 h 11"/>
                  <a:gd name="T20" fmla="*/ 10 w 17"/>
                  <a:gd name="T2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0" y="11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8"/>
                      <a:pt x="14" y="8"/>
                      <a:pt x="15" y="7"/>
                    </a:cubicBezTo>
                    <a:cubicBezTo>
                      <a:pt x="17" y="5"/>
                      <a:pt x="16" y="3"/>
                      <a:pt x="16" y="3"/>
                    </a:cubicBezTo>
                    <a:cubicBezTo>
                      <a:pt x="15" y="0"/>
                      <a:pt x="12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6" y="1"/>
                      <a:pt x="4" y="2"/>
                    </a:cubicBezTo>
                    <a:cubicBezTo>
                      <a:pt x="3" y="2"/>
                      <a:pt x="0" y="3"/>
                      <a:pt x="1" y="6"/>
                    </a:cubicBezTo>
                    <a:cubicBezTo>
                      <a:pt x="1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10" y="1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-456597" y="1697480"/>
                <a:ext cx="18756" cy="22971"/>
              </a:xfrm>
              <a:custGeom>
                <a:avLst/>
                <a:gdLst>
                  <a:gd name="T0" fmla="*/ 4 w 10"/>
                  <a:gd name="T1" fmla="*/ 13 h 13"/>
                  <a:gd name="T2" fmla="*/ 5 w 10"/>
                  <a:gd name="T3" fmla="*/ 12 h 13"/>
                  <a:gd name="T4" fmla="*/ 8 w 10"/>
                  <a:gd name="T5" fmla="*/ 8 h 13"/>
                  <a:gd name="T6" fmla="*/ 8 w 10"/>
                  <a:gd name="T7" fmla="*/ 8 h 13"/>
                  <a:gd name="T8" fmla="*/ 9 w 10"/>
                  <a:gd name="T9" fmla="*/ 1 h 13"/>
                  <a:gd name="T10" fmla="*/ 8 w 10"/>
                  <a:gd name="T11" fmla="*/ 0 h 13"/>
                  <a:gd name="T12" fmla="*/ 6 w 10"/>
                  <a:gd name="T13" fmla="*/ 0 h 13"/>
                  <a:gd name="T14" fmla="*/ 3 w 10"/>
                  <a:gd name="T15" fmla="*/ 2 h 13"/>
                  <a:gd name="T16" fmla="*/ 2 w 10"/>
                  <a:gd name="T17" fmla="*/ 11 h 13"/>
                  <a:gd name="T18" fmla="*/ 4 w 10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4" y="13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7" y="11"/>
                      <a:pt x="8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3"/>
                      <a:pt x="9" y="2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3"/>
                      <a:pt x="0" y="8"/>
                      <a:pt x="2" y="11"/>
                    </a:cubicBezTo>
                    <a:lnTo>
                      <a:pt x="4" y="13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4"/>
              <p:cNvSpPr>
                <a:spLocks/>
              </p:cNvSpPr>
              <p:nvPr/>
            </p:nvSpPr>
            <p:spPr bwMode="auto">
              <a:xfrm>
                <a:off x="-557719" y="2068843"/>
                <a:ext cx="15494" cy="14548"/>
              </a:xfrm>
              <a:custGeom>
                <a:avLst/>
                <a:gdLst>
                  <a:gd name="T0" fmla="*/ 4 w 8"/>
                  <a:gd name="T1" fmla="*/ 0 h 8"/>
                  <a:gd name="T2" fmla="*/ 1 w 8"/>
                  <a:gd name="T3" fmla="*/ 1 h 8"/>
                  <a:gd name="T4" fmla="*/ 0 w 8"/>
                  <a:gd name="T5" fmla="*/ 4 h 8"/>
                  <a:gd name="T6" fmla="*/ 4 w 8"/>
                  <a:gd name="T7" fmla="*/ 8 h 8"/>
                  <a:gd name="T8" fmla="*/ 7 w 8"/>
                  <a:gd name="T9" fmla="*/ 6 h 8"/>
                  <a:gd name="T10" fmla="*/ 7 w 8"/>
                  <a:gd name="T11" fmla="*/ 2 h 8"/>
                  <a:gd name="T12" fmla="*/ 4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5" y="8"/>
                      <a:pt x="7" y="7"/>
                      <a:pt x="7" y="6"/>
                    </a:cubicBezTo>
                    <a:cubicBezTo>
                      <a:pt x="8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5"/>
              <p:cNvSpPr>
                <a:spLocks/>
              </p:cNvSpPr>
              <p:nvPr/>
            </p:nvSpPr>
            <p:spPr bwMode="auto">
              <a:xfrm>
                <a:off x="-791768" y="1934846"/>
                <a:ext cx="17125" cy="13017"/>
              </a:xfrm>
              <a:custGeom>
                <a:avLst/>
                <a:gdLst>
                  <a:gd name="T0" fmla="*/ 6 w 9"/>
                  <a:gd name="T1" fmla="*/ 0 h 7"/>
                  <a:gd name="T2" fmla="*/ 5 w 9"/>
                  <a:gd name="T3" fmla="*/ 0 h 7"/>
                  <a:gd name="T4" fmla="*/ 2 w 9"/>
                  <a:gd name="T5" fmla="*/ 2 h 7"/>
                  <a:gd name="T6" fmla="*/ 0 w 9"/>
                  <a:gd name="T7" fmla="*/ 5 h 7"/>
                  <a:gd name="T8" fmla="*/ 3 w 9"/>
                  <a:gd name="T9" fmla="*/ 6 h 7"/>
                  <a:gd name="T10" fmla="*/ 5 w 9"/>
                  <a:gd name="T11" fmla="*/ 7 h 7"/>
                  <a:gd name="T12" fmla="*/ 8 w 9"/>
                  <a:gd name="T13" fmla="*/ 5 h 7"/>
                  <a:gd name="T14" fmla="*/ 9 w 9"/>
                  <a:gd name="T15" fmla="*/ 2 h 7"/>
                  <a:gd name="T16" fmla="*/ 9 w 9"/>
                  <a:gd name="T17" fmla="*/ 0 h 7"/>
                  <a:gd name="T18" fmla="*/ 6 w 9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6"/>
                      <a:pt x="8" y="5"/>
                    </a:cubicBezTo>
                    <a:cubicBezTo>
                      <a:pt x="9" y="5"/>
                      <a:pt x="9" y="4"/>
                      <a:pt x="9" y="2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6" name="Freeform 26"/>
              <p:cNvSpPr>
                <a:spLocks/>
              </p:cNvSpPr>
              <p:nvPr/>
            </p:nvSpPr>
            <p:spPr bwMode="auto">
              <a:xfrm>
                <a:off x="-781982" y="1867465"/>
                <a:ext cx="53007" cy="71210"/>
              </a:xfrm>
              <a:custGeom>
                <a:avLst/>
                <a:gdLst>
                  <a:gd name="T0" fmla="*/ 25 w 28"/>
                  <a:gd name="T1" fmla="*/ 12 h 40"/>
                  <a:gd name="T2" fmla="*/ 23 w 28"/>
                  <a:gd name="T3" fmla="*/ 9 h 40"/>
                  <a:gd name="T4" fmla="*/ 21 w 28"/>
                  <a:gd name="T5" fmla="*/ 7 h 40"/>
                  <a:gd name="T6" fmla="*/ 21 w 28"/>
                  <a:gd name="T7" fmla="*/ 6 h 40"/>
                  <a:gd name="T8" fmla="*/ 14 w 28"/>
                  <a:gd name="T9" fmla="*/ 0 h 40"/>
                  <a:gd name="T10" fmla="*/ 13 w 28"/>
                  <a:gd name="T11" fmla="*/ 0 h 40"/>
                  <a:gd name="T12" fmla="*/ 9 w 28"/>
                  <a:gd name="T13" fmla="*/ 4 h 40"/>
                  <a:gd name="T14" fmla="*/ 9 w 28"/>
                  <a:gd name="T15" fmla="*/ 5 h 40"/>
                  <a:gd name="T16" fmla="*/ 8 w 28"/>
                  <a:gd name="T17" fmla="*/ 6 h 40"/>
                  <a:gd name="T18" fmla="*/ 7 w 28"/>
                  <a:gd name="T19" fmla="*/ 10 h 40"/>
                  <a:gd name="T20" fmla="*/ 7 w 28"/>
                  <a:gd name="T21" fmla="*/ 12 h 40"/>
                  <a:gd name="T22" fmla="*/ 7 w 28"/>
                  <a:gd name="T23" fmla="*/ 13 h 40"/>
                  <a:gd name="T24" fmla="*/ 6 w 28"/>
                  <a:gd name="T25" fmla="*/ 14 h 40"/>
                  <a:gd name="T26" fmla="*/ 5 w 28"/>
                  <a:gd name="T27" fmla="*/ 16 h 40"/>
                  <a:gd name="T28" fmla="*/ 2 w 28"/>
                  <a:gd name="T29" fmla="*/ 21 h 40"/>
                  <a:gd name="T30" fmla="*/ 2 w 28"/>
                  <a:gd name="T31" fmla="*/ 24 h 40"/>
                  <a:gd name="T32" fmla="*/ 2 w 28"/>
                  <a:gd name="T33" fmla="*/ 24 h 40"/>
                  <a:gd name="T34" fmla="*/ 1 w 28"/>
                  <a:gd name="T35" fmla="*/ 25 h 40"/>
                  <a:gd name="T36" fmla="*/ 1 w 28"/>
                  <a:gd name="T37" fmla="*/ 29 h 40"/>
                  <a:gd name="T38" fmla="*/ 3 w 28"/>
                  <a:gd name="T39" fmla="*/ 32 h 40"/>
                  <a:gd name="T40" fmla="*/ 3 w 28"/>
                  <a:gd name="T41" fmla="*/ 33 h 40"/>
                  <a:gd name="T42" fmla="*/ 5 w 28"/>
                  <a:gd name="T43" fmla="*/ 34 h 40"/>
                  <a:gd name="T44" fmla="*/ 4 w 28"/>
                  <a:gd name="T45" fmla="*/ 37 h 40"/>
                  <a:gd name="T46" fmla="*/ 6 w 28"/>
                  <a:gd name="T47" fmla="*/ 39 h 40"/>
                  <a:gd name="T48" fmla="*/ 8 w 28"/>
                  <a:gd name="T49" fmla="*/ 40 h 40"/>
                  <a:gd name="T50" fmla="*/ 12 w 28"/>
                  <a:gd name="T51" fmla="*/ 38 h 40"/>
                  <a:gd name="T52" fmla="*/ 13 w 28"/>
                  <a:gd name="T53" fmla="*/ 34 h 40"/>
                  <a:gd name="T54" fmla="*/ 10 w 28"/>
                  <a:gd name="T55" fmla="*/ 32 h 40"/>
                  <a:gd name="T56" fmla="*/ 11 w 28"/>
                  <a:gd name="T57" fmla="*/ 30 h 40"/>
                  <a:gd name="T58" fmla="*/ 11 w 28"/>
                  <a:gd name="T59" fmla="*/ 30 h 40"/>
                  <a:gd name="T60" fmla="*/ 12 w 28"/>
                  <a:gd name="T61" fmla="*/ 28 h 40"/>
                  <a:gd name="T62" fmla="*/ 14 w 28"/>
                  <a:gd name="T63" fmla="*/ 26 h 40"/>
                  <a:gd name="T64" fmla="*/ 15 w 28"/>
                  <a:gd name="T65" fmla="*/ 26 h 40"/>
                  <a:gd name="T66" fmla="*/ 17 w 28"/>
                  <a:gd name="T67" fmla="*/ 26 h 40"/>
                  <a:gd name="T68" fmla="*/ 19 w 28"/>
                  <a:gd name="T69" fmla="*/ 23 h 40"/>
                  <a:gd name="T70" fmla="*/ 20 w 28"/>
                  <a:gd name="T71" fmla="*/ 23 h 40"/>
                  <a:gd name="T72" fmla="*/ 20 w 28"/>
                  <a:gd name="T73" fmla="*/ 22 h 40"/>
                  <a:gd name="T74" fmla="*/ 22 w 28"/>
                  <a:gd name="T75" fmla="*/ 20 h 40"/>
                  <a:gd name="T76" fmla="*/ 26 w 28"/>
                  <a:gd name="T77" fmla="*/ 18 h 40"/>
                  <a:gd name="T78" fmla="*/ 26 w 28"/>
                  <a:gd name="T79" fmla="*/ 13 h 40"/>
                  <a:gd name="T80" fmla="*/ 25 w 28"/>
                  <a:gd name="T81" fmla="*/ 1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" h="40">
                    <a:moveTo>
                      <a:pt x="25" y="12"/>
                    </a:moveTo>
                    <a:cubicBezTo>
                      <a:pt x="25" y="11"/>
                      <a:pt x="24" y="10"/>
                      <a:pt x="23" y="9"/>
                    </a:cubicBezTo>
                    <a:cubicBezTo>
                      <a:pt x="22" y="8"/>
                      <a:pt x="22" y="8"/>
                      <a:pt x="21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4"/>
                      <a:pt x="18" y="0"/>
                      <a:pt x="14" y="0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0" y="1"/>
                      <a:pt x="9" y="3"/>
                      <a:pt x="9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7" y="8"/>
                      <a:pt x="7" y="10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5"/>
                      <a:pt x="6" y="16"/>
                      <a:pt x="5" y="16"/>
                    </a:cubicBezTo>
                    <a:cubicBezTo>
                      <a:pt x="3" y="17"/>
                      <a:pt x="2" y="19"/>
                      <a:pt x="2" y="21"/>
                    </a:cubicBezTo>
                    <a:cubicBezTo>
                      <a:pt x="1" y="22"/>
                      <a:pt x="1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1" y="24"/>
                      <a:pt x="1" y="25"/>
                    </a:cubicBezTo>
                    <a:cubicBezTo>
                      <a:pt x="1" y="25"/>
                      <a:pt x="0" y="27"/>
                      <a:pt x="1" y="29"/>
                    </a:cubicBezTo>
                    <a:cubicBezTo>
                      <a:pt x="1" y="30"/>
                      <a:pt x="2" y="31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4" y="35"/>
                      <a:pt x="4" y="36"/>
                      <a:pt x="4" y="37"/>
                    </a:cubicBezTo>
                    <a:cubicBezTo>
                      <a:pt x="4" y="38"/>
                      <a:pt x="5" y="39"/>
                      <a:pt x="6" y="39"/>
                    </a:cubicBezTo>
                    <a:cubicBezTo>
                      <a:pt x="6" y="40"/>
                      <a:pt x="7" y="40"/>
                      <a:pt x="8" y="40"/>
                    </a:cubicBezTo>
                    <a:cubicBezTo>
                      <a:pt x="9" y="40"/>
                      <a:pt x="11" y="39"/>
                      <a:pt x="12" y="38"/>
                    </a:cubicBezTo>
                    <a:cubicBezTo>
                      <a:pt x="12" y="37"/>
                      <a:pt x="13" y="35"/>
                      <a:pt x="13" y="34"/>
                    </a:cubicBezTo>
                    <a:cubicBezTo>
                      <a:pt x="12" y="33"/>
                      <a:pt x="11" y="32"/>
                      <a:pt x="10" y="32"/>
                    </a:cubicBezTo>
                    <a:cubicBezTo>
                      <a:pt x="10" y="31"/>
                      <a:pt x="10" y="31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29"/>
                      <a:pt x="12" y="29"/>
                      <a:pt x="12" y="28"/>
                    </a:cubicBezTo>
                    <a:cubicBezTo>
                      <a:pt x="13" y="28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8" y="25"/>
                      <a:pt x="19" y="24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2"/>
                    </a:cubicBezTo>
                    <a:cubicBezTo>
                      <a:pt x="21" y="22"/>
                      <a:pt x="22" y="21"/>
                      <a:pt x="22" y="20"/>
                    </a:cubicBezTo>
                    <a:cubicBezTo>
                      <a:pt x="24" y="20"/>
                      <a:pt x="26" y="19"/>
                      <a:pt x="26" y="18"/>
                    </a:cubicBezTo>
                    <a:cubicBezTo>
                      <a:pt x="28" y="15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7"/>
              <p:cNvSpPr>
                <a:spLocks/>
              </p:cNvSpPr>
              <p:nvPr/>
            </p:nvSpPr>
            <p:spPr bwMode="auto">
              <a:xfrm>
                <a:off x="-767303" y="1629333"/>
                <a:ext cx="109277" cy="232772"/>
              </a:xfrm>
              <a:custGeom>
                <a:avLst/>
                <a:gdLst>
                  <a:gd name="T0" fmla="*/ 55 w 57"/>
                  <a:gd name="T1" fmla="*/ 28 h 130"/>
                  <a:gd name="T2" fmla="*/ 50 w 57"/>
                  <a:gd name="T3" fmla="*/ 17 h 130"/>
                  <a:gd name="T4" fmla="*/ 47 w 57"/>
                  <a:gd name="T5" fmla="*/ 15 h 130"/>
                  <a:gd name="T6" fmla="*/ 43 w 57"/>
                  <a:gd name="T7" fmla="*/ 10 h 130"/>
                  <a:gd name="T8" fmla="*/ 49 w 57"/>
                  <a:gd name="T9" fmla="*/ 2 h 130"/>
                  <a:gd name="T10" fmla="*/ 47 w 57"/>
                  <a:gd name="T11" fmla="*/ 0 h 130"/>
                  <a:gd name="T12" fmla="*/ 38 w 57"/>
                  <a:gd name="T13" fmla="*/ 3 h 130"/>
                  <a:gd name="T14" fmla="*/ 39 w 57"/>
                  <a:gd name="T15" fmla="*/ 9 h 130"/>
                  <a:gd name="T16" fmla="*/ 31 w 57"/>
                  <a:gd name="T17" fmla="*/ 15 h 130"/>
                  <a:gd name="T18" fmla="*/ 31 w 57"/>
                  <a:gd name="T19" fmla="*/ 13 h 130"/>
                  <a:gd name="T20" fmla="*/ 33 w 57"/>
                  <a:gd name="T21" fmla="*/ 6 h 130"/>
                  <a:gd name="T22" fmla="*/ 28 w 57"/>
                  <a:gd name="T23" fmla="*/ 5 h 130"/>
                  <a:gd name="T24" fmla="*/ 26 w 57"/>
                  <a:gd name="T25" fmla="*/ 10 h 130"/>
                  <a:gd name="T26" fmla="*/ 21 w 57"/>
                  <a:gd name="T27" fmla="*/ 16 h 130"/>
                  <a:gd name="T28" fmla="*/ 14 w 57"/>
                  <a:gd name="T29" fmla="*/ 14 h 130"/>
                  <a:gd name="T30" fmla="*/ 6 w 57"/>
                  <a:gd name="T31" fmla="*/ 19 h 130"/>
                  <a:gd name="T32" fmla="*/ 5 w 57"/>
                  <a:gd name="T33" fmla="*/ 22 h 130"/>
                  <a:gd name="T34" fmla="*/ 14 w 57"/>
                  <a:gd name="T35" fmla="*/ 39 h 130"/>
                  <a:gd name="T36" fmla="*/ 19 w 57"/>
                  <a:gd name="T37" fmla="*/ 44 h 130"/>
                  <a:gd name="T38" fmla="*/ 24 w 57"/>
                  <a:gd name="T39" fmla="*/ 47 h 130"/>
                  <a:gd name="T40" fmla="*/ 24 w 57"/>
                  <a:gd name="T41" fmla="*/ 47 h 130"/>
                  <a:gd name="T42" fmla="*/ 12 w 57"/>
                  <a:gd name="T43" fmla="*/ 59 h 130"/>
                  <a:gd name="T44" fmla="*/ 16 w 57"/>
                  <a:gd name="T45" fmla="*/ 68 h 130"/>
                  <a:gd name="T46" fmla="*/ 16 w 57"/>
                  <a:gd name="T47" fmla="*/ 69 h 130"/>
                  <a:gd name="T48" fmla="*/ 13 w 57"/>
                  <a:gd name="T49" fmla="*/ 77 h 130"/>
                  <a:gd name="T50" fmla="*/ 14 w 57"/>
                  <a:gd name="T51" fmla="*/ 84 h 130"/>
                  <a:gd name="T52" fmla="*/ 11 w 57"/>
                  <a:gd name="T53" fmla="*/ 90 h 130"/>
                  <a:gd name="T54" fmla="*/ 11 w 57"/>
                  <a:gd name="T55" fmla="*/ 95 h 130"/>
                  <a:gd name="T56" fmla="*/ 8 w 57"/>
                  <a:gd name="T57" fmla="*/ 99 h 130"/>
                  <a:gd name="T58" fmla="*/ 9 w 57"/>
                  <a:gd name="T59" fmla="*/ 109 h 130"/>
                  <a:gd name="T60" fmla="*/ 13 w 57"/>
                  <a:gd name="T61" fmla="*/ 117 h 130"/>
                  <a:gd name="T62" fmla="*/ 14 w 57"/>
                  <a:gd name="T63" fmla="*/ 125 h 130"/>
                  <a:gd name="T64" fmla="*/ 23 w 57"/>
                  <a:gd name="T65" fmla="*/ 129 h 130"/>
                  <a:gd name="T66" fmla="*/ 29 w 57"/>
                  <a:gd name="T67" fmla="*/ 130 h 130"/>
                  <a:gd name="T68" fmla="*/ 35 w 57"/>
                  <a:gd name="T69" fmla="*/ 127 h 130"/>
                  <a:gd name="T70" fmla="*/ 30 w 57"/>
                  <a:gd name="T71" fmla="*/ 117 h 130"/>
                  <a:gd name="T72" fmla="*/ 33 w 57"/>
                  <a:gd name="T73" fmla="*/ 109 h 130"/>
                  <a:gd name="T74" fmla="*/ 35 w 57"/>
                  <a:gd name="T75" fmla="*/ 98 h 130"/>
                  <a:gd name="T76" fmla="*/ 35 w 57"/>
                  <a:gd name="T77" fmla="*/ 94 h 130"/>
                  <a:gd name="T78" fmla="*/ 39 w 57"/>
                  <a:gd name="T79" fmla="*/ 89 h 130"/>
                  <a:gd name="T80" fmla="*/ 38 w 57"/>
                  <a:gd name="T81" fmla="*/ 80 h 130"/>
                  <a:gd name="T82" fmla="*/ 32 w 57"/>
                  <a:gd name="T83" fmla="*/ 74 h 130"/>
                  <a:gd name="T84" fmla="*/ 31 w 57"/>
                  <a:gd name="T85" fmla="*/ 72 h 130"/>
                  <a:gd name="T86" fmla="*/ 35 w 57"/>
                  <a:gd name="T87" fmla="*/ 69 h 130"/>
                  <a:gd name="T88" fmla="*/ 36 w 57"/>
                  <a:gd name="T89" fmla="*/ 57 h 130"/>
                  <a:gd name="T90" fmla="*/ 33 w 57"/>
                  <a:gd name="T91" fmla="*/ 53 h 130"/>
                  <a:gd name="T92" fmla="*/ 31 w 57"/>
                  <a:gd name="T93" fmla="*/ 51 h 130"/>
                  <a:gd name="T94" fmla="*/ 35 w 57"/>
                  <a:gd name="T95" fmla="*/ 50 h 130"/>
                  <a:gd name="T96" fmla="*/ 40 w 57"/>
                  <a:gd name="T97" fmla="*/ 51 h 130"/>
                  <a:gd name="T98" fmla="*/ 47 w 57"/>
                  <a:gd name="T99" fmla="*/ 47 h 130"/>
                  <a:gd name="T100" fmla="*/ 46 w 57"/>
                  <a:gd name="T101" fmla="*/ 40 h 130"/>
                  <a:gd name="T102" fmla="*/ 50 w 57"/>
                  <a:gd name="T103" fmla="*/ 3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" h="130">
                    <a:moveTo>
                      <a:pt x="49" y="31"/>
                    </a:moveTo>
                    <a:cubicBezTo>
                      <a:pt x="52" y="30"/>
                      <a:pt x="54" y="29"/>
                      <a:pt x="55" y="28"/>
                    </a:cubicBezTo>
                    <a:cubicBezTo>
                      <a:pt x="56" y="26"/>
                      <a:pt x="57" y="24"/>
                      <a:pt x="56" y="22"/>
                    </a:cubicBezTo>
                    <a:cubicBezTo>
                      <a:pt x="56" y="18"/>
                      <a:pt x="52" y="18"/>
                      <a:pt x="50" y="17"/>
                    </a:cubicBezTo>
                    <a:cubicBezTo>
                      <a:pt x="49" y="17"/>
                      <a:pt x="49" y="17"/>
                      <a:pt x="48" y="17"/>
                    </a:cubicBezTo>
                    <a:cubicBezTo>
                      <a:pt x="48" y="17"/>
                      <a:pt x="47" y="16"/>
                      <a:pt x="47" y="15"/>
                    </a:cubicBezTo>
                    <a:cubicBezTo>
                      <a:pt x="46" y="14"/>
                      <a:pt x="46" y="14"/>
                      <a:pt x="46" y="13"/>
                    </a:cubicBezTo>
                    <a:cubicBezTo>
                      <a:pt x="45" y="12"/>
                      <a:pt x="44" y="11"/>
                      <a:pt x="43" y="10"/>
                    </a:cubicBezTo>
                    <a:cubicBezTo>
                      <a:pt x="45" y="10"/>
                      <a:pt x="47" y="9"/>
                      <a:pt x="48" y="7"/>
                    </a:cubicBezTo>
                    <a:cubicBezTo>
                      <a:pt x="49" y="6"/>
                      <a:pt x="50" y="4"/>
                      <a:pt x="49" y="2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0" y="0"/>
                      <a:pt x="38" y="3"/>
                    </a:cubicBezTo>
                    <a:cubicBezTo>
                      <a:pt x="37" y="5"/>
                      <a:pt x="37" y="6"/>
                      <a:pt x="38" y="8"/>
                    </a:cubicBezTo>
                    <a:cubicBezTo>
                      <a:pt x="38" y="8"/>
                      <a:pt x="38" y="9"/>
                      <a:pt x="39" y="9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33" y="10"/>
                      <a:pt x="32" y="13"/>
                      <a:pt x="31" y="15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2" y="12"/>
                      <a:pt x="34" y="11"/>
                      <a:pt x="34" y="9"/>
                    </a:cubicBezTo>
                    <a:cubicBezTo>
                      <a:pt x="34" y="8"/>
                      <a:pt x="34" y="6"/>
                      <a:pt x="33" y="6"/>
                    </a:cubicBezTo>
                    <a:cubicBezTo>
                      <a:pt x="33" y="5"/>
                      <a:pt x="31" y="4"/>
                      <a:pt x="30" y="4"/>
                    </a:cubicBezTo>
                    <a:cubicBezTo>
                      <a:pt x="29" y="4"/>
                      <a:pt x="29" y="4"/>
                      <a:pt x="28" y="5"/>
                    </a:cubicBezTo>
                    <a:cubicBezTo>
                      <a:pt x="26" y="6"/>
                      <a:pt x="26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3" y="11"/>
                      <a:pt x="22" y="13"/>
                      <a:pt x="22" y="15"/>
                    </a:cubicBezTo>
                    <a:cubicBezTo>
                      <a:pt x="22" y="15"/>
                      <a:pt x="21" y="16"/>
                      <a:pt x="21" y="16"/>
                    </a:cubicBezTo>
                    <a:cubicBezTo>
                      <a:pt x="21" y="15"/>
                      <a:pt x="19" y="14"/>
                      <a:pt x="17" y="14"/>
                    </a:cubicBezTo>
                    <a:cubicBezTo>
                      <a:pt x="16" y="14"/>
                      <a:pt x="15" y="14"/>
                      <a:pt x="14" y="14"/>
                    </a:cubicBezTo>
                    <a:cubicBezTo>
                      <a:pt x="14" y="14"/>
                      <a:pt x="13" y="15"/>
                      <a:pt x="13" y="15"/>
                    </a:cubicBezTo>
                    <a:cubicBezTo>
                      <a:pt x="9" y="15"/>
                      <a:pt x="8" y="16"/>
                      <a:pt x="6" y="19"/>
                    </a:cubicBezTo>
                    <a:cubicBezTo>
                      <a:pt x="6" y="19"/>
                      <a:pt x="6" y="20"/>
                      <a:pt x="6" y="20"/>
                    </a:cubicBezTo>
                    <a:cubicBezTo>
                      <a:pt x="5" y="21"/>
                      <a:pt x="5" y="21"/>
                      <a:pt x="5" y="22"/>
                    </a:cubicBezTo>
                    <a:cubicBezTo>
                      <a:pt x="3" y="26"/>
                      <a:pt x="0" y="32"/>
                      <a:pt x="5" y="37"/>
                    </a:cubicBezTo>
                    <a:cubicBezTo>
                      <a:pt x="8" y="39"/>
                      <a:pt x="11" y="39"/>
                      <a:pt x="14" y="39"/>
                    </a:cubicBezTo>
                    <a:cubicBezTo>
                      <a:pt x="15" y="39"/>
                      <a:pt x="17" y="41"/>
                      <a:pt x="18" y="42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6"/>
                      <a:pt x="21" y="46"/>
                      <a:pt x="23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7"/>
                      <a:pt x="17" y="49"/>
                      <a:pt x="15" y="51"/>
                    </a:cubicBezTo>
                    <a:cubicBezTo>
                      <a:pt x="13" y="54"/>
                      <a:pt x="12" y="57"/>
                      <a:pt x="12" y="59"/>
                    </a:cubicBezTo>
                    <a:cubicBezTo>
                      <a:pt x="13" y="63"/>
                      <a:pt x="16" y="65"/>
                      <a:pt x="18" y="66"/>
                    </a:cubicBezTo>
                    <a:cubicBezTo>
                      <a:pt x="17" y="66"/>
                      <a:pt x="16" y="67"/>
                      <a:pt x="16" y="68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5" y="69"/>
                      <a:pt x="13" y="69"/>
                      <a:pt x="13" y="70"/>
                    </a:cubicBezTo>
                    <a:cubicBezTo>
                      <a:pt x="11" y="72"/>
                      <a:pt x="12" y="75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4" y="80"/>
                      <a:pt x="14" y="82"/>
                      <a:pt x="14" y="84"/>
                    </a:cubicBezTo>
                    <a:cubicBezTo>
                      <a:pt x="14" y="85"/>
                      <a:pt x="13" y="86"/>
                      <a:pt x="12" y="87"/>
                    </a:cubicBezTo>
                    <a:cubicBezTo>
                      <a:pt x="12" y="88"/>
                      <a:pt x="11" y="89"/>
                      <a:pt x="11" y="90"/>
                    </a:cubicBezTo>
                    <a:cubicBezTo>
                      <a:pt x="11" y="92"/>
                      <a:pt x="11" y="93"/>
                      <a:pt x="11" y="94"/>
                    </a:cubicBezTo>
                    <a:cubicBezTo>
                      <a:pt x="11" y="94"/>
                      <a:pt x="11" y="95"/>
                      <a:pt x="11" y="95"/>
                    </a:cubicBezTo>
                    <a:cubicBezTo>
                      <a:pt x="11" y="95"/>
                      <a:pt x="10" y="96"/>
                      <a:pt x="10" y="96"/>
                    </a:cubicBezTo>
                    <a:cubicBezTo>
                      <a:pt x="9" y="97"/>
                      <a:pt x="9" y="98"/>
                      <a:pt x="8" y="99"/>
                    </a:cubicBezTo>
                    <a:cubicBezTo>
                      <a:pt x="8" y="101"/>
                      <a:pt x="9" y="105"/>
                      <a:pt x="9" y="107"/>
                    </a:cubicBezTo>
                    <a:cubicBezTo>
                      <a:pt x="9" y="108"/>
                      <a:pt x="9" y="108"/>
                      <a:pt x="9" y="109"/>
                    </a:cubicBezTo>
                    <a:cubicBezTo>
                      <a:pt x="10" y="111"/>
                      <a:pt x="11" y="113"/>
                      <a:pt x="12" y="115"/>
                    </a:cubicBezTo>
                    <a:cubicBezTo>
                      <a:pt x="12" y="116"/>
                      <a:pt x="12" y="117"/>
                      <a:pt x="13" y="117"/>
                    </a:cubicBezTo>
                    <a:cubicBezTo>
                      <a:pt x="13" y="118"/>
                      <a:pt x="13" y="119"/>
                      <a:pt x="13" y="121"/>
                    </a:cubicBezTo>
                    <a:cubicBezTo>
                      <a:pt x="14" y="122"/>
                      <a:pt x="14" y="123"/>
                      <a:pt x="14" y="125"/>
                    </a:cubicBezTo>
                    <a:cubicBezTo>
                      <a:pt x="16" y="128"/>
                      <a:pt x="18" y="129"/>
                      <a:pt x="21" y="129"/>
                    </a:cubicBezTo>
                    <a:cubicBezTo>
                      <a:pt x="21" y="129"/>
                      <a:pt x="22" y="129"/>
                      <a:pt x="23" y="129"/>
                    </a:cubicBezTo>
                    <a:cubicBezTo>
                      <a:pt x="23" y="129"/>
                      <a:pt x="24" y="130"/>
                      <a:pt x="25" y="130"/>
                    </a:cubicBezTo>
                    <a:cubicBezTo>
                      <a:pt x="26" y="130"/>
                      <a:pt x="28" y="130"/>
                      <a:pt x="29" y="130"/>
                    </a:cubicBezTo>
                    <a:cubicBezTo>
                      <a:pt x="30" y="130"/>
                      <a:pt x="30" y="130"/>
                      <a:pt x="30" y="130"/>
                    </a:cubicBezTo>
                    <a:cubicBezTo>
                      <a:pt x="32" y="130"/>
                      <a:pt x="34" y="129"/>
                      <a:pt x="35" y="127"/>
                    </a:cubicBezTo>
                    <a:cubicBezTo>
                      <a:pt x="36" y="125"/>
                      <a:pt x="36" y="122"/>
                      <a:pt x="34" y="120"/>
                    </a:cubicBezTo>
                    <a:cubicBezTo>
                      <a:pt x="33" y="118"/>
                      <a:pt x="32" y="118"/>
                      <a:pt x="30" y="117"/>
                    </a:cubicBezTo>
                    <a:cubicBezTo>
                      <a:pt x="33" y="115"/>
                      <a:pt x="33" y="113"/>
                      <a:pt x="33" y="110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7"/>
                      <a:pt x="34" y="105"/>
                      <a:pt x="32" y="103"/>
                    </a:cubicBezTo>
                    <a:cubicBezTo>
                      <a:pt x="34" y="102"/>
                      <a:pt x="35" y="100"/>
                      <a:pt x="35" y="98"/>
                    </a:cubicBezTo>
                    <a:cubicBezTo>
                      <a:pt x="35" y="97"/>
                      <a:pt x="35" y="96"/>
                      <a:pt x="35" y="95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5" y="94"/>
                      <a:pt x="36" y="94"/>
                      <a:pt x="36" y="94"/>
                    </a:cubicBezTo>
                    <a:cubicBezTo>
                      <a:pt x="37" y="93"/>
                      <a:pt x="39" y="92"/>
                      <a:pt x="39" y="89"/>
                    </a:cubicBezTo>
                    <a:cubicBezTo>
                      <a:pt x="39" y="86"/>
                      <a:pt x="38" y="84"/>
                      <a:pt x="36" y="83"/>
                    </a:cubicBezTo>
                    <a:cubicBezTo>
                      <a:pt x="37" y="82"/>
                      <a:pt x="37" y="81"/>
                      <a:pt x="38" y="80"/>
                    </a:cubicBezTo>
                    <a:cubicBezTo>
                      <a:pt x="38" y="77"/>
                      <a:pt x="35" y="76"/>
                      <a:pt x="33" y="75"/>
                    </a:cubicBezTo>
                    <a:cubicBezTo>
                      <a:pt x="33" y="74"/>
                      <a:pt x="32" y="74"/>
                      <a:pt x="32" y="74"/>
                    </a:cubicBezTo>
                    <a:cubicBezTo>
                      <a:pt x="32" y="74"/>
                      <a:pt x="32" y="73"/>
                      <a:pt x="31" y="73"/>
                    </a:cubicBezTo>
                    <a:cubicBezTo>
                      <a:pt x="31" y="73"/>
                      <a:pt x="31" y="73"/>
                      <a:pt x="31" y="72"/>
                    </a:cubicBezTo>
                    <a:cubicBezTo>
                      <a:pt x="32" y="72"/>
                      <a:pt x="33" y="71"/>
                      <a:pt x="34" y="70"/>
                    </a:cubicBezTo>
                    <a:cubicBezTo>
                      <a:pt x="34" y="70"/>
                      <a:pt x="35" y="70"/>
                      <a:pt x="35" y="69"/>
                    </a:cubicBezTo>
                    <a:cubicBezTo>
                      <a:pt x="37" y="67"/>
                      <a:pt x="39" y="66"/>
                      <a:pt x="39" y="63"/>
                    </a:cubicBezTo>
                    <a:cubicBezTo>
                      <a:pt x="39" y="61"/>
                      <a:pt x="38" y="59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4" y="56"/>
                      <a:pt x="33" y="55"/>
                      <a:pt x="33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2"/>
                      <a:pt x="31" y="51"/>
                      <a:pt x="31" y="51"/>
                    </a:cubicBezTo>
                    <a:cubicBezTo>
                      <a:pt x="32" y="51"/>
                      <a:pt x="33" y="50"/>
                      <a:pt x="33" y="50"/>
                    </a:cubicBezTo>
                    <a:cubicBezTo>
                      <a:pt x="34" y="50"/>
                      <a:pt x="35" y="50"/>
                      <a:pt x="35" y="50"/>
                    </a:cubicBezTo>
                    <a:cubicBezTo>
                      <a:pt x="35" y="50"/>
                      <a:pt x="36" y="50"/>
                      <a:pt x="37" y="50"/>
                    </a:cubicBezTo>
                    <a:cubicBezTo>
                      <a:pt x="38" y="50"/>
                      <a:pt x="39" y="51"/>
                      <a:pt x="40" y="51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50"/>
                      <a:pt x="46" y="49"/>
                      <a:pt x="47" y="47"/>
                    </a:cubicBezTo>
                    <a:cubicBezTo>
                      <a:pt x="48" y="45"/>
                      <a:pt x="48" y="44"/>
                      <a:pt x="48" y="42"/>
                    </a:cubicBezTo>
                    <a:cubicBezTo>
                      <a:pt x="47" y="41"/>
                      <a:pt x="47" y="40"/>
                      <a:pt x="46" y="40"/>
                    </a:cubicBezTo>
                    <a:cubicBezTo>
                      <a:pt x="47" y="39"/>
                      <a:pt x="48" y="38"/>
                      <a:pt x="49" y="37"/>
                    </a:cubicBezTo>
                    <a:cubicBezTo>
                      <a:pt x="50" y="35"/>
                      <a:pt x="51" y="34"/>
                      <a:pt x="50" y="33"/>
                    </a:cubicBezTo>
                    <a:cubicBezTo>
                      <a:pt x="50" y="32"/>
                      <a:pt x="50" y="31"/>
                      <a:pt x="49" y="3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8"/>
              <p:cNvSpPr>
                <a:spLocks/>
              </p:cNvSpPr>
              <p:nvPr/>
            </p:nvSpPr>
            <p:spPr bwMode="auto">
              <a:xfrm>
                <a:off x="-707771" y="1613254"/>
                <a:ext cx="26911" cy="16080"/>
              </a:xfrm>
              <a:custGeom>
                <a:avLst/>
                <a:gdLst>
                  <a:gd name="T0" fmla="*/ 8 w 14"/>
                  <a:gd name="T1" fmla="*/ 9 h 9"/>
                  <a:gd name="T2" fmla="*/ 13 w 14"/>
                  <a:gd name="T3" fmla="*/ 7 h 9"/>
                  <a:gd name="T4" fmla="*/ 14 w 14"/>
                  <a:gd name="T5" fmla="*/ 4 h 9"/>
                  <a:gd name="T6" fmla="*/ 8 w 14"/>
                  <a:gd name="T7" fmla="*/ 0 h 9"/>
                  <a:gd name="T8" fmla="*/ 6 w 14"/>
                  <a:gd name="T9" fmla="*/ 0 h 9"/>
                  <a:gd name="T10" fmla="*/ 1 w 14"/>
                  <a:gd name="T11" fmla="*/ 2 h 9"/>
                  <a:gd name="T12" fmla="*/ 1 w 14"/>
                  <a:gd name="T13" fmla="*/ 6 h 9"/>
                  <a:gd name="T14" fmla="*/ 8 w 14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8" y="9"/>
                    </a:moveTo>
                    <a:cubicBezTo>
                      <a:pt x="9" y="9"/>
                      <a:pt x="12" y="9"/>
                      <a:pt x="13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4" y="3"/>
                      <a:pt x="13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9"/>
                      <a:pt x="7" y="9"/>
                      <a:pt x="8" y="9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9"/>
              <p:cNvSpPr>
                <a:spLocks noEditPoints="1"/>
              </p:cNvSpPr>
              <p:nvPr/>
            </p:nvSpPr>
            <p:spPr bwMode="auto">
              <a:xfrm>
                <a:off x="-680860" y="1366699"/>
                <a:ext cx="212845" cy="277182"/>
              </a:xfrm>
              <a:custGeom>
                <a:avLst/>
                <a:gdLst>
                  <a:gd name="T0" fmla="*/ 5 w 112"/>
                  <a:gd name="T1" fmla="*/ 102 h 155"/>
                  <a:gd name="T2" fmla="*/ 23 w 112"/>
                  <a:gd name="T3" fmla="*/ 111 h 155"/>
                  <a:gd name="T4" fmla="*/ 30 w 112"/>
                  <a:gd name="T5" fmla="*/ 115 h 155"/>
                  <a:gd name="T6" fmla="*/ 20 w 112"/>
                  <a:gd name="T7" fmla="*/ 119 h 155"/>
                  <a:gd name="T8" fmla="*/ 9 w 112"/>
                  <a:gd name="T9" fmla="*/ 119 h 155"/>
                  <a:gd name="T10" fmla="*/ 20 w 112"/>
                  <a:gd name="T11" fmla="*/ 120 h 155"/>
                  <a:gd name="T12" fmla="*/ 20 w 112"/>
                  <a:gd name="T13" fmla="*/ 123 h 155"/>
                  <a:gd name="T14" fmla="*/ 16 w 112"/>
                  <a:gd name="T15" fmla="*/ 125 h 155"/>
                  <a:gd name="T16" fmla="*/ 12 w 112"/>
                  <a:gd name="T17" fmla="*/ 130 h 155"/>
                  <a:gd name="T18" fmla="*/ 10 w 112"/>
                  <a:gd name="T19" fmla="*/ 145 h 155"/>
                  <a:gd name="T20" fmla="*/ 18 w 112"/>
                  <a:gd name="T21" fmla="*/ 153 h 155"/>
                  <a:gd name="T22" fmla="*/ 20 w 112"/>
                  <a:gd name="T23" fmla="*/ 152 h 155"/>
                  <a:gd name="T24" fmla="*/ 20 w 112"/>
                  <a:gd name="T25" fmla="*/ 152 h 155"/>
                  <a:gd name="T26" fmla="*/ 26 w 112"/>
                  <a:gd name="T27" fmla="*/ 151 h 155"/>
                  <a:gd name="T28" fmla="*/ 30 w 112"/>
                  <a:gd name="T29" fmla="*/ 147 h 155"/>
                  <a:gd name="T30" fmla="*/ 47 w 112"/>
                  <a:gd name="T31" fmla="*/ 132 h 155"/>
                  <a:gd name="T32" fmla="*/ 46 w 112"/>
                  <a:gd name="T33" fmla="*/ 125 h 155"/>
                  <a:gd name="T34" fmla="*/ 55 w 112"/>
                  <a:gd name="T35" fmla="*/ 117 h 155"/>
                  <a:gd name="T36" fmla="*/ 75 w 112"/>
                  <a:gd name="T37" fmla="*/ 114 h 155"/>
                  <a:gd name="T38" fmla="*/ 86 w 112"/>
                  <a:gd name="T39" fmla="*/ 93 h 155"/>
                  <a:gd name="T40" fmla="*/ 84 w 112"/>
                  <a:gd name="T41" fmla="*/ 79 h 155"/>
                  <a:gd name="T42" fmla="*/ 88 w 112"/>
                  <a:gd name="T43" fmla="*/ 64 h 155"/>
                  <a:gd name="T44" fmla="*/ 98 w 112"/>
                  <a:gd name="T45" fmla="*/ 67 h 155"/>
                  <a:gd name="T46" fmla="*/ 107 w 112"/>
                  <a:gd name="T47" fmla="*/ 48 h 155"/>
                  <a:gd name="T48" fmla="*/ 94 w 112"/>
                  <a:gd name="T49" fmla="*/ 56 h 155"/>
                  <a:gd name="T50" fmla="*/ 97 w 112"/>
                  <a:gd name="T51" fmla="*/ 47 h 155"/>
                  <a:gd name="T52" fmla="*/ 107 w 112"/>
                  <a:gd name="T53" fmla="*/ 31 h 155"/>
                  <a:gd name="T54" fmla="*/ 108 w 112"/>
                  <a:gd name="T55" fmla="*/ 20 h 155"/>
                  <a:gd name="T56" fmla="*/ 93 w 112"/>
                  <a:gd name="T57" fmla="*/ 1 h 155"/>
                  <a:gd name="T58" fmla="*/ 72 w 112"/>
                  <a:gd name="T59" fmla="*/ 18 h 155"/>
                  <a:gd name="T60" fmla="*/ 65 w 112"/>
                  <a:gd name="T61" fmla="*/ 25 h 155"/>
                  <a:gd name="T62" fmla="*/ 42 w 112"/>
                  <a:gd name="T63" fmla="*/ 34 h 155"/>
                  <a:gd name="T64" fmla="*/ 39 w 112"/>
                  <a:gd name="T65" fmla="*/ 51 h 155"/>
                  <a:gd name="T66" fmla="*/ 31 w 112"/>
                  <a:gd name="T67" fmla="*/ 47 h 155"/>
                  <a:gd name="T68" fmla="*/ 34 w 112"/>
                  <a:gd name="T69" fmla="*/ 58 h 155"/>
                  <a:gd name="T70" fmla="*/ 31 w 112"/>
                  <a:gd name="T71" fmla="*/ 61 h 155"/>
                  <a:gd name="T72" fmla="*/ 28 w 112"/>
                  <a:gd name="T73" fmla="*/ 54 h 155"/>
                  <a:gd name="T74" fmla="*/ 22 w 112"/>
                  <a:gd name="T75" fmla="*/ 53 h 155"/>
                  <a:gd name="T76" fmla="*/ 13 w 112"/>
                  <a:gd name="T77" fmla="*/ 52 h 155"/>
                  <a:gd name="T78" fmla="*/ 12 w 112"/>
                  <a:gd name="T79" fmla="*/ 61 h 155"/>
                  <a:gd name="T80" fmla="*/ 7 w 112"/>
                  <a:gd name="T81" fmla="*/ 63 h 155"/>
                  <a:gd name="T82" fmla="*/ 6 w 112"/>
                  <a:gd name="T83" fmla="*/ 69 h 155"/>
                  <a:gd name="T84" fmla="*/ 14 w 112"/>
                  <a:gd name="T85" fmla="*/ 92 h 155"/>
                  <a:gd name="T86" fmla="*/ 11 w 112"/>
                  <a:gd name="T87" fmla="*/ 93 h 155"/>
                  <a:gd name="T88" fmla="*/ 2 w 112"/>
                  <a:gd name="T89" fmla="*/ 97 h 155"/>
                  <a:gd name="T90" fmla="*/ 43 w 112"/>
                  <a:gd name="T91" fmla="*/ 57 h 155"/>
                  <a:gd name="T92" fmla="*/ 42 w 112"/>
                  <a:gd name="T93" fmla="*/ 56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55">
                    <a:moveTo>
                      <a:pt x="6" y="99"/>
                    </a:moveTo>
                    <a:cubicBezTo>
                      <a:pt x="6" y="99"/>
                      <a:pt x="6" y="99"/>
                      <a:pt x="6" y="99"/>
                    </a:cubicBezTo>
                    <a:cubicBezTo>
                      <a:pt x="6" y="100"/>
                      <a:pt x="5" y="101"/>
                      <a:pt x="5" y="102"/>
                    </a:cubicBezTo>
                    <a:cubicBezTo>
                      <a:pt x="6" y="107"/>
                      <a:pt x="12" y="108"/>
                      <a:pt x="14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8" y="109"/>
                      <a:pt x="20" y="110"/>
                      <a:pt x="23" y="111"/>
                    </a:cubicBezTo>
                    <a:cubicBezTo>
                      <a:pt x="26" y="113"/>
                      <a:pt x="28" y="114"/>
                      <a:pt x="31" y="114"/>
                    </a:cubicBezTo>
                    <a:cubicBezTo>
                      <a:pt x="31" y="114"/>
                      <a:pt x="31" y="115"/>
                      <a:pt x="31" y="115"/>
                    </a:cubicBezTo>
                    <a:cubicBezTo>
                      <a:pt x="31" y="115"/>
                      <a:pt x="30" y="115"/>
                      <a:pt x="30" y="115"/>
                    </a:cubicBezTo>
                    <a:cubicBezTo>
                      <a:pt x="30" y="115"/>
                      <a:pt x="29" y="115"/>
                      <a:pt x="28" y="115"/>
                    </a:cubicBezTo>
                    <a:cubicBezTo>
                      <a:pt x="25" y="115"/>
                      <a:pt x="23" y="116"/>
                      <a:pt x="22" y="117"/>
                    </a:cubicBezTo>
                    <a:cubicBezTo>
                      <a:pt x="21" y="117"/>
                      <a:pt x="21" y="118"/>
                      <a:pt x="20" y="119"/>
                    </a:cubicBezTo>
                    <a:cubicBezTo>
                      <a:pt x="21" y="116"/>
                      <a:pt x="20" y="115"/>
                      <a:pt x="19" y="114"/>
                    </a:cubicBezTo>
                    <a:cubicBezTo>
                      <a:pt x="18" y="113"/>
                      <a:pt x="17" y="112"/>
                      <a:pt x="16" y="112"/>
                    </a:cubicBezTo>
                    <a:cubicBezTo>
                      <a:pt x="13" y="112"/>
                      <a:pt x="9" y="115"/>
                      <a:pt x="9" y="119"/>
                    </a:cubicBezTo>
                    <a:cubicBezTo>
                      <a:pt x="9" y="121"/>
                      <a:pt x="10" y="122"/>
                      <a:pt x="10" y="123"/>
                    </a:cubicBezTo>
                    <a:cubicBezTo>
                      <a:pt x="11" y="124"/>
                      <a:pt x="12" y="125"/>
                      <a:pt x="14" y="125"/>
                    </a:cubicBezTo>
                    <a:cubicBezTo>
                      <a:pt x="16" y="125"/>
                      <a:pt x="19" y="123"/>
                      <a:pt x="20" y="120"/>
                    </a:cubicBezTo>
                    <a:cubicBezTo>
                      <a:pt x="20" y="121"/>
                      <a:pt x="20" y="121"/>
                      <a:pt x="20" y="122"/>
                    </a:cubicBezTo>
                    <a:cubicBezTo>
                      <a:pt x="20" y="122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0" y="123"/>
                      <a:pt x="20" y="123"/>
                      <a:pt x="19" y="123"/>
                    </a:cubicBezTo>
                    <a:cubicBezTo>
                      <a:pt x="19" y="124"/>
                      <a:pt x="19" y="124"/>
                      <a:pt x="18" y="124"/>
                    </a:cubicBezTo>
                    <a:cubicBezTo>
                      <a:pt x="17" y="124"/>
                      <a:pt x="16" y="125"/>
                      <a:pt x="16" y="125"/>
                    </a:cubicBezTo>
                    <a:cubicBezTo>
                      <a:pt x="15" y="126"/>
                      <a:pt x="14" y="127"/>
                      <a:pt x="14" y="128"/>
                    </a:cubicBezTo>
                    <a:cubicBezTo>
                      <a:pt x="13" y="128"/>
                      <a:pt x="13" y="129"/>
                      <a:pt x="13" y="129"/>
                    </a:cubicBezTo>
                    <a:cubicBezTo>
                      <a:pt x="13" y="129"/>
                      <a:pt x="12" y="129"/>
                      <a:pt x="12" y="130"/>
                    </a:cubicBezTo>
                    <a:cubicBezTo>
                      <a:pt x="11" y="130"/>
                      <a:pt x="11" y="130"/>
                      <a:pt x="10" y="130"/>
                    </a:cubicBezTo>
                    <a:cubicBezTo>
                      <a:pt x="7" y="132"/>
                      <a:pt x="6" y="134"/>
                      <a:pt x="6" y="136"/>
                    </a:cubicBezTo>
                    <a:cubicBezTo>
                      <a:pt x="6" y="139"/>
                      <a:pt x="7" y="142"/>
                      <a:pt x="10" y="145"/>
                    </a:cubicBezTo>
                    <a:cubicBezTo>
                      <a:pt x="11" y="146"/>
                      <a:pt x="12" y="146"/>
                      <a:pt x="13" y="147"/>
                    </a:cubicBezTo>
                    <a:cubicBezTo>
                      <a:pt x="14" y="148"/>
                      <a:pt x="15" y="149"/>
                      <a:pt x="15" y="149"/>
                    </a:cubicBezTo>
                    <a:cubicBezTo>
                      <a:pt x="16" y="150"/>
                      <a:pt x="18" y="152"/>
                      <a:pt x="18" y="153"/>
                    </a:cubicBezTo>
                    <a:cubicBezTo>
                      <a:pt x="18" y="153"/>
                      <a:pt x="18" y="152"/>
                      <a:pt x="18" y="151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0" y="152"/>
                      <a:pt x="20" y="152"/>
                      <a:pt x="20" y="152"/>
                    </a:cubicBezTo>
                    <a:cubicBezTo>
                      <a:pt x="21" y="155"/>
                      <a:pt x="21" y="155"/>
                      <a:pt x="21" y="155"/>
                    </a:cubicBezTo>
                    <a:cubicBezTo>
                      <a:pt x="23" y="155"/>
                      <a:pt x="25" y="152"/>
                      <a:pt x="26" y="151"/>
                    </a:cubicBezTo>
                    <a:cubicBezTo>
                      <a:pt x="26" y="150"/>
                      <a:pt x="26" y="150"/>
                      <a:pt x="26" y="150"/>
                    </a:cubicBezTo>
                    <a:cubicBezTo>
                      <a:pt x="27" y="149"/>
                      <a:pt x="27" y="149"/>
                      <a:pt x="28" y="148"/>
                    </a:cubicBezTo>
                    <a:cubicBezTo>
                      <a:pt x="29" y="148"/>
                      <a:pt x="29" y="147"/>
                      <a:pt x="30" y="147"/>
                    </a:cubicBezTo>
                    <a:cubicBezTo>
                      <a:pt x="30" y="146"/>
                      <a:pt x="31" y="146"/>
                      <a:pt x="31" y="146"/>
                    </a:cubicBezTo>
                    <a:cubicBezTo>
                      <a:pt x="34" y="144"/>
                      <a:pt x="37" y="142"/>
                      <a:pt x="38" y="139"/>
                    </a:cubicBezTo>
                    <a:cubicBezTo>
                      <a:pt x="41" y="138"/>
                      <a:pt x="46" y="136"/>
                      <a:pt x="47" y="132"/>
                    </a:cubicBezTo>
                    <a:cubicBezTo>
                      <a:pt x="47" y="129"/>
                      <a:pt x="46" y="128"/>
                      <a:pt x="45" y="126"/>
                    </a:cubicBezTo>
                    <a:cubicBezTo>
                      <a:pt x="45" y="126"/>
                      <a:pt x="45" y="125"/>
                      <a:pt x="45" y="125"/>
                    </a:cubicBezTo>
                    <a:cubicBezTo>
                      <a:pt x="45" y="125"/>
                      <a:pt x="45" y="125"/>
                      <a:pt x="46" y="125"/>
                    </a:cubicBezTo>
                    <a:cubicBezTo>
                      <a:pt x="47" y="126"/>
                      <a:pt x="48" y="126"/>
                      <a:pt x="49" y="126"/>
                    </a:cubicBezTo>
                    <a:cubicBezTo>
                      <a:pt x="51" y="126"/>
                      <a:pt x="52" y="126"/>
                      <a:pt x="53" y="125"/>
                    </a:cubicBezTo>
                    <a:cubicBezTo>
                      <a:pt x="55" y="123"/>
                      <a:pt x="56" y="120"/>
                      <a:pt x="55" y="117"/>
                    </a:cubicBezTo>
                    <a:cubicBezTo>
                      <a:pt x="56" y="117"/>
                      <a:pt x="57" y="118"/>
                      <a:pt x="58" y="118"/>
                    </a:cubicBezTo>
                    <a:cubicBezTo>
                      <a:pt x="59" y="119"/>
                      <a:pt x="61" y="120"/>
                      <a:pt x="63" y="120"/>
                    </a:cubicBezTo>
                    <a:cubicBezTo>
                      <a:pt x="68" y="120"/>
                      <a:pt x="74" y="116"/>
                      <a:pt x="75" y="114"/>
                    </a:cubicBezTo>
                    <a:cubicBezTo>
                      <a:pt x="77" y="111"/>
                      <a:pt x="79" y="108"/>
                      <a:pt x="79" y="104"/>
                    </a:cubicBezTo>
                    <a:cubicBezTo>
                      <a:pt x="80" y="104"/>
                      <a:pt x="81" y="103"/>
                      <a:pt x="82" y="103"/>
                    </a:cubicBezTo>
                    <a:cubicBezTo>
                      <a:pt x="86" y="100"/>
                      <a:pt x="86" y="96"/>
                      <a:pt x="86" y="93"/>
                    </a:cubicBezTo>
                    <a:cubicBezTo>
                      <a:pt x="86" y="92"/>
                      <a:pt x="86" y="91"/>
                      <a:pt x="86" y="90"/>
                    </a:cubicBezTo>
                    <a:cubicBezTo>
                      <a:pt x="87" y="88"/>
                      <a:pt x="87" y="86"/>
                      <a:pt x="86" y="84"/>
                    </a:cubicBezTo>
                    <a:cubicBezTo>
                      <a:pt x="86" y="81"/>
                      <a:pt x="85" y="79"/>
                      <a:pt x="84" y="79"/>
                    </a:cubicBezTo>
                    <a:cubicBezTo>
                      <a:pt x="85" y="78"/>
                      <a:pt x="87" y="76"/>
                      <a:pt x="87" y="74"/>
                    </a:cubicBezTo>
                    <a:cubicBezTo>
                      <a:pt x="88" y="71"/>
                      <a:pt x="88" y="68"/>
                      <a:pt x="88" y="65"/>
                    </a:cubicBezTo>
                    <a:cubicBezTo>
                      <a:pt x="88" y="64"/>
                      <a:pt x="88" y="64"/>
                      <a:pt x="88" y="64"/>
                    </a:cubicBezTo>
                    <a:cubicBezTo>
                      <a:pt x="89" y="64"/>
                      <a:pt x="90" y="65"/>
                      <a:pt x="90" y="65"/>
                    </a:cubicBezTo>
                    <a:cubicBezTo>
                      <a:pt x="92" y="66"/>
                      <a:pt x="94" y="67"/>
                      <a:pt x="97" y="67"/>
                    </a:cubicBezTo>
                    <a:cubicBezTo>
                      <a:pt x="97" y="67"/>
                      <a:pt x="98" y="67"/>
                      <a:pt x="98" y="67"/>
                    </a:cubicBezTo>
                    <a:cubicBezTo>
                      <a:pt x="102" y="67"/>
                      <a:pt x="107" y="64"/>
                      <a:pt x="108" y="60"/>
                    </a:cubicBezTo>
                    <a:cubicBezTo>
                      <a:pt x="111" y="56"/>
                      <a:pt x="112" y="50"/>
                      <a:pt x="109" y="48"/>
                    </a:cubicBezTo>
                    <a:cubicBezTo>
                      <a:pt x="108" y="48"/>
                      <a:pt x="107" y="48"/>
                      <a:pt x="107" y="48"/>
                    </a:cubicBezTo>
                    <a:cubicBezTo>
                      <a:pt x="104" y="48"/>
                      <a:pt x="102" y="51"/>
                      <a:pt x="100" y="53"/>
                    </a:cubicBezTo>
                    <a:cubicBezTo>
                      <a:pt x="100" y="53"/>
                      <a:pt x="100" y="54"/>
                      <a:pt x="99" y="54"/>
                    </a:cubicBezTo>
                    <a:cubicBezTo>
                      <a:pt x="98" y="55"/>
                      <a:pt x="96" y="56"/>
                      <a:pt x="94" y="56"/>
                    </a:cubicBezTo>
                    <a:cubicBezTo>
                      <a:pt x="94" y="56"/>
                      <a:pt x="94" y="56"/>
                      <a:pt x="93" y="56"/>
                    </a:cubicBezTo>
                    <a:cubicBezTo>
                      <a:pt x="92" y="56"/>
                      <a:pt x="92" y="55"/>
                      <a:pt x="92" y="55"/>
                    </a:cubicBezTo>
                    <a:cubicBezTo>
                      <a:pt x="92" y="53"/>
                      <a:pt x="94" y="49"/>
                      <a:pt x="97" y="47"/>
                    </a:cubicBezTo>
                    <a:cubicBezTo>
                      <a:pt x="97" y="47"/>
                      <a:pt x="98" y="47"/>
                      <a:pt x="99" y="46"/>
                    </a:cubicBezTo>
                    <a:cubicBezTo>
                      <a:pt x="101" y="45"/>
                      <a:pt x="103" y="44"/>
                      <a:pt x="105" y="41"/>
                    </a:cubicBezTo>
                    <a:cubicBezTo>
                      <a:pt x="107" y="38"/>
                      <a:pt x="107" y="34"/>
                      <a:pt x="107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27"/>
                      <a:pt x="107" y="25"/>
                      <a:pt x="107" y="22"/>
                    </a:cubicBezTo>
                    <a:cubicBezTo>
                      <a:pt x="107" y="21"/>
                      <a:pt x="107" y="21"/>
                      <a:pt x="108" y="20"/>
                    </a:cubicBezTo>
                    <a:cubicBezTo>
                      <a:pt x="108" y="18"/>
                      <a:pt x="109" y="16"/>
                      <a:pt x="109" y="13"/>
                    </a:cubicBezTo>
                    <a:cubicBezTo>
                      <a:pt x="108" y="8"/>
                      <a:pt x="104" y="0"/>
                      <a:pt x="98" y="0"/>
                    </a:cubicBezTo>
                    <a:cubicBezTo>
                      <a:pt x="96" y="0"/>
                      <a:pt x="94" y="0"/>
                      <a:pt x="93" y="1"/>
                    </a:cubicBezTo>
                    <a:cubicBezTo>
                      <a:pt x="90" y="3"/>
                      <a:pt x="89" y="5"/>
                      <a:pt x="87" y="7"/>
                    </a:cubicBezTo>
                    <a:cubicBezTo>
                      <a:pt x="86" y="7"/>
                      <a:pt x="85" y="8"/>
                      <a:pt x="84" y="9"/>
                    </a:cubicBezTo>
                    <a:cubicBezTo>
                      <a:pt x="81" y="12"/>
                      <a:pt x="76" y="17"/>
                      <a:pt x="72" y="1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0" y="19"/>
                      <a:pt x="69" y="19"/>
                      <a:pt x="68" y="21"/>
                    </a:cubicBezTo>
                    <a:cubicBezTo>
                      <a:pt x="66" y="23"/>
                      <a:pt x="66" y="24"/>
                      <a:pt x="65" y="25"/>
                    </a:cubicBezTo>
                    <a:cubicBezTo>
                      <a:pt x="64" y="27"/>
                      <a:pt x="64" y="28"/>
                      <a:pt x="62" y="29"/>
                    </a:cubicBezTo>
                    <a:cubicBezTo>
                      <a:pt x="60" y="29"/>
                      <a:pt x="58" y="29"/>
                      <a:pt x="56" y="30"/>
                    </a:cubicBezTo>
                    <a:cubicBezTo>
                      <a:pt x="51" y="30"/>
                      <a:pt x="46" y="30"/>
                      <a:pt x="42" y="34"/>
                    </a:cubicBezTo>
                    <a:cubicBezTo>
                      <a:pt x="37" y="41"/>
                      <a:pt x="38" y="48"/>
                      <a:pt x="40" y="52"/>
                    </a:cubicBezTo>
                    <a:cubicBezTo>
                      <a:pt x="40" y="52"/>
                      <a:pt x="40" y="52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8"/>
                      <a:pt x="35" y="46"/>
                      <a:pt x="33" y="46"/>
                    </a:cubicBezTo>
                    <a:cubicBezTo>
                      <a:pt x="32" y="46"/>
                      <a:pt x="31" y="46"/>
                      <a:pt x="31" y="47"/>
                    </a:cubicBezTo>
                    <a:cubicBezTo>
                      <a:pt x="28" y="49"/>
                      <a:pt x="30" y="54"/>
                      <a:pt x="30" y="54"/>
                    </a:cubicBezTo>
                    <a:cubicBezTo>
                      <a:pt x="31" y="55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3" y="60"/>
                      <a:pt x="32" y="62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1" y="61"/>
                      <a:pt x="31" y="61"/>
                    </a:cubicBezTo>
                    <a:cubicBezTo>
                      <a:pt x="31" y="61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59"/>
                      <a:pt x="30" y="56"/>
                      <a:pt x="28" y="54"/>
                    </a:cubicBezTo>
                    <a:cubicBezTo>
                      <a:pt x="27" y="53"/>
                      <a:pt x="26" y="53"/>
                      <a:pt x="25" y="53"/>
                    </a:cubicBezTo>
                    <a:cubicBezTo>
                      <a:pt x="24" y="53"/>
                      <a:pt x="23" y="53"/>
                      <a:pt x="23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3"/>
                      <a:pt x="22" y="52"/>
                      <a:pt x="21" y="52"/>
                    </a:cubicBezTo>
                    <a:cubicBezTo>
                      <a:pt x="20" y="51"/>
                      <a:pt x="19" y="50"/>
                      <a:pt x="17" y="50"/>
                    </a:cubicBezTo>
                    <a:cubicBezTo>
                      <a:pt x="16" y="50"/>
                      <a:pt x="14" y="50"/>
                      <a:pt x="13" y="52"/>
                    </a:cubicBezTo>
                    <a:cubicBezTo>
                      <a:pt x="10" y="55"/>
                      <a:pt x="12" y="58"/>
                      <a:pt x="13" y="60"/>
                    </a:cubicBezTo>
                    <a:cubicBezTo>
                      <a:pt x="13" y="60"/>
                      <a:pt x="13" y="61"/>
                      <a:pt x="13" y="61"/>
                    </a:cubicBezTo>
                    <a:cubicBezTo>
                      <a:pt x="13" y="61"/>
                      <a:pt x="12" y="61"/>
                      <a:pt x="12" y="61"/>
                    </a:cubicBezTo>
                    <a:cubicBezTo>
                      <a:pt x="11" y="61"/>
                      <a:pt x="10" y="61"/>
                      <a:pt x="9" y="61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6" y="66"/>
                      <a:pt x="7" y="67"/>
                    </a:cubicBezTo>
                    <a:cubicBezTo>
                      <a:pt x="7" y="67"/>
                      <a:pt x="7" y="67"/>
                      <a:pt x="6" y="67"/>
                    </a:cubicBezTo>
                    <a:cubicBezTo>
                      <a:pt x="6" y="68"/>
                      <a:pt x="6" y="68"/>
                      <a:pt x="6" y="69"/>
                    </a:cubicBezTo>
                    <a:cubicBezTo>
                      <a:pt x="3" y="72"/>
                      <a:pt x="4" y="75"/>
                      <a:pt x="5" y="77"/>
                    </a:cubicBezTo>
                    <a:cubicBezTo>
                      <a:pt x="5" y="77"/>
                      <a:pt x="5" y="78"/>
                      <a:pt x="5" y="78"/>
                    </a:cubicBezTo>
                    <a:cubicBezTo>
                      <a:pt x="6" y="82"/>
                      <a:pt x="8" y="89"/>
                      <a:pt x="14" y="92"/>
                    </a:cubicBezTo>
                    <a:cubicBezTo>
                      <a:pt x="14" y="92"/>
                      <a:pt x="15" y="92"/>
                      <a:pt x="15" y="92"/>
                    </a:cubicBezTo>
                    <a:cubicBezTo>
                      <a:pt x="14" y="93"/>
                      <a:pt x="12" y="93"/>
                      <a:pt x="11" y="94"/>
                    </a:cubicBezTo>
                    <a:cubicBezTo>
                      <a:pt x="11" y="94"/>
                      <a:pt x="11" y="93"/>
                      <a:pt x="11" y="93"/>
                    </a:cubicBezTo>
                    <a:cubicBezTo>
                      <a:pt x="10" y="91"/>
                      <a:pt x="8" y="89"/>
                      <a:pt x="5" y="89"/>
                    </a:cubicBezTo>
                    <a:cubicBezTo>
                      <a:pt x="3" y="89"/>
                      <a:pt x="1" y="90"/>
                      <a:pt x="0" y="92"/>
                    </a:cubicBezTo>
                    <a:cubicBezTo>
                      <a:pt x="0" y="94"/>
                      <a:pt x="0" y="96"/>
                      <a:pt x="2" y="97"/>
                    </a:cubicBezTo>
                    <a:cubicBezTo>
                      <a:pt x="3" y="98"/>
                      <a:pt x="4" y="99"/>
                      <a:pt x="6" y="99"/>
                    </a:cubicBezTo>
                    <a:close/>
                    <a:moveTo>
                      <a:pt x="42" y="56"/>
                    </a:moveTo>
                    <a:cubicBezTo>
                      <a:pt x="43" y="56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2" y="57"/>
                      <a:pt x="42" y="57"/>
                    </a:cubicBezTo>
                    <a:cubicBezTo>
                      <a:pt x="42" y="57"/>
                      <a:pt x="42" y="56"/>
                      <a:pt x="42" y="56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0" name="Freeform 30"/>
              <p:cNvSpPr>
                <a:spLocks noEditPoints="1"/>
              </p:cNvSpPr>
              <p:nvPr/>
            </p:nvSpPr>
            <p:spPr bwMode="auto">
              <a:xfrm>
                <a:off x="-616435" y="1310037"/>
                <a:ext cx="1025899" cy="1425728"/>
              </a:xfrm>
              <a:custGeom>
                <a:avLst/>
                <a:gdLst>
                  <a:gd name="T0" fmla="*/ 469 w 539"/>
                  <a:gd name="T1" fmla="*/ 193 h 798"/>
                  <a:gd name="T2" fmla="*/ 405 w 539"/>
                  <a:gd name="T3" fmla="*/ 193 h 798"/>
                  <a:gd name="T4" fmla="*/ 343 w 539"/>
                  <a:gd name="T5" fmla="*/ 200 h 798"/>
                  <a:gd name="T6" fmla="*/ 278 w 539"/>
                  <a:gd name="T7" fmla="*/ 234 h 798"/>
                  <a:gd name="T8" fmla="*/ 309 w 539"/>
                  <a:gd name="T9" fmla="*/ 187 h 798"/>
                  <a:gd name="T10" fmla="*/ 285 w 539"/>
                  <a:gd name="T11" fmla="*/ 165 h 798"/>
                  <a:gd name="T12" fmla="*/ 366 w 539"/>
                  <a:gd name="T13" fmla="*/ 84 h 798"/>
                  <a:gd name="T14" fmla="*/ 375 w 539"/>
                  <a:gd name="T15" fmla="*/ 1 h 798"/>
                  <a:gd name="T16" fmla="*/ 342 w 539"/>
                  <a:gd name="T17" fmla="*/ 10 h 798"/>
                  <a:gd name="T18" fmla="*/ 276 w 539"/>
                  <a:gd name="T19" fmla="*/ 24 h 798"/>
                  <a:gd name="T20" fmla="*/ 229 w 539"/>
                  <a:gd name="T21" fmla="*/ 23 h 798"/>
                  <a:gd name="T22" fmla="*/ 176 w 539"/>
                  <a:gd name="T23" fmla="*/ 59 h 798"/>
                  <a:gd name="T24" fmla="*/ 161 w 539"/>
                  <a:gd name="T25" fmla="*/ 106 h 798"/>
                  <a:gd name="T26" fmla="*/ 170 w 539"/>
                  <a:gd name="T27" fmla="*/ 150 h 798"/>
                  <a:gd name="T28" fmla="*/ 124 w 539"/>
                  <a:gd name="T29" fmla="*/ 152 h 798"/>
                  <a:gd name="T30" fmla="*/ 116 w 539"/>
                  <a:gd name="T31" fmla="*/ 219 h 798"/>
                  <a:gd name="T32" fmla="*/ 98 w 539"/>
                  <a:gd name="T33" fmla="*/ 234 h 798"/>
                  <a:gd name="T34" fmla="*/ 115 w 539"/>
                  <a:gd name="T35" fmla="*/ 264 h 798"/>
                  <a:gd name="T36" fmla="*/ 88 w 539"/>
                  <a:gd name="T37" fmla="*/ 236 h 798"/>
                  <a:gd name="T38" fmla="*/ 73 w 539"/>
                  <a:gd name="T39" fmla="*/ 221 h 798"/>
                  <a:gd name="T40" fmla="*/ 21 w 539"/>
                  <a:gd name="T41" fmla="*/ 207 h 798"/>
                  <a:gd name="T42" fmla="*/ 4 w 539"/>
                  <a:gd name="T43" fmla="*/ 247 h 798"/>
                  <a:gd name="T44" fmla="*/ 44 w 539"/>
                  <a:gd name="T45" fmla="*/ 292 h 798"/>
                  <a:gd name="T46" fmla="*/ 77 w 539"/>
                  <a:gd name="T47" fmla="*/ 307 h 798"/>
                  <a:gd name="T48" fmla="*/ 116 w 539"/>
                  <a:gd name="T49" fmla="*/ 300 h 798"/>
                  <a:gd name="T50" fmla="*/ 105 w 539"/>
                  <a:gd name="T51" fmla="*/ 355 h 798"/>
                  <a:gd name="T52" fmla="*/ 72 w 539"/>
                  <a:gd name="T53" fmla="*/ 374 h 798"/>
                  <a:gd name="T54" fmla="*/ 74 w 539"/>
                  <a:gd name="T55" fmla="*/ 399 h 798"/>
                  <a:gd name="T56" fmla="*/ 51 w 539"/>
                  <a:gd name="T57" fmla="*/ 425 h 798"/>
                  <a:gd name="T58" fmla="*/ 67 w 539"/>
                  <a:gd name="T59" fmla="*/ 437 h 798"/>
                  <a:gd name="T60" fmla="*/ 77 w 539"/>
                  <a:gd name="T61" fmla="*/ 470 h 798"/>
                  <a:gd name="T62" fmla="*/ 114 w 539"/>
                  <a:gd name="T63" fmla="*/ 429 h 798"/>
                  <a:gd name="T64" fmla="*/ 143 w 539"/>
                  <a:gd name="T65" fmla="*/ 415 h 798"/>
                  <a:gd name="T66" fmla="*/ 136 w 539"/>
                  <a:gd name="T67" fmla="*/ 443 h 798"/>
                  <a:gd name="T68" fmla="*/ 115 w 539"/>
                  <a:gd name="T69" fmla="*/ 483 h 798"/>
                  <a:gd name="T70" fmla="*/ 124 w 539"/>
                  <a:gd name="T71" fmla="*/ 524 h 798"/>
                  <a:gd name="T72" fmla="*/ 114 w 539"/>
                  <a:gd name="T73" fmla="*/ 589 h 798"/>
                  <a:gd name="T74" fmla="*/ 130 w 539"/>
                  <a:gd name="T75" fmla="*/ 638 h 798"/>
                  <a:gd name="T76" fmla="*/ 148 w 539"/>
                  <a:gd name="T77" fmla="*/ 529 h 798"/>
                  <a:gd name="T78" fmla="*/ 168 w 539"/>
                  <a:gd name="T79" fmla="*/ 561 h 798"/>
                  <a:gd name="T80" fmla="*/ 207 w 539"/>
                  <a:gd name="T81" fmla="*/ 597 h 798"/>
                  <a:gd name="T82" fmla="*/ 206 w 539"/>
                  <a:gd name="T83" fmla="*/ 659 h 798"/>
                  <a:gd name="T84" fmla="*/ 165 w 539"/>
                  <a:gd name="T85" fmla="*/ 736 h 798"/>
                  <a:gd name="T86" fmla="*/ 219 w 539"/>
                  <a:gd name="T87" fmla="*/ 763 h 798"/>
                  <a:gd name="T88" fmla="*/ 256 w 539"/>
                  <a:gd name="T89" fmla="*/ 749 h 798"/>
                  <a:gd name="T90" fmla="*/ 311 w 539"/>
                  <a:gd name="T91" fmla="*/ 771 h 798"/>
                  <a:gd name="T92" fmla="*/ 373 w 539"/>
                  <a:gd name="T93" fmla="*/ 730 h 798"/>
                  <a:gd name="T94" fmla="*/ 439 w 539"/>
                  <a:gd name="T95" fmla="*/ 693 h 798"/>
                  <a:gd name="T96" fmla="*/ 501 w 539"/>
                  <a:gd name="T97" fmla="*/ 582 h 798"/>
                  <a:gd name="T98" fmla="*/ 471 w 539"/>
                  <a:gd name="T99" fmla="*/ 525 h 798"/>
                  <a:gd name="T100" fmla="*/ 381 w 539"/>
                  <a:gd name="T101" fmla="*/ 528 h 798"/>
                  <a:gd name="T102" fmla="*/ 456 w 539"/>
                  <a:gd name="T103" fmla="*/ 468 h 798"/>
                  <a:gd name="T104" fmla="*/ 490 w 539"/>
                  <a:gd name="T105" fmla="*/ 357 h 798"/>
                  <a:gd name="T106" fmla="*/ 283 w 539"/>
                  <a:gd name="T107" fmla="*/ 197 h 798"/>
                  <a:gd name="T108" fmla="*/ 64 w 539"/>
                  <a:gd name="T109" fmla="*/ 428 h 798"/>
                  <a:gd name="T110" fmla="*/ 89 w 539"/>
                  <a:gd name="T111" fmla="*/ 422 h 798"/>
                  <a:gd name="T112" fmla="*/ 116 w 539"/>
                  <a:gd name="T113" fmla="*/ 326 h 798"/>
                  <a:gd name="T114" fmla="*/ 127 w 539"/>
                  <a:gd name="T115" fmla="*/ 166 h 798"/>
                  <a:gd name="T116" fmla="*/ 184 w 539"/>
                  <a:gd name="T117" fmla="*/ 487 h 798"/>
                  <a:gd name="T118" fmla="*/ 196 w 539"/>
                  <a:gd name="T119" fmla="*/ 568 h 798"/>
                  <a:gd name="T120" fmla="*/ 203 w 539"/>
                  <a:gd name="T121" fmla="*/ 502 h 798"/>
                  <a:gd name="T122" fmla="*/ 337 w 539"/>
                  <a:gd name="T123" fmla="*/ 522 h 798"/>
                  <a:gd name="T124" fmla="*/ 406 w 539"/>
                  <a:gd name="T125" fmla="*/ 441 h 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39" h="798">
                    <a:moveTo>
                      <a:pt x="536" y="228"/>
                    </a:moveTo>
                    <a:cubicBezTo>
                      <a:pt x="535" y="227"/>
                      <a:pt x="534" y="225"/>
                      <a:pt x="534" y="223"/>
                    </a:cubicBezTo>
                    <a:cubicBezTo>
                      <a:pt x="533" y="219"/>
                      <a:pt x="533" y="219"/>
                      <a:pt x="533" y="219"/>
                    </a:cubicBezTo>
                    <a:cubicBezTo>
                      <a:pt x="532" y="209"/>
                      <a:pt x="531" y="201"/>
                      <a:pt x="518" y="194"/>
                    </a:cubicBezTo>
                    <a:cubicBezTo>
                      <a:pt x="518" y="194"/>
                      <a:pt x="517" y="194"/>
                      <a:pt x="517" y="194"/>
                    </a:cubicBezTo>
                    <a:cubicBezTo>
                      <a:pt x="516" y="193"/>
                      <a:pt x="516" y="193"/>
                      <a:pt x="516" y="193"/>
                    </a:cubicBezTo>
                    <a:cubicBezTo>
                      <a:pt x="516" y="193"/>
                      <a:pt x="515" y="192"/>
                      <a:pt x="515" y="192"/>
                    </a:cubicBezTo>
                    <a:cubicBezTo>
                      <a:pt x="514" y="191"/>
                      <a:pt x="514" y="190"/>
                      <a:pt x="512" y="189"/>
                    </a:cubicBezTo>
                    <a:cubicBezTo>
                      <a:pt x="510" y="188"/>
                      <a:pt x="508" y="187"/>
                      <a:pt x="505" y="187"/>
                    </a:cubicBezTo>
                    <a:cubicBezTo>
                      <a:pt x="505" y="187"/>
                      <a:pt x="504" y="187"/>
                      <a:pt x="503" y="187"/>
                    </a:cubicBezTo>
                    <a:cubicBezTo>
                      <a:pt x="502" y="187"/>
                      <a:pt x="501" y="186"/>
                      <a:pt x="499" y="186"/>
                    </a:cubicBezTo>
                    <a:cubicBezTo>
                      <a:pt x="497" y="186"/>
                      <a:pt x="495" y="187"/>
                      <a:pt x="494" y="188"/>
                    </a:cubicBezTo>
                    <a:cubicBezTo>
                      <a:pt x="491" y="190"/>
                      <a:pt x="489" y="191"/>
                      <a:pt x="487" y="191"/>
                    </a:cubicBezTo>
                    <a:cubicBezTo>
                      <a:pt x="487" y="191"/>
                      <a:pt x="487" y="191"/>
                      <a:pt x="487" y="191"/>
                    </a:cubicBezTo>
                    <a:cubicBezTo>
                      <a:pt x="486" y="191"/>
                      <a:pt x="485" y="191"/>
                      <a:pt x="484" y="191"/>
                    </a:cubicBezTo>
                    <a:cubicBezTo>
                      <a:pt x="483" y="191"/>
                      <a:pt x="482" y="190"/>
                      <a:pt x="481" y="190"/>
                    </a:cubicBezTo>
                    <a:cubicBezTo>
                      <a:pt x="480" y="190"/>
                      <a:pt x="479" y="190"/>
                      <a:pt x="478" y="190"/>
                    </a:cubicBezTo>
                    <a:cubicBezTo>
                      <a:pt x="475" y="190"/>
                      <a:pt x="473" y="191"/>
                      <a:pt x="471" y="192"/>
                    </a:cubicBezTo>
                    <a:cubicBezTo>
                      <a:pt x="470" y="193"/>
                      <a:pt x="469" y="193"/>
                      <a:pt x="469" y="193"/>
                    </a:cubicBezTo>
                    <a:cubicBezTo>
                      <a:pt x="468" y="193"/>
                      <a:pt x="467" y="193"/>
                      <a:pt x="467" y="193"/>
                    </a:cubicBezTo>
                    <a:cubicBezTo>
                      <a:pt x="466" y="193"/>
                      <a:pt x="466" y="193"/>
                      <a:pt x="465" y="193"/>
                    </a:cubicBezTo>
                    <a:cubicBezTo>
                      <a:pt x="465" y="193"/>
                      <a:pt x="464" y="193"/>
                      <a:pt x="464" y="193"/>
                    </a:cubicBezTo>
                    <a:cubicBezTo>
                      <a:pt x="464" y="193"/>
                      <a:pt x="462" y="193"/>
                      <a:pt x="462" y="193"/>
                    </a:cubicBezTo>
                    <a:cubicBezTo>
                      <a:pt x="462" y="193"/>
                      <a:pt x="462" y="193"/>
                      <a:pt x="462" y="193"/>
                    </a:cubicBezTo>
                    <a:cubicBezTo>
                      <a:pt x="462" y="193"/>
                      <a:pt x="461" y="192"/>
                      <a:pt x="461" y="192"/>
                    </a:cubicBezTo>
                    <a:cubicBezTo>
                      <a:pt x="460" y="191"/>
                      <a:pt x="459" y="190"/>
                      <a:pt x="457" y="190"/>
                    </a:cubicBezTo>
                    <a:cubicBezTo>
                      <a:pt x="454" y="190"/>
                      <a:pt x="453" y="192"/>
                      <a:pt x="453" y="192"/>
                    </a:cubicBezTo>
                    <a:cubicBezTo>
                      <a:pt x="452" y="193"/>
                      <a:pt x="452" y="193"/>
                      <a:pt x="452" y="193"/>
                    </a:cubicBezTo>
                    <a:cubicBezTo>
                      <a:pt x="452" y="193"/>
                      <a:pt x="450" y="193"/>
                      <a:pt x="450" y="193"/>
                    </a:cubicBezTo>
                    <a:cubicBezTo>
                      <a:pt x="449" y="194"/>
                      <a:pt x="448" y="194"/>
                      <a:pt x="448" y="194"/>
                    </a:cubicBezTo>
                    <a:cubicBezTo>
                      <a:pt x="447" y="194"/>
                      <a:pt x="446" y="194"/>
                      <a:pt x="445" y="194"/>
                    </a:cubicBezTo>
                    <a:cubicBezTo>
                      <a:pt x="444" y="194"/>
                      <a:pt x="441" y="194"/>
                      <a:pt x="439" y="193"/>
                    </a:cubicBezTo>
                    <a:cubicBezTo>
                      <a:pt x="438" y="193"/>
                      <a:pt x="436" y="193"/>
                      <a:pt x="435" y="192"/>
                    </a:cubicBezTo>
                    <a:cubicBezTo>
                      <a:pt x="434" y="192"/>
                      <a:pt x="432" y="192"/>
                      <a:pt x="430" y="192"/>
                    </a:cubicBezTo>
                    <a:cubicBezTo>
                      <a:pt x="427" y="192"/>
                      <a:pt x="424" y="192"/>
                      <a:pt x="422" y="191"/>
                    </a:cubicBezTo>
                    <a:cubicBezTo>
                      <a:pt x="420" y="189"/>
                      <a:pt x="417" y="187"/>
                      <a:pt x="414" y="187"/>
                    </a:cubicBezTo>
                    <a:cubicBezTo>
                      <a:pt x="413" y="187"/>
                      <a:pt x="411" y="187"/>
                      <a:pt x="410" y="188"/>
                    </a:cubicBezTo>
                    <a:cubicBezTo>
                      <a:pt x="408" y="189"/>
                      <a:pt x="406" y="191"/>
                      <a:pt x="405" y="193"/>
                    </a:cubicBezTo>
                    <a:cubicBezTo>
                      <a:pt x="404" y="194"/>
                      <a:pt x="404" y="195"/>
                      <a:pt x="403" y="195"/>
                    </a:cubicBezTo>
                    <a:cubicBezTo>
                      <a:pt x="402" y="196"/>
                      <a:pt x="402" y="196"/>
                      <a:pt x="401" y="196"/>
                    </a:cubicBezTo>
                    <a:cubicBezTo>
                      <a:pt x="401" y="196"/>
                      <a:pt x="400" y="196"/>
                      <a:pt x="399" y="196"/>
                    </a:cubicBezTo>
                    <a:cubicBezTo>
                      <a:pt x="399" y="196"/>
                      <a:pt x="399" y="196"/>
                      <a:pt x="399" y="196"/>
                    </a:cubicBezTo>
                    <a:cubicBezTo>
                      <a:pt x="398" y="196"/>
                      <a:pt x="397" y="196"/>
                      <a:pt x="397" y="196"/>
                    </a:cubicBezTo>
                    <a:cubicBezTo>
                      <a:pt x="395" y="196"/>
                      <a:pt x="394" y="195"/>
                      <a:pt x="392" y="195"/>
                    </a:cubicBezTo>
                    <a:cubicBezTo>
                      <a:pt x="390" y="193"/>
                      <a:pt x="388" y="193"/>
                      <a:pt x="386" y="193"/>
                    </a:cubicBezTo>
                    <a:cubicBezTo>
                      <a:pt x="386" y="193"/>
                      <a:pt x="385" y="193"/>
                      <a:pt x="384" y="193"/>
                    </a:cubicBezTo>
                    <a:cubicBezTo>
                      <a:pt x="383" y="193"/>
                      <a:pt x="382" y="193"/>
                      <a:pt x="382" y="192"/>
                    </a:cubicBezTo>
                    <a:cubicBezTo>
                      <a:pt x="381" y="192"/>
                      <a:pt x="380" y="192"/>
                      <a:pt x="378" y="191"/>
                    </a:cubicBezTo>
                    <a:cubicBezTo>
                      <a:pt x="376" y="185"/>
                      <a:pt x="367" y="185"/>
                      <a:pt x="364" y="185"/>
                    </a:cubicBezTo>
                    <a:cubicBezTo>
                      <a:pt x="363" y="185"/>
                      <a:pt x="362" y="185"/>
                      <a:pt x="362" y="185"/>
                    </a:cubicBezTo>
                    <a:cubicBezTo>
                      <a:pt x="360" y="185"/>
                      <a:pt x="360" y="185"/>
                      <a:pt x="360" y="185"/>
                    </a:cubicBezTo>
                    <a:cubicBezTo>
                      <a:pt x="360" y="185"/>
                      <a:pt x="359" y="185"/>
                      <a:pt x="358" y="185"/>
                    </a:cubicBezTo>
                    <a:cubicBezTo>
                      <a:pt x="357" y="185"/>
                      <a:pt x="356" y="184"/>
                      <a:pt x="355" y="184"/>
                    </a:cubicBezTo>
                    <a:cubicBezTo>
                      <a:pt x="353" y="184"/>
                      <a:pt x="351" y="185"/>
                      <a:pt x="350" y="186"/>
                    </a:cubicBezTo>
                    <a:cubicBezTo>
                      <a:pt x="347" y="189"/>
                      <a:pt x="347" y="192"/>
                      <a:pt x="347" y="194"/>
                    </a:cubicBezTo>
                    <a:cubicBezTo>
                      <a:pt x="347" y="195"/>
                      <a:pt x="347" y="196"/>
                      <a:pt x="347" y="197"/>
                    </a:cubicBezTo>
                    <a:cubicBezTo>
                      <a:pt x="347" y="199"/>
                      <a:pt x="345" y="200"/>
                      <a:pt x="343" y="200"/>
                    </a:cubicBezTo>
                    <a:cubicBezTo>
                      <a:pt x="341" y="200"/>
                      <a:pt x="340" y="200"/>
                      <a:pt x="338" y="200"/>
                    </a:cubicBezTo>
                    <a:cubicBezTo>
                      <a:pt x="337" y="201"/>
                      <a:pt x="335" y="201"/>
                      <a:pt x="334" y="201"/>
                    </a:cubicBezTo>
                    <a:cubicBezTo>
                      <a:pt x="329" y="201"/>
                      <a:pt x="326" y="202"/>
                      <a:pt x="322" y="205"/>
                    </a:cubicBezTo>
                    <a:cubicBezTo>
                      <a:pt x="321" y="206"/>
                      <a:pt x="321" y="206"/>
                      <a:pt x="321" y="206"/>
                    </a:cubicBezTo>
                    <a:cubicBezTo>
                      <a:pt x="319" y="208"/>
                      <a:pt x="317" y="210"/>
                      <a:pt x="315" y="211"/>
                    </a:cubicBezTo>
                    <a:cubicBezTo>
                      <a:pt x="314" y="211"/>
                      <a:pt x="314" y="212"/>
                      <a:pt x="313" y="212"/>
                    </a:cubicBezTo>
                    <a:cubicBezTo>
                      <a:pt x="312" y="213"/>
                      <a:pt x="312" y="213"/>
                      <a:pt x="311" y="213"/>
                    </a:cubicBezTo>
                    <a:cubicBezTo>
                      <a:pt x="310" y="214"/>
                      <a:pt x="310" y="214"/>
                      <a:pt x="309" y="214"/>
                    </a:cubicBezTo>
                    <a:cubicBezTo>
                      <a:pt x="308" y="214"/>
                      <a:pt x="307" y="214"/>
                      <a:pt x="306" y="214"/>
                    </a:cubicBezTo>
                    <a:cubicBezTo>
                      <a:pt x="304" y="214"/>
                      <a:pt x="303" y="215"/>
                      <a:pt x="301" y="215"/>
                    </a:cubicBezTo>
                    <a:cubicBezTo>
                      <a:pt x="301" y="215"/>
                      <a:pt x="300" y="215"/>
                      <a:pt x="300" y="215"/>
                    </a:cubicBezTo>
                    <a:cubicBezTo>
                      <a:pt x="299" y="214"/>
                      <a:pt x="298" y="214"/>
                      <a:pt x="297" y="214"/>
                    </a:cubicBezTo>
                    <a:cubicBezTo>
                      <a:pt x="292" y="214"/>
                      <a:pt x="291" y="219"/>
                      <a:pt x="291" y="221"/>
                    </a:cubicBezTo>
                    <a:cubicBezTo>
                      <a:pt x="291" y="222"/>
                      <a:pt x="290" y="222"/>
                      <a:pt x="290" y="223"/>
                    </a:cubicBezTo>
                    <a:cubicBezTo>
                      <a:pt x="290" y="225"/>
                      <a:pt x="287" y="227"/>
                      <a:pt x="286" y="228"/>
                    </a:cubicBezTo>
                    <a:cubicBezTo>
                      <a:pt x="285" y="228"/>
                      <a:pt x="285" y="229"/>
                      <a:pt x="284" y="229"/>
                    </a:cubicBezTo>
                    <a:cubicBezTo>
                      <a:pt x="283" y="229"/>
                      <a:pt x="282" y="230"/>
                      <a:pt x="281" y="231"/>
                    </a:cubicBezTo>
                    <a:cubicBezTo>
                      <a:pt x="281" y="231"/>
                      <a:pt x="280" y="232"/>
                      <a:pt x="280" y="232"/>
                    </a:cubicBezTo>
                    <a:cubicBezTo>
                      <a:pt x="279" y="233"/>
                      <a:pt x="279" y="233"/>
                      <a:pt x="278" y="234"/>
                    </a:cubicBezTo>
                    <a:cubicBezTo>
                      <a:pt x="278" y="234"/>
                      <a:pt x="278" y="234"/>
                      <a:pt x="277" y="234"/>
                    </a:cubicBezTo>
                    <a:cubicBezTo>
                      <a:pt x="276" y="234"/>
                      <a:pt x="276" y="234"/>
                      <a:pt x="275" y="234"/>
                    </a:cubicBezTo>
                    <a:cubicBezTo>
                      <a:pt x="274" y="234"/>
                      <a:pt x="273" y="234"/>
                      <a:pt x="272" y="234"/>
                    </a:cubicBezTo>
                    <a:cubicBezTo>
                      <a:pt x="271" y="234"/>
                      <a:pt x="271" y="234"/>
                      <a:pt x="270" y="234"/>
                    </a:cubicBezTo>
                    <a:cubicBezTo>
                      <a:pt x="270" y="234"/>
                      <a:pt x="269" y="234"/>
                      <a:pt x="268" y="234"/>
                    </a:cubicBezTo>
                    <a:cubicBezTo>
                      <a:pt x="268" y="234"/>
                      <a:pt x="268" y="234"/>
                      <a:pt x="267" y="234"/>
                    </a:cubicBezTo>
                    <a:cubicBezTo>
                      <a:pt x="269" y="234"/>
                      <a:pt x="270" y="232"/>
                      <a:pt x="271" y="231"/>
                    </a:cubicBezTo>
                    <a:cubicBezTo>
                      <a:pt x="272" y="230"/>
                      <a:pt x="272" y="230"/>
                      <a:pt x="272" y="230"/>
                    </a:cubicBezTo>
                    <a:cubicBezTo>
                      <a:pt x="273" y="229"/>
                      <a:pt x="275" y="228"/>
                      <a:pt x="276" y="227"/>
                    </a:cubicBezTo>
                    <a:cubicBezTo>
                      <a:pt x="278" y="226"/>
                      <a:pt x="279" y="225"/>
                      <a:pt x="280" y="223"/>
                    </a:cubicBezTo>
                    <a:cubicBezTo>
                      <a:pt x="281" y="223"/>
                      <a:pt x="282" y="222"/>
                      <a:pt x="283" y="221"/>
                    </a:cubicBezTo>
                    <a:cubicBezTo>
                      <a:pt x="284" y="220"/>
                      <a:pt x="286" y="219"/>
                      <a:pt x="288" y="217"/>
                    </a:cubicBezTo>
                    <a:cubicBezTo>
                      <a:pt x="289" y="216"/>
                      <a:pt x="289" y="214"/>
                      <a:pt x="290" y="213"/>
                    </a:cubicBezTo>
                    <a:cubicBezTo>
                      <a:pt x="291" y="212"/>
                      <a:pt x="292" y="210"/>
                      <a:pt x="294" y="209"/>
                    </a:cubicBezTo>
                    <a:cubicBezTo>
                      <a:pt x="294" y="208"/>
                      <a:pt x="294" y="208"/>
                      <a:pt x="295" y="207"/>
                    </a:cubicBezTo>
                    <a:cubicBezTo>
                      <a:pt x="297" y="205"/>
                      <a:pt x="300" y="203"/>
                      <a:pt x="300" y="200"/>
                    </a:cubicBezTo>
                    <a:cubicBezTo>
                      <a:pt x="300" y="199"/>
                      <a:pt x="300" y="198"/>
                      <a:pt x="300" y="197"/>
                    </a:cubicBezTo>
                    <a:cubicBezTo>
                      <a:pt x="303" y="196"/>
                      <a:pt x="305" y="193"/>
                      <a:pt x="308" y="189"/>
                    </a:cubicBezTo>
                    <a:cubicBezTo>
                      <a:pt x="308" y="188"/>
                      <a:pt x="309" y="187"/>
                      <a:pt x="309" y="187"/>
                    </a:cubicBezTo>
                    <a:cubicBezTo>
                      <a:pt x="312" y="184"/>
                      <a:pt x="314" y="181"/>
                      <a:pt x="316" y="178"/>
                    </a:cubicBezTo>
                    <a:cubicBezTo>
                      <a:pt x="316" y="177"/>
                      <a:pt x="317" y="176"/>
                      <a:pt x="318" y="175"/>
                    </a:cubicBezTo>
                    <a:cubicBezTo>
                      <a:pt x="319" y="174"/>
                      <a:pt x="319" y="173"/>
                      <a:pt x="319" y="173"/>
                    </a:cubicBezTo>
                    <a:cubicBezTo>
                      <a:pt x="321" y="171"/>
                      <a:pt x="323" y="169"/>
                      <a:pt x="323" y="166"/>
                    </a:cubicBezTo>
                    <a:cubicBezTo>
                      <a:pt x="325" y="161"/>
                      <a:pt x="322" y="160"/>
                      <a:pt x="321" y="159"/>
                    </a:cubicBezTo>
                    <a:cubicBezTo>
                      <a:pt x="320" y="159"/>
                      <a:pt x="320" y="159"/>
                      <a:pt x="319" y="159"/>
                    </a:cubicBezTo>
                    <a:cubicBezTo>
                      <a:pt x="317" y="159"/>
                      <a:pt x="315" y="161"/>
                      <a:pt x="314" y="163"/>
                    </a:cubicBezTo>
                    <a:cubicBezTo>
                      <a:pt x="314" y="163"/>
                      <a:pt x="314" y="164"/>
                      <a:pt x="313" y="164"/>
                    </a:cubicBezTo>
                    <a:cubicBezTo>
                      <a:pt x="311" y="166"/>
                      <a:pt x="310" y="167"/>
                      <a:pt x="308" y="169"/>
                    </a:cubicBezTo>
                    <a:cubicBezTo>
                      <a:pt x="308" y="169"/>
                      <a:pt x="308" y="169"/>
                      <a:pt x="308" y="169"/>
                    </a:cubicBezTo>
                    <a:cubicBezTo>
                      <a:pt x="308" y="169"/>
                      <a:pt x="307" y="168"/>
                      <a:pt x="307" y="168"/>
                    </a:cubicBezTo>
                    <a:cubicBezTo>
                      <a:pt x="306" y="167"/>
                      <a:pt x="305" y="165"/>
                      <a:pt x="302" y="164"/>
                    </a:cubicBezTo>
                    <a:cubicBezTo>
                      <a:pt x="302" y="164"/>
                      <a:pt x="301" y="164"/>
                      <a:pt x="301" y="164"/>
                    </a:cubicBezTo>
                    <a:cubicBezTo>
                      <a:pt x="298" y="164"/>
                      <a:pt x="296" y="165"/>
                      <a:pt x="295" y="167"/>
                    </a:cubicBezTo>
                    <a:cubicBezTo>
                      <a:pt x="293" y="167"/>
                      <a:pt x="292" y="168"/>
                      <a:pt x="291" y="168"/>
                    </a:cubicBezTo>
                    <a:cubicBezTo>
                      <a:pt x="291" y="168"/>
                      <a:pt x="291" y="168"/>
                      <a:pt x="291" y="168"/>
                    </a:cubicBezTo>
                    <a:cubicBezTo>
                      <a:pt x="288" y="168"/>
                      <a:pt x="286" y="167"/>
                      <a:pt x="284" y="166"/>
                    </a:cubicBezTo>
                    <a:cubicBezTo>
                      <a:pt x="283" y="165"/>
                      <a:pt x="283" y="165"/>
                      <a:pt x="282" y="165"/>
                    </a:cubicBezTo>
                    <a:cubicBezTo>
                      <a:pt x="283" y="165"/>
                      <a:pt x="284" y="165"/>
                      <a:pt x="285" y="165"/>
                    </a:cubicBezTo>
                    <a:cubicBezTo>
                      <a:pt x="287" y="165"/>
                      <a:pt x="289" y="165"/>
                      <a:pt x="291" y="164"/>
                    </a:cubicBezTo>
                    <a:cubicBezTo>
                      <a:pt x="298" y="163"/>
                      <a:pt x="302" y="159"/>
                      <a:pt x="301" y="153"/>
                    </a:cubicBezTo>
                    <a:cubicBezTo>
                      <a:pt x="300" y="150"/>
                      <a:pt x="298" y="149"/>
                      <a:pt x="296" y="147"/>
                    </a:cubicBezTo>
                    <a:cubicBezTo>
                      <a:pt x="295" y="146"/>
                      <a:pt x="294" y="146"/>
                      <a:pt x="294" y="145"/>
                    </a:cubicBezTo>
                    <a:cubicBezTo>
                      <a:pt x="294" y="145"/>
                      <a:pt x="294" y="145"/>
                      <a:pt x="294" y="145"/>
                    </a:cubicBezTo>
                    <a:cubicBezTo>
                      <a:pt x="295" y="144"/>
                      <a:pt x="296" y="144"/>
                      <a:pt x="298" y="143"/>
                    </a:cubicBezTo>
                    <a:cubicBezTo>
                      <a:pt x="298" y="143"/>
                      <a:pt x="299" y="143"/>
                      <a:pt x="299" y="143"/>
                    </a:cubicBezTo>
                    <a:cubicBezTo>
                      <a:pt x="300" y="142"/>
                      <a:pt x="302" y="142"/>
                      <a:pt x="303" y="141"/>
                    </a:cubicBezTo>
                    <a:cubicBezTo>
                      <a:pt x="306" y="140"/>
                      <a:pt x="308" y="140"/>
                      <a:pt x="311" y="138"/>
                    </a:cubicBezTo>
                    <a:cubicBezTo>
                      <a:pt x="314" y="136"/>
                      <a:pt x="315" y="134"/>
                      <a:pt x="316" y="132"/>
                    </a:cubicBezTo>
                    <a:cubicBezTo>
                      <a:pt x="317" y="130"/>
                      <a:pt x="318" y="129"/>
                      <a:pt x="319" y="128"/>
                    </a:cubicBezTo>
                    <a:cubicBezTo>
                      <a:pt x="321" y="125"/>
                      <a:pt x="324" y="123"/>
                      <a:pt x="328" y="121"/>
                    </a:cubicBezTo>
                    <a:cubicBezTo>
                      <a:pt x="332" y="119"/>
                      <a:pt x="335" y="116"/>
                      <a:pt x="338" y="113"/>
                    </a:cubicBezTo>
                    <a:cubicBezTo>
                      <a:pt x="341" y="110"/>
                      <a:pt x="344" y="108"/>
                      <a:pt x="347" y="106"/>
                    </a:cubicBezTo>
                    <a:cubicBezTo>
                      <a:pt x="347" y="106"/>
                      <a:pt x="348" y="105"/>
                      <a:pt x="349" y="105"/>
                    </a:cubicBezTo>
                    <a:cubicBezTo>
                      <a:pt x="352" y="103"/>
                      <a:pt x="355" y="101"/>
                      <a:pt x="357" y="97"/>
                    </a:cubicBezTo>
                    <a:cubicBezTo>
                      <a:pt x="359" y="96"/>
                      <a:pt x="359" y="94"/>
                      <a:pt x="360" y="92"/>
                    </a:cubicBezTo>
                    <a:cubicBezTo>
                      <a:pt x="361" y="90"/>
                      <a:pt x="362" y="88"/>
                      <a:pt x="363" y="86"/>
                    </a:cubicBezTo>
                    <a:cubicBezTo>
                      <a:pt x="364" y="85"/>
                      <a:pt x="365" y="84"/>
                      <a:pt x="366" y="84"/>
                    </a:cubicBezTo>
                    <a:cubicBezTo>
                      <a:pt x="367" y="83"/>
                      <a:pt x="368" y="82"/>
                      <a:pt x="369" y="82"/>
                    </a:cubicBezTo>
                    <a:cubicBezTo>
                      <a:pt x="370" y="80"/>
                      <a:pt x="371" y="80"/>
                      <a:pt x="373" y="80"/>
                    </a:cubicBezTo>
                    <a:cubicBezTo>
                      <a:pt x="374" y="79"/>
                      <a:pt x="374" y="79"/>
                      <a:pt x="374" y="79"/>
                    </a:cubicBezTo>
                    <a:cubicBezTo>
                      <a:pt x="378" y="78"/>
                      <a:pt x="381" y="74"/>
                      <a:pt x="383" y="71"/>
                    </a:cubicBezTo>
                    <a:cubicBezTo>
                      <a:pt x="384" y="69"/>
                      <a:pt x="384" y="69"/>
                      <a:pt x="384" y="69"/>
                    </a:cubicBezTo>
                    <a:cubicBezTo>
                      <a:pt x="385" y="68"/>
                      <a:pt x="386" y="67"/>
                      <a:pt x="387" y="66"/>
                    </a:cubicBezTo>
                    <a:cubicBezTo>
                      <a:pt x="388" y="64"/>
                      <a:pt x="389" y="63"/>
                      <a:pt x="390" y="61"/>
                    </a:cubicBezTo>
                    <a:cubicBezTo>
                      <a:pt x="394" y="57"/>
                      <a:pt x="401" y="46"/>
                      <a:pt x="394" y="38"/>
                    </a:cubicBezTo>
                    <a:cubicBezTo>
                      <a:pt x="393" y="37"/>
                      <a:pt x="392" y="36"/>
                      <a:pt x="391" y="36"/>
                    </a:cubicBezTo>
                    <a:cubicBezTo>
                      <a:pt x="389" y="34"/>
                      <a:pt x="388" y="33"/>
                      <a:pt x="389" y="31"/>
                    </a:cubicBezTo>
                    <a:cubicBezTo>
                      <a:pt x="389" y="30"/>
                      <a:pt x="390" y="28"/>
                      <a:pt x="392" y="26"/>
                    </a:cubicBezTo>
                    <a:cubicBezTo>
                      <a:pt x="393" y="24"/>
                      <a:pt x="395" y="22"/>
                      <a:pt x="396" y="20"/>
                    </a:cubicBezTo>
                    <a:cubicBezTo>
                      <a:pt x="397" y="16"/>
                      <a:pt x="399" y="8"/>
                      <a:pt x="396" y="3"/>
                    </a:cubicBezTo>
                    <a:cubicBezTo>
                      <a:pt x="395" y="1"/>
                      <a:pt x="392" y="0"/>
                      <a:pt x="389" y="0"/>
                    </a:cubicBezTo>
                    <a:cubicBezTo>
                      <a:pt x="387" y="0"/>
                      <a:pt x="385" y="0"/>
                      <a:pt x="383" y="1"/>
                    </a:cubicBezTo>
                    <a:cubicBezTo>
                      <a:pt x="382" y="1"/>
                      <a:pt x="382" y="1"/>
                      <a:pt x="381" y="1"/>
                    </a:cubicBezTo>
                    <a:cubicBezTo>
                      <a:pt x="381" y="1"/>
                      <a:pt x="380" y="1"/>
                      <a:pt x="380" y="1"/>
                    </a:cubicBezTo>
                    <a:cubicBezTo>
                      <a:pt x="379" y="1"/>
                      <a:pt x="379" y="1"/>
                      <a:pt x="378" y="1"/>
                    </a:cubicBezTo>
                    <a:cubicBezTo>
                      <a:pt x="377" y="1"/>
                      <a:pt x="376" y="1"/>
                      <a:pt x="375" y="1"/>
                    </a:cubicBezTo>
                    <a:cubicBezTo>
                      <a:pt x="374" y="1"/>
                      <a:pt x="373" y="1"/>
                      <a:pt x="372" y="1"/>
                    </a:cubicBezTo>
                    <a:cubicBezTo>
                      <a:pt x="371" y="2"/>
                      <a:pt x="370" y="2"/>
                      <a:pt x="369" y="2"/>
                    </a:cubicBezTo>
                    <a:cubicBezTo>
                      <a:pt x="369" y="2"/>
                      <a:pt x="369" y="2"/>
                      <a:pt x="369" y="2"/>
                    </a:cubicBezTo>
                    <a:cubicBezTo>
                      <a:pt x="368" y="2"/>
                      <a:pt x="368" y="1"/>
                      <a:pt x="367" y="1"/>
                    </a:cubicBezTo>
                    <a:cubicBezTo>
                      <a:pt x="366" y="1"/>
                      <a:pt x="364" y="1"/>
                      <a:pt x="363" y="1"/>
                    </a:cubicBezTo>
                    <a:cubicBezTo>
                      <a:pt x="363" y="1"/>
                      <a:pt x="362" y="1"/>
                      <a:pt x="362" y="0"/>
                    </a:cubicBezTo>
                    <a:cubicBezTo>
                      <a:pt x="361" y="0"/>
                      <a:pt x="360" y="0"/>
                      <a:pt x="359" y="0"/>
                    </a:cubicBezTo>
                    <a:cubicBezTo>
                      <a:pt x="357" y="0"/>
                      <a:pt x="355" y="1"/>
                      <a:pt x="354" y="2"/>
                    </a:cubicBezTo>
                    <a:cubicBezTo>
                      <a:pt x="353" y="3"/>
                      <a:pt x="352" y="5"/>
                      <a:pt x="353" y="6"/>
                    </a:cubicBezTo>
                    <a:cubicBezTo>
                      <a:pt x="353" y="8"/>
                      <a:pt x="355" y="9"/>
                      <a:pt x="357" y="11"/>
                    </a:cubicBezTo>
                    <a:cubicBezTo>
                      <a:pt x="357" y="11"/>
                      <a:pt x="358" y="12"/>
                      <a:pt x="359" y="12"/>
                    </a:cubicBezTo>
                    <a:cubicBezTo>
                      <a:pt x="359" y="12"/>
                      <a:pt x="358" y="12"/>
                      <a:pt x="358" y="12"/>
                    </a:cubicBezTo>
                    <a:cubicBezTo>
                      <a:pt x="356" y="12"/>
                      <a:pt x="354" y="12"/>
                      <a:pt x="352" y="11"/>
                    </a:cubicBezTo>
                    <a:cubicBezTo>
                      <a:pt x="351" y="11"/>
                      <a:pt x="351" y="11"/>
                      <a:pt x="350" y="11"/>
                    </a:cubicBezTo>
                    <a:cubicBezTo>
                      <a:pt x="350" y="11"/>
                      <a:pt x="349" y="11"/>
                      <a:pt x="349" y="11"/>
                    </a:cubicBezTo>
                    <a:cubicBezTo>
                      <a:pt x="348" y="11"/>
                      <a:pt x="347" y="11"/>
                      <a:pt x="346" y="11"/>
                    </a:cubicBezTo>
                    <a:cubicBezTo>
                      <a:pt x="346" y="11"/>
                      <a:pt x="345" y="11"/>
                      <a:pt x="345" y="11"/>
                    </a:cubicBezTo>
                    <a:cubicBezTo>
                      <a:pt x="345" y="11"/>
                      <a:pt x="345" y="11"/>
                      <a:pt x="345" y="11"/>
                    </a:cubicBezTo>
                    <a:cubicBezTo>
                      <a:pt x="344" y="11"/>
                      <a:pt x="343" y="11"/>
                      <a:pt x="342" y="10"/>
                    </a:cubicBezTo>
                    <a:cubicBezTo>
                      <a:pt x="340" y="10"/>
                      <a:pt x="339" y="9"/>
                      <a:pt x="337" y="9"/>
                    </a:cubicBezTo>
                    <a:cubicBezTo>
                      <a:pt x="337" y="9"/>
                      <a:pt x="336" y="10"/>
                      <a:pt x="336" y="10"/>
                    </a:cubicBezTo>
                    <a:cubicBezTo>
                      <a:pt x="332" y="10"/>
                      <a:pt x="327" y="11"/>
                      <a:pt x="323" y="14"/>
                    </a:cubicBezTo>
                    <a:cubicBezTo>
                      <a:pt x="323" y="15"/>
                      <a:pt x="322" y="16"/>
                      <a:pt x="321" y="17"/>
                    </a:cubicBezTo>
                    <a:cubicBezTo>
                      <a:pt x="321" y="17"/>
                      <a:pt x="320" y="18"/>
                      <a:pt x="319" y="18"/>
                    </a:cubicBezTo>
                    <a:cubicBezTo>
                      <a:pt x="319" y="19"/>
                      <a:pt x="318" y="19"/>
                      <a:pt x="317" y="19"/>
                    </a:cubicBezTo>
                    <a:cubicBezTo>
                      <a:pt x="316" y="19"/>
                      <a:pt x="316" y="19"/>
                      <a:pt x="315" y="19"/>
                    </a:cubicBezTo>
                    <a:cubicBezTo>
                      <a:pt x="313" y="19"/>
                      <a:pt x="313" y="19"/>
                      <a:pt x="313" y="19"/>
                    </a:cubicBezTo>
                    <a:cubicBezTo>
                      <a:pt x="311" y="20"/>
                      <a:pt x="309" y="20"/>
                      <a:pt x="307" y="20"/>
                    </a:cubicBezTo>
                    <a:cubicBezTo>
                      <a:pt x="306" y="20"/>
                      <a:pt x="305" y="20"/>
                      <a:pt x="304" y="20"/>
                    </a:cubicBezTo>
                    <a:cubicBezTo>
                      <a:pt x="301" y="19"/>
                      <a:pt x="297" y="19"/>
                      <a:pt x="294" y="19"/>
                    </a:cubicBezTo>
                    <a:cubicBezTo>
                      <a:pt x="292" y="19"/>
                      <a:pt x="291" y="19"/>
                      <a:pt x="289" y="19"/>
                    </a:cubicBezTo>
                    <a:cubicBezTo>
                      <a:pt x="287" y="19"/>
                      <a:pt x="287" y="19"/>
                      <a:pt x="287" y="19"/>
                    </a:cubicBezTo>
                    <a:cubicBezTo>
                      <a:pt x="287" y="21"/>
                      <a:pt x="287" y="21"/>
                      <a:pt x="287" y="21"/>
                    </a:cubicBezTo>
                    <a:cubicBezTo>
                      <a:pt x="287" y="21"/>
                      <a:pt x="287" y="21"/>
                      <a:pt x="286" y="21"/>
                    </a:cubicBezTo>
                    <a:cubicBezTo>
                      <a:pt x="285" y="21"/>
                      <a:pt x="285" y="21"/>
                      <a:pt x="284" y="21"/>
                    </a:cubicBezTo>
                    <a:cubicBezTo>
                      <a:pt x="283" y="21"/>
                      <a:pt x="283" y="21"/>
                      <a:pt x="282" y="21"/>
                    </a:cubicBezTo>
                    <a:cubicBezTo>
                      <a:pt x="281" y="21"/>
                      <a:pt x="280" y="21"/>
                      <a:pt x="279" y="22"/>
                    </a:cubicBezTo>
                    <a:cubicBezTo>
                      <a:pt x="277" y="22"/>
                      <a:pt x="276" y="23"/>
                      <a:pt x="276" y="24"/>
                    </a:cubicBezTo>
                    <a:cubicBezTo>
                      <a:pt x="275" y="24"/>
                      <a:pt x="274" y="25"/>
                      <a:pt x="274" y="25"/>
                    </a:cubicBezTo>
                    <a:cubicBezTo>
                      <a:pt x="274" y="25"/>
                      <a:pt x="274" y="25"/>
                      <a:pt x="273" y="25"/>
                    </a:cubicBezTo>
                    <a:cubicBezTo>
                      <a:pt x="273" y="25"/>
                      <a:pt x="273" y="25"/>
                      <a:pt x="273" y="25"/>
                    </a:cubicBezTo>
                    <a:cubicBezTo>
                      <a:pt x="272" y="25"/>
                      <a:pt x="270" y="25"/>
                      <a:pt x="269" y="26"/>
                    </a:cubicBezTo>
                    <a:cubicBezTo>
                      <a:pt x="269" y="27"/>
                      <a:pt x="268" y="27"/>
                      <a:pt x="268" y="27"/>
                    </a:cubicBezTo>
                    <a:cubicBezTo>
                      <a:pt x="268" y="27"/>
                      <a:pt x="268" y="27"/>
                      <a:pt x="268" y="27"/>
                    </a:cubicBezTo>
                    <a:cubicBezTo>
                      <a:pt x="267" y="27"/>
                      <a:pt x="265" y="26"/>
                      <a:pt x="264" y="26"/>
                    </a:cubicBezTo>
                    <a:cubicBezTo>
                      <a:pt x="264" y="26"/>
                      <a:pt x="264" y="26"/>
                      <a:pt x="264" y="26"/>
                    </a:cubicBezTo>
                    <a:cubicBezTo>
                      <a:pt x="261" y="26"/>
                      <a:pt x="258" y="28"/>
                      <a:pt x="256" y="30"/>
                    </a:cubicBezTo>
                    <a:cubicBezTo>
                      <a:pt x="255" y="31"/>
                      <a:pt x="254" y="32"/>
                      <a:pt x="253" y="33"/>
                    </a:cubicBezTo>
                    <a:cubicBezTo>
                      <a:pt x="254" y="29"/>
                      <a:pt x="252" y="26"/>
                      <a:pt x="249" y="24"/>
                    </a:cubicBezTo>
                    <a:cubicBezTo>
                      <a:pt x="247" y="22"/>
                      <a:pt x="243" y="21"/>
                      <a:pt x="240" y="21"/>
                    </a:cubicBezTo>
                    <a:cubicBezTo>
                      <a:pt x="238" y="21"/>
                      <a:pt x="237" y="21"/>
                      <a:pt x="236" y="22"/>
                    </a:cubicBezTo>
                    <a:cubicBezTo>
                      <a:pt x="234" y="23"/>
                      <a:pt x="234" y="25"/>
                      <a:pt x="233" y="27"/>
                    </a:cubicBezTo>
                    <a:cubicBezTo>
                      <a:pt x="233" y="27"/>
                      <a:pt x="233" y="27"/>
                      <a:pt x="233" y="28"/>
                    </a:cubicBezTo>
                    <a:cubicBezTo>
                      <a:pt x="232" y="30"/>
                      <a:pt x="230" y="32"/>
                      <a:pt x="229" y="34"/>
                    </a:cubicBezTo>
                    <a:cubicBezTo>
                      <a:pt x="228" y="35"/>
                      <a:pt x="227" y="36"/>
                      <a:pt x="227" y="36"/>
                    </a:cubicBezTo>
                    <a:cubicBezTo>
                      <a:pt x="228" y="35"/>
                      <a:pt x="229" y="34"/>
                      <a:pt x="229" y="32"/>
                    </a:cubicBezTo>
                    <a:cubicBezTo>
                      <a:pt x="231" y="30"/>
                      <a:pt x="231" y="26"/>
                      <a:pt x="229" y="23"/>
                    </a:cubicBezTo>
                    <a:cubicBezTo>
                      <a:pt x="227" y="20"/>
                      <a:pt x="223" y="16"/>
                      <a:pt x="219" y="16"/>
                    </a:cubicBezTo>
                    <a:cubicBezTo>
                      <a:pt x="218" y="16"/>
                      <a:pt x="216" y="17"/>
                      <a:pt x="215" y="18"/>
                    </a:cubicBezTo>
                    <a:cubicBezTo>
                      <a:pt x="214" y="18"/>
                      <a:pt x="214" y="19"/>
                      <a:pt x="213" y="20"/>
                    </a:cubicBezTo>
                    <a:cubicBezTo>
                      <a:pt x="212" y="19"/>
                      <a:pt x="211" y="18"/>
                      <a:pt x="210" y="17"/>
                    </a:cubicBezTo>
                    <a:cubicBezTo>
                      <a:pt x="209" y="16"/>
                      <a:pt x="208" y="16"/>
                      <a:pt x="208" y="15"/>
                    </a:cubicBezTo>
                    <a:cubicBezTo>
                      <a:pt x="205" y="13"/>
                      <a:pt x="201" y="10"/>
                      <a:pt x="197" y="10"/>
                    </a:cubicBezTo>
                    <a:cubicBezTo>
                      <a:pt x="196" y="10"/>
                      <a:pt x="194" y="11"/>
                      <a:pt x="193" y="11"/>
                    </a:cubicBezTo>
                    <a:cubicBezTo>
                      <a:pt x="189" y="14"/>
                      <a:pt x="189" y="18"/>
                      <a:pt x="189" y="21"/>
                    </a:cubicBezTo>
                    <a:cubicBezTo>
                      <a:pt x="189" y="23"/>
                      <a:pt x="189" y="24"/>
                      <a:pt x="189" y="25"/>
                    </a:cubicBezTo>
                    <a:cubicBezTo>
                      <a:pt x="188" y="26"/>
                      <a:pt x="187" y="27"/>
                      <a:pt x="186" y="28"/>
                    </a:cubicBezTo>
                    <a:cubicBezTo>
                      <a:pt x="184" y="30"/>
                      <a:pt x="182" y="32"/>
                      <a:pt x="181" y="36"/>
                    </a:cubicBezTo>
                    <a:cubicBezTo>
                      <a:pt x="181" y="37"/>
                      <a:pt x="181" y="37"/>
                      <a:pt x="181" y="37"/>
                    </a:cubicBezTo>
                    <a:cubicBezTo>
                      <a:pt x="181" y="40"/>
                      <a:pt x="180" y="46"/>
                      <a:pt x="186" y="48"/>
                    </a:cubicBezTo>
                    <a:cubicBezTo>
                      <a:pt x="184" y="49"/>
                      <a:pt x="183" y="50"/>
                      <a:pt x="183" y="52"/>
                    </a:cubicBezTo>
                    <a:cubicBezTo>
                      <a:pt x="182" y="52"/>
                      <a:pt x="183" y="53"/>
                      <a:pt x="183" y="54"/>
                    </a:cubicBezTo>
                    <a:cubicBezTo>
                      <a:pt x="183" y="53"/>
                      <a:pt x="182" y="53"/>
                      <a:pt x="182" y="53"/>
                    </a:cubicBezTo>
                    <a:cubicBezTo>
                      <a:pt x="181" y="53"/>
                      <a:pt x="180" y="53"/>
                      <a:pt x="180" y="53"/>
                    </a:cubicBezTo>
                    <a:cubicBezTo>
                      <a:pt x="178" y="53"/>
                      <a:pt x="177" y="54"/>
                      <a:pt x="177" y="54"/>
                    </a:cubicBezTo>
                    <a:cubicBezTo>
                      <a:pt x="176" y="56"/>
                      <a:pt x="176" y="57"/>
                      <a:pt x="176" y="59"/>
                    </a:cubicBezTo>
                    <a:cubicBezTo>
                      <a:pt x="175" y="59"/>
                      <a:pt x="174" y="60"/>
                      <a:pt x="174" y="61"/>
                    </a:cubicBezTo>
                    <a:cubicBezTo>
                      <a:pt x="172" y="67"/>
                      <a:pt x="175" y="75"/>
                      <a:pt x="175" y="75"/>
                    </a:cubicBezTo>
                    <a:cubicBezTo>
                      <a:pt x="176" y="76"/>
                      <a:pt x="177" y="78"/>
                      <a:pt x="178" y="81"/>
                    </a:cubicBezTo>
                    <a:cubicBezTo>
                      <a:pt x="177" y="81"/>
                      <a:pt x="175" y="81"/>
                      <a:pt x="173" y="81"/>
                    </a:cubicBezTo>
                    <a:cubicBezTo>
                      <a:pt x="172" y="82"/>
                      <a:pt x="170" y="83"/>
                      <a:pt x="169" y="83"/>
                    </a:cubicBezTo>
                    <a:cubicBezTo>
                      <a:pt x="168" y="84"/>
                      <a:pt x="167" y="85"/>
                      <a:pt x="166" y="85"/>
                    </a:cubicBezTo>
                    <a:cubicBezTo>
                      <a:pt x="165" y="85"/>
                      <a:pt x="163" y="86"/>
                      <a:pt x="162" y="86"/>
                    </a:cubicBezTo>
                    <a:cubicBezTo>
                      <a:pt x="160" y="86"/>
                      <a:pt x="160" y="85"/>
                      <a:pt x="160" y="85"/>
                    </a:cubicBezTo>
                    <a:cubicBezTo>
                      <a:pt x="159" y="85"/>
                      <a:pt x="159" y="85"/>
                      <a:pt x="159" y="85"/>
                    </a:cubicBezTo>
                    <a:cubicBezTo>
                      <a:pt x="157" y="83"/>
                      <a:pt x="155" y="81"/>
                      <a:pt x="152" y="81"/>
                    </a:cubicBezTo>
                    <a:cubicBezTo>
                      <a:pt x="151" y="81"/>
                      <a:pt x="149" y="82"/>
                      <a:pt x="148" y="85"/>
                    </a:cubicBezTo>
                    <a:cubicBezTo>
                      <a:pt x="148" y="88"/>
                      <a:pt x="150" y="90"/>
                      <a:pt x="152" y="91"/>
                    </a:cubicBezTo>
                    <a:cubicBezTo>
                      <a:pt x="152" y="91"/>
                      <a:pt x="152" y="91"/>
                      <a:pt x="152" y="92"/>
                    </a:cubicBezTo>
                    <a:cubicBezTo>
                      <a:pt x="152" y="93"/>
                      <a:pt x="153" y="95"/>
                      <a:pt x="153" y="96"/>
                    </a:cubicBezTo>
                    <a:cubicBezTo>
                      <a:pt x="153" y="96"/>
                      <a:pt x="153" y="97"/>
                      <a:pt x="153" y="97"/>
                    </a:cubicBezTo>
                    <a:cubicBezTo>
                      <a:pt x="154" y="98"/>
                      <a:pt x="154" y="99"/>
                      <a:pt x="155" y="100"/>
                    </a:cubicBezTo>
                    <a:cubicBezTo>
                      <a:pt x="156" y="101"/>
                      <a:pt x="157" y="102"/>
                      <a:pt x="158" y="102"/>
                    </a:cubicBezTo>
                    <a:cubicBezTo>
                      <a:pt x="158" y="102"/>
                      <a:pt x="159" y="103"/>
                      <a:pt x="159" y="103"/>
                    </a:cubicBezTo>
                    <a:cubicBezTo>
                      <a:pt x="160" y="104"/>
                      <a:pt x="160" y="105"/>
                      <a:pt x="161" y="106"/>
                    </a:cubicBezTo>
                    <a:cubicBezTo>
                      <a:pt x="162" y="106"/>
                      <a:pt x="162" y="106"/>
                      <a:pt x="162" y="106"/>
                    </a:cubicBezTo>
                    <a:cubicBezTo>
                      <a:pt x="163" y="107"/>
                      <a:pt x="165" y="109"/>
                      <a:pt x="165" y="109"/>
                    </a:cubicBezTo>
                    <a:cubicBezTo>
                      <a:pt x="165" y="109"/>
                      <a:pt x="165" y="110"/>
                      <a:pt x="164" y="110"/>
                    </a:cubicBezTo>
                    <a:cubicBezTo>
                      <a:pt x="161" y="112"/>
                      <a:pt x="160" y="114"/>
                      <a:pt x="160" y="116"/>
                    </a:cubicBezTo>
                    <a:cubicBezTo>
                      <a:pt x="159" y="117"/>
                      <a:pt x="159" y="118"/>
                      <a:pt x="158" y="118"/>
                    </a:cubicBezTo>
                    <a:cubicBezTo>
                      <a:pt x="157" y="120"/>
                      <a:pt x="157" y="120"/>
                      <a:pt x="157" y="120"/>
                    </a:cubicBezTo>
                    <a:cubicBezTo>
                      <a:pt x="156" y="120"/>
                      <a:pt x="155" y="118"/>
                      <a:pt x="155" y="117"/>
                    </a:cubicBezTo>
                    <a:cubicBezTo>
                      <a:pt x="153" y="115"/>
                      <a:pt x="151" y="113"/>
                      <a:pt x="148" y="113"/>
                    </a:cubicBezTo>
                    <a:cubicBezTo>
                      <a:pt x="147" y="113"/>
                      <a:pt x="146" y="114"/>
                      <a:pt x="145" y="114"/>
                    </a:cubicBezTo>
                    <a:cubicBezTo>
                      <a:pt x="143" y="115"/>
                      <a:pt x="143" y="117"/>
                      <a:pt x="142" y="118"/>
                    </a:cubicBezTo>
                    <a:cubicBezTo>
                      <a:pt x="142" y="122"/>
                      <a:pt x="146" y="128"/>
                      <a:pt x="151" y="132"/>
                    </a:cubicBezTo>
                    <a:cubicBezTo>
                      <a:pt x="151" y="133"/>
                      <a:pt x="151" y="133"/>
                      <a:pt x="151" y="133"/>
                    </a:cubicBezTo>
                    <a:cubicBezTo>
                      <a:pt x="152" y="134"/>
                      <a:pt x="152" y="134"/>
                      <a:pt x="153" y="135"/>
                    </a:cubicBezTo>
                    <a:cubicBezTo>
                      <a:pt x="154" y="137"/>
                      <a:pt x="156" y="139"/>
                      <a:pt x="158" y="140"/>
                    </a:cubicBezTo>
                    <a:cubicBezTo>
                      <a:pt x="160" y="141"/>
                      <a:pt x="161" y="142"/>
                      <a:pt x="163" y="143"/>
                    </a:cubicBezTo>
                    <a:cubicBezTo>
                      <a:pt x="164" y="143"/>
                      <a:pt x="165" y="144"/>
                      <a:pt x="166" y="144"/>
                    </a:cubicBezTo>
                    <a:cubicBezTo>
                      <a:pt x="169" y="146"/>
                      <a:pt x="170" y="148"/>
                      <a:pt x="171" y="151"/>
                    </a:cubicBezTo>
                    <a:cubicBezTo>
                      <a:pt x="171" y="151"/>
                      <a:pt x="170" y="151"/>
                      <a:pt x="170" y="151"/>
                    </a:cubicBezTo>
                    <a:cubicBezTo>
                      <a:pt x="170" y="151"/>
                      <a:pt x="170" y="151"/>
                      <a:pt x="170" y="150"/>
                    </a:cubicBezTo>
                    <a:cubicBezTo>
                      <a:pt x="169" y="150"/>
                      <a:pt x="169" y="149"/>
                      <a:pt x="168" y="149"/>
                    </a:cubicBezTo>
                    <a:cubicBezTo>
                      <a:pt x="166" y="147"/>
                      <a:pt x="164" y="147"/>
                      <a:pt x="163" y="147"/>
                    </a:cubicBezTo>
                    <a:cubicBezTo>
                      <a:pt x="163" y="147"/>
                      <a:pt x="162" y="147"/>
                      <a:pt x="162" y="147"/>
                    </a:cubicBezTo>
                    <a:cubicBezTo>
                      <a:pt x="161" y="147"/>
                      <a:pt x="161" y="147"/>
                      <a:pt x="160" y="147"/>
                    </a:cubicBezTo>
                    <a:cubicBezTo>
                      <a:pt x="160" y="147"/>
                      <a:pt x="159" y="147"/>
                      <a:pt x="159" y="146"/>
                    </a:cubicBezTo>
                    <a:cubicBezTo>
                      <a:pt x="157" y="146"/>
                      <a:pt x="156" y="145"/>
                      <a:pt x="154" y="145"/>
                    </a:cubicBezTo>
                    <a:cubicBezTo>
                      <a:pt x="154" y="145"/>
                      <a:pt x="153" y="145"/>
                      <a:pt x="153" y="145"/>
                    </a:cubicBezTo>
                    <a:cubicBezTo>
                      <a:pt x="150" y="146"/>
                      <a:pt x="150" y="149"/>
                      <a:pt x="150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7" y="151"/>
                      <a:pt x="147" y="151"/>
                      <a:pt x="147" y="151"/>
                    </a:cubicBezTo>
                    <a:cubicBezTo>
                      <a:pt x="147" y="152"/>
                      <a:pt x="147" y="152"/>
                      <a:pt x="146" y="152"/>
                    </a:cubicBezTo>
                    <a:cubicBezTo>
                      <a:pt x="145" y="153"/>
                      <a:pt x="143" y="153"/>
                      <a:pt x="142" y="155"/>
                    </a:cubicBezTo>
                    <a:cubicBezTo>
                      <a:pt x="142" y="157"/>
                      <a:pt x="142" y="158"/>
                      <a:pt x="142" y="159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42" y="160"/>
                      <a:pt x="141" y="159"/>
                      <a:pt x="141" y="159"/>
                    </a:cubicBezTo>
                    <a:cubicBezTo>
                      <a:pt x="140" y="158"/>
                      <a:pt x="139" y="158"/>
                      <a:pt x="138" y="157"/>
                    </a:cubicBezTo>
                    <a:cubicBezTo>
                      <a:pt x="137" y="154"/>
                      <a:pt x="136" y="148"/>
                      <a:pt x="130" y="148"/>
                    </a:cubicBezTo>
                    <a:cubicBezTo>
                      <a:pt x="130" y="148"/>
                      <a:pt x="130" y="148"/>
                      <a:pt x="129" y="148"/>
                    </a:cubicBezTo>
                    <a:cubicBezTo>
                      <a:pt x="127" y="149"/>
                      <a:pt x="125" y="150"/>
                      <a:pt x="124" y="152"/>
                    </a:cubicBezTo>
                    <a:cubicBezTo>
                      <a:pt x="123" y="153"/>
                      <a:pt x="122" y="154"/>
                      <a:pt x="122" y="156"/>
                    </a:cubicBezTo>
                    <a:cubicBezTo>
                      <a:pt x="122" y="156"/>
                      <a:pt x="122" y="156"/>
                      <a:pt x="121" y="156"/>
                    </a:cubicBezTo>
                    <a:cubicBezTo>
                      <a:pt x="121" y="155"/>
                      <a:pt x="120" y="155"/>
                      <a:pt x="119" y="155"/>
                    </a:cubicBezTo>
                    <a:cubicBezTo>
                      <a:pt x="114" y="155"/>
                      <a:pt x="108" y="160"/>
                      <a:pt x="108" y="160"/>
                    </a:cubicBezTo>
                    <a:cubicBezTo>
                      <a:pt x="104" y="164"/>
                      <a:pt x="104" y="169"/>
                      <a:pt x="104" y="173"/>
                    </a:cubicBezTo>
                    <a:cubicBezTo>
                      <a:pt x="104" y="173"/>
                      <a:pt x="104" y="173"/>
                      <a:pt x="104" y="173"/>
                    </a:cubicBezTo>
                    <a:cubicBezTo>
                      <a:pt x="104" y="178"/>
                      <a:pt x="105" y="184"/>
                      <a:pt x="109" y="188"/>
                    </a:cubicBezTo>
                    <a:cubicBezTo>
                      <a:pt x="110" y="189"/>
                      <a:pt x="112" y="190"/>
                      <a:pt x="114" y="191"/>
                    </a:cubicBezTo>
                    <a:cubicBezTo>
                      <a:pt x="115" y="191"/>
                      <a:pt x="117" y="191"/>
                      <a:pt x="117" y="192"/>
                    </a:cubicBezTo>
                    <a:cubicBezTo>
                      <a:pt x="117" y="192"/>
                      <a:pt x="117" y="192"/>
                      <a:pt x="117" y="192"/>
                    </a:cubicBezTo>
                    <a:cubicBezTo>
                      <a:pt x="117" y="192"/>
                      <a:pt x="116" y="192"/>
                      <a:pt x="115" y="192"/>
                    </a:cubicBezTo>
                    <a:cubicBezTo>
                      <a:pt x="113" y="192"/>
                      <a:pt x="113" y="192"/>
                      <a:pt x="113" y="192"/>
                    </a:cubicBezTo>
                    <a:cubicBezTo>
                      <a:pt x="112" y="192"/>
                      <a:pt x="111" y="192"/>
                      <a:pt x="110" y="193"/>
                    </a:cubicBezTo>
                    <a:cubicBezTo>
                      <a:pt x="106" y="194"/>
                      <a:pt x="104" y="201"/>
                      <a:pt x="104" y="202"/>
                    </a:cubicBezTo>
                    <a:cubicBezTo>
                      <a:pt x="103" y="206"/>
                      <a:pt x="106" y="211"/>
                      <a:pt x="110" y="212"/>
                    </a:cubicBezTo>
                    <a:cubicBezTo>
                      <a:pt x="111" y="213"/>
                      <a:pt x="112" y="213"/>
                      <a:pt x="112" y="213"/>
                    </a:cubicBezTo>
                    <a:cubicBezTo>
                      <a:pt x="112" y="213"/>
                      <a:pt x="112" y="213"/>
                      <a:pt x="112" y="213"/>
                    </a:cubicBezTo>
                    <a:cubicBezTo>
                      <a:pt x="112" y="214"/>
                      <a:pt x="112" y="216"/>
                      <a:pt x="113" y="218"/>
                    </a:cubicBezTo>
                    <a:cubicBezTo>
                      <a:pt x="114" y="219"/>
                      <a:pt x="115" y="219"/>
                      <a:pt x="116" y="219"/>
                    </a:cubicBezTo>
                    <a:cubicBezTo>
                      <a:pt x="116" y="220"/>
                      <a:pt x="117" y="220"/>
                      <a:pt x="117" y="220"/>
                    </a:cubicBezTo>
                    <a:cubicBezTo>
                      <a:pt x="117" y="220"/>
                      <a:pt x="117" y="220"/>
                      <a:pt x="117" y="220"/>
                    </a:cubicBezTo>
                    <a:cubicBezTo>
                      <a:pt x="117" y="220"/>
                      <a:pt x="116" y="220"/>
                      <a:pt x="116" y="220"/>
                    </a:cubicBezTo>
                    <a:cubicBezTo>
                      <a:pt x="116" y="220"/>
                      <a:pt x="116" y="220"/>
                      <a:pt x="115" y="220"/>
                    </a:cubicBezTo>
                    <a:cubicBezTo>
                      <a:pt x="115" y="219"/>
                      <a:pt x="115" y="219"/>
                      <a:pt x="114" y="219"/>
                    </a:cubicBezTo>
                    <a:cubicBezTo>
                      <a:pt x="114" y="219"/>
                      <a:pt x="113" y="219"/>
                      <a:pt x="113" y="219"/>
                    </a:cubicBezTo>
                    <a:cubicBezTo>
                      <a:pt x="112" y="218"/>
                      <a:pt x="111" y="218"/>
                      <a:pt x="110" y="218"/>
                    </a:cubicBezTo>
                    <a:cubicBezTo>
                      <a:pt x="110" y="217"/>
                      <a:pt x="110" y="217"/>
                      <a:pt x="110" y="217"/>
                    </a:cubicBezTo>
                    <a:cubicBezTo>
                      <a:pt x="109" y="216"/>
                      <a:pt x="107" y="215"/>
                      <a:pt x="105" y="215"/>
                    </a:cubicBezTo>
                    <a:cubicBezTo>
                      <a:pt x="104" y="215"/>
                      <a:pt x="104" y="215"/>
                      <a:pt x="104" y="215"/>
                    </a:cubicBezTo>
                    <a:cubicBezTo>
                      <a:pt x="101" y="215"/>
                      <a:pt x="101" y="215"/>
                      <a:pt x="101" y="215"/>
                    </a:cubicBezTo>
                    <a:cubicBezTo>
                      <a:pt x="101" y="217"/>
                      <a:pt x="101" y="217"/>
                      <a:pt x="101" y="217"/>
                    </a:cubicBezTo>
                    <a:cubicBezTo>
                      <a:pt x="101" y="217"/>
                      <a:pt x="101" y="218"/>
                      <a:pt x="101" y="218"/>
                    </a:cubicBezTo>
                    <a:cubicBezTo>
                      <a:pt x="100" y="218"/>
                      <a:pt x="100" y="219"/>
                      <a:pt x="99" y="220"/>
                    </a:cubicBezTo>
                    <a:cubicBezTo>
                      <a:pt x="99" y="222"/>
                      <a:pt x="99" y="223"/>
                      <a:pt x="99" y="224"/>
                    </a:cubicBezTo>
                    <a:cubicBezTo>
                      <a:pt x="99" y="224"/>
                      <a:pt x="99" y="225"/>
                      <a:pt x="99" y="225"/>
                    </a:cubicBezTo>
                    <a:cubicBezTo>
                      <a:pt x="99" y="226"/>
                      <a:pt x="99" y="227"/>
                      <a:pt x="99" y="228"/>
                    </a:cubicBezTo>
                    <a:cubicBezTo>
                      <a:pt x="98" y="230"/>
                      <a:pt x="98" y="232"/>
                      <a:pt x="98" y="234"/>
                    </a:cubicBezTo>
                    <a:cubicBezTo>
                      <a:pt x="98" y="234"/>
                      <a:pt x="98" y="234"/>
                      <a:pt x="98" y="234"/>
                    </a:cubicBezTo>
                    <a:cubicBezTo>
                      <a:pt x="98" y="235"/>
                      <a:pt x="97" y="235"/>
                      <a:pt x="97" y="236"/>
                    </a:cubicBezTo>
                    <a:cubicBezTo>
                      <a:pt x="97" y="237"/>
                      <a:pt x="97" y="238"/>
                      <a:pt x="98" y="239"/>
                    </a:cubicBezTo>
                    <a:cubicBezTo>
                      <a:pt x="98" y="239"/>
                      <a:pt x="98" y="239"/>
                      <a:pt x="98" y="239"/>
                    </a:cubicBezTo>
                    <a:cubicBezTo>
                      <a:pt x="98" y="241"/>
                      <a:pt x="99" y="242"/>
                      <a:pt x="100" y="243"/>
                    </a:cubicBezTo>
                    <a:cubicBezTo>
                      <a:pt x="101" y="244"/>
                      <a:pt x="101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2" y="245"/>
                      <a:pt x="102" y="245"/>
                      <a:pt x="102" y="245"/>
                    </a:cubicBezTo>
                    <a:cubicBezTo>
                      <a:pt x="103" y="246"/>
                      <a:pt x="102" y="246"/>
                      <a:pt x="102" y="248"/>
                    </a:cubicBezTo>
                    <a:cubicBezTo>
                      <a:pt x="102" y="248"/>
                      <a:pt x="102" y="248"/>
                      <a:pt x="102" y="248"/>
                    </a:cubicBezTo>
                    <a:cubicBezTo>
                      <a:pt x="102" y="249"/>
                      <a:pt x="102" y="249"/>
                      <a:pt x="102" y="251"/>
                    </a:cubicBezTo>
                    <a:cubicBezTo>
                      <a:pt x="102" y="251"/>
                      <a:pt x="102" y="252"/>
                      <a:pt x="103" y="253"/>
                    </a:cubicBezTo>
                    <a:cubicBezTo>
                      <a:pt x="103" y="253"/>
                      <a:pt x="102" y="253"/>
                      <a:pt x="102" y="253"/>
                    </a:cubicBezTo>
                    <a:cubicBezTo>
                      <a:pt x="102" y="254"/>
                      <a:pt x="101" y="256"/>
                      <a:pt x="102" y="257"/>
                    </a:cubicBezTo>
                    <a:cubicBezTo>
                      <a:pt x="103" y="258"/>
                      <a:pt x="103" y="258"/>
                      <a:pt x="104" y="259"/>
                    </a:cubicBezTo>
                    <a:cubicBezTo>
                      <a:pt x="104" y="262"/>
                      <a:pt x="105" y="264"/>
                      <a:pt x="107" y="265"/>
                    </a:cubicBezTo>
                    <a:cubicBezTo>
                      <a:pt x="107" y="266"/>
                      <a:pt x="109" y="267"/>
                      <a:pt x="110" y="267"/>
                    </a:cubicBezTo>
                    <a:cubicBezTo>
                      <a:pt x="112" y="267"/>
                      <a:pt x="114" y="265"/>
                      <a:pt x="115" y="264"/>
                    </a:cubicBezTo>
                    <a:cubicBezTo>
                      <a:pt x="115" y="264"/>
                      <a:pt x="116" y="264"/>
                      <a:pt x="116" y="263"/>
                    </a:cubicBezTo>
                    <a:cubicBezTo>
                      <a:pt x="116" y="264"/>
                      <a:pt x="115" y="264"/>
                      <a:pt x="115" y="264"/>
                    </a:cubicBezTo>
                    <a:cubicBezTo>
                      <a:pt x="114" y="266"/>
                      <a:pt x="113" y="269"/>
                      <a:pt x="113" y="272"/>
                    </a:cubicBezTo>
                    <a:cubicBezTo>
                      <a:pt x="113" y="273"/>
                      <a:pt x="113" y="273"/>
                      <a:pt x="113" y="273"/>
                    </a:cubicBezTo>
                    <a:cubicBezTo>
                      <a:pt x="111" y="273"/>
                      <a:pt x="108" y="274"/>
                      <a:pt x="106" y="275"/>
                    </a:cubicBezTo>
                    <a:cubicBezTo>
                      <a:pt x="105" y="276"/>
                      <a:pt x="104" y="276"/>
                      <a:pt x="103" y="276"/>
                    </a:cubicBezTo>
                    <a:cubicBezTo>
                      <a:pt x="102" y="277"/>
                      <a:pt x="101" y="277"/>
                      <a:pt x="99" y="277"/>
                    </a:cubicBezTo>
                    <a:cubicBezTo>
                      <a:pt x="98" y="277"/>
                      <a:pt x="96" y="277"/>
                      <a:pt x="95" y="276"/>
                    </a:cubicBezTo>
                    <a:cubicBezTo>
                      <a:pt x="96" y="274"/>
                      <a:pt x="97" y="272"/>
                      <a:pt x="96" y="270"/>
                    </a:cubicBezTo>
                    <a:cubicBezTo>
                      <a:pt x="96" y="267"/>
                      <a:pt x="94" y="267"/>
                      <a:pt x="93" y="266"/>
                    </a:cubicBezTo>
                    <a:cubicBezTo>
                      <a:pt x="93" y="266"/>
                      <a:pt x="93" y="266"/>
                      <a:pt x="93" y="266"/>
                    </a:cubicBezTo>
                    <a:cubicBezTo>
                      <a:pt x="92" y="265"/>
                      <a:pt x="92" y="265"/>
                      <a:pt x="92" y="265"/>
                    </a:cubicBezTo>
                    <a:cubicBezTo>
                      <a:pt x="91" y="265"/>
                      <a:pt x="91" y="265"/>
                      <a:pt x="91" y="265"/>
                    </a:cubicBezTo>
                    <a:cubicBezTo>
                      <a:pt x="90" y="264"/>
                      <a:pt x="89" y="264"/>
                      <a:pt x="88" y="264"/>
                    </a:cubicBezTo>
                    <a:cubicBezTo>
                      <a:pt x="88" y="264"/>
                      <a:pt x="87" y="264"/>
                      <a:pt x="87" y="264"/>
                    </a:cubicBezTo>
                    <a:cubicBezTo>
                      <a:pt x="89" y="259"/>
                      <a:pt x="88" y="252"/>
                      <a:pt x="87" y="251"/>
                    </a:cubicBezTo>
                    <a:cubicBezTo>
                      <a:pt x="86" y="249"/>
                      <a:pt x="86" y="249"/>
                      <a:pt x="86" y="249"/>
                    </a:cubicBezTo>
                    <a:cubicBezTo>
                      <a:pt x="85" y="249"/>
                      <a:pt x="85" y="249"/>
                      <a:pt x="85" y="249"/>
                    </a:cubicBezTo>
                    <a:cubicBezTo>
                      <a:pt x="85" y="248"/>
                      <a:pt x="85" y="245"/>
                      <a:pt x="85" y="245"/>
                    </a:cubicBezTo>
                    <a:cubicBezTo>
                      <a:pt x="85" y="244"/>
                      <a:pt x="86" y="243"/>
                      <a:pt x="86" y="242"/>
                    </a:cubicBezTo>
                    <a:cubicBezTo>
                      <a:pt x="87" y="240"/>
                      <a:pt x="88" y="238"/>
                      <a:pt x="88" y="236"/>
                    </a:cubicBezTo>
                    <a:cubicBezTo>
                      <a:pt x="88" y="235"/>
                      <a:pt x="88" y="235"/>
                      <a:pt x="88" y="235"/>
                    </a:cubicBezTo>
                    <a:cubicBezTo>
                      <a:pt x="86" y="233"/>
                      <a:pt x="86" y="233"/>
                      <a:pt x="86" y="233"/>
                    </a:cubicBezTo>
                    <a:cubicBezTo>
                      <a:pt x="85" y="233"/>
                      <a:pt x="85" y="233"/>
                      <a:pt x="85" y="233"/>
                    </a:cubicBezTo>
                    <a:cubicBezTo>
                      <a:pt x="85" y="232"/>
                      <a:pt x="84" y="232"/>
                      <a:pt x="84" y="232"/>
                    </a:cubicBezTo>
                    <a:cubicBezTo>
                      <a:pt x="80" y="232"/>
                      <a:pt x="79" y="236"/>
                      <a:pt x="79" y="237"/>
                    </a:cubicBezTo>
                    <a:cubicBezTo>
                      <a:pt x="79" y="238"/>
                      <a:pt x="79" y="238"/>
                      <a:pt x="79" y="238"/>
                    </a:cubicBezTo>
                    <a:cubicBezTo>
                      <a:pt x="79" y="239"/>
                      <a:pt x="78" y="239"/>
                      <a:pt x="78" y="239"/>
                    </a:cubicBezTo>
                    <a:cubicBezTo>
                      <a:pt x="78" y="240"/>
                      <a:pt x="77" y="240"/>
                      <a:pt x="77" y="241"/>
                    </a:cubicBezTo>
                    <a:cubicBezTo>
                      <a:pt x="76" y="242"/>
                      <a:pt x="75" y="245"/>
                      <a:pt x="75" y="247"/>
                    </a:cubicBezTo>
                    <a:cubicBezTo>
                      <a:pt x="75" y="248"/>
                      <a:pt x="75" y="249"/>
                      <a:pt x="75" y="249"/>
                    </a:cubicBezTo>
                    <a:cubicBezTo>
                      <a:pt x="75" y="249"/>
                      <a:pt x="75" y="249"/>
                      <a:pt x="75" y="249"/>
                    </a:cubicBezTo>
                    <a:cubicBezTo>
                      <a:pt x="75" y="248"/>
                      <a:pt x="74" y="248"/>
                      <a:pt x="72" y="248"/>
                    </a:cubicBezTo>
                    <a:cubicBezTo>
                      <a:pt x="72" y="248"/>
                      <a:pt x="72" y="248"/>
                      <a:pt x="72" y="248"/>
                    </a:cubicBezTo>
                    <a:cubicBezTo>
                      <a:pt x="72" y="247"/>
                      <a:pt x="72" y="246"/>
                      <a:pt x="73" y="245"/>
                    </a:cubicBezTo>
                    <a:cubicBezTo>
                      <a:pt x="73" y="245"/>
                      <a:pt x="73" y="244"/>
                      <a:pt x="73" y="244"/>
                    </a:cubicBezTo>
                    <a:cubicBezTo>
                      <a:pt x="74" y="241"/>
                      <a:pt x="76" y="239"/>
                      <a:pt x="75" y="236"/>
                    </a:cubicBezTo>
                    <a:cubicBezTo>
                      <a:pt x="75" y="234"/>
                      <a:pt x="75" y="232"/>
                      <a:pt x="74" y="231"/>
                    </a:cubicBezTo>
                    <a:cubicBezTo>
                      <a:pt x="74" y="229"/>
                      <a:pt x="73" y="228"/>
                      <a:pt x="73" y="227"/>
                    </a:cubicBezTo>
                    <a:cubicBezTo>
                      <a:pt x="73" y="225"/>
                      <a:pt x="73" y="223"/>
                      <a:pt x="73" y="221"/>
                    </a:cubicBezTo>
                    <a:cubicBezTo>
                      <a:pt x="74" y="216"/>
                      <a:pt x="74" y="211"/>
                      <a:pt x="69" y="206"/>
                    </a:cubicBezTo>
                    <a:cubicBezTo>
                      <a:pt x="69" y="205"/>
                      <a:pt x="69" y="205"/>
                      <a:pt x="69" y="205"/>
                    </a:cubicBezTo>
                    <a:cubicBezTo>
                      <a:pt x="66" y="203"/>
                      <a:pt x="64" y="200"/>
                      <a:pt x="62" y="198"/>
                    </a:cubicBezTo>
                    <a:cubicBezTo>
                      <a:pt x="62" y="197"/>
                      <a:pt x="62" y="197"/>
                      <a:pt x="62" y="197"/>
                    </a:cubicBezTo>
                    <a:cubicBezTo>
                      <a:pt x="60" y="195"/>
                      <a:pt x="58" y="192"/>
                      <a:pt x="53" y="192"/>
                    </a:cubicBezTo>
                    <a:cubicBezTo>
                      <a:pt x="50" y="192"/>
                      <a:pt x="47" y="193"/>
                      <a:pt x="45" y="196"/>
                    </a:cubicBezTo>
                    <a:cubicBezTo>
                      <a:pt x="42" y="199"/>
                      <a:pt x="41" y="205"/>
                      <a:pt x="42" y="209"/>
                    </a:cubicBezTo>
                    <a:cubicBezTo>
                      <a:pt x="43" y="213"/>
                      <a:pt x="44" y="217"/>
                      <a:pt x="44" y="221"/>
                    </a:cubicBezTo>
                    <a:cubicBezTo>
                      <a:pt x="44" y="222"/>
                      <a:pt x="44" y="223"/>
                      <a:pt x="44" y="224"/>
                    </a:cubicBezTo>
                    <a:cubicBezTo>
                      <a:pt x="44" y="224"/>
                      <a:pt x="43" y="224"/>
                      <a:pt x="43" y="225"/>
                    </a:cubicBezTo>
                    <a:cubicBezTo>
                      <a:pt x="41" y="225"/>
                      <a:pt x="41" y="226"/>
                      <a:pt x="40" y="227"/>
                    </a:cubicBezTo>
                    <a:cubicBezTo>
                      <a:pt x="40" y="227"/>
                      <a:pt x="40" y="226"/>
                      <a:pt x="39" y="226"/>
                    </a:cubicBezTo>
                    <a:cubicBezTo>
                      <a:pt x="38" y="223"/>
                      <a:pt x="35" y="221"/>
                      <a:pt x="31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9"/>
                      <a:pt x="30" y="219"/>
                    </a:cubicBezTo>
                    <a:cubicBezTo>
                      <a:pt x="30" y="219"/>
                      <a:pt x="30" y="218"/>
                      <a:pt x="30" y="218"/>
                    </a:cubicBezTo>
                    <a:cubicBezTo>
                      <a:pt x="30" y="216"/>
                      <a:pt x="30" y="214"/>
                      <a:pt x="28" y="211"/>
                    </a:cubicBezTo>
                    <a:cubicBezTo>
                      <a:pt x="27" y="211"/>
                      <a:pt x="27" y="211"/>
                      <a:pt x="27" y="211"/>
                    </a:cubicBezTo>
                    <a:cubicBezTo>
                      <a:pt x="24" y="208"/>
                      <a:pt x="22" y="207"/>
                      <a:pt x="21" y="207"/>
                    </a:cubicBezTo>
                    <a:cubicBezTo>
                      <a:pt x="20" y="207"/>
                      <a:pt x="20" y="207"/>
                      <a:pt x="20" y="207"/>
                    </a:cubicBezTo>
                    <a:cubicBezTo>
                      <a:pt x="20" y="208"/>
                      <a:pt x="20" y="208"/>
                      <a:pt x="20" y="208"/>
                    </a:cubicBezTo>
                    <a:cubicBezTo>
                      <a:pt x="17" y="208"/>
                      <a:pt x="17" y="212"/>
                      <a:pt x="16" y="215"/>
                    </a:cubicBezTo>
                    <a:cubicBezTo>
                      <a:pt x="16" y="216"/>
                      <a:pt x="16" y="216"/>
                      <a:pt x="16" y="217"/>
                    </a:cubicBezTo>
                    <a:cubicBezTo>
                      <a:pt x="15" y="220"/>
                      <a:pt x="16" y="222"/>
                      <a:pt x="18" y="224"/>
                    </a:cubicBezTo>
                    <a:cubicBezTo>
                      <a:pt x="18" y="224"/>
                      <a:pt x="18" y="224"/>
                      <a:pt x="19" y="225"/>
                    </a:cubicBezTo>
                    <a:cubicBezTo>
                      <a:pt x="19" y="226"/>
                      <a:pt x="20" y="227"/>
                      <a:pt x="20" y="228"/>
                    </a:cubicBezTo>
                    <a:cubicBezTo>
                      <a:pt x="20" y="228"/>
                      <a:pt x="19" y="229"/>
                      <a:pt x="19" y="229"/>
                    </a:cubicBezTo>
                    <a:cubicBezTo>
                      <a:pt x="18" y="231"/>
                      <a:pt x="18" y="233"/>
                      <a:pt x="18" y="234"/>
                    </a:cubicBezTo>
                    <a:cubicBezTo>
                      <a:pt x="18" y="233"/>
                      <a:pt x="17" y="232"/>
                      <a:pt x="17" y="231"/>
                    </a:cubicBezTo>
                    <a:cubicBezTo>
                      <a:pt x="17" y="230"/>
                      <a:pt x="17" y="230"/>
                      <a:pt x="16" y="229"/>
                    </a:cubicBezTo>
                    <a:cubicBezTo>
                      <a:pt x="15" y="227"/>
                      <a:pt x="13" y="225"/>
                      <a:pt x="10" y="225"/>
                    </a:cubicBezTo>
                    <a:cubicBezTo>
                      <a:pt x="9" y="225"/>
                      <a:pt x="9" y="226"/>
                      <a:pt x="8" y="226"/>
                    </a:cubicBezTo>
                    <a:cubicBezTo>
                      <a:pt x="3" y="228"/>
                      <a:pt x="5" y="234"/>
                      <a:pt x="6" y="236"/>
                    </a:cubicBezTo>
                    <a:cubicBezTo>
                      <a:pt x="6" y="236"/>
                      <a:pt x="6" y="236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6" y="237"/>
                      <a:pt x="6" y="237"/>
                      <a:pt x="6" y="237"/>
                    </a:cubicBezTo>
                    <a:cubicBezTo>
                      <a:pt x="4" y="238"/>
                      <a:pt x="1" y="238"/>
                      <a:pt x="1" y="241"/>
                    </a:cubicBezTo>
                    <a:cubicBezTo>
                      <a:pt x="0" y="244"/>
                      <a:pt x="3" y="246"/>
                      <a:pt x="4" y="247"/>
                    </a:cubicBezTo>
                    <a:cubicBezTo>
                      <a:pt x="4" y="247"/>
                      <a:pt x="5" y="247"/>
                      <a:pt x="5" y="247"/>
                    </a:cubicBezTo>
                    <a:cubicBezTo>
                      <a:pt x="6" y="248"/>
                      <a:pt x="6" y="249"/>
                      <a:pt x="6" y="250"/>
                    </a:cubicBezTo>
                    <a:cubicBezTo>
                      <a:pt x="6" y="251"/>
                      <a:pt x="6" y="251"/>
                      <a:pt x="6" y="251"/>
                    </a:cubicBezTo>
                    <a:cubicBezTo>
                      <a:pt x="7" y="256"/>
                      <a:pt x="11" y="259"/>
                      <a:pt x="15" y="261"/>
                    </a:cubicBezTo>
                    <a:cubicBezTo>
                      <a:pt x="17" y="263"/>
                      <a:pt x="21" y="265"/>
                      <a:pt x="24" y="265"/>
                    </a:cubicBezTo>
                    <a:cubicBezTo>
                      <a:pt x="26" y="265"/>
                      <a:pt x="27" y="264"/>
                      <a:pt x="28" y="263"/>
                    </a:cubicBezTo>
                    <a:cubicBezTo>
                      <a:pt x="30" y="260"/>
                      <a:pt x="29" y="257"/>
                      <a:pt x="29" y="255"/>
                    </a:cubicBezTo>
                    <a:cubicBezTo>
                      <a:pt x="28" y="253"/>
                      <a:pt x="28" y="252"/>
                      <a:pt x="29" y="252"/>
                    </a:cubicBezTo>
                    <a:cubicBezTo>
                      <a:pt x="29" y="252"/>
                      <a:pt x="29" y="252"/>
                      <a:pt x="29" y="252"/>
                    </a:cubicBezTo>
                    <a:cubicBezTo>
                      <a:pt x="30" y="252"/>
                      <a:pt x="31" y="252"/>
                      <a:pt x="32" y="253"/>
                    </a:cubicBezTo>
                    <a:cubicBezTo>
                      <a:pt x="32" y="253"/>
                      <a:pt x="33" y="254"/>
                      <a:pt x="33" y="255"/>
                    </a:cubicBezTo>
                    <a:cubicBezTo>
                      <a:pt x="33" y="256"/>
                      <a:pt x="34" y="257"/>
                      <a:pt x="34" y="258"/>
                    </a:cubicBezTo>
                    <a:cubicBezTo>
                      <a:pt x="35" y="260"/>
                      <a:pt x="36" y="261"/>
                      <a:pt x="37" y="261"/>
                    </a:cubicBezTo>
                    <a:cubicBezTo>
                      <a:pt x="33" y="263"/>
                      <a:pt x="31" y="268"/>
                      <a:pt x="32" y="273"/>
                    </a:cubicBezTo>
                    <a:cubicBezTo>
                      <a:pt x="33" y="275"/>
                      <a:pt x="35" y="279"/>
                      <a:pt x="37" y="281"/>
                    </a:cubicBezTo>
                    <a:cubicBezTo>
                      <a:pt x="39" y="282"/>
                      <a:pt x="40" y="283"/>
                      <a:pt x="42" y="283"/>
                    </a:cubicBezTo>
                    <a:cubicBezTo>
                      <a:pt x="43" y="283"/>
                      <a:pt x="44" y="284"/>
                      <a:pt x="44" y="284"/>
                    </a:cubicBezTo>
                    <a:cubicBezTo>
                      <a:pt x="44" y="284"/>
                      <a:pt x="44" y="285"/>
                      <a:pt x="44" y="286"/>
                    </a:cubicBezTo>
                    <a:cubicBezTo>
                      <a:pt x="44" y="288"/>
                      <a:pt x="43" y="290"/>
                      <a:pt x="44" y="292"/>
                    </a:cubicBezTo>
                    <a:cubicBezTo>
                      <a:pt x="45" y="293"/>
                      <a:pt x="45" y="293"/>
                      <a:pt x="45" y="293"/>
                    </a:cubicBezTo>
                    <a:cubicBezTo>
                      <a:pt x="46" y="294"/>
                      <a:pt x="46" y="294"/>
                      <a:pt x="46" y="294"/>
                    </a:cubicBezTo>
                    <a:cubicBezTo>
                      <a:pt x="48" y="294"/>
                      <a:pt x="50" y="294"/>
                      <a:pt x="51" y="294"/>
                    </a:cubicBezTo>
                    <a:cubicBezTo>
                      <a:pt x="51" y="294"/>
                      <a:pt x="53" y="294"/>
                      <a:pt x="53" y="294"/>
                    </a:cubicBezTo>
                    <a:cubicBezTo>
                      <a:pt x="53" y="294"/>
                      <a:pt x="53" y="295"/>
                      <a:pt x="53" y="295"/>
                    </a:cubicBezTo>
                    <a:cubicBezTo>
                      <a:pt x="54" y="297"/>
                      <a:pt x="55" y="299"/>
                      <a:pt x="58" y="299"/>
                    </a:cubicBezTo>
                    <a:cubicBezTo>
                      <a:pt x="58" y="299"/>
                      <a:pt x="59" y="299"/>
                      <a:pt x="60" y="299"/>
                    </a:cubicBezTo>
                    <a:cubicBezTo>
                      <a:pt x="60" y="299"/>
                      <a:pt x="60" y="299"/>
                      <a:pt x="60" y="299"/>
                    </a:cubicBezTo>
                    <a:cubicBezTo>
                      <a:pt x="61" y="300"/>
                      <a:pt x="61" y="300"/>
                      <a:pt x="61" y="300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3" y="301"/>
                      <a:pt x="63" y="301"/>
                      <a:pt x="63" y="301"/>
                    </a:cubicBezTo>
                    <a:cubicBezTo>
                      <a:pt x="65" y="301"/>
                      <a:pt x="67" y="299"/>
                      <a:pt x="68" y="297"/>
                    </a:cubicBezTo>
                    <a:cubicBezTo>
                      <a:pt x="69" y="297"/>
                      <a:pt x="69" y="296"/>
                      <a:pt x="70" y="296"/>
                    </a:cubicBezTo>
                    <a:cubicBezTo>
                      <a:pt x="70" y="296"/>
                      <a:pt x="70" y="299"/>
                      <a:pt x="70" y="299"/>
                    </a:cubicBezTo>
                    <a:cubicBezTo>
                      <a:pt x="72" y="299"/>
                      <a:pt x="72" y="299"/>
                      <a:pt x="72" y="299"/>
                    </a:cubicBezTo>
                    <a:cubicBezTo>
                      <a:pt x="72" y="300"/>
                      <a:pt x="72" y="300"/>
                      <a:pt x="72" y="300"/>
                    </a:cubicBezTo>
                    <a:cubicBezTo>
                      <a:pt x="71" y="302"/>
                      <a:pt x="71" y="303"/>
                      <a:pt x="72" y="304"/>
                    </a:cubicBezTo>
                    <a:cubicBezTo>
                      <a:pt x="73" y="306"/>
                      <a:pt x="74" y="307"/>
                      <a:pt x="77" y="307"/>
                    </a:cubicBezTo>
                    <a:cubicBezTo>
                      <a:pt x="78" y="307"/>
                      <a:pt x="79" y="306"/>
                      <a:pt x="80" y="305"/>
                    </a:cubicBezTo>
                    <a:cubicBezTo>
                      <a:pt x="81" y="305"/>
                      <a:pt x="81" y="305"/>
                      <a:pt x="81" y="304"/>
                    </a:cubicBezTo>
                    <a:cubicBezTo>
                      <a:pt x="82" y="303"/>
                      <a:pt x="83" y="302"/>
                      <a:pt x="84" y="301"/>
                    </a:cubicBezTo>
                    <a:cubicBezTo>
                      <a:pt x="84" y="300"/>
                      <a:pt x="85" y="299"/>
                      <a:pt x="85" y="298"/>
                    </a:cubicBezTo>
                    <a:cubicBezTo>
                      <a:pt x="85" y="299"/>
                      <a:pt x="86" y="299"/>
                      <a:pt x="87" y="300"/>
                    </a:cubicBezTo>
                    <a:cubicBezTo>
                      <a:pt x="87" y="300"/>
                      <a:pt x="88" y="300"/>
                      <a:pt x="88" y="300"/>
                    </a:cubicBezTo>
                    <a:cubicBezTo>
                      <a:pt x="89" y="300"/>
                      <a:pt x="89" y="300"/>
                      <a:pt x="89" y="301"/>
                    </a:cubicBezTo>
                    <a:cubicBezTo>
                      <a:pt x="88" y="301"/>
                      <a:pt x="88" y="301"/>
                      <a:pt x="88" y="301"/>
                    </a:cubicBezTo>
                    <a:cubicBezTo>
                      <a:pt x="87" y="302"/>
                      <a:pt x="86" y="302"/>
                      <a:pt x="86" y="303"/>
                    </a:cubicBezTo>
                    <a:cubicBezTo>
                      <a:pt x="84" y="305"/>
                      <a:pt x="82" y="308"/>
                      <a:pt x="82" y="312"/>
                    </a:cubicBezTo>
                    <a:cubicBezTo>
                      <a:pt x="81" y="315"/>
                      <a:pt x="78" y="320"/>
                      <a:pt x="81" y="324"/>
                    </a:cubicBezTo>
                    <a:cubicBezTo>
                      <a:pt x="82" y="326"/>
                      <a:pt x="84" y="326"/>
                      <a:pt x="86" y="326"/>
                    </a:cubicBezTo>
                    <a:cubicBezTo>
                      <a:pt x="88" y="326"/>
                      <a:pt x="91" y="325"/>
                      <a:pt x="94" y="322"/>
                    </a:cubicBezTo>
                    <a:cubicBezTo>
                      <a:pt x="100" y="317"/>
                      <a:pt x="106" y="311"/>
                      <a:pt x="110" y="303"/>
                    </a:cubicBezTo>
                    <a:cubicBezTo>
                      <a:pt x="111" y="300"/>
                      <a:pt x="113" y="298"/>
                      <a:pt x="116" y="296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8" y="294"/>
                      <a:pt x="120" y="292"/>
                      <a:pt x="122" y="290"/>
                    </a:cubicBezTo>
                    <a:cubicBezTo>
                      <a:pt x="122" y="291"/>
                      <a:pt x="122" y="292"/>
                      <a:pt x="121" y="292"/>
                    </a:cubicBezTo>
                    <a:cubicBezTo>
                      <a:pt x="118" y="294"/>
                      <a:pt x="116" y="296"/>
                      <a:pt x="116" y="300"/>
                    </a:cubicBezTo>
                    <a:cubicBezTo>
                      <a:pt x="116" y="302"/>
                      <a:pt x="116" y="302"/>
                      <a:pt x="116" y="302"/>
                    </a:cubicBezTo>
                    <a:cubicBezTo>
                      <a:pt x="118" y="303"/>
                      <a:pt x="118" y="303"/>
                      <a:pt x="118" y="303"/>
                    </a:cubicBezTo>
                    <a:cubicBezTo>
                      <a:pt x="118" y="303"/>
                      <a:pt x="118" y="303"/>
                      <a:pt x="119" y="304"/>
                    </a:cubicBezTo>
                    <a:cubicBezTo>
                      <a:pt x="118" y="304"/>
                      <a:pt x="118" y="304"/>
                      <a:pt x="118" y="304"/>
                    </a:cubicBezTo>
                    <a:cubicBezTo>
                      <a:pt x="114" y="304"/>
                      <a:pt x="113" y="306"/>
                      <a:pt x="112" y="308"/>
                    </a:cubicBezTo>
                    <a:cubicBezTo>
                      <a:pt x="111" y="308"/>
                      <a:pt x="111" y="309"/>
                      <a:pt x="111" y="309"/>
                    </a:cubicBezTo>
                    <a:cubicBezTo>
                      <a:pt x="110" y="309"/>
                      <a:pt x="110" y="310"/>
                      <a:pt x="109" y="310"/>
                    </a:cubicBezTo>
                    <a:cubicBezTo>
                      <a:pt x="108" y="311"/>
                      <a:pt x="106" y="313"/>
                      <a:pt x="105" y="315"/>
                    </a:cubicBezTo>
                    <a:cubicBezTo>
                      <a:pt x="105" y="316"/>
                      <a:pt x="105" y="321"/>
                      <a:pt x="106" y="323"/>
                    </a:cubicBezTo>
                    <a:cubicBezTo>
                      <a:pt x="106" y="323"/>
                      <a:pt x="105" y="323"/>
                      <a:pt x="105" y="323"/>
                    </a:cubicBezTo>
                    <a:cubicBezTo>
                      <a:pt x="102" y="324"/>
                      <a:pt x="101" y="327"/>
                      <a:pt x="101" y="328"/>
                    </a:cubicBezTo>
                    <a:cubicBezTo>
                      <a:pt x="101" y="329"/>
                      <a:pt x="101" y="329"/>
                      <a:pt x="101" y="329"/>
                    </a:cubicBezTo>
                    <a:cubicBezTo>
                      <a:pt x="101" y="330"/>
                      <a:pt x="100" y="330"/>
                      <a:pt x="100" y="331"/>
                    </a:cubicBezTo>
                    <a:cubicBezTo>
                      <a:pt x="99" y="332"/>
                      <a:pt x="99" y="333"/>
                      <a:pt x="98" y="335"/>
                    </a:cubicBezTo>
                    <a:cubicBezTo>
                      <a:pt x="98" y="336"/>
                      <a:pt x="98" y="337"/>
                      <a:pt x="97" y="338"/>
                    </a:cubicBezTo>
                    <a:cubicBezTo>
                      <a:pt x="97" y="338"/>
                      <a:pt x="97" y="339"/>
                      <a:pt x="96" y="339"/>
                    </a:cubicBezTo>
                    <a:cubicBezTo>
                      <a:pt x="94" y="342"/>
                      <a:pt x="94" y="350"/>
                      <a:pt x="95" y="353"/>
                    </a:cubicBezTo>
                    <a:cubicBezTo>
                      <a:pt x="96" y="356"/>
                      <a:pt x="99" y="357"/>
                      <a:pt x="100" y="357"/>
                    </a:cubicBezTo>
                    <a:cubicBezTo>
                      <a:pt x="102" y="357"/>
                      <a:pt x="104" y="355"/>
                      <a:pt x="105" y="355"/>
                    </a:cubicBezTo>
                    <a:cubicBezTo>
                      <a:pt x="105" y="354"/>
                      <a:pt x="106" y="354"/>
                      <a:pt x="106" y="354"/>
                    </a:cubicBezTo>
                    <a:cubicBezTo>
                      <a:pt x="106" y="355"/>
                      <a:pt x="107" y="357"/>
                      <a:pt x="108" y="358"/>
                    </a:cubicBezTo>
                    <a:cubicBezTo>
                      <a:pt x="108" y="358"/>
                      <a:pt x="108" y="358"/>
                      <a:pt x="109" y="358"/>
                    </a:cubicBezTo>
                    <a:cubicBezTo>
                      <a:pt x="107" y="359"/>
                      <a:pt x="104" y="359"/>
                      <a:pt x="102" y="360"/>
                    </a:cubicBezTo>
                    <a:cubicBezTo>
                      <a:pt x="102" y="360"/>
                      <a:pt x="102" y="360"/>
                      <a:pt x="101" y="360"/>
                    </a:cubicBezTo>
                    <a:cubicBezTo>
                      <a:pt x="99" y="361"/>
                      <a:pt x="95" y="362"/>
                      <a:pt x="94" y="366"/>
                    </a:cubicBezTo>
                    <a:cubicBezTo>
                      <a:pt x="94" y="368"/>
                      <a:pt x="95" y="369"/>
                      <a:pt x="95" y="369"/>
                    </a:cubicBezTo>
                    <a:cubicBezTo>
                      <a:pt x="96" y="370"/>
                      <a:pt x="97" y="371"/>
                      <a:pt x="98" y="371"/>
                    </a:cubicBezTo>
                    <a:cubicBezTo>
                      <a:pt x="98" y="371"/>
                      <a:pt x="98" y="371"/>
                      <a:pt x="98" y="371"/>
                    </a:cubicBezTo>
                    <a:cubicBezTo>
                      <a:pt x="96" y="372"/>
                      <a:pt x="96" y="373"/>
                      <a:pt x="96" y="374"/>
                    </a:cubicBezTo>
                    <a:cubicBezTo>
                      <a:pt x="95" y="373"/>
                      <a:pt x="95" y="373"/>
                      <a:pt x="95" y="373"/>
                    </a:cubicBezTo>
                    <a:cubicBezTo>
                      <a:pt x="94" y="372"/>
                      <a:pt x="93" y="372"/>
                      <a:pt x="92" y="372"/>
                    </a:cubicBezTo>
                    <a:cubicBezTo>
                      <a:pt x="90" y="372"/>
                      <a:pt x="90" y="373"/>
                      <a:pt x="89" y="373"/>
                    </a:cubicBezTo>
                    <a:cubicBezTo>
                      <a:pt x="88" y="373"/>
                      <a:pt x="88" y="373"/>
                      <a:pt x="88" y="373"/>
                    </a:cubicBezTo>
                    <a:cubicBezTo>
                      <a:pt x="87" y="374"/>
                      <a:pt x="87" y="374"/>
                      <a:pt x="86" y="374"/>
                    </a:cubicBezTo>
                    <a:cubicBezTo>
                      <a:pt x="86" y="374"/>
                      <a:pt x="85" y="373"/>
                      <a:pt x="84" y="373"/>
                    </a:cubicBezTo>
                    <a:cubicBezTo>
                      <a:pt x="82" y="373"/>
                      <a:pt x="81" y="373"/>
                      <a:pt x="80" y="373"/>
                    </a:cubicBezTo>
                    <a:cubicBezTo>
                      <a:pt x="79" y="373"/>
                      <a:pt x="79" y="373"/>
                      <a:pt x="79" y="373"/>
                    </a:cubicBezTo>
                    <a:cubicBezTo>
                      <a:pt x="76" y="373"/>
                      <a:pt x="74" y="373"/>
                      <a:pt x="72" y="374"/>
                    </a:cubicBezTo>
                    <a:cubicBezTo>
                      <a:pt x="70" y="374"/>
                      <a:pt x="69" y="374"/>
                      <a:pt x="67" y="374"/>
                    </a:cubicBezTo>
                    <a:cubicBezTo>
                      <a:pt x="66" y="375"/>
                      <a:pt x="62" y="375"/>
                      <a:pt x="61" y="378"/>
                    </a:cubicBezTo>
                    <a:cubicBezTo>
                      <a:pt x="60" y="379"/>
                      <a:pt x="60" y="380"/>
                      <a:pt x="60" y="380"/>
                    </a:cubicBezTo>
                    <a:cubicBezTo>
                      <a:pt x="60" y="380"/>
                      <a:pt x="60" y="381"/>
                      <a:pt x="60" y="381"/>
                    </a:cubicBezTo>
                    <a:cubicBezTo>
                      <a:pt x="60" y="381"/>
                      <a:pt x="59" y="381"/>
                      <a:pt x="59" y="381"/>
                    </a:cubicBezTo>
                    <a:cubicBezTo>
                      <a:pt x="58" y="382"/>
                      <a:pt x="58" y="382"/>
                      <a:pt x="57" y="382"/>
                    </a:cubicBezTo>
                    <a:cubicBezTo>
                      <a:pt x="56" y="384"/>
                      <a:pt x="54" y="386"/>
                      <a:pt x="56" y="389"/>
                    </a:cubicBezTo>
                    <a:cubicBezTo>
                      <a:pt x="57" y="393"/>
                      <a:pt x="60" y="394"/>
                      <a:pt x="64" y="394"/>
                    </a:cubicBezTo>
                    <a:cubicBezTo>
                      <a:pt x="66" y="394"/>
                      <a:pt x="68" y="394"/>
                      <a:pt x="69" y="394"/>
                    </a:cubicBezTo>
                    <a:cubicBezTo>
                      <a:pt x="70" y="394"/>
                      <a:pt x="70" y="394"/>
                      <a:pt x="71" y="394"/>
                    </a:cubicBezTo>
                    <a:cubicBezTo>
                      <a:pt x="73" y="393"/>
                      <a:pt x="76" y="393"/>
                      <a:pt x="78" y="393"/>
                    </a:cubicBezTo>
                    <a:cubicBezTo>
                      <a:pt x="79" y="393"/>
                      <a:pt x="81" y="393"/>
                      <a:pt x="82" y="393"/>
                    </a:cubicBezTo>
                    <a:cubicBezTo>
                      <a:pt x="84" y="393"/>
                      <a:pt x="86" y="394"/>
                      <a:pt x="88" y="394"/>
                    </a:cubicBezTo>
                    <a:cubicBezTo>
                      <a:pt x="88" y="394"/>
                      <a:pt x="88" y="394"/>
                      <a:pt x="89" y="394"/>
                    </a:cubicBezTo>
                    <a:cubicBezTo>
                      <a:pt x="87" y="395"/>
                      <a:pt x="86" y="395"/>
                      <a:pt x="85" y="395"/>
                    </a:cubicBezTo>
                    <a:cubicBezTo>
                      <a:pt x="85" y="396"/>
                      <a:pt x="85" y="396"/>
                      <a:pt x="85" y="396"/>
                    </a:cubicBezTo>
                    <a:cubicBezTo>
                      <a:pt x="83" y="396"/>
                      <a:pt x="79" y="398"/>
                      <a:pt x="78" y="402"/>
                    </a:cubicBezTo>
                    <a:cubicBezTo>
                      <a:pt x="78" y="401"/>
                      <a:pt x="77" y="401"/>
                      <a:pt x="76" y="400"/>
                    </a:cubicBezTo>
                    <a:cubicBezTo>
                      <a:pt x="76" y="400"/>
                      <a:pt x="75" y="399"/>
                      <a:pt x="74" y="399"/>
                    </a:cubicBezTo>
                    <a:cubicBezTo>
                      <a:pt x="72" y="397"/>
                      <a:pt x="69" y="395"/>
                      <a:pt x="65" y="395"/>
                    </a:cubicBezTo>
                    <a:cubicBezTo>
                      <a:pt x="65" y="395"/>
                      <a:pt x="64" y="395"/>
                      <a:pt x="63" y="396"/>
                    </a:cubicBezTo>
                    <a:cubicBezTo>
                      <a:pt x="60" y="397"/>
                      <a:pt x="59" y="399"/>
                      <a:pt x="58" y="400"/>
                    </a:cubicBezTo>
                    <a:cubicBezTo>
                      <a:pt x="58" y="401"/>
                      <a:pt x="57" y="402"/>
                      <a:pt x="57" y="402"/>
                    </a:cubicBezTo>
                    <a:cubicBezTo>
                      <a:pt x="56" y="402"/>
                      <a:pt x="56" y="403"/>
                      <a:pt x="55" y="403"/>
                    </a:cubicBezTo>
                    <a:cubicBezTo>
                      <a:pt x="53" y="403"/>
                      <a:pt x="51" y="403"/>
                      <a:pt x="50" y="404"/>
                    </a:cubicBezTo>
                    <a:cubicBezTo>
                      <a:pt x="48" y="406"/>
                      <a:pt x="47" y="409"/>
                      <a:pt x="47" y="411"/>
                    </a:cubicBezTo>
                    <a:cubicBezTo>
                      <a:pt x="47" y="412"/>
                      <a:pt x="47" y="413"/>
                      <a:pt x="46" y="413"/>
                    </a:cubicBezTo>
                    <a:cubicBezTo>
                      <a:pt x="46" y="413"/>
                      <a:pt x="46" y="413"/>
                      <a:pt x="46" y="413"/>
                    </a:cubicBezTo>
                    <a:cubicBezTo>
                      <a:pt x="45" y="414"/>
                      <a:pt x="43" y="416"/>
                      <a:pt x="45" y="419"/>
                    </a:cubicBezTo>
                    <a:cubicBezTo>
                      <a:pt x="45" y="421"/>
                      <a:pt x="47" y="422"/>
                      <a:pt x="51" y="423"/>
                    </a:cubicBezTo>
                    <a:cubicBezTo>
                      <a:pt x="51" y="423"/>
                      <a:pt x="51" y="423"/>
                      <a:pt x="52" y="423"/>
                    </a:cubicBezTo>
                    <a:cubicBezTo>
                      <a:pt x="53" y="424"/>
                      <a:pt x="54" y="424"/>
                      <a:pt x="55" y="424"/>
                    </a:cubicBezTo>
                    <a:cubicBezTo>
                      <a:pt x="55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6" y="425"/>
                      <a:pt x="56" y="425"/>
                      <a:pt x="56" y="425"/>
                    </a:cubicBezTo>
                    <a:cubicBezTo>
                      <a:pt x="55" y="425"/>
                      <a:pt x="55" y="425"/>
                      <a:pt x="54" y="425"/>
                    </a:cubicBezTo>
                    <a:cubicBezTo>
                      <a:pt x="54" y="425"/>
                      <a:pt x="53" y="425"/>
                      <a:pt x="52" y="425"/>
                    </a:cubicBezTo>
                    <a:cubicBezTo>
                      <a:pt x="52" y="425"/>
                      <a:pt x="52" y="425"/>
                      <a:pt x="51" y="425"/>
                    </a:cubicBezTo>
                    <a:cubicBezTo>
                      <a:pt x="48" y="425"/>
                      <a:pt x="47" y="426"/>
                      <a:pt x="46" y="428"/>
                    </a:cubicBezTo>
                    <a:cubicBezTo>
                      <a:pt x="46" y="430"/>
                      <a:pt x="48" y="432"/>
                      <a:pt x="52" y="433"/>
                    </a:cubicBezTo>
                    <a:cubicBezTo>
                      <a:pt x="52" y="433"/>
                      <a:pt x="52" y="433"/>
                      <a:pt x="53" y="433"/>
                    </a:cubicBezTo>
                    <a:cubicBezTo>
                      <a:pt x="53" y="433"/>
                      <a:pt x="53" y="433"/>
                      <a:pt x="53" y="433"/>
                    </a:cubicBezTo>
                    <a:cubicBezTo>
                      <a:pt x="53" y="433"/>
                      <a:pt x="53" y="434"/>
                      <a:pt x="54" y="434"/>
                    </a:cubicBezTo>
                    <a:cubicBezTo>
                      <a:pt x="54" y="434"/>
                      <a:pt x="55" y="436"/>
                      <a:pt x="57" y="436"/>
                    </a:cubicBezTo>
                    <a:cubicBezTo>
                      <a:pt x="58" y="436"/>
                      <a:pt x="60" y="437"/>
                      <a:pt x="62" y="437"/>
                    </a:cubicBezTo>
                    <a:cubicBezTo>
                      <a:pt x="64" y="437"/>
                      <a:pt x="65" y="436"/>
                      <a:pt x="67" y="435"/>
                    </a:cubicBezTo>
                    <a:cubicBezTo>
                      <a:pt x="67" y="435"/>
                      <a:pt x="67" y="434"/>
                      <a:pt x="68" y="434"/>
                    </a:cubicBezTo>
                    <a:cubicBezTo>
                      <a:pt x="68" y="434"/>
                      <a:pt x="68" y="434"/>
                      <a:pt x="68" y="434"/>
                    </a:cubicBezTo>
                    <a:cubicBezTo>
                      <a:pt x="68" y="434"/>
                      <a:pt x="68" y="434"/>
                      <a:pt x="69" y="434"/>
                    </a:cubicBezTo>
                    <a:cubicBezTo>
                      <a:pt x="69" y="434"/>
                      <a:pt x="70" y="434"/>
                      <a:pt x="71" y="433"/>
                    </a:cubicBezTo>
                    <a:cubicBezTo>
                      <a:pt x="73" y="433"/>
                      <a:pt x="74" y="432"/>
                      <a:pt x="75" y="432"/>
                    </a:cubicBezTo>
                    <a:cubicBezTo>
                      <a:pt x="76" y="431"/>
                      <a:pt x="77" y="431"/>
                      <a:pt x="78" y="431"/>
                    </a:cubicBezTo>
                    <a:cubicBezTo>
                      <a:pt x="78" y="431"/>
                      <a:pt x="78" y="431"/>
                      <a:pt x="79" y="431"/>
                    </a:cubicBezTo>
                    <a:cubicBezTo>
                      <a:pt x="79" y="432"/>
                      <a:pt x="79" y="432"/>
                      <a:pt x="80" y="432"/>
                    </a:cubicBezTo>
                    <a:cubicBezTo>
                      <a:pt x="79" y="433"/>
                      <a:pt x="75" y="434"/>
                      <a:pt x="74" y="435"/>
                    </a:cubicBezTo>
                    <a:cubicBezTo>
                      <a:pt x="73" y="435"/>
                      <a:pt x="73" y="435"/>
                      <a:pt x="72" y="435"/>
                    </a:cubicBezTo>
                    <a:cubicBezTo>
                      <a:pt x="70" y="435"/>
                      <a:pt x="68" y="436"/>
                      <a:pt x="67" y="437"/>
                    </a:cubicBezTo>
                    <a:cubicBezTo>
                      <a:pt x="65" y="438"/>
                      <a:pt x="64" y="440"/>
                      <a:pt x="64" y="441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3"/>
                      <a:pt x="63" y="443"/>
                      <a:pt x="62" y="444"/>
                    </a:cubicBezTo>
                    <a:cubicBezTo>
                      <a:pt x="61" y="444"/>
                      <a:pt x="59" y="445"/>
                      <a:pt x="58" y="447"/>
                    </a:cubicBezTo>
                    <a:cubicBezTo>
                      <a:pt x="57" y="450"/>
                      <a:pt x="58" y="455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61" y="457"/>
                      <a:pt x="61" y="457"/>
                      <a:pt x="61" y="457"/>
                    </a:cubicBezTo>
                    <a:cubicBezTo>
                      <a:pt x="59" y="457"/>
                      <a:pt x="58" y="457"/>
                      <a:pt x="57" y="457"/>
                    </a:cubicBezTo>
                    <a:cubicBezTo>
                      <a:pt x="55" y="458"/>
                      <a:pt x="54" y="460"/>
                      <a:pt x="54" y="461"/>
                    </a:cubicBezTo>
                    <a:cubicBezTo>
                      <a:pt x="53" y="461"/>
                      <a:pt x="53" y="461"/>
                      <a:pt x="53" y="461"/>
                    </a:cubicBezTo>
                    <a:cubicBezTo>
                      <a:pt x="53" y="461"/>
                      <a:pt x="52" y="461"/>
                      <a:pt x="52" y="461"/>
                    </a:cubicBezTo>
                    <a:cubicBezTo>
                      <a:pt x="52" y="461"/>
                      <a:pt x="52" y="460"/>
                      <a:pt x="52" y="460"/>
                    </a:cubicBezTo>
                    <a:cubicBezTo>
                      <a:pt x="51" y="458"/>
                      <a:pt x="49" y="456"/>
                      <a:pt x="47" y="456"/>
                    </a:cubicBezTo>
                    <a:cubicBezTo>
                      <a:pt x="44" y="456"/>
                      <a:pt x="43" y="458"/>
                      <a:pt x="42" y="461"/>
                    </a:cubicBezTo>
                    <a:cubicBezTo>
                      <a:pt x="41" y="464"/>
                      <a:pt x="42" y="468"/>
                      <a:pt x="43" y="470"/>
                    </a:cubicBezTo>
                    <a:cubicBezTo>
                      <a:pt x="45" y="474"/>
                      <a:pt x="47" y="476"/>
                      <a:pt x="50" y="476"/>
                    </a:cubicBezTo>
                    <a:cubicBezTo>
                      <a:pt x="52" y="476"/>
                      <a:pt x="53" y="475"/>
                      <a:pt x="55" y="474"/>
                    </a:cubicBezTo>
                    <a:cubicBezTo>
                      <a:pt x="58" y="473"/>
                      <a:pt x="60" y="473"/>
                      <a:pt x="65" y="472"/>
                    </a:cubicBezTo>
                    <a:cubicBezTo>
                      <a:pt x="69" y="472"/>
                      <a:pt x="73" y="472"/>
                      <a:pt x="77" y="470"/>
                    </a:cubicBezTo>
                    <a:cubicBezTo>
                      <a:pt x="79" y="469"/>
                      <a:pt x="80" y="468"/>
                      <a:pt x="81" y="467"/>
                    </a:cubicBezTo>
                    <a:cubicBezTo>
                      <a:pt x="82" y="466"/>
                      <a:pt x="84" y="465"/>
                      <a:pt x="85" y="465"/>
                    </a:cubicBezTo>
                    <a:cubicBezTo>
                      <a:pt x="85" y="464"/>
                      <a:pt x="86" y="464"/>
                      <a:pt x="86" y="464"/>
                    </a:cubicBezTo>
                    <a:cubicBezTo>
                      <a:pt x="88" y="464"/>
                      <a:pt x="88" y="464"/>
                      <a:pt x="88" y="464"/>
                    </a:cubicBezTo>
                    <a:cubicBezTo>
                      <a:pt x="89" y="464"/>
                      <a:pt x="90" y="464"/>
                      <a:pt x="91" y="464"/>
                    </a:cubicBezTo>
                    <a:cubicBezTo>
                      <a:pt x="92" y="464"/>
                      <a:pt x="93" y="463"/>
                      <a:pt x="94" y="462"/>
                    </a:cubicBezTo>
                    <a:cubicBezTo>
                      <a:pt x="94" y="462"/>
                      <a:pt x="94" y="462"/>
                      <a:pt x="94" y="462"/>
                    </a:cubicBezTo>
                    <a:cubicBezTo>
                      <a:pt x="93" y="464"/>
                      <a:pt x="94" y="466"/>
                      <a:pt x="95" y="467"/>
                    </a:cubicBezTo>
                    <a:cubicBezTo>
                      <a:pt x="95" y="467"/>
                      <a:pt x="97" y="468"/>
                      <a:pt x="98" y="468"/>
                    </a:cubicBezTo>
                    <a:cubicBezTo>
                      <a:pt x="101" y="468"/>
                      <a:pt x="106" y="465"/>
                      <a:pt x="107" y="464"/>
                    </a:cubicBezTo>
                    <a:cubicBezTo>
                      <a:pt x="107" y="464"/>
                      <a:pt x="108" y="463"/>
                      <a:pt x="108" y="463"/>
                    </a:cubicBezTo>
                    <a:cubicBezTo>
                      <a:pt x="112" y="460"/>
                      <a:pt x="116" y="458"/>
                      <a:pt x="115" y="455"/>
                    </a:cubicBezTo>
                    <a:cubicBezTo>
                      <a:pt x="115" y="454"/>
                      <a:pt x="115" y="453"/>
                      <a:pt x="115" y="452"/>
                    </a:cubicBezTo>
                    <a:cubicBezTo>
                      <a:pt x="115" y="452"/>
                      <a:pt x="115" y="452"/>
                      <a:pt x="116" y="452"/>
                    </a:cubicBezTo>
                    <a:cubicBezTo>
                      <a:pt x="116" y="452"/>
                      <a:pt x="116" y="452"/>
                      <a:pt x="116" y="452"/>
                    </a:cubicBezTo>
                    <a:cubicBezTo>
                      <a:pt x="117" y="452"/>
                      <a:pt x="117" y="452"/>
                      <a:pt x="117" y="452"/>
                    </a:cubicBezTo>
                    <a:cubicBezTo>
                      <a:pt x="121" y="452"/>
                      <a:pt x="121" y="446"/>
                      <a:pt x="121" y="445"/>
                    </a:cubicBezTo>
                    <a:cubicBezTo>
                      <a:pt x="122" y="439"/>
                      <a:pt x="118" y="433"/>
                      <a:pt x="113" y="429"/>
                    </a:cubicBezTo>
                    <a:cubicBezTo>
                      <a:pt x="113" y="429"/>
                      <a:pt x="114" y="429"/>
                      <a:pt x="114" y="429"/>
                    </a:cubicBezTo>
                    <a:cubicBezTo>
                      <a:pt x="115" y="430"/>
                      <a:pt x="117" y="430"/>
                      <a:pt x="118" y="430"/>
                    </a:cubicBezTo>
                    <a:cubicBezTo>
                      <a:pt x="118" y="430"/>
                      <a:pt x="118" y="430"/>
                      <a:pt x="118" y="430"/>
                    </a:cubicBezTo>
                    <a:cubicBezTo>
                      <a:pt x="127" y="430"/>
                      <a:pt x="136" y="419"/>
                      <a:pt x="140" y="412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4" y="407"/>
                      <a:pt x="147" y="404"/>
                      <a:pt x="150" y="400"/>
                    </a:cubicBezTo>
                    <a:cubicBezTo>
                      <a:pt x="152" y="399"/>
                      <a:pt x="153" y="397"/>
                      <a:pt x="155" y="395"/>
                    </a:cubicBezTo>
                    <a:cubicBezTo>
                      <a:pt x="156" y="393"/>
                      <a:pt x="158" y="391"/>
                      <a:pt x="160" y="390"/>
                    </a:cubicBezTo>
                    <a:cubicBezTo>
                      <a:pt x="161" y="389"/>
                      <a:pt x="162" y="388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3" y="387"/>
                      <a:pt x="163" y="387"/>
                      <a:pt x="163" y="387"/>
                    </a:cubicBezTo>
                    <a:cubicBezTo>
                      <a:pt x="164" y="389"/>
                      <a:pt x="164" y="390"/>
                      <a:pt x="165" y="391"/>
                    </a:cubicBezTo>
                    <a:cubicBezTo>
                      <a:pt x="161" y="392"/>
                      <a:pt x="158" y="393"/>
                      <a:pt x="156" y="396"/>
                    </a:cubicBezTo>
                    <a:cubicBezTo>
                      <a:pt x="155" y="398"/>
                      <a:pt x="154" y="400"/>
                      <a:pt x="153" y="401"/>
                    </a:cubicBezTo>
                    <a:cubicBezTo>
                      <a:pt x="152" y="404"/>
                      <a:pt x="151" y="406"/>
                      <a:pt x="150" y="408"/>
                    </a:cubicBezTo>
                    <a:cubicBezTo>
                      <a:pt x="149" y="409"/>
                      <a:pt x="149" y="409"/>
                      <a:pt x="149" y="409"/>
                    </a:cubicBezTo>
                    <a:cubicBezTo>
                      <a:pt x="147" y="410"/>
                      <a:pt x="146" y="411"/>
                      <a:pt x="145" y="414"/>
                    </a:cubicBezTo>
                    <a:cubicBezTo>
                      <a:pt x="145" y="415"/>
                      <a:pt x="145" y="415"/>
                      <a:pt x="145" y="415"/>
                    </a:cubicBezTo>
                    <a:cubicBezTo>
                      <a:pt x="145" y="415"/>
                      <a:pt x="144" y="415"/>
                      <a:pt x="144" y="416"/>
                    </a:cubicBezTo>
                    <a:cubicBezTo>
                      <a:pt x="143" y="415"/>
                      <a:pt x="143" y="415"/>
                      <a:pt x="143" y="415"/>
                    </a:cubicBezTo>
                    <a:cubicBezTo>
                      <a:pt x="142" y="415"/>
                      <a:pt x="142" y="415"/>
                      <a:pt x="142" y="415"/>
                    </a:cubicBezTo>
                    <a:cubicBezTo>
                      <a:pt x="141" y="415"/>
                      <a:pt x="141" y="415"/>
                      <a:pt x="141" y="415"/>
                    </a:cubicBezTo>
                    <a:cubicBezTo>
                      <a:pt x="138" y="415"/>
                      <a:pt x="136" y="418"/>
                      <a:pt x="133" y="421"/>
                    </a:cubicBezTo>
                    <a:cubicBezTo>
                      <a:pt x="133" y="422"/>
                      <a:pt x="132" y="423"/>
                      <a:pt x="131" y="424"/>
                    </a:cubicBezTo>
                    <a:cubicBezTo>
                      <a:pt x="131" y="424"/>
                      <a:pt x="131" y="424"/>
                      <a:pt x="131" y="424"/>
                    </a:cubicBezTo>
                    <a:cubicBezTo>
                      <a:pt x="128" y="426"/>
                      <a:pt x="121" y="431"/>
                      <a:pt x="125" y="436"/>
                    </a:cubicBezTo>
                    <a:cubicBezTo>
                      <a:pt x="125" y="437"/>
                      <a:pt x="127" y="438"/>
                      <a:pt x="128" y="438"/>
                    </a:cubicBezTo>
                    <a:cubicBezTo>
                      <a:pt x="129" y="438"/>
                      <a:pt x="132" y="438"/>
                      <a:pt x="137" y="432"/>
                    </a:cubicBezTo>
                    <a:cubicBezTo>
                      <a:pt x="139" y="431"/>
                      <a:pt x="143" y="426"/>
                      <a:pt x="144" y="422"/>
                    </a:cubicBezTo>
                    <a:cubicBezTo>
                      <a:pt x="144" y="422"/>
                      <a:pt x="145" y="423"/>
                      <a:pt x="147" y="424"/>
                    </a:cubicBezTo>
                    <a:cubicBezTo>
                      <a:pt x="147" y="424"/>
                      <a:pt x="147" y="424"/>
                      <a:pt x="147" y="424"/>
                    </a:cubicBezTo>
                    <a:cubicBezTo>
                      <a:pt x="146" y="425"/>
                      <a:pt x="146" y="425"/>
                      <a:pt x="146" y="426"/>
                    </a:cubicBezTo>
                    <a:cubicBezTo>
                      <a:pt x="145" y="426"/>
                      <a:pt x="145" y="426"/>
                      <a:pt x="145" y="427"/>
                    </a:cubicBezTo>
                    <a:cubicBezTo>
                      <a:pt x="145" y="427"/>
                      <a:pt x="144" y="427"/>
                      <a:pt x="144" y="427"/>
                    </a:cubicBezTo>
                    <a:cubicBezTo>
                      <a:pt x="143" y="428"/>
                      <a:pt x="141" y="428"/>
                      <a:pt x="141" y="431"/>
                    </a:cubicBezTo>
                    <a:cubicBezTo>
                      <a:pt x="140" y="433"/>
                      <a:pt x="141" y="434"/>
                      <a:pt x="142" y="435"/>
                    </a:cubicBezTo>
                    <a:cubicBezTo>
                      <a:pt x="142" y="436"/>
                      <a:pt x="143" y="436"/>
                      <a:pt x="143" y="437"/>
                    </a:cubicBezTo>
                    <a:cubicBezTo>
                      <a:pt x="142" y="437"/>
                      <a:pt x="142" y="437"/>
                      <a:pt x="141" y="437"/>
                    </a:cubicBezTo>
                    <a:cubicBezTo>
                      <a:pt x="137" y="438"/>
                      <a:pt x="137" y="441"/>
                      <a:pt x="136" y="443"/>
                    </a:cubicBezTo>
                    <a:cubicBezTo>
                      <a:pt x="136" y="443"/>
                      <a:pt x="136" y="443"/>
                      <a:pt x="136" y="443"/>
                    </a:cubicBezTo>
                    <a:cubicBezTo>
                      <a:pt x="135" y="443"/>
                      <a:pt x="134" y="443"/>
                      <a:pt x="133" y="443"/>
                    </a:cubicBezTo>
                    <a:cubicBezTo>
                      <a:pt x="131" y="443"/>
                      <a:pt x="128" y="445"/>
                      <a:pt x="126" y="447"/>
                    </a:cubicBezTo>
                    <a:cubicBezTo>
                      <a:pt x="125" y="449"/>
                      <a:pt x="125" y="451"/>
                      <a:pt x="126" y="452"/>
                    </a:cubicBezTo>
                    <a:cubicBezTo>
                      <a:pt x="128" y="454"/>
                      <a:pt x="130" y="454"/>
                      <a:pt x="131" y="454"/>
                    </a:cubicBezTo>
                    <a:cubicBezTo>
                      <a:pt x="131" y="455"/>
                      <a:pt x="131" y="455"/>
                      <a:pt x="131" y="455"/>
                    </a:cubicBezTo>
                    <a:cubicBezTo>
                      <a:pt x="130" y="455"/>
                      <a:pt x="130" y="455"/>
                      <a:pt x="130" y="455"/>
                    </a:cubicBezTo>
                    <a:cubicBezTo>
                      <a:pt x="129" y="457"/>
                      <a:pt x="128" y="458"/>
                      <a:pt x="127" y="460"/>
                    </a:cubicBezTo>
                    <a:cubicBezTo>
                      <a:pt x="127" y="461"/>
                      <a:pt x="126" y="462"/>
                      <a:pt x="126" y="462"/>
                    </a:cubicBezTo>
                    <a:cubicBezTo>
                      <a:pt x="125" y="463"/>
                      <a:pt x="125" y="463"/>
                      <a:pt x="125" y="463"/>
                    </a:cubicBezTo>
                    <a:cubicBezTo>
                      <a:pt x="125" y="464"/>
                      <a:pt x="124" y="464"/>
                      <a:pt x="124" y="465"/>
                    </a:cubicBezTo>
                    <a:cubicBezTo>
                      <a:pt x="124" y="465"/>
                      <a:pt x="124" y="465"/>
                      <a:pt x="124" y="465"/>
                    </a:cubicBezTo>
                    <a:cubicBezTo>
                      <a:pt x="124" y="462"/>
                      <a:pt x="124" y="462"/>
                      <a:pt x="124" y="462"/>
                    </a:cubicBezTo>
                    <a:cubicBezTo>
                      <a:pt x="120" y="462"/>
                      <a:pt x="117" y="465"/>
                      <a:pt x="117" y="469"/>
                    </a:cubicBezTo>
                    <a:cubicBezTo>
                      <a:pt x="117" y="470"/>
                      <a:pt x="118" y="471"/>
                      <a:pt x="118" y="471"/>
                    </a:cubicBezTo>
                    <a:cubicBezTo>
                      <a:pt x="118" y="472"/>
                      <a:pt x="118" y="472"/>
                      <a:pt x="118" y="472"/>
                    </a:cubicBezTo>
                    <a:cubicBezTo>
                      <a:pt x="117" y="473"/>
                      <a:pt x="117" y="475"/>
                      <a:pt x="118" y="477"/>
                    </a:cubicBezTo>
                    <a:cubicBezTo>
                      <a:pt x="118" y="477"/>
                      <a:pt x="118" y="478"/>
                      <a:pt x="117" y="478"/>
                    </a:cubicBezTo>
                    <a:cubicBezTo>
                      <a:pt x="115" y="479"/>
                      <a:pt x="115" y="481"/>
                      <a:pt x="115" y="483"/>
                    </a:cubicBezTo>
                    <a:cubicBezTo>
                      <a:pt x="116" y="488"/>
                      <a:pt x="119" y="489"/>
                      <a:pt x="120" y="489"/>
                    </a:cubicBezTo>
                    <a:cubicBezTo>
                      <a:pt x="121" y="489"/>
                      <a:pt x="122" y="488"/>
                      <a:pt x="123" y="487"/>
                    </a:cubicBezTo>
                    <a:cubicBezTo>
                      <a:pt x="124" y="487"/>
                      <a:pt x="124" y="487"/>
                      <a:pt x="124" y="487"/>
                    </a:cubicBezTo>
                    <a:cubicBezTo>
                      <a:pt x="123" y="488"/>
                      <a:pt x="123" y="489"/>
                      <a:pt x="123" y="489"/>
                    </a:cubicBezTo>
                    <a:cubicBezTo>
                      <a:pt x="124" y="491"/>
                      <a:pt x="125" y="493"/>
                      <a:pt x="127" y="494"/>
                    </a:cubicBezTo>
                    <a:cubicBezTo>
                      <a:pt x="128" y="495"/>
                      <a:pt x="128" y="495"/>
                      <a:pt x="129" y="495"/>
                    </a:cubicBezTo>
                    <a:cubicBezTo>
                      <a:pt x="129" y="495"/>
                      <a:pt x="129" y="495"/>
                      <a:pt x="129" y="495"/>
                    </a:cubicBezTo>
                    <a:cubicBezTo>
                      <a:pt x="127" y="497"/>
                      <a:pt x="126" y="499"/>
                      <a:pt x="126" y="502"/>
                    </a:cubicBezTo>
                    <a:cubicBezTo>
                      <a:pt x="126" y="505"/>
                      <a:pt x="127" y="506"/>
                      <a:pt x="127" y="508"/>
                    </a:cubicBezTo>
                    <a:cubicBezTo>
                      <a:pt x="127" y="508"/>
                      <a:pt x="127" y="508"/>
                      <a:pt x="126" y="508"/>
                    </a:cubicBezTo>
                    <a:cubicBezTo>
                      <a:pt x="126" y="509"/>
                      <a:pt x="126" y="509"/>
                      <a:pt x="126" y="509"/>
                    </a:cubicBezTo>
                    <a:cubicBezTo>
                      <a:pt x="123" y="509"/>
                      <a:pt x="123" y="510"/>
                      <a:pt x="121" y="512"/>
                    </a:cubicBezTo>
                    <a:cubicBezTo>
                      <a:pt x="120" y="513"/>
                      <a:pt x="120" y="513"/>
                      <a:pt x="120" y="514"/>
                    </a:cubicBezTo>
                    <a:cubicBezTo>
                      <a:pt x="118" y="516"/>
                      <a:pt x="116" y="518"/>
                      <a:pt x="116" y="522"/>
                    </a:cubicBezTo>
                    <a:cubicBezTo>
                      <a:pt x="116" y="524"/>
                      <a:pt x="116" y="524"/>
                      <a:pt x="116" y="524"/>
                    </a:cubicBezTo>
                    <a:cubicBezTo>
                      <a:pt x="118" y="525"/>
                      <a:pt x="118" y="525"/>
                      <a:pt x="118" y="525"/>
                    </a:cubicBezTo>
                    <a:cubicBezTo>
                      <a:pt x="119" y="525"/>
                      <a:pt x="119" y="525"/>
                      <a:pt x="120" y="525"/>
                    </a:cubicBezTo>
                    <a:cubicBezTo>
                      <a:pt x="121" y="525"/>
                      <a:pt x="122" y="524"/>
                      <a:pt x="123" y="524"/>
                    </a:cubicBezTo>
                    <a:cubicBezTo>
                      <a:pt x="123" y="524"/>
                      <a:pt x="124" y="524"/>
                      <a:pt x="124" y="524"/>
                    </a:cubicBezTo>
                    <a:cubicBezTo>
                      <a:pt x="124" y="524"/>
                      <a:pt x="124" y="524"/>
                      <a:pt x="124" y="524"/>
                    </a:cubicBezTo>
                    <a:cubicBezTo>
                      <a:pt x="124" y="524"/>
                      <a:pt x="124" y="526"/>
                      <a:pt x="122" y="527"/>
                    </a:cubicBezTo>
                    <a:cubicBezTo>
                      <a:pt x="121" y="528"/>
                      <a:pt x="120" y="529"/>
                      <a:pt x="120" y="530"/>
                    </a:cubicBezTo>
                    <a:cubicBezTo>
                      <a:pt x="118" y="532"/>
                      <a:pt x="117" y="533"/>
                      <a:pt x="116" y="534"/>
                    </a:cubicBezTo>
                    <a:cubicBezTo>
                      <a:pt x="115" y="535"/>
                      <a:pt x="115" y="535"/>
                      <a:pt x="115" y="535"/>
                    </a:cubicBezTo>
                    <a:cubicBezTo>
                      <a:pt x="113" y="536"/>
                      <a:pt x="110" y="539"/>
                      <a:pt x="111" y="544"/>
                    </a:cubicBezTo>
                    <a:cubicBezTo>
                      <a:pt x="112" y="546"/>
                      <a:pt x="115" y="548"/>
                      <a:pt x="118" y="548"/>
                    </a:cubicBezTo>
                    <a:cubicBezTo>
                      <a:pt x="118" y="548"/>
                      <a:pt x="118" y="548"/>
                      <a:pt x="119" y="548"/>
                    </a:cubicBezTo>
                    <a:cubicBezTo>
                      <a:pt x="118" y="549"/>
                      <a:pt x="118" y="549"/>
                      <a:pt x="118" y="550"/>
                    </a:cubicBezTo>
                    <a:cubicBezTo>
                      <a:pt x="115" y="554"/>
                      <a:pt x="113" y="559"/>
                      <a:pt x="114" y="565"/>
                    </a:cubicBezTo>
                    <a:cubicBezTo>
                      <a:pt x="114" y="565"/>
                      <a:pt x="114" y="566"/>
                      <a:pt x="114" y="566"/>
                    </a:cubicBezTo>
                    <a:cubicBezTo>
                      <a:pt x="114" y="567"/>
                      <a:pt x="114" y="569"/>
                      <a:pt x="115" y="570"/>
                    </a:cubicBezTo>
                    <a:cubicBezTo>
                      <a:pt x="116" y="571"/>
                      <a:pt x="117" y="572"/>
                      <a:pt x="118" y="573"/>
                    </a:cubicBezTo>
                    <a:cubicBezTo>
                      <a:pt x="118" y="573"/>
                      <a:pt x="118" y="573"/>
                      <a:pt x="119" y="573"/>
                    </a:cubicBezTo>
                    <a:cubicBezTo>
                      <a:pt x="119" y="574"/>
                      <a:pt x="119" y="574"/>
                      <a:pt x="119" y="574"/>
                    </a:cubicBezTo>
                    <a:cubicBezTo>
                      <a:pt x="121" y="575"/>
                      <a:pt x="122" y="576"/>
                      <a:pt x="124" y="576"/>
                    </a:cubicBezTo>
                    <a:cubicBezTo>
                      <a:pt x="124" y="576"/>
                      <a:pt x="124" y="576"/>
                      <a:pt x="124" y="576"/>
                    </a:cubicBezTo>
                    <a:cubicBezTo>
                      <a:pt x="121" y="579"/>
                      <a:pt x="120" y="581"/>
                      <a:pt x="118" y="584"/>
                    </a:cubicBezTo>
                    <a:cubicBezTo>
                      <a:pt x="117" y="586"/>
                      <a:pt x="116" y="587"/>
                      <a:pt x="114" y="589"/>
                    </a:cubicBezTo>
                    <a:cubicBezTo>
                      <a:pt x="111" y="592"/>
                      <a:pt x="111" y="594"/>
                      <a:pt x="112" y="598"/>
                    </a:cubicBezTo>
                    <a:cubicBezTo>
                      <a:pt x="112" y="599"/>
                      <a:pt x="112" y="599"/>
                      <a:pt x="112" y="599"/>
                    </a:cubicBezTo>
                    <a:cubicBezTo>
                      <a:pt x="112" y="601"/>
                      <a:pt x="112" y="601"/>
                      <a:pt x="112" y="603"/>
                    </a:cubicBezTo>
                    <a:cubicBezTo>
                      <a:pt x="111" y="603"/>
                      <a:pt x="111" y="604"/>
                      <a:pt x="110" y="604"/>
                    </a:cubicBezTo>
                    <a:cubicBezTo>
                      <a:pt x="109" y="606"/>
                      <a:pt x="108" y="608"/>
                      <a:pt x="107" y="610"/>
                    </a:cubicBezTo>
                    <a:cubicBezTo>
                      <a:pt x="107" y="612"/>
                      <a:pt x="107" y="614"/>
                      <a:pt x="107" y="616"/>
                    </a:cubicBezTo>
                    <a:cubicBezTo>
                      <a:pt x="107" y="617"/>
                      <a:pt x="107" y="618"/>
                      <a:pt x="107" y="619"/>
                    </a:cubicBezTo>
                    <a:cubicBezTo>
                      <a:pt x="107" y="620"/>
                      <a:pt x="107" y="621"/>
                      <a:pt x="107" y="622"/>
                    </a:cubicBezTo>
                    <a:cubicBezTo>
                      <a:pt x="107" y="624"/>
                      <a:pt x="107" y="626"/>
                      <a:pt x="107" y="629"/>
                    </a:cubicBezTo>
                    <a:cubicBezTo>
                      <a:pt x="107" y="632"/>
                      <a:pt x="108" y="635"/>
                      <a:pt x="106" y="637"/>
                    </a:cubicBezTo>
                    <a:cubicBezTo>
                      <a:pt x="105" y="638"/>
                      <a:pt x="104" y="640"/>
                      <a:pt x="103" y="641"/>
                    </a:cubicBezTo>
                    <a:cubicBezTo>
                      <a:pt x="101" y="643"/>
                      <a:pt x="99" y="645"/>
                      <a:pt x="98" y="647"/>
                    </a:cubicBezTo>
                    <a:cubicBezTo>
                      <a:pt x="95" y="652"/>
                      <a:pt x="95" y="657"/>
                      <a:pt x="98" y="661"/>
                    </a:cubicBezTo>
                    <a:cubicBezTo>
                      <a:pt x="101" y="665"/>
                      <a:pt x="105" y="668"/>
                      <a:pt x="111" y="668"/>
                    </a:cubicBezTo>
                    <a:cubicBezTo>
                      <a:pt x="112" y="668"/>
                      <a:pt x="112" y="668"/>
                      <a:pt x="113" y="668"/>
                    </a:cubicBezTo>
                    <a:cubicBezTo>
                      <a:pt x="116" y="667"/>
                      <a:pt x="125" y="666"/>
                      <a:pt x="130" y="660"/>
                    </a:cubicBezTo>
                    <a:cubicBezTo>
                      <a:pt x="132" y="657"/>
                      <a:pt x="133" y="654"/>
                      <a:pt x="133" y="650"/>
                    </a:cubicBezTo>
                    <a:cubicBezTo>
                      <a:pt x="133" y="648"/>
                      <a:pt x="132" y="646"/>
                      <a:pt x="131" y="644"/>
                    </a:cubicBezTo>
                    <a:cubicBezTo>
                      <a:pt x="131" y="642"/>
                      <a:pt x="130" y="640"/>
                      <a:pt x="130" y="638"/>
                    </a:cubicBezTo>
                    <a:cubicBezTo>
                      <a:pt x="130" y="634"/>
                      <a:pt x="132" y="631"/>
                      <a:pt x="133" y="627"/>
                    </a:cubicBezTo>
                    <a:cubicBezTo>
                      <a:pt x="136" y="621"/>
                      <a:pt x="139" y="613"/>
                      <a:pt x="139" y="605"/>
                    </a:cubicBezTo>
                    <a:cubicBezTo>
                      <a:pt x="139" y="604"/>
                      <a:pt x="139" y="603"/>
                      <a:pt x="139" y="602"/>
                    </a:cubicBezTo>
                    <a:cubicBezTo>
                      <a:pt x="139" y="600"/>
                      <a:pt x="139" y="598"/>
                      <a:pt x="139" y="596"/>
                    </a:cubicBezTo>
                    <a:cubicBezTo>
                      <a:pt x="140" y="592"/>
                      <a:pt x="142" y="589"/>
                      <a:pt x="143" y="586"/>
                    </a:cubicBezTo>
                    <a:cubicBezTo>
                      <a:pt x="144" y="585"/>
                      <a:pt x="146" y="583"/>
                      <a:pt x="147" y="581"/>
                    </a:cubicBezTo>
                    <a:cubicBezTo>
                      <a:pt x="148" y="580"/>
                      <a:pt x="148" y="580"/>
                      <a:pt x="149" y="579"/>
                    </a:cubicBezTo>
                    <a:cubicBezTo>
                      <a:pt x="150" y="578"/>
                      <a:pt x="151" y="577"/>
                      <a:pt x="152" y="577"/>
                    </a:cubicBezTo>
                    <a:cubicBezTo>
                      <a:pt x="153" y="576"/>
                      <a:pt x="154" y="576"/>
                      <a:pt x="155" y="575"/>
                    </a:cubicBezTo>
                    <a:cubicBezTo>
                      <a:pt x="161" y="569"/>
                      <a:pt x="156" y="561"/>
                      <a:pt x="153" y="557"/>
                    </a:cubicBezTo>
                    <a:cubicBezTo>
                      <a:pt x="151" y="555"/>
                      <a:pt x="151" y="555"/>
                      <a:pt x="151" y="555"/>
                    </a:cubicBezTo>
                    <a:cubicBezTo>
                      <a:pt x="150" y="553"/>
                      <a:pt x="149" y="551"/>
                      <a:pt x="148" y="549"/>
                    </a:cubicBezTo>
                    <a:cubicBezTo>
                      <a:pt x="148" y="546"/>
                      <a:pt x="147" y="544"/>
                      <a:pt x="146" y="541"/>
                    </a:cubicBezTo>
                    <a:cubicBezTo>
                      <a:pt x="146" y="539"/>
                      <a:pt x="146" y="538"/>
                      <a:pt x="145" y="536"/>
                    </a:cubicBezTo>
                    <a:cubicBezTo>
                      <a:pt x="144" y="535"/>
                      <a:pt x="144" y="534"/>
                      <a:pt x="144" y="532"/>
                    </a:cubicBezTo>
                    <a:cubicBezTo>
                      <a:pt x="144" y="530"/>
                      <a:pt x="144" y="530"/>
                      <a:pt x="144" y="530"/>
                    </a:cubicBezTo>
                    <a:cubicBezTo>
                      <a:pt x="144" y="529"/>
                      <a:pt x="144" y="529"/>
                      <a:pt x="144" y="528"/>
                    </a:cubicBezTo>
                    <a:cubicBezTo>
                      <a:pt x="146" y="529"/>
                      <a:pt x="147" y="529"/>
                      <a:pt x="148" y="529"/>
                    </a:cubicBezTo>
                    <a:cubicBezTo>
                      <a:pt x="148" y="529"/>
                      <a:pt x="148" y="529"/>
                      <a:pt x="148" y="529"/>
                    </a:cubicBezTo>
                    <a:cubicBezTo>
                      <a:pt x="151" y="529"/>
                      <a:pt x="153" y="526"/>
                      <a:pt x="154" y="523"/>
                    </a:cubicBezTo>
                    <a:cubicBezTo>
                      <a:pt x="154" y="523"/>
                      <a:pt x="154" y="522"/>
                      <a:pt x="154" y="522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58" y="515"/>
                      <a:pt x="161" y="511"/>
                      <a:pt x="165" y="507"/>
                    </a:cubicBezTo>
                    <a:cubicBezTo>
                      <a:pt x="167" y="505"/>
                      <a:pt x="169" y="503"/>
                      <a:pt x="171" y="501"/>
                    </a:cubicBezTo>
                    <a:cubicBezTo>
                      <a:pt x="172" y="500"/>
                      <a:pt x="173" y="500"/>
                      <a:pt x="174" y="499"/>
                    </a:cubicBezTo>
                    <a:cubicBezTo>
                      <a:pt x="173" y="499"/>
                      <a:pt x="173" y="500"/>
                      <a:pt x="173" y="500"/>
                    </a:cubicBezTo>
                    <a:cubicBezTo>
                      <a:pt x="171" y="501"/>
                      <a:pt x="170" y="502"/>
                      <a:pt x="169" y="504"/>
                    </a:cubicBezTo>
                    <a:cubicBezTo>
                      <a:pt x="159" y="513"/>
                      <a:pt x="153" y="524"/>
                      <a:pt x="151" y="535"/>
                    </a:cubicBezTo>
                    <a:cubicBezTo>
                      <a:pt x="151" y="535"/>
                      <a:pt x="150" y="536"/>
                      <a:pt x="150" y="537"/>
                    </a:cubicBezTo>
                    <a:cubicBezTo>
                      <a:pt x="149" y="539"/>
                      <a:pt x="148" y="541"/>
                      <a:pt x="149" y="543"/>
                    </a:cubicBezTo>
                    <a:cubicBezTo>
                      <a:pt x="149" y="544"/>
                      <a:pt x="149" y="546"/>
                      <a:pt x="153" y="551"/>
                    </a:cubicBezTo>
                    <a:cubicBezTo>
                      <a:pt x="154" y="552"/>
                      <a:pt x="154" y="553"/>
                      <a:pt x="155" y="554"/>
                    </a:cubicBezTo>
                    <a:cubicBezTo>
                      <a:pt x="155" y="555"/>
                      <a:pt x="156" y="556"/>
                      <a:pt x="156" y="557"/>
                    </a:cubicBezTo>
                    <a:cubicBezTo>
                      <a:pt x="157" y="558"/>
                      <a:pt x="157" y="558"/>
                      <a:pt x="157" y="558"/>
                    </a:cubicBezTo>
                    <a:cubicBezTo>
                      <a:pt x="158" y="561"/>
                      <a:pt x="160" y="564"/>
                      <a:pt x="164" y="564"/>
                    </a:cubicBezTo>
                    <a:cubicBezTo>
                      <a:pt x="165" y="564"/>
                      <a:pt x="165" y="563"/>
                      <a:pt x="166" y="563"/>
                    </a:cubicBezTo>
                    <a:cubicBezTo>
                      <a:pt x="168" y="563"/>
                      <a:pt x="168" y="563"/>
                      <a:pt x="168" y="563"/>
                    </a:cubicBezTo>
                    <a:cubicBezTo>
                      <a:pt x="168" y="561"/>
                      <a:pt x="168" y="561"/>
                      <a:pt x="168" y="561"/>
                    </a:cubicBezTo>
                    <a:cubicBezTo>
                      <a:pt x="168" y="559"/>
                      <a:pt x="168" y="557"/>
                      <a:pt x="168" y="555"/>
                    </a:cubicBezTo>
                    <a:cubicBezTo>
                      <a:pt x="168" y="556"/>
                      <a:pt x="168" y="556"/>
                      <a:pt x="168" y="557"/>
                    </a:cubicBezTo>
                    <a:cubicBezTo>
                      <a:pt x="169" y="558"/>
                      <a:pt x="170" y="560"/>
                      <a:pt x="170" y="561"/>
                    </a:cubicBezTo>
                    <a:cubicBezTo>
                      <a:pt x="170" y="565"/>
                      <a:pt x="173" y="567"/>
                      <a:pt x="175" y="568"/>
                    </a:cubicBezTo>
                    <a:cubicBezTo>
                      <a:pt x="176" y="569"/>
                      <a:pt x="179" y="571"/>
                      <a:pt x="180" y="573"/>
                    </a:cubicBezTo>
                    <a:cubicBezTo>
                      <a:pt x="180" y="573"/>
                      <a:pt x="181" y="573"/>
                      <a:pt x="181" y="574"/>
                    </a:cubicBezTo>
                    <a:cubicBezTo>
                      <a:pt x="182" y="576"/>
                      <a:pt x="184" y="579"/>
                      <a:pt x="187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8" y="579"/>
                      <a:pt x="188" y="579"/>
                      <a:pt x="188" y="579"/>
                    </a:cubicBezTo>
                    <a:cubicBezTo>
                      <a:pt x="189" y="579"/>
                      <a:pt x="190" y="578"/>
                      <a:pt x="191" y="577"/>
                    </a:cubicBezTo>
                    <a:cubicBezTo>
                      <a:pt x="191" y="577"/>
                      <a:pt x="192" y="576"/>
                      <a:pt x="192" y="575"/>
                    </a:cubicBezTo>
                    <a:cubicBezTo>
                      <a:pt x="192" y="576"/>
                      <a:pt x="192" y="578"/>
                      <a:pt x="193" y="579"/>
                    </a:cubicBezTo>
                    <a:cubicBezTo>
                      <a:pt x="195" y="580"/>
                      <a:pt x="196" y="581"/>
                      <a:pt x="198" y="581"/>
                    </a:cubicBezTo>
                    <a:cubicBezTo>
                      <a:pt x="198" y="581"/>
                      <a:pt x="198" y="581"/>
                      <a:pt x="198" y="581"/>
                    </a:cubicBezTo>
                    <a:cubicBezTo>
                      <a:pt x="198" y="581"/>
                      <a:pt x="199" y="581"/>
                      <a:pt x="199" y="581"/>
                    </a:cubicBezTo>
                    <a:cubicBezTo>
                      <a:pt x="198" y="582"/>
                      <a:pt x="195" y="586"/>
                      <a:pt x="197" y="589"/>
                    </a:cubicBezTo>
                    <a:cubicBezTo>
                      <a:pt x="198" y="591"/>
                      <a:pt x="200" y="592"/>
                      <a:pt x="202" y="593"/>
                    </a:cubicBezTo>
                    <a:cubicBezTo>
                      <a:pt x="203" y="593"/>
                      <a:pt x="204" y="593"/>
                      <a:pt x="204" y="594"/>
                    </a:cubicBezTo>
                    <a:cubicBezTo>
                      <a:pt x="205" y="594"/>
                      <a:pt x="206" y="596"/>
                      <a:pt x="207" y="597"/>
                    </a:cubicBezTo>
                    <a:cubicBezTo>
                      <a:pt x="207" y="597"/>
                      <a:pt x="207" y="597"/>
                      <a:pt x="207" y="598"/>
                    </a:cubicBezTo>
                    <a:cubicBezTo>
                      <a:pt x="207" y="599"/>
                      <a:pt x="208" y="600"/>
                      <a:pt x="208" y="601"/>
                    </a:cubicBezTo>
                    <a:cubicBezTo>
                      <a:pt x="210" y="603"/>
                      <a:pt x="213" y="603"/>
                      <a:pt x="214" y="603"/>
                    </a:cubicBezTo>
                    <a:cubicBezTo>
                      <a:pt x="215" y="603"/>
                      <a:pt x="215" y="603"/>
                      <a:pt x="215" y="603"/>
                    </a:cubicBezTo>
                    <a:cubicBezTo>
                      <a:pt x="215" y="603"/>
                      <a:pt x="216" y="603"/>
                      <a:pt x="216" y="603"/>
                    </a:cubicBezTo>
                    <a:cubicBezTo>
                      <a:pt x="218" y="604"/>
                      <a:pt x="221" y="605"/>
                      <a:pt x="223" y="610"/>
                    </a:cubicBezTo>
                    <a:cubicBezTo>
                      <a:pt x="223" y="612"/>
                      <a:pt x="223" y="612"/>
                      <a:pt x="223" y="612"/>
                    </a:cubicBezTo>
                    <a:cubicBezTo>
                      <a:pt x="224" y="614"/>
                      <a:pt x="225" y="617"/>
                      <a:pt x="227" y="620"/>
                    </a:cubicBezTo>
                    <a:cubicBezTo>
                      <a:pt x="227" y="621"/>
                      <a:pt x="227" y="622"/>
                      <a:pt x="228" y="622"/>
                    </a:cubicBezTo>
                    <a:cubicBezTo>
                      <a:pt x="229" y="624"/>
                      <a:pt x="230" y="625"/>
                      <a:pt x="230" y="627"/>
                    </a:cubicBezTo>
                    <a:cubicBezTo>
                      <a:pt x="231" y="632"/>
                      <a:pt x="225" y="637"/>
                      <a:pt x="220" y="640"/>
                    </a:cubicBezTo>
                    <a:cubicBezTo>
                      <a:pt x="219" y="640"/>
                      <a:pt x="219" y="640"/>
                      <a:pt x="219" y="640"/>
                    </a:cubicBezTo>
                    <a:cubicBezTo>
                      <a:pt x="217" y="642"/>
                      <a:pt x="213" y="644"/>
                      <a:pt x="212" y="647"/>
                    </a:cubicBezTo>
                    <a:cubicBezTo>
                      <a:pt x="212" y="648"/>
                      <a:pt x="211" y="649"/>
                      <a:pt x="211" y="650"/>
                    </a:cubicBezTo>
                    <a:cubicBezTo>
                      <a:pt x="211" y="650"/>
                      <a:pt x="211" y="651"/>
                      <a:pt x="211" y="651"/>
                    </a:cubicBezTo>
                    <a:cubicBezTo>
                      <a:pt x="210" y="651"/>
                      <a:pt x="210" y="652"/>
                      <a:pt x="210" y="652"/>
                    </a:cubicBezTo>
                    <a:cubicBezTo>
                      <a:pt x="209" y="653"/>
                      <a:pt x="209" y="654"/>
                      <a:pt x="209" y="656"/>
                    </a:cubicBezTo>
                    <a:cubicBezTo>
                      <a:pt x="208" y="656"/>
                      <a:pt x="208" y="657"/>
                      <a:pt x="208" y="657"/>
                    </a:cubicBezTo>
                    <a:cubicBezTo>
                      <a:pt x="207" y="658"/>
                      <a:pt x="207" y="658"/>
                      <a:pt x="206" y="659"/>
                    </a:cubicBezTo>
                    <a:cubicBezTo>
                      <a:pt x="205" y="661"/>
                      <a:pt x="205" y="662"/>
                      <a:pt x="205" y="663"/>
                    </a:cubicBezTo>
                    <a:cubicBezTo>
                      <a:pt x="205" y="664"/>
                      <a:pt x="205" y="664"/>
                      <a:pt x="205" y="665"/>
                    </a:cubicBezTo>
                    <a:cubicBezTo>
                      <a:pt x="204" y="669"/>
                      <a:pt x="204" y="675"/>
                      <a:pt x="201" y="679"/>
                    </a:cubicBezTo>
                    <a:cubicBezTo>
                      <a:pt x="199" y="682"/>
                      <a:pt x="196" y="686"/>
                      <a:pt x="193" y="689"/>
                    </a:cubicBezTo>
                    <a:cubicBezTo>
                      <a:pt x="191" y="691"/>
                      <a:pt x="191" y="691"/>
                      <a:pt x="191" y="691"/>
                    </a:cubicBezTo>
                    <a:cubicBezTo>
                      <a:pt x="186" y="695"/>
                      <a:pt x="184" y="700"/>
                      <a:pt x="183" y="705"/>
                    </a:cubicBezTo>
                    <a:cubicBezTo>
                      <a:pt x="183" y="706"/>
                      <a:pt x="182" y="707"/>
                      <a:pt x="182" y="707"/>
                    </a:cubicBezTo>
                    <a:cubicBezTo>
                      <a:pt x="181" y="711"/>
                      <a:pt x="179" y="716"/>
                      <a:pt x="181" y="720"/>
                    </a:cubicBezTo>
                    <a:cubicBezTo>
                      <a:pt x="182" y="722"/>
                      <a:pt x="183" y="724"/>
                      <a:pt x="183" y="726"/>
                    </a:cubicBezTo>
                    <a:cubicBezTo>
                      <a:pt x="185" y="729"/>
                      <a:pt x="186" y="731"/>
                      <a:pt x="186" y="735"/>
                    </a:cubicBezTo>
                    <a:cubicBezTo>
                      <a:pt x="186" y="736"/>
                      <a:pt x="186" y="736"/>
                      <a:pt x="186" y="736"/>
                    </a:cubicBezTo>
                    <a:cubicBezTo>
                      <a:pt x="186" y="736"/>
                      <a:pt x="185" y="736"/>
                      <a:pt x="185" y="736"/>
                    </a:cubicBezTo>
                    <a:cubicBezTo>
                      <a:pt x="185" y="736"/>
                      <a:pt x="185" y="735"/>
                      <a:pt x="185" y="734"/>
                    </a:cubicBezTo>
                    <a:cubicBezTo>
                      <a:pt x="185" y="730"/>
                      <a:pt x="183" y="726"/>
                      <a:pt x="181" y="722"/>
                    </a:cubicBezTo>
                    <a:cubicBezTo>
                      <a:pt x="179" y="720"/>
                      <a:pt x="177" y="718"/>
                      <a:pt x="174" y="718"/>
                    </a:cubicBezTo>
                    <a:cubicBezTo>
                      <a:pt x="172" y="718"/>
                      <a:pt x="170" y="718"/>
                      <a:pt x="169" y="719"/>
                    </a:cubicBezTo>
                    <a:cubicBezTo>
                      <a:pt x="164" y="722"/>
                      <a:pt x="165" y="727"/>
                      <a:pt x="165" y="730"/>
                    </a:cubicBezTo>
                    <a:cubicBezTo>
                      <a:pt x="165" y="731"/>
                      <a:pt x="165" y="731"/>
                      <a:pt x="165" y="732"/>
                    </a:cubicBezTo>
                    <a:cubicBezTo>
                      <a:pt x="165" y="733"/>
                      <a:pt x="165" y="735"/>
                      <a:pt x="165" y="736"/>
                    </a:cubicBezTo>
                    <a:cubicBezTo>
                      <a:pt x="165" y="738"/>
                      <a:pt x="164" y="741"/>
                      <a:pt x="166" y="744"/>
                    </a:cubicBezTo>
                    <a:cubicBezTo>
                      <a:pt x="167" y="748"/>
                      <a:pt x="170" y="752"/>
                      <a:pt x="172" y="755"/>
                    </a:cubicBezTo>
                    <a:cubicBezTo>
                      <a:pt x="174" y="757"/>
                      <a:pt x="175" y="759"/>
                      <a:pt x="177" y="762"/>
                    </a:cubicBezTo>
                    <a:cubicBezTo>
                      <a:pt x="179" y="765"/>
                      <a:pt x="181" y="768"/>
                      <a:pt x="183" y="770"/>
                    </a:cubicBezTo>
                    <a:cubicBezTo>
                      <a:pt x="187" y="775"/>
                      <a:pt x="190" y="779"/>
                      <a:pt x="190" y="784"/>
                    </a:cubicBezTo>
                    <a:cubicBezTo>
                      <a:pt x="190" y="784"/>
                      <a:pt x="190" y="784"/>
                      <a:pt x="190" y="784"/>
                    </a:cubicBezTo>
                    <a:cubicBezTo>
                      <a:pt x="190" y="788"/>
                      <a:pt x="190" y="794"/>
                      <a:pt x="194" y="797"/>
                    </a:cubicBezTo>
                    <a:cubicBezTo>
                      <a:pt x="196" y="798"/>
                      <a:pt x="198" y="798"/>
                      <a:pt x="199" y="798"/>
                    </a:cubicBezTo>
                    <a:cubicBezTo>
                      <a:pt x="203" y="798"/>
                      <a:pt x="207" y="795"/>
                      <a:pt x="207" y="791"/>
                    </a:cubicBezTo>
                    <a:cubicBezTo>
                      <a:pt x="207" y="787"/>
                      <a:pt x="204" y="783"/>
                      <a:pt x="202" y="780"/>
                    </a:cubicBezTo>
                    <a:cubicBezTo>
                      <a:pt x="202" y="779"/>
                      <a:pt x="201" y="779"/>
                      <a:pt x="201" y="778"/>
                    </a:cubicBezTo>
                    <a:cubicBezTo>
                      <a:pt x="199" y="775"/>
                      <a:pt x="198" y="771"/>
                      <a:pt x="197" y="767"/>
                    </a:cubicBezTo>
                    <a:cubicBezTo>
                      <a:pt x="196" y="763"/>
                      <a:pt x="196" y="761"/>
                      <a:pt x="198" y="759"/>
                    </a:cubicBezTo>
                    <a:cubicBezTo>
                      <a:pt x="200" y="757"/>
                      <a:pt x="203" y="755"/>
                      <a:pt x="206" y="755"/>
                    </a:cubicBezTo>
                    <a:cubicBezTo>
                      <a:pt x="207" y="755"/>
                      <a:pt x="207" y="755"/>
                      <a:pt x="207" y="755"/>
                    </a:cubicBezTo>
                    <a:cubicBezTo>
                      <a:pt x="209" y="755"/>
                      <a:pt x="209" y="756"/>
                      <a:pt x="210" y="757"/>
                    </a:cubicBezTo>
                    <a:cubicBezTo>
                      <a:pt x="210" y="757"/>
                      <a:pt x="210" y="757"/>
                      <a:pt x="211" y="758"/>
                    </a:cubicBezTo>
                    <a:cubicBezTo>
                      <a:pt x="211" y="759"/>
                      <a:pt x="212" y="761"/>
                      <a:pt x="215" y="762"/>
                    </a:cubicBezTo>
                    <a:cubicBezTo>
                      <a:pt x="216" y="762"/>
                      <a:pt x="218" y="763"/>
                      <a:pt x="219" y="763"/>
                    </a:cubicBezTo>
                    <a:cubicBezTo>
                      <a:pt x="220" y="763"/>
                      <a:pt x="221" y="763"/>
                      <a:pt x="222" y="763"/>
                    </a:cubicBezTo>
                    <a:cubicBezTo>
                      <a:pt x="223" y="763"/>
                      <a:pt x="225" y="765"/>
                      <a:pt x="226" y="765"/>
                    </a:cubicBezTo>
                    <a:cubicBezTo>
                      <a:pt x="227" y="766"/>
                      <a:pt x="227" y="766"/>
                      <a:pt x="227" y="766"/>
                    </a:cubicBezTo>
                    <a:cubicBezTo>
                      <a:pt x="231" y="768"/>
                      <a:pt x="235" y="773"/>
                      <a:pt x="238" y="777"/>
                    </a:cubicBezTo>
                    <a:cubicBezTo>
                      <a:pt x="239" y="778"/>
                      <a:pt x="239" y="778"/>
                      <a:pt x="239" y="778"/>
                    </a:cubicBezTo>
                    <a:cubicBezTo>
                      <a:pt x="241" y="781"/>
                      <a:pt x="243" y="785"/>
                      <a:pt x="247" y="787"/>
                    </a:cubicBezTo>
                    <a:cubicBezTo>
                      <a:pt x="248" y="788"/>
                      <a:pt x="249" y="788"/>
                      <a:pt x="250" y="788"/>
                    </a:cubicBezTo>
                    <a:cubicBezTo>
                      <a:pt x="250" y="788"/>
                      <a:pt x="251" y="788"/>
                      <a:pt x="252" y="789"/>
                    </a:cubicBezTo>
                    <a:cubicBezTo>
                      <a:pt x="253" y="789"/>
                      <a:pt x="253" y="789"/>
                      <a:pt x="253" y="789"/>
                    </a:cubicBezTo>
                    <a:cubicBezTo>
                      <a:pt x="254" y="790"/>
                      <a:pt x="256" y="791"/>
                      <a:pt x="258" y="791"/>
                    </a:cubicBezTo>
                    <a:cubicBezTo>
                      <a:pt x="259" y="791"/>
                      <a:pt x="259" y="791"/>
                      <a:pt x="259" y="791"/>
                    </a:cubicBezTo>
                    <a:cubicBezTo>
                      <a:pt x="261" y="791"/>
                      <a:pt x="263" y="790"/>
                      <a:pt x="263" y="789"/>
                    </a:cubicBezTo>
                    <a:cubicBezTo>
                      <a:pt x="266" y="786"/>
                      <a:pt x="265" y="781"/>
                      <a:pt x="265" y="777"/>
                    </a:cubicBezTo>
                    <a:cubicBezTo>
                      <a:pt x="264" y="777"/>
                      <a:pt x="264" y="776"/>
                      <a:pt x="264" y="776"/>
                    </a:cubicBezTo>
                    <a:cubicBezTo>
                      <a:pt x="264" y="774"/>
                      <a:pt x="264" y="773"/>
                      <a:pt x="264" y="772"/>
                    </a:cubicBezTo>
                    <a:cubicBezTo>
                      <a:pt x="264" y="770"/>
                      <a:pt x="264" y="768"/>
                      <a:pt x="264" y="765"/>
                    </a:cubicBezTo>
                    <a:cubicBezTo>
                      <a:pt x="263" y="763"/>
                      <a:pt x="261" y="760"/>
                      <a:pt x="259" y="758"/>
                    </a:cubicBezTo>
                    <a:cubicBezTo>
                      <a:pt x="259" y="757"/>
                      <a:pt x="258" y="756"/>
                      <a:pt x="257" y="755"/>
                    </a:cubicBezTo>
                    <a:cubicBezTo>
                      <a:pt x="255" y="753"/>
                      <a:pt x="255" y="752"/>
                      <a:pt x="256" y="749"/>
                    </a:cubicBezTo>
                    <a:cubicBezTo>
                      <a:pt x="256" y="749"/>
                      <a:pt x="256" y="748"/>
                      <a:pt x="256" y="747"/>
                    </a:cubicBezTo>
                    <a:cubicBezTo>
                      <a:pt x="257" y="746"/>
                      <a:pt x="257" y="746"/>
                      <a:pt x="257" y="746"/>
                    </a:cubicBezTo>
                    <a:cubicBezTo>
                      <a:pt x="257" y="746"/>
                      <a:pt x="257" y="746"/>
                      <a:pt x="258" y="746"/>
                    </a:cubicBezTo>
                    <a:cubicBezTo>
                      <a:pt x="258" y="746"/>
                      <a:pt x="258" y="746"/>
                      <a:pt x="258" y="746"/>
                    </a:cubicBezTo>
                    <a:cubicBezTo>
                      <a:pt x="259" y="746"/>
                      <a:pt x="260" y="747"/>
                      <a:pt x="261" y="748"/>
                    </a:cubicBezTo>
                    <a:cubicBezTo>
                      <a:pt x="261" y="749"/>
                      <a:pt x="262" y="750"/>
                      <a:pt x="263" y="751"/>
                    </a:cubicBezTo>
                    <a:cubicBezTo>
                      <a:pt x="263" y="752"/>
                      <a:pt x="264" y="752"/>
                      <a:pt x="264" y="753"/>
                    </a:cubicBezTo>
                    <a:cubicBezTo>
                      <a:pt x="265" y="753"/>
                      <a:pt x="266" y="754"/>
                      <a:pt x="267" y="755"/>
                    </a:cubicBezTo>
                    <a:cubicBezTo>
                      <a:pt x="270" y="756"/>
                      <a:pt x="271" y="757"/>
                      <a:pt x="273" y="759"/>
                    </a:cubicBezTo>
                    <a:cubicBezTo>
                      <a:pt x="275" y="760"/>
                      <a:pt x="276" y="762"/>
                      <a:pt x="278" y="763"/>
                    </a:cubicBezTo>
                    <a:cubicBezTo>
                      <a:pt x="279" y="765"/>
                      <a:pt x="280" y="766"/>
                      <a:pt x="282" y="768"/>
                    </a:cubicBezTo>
                    <a:cubicBezTo>
                      <a:pt x="283" y="770"/>
                      <a:pt x="286" y="772"/>
                      <a:pt x="289" y="772"/>
                    </a:cubicBezTo>
                    <a:cubicBezTo>
                      <a:pt x="290" y="772"/>
                      <a:pt x="292" y="771"/>
                      <a:pt x="293" y="770"/>
                    </a:cubicBezTo>
                    <a:cubicBezTo>
                      <a:pt x="294" y="771"/>
                      <a:pt x="295" y="772"/>
                      <a:pt x="296" y="772"/>
                    </a:cubicBezTo>
                    <a:cubicBezTo>
                      <a:pt x="298" y="772"/>
                      <a:pt x="299" y="773"/>
                      <a:pt x="301" y="773"/>
                    </a:cubicBezTo>
                    <a:cubicBezTo>
                      <a:pt x="302" y="773"/>
                      <a:pt x="303" y="772"/>
                      <a:pt x="305" y="772"/>
                    </a:cubicBezTo>
                    <a:cubicBezTo>
                      <a:pt x="306" y="772"/>
                      <a:pt x="306" y="772"/>
                      <a:pt x="306" y="772"/>
                    </a:cubicBezTo>
                    <a:cubicBezTo>
                      <a:pt x="307" y="772"/>
                      <a:pt x="309" y="772"/>
                      <a:pt x="310" y="771"/>
                    </a:cubicBezTo>
                    <a:cubicBezTo>
                      <a:pt x="311" y="771"/>
                      <a:pt x="311" y="771"/>
                      <a:pt x="311" y="771"/>
                    </a:cubicBezTo>
                    <a:cubicBezTo>
                      <a:pt x="313" y="771"/>
                      <a:pt x="314" y="770"/>
                      <a:pt x="316" y="768"/>
                    </a:cubicBezTo>
                    <a:cubicBezTo>
                      <a:pt x="318" y="767"/>
                      <a:pt x="320" y="765"/>
                      <a:pt x="321" y="763"/>
                    </a:cubicBezTo>
                    <a:cubicBezTo>
                      <a:pt x="322" y="760"/>
                      <a:pt x="322" y="758"/>
                      <a:pt x="321" y="755"/>
                    </a:cubicBezTo>
                    <a:cubicBezTo>
                      <a:pt x="321" y="754"/>
                      <a:pt x="321" y="754"/>
                      <a:pt x="321" y="754"/>
                    </a:cubicBezTo>
                    <a:cubicBezTo>
                      <a:pt x="322" y="754"/>
                      <a:pt x="322" y="754"/>
                      <a:pt x="323" y="754"/>
                    </a:cubicBezTo>
                    <a:cubicBezTo>
                      <a:pt x="324" y="755"/>
                      <a:pt x="326" y="755"/>
                      <a:pt x="328" y="755"/>
                    </a:cubicBezTo>
                    <a:cubicBezTo>
                      <a:pt x="331" y="755"/>
                      <a:pt x="333" y="754"/>
                      <a:pt x="335" y="752"/>
                    </a:cubicBezTo>
                    <a:cubicBezTo>
                      <a:pt x="336" y="751"/>
                      <a:pt x="337" y="750"/>
                      <a:pt x="338" y="750"/>
                    </a:cubicBezTo>
                    <a:cubicBezTo>
                      <a:pt x="339" y="750"/>
                      <a:pt x="339" y="750"/>
                      <a:pt x="339" y="750"/>
                    </a:cubicBezTo>
                    <a:cubicBezTo>
                      <a:pt x="340" y="751"/>
                      <a:pt x="340" y="751"/>
                      <a:pt x="340" y="751"/>
                    </a:cubicBezTo>
                    <a:cubicBezTo>
                      <a:pt x="342" y="752"/>
                      <a:pt x="343" y="753"/>
                      <a:pt x="345" y="753"/>
                    </a:cubicBezTo>
                    <a:cubicBezTo>
                      <a:pt x="346" y="753"/>
                      <a:pt x="347" y="752"/>
                      <a:pt x="348" y="752"/>
                    </a:cubicBezTo>
                    <a:cubicBezTo>
                      <a:pt x="351" y="750"/>
                      <a:pt x="353" y="746"/>
                      <a:pt x="353" y="744"/>
                    </a:cubicBezTo>
                    <a:cubicBezTo>
                      <a:pt x="353" y="741"/>
                      <a:pt x="353" y="738"/>
                      <a:pt x="353" y="735"/>
                    </a:cubicBezTo>
                    <a:cubicBezTo>
                      <a:pt x="352" y="733"/>
                      <a:pt x="352" y="730"/>
                      <a:pt x="352" y="728"/>
                    </a:cubicBezTo>
                    <a:cubicBezTo>
                      <a:pt x="352" y="728"/>
                      <a:pt x="353" y="728"/>
                      <a:pt x="353" y="728"/>
                    </a:cubicBezTo>
                    <a:cubicBezTo>
                      <a:pt x="354" y="728"/>
                      <a:pt x="356" y="728"/>
                      <a:pt x="360" y="729"/>
                    </a:cubicBezTo>
                    <a:cubicBezTo>
                      <a:pt x="362" y="730"/>
                      <a:pt x="365" y="731"/>
                      <a:pt x="368" y="731"/>
                    </a:cubicBezTo>
                    <a:cubicBezTo>
                      <a:pt x="369" y="731"/>
                      <a:pt x="371" y="730"/>
                      <a:pt x="373" y="730"/>
                    </a:cubicBezTo>
                    <a:cubicBezTo>
                      <a:pt x="375" y="730"/>
                      <a:pt x="377" y="730"/>
                      <a:pt x="378" y="730"/>
                    </a:cubicBezTo>
                    <a:cubicBezTo>
                      <a:pt x="380" y="730"/>
                      <a:pt x="381" y="730"/>
                      <a:pt x="382" y="730"/>
                    </a:cubicBezTo>
                    <a:cubicBezTo>
                      <a:pt x="383" y="730"/>
                      <a:pt x="384" y="731"/>
                      <a:pt x="385" y="731"/>
                    </a:cubicBezTo>
                    <a:cubicBezTo>
                      <a:pt x="386" y="731"/>
                      <a:pt x="386" y="731"/>
                      <a:pt x="387" y="731"/>
                    </a:cubicBezTo>
                    <a:cubicBezTo>
                      <a:pt x="388" y="730"/>
                      <a:pt x="388" y="730"/>
                      <a:pt x="389" y="730"/>
                    </a:cubicBezTo>
                    <a:cubicBezTo>
                      <a:pt x="389" y="730"/>
                      <a:pt x="390" y="730"/>
                      <a:pt x="391" y="731"/>
                    </a:cubicBezTo>
                    <a:cubicBezTo>
                      <a:pt x="391" y="731"/>
                      <a:pt x="392" y="731"/>
                      <a:pt x="393" y="731"/>
                    </a:cubicBezTo>
                    <a:cubicBezTo>
                      <a:pt x="394" y="731"/>
                      <a:pt x="396" y="731"/>
                      <a:pt x="397" y="731"/>
                    </a:cubicBezTo>
                    <a:cubicBezTo>
                      <a:pt x="398" y="731"/>
                      <a:pt x="399" y="731"/>
                      <a:pt x="400" y="731"/>
                    </a:cubicBezTo>
                    <a:cubicBezTo>
                      <a:pt x="401" y="731"/>
                      <a:pt x="402" y="730"/>
                      <a:pt x="404" y="730"/>
                    </a:cubicBezTo>
                    <a:cubicBezTo>
                      <a:pt x="405" y="729"/>
                      <a:pt x="405" y="729"/>
                      <a:pt x="405" y="729"/>
                    </a:cubicBezTo>
                    <a:cubicBezTo>
                      <a:pt x="406" y="729"/>
                      <a:pt x="406" y="729"/>
                      <a:pt x="406" y="729"/>
                    </a:cubicBezTo>
                    <a:cubicBezTo>
                      <a:pt x="407" y="728"/>
                      <a:pt x="408" y="726"/>
                      <a:pt x="409" y="724"/>
                    </a:cubicBezTo>
                    <a:cubicBezTo>
                      <a:pt x="409" y="723"/>
                      <a:pt x="410" y="722"/>
                      <a:pt x="410" y="721"/>
                    </a:cubicBezTo>
                    <a:cubicBezTo>
                      <a:pt x="410" y="719"/>
                      <a:pt x="411" y="717"/>
                      <a:pt x="412" y="716"/>
                    </a:cubicBezTo>
                    <a:cubicBezTo>
                      <a:pt x="413" y="713"/>
                      <a:pt x="416" y="712"/>
                      <a:pt x="419" y="711"/>
                    </a:cubicBezTo>
                    <a:cubicBezTo>
                      <a:pt x="422" y="710"/>
                      <a:pt x="424" y="709"/>
                      <a:pt x="426" y="707"/>
                    </a:cubicBezTo>
                    <a:cubicBezTo>
                      <a:pt x="428" y="705"/>
                      <a:pt x="429" y="704"/>
                      <a:pt x="430" y="702"/>
                    </a:cubicBezTo>
                    <a:cubicBezTo>
                      <a:pt x="432" y="699"/>
                      <a:pt x="434" y="696"/>
                      <a:pt x="439" y="693"/>
                    </a:cubicBezTo>
                    <a:cubicBezTo>
                      <a:pt x="445" y="691"/>
                      <a:pt x="449" y="687"/>
                      <a:pt x="452" y="679"/>
                    </a:cubicBezTo>
                    <a:cubicBezTo>
                      <a:pt x="453" y="677"/>
                      <a:pt x="454" y="675"/>
                      <a:pt x="454" y="673"/>
                    </a:cubicBezTo>
                    <a:cubicBezTo>
                      <a:pt x="456" y="669"/>
                      <a:pt x="457" y="665"/>
                      <a:pt x="460" y="662"/>
                    </a:cubicBezTo>
                    <a:cubicBezTo>
                      <a:pt x="465" y="655"/>
                      <a:pt x="470" y="651"/>
                      <a:pt x="473" y="649"/>
                    </a:cubicBezTo>
                    <a:cubicBezTo>
                      <a:pt x="475" y="649"/>
                      <a:pt x="477" y="648"/>
                      <a:pt x="479" y="648"/>
                    </a:cubicBezTo>
                    <a:cubicBezTo>
                      <a:pt x="481" y="648"/>
                      <a:pt x="481" y="648"/>
                      <a:pt x="481" y="648"/>
                    </a:cubicBezTo>
                    <a:cubicBezTo>
                      <a:pt x="484" y="648"/>
                      <a:pt x="487" y="648"/>
                      <a:pt x="489" y="645"/>
                    </a:cubicBezTo>
                    <a:cubicBezTo>
                      <a:pt x="490" y="644"/>
                      <a:pt x="490" y="643"/>
                      <a:pt x="491" y="643"/>
                    </a:cubicBezTo>
                    <a:cubicBezTo>
                      <a:pt x="492" y="641"/>
                      <a:pt x="493" y="639"/>
                      <a:pt x="495" y="637"/>
                    </a:cubicBezTo>
                    <a:cubicBezTo>
                      <a:pt x="496" y="637"/>
                      <a:pt x="497" y="636"/>
                      <a:pt x="498" y="636"/>
                    </a:cubicBezTo>
                    <a:cubicBezTo>
                      <a:pt x="500" y="635"/>
                      <a:pt x="502" y="634"/>
                      <a:pt x="503" y="631"/>
                    </a:cubicBezTo>
                    <a:cubicBezTo>
                      <a:pt x="506" y="626"/>
                      <a:pt x="502" y="618"/>
                      <a:pt x="499" y="613"/>
                    </a:cubicBezTo>
                    <a:cubicBezTo>
                      <a:pt x="498" y="612"/>
                      <a:pt x="498" y="611"/>
                      <a:pt x="497" y="610"/>
                    </a:cubicBezTo>
                    <a:cubicBezTo>
                      <a:pt x="497" y="608"/>
                      <a:pt x="495" y="606"/>
                      <a:pt x="494" y="604"/>
                    </a:cubicBezTo>
                    <a:cubicBezTo>
                      <a:pt x="493" y="602"/>
                      <a:pt x="491" y="600"/>
                      <a:pt x="490" y="598"/>
                    </a:cubicBezTo>
                    <a:cubicBezTo>
                      <a:pt x="490" y="596"/>
                      <a:pt x="489" y="595"/>
                      <a:pt x="490" y="594"/>
                    </a:cubicBezTo>
                    <a:cubicBezTo>
                      <a:pt x="490" y="593"/>
                      <a:pt x="491" y="593"/>
                      <a:pt x="493" y="592"/>
                    </a:cubicBezTo>
                    <a:cubicBezTo>
                      <a:pt x="494" y="592"/>
                      <a:pt x="496" y="591"/>
                      <a:pt x="498" y="589"/>
                    </a:cubicBezTo>
                    <a:cubicBezTo>
                      <a:pt x="499" y="587"/>
                      <a:pt x="500" y="585"/>
                      <a:pt x="501" y="582"/>
                    </a:cubicBezTo>
                    <a:cubicBezTo>
                      <a:pt x="501" y="581"/>
                      <a:pt x="502" y="580"/>
                      <a:pt x="502" y="579"/>
                    </a:cubicBezTo>
                    <a:cubicBezTo>
                      <a:pt x="503" y="576"/>
                      <a:pt x="505" y="575"/>
                      <a:pt x="506" y="574"/>
                    </a:cubicBezTo>
                    <a:cubicBezTo>
                      <a:pt x="507" y="574"/>
                      <a:pt x="508" y="573"/>
                      <a:pt x="509" y="572"/>
                    </a:cubicBezTo>
                    <a:cubicBezTo>
                      <a:pt x="512" y="570"/>
                      <a:pt x="512" y="568"/>
                      <a:pt x="513" y="565"/>
                    </a:cubicBezTo>
                    <a:cubicBezTo>
                      <a:pt x="513" y="564"/>
                      <a:pt x="513" y="563"/>
                      <a:pt x="514" y="561"/>
                    </a:cubicBezTo>
                    <a:cubicBezTo>
                      <a:pt x="515" y="560"/>
                      <a:pt x="516" y="559"/>
                      <a:pt x="517" y="558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18" y="554"/>
                      <a:pt x="518" y="554"/>
                      <a:pt x="518" y="554"/>
                    </a:cubicBezTo>
                    <a:cubicBezTo>
                      <a:pt x="517" y="552"/>
                      <a:pt x="515" y="551"/>
                      <a:pt x="514" y="549"/>
                    </a:cubicBezTo>
                    <a:cubicBezTo>
                      <a:pt x="513" y="548"/>
                      <a:pt x="512" y="547"/>
                      <a:pt x="510" y="545"/>
                    </a:cubicBezTo>
                    <a:cubicBezTo>
                      <a:pt x="509" y="542"/>
                      <a:pt x="507" y="539"/>
                      <a:pt x="504" y="538"/>
                    </a:cubicBezTo>
                    <a:cubicBezTo>
                      <a:pt x="503" y="537"/>
                      <a:pt x="501" y="536"/>
                      <a:pt x="499" y="536"/>
                    </a:cubicBezTo>
                    <a:cubicBezTo>
                      <a:pt x="498" y="536"/>
                      <a:pt x="496" y="536"/>
                      <a:pt x="495" y="537"/>
                    </a:cubicBezTo>
                    <a:cubicBezTo>
                      <a:pt x="494" y="537"/>
                      <a:pt x="494" y="537"/>
                      <a:pt x="493" y="537"/>
                    </a:cubicBezTo>
                    <a:cubicBezTo>
                      <a:pt x="492" y="537"/>
                      <a:pt x="492" y="537"/>
                      <a:pt x="492" y="537"/>
                    </a:cubicBezTo>
                    <a:cubicBezTo>
                      <a:pt x="489" y="537"/>
                      <a:pt x="487" y="537"/>
                      <a:pt x="485" y="536"/>
                    </a:cubicBezTo>
                    <a:cubicBezTo>
                      <a:pt x="484" y="536"/>
                      <a:pt x="484" y="536"/>
                      <a:pt x="484" y="536"/>
                    </a:cubicBezTo>
                    <a:cubicBezTo>
                      <a:pt x="482" y="535"/>
                      <a:pt x="480" y="533"/>
                      <a:pt x="478" y="531"/>
                    </a:cubicBezTo>
                    <a:cubicBezTo>
                      <a:pt x="476" y="529"/>
                      <a:pt x="474" y="526"/>
                      <a:pt x="471" y="525"/>
                    </a:cubicBezTo>
                    <a:cubicBezTo>
                      <a:pt x="468" y="524"/>
                      <a:pt x="466" y="524"/>
                      <a:pt x="464" y="523"/>
                    </a:cubicBezTo>
                    <a:cubicBezTo>
                      <a:pt x="461" y="523"/>
                      <a:pt x="460" y="523"/>
                      <a:pt x="458" y="521"/>
                    </a:cubicBezTo>
                    <a:cubicBezTo>
                      <a:pt x="455" y="515"/>
                      <a:pt x="452" y="510"/>
                      <a:pt x="443" y="510"/>
                    </a:cubicBezTo>
                    <a:cubicBezTo>
                      <a:pt x="441" y="510"/>
                      <a:pt x="441" y="510"/>
                      <a:pt x="441" y="510"/>
                    </a:cubicBezTo>
                    <a:cubicBezTo>
                      <a:pt x="440" y="510"/>
                      <a:pt x="439" y="510"/>
                      <a:pt x="437" y="510"/>
                    </a:cubicBezTo>
                    <a:cubicBezTo>
                      <a:pt x="433" y="510"/>
                      <a:pt x="428" y="510"/>
                      <a:pt x="424" y="513"/>
                    </a:cubicBezTo>
                    <a:cubicBezTo>
                      <a:pt x="422" y="516"/>
                      <a:pt x="421" y="519"/>
                      <a:pt x="421" y="521"/>
                    </a:cubicBezTo>
                    <a:cubicBezTo>
                      <a:pt x="421" y="522"/>
                      <a:pt x="421" y="522"/>
                      <a:pt x="421" y="523"/>
                    </a:cubicBezTo>
                    <a:cubicBezTo>
                      <a:pt x="420" y="526"/>
                      <a:pt x="417" y="530"/>
                      <a:pt x="415" y="531"/>
                    </a:cubicBezTo>
                    <a:cubicBezTo>
                      <a:pt x="414" y="532"/>
                      <a:pt x="413" y="532"/>
                      <a:pt x="411" y="532"/>
                    </a:cubicBezTo>
                    <a:cubicBezTo>
                      <a:pt x="410" y="533"/>
                      <a:pt x="408" y="533"/>
                      <a:pt x="406" y="533"/>
                    </a:cubicBezTo>
                    <a:cubicBezTo>
                      <a:pt x="406" y="534"/>
                      <a:pt x="405" y="534"/>
                      <a:pt x="405" y="534"/>
                    </a:cubicBezTo>
                    <a:cubicBezTo>
                      <a:pt x="404" y="534"/>
                      <a:pt x="403" y="534"/>
                      <a:pt x="402" y="533"/>
                    </a:cubicBezTo>
                    <a:cubicBezTo>
                      <a:pt x="401" y="533"/>
                      <a:pt x="401" y="533"/>
                      <a:pt x="400" y="533"/>
                    </a:cubicBezTo>
                    <a:cubicBezTo>
                      <a:pt x="398" y="533"/>
                      <a:pt x="397" y="532"/>
                      <a:pt x="396" y="531"/>
                    </a:cubicBezTo>
                    <a:cubicBezTo>
                      <a:pt x="395" y="531"/>
                      <a:pt x="395" y="530"/>
                      <a:pt x="395" y="530"/>
                    </a:cubicBezTo>
                    <a:cubicBezTo>
                      <a:pt x="392" y="528"/>
                      <a:pt x="390" y="528"/>
                      <a:pt x="388" y="528"/>
                    </a:cubicBezTo>
                    <a:cubicBezTo>
                      <a:pt x="387" y="528"/>
                      <a:pt x="386" y="528"/>
                      <a:pt x="385" y="528"/>
                    </a:cubicBezTo>
                    <a:cubicBezTo>
                      <a:pt x="384" y="528"/>
                      <a:pt x="382" y="528"/>
                      <a:pt x="381" y="528"/>
                    </a:cubicBezTo>
                    <a:cubicBezTo>
                      <a:pt x="380" y="528"/>
                      <a:pt x="378" y="528"/>
                      <a:pt x="377" y="527"/>
                    </a:cubicBezTo>
                    <a:cubicBezTo>
                      <a:pt x="376" y="527"/>
                      <a:pt x="375" y="527"/>
                      <a:pt x="375" y="526"/>
                    </a:cubicBezTo>
                    <a:cubicBezTo>
                      <a:pt x="373" y="526"/>
                      <a:pt x="371" y="525"/>
                      <a:pt x="369" y="525"/>
                    </a:cubicBezTo>
                    <a:cubicBezTo>
                      <a:pt x="370" y="525"/>
                      <a:pt x="371" y="525"/>
                      <a:pt x="372" y="525"/>
                    </a:cubicBezTo>
                    <a:cubicBezTo>
                      <a:pt x="374" y="524"/>
                      <a:pt x="377" y="522"/>
                      <a:pt x="379" y="521"/>
                    </a:cubicBezTo>
                    <a:cubicBezTo>
                      <a:pt x="380" y="520"/>
                      <a:pt x="382" y="519"/>
                      <a:pt x="383" y="518"/>
                    </a:cubicBezTo>
                    <a:cubicBezTo>
                      <a:pt x="384" y="518"/>
                      <a:pt x="386" y="517"/>
                      <a:pt x="387" y="517"/>
                    </a:cubicBezTo>
                    <a:cubicBezTo>
                      <a:pt x="390" y="516"/>
                      <a:pt x="393" y="515"/>
                      <a:pt x="395" y="513"/>
                    </a:cubicBezTo>
                    <a:cubicBezTo>
                      <a:pt x="398" y="511"/>
                      <a:pt x="398" y="508"/>
                      <a:pt x="399" y="505"/>
                    </a:cubicBezTo>
                    <a:cubicBezTo>
                      <a:pt x="399" y="503"/>
                      <a:pt x="400" y="502"/>
                      <a:pt x="400" y="500"/>
                    </a:cubicBezTo>
                    <a:cubicBezTo>
                      <a:pt x="402" y="498"/>
                      <a:pt x="405" y="494"/>
                      <a:pt x="409" y="491"/>
                    </a:cubicBezTo>
                    <a:cubicBezTo>
                      <a:pt x="411" y="489"/>
                      <a:pt x="414" y="488"/>
                      <a:pt x="416" y="488"/>
                    </a:cubicBezTo>
                    <a:cubicBezTo>
                      <a:pt x="417" y="488"/>
                      <a:pt x="418" y="488"/>
                      <a:pt x="420" y="488"/>
                    </a:cubicBezTo>
                    <a:cubicBezTo>
                      <a:pt x="420" y="489"/>
                      <a:pt x="420" y="489"/>
                      <a:pt x="420" y="489"/>
                    </a:cubicBezTo>
                    <a:cubicBezTo>
                      <a:pt x="423" y="489"/>
                      <a:pt x="425" y="489"/>
                      <a:pt x="428" y="489"/>
                    </a:cubicBezTo>
                    <a:cubicBezTo>
                      <a:pt x="430" y="489"/>
                      <a:pt x="432" y="489"/>
                      <a:pt x="434" y="488"/>
                    </a:cubicBezTo>
                    <a:cubicBezTo>
                      <a:pt x="436" y="488"/>
                      <a:pt x="438" y="486"/>
                      <a:pt x="440" y="485"/>
                    </a:cubicBezTo>
                    <a:cubicBezTo>
                      <a:pt x="441" y="485"/>
                      <a:pt x="442" y="484"/>
                      <a:pt x="443" y="484"/>
                    </a:cubicBezTo>
                    <a:cubicBezTo>
                      <a:pt x="448" y="481"/>
                      <a:pt x="457" y="477"/>
                      <a:pt x="456" y="468"/>
                    </a:cubicBezTo>
                    <a:cubicBezTo>
                      <a:pt x="456" y="463"/>
                      <a:pt x="451" y="459"/>
                      <a:pt x="444" y="458"/>
                    </a:cubicBezTo>
                    <a:cubicBezTo>
                      <a:pt x="442" y="458"/>
                      <a:pt x="441" y="457"/>
                      <a:pt x="439" y="455"/>
                    </a:cubicBezTo>
                    <a:cubicBezTo>
                      <a:pt x="437" y="454"/>
                      <a:pt x="436" y="453"/>
                      <a:pt x="433" y="452"/>
                    </a:cubicBezTo>
                    <a:cubicBezTo>
                      <a:pt x="432" y="452"/>
                      <a:pt x="432" y="452"/>
                      <a:pt x="432" y="452"/>
                    </a:cubicBezTo>
                    <a:cubicBezTo>
                      <a:pt x="431" y="452"/>
                      <a:pt x="430" y="452"/>
                      <a:pt x="430" y="452"/>
                    </a:cubicBezTo>
                    <a:cubicBezTo>
                      <a:pt x="430" y="452"/>
                      <a:pt x="430" y="451"/>
                      <a:pt x="430" y="451"/>
                    </a:cubicBezTo>
                    <a:cubicBezTo>
                      <a:pt x="430" y="450"/>
                      <a:pt x="431" y="449"/>
                      <a:pt x="431" y="449"/>
                    </a:cubicBezTo>
                    <a:cubicBezTo>
                      <a:pt x="431" y="447"/>
                      <a:pt x="432" y="445"/>
                      <a:pt x="432" y="443"/>
                    </a:cubicBezTo>
                    <a:cubicBezTo>
                      <a:pt x="432" y="441"/>
                      <a:pt x="431" y="439"/>
                      <a:pt x="430" y="437"/>
                    </a:cubicBezTo>
                    <a:cubicBezTo>
                      <a:pt x="429" y="435"/>
                      <a:pt x="428" y="434"/>
                      <a:pt x="426" y="433"/>
                    </a:cubicBezTo>
                    <a:cubicBezTo>
                      <a:pt x="437" y="430"/>
                      <a:pt x="448" y="427"/>
                      <a:pt x="453" y="414"/>
                    </a:cubicBezTo>
                    <a:cubicBezTo>
                      <a:pt x="456" y="409"/>
                      <a:pt x="458" y="404"/>
                      <a:pt x="462" y="399"/>
                    </a:cubicBezTo>
                    <a:cubicBezTo>
                      <a:pt x="463" y="398"/>
                      <a:pt x="463" y="398"/>
                      <a:pt x="463" y="398"/>
                    </a:cubicBezTo>
                    <a:cubicBezTo>
                      <a:pt x="467" y="393"/>
                      <a:pt x="471" y="388"/>
                      <a:pt x="470" y="381"/>
                    </a:cubicBezTo>
                    <a:cubicBezTo>
                      <a:pt x="470" y="380"/>
                      <a:pt x="470" y="380"/>
                      <a:pt x="470" y="380"/>
                    </a:cubicBezTo>
                    <a:cubicBezTo>
                      <a:pt x="470" y="380"/>
                      <a:pt x="470" y="379"/>
                      <a:pt x="469" y="378"/>
                    </a:cubicBezTo>
                    <a:cubicBezTo>
                      <a:pt x="471" y="377"/>
                      <a:pt x="473" y="375"/>
                      <a:pt x="475" y="374"/>
                    </a:cubicBezTo>
                    <a:cubicBezTo>
                      <a:pt x="478" y="371"/>
                      <a:pt x="481" y="369"/>
                      <a:pt x="484" y="366"/>
                    </a:cubicBezTo>
                    <a:cubicBezTo>
                      <a:pt x="486" y="363"/>
                      <a:pt x="488" y="360"/>
                      <a:pt x="490" y="357"/>
                    </a:cubicBezTo>
                    <a:cubicBezTo>
                      <a:pt x="491" y="355"/>
                      <a:pt x="492" y="353"/>
                      <a:pt x="492" y="351"/>
                    </a:cubicBezTo>
                    <a:cubicBezTo>
                      <a:pt x="493" y="349"/>
                      <a:pt x="493" y="348"/>
                      <a:pt x="494" y="347"/>
                    </a:cubicBezTo>
                    <a:cubicBezTo>
                      <a:pt x="495" y="344"/>
                      <a:pt x="496" y="340"/>
                      <a:pt x="496" y="336"/>
                    </a:cubicBezTo>
                    <a:cubicBezTo>
                      <a:pt x="496" y="335"/>
                      <a:pt x="495" y="334"/>
                      <a:pt x="495" y="333"/>
                    </a:cubicBezTo>
                    <a:cubicBezTo>
                      <a:pt x="495" y="333"/>
                      <a:pt x="495" y="332"/>
                      <a:pt x="495" y="332"/>
                    </a:cubicBezTo>
                    <a:cubicBezTo>
                      <a:pt x="495" y="331"/>
                      <a:pt x="495" y="330"/>
                      <a:pt x="496" y="330"/>
                    </a:cubicBezTo>
                    <a:cubicBezTo>
                      <a:pt x="496" y="329"/>
                      <a:pt x="496" y="329"/>
                      <a:pt x="497" y="328"/>
                    </a:cubicBezTo>
                    <a:cubicBezTo>
                      <a:pt x="499" y="325"/>
                      <a:pt x="500" y="322"/>
                      <a:pt x="502" y="318"/>
                    </a:cubicBezTo>
                    <a:cubicBezTo>
                      <a:pt x="503" y="315"/>
                      <a:pt x="505" y="311"/>
                      <a:pt x="507" y="308"/>
                    </a:cubicBezTo>
                    <a:cubicBezTo>
                      <a:pt x="509" y="305"/>
                      <a:pt x="509" y="303"/>
                      <a:pt x="508" y="300"/>
                    </a:cubicBezTo>
                    <a:cubicBezTo>
                      <a:pt x="507" y="300"/>
                      <a:pt x="507" y="299"/>
                      <a:pt x="507" y="298"/>
                    </a:cubicBezTo>
                    <a:cubicBezTo>
                      <a:pt x="506" y="290"/>
                      <a:pt x="509" y="282"/>
                      <a:pt x="512" y="274"/>
                    </a:cubicBezTo>
                    <a:cubicBezTo>
                      <a:pt x="512" y="273"/>
                      <a:pt x="512" y="273"/>
                      <a:pt x="512" y="273"/>
                    </a:cubicBezTo>
                    <a:cubicBezTo>
                      <a:pt x="515" y="265"/>
                      <a:pt x="518" y="260"/>
                      <a:pt x="521" y="256"/>
                    </a:cubicBezTo>
                    <a:cubicBezTo>
                      <a:pt x="523" y="255"/>
                      <a:pt x="524" y="253"/>
                      <a:pt x="526" y="252"/>
                    </a:cubicBezTo>
                    <a:cubicBezTo>
                      <a:pt x="529" y="248"/>
                      <a:pt x="533" y="245"/>
                      <a:pt x="535" y="240"/>
                    </a:cubicBezTo>
                    <a:cubicBezTo>
                      <a:pt x="539" y="235"/>
                      <a:pt x="538" y="232"/>
                      <a:pt x="536" y="228"/>
                    </a:cubicBezTo>
                    <a:close/>
                    <a:moveTo>
                      <a:pt x="281" y="197"/>
                    </a:moveTo>
                    <a:cubicBezTo>
                      <a:pt x="281" y="197"/>
                      <a:pt x="282" y="197"/>
                      <a:pt x="283" y="197"/>
                    </a:cubicBezTo>
                    <a:cubicBezTo>
                      <a:pt x="284" y="197"/>
                      <a:pt x="286" y="196"/>
                      <a:pt x="287" y="196"/>
                    </a:cubicBezTo>
                    <a:cubicBezTo>
                      <a:pt x="288" y="195"/>
                      <a:pt x="288" y="195"/>
                      <a:pt x="289" y="195"/>
                    </a:cubicBezTo>
                    <a:cubicBezTo>
                      <a:pt x="289" y="195"/>
                      <a:pt x="290" y="195"/>
                      <a:pt x="290" y="195"/>
                    </a:cubicBezTo>
                    <a:cubicBezTo>
                      <a:pt x="290" y="195"/>
                      <a:pt x="291" y="195"/>
                      <a:pt x="291" y="195"/>
                    </a:cubicBezTo>
                    <a:cubicBezTo>
                      <a:pt x="290" y="196"/>
                      <a:pt x="289" y="197"/>
                      <a:pt x="287" y="198"/>
                    </a:cubicBezTo>
                    <a:cubicBezTo>
                      <a:pt x="287" y="198"/>
                      <a:pt x="285" y="199"/>
                      <a:pt x="285" y="199"/>
                    </a:cubicBezTo>
                    <a:cubicBezTo>
                      <a:pt x="285" y="199"/>
                      <a:pt x="285" y="199"/>
                      <a:pt x="284" y="199"/>
                    </a:cubicBezTo>
                    <a:cubicBezTo>
                      <a:pt x="283" y="199"/>
                      <a:pt x="282" y="198"/>
                      <a:pt x="281" y="198"/>
                    </a:cubicBezTo>
                    <a:cubicBezTo>
                      <a:pt x="280" y="198"/>
                      <a:pt x="280" y="197"/>
                      <a:pt x="279" y="197"/>
                    </a:cubicBezTo>
                    <a:cubicBezTo>
                      <a:pt x="280" y="197"/>
                      <a:pt x="280" y="197"/>
                      <a:pt x="281" y="197"/>
                    </a:cubicBezTo>
                    <a:close/>
                    <a:moveTo>
                      <a:pt x="74" y="263"/>
                    </a:moveTo>
                    <a:cubicBezTo>
                      <a:pt x="73" y="261"/>
                      <a:pt x="73" y="258"/>
                      <a:pt x="75" y="255"/>
                    </a:cubicBezTo>
                    <a:cubicBezTo>
                      <a:pt x="75" y="254"/>
                      <a:pt x="75" y="254"/>
                      <a:pt x="75" y="254"/>
                    </a:cubicBezTo>
                    <a:cubicBezTo>
                      <a:pt x="75" y="255"/>
                      <a:pt x="75" y="255"/>
                      <a:pt x="75" y="255"/>
                    </a:cubicBezTo>
                    <a:cubicBezTo>
                      <a:pt x="75" y="256"/>
                      <a:pt x="75" y="257"/>
                      <a:pt x="75" y="257"/>
                    </a:cubicBezTo>
                    <a:cubicBezTo>
                      <a:pt x="75" y="258"/>
                      <a:pt x="75" y="258"/>
                      <a:pt x="75" y="258"/>
                    </a:cubicBezTo>
                    <a:cubicBezTo>
                      <a:pt x="75" y="260"/>
                      <a:pt x="74" y="262"/>
                      <a:pt x="76" y="264"/>
                    </a:cubicBezTo>
                    <a:cubicBezTo>
                      <a:pt x="75" y="264"/>
                      <a:pt x="74" y="263"/>
                      <a:pt x="74" y="263"/>
                    </a:cubicBezTo>
                    <a:close/>
                    <a:moveTo>
                      <a:pt x="64" y="428"/>
                    </a:moveTo>
                    <a:cubicBezTo>
                      <a:pt x="64" y="428"/>
                      <a:pt x="63" y="428"/>
                      <a:pt x="63" y="428"/>
                    </a:cubicBezTo>
                    <a:cubicBezTo>
                      <a:pt x="63" y="427"/>
                      <a:pt x="63" y="427"/>
                      <a:pt x="63" y="426"/>
                    </a:cubicBezTo>
                    <a:cubicBezTo>
                      <a:pt x="63" y="426"/>
                      <a:pt x="64" y="426"/>
                      <a:pt x="64" y="427"/>
                    </a:cubicBezTo>
                    <a:cubicBezTo>
                      <a:pt x="64" y="427"/>
                      <a:pt x="64" y="428"/>
                      <a:pt x="64" y="428"/>
                    </a:cubicBezTo>
                    <a:cubicBezTo>
                      <a:pt x="64" y="428"/>
                      <a:pt x="64" y="428"/>
                      <a:pt x="64" y="428"/>
                    </a:cubicBezTo>
                    <a:close/>
                    <a:moveTo>
                      <a:pt x="95" y="395"/>
                    </a:moveTo>
                    <a:cubicBezTo>
                      <a:pt x="96" y="395"/>
                      <a:pt x="97" y="395"/>
                      <a:pt x="97" y="395"/>
                    </a:cubicBezTo>
                    <a:cubicBezTo>
                      <a:pt x="97" y="397"/>
                      <a:pt x="97" y="398"/>
                      <a:pt x="97" y="399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7" y="400"/>
                      <a:pt x="97" y="400"/>
                    </a:cubicBezTo>
                    <a:cubicBezTo>
                      <a:pt x="97" y="400"/>
                      <a:pt x="96" y="399"/>
                      <a:pt x="96" y="399"/>
                    </a:cubicBezTo>
                    <a:cubicBezTo>
                      <a:pt x="96" y="398"/>
                      <a:pt x="95" y="398"/>
                      <a:pt x="95" y="397"/>
                    </a:cubicBezTo>
                    <a:cubicBezTo>
                      <a:pt x="94" y="396"/>
                      <a:pt x="94" y="396"/>
                      <a:pt x="93" y="395"/>
                    </a:cubicBezTo>
                    <a:cubicBezTo>
                      <a:pt x="93" y="395"/>
                      <a:pt x="94" y="395"/>
                      <a:pt x="95" y="395"/>
                    </a:cubicBezTo>
                    <a:close/>
                    <a:moveTo>
                      <a:pt x="102" y="423"/>
                    </a:moveTo>
                    <a:cubicBezTo>
                      <a:pt x="101" y="422"/>
                      <a:pt x="100" y="422"/>
                      <a:pt x="99" y="422"/>
                    </a:cubicBezTo>
                    <a:cubicBezTo>
                      <a:pt x="97" y="422"/>
                      <a:pt x="96" y="422"/>
                      <a:pt x="95" y="422"/>
                    </a:cubicBezTo>
                    <a:cubicBezTo>
                      <a:pt x="94" y="422"/>
                      <a:pt x="93" y="423"/>
                      <a:pt x="92" y="423"/>
                    </a:cubicBezTo>
                    <a:cubicBezTo>
                      <a:pt x="91" y="423"/>
                      <a:pt x="90" y="422"/>
                      <a:pt x="89" y="422"/>
                    </a:cubicBezTo>
                    <a:cubicBezTo>
                      <a:pt x="89" y="421"/>
                      <a:pt x="88" y="419"/>
                      <a:pt x="88" y="417"/>
                    </a:cubicBezTo>
                    <a:cubicBezTo>
                      <a:pt x="88" y="415"/>
                      <a:pt x="88" y="414"/>
                      <a:pt x="87" y="412"/>
                    </a:cubicBezTo>
                    <a:cubicBezTo>
                      <a:pt x="89" y="414"/>
                      <a:pt x="91" y="416"/>
                      <a:pt x="93" y="417"/>
                    </a:cubicBezTo>
                    <a:cubicBezTo>
                      <a:pt x="94" y="418"/>
                      <a:pt x="94" y="418"/>
                      <a:pt x="94" y="418"/>
                    </a:cubicBezTo>
                    <a:cubicBezTo>
                      <a:pt x="94" y="418"/>
                      <a:pt x="95" y="419"/>
                      <a:pt x="95" y="419"/>
                    </a:cubicBezTo>
                    <a:cubicBezTo>
                      <a:pt x="96" y="420"/>
                      <a:pt x="97" y="421"/>
                      <a:pt x="99" y="422"/>
                    </a:cubicBezTo>
                    <a:cubicBezTo>
                      <a:pt x="101" y="422"/>
                      <a:pt x="102" y="422"/>
                      <a:pt x="104" y="422"/>
                    </a:cubicBezTo>
                    <a:cubicBezTo>
                      <a:pt x="105" y="422"/>
                      <a:pt x="105" y="423"/>
                      <a:pt x="106" y="423"/>
                    </a:cubicBezTo>
                    <a:cubicBezTo>
                      <a:pt x="107" y="423"/>
                      <a:pt x="108" y="424"/>
                      <a:pt x="109" y="425"/>
                    </a:cubicBezTo>
                    <a:cubicBezTo>
                      <a:pt x="110" y="426"/>
                      <a:pt x="111" y="427"/>
                      <a:pt x="111" y="427"/>
                    </a:cubicBezTo>
                    <a:cubicBezTo>
                      <a:pt x="108" y="425"/>
                      <a:pt x="105" y="424"/>
                      <a:pt x="102" y="423"/>
                    </a:cubicBezTo>
                    <a:close/>
                    <a:moveTo>
                      <a:pt x="120" y="260"/>
                    </a:moveTo>
                    <a:cubicBezTo>
                      <a:pt x="121" y="260"/>
                      <a:pt x="122" y="259"/>
                      <a:pt x="122" y="258"/>
                    </a:cubicBezTo>
                    <a:cubicBezTo>
                      <a:pt x="122" y="259"/>
                      <a:pt x="123" y="260"/>
                      <a:pt x="123" y="260"/>
                    </a:cubicBezTo>
                    <a:cubicBezTo>
                      <a:pt x="122" y="260"/>
                      <a:pt x="122" y="260"/>
                      <a:pt x="121" y="260"/>
                    </a:cubicBezTo>
                    <a:cubicBezTo>
                      <a:pt x="121" y="260"/>
                      <a:pt x="121" y="260"/>
                      <a:pt x="120" y="260"/>
                    </a:cubicBezTo>
                    <a:close/>
                    <a:moveTo>
                      <a:pt x="120" y="329"/>
                    </a:moveTo>
                    <a:cubicBezTo>
                      <a:pt x="120" y="329"/>
                      <a:pt x="119" y="328"/>
                      <a:pt x="117" y="327"/>
                    </a:cubicBezTo>
                    <a:cubicBezTo>
                      <a:pt x="117" y="327"/>
                      <a:pt x="116" y="327"/>
                      <a:pt x="116" y="326"/>
                    </a:cubicBezTo>
                    <a:cubicBezTo>
                      <a:pt x="115" y="326"/>
                      <a:pt x="114" y="326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3" y="325"/>
                      <a:pt x="113" y="325"/>
                      <a:pt x="113" y="325"/>
                    </a:cubicBezTo>
                    <a:cubicBezTo>
                      <a:pt x="114" y="325"/>
                      <a:pt x="114" y="325"/>
                      <a:pt x="114" y="325"/>
                    </a:cubicBezTo>
                    <a:cubicBezTo>
                      <a:pt x="115" y="325"/>
                      <a:pt x="115" y="325"/>
                      <a:pt x="115" y="325"/>
                    </a:cubicBezTo>
                    <a:cubicBezTo>
                      <a:pt x="116" y="326"/>
                      <a:pt x="117" y="326"/>
                      <a:pt x="118" y="327"/>
                    </a:cubicBezTo>
                    <a:cubicBezTo>
                      <a:pt x="119" y="327"/>
                      <a:pt x="119" y="328"/>
                      <a:pt x="120" y="329"/>
                    </a:cubicBezTo>
                    <a:cubicBezTo>
                      <a:pt x="121" y="329"/>
                      <a:pt x="121" y="330"/>
                      <a:pt x="122" y="330"/>
                    </a:cubicBezTo>
                    <a:cubicBezTo>
                      <a:pt x="122" y="330"/>
                      <a:pt x="122" y="331"/>
                      <a:pt x="122" y="331"/>
                    </a:cubicBezTo>
                    <a:cubicBezTo>
                      <a:pt x="122" y="331"/>
                      <a:pt x="121" y="330"/>
                      <a:pt x="120" y="329"/>
                    </a:cubicBezTo>
                    <a:close/>
                    <a:moveTo>
                      <a:pt x="123" y="280"/>
                    </a:moveTo>
                    <a:cubicBezTo>
                      <a:pt x="123" y="279"/>
                      <a:pt x="122" y="278"/>
                      <a:pt x="122" y="277"/>
                    </a:cubicBezTo>
                    <a:cubicBezTo>
                      <a:pt x="123" y="277"/>
                      <a:pt x="124" y="278"/>
                      <a:pt x="125" y="279"/>
                    </a:cubicBezTo>
                    <a:cubicBezTo>
                      <a:pt x="125" y="279"/>
                      <a:pt x="125" y="279"/>
                      <a:pt x="125" y="279"/>
                    </a:cubicBezTo>
                    <a:cubicBezTo>
                      <a:pt x="125" y="279"/>
                      <a:pt x="124" y="280"/>
                      <a:pt x="123" y="280"/>
                    </a:cubicBezTo>
                    <a:close/>
                    <a:moveTo>
                      <a:pt x="126" y="175"/>
                    </a:moveTo>
                    <a:cubicBezTo>
                      <a:pt x="126" y="173"/>
                      <a:pt x="126" y="170"/>
                      <a:pt x="126" y="168"/>
                    </a:cubicBezTo>
                    <a:cubicBezTo>
                      <a:pt x="126" y="167"/>
                      <a:pt x="126" y="166"/>
                      <a:pt x="125" y="165"/>
                    </a:cubicBezTo>
                    <a:cubicBezTo>
                      <a:pt x="126" y="166"/>
                      <a:pt x="126" y="166"/>
                      <a:pt x="127" y="166"/>
                    </a:cubicBezTo>
                    <a:cubicBezTo>
                      <a:pt x="128" y="167"/>
                      <a:pt x="129" y="168"/>
                      <a:pt x="129" y="169"/>
                    </a:cubicBezTo>
                    <a:cubicBezTo>
                      <a:pt x="130" y="170"/>
                      <a:pt x="128" y="173"/>
                      <a:pt x="126" y="175"/>
                    </a:cubicBezTo>
                    <a:close/>
                    <a:moveTo>
                      <a:pt x="128" y="479"/>
                    </a:moveTo>
                    <a:cubicBezTo>
                      <a:pt x="126" y="480"/>
                      <a:pt x="126" y="482"/>
                      <a:pt x="126" y="483"/>
                    </a:cubicBezTo>
                    <a:cubicBezTo>
                      <a:pt x="126" y="483"/>
                      <a:pt x="126" y="483"/>
                      <a:pt x="126" y="483"/>
                    </a:cubicBezTo>
                    <a:cubicBezTo>
                      <a:pt x="126" y="483"/>
                      <a:pt x="125" y="484"/>
                      <a:pt x="125" y="485"/>
                    </a:cubicBezTo>
                    <a:cubicBezTo>
                      <a:pt x="125" y="484"/>
                      <a:pt x="125" y="483"/>
                      <a:pt x="125" y="482"/>
                    </a:cubicBezTo>
                    <a:cubicBezTo>
                      <a:pt x="125" y="482"/>
                      <a:pt x="125" y="482"/>
                      <a:pt x="125" y="482"/>
                    </a:cubicBezTo>
                    <a:cubicBezTo>
                      <a:pt x="125" y="481"/>
                      <a:pt x="126" y="479"/>
                      <a:pt x="125" y="477"/>
                    </a:cubicBezTo>
                    <a:cubicBezTo>
                      <a:pt x="127" y="477"/>
                      <a:pt x="128" y="477"/>
                      <a:pt x="129" y="478"/>
                    </a:cubicBezTo>
                    <a:cubicBezTo>
                      <a:pt x="128" y="478"/>
                      <a:pt x="128" y="478"/>
                      <a:pt x="128" y="479"/>
                    </a:cubicBezTo>
                    <a:close/>
                    <a:moveTo>
                      <a:pt x="172" y="542"/>
                    </a:moveTo>
                    <a:cubicBezTo>
                      <a:pt x="171" y="542"/>
                      <a:pt x="170" y="542"/>
                      <a:pt x="169" y="543"/>
                    </a:cubicBezTo>
                    <a:cubicBezTo>
                      <a:pt x="169" y="542"/>
                      <a:pt x="170" y="541"/>
                      <a:pt x="170" y="540"/>
                    </a:cubicBezTo>
                    <a:cubicBezTo>
                      <a:pt x="171" y="540"/>
                      <a:pt x="171" y="541"/>
                      <a:pt x="172" y="542"/>
                    </a:cubicBezTo>
                    <a:cubicBezTo>
                      <a:pt x="172" y="542"/>
                      <a:pt x="172" y="542"/>
                      <a:pt x="172" y="542"/>
                    </a:cubicBezTo>
                    <a:close/>
                    <a:moveTo>
                      <a:pt x="180" y="493"/>
                    </a:moveTo>
                    <a:cubicBezTo>
                      <a:pt x="181" y="492"/>
                      <a:pt x="181" y="491"/>
                      <a:pt x="182" y="490"/>
                    </a:cubicBezTo>
                    <a:cubicBezTo>
                      <a:pt x="183" y="489"/>
                      <a:pt x="183" y="488"/>
                      <a:pt x="184" y="487"/>
                    </a:cubicBezTo>
                    <a:cubicBezTo>
                      <a:pt x="183" y="489"/>
                      <a:pt x="181" y="491"/>
                      <a:pt x="180" y="493"/>
                    </a:cubicBezTo>
                    <a:cubicBezTo>
                      <a:pt x="180" y="493"/>
                      <a:pt x="180" y="493"/>
                      <a:pt x="180" y="493"/>
                    </a:cubicBezTo>
                    <a:close/>
                    <a:moveTo>
                      <a:pt x="203" y="576"/>
                    </a:moveTo>
                    <a:cubicBezTo>
                      <a:pt x="203" y="575"/>
                      <a:pt x="203" y="575"/>
                      <a:pt x="203" y="575"/>
                    </a:cubicBezTo>
                    <a:cubicBezTo>
                      <a:pt x="204" y="574"/>
                      <a:pt x="204" y="574"/>
                      <a:pt x="204" y="574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3"/>
                      <a:pt x="204" y="573"/>
                      <a:pt x="204" y="573"/>
                    </a:cubicBezTo>
                    <a:cubicBezTo>
                      <a:pt x="204" y="574"/>
                      <a:pt x="204" y="575"/>
                      <a:pt x="203" y="576"/>
                    </a:cubicBezTo>
                    <a:close/>
                    <a:moveTo>
                      <a:pt x="219" y="534"/>
                    </a:moveTo>
                    <a:cubicBezTo>
                      <a:pt x="217" y="533"/>
                      <a:pt x="215" y="533"/>
                      <a:pt x="213" y="533"/>
                    </a:cubicBezTo>
                    <a:cubicBezTo>
                      <a:pt x="211" y="533"/>
                      <a:pt x="209" y="533"/>
                      <a:pt x="207" y="535"/>
                    </a:cubicBezTo>
                    <a:cubicBezTo>
                      <a:pt x="201" y="539"/>
                      <a:pt x="200" y="546"/>
                      <a:pt x="200" y="552"/>
                    </a:cubicBezTo>
                    <a:cubicBezTo>
                      <a:pt x="200" y="553"/>
                      <a:pt x="200" y="554"/>
                      <a:pt x="200" y="555"/>
                    </a:cubicBezTo>
                    <a:cubicBezTo>
                      <a:pt x="200" y="559"/>
                      <a:pt x="200" y="563"/>
                      <a:pt x="201" y="566"/>
                    </a:cubicBezTo>
                    <a:cubicBezTo>
                      <a:pt x="201" y="566"/>
                      <a:pt x="202" y="567"/>
                      <a:pt x="202" y="567"/>
                    </a:cubicBezTo>
                    <a:cubicBezTo>
                      <a:pt x="201" y="567"/>
                      <a:pt x="201" y="567"/>
                      <a:pt x="201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200" y="566"/>
                      <a:pt x="200" y="566"/>
                      <a:pt x="200" y="566"/>
                    </a:cubicBezTo>
                    <a:cubicBezTo>
                      <a:pt x="199" y="566"/>
                      <a:pt x="197" y="567"/>
                      <a:pt x="196" y="568"/>
                    </a:cubicBezTo>
                    <a:cubicBezTo>
                      <a:pt x="196" y="569"/>
                      <a:pt x="195" y="570"/>
                      <a:pt x="195" y="570"/>
                    </a:cubicBezTo>
                    <a:cubicBezTo>
                      <a:pt x="193" y="572"/>
                      <a:pt x="192" y="573"/>
                      <a:pt x="192" y="573"/>
                    </a:cubicBezTo>
                    <a:cubicBezTo>
                      <a:pt x="192" y="572"/>
                      <a:pt x="192" y="571"/>
                      <a:pt x="192" y="569"/>
                    </a:cubicBezTo>
                    <a:cubicBezTo>
                      <a:pt x="190" y="561"/>
                      <a:pt x="187" y="555"/>
                      <a:pt x="183" y="552"/>
                    </a:cubicBezTo>
                    <a:cubicBezTo>
                      <a:pt x="181" y="550"/>
                      <a:pt x="180" y="549"/>
                      <a:pt x="179" y="547"/>
                    </a:cubicBezTo>
                    <a:cubicBezTo>
                      <a:pt x="180" y="547"/>
                      <a:pt x="181" y="547"/>
                      <a:pt x="181" y="546"/>
                    </a:cubicBezTo>
                    <a:cubicBezTo>
                      <a:pt x="181" y="546"/>
                      <a:pt x="181" y="546"/>
                      <a:pt x="181" y="546"/>
                    </a:cubicBezTo>
                    <a:cubicBezTo>
                      <a:pt x="182" y="547"/>
                      <a:pt x="182" y="548"/>
                      <a:pt x="183" y="549"/>
                    </a:cubicBezTo>
                    <a:cubicBezTo>
                      <a:pt x="184" y="551"/>
                      <a:pt x="186" y="552"/>
                      <a:pt x="189" y="552"/>
                    </a:cubicBezTo>
                    <a:cubicBezTo>
                      <a:pt x="192" y="552"/>
                      <a:pt x="195" y="551"/>
                      <a:pt x="196" y="549"/>
                    </a:cubicBezTo>
                    <a:cubicBezTo>
                      <a:pt x="198" y="546"/>
                      <a:pt x="198" y="541"/>
                      <a:pt x="198" y="537"/>
                    </a:cubicBezTo>
                    <a:cubicBezTo>
                      <a:pt x="198" y="536"/>
                      <a:pt x="198" y="535"/>
                      <a:pt x="198" y="534"/>
                    </a:cubicBezTo>
                    <a:cubicBezTo>
                      <a:pt x="198" y="533"/>
                      <a:pt x="198" y="533"/>
                      <a:pt x="199" y="533"/>
                    </a:cubicBezTo>
                    <a:cubicBezTo>
                      <a:pt x="199" y="532"/>
                      <a:pt x="199" y="531"/>
                      <a:pt x="199" y="531"/>
                    </a:cubicBezTo>
                    <a:cubicBezTo>
                      <a:pt x="199" y="531"/>
                      <a:pt x="199" y="529"/>
                      <a:pt x="199" y="529"/>
                    </a:cubicBezTo>
                    <a:cubicBezTo>
                      <a:pt x="199" y="529"/>
                      <a:pt x="201" y="528"/>
                      <a:pt x="201" y="528"/>
                    </a:cubicBezTo>
                    <a:cubicBezTo>
                      <a:pt x="206" y="526"/>
                      <a:pt x="205" y="521"/>
                      <a:pt x="205" y="519"/>
                    </a:cubicBezTo>
                    <a:cubicBezTo>
                      <a:pt x="204" y="516"/>
                      <a:pt x="204" y="513"/>
                      <a:pt x="204" y="510"/>
                    </a:cubicBezTo>
                    <a:cubicBezTo>
                      <a:pt x="204" y="507"/>
                      <a:pt x="203" y="504"/>
                      <a:pt x="203" y="502"/>
                    </a:cubicBezTo>
                    <a:cubicBezTo>
                      <a:pt x="204" y="502"/>
                      <a:pt x="204" y="502"/>
                      <a:pt x="205" y="502"/>
                    </a:cubicBezTo>
                    <a:cubicBezTo>
                      <a:pt x="207" y="502"/>
                      <a:pt x="208" y="502"/>
                      <a:pt x="209" y="501"/>
                    </a:cubicBezTo>
                    <a:cubicBezTo>
                      <a:pt x="206" y="505"/>
                      <a:pt x="204" y="509"/>
                      <a:pt x="204" y="514"/>
                    </a:cubicBezTo>
                    <a:cubicBezTo>
                      <a:pt x="204" y="521"/>
                      <a:pt x="211" y="527"/>
                      <a:pt x="216" y="530"/>
                    </a:cubicBezTo>
                    <a:cubicBezTo>
                      <a:pt x="217" y="531"/>
                      <a:pt x="218" y="531"/>
                      <a:pt x="219" y="531"/>
                    </a:cubicBezTo>
                    <a:cubicBezTo>
                      <a:pt x="220" y="532"/>
                      <a:pt x="222" y="533"/>
                      <a:pt x="223" y="534"/>
                    </a:cubicBezTo>
                    <a:cubicBezTo>
                      <a:pt x="223" y="534"/>
                      <a:pt x="224" y="535"/>
                      <a:pt x="225" y="535"/>
                    </a:cubicBezTo>
                    <a:cubicBezTo>
                      <a:pt x="226" y="536"/>
                      <a:pt x="228" y="537"/>
                      <a:pt x="229" y="538"/>
                    </a:cubicBezTo>
                    <a:cubicBezTo>
                      <a:pt x="225" y="538"/>
                      <a:pt x="221" y="536"/>
                      <a:pt x="219" y="534"/>
                    </a:cubicBezTo>
                    <a:close/>
                    <a:moveTo>
                      <a:pt x="367" y="525"/>
                    </a:moveTo>
                    <a:cubicBezTo>
                      <a:pt x="366" y="525"/>
                      <a:pt x="365" y="525"/>
                      <a:pt x="364" y="525"/>
                    </a:cubicBezTo>
                    <a:cubicBezTo>
                      <a:pt x="363" y="525"/>
                      <a:pt x="361" y="525"/>
                      <a:pt x="360" y="525"/>
                    </a:cubicBezTo>
                    <a:cubicBezTo>
                      <a:pt x="359" y="525"/>
                      <a:pt x="358" y="525"/>
                      <a:pt x="357" y="524"/>
                    </a:cubicBezTo>
                    <a:cubicBezTo>
                      <a:pt x="355" y="524"/>
                      <a:pt x="354" y="524"/>
                      <a:pt x="351" y="523"/>
                    </a:cubicBezTo>
                    <a:cubicBezTo>
                      <a:pt x="350" y="522"/>
                      <a:pt x="349" y="522"/>
                      <a:pt x="347" y="522"/>
                    </a:cubicBezTo>
                    <a:cubicBezTo>
                      <a:pt x="346" y="522"/>
                      <a:pt x="344" y="522"/>
                      <a:pt x="343" y="522"/>
                    </a:cubicBezTo>
                    <a:cubicBezTo>
                      <a:pt x="343" y="522"/>
                      <a:pt x="342" y="523"/>
                      <a:pt x="341" y="523"/>
                    </a:cubicBezTo>
                    <a:cubicBezTo>
                      <a:pt x="341" y="523"/>
                      <a:pt x="341" y="523"/>
                      <a:pt x="341" y="523"/>
                    </a:cubicBezTo>
                    <a:cubicBezTo>
                      <a:pt x="339" y="523"/>
                      <a:pt x="338" y="522"/>
                      <a:pt x="337" y="522"/>
                    </a:cubicBezTo>
                    <a:cubicBezTo>
                      <a:pt x="335" y="521"/>
                      <a:pt x="335" y="521"/>
                      <a:pt x="334" y="520"/>
                    </a:cubicBezTo>
                    <a:cubicBezTo>
                      <a:pt x="334" y="520"/>
                      <a:pt x="335" y="520"/>
                      <a:pt x="335" y="520"/>
                    </a:cubicBezTo>
                    <a:cubicBezTo>
                      <a:pt x="335" y="520"/>
                      <a:pt x="336" y="520"/>
                      <a:pt x="336" y="520"/>
                    </a:cubicBezTo>
                    <a:cubicBezTo>
                      <a:pt x="338" y="520"/>
                      <a:pt x="340" y="519"/>
                      <a:pt x="341" y="519"/>
                    </a:cubicBezTo>
                    <a:cubicBezTo>
                      <a:pt x="343" y="519"/>
                      <a:pt x="344" y="518"/>
                      <a:pt x="345" y="518"/>
                    </a:cubicBezTo>
                    <a:cubicBezTo>
                      <a:pt x="346" y="518"/>
                      <a:pt x="346" y="519"/>
                      <a:pt x="347" y="519"/>
                    </a:cubicBezTo>
                    <a:cubicBezTo>
                      <a:pt x="348" y="519"/>
                      <a:pt x="350" y="520"/>
                      <a:pt x="351" y="520"/>
                    </a:cubicBezTo>
                    <a:cubicBezTo>
                      <a:pt x="353" y="521"/>
                      <a:pt x="356" y="522"/>
                      <a:pt x="358" y="523"/>
                    </a:cubicBezTo>
                    <a:cubicBezTo>
                      <a:pt x="359" y="523"/>
                      <a:pt x="360" y="523"/>
                      <a:pt x="361" y="524"/>
                    </a:cubicBezTo>
                    <a:cubicBezTo>
                      <a:pt x="364" y="524"/>
                      <a:pt x="366" y="525"/>
                      <a:pt x="368" y="525"/>
                    </a:cubicBezTo>
                    <a:cubicBezTo>
                      <a:pt x="368" y="525"/>
                      <a:pt x="368" y="525"/>
                      <a:pt x="367" y="525"/>
                    </a:cubicBezTo>
                    <a:close/>
                    <a:moveTo>
                      <a:pt x="406" y="441"/>
                    </a:moveTo>
                    <a:cubicBezTo>
                      <a:pt x="403" y="443"/>
                      <a:pt x="401" y="445"/>
                      <a:pt x="398" y="446"/>
                    </a:cubicBezTo>
                    <a:cubicBezTo>
                      <a:pt x="395" y="448"/>
                      <a:pt x="389" y="451"/>
                      <a:pt x="384" y="452"/>
                    </a:cubicBezTo>
                    <a:cubicBezTo>
                      <a:pt x="385" y="451"/>
                      <a:pt x="386" y="451"/>
                      <a:pt x="387" y="450"/>
                    </a:cubicBezTo>
                    <a:cubicBezTo>
                      <a:pt x="389" y="448"/>
                      <a:pt x="389" y="448"/>
                      <a:pt x="389" y="448"/>
                    </a:cubicBezTo>
                    <a:cubicBezTo>
                      <a:pt x="393" y="444"/>
                      <a:pt x="398" y="440"/>
                      <a:pt x="404" y="438"/>
                    </a:cubicBezTo>
                    <a:cubicBezTo>
                      <a:pt x="406" y="437"/>
                      <a:pt x="409" y="436"/>
                      <a:pt x="412" y="436"/>
                    </a:cubicBezTo>
                    <a:cubicBezTo>
                      <a:pt x="410" y="437"/>
                      <a:pt x="408" y="439"/>
                      <a:pt x="406" y="441"/>
                    </a:cubicBezTo>
                    <a:close/>
                  </a:path>
                </a:pathLst>
              </a:custGeom>
              <a:grpFill/>
              <a:ln w="3175" cap="rnd">
                <a:solidFill>
                  <a:schemeClr val="bg1">
                    <a:lumMod val="75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-344058" y="3152305"/>
              <a:ext cx="624673" cy="725115"/>
            </a:xfrm>
            <a:custGeom>
              <a:avLst/>
              <a:gdLst>
                <a:gd name="T0" fmla="*/ 310 w 328"/>
                <a:gd name="T1" fmla="*/ 303 h 406"/>
                <a:gd name="T2" fmla="*/ 274 w 328"/>
                <a:gd name="T3" fmla="*/ 261 h 406"/>
                <a:gd name="T4" fmla="*/ 265 w 328"/>
                <a:gd name="T5" fmla="*/ 188 h 406"/>
                <a:gd name="T6" fmla="*/ 272 w 328"/>
                <a:gd name="T7" fmla="*/ 171 h 406"/>
                <a:gd name="T8" fmla="*/ 281 w 328"/>
                <a:gd name="T9" fmla="*/ 140 h 406"/>
                <a:gd name="T10" fmla="*/ 283 w 328"/>
                <a:gd name="T11" fmla="*/ 95 h 406"/>
                <a:gd name="T12" fmla="*/ 304 w 328"/>
                <a:gd name="T13" fmla="*/ 103 h 406"/>
                <a:gd name="T14" fmla="*/ 292 w 328"/>
                <a:gd name="T15" fmla="*/ 59 h 406"/>
                <a:gd name="T16" fmla="*/ 267 w 328"/>
                <a:gd name="T17" fmla="*/ 32 h 406"/>
                <a:gd name="T18" fmla="*/ 249 w 328"/>
                <a:gd name="T19" fmla="*/ 20 h 406"/>
                <a:gd name="T20" fmla="*/ 229 w 328"/>
                <a:gd name="T21" fmla="*/ 19 h 406"/>
                <a:gd name="T22" fmla="*/ 215 w 328"/>
                <a:gd name="T23" fmla="*/ 26 h 406"/>
                <a:gd name="T24" fmla="*/ 200 w 328"/>
                <a:gd name="T25" fmla="*/ 28 h 406"/>
                <a:gd name="T26" fmla="*/ 179 w 328"/>
                <a:gd name="T27" fmla="*/ 24 h 406"/>
                <a:gd name="T28" fmla="*/ 170 w 328"/>
                <a:gd name="T29" fmla="*/ 32 h 406"/>
                <a:gd name="T30" fmla="*/ 155 w 328"/>
                <a:gd name="T31" fmla="*/ 28 h 406"/>
                <a:gd name="T32" fmla="*/ 129 w 328"/>
                <a:gd name="T33" fmla="*/ 3 h 406"/>
                <a:gd name="T34" fmla="*/ 94 w 328"/>
                <a:gd name="T35" fmla="*/ 13 h 406"/>
                <a:gd name="T36" fmla="*/ 99 w 328"/>
                <a:gd name="T37" fmla="*/ 47 h 406"/>
                <a:gd name="T38" fmla="*/ 121 w 328"/>
                <a:gd name="T39" fmla="*/ 72 h 406"/>
                <a:gd name="T40" fmla="*/ 96 w 328"/>
                <a:gd name="T41" fmla="*/ 98 h 406"/>
                <a:gd name="T42" fmla="*/ 87 w 328"/>
                <a:gd name="T43" fmla="*/ 130 h 406"/>
                <a:gd name="T44" fmla="*/ 102 w 328"/>
                <a:gd name="T45" fmla="*/ 131 h 406"/>
                <a:gd name="T46" fmla="*/ 114 w 328"/>
                <a:gd name="T47" fmla="*/ 114 h 406"/>
                <a:gd name="T48" fmla="*/ 130 w 328"/>
                <a:gd name="T49" fmla="*/ 109 h 406"/>
                <a:gd name="T50" fmla="*/ 144 w 328"/>
                <a:gd name="T51" fmla="*/ 107 h 406"/>
                <a:gd name="T52" fmla="*/ 146 w 328"/>
                <a:gd name="T53" fmla="*/ 120 h 406"/>
                <a:gd name="T54" fmla="*/ 142 w 328"/>
                <a:gd name="T55" fmla="*/ 130 h 406"/>
                <a:gd name="T56" fmla="*/ 155 w 328"/>
                <a:gd name="T57" fmla="*/ 146 h 406"/>
                <a:gd name="T58" fmla="*/ 145 w 328"/>
                <a:gd name="T59" fmla="*/ 164 h 406"/>
                <a:gd name="T60" fmla="*/ 153 w 328"/>
                <a:gd name="T61" fmla="*/ 180 h 406"/>
                <a:gd name="T62" fmla="*/ 147 w 328"/>
                <a:gd name="T63" fmla="*/ 206 h 406"/>
                <a:gd name="T64" fmla="*/ 134 w 328"/>
                <a:gd name="T65" fmla="*/ 231 h 406"/>
                <a:gd name="T66" fmla="*/ 118 w 328"/>
                <a:gd name="T67" fmla="*/ 239 h 406"/>
                <a:gd name="T68" fmla="*/ 95 w 328"/>
                <a:gd name="T69" fmla="*/ 255 h 406"/>
                <a:gd name="T70" fmla="*/ 67 w 328"/>
                <a:gd name="T71" fmla="*/ 269 h 406"/>
                <a:gd name="T72" fmla="*/ 52 w 328"/>
                <a:gd name="T73" fmla="*/ 279 h 406"/>
                <a:gd name="T74" fmla="*/ 28 w 328"/>
                <a:gd name="T75" fmla="*/ 287 h 406"/>
                <a:gd name="T76" fmla="*/ 4 w 328"/>
                <a:gd name="T77" fmla="*/ 300 h 406"/>
                <a:gd name="T78" fmla="*/ 11 w 328"/>
                <a:gd name="T79" fmla="*/ 312 h 406"/>
                <a:gd name="T80" fmla="*/ 24 w 328"/>
                <a:gd name="T81" fmla="*/ 329 h 406"/>
                <a:gd name="T82" fmla="*/ 13 w 328"/>
                <a:gd name="T83" fmla="*/ 332 h 406"/>
                <a:gd name="T84" fmla="*/ 21 w 328"/>
                <a:gd name="T85" fmla="*/ 349 h 406"/>
                <a:gd name="T86" fmla="*/ 34 w 328"/>
                <a:gd name="T87" fmla="*/ 355 h 406"/>
                <a:gd name="T88" fmla="*/ 62 w 328"/>
                <a:gd name="T89" fmla="*/ 357 h 406"/>
                <a:gd name="T90" fmla="*/ 83 w 328"/>
                <a:gd name="T91" fmla="*/ 347 h 406"/>
                <a:gd name="T92" fmla="*/ 88 w 328"/>
                <a:gd name="T93" fmla="*/ 340 h 406"/>
                <a:gd name="T94" fmla="*/ 109 w 328"/>
                <a:gd name="T95" fmla="*/ 338 h 406"/>
                <a:gd name="T96" fmla="*/ 129 w 328"/>
                <a:gd name="T97" fmla="*/ 350 h 406"/>
                <a:gd name="T98" fmla="*/ 141 w 328"/>
                <a:gd name="T99" fmla="*/ 351 h 406"/>
                <a:gd name="T100" fmla="*/ 142 w 328"/>
                <a:gd name="T101" fmla="*/ 355 h 406"/>
                <a:gd name="T102" fmla="*/ 136 w 328"/>
                <a:gd name="T103" fmla="*/ 377 h 406"/>
                <a:gd name="T104" fmla="*/ 166 w 328"/>
                <a:gd name="T105" fmla="*/ 366 h 406"/>
                <a:gd name="T106" fmla="*/ 179 w 328"/>
                <a:gd name="T107" fmla="*/ 357 h 406"/>
                <a:gd name="T108" fmla="*/ 190 w 328"/>
                <a:gd name="T109" fmla="*/ 372 h 406"/>
                <a:gd name="T110" fmla="*/ 216 w 328"/>
                <a:gd name="T111" fmla="*/ 400 h 406"/>
                <a:gd name="T112" fmla="*/ 228 w 328"/>
                <a:gd name="T113" fmla="*/ 406 h 406"/>
                <a:gd name="T114" fmla="*/ 256 w 328"/>
                <a:gd name="T115" fmla="*/ 404 h 406"/>
                <a:gd name="T116" fmla="*/ 266 w 328"/>
                <a:gd name="T117" fmla="*/ 404 h 406"/>
                <a:gd name="T118" fmla="*/ 273 w 328"/>
                <a:gd name="T119" fmla="*/ 385 h 406"/>
                <a:gd name="T120" fmla="*/ 298 w 328"/>
                <a:gd name="T121" fmla="*/ 373 h 406"/>
                <a:gd name="T122" fmla="*/ 328 w 328"/>
                <a:gd name="T123" fmla="*/ 356 h 406"/>
                <a:gd name="T124" fmla="*/ 119 w 328"/>
                <a:gd name="T125" fmla="*/ 33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" h="406">
                  <a:moveTo>
                    <a:pt x="328" y="356"/>
                  </a:moveTo>
                  <a:cubicBezTo>
                    <a:pt x="327" y="352"/>
                    <a:pt x="327" y="348"/>
                    <a:pt x="327" y="344"/>
                  </a:cubicBezTo>
                  <a:cubicBezTo>
                    <a:pt x="327" y="342"/>
                    <a:pt x="327" y="339"/>
                    <a:pt x="327" y="336"/>
                  </a:cubicBezTo>
                  <a:cubicBezTo>
                    <a:pt x="327" y="335"/>
                    <a:pt x="327" y="333"/>
                    <a:pt x="327" y="330"/>
                  </a:cubicBezTo>
                  <a:cubicBezTo>
                    <a:pt x="328" y="325"/>
                    <a:pt x="328" y="319"/>
                    <a:pt x="326" y="315"/>
                  </a:cubicBezTo>
                  <a:cubicBezTo>
                    <a:pt x="324" y="312"/>
                    <a:pt x="321" y="310"/>
                    <a:pt x="317" y="308"/>
                  </a:cubicBezTo>
                  <a:cubicBezTo>
                    <a:pt x="315" y="307"/>
                    <a:pt x="312" y="305"/>
                    <a:pt x="310" y="303"/>
                  </a:cubicBezTo>
                  <a:cubicBezTo>
                    <a:pt x="305" y="296"/>
                    <a:pt x="302" y="295"/>
                    <a:pt x="293" y="295"/>
                  </a:cubicBezTo>
                  <a:cubicBezTo>
                    <a:pt x="292" y="295"/>
                    <a:pt x="292" y="295"/>
                    <a:pt x="292" y="295"/>
                  </a:cubicBezTo>
                  <a:cubicBezTo>
                    <a:pt x="287" y="295"/>
                    <a:pt x="283" y="292"/>
                    <a:pt x="281" y="288"/>
                  </a:cubicBezTo>
                  <a:cubicBezTo>
                    <a:pt x="280" y="286"/>
                    <a:pt x="280" y="286"/>
                    <a:pt x="280" y="286"/>
                  </a:cubicBezTo>
                  <a:cubicBezTo>
                    <a:pt x="278" y="282"/>
                    <a:pt x="276" y="278"/>
                    <a:pt x="275" y="274"/>
                  </a:cubicBezTo>
                  <a:cubicBezTo>
                    <a:pt x="274" y="272"/>
                    <a:pt x="274" y="269"/>
                    <a:pt x="274" y="267"/>
                  </a:cubicBezTo>
                  <a:cubicBezTo>
                    <a:pt x="274" y="265"/>
                    <a:pt x="274" y="263"/>
                    <a:pt x="274" y="261"/>
                  </a:cubicBezTo>
                  <a:cubicBezTo>
                    <a:pt x="272" y="253"/>
                    <a:pt x="271" y="246"/>
                    <a:pt x="276" y="239"/>
                  </a:cubicBezTo>
                  <a:cubicBezTo>
                    <a:pt x="277" y="238"/>
                    <a:pt x="278" y="237"/>
                    <a:pt x="278" y="236"/>
                  </a:cubicBezTo>
                  <a:cubicBezTo>
                    <a:pt x="282" y="231"/>
                    <a:pt x="288" y="225"/>
                    <a:pt x="287" y="218"/>
                  </a:cubicBezTo>
                  <a:cubicBezTo>
                    <a:pt x="286" y="213"/>
                    <a:pt x="278" y="208"/>
                    <a:pt x="272" y="205"/>
                  </a:cubicBezTo>
                  <a:cubicBezTo>
                    <a:pt x="271" y="205"/>
                    <a:pt x="270" y="204"/>
                    <a:pt x="269" y="204"/>
                  </a:cubicBezTo>
                  <a:cubicBezTo>
                    <a:pt x="264" y="202"/>
                    <a:pt x="259" y="199"/>
                    <a:pt x="258" y="195"/>
                  </a:cubicBezTo>
                  <a:cubicBezTo>
                    <a:pt x="257" y="191"/>
                    <a:pt x="260" y="189"/>
                    <a:pt x="265" y="188"/>
                  </a:cubicBezTo>
                  <a:cubicBezTo>
                    <a:pt x="266" y="188"/>
                    <a:pt x="267" y="187"/>
                    <a:pt x="267" y="187"/>
                  </a:cubicBezTo>
                  <a:cubicBezTo>
                    <a:pt x="268" y="187"/>
                    <a:pt x="268" y="187"/>
                    <a:pt x="269" y="187"/>
                  </a:cubicBezTo>
                  <a:cubicBezTo>
                    <a:pt x="277" y="184"/>
                    <a:pt x="284" y="182"/>
                    <a:pt x="286" y="178"/>
                  </a:cubicBezTo>
                  <a:cubicBezTo>
                    <a:pt x="286" y="176"/>
                    <a:pt x="286" y="175"/>
                    <a:pt x="286" y="174"/>
                  </a:cubicBezTo>
                  <a:cubicBezTo>
                    <a:pt x="284" y="170"/>
                    <a:pt x="279" y="170"/>
                    <a:pt x="277" y="170"/>
                  </a:cubicBezTo>
                  <a:cubicBezTo>
                    <a:pt x="276" y="170"/>
                    <a:pt x="275" y="170"/>
                    <a:pt x="275" y="170"/>
                  </a:cubicBezTo>
                  <a:cubicBezTo>
                    <a:pt x="274" y="170"/>
                    <a:pt x="273" y="171"/>
                    <a:pt x="272" y="171"/>
                  </a:cubicBezTo>
                  <a:cubicBezTo>
                    <a:pt x="271" y="171"/>
                    <a:pt x="270" y="172"/>
                    <a:pt x="269" y="172"/>
                  </a:cubicBezTo>
                  <a:cubicBezTo>
                    <a:pt x="269" y="172"/>
                    <a:pt x="268" y="172"/>
                    <a:pt x="268" y="171"/>
                  </a:cubicBezTo>
                  <a:cubicBezTo>
                    <a:pt x="266" y="169"/>
                    <a:pt x="268" y="166"/>
                    <a:pt x="269" y="163"/>
                  </a:cubicBezTo>
                  <a:cubicBezTo>
                    <a:pt x="270" y="163"/>
                    <a:pt x="271" y="162"/>
                    <a:pt x="272" y="160"/>
                  </a:cubicBezTo>
                  <a:cubicBezTo>
                    <a:pt x="276" y="156"/>
                    <a:pt x="278" y="153"/>
                    <a:pt x="278" y="150"/>
                  </a:cubicBezTo>
                  <a:cubicBezTo>
                    <a:pt x="278" y="149"/>
                    <a:pt x="277" y="149"/>
                    <a:pt x="276" y="148"/>
                  </a:cubicBezTo>
                  <a:cubicBezTo>
                    <a:pt x="276" y="145"/>
                    <a:pt x="279" y="142"/>
                    <a:pt x="281" y="140"/>
                  </a:cubicBezTo>
                  <a:cubicBezTo>
                    <a:pt x="284" y="137"/>
                    <a:pt x="286" y="134"/>
                    <a:pt x="283" y="131"/>
                  </a:cubicBezTo>
                  <a:cubicBezTo>
                    <a:pt x="281" y="129"/>
                    <a:pt x="277" y="128"/>
                    <a:pt x="274" y="127"/>
                  </a:cubicBezTo>
                  <a:cubicBezTo>
                    <a:pt x="268" y="127"/>
                    <a:pt x="265" y="126"/>
                    <a:pt x="264" y="121"/>
                  </a:cubicBezTo>
                  <a:cubicBezTo>
                    <a:pt x="263" y="116"/>
                    <a:pt x="267" y="109"/>
                    <a:pt x="271" y="104"/>
                  </a:cubicBezTo>
                  <a:cubicBezTo>
                    <a:pt x="272" y="102"/>
                    <a:pt x="273" y="101"/>
                    <a:pt x="273" y="100"/>
                  </a:cubicBezTo>
                  <a:cubicBezTo>
                    <a:pt x="276" y="94"/>
                    <a:pt x="278" y="94"/>
                    <a:pt x="279" y="94"/>
                  </a:cubicBezTo>
                  <a:cubicBezTo>
                    <a:pt x="280" y="94"/>
                    <a:pt x="281" y="95"/>
                    <a:pt x="283" y="95"/>
                  </a:cubicBezTo>
                  <a:cubicBezTo>
                    <a:pt x="284" y="95"/>
                    <a:pt x="286" y="96"/>
                    <a:pt x="288" y="96"/>
                  </a:cubicBezTo>
                  <a:cubicBezTo>
                    <a:pt x="288" y="96"/>
                    <a:pt x="288" y="96"/>
                    <a:pt x="289" y="96"/>
                  </a:cubicBezTo>
                  <a:cubicBezTo>
                    <a:pt x="290" y="96"/>
                    <a:pt x="291" y="96"/>
                    <a:pt x="292" y="96"/>
                  </a:cubicBezTo>
                  <a:cubicBezTo>
                    <a:pt x="293" y="96"/>
                    <a:pt x="294" y="96"/>
                    <a:pt x="295" y="96"/>
                  </a:cubicBezTo>
                  <a:cubicBezTo>
                    <a:pt x="296" y="96"/>
                    <a:pt x="297" y="96"/>
                    <a:pt x="298" y="96"/>
                  </a:cubicBezTo>
                  <a:cubicBezTo>
                    <a:pt x="300" y="97"/>
                    <a:pt x="301" y="98"/>
                    <a:pt x="302" y="100"/>
                  </a:cubicBezTo>
                  <a:cubicBezTo>
                    <a:pt x="302" y="101"/>
                    <a:pt x="303" y="102"/>
                    <a:pt x="304" y="103"/>
                  </a:cubicBezTo>
                  <a:cubicBezTo>
                    <a:pt x="305" y="104"/>
                    <a:pt x="306" y="104"/>
                    <a:pt x="307" y="104"/>
                  </a:cubicBezTo>
                  <a:cubicBezTo>
                    <a:pt x="309" y="104"/>
                    <a:pt x="310" y="103"/>
                    <a:pt x="312" y="102"/>
                  </a:cubicBezTo>
                  <a:cubicBezTo>
                    <a:pt x="315" y="98"/>
                    <a:pt x="317" y="92"/>
                    <a:pt x="315" y="89"/>
                  </a:cubicBezTo>
                  <a:cubicBezTo>
                    <a:pt x="313" y="86"/>
                    <a:pt x="310" y="85"/>
                    <a:pt x="307" y="84"/>
                  </a:cubicBezTo>
                  <a:cubicBezTo>
                    <a:pt x="304" y="84"/>
                    <a:pt x="301" y="83"/>
                    <a:pt x="300" y="79"/>
                  </a:cubicBezTo>
                  <a:cubicBezTo>
                    <a:pt x="298" y="74"/>
                    <a:pt x="297" y="71"/>
                    <a:pt x="295" y="67"/>
                  </a:cubicBezTo>
                  <a:cubicBezTo>
                    <a:pt x="294" y="64"/>
                    <a:pt x="293" y="62"/>
                    <a:pt x="292" y="59"/>
                  </a:cubicBezTo>
                  <a:cubicBezTo>
                    <a:pt x="291" y="57"/>
                    <a:pt x="290" y="54"/>
                    <a:pt x="290" y="51"/>
                  </a:cubicBezTo>
                  <a:cubicBezTo>
                    <a:pt x="289" y="46"/>
                    <a:pt x="288" y="41"/>
                    <a:pt x="285" y="37"/>
                  </a:cubicBezTo>
                  <a:cubicBezTo>
                    <a:pt x="282" y="35"/>
                    <a:pt x="279" y="35"/>
                    <a:pt x="276" y="34"/>
                  </a:cubicBezTo>
                  <a:cubicBezTo>
                    <a:pt x="274" y="34"/>
                    <a:pt x="272" y="34"/>
                    <a:pt x="270" y="33"/>
                  </a:cubicBezTo>
                  <a:cubicBezTo>
                    <a:pt x="269" y="33"/>
                    <a:pt x="269" y="33"/>
                    <a:pt x="269" y="33"/>
                  </a:cubicBezTo>
                  <a:cubicBezTo>
                    <a:pt x="268" y="33"/>
                    <a:pt x="268" y="33"/>
                    <a:pt x="268" y="33"/>
                  </a:cubicBezTo>
                  <a:cubicBezTo>
                    <a:pt x="268" y="33"/>
                    <a:pt x="267" y="33"/>
                    <a:pt x="267" y="32"/>
                  </a:cubicBezTo>
                  <a:cubicBezTo>
                    <a:pt x="266" y="32"/>
                    <a:pt x="266" y="32"/>
                    <a:pt x="266" y="32"/>
                  </a:cubicBezTo>
                  <a:cubicBezTo>
                    <a:pt x="265" y="32"/>
                    <a:pt x="265" y="31"/>
                    <a:pt x="265" y="31"/>
                  </a:cubicBezTo>
                  <a:cubicBezTo>
                    <a:pt x="265" y="31"/>
                    <a:pt x="264" y="30"/>
                    <a:pt x="263" y="30"/>
                  </a:cubicBezTo>
                  <a:cubicBezTo>
                    <a:pt x="262" y="29"/>
                    <a:pt x="261" y="28"/>
                    <a:pt x="260" y="27"/>
                  </a:cubicBezTo>
                  <a:cubicBezTo>
                    <a:pt x="258" y="27"/>
                    <a:pt x="257" y="26"/>
                    <a:pt x="256" y="25"/>
                  </a:cubicBezTo>
                  <a:cubicBezTo>
                    <a:pt x="254" y="23"/>
                    <a:pt x="252" y="22"/>
                    <a:pt x="250" y="21"/>
                  </a:cubicBezTo>
                  <a:cubicBezTo>
                    <a:pt x="249" y="20"/>
                    <a:pt x="249" y="20"/>
                    <a:pt x="249" y="20"/>
                  </a:cubicBezTo>
                  <a:cubicBezTo>
                    <a:pt x="248" y="20"/>
                    <a:pt x="248" y="19"/>
                    <a:pt x="247" y="18"/>
                  </a:cubicBezTo>
                  <a:cubicBezTo>
                    <a:pt x="245" y="17"/>
                    <a:pt x="243" y="15"/>
                    <a:pt x="240" y="15"/>
                  </a:cubicBezTo>
                  <a:cubicBezTo>
                    <a:pt x="239" y="15"/>
                    <a:pt x="238" y="15"/>
                    <a:pt x="237" y="15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35" y="16"/>
                    <a:pt x="233" y="17"/>
                    <a:pt x="231" y="18"/>
                  </a:cubicBezTo>
                  <a:cubicBezTo>
                    <a:pt x="231" y="18"/>
                    <a:pt x="230" y="18"/>
                    <a:pt x="230" y="18"/>
                  </a:cubicBezTo>
                  <a:cubicBezTo>
                    <a:pt x="229" y="19"/>
                    <a:pt x="229" y="19"/>
                    <a:pt x="229" y="19"/>
                  </a:cubicBezTo>
                  <a:cubicBezTo>
                    <a:pt x="228" y="19"/>
                    <a:pt x="227" y="20"/>
                    <a:pt x="227" y="20"/>
                  </a:cubicBezTo>
                  <a:cubicBezTo>
                    <a:pt x="227" y="20"/>
                    <a:pt x="227" y="20"/>
                    <a:pt x="227" y="20"/>
                  </a:cubicBezTo>
                  <a:cubicBezTo>
                    <a:pt x="226" y="20"/>
                    <a:pt x="226" y="21"/>
                    <a:pt x="225" y="21"/>
                  </a:cubicBezTo>
                  <a:cubicBezTo>
                    <a:pt x="225" y="21"/>
                    <a:pt x="225" y="21"/>
                    <a:pt x="224" y="21"/>
                  </a:cubicBezTo>
                  <a:cubicBezTo>
                    <a:pt x="222" y="22"/>
                    <a:pt x="221" y="22"/>
                    <a:pt x="219" y="23"/>
                  </a:cubicBezTo>
                  <a:cubicBezTo>
                    <a:pt x="218" y="24"/>
                    <a:pt x="217" y="24"/>
                    <a:pt x="216" y="25"/>
                  </a:cubicBezTo>
                  <a:cubicBezTo>
                    <a:pt x="215" y="25"/>
                    <a:pt x="215" y="26"/>
                    <a:pt x="215" y="26"/>
                  </a:cubicBezTo>
                  <a:cubicBezTo>
                    <a:pt x="214" y="26"/>
                    <a:pt x="213" y="27"/>
                    <a:pt x="212" y="27"/>
                  </a:cubicBezTo>
                  <a:cubicBezTo>
                    <a:pt x="212" y="27"/>
                    <a:pt x="211" y="28"/>
                    <a:pt x="210" y="28"/>
                  </a:cubicBezTo>
                  <a:cubicBezTo>
                    <a:pt x="209" y="29"/>
                    <a:pt x="209" y="29"/>
                    <a:pt x="208" y="29"/>
                  </a:cubicBezTo>
                  <a:cubicBezTo>
                    <a:pt x="208" y="29"/>
                    <a:pt x="207" y="29"/>
                    <a:pt x="207" y="28"/>
                  </a:cubicBezTo>
                  <a:cubicBezTo>
                    <a:pt x="205" y="28"/>
                    <a:pt x="204" y="28"/>
                    <a:pt x="202" y="28"/>
                  </a:cubicBezTo>
                  <a:cubicBezTo>
                    <a:pt x="202" y="28"/>
                    <a:pt x="202" y="28"/>
                    <a:pt x="202" y="28"/>
                  </a:cubicBezTo>
                  <a:cubicBezTo>
                    <a:pt x="201" y="28"/>
                    <a:pt x="201" y="28"/>
                    <a:pt x="200" y="28"/>
                  </a:cubicBezTo>
                  <a:cubicBezTo>
                    <a:pt x="199" y="28"/>
                    <a:pt x="199" y="28"/>
                    <a:pt x="199" y="28"/>
                  </a:cubicBezTo>
                  <a:cubicBezTo>
                    <a:pt x="198" y="27"/>
                    <a:pt x="197" y="27"/>
                    <a:pt x="196" y="27"/>
                  </a:cubicBezTo>
                  <a:cubicBezTo>
                    <a:pt x="195" y="27"/>
                    <a:pt x="195" y="26"/>
                    <a:pt x="194" y="25"/>
                  </a:cubicBezTo>
                  <a:cubicBezTo>
                    <a:pt x="194" y="25"/>
                    <a:pt x="193" y="24"/>
                    <a:pt x="193" y="24"/>
                  </a:cubicBezTo>
                  <a:cubicBezTo>
                    <a:pt x="190" y="22"/>
                    <a:pt x="188" y="22"/>
                    <a:pt x="186" y="21"/>
                  </a:cubicBezTo>
                  <a:cubicBezTo>
                    <a:pt x="186" y="21"/>
                    <a:pt x="186" y="21"/>
                    <a:pt x="185" y="21"/>
                  </a:cubicBezTo>
                  <a:cubicBezTo>
                    <a:pt x="182" y="21"/>
                    <a:pt x="180" y="23"/>
                    <a:pt x="179" y="24"/>
                  </a:cubicBezTo>
                  <a:cubicBezTo>
                    <a:pt x="178" y="25"/>
                    <a:pt x="178" y="26"/>
                    <a:pt x="178" y="27"/>
                  </a:cubicBezTo>
                  <a:cubicBezTo>
                    <a:pt x="178" y="27"/>
                    <a:pt x="177" y="28"/>
                    <a:pt x="177" y="28"/>
                  </a:cubicBezTo>
                  <a:cubicBezTo>
                    <a:pt x="177" y="28"/>
                    <a:pt x="177" y="29"/>
                    <a:pt x="176" y="30"/>
                  </a:cubicBezTo>
                  <a:cubicBezTo>
                    <a:pt x="176" y="30"/>
                    <a:pt x="175" y="30"/>
                    <a:pt x="175" y="30"/>
                  </a:cubicBezTo>
                  <a:cubicBezTo>
                    <a:pt x="174" y="30"/>
                    <a:pt x="174" y="30"/>
                    <a:pt x="173" y="30"/>
                  </a:cubicBezTo>
                  <a:cubicBezTo>
                    <a:pt x="173" y="31"/>
                    <a:pt x="172" y="31"/>
                    <a:pt x="171" y="31"/>
                  </a:cubicBezTo>
                  <a:cubicBezTo>
                    <a:pt x="171" y="32"/>
                    <a:pt x="171" y="32"/>
                    <a:pt x="170" y="32"/>
                  </a:cubicBezTo>
                  <a:cubicBezTo>
                    <a:pt x="168" y="33"/>
                    <a:pt x="165" y="34"/>
                    <a:pt x="162" y="35"/>
                  </a:cubicBezTo>
                  <a:cubicBezTo>
                    <a:pt x="160" y="37"/>
                    <a:pt x="158" y="38"/>
                    <a:pt x="156" y="39"/>
                  </a:cubicBezTo>
                  <a:cubicBezTo>
                    <a:pt x="155" y="40"/>
                    <a:pt x="154" y="40"/>
                    <a:pt x="153" y="40"/>
                  </a:cubicBezTo>
                  <a:cubicBezTo>
                    <a:pt x="153" y="40"/>
                    <a:pt x="152" y="40"/>
                    <a:pt x="152" y="40"/>
                  </a:cubicBezTo>
                  <a:cubicBezTo>
                    <a:pt x="151" y="40"/>
                    <a:pt x="150" y="40"/>
                    <a:pt x="150" y="40"/>
                  </a:cubicBezTo>
                  <a:cubicBezTo>
                    <a:pt x="149" y="40"/>
                    <a:pt x="148" y="40"/>
                    <a:pt x="148" y="40"/>
                  </a:cubicBezTo>
                  <a:cubicBezTo>
                    <a:pt x="153" y="36"/>
                    <a:pt x="156" y="32"/>
                    <a:pt x="155" y="28"/>
                  </a:cubicBezTo>
                  <a:cubicBezTo>
                    <a:pt x="155" y="27"/>
                    <a:pt x="154" y="25"/>
                    <a:pt x="150" y="24"/>
                  </a:cubicBezTo>
                  <a:cubicBezTo>
                    <a:pt x="149" y="24"/>
                    <a:pt x="148" y="24"/>
                    <a:pt x="147" y="24"/>
                  </a:cubicBezTo>
                  <a:cubicBezTo>
                    <a:pt x="144" y="24"/>
                    <a:pt x="142" y="24"/>
                    <a:pt x="141" y="25"/>
                  </a:cubicBezTo>
                  <a:cubicBezTo>
                    <a:pt x="141" y="25"/>
                    <a:pt x="140" y="25"/>
                    <a:pt x="140" y="25"/>
                  </a:cubicBezTo>
                  <a:cubicBezTo>
                    <a:pt x="140" y="25"/>
                    <a:pt x="139" y="25"/>
                    <a:pt x="138" y="22"/>
                  </a:cubicBezTo>
                  <a:cubicBezTo>
                    <a:pt x="136" y="18"/>
                    <a:pt x="134" y="15"/>
                    <a:pt x="133" y="11"/>
                  </a:cubicBezTo>
                  <a:cubicBezTo>
                    <a:pt x="132" y="9"/>
                    <a:pt x="130" y="6"/>
                    <a:pt x="129" y="3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5" y="2"/>
                    <a:pt x="125" y="2"/>
                    <a:pt x="125" y="2"/>
                  </a:cubicBezTo>
                  <a:cubicBezTo>
                    <a:pt x="123" y="3"/>
                    <a:pt x="121" y="4"/>
                    <a:pt x="118" y="4"/>
                  </a:cubicBezTo>
                  <a:cubicBezTo>
                    <a:pt x="116" y="4"/>
                    <a:pt x="115" y="4"/>
                    <a:pt x="113" y="4"/>
                  </a:cubicBezTo>
                  <a:cubicBezTo>
                    <a:pt x="111" y="3"/>
                    <a:pt x="109" y="3"/>
                    <a:pt x="107" y="3"/>
                  </a:cubicBezTo>
                  <a:cubicBezTo>
                    <a:pt x="104" y="3"/>
                    <a:pt x="100" y="4"/>
                    <a:pt x="97" y="6"/>
                  </a:cubicBezTo>
                  <a:cubicBezTo>
                    <a:pt x="95" y="8"/>
                    <a:pt x="94" y="10"/>
                    <a:pt x="94" y="13"/>
                  </a:cubicBezTo>
                  <a:cubicBezTo>
                    <a:pt x="94" y="13"/>
                    <a:pt x="95" y="14"/>
                    <a:pt x="95" y="14"/>
                  </a:cubicBezTo>
                  <a:cubicBezTo>
                    <a:pt x="95" y="15"/>
                    <a:pt x="95" y="16"/>
                    <a:pt x="95" y="17"/>
                  </a:cubicBezTo>
                  <a:cubicBezTo>
                    <a:pt x="95" y="19"/>
                    <a:pt x="94" y="20"/>
                    <a:pt x="93" y="22"/>
                  </a:cubicBezTo>
                  <a:cubicBezTo>
                    <a:pt x="91" y="24"/>
                    <a:pt x="90" y="26"/>
                    <a:pt x="89" y="29"/>
                  </a:cubicBezTo>
                  <a:cubicBezTo>
                    <a:pt x="87" y="35"/>
                    <a:pt x="91" y="38"/>
                    <a:pt x="94" y="42"/>
                  </a:cubicBezTo>
                  <a:cubicBezTo>
                    <a:pt x="95" y="42"/>
                    <a:pt x="95" y="43"/>
                    <a:pt x="96" y="44"/>
                  </a:cubicBezTo>
                  <a:cubicBezTo>
                    <a:pt x="97" y="45"/>
                    <a:pt x="98" y="46"/>
                    <a:pt x="99" y="47"/>
                  </a:cubicBezTo>
                  <a:cubicBezTo>
                    <a:pt x="102" y="52"/>
                    <a:pt x="106" y="57"/>
                    <a:pt x="113" y="58"/>
                  </a:cubicBezTo>
                  <a:cubicBezTo>
                    <a:pt x="114" y="58"/>
                    <a:pt x="114" y="58"/>
                    <a:pt x="114" y="58"/>
                  </a:cubicBezTo>
                  <a:cubicBezTo>
                    <a:pt x="114" y="59"/>
                    <a:pt x="115" y="61"/>
                    <a:pt x="118" y="61"/>
                  </a:cubicBezTo>
                  <a:cubicBezTo>
                    <a:pt x="119" y="61"/>
                    <a:pt x="121" y="61"/>
                    <a:pt x="122" y="61"/>
                  </a:cubicBezTo>
                  <a:cubicBezTo>
                    <a:pt x="123" y="60"/>
                    <a:pt x="124" y="59"/>
                    <a:pt x="125" y="59"/>
                  </a:cubicBezTo>
                  <a:cubicBezTo>
                    <a:pt x="124" y="60"/>
                    <a:pt x="123" y="62"/>
                    <a:pt x="122" y="64"/>
                  </a:cubicBezTo>
                  <a:cubicBezTo>
                    <a:pt x="121" y="67"/>
                    <a:pt x="121" y="69"/>
                    <a:pt x="121" y="72"/>
                  </a:cubicBezTo>
                  <a:cubicBezTo>
                    <a:pt x="120" y="74"/>
                    <a:pt x="120" y="76"/>
                    <a:pt x="119" y="78"/>
                  </a:cubicBezTo>
                  <a:cubicBezTo>
                    <a:pt x="118" y="80"/>
                    <a:pt x="116" y="82"/>
                    <a:pt x="113" y="84"/>
                  </a:cubicBezTo>
                  <a:cubicBezTo>
                    <a:pt x="113" y="85"/>
                    <a:pt x="112" y="86"/>
                    <a:pt x="111" y="86"/>
                  </a:cubicBezTo>
                  <a:cubicBezTo>
                    <a:pt x="110" y="87"/>
                    <a:pt x="109" y="88"/>
                    <a:pt x="108" y="90"/>
                  </a:cubicBezTo>
                  <a:cubicBezTo>
                    <a:pt x="106" y="91"/>
                    <a:pt x="105" y="93"/>
                    <a:pt x="103" y="94"/>
                  </a:cubicBezTo>
                  <a:cubicBezTo>
                    <a:pt x="102" y="95"/>
                    <a:pt x="100" y="96"/>
                    <a:pt x="99" y="96"/>
                  </a:cubicBezTo>
                  <a:cubicBezTo>
                    <a:pt x="98" y="97"/>
                    <a:pt x="97" y="97"/>
                    <a:pt x="96" y="98"/>
                  </a:cubicBezTo>
                  <a:cubicBezTo>
                    <a:pt x="91" y="101"/>
                    <a:pt x="87" y="105"/>
                    <a:pt x="82" y="109"/>
                  </a:cubicBezTo>
                  <a:cubicBezTo>
                    <a:pt x="78" y="113"/>
                    <a:pt x="75" y="117"/>
                    <a:pt x="72" y="121"/>
                  </a:cubicBezTo>
                  <a:cubicBezTo>
                    <a:pt x="70" y="124"/>
                    <a:pt x="70" y="127"/>
                    <a:pt x="72" y="129"/>
                  </a:cubicBezTo>
                  <a:cubicBezTo>
                    <a:pt x="74" y="131"/>
                    <a:pt x="76" y="132"/>
                    <a:pt x="81" y="132"/>
                  </a:cubicBezTo>
                  <a:cubicBezTo>
                    <a:pt x="81" y="132"/>
                    <a:pt x="81" y="132"/>
                    <a:pt x="81" y="132"/>
                  </a:cubicBezTo>
                  <a:cubicBezTo>
                    <a:pt x="82" y="132"/>
                    <a:pt x="83" y="131"/>
                    <a:pt x="84" y="131"/>
                  </a:cubicBezTo>
                  <a:cubicBezTo>
                    <a:pt x="85" y="131"/>
                    <a:pt x="86" y="131"/>
                    <a:pt x="87" y="130"/>
                  </a:cubicBezTo>
                  <a:cubicBezTo>
                    <a:pt x="89" y="129"/>
                    <a:pt x="89" y="129"/>
                    <a:pt x="89" y="129"/>
                  </a:cubicBezTo>
                  <a:cubicBezTo>
                    <a:pt x="90" y="129"/>
                    <a:pt x="90" y="129"/>
                    <a:pt x="91" y="128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2" y="128"/>
                    <a:pt x="93" y="128"/>
                    <a:pt x="94" y="128"/>
                  </a:cubicBezTo>
                  <a:cubicBezTo>
                    <a:pt x="94" y="128"/>
                    <a:pt x="95" y="128"/>
                    <a:pt x="95" y="128"/>
                  </a:cubicBezTo>
                  <a:cubicBezTo>
                    <a:pt x="96" y="128"/>
                    <a:pt x="96" y="129"/>
                    <a:pt x="96" y="129"/>
                  </a:cubicBezTo>
                  <a:cubicBezTo>
                    <a:pt x="98" y="130"/>
                    <a:pt x="99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6" y="131"/>
                    <a:pt x="107" y="128"/>
                    <a:pt x="106" y="124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1"/>
                    <a:pt x="106" y="120"/>
                    <a:pt x="106" y="119"/>
                  </a:cubicBezTo>
                  <a:cubicBezTo>
                    <a:pt x="107" y="118"/>
                    <a:pt x="109" y="117"/>
                    <a:pt x="110" y="116"/>
                  </a:cubicBezTo>
                  <a:cubicBezTo>
                    <a:pt x="112" y="115"/>
                    <a:pt x="113" y="115"/>
                    <a:pt x="114" y="114"/>
                  </a:cubicBezTo>
                  <a:cubicBezTo>
                    <a:pt x="115" y="114"/>
                    <a:pt x="115" y="113"/>
                    <a:pt x="116" y="113"/>
                  </a:cubicBezTo>
                  <a:cubicBezTo>
                    <a:pt x="117" y="112"/>
                    <a:pt x="117" y="112"/>
                    <a:pt x="118" y="112"/>
                  </a:cubicBezTo>
                  <a:cubicBezTo>
                    <a:pt x="118" y="112"/>
                    <a:pt x="119" y="112"/>
                    <a:pt x="119" y="112"/>
                  </a:cubicBezTo>
                  <a:cubicBezTo>
                    <a:pt x="119" y="112"/>
                    <a:pt x="120" y="113"/>
                    <a:pt x="120" y="113"/>
                  </a:cubicBezTo>
                  <a:cubicBezTo>
                    <a:pt x="121" y="113"/>
                    <a:pt x="121" y="113"/>
                    <a:pt x="121" y="113"/>
                  </a:cubicBezTo>
                  <a:cubicBezTo>
                    <a:pt x="124" y="113"/>
                    <a:pt x="126" y="112"/>
                    <a:pt x="129" y="11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31" y="108"/>
                    <a:pt x="132" y="108"/>
                    <a:pt x="133" y="108"/>
                  </a:cubicBezTo>
                  <a:cubicBezTo>
                    <a:pt x="133" y="108"/>
                    <a:pt x="134" y="108"/>
                    <a:pt x="134" y="108"/>
                  </a:cubicBezTo>
                  <a:cubicBezTo>
                    <a:pt x="135" y="108"/>
                    <a:pt x="136" y="108"/>
                    <a:pt x="138" y="108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39" y="108"/>
                    <a:pt x="139" y="108"/>
                    <a:pt x="140" y="108"/>
                  </a:cubicBezTo>
                  <a:cubicBezTo>
                    <a:pt x="141" y="108"/>
                    <a:pt x="142" y="108"/>
                    <a:pt x="143" y="107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3" y="109"/>
                    <a:pt x="143" y="110"/>
                    <a:pt x="143" y="111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143" y="112"/>
                    <a:pt x="143" y="112"/>
                    <a:pt x="143" y="112"/>
                  </a:cubicBezTo>
                  <a:cubicBezTo>
                    <a:pt x="143" y="113"/>
                    <a:pt x="143" y="114"/>
                    <a:pt x="143" y="115"/>
                  </a:cubicBezTo>
                  <a:cubicBezTo>
                    <a:pt x="143" y="116"/>
                    <a:pt x="144" y="118"/>
                    <a:pt x="145" y="119"/>
                  </a:cubicBezTo>
                  <a:cubicBezTo>
                    <a:pt x="146" y="119"/>
                    <a:pt x="146" y="119"/>
                    <a:pt x="146" y="119"/>
                  </a:cubicBezTo>
                  <a:cubicBezTo>
                    <a:pt x="146" y="119"/>
                    <a:pt x="146" y="120"/>
                    <a:pt x="146" y="120"/>
                  </a:cubicBezTo>
                  <a:cubicBezTo>
                    <a:pt x="146" y="120"/>
                    <a:pt x="146" y="120"/>
                    <a:pt x="146" y="120"/>
                  </a:cubicBezTo>
                  <a:cubicBezTo>
                    <a:pt x="146" y="120"/>
                    <a:pt x="145" y="121"/>
                    <a:pt x="145" y="122"/>
                  </a:cubicBezTo>
                  <a:cubicBezTo>
                    <a:pt x="145" y="122"/>
                    <a:pt x="145" y="122"/>
                    <a:pt x="145" y="122"/>
                  </a:cubicBezTo>
                  <a:cubicBezTo>
                    <a:pt x="145" y="122"/>
                    <a:pt x="145" y="123"/>
                    <a:pt x="144" y="123"/>
                  </a:cubicBezTo>
                  <a:cubicBezTo>
                    <a:pt x="143" y="123"/>
                    <a:pt x="141" y="124"/>
                    <a:pt x="141" y="127"/>
                  </a:cubicBezTo>
                  <a:cubicBezTo>
                    <a:pt x="141" y="128"/>
                    <a:pt x="142" y="129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3" y="131"/>
                    <a:pt x="143" y="132"/>
                    <a:pt x="145" y="133"/>
                  </a:cubicBezTo>
                  <a:cubicBezTo>
                    <a:pt x="146" y="134"/>
                    <a:pt x="146" y="134"/>
                    <a:pt x="146" y="135"/>
                  </a:cubicBezTo>
                  <a:cubicBezTo>
                    <a:pt x="146" y="135"/>
                    <a:pt x="146" y="136"/>
                    <a:pt x="146" y="136"/>
                  </a:cubicBezTo>
                  <a:cubicBezTo>
                    <a:pt x="146" y="138"/>
                    <a:pt x="145" y="139"/>
                    <a:pt x="146" y="141"/>
                  </a:cubicBezTo>
                  <a:cubicBezTo>
                    <a:pt x="147" y="143"/>
                    <a:pt x="148" y="145"/>
                    <a:pt x="150" y="146"/>
                  </a:cubicBezTo>
                  <a:cubicBezTo>
                    <a:pt x="151" y="146"/>
                    <a:pt x="152" y="146"/>
                    <a:pt x="153" y="146"/>
                  </a:cubicBezTo>
                  <a:cubicBezTo>
                    <a:pt x="153" y="146"/>
                    <a:pt x="154" y="146"/>
                    <a:pt x="155" y="146"/>
                  </a:cubicBezTo>
                  <a:cubicBezTo>
                    <a:pt x="154" y="148"/>
                    <a:pt x="152" y="149"/>
                    <a:pt x="150" y="151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47" y="152"/>
                    <a:pt x="146" y="153"/>
                    <a:pt x="146" y="155"/>
                  </a:cubicBezTo>
                  <a:cubicBezTo>
                    <a:pt x="145" y="156"/>
                    <a:pt x="145" y="157"/>
                    <a:pt x="145" y="159"/>
                  </a:cubicBezTo>
                  <a:cubicBezTo>
                    <a:pt x="145" y="160"/>
                    <a:pt x="145" y="161"/>
                    <a:pt x="145" y="163"/>
                  </a:cubicBezTo>
                  <a:cubicBezTo>
                    <a:pt x="145" y="164"/>
                    <a:pt x="145" y="164"/>
                    <a:pt x="145" y="164"/>
                  </a:cubicBezTo>
                  <a:cubicBezTo>
                    <a:pt x="145" y="164"/>
                    <a:pt x="145" y="165"/>
                    <a:pt x="145" y="166"/>
                  </a:cubicBezTo>
                  <a:cubicBezTo>
                    <a:pt x="145" y="166"/>
                    <a:pt x="146" y="167"/>
                    <a:pt x="146" y="167"/>
                  </a:cubicBezTo>
                  <a:cubicBezTo>
                    <a:pt x="146" y="167"/>
                    <a:pt x="146" y="168"/>
                    <a:pt x="146" y="168"/>
                  </a:cubicBezTo>
                  <a:cubicBezTo>
                    <a:pt x="146" y="169"/>
                    <a:pt x="146" y="169"/>
                    <a:pt x="146" y="170"/>
                  </a:cubicBezTo>
                  <a:cubicBezTo>
                    <a:pt x="146" y="172"/>
                    <a:pt x="146" y="173"/>
                    <a:pt x="147" y="175"/>
                  </a:cubicBezTo>
                  <a:cubicBezTo>
                    <a:pt x="148" y="178"/>
                    <a:pt x="151" y="179"/>
                    <a:pt x="153" y="180"/>
                  </a:cubicBezTo>
                  <a:cubicBezTo>
                    <a:pt x="153" y="180"/>
                    <a:pt x="153" y="180"/>
                    <a:pt x="153" y="180"/>
                  </a:cubicBezTo>
                  <a:cubicBezTo>
                    <a:pt x="154" y="181"/>
                    <a:pt x="156" y="182"/>
                    <a:pt x="157" y="182"/>
                  </a:cubicBezTo>
                  <a:cubicBezTo>
                    <a:pt x="154" y="184"/>
                    <a:pt x="152" y="189"/>
                    <a:pt x="152" y="193"/>
                  </a:cubicBezTo>
                  <a:cubicBezTo>
                    <a:pt x="152" y="194"/>
                    <a:pt x="152" y="194"/>
                    <a:pt x="151" y="195"/>
                  </a:cubicBezTo>
                  <a:cubicBezTo>
                    <a:pt x="151" y="196"/>
                    <a:pt x="151" y="196"/>
                    <a:pt x="151" y="196"/>
                  </a:cubicBezTo>
                  <a:cubicBezTo>
                    <a:pt x="150" y="198"/>
                    <a:pt x="150" y="200"/>
                    <a:pt x="149" y="201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48" y="203"/>
                    <a:pt x="148" y="204"/>
                    <a:pt x="147" y="206"/>
                  </a:cubicBezTo>
                  <a:cubicBezTo>
                    <a:pt x="147" y="207"/>
                    <a:pt x="147" y="208"/>
                    <a:pt x="146" y="209"/>
                  </a:cubicBezTo>
                  <a:cubicBezTo>
                    <a:pt x="146" y="210"/>
                    <a:pt x="145" y="212"/>
                    <a:pt x="145" y="213"/>
                  </a:cubicBezTo>
                  <a:cubicBezTo>
                    <a:pt x="144" y="215"/>
                    <a:pt x="144" y="216"/>
                    <a:pt x="143" y="218"/>
                  </a:cubicBezTo>
                  <a:cubicBezTo>
                    <a:pt x="142" y="220"/>
                    <a:pt x="142" y="220"/>
                    <a:pt x="142" y="220"/>
                  </a:cubicBezTo>
                  <a:cubicBezTo>
                    <a:pt x="141" y="222"/>
                    <a:pt x="140" y="224"/>
                    <a:pt x="139" y="225"/>
                  </a:cubicBezTo>
                  <a:cubicBezTo>
                    <a:pt x="138" y="226"/>
                    <a:pt x="137" y="228"/>
                    <a:pt x="135" y="229"/>
                  </a:cubicBezTo>
                  <a:cubicBezTo>
                    <a:pt x="135" y="230"/>
                    <a:pt x="134" y="230"/>
                    <a:pt x="134" y="231"/>
                  </a:cubicBezTo>
                  <a:cubicBezTo>
                    <a:pt x="133" y="232"/>
                    <a:pt x="133" y="232"/>
                    <a:pt x="132" y="233"/>
                  </a:cubicBezTo>
                  <a:cubicBezTo>
                    <a:pt x="132" y="233"/>
                    <a:pt x="131" y="234"/>
                    <a:pt x="131" y="234"/>
                  </a:cubicBezTo>
                  <a:cubicBezTo>
                    <a:pt x="130" y="234"/>
                    <a:pt x="130" y="235"/>
                    <a:pt x="129" y="235"/>
                  </a:cubicBezTo>
                  <a:cubicBezTo>
                    <a:pt x="128" y="236"/>
                    <a:pt x="127" y="237"/>
                    <a:pt x="126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9"/>
                    <a:pt x="123" y="239"/>
                    <a:pt x="122" y="239"/>
                  </a:cubicBezTo>
                  <a:cubicBezTo>
                    <a:pt x="120" y="239"/>
                    <a:pt x="119" y="239"/>
                    <a:pt x="118" y="239"/>
                  </a:cubicBezTo>
                  <a:cubicBezTo>
                    <a:pt x="116" y="240"/>
                    <a:pt x="115" y="241"/>
                    <a:pt x="114" y="242"/>
                  </a:cubicBezTo>
                  <a:cubicBezTo>
                    <a:pt x="114" y="242"/>
                    <a:pt x="114" y="243"/>
                    <a:pt x="114" y="243"/>
                  </a:cubicBezTo>
                  <a:cubicBezTo>
                    <a:pt x="112" y="244"/>
                    <a:pt x="111" y="246"/>
                    <a:pt x="109" y="247"/>
                  </a:cubicBezTo>
                  <a:cubicBezTo>
                    <a:pt x="108" y="249"/>
                    <a:pt x="106" y="250"/>
                    <a:pt x="104" y="251"/>
                  </a:cubicBezTo>
                  <a:cubicBezTo>
                    <a:pt x="103" y="252"/>
                    <a:pt x="102" y="253"/>
                    <a:pt x="101" y="253"/>
                  </a:cubicBezTo>
                  <a:cubicBezTo>
                    <a:pt x="100" y="254"/>
                    <a:pt x="100" y="255"/>
                    <a:pt x="99" y="255"/>
                  </a:cubicBezTo>
                  <a:cubicBezTo>
                    <a:pt x="97" y="255"/>
                    <a:pt x="96" y="255"/>
                    <a:pt x="95" y="255"/>
                  </a:cubicBezTo>
                  <a:cubicBezTo>
                    <a:pt x="92" y="255"/>
                    <a:pt x="90" y="255"/>
                    <a:pt x="87" y="254"/>
                  </a:cubicBezTo>
                  <a:cubicBezTo>
                    <a:pt x="87" y="254"/>
                    <a:pt x="87" y="254"/>
                    <a:pt x="86" y="254"/>
                  </a:cubicBezTo>
                  <a:cubicBezTo>
                    <a:pt x="83" y="254"/>
                    <a:pt x="80" y="257"/>
                    <a:pt x="79" y="258"/>
                  </a:cubicBezTo>
                  <a:cubicBezTo>
                    <a:pt x="77" y="260"/>
                    <a:pt x="77" y="260"/>
                    <a:pt x="77" y="260"/>
                  </a:cubicBezTo>
                  <a:cubicBezTo>
                    <a:pt x="75" y="261"/>
                    <a:pt x="74" y="262"/>
                    <a:pt x="73" y="264"/>
                  </a:cubicBezTo>
                  <a:cubicBezTo>
                    <a:pt x="72" y="264"/>
                    <a:pt x="71" y="265"/>
                    <a:pt x="70" y="266"/>
                  </a:cubicBezTo>
                  <a:cubicBezTo>
                    <a:pt x="69" y="267"/>
                    <a:pt x="68" y="268"/>
                    <a:pt x="67" y="269"/>
                  </a:cubicBezTo>
                  <a:cubicBezTo>
                    <a:pt x="67" y="270"/>
                    <a:pt x="66" y="270"/>
                    <a:pt x="65" y="270"/>
                  </a:cubicBezTo>
                  <a:cubicBezTo>
                    <a:pt x="64" y="271"/>
                    <a:pt x="63" y="271"/>
                    <a:pt x="61" y="272"/>
                  </a:cubicBezTo>
                  <a:cubicBezTo>
                    <a:pt x="60" y="274"/>
                    <a:pt x="59" y="276"/>
                    <a:pt x="59" y="277"/>
                  </a:cubicBezTo>
                  <a:cubicBezTo>
                    <a:pt x="59" y="278"/>
                    <a:pt x="59" y="278"/>
                    <a:pt x="59" y="278"/>
                  </a:cubicBezTo>
                  <a:cubicBezTo>
                    <a:pt x="58" y="279"/>
                    <a:pt x="57" y="279"/>
                    <a:pt x="56" y="279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4" y="279"/>
                    <a:pt x="53" y="279"/>
                    <a:pt x="52" y="279"/>
                  </a:cubicBezTo>
                  <a:cubicBezTo>
                    <a:pt x="51" y="279"/>
                    <a:pt x="50" y="279"/>
                    <a:pt x="49" y="279"/>
                  </a:cubicBezTo>
                  <a:cubicBezTo>
                    <a:pt x="48" y="279"/>
                    <a:pt x="47" y="279"/>
                    <a:pt x="46" y="278"/>
                  </a:cubicBezTo>
                  <a:cubicBezTo>
                    <a:pt x="44" y="278"/>
                    <a:pt x="43" y="277"/>
                    <a:pt x="41" y="277"/>
                  </a:cubicBezTo>
                  <a:cubicBezTo>
                    <a:pt x="40" y="277"/>
                    <a:pt x="38" y="277"/>
                    <a:pt x="37" y="277"/>
                  </a:cubicBezTo>
                  <a:cubicBezTo>
                    <a:pt x="35" y="277"/>
                    <a:pt x="34" y="277"/>
                    <a:pt x="33" y="277"/>
                  </a:cubicBezTo>
                  <a:cubicBezTo>
                    <a:pt x="30" y="278"/>
                    <a:pt x="29" y="282"/>
                    <a:pt x="29" y="284"/>
                  </a:cubicBezTo>
                  <a:cubicBezTo>
                    <a:pt x="29" y="285"/>
                    <a:pt x="28" y="286"/>
                    <a:pt x="28" y="287"/>
                  </a:cubicBezTo>
                  <a:cubicBezTo>
                    <a:pt x="28" y="287"/>
                    <a:pt x="28" y="287"/>
                    <a:pt x="28" y="287"/>
                  </a:cubicBezTo>
                  <a:cubicBezTo>
                    <a:pt x="26" y="289"/>
                    <a:pt x="24" y="291"/>
                    <a:pt x="22" y="293"/>
                  </a:cubicBezTo>
                  <a:cubicBezTo>
                    <a:pt x="20" y="293"/>
                    <a:pt x="20" y="293"/>
                    <a:pt x="20" y="293"/>
                  </a:cubicBezTo>
                  <a:cubicBezTo>
                    <a:pt x="19" y="294"/>
                    <a:pt x="17" y="295"/>
                    <a:pt x="16" y="295"/>
                  </a:cubicBezTo>
                  <a:cubicBezTo>
                    <a:pt x="13" y="296"/>
                    <a:pt x="12" y="296"/>
                    <a:pt x="10" y="297"/>
                  </a:cubicBezTo>
                  <a:cubicBezTo>
                    <a:pt x="10" y="297"/>
                    <a:pt x="9" y="297"/>
                    <a:pt x="8" y="298"/>
                  </a:cubicBezTo>
                  <a:cubicBezTo>
                    <a:pt x="7" y="298"/>
                    <a:pt x="5" y="299"/>
                    <a:pt x="4" y="300"/>
                  </a:cubicBezTo>
                  <a:cubicBezTo>
                    <a:pt x="3" y="301"/>
                    <a:pt x="3" y="303"/>
                    <a:pt x="2" y="303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2" y="305"/>
                    <a:pt x="2" y="305"/>
                    <a:pt x="2" y="305"/>
                  </a:cubicBezTo>
                  <a:cubicBezTo>
                    <a:pt x="1" y="307"/>
                    <a:pt x="0" y="308"/>
                    <a:pt x="1" y="310"/>
                  </a:cubicBezTo>
                  <a:cubicBezTo>
                    <a:pt x="2" y="312"/>
                    <a:pt x="4" y="313"/>
                    <a:pt x="5" y="313"/>
                  </a:cubicBezTo>
                  <a:cubicBezTo>
                    <a:pt x="6" y="313"/>
                    <a:pt x="6" y="313"/>
                    <a:pt x="7" y="313"/>
                  </a:cubicBezTo>
                  <a:cubicBezTo>
                    <a:pt x="8" y="313"/>
                    <a:pt x="10" y="313"/>
                    <a:pt x="11" y="312"/>
                  </a:cubicBezTo>
                  <a:cubicBezTo>
                    <a:pt x="12" y="312"/>
                    <a:pt x="13" y="312"/>
                    <a:pt x="14" y="312"/>
                  </a:cubicBezTo>
                  <a:cubicBezTo>
                    <a:pt x="15" y="312"/>
                    <a:pt x="15" y="312"/>
                    <a:pt x="16" y="312"/>
                  </a:cubicBezTo>
                  <a:cubicBezTo>
                    <a:pt x="18" y="313"/>
                    <a:pt x="21" y="314"/>
                    <a:pt x="23" y="317"/>
                  </a:cubicBezTo>
                  <a:cubicBezTo>
                    <a:pt x="26" y="320"/>
                    <a:pt x="28" y="322"/>
                    <a:pt x="28" y="325"/>
                  </a:cubicBezTo>
                  <a:cubicBezTo>
                    <a:pt x="28" y="326"/>
                    <a:pt x="28" y="326"/>
                    <a:pt x="27" y="327"/>
                  </a:cubicBezTo>
                  <a:cubicBezTo>
                    <a:pt x="26" y="328"/>
                    <a:pt x="26" y="328"/>
                    <a:pt x="26" y="328"/>
                  </a:cubicBezTo>
                  <a:cubicBezTo>
                    <a:pt x="25" y="328"/>
                    <a:pt x="25" y="329"/>
                    <a:pt x="24" y="329"/>
                  </a:cubicBezTo>
                  <a:cubicBezTo>
                    <a:pt x="24" y="329"/>
                    <a:pt x="24" y="329"/>
                    <a:pt x="24" y="329"/>
                  </a:cubicBezTo>
                  <a:cubicBezTo>
                    <a:pt x="23" y="328"/>
                    <a:pt x="23" y="328"/>
                    <a:pt x="23" y="328"/>
                  </a:cubicBezTo>
                  <a:cubicBezTo>
                    <a:pt x="22" y="328"/>
                    <a:pt x="21" y="327"/>
                    <a:pt x="20" y="327"/>
                  </a:cubicBezTo>
                  <a:cubicBezTo>
                    <a:pt x="18" y="327"/>
                    <a:pt x="16" y="329"/>
                    <a:pt x="15" y="329"/>
                  </a:cubicBezTo>
                  <a:cubicBezTo>
                    <a:pt x="15" y="330"/>
                    <a:pt x="15" y="330"/>
                    <a:pt x="14" y="330"/>
                  </a:cubicBezTo>
                  <a:cubicBezTo>
                    <a:pt x="14" y="331"/>
                    <a:pt x="14" y="331"/>
                    <a:pt x="13" y="331"/>
                  </a:cubicBezTo>
                  <a:cubicBezTo>
                    <a:pt x="13" y="331"/>
                    <a:pt x="13" y="332"/>
                    <a:pt x="13" y="332"/>
                  </a:cubicBezTo>
                  <a:cubicBezTo>
                    <a:pt x="12" y="332"/>
                    <a:pt x="11" y="332"/>
                    <a:pt x="10" y="334"/>
                  </a:cubicBezTo>
                  <a:cubicBezTo>
                    <a:pt x="9" y="335"/>
                    <a:pt x="9" y="336"/>
                    <a:pt x="9" y="337"/>
                  </a:cubicBezTo>
                  <a:cubicBezTo>
                    <a:pt x="10" y="340"/>
                    <a:pt x="12" y="340"/>
                    <a:pt x="14" y="341"/>
                  </a:cubicBezTo>
                  <a:cubicBezTo>
                    <a:pt x="14" y="341"/>
                    <a:pt x="15" y="341"/>
                    <a:pt x="15" y="341"/>
                  </a:cubicBezTo>
                  <a:cubicBezTo>
                    <a:pt x="15" y="341"/>
                    <a:pt x="15" y="341"/>
                    <a:pt x="15" y="341"/>
                  </a:cubicBezTo>
                  <a:cubicBezTo>
                    <a:pt x="15" y="341"/>
                    <a:pt x="16" y="342"/>
                    <a:pt x="16" y="343"/>
                  </a:cubicBezTo>
                  <a:cubicBezTo>
                    <a:pt x="17" y="345"/>
                    <a:pt x="18" y="349"/>
                    <a:pt x="21" y="349"/>
                  </a:cubicBezTo>
                  <a:cubicBezTo>
                    <a:pt x="22" y="349"/>
                    <a:pt x="23" y="348"/>
                    <a:pt x="24" y="348"/>
                  </a:cubicBezTo>
                  <a:cubicBezTo>
                    <a:pt x="24" y="348"/>
                    <a:pt x="24" y="347"/>
                    <a:pt x="25" y="347"/>
                  </a:cubicBezTo>
                  <a:cubicBezTo>
                    <a:pt x="25" y="348"/>
                    <a:pt x="26" y="349"/>
                    <a:pt x="27" y="350"/>
                  </a:cubicBezTo>
                  <a:cubicBezTo>
                    <a:pt x="28" y="351"/>
                    <a:pt x="28" y="351"/>
                    <a:pt x="29" y="351"/>
                  </a:cubicBezTo>
                  <a:cubicBezTo>
                    <a:pt x="29" y="351"/>
                    <a:pt x="29" y="351"/>
                    <a:pt x="29" y="352"/>
                  </a:cubicBezTo>
                  <a:cubicBezTo>
                    <a:pt x="30" y="352"/>
                    <a:pt x="30" y="353"/>
                    <a:pt x="31" y="353"/>
                  </a:cubicBezTo>
                  <a:cubicBezTo>
                    <a:pt x="32" y="354"/>
                    <a:pt x="33" y="354"/>
                    <a:pt x="34" y="355"/>
                  </a:cubicBezTo>
                  <a:cubicBezTo>
                    <a:pt x="35" y="355"/>
                    <a:pt x="36" y="356"/>
                    <a:pt x="37" y="356"/>
                  </a:cubicBezTo>
                  <a:cubicBezTo>
                    <a:pt x="37" y="357"/>
                    <a:pt x="38" y="357"/>
                    <a:pt x="38" y="358"/>
                  </a:cubicBezTo>
                  <a:cubicBezTo>
                    <a:pt x="38" y="359"/>
                    <a:pt x="39" y="360"/>
                    <a:pt x="40" y="361"/>
                  </a:cubicBezTo>
                  <a:cubicBezTo>
                    <a:pt x="41" y="363"/>
                    <a:pt x="44" y="365"/>
                    <a:pt x="47" y="365"/>
                  </a:cubicBezTo>
                  <a:cubicBezTo>
                    <a:pt x="47" y="365"/>
                    <a:pt x="47" y="365"/>
                    <a:pt x="48" y="365"/>
                  </a:cubicBezTo>
                  <a:cubicBezTo>
                    <a:pt x="52" y="365"/>
                    <a:pt x="55" y="362"/>
                    <a:pt x="58" y="360"/>
                  </a:cubicBezTo>
                  <a:cubicBezTo>
                    <a:pt x="59" y="359"/>
                    <a:pt x="61" y="357"/>
                    <a:pt x="62" y="357"/>
                  </a:cubicBezTo>
                  <a:cubicBezTo>
                    <a:pt x="63" y="356"/>
                    <a:pt x="64" y="356"/>
                    <a:pt x="65" y="356"/>
                  </a:cubicBezTo>
                  <a:cubicBezTo>
                    <a:pt x="66" y="356"/>
                    <a:pt x="68" y="356"/>
                    <a:pt x="69" y="357"/>
                  </a:cubicBezTo>
                  <a:cubicBezTo>
                    <a:pt x="70" y="357"/>
                    <a:pt x="70" y="357"/>
                    <a:pt x="71" y="357"/>
                  </a:cubicBezTo>
                  <a:cubicBezTo>
                    <a:pt x="72" y="357"/>
                    <a:pt x="73" y="357"/>
                    <a:pt x="74" y="357"/>
                  </a:cubicBezTo>
                  <a:cubicBezTo>
                    <a:pt x="76" y="357"/>
                    <a:pt x="78" y="357"/>
                    <a:pt x="79" y="356"/>
                  </a:cubicBezTo>
                  <a:cubicBezTo>
                    <a:pt x="82" y="354"/>
                    <a:pt x="82" y="350"/>
                    <a:pt x="83" y="347"/>
                  </a:cubicBezTo>
                  <a:cubicBezTo>
                    <a:pt x="83" y="347"/>
                    <a:pt x="83" y="347"/>
                    <a:pt x="83" y="347"/>
                  </a:cubicBezTo>
                  <a:cubicBezTo>
                    <a:pt x="83" y="346"/>
                    <a:pt x="83" y="346"/>
                    <a:pt x="83" y="345"/>
                  </a:cubicBezTo>
                  <a:cubicBezTo>
                    <a:pt x="83" y="345"/>
                    <a:pt x="83" y="344"/>
                    <a:pt x="83" y="344"/>
                  </a:cubicBezTo>
                  <a:cubicBezTo>
                    <a:pt x="83" y="343"/>
                    <a:pt x="83" y="343"/>
                    <a:pt x="83" y="343"/>
                  </a:cubicBezTo>
                  <a:cubicBezTo>
                    <a:pt x="83" y="342"/>
                    <a:pt x="83" y="342"/>
                    <a:pt x="83" y="341"/>
                  </a:cubicBezTo>
                  <a:cubicBezTo>
                    <a:pt x="83" y="341"/>
                    <a:pt x="84" y="341"/>
                    <a:pt x="85" y="340"/>
                  </a:cubicBezTo>
                  <a:cubicBezTo>
                    <a:pt x="85" y="340"/>
                    <a:pt x="85" y="340"/>
                    <a:pt x="86" y="340"/>
                  </a:cubicBezTo>
                  <a:cubicBezTo>
                    <a:pt x="86" y="340"/>
                    <a:pt x="87" y="340"/>
                    <a:pt x="88" y="340"/>
                  </a:cubicBezTo>
                  <a:cubicBezTo>
                    <a:pt x="89" y="340"/>
                    <a:pt x="89" y="340"/>
                    <a:pt x="90" y="339"/>
                  </a:cubicBezTo>
                  <a:cubicBezTo>
                    <a:pt x="91" y="339"/>
                    <a:pt x="92" y="339"/>
                    <a:pt x="92" y="339"/>
                  </a:cubicBezTo>
                  <a:cubicBezTo>
                    <a:pt x="94" y="339"/>
                    <a:pt x="95" y="339"/>
                    <a:pt x="97" y="338"/>
                  </a:cubicBezTo>
                  <a:cubicBezTo>
                    <a:pt x="99" y="338"/>
                    <a:pt x="101" y="338"/>
                    <a:pt x="103" y="338"/>
                  </a:cubicBezTo>
                  <a:cubicBezTo>
                    <a:pt x="104" y="338"/>
                    <a:pt x="106" y="338"/>
                    <a:pt x="107" y="338"/>
                  </a:cubicBezTo>
                  <a:cubicBezTo>
                    <a:pt x="107" y="338"/>
                    <a:pt x="107" y="338"/>
                    <a:pt x="107" y="338"/>
                  </a:cubicBezTo>
                  <a:cubicBezTo>
                    <a:pt x="108" y="338"/>
                    <a:pt x="108" y="338"/>
                    <a:pt x="109" y="338"/>
                  </a:cubicBezTo>
                  <a:cubicBezTo>
                    <a:pt x="109" y="338"/>
                    <a:pt x="110" y="338"/>
                    <a:pt x="110" y="338"/>
                  </a:cubicBezTo>
                  <a:cubicBezTo>
                    <a:pt x="111" y="338"/>
                    <a:pt x="113" y="338"/>
                    <a:pt x="114" y="337"/>
                  </a:cubicBezTo>
                  <a:cubicBezTo>
                    <a:pt x="114" y="338"/>
                    <a:pt x="114" y="340"/>
                    <a:pt x="115" y="341"/>
                  </a:cubicBezTo>
                  <a:cubicBezTo>
                    <a:pt x="117" y="343"/>
                    <a:pt x="119" y="345"/>
                    <a:pt x="121" y="347"/>
                  </a:cubicBezTo>
                  <a:cubicBezTo>
                    <a:pt x="122" y="348"/>
                    <a:pt x="122" y="348"/>
                    <a:pt x="122" y="348"/>
                  </a:cubicBezTo>
                  <a:cubicBezTo>
                    <a:pt x="123" y="349"/>
                    <a:pt x="124" y="350"/>
                    <a:pt x="125" y="350"/>
                  </a:cubicBezTo>
                  <a:cubicBezTo>
                    <a:pt x="126" y="350"/>
                    <a:pt x="128" y="350"/>
                    <a:pt x="129" y="350"/>
                  </a:cubicBezTo>
                  <a:cubicBezTo>
                    <a:pt x="130" y="350"/>
                    <a:pt x="130" y="350"/>
                    <a:pt x="131" y="350"/>
                  </a:cubicBezTo>
                  <a:cubicBezTo>
                    <a:pt x="131" y="350"/>
                    <a:pt x="132" y="350"/>
                    <a:pt x="132" y="350"/>
                  </a:cubicBezTo>
                  <a:cubicBezTo>
                    <a:pt x="133" y="350"/>
                    <a:pt x="134" y="350"/>
                    <a:pt x="134" y="350"/>
                  </a:cubicBezTo>
                  <a:cubicBezTo>
                    <a:pt x="135" y="350"/>
                    <a:pt x="135" y="350"/>
                    <a:pt x="135" y="350"/>
                  </a:cubicBezTo>
                  <a:cubicBezTo>
                    <a:pt x="136" y="350"/>
                    <a:pt x="136" y="350"/>
                    <a:pt x="136" y="350"/>
                  </a:cubicBezTo>
                  <a:cubicBezTo>
                    <a:pt x="137" y="350"/>
                    <a:pt x="138" y="351"/>
                    <a:pt x="140" y="351"/>
                  </a:cubicBezTo>
                  <a:cubicBezTo>
                    <a:pt x="140" y="351"/>
                    <a:pt x="140" y="351"/>
                    <a:pt x="141" y="351"/>
                  </a:cubicBezTo>
                  <a:cubicBezTo>
                    <a:pt x="142" y="350"/>
                    <a:pt x="143" y="350"/>
                    <a:pt x="144" y="350"/>
                  </a:cubicBezTo>
                  <a:cubicBezTo>
                    <a:pt x="146" y="350"/>
                    <a:pt x="148" y="350"/>
                    <a:pt x="149" y="350"/>
                  </a:cubicBezTo>
                  <a:cubicBezTo>
                    <a:pt x="151" y="350"/>
                    <a:pt x="153" y="350"/>
                    <a:pt x="154" y="351"/>
                  </a:cubicBezTo>
                  <a:cubicBezTo>
                    <a:pt x="154" y="352"/>
                    <a:pt x="154" y="352"/>
                    <a:pt x="154" y="352"/>
                  </a:cubicBezTo>
                  <a:cubicBezTo>
                    <a:pt x="154" y="352"/>
                    <a:pt x="153" y="354"/>
                    <a:pt x="151" y="354"/>
                  </a:cubicBezTo>
                  <a:cubicBezTo>
                    <a:pt x="150" y="355"/>
                    <a:pt x="148" y="355"/>
                    <a:pt x="147" y="355"/>
                  </a:cubicBezTo>
                  <a:cubicBezTo>
                    <a:pt x="145" y="355"/>
                    <a:pt x="144" y="355"/>
                    <a:pt x="142" y="355"/>
                  </a:cubicBezTo>
                  <a:cubicBezTo>
                    <a:pt x="141" y="354"/>
                    <a:pt x="139" y="354"/>
                    <a:pt x="137" y="354"/>
                  </a:cubicBezTo>
                  <a:cubicBezTo>
                    <a:pt x="136" y="354"/>
                    <a:pt x="135" y="354"/>
                    <a:pt x="133" y="355"/>
                  </a:cubicBezTo>
                  <a:cubicBezTo>
                    <a:pt x="128" y="356"/>
                    <a:pt x="126" y="359"/>
                    <a:pt x="125" y="361"/>
                  </a:cubicBezTo>
                  <a:cubicBezTo>
                    <a:pt x="125" y="364"/>
                    <a:pt x="124" y="371"/>
                    <a:pt x="131" y="374"/>
                  </a:cubicBezTo>
                  <a:cubicBezTo>
                    <a:pt x="131" y="374"/>
                    <a:pt x="131" y="374"/>
                    <a:pt x="132" y="375"/>
                  </a:cubicBezTo>
                  <a:cubicBezTo>
                    <a:pt x="132" y="375"/>
                    <a:pt x="134" y="376"/>
                    <a:pt x="136" y="377"/>
                  </a:cubicBezTo>
                  <a:cubicBezTo>
                    <a:pt x="136" y="377"/>
                    <a:pt x="136" y="377"/>
                    <a:pt x="136" y="377"/>
                  </a:cubicBezTo>
                  <a:cubicBezTo>
                    <a:pt x="139" y="377"/>
                    <a:pt x="142" y="375"/>
                    <a:pt x="144" y="374"/>
                  </a:cubicBezTo>
                  <a:cubicBezTo>
                    <a:pt x="145" y="373"/>
                    <a:pt x="145" y="373"/>
                    <a:pt x="145" y="373"/>
                  </a:cubicBezTo>
                  <a:cubicBezTo>
                    <a:pt x="148" y="372"/>
                    <a:pt x="151" y="371"/>
                    <a:pt x="154" y="371"/>
                  </a:cubicBezTo>
                  <a:cubicBezTo>
                    <a:pt x="155" y="371"/>
                    <a:pt x="156" y="371"/>
                    <a:pt x="157" y="371"/>
                  </a:cubicBezTo>
                  <a:cubicBezTo>
                    <a:pt x="158" y="371"/>
                    <a:pt x="158" y="371"/>
                    <a:pt x="158" y="371"/>
                  </a:cubicBezTo>
                  <a:cubicBezTo>
                    <a:pt x="161" y="371"/>
                    <a:pt x="163" y="371"/>
                    <a:pt x="164" y="370"/>
                  </a:cubicBezTo>
                  <a:cubicBezTo>
                    <a:pt x="166" y="368"/>
                    <a:pt x="166" y="367"/>
                    <a:pt x="166" y="366"/>
                  </a:cubicBezTo>
                  <a:cubicBezTo>
                    <a:pt x="166" y="365"/>
                    <a:pt x="167" y="365"/>
                    <a:pt x="167" y="365"/>
                  </a:cubicBezTo>
                  <a:cubicBezTo>
                    <a:pt x="167" y="363"/>
                    <a:pt x="169" y="361"/>
                    <a:pt x="170" y="361"/>
                  </a:cubicBezTo>
                  <a:cubicBezTo>
                    <a:pt x="170" y="361"/>
                    <a:pt x="171" y="361"/>
                    <a:pt x="171" y="361"/>
                  </a:cubicBezTo>
                  <a:cubicBezTo>
                    <a:pt x="171" y="361"/>
                    <a:pt x="171" y="361"/>
                    <a:pt x="171" y="361"/>
                  </a:cubicBezTo>
                  <a:cubicBezTo>
                    <a:pt x="172" y="361"/>
                    <a:pt x="172" y="361"/>
                    <a:pt x="173" y="361"/>
                  </a:cubicBezTo>
                  <a:cubicBezTo>
                    <a:pt x="175" y="360"/>
                    <a:pt x="176" y="359"/>
                    <a:pt x="177" y="359"/>
                  </a:cubicBezTo>
                  <a:cubicBezTo>
                    <a:pt x="177" y="359"/>
                    <a:pt x="178" y="357"/>
                    <a:pt x="179" y="357"/>
                  </a:cubicBezTo>
                  <a:cubicBezTo>
                    <a:pt x="179" y="357"/>
                    <a:pt x="180" y="356"/>
                    <a:pt x="180" y="356"/>
                  </a:cubicBezTo>
                  <a:cubicBezTo>
                    <a:pt x="180" y="356"/>
                    <a:pt x="180" y="356"/>
                    <a:pt x="180" y="356"/>
                  </a:cubicBezTo>
                  <a:cubicBezTo>
                    <a:pt x="182" y="358"/>
                    <a:pt x="182" y="359"/>
                    <a:pt x="183" y="361"/>
                  </a:cubicBezTo>
                  <a:cubicBezTo>
                    <a:pt x="184" y="362"/>
                    <a:pt x="185" y="363"/>
                    <a:pt x="185" y="364"/>
                  </a:cubicBezTo>
                  <a:cubicBezTo>
                    <a:pt x="186" y="365"/>
                    <a:pt x="187" y="365"/>
                    <a:pt x="187" y="366"/>
                  </a:cubicBezTo>
                  <a:cubicBezTo>
                    <a:pt x="187" y="366"/>
                    <a:pt x="187" y="367"/>
                    <a:pt x="188" y="367"/>
                  </a:cubicBezTo>
                  <a:cubicBezTo>
                    <a:pt x="188" y="369"/>
                    <a:pt x="189" y="370"/>
                    <a:pt x="190" y="372"/>
                  </a:cubicBezTo>
                  <a:cubicBezTo>
                    <a:pt x="192" y="373"/>
                    <a:pt x="193" y="375"/>
                    <a:pt x="193" y="376"/>
                  </a:cubicBezTo>
                  <a:cubicBezTo>
                    <a:pt x="194" y="377"/>
                    <a:pt x="194" y="378"/>
                    <a:pt x="194" y="379"/>
                  </a:cubicBezTo>
                  <a:cubicBezTo>
                    <a:pt x="194" y="380"/>
                    <a:pt x="194" y="381"/>
                    <a:pt x="195" y="382"/>
                  </a:cubicBezTo>
                  <a:cubicBezTo>
                    <a:pt x="196" y="390"/>
                    <a:pt x="202" y="390"/>
                    <a:pt x="207" y="391"/>
                  </a:cubicBezTo>
                  <a:cubicBezTo>
                    <a:pt x="208" y="391"/>
                    <a:pt x="210" y="392"/>
                    <a:pt x="211" y="393"/>
                  </a:cubicBezTo>
                  <a:cubicBezTo>
                    <a:pt x="212" y="394"/>
                    <a:pt x="213" y="395"/>
                    <a:pt x="213" y="396"/>
                  </a:cubicBezTo>
                  <a:cubicBezTo>
                    <a:pt x="214" y="398"/>
                    <a:pt x="215" y="399"/>
                    <a:pt x="216" y="400"/>
                  </a:cubicBezTo>
                  <a:cubicBezTo>
                    <a:pt x="217" y="401"/>
                    <a:pt x="217" y="401"/>
                    <a:pt x="217" y="401"/>
                  </a:cubicBezTo>
                  <a:cubicBezTo>
                    <a:pt x="217" y="402"/>
                    <a:pt x="218" y="403"/>
                    <a:pt x="220" y="404"/>
                  </a:cubicBezTo>
                  <a:cubicBezTo>
                    <a:pt x="221" y="404"/>
                    <a:pt x="222" y="404"/>
                    <a:pt x="223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4" y="404"/>
                    <a:pt x="224" y="404"/>
                    <a:pt x="224" y="404"/>
                  </a:cubicBezTo>
                  <a:cubicBezTo>
                    <a:pt x="225" y="404"/>
                    <a:pt x="225" y="404"/>
                    <a:pt x="226" y="405"/>
                  </a:cubicBezTo>
                  <a:cubicBezTo>
                    <a:pt x="227" y="405"/>
                    <a:pt x="227" y="405"/>
                    <a:pt x="228" y="406"/>
                  </a:cubicBezTo>
                  <a:cubicBezTo>
                    <a:pt x="230" y="406"/>
                    <a:pt x="232" y="406"/>
                    <a:pt x="234" y="406"/>
                  </a:cubicBezTo>
                  <a:cubicBezTo>
                    <a:pt x="235" y="406"/>
                    <a:pt x="237" y="406"/>
                    <a:pt x="238" y="406"/>
                  </a:cubicBezTo>
                  <a:cubicBezTo>
                    <a:pt x="239" y="406"/>
                    <a:pt x="241" y="406"/>
                    <a:pt x="242" y="406"/>
                  </a:cubicBezTo>
                  <a:cubicBezTo>
                    <a:pt x="242" y="406"/>
                    <a:pt x="243" y="406"/>
                    <a:pt x="244" y="406"/>
                  </a:cubicBezTo>
                  <a:cubicBezTo>
                    <a:pt x="244" y="406"/>
                    <a:pt x="245" y="406"/>
                    <a:pt x="245" y="406"/>
                  </a:cubicBezTo>
                  <a:cubicBezTo>
                    <a:pt x="247" y="406"/>
                    <a:pt x="248" y="406"/>
                    <a:pt x="249" y="406"/>
                  </a:cubicBezTo>
                  <a:cubicBezTo>
                    <a:pt x="251" y="406"/>
                    <a:pt x="254" y="406"/>
                    <a:pt x="256" y="404"/>
                  </a:cubicBezTo>
                  <a:cubicBezTo>
                    <a:pt x="257" y="404"/>
                    <a:pt x="258" y="403"/>
                    <a:pt x="259" y="403"/>
                  </a:cubicBezTo>
                  <a:cubicBezTo>
                    <a:pt x="259" y="403"/>
                    <a:pt x="260" y="403"/>
                    <a:pt x="261" y="403"/>
                  </a:cubicBezTo>
                  <a:cubicBezTo>
                    <a:pt x="261" y="403"/>
                    <a:pt x="262" y="403"/>
                    <a:pt x="262" y="403"/>
                  </a:cubicBezTo>
                  <a:cubicBezTo>
                    <a:pt x="263" y="403"/>
                    <a:pt x="263" y="403"/>
                    <a:pt x="263" y="403"/>
                  </a:cubicBezTo>
                  <a:cubicBezTo>
                    <a:pt x="264" y="403"/>
                    <a:pt x="264" y="404"/>
                    <a:pt x="265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66" y="404"/>
                    <a:pt x="266" y="404"/>
                    <a:pt x="266" y="404"/>
                  </a:cubicBezTo>
                  <a:cubicBezTo>
                    <a:pt x="270" y="403"/>
                    <a:pt x="272" y="398"/>
                    <a:pt x="271" y="395"/>
                  </a:cubicBezTo>
                  <a:cubicBezTo>
                    <a:pt x="271" y="394"/>
                    <a:pt x="271" y="393"/>
                    <a:pt x="271" y="393"/>
                  </a:cubicBezTo>
                  <a:cubicBezTo>
                    <a:pt x="270" y="392"/>
                    <a:pt x="270" y="391"/>
                    <a:pt x="270" y="391"/>
                  </a:cubicBezTo>
                  <a:cubicBezTo>
                    <a:pt x="270" y="391"/>
                    <a:pt x="271" y="390"/>
                    <a:pt x="271" y="390"/>
                  </a:cubicBezTo>
                  <a:cubicBezTo>
                    <a:pt x="271" y="389"/>
                    <a:pt x="272" y="389"/>
                    <a:pt x="272" y="388"/>
                  </a:cubicBezTo>
                  <a:cubicBezTo>
                    <a:pt x="272" y="387"/>
                    <a:pt x="273" y="386"/>
                    <a:pt x="273" y="386"/>
                  </a:cubicBezTo>
                  <a:cubicBezTo>
                    <a:pt x="273" y="385"/>
                    <a:pt x="273" y="385"/>
                    <a:pt x="273" y="385"/>
                  </a:cubicBezTo>
                  <a:cubicBezTo>
                    <a:pt x="274" y="383"/>
                    <a:pt x="275" y="382"/>
                    <a:pt x="277" y="381"/>
                  </a:cubicBezTo>
                  <a:cubicBezTo>
                    <a:pt x="278" y="380"/>
                    <a:pt x="280" y="379"/>
                    <a:pt x="281" y="378"/>
                  </a:cubicBezTo>
                  <a:cubicBezTo>
                    <a:pt x="284" y="375"/>
                    <a:pt x="287" y="373"/>
                    <a:pt x="291" y="371"/>
                  </a:cubicBezTo>
                  <a:cubicBezTo>
                    <a:pt x="291" y="372"/>
                    <a:pt x="291" y="372"/>
                    <a:pt x="292" y="372"/>
                  </a:cubicBezTo>
                  <a:cubicBezTo>
                    <a:pt x="292" y="372"/>
                    <a:pt x="293" y="373"/>
                    <a:pt x="295" y="373"/>
                  </a:cubicBezTo>
                  <a:cubicBezTo>
                    <a:pt x="295" y="373"/>
                    <a:pt x="296" y="373"/>
                    <a:pt x="297" y="373"/>
                  </a:cubicBezTo>
                  <a:cubicBezTo>
                    <a:pt x="297" y="373"/>
                    <a:pt x="298" y="373"/>
                    <a:pt x="298" y="373"/>
                  </a:cubicBezTo>
                  <a:cubicBezTo>
                    <a:pt x="299" y="373"/>
                    <a:pt x="299" y="373"/>
                    <a:pt x="299" y="373"/>
                  </a:cubicBezTo>
                  <a:cubicBezTo>
                    <a:pt x="302" y="373"/>
                    <a:pt x="305" y="372"/>
                    <a:pt x="307" y="371"/>
                  </a:cubicBezTo>
                  <a:cubicBezTo>
                    <a:pt x="308" y="370"/>
                    <a:pt x="309" y="370"/>
                    <a:pt x="311" y="370"/>
                  </a:cubicBezTo>
                  <a:cubicBezTo>
                    <a:pt x="314" y="369"/>
                    <a:pt x="316" y="368"/>
                    <a:pt x="319" y="365"/>
                  </a:cubicBezTo>
                  <a:cubicBezTo>
                    <a:pt x="323" y="363"/>
                    <a:pt x="325" y="360"/>
                    <a:pt x="327" y="358"/>
                  </a:cubicBezTo>
                  <a:cubicBezTo>
                    <a:pt x="328" y="357"/>
                    <a:pt x="328" y="357"/>
                    <a:pt x="328" y="357"/>
                  </a:cubicBezTo>
                  <a:lnTo>
                    <a:pt x="328" y="356"/>
                  </a:lnTo>
                  <a:close/>
                  <a:moveTo>
                    <a:pt x="120" y="334"/>
                  </a:moveTo>
                  <a:cubicBezTo>
                    <a:pt x="120" y="334"/>
                    <a:pt x="119" y="334"/>
                    <a:pt x="119" y="334"/>
                  </a:cubicBezTo>
                  <a:cubicBezTo>
                    <a:pt x="119" y="334"/>
                    <a:pt x="118" y="335"/>
                    <a:pt x="118" y="335"/>
                  </a:cubicBezTo>
                  <a:cubicBezTo>
                    <a:pt x="118" y="335"/>
                    <a:pt x="118" y="335"/>
                    <a:pt x="118" y="335"/>
                  </a:cubicBezTo>
                  <a:cubicBezTo>
                    <a:pt x="119" y="334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2"/>
                    <a:pt x="119" y="332"/>
                    <a:pt x="119" y="332"/>
                  </a:cubicBezTo>
                  <a:cubicBezTo>
                    <a:pt x="119" y="333"/>
                    <a:pt x="120" y="334"/>
                    <a:pt x="120" y="334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-945897" y="2509119"/>
              <a:ext cx="593684" cy="435682"/>
            </a:xfrm>
            <a:custGeom>
              <a:avLst/>
              <a:gdLst>
                <a:gd name="T0" fmla="*/ 291 w 312"/>
                <a:gd name="T1" fmla="*/ 113 h 244"/>
                <a:gd name="T2" fmla="*/ 261 w 312"/>
                <a:gd name="T3" fmla="*/ 127 h 244"/>
                <a:gd name="T4" fmla="*/ 265 w 312"/>
                <a:gd name="T5" fmla="*/ 116 h 244"/>
                <a:gd name="T6" fmla="*/ 286 w 312"/>
                <a:gd name="T7" fmla="*/ 85 h 244"/>
                <a:gd name="T8" fmla="*/ 272 w 312"/>
                <a:gd name="T9" fmla="*/ 77 h 244"/>
                <a:gd name="T10" fmla="*/ 267 w 312"/>
                <a:gd name="T11" fmla="*/ 69 h 244"/>
                <a:gd name="T12" fmla="*/ 251 w 312"/>
                <a:gd name="T13" fmla="*/ 43 h 244"/>
                <a:gd name="T14" fmla="*/ 246 w 312"/>
                <a:gd name="T15" fmla="*/ 35 h 244"/>
                <a:gd name="T16" fmla="*/ 232 w 312"/>
                <a:gd name="T17" fmla="*/ 6 h 244"/>
                <a:gd name="T18" fmla="*/ 216 w 312"/>
                <a:gd name="T19" fmla="*/ 4 h 244"/>
                <a:gd name="T20" fmla="*/ 176 w 312"/>
                <a:gd name="T21" fmla="*/ 6 h 244"/>
                <a:gd name="T22" fmla="*/ 154 w 312"/>
                <a:gd name="T23" fmla="*/ 13 h 244"/>
                <a:gd name="T24" fmla="*/ 138 w 312"/>
                <a:gd name="T25" fmla="*/ 21 h 244"/>
                <a:gd name="T26" fmla="*/ 110 w 312"/>
                <a:gd name="T27" fmla="*/ 34 h 244"/>
                <a:gd name="T28" fmla="*/ 86 w 312"/>
                <a:gd name="T29" fmla="*/ 57 h 244"/>
                <a:gd name="T30" fmla="*/ 76 w 312"/>
                <a:gd name="T31" fmla="*/ 81 h 244"/>
                <a:gd name="T32" fmla="*/ 65 w 312"/>
                <a:gd name="T33" fmla="*/ 95 h 244"/>
                <a:gd name="T34" fmla="*/ 49 w 312"/>
                <a:gd name="T35" fmla="*/ 102 h 244"/>
                <a:gd name="T36" fmla="*/ 36 w 312"/>
                <a:gd name="T37" fmla="*/ 98 h 244"/>
                <a:gd name="T38" fmla="*/ 43 w 312"/>
                <a:gd name="T39" fmla="*/ 116 h 244"/>
                <a:gd name="T40" fmla="*/ 45 w 312"/>
                <a:gd name="T41" fmla="*/ 119 h 244"/>
                <a:gd name="T42" fmla="*/ 53 w 312"/>
                <a:gd name="T43" fmla="*/ 120 h 244"/>
                <a:gd name="T44" fmla="*/ 40 w 312"/>
                <a:gd name="T45" fmla="*/ 130 h 244"/>
                <a:gd name="T46" fmla="*/ 22 w 312"/>
                <a:gd name="T47" fmla="*/ 132 h 244"/>
                <a:gd name="T48" fmla="*/ 7 w 312"/>
                <a:gd name="T49" fmla="*/ 144 h 244"/>
                <a:gd name="T50" fmla="*/ 11 w 312"/>
                <a:gd name="T51" fmla="*/ 166 h 244"/>
                <a:gd name="T52" fmla="*/ 26 w 312"/>
                <a:gd name="T53" fmla="*/ 182 h 244"/>
                <a:gd name="T54" fmla="*/ 40 w 312"/>
                <a:gd name="T55" fmla="*/ 201 h 244"/>
                <a:gd name="T56" fmla="*/ 57 w 312"/>
                <a:gd name="T57" fmla="*/ 209 h 244"/>
                <a:gd name="T58" fmla="*/ 77 w 312"/>
                <a:gd name="T59" fmla="*/ 216 h 244"/>
                <a:gd name="T60" fmla="*/ 91 w 312"/>
                <a:gd name="T61" fmla="*/ 220 h 244"/>
                <a:gd name="T62" fmla="*/ 110 w 312"/>
                <a:gd name="T63" fmla="*/ 201 h 244"/>
                <a:gd name="T64" fmla="*/ 109 w 312"/>
                <a:gd name="T65" fmla="*/ 182 h 244"/>
                <a:gd name="T66" fmla="*/ 126 w 312"/>
                <a:gd name="T67" fmla="*/ 166 h 244"/>
                <a:gd name="T68" fmla="*/ 147 w 312"/>
                <a:gd name="T69" fmla="*/ 188 h 244"/>
                <a:gd name="T70" fmla="*/ 167 w 312"/>
                <a:gd name="T71" fmla="*/ 207 h 244"/>
                <a:gd name="T72" fmla="*/ 176 w 312"/>
                <a:gd name="T73" fmla="*/ 238 h 244"/>
                <a:gd name="T74" fmla="*/ 206 w 312"/>
                <a:gd name="T75" fmla="*/ 225 h 244"/>
                <a:gd name="T76" fmla="*/ 230 w 312"/>
                <a:gd name="T77" fmla="*/ 237 h 244"/>
                <a:gd name="T78" fmla="*/ 250 w 312"/>
                <a:gd name="T79" fmla="*/ 237 h 244"/>
                <a:gd name="T80" fmla="*/ 276 w 312"/>
                <a:gd name="T81" fmla="*/ 204 h 244"/>
                <a:gd name="T82" fmla="*/ 304 w 312"/>
                <a:gd name="T83" fmla="*/ 183 h 244"/>
                <a:gd name="T84" fmla="*/ 311 w 312"/>
                <a:gd name="T85" fmla="*/ 162 h 244"/>
                <a:gd name="T86" fmla="*/ 294 w 312"/>
                <a:gd name="T87" fmla="*/ 173 h 244"/>
                <a:gd name="T88" fmla="*/ 288 w 312"/>
                <a:gd name="T89" fmla="*/ 171 h 244"/>
                <a:gd name="T90" fmla="*/ 285 w 312"/>
                <a:gd name="T91" fmla="*/ 145 h 244"/>
                <a:gd name="T92" fmla="*/ 297 w 312"/>
                <a:gd name="T93" fmla="*/ 160 h 244"/>
                <a:gd name="T94" fmla="*/ 187 w 312"/>
                <a:gd name="T95" fmla="*/ 131 h 244"/>
                <a:gd name="T96" fmla="*/ 191 w 312"/>
                <a:gd name="T97" fmla="*/ 104 h 244"/>
                <a:gd name="T98" fmla="*/ 204 w 312"/>
                <a:gd name="T99" fmla="*/ 113 h 244"/>
                <a:gd name="T100" fmla="*/ 215 w 312"/>
                <a:gd name="T101" fmla="*/ 113 h 244"/>
                <a:gd name="T102" fmla="*/ 214 w 312"/>
                <a:gd name="T103" fmla="*/ 131 h 244"/>
                <a:gd name="T104" fmla="*/ 206 w 312"/>
                <a:gd name="T105" fmla="*/ 138 h 244"/>
                <a:gd name="T106" fmla="*/ 198 w 312"/>
                <a:gd name="T107" fmla="*/ 145 h 244"/>
                <a:gd name="T108" fmla="*/ 184 w 312"/>
                <a:gd name="T109" fmla="*/ 14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2" h="244">
                  <a:moveTo>
                    <a:pt x="307" y="144"/>
                  </a:moveTo>
                  <a:cubicBezTo>
                    <a:pt x="306" y="142"/>
                    <a:pt x="306" y="142"/>
                    <a:pt x="306" y="142"/>
                  </a:cubicBezTo>
                  <a:cubicBezTo>
                    <a:pt x="305" y="140"/>
                    <a:pt x="305" y="136"/>
                    <a:pt x="304" y="132"/>
                  </a:cubicBezTo>
                  <a:cubicBezTo>
                    <a:pt x="304" y="124"/>
                    <a:pt x="303" y="114"/>
                    <a:pt x="291" y="113"/>
                  </a:cubicBezTo>
                  <a:cubicBezTo>
                    <a:pt x="291" y="113"/>
                    <a:pt x="291" y="113"/>
                    <a:pt x="291" y="113"/>
                  </a:cubicBezTo>
                  <a:cubicBezTo>
                    <a:pt x="287" y="113"/>
                    <a:pt x="283" y="114"/>
                    <a:pt x="280" y="115"/>
                  </a:cubicBezTo>
                  <a:cubicBezTo>
                    <a:pt x="278" y="115"/>
                    <a:pt x="276" y="115"/>
                    <a:pt x="274" y="115"/>
                  </a:cubicBezTo>
                  <a:cubicBezTo>
                    <a:pt x="266" y="116"/>
                    <a:pt x="264" y="122"/>
                    <a:pt x="261" y="127"/>
                  </a:cubicBezTo>
                  <a:cubicBezTo>
                    <a:pt x="260" y="129"/>
                    <a:pt x="260" y="130"/>
                    <a:pt x="259" y="131"/>
                  </a:cubicBezTo>
                  <a:cubicBezTo>
                    <a:pt x="259" y="131"/>
                    <a:pt x="259" y="130"/>
                    <a:pt x="258" y="129"/>
                  </a:cubicBezTo>
                  <a:cubicBezTo>
                    <a:pt x="257" y="127"/>
                    <a:pt x="257" y="123"/>
                    <a:pt x="263" y="118"/>
                  </a:cubicBezTo>
                  <a:cubicBezTo>
                    <a:pt x="264" y="117"/>
                    <a:pt x="264" y="117"/>
                    <a:pt x="265" y="116"/>
                  </a:cubicBezTo>
                  <a:cubicBezTo>
                    <a:pt x="267" y="114"/>
                    <a:pt x="268" y="113"/>
                    <a:pt x="271" y="112"/>
                  </a:cubicBezTo>
                  <a:cubicBezTo>
                    <a:pt x="271" y="111"/>
                    <a:pt x="272" y="111"/>
                    <a:pt x="273" y="111"/>
                  </a:cubicBezTo>
                  <a:cubicBezTo>
                    <a:pt x="277" y="109"/>
                    <a:pt x="280" y="108"/>
                    <a:pt x="283" y="105"/>
                  </a:cubicBezTo>
                  <a:cubicBezTo>
                    <a:pt x="287" y="100"/>
                    <a:pt x="288" y="90"/>
                    <a:pt x="286" y="85"/>
                  </a:cubicBezTo>
                  <a:cubicBezTo>
                    <a:pt x="284" y="82"/>
                    <a:pt x="281" y="80"/>
                    <a:pt x="279" y="79"/>
                  </a:cubicBezTo>
                  <a:cubicBezTo>
                    <a:pt x="279" y="79"/>
                    <a:pt x="279" y="79"/>
                    <a:pt x="278" y="79"/>
                  </a:cubicBezTo>
                  <a:cubicBezTo>
                    <a:pt x="277" y="78"/>
                    <a:pt x="275" y="77"/>
                    <a:pt x="273" y="77"/>
                  </a:cubicBezTo>
                  <a:cubicBezTo>
                    <a:pt x="273" y="77"/>
                    <a:pt x="273" y="77"/>
                    <a:pt x="272" y="77"/>
                  </a:cubicBezTo>
                  <a:cubicBezTo>
                    <a:pt x="272" y="77"/>
                    <a:pt x="272" y="77"/>
                    <a:pt x="272" y="77"/>
                  </a:cubicBezTo>
                  <a:cubicBezTo>
                    <a:pt x="272" y="77"/>
                    <a:pt x="272" y="76"/>
                    <a:pt x="271" y="75"/>
                  </a:cubicBezTo>
                  <a:cubicBezTo>
                    <a:pt x="271" y="73"/>
                    <a:pt x="270" y="72"/>
                    <a:pt x="269" y="71"/>
                  </a:cubicBezTo>
                  <a:cubicBezTo>
                    <a:pt x="268" y="70"/>
                    <a:pt x="268" y="69"/>
                    <a:pt x="267" y="69"/>
                  </a:cubicBezTo>
                  <a:cubicBezTo>
                    <a:pt x="267" y="68"/>
                    <a:pt x="267" y="68"/>
                    <a:pt x="267" y="68"/>
                  </a:cubicBezTo>
                  <a:cubicBezTo>
                    <a:pt x="265" y="65"/>
                    <a:pt x="264" y="62"/>
                    <a:pt x="261" y="60"/>
                  </a:cubicBezTo>
                  <a:cubicBezTo>
                    <a:pt x="256" y="54"/>
                    <a:pt x="255" y="51"/>
                    <a:pt x="254" y="42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3"/>
                    <a:pt x="251" y="43"/>
                    <a:pt x="251" y="43"/>
                  </a:cubicBezTo>
                  <a:cubicBezTo>
                    <a:pt x="251" y="40"/>
                    <a:pt x="251" y="40"/>
                    <a:pt x="251" y="40"/>
                  </a:cubicBezTo>
                  <a:cubicBezTo>
                    <a:pt x="251" y="40"/>
                    <a:pt x="247" y="39"/>
                    <a:pt x="247" y="39"/>
                  </a:cubicBezTo>
                  <a:cubicBezTo>
                    <a:pt x="246" y="38"/>
                    <a:pt x="246" y="37"/>
                    <a:pt x="246" y="35"/>
                  </a:cubicBezTo>
                  <a:cubicBezTo>
                    <a:pt x="246" y="33"/>
                    <a:pt x="246" y="31"/>
                    <a:pt x="247" y="29"/>
                  </a:cubicBezTo>
                  <a:cubicBezTo>
                    <a:pt x="247" y="25"/>
                    <a:pt x="248" y="20"/>
                    <a:pt x="246" y="15"/>
                  </a:cubicBezTo>
                  <a:cubicBezTo>
                    <a:pt x="244" y="10"/>
                    <a:pt x="241" y="7"/>
                    <a:pt x="235" y="6"/>
                  </a:cubicBezTo>
                  <a:cubicBezTo>
                    <a:pt x="234" y="6"/>
                    <a:pt x="233" y="6"/>
                    <a:pt x="232" y="6"/>
                  </a:cubicBezTo>
                  <a:cubicBezTo>
                    <a:pt x="231" y="6"/>
                    <a:pt x="229" y="6"/>
                    <a:pt x="228" y="6"/>
                  </a:cubicBezTo>
                  <a:cubicBezTo>
                    <a:pt x="227" y="6"/>
                    <a:pt x="226" y="7"/>
                    <a:pt x="225" y="7"/>
                  </a:cubicBezTo>
                  <a:cubicBezTo>
                    <a:pt x="223" y="7"/>
                    <a:pt x="223" y="6"/>
                    <a:pt x="222" y="6"/>
                  </a:cubicBezTo>
                  <a:cubicBezTo>
                    <a:pt x="220" y="6"/>
                    <a:pt x="218" y="5"/>
                    <a:pt x="216" y="4"/>
                  </a:cubicBezTo>
                  <a:cubicBezTo>
                    <a:pt x="214" y="3"/>
                    <a:pt x="212" y="2"/>
                    <a:pt x="210" y="1"/>
                  </a:cubicBezTo>
                  <a:cubicBezTo>
                    <a:pt x="207" y="0"/>
                    <a:pt x="203" y="0"/>
                    <a:pt x="201" y="0"/>
                  </a:cubicBezTo>
                  <a:cubicBezTo>
                    <a:pt x="200" y="0"/>
                    <a:pt x="196" y="0"/>
                    <a:pt x="195" y="0"/>
                  </a:cubicBezTo>
                  <a:cubicBezTo>
                    <a:pt x="188" y="0"/>
                    <a:pt x="182" y="1"/>
                    <a:pt x="176" y="6"/>
                  </a:cubicBezTo>
                  <a:cubicBezTo>
                    <a:pt x="175" y="7"/>
                    <a:pt x="174" y="7"/>
                    <a:pt x="173" y="8"/>
                  </a:cubicBezTo>
                  <a:cubicBezTo>
                    <a:pt x="169" y="11"/>
                    <a:pt x="166" y="14"/>
                    <a:pt x="161" y="15"/>
                  </a:cubicBezTo>
                  <a:cubicBezTo>
                    <a:pt x="161" y="15"/>
                    <a:pt x="161" y="15"/>
                    <a:pt x="161" y="15"/>
                  </a:cubicBezTo>
                  <a:cubicBezTo>
                    <a:pt x="159" y="15"/>
                    <a:pt x="156" y="14"/>
                    <a:pt x="154" y="13"/>
                  </a:cubicBezTo>
                  <a:cubicBezTo>
                    <a:pt x="151" y="12"/>
                    <a:pt x="149" y="12"/>
                    <a:pt x="146" y="12"/>
                  </a:cubicBezTo>
                  <a:cubicBezTo>
                    <a:pt x="145" y="12"/>
                    <a:pt x="144" y="12"/>
                    <a:pt x="144" y="12"/>
                  </a:cubicBezTo>
                  <a:cubicBezTo>
                    <a:pt x="139" y="13"/>
                    <a:pt x="138" y="17"/>
                    <a:pt x="138" y="19"/>
                  </a:cubicBezTo>
                  <a:cubicBezTo>
                    <a:pt x="138" y="20"/>
                    <a:pt x="138" y="20"/>
                    <a:pt x="138" y="21"/>
                  </a:cubicBezTo>
                  <a:cubicBezTo>
                    <a:pt x="136" y="28"/>
                    <a:pt x="135" y="34"/>
                    <a:pt x="128" y="36"/>
                  </a:cubicBezTo>
                  <a:cubicBezTo>
                    <a:pt x="127" y="37"/>
                    <a:pt x="123" y="37"/>
                    <a:pt x="120" y="37"/>
                  </a:cubicBezTo>
                  <a:cubicBezTo>
                    <a:pt x="114" y="37"/>
                    <a:pt x="112" y="36"/>
                    <a:pt x="111" y="35"/>
                  </a:cubicBezTo>
                  <a:cubicBezTo>
                    <a:pt x="110" y="34"/>
                    <a:pt x="110" y="34"/>
                    <a:pt x="110" y="34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3" y="35"/>
                    <a:pt x="93" y="37"/>
                    <a:pt x="90" y="44"/>
                  </a:cubicBezTo>
                  <a:cubicBezTo>
                    <a:pt x="90" y="46"/>
                    <a:pt x="89" y="48"/>
                    <a:pt x="89" y="49"/>
                  </a:cubicBezTo>
                  <a:cubicBezTo>
                    <a:pt x="88" y="52"/>
                    <a:pt x="88" y="54"/>
                    <a:pt x="86" y="57"/>
                  </a:cubicBezTo>
                  <a:cubicBezTo>
                    <a:pt x="84" y="61"/>
                    <a:pt x="84" y="64"/>
                    <a:pt x="83" y="68"/>
                  </a:cubicBezTo>
                  <a:cubicBezTo>
                    <a:pt x="83" y="69"/>
                    <a:pt x="83" y="70"/>
                    <a:pt x="83" y="70"/>
                  </a:cubicBezTo>
                  <a:cubicBezTo>
                    <a:pt x="83" y="74"/>
                    <a:pt x="81" y="76"/>
                    <a:pt x="79" y="78"/>
                  </a:cubicBezTo>
                  <a:cubicBezTo>
                    <a:pt x="78" y="79"/>
                    <a:pt x="77" y="80"/>
                    <a:pt x="76" y="81"/>
                  </a:cubicBezTo>
                  <a:cubicBezTo>
                    <a:pt x="74" y="83"/>
                    <a:pt x="74" y="86"/>
                    <a:pt x="74" y="88"/>
                  </a:cubicBezTo>
                  <a:cubicBezTo>
                    <a:pt x="73" y="91"/>
                    <a:pt x="73" y="93"/>
                    <a:pt x="72" y="94"/>
                  </a:cubicBezTo>
                  <a:cubicBezTo>
                    <a:pt x="71" y="95"/>
                    <a:pt x="70" y="96"/>
                    <a:pt x="68" y="96"/>
                  </a:cubicBezTo>
                  <a:cubicBezTo>
                    <a:pt x="67" y="96"/>
                    <a:pt x="66" y="96"/>
                    <a:pt x="65" y="95"/>
                  </a:cubicBezTo>
                  <a:cubicBezTo>
                    <a:pt x="64" y="95"/>
                    <a:pt x="62" y="95"/>
                    <a:pt x="61" y="95"/>
                  </a:cubicBezTo>
                  <a:cubicBezTo>
                    <a:pt x="61" y="95"/>
                    <a:pt x="60" y="95"/>
                    <a:pt x="59" y="95"/>
                  </a:cubicBezTo>
                  <a:cubicBezTo>
                    <a:pt x="57" y="96"/>
                    <a:pt x="56" y="97"/>
                    <a:pt x="54" y="99"/>
                  </a:cubicBezTo>
                  <a:cubicBezTo>
                    <a:pt x="53" y="100"/>
                    <a:pt x="51" y="102"/>
                    <a:pt x="49" y="102"/>
                  </a:cubicBezTo>
                  <a:cubicBezTo>
                    <a:pt x="49" y="102"/>
                    <a:pt x="49" y="102"/>
                    <a:pt x="49" y="102"/>
                  </a:cubicBezTo>
                  <a:cubicBezTo>
                    <a:pt x="47" y="101"/>
                    <a:pt x="46" y="101"/>
                    <a:pt x="44" y="100"/>
                  </a:cubicBezTo>
                  <a:cubicBezTo>
                    <a:pt x="43" y="99"/>
                    <a:pt x="41" y="98"/>
                    <a:pt x="39" y="98"/>
                  </a:cubicBezTo>
                  <a:cubicBezTo>
                    <a:pt x="38" y="98"/>
                    <a:pt x="37" y="98"/>
                    <a:pt x="36" y="98"/>
                  </a:cubicBezTo>
                  <a:cubicBezTo>
                    <a:pt x="33" y="100"/>
                    <a:pt x="31" y="103"/>
                    <a:pt x="31" y="105"/>
                  </a:cubicBezTo>
                  <a:cubicBezTo>
                    <a:pt x="30" y="108"/>
                    <a:pt x="31" y="110"/>
                    <a:pt x="32" y="111"/>
                  </a:cubicBezTo>
                  <a:cubicBezTo>
                    <a:pt x="33" y="113"/>
                    <a:pt x="36" y="113"/>
                    <a:pt x="38" y="114"/>
                  </a:cubicBezTo>
                  <a:cubicBezTo>
                    <a:pt x="40" y="114"/>
                    <a:pt x="42" y="114"/>
                    <a:pt x="43" y="116"/>
                  </a:cubicBezTo>
                  <a:cubicBezTo>
                    <a:pt x="43" y="116"/>
                    <a:pt x="43" y="116"/>
                    <a:pt x="44" y="117"/>
                  </a:cubicBezTo>
                  <a:cubicBezTo>
                    <a:pt x="44" y="117"/>
                    <a:pt x="44" y="118"/>
                    <a:pt x="44" y="11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5" y="119"/>
                    <a:pt x="45" y="119"/>
                    <a:pt x="45" y="119"/>
                  </a:cubicBezTo>
                  <a:cubicBezTo>
                    <a:pt x="46" y="120"/>
                    <a:pt x="47" y="120"/>
                    <a:pt x="47" y="120"/>
                  </a:cubicBezTo>
                  <a:cubicBezTo>
                    <a:pt x="48" y="120"/>
                    <a:pt x="49" y="120"/>
                    <a:pt x="50" y="120"/>
                  </a:cubicBezTo>
                  <a:cubicBezTo>
                    <a:pt x="50" y="120"/>
                    <a:pt x="51" y="120"/>
                    <a:pt x="52" y="120"/>
                  </a:cubicBezTo>
                  <a:cubicBezTo>
                    <a:pt x="53" y="120"/>
                    <a:pt x="53" y="120"/>
                    <a:pt x="53" y="120"/>
                  </a:cubicBezTo>
                  <a:cubicBezTo>
                    <a:pt x="53" y="120"/>
                    <a:pt x="53" y="120"/>
                    <a:pt x="53" y="121"/>
                  </a:cubicBezTo>
                  <a:cubicBezTo>
                    <a:pt x="52" y="123"/>
                    <a:pt x="49" y="124"/>
                    <a:pt x="46" y="126"/>
                  </a:cubicBezTo>
                  <a:cubicBezTo>
                    <a:pt x="46" y="126"/>
                    <a:pt x="45" y="126"/>
                    <a:pt x="44" y="127"/>
                  </a:cubicBezTo>
                  <a:cubicBezTo>
                    <a:pt x="43" y="128"/>
                    <a:pt x="41" y="129"/>
                    <a:pt x="40" y="130"/>
                  </a:cubicBezTo>
                  <a:cubicBezTo>
                    <a:pt x="39" y="131"/>
                    <a:pt x="37" y="133"/>
                    <a:pt x="35" y="134"/>
                  </a:cubicBezTo>
                  <a:cubicBezTo>
                    <a:pt x="34" y="134"/>
                    <a:pt x="33" y="135"/>
                    <a:pt x="31" y="135"/>
                  </a:cubicBezTo>
                  <a:cubicBezTo>
                    <a:pt x="30" y="135"/>
                    <a:pt x="28" y="134"/>
                    <a:pt x="26" y="133"/>
                  </a:cubicBezTo>
                  <a:cubicBezTo>
                    <a:pt x="25" y="133"/>
                    <a:pt x="24" y="132"/>
                    <a:pt x="22" y="132"/>
                  </a:cubicBezTo>
                  <a:cubicBezTo>
                    <a:pt x="22" y="132"/>
                    <a:pt x="21" y="132"/>
                    <a:pt x="21" y="132"/>
                  </a:cubicBezTo>
                  <a:cubicBezTo>
                    <a:pt x="18" y="132"/>
                    <a:pt x="17" y="134"/>
                    <a:pt x="15" y="137"/>
                  </a:cubicBezTo>
                  <a:cubicBezTo>
                    <a:pt x="15" y="137"/>
                    <a:pt x="15" y="138"/>
                    <a:pt x="14" y="139"/>
                  </a:cubicBezTo>
                  <a:cubicBezTo>
                    <a:pt x="13" y="141"/>
                    <a:pt x="10" y="142"/>
                    <a:pt x="7" y="144"/>
                  </a:cubicBezTo>
                  <a:cubicBezTo>
                    <a:pt x="4" y="146"/>
                    <a:pt x="1" y="147"/>
                    <a:pt x="0" y="150"/>
                  </a:cubicBezTo>
                  <a:cubicBezTo>
                    <a:pt x="0" y="152"/>
                    <a:pt x="1" y="154"/>
                    <a:pt x="2" y="156"/>
                  </a:cubicBezTo>
                  <a:cubicBezTo>
                    <a:pt x="3" y="156"/>
                    <a:pt x="3" y="156"/>
                    <a:pt x="3" y="156"/>
                  </a:cubicBezTo>
                  <a:cubicBezTo>
                    <a:pt x="5" y="159"/>
                    <a:pt x="8" y="163"/>
                    <a:pt x="11" y="166"/>
                  </a:cubicBezTo>
                  <a:cubicBezTo>
                    <a:pt x="12" y="167"/>
                    <a:pt x="14" y="168"/>
                    <a:pt x="15" y="168"/>
                  </a:cubicBezTo>
                  <a:cubicBezTo>
                    <a:pt x="18" y="169"/>
                    <a:pt x="20" y="170"/>
                    <a:pt x="20" y="173"/>
                  </a:cubicBezTo>
                  <a:cubicBezTo>
                    <a:pt x="21" y="175"/>
                    <a:pt x="21" y="175"/>
                    <a:pt x="21" y="175"/>
                  </a:cubicBezTo>
                  <a:cubicBezTo>
                    <a:pt x="21" y="178"/>
                    <a:pt x="22" y="180"/>
                    <a:pt x="26" y="182"/>
                  </a:cubicBezTo>
                  <a:cubicBezTo>
                    <a:pt x="30" y="184"/>
                    <a:pt x="31" y="185"/>
                    <a:pt x="32" y="190"/>
                  </a:cubicBezTo>
                  <a:cubicBezTo>
                    <a:pt x="32" y="191"/>
                    <a:pt x="32" y="192"/>
                    <a:pt x="32" y="193"/>
                  </a:cubicBezTo>
                  <a:cubicBezTo>
                    <a:pt x="32" y="196"/>
                    <a:pt x="32" y="199"/>
                    <a:pt x="36" y="200"/>
                  </a:cubicBezTo>
                  <a:cubicBezTo>
                    <a:pt x="37" y="201"/>
                    <a:pt x="39" y="201"/>
                    <a:pt x="40" y="201"/>
                  </a:cubicBezTo>
                  <a:cubicBezTo>
                    <a:pt x="41" y="201"/>
                    <a:pt x="42" y="201"/>
                    <a:pt x="43" y="201"/>
                  </a:cubicBezTo>
                  <a:cubicBezTo>
                    <a:pt x="44" y="201"/>
                    <a:pt x="45" y="201"/>
                    <a:pt x="46" y="201"/>
                  </a:cubicBezTo>
                  <a:cubicBezTo>
                    <a:pt x="48" y="201"/>
                    <a:pt x="49" y="201"/>
                    <a:pt x="50" y="201"/>
                  </a:cubicBezTo>
                  <a:cubicBezTo>
                    <a:pt x="53" y="202"/>
                    <a:pt x="55" y="205"/>
                    <a:pt x="57" y="209"/>
                  </a:cubicBezTo>
                  <a:cubicBezTo>
                    <a:pt x="58" y="209"/>
                    <a:pt x="58" y="210"/>
                    <a:pt x="59" y="211"/>
                  </a:cubicBezTo>
                  <a:cubicBezTo>
                    <a:pt x="62" y="215"/>
                    <a:pt x="67" y="217"/>
                    <a:pt x="71" y="217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4" y="217"/>
                    <a:pt x="76" y="216"/>
                    <a:pt x="77" y="216"/>
                  </a:cubicBezTo>
                  <a:cubicBezTo>
                    <a:pt x="78" y="215"/>
                    <a:pt x="79" y="214"/>
                    <a:pt x="81" y="214"/>
                  </a:cubicBezTo>
                  <a:cubicBezTo>
                    <a:pt x="81" y="214"/>
                    <a:pt x="82" y="215"/>
                    <a:pt x="83" y="215"/>
                  </a:cubicBezTo>
                  <a:cubicBezTo>
                    <a:pt x="84" y="216"/>
                    <a:pt x="85" y="216"/>
                    <a:pt x="86" y="217"/>
                  </a:cubicBezTo>
                  <a:cubicBezTo>
                    <a:pt x="88" y="219"/>
                    <a:pt x="89" y="220"/>
                    <a:pt x="91" y="220"/>
                  </a:cubicBezTo>
                  <a:cubicBezTo>
                    <a:pt x="93" y="220"/>
                    <a:pt x="94" y="219"/>
                    <a:pt x="95" y="218"/>
                  </a:cubicBezTo>
                  <a:cubicBezTo>
                    <a:pt x="98" y="215"/>
                    <a:pt x="101" y="210"/>
                    <a:pt x="103" y="207"/>
                  </a:cubicBezTo>
                  <a:cubicBezTo>
                    <a:pt x="104" y="204"/>
                    <a:pt x="105" y="203"/>
                    <a:pt x="108" y="202"/>
                  </a:cubicBezTo>
                  <a:cubicBezTo>
                    <a:pt x="108" y="202"/>
                    <a:pt x="109" y="201"/>
                    <a:pt x="110" y="201"/>
                  </a:cubicBezTo>
                  <a:cubicBezTo>
                    <a:pt x="112" y="201"/>
                    <a:pt x="113" y="201"/>
                    <a:pt x="114" y="199"/>
                  </a:cubicBezTo>
                  <a:cubicBezTo>
                    <a:pt x="116" y="198"/>
                    <a:pt x="117" y="196"/>
                    <a:pt x="117" y="195"/>
                  </a:cubicBezTo>
                  <a:cubicBezTo>
                    <a:pt x="117" y="192"/>
                    <a:pt x="114" y="189"/>
                    <a:pt x="111" y="186"/>
                  </a:cubicBezTo>
                  <a:cubicBezTo>
                    <a:pt x="109" y="184"/>
                    <a:pt x="109" y="182"/>
                    <a:pt x="109" y="182"/>
                  </a:cubicBezTo>
                  <a:cubicBezTo>
                    <a:pt x="109" y="180"/>
                    <a:pt x="113" y="178"/>
                    <a:pt x="115" y="177"/>
                  </a:cubicBezTo>
                  <a:cubicBezTo>
                    <a:pt x="120" y="175"/>
                    <a:pt x="122" y="172"/>
                    <a:pt x="124" y="168"/>
                  </a:cubicBezTo>
                  <a:cubicBezTo>
                    <a:pt x="125" y="168"/>
                    <a:pt x="125" y="168"/>
                    <a:pt x="125" y="168"/>
                  </a:cubicBezTo>
                  <a:cubicBezTo>
                    <a:pt x="125" y="167"/>
                    <a:pt x="126" y="166"/>
                    <a:pt x="126" y="166"/>
                  </a:cubicBezTo>
                  <a:cubicBezTo>
                    <a:pt x="127" y="165"/>
                    <a:pt x="127" y="164"/>
                    <a:pt x="128" y="164"/>
                  </a:cubicBezTo>
                  <a:cubicBezTo>
                    <a:pt x="129" y="164"/>
                    <a:pt x="129" y="164"/>
                    <a:pt x="129" y="164"/>
                  </a:cubicBezTo>
                  <a:cubicBezTo>
                    <a:pt x="130" y="164"/>
                    <a:pt x="134" y="165"/>
                    <a:pt x="140" y="171"/>
                  </a:cubicBezTo>
                  <a:cubicBezTo>
                    <a:pt x="144" y="175"/>
                    <a:pt x="146" y="181"/>
                    <a:pt x="147" y="188"/>
                  </a:cubicBezTo>
                  <a:cubicBezTo>
                    <a:pt x="148" y="194"/>
                    <a:pt x="151" y="206"/>
                    <a:pt x="159" y="209"/>
                  </a:cubicBezTo>
                  <a:cubicBezTo>
                    <a:pt x="160" y="209"/>
                    <a:pt x="160" y="209"/>
                    <a:pt x="161" y="209"/>
                  </a:cubicBezTo>
                  <a:cubicBezTo>
                    <a:pt x="162" y="209"/>
                    <a:pt x="163" y="208"/>
                    <a:pt x="164" y="208"/>
                  </a:cubicBezTo>
                  <a:cubicBezTo>
                    <a:pt x="165" y="208"/>
                    <a:pt x="166" y="207"/>
                    <a:pt x="167" y="207"/>
                  </a:cubicBezTo>
                  <a:cubicBezTo>
                    <a:pt x="168" y="207"/>
                    <a:pt x="168" y="207"/>
                    <a:pt x="169" y="208"/>
                  </a:cubicBezTo>
                  <a:cubicBezTo>
                    <a:pt x="173" y="211"/>
                    <a:pt x="173" y="214"/>
                    <a:pt x="171" y="217"/>
                  </a:cubicBezTo>
                  <a:cubicBezTo>
                    <a:pt x="168" y="223"/>
                    <a:pt x="166" y="230"/>
                    <a:pt x="169" y="235"/>
                  </a:cubicBezTo>
                  <a:cubicBezTo>
                    <a:pt x="170" y="237"/>
                    <a:pt x="172" y="238"/>
                    <a:pt x="176" y="238"/>
                  </a:cubicBezTo>
                  <a:cubicBezTo>
                    <a:pt x="178" y="238"/>
                    <a:pt x="180" y="237"/>
                    <a:pt x="182" y="236"/>
                  </a:cubicBezTo>
                  <a:cubicBezTo>
                    <a:pt x="184" y="235"/>
                    <a:pt x="186" y="234"/>
                    <a:pt x="187" y="234"/>
                  </a:cubicBezTo>
                  <a:cubicBezTo>
                    <a:pt x="189" y="234"/>
                    <a:pt x="191" y="233"/>
                    <a:pt x="193" y="233"/>
                  </a:cubicBezTo>
                  <a:cubicBezTo>
                    <a:pt x="198" y="233"/>
                    <a:pt x="203" y="233"/>
                    <a:pt x="206" y="225"/>
                  </a:cubicBezTo>
                  <a:cubicBezTo>
                    <a:pt x="206" y="225"/>
                    <a:pt x="206" y="225"/>
                    <a:pt x="206" y="225"/>
                  </a:cubicBezTo>
                  <a:cubicBezTo>
                    <a:pt x="209" y="225"/>
                    <a:pt x="213" y="227"/>
                    <a:pt x="216" y="228"/>
                  </a:cubicBezTo>
                  <a:cubicBezTo>
                    <a:pt x="216" y="228"/>
                    <a:pt x="218" y="229"/>
                    <a:pt x="219" y="230"/>
                  </a:cubicBezTo>
                  <a:cubicBezTo>
                    <a:pt x="223" y="233"/>
                    <a:pt x="227" y="236"/>
                    <a:pt x="230" y="237"/>
                  </a:cubicBezTo>
                  <a:cubicBezTo>
                    <a:pt x="230" y="239"/>
                    <a:pt x="231" y="241"/>
                    <a:pt x="232" y="242"/>
                  </a:cubicBezTo>
                  <a:cubicBezTo>
                    <a:pt x="233" y="243"/>
                    <a:pt x="234" y="244"/>
                    <a:pt x="236" y="244"/>
                  </a:cubicBezTo>
                  <a:cubicBezTo>
                    <a:pt x="240" y="244"/>
                    <a:pt x="245" y="241"/>
                    <a:pt x="248" y="238"/>
                  </a:cubicBezTo>
                  <a:cubicBezTo>
                    <a:pt x="249" y="238"/>
                    <a:pt x="249" y="238"/>
                    <a:pt x="250" y="237"/>
                  </a:cubicBezTo>
                  <a:cubicBezTo>
                    <a:pt x="257" y="233"/>
                    <a:pt x="263" y="228"/>
                    <a:pt x="264" y="218"/>
                  </a:cubicBezTo>
                  <a:cubicBezTo>
                    <a:pt x="265" y="214"/>
                    <a:pt x="265" y="210"/>
                    <a:pt x="264" y="206"/>
                  </a:cubicBezTo>
                  <a:cubicBezTo>
                    <a:pt x="268" y="204"/>
                    <a:pt x="270" y="203"/>
                    <a:pt x="273" y="203"/>
                  </a:cubicBezTo>
                  <a:cubicBezTo>
                    <a:pt x="274" y="203"/>
                    <a:pt x="275" y="203"/>
                    <a:pt x="276" y="204"/>
                  </a:cubicBezTo>
                  <a:cubicBezTo>
                    <a:pt x="278" y="204"/>
                    <a:pt x="278" y="204"/>
                    <a:pt x="278" y="204"/>
                  </a:cubicBezTo>
                  <a:cubicBezTo>
                    <a:pt x="280" y="204"/>
                    <a:pt x="283" y="205"/>
                    <a:pt x="285" y="205"/>
                  </a:cubicBezTo>
                  <a:cubicBezTo>
                    <a:pt x="288" y="205"/>
                    <a:pt x="291" y="204"/>
                    <a:pt x="294" y="203"/>
                  </a:cubicBezTo>
                  <a:cubicBezTo>
                    <a:pt x="299" y="199"/>
                    <a:pt x="304" y="190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4" y="183"/>
                    <a:pt x="304" y="183"/>
                    <a:pt x="304" y="183"/>
                  </a:cubicBezTo>
                  <a:cubicBezTo>
                    <a:pt x="305" y="183"/>
                    <a:pt x="309" y="183"/>
                    <a:pt x="310" y="177"/>
                  </a:cubicBezTo>
                  <a:cubicBezTo>
                    <a:pt x="311" y="172"/>
                    <a:pt x="311" y="167"/>
                    <a:pt x="311" y="162"/>
                  </a:cubicBezTo>
                  <a:cubicBezTo>
                    <a:pt x="311" y="161"/>
                    <a:pt x="311" y="160"/>
                    <a:pt x="311" y="158"/>
                  </a:cubicBezTo>
                  <a:cubicBezTo>
                    <a:pt x="312" y="153"/>
                    <a:pt x="309" y="148"/>
                    <a:pt x="307" y="144"/>
                  </a:cubicBezTo>
                  <a:close/>
                  <a:moveTo>
                    <a:pt x="296" y="174"/>
                  </a:moveTo>
                  <a:cubicBezTo>
                    <a:pt x="295" y="173"/>
                    <a:pt x="294" y="173"/>
                    <a:pt x="294" y="173"/>
                  </a:cubicBezTo>
                  <a:cubicBezTo>
                    <a:pt x="293" y="173"/>
                    <a:pt x="292" y="173"/>
                    <a:pt x="290" y="174"/>
                  </a:cubicBezTo>
                  <a:cubicBezTo>
                    <a:pt x="289" y="174"/>
                    <a:pt x="288" y="174"/>
                    <a:pt x="287" y="174"/>
                  </a:cubicBezTo>
                  <a:cubicBezTo>
                    <a:pt x="287" y="174"/>
                    <a:pt x="287" y="174"/>
                    <a:pt x="287" y="174"/>
                  </a:cubicBezTo>
                  <a:cubicBezTo>
                    <a:pt x="288" y="173"/>
                    <a:pt x="288" y="172"/>
                    <a:pt x="288" y="171"/>
                  </a:cubicBezTo>
                  <a:cubicBezTo>
                    <a:pt x="289" y="171"/>
                    <a:pt x="289" y="170"/>
                    <a:pt x="289" y="169"/>
                  </a:cubicBezTo>
                  <a:cubicBezTo>
                    <a:pt x="290" y="167"/>
                    <a:pt x="291" y="163"/>
                    <a:pt x="291" y="160"/>
                  </a:cubicBezTo>
                  <a:cubicBezTo>
                    <a:pt x="292" y="155"/>
                    <a:pt x="289" y="151"/>
                    <a:pt x="287" y="148"/>
                  </a:cubicBezTo>
                  <a:cubicBezTo>
                    <a:pt x="286" y="147"/>
                    <a:pt x="286" y="146"/>
                    <a:pt x="285" y="145"/>
                  </a:cubicBezTo>
                  <a:cubicBezTo>
                    <a:pt x="283" y="141"/>
                    <a:pt x="283" y="139"/>
                    <a:pt x="283" y="139"/>
                  </a:cubicBezTo>
                  <a:cubicBezTo>
                    <a:pt x="283" y="139"/>
                    <a:pt x="283" y="139"/>
                    <a:pt x="283" y="139"/>
                  </a:cubicBezTo>
                  <a:cubicBezTo>
                    <a:pt x="286" y="139"/>
                    <a:pt x="290" y="143"/>
                    <a:pt x="293" y="147"/>
                  </a:cubicBezTo>
                  <a:cubicBezTo>
                    <a:pt x="295" y="151"/>
                    <a:pt x="296" y="156"/>
                    <a:pt x="297" y="160"/>
                  </a:cubicBezTo>
                  <a:cubicBezTo>
                    <a:pt x="297" y="162"/>
                    <a:pt x="297" y="164"/>
                    <a:pt x="296" y="165"/>
                  </a:cubicBezTo>
                  <a:cubicBezTo>
                    <a:pt x="296" y="168"/>
                    <a:pt x="296" y="171"/>
                    <a:pt x="297" y="174"/>
                  </a:cubicBezTo>
                  <a:cubicBezTo>
                    <a:pt x="296" y="174"/>
                    <a:pt x="296" y="174"/>
                    <a:pt x="296" y="174"/>
                  </a:cubicBezTo>
                  <a:close/>
                  <a:moveTo>
                    <a:pt x="187" y="131"/>
                  </a:moveTo>
                  <a:cubicBezTo>
                    <a:pt x="187" y="130"/>
                    <a:pt x="188" y="129"/>
                    <a:pt x="188" y="129"/>
                  </a:cubicBezTo>
                  <a:cubicBezTo>
                    <a:pt x="191" y="125"/>
                    <a:pt x="195" y="119"/>
                    <a:pt x="193" y="112"/>
                  </a:cubicBezTo>
                  <a:cubicBezTo>
                    <a:pt x="193" y="112"/>
                    <a:pt x="193" y="111"/>
                    <a:pt x="193" y="110"/>
                  </a:cubicBezTo>
                  <a:cubicBezTo>
                    <a:pt x="192" y="109"/>
                    <a:pt x="191" y="106"/>
                    <a:pt x="191" y="104"/>
                  </a:cubicBezTo>
                  <a:cubicBezTo>
                    <a:pt x="191" y="104"/>
                    <a:pt x="192" y="104"/>
                    <a:pt x="192" y="104"/>
                  </a:cubicBezTo>
                  <a:cubicBezTo>
                    <a:pt x="193" y="105"/>
                    <a:pt x="194" y="105"/>
                    <a:pt x="195" y="107"/>
                  </a:cubicBezTo>
                  <a:cubicBezTo>
                    <a:pt x="196" y="109"/>
                    <a:pt x="199" y="112"/>
                    <a:pt x="203" y="113"/>
                  </a:cubicBezTo>
                  <a:cubicBezTo>
                    <a:pt x="203" y="113"/>
                    <a:pt x="204" y="113"/>
                    <a:pt x="204" y="113"/>
                  </a:cubicBezTo>
                  <a:cubicBezTo>
                    <a:pt x="208" y="113"/>
                    <a:pt x="211" y="111"/>
                    <a:pt x="213" y="110"/>
                  </a:cubicBezTo>
                  <a:cubicBezTo>
                    <a:pt x="215" y="109"/>
                    <a:pt x="216" y="108"/>
                    <a:pt x="218" y="108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18" y="109"/>
                    <a:pt x="216" y="112"/>
                    <a:pt x="215" y="113"/>
                  </a:cubicBezTo>
                  <a:cubicBezTo>
                    <a:pt x="214" y="115"/>
                    <a:pt x="213" y="116"/>
                    <a:pt x="212" y="118"/>
                  </a:cubicBezTo>
                  <a:cubicBezTo>
                    <a:pt x="210" y="122"/>
                    <a:pt x="209" y="124"/>
                    <a:pt x="212" y="129"/>
                  </a:cubicBezTo>
                  <a:cubicBezTo>
                    <a:pt x="213" y="129"/>
                    <a:pt x="213" y="130"/>
                    <a:pt x="214" y="130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214" y="131"/>
                    <a:pt x="215" y="131"/>
                    <a:pt x="215" y="131"/>
                  </a:cubicBezTo>
                  <a:cubicBezTo>
                    <a:pt x="215" y="131"/>
                    <a:pt x="214" y="131"/>
                    <a:pt x="214" y="132"/>
                  </a:cubicBezTo>
                  <a:cubicBezTo>
                    <a:pt x="213" y="133"/>
                    <a:pt x="212" y="133"/>
                    <a:pt x="211" y="134"/>
                  </a:cubicBezTo>
                  <a:cubicBezTo>
                    <a:pt x="209" y="135"/>
                    <a:pt x="207" y="136"/>
                    <a:pt x="206" y="138"/>
                  </a:cubicBezTo>
                  <a:cubicBezTo>
                    <a:pt x="205" y="140"/>
                    <a:pt x="205" y="143"/>
                    <a:pt x="205" y="144"/>
                  </a:cubicBezTo>
                  <a:cubicBezTo>
                    <a:pt x="205" y="146"/>
                    <a:pt x="205" y="147"/>
                    <a:pt x="204" y="147"/>
                  </a:cubicBezTo>
                  <a:cubicBezTo>
                    <a:pt x="204" y="148"/>
                    <a:pt x="204" y="149"/>
                    <a:pt x="203" y="149"/>
                  </a:cubicBezTo>
                  <a:cubicBezTo>
                    <a:pt x="202" y="149"/>
                    <a:pt x="200" y="147"/>
                    <a:pt x="198" y="145"/>
                  </a:cubicBezTo>
                  <a:cubicBezTo>
                    <a:pt x="196" y="144"/>
                    <a:pt x="195" y="142"/>
                    <a:pt x="194" y="142"/>
                  </a:cubicBezTo>
                  <a:cubicBezTo>
                    <a:pt x="193" y="141"/>
                    <a:pt x="192" y="141"/>
                    <a:pt x="190" y="141"/>
                  </a:cubicBezTo>
                  <a:cubicBezTo>
                    <a:pt x="189" y="141"/>
                    <a:pt x="188" y="142"/>
                    <a:pt x="186" y="142"/>
                  </a:cubicBezTo>
                  <a:cubicBezTo>
                    <a:pt x="185" y="142"/>
                    <a:pt x="185" y="142"/>
                    <a:pt x="184" y="142"/>
                  </a:cubicBezTo>
                  <a:cubicBezTo>
                    <a:pt x="184" y="142"/>
                    <a:pt x="183" y="142"/>
                    <a:pt x="183" y="142"/>
                  </a:cubicBezTo>
                  <a:cubicBezTo>
                    <a:pt x="182" y="142"/>
                    <a:pt x="182" y="142"/>
                    <a:pt x="181" y="141"/>
                  </a:cubicBezTo>
                  <a:cubicBezTo>
                    <a:pt x="181" y="140"/>
                    <a:pt x="182" y="136"/>
                    <a:pt x="187" y="131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-450889" y="2301615"/>
              <a:ext cx="1738646" cy="2078103"/>
            </a:xfrm>
            <a:custGeom>
              <a:avLst/>
              <a:gdLst>
                <a:gd name="T0" fmla="*/ 830 w 913"/>
                <a:gd name="T1" fmla="*/ 542 h 1163"/>
                <a:gd name="T2" fmla="*/ 772 w 913"/>
                <a:gd name="T3" fmla="*/ 541 h 1163"/>
                <a:gd name="T4" fmla="*/ 727 w 913"/>
                <a:gd name="T5" fmla="*/ 580 h 1163"/>
                <a:gd name="T6" fmla="*/ 727 w 913"/>
                <a:gd name="T7" fmla="*/ 485 h 1163"/>
                <a:gd name="T8" fmla="*/ 663 w 913"/>
                <a:gd name="T9" fmla="*/ 422 h 1163"/>
                <a:gd name="T10" fmla="*/ 694 w 913"/>
                <a:gd name="T11" fmla="*/ 408 h 1163"/>
                <a:gd name="T12" fmla="*/ 653 w 913"/>
                <a:gd name="T13" fmla="*/ 315 h 1163"/>
                <a:gd name="T14" fmla="*/ 611 w 913"/>
                <a:gd name="T15" fmla="*/ 258 h 1163"/>
                <a:gd name="T16" fmla="*/ 537 w 913"/>
                <a:gd name="T17" fmla="*/ 230 h 1163"/>
                <a:gd name="T18" fmla="*/ 498 w 913"/>
                <a:gd name="T19" fmla="*/ 135 h 1163"/>
                <a:gd name="T20" fmla="*/ 486 w 913"/>
                <a:gd name="T21" fmla="*/ 74 h 1163"/>
                <a:gd name="T22" fmla="*/ 444 w 913"/>
                <a:gd name="T23" fmla="*/ 18 h 1163"/>
                <a:gd name="T24" fmla="*/ 409 w 913"/>
                <a:gd name="T25" fmla="*/ 56 h 1163"/>
                <a:gd name="T26" fmla="*/ 331 w 913"/>
                <a:gd name="T27" fmla="*/ 155 h 1163"/>
                <a:gd name="T28" fmla="*/ 282 w 913"/>
                <a:gd name="T29" fmla="*/ 191 h 1163"/>
                <a:gd name="T30" fmla="*/ 255 w 913"/>
                <a:gd name="T31" fmla="*/ 265 h 1163"/>
                <a:gd name="T32" fmla="*/ 298 w 913"/>
                <a:gd name="T33" fmla="*/ 329 h 1163"/>
                <a:gd name="T34" fmla="*/ 336 w 913"/>
                <a:gd name="T35" fmla="*/ 336 h 1163"/>
                <a:gd name="T36" fmla="*/ 337 w 913"/>
                <a:gd name="T37" fmla="*/ 374 h 1163"/>
                <a:gd name="T38" fmla="*/ 329 w 913"/>
                <a:gd name="T39" fmla="*/ 432 h 1163"/>
                <a:gd name="T40" fmla="*/ 327 w 913"/>
                <a:gd name="T41" fmla="*/ 474 h 1163"/>
                <a:gd name="T42" fmla="*/ 332 w 913"/>
                <a:gd name="T43" fmla="*/ 512 h 1163"/>
                <a:gd name="T44" fmla="*/ 344 w 913"/>
                <a:gd name="T45" fmla="*/ 571 h 1163"/>
                <a:gd name="T46" fmla="*/ 325 w 913"/>
                <a:gd name="T47" fmla="*/ 649 h 1163"/>
                <a:gd name="T48" fmla="*/ 329 w 913"/>
                <a:gd name="T49" fmla="*/ 743 h 1163"/>
                <a:gd name="T50" fmla="*/ 396 w 913"/>
                <a:gd name="T51" fmla="*/ 819 h 1163"/>
                <a:gd name="T52" fmla="*/ 350 w 913"/>
                <a:gd name="T53" fmla="*/ 875 h 1163"/>
                <a:gd name="T54" fmla="*/ 327 w 913"/>
                <a:gd name="T55" fmla="*/ 912 h 1163"/>
                <a:gd name="T56" fmla="*/ 261 w 913"/>
                <a:gd name="T57" fmla="*/ 908 h 1163"/>
                <a:gd name="T58" fmla="*/ 202 w 913"/>
                <a:gd name="T59" fmla="*/ 913 h 1163"/>
                <a:gd name="T60" fmla="*/ 151 w 913"/>
                <a:gd name="T61" fmla="*/ 960 h 1163"/>
                <a:gd name="T62" fmla="*/ 129 w 913"/>
                <a:gd name="T63" fmla="*/ 1018 h 1163"/>
                <a:gd name="T64" fmla="*/ 91 w 913"/>
                <a:gd name="T65" fmla="*/ 1056 h 1163"/>
                <a:gd name="T66" fmla="*/ 42 w 913"/>
                <a:gd name="T67" fmla="*/ 1109 h 1163"/>
                <a:gd name="T68" fmla="*/ 16 w 913"/>
                <a:gd name="T69" fmla="*/ 1148 h 1163"/>
                <a:gd name="T70" fmla="*/ 60 w 913"/>
                <a:gd name="T71" fmla="*/ 1147 h 1163"/>
                <a:gd name="T72" fmla="*/ 86 w 913"/>
                <a:gd name="T73" fmla="*/ 1133 h 1163"/>
                <a:gd name="T74" fmla="*/ 127 w 913"/>
                <a:gd name="T75" fmla="*/ 1103 h 1163"/>
                <a:gd name="T76" fmla="*/ 174 w 913"/>
                <a:gd name="T77" fmla="*/ 1086 h 1163"/>
                <a:gd name="T78" fmla="*/ 238 w 913"/>
                <a:gd name="T79" fmla="*/ 1102 h 1163"/>
                <a:gd name="T80" fmla="*/ 282 w 913"/>
                <a:gd name="T81" fmla="*/ 1069 h 1163"/>
                <a:gd name="T82" fmla="*/ 307 w 913"/>
                <a:gd name="T83" fmla="*/ 1029 h 1163"/>
                <a:gd name="T84" fmla="*/ 386 w 913"/>
                <a:gd name="T85" fmla="*/ 1015 h 1163"/>
                <a:gd name="T86" fmla="*/ 444 w 913"/>
                <a:gd name="T87" fmla="*/ 1027 h 1163"/>
                <a:gd name="T88" fmla="*/ 473 w 913"/>
                <a:gd name="T89" fmla="*/ 1010 h 1163"/>
                <a:gd name="T90" fmla="*/ 511 w 913"/>
                <a:gd name="T91" fmla="*/ 1002 h 1163"/>
                <a:gd name="T92" fmla="*/ 564 w 913"/>
                <a:gd name="T93" fmla="*/ 1034 h 1163"/>
                <a:gd name="T94" fmla="*/ 558 w 913"/>
                <a:gd name="T95" fmla="*/ 988 h 1163"/>
                <a:gd name="T96" fmla="*/ 544 w 913"/>
                <a:gd name="T97" fmla="*/ 994 h 1163"/>
                <a:gd name="T98" fmla="*/ 585 w 913"/>
                <a:gd name="T99" fmla="*/ 990 h 1163"/>
                <a:gd name="T100" fmla="*/ 627 w 913"/>
                <a:gd name="T101" fmla="*/ 994 h 1163"/>
                <a:gd name="T102" fmla="*/ 712 w 913"/>
                <a:gd name="T103" fmla="*/ 979 h 1163"/>
                <a:gd name="T104" fmla="*/ 810 w 913"/>
                <a:gd name="T105" fmla="*/ 953 h 1163"/>
                <a:gd name="T106" fmla="*/ 889 w 913"/>
                <a:gd name="T107" fmla="*/ 860 h 1163"/>
                <a:gd name="T108" fmla="*/ 842 w 913"/>
                <a:gd name="T109" fmla="*/ 852 h 1163"/>
                <a:gd name="T110" fmla="*/ 800 w 913"/>
                <a:gd name="T111" fmla="*/ 829 h 1163"/>
                <a:gd name="T112" fmla="*/ 797 w 913"/>
                <a:gd name="T113" fmla="*/ 789 h 1163"/>
                <a:gd name="T114" fmla="*/ 864 w 913"/>
                <a:gd name="T115" fmla="*/ 742 h 1163"/>
                <a:gd name="T116" fmla="*/ 907 w 913"/>
                <a:gd name="T117" fmla="*/ 654 h 1163"/>
                <a:gd name="T118" fmla="*/ 791 w 913"/>
                <a:gd name="T119" fmla="*/ 848 h 1163"/>
                <a:gd name="T120" fmla="*/ 635 w 913"/>
                <a:gd name="T121" fmla="*/ 407 h 1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13" h="1163">
                  <a:moveTo>
                    <a:pt x="912" y="625"/>
                  </a:moveTo>
                  <a:cubicBezTo>
                    <a:pt x="912" y="624"/>
                    <a:pt x="911" y="623"/>
                    <a:pt x="911" y="622"/>
                  </a:cubicBezTo>
                  <a:cubicBezTo>
                    <a:pt x="910" y="621"/>
                    <a:pt x="910" y="620"/>
                    <a:pt x="909" y="619"/>
                  </a:cubicBezTo>
                  <a:cubicBezTo>
                    <a:pt x="909" y="617"/>
                    <a:pt x="909" y="614"/>
                    <a:pt x="909" y="611"/>
                  </a:cubicBezTo>
                  <a:cubicBezTo>
                    <a:pt x="909" y="609"/>
                    <a:pt x="909" y="607"/>
                    <a:pt x="909" y="605"/>
                  </a:cubicBezTo>
                  <a:cubicBezTo>
                    <a:pt x="908" y="601"/>
                    <a:pt x="906" y="598"/>
                    <a:pt x="905" y="594"/>
                  </a:cubicBezTo>
                  <a:cubicBezTo>
                    <a:pt x="904" y="593"/>
                    <a:pt x="903" y="592"/>
                    <a:pt x="903" y="591"/>
                  </a:cubicBezTo>
                  <a:cubicBezTo>
                    <a:pt x="901" y="587"/>
                    <a:pt x="898" y="583"/>
                    <a:pt x="895" y="578"/>
                  </a:cubicBezTo>
                  <a:cubicBezTo>
                    <a:pt x="894" y="578"/>
                    <a:pt x="894" y="577"/>
                    <a:pt x="893" y="576"/>
                  </a:cubicBezTo>
                  <a:cubicBezTo>
                    <a:pt x="891" y="573"/>
                    <a:pt x="888" y="569"/>
                    <a:pt x="883" y="566"/>
                  </a:cubicBezTo>
                  <a:cubicBezTo>
                    <a:pt x="880" y="564"/>
                    <a:pt x="875" y="561"/>
                    <a:pt x="870" y="558"/>
                  </a:cubicBezTo>
                  <a:cubicBezTo>
                    <a:pt x="865" y="554"/>
                    <a:pt x="860" y="551"/>
                    <a:pt x="855" y="548"/>
                  </a:cubicBezTo>
                  <a:cubicBezTo>
                    <a:pt x="853" y="546"/>
                    <a:pt x="850" y="545"/>
                    <a:pt x="846" y="544"/>
                  </a:cubicBezTo>
                  <a:cubicBezTo>
                    <a:pt x="844" y="544"/>
                    <a:pt x="842" y="544"/>
                    <a:pt x="840" y="543"/>
                  </a:cubicBezTo>
                  <a:cubicBezTo>
                    <a:pt x="838" y="543"/>
                    <a:pt x="836" y="543"/>
                    <a:pt x="834" y="543"/>
                  </a:cubicBezTo>
                  <a:cubicBezTo>
                    <a:pt x="833" y="543"/>
                    <a:pt x="831" y="542"/>
                    <a:pt x="830" y="542"/>
                  </a:cubicBezTo>
                  <a:cubicBezTo>
                    <a:pt x="829" y="542"/>
                    <a:pt x="828" y="542"/>
                    <a:pt x="827" y="543"/>
                  </a:cubicBezTo>
                  <a:cubicBezTo>
                    <a:pt x="826" y="543"/>
                    <a:pt x="825" y="543"/>
                    <a:pt x="824" y="543"/>
                  </a:cubicBezTo>
                  <a:cubicBezTo>
                    <a:pt x="822" y="543"/>
                    <a:pt x="821" y="542"/>
                    <a:pt x="820" y="542"/>
                  </a:cubicBezTo>
                  <a:cubicBezTo>
                    <a:pt x="819" y="542"/>
                    <a:pt x="818" y="542"/>
                    <a:pt x="817" y="541"/>
                  </a:cubicBezTo>
                  <a:cubicBezTo>
                    <a:pt x="815" y="541"/>
                    <a:pt x="813" y="540"/>
                    <a:pt x="812" y="540"/>
                  </a:cubicBezTo>
                  <a:cubicBezTo>
                    <a:pt x="810" y="540"/>
                    <a:pt x="809" y="540"/>
                    <a:pt x="807" y="541"/>
                  </a:cubicBezTo>
                  <a:cubicBezTo>
                    <a:pt x="807" y="541"/>
                    <a:pt x="806" y="542"/>
                    <a:pt x="805" y="542"/>
                  </a:cubicBezTo>
                  <a:cubicBezTo>
                    <a:pt x="804" y="543"/>
                    <a:pt x="803" y="543"/>
                    <a:pt x="802" y="543"/>
                  </a:cubicBezTo>
                  <a:cubicBezTo>
                    <a:pt x="801" y="543"/>
                    <a:pt x="800" y="543"/>
                    <a:pt x="799" y="542"/>
                  </a:cubicBezTo>
                  <a:cubicBezTo>
                    <a:pt x="798" y="542"/>
                    <a:pt x="797" y="542"/>
                    <a:pt x="796" y="542"/>
                  </a:cubicBezTo>
                  <a:cubicBezTo>
                    <a:pt x="795" y="541"/>
                    <a:pt x="793" y="541"/>
                    <a:pt x="792" y="541"/>
                  </a:cubicBezTo>
                  <a:cubicBezTo>
                    <a:pt x="790" y="541"/>
                    <a:pt x="788" y="541"/>
                    <a:pt x="786" y="542"/>
                  </a:cubicBezTo>
                  <a:cubicBezTo>
                    <a:pt x="785" y="542"/>
                    <a:pt x="783" y="542"/>
                    <a:pt x="782" y="542"/>
                  </a:cubicBezTo>
                  <a:cubicBezTo>
                    <a:pt x="781" y="542"/>
                    <a:pt x="781" y="542"/>
                    <a:pt x="780" y="542"/>
                  </a:cubicBezTo>
                  <a:cubicBezTo>
                    <a:pt x="779" y="542"/>
                    <a:pt x="778" y="542"/>
                    <a:pt x="777" y="542"/>
                  </a:cubicBezTo>
                  <a:cubicBezTo>
                    <a:pt x="776" y="541"/>
                    <a:pt x="774" y="541"/>
                    <a:pt x="772" y="541"/>
                  </a:cubicBezTo>
                  <a:cubicBezTo>
                    <a:pt x="770" y="541"/>
                    <a:pt x="768" y="541"/>
                    <a:pt x="766" y="542"/>
                  </a:cubicBezTo>
                  <a:cubicBezTo>
                    <a:pt x="765" y="543"/>
                    <a:pt x="763" y="543"/>
                    <a:pt x="762" y="543"/>
                  </a:cubicBezTo>
                  <a:cubicBezTo>
                    <a:pt x="758" y="543"/>
                    <a:pt x="755" y="543"/>
                    <a:pt x="752" y="545"/>
                  </a:cubicBezTo>
                  <a:cubicBezTo>
                    <a:pt x="750" y="548"/>
                    <a:pt x="749" y="551"/>
                    <a:pt x="748" y="554"/>
                  </a:cubicBezTo>
                  <a:cubicBezTo>
                    <a:pt x="748" y="556"/>
                    <a:pt x="748" y="557"/>
                    <a:pt x="747" y="558"/>
                  </a:cubicBezTo>
                  <a:cubicBezTo>
                    <a:pt x="747" y="559"/>
                    <a:pt x="746" y="561"/>
                    <a:pt x="745" y="562"/>
                  </a:cubicBezTo>
                  <a:cubicBezTo>
                    <a:pt x="744" y="565"/>
                    <a:pt x="743" y="567"/>
                    <a:pt x="742" y="569"/>
                  </a:cubicBezTo>
                  <a:cubicBezTo>
                    <a:pt x="741" y="570"/>
                    <a:pt x="741" y="570"/>
                    <a:pt x="741" y="570"/>
                  </a:cubicBezTo>
                  <a:cubicBezTo>
                    <a:pt x="741" y="572"/>
                    <a:pt x="740" y="574"/>
                    <a:pt x="739" y="576"/>
                  </a:cubicBezTo>
                  <a:cubicBezTo>
                    <a:pt x="739" y="577"/>
                    <a:pt x="739" y="577"/>
                    <a:pt x="739" y="578"/>
                  </a:cubicBezTo>
                  <a:cubicBezTo>
                    <a:pt x="738" y="579"/>
                    <a:pt x="738" y="581"/>
                    <a:pt x="738" y="581"/>
                  </a:cubicBezTo>
                  <a:cubicBezTo>
                    <a:pt x="738" y="581"/>
                    <a:pt x="737" y="581"/>
                    <a:pt x="737" y="581"/>
                  </a:cubicBezTo>
                  <a:cubicBezTo>
                    <a:pt x="736" y="581"/>
                    <a:pt x="736" y="581"/>
                    <a:pt x="736" y="581"/>
                  </a:cubicBezTo>
                  <a:cubicBezTo>
                    <a:pt x="734" y="580"/>
                    <a:pt x="732" y="579"/>
                    <a:pt x="730" y="579"/>
                  </a:cubicBezTo>
                  <a:cubicBezTo>
                    <a:pt x="730" y="579"/>
                    <a:pt x="729" y="579"/>
                    <a:pt x="729" y="580"/>
                  </a:cubicBezTo>
                  <a:cubicBezTo>
                    <a:pt x="728" y="580"/>
                    <a:pt x="727" y="580"/>
                    <a:pt x="727" y="580"/>
                  </a:cubicBezTo>
                  <a:cubicBezTo>
                    <a:pt x="726" y="580"/>
                    <a:pt x="725" y="581"/>
                    <a:pt x="725" y="581"/>
                  </a:cubicBezTo>
                  <a:cubicBezTo>
                    <a:pt x="725" y="581"/>
                    <a:pt x="725" y="581"/>
                    <a:pt x="725" y="581"/>
                  </a:cubicBezTo>
                  <a:cubicBezTo>
                    <a:pt x="723" y="580"/>
                    <a:pt x="721" y="579"/>
                    <a:pt x="719" y="576"/>
                  </a:cubicBezTo>
                  <a:cubicBezTo>
                    <a:pt x="719" y="576"/>
                    <a:pt x="719" y="576"/>
                    <a:pt x="719" y="576"/>
                  </a:cubicBezTo>
                  <a:cubicBezTo>
                    <a:pt x="715" y="571"/>
                    <a:pt x="712" y="566"/>
                    <a:pt x="705" y="564"/>
                  </a:cubicBezTo>
                  <a:cubicBezTo>
                    <a:pt x="703" y="564"/>
                    <a:pt x="703" y="564"/>
                    <a:pt x="703" y="564"/>
                  </a:cubicBezTo>
                  <a:cubicBezTo>
                    <a:pt x="702" y="563"/>
                    <a:pt x="699" y="563"/>
                    <a:pt x="699" y="562"/>
                  </a:cubicBezTo>
                  <a:cubicBezTo>
                    <a:pt x="699" y="562"/>
                    <a:pt x="699" y="561"/>
                    <a:pt x="700" y="561"/>
                  </a:cubicBezTo>
                  <a:cubicBezTo>
                    <a:pt x="701" y="559"/>
                    <a:pt x="703" y="558"/>
                    <a:pt x="704" y="556"/>
                  </a:cubicBezTo>
                  <a:cubicBezTo>
                    <a:pt x="708" y="551"/>
                    <a:pt x="713" y="546"/>
                    <a:pt x="717" y="541"/>
                  </a:cubicBezTo>
                  <a:cubicBezTo>
                    <a:pt x="718" y="540"/>
                    <a:pt x="718" y="539"/>
                    <a:pt x="719" y="538"/>
                  </a:cubicBezTo>
                  <a:cubicBezTo>
                    <a:pt x="720" y="536"/>
                    <a:pt x="721" y="534"/>
                    <a:pt x="723" y="533"/>
                  </a:cubicBezTo>
                  <a:cubicBezTo>
                    <a:pt x="728" y="530"/>
                    <a:pt x="732" y="526"/>
                    <a:pt x="734" y="518"/>
                  </a:cubicBezTo>
                  <a:cubicBezTo>
                    <a:pt x="735" y="512"/>
                    <a:pt x="735" y="506"/>
                    <a:pt x="733" y="500"/>
                  </a:cubicBezTo>
                  <a:cubicBezTo>
                    <a:pt x="732" y="497"/>
                    <a:pt x="730" y="492"/>
                    <a:pt x="729" y="489"/>
                  </a:cubicBezTo>
                  <a:cubicBezTo>
                    <a:pt x="728" y="488"/>
                    <a:pt x="727" y="486"/>
                    <a:pt x="727" y="485"/>
                  </a:cubicBezTo>
                  <a:cubicBezTo>
                    <a:pt x="725" y="482"/>
                    <a:pt x="723" y="479"/>
                    <a:pt x="723" y="475"/>
                  </a:cubicBezTo>
                  <a:cubicBezTo>
                    <a:pt x="722" y="472"/>
                    <a:pt x="720" y="469"/>
                    <a:pt x="718" y="467"/>
                  </a:cubicBezTo>
                  <a:cubicBezTo>
                    <a:pt x="718" y="467"/>
                    <a:pt x="717" y="466"/>
                    <a:pt x="717" y="465"/>
                  </a:cubicBezTo>
                  <a:cubicBezTo>
                    <a:pt x="715" y="463"/>
                    <a:pt x="714" y="461"/>
                    <a:pt x="712" y="458"/>
                  </a:cubicBezTo>
                  <a:cubicBezTo>
                    <a:pt x="711" y="457"/>
                    <a:pt x="710" y="455"/>
                    <a:pt x="709" y="453"/>
                  </a:cubicBezTo>
                  <a:cubicBezTo>
                    <a:pt x="707" y="451"/>
                    <a:pt x="706" y="450"/>
                    <a:pt x="704" y="448"/>
                  </a:cubicBezTo>
                  <a:cubicBezTo>
                    <a:pt x="704" y="448"/>
                    <a:pt x="704" y="448"/>
                    <a:pt x="704" y="448"/>
                  </a:cubicBezTo>
                  <a:cubicBezTo>
                    <a:pt x="703" y="447"/>
                    <a:pt x="703" y="447"/>
                    <a:pt x="702" y="446"/>
                  </a:cubicBezTo>
                  <a:cubicBezTo>
                    <a:pt x="701" y="445"/>
                    <a:pt x="700" y="443"/>
                    <a:pt x="698" y="442"/>
                  </a:cubicBezTo>
                  <a:cubicBezTo>
                    <a:pt x="696" y="441"/>
                    <a:pt x="695" y="441"/>
                    <a:pt x="693" y="441"/>
                  </a:cubicBezTo>
                  <a:cubicBezTo>
                    <a:pt x="692" y="441"/>
                    <a:pt x="691" y="441"/>
                    <a:pt x="691" y="441"/>
                  </a:cubicBezTo>
                  <a:cubicBezTo>
                    <a:pt x="690" y="441"/>
                    <a:pt x="689" y="440"/>
                    <a:pt x="688" y="439"/>
                  </a:cubicBezTo>
                  <a:cubicBezTo>
                    <a:pt x="688" y="439"/>
                    <a:pt x="687" y="438"/>
                    <a:pt x="686" y="438"/>
                  </a:cubicBezTo>
                  <a:cubicBezTo>
                    <a:pt x="685" y="437"/>
                    <a:pt x="684" y="436"/>
                    <a:pt x="683" y="435"/>
                  </a:cubicBezTo>
                  <a:cubicBezTo>
                    <a:pt x="681" y="433"/>
                    <a:pt x="678" y="431"/>
                    <a:pt x="675" y="430"/>
                  </a:cubicBezTo>
                  <a:cubicBezTo>
                    <a:pt x="669" y="428"/>
                    <a:pt x="665" y="425"/>
                    <a:pt x="663" y="422"/>
                  </a:cubicBezTo>
                  <a:cubicBezTo>
                    <a:pt x="662" y="421"/>
                    <a:pt x="662" y="420"/>
                    <a:pt x="661" y="419"/>
                  </a:cubicBezTo>
                  <a:cubicBezTo>
                    <a:pt x="658" y="415"/>
                    <a:pt x="655" y="410"/>
                    <a:pt x="650" y="407"/>
                  </a:cubicBezTo>
                  <a:cubicBezTo>
                    <a:pt x="648" y="406"/>
                    <a:pt x="646" y="405"/>
                    <a:pt x="643" y="405"/>
                  </a:cubicBezTo>
                  <a:cubicBezTo>
                    <a:pt x="643" y="405"/>
                    <a:pt x="643" y="405"/>
                    <a:pt x="643" y="405"/>
                  </a:cubicBezTo>
                  <a:cubicBezTo>
                    <a:pt x="644" y="405"/>
                    <a:pt x="646" y="405"/>
                    <a:pt x="647" y="405"/>
                  </a:cubicBezTo>
                  <a:cubicBezTo>
                    <a:pt x="651" y="405"/>
                    <a:pt x="654" y="406"/>
                    <a:pt x="656" y="408"/>
                  </a:cubicBezTo>
                  <a:cubicBezTo>
                    <a:pt x="658" y="409"/>
                    <a:pt x="659" y="411"/>
                    <a:pt x="660" y="413"/>
                  </a:cubicBezTo>
                  <a:cubicBezTo>
                    <a:pt x="662" y="416"/>
                    <a:pt x="664" y="419"/>
                    <a:pt x="667" y="421"/>
                  </a:cubicBezTo>
                  <a:cubicBezTo>
                    <a:pt x="671" y="423"/>
                    <a:pt x="675" y="423"/>
                    <a:pt x="678" y="423"/>
                  </a:cubicBezTo>
                  <a:cubicBezTo>
                    <a:pt x="680" y="423"/>
                    <a:pt x="681" y="423"/>
                    <a:pt x="683" y="423"/>
                  </a:cubicBezTo>
                  <a:cubicBezTo>
                    <a:pt x="684" y="423"/>
                    <a:pt x="685" y="423"/>
                    <a:pt x="686" y="423"/>
                  </a:cubicBezTo>
                  <a:cubicBezTo>
                    <a:pt x="687" y="423"/>
                    <a:pt x="687" y="423"/>
                    <a:pt x="688" y="423"/>
                  </a:cubicBezTo>
                  <a:cubicBezTo>
                    <a:pt x="689" y="423"/>
                    <a:pt x="691" y="423"/>
                    <a:pt x="693" y="423"/>
                  </a:cubicBezTo>
                  <a:cubicBezTo>
                    <a:pt x="696" y="423"/>
                    <a:pt x="700" y="423"/>
                    <a:pt x="702" y="420"/>
                  </a:cubicBezTo>
                  <a:cubicBezTo>
                    <a:pt x="702" y="419"/>
                    <a:pt x="703" y="418"/>
                    <a:pt x="702" y="415"/>
                  </a:cubicBezTo>
                  <a:cubicBezTo>
                    <a:pt x="700" y="412"/>
                    <a:pt x="697" y="410"/>
                    <a:pt x="694" y="408"/>
                  </a:cubicBezTo>
                  <a:cubicBezTo>
                    <a:pt x="693" y="407"/>
                    <a:pt x="693" y="407"/>
                    <a:pt x="693" y="407"/>
                  </a:cubicBezTo>
                  <a:cubicBezTo>
                    <a:pt x="691" y="405"/>
                    <a:pt x="690" y="403"/>
                    <a:pt x="688" y="400"/>
                  </a:cubicBezTo>
                  <a:cubicBezTo>
                    <a:pt x="686" y="397"/>
                    <a:pt x="684" y="394"/>
                    <a:pt x="681" y="392"/>
                  </a:cubicBezTo>
                  <a:cubicBezTo>
                    <a:pt x="681" y="391"/>
                    <a:pt x="681" y="391"/>
                    <a:pt x="681" y="391"/>
                  </a:cubicBezTo>
                  <a:cubicBezTo>
                    <a:pt x="676" y="386"/>
                    <a:pt x="671" y="380"/>
                    <a:pt x="667" y="374"/>
                  </a:cubicBezTo>
                  <a:cubicBezTo>
                    <a:pt x="666" y="372"/>
                    <a:pt x="665" y="371"/>
                    <a:pt x="664" y="369"/>
                  </a:cubicBezTo>
                  <a:cubicBezTo>
                    <a:pt x="661" y="366"/>
                    <a:pt x="659" y="362"/>
                    <a:pt x="657" y="359"/>
                  </a:cubicBezTo>
                  <a:cubicBezTo>
                    <a:pt x="656" y="357"/>
                    <a:pt x="656" y="355"/>
                    <a:pt x="656" y="352"/>
                  </a:cubicBezTo>
                  <a:cubicBezTo>
                    <a:pt x="656" y="351"/>
                    <a:pt x="656" y="351"/>
                    <a:pt x="656" y="351"/>
                  </a:cubicBezTo>
                  <a:cubicBezTo>
                    <a:pt x="656" y="347"/>
                    <a:pt x="656" y="337"/>
                    <a:pt x="664" y="334"/>
                  </a:cubicBezTo>
                  <a:cubicBezTo>
                    <a:pt x="664" y="333"/>
                    <a:pt x="664" y="333"/>
                    <a:pt x="664" y="333"/>
                  </a:cubicBezTo>
                  <a:cubicBezTo>
                    <a:pt x="667" y="333"/>
                    <a:pt x="670" y="331"/>
                    <a:pt x="670" y="328"/>
                  </a:cubicBezTo>
                  <a:cubicBezTo>
                    <a:pt x="671" y="324"/>
                    <a:pt x="666" y="323"/>
                    <a:pt x="663" y="323"/>
                  </a:cubicBezTo>
                  <a:cubicBezTo>
                    <a:pt x="663" y="323"/>
                    <a:pt x="663" y="323"/>
                    <a:pt x="662" y="323"/>
                  </a:cubicBezTo>
                  <a:cubicBezTo>
                    <a:pt x="661" y="322"/>
                    <a:pt x="659" y="321"/>
                    <a:pt x="657" y="318"/>
                  </a:cubicBezTo>
                  <a:cubicBezTo>
                    <a:pt x="656" y="317"/>
                    <a:pt x="655" y="316"/>
                    <a:pt x="653" y="315"/>
                  </a:cubicBezTo>
                  <a:cubicBezTo>
                    <a:pt x="652" y="315"/>
                    <a:pt x="652" y="315"/>
                    <a:pt x="652" y="314"/>
                  </a:cubicBezTo>
                  <a:cubicBezTo>
                    <a:pt x="651" y="314"/>
                    <a:pt x="650" y="314"/>
                    <a:pt x="650" y="313"/>
                  </a:cubicBezTo>
                  <a:cubicBezTo>
                    <a:pt x="650" y="313"/>
                    <a:pt x="650" y="312"/>
                    <a:pt x="650" y="312"/>
                  </a:cubicBezTo>
                  <a:cubicBezTo>
                    <a:pt x="649" y="311"/>
                    <a:pt x="649" y="310"/>
                    <a:pt x="649" y="309"/>
                  </a:cubicBezTo>
                  <a:cubicBezTo>
                    <a:pt x="648" y="307"/>
                    <a:pt x="647" y="306"/>
                    <a:pt x="646" y="305"/>
                  </a:cubicBezTo>
                  <a:cubicBezTo>
                    <a:pt x="644" y="303"/>
                    <a:pt x="642" y="302"/>
                    <a:pt x="640" y="302"/>
                  </a:cubicBezTo>
                  <a:cubicBezTo>
                    <a:pt x="640" y="301"/>
                    <a:pt x="639" y="301"/>
                    <a:pt x="639" y="301"/>
                  </a:cubicBezTo>
                  <a:cubicBezTo>
                    <a:pt x="638" y="301"/>
                    <a:pt x="638" y="302"/>
                    <a:pt x="637" y="302"/>
                  </a:cubicBezTo>
                  <a:cubicBezTo>
                    <a:pt x="637" y="302"/>
                    <a:pt x="636" y="302"/>
                    <a:pt x="636" y="302"/>
                  </a:cubicBezTo>
                  <a:cubicBezTo>
                    <a:pt x="636" y="302"/>
                    <a:pt x="636" y="302"/>
                    <a:pt x="636" y="302"/>
                  </a:cubicBezTo>
                  <a:cubicBezTo>
                    <a:pt x="636" y="302"/>
                    <a:pt x="635" y="301"/>
                    <a:pt x="635" y="301"/>
                  </a:cubicBezTo>
                  <a:cubicBezTo>
                    <a:pt x="635" y="300"/>
                    <a:pt x="635" y="299"/>
                    <a:pt x="634" y="298"/>
                  </a:cubicBezTo>
                  <a:cubicBezTo>
                    <a:pt x="631" y="293"/>
                    <a:pt x="628" y="288"/>
                    <a:pt x="624" y="282"/>
                  </a:cubicBezTo>
                  <a:cubicBezTo>
                    <a:pt x="622" y="278"/>
                    <a:pt x="619" y="274"/>
                    <a:pt x="617" y="271"/>
                  </a:cubicBezTo>
                  <a:cubicBezTo>
                    <a:pt x="617" y="270"/>
                    <a:pt x="616" y="268"/>
                    <a:pt x="616" y="267"/>
                  </a:cubicBezTo>
                  <a:cubicBezTo>
                    <a:pt x="614" y="264"/>
                    <a:pt x="613" y="260"/>
                    <a:pt x="611" y="258"/>
                  </a:cubicBezTo>
                  <a:cubicBezTo>
                    <a:pt x="610" y="257"/>
                    <a:pt x="609" y="257"/>
                    <a:pt x="608" y="256"/>
                  </a:cubicBezTo>
                  <a:cubicBezTo>
                    <a:pt x="607" y="255"/>
                    <a:pt x="606" y="255"/>
                    <a:pt x="605" y="254"/>
                  </a:cubicBezTo>
                  <a:cubicBezTo>
                    <a:pt x="603" y="252"/>
                    <a:pt x="601" y="251"/>
                    <a:pt x="599" y="249"/>
                  </a:cubicBezTo>
                  <a:cubicBezTo>
                    <a:pt x="598" y="249"/>
                    <a:pt x="597" y="249"/>
                    <a:pt x="597" y="248"/>
                  </a:cubicBezTo>
                  <a:cubicBezTo>
                    <a:pt x="595" y="248"/>
                    <a:pt x="593" y="247"/>
                    <a:pt x="592" y="246"/>
                  </a:cubicBezTo>
                  <a:cubicBezTo>
                    <a:pt x="590" y="243"/>
                    <a:pt x="587" y="243"/>
                    <a:pt x="584" y="243"/>
                  </a:cubicBezTo>
                  <a:cubicBezTo>
                    <a:pt x="584" y="243"/>
                    <a:pt x="583" y="243"/>
                    <a:pt x="582" y="243"/>
                  </a:cubicBezTo>
                  <a:cubicBezTo>
                    <a:pt x="579" y="242"/>
                    <a:pt x="575" y="241"/>
                    <a:pt x="573" y="240"/>
                  </a:cubicBezTo>
                  <a:cubicBezTo>
                    <a:pt x="571" y="240"/>
                    <a:pt x="570" y="239"/>
                    <a:pt x="569" y="239"/>
                  </a:cubicBezTo>
                  <a:cubicBezTo>
                    <a:pt x="566" y="237"/>
                    <a:pt x="563" y="236"/>
                    <a:pt x="560" y="236"/>
                  </a:cubicBezTo>
                  <a:cubicBezTo>
                    <a:pt x="559" y="236"/>
                    <a:pt x="559" y="236"/>
                    <a:pt x="559" y="236"/>
                  </a:cubicBezTo>
                  <a:cubicBezTo>
                    <a:pt x="558" y="236"/>
                    <a:pt x="558" y="236"/>
                    <a:pt x="558" y="236"/>
                  </a:cubicBezTo>
                  <a:cubicBezTo>
                    <a:pt x="557" y="236"/>
                    <a:pt x="557" y="236"/>
                    <a:pt x="556" y="235"/>
                  </a:cubicBezTo>
                  <a:cubicBezTo>
                    <a:pt x="554" y="233"/>
                    <a:pt x="552" y="232"/>
                    <a:pt x="549" y="232"/>
                  </a:cubicBezTo>
                  <a:cubicBezTo>
                    <a:pt x="548" y="232"/>
                    <a:pt x="546" y="232"/>
                    <a:pt x="544" y="231"/>
                  </a:cubicBezTo>
                  <a:cubicBezTo>
                    <a:pt x="542" y="231"/>
                    <a:pt x="539" y="231"/>
                    <a:pt x="537" y="230"/>
                  </a:cubicBezTo>
                  <a:cubicBezTo>
                    <a:pt x="536" y="230"/>
                    <a:pt x="537" y="229"/>
                    <a:pt x="537" y="228"/>
                  </a:cubicBezTo>
                  <a:cubicBezTo>
                    <a:pt x="537" y="226"/>
                    <a:pt x="538" y="225"/>
                    <a:pt x="537" y="223"/>
                  </a:cubicBezTo>
                  <a:cubicBezTo>
                    <a:pt x="537" y="219"/>
                    <a:pt x="534" y="215"/>
                    <a:pt x="531" y="212"/>
                  </a:cubicBezTo>
                  <a:cubicBezTo>
                    <a:pt x="527" y="209"/>
                    <a:pt x="525" y="206"/>
                    <a:pt x="523" y="202"/>
                  </a:cubicBezTo>
                  <a:cubicBezTo>
                    <a:pt x="523" y="201"/>
                    <a:pt x="523" y="200"/>
                    <a:pt x="523" y="199"/>
                  </a:cubicBezTo>
                  <a:cubicBezTo>
                    <a:pt x="522" y="197"/>
                    <a:pt x="522" y="196"/>
                    <a:pt x="522" y="195"/>
                  </a:cubicBezTo>
                  <a:cubicBezTo>
                    <a:pt x="522" y="193"/>
                    <a:pt x="521" y="192"/>
                    <a:pt x="520" y="190"/>
                  </a:cubicBezTo>
                  <a:cubicBezTo>
                    <a:pt x="519" y="189"/>
                    <a:pt x="519" y="189"/>
                    <a:pt x="519" y="188"/>
                  </a:cubicBezTo>
                  <a:cubicBezTo>
                    <a:pt x="516" y="183"/>
                    <a:pt x="515" y="179"/>
                    <a:pt x="515" y="174"/>
                  </a:cubicBezTo>
                  <a:cubicBezTo>
                    <a:pt x="515" y="173"/>
                    <a:pt x="515" y="173"/>
                    <a:pt x="515" y="172"/>
                  </a:cubicBezTo>
                  <a:cubicBezTo>
                    <a:pt x="515" y="170"/>
                    <a:pt x="515" y="167"/>
                    <a:pt x="514" y="165"/>
                  </a:cubicBezTo>
                  <a:cubicBezTo>
                    <a:pt x="513" y="163"/>
                    <a:pt x="511" y="161"/>
                    <a:pt x="510" y="159"/>
                  </a:cubicBezTo>
                  <a:cubicBezTo>
                    <a:pt x="509" y="157"/>
                    <a:pt x="508" y="156"/>
                    <a:pt x="507" y="155"/>
                  </a:cubicBezTo>
                  <a:cubicBezTo>
                    <a:pt x="507" y="154"/>
                    <a:pt x="506" y="152"/>
                    <a:pt x="505" y="151"/>
                  </a:cubicBezTo>
                  <a:cubicBezTo>
                    <a:pt x="503" y="149"/>
                    <a:pt x="502" y="147"/>
                    <a:pt x="501" y="144"/>
                  </a:cubicBezTo>
                  <a:cubicBezTo>
                    <a:pt x="501" y="141"/>
                    <a:pt x="500" y="138"/>
                    <a:pt x="498" y="135"/>
                  </a:cubicBezTo>
                  <a:cubicBezTo>
                    <a:pt x="497" y="132"/>
                    <a:pt x="496" y="130"/>
                    <a:pt x="496" y="127"/>
                  </a:cubicBezTo>
                  <a:cubicBezTo>
                    <a:pt x="495" y="126"/>
                    <a:pt x="495" y="125"/>
                    <a:pt x="495" y="125"/>
                  </a:cubicBezTo>
                  <a:cubicBezTo>
                    <a:pt x="495" y="123"/>
                    <a:pt x="496" y="122"/>
                    <a:pt x="495" y="120"/>
                  </a:cubicBezTo>
                  <a:cubicBezTo>
                    <a:pt x="495" y="119"/>
                    <a:pt x="494" y="118"/>
                    <a:pt x="494" y="118"/>
                  </a:cubicBezTo>
                  <a:cubicBezTo>
                    <a:pt x="494" y="117"/>
                    <a:pt x="494" y="117"/>
                    <a:pt x="494" y="116"/>
                  </a:cubicBezTo>
                  <a:cubicBezTo>
                    <a:pt x="493" y="116"/>
                    <a:pt x="493" y="115"/>
                    <a:pt x="493" y="115"/>
                  </a:cubicBezTo>
                  <a:cubicBezTo>
                    <a:pt x="493" y="113"/>
                    <a:pt x="492" y="112"/>
                    <a:pt x="491" y="110"/>
                  </a:cubicBezTo>
                  <a:cubicBezTo>
                    <a:pt x="490" y="110"/>
                    <a:pt x="490" y="110"/>
                    <a:pt x="490" y="110"/>
                  </a:cubicBezTo>
                  <a:cubicBezTo>
                    <a:pt x="489" y="108"/>
                    <a:pt x="489" y="108"/>
                    <a:pt x="488" y="106"/>
                  </a:cubicBezTo>
                  <a:cubicBezTo>
                    <a:pt x="488" y="105"/>
                    <a:pt x="488" y="105"/>
                    <a:pt x="489" y="104"/>
                  </a:cubicBezTo>
                  <a:cubicBezTo>
                    <a:pt x="489" y="103"/>
                    <a:pt x="490" y="101"/>
                    <a:pt x="490" y="99"/>
                  </a:cubicBezTo>
                  <a:cubicBezTo>
                    <a:pt x="490" y="97"/>
                    <a:pt x="488" y="95"/>
                    <a:pt x="487" y="93"/>
                  </a:cubicBezTo>
                  <a:cubicBezTo>
                    <a:pt x="487" y="93"/>
                    <a:pt x="486" y="93"/>
                    <a:pt x="486" y="92"/>
                  </a:cubicBezTo>
                  <a:cubicBezTo>
                    <a:pt x="485" y="91"/>
                    <a:pt x="485" y="88"/>
                    <a:pt x="485" y="85"/>
                  </a:cubicBezTo>
                  <a:cubicBezTo>
                    <a:pt x="485" y="84"/>
                    <a:pt x="485" y="82"/>
                    <a:pt x="485" y="80"/>
                  </a:cubicBezTo>
                  <a:cubicBezTo>
                    <a:pt x="485" y="77"/>
                    <a:pt x="485" y="76"/>
                    <a:pt x="486" y="74"/>
                  </a:cubicBezTo>
                  <a:cubicBezTo>
                    <a:pt x="487" y="72"/>
                    <a:pt x="487" y="69"/>
                    <a:pt x="486" y="66"/>
                  </a:cubicBezTo>
                  <a:cubicBezTo>
                    <a:pt x="485" y="63"/>
                    <a:pt x="484" y="61"/>
                    <a:pt x="482" y="59"/>
                  </a:cubicBezTo>
                  <a:cubicBezTo>
                    <a:pt x="482" y="59"/>
                    <a:pt x="481" y="58"/>
                    <a:pt x="481" y="57"/>
                  </a:cubicBezTo>
                  <a:cubicBezTo>
                    <a:pt x="480" y="56"/>
                    <a:pt x="480" y="55"/>
                    <a:pt x="479" y="53"/>
                  </a:cubicBezTo>
                  <a:cubicBezTo>
                    <a:pt x="479" y="52"/>
                    <a:pt x="478" y="50"/>
                    <a:pt x="477" y="48"/>
                  </a:cubicBezTo>
                  <a:cubicBezTo>
                    <a:pt x="477" y="47"/>
                    <a:pt x="476" y="46"/>
                    <a:pt x="475" y="45"/>
                  </a:cubicBezTo>
                  <a:cubicBezTo>
                    <a:pt x="475" y="45"/>
                    <a:pt x="474" y="44"/>
                    <a:pt x="474" y="43"/>
                  </a:cubicBezTo>
                  <a:cubicBezTo>
                    <a:pt x="473" y="43"/>
                    <a:pt x="473" y="43"/>
                    <a:pt x="473" y="43"/>
                  </a:cubicBezTo>
                  <a:cubicBezTo>
                    <a:pt x="472" y="40"/>
                    <a:pt x="471" y="40"/>
                    <a:pt x="468" y="39"/>
                  </a:cubicBezTo>
                  <a:cubicBezTo>
                    <a:pt x="467" y="39"/>
                    <a:pt x="466" y="39"/>
                    <a:pt x="465" y="39"/>
                  </a:cubicBezTo>
                  <a:cubicBezTo>
                    <a:pt x="464" y="39"/>
                    <a:pt x="463" y="39"/>
                    <a:pt x="462" y="39"/>
                  </a:cubicBezTo>
                  <a:cubicBezTo>
                    <a:pt x="462" y="39"/>
                    <a:pt x="462" y="39"/>
                    <a:pt x="462" y="39"/>
                  </a:cubicBezTo>
                  <a:cubicBezTo>
                    <a:pt x="460" y="39"/>
                    <a:pt x="459" y="39"/>
                    <a:pt x="458" y="36"/>
                  </a:cubicBezTo>
                  <a:cubicBezTo>
                    <a:pt x="457" y="35"/>
                    <a:pt x="457" y="35"/>
                    <a:pt x="457" y="35"/>
                  </a:cubicBezTo>
                  <a:cubicBezTo>
                    <a:pt x="454" y="32"/>
                    <a:pt x="452" y="29"/>
                    <a:pt x="450" y="26"/>
                  </a:cubicBezTo>
                  <a:cubicBezTo>
                    <a:pt x="448" y="23"/>
                    <a:pt x="446" y="21"/>
                    <a:pt x="444" y="18"/>
                  </a:cubicBezTo>
                  <a:cubicBezTo>
                    <a:pt x="440" y="14"/>
                    <a:pt x="436" y="10"/>
                    <a:pt x="434" y="6"/>
                  </a:cubicBezTo>
                  <a:cubicBezTo>
                    <a:pt x="434" y="5"/>
                    <a:pt x="433" y="4"/>
                    <a:pt x="433" y="3"/>
                  </a:cubicBezTo>
                  <a:cubicBezTo>
                    <a:pt x="431" y="0"/>
                    <a:pt x="431" y="0"/>
                    <a:pt x="431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428" y="3"/>
                    <a:pt x="427" y="4"/>
                    <a:pt x="426" y="5"/>
                  </a:cubicBezTo>
                  <a:cubicBezTo>
                    <a:pt x="425" y="7"/>
                    <a:pt x="425" y="9"/>
                    <a:pt x="424" y="10"/>
                  </a:cubicBezTo>
                  <a:cubicBezTo>
                    <a:pt x="424" y="12"/>
                    <a:pt x="424" y="14"/>
                    <a:pt x="421" y="16"/>
                  </a:cubicBezTo>
                  <a:cubicBezTo>
                    <a:pt x="420" y="17"/>
                    <a:pt x="420" y="18"/>
                    <a:pt x="419" y="18"/>
                  </a:cubicBezTo>
                  <a:cubicBezTo>
                    <a:pt x="417" y="19"/>
                    <a:pt x="415" y="20"/>
                    <a:pt x="414" y="23"/>
                  </a:cubicBezTo>
                  <a:cubicBezTo>
                    <a:pt x="413" y="24"/>
                    <a:pt x="413" y="25"/>
                    <a:pt x="413" y="27"/>
                  </a:cubicBezTo>
                  <a:cubicBezTo>
                    <a:pt x="412" y="29"/>
                    <a:pt x="411" y="31"/>
                    <a:pt x="410" y="33"/>
                  </a:cubicBezTo>
                  <a:cubicBezTo>
                    <a:pt x="408" y="35"/>
                    <a:pt x="407" y="36"/>
                    <a:pt x="405" y="36"/>
                  </a:cubicBezTo>
                  <a:cubicBezTo>
                    <a:pt x="403" y="37"/>
                    <a:pt x="402" y="37"/>
                    <a:pt x="401" y="38"/>
                  </a:cubicBezTo>
                  <a:cubicBezTo>
                    <a:pt x="401" y="40"/>
                    <a:pt x="401" y="41"/>
                    <a:pt x="402" y="43"/>
                  </a:cubicBezTo>
                  <a:cubicBezTo>
                    <a:pt x="403" y="46"/>
                    <a:pt x="404" y="48"/>
                    <a:pt x="406" y="50"/>
                  </a:cubicBezTo>
                  <a:cubicBezTo>
                    <a:pt x="407" y="52"/>
                    <a:pt x="408" y="54"/>
                    <a:pt x="409" y="56"/>
                  </a:cubicBezTo>
                  <a:cubicBezTo>
                    <a:pt x="410" y="56"/>
                    <a:pt x="410" y="57"/>
                    <a:pt x="411" y="58"/>
                  </a:cubicBezTo>
                  <a:cubicBezTo>
                    <a:pt x="413" y="64"/>
                    <a:pt x="417" y="71"/>
                    <a:pt x="415" y="76"/>
                  </a:cubicBezTo>
                  <a:cubicBezTo>
                    <a:pt x="414" y="78"/>
                    <a:pt x="412" y="79"/>
                    <a:pt x="410" y="80"/>
                  </a:cubicBezTo>
                  <a:cubicBezTo>
                    <a:pt x="409" y="80"/>
                    <a:pt x="408" y="81"/>
                    <a:pt x="407" y="81"/>
                  </a:cubicBezTo>
                  <a:cubicBezTo>
                    <a:pt x="405" y="83"/>
                    <a:pt x="404" y="85"/>
                    <a:pt x="402" y="87"/>
                  </a:cubicBezTo>
                  <a:cubicBezTo>
                    <a:pt x="402" y="88"/>
                    <a:pt x="402" y="88"/>
                    <a:pt x="401" y="89"/>
                  </a:cubicBezTo>
                  <a:cubicBezTo>
                    <a:pt x="399" y="92"/>
                    <a:pt x="397" y="92"/>
                    <a:pt x="394" y="92"/>
                  </a:cubicBezTo>
                  <a:cubicBezTo>
                    <a:pt x="392" y="92"/>
                    <a:pt x="392" y="92"/>
                    <a:pt x="392" y="92"/>
                  </a:cubicBezTo>
                  <a:cubicBezTo>
                    <a:pt x="390" y="92"/>
                    <a:pt x="388" y="92"/>
                    <a:pt x="386" y="93"/>
                  </a:cubicBezTo>
                  <a:cubicBezTo>
                    <a:pt x="381" y="95"/>
                    <a:pt x="375" y="102"/>
                    <a:pt x="372" y="106"/>
                  </a:cubicBezTo>
                  <a:cubicBezTo>
                    <a:pt x="369" y="109"/>
                    <a:pt x="368" y="113"/>
                    <a:pt x="366" y="117"/>
                  </a:cubicBezTo>
                  <a:cubicBezTo>
                    <a:pt x="365" y="119"/>
                    <a:pt x="365" y="122"/>
                    <a:pt x="364" y="124"/>
                  </a:cubicBezTo>
                  <a:cubicBezTo>
                    <a:pt x="360" y="131"/>
                    <a:pt x="357" y="135"/>
                    <a:pt x="351" y="137"/>
                  </a:cubicBezTo>
                  <a:cubicBezTo>
                    <a:pt x="346" y="140"/>
                    <a:pt x="344" y="143"/>
                    <a:pt x="341" y="146"/>
                  </a:cubicBezTo>
                  <a:cubicBezTo>
                    <a:pt x="340" y="148"/>
                    <a:pt x="339" y="149"/>
                    <a:pt x="338" y="151"/>
                  </a:cubicBezTo>
                  <a:cubicBezTo>
                    <a:pt x="336" y="153"/>
                    <a:pt x="334" y="154"/>
                    <a:pt x="331" y="155"/>
                  </a:cubicBezTo>
                  <a:cubicBezTo>
                    <a:pt x="328" y="156"/>
                    <a:pt x="326" y="157"/>
                    <a:pt x="324" y="160"/>
                  </a:cubicBezTo>
                  <a:cubicBezTo>
                    <a:pt x="323" y="162"/>
                    <a:pt x="322" y="164"/>
                    <a:pt x="322" y="165"/>
                  </a:cubicBezTo>
                  <a:cubicBezTo>
                    <a:pt x="321" y="166"/>
                    <a:pt x="321" y="168"/>
                    <a:pt x="321" y="169"/>
                  </a:cubicBezTo>
                  <a:cubicBezTo>
                    <a:pt x="319" y="172"/>
                    <a:pt x="317" y="174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5" y="175"/>
                    <a:pt x="315" y="175"/>
                    <a:pt x="315" y="175"/>
                  </a:cubicBezTo>
                  <a:cubicBezTo>
                    <a:pt x="314" y="176"/>
                    <a:pt x="314" y="176"/>
                    <a:pt x="313" y="177"/>
                  </a:cubicBezTo>
                  <a:cubicBezTo>
                    <a:pt x="312" y="177"/>
                    <a:pt x="312" y="177"/>
                    <a:pt x="311" y="177"/>
                  </a:cubicBezTo>
                  <a:cubicBezTo>
                    <a:pt x="310" y="177"/>
                    <a:pt x="308" y="177"/>
                    <a:pt x="307" y="176"/>
                  </a:cubicBezTo>
                  <a:cubicBezTo>
                    <a:pt x="305" y="176"/>
                    <a:pt x="304" y="176"/>
                    <a:pt x="302" y="176"/>
                  </a:cubicBezTo>
                  <a:cubicBezTo>
                    <a:pt x="302" y="176"/>
                    <a:pt x="302" y="176"/>
                    <a:pt x="302" y="176"/>
                  </a:cubicBezTo>
                  <a:cubicBezTo>
                    <a:pt x="295" y="176"/>
                    <a:pt x="294" y="181"/>
                    <a:pt x="294" y="185"/>
                  </a:cubicBezTo>
                  <a:cubicBezTo>
                    <a:pt x="293" y="186"/>
                    <a:pt x="293" y="186"/>
                    <a:pt x="293" y="186"/>
                  </a:cubicBezTo>
                  <a:cubicBezTo>
                    <a:pt x="293" y="186"/>
                    <a:pt x="293" y="186"/>
                    <a:pt x="292" y="185"/>
                  </a:cubicBezTo>
                  <a:cubicBezTo>
                    <a:pt x="291" y="185"/>
                    <a:pt x="290" y="185"/>
                    <a:pt x="289" y="185"/>
                  </a:cubicBezTo>
                  <a:cubicBezTo>
                    <a:pt x="286" y="185"/>
                    <a:pt x="282" y="187"/>
                    <a:pt x="282" y="191"/>
                  </a:cubicBezTo>
                  <a:cubicBezTo>
                    <a:pt x="281" y="192"/>
                    <a:pt x="281" y="193"/>
                    <a:pt x="280" y="194"/>
                  </a:cubicBezTo>
                  <a:cubicBezTo>
                    <a:pt x="280" y="194"/>
                    <a:pt x="279" y="195"/>
                    <a:pt x="279" y="196"/>
                  </a:cubicBezTo>
                  <a:cubicBezTo>
                    <a:pt x="278" y="198"/>
                    <a:pt x="278" y="199"/>
                    <a:pt x="278" y="200"/>
                  </a:cubicBezTo>
                  <a:cubicBezTo>
                    <a:pt x="278" y="201"/>
                    <a:pt x="278" y="202"/>
                    <a:pt x="278" y="202"/>
                  </a:cubicBezTo>
                  <a:cubicBezTo>
                    <a:pt x="277" y="204"/>
                    <a:pt x="277" y="206"/>
                    <a:pt x="277" y="208"/>
                  </a:cubicBezTo>
                  <a:cubicBezTo>
                    <a:pt x="276" y="210"/>
                    <a:pt x="276" y="212"/>
                    <a:pt x="275" y="214"/>
                  </a:cubicBezTo>
                  <a:cubicBezTo>
                    <a:pt x="275" y="217"/>
                    <a:pt x="273" y="219"/>
                    <a:pt x="270" y="221"/>
                  </a:cubicBezTo>
                  <a:cubicBezTo>
                    <a:pt x="267" y="224"/>
                    <a:pt x="266" y="226"/>
                    <a:pt x="264" y="229"/>
                  </a:cubicBezTo>
                  <a:cubicBezTo>
                    <a:pt x="264" y="230"/>
                    <a:pt x="264" y="230"/>
                    <a:pt x="264" y="230"/>
                  </a:cubicBezTo>
                  <a:cubicBezTo>
                    <a:pt x="263" y="233"/>
                    <a:pt x="261" y="235"/>
                    <a:pt x="261" y="238"/>
                  </a:cubicBezTo>
                  <a:cubicBezTo>
                    <a:pt x="261" y="240"/>
                    <a:pt x="261" y="241"/>
                    <a:pt x="261" y="242"/>
                  </a:cubicBezTo>
                  <a:cubicBezTo>
                    <a:pt x="261" y="244"/>
                    <a:pt x="261" y="245"/>
                    <a:pt x="261" y="247"/>
                  </a:cubicBezTo>
                  <a:cubicBezTo>
                    <a:pt x="261" y="248"/>
                    <a:pt x="261" y="249"/>
                    <a:pt x="261" y="251"/>
                  </a:cubicBezTo>
                  <a:cubicBezTo>
                    <a:pt x="260" y="254"/>
                    <a:pt x="260" y="256"/>
                    <a:pt x="258" y="258"/>
                  </a:cubicBezTo>
                  <a:cubicBezTo>
                    <a:pt x="258" y="258"/>
                    <a:pt x="258" y="259"/>
                    <a:pt x="258" y="259"/>
                  </a:cubicBezTo>
                  <a:cubicBezTo>
                    <a:pt x="257" y="260"/>
                    <a:pt x="255" y="262"/>
                    <a:pt x="255" y="265"/>
                  </a:cubicBezTo>
                  <a:cubicBezTo>
                    <a:pt x="256" y="267"/>
                    <a:pt x="258" y="268"/>
                    <a:pt x="259" y="269"/>
                  </a:cubicBezTo>
                  <a:cubicBezTo>
                    <a:pt x="259" y="269"/>
                    <a:pt x="259" y="270"/>
                    <a:pt x="260" y="270"/>
                  </a:cubicBezTo>
                  <a:cubicBezTo>
                    <a:pt x="260" y="270"/>
                    <a:pt x="261" y="271"/>
                    <a:pt x="261" y="272"/>
                  </a:cubicBezTo>
                  <a:cubicBezTo>
                    <a:pt x="261" y="273"/>
                    <a:pt x="262" y="273"/>
                    <a:pt x="262" y="274"/>
                  </a:cubicBezTo>
                  <a:cubicBezTo>
                    <a:pt x="263" y="276"/>
                    <a:pt x="264" y="277"/>
                    <a:pt x="265" y="279"/>
                  </a:cubicBezTo>
                  <a:cubicBezTo>
                    <a:pt x="266" y="280"/>
                    <a:pt x="266" y="280"/>
                    <a:pt x="266" y="280"/>
                  </a:cubicBezTo>
                  <a:cubicBezTo>
                    <a:pt x="267" y="281"/>
                    <a:pt x="268" y="283"/>
                    <a:pt x="270" y="284"/>
                  </a:cubicBezTo>
                  <a:cubicBezTo>
                    <a:pt x="271" y="285"/>
                    <a:pt x="272" y="287"/>
                    <a:pt x="273" y="288"/>
                  </a:cubicBezTo>
                  <a:cubicBezTo>
                    <a:pt x="274" y="289"/>
                    <a:pt x="275" y="290"/>
                    <a:pt x="275" y="291"/>
                  </a:cubicBezTo>
                  <a:cubicBezTo>
                    <a:pt x="277" y="293"/>
                    <a:pt x="279" y="296"/>
                    <a:pt x="280" y="298"/>
                  </a:cubicBezTo>
                  <a:cubicBezTo>
                    <a:pt x="280" y="299"/>
                    <a:pt x="281" y="301"/>
                    <a:pt x="281" y="303"/>
                  </a:cubicBezTo>
                  <a:cubicBezTo>
                    <a:pt x="281" y="305"/>
                    <a:pt x="281" y="307"/>
                    <a:pt x="281" y="309"/>
                  </a:cubicBezTo>
                  <a:cubicBezTo>
                    <a:pt x="282" y="312"/>
                    <a:pt x="284" y="314"/>
                    <a:pt x="286" y="316"/>
                  </a:cubicBezTo>
                  <a:cubicBezTo>
                    <a:pt x="286" y="317"/>
                    <a:pt x="287" y="317"/>
                    <a:pt x="287" y="318"/>
                  </a:cubicBezTo>
                  <a:cubicBezTo>
                    <a:pt x="287" y="318"/>
                    <a:pt x="288" y="319"/>
                    <a:pt x="289" y="321"/>
                  </a:cubicBezTo>
                  <a:cubicBezTo>
                    <a:pt x="291" y="325"/>
                    <a:pt x="293" y="329"/>
                    <a:pt x="298" y="329"/>
                  </a:cubicBezTo>
                  <a:cubicBezTo>
                    <a:pt x="300" y="329"/>
                    <a:pt x="302" y="329"/>
                    <a:pt x="303" y="327"/>
                  </a:cubicBezTo>
                  <a:cubicBezTo>
                    <a:pt x="303" y="326"/>
                    <a:pt x="304" y="326"/>
                    <a:pt x="304" y="326"/>
                  </a:cubicBezTo>
                  <a:cubicBezTo>
                    <a:pt x="304" y="326"/>
                    <a:pt x="304" y="326"/>
                    <a:pt x="304" y="327"/>
                  </a:cubicBezTo>
                  <a:cubicBezTo>
                    <a:pt x="303" y="328"/>
                    <a:pt x="303" y="329"/>
                    <a:pt x="303" y="329"/>
                  </a:cubicBezTo>
                  <a:cubicBezTo>
                    <a:pt x="302" y="331"/>
                    <a:pt x="302" y="333"/>
                    <a:pt x="301" y="334"/>
                  </a:cubicBezTo>
                  <a:cubicBezTo>
                    <a:pt x="301" y="335"/>
                    <a:pt x="301" y="335"/>
                    <a:pt x="301" y="335"/>
                  </a:cubicBezTo>
                  <a:cubicBezTo>
                    <a:pt x="300" y="338"/>
                    <a:pt x="298" y="342"/>
                    <a:pt x="298" y="346"/>
                  </a:cubicBezTo>
                  <a:cubicBezTo>
                    <a:pt x="299" y="350"/>
                    <a:pt x="301" y="355"/>
                    <a:pt x="306" y="355"/>
                  </a:cubicBezTo>
                  <a:cubicBezTo>
                    <a:pt x="307" y="355"/>
                    <a:pt x="307" y="355"/>
                    <a:pt x="308" y="355"/>
                  </a:cubicBezTo>
                  <a:cubicBezTo>
                    <a:pt x="310" y="354"/>
                    <a:pt x="312" y="353"/>
                    <a:pt x="313" y="351"/>
                  </a:cubicBezTo>
                  <a:cubicBezTo>
                    <a:pt x="313" y="351"/>
                    <a:pt x="314" y="350"/>
                    <a:pt x="314" y="350"/>
                  </a:cubicBezTo>
                  <a:cubicBezTo>
                    <a:pt x="318" y="348"/>
                    <a:pt x="320" y="345"/>
                    <a:pt x="322" y="341"/>
                  </a:cubicBezTo>
                  <a:cubicBezTo>
                    <a:pt x="324" y="338"/>
                    <a:pt x="325" y="334"/>
                    <a:pt x="327" y="330"/>
                  </a:cubicBezTo>
                  <a:cubicBezTo>
                    <a:pt x="327" y="330"/>
                    <a:pt x="327" y="330"/>
                    <a:pt x="327" y="330"/>
                  </a:cubicBezTo>
                  <a:cubicBezTo>
                    <a:pt x="328" y="333"/>
                    <a:pt x="331" y="335"/>
                    <a:pt x="335" y="336"/>
                  </a:cubicBezTo>
                  <a:cubicBezTo>
                    <a:pt x="335" y="336"/>
                    <a:pt x="336" y="336"/>
                    <a:pt x="336" y="336"/>
                  </a:cubicBezTo>
                  <a:cubicBezTo>
                    <a:pt x="340" y="336"/>
                    <a:pt x="342" y="334"/>
                    <a:pt x="344" y="331"/>
                  </a:cubicBezTo>
                  <a:cubicBezTo>
                    <a:pt x="345" y="330"/>
                    <a:pt x="346" y="328"/>
                    <a:pt x="347" y="328"/>
                  </a:cubicBezTo>
                  <a:cubicBezTo>
                    <a:pt x="347" y="328"/>
                    <a:pt x="347" y="329"/>
                    <a:pt x="347" y="329"/>
                  </a:cubicBezTo>
                  <a:cubicBezTo>
                    <a:pt x="349" y="333"/>
                    <a:pt x="350" y="335"/>
                    <a:pt x="353" y="338"/>
                  </a:cubicBezTo>
                  <a:cubicBezTo>
                    <a:pt x="356" y="343"/>
                    <a:pt x="354" y="344"/>
                    <a:pt x="354" y="345"/>
                  </a:cubicBezTo>
                  <a:cubicBezTo>
                    <a:pt x="353" y="346"/>
                    <a:pt x="352" y="346"/>
                    <a:pt x="350" y="347"/>
                  </a:cubicBezTo>
                  <a:cubicBezTo>
                    <a:pt x="349" y="347"/>
                    <a:pt x="348" y="347"/>
                    <a:pt x="347" y="348"/>
                  </a:cubicBezTo>
                  <a:cubicBezTo>
                    <a:pt x="344" y="350"/>
                    <a:pt x="342" y="352"/>
                    <a:pt x="340" y="354"/>
                  </a:cubicBezTo>
                  <a:cubicBezTo>
                    <a:pt x="340" y="355"/>
                    <a:pt x="338" y="358"/>
                    <a:pt x="339" y="360"/>
                  </a:cubicBezTo>
                  <a:cubicBezTo>
                    <a:pt x="341" y="363"/>
                    <a:pt x="344" y="363"/>
                    <a:pt x="346" y="364"/>
                  </a:cubicBezTo>
                  <a:cubicBezTo>
                    <a:pt x="347" y="364"/>
                    <a:pt x="349" y="364"/>
                    <a:pt x="350" y="364"/>
                  </a:cubicBezTo>
                  <a:cubicBezTo>
                    <a:pt x="350" y="365"/>
                    <a:pt x="348" y="366"/>
                    <a:pt x="347" y="367"/>
                  </a:cubicBezTo>
                  <a:cubicBezTo>
                    <a:pt x="346" y="367"/>
                    <a:pt x="346" y="367"/>
                    <a:pt x="346" y="367"/>
                  </a:cubicBezTo>
                  <a:cubicBezTo>
                    <a:pt x="345" y="368"/>
                    <a:pt x="344" y="369"/>
                    <a:pt x="344" y="370"/>
                  </a:cubicBezTo>
                  <a:cubicBezTo>
                    <a:pt x="342" y="372"/>
                    <a:pt x="341" y="373"/>
                    <a:pt x="340" y="374"/>
                  </a:cubicBezTo>
                  <a:cubicBezTo>
                    <a:pt x="340" y="374"/>
                    <a:pt x="339" y="374"/>
                    <a:pt x="337" y="374"/>
                  </a:cubicBezTo>
                  <a:cubicBezTo>
                    <a:pt x="337" y="374"/>
                    <a:pt x="336" y="374"/>
                    <a:pt x="335" y="374"/>
                  </a:cubicBezTo>
                  <a:cubicBezTo>
                    <a:pt x="335" y="374"/>
                    <a:pt x="334" y="374"/>
                    <a:pt x="333" y="374"/>
                  </a:cubicBezTo>
                  <a:cubicBezTo>
                    <a:pt x="331" y="374"/>
                    <a:pt x="330" y="374"/>
                    <a:pt x="329" y="375"/>
                  </a:cubicBezTo>
                  <a:cubicBezTo>
                    <a:pt x="320" y="378"/>
                    <a:pt x="323" y="387"/>
                    <a:pt x="324" y="390"/>
                  </a:cubicBezTo>
                  <a:cubicBezTo>
                    <a:pt x="324" y="392"/>
                    <a:pt x="324" y="394"/>
                    <a:pt x="324" y="396"/>
                  </a:cubicBezTo>
                  <a:cubicBezTo>
                    <a:pt x="323" y="397"/>
                    <a:pt x="323" y="398"/>
                    <a:pt x="323" y="399"/>
                  </a:cubicBezTo>
                  <a:cubicBezTo>
                    <a:pt x="323" y="403"/>
                    <a:pt x="325" y="407"/>
                    <a:pt x="326" y="409"/>
                  </a:cubicBezTo>
                  <a:cubicBezTo>
                    <a:pt x="326" y="409"/>
                    <a:pt x="326" y="409"/>
                    <a:pt x="326" y="410"/>
                  </a:cubicBezTo>
                  <a:cubicBezTo>
                    <a:pt x="328" y="412"/>
                    <a:pt x="329" y="415"/>
                    <a:pt x="332" y="416"/>
                  </a:cubicBezTo>
                  <a:cubicBezTo>
                    <a:pt x="333" y="416"/>
                    <a:pt x="334" y="416"/>
                    <a:pt x="334" y="416"/>
                  </a:cubicBezTo>
                  <a:cubicBezTo>
                    <a:pt x="334" y="416"/>
                    <a:pt x="336" y="416"/>
                    <a:pt x="336" y="416"/>
                  </a:cubicBezTo>
                  <a:cubicBezTo>
                    <a:pt x="336" y="416"/>
                    <a:pt x="336" y="416"/>
                    <a:pt x="336" y="416"/>
                  </a:cubicBezTo>
                  <a:cubicBezTo>
                    <a:pt x="337" y="416"/>
                    <a:pt x="337" y="417"/>
                    <a:pt x="337" y="418"/>
                  </a:cubicBezTo>
                  <a:cubicBezTo>
                    <a:pt x="338" y="421"/>
                    <a:pt x="338" y="422"/>
                    <a:pt x="336" y="423"/>
                  </a:cubicBezTo>
                  <a:cubicBezTo>
                    <a:pt x="334" y="426"/>
                    <a:pt x="332" y="428"/>
                    <a:pt x="330" y="430"/>
                  </a:cubicBezTo>
                  <a:cubicBezTo>
                    <a:pt x="329" y="432"/>
                    <a:pt x="329" y="432"/>
                    <a:pt x="329" y="432"/>
                  </a:cubicBezTo>
                  <a:cubicBezTo>
                    <a:pt x="329" y="433"/>
                    <a:pt x="328" y="434"/>
                    <a:pt x="327" y="435"/>
                  </a:cubicBezTo>
                  <a:cubicBezTo>
                    <a:pt x="326" y="436"/>
                    <a:pt x="325" y="438"/>
                    <a:pt x="323" y="441"/>
                  </a:cubicBezTo>
                  <a:cubicBezTo>
                    <a:pt x="323" y="441"/>
                    <a:pt x="322" y="442"/>
                    <a:pt x="322" y="443"/>
                  </a:cubicBezTo>
                  <a:cubicBezTo>
                    <a:pt x="320" y="446"/>
                    <a:pt x="319" y="448"/>
                    <a:pt x="318" y="452"/>
                  </a:cubicBezTo>
                  <a:cubicBezTo>
                    <a:pt x="318" y="455"/>
                    <a:pt x="319" y="457"/>
                    <a:pt x="321" y="458"/>
                  </a:cubicBezTo>
                  <a:cubicBezTo>
                    <a:pt x="321" y="459"/>
                    <a:pt x="321" y="459"/>
                    <a:pt x="322" y="460"/>
                  </a:cubicBezTo>
                  <a:cubicBezTo>
                    <a:pt x="322" y="460"/>
                    <a:pt x="322" y="460"/>
                    <a:pt x="322" y="461"/>
                  </a:cubicBezTo>
                  <a:cubicBezTo>
                    <a:pt x="322" y="461"/>
                    <a:pt x="322" y="462"/>
                    <a:pt x="323" y="463"/>
                  </a:cubicBezTo>
                  <a:cubicBezTo>
                    <a:pt x="324" y="464"/>
                    <a:pt x="325" y="465"/>
                    <a:pt x="325" y="465"/>
                  </a:cubicBezTo>
                  <a:cubicBezTo>
                    <a:pt x="326" y="466"/>
                    <a:pt x="326" y="466"/>
                    <a:pt x="326" y="466"/>
                  </a:cubicBezTo>
                  <a:cubicBezTo>
                    <a:pt x="327" y="467"/>
                    <a:pt x="327" y="467"/>
                    <a:pt x="328" y="468"/>
                  </a:cubicBezTo>
                  <a:cubicBezTo>
                    <a:pt x="328" y="469"/>
                    <a:pt x="329" y="470"/>
                    <a:pt x="329" y="471"/>
                  </a:cubicBezTo>
                  <a:cubicBezTo>
                    <a:pt x="330" y="471"/>
                    <a:pt x="330" y="472"/>
                    <a:pt x="331" y="473"/>
                  </a:cubicBezTo>
                  <a:cubicBezTo>
                    <a:pt x="331" y="473"/>
                    <a:pt x="332" y="474"/>
                    <a:pt x="332" y="475"/>
                  </a:cubicBezTo>
                  <a:cubicBezTo>
                    <a:pt x="332" y="475"/>
                    <a:pt x="330" y="474"/>
                    <a:pt x="330" y="474"/>
                  </a:cubicBezTo>
                  <a:cubicBezTo>
                    <a:pt x="329" y="474"/>
                    <a:pt x="328" y="474"/>
                    <a:pt x="327" y="474"/>
                  </a:cubicBezTo>
                  <a:cubicBezTo>
                    <a:pt x="325" y="474"/>
                    <a:pt x="323" y="474"/>
                    <a:pt x="321" y="476"/>
                  </a:cubicBezTo>
                  <a:cubicBezTo>
                    <a:pt x="320" y="476"/>
                    <a:pt x="319" y="476"/>
                    <a:pt x="318" y="477"/>
                  </a:cubicBezTo>
                  <a:cubicBezTo>
                    <a:pt x="317" y="477"/>
                    <a:pt x="315" y="477"/>
                    <a:pt x="314" y="478"/>
                  </a:cubicBezTo>
                  <a:cubicBezTo>
                    <a:pt x="311" y="480"/>
                    <a:pt x="310" y="483"/>
                    <a:pt x="310" y="487"/>
                  </a:cubicBezTo>
                  <a:cubicBezTo>
                    <a:pt x="310" y="489"/>
                    <a:pt x="312" y="491"/>
                    <a:pt x="313" y="493"/>
                  </a:cubicBezTo>
                  <a:cubicBezTo>
                    <a:pt x="313" y="493"/>
                    <a:pt x="314" y="493"/>
                    <a:pt x="314" y="494"/>
                  </a:cubicBezTo>
                  <a:cubicBezTo>
                    <a:pt x="314" y="494"/>
                    <a:pt x="315" y="495"/>
                    <a:pt x="315" y="495"/>
                  </a:cubicBezTo>
                  <a:cubicBezTo>
                    <a:pt x="315" y="496"/>
                    <a:pt x="316" y="497"/>
                    <a:pt x="316" y="497"/>
                  </a:cubicBezTo>
                  <a:cubicBezTo>
                    <a:pt x="317" y="498"/>
                    <a:pt x="317" y="498"/>
                    <a:pt x="318" y="499"/>
                  </a:cubicBezTo>
                  <a:cubicBezTo>
                    <a:pt x="318" y="499"/>
                    <a:pt x="319" y="499"/>
                    <a:pt x="319" y="500"/>
                  </a:cubicBezTo>
                  <a:cubicBezTo>
                    <a:pt x="319" y="500"/>
                    <a:pt x="320" y="501"/>
                    <a:pt x="320" y="502"/>
                  </a:cubicBezTo>
                  <a:cubicBezTo>
                    <a:pt x="321" y="504"/>
                    <a:pt x="321" y="505"/>
                    <a:pt x="322" y="506"/>
                  </a:cubicBezTo>
                  <a:cubicBezTo>
                    <a:pt x="323" y="507"/>
                    <a:pt x="323" y="508"/>
                    <a:pt x="324" y="509"/>
                  </a:cubicBezTo>
                  <a:cubicBezTo>
                    <a:pt x="324" y="510"/>
                    <a:pt x="324" y="510"/>
                    <a:pt x="324" y="510"/>
                  </a:cubicBezTo>
                  <a:cubicBezTo>
                    <a:pt x="325" y="510"/>
                    <a:pt x="325" y="510"/>
                    <a:pt x="325" y="510"/>
                  </a:cubicBezTo>
                  <a:cubicBezTo>
                    <a:pt x="327" y="511"/>
                    <a:pt x="329" y="512"/>
                    <a:pt x="332" y="512"/>
                  </a:cubicBezTo>
                  <a:cubicBezTo>
                    <a:pt x="335" y="512"/>
                    <a:pt x="338" y="512"/>
                    <a:pt x="340" y="514"/>
                  </a:cubicBezTo>
                  <a:cubicBezTo>
                    <a:pt x="343" y="517"/>
                    <a:pt x="344" y="523"/>
                    <a:pt x="344" y="528"/>
                  </a:cubicBezTo>
                  <a:cubicBezTo>
                    <a:pt x="345" y="531"/>
                    <a:pt x="346" y="534"/>
                    <a:pt x="346" y="536"/>
                  </a:cubicBezTo>
                  <a:cubicBezTo>
                    <a:pt x="347" y="539"/>
                    <a:pt x="349" y="541"/>
                    <a:pt x="350" y="544"/>
                  </a:cubicBezTo>
                  <a:cubicBezTo>
                    <a:pt x="351" y="547"/>
                    <a:pt x="353" y="551"/>
                    <a:pt x="354" y="555"/>
                  </a:cubicBezTo>
                  <a:cubicBezTo>
                    <a:pt x="356" y="560"/>
                    <a:pt x="359" y="561"/>
                    <a:pt x="363" y="562"/>
                  </a:cubicBezTo>
                  <a:cubicBezTo>
                    <a:pt x="365" y="562"/>
                    <a:pt x="368" y="563"/>
                    <a:pt x="369" y="565"/>
                  </a:cubicBezTo>
                  <a:cubicBezTo>
                    <a:pt x="371" y="568"/>
                    <a:pt x="370" y="574"/>
                    <a:pt x="367" y="577"/>
                  </a:cubicBezTo>
                  <a:cubicBezTo>
                    <a:pt x="366" y="578"/>
                    <a:pt x="364" y="579"/>
                    <a:pt x="363" y="579"/>
                  </a:cubicBezTo>
                  <a:cubicBezTo>
                    <a:pt x="362" y="579"/>
                    <a:pt x="362" y="578"/>
                    <a:pt x="361" y="578"/>
                  </a:cubicBezTo>
                  <a:cubicBezTo>
                    <a:pt x="360" y="577"/>
                    <a:pt x="359" y="576"/>
                    <a:pt x="359" y="575"/>
                  </a:cubicBezTo>
                  <a:cubicBezTo>
                    <a:pt x="358" y="573"/>
                    <a:pt x="357" y="572"/>
                    <a:pt x="355" y="571"/>
                  </a:cubicBezTo>
                  <a:cubicBezTo>
                    <a:pt x="354" y="570"/>
                    <a:pt x="353" y="570"/>
                    <a:pt x="351" y="570"/>
                  </a:cubicBezTo>
                  <a:cubicBezTo>
                    <a:pt x="350" y="570"/>
                    <a:pt x="349" y="570"/>
                    <a:pt x="348" y="570"/>
                  </a:cubicBezTo>
                  <a:cubicBezTo>
                    <a:pt x="347" y="571"/>
                    <a:pt x="346" y="571"/>
                    <a:pt x="345" y="571"/>
                  </a:cubicBezTo>
                  <a:cubicBezTo>
                    <a:pt x="345" y="571"/>
                    <a:pt x="344" y="571"/>
                    <a:pt x="344" y="571"/>
                  </a:cubicBezTo>
                  <a:cubicBezTo>
                    <a:pt x="342" y="570"/>
                    <a:pt x="340" y="570"/>
                    <a:pt x="339" y="570"/>
                  </a:cubicBezTo>
                  <a:cubicBezTo>
                    <a:pt x="337" y="569"/>
                    <a:pt x="336" y="569"/>
                    <a:pt x="335" y="569"/>
                  </a:cubicBezTo>
                  <a:cubicBezTo>
                    <a:pt x="332" y="569"/>
                    <a:pt x="330" y="572"/>
                    <a:pt x="328" y="575"/>
                  </a:cubicBezTo>
                  <a:cubicBezTo>
                    <a:pt x="327" y="576"/>
                    <a:pt x="326" y="578"/>
                    <a:pt x="325" y="579"/>
                  </a:cubicBezTo>
                  <a:cubicBezTo>
                    <a:pt x="322" y="585"/>
                    <a:pt x="318" y="592"/>
                    <a:pt x="319" y="597"/>
                  </a:cubicBezTo>
                  <a:cubicBezTo>
                    <a:pt x="320" y="603"/>
                    <a:pt x="325" y="604"/>
                    <a:pt x="330" y="605"/>
                  </a:cubicBezTo>
                  <a:cubicBezTo>
                    <a:pt x="333" y="605"/>
                    <a:pt x="336" y="606"/>
                    <a:pt x="338" y="608"/>
                  </a:cubicBezTo>
                  <a:cubicBezTo>
                    <a:pt x="340" y="610"/>
                    <a:pt x="339" y="611"/>
                    <a:pt x="336" y="615"/>
                  </a:cubicBezTo>
                  <a:cubicBezTo>
                    <a:pt x="334" y="617"/>
                    <a:pt x="332" y="620"/>
                    <a:pt x="331" y="623"/>
                  </a:cubicBezTo>
                  <a:cubicBezTo>
                    <a:pt x="331" y="624"/>
                    <a:pt x="331" y="624"/>
                    <a:pt x="331" y="624"/>
                  </a:cubicBezTo>
                  <a:cubicBezTo>
                    <a:pt x="332" y="625"/>
                    <a:pt x="332" y="625"/>
                    <a:pt x="332" y="625"/>
                  </a:cubicBezTo>
                  <a:cubicBezTo>
                    <a:pt x="332" y="626"/>
                    <a:pt x="333" y="626"/>
                    <a:pt x="333" y="627"/>
                  </a:cubicBezTo>
                  <a:cubicBezTo>
                    <a:pt x="333" y="629"/>
                    <a:pt x="329" y="633"/>
                    <a:pt x="327" y="635"/>
                  </a:cubicBezTo>
                  <a:cubicBezTo>
                    <a:pt x="325" y="637"/>
                    <a:pt x="324" y="638"/>
                    <a:pt x="324" y="639"/>
                  </a:cubicBezTo>
                  <a:cubicBezTo>
                    <a:pt x="322" y="643"/>
                    <a:pt x="321" y="646"/>
                    <a:pt x="323" y="648"/>
                  </a:cubicBezTo>
                  <a:cubicBezTo>
                    <a:pt x="323" y="648"/>
                    <a:pt x="324" y="649"/>
                    <a:pt x="325" y="649"/>
                  </a:cubicBezTo>
                  <a:cubicBezTo>
                    <a:pt x="326" y="649"/>
                    <a:pt x="327" y="649"/>
                    <a:pt x="329" y="648"/>
                  </a:cubicBezTo>
                  <a:cubicBezTo>
                    <a:pt x="329" y="648"/>
                    <a:pt x="330" y="648"/>
                    <a:pt x="331" y="648"/>
                  </a:cubicBezTo>
                  <a:cubicBezTo>
                    <a:pt x="331" y="648"/>
                    <a:pt x="332" y="647"/>
                    <a:pt x="333" y="647"/>
                  </a:cubicBezTo>
                  <a:cubicBezTo>
                    <a:pt x="336" y="647"/>
                    <a:pt x="339" y="648"/>
                    <a:pt x="340" y="650"/>
                  </a:cubicBezTo>
                  <a:cubicBezTo>
                    <a:pt x="341" y="651"/>
                    <a:pt x="341" y="652"/>
                    <a:pt x="340" y="653"/>
                  </a:cubicBezTo>
                  <a:cubicBezTo>
                    <a:pt x="339" y="657"/>
                    <a:pt x="329" y="660"/>
                    <a:pt x="324" y="661"/>
                  </a:cubicBezTo>
                  <a:cubicBezTo>
                    <a:pt x="324" y="662"/>
                    <a:pt x="323" y="662"/>
                    <a:pt x="323" y="662"/>
                  </a:cubicBezTo>
                  <a:cubicBezTo>
                    <a:pt x="322" y="662"/>
                    <a:pt x="322" y="662"/>
                    <a:pt x="321" y="663"/>
                  </a:cubicBezTo>
                  <a:cubicBezTo>
                    <a:pt x="317" y="664"/>
                    <a:pt x="312" y="665"/>
                    <a:pt x="313" y="671"/>
                  </a:cubicBezTo>
                  <a:cubicBezTo>
                    <a:pt x="313" y="676"/>
                    <a:pt x="319" y="679"/>
                    <a:pt x="324" y="681"/>
                  </a:cubicBezTo>
                  <a:cubicBezTo>
                    <a:pt x="325" y="681"/>
                    <a:pt x="326" y="682"/>
                    <a:pt x="327" y="682"/>
                  </a:cubicBezTo>
                  <a:cubicBezTo>
                    <a:pt x="339" y="688"/>
                    <a:pt x="341" y="693"/>
                    <a:pt x="341" y="695"/>
                  </a:cubicBezTo>
                  <a:cubicBezTo>
                    <a:pt x="342" y="700"/>
                    <a:pt x="337" y="707"/>
                    <a:pt x="333" y="712"/>
                  </a:cubicBezTo>
                  <a:cubicBezTo>
                    <a:pt x="333" y="713"/>
                    <a:pt x="332" y="713"/>
                    <a:pt x="331" y="714"/>
                  </a:cubicBezTo>
                  <a:cubicBezTo>
                    <a:pt x="326" y="721"/>
                    <a:pt x="327" y="728"/>
                    <a:pt x="328" y="737"/>
                  </a:cubicBezTo>
                  <a:cubicBezTo>
                    <a:pt x="329" y="739"/>
                    <a:pt x="329" y="741"/>
                    <a:pt x="329" y="743"/>
                  </a:cubicBezTo>
                  <a:cubicBezTo>
                    <a:pt x="329" y="745"/>
                    <a:pt x="329" y="748"/>
                    <a:pt x="330" y="750"/>
                  </a:cubicBezTo>
                  <a:cubicBezTo>
                    <a:pt x="331" y="754"/>
                    <a:pt x="333" y="759"/>
                    <a:pt x="335" y="763"/>
                  </a:cubicBezTo>
                  <a:cubicBezTo>
                    <a:pt x="335" y="764"/>
                    <a:pt x="335" y="764"/>
                    <a:pt x="335" y="764"/>
                  </a:cubicBezTo>
                  <a:cubicBezTo>
                    <a:pt x="338" y="769"/>
                    <a:pt x="343" y="772"/>
                    <a:pt x="348" y="772"/>
                  </a:cubicBezTo>
                  <a:cubicBezTo>
                    <a:pt x="349" y="772"/>
                    <a:pt x="349" y="772"/>
                    <a:pt x="349" y="772"/>
                  </a:cubicBezTo>
                  <a:cubicBezTo>
                    <a:pt x="357" y="773"/>
                    <a:pt x="360" y="773"/>
                    <a:pt x="365" y="780"/>
                  </a:cubicBezTo>
                  <a:cubicBezTo>
                    <a:pt x="367" y="782"/>
                    <a:pt x="370" y="784"/>
                    <a:pt x="373" y="786"/>
                  </a:cubicBezTo>
                  <a:cubicBezTo>
                    <a:pt x="376" y="787"/>
                    <a:pt x="379" y="789"/>
                    <a:pt x="380" y="792"/>
                  </a:cubicBezTo>
                  <a:cubicBezTo>
                    <a:pt x="382" y="795"/>
                    <a:pt x="382" y="801"/>
                    <a:pt x="382" y="807"/>
                  </a:cubicBezTo>
                  <a:cubicBezTo>
                    <a:pt x="382" y="809"/>
                    <a:pt x="382" y="811"/>
                    <a:pt x="382" y="812"/>
                  </a:cubicBezTo>
                  <a:cubicBezTo>
                    <a:pt x="382" y="815"/>
                    <a:pt x="382" y="818"/>
                    <a:pt x="382" y="820"/>
                  </a:cubicBezTo>
                  <a:cubicBezTo>
                    <a:pt x="382" y="823"/>
                    <a:pt x="382" y="825"/>
                    <a:pt x="382" y="827"/>
                  </a:cubicBezTo>
                  <a:cubicBezTo>
                    <a:pt x="382" y="835"/>
                    <a:pt x="382" y="835"/>
                    <a:pt x="382" y="835"/>
                  </a:cubicBezTo>
                  <a:cubicBezTo>
                    <a:pt x="387" y="829"/>
                    <a:pt x="387" y="829"/>
                    <a:pt x="387" y="829"/>
                  </a:cubicBezTo>
                  <a:cubicBezTo>
                    <a:pt x="388" y="828"/>
                    <a:pt x="388" y="827"/>
                    <a:pt x="389" y="827"/>
                  </a:cubicBezTo>
                  <a:cubicBezTo>
                    <a:pt x="391" y="824"/>
                    <a:pt x="394" y="821"/>
                    <a:pt x="396" y="819"/>
                  </a:cubicBezTo>
                  <a:cubicBezTo>
                    <a:pt x="399" y="817"/>
                    <a:pt x="401" y="815"/>
                    <a:pt x="404" y="814"/>
                  </a:cubicBezTo>
                  <a:cubicBezTo>
                    <a:pt x="403" y="815"/>
                    <a:pt x="402" y="816"/>
                    <a:pt x="401" y="817"/>
                  </a:cubicBezTo>
                  <a:cubicBezTo>
                    <a:pt x="401" y="818"/>
                    <a:pt x="400" y="818"/>
                    <a:pt x="400" y="818"/>
                  </a:cubicBezTo>
                  <a:cubicBezTo>
                    <a:pt x="395" y="823"/>
                    <a:pt x="389" y="830"/>
                    <a:pt x="385" y="837"/>
                  </a:cubicBezTo>
                  <a:cubicBezTo>
                    <a:pt x="384" y="839"/>
                    <a:pt x="383" y="840"/>
                    <a:pt x="383" y="841"/>
                  </a:cubicBezTo>
                  <a:cubicBezTo>
                    <a:pt x="381" y="843"/>
                    <a:pt x="380" y="846"/>
                    <a:pt x="378" y="848"/>
                  </a:cubicBezTo>
                  <a:cubicBezTo>
                    <a:pt x="378" y="849"/>
                    <a:pt x="377" y="849"/>
                    <a:pt x="376" y="850"/>
                  </a:cubicBezTo>
                  <a:cubicBezTo>
                    <a:pt x="376" y="851"/>
                    <a:pt x="375" y="851"/>
                    <a:pt x="375" y="852"/>
                  </a:cubicBezTo>
                  <a:cubicBezTo>
                    <a:pt x="374" y="852"/>
                    <a:pt x="374" y="852"/>
                    <a:pt x="374" y="853"/>
                  </a:cubicBezTo>
                  <a:cubicBezTo>
                    <a:pt x="373" y="853"/>
                    <a:pt x="372" y="854"/>
                    <a:pt x="372" y="854"/>
                  </a:cubicBezTo>
                  <a:cubicBezTo>
                    <a:pt x="369" y="855"/>
                    <a:pt x="367" y="855"/>
                    <a:pt x="364" y="858"/>
                  </a:cubicBezTo>
                  <a:cubicBezTo>
                    <a:pt x="363" y="859"/>
                    <a:pt x="363" y="859"/>
                    <a:pt x="363" y="859"/>
                  </a:cubicBezTo>
                  <a:cubicBezTo>
                    <a:pt x="360" y="861"/>
                    <a:pt x="357" y="864"/>
                    <a:pt x="356" y="867"/>
                  </a:cubicBezTo>
                  <a:cubicBezTo>
                    <a:pt x="355" y="868"/>
                    <a:pt x="354" y="869"/>
                    <a:pt x="354" y="870"/>
                  </a:cubicBezTo>
                  <a:cubicBezTo>
                    <a:pt x="353" y="872"/>
                    <a:pt x="352" y="873"/>
                    <a:pt x="351" y="874"/>
                  </a:cubicBezTo>
                  <a:cubicBezTo>
                    <a:pt x="351" y="874"/>
                    <a:pt x="350" y="875"/>
                    <a:pt x="350" y="875"/>
                  </a:cubicBezTo>
                  <a:cubicBezTo>
                    <a:pt x="349" y="875"/>
                    <a:pt x="348" y="876"/>
                    <a:pt x="347" y="877"/>
                  </a:cubicBezTo>
                  <a:cubicBezTo>
                    <a:pt x="346" y="878"/>
                    <a:pt x="344" y="880"/>
                    <a:pt x="343" y="882"/>
                  </a:cubicBezTo>
                  <a:cubicBezTo>
                    <a:pt x="343" y="883"/>
                    <a:pt x="343" y="884"/>
                    <a:pt x="343" y="885"/>
                  </a:cubicBezTo>
                  <a:cubicBezTo>
                    <a:pt x="342" y="886"/>
                    <a:pt x="342" y="887"/>
                    <a:pt x="342" y="887"/>
                  </a:cubicBezTo>
                  <a:cubicBezTo>
                    <a:pt x="342" y="888"/>
                    <a:pt x="342" y="888"/>
                    <a:pt x="341" y="889"/>
                  </a:cubicBezTo>
                  <a:cubicBezTo>
                    <a:pt x="340" y="890"/>
                    <a:pt x="339" y="892"/>
                    <a:pt x="339" y="894"/>
                  </a:cubicBezTo>
                  <a:cubicBezTo>
                    <a:pt x="339" y="896"/>
                    <a:pt x="339" y="897"/>
                    <a:pt x="339" y="899"/>
                  </a:cubicBezTo>
                  <a:cubicBezTo>
                    <a:pt x="339" y="900"/>
                    <a:pt x="340" y="901"/>
                    <a:pt x="340" y="901"/>
                  </a:cubicBezTo>
                  <a:cubicBezTo>
                    <a:pt x="340" y="904"/>
                    <a:pt x="340" y="906"/>
                    <a:pt x="341" y="908"/>
                  </a:cubicBezTo>
                  <a:cubicBezTo>
                    <a:pt x="342" y="912"/>
                    <a:pt x="341" y="913"/>
                    <a:pt x="341" y="914"/>
                  </a:cubicBezTo>
                  <a:cubicBezTo>
                    <a:pt x="341" y="914"/>
                    <a:pt x="340" y="914"/>
                    <a:pt x="339" y="914"/>
                  </a:cubicBezTo>
                  <a:cubicBezTo>
                    <a:pt x="338" y="914"/>
                    <a:pt x="336" y="914"/>
                    <a:pt x="335" y="914"/>
                  </a:cubicBezTo>
                  <a:cubicBezTo>
                    <a:pt x="335" y="914"/>
                    <a:pt x="334" y="913"/>
                    <a:pt x="334" y="913"/>
                  </a:cubicBezTo>
                  <a:cubicBezTo>
                    <a:pt x="333" y="913"/>
                    <a:pt x="332" y="913"/>
                    <a:pt x="331" y="912"/>
                  </a:cubicBezTo>
                  <a:cubicBezTo>
                    <a:pt x="330" y="912"/>
                    <a:pt x="330" y="912"/>
                    <a:pt x="329" y="912"/>
                  </a:cubicBezTo>
                  <a:cubicBezTo>
                    <a:pt x="329" y="912"/>
                    <a:pt x="328" y="912"/>
                    <a:pt x="327" y="912"/>
                  </a:cubicBezTo>
                  <a:cubicBezTo>
                    <a:pt x="327" y="912"/>
                    <a:pt x="326" y="912"/>
                    <a:pt x="326" y="912"/>
                  </a:cubicBezTo>
                  <a:cubicBezTo>
                    <a:pt x="325" y="912"/>
                    <a:pt x="325" y="912"/>
                    <a:pt x="325" y="912"/>
                  </a:cubicBezTo>
                  <a:cubicBezTo>
                    <a:pt x="321" y="912"/>
                    <a:pt x="318" y="913"/>
                    <a:pt x="315" y="915"/>
                  </a:cubicBezTo>
                  <a:cubicBezTo>
                    <a:pt x="312" y="917"/>
                    <a:pt x="310" y="918"/>
                    <a:pt x="307" y="919"/>
                  </a:cubicBezTo>
                  <a:cubicBezTo>
                    <a:pt x="306" y="919"/>
                    <a:pt x="305" y="919"/>
                    <a:pt x="305" y="919"/>
                  </a:cubicBezTo>
                  <a:cubicBezTo>
                    <a:pt x="304" y="919"/>
                    <a:pt x="303" y="919"/>
                    <a:pt x="302" y="918"/>
                  </a:cubicBezTo>
                  <a:cubicBezTo>
                    <a:pt x="301" y="918"/>
                    <a:pt x="301" y="918"/>
                    <a:pt x="300" y="918"/>
                  </a:cubicBezTo>
                  <a:cubicBezTo>
                    <a:pt x="299" y="918"/>
                    <a:pt x="298" y="918"/>
                    <a:pt x="298" y="918"/>
                  </a:cubicBezTo>
                  <a:cubicBezTo>
                    <a:pt x="297" y="918"/>
                    <a:pt x="297" y="917"/>
                    <a:pt x="296" y="917"/>
                  </a:cubicBezTo>
                  <a:cubicBezTo>
                    <a:pt x="295" y="916"/>
                    <a:pt x="295" y="916"/>
                    <a:pt x="294" y="916"/>
                  </a:cubicBezTo>
                  <a:cubicBezTo>
                    <a:pt x="293" y="915"/>
                    <a:pt x="292" y="914"/>
                    <a:pt x="291" y="914"/>
                  </a:cubicBezTo>
                  <a:cubicBezTo>
                    <a:pt x="290" y="913"/>
                    <a:pt x="289" y="912"/>
                    <a:pt x="288" y="912"/>
                  </a:cubicBezTo>
                  <a:cubicBezTo>
                    <a:pt x="284" y="910"/>
                    <a:pt x="280" y="908"/>
                    <a:pt x="276" y="908"/>
                  </a:cubicBezTo>
                  <a:cubicBezTo>
                    <a:pt x="274" y="908"/>
                    <a:pt x="272" y="908"/>
                    <a:pt x="270" y="908"/>
                  </a:cubicBezTo>
                  <a:cubicBezTo>
                    <a:pt x="268" y="908"/>
                    <a:pt x="266" y="908"/>
                    <a:pt x="264" y="908"/>
                  </a:cubicBezTo>
                  <a:cubicBezTo>
                    <a:pt x="263" y="908"/>
                    <a:pt x="262" y="908"/>
                    <a:pt x="261" y="908"/>
                  </a:cubicBezTo>
                  <a:cubicBezTo>
                    <a:pt x="258" y="908"/>
                    <a:pt x="256" y="908"/>
                    <a:pt x="253" y="907"/>
                  </a:cubicBezTo>
                  <a:cubicBezTo>
                    <a:pt x="251" y="906"/>
                    <a:pt x="249" y="906"/>
                    <a:pt x="246" y="906"/>
                  </a:cubicBezTo>
                  <a:cubicBezTo>
                    <a:pt x="244" y="906"/>
                    <a:pt x="242" y="906"/>
                    <a:pt x="240" y="907"/>
                  </a:cubicBezTo>
                  <a:cubicBezTo>
                    <a:pt x="240" y="907"/>
                    <a:pt x="239" y="907"/>
                    <a:pt x="238" y="907"/>
                  </a:cubicBezTo>
                  <a:cubicBezTo>
                    <a:pt x="237" y="908"/>
                    <a:pt x="236" y="908"/>
                    <a:pt x="236" y="908"/>
                  </a:cubicBezTo>
                  <a:cubicBezTo>
                    <a:pt x="235" y="908"/>
                    <a:pt x="235" y="908"/>
                    <a:pt x="235" y="908"/>
                  </a:cubicBezTo>
                  <a:cubicBezTo>
                    <a:pt x="233" y="908"/>
                    <a:pt x="233" y="908"/>
                    <a:pt x="233" y="908"/>
                  </a:cubicBezTo>
                  <a:cubicBezTo>
                    <a:pt x="231" y="908"/>
                    <a:pt x="230" y="908"/>
                    <a:pt x="228" y="909"/>
                  </a:cubicBezTo>
                  <a:cubicBezTo>
                    <a:pt x="227" y="909"/>
                    <a:pt x="226" y="910"/>
                    <a:pt x="225" y="910"/>
                  </a:cubicBezTo>
                  <a:cubicBezTo>
                    <a:pt x="225" y="911"/>
                    <a:pt x="224" y="911"/>
                    <a:pt x="224" y="911"/>
                  </a:cubicBezTo>
                  <a:cubicBezTo>
                    <a:pt x="223" y="912"/>
                    <a:pt x="222" y="912"/>
                    <a:pt x="221" y="912"/>
                  </a:cubicBezTo>
                  <a:cubicBezTo>
                    <a:pt x="220" y="912"/>
                    <a:pt x="220" y="912"/>
                    <a:pt x="220" y="912"/>
                  </a:cubicBezTo>
                  <a:cubicBezTo>
                    <a:pt x="219" y="912"/>
                    <a:pt x="218" y="912"/>
                    <a:pt x="216" y="912"/>
                  </a:cubicBezTo>
                  <a:cubicBezTo>
                    <a:pt x="215" y="912"/>
                    <a:pt x="213" y="911"/>
                    <a:pt x="211" y="911"/>
                  </a:cubicBezTo>
                  <a:cubicBezTo>
                    <a:pt x="211" y="911"/>
                    <a:pt x="210" y="911"/>
                    <a:pt x="209" y="912"/>
                  </a:cubicBezTo>
                  <a:cubicBezTo>
                    <a:pt x="206" y="912"/>
                    <a:pt x="204" y="912"/>
                    <a:pt x="202" y="913"/>
                  </a:cubicBezTo>
                  <a:cubicBezTo>
                    <a:pt x="200" y="913"/>
                    <a:pt x="199" y="914"/>
                    <a:pt x="197" y="914"/>
                  </a:cubicBezTo>
                  <a:cubicBezTo>
                    <a:pt x="192" y="915"/>
                    <a:pt x="191" y="918"/>
                    <a:pt x="191" y="920"/>
                  </a:cubicBezTo>
                  <a:cubicBezTo>
                    <a:pt x="191" y="921"/>
                    <a:pt x="191" y="922"/>
                    <a:pt x="191" y="923"/>
                  </a:cubicBezTo>
                  <a:cubicBezTo>
                    <a:pt x="190" y="923"/>
                    <a:pt x="190" y="924"/>
                    <a:pt x="190" y="924"/>
                  </a:cubicBezTo>
                  <a:cubicBezTo>
                    <a:pt x="188" y="926"/>
                    <a:pt x="186" y="928"/>
                    <a:pt x="189" y="933"/>
                  </a:cubicBezTo>
                  <a:cubicBezTo>
                    <a:pt x="191" y="935"/>
                    <a:pt x="192" y="936"/>
                    <a:pt x="191" y="939"/>
                  </a:cubicBezTo>
                  <a:cubicBezTo>
                    <a:pt x="191" y="941"/>
                    <a:pt x="190" y="942"/>
                    <a:pt x="189" y="944"/>
                  </a:cubicBezTo>
                  <a:cubicBezTo>
                    <a:pt x="188" y="944"/>
                    <a:pt x="187" y="945"/>
                    <a:pt x="187" y="946"/>
                  </a:cubicBezTo>
                  <a:cubicBezTo>
                    <a:pt x="186" y="948"/>
                    <a:pt x="183" y="952"/>
                    <a:pt x="180" y="954"/>
                  </a:cubicBezTo>
                  <a:cubicBezTo>
                    <a:pt x="179" y="955"/>
                    <a:pt x="178" y="955"/>
                    <a:pt x="177" y="955"/>
                  </a:cubicBezTo>
                  <a:cubicBezTo>
                    <a:pt x="176" y="955"/>
                    <a:pt x="175" y="955"/>
                    <a:pt x="174" y="955"/>
                  </a:cubicBezTo>
                  <a:cubicBezTo>
                    <a:pt x="173" y="955"/>
                    <a:pt x="172" y="954"/>
                    <a:pt x="171" y="954"/>
                  </a:cubicBezTo>
                  <a:cubicBezTo>
                    <a:pt x="170" y="955"/>
                    <a:pt x="170" y="955"/>
                    <a:pt x="170" y="955"/>
                  </a:cubicBezTo>
                  <a:cubicBezTo>
                    <a:pt x="168" y="955"/>
                    <a:pt x="167" y="954"/>
                    <a:pt x="165" y="954"/>
                  </a:cubicBezTo>
                  <a:cubicBezTo>
                    <a:pt x="163" y="953"/>
                    <a:pt x="161" y="952"/>
                    <a:pt x="159" y="952"/>
                  </a:cubicBezTo>
                  <a:cubicBezTo>
                    <a:pt x="153" y="952"/>
                    <a:pt x="152" y="957"/>
                    <a:pt x="151" y="960"/>
                  </a:cubicBezTo>
                  <a:cubicBezTo>
                    <a:pt x="151" y="961"/>
                    <a:pt x="151" y="961"/>
                    <a:pt x="151" y="962"/>
                  </a:cubicBezTo>
                  <a:cubicBezTo>
                    <a:pt x="150" y="964"/>
                    <a:pt x="150" y="966"/>
                    <a:pt x="150" y="968"/>
                  </a:cubicBezTo>
                  <a:cubicBezTo>
                    <a:pt x="150" y="969"/>
                    <a:pt x="150" y="971"/>
                    <a:pt x="149" y="972"/>
                  </a:cubicBezTo>
                  <a:cubicBezTo>
                    <a:pt x="149" y="974"/>
                    <a:pt x="149" y="974"/>
                    <a:pt x="149" y="974"/>
                  </a:cubicBezTo>
                  <a:cubicBezTo>
                    <a:pt x="149" y="977"/>
                    <a:pt x="148" y="979"/>
                    <a:pt x="149" y="983"/>
                  </a:cubicBezTo>
                  <a:cubicBezTo>
                    <a:pt x="150" y="985"/>
                    <a:pt x="150" y="987"/>
                    <a:pt x="150" y="989"/>
                  </a:cubicBezTo>
                  <a:cubicBezTo>
                    <a:pt x="150" y="990"/>
                    <a:pt x="150" y="991"/>
                    <a:pt x="150" y="992"/>
                  </a:cubicBezTo>
                  <a:cubicBezTo>
                    <a:pt x="150" y="993"/>
                    <a:pt x="150" y="993"/>
                    <a:pt x="150" y="993"/>
                  </a:cubicBezTo>
                  <a:cubicBezTo>
                    <a:pt x="151" y="997"/>
                    <a:pt x="151" y="997"/>
                    <a:pt x="149" y="999"/>
                  </a:cubicBezTo>
                  <a:cubicBezTo>
                    <a:pt x="148" y="999"/>
                    <a:pt x="148" y="999"/>
                    <a:pt x="148" y="999"/>
                  </a:cubicBezTo>
                  <a:cubicBezTo>
                    <a:pt x="146" y="1001"/>
                    <a:pt x="143" y="1003"/>
                    <a:pt x="140" y="1006"/>
                  </a:cubicBezTo>
                  <a:cubicBezTo>
                    <a:pt x="139" y="1007"/>
                    <a:pt x="138" y="1009"/>
                    <a:pt x="138" y="1010"/>
                  </a:cubicBezTo>
                  <a:cubicBezTo>
                    <a:pt x="137" y="1012"/>
                    <a:pt x="137" y="1013"/>
                    <a:pt x="135" y="1014"/>
                  </a:cubicBezTo>
                  <a:cubicBezTo>
                    <a:pt x="134" y="1014"/>
                    <a:pt x="133" y="1015"/>
                    <a:pt x="132" y="1016"/>
                  </a:cubicBezTo>
                  <a:cubicBezTo>
                    <a:pt x="131" y="1017"/>
                    <a:pt x="131" y="1017"/>
                    <a:pt x="131" y="1017"/>
                  </a:cubicBezTo>
                  <a:cubicBezTo>
                    <a:pt x="130" y="1018"/>
                    <a:pt x="130" y="1018"/>
                    <a:pt x="129" y="1018"/>
                  </a:cubicBezTo>
                  <a:cubicBezTo>
                    <a:pt x="128" y="1019"/>
                    <a:pt x="126" y="1019"/>
                    <a:pt x="125" y="1021"/>
                  </a:cubicBezTo>
                  <a:cubicBezTo>
                    <a:pt x="123" y="1023"/>
                    <a:pt x="123" y="1026"/>
                    <a:pt x="124" y="1028"/>
                  </a:cubicBezTo>
                  <a:cubicBezTo>
                    <a:pt x="124" y="1031"/>
                    <a:pt x="124" y="1033"/>
                    <a:pt x="123" y="1033"/>
                  </a:cubicBezTo>
                  <a:cubicBezTo>
                    <a:pt x="121" y="1035"/>
                    <a:pt x="118" y="1035"/>
                    <a:pt x="116" y="1035"/>
                  </a:cubicBezTo>
                  <a:cubicBezTo>
                    <a:pt x="115" y="1035"/>
                    <a:pt x="115" y="1036"/>
                    <a:pt x="114" y="1036"/>
                  </a:cubicBezTo>
                  <a:cubicBezTo>
                    <a:pt x="113" y="1036"/>
                    <a:pt x="112" y="1036"/>
                    <a:pt x="111" y="1036"/>
                  </a:cubicBezTo>
                  <a:cubicBezTo>
                    <a:pt x="111" y="1036"/>
                    <a:pt x="110" y="1036"/>
                    <a:pt x="110" y="1036"/>
                  </a:cubicBezTo>
                  <a:cubicBezTo>
                    <a:pt x="108" y="1036"/>
                    <a:pt x="106" y="1036"/>
                    <a:pt x="104" y="1039"/>
                  </a:cubicBezTo>
                  <a:cubicBezTo>
                    <a:pt x="103" y="1041"/>
                    <a:pt x="103" y="1043"/>
                    <a:pt x="103" y="1045"/>
                  </a:cubicBezTo>
                  <a:cubicBezTo>
                    <a:pt x="103" y="1045"/>
                    <a:pt x="103" y="1045"/>
                    <a:pt x="102" y="1045"/>
                  </a:cubicBezTo>
                  <a:cubicBezTo>
                    <a:pt x="102" y="1045"/>
                    <a:pt x="102" y="1045"/>
                    <a:pt x="101" y="1045"/>
                  </a:cubicBezTo>
                  <a:cubicBezTo>
                    <a:pt x="101" y="1045"/>
                    <a:pt x="100" y="1045"/>
                    <a:pt x="99" y="1045"/>
                  </a:cubicBezTo>
                  <a:cubicBezTo>
                    <a:pt x="99" y="1045"/>
                    <a:pt x="98" y="1044"/>
                    <a:pt x="97" y="1044"/>
                  </a:cubicBezTo>
                  <a:cubicBezTo>
                    <a:pt x="93" y="1044"/>
                    <a:pt x="92" y="1046"/>
                    <a:pt x="91" y="1048"/>
                  </a:cubicBezTo>
                  <a:cubicBezTo>
                    <a:pt x="90" y="1050"/>
                    <a:pt x="90" y="1052"/>
                    <a:pt x="91" y="1054"/>
                  </a:cubicBezTo>
                  <a:cubicBezTo>
                    <a:pt x="91" y="1055"/>
                    <a:pt x="91" y="1056"/>
                    <a:pt x="91" y="1056"/>
                  </a:cubicBezTo>
                  <a:cubicBezTo>
                    <a:pt x="90" y="1058"/>
                    <a:pt x="90" y="1059"/>
                    <a:pt x="90" y="1060"/>
                  </a:cubicBezTo>
                  <a:cubicBezTo>
                    <a:pt x="90" y="1062"/>
                    <a:pt x="90" y="1063"/>
                    <a:pt x="89" y="1065"/>
                  </a:cubicBezTo>
                  <a:cubicBezTo>
                    <a:pt x="88" y="1067"/>
                    <a:pt x="87" y="1070"/>
                    <a:pt x="86" y="1071"/>
                  </a:cubicBezTo>
                  <a:cubicBezTo>
                    <a:pt x="85" y="1072"/>
                    <a:pt x="85" y="1072"/>
                    <a:pt x="83" y="1072"/>
                  </a:cubicBezTo>
                  <a:cubicBezTo>
                    <a:pt x="83" y="1075"/>
                    <a:pt x="83" y="1075"/>
                    <a:pt x="83" y="1075"/>
                  </a:cubicBezTo>
                  <a:cubicBezTo>
                    <a:pt x="83" y="1072"/>
                    <a:pt x="83" y="1072"/>
                    <a:pt x="83" y="1072"/>
                  </a:cubicBezTo>
                  <a:cubicBezTo>
                    <a:pt x="82" y="1072"/>
                    <a:pt x="80" y="1072"/>
                    <a:pt x="78" y="1073"/>
                  </a:cubicBezTo>
                  <a:cubicBezTo>
                    <a:pt x="74" y="1075"/>
                    <a:pt x="74" y="1079"/>
                    <a:pt x="74" y="1082"/>
                  </a:cubicBezTo>
                  <a:cubicBezTo>
                    <a:pt x="74" y="1084"/>
                    <a:pt x="73" y="1086"/>
                    <a:pt x="73" y="1087"/>
                  </a:cubicBezTo>
                  <a:cubicBezTo>
                    <a:pt x="72" y="1088"/>
                    <a:pt x="70" y="1089"/>
                    <a:pt x="68" y="1091"/>
                  </a:cubicBezTo>
                  <a:cubicBezTo>
                    <a:pt x="67" y="1091"/>
                    <a:pt x="66" y="1092"/>
                    <a:pt x="65" y="1092"/>
                  </a:cubicBezTo>
                  <a:cubicBezTo>
                    <a:pt x="63" y="1094"/>
                    <a:pt x="61" y="1096"/>
                    <a:pt x="60" y="1098"/>
                  </a:cubicBezTo>
                  <a:cubicBezTo>
                    <a:pt x="59" y="1099"/>
                    <a:pt x="59" y="1099"/>
                    <a:pt x="58" y="1100"/>
                  </a:cubicBezTo>
                  <a:cubicBezTo>
                    <a:pt x="56" y="1103"/>
                    <a:pt x="53" y="1105"/>
                    <a:pt x="51" y="1107"/>
                  </a:cubicBezTo>
                  <a:cubicBezTo>
                    <a:pt x="50" y="1107"/>
                    <a:pt x="49" y="1108"/>
                    <a:pt x="47" y="1108"/>
                  </a:cubicBezTo>
                  <a:cubicBezTo>
                    <a:pt x="46" y="1108"/>
                    <a:pt x="44" y="1108"/>
                    <a:pt x="42" y="1109"/>
                  </a:cubicBezTo>
                  <a:cubicBezTo>
                    <a:pt x="41" y="1109"/>
                    <a:pt x="41" y="1110"/>
                    <a:pt x="40" y="1110"/>
                  </a:cubicBezTo>
                  <a:cubicBezTo>
                    <a:pt x="40" y="1111"/>
                    <a:pt x="39" y="1111"/>
                    <a:pt x="39" y="1111"/>
                  </a:cubicBezTo>
                  <a:cubicBezTo>
                    <a:pt x="38" y="1111"/>
                    <a:pt x="37" y="1111"/>
                    <a:pt x="36" y="1110"/>
                  </a:cubicBezTo>
                  <a:cubicBezTo>
                    <a:pt x="36" y="1110"/>
                    <a:pt x="35" y="1110"/>
                    <a:pt x="34" y="1110"/>
                  </a:cubicBezTo>
                  <a:cubicBezTo>
                    <a:pt x="33" y="1109"/>
                    <a:pt x="32" y="1109"/>
                    <a:pt x="30" y="1109"/>
                  </a:cubicBezTo>
                  <a:cubicBezTo>
                    <a:pt x="28" y="1109"/>
                    <a:pt x="27" y="1110"/>
                    <a:pt x="25" y="1111"/>
                  </a:cubicBezTo>
                  <a:cubicBezTo>
                    <a:pt x="24" y="1111"/>
                    <a:pt x="22" y="1112"/>
                    <a:pt x="21" y="1113"/>
                  </a:cubicBezTo>
                  <a:cubicBezTo>
                    <a:pt x="19" y="1114"/>
                    <a:pt x="18" y="1115"/>
                    <a:pt x="16" y="1116"/>
                  </a:cubicBezTo>
                  <a:cubicBezTo>
                    <a:pt x="12" y="1118"/>
                    <a:pt x="7" y="1120"/>
                    <a:pt x="5" y="1126"/>
                  </a:cubicBezTo>
                  <a:cubicBezTo>
                    <a:pt x="4" y="1127"/>
                    <a:pt x="4" y="1129"/>
                    <a:pt x="4" y="1130"/>
                  </a:cubicBezTo>
                  <a:cubicBezTo>
                    <a:pt x="4" y="1131"/>
                    <a:pt x="4" y="1132"/>
                    <a:pt x="4" y="1133"/>
                  </a:cubicBezTo>
                  <a:cubicBezTo>
                    <a:pt x="4" y="1133"/>
                    <a:pt x="3" y="1134"/>
                    <a:pt x="3" y="1134"/>
                  </a:cubicBezTo>
                  <a:cubicBezTo>
                    <a:pt x="3" y="1134"/>
                    <a:pt x="2" y="1135"/>
                    <a:pt x="2" y="1136"/>
                  </a:cubicBezTo>
                  <a:cubicBezTo>
                    <a:pt x="0" y="1138"/>
                    <a:pt x="1" y="1141"/>
                    <a:pt x="2" y="1143"/>
                  </a:cubicBezTo>
                  <a:cubicBezTo>
                    <a:pt x="4" y="1147"/>
                    <a:pt x="10" y="1148"/>
                    <a:pt x="12" y="1148"/>
                  </a:cubicBezTo>
                  <a:cubicBezTo>
                    <a:pt x="13" y="1148"/>
                    <a:pt x="15" y="1148"/>
                    <a:pt x="16" y="1148"/>
                  </a:cubicBezTo>
                  <a:cubicBezTo>
                    <a:pt x="20" y="1148"/>
                    <a:pt x="22" y="1147"/>
                    <a:pt x="25" y="1146"/>
                  </a:cubicBezTo>
                  <a:cubicBezTo>
                    <a:pt x="29" y="1144"/>
                    <a:pt x="30" y="1139"/>
                    <a:pt x="31" y="1136"/>
                  </a:cubicBezTo>
                  <a:cubicBezTo>
                    <a:pt x="31" y="1135"/>
                    <a:pt x="31" y="1135"/>
                    <a:pt x="31" y="1135"/>
                  </a:cubicBezTo>
                  <a:cubicBezTo>
                    <a:pt x="32" y="1132"/>
                    <a:pt x="32" y="1131"/>
                    <a:pt x="33" y="1131"/>
                  </a:cubicBezTo>
                  <a:cubicBezTo>
                    <a:pt x="33" y="1131"/>
                    <a:pt x="33" y="1131"/>
                    <a:pt x="33" y="1131"/>
                  </a:cubicBezTo>
                  <a:cubicBezTo>
                    <a:pt x="34" y="1131"/>
                    <a:pt x="36" y="1131"/>
                    <a:pt x="37" y="1132"/>
                  </a:cubicBezTo>
                  <a:cubicBezTo>
                    <a:pt x="38" y="1132"/>
                    <a:pt x="38" y="1133"/>
                    <a:pt x="38" y="1133"/>
                  </a:cubicBezTo>
                  <a:cubicBezTo>
                    <a:pt x="39" y="1133"/>
                    <a:pt x="39" y="1134"/>
                    <a:pt x="40" y="1134"/>
                  </a:cubicBezTo>
                  <a:cubicBezTo>
                    <a:pt x="42" y="1136"/>
                    <a:pt x="45" y="1136"/>
                    <a:pt x="47" y="1136"/>
                  </a:cubicBezTo>
                  <a:cubicBezTo>
                    <a:pt x="48" y="1136"/>
                    <a:pt x="48" y="1136"/>
                    <a:pt x="49" y="1136"/>
                  </a:cubicBezTo>
                  <a:cubicBezTo>
                    <a:pt x="49" y="1136"/>
                    <a:pt x="50" y="1136"/>
                    <a:pt x="51" y="1136"/>
                  </a:cubicBezTo>
                  <a:cubicBezTo>
                    <a:pt x="51" y="1136"/>
                    <a:pt x="51" y="1136"/>
                    <a:pt x="51" y="1136"/>
                  </a:cubicBezTo>
                  <a:cubicBezTo>
                    <a:pt x="54" y="1136"/>
                    <a:pt x="57" y="1138"/>
                    <a:pt x="58" y="1140"/>
                  </a:cubicBezTo>
                  <a:cubicBezTo>
                    <a:pt x="59" y="1141"/>
                    <a:pt x="59" y="1142"/>
                    <a:pt x="59" y="1143"/>
                  </a:cubicBezTo>
                  <a:cubicBezTo>
                    <a:pt x="59" y="1144"/>
                    <a:pt x="59" y="1144"/>
                    <a:pt x="59" y="1144"/>
                  </a:cubicBezTo>
                  <a:cubicBezTo>
                    <a:pt x="59" y="1145"/>
                    <a:pt x="60" y="1146"/>
                    <a:pt x="60" y="1147"/>
                  </a:cubicBezTo>
                  <a:cubicBezTo>
                    <a:pt x="60" y="1148"/>
                    <a:pt x="61" y="1149"/>
                    <a:pt x="61" y="1149"/>
                  </a:cubicBezTo>
                  <a:cubicBezTo>
                    <a:pt x="61" y="1153"/>
                    <a:pt x="62" y="1155"/>
                    <a:pt x="64" y="1159"/>
                  </a:cubicBezTo>
                  <a:cubicBezTo>
                    <a:pt x="64" y="1159"/>
                    <a:pt x="64" y="1159"/>
                    <a:pt x="64" y="1159"/>
                  </a:cubicBezTo>
                  <a:cubicBezTo>
                    <a:pt x="65" y="1161"/>
                    <a:pt x="67" y="1163"/>
                    <a:pt x="70" y="1163"/>
                  </a:cubicBezTo>
                  <a:cubicBezTo>
                    <a:pt x="70" y="1163"/>
                    <a:pt x="71" y="1163"/>
                    <a:pt x="71" y="1163"/>
                  </a:cubicBezTo>
                  <a:cubicBezTo>
                    <a:pt x="76" y="1162"/>
                    <a:pt x="77" y="1159"/>
                    <a:pt x="77" y="1157"/>
                  </a:cubicBezTo>
                  <a:cubicBezTo>
                    <a:pt x="78" y="1156"/>
                    <a:pt x="78" y="1155"/>
                    <a:pt x="79" y="1155"/>
                  </a:cubicBezTo>
                  <a:cubicBezTo>
                    <a:pt x="79" y="1154"/>
                    <a:pt x="80" y="1154"/>
                    <a:pt x="81" y="1154"/>
                  </a:cubicBezTo>
                  <a:cubicBezTo>
                    <a:pt x="82" y="1154"/>
                    <a:pt x="84" y="1153"/>
                    <a:pt x="86" y="1153"/>
                  </a:cubicBezTo>
                  <a:cubicBezTo>
                    <a:pt x="88" y="1151"/>
                    <a:pt x="88" y="1149"/>
                    <a:pt x="88" y="1148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88" y="1148"/>
                    <a:pt x="89" y="1148"/>
                    <a:pt x="89" y="1148"/>
                  </a:cubicBezTo>
                  <a:cubicBezTo>
                    <a:pt x="90" y="1147"/>
                    <a:pt x="92" y="1146"/>
                    <a:pt x="92" y="1143"/>
                  </a:cubicBezTo>
                  <a:cubicBezTo>
                    <a:pt x="93" y="1140"/>
                    <a:pt x="91" y="1137"/>
                    <a:pt x="89" y="1135"/>
                  </a:cubicBezTo>
                  <a:cubicBezTo>
                    <a:pt x="88" y="1134"/>
                    <a:pt x="87" y="1134"/>
                    <a:pt x="87" y="1134"/>
                  </a:cubicBezTo>
                  <a:cubicBezTo>
                    <a:pt x="86" y="1134"/>
                    <a:pt x="86" y="1134"/>
                    <a:pt x="86" y="1133"/>
                  </a:cubicBezTo>
                  <a:cubicBezTo>
                    <a:pt x="86" y="1133"/>
                    <a:pt x="86" y="1132"/>
                    <a:pt x="87" y="1131"/>
                  </a:cubicBezTo>
                  <a:cubicBezTo>
                    <a:pt x="89" y="1130"/>
                    <a:pt x="91" y="1128"/>
                    <a:pt x="91" y="1124"/>
                  </a:cubicBezTo>
                  <a:cubicBezTo>
                    <a:pt x="91" y="1124"/>
                    <a:pt x="91" y="1123"/>
                    <a:pt x="91" y="1123"/>
                  </a:cubicBezTo>
                  <a:cubicBezTo>
                    <a:pt x="93" y="1125"/>
                    <a:pt x="95" y="1126"/>
                    <a:pt x="96" y="1126"/>
                  </a:cubicBezTo>
                  <a:cubicBezTo>
                    <a:pt x="97" y="1126"/>
                    <a:pt x="97" y="1126"/>
                    <a:pt x="98" y="1126"/>
                  </a:cubicBezTo>
                  <a:cubicBezTo>
                    <a:pt x="101" y="1126"/>
                    <a:pt x="102" y="1124"/>
                    <a:pt x="103" y="1122"/>
                  </a:cubicBezTo>
                  <a:cubicBezTo>
                    <a:pt x="103" y="1122"/>
                    <a:pt x="103" y="1122"/>
                    <a:pt x="103" y="1122"/>
                  </a:cubicBezTo>
                  <a:cubicBezTo>
                    <a:pt x="104" y="1120"/>
                    <a:pt x="105" y="1119"/>
                    <a:pt x="106" y="1118"/>
                  </a:cubicBezTo>
                  <a:cubicBezTo>
                    <a:pt x="107" y="1117"/>
                    <a:pt x="108" y="1116"/>
                    <a:pt x="109" y="1116"/>
                  </a:cubicBezTo>
                  <a:cubicBezTo>
                    <a:pt x="110" y="1115"/>
                    <a:pt x="110" y="1115"/>
                    <a:pt x="110" y="1115"/>
                  </a:cubicBezTo>
                  <a:cubicBezTo>
                    <a:pt x="112" y="1115"/>
                    <a:pt x="113" y="1114"/>
                    <a:pt x="114" y="1112"/>
                  </a:cubicBezTo>
                  <a:cubicBezTo>
                    <a:pt x="115" y="1112"/>
                    <a:pt x="115" y="1111"/>
                    <a:pt x="115" y="1111"/>
                  </a:cubicBezTo>
                  <a:cubicBezTo>
                    <a:pt x="115" y="1111"/>
                    <a:pt x="115" y="1112"/>
                    <a:pt x="116" y="1112"/>
                  </a:cubicBezTo>
                  <a:cubicBezTo>
                    <a:pt x="117" y="1113"/>
                    <a:pt x="118" y="1114"/>
                    <a:pt x="120" y="1114"/>
                  </a:cubicBezTo>
                  <a:cubicBezTo>
                    <a:pt x="122" y="1114"/>
                    <a:pt x="123" y="1112"/>
                    <a:pt x="125" y="1111"/>
                  </a:cubicBezTo>
                  <a:cubicBezTo>
                    <a:pt x="127" y="1108"/>
                    <a:pt x="127" y="1106"/>
                    <a:pt x="127" y="1103"/>
                  </a:cubicBezTo>
                  <a:cubicBezTo>
                    <a:pt x="127" y="1102"/>
                    <a:pt x="127" y="1102"/>
                    <a:pt x="127" y="1102"/>
                  </a:cubicBezTo>
                  <a:cubicBezTo>
                    <a:pt x="127" y="1101"/>
                    <a:pt x="127" y="1100"/>
                    <a:pt x="128" y="1099"/>
                  </a:cubicBezTo>
                  <a:cubicBezTo>
                    <a:pt x="128" y="1098"/>
                    <a:pt x="129" y="1096"/>
                    <a:pt x="129" y="1094"/>
                  </a:cubicBezTo>
                  <a:cubicBezTo>
                    <a:pt x="129" y="1094"/>
                    <a:pt x="129" y="1093"/>
                    <a:pt x="129" y="1093"/>
                  </a:cubicBezTo>
                  <a:cubicBezTo>
                    <a:pt x="129" y="1091"/>
                    <a:pt x="129" y="1091"/>
                    <a:pt x="129" y="1091"/>
                  </a:cubicBezTo>
                  <a:cubicBezTo>
                    <a:pt x="130" y="1090"/>
                    <a:pt x="130" y="1090"/>
                    <a:pt x="131" y="1090"/>
                  </a:cubicBezTo>
                  <a:cubicBezTo>
                    <a:pt x="133" y="1090"/>
                    <a:pt x="135" y="1091"/>
                    <a:pt x="136" y="1091"/>
                  </a:cubicBezTo>
                  <a:cubicBezTo>
                    <a:pt x="136" y="1092"/>
                    <a:pt x="136" y="1092"/>
                    <a:pt x="136" y="1092"/>
                  </a:cubicBezTo>
                  <a:cubicBezTo>
                    <a:pt x="137" y="1092"/>
                    <a:pt x="139" y="1093"/>
                    <a:pt x="141" y="1093"/>
                  </a:cubicBezTo>
                  <a:cubicBezTo>
                    <a:pt x="141" y="1093"/>
                    <a:pt x="142" y="1093"/>
                    <a:pt x="142" y="1093"/>
                  </a:cubicBezTo>
                  <a:cubicBezTo>
                    <a:pt x="144" y="1093"/>
                    <a:pt x="145" y="1093"/>
                    <a:pt x="147" y="1093"/>
                  </a:cubicBezTo>
                  <a:cubicBezTo>
                    <a:pt x="148" y="1093"/>
                    <a:pt x="150" y="1093"/>
                    <a:pt x="152" y="1093"/>
                  </a:cubicBezTo>
                  <a:cubicBezTo>
                    <a:pt x="156" y="1093"/>
                    <a:pt x="159" y="1093"/>
                    <a:pt x="162" y="1092"/>
                  </a:cubicBezTo>
                  <a:cubicBezTo>
                    <a:pt x="164" y="1091"/>
                    <a:pt x="166" y="1090"/>
                    <a:pt x="168" y="1088"/>
                  </a:cubicBezTo>
                  <a:cubicBezTo>
                    <a:pt x="170" y="1087"/>
                    <a:pt x="171" y="1086"/>
                    <a:pt x="173" y="1086"/>
                  </a:cubicBezTo>
                  <a:cubicBezTo>
                    <a:pt x="173" y="1086"/>
                    <a:pt x="173" y="1086"/>
                    <a:pt x="174" y="1086"/>
                  </a:cubicBezTo>
                  <a:cubicBezTo>
                    <a:pt x="176" y="1086"/>
                    <a:pt x="179" y="1087"/>
                    <a:pt x="182" y="1088"/>
                  </a:cubicBezTo>
                  <a:cubicBezTo>
                    <a:pt x="184" y="1088"/>
                    <a:pt x="186" y="1088"/>
                    <a:pt x="188" y="1089"/>
                  </a:cubicBezTo>
                  <a:cubicBezTo>
                    <a:pt x="189" y="1089"/>
                    <a:pt x="190" y="1089"/>
                    <a:pt x="190" y="1090"/>
                  </a:cubicBezTo>
                  <a:cubicBezTo>
                    <a:pt x="191" y="1090"/>
                    <a:pt x="192" y="1091"/>
                    <a:pt x="194" y="1091"/>
                  </a:cubicBezTo>
                  <a:cubicBezTo>
                    <a:pt x="194" y="1091"/>
                    <a:pt x="195" y="1091"/>
                    <a:pt x="195" y="1091"/>
                  </a:cubicBezTo>
                  <a:cubicBezTo>
                    <a:pt x="198" y="1091"/>
                    <a:pt x="201" y="1089"/>
                    <a:pt x="202" y="1086"/>
                  </a:cubicBezTo>
                  <a:cubicBezTo>
                    <a:pt x="202" y="1085"/>
                    <a:pt x="202" y="1085"/>
                    <a:pt x="203" y="1084"/>
                  </a:cubicBezTo>
                  <a:cubicBezTo>
                    <a:pt x="203" y="1085"/>
                    <a:pt x="204" y="1087"/>
                    <a:pt x="205" y="1088"/>
                  </a:cubicBezTo>
                  <a:cubicBezTo>
                    <a:pt x="206" y="1089"/>
                    <a:pt x="206" y="1089"/>
                    <a:pt x="207" y="1090"/>
                  </a:cubicBezTo>
                  <a:cubicBezTo>
                    <a:pt x="209" y="1093"/>
                    <a:pt x="212" y="1098"/>
                    <a:pt x="217" y="1098"/>
                  </a:cubicBezTo>
                  <a:cubicBezTo>
                    <a:pt x="218" y="1098"/>
                    <a:pt x="219" y="1098"/>
                    <a:pt x="219" y="1098"/>
                  </a:cubicBezTo>
                  <a:cubicBezTo>
                    <a:pt x="221" y="1098"/>
                    <a:pt x="222" y="1097"/>
                    <a:pt x="223" y="1096"/>
                  </a:cubicBezTo>
                  <a:cubicBezTo>
                    <a:pt x="224" y="1096"/>
                    <a:pt x="225" y="1095"/>
                    <a:pt x="226" y="1095"/>
                  </a:cubicBezTo>
                  <a:cubicBezTo>
                    <a:pt x="226" y="1095"/>
                    <a:pt x="226" y="1095"/>
                    <a:pt x="226" y="1095"/>
                  </a:cubicBezTo>
                  <a:cubicBezTo>
                    <a:pt x="228" y="1095"/>
                    <a:pt x="230" y="1096"/>
                    <a:pt x="232" y="1097"/>
                  </a:cubicBezTo>
                  <a:cubicBezTo>
                    <a:pt x="235" y="1099"/>
                    <a:pt x="237" y="1100"/>
                    <a:pt x="238" y="1102"/>
                  </a:cubicBezTo>
                  <a:cubicBezTo>
                    <a:pt x="239" y="1107"/>
                    <a:pt x="242" y="1110"/>
                    <a:pt x="245" y="1112"/>
                  </a:cubicBezTo>
                  <a:cubicBezTo>
                    <a:pt x="247" y="1113"/>
                    <a:pt x="250" y="1113"/>
                    <a:pt x="253" y="1113"/>
                  </a:cubicBezTo>
                  <a:cubicBezTo>
                    <a:pt x="255" y="1113"/>
                    <a:pt x="257" y="1113"/>
                    <a:pt x="259" y="1113"/>
                  </a:cubicBezTo>
                  <a:cubicBezTo>
                    <a:pt x="262" y="1112"/>
                    <a:pt x="267" y="1112"/>
                    <a:pt x="269" y="1106"/>
                  </a:cubicBezTo>
                  <a:cubicBezTo>
                    <a:pt x="270" y="1104"/>
                    <a:pt x="270" y="1102"/>
                    <a:pt x="271" y="1099"/>
                  </a:cubicBezTo>
                  <a:cubicBezTo>
                    <a:pt x="271" y="1097"/>
                    <a:pt x="271" y="1096"/>
                    <a:pt x="271" y="1094"/>
                  </a:cubicBezTo>
                  <a:cubicBezTo>
                    <a:pt x="272" y="1092"/>
                    <a:pt x="274" y="1090"/>
                    <a:pt x="277" y="1088"/>
                  </a:cubicBezTo>
                  <a:cubicBezTo>
                    <a:pt x="278" y="1088"/>
                    <a:pt x="278" y="1088"/>
                    <a:pt x="278" y="1088"/>
                  </a:cubicBezTo>
                  <a:cubicBezTo>
                    <a:pt x="278" y="1088"/>
                    <a:pt x="278" y="1088"/>
                    <a:pt x="279" y="1088"/>
                  </a:cubicBezTo>
                  <a:cubicBezTo>
                    <a:pt x="280" y="1087"/>
                    <a:pt x="283" y="1085"/>
                    <a:pt x="284" y="1083"/>
                  </a:cubicBezTo>
                  <a:cubicBezTo>
                    <a:pt x="284" y="1082"/>
                    <a:pt x="284" y="1080"/>
                    <a:pt x="284" y="1079"/>
                  </a:cubicBezTo>
                  <a:cubicBezTo>
                    <a:pt x="284" y="1079"/>
                    <a:pt x="284" y="1078"/>
                    <a:pt x="284" y="1078"/>
                  </a:cubicBezTo>
                  <a:cubicBezTo>
                    <a:pt x="284" y="1078"/>
                    <a:pt x="284" y="1077"/>
                    <a:pt x="285" y="1077"/>
                  </a:cubicBezTo>
                  <a:cubicBezTo>
                    <a:pt x="286" y="1076"/>
                    <a:pt x="287" y="1075"/>
                    <a:pt x="287" y="1073"/>
                  </a:cubicBezTo>
                  <a:cubicBezTo>
                    <a:pt x="287" y="1071"/>
                    <a:pt x="286" y="1069"/>
                    <a:pt x="282" y="1069"/>
                  </a:cubicBezTo>
                  <a:cubicBezTo>
                    <a:pt x="282" y="1069"/>
                    <a:pt x="282" y="1069"/>
                    <a:pt x="282" y="1069"/>
                  </a:cubicBezTo>
                  <a:cubicBezTo>
                    <a:pt x="282" y="1069"/>
                    <a:pt x="281" y="1069"/>
                    <a:pt x="281" y="1069"/>
                  </a:cubicBezTo>
                  <a:cubicBezTo>
                    <a:pt x="281" y="1069"/>
                    <a:pt x="281" y="1068"/>
                    <a:pt x="281" y="1068"/>
                  </a:cubicBezTo>
                  <a:cubicBezTo>
                    <a:pt x="281" y="1067"/>
                    <a:pt x="282" y="1066"/>
                    <a:pt x="282" y="1066"/>
                  </a:cubicBezTo>
                  <a:cubicBezTo>
                    <a:pt x="283" y="1065"/>
                    <a:pt x="283" y="1064"/>
                    <a:pt x="284" y="1063"/>
                  </a:cubicBezTo>
                  <a:cubicBezTo>
                    <a:pt x="285" y="1061"/>
                    <a:pt x="285" y="1059"/>
                    <a:pt x="285" y="1058"/>
                  </a:cubicBezTo>
                  <a:cubicBezTo>
                    <a:pt x="285" y="1056"/>
                    <a:pt x="285" y="1055"/>
                    <a:pt x="285" y="1054"/>
                  </a:cubicBezTo>
                  <a:cubicBezTo>
                    <a:pt x="285" y="1052"/>
                    <a:pt x="284" y="1051"/>
                    <a:pt x="285" y="1049"/>
                  </a:cubicBezTo>
                  <a:cubicBezTo>
                    <a:pt x="285" y="1048"/>
                    <a:pt x="286" y="1045"/>
                    <a:pt x="287" y="1044"/>
                  </a:cubicBezTo>
                  <a:cubicBezTo>
                    <a:pt x="288" y="1043"/>
                    <a:pt x="288" y="1043"/>
                    <a:pt x="288" y="1043"/>
                  </a:cubicBezTo>
                  <a:cubicBezTo>
                    <a:pt x="288" y="1042"/>
                    <a:pt x="289" y="1041"/>
                    <a:pt x="289" y="1040"/>
                  </a:cubicBezTo>
                  <a:cubicBezTo>
                    <a:pt x="290" y="1039"/>
                    <a:pt x="290" y="1038"/>
                    <a:pt x="291" y="1037"/>
                  </a:cubicBezTo>
                  <a:cubicBezTo>
                    <a:pt x="292" y="1036"/>
                    <a:pt x="292" y="1036"/>
                    <a:pt x="292" y="1036"/>
                  </a:cubicBezTo>
                  <a:cubicBezTo>
                    <a:pt x="292" y="1034"/>
                    <a:pt x="293" y="1033"/>
                    <a:pt x="294" y="1031"/>
                  </a:cubicBezTo>
                  <a:cubicBezTo>
                    <a:pt x="295" y="1033"/>
                    <a:pt x="296" y="1034"/>
                    <a:pt x="299" y="1034"/>
                  </a:cubicBezTo>
                  <a:cubicBezTo>
                    <a:pt x="300" y="1034"/>
                    <a:pt x="300" y="1034"/>
                    <a:pt x="301" y="1034"/>
                  </a:cubicBezTo>
                  <a:cubicBezTo>
                    <a:pt x="304" y="1033"/>
                    <a:pt x="306" y="1031"/>
                    <a:pt x="307" y="1029"/>
                  </a:cubicBezTo>
                  <a:cubicBezTo>
                    <a:pt x="308" y="1028"/>
                    <a:pt x="308" y="1028"/>
                    <a:pt x="308" y="1028"/>
                  </a:cubicBezTo>
                  <a:cubicBezTo>
                    <a:pt x="310" y="1026"/>
                    <a:pt x="312" y="1025"/>
                    <a:pt x="314" y="1023"/>
                  </a:cubicBezTo>
                  <a:cubicBezTo>
                    <a:pt x="314" y="1023"/>
                    <a:pt x="314" y="1023"/>
                    <a:pt x="314" y="1023"/>
                  </a:cubicBezTo>
                  <a:cubicBezTo>
                    <a:pt x="317" y="1022"/>
                    <a:pt x="318" y="1021"/>
                    <a:pt x="321" y="1021"/>
                  </a:cubicBezTo>
                  <a:cubicBezTo>
                    <a:pt x="327" y="1020"/>
                    <a:pt x="333" y="1018"/>
                    <a:pt x="339" y="1016"/>
                  </a:cubicBezTo>
                  <a:cubicBezTo>
                    <a:pt x="340" y="1015"/>
                    <a:pt x="341" y="1015"/>
                    <a:pt x="343" y="1015"/>
                  </a:cubicBezTo>
                  <a:cubicBezTo>
                    <a:pt x="345" y="1015"/>
                    <a:pt x="347" y="1014"/>
                    <a:pt x="349" y="1014"/>
                  </a:cubicBezTo>
                  <a:cubicBezTo>
                    <a:pt x="350" y="1013"/>
                    <a:pt x="351" y="1013"/>
                    <a:pt x="352" y="1013"/>
                  </a:cubicBezTo>
                  <a:cubicBezTo>
                    <a:pt x="356" y="1011"/>
                    <a:pt x="359" y="1010"/>
                    <a:pt x="362" y="1010"/>
                  </a:cubicBezTo>
                  <a:cubicBezTo>
                    <a:pt x="364" y="1010"/>
                    <a:pt x="365" y="1010"/>
                    <a:pt x="366" y="1010"/>
                  </a:cubicBezTo>
                  <a:cubicBezTo>
                    <a:pt x="367" y="1010"/>
                    <a:pt x="367" y="1010"/>
                    <a:pt x="368" y="1010"/>
                  </a:cubicBezTo>
                  <a:cubicBezTo>
                    <a:pt x="369" y="1011"/>
                    <a:pt x="370" y="1011"/>
                    <a:pt x="371" y="1011"/>
                  </a:cubicBezTo>
                  <a:cubicBezTo>
                    <a:pt x="371" y="1011"/>
                    <a:pt x="372" y="1012"/>
                    <a:pt x="373" y="1012"/>
                  </a:cubicBezTo>
                  <a:cubicBezTo>
                    <a:pt x="374" y="1012"/>
                    <a:pt x="375" y="1013"/>
                    <a:pt x="376" y="1013"/>
                  </a:cubicBezTo>
                  <a:cubicBezTo>
                    <a:pt x="378" y="1014"/>
                    <a:pt x="380" y="1014"/>
                    <a:pt x="381" y="1014"/>
                  </a:cubicBezTo>
                  <a:cubicBezTo>
                    <a:pt x="383" y="1014"/>
                    <a:pt x="384" y="1014"/>
                    <a:pt x="386" y="1015"/>
                  </a:cubicBezTo>
                  <a:cubicBezTo>
                    <a:pt x="386" y="1016"/>
                    <a:pt x="386" y="1016"/>
                    <a:pt x="387" y="1017"/>
                  </a:cubicBezTo>
                  <a:cubicBezTo>
                    <a:pt x="387" y="1018"/>
                    <a:pt x="388" y="1019"/>
                    <a:pt x="389" y="1020"/>
                  </a:cubicBezTo>
                  <a:cubicBezTo>
                    <a:pt x="392" y="1023"/>
                    <a:pt x="396" y="1025"/>
                    <a:pt x="400" y="1027"/>
                  </a:cubicBezTo>
                  <a:cubicBezTo>
                    <a:pt x="402" y="1028"/>
                    <a:pt x="403" y="1029"/>
                    <a:pt x="404" y="1029"/>
                  </a:cubicBezTo>
                  <a:cubicBezTo>
                    <a:pt x="405" y="1030"/>
                    <a:pt x="405" y="1030"/>
                    <a:pt x="406" y="1031"/>
                  </a:cubicBezTo>
                  <a:cubicBezTo>
                    <a:pt x="408" y="1031"/>
                    <a:pt x="408" y="1032"/>
                    <a:pt x="408" y="1033"/>
                  </a:cubicBezTo>
                  <a:cubicBezTo>
                    <a:pt x="409" y="1034"/>
                    <a:pt x="409" y="1037"/>
                    <a:pt x="413" y="1037"/>
                  </a:cubicBezTo>
                  <a:cubicBezTo>
                    <a:pt x="414" y="1037"/>
                    <a:pt x="415" y="1037"/>
                    <a:pt x="416" y="1035"/>
                  </a:cubicBezTo>
                  <a:cubicBezTo>
                    <a:pt x="417" y="1034"/>
                    <a:pt x="417" y="1033"/>
                    <a:pt x="418" y="1032"/>
                  </a:cubicBezTo>
                  <a:cubicBezTo>
                    <a:pt x="418" y="1031"/>
                    <a:pt x="419" y="1030"/>
                    <a:pt x="420" y="1029"/>
                  </a:cubicBezTo>
                  <a:cubicBezTo>
                    <a:pt x="421" y="1027"/>
                    <a:pt x="423" y="1027"/>
                    <a:pt x="426" y="1027"/>
                  </a:cubicBezTo>
                  <a:cubicBezTo>
                    <a:pt x="427" y="1027"/>
                    <a:pt x="428" y="1027"/>
                    <a:pt x="430" y="1027"/>
                  </a:cubicBezTo>
                  <a:cubicBezTo>
                    <a:pt x="431" y="1027"/>
                    <a:pt x="433" y="1028"/>
                    <a:pt x="434" y="1028"/>
                  </a:cubicBezTo>
                  <a:cubicBezTo>
                    <a:pt x="435" y="1028"/>
                    <a:pt x="435" y="1028"/>
                    <a:pt x="436" y="1028"/>
                  </a:cubicBezTo>
                  <a:cubicBezTo>
                    <a:pt x="438" y="1028"/>
                    <a:pt x="441" y="1027"/>
                    <a:pt x="443" y="1027"/>
                  </a:cubicBezTo>
                  <a:cubicBezTo>
                    <a:pt x="444" y="1027"/>
                    <a:pt x="444" y="1027"/>
                    <a:pt x="444" y="1027"/>
                  </a:cubicBezTo>
                  <a:cubicBezTo>
                    <a:pt x="445" y="1027"/>
                    <a:pt x="446" y="1027"/>
                    <a:pt x="447" y="1027"/>
                  </a:cubicBezTo>
                  <a:cubicBezTo>
                    <a:pt x="450" y="1027"/>
                    <a:pt x="451" y="1027"/>
                    <a:pt x="453" y="1028"/>
                  </a:cubicBezTo>
                  <a:cubicBezTo>
                    <a:pt x="454" y="1028"/>
                    <a:pt x="455" y="1029"/>
                    <a:pt x="456" y="1030"/>
                  </a:cubicBezTo>
                  <a:cubicBezTo>
                    <a:pt x="458" y="1032"/>
                    <a:pt x="460" y="1033"/>
                    <a:pt x="463" y="1034"/>
                  </a:cubicBezTo>
                  <a:cubicBezTo>
                    <a:pt x="464" y="1034"/>
                    <a:pt x="465" y="1034"/>
                    <a:pt x="466" y="1034"/>
                  </a:cubicBezTo>
                  <a:cubicBezTo>
                    <a:pt x="469" y="1034"/>
                    <a:pt x="472" y="1033"/>
                    <a:pt x="475" y="1032"/>
                  </a:cubicBezTo>
                  <a:cubicBezTo>
                    <a:pt x="475" y="1032"/>
                    <a:pt x="476" y="1032"/>
                    <a:pt x="477" y="1032"/>
                  </a:cubicBezTo>
                  <a:cubicBezTo>
                    <a:pt x="478" y="1031"/>
                    <a:pt x="479" y="1031"/>
                    <a:pt x="480" y="1030"/>
                  </a:cubicBezTo>
                  <a:cubicBezTo>
                    <a:pt x="481" y="1030"/>
                    <a:pt x="482" y="1029"/>
                    <a:pt x="482" y="1028"/>
                  </a:cubicBezTo>
                  <a:cubicBezTo>
                    <a:pt x="483" y="1027"/>
                    <a:pt x="483" y="1027"/>
                    <a:pt x="483" y="1027"/>
                  </a:cubicBezTo>
                  <a:cubicBezTo>
                    <a:pt x="484" y="1026"/>
                    <a:pt x="485" y="1024"/>
                    <a:pt x="485" y="1021"/>
                  </a:cubicBezTo>
                  <a:cubicBezTo>
                    <a:pt x="485" y="1017"/>
                    <a:pt x="483" y="1015"/>
                    <a:pt x="481" y="1013"/>
                  </a:cubicBezTo>
                  <a:cubicBezTo>
                    <a:pt x="479" y="1012"/>
                    <a:pt x="477" y="1011"/>
                    <a:pt x="476" y="1011"/>
                  </a:cubicBezTo>
                  <a:cubicBezTo>
                    <a:pt x="476" y="1011"/>
                    <a:pt x="476" y="1011"/>
                    <a:pt x="476" y="1011"/>
                  </a:cubicBezTo>
                  <a:cubicBezTo>
                    <a:pt x="475" y="1011"/>
                    <a:pt x="474" y="1011"/>
                    <a:pt x="473" y="1010"/>
                  </a:cubicBezTo>
                  <a:cubicBezTo>
                    <a:pt x="473" y="1010"/>
                    <a:pt x="473" y="1010"/>
                    <a:pt x="473" y="1010"/>
                  </a:cubicBezTo>
                  <a:cubicBezTo>
                    <a:pt x="472" y="1010"/>
                    <a:pt x="471" y="1010"/>
                    <a:pt x="470" y="1010"/>
                  </a:cubicBezTo>
                  <a:cubicBezTo>
                    <a:pt x="470" y="1010"/>
                    <a:pt x="470" y="1010"/>
                    <a:pt x="470" y="1010"/>
                  </a:cubicBezTo>
                  <a:cubicBezTo>
                    <a:pt x="470" y="1009"/>
                    <a:pt x="469" y="1008"/>
                    <a:pt x="469" y="1008"/>
                  </a:cubicBezTo>
                  <a:cubicBezTo>
                    <a:pt x="470" y="1008"/>
                    <a:pt x="470" y="1007"/>
                    <a:pt x="471" y="1007"/>
                  </a:cubicBezTo>
                  <a:cubicBezTo>
                    <a:pt x="471" y="1007"/>
                    <a:pt x="471" y="1007"/>
                    <a:pt x="471" y="1007"/>
                  </a:cubicBezTo>
                  <a:cubicBezTo>
                    <a:pt x="472" y="1007"/>
                    <a:pt x="473" y="1008"/>
                    <a:pt x="474" y="1009"/>
                  </a:cubicBezTo>
                  <a:cubicBezTo>
                    <a:pt x="475" y="1009"/>
                    <a:pt x="476" y="1010"/>
                    <a:pt x="477" y="1011"/>
                  </a:cubicBezTo>
                  <a:cubicBezTo>
                    <a:pt x="479" y="1011"/>
                    <a:pt x="480" y="1011"/>
                    <a:pt x="482" y="1011"/>
                  </a:cubicBezTo>
                  <a:cubicBezTo>
                    <a:pt x="483" y="1011"/>
                    <a:pt x="483" y="1011"/>
                    <a:pt x="484" y="1011"/>
                  </a:cubicBezTo>
                  <a:cubicBezTo>
                    <a:pt x="486" y="1011"/>
                    <a:pt x="487" y="1010"/>
                    <a:pt x="488" y="1009"/>
                  </a:cubicBezTo>
                  <a:cubicBezTo>
                    <a:pt x="489" y="1008"/>
                    <a:pt x="490" y="1008"/>
                    <a:pt x="490" y="1007"/>
                  </a:cubicBezTo>
                  <a:cubicBezTo>
                    <a:pt x="492" y="1006"/>
                    <a:pt x="494" y="1006"/>
                    <a:pt x="496" y="1006"/>
                  </a:cubicBezTo>
                  <a:cubicBezTo>
                    <a:pt x="498" y="1006"/>
                    <a:pt x="499" y="1006"/>
                    <a:pt x="501" y="1006"/>
                  </a:cubicBezTo>
                  <a:cubicBezTo>
                    <a:pt x="503" y="1005"/>
                    <a:pt x="505" y="1004"/>
                    <a:pt x="506" y="1004"/>
                  </a:cubicBezTo>
                  <a:cubicBezTo>
                    <a:pt x="508" y="1003"/>
                    <a:pt x="510" y="1002"/>
                    <a:pt x="511" y="1002"/>
                  </a:cubicBezTo>
                  <a:cubicBezTo>
                    <a:pt x="511" y="1002"/>
                    <a:pt x="511" y="1002"/>
                    <a:pt x="511" y="1002"/>
                  </a:cubicBezTo>
                  <a:cubicBezTo>
                    <a:pt x="513" y="1002"/>
                    <a:pt x="515" y="1003"/>
                    <a:pt x="517" y="1004"/>
                  </a:cubicBezTo>
                  <a:cubicBezTo>
                    <a:pt x="519" y="1004"/>
                    <a:pt x="521" y="1005"/>
                    <a:pt x="523" y="1005"/>
                  </a:cubicBezTo>
                  <a:cubicBezTo>
                    <a:pt x="523" y="1006"/>
                    <a:pt x="525" y="1006"/>
                    <a:pt x="527" y="1006"/>
                  </a:cubicBezTo>
                  <a:cubicBezTo>
                    <a:pt x="528" y="1006"/>
                    <a:pt x="529" y="1006"/>
                    <a:pt x="529" y="1005"/>
                  </a:cubicBezTo>
                  <a:cubicBezTo>
                    <a:pt x="528" y="1007"/>
                    <a:pt x="526" y="1008"/>
                    <a:pt x="525" y="1010"/>
                  </a:cubicBezTo>
                  <a:cubicBezTo>
                    <a:pt x="523" y="1012"/>
                    <a:pt x="522" y="1015"/>
                    <a:pt x="524" y="1017"/>
                  </a:cubicBezTo>
                  <a:cubicBezTo>
                    <a:pt x="524" y="1018"/>
                    <a:pt x="525" y="1019"/>
                    <a:pt x="527" y="1019"/>
                  </a:cubicBezTo>
                  <a:cubicBezTo>
                    <a:pt x="528" y="1019"/>
                    <a:pt x="529" y="1018"/>
                    <a:pt x="530" y="1018"/>
                  </a:cubicBezTo>
                  <a:cubicBezTo>
                    <a:pt x="531" y="1018"/>
                    <a:pt x="532" y="1018"/>
                    <a:pt x="533" y="1018"/>
                  </a:cubicBezTo>
                  <a:cubicBezTo>
                    <a:pt x="533" y="1018"/>
                    <a:pt x="533" y="1018"/>
                    <a:pt x="533" y="1018"/>
                  </a:cubicBezTo>
                  <a:cubicBezTo>
                    <a:pt x="536" y="1018"/>
                    <a:pt x="539" y="1019"/>
                    <a:pt x="542" y="1022"/>
                  </a:cubicBezTo>
                  <a:cubicBezTo>
                    <a:pt x="544" y="1023"/>
                    <a:pt x="546" y="1025"/>
                    <a:pt x="549" y="1026"/>
                  </a:cubicBezTo>
                  <a:cubicBezTo>
                    <a:pt x="551" y="1027"/>
                    <a:pt x="551" y="1027"/>
                    <a:pt x="551" y="1027"/>
                  </a:cubicBezTo>
                  <a:cubicBezTo>
                    <a:pt x="552" y="1028"/>
                    <a:pt x="553" y="1029"/>
                    <a:pt x="554" y="1030"/>
                  </a:cubicBezTo>
                  <a:cubicBezTo>
                    <a:pt x="555" y="1030"/>
                    <a:pt x="556" y="1031"/>
                    <a:pt x="557" y="1032"/>
                  </a:cubicBezTo>
                  <a:cubicBezTo>
                    <a:pt x="559" y="1034"/>
                    <a:pt x="562" y="1034"/>
                    <a:pt x="564" y="1034"/>
                  </a:cubicBezTo>
                  <a:cubicBezTo>
                    <a:pt x="570" y="1034"/>
                    <a:pt x="575" y="1031"/>
                    <a:pt x="577" y="1026"/>
                  </a:cubicBezTo>
                  <a:cubicBezTo>
                    <a:pt x="578" y="1024"/>
                    <a:pt x="578" y="1023"/>
                    <a:pt x="578" y="1021"/>
                  </a:cubicBezTo>
                  <a:cubicBezTo>
                    <a:pt x="579" y="1017"/>
                    <a:pt x="580" y="1015"/>
                    <a:pt x="583" y="1014"/>
                  </a:cubicBezTo>
                  <a:cubicBezTo>
                    <a:pt x="587" y="1013"/>
                    <a:pt x="589" y="1011"/>
                    <a:pt x="590" y="1009"/>
                  </a:cubicBezTo>
                  <a:cubicBezTo>
                    <a:pt x="591" y="1005"/>
                    <a:pt x="589" y="1001"/>
                    <a:pt x="587" y="997"/>
                  </a:cubicBezTo>
                  <a:cubicBezTo>
                    <a:pt x="585" y="994"/>
                    <a:pt x="585" y="994"/>
                    <a:pt x="585" y="994"/>
                  </a:cubicBezTo>
                  <a:cubicBezTo>
                    <a:pt x="585" y="994"/>
                    <a:pt x="582" y="996"/>
                    <a:pt x="582" y="996"/>
                  </a:cubicBezTo>
                  <a:cubicBezTo>
                    <a:pt x="581" y="995"/>
                    <a:pt x="581" y="995"/>
                    <a:pt x="579" y="995"/>
                  </a:cubicBezTo>
                  <a:cubicBezTo>
                    <a:pt x="579" y="994"/>
                    <a:pt x="579" y="994"/>
                    <a:pt x="578" y="994"/>
                  </a:cubicBezTo>
                  <a:cubicBezTo>
                    <a:pt x="578" y="994"/>
                    <a:pt x="577" y="994"/>
                    <a:pt x="577" y="994"/>
                  </a:cubicBezTo>
                  <a:cubicBezTo>
                    <a:pt x="576" y="995"/>
                    <a:pt x="576" y="995"/>
                    <a:pt x="576" y="995"/>
                  </a:cubicBezTo>
                  <a:cubicBezTo>
                    <a:pt x="575" y="995"/>
                    <a:pt x="575" y="995"/>
                    <a:pt x="575" y="995"/>
                  </a:cubicBezTo>
                  <a:cubicBezTo>
                    <a:pt x="572" y="994"/>
                    <a:pt x="569" y="993"/>
                    <a:pt x="567" y="992"/>
                  </a:cubicBezTo>
                  <a:cubicBezTo>
                    <a:pt x="567" y="992"/>
                    <a:pt x="566" y="991"/>
                    <a:pt x="565" y="991"/>
                  </a:cubicBezTo>
                  <a:cubicBezTo>
                    <a:pt x="563" y="989"/>
                    <a:pt x="561" y="988"/>
                    <a:pt x="558" y="988"/>
                  </a:cubicBezTo>
                  <a:cubicBezTo>
                    <a:pt x="558" y="988"/>
                    <a:pt x="558" y="988"/>
                    <a:pt x="558" y="988"/>
                  </a:cubicBezTo>
                  <a:cubicBezTo>
                    <a:pt x="557" y="988"/>
                    <a:pt x="554" y="989"/>
                    <a:pt x="552" y="990"/>
                  </a:cubicBezTo>
                  <a:cubicBezTo>
                    <a:pt x="551" y="990"/>
                    <a:pt x="550" y="991"/>
                    <a:pt x="550" y="992"/>
                  </a:cubicBezTo>
                  <a:cubicBezTo>
                    <a:pt x="550" y="992"/>
                    <a:pt x="550" y="992"/>
                    <a:pt x="550" y="992"/>
                  </a:cubicBezTo>
                  <a:cubicBezTo>
                    <a:pt x="548" y="993"/>
                    <a:pt x="548" y="993"/>
                    <a:pt x="548" y="993"/>
                  </a:cubicBezTo>
                  <a:cubicBezTo>
                    <a:pt x="548" y="995"/>
                    <a:pt x="548" y="995"/>
                    <a:pt x="548" y="995"/>
                  </a:cubicBezTo>
                  <a:cubicBezTo>
                    <a:pt x="548" y="996"/>
                    <a:pt x="547" y="997"/>
                    <a:pt x="546" y="999"/>
                  </a:cubicBezTo>
                  <a:cubicBezTo>
                    <a:pt x="546" y="999"/>
                    <a:pt x="546" y="999"/>
                    <a:pt x="546" y="1000"/>
                  </a:cubicBezTo>
                  <a:cubicBezTo>
                    <a:pt x="545" y="1000"/>
                    <a:pt x="545" y="1000"/>
                    <a:pt x="545" y="1000"/>
                  </a:cubicBezTo>
                  <a:cubicBezTo>
                    <a:pt x="542" y="1000"/>
                    <a:pt x="540" y="1001"/>
                    <a:pt x="537" y="1002"/>
                  </a:cubicBezTo>
                  <a:cubicBezTo>
                    <a:pt x="536" y="1003"/>
                    <a:pt x="536" y="1003"/>
                    <a:pt x="536" y="1003"/>
                  </a:cubicBezTo>
                  <a:cubicBezTo>
                    <a:pt x="534" y="1003"/>
                    <a:pt x="533" y="1004"/>
                    <a:pt x="531" y="1005"/>
                  </a:cubicBezTo>
                  <a:cubicBezTo>
                    <a:pt x="532" y="1003"/>
                    <a:pt x="533" y="1002"/>
                    <a:pt x="533" y="1001"/>
                  </a:cubicBezTo>
                  <a:cubicBezTo>
                    <a:pt x="533" y="1000"/>
                    <a:pt x="533" y="1000"/>
                    <a:pt x="533" y="1000"/>
                  </a:cubicBezTo>
                  <a:cubicBezTo>
                    <a:pt x="534" y="999"/>
                    <a:pt x="535" y="998"/>
                    <a:pt x="536" y="998"/>
                  </a:cubicBezTo>
                  <a:cubicBezTo>
                    <a:pt x="537" y="998"/>
                    <a:pt x="537" y="998"/>
                    <a:pt x="537" y="998"/>
                  </a:cubicBezTo>
                  <a:cubicBezTo>
                    <a:pt x="540" y="997"/>
                    <a:pt x="541" y="996"/>
                    <a:pt x="544" y="994"/>
                  </a:cubicBezTo>
                  <a:cubicBezTo>
                    <a:pt x="548" y="990"/>
                    <a:pt x="552" y="988"/>
                    <a:pt x="557" y="985"/>
                  </a:cubicBezTo>
                  <a:cubicBezTo>
                    <a:pt x="557" y="985"/>
                    <a:pt x="557" y="985"/>
                    <a:pt x="558" y="985"/>
                  </a:cubicBezTo>
                  <a:cubicBezTo>
                    <a:pt x="559" y="985"/>
                    <a:pt x="561" y="984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2" y="981"/>
                    <a:pt x="562" y="981"/>
                    <a:pt x="562" y="981"/>
                  </a:cubicBezTo>
                  <a:cubicBezTo>
                    <a:pt x="563" y="982"/>
                    <a:pt x="563" y="982"/>
                    <a:pt x="563" y="982"/>
                  </a:cubicBezTo>
                  <a:cubicBezTo>
                    <a:pt x="564" y="982"/>
                    <a:pt x="564" y="983"/>
                    <a:pt x="564" y="983"/>
                  </a:cubicBezTo>
                  <a:cubicBezTo>
                    <a:pt x="566" y="984"/>
                    <a:pt x="566" y="984"/>
                    <a:pt x="566" y="984"/>
                  </a:cubicBezTo>
                  <a:cubicBezTo>
                    <a:pt x="567" y="985"/>
                    <a:pt x="568" y="986"/>
                    <a:pt x="569" y="987"/>
                  </a:cubicBezTo>
                  <a:cubicBezTo>
                    <a:pt x="570" y="987"/>
                    <a:pt x="570" y="987"/>
                    <a:pt x="571" y="988"/>
                  </a:cubicBezTo>
                  <a:cubicBezTo>
                    <a:pt x="571" y="988"/>
                    <a:pt x="572" y="988"/>
                    <a:pt x="572" y="988"/>
                  </a:cubicBezTo>
                  <a:cubicBezTo>
                    <a:pt x="572" y="988"/>
                    <a:pt x="572" y="988"/>
                    <a:pt x="572" y="988"/>
                  </a:cubicBezTo>
                  <a:cubicBezTo>
                    <a:pt x="573" y="989"/>
                    <a:pt x="574" y="990"/>
                    <a:pt x="574" y="990"/>
                  </a:cubicBezTo>
                  <a:cubicBezTo>
                    <a:pt x="575" y="990"/>
                    <a:pt x="576" y="991"/>
                    <a:pt x="578" y="991"/>
                  </a:cubicBezTo>
                  <a:cubicBezTo>
                    <a:pt x="579" y="991"/>
                    <a:pt x="580" y="990"/>
                    <a:pt x="582" y="990"/>
                  </a:cubicBezTo>
                  <a:cubicBezTo>
                    <a:pt x="583" y="990"/>
                    <a:pt x="584" y="990"/>
                    <a:pt x="585" y="990"/>
                  </a:cubicBezTo>
                  <a:cubicBezTo>
                    <a:pt x="585" y="990"/>
                    <a:pt x="585" y="990"/>
                    <a:pt x="585" y="990"/>
                  </a:cubicBezTo>
                  <a:cubicBezTo>
                    <a:pt x="585" y="990"/>
                    <a:pt x="585" y="990"/>
                    <a:pt x="586" y="990"/>
                  </a:cubicBezTo>
                  <a:cubicBezTo>
                    <a:pt x="588" y="990"/>
                    <a:pt x="590" y="990"/>
                    <a:pt x="591" y="989"/>
                  </a:cubicBezTo>
                  <a:cubicBezTo>
                    <a:pt x="594" y="988"/>
                    <a:pt x="594" y="985"/>
                    <a:pt x="595" y="984"/>
                  </a:cubicBezTo>
                  <a:cubicBezTo>
                    <a:pt x="595" y="983"/>
                    <a:pt x="595" y="983"/>
                    <a:pt x="595" y="983"/>
                  </a:cubicBezTo>
                  <a:cubicBezTo>
                    <a:pt x="596" y="981"/>
                    <a:pt x="597" y="979"/>
                    <a:pt x="599" y="979"/>
                  </a:cubicBezTo>
                  <a:cubicBezTo>
                    <a:pt x="600" y="979"/>
                    <a:pt x="600" y="980"/>
                    <a:pt x="601" y="980"/>
                  </a:cubicBezTo>
                  <a:cubicBezTo>
                    <a:pt x="601" y="980"/>
                    <a:pt x="602" y="981"/>
                    <a:pt x="603" y="982"/>
                  </a:cubicBezTo>
                  <a:cubicBezTo>
                    <a:pt x="603" y="982"/>
                    <a:pt x="604" y="983"/>
                    <a:pt x="605" y="984"/>
                  </a:cubicBezTo>
                  <a:cubicBezTo>
                    <a:pt x="605" y="984"/>
                    <a:pt x="605" y="984"/>
                    <a:pt x="606" y="984"/>
                  </a:cubicBezTo>
                  <a:cubicBezTo>
                    <a:pt x="606" y="984"/>
                    <a:pt x="606" y="984"/>
                    <a:pt x="606" y="984"/>
                  </a:cubicBezTo>
                  <a:cubicBezTo>
                    <a:pt x="604" y="986"/>
                    <a:pt x="604" y="988"/>
                    <a:pt x="604" y="989"/>
                  </a:cubicBezTo>
                  <a:cubicBezTo>
                    <a:pt x="605" y="992"/>
                    <a:pt x="608" y="994"/>
                    <a:pt x="611" y="995"/>
                  </a:cubicBezTo>
                  <a:cubicBezTo>
                    <a:pt x="611" y="995"/>
                    <a:pt x="612" y="995"/>
                    <a:pt x="613" y="996"/>
                  </a:cubicBezTo>
                  <a:cubicBezTo>
                    <a:pt x="615" y="997"/>
                    <a:pt x="618" y="998"/>
                    <a:pt x="620" y="998"/>
                  </a:cubicBezTo>
                  <a:cubicBezTo>
                    <a:pt x="622" y="998"/>
                    <a:pt x="625" y="998"/>
                    <a:pt x="627" y="994"/>
                  </a:cubicBezTo>
                  <a:cubicBezTo>
                    <a:pt x="628" y="992"/>
                    <a:pt x="629" y="990"/>
                    <a:pt x="631" y="989"/>
                  </a:cubicBezTo>
                  <a:cubicBezTo>
                    <a:pt x="632" y="989"/>
                    <a:pt x="633" y="988"/>
                    <a:pt x="634" y="987"/>
                  </a:cubicBezTo>
                  <a:cubicBezTo>
                    <a:pt x="635" y="986"/>
                    <a:pt x="636" y="985"/>
                    <a:pt x="638" y="985"/>
                  </a:cubicBezTo>
                  <a:cubicBezTo>
                    <a:pt x="641" y="984"/>
                    <a:pt x="644" y="984"/>
                    <a:pt x="647" y="984"/>
                  </a:cubicBezTo>
                  <a:cubicBezTo>
                    <a:pt x="649" y="984"/>
                    <a:pt x="649" y="984"/>
                    <a:pt x="649" y="984"/>
                  </a:cubicBezTo>
                  <a:cubicBezTo>
                    <a:pt x="651" y="984"/>
                    <a:pt x="654" y="984"/>
                    <a:pt x="656" y="984"/>
                  </a:cubicBezTo>
                  <a:cubicBezTo>
                    <a:pt x="659" y="983"/>
                    <a:pt x="662" y="983"/>
                    <a:pt x="665" y="983"/>
                  </a:cubicBezTo>
                  <a:cubicBezTo>
                    <a:pt x="669" y="983"/>
                    <a:pt x="673" y="983"/>
                    <a:pt x="677" y="982"/>
                  </a:cubicBezTo>
                  <a:cubicBezTo>
                    <a:pt x="678" y="982"/>
                    <a:pt x="679" y="982"/>
                    <a:pt x="680" y="982"/>
                  </a:cubicBezTo>
                  <a:cubicBezTo>
                    <a:pt x="681" y="981"/>
                    <a:pt x="683" y="981"/>
                    <a:pt x="685" y="980"/>
                  </a:cubicBezTo>
                  <a:cubicBezTo>
                    <a:pt x="686" y="980"/>
                    <a:pt x="687" y="979"/>
                    <a:pt x="688" y="979"/>
                  </a:cubicBezTo>
                  <a:cubicBezTo>
                    <a:pt x="689" y="978"/>
                    <a:pt x="689" y="978"/>
                    <a:pt x="690" y="978"/>
                  </a:cubicBezTo>
                  <a:cubicBezTo>
                    <a:pt x="693" y="977"/>
                    <a:pt x="696" y="977"/>
                    <a:pt x="698" y="977"/>
                  </a:cubicBezTo>
                  <a:cubicBezTo>
                    <a:pt x="699" y="977"/>
                    <a:pt x="700" y="977"/>
                    <a:pt x="701" y="977"/>
                  </a:cubicBezTo>
                  <a:cubicBezTo>
                    <a:pt x="702" y="977"/>
                    <a:pt x="702" y="977"/>
                    <a:pt x="702" y="977"/>
                  </a:cubicBezTo>
                  <a:cubicBezTo>
                    <a:pt x="706" y="977"/>
                    <a:pt x="709" y="978"/>
                    <a:pt x="712" y="979"/>
                  </a:cubicBezTo>
                  <a:cubicBezTo>
                    <a:pt x="714" y="979"/>
                    <a:pt x="716" y="980"/>
                    <a:pt x="719" y="981"/>
                  </a:cubicBezTo>
                  <a:cubicBezTo>
                    <a:pt x="721" y="981"/>
                    <a:pt x="723" y="982"/>
                    <a:pt x="725" y="983"/>
                  </a:cubicBezTo>
                  <a:cubicBezTo>
                    <a:pt x="729" y="984"/>
                    <a:pt x="732" y="986"/>
                    <a:pt x="736" y="986"/>
                  </a:cubicBezTo>
                  <a:cubicBezTo>
                    <a:pt x="737" y="986"/>
                    <a:pt x="737" y="986"/>
                    <a:pt x="737" y="986"/>
                  </a:cubicBezTo>
                  <a:cubicBezTo>
                    <a:pt x="740" y="986"/>
                    <a:pt x="742" y="986"/>
                    <a:pt x="744" y="987"/>
                  </a:cubicBezTo>
                  <a:cubicBezTo>
                    <a:pt x="746" y="988"/>
                    <a:pt x="748" y="989"/>
                    <a:pt x="750" y="989"/>
                  </a:cubicBezTo>
                  <a:cubicBezTo>
                    <a:pt x="751" y="989"/>
                    <a:pt x="753" y="988"/>
                    <a:pt x="754" y="988"/>
                  </a:cubicBezTo>
                  <a:cubicBezTo>
                    <a:pt x="758" y="986"/>
                    <a:pt x="759" y="982"/>
                    <a:pt x="761" y="979"/>
                  </a:cubicBezTo>
                  <a:cubicBezTo>
                    <a:pt x="762" y="978"/>
                    <a:pt x="762" y="977"/>
                    <a:pt x="763" y="976"/>
                  </a:cubicBezTo>
                  <a:cubicBezTo>
                    <a:pt x="765" y="973"/>
                    <a:pt x="769" y="971"/>
                    <a:pt x="774" y="969"/>
                  </a:cubicBezTo>
                  <a:cubicBezTo>
                    <a:pt x="776" y="968"/>
                    <a:pt x="777" y="968"/>
                    <a:pt x="779" y="968"/>
                  </a:cubicBezTo>
                  <a:cubicBezTo>
                    <a:pt x="780" y="968"/>
                    <a:pt x="782" y="968"/>
                    <a:pt x="784" y="968"/>
                  </a:cubicBezTo>
                  <a:cubicBezTo>
                    <a:pt x="785" y="967"/>
                    <a:pt x="786" y="967"/>
                    <a:pt x="787" y="967"/>
                  </a:cubicBezTo>
                  <a:cubicBezTo>
                    <a:pt x="789" y="967"/>
                    <a:pt x="791" y="967"/>
                    <a:pt x="794" y="966"/>
                  </a:cubicBezTo>
                  <a:cubicBezTo>
                    <a:pt x="796" y="965"/>
                    <a:pt x="799" y="963"/>
                    <a:pt x="802" y="961"/>
                  </a:cubicBezTo>
                  <a:cubicBezTo>
                    <a:pt x="804" y="958"/>
                    <a:pt x="807" y="955"/>
                    <a:pt x="810" y="953"/>
                  </a:cubicBezTo>
                  <a:cubicBezTo>
                    <a:pt x="812" y="951"/>
                    <a:pt x="814" y="950"/>
                    <a:pt x="815" y="949"/>
                  </a:cubicBezTo>
                  <a:cubicBezTo>
                    <a:pt x="817" y="947"/>
                    <a:pt x="819" y="946"/>
                    <a:pt x="821" y="946"/>
                  </a:cubicBezTo>
                  <a:cubicBezTo>
                    <a:pt x="824" y="946"/>
                    <a:pt x="826" y="947"/>
                    <a:pt x="828" y="947"/>
                  </a:cubicBezTo>
                  <a:cubicBezTo>
                    <a:pt x="829" y="948"/>
                    <a:pt x="831" y="948"/>
                    <a:pt x="832" y="948"/>
                  </a:cubicBezTo>
                  <a:cubicBezTo>
                    <a:pt x="833" y="949"/>
                    <a:pt x="833" y="949"/>
                    <a:pt x="834" y="949"/>
                  </a:cubicBezTo>
                  <a:cubicBezTo>
                    <a:pt x="836" y="949"/>
                    <a:pt x="838" y="948"/>
                    <a:pt x="839" y="947"/>
                  </a:cubicBezTo>
                  <a:cubicBezTo>
                    <a:pt x="841" y="944"/>
                    <a:pt x="841" y="940"/>
                    <a:pt x="841" y="937"/>
                  </a:cubicBezTo>
                  <a:cubicBezTo>
                    <a:pt x="841" y="932"/>
                    <a:pt x="845" y="926"/>
                    <a:pt x="849" y="923"/>
                  </a:cubicBezTo>
                  <a:cubicBezTo>
                    <a:pt x="852" y="920"/>
                    <a:pt x="855" y="919"/>
                    <a:pt x="858" y="917"/>
                  </a:cubicBezTo>
                  <a:cubicBezTo>
                    <a:pt x="861" y="916"/>
                    <a:pt x="861" y="916"/>
                    <a:pt x="861" y="916"/>
                  </a:cubicBezTo>
                  <a:cubicBezTo>
                    <a:pt x="862" y="915"/>
                    <a:pt x="864" y="914"/>
                    <a:pt x="866" y="913"/>
                  </a:cubicBezTo>
                  <a:cubicBezTo>
                    <a:pt x="872" y="910"/>
                    <a:pt x="878" y="907"/>
                    <a:pt x="883" y="902"/>
                  </a:cubicBezTo>
                  <a:cubicBezTo>
                    <a:pt x="890" y="895"/>
                    <a:pt x="893" y="884"/>
                    <a:pt x="890" y="875"/>
                  </a:cubicBezTo>
                  <a:cubicBezTo>
                    <a:pt x="890" y="873"/>
                    <a:pt x="889" y="872"/>
                    <a:pt x="889" y="870"/>
                  </a:cubicBezTo>
                  <a:cubicBezTo>
                    <a:pt x="888" y="868"/>
                    <a:pt x="887" y="866"/>
                    <a:pt x="887" y="864"/>
                  </a:cubicBezTo>
                  <a:cubicBezTo>
                    <a:pt x="887" y="863"/>
                    <a:pt x="888" y="861"/>
                    <a:pt x="889" y="860"/>
                  </a:cubicBezTo>
                  <a:cubicBezTo>
                    <a:pt x="890" y="858"/>
                    <a:pt x="891" y="856"/>
                    <a:pt x="892" y="854"/>
                  </a:cubicBezTo>
                  <a:cubicBezTo>
                    <a:pt x="893" y="852"/>
                    <a:pt x="893" y="850"/>
                    <a:pt x="892" y="849"/>
                  </a:cubicBezTo>
                  <a:cubicBezTo>
                    <a:pt x="891" y="848"/>
                    <a:pt x="890" y="847"/>
                    <a:pt x="887" y="847"/>
                  </a:cubicBezTo>
                  <a:cubicBezTo>
                    <a:pt x="885" y="847"/>
                    <a:pt x="883" y="847"/>
                    <a:pt x="881" y="848"/>
                  </a:cubicBezTo>
                  <a:cubicBezTo>
                    <a:pt x="881" y="848"/>
                    <a:pt x="880" y="848"/>
                    <a:pt x="880" y="848"/>
                  </a:cubicBezTo>
                  <a:cubicBezTo>
                    <a:pt x="879" y="848"/>
                    <a:pt x="878" y="848"/>
                    <a:pt x="877" y="848"/>
                  </a:cubicBezTo>
                  <a:cubicBezTo>
                    <a:pt x="876" y="848"/>
                    <a:pt x="874" y="848"/>
                    <a:pt x="873" y="848"/>
                  </a:cubicBezTo>
                  <a:cubicBezTo>
                    <a:pt x="871" y="848"/>
                    <a:pt x="870" y="848"/>
                    <a:pt x="868" y="847"/>
                  </a:cubicBezTo>
                  <a:cubicBezTo>
                    <a:pt x="868" y="847"/>
                    <a:pt x="868" y="847"/>
                    <a:pt x="868" y="847"/>
                  </a:cubicBezTo>
                  <a:cubicBezTo>
                    <a:pt x="867" y="847"/>
                    <a:pt x="865" y="848"/>
                    <a:pt x="864" y="848"/>
                  </a:cubicBezTo>
                  <a:cubicBezTo>
                    <a:pt x="863" y="848"/>
                    <a:pt x="863" y="848"/>
                    <a:pt x="862" y="848"/>
                  </a:cubicBezTo>
                  <a:cubicBezTo>
                    <a:pt x="861" y="848"/>
                    <a:pt x="859" y="849"/>
                    <a:pt x="858" y="849"/>
                  </a:cubicBezTo>
                  <a:cubicBezTo>
                    <a:pt x="857" y="849"/>
                    <a:pt x="856" y="849"/>
                    <a:pt x="855" y="849"/>
                  </a:cubicBezTo>
                  <a:cubicBezTo>
                    <a:pt x="852" y="849"/>
                    <a:pt x="849" y="850"/>
                    <a:pt x="847" y="851"/>
                  </a:cubicBezTo>
                  <a:cubicBezTo>
                    <a:pt x="846" y="851"/>
                    <a:pt x="846" y="851"/>
                    <a:pt x="845" y="852"/>
                  </a:cubicBezTo>
                  <a:cubicBezTo>
                    <a:pt x="844" y="852"/>
                    <a:pt x="843" y="852"/>
                    <a:pt x="842" y="852"/>
                  </a:cubicBezTo>
                  <a:cubicBezTo>
                    <a:pt x="839" y="853"/>
                    <a:pt x="837" y="854"/>
                    <a:pt x="834" y="856"/>
                  </a:cubicBezTo>
                  <a:cubicBezTo>
                    <a:pt x="831" y="858"/>
                    <a:pt x="829" y="860"/>
                    <a:pt x="826" y="860"/>
                  </a:cubicBezTo>
                  <a:cubicBezTo>
                    <a:pt x="825" y="860"/>
                    <a:pt x="825" y="860"/>
                    <a:pt x="825" y="860"/>
                  </a:cubicBezTo>
                  <a:cubicBezTo>
                    <a:pt x="827" y="859"/>
                    <a:pt x="829" y="857"/>
                    <a:pt x="830" y="854"/>
                  </a:cubicBezTo>
                  <a:cubicBezTo>
                    <a:pt x="830" y="852"/>
                    <a:pt x="830" y="849"/>
                    <a:pt x="828" y="847"/>
                  </a:cubicBezTo>
                  <a:cubicBezTo>
                    <a:pt x="825" y="843"/>
                    <a:pt x="821" y="842"/>
                    <a:pt x="815" y="842"/>
                  </a:cubicBezTo>
                  <a:cubicBezTo>
                    <a:pt x="814" y="842"/>
                    <a:pt x="812" y="842"/>
                    <a:pt x="812" y="842"/>
                  </a:cubicBezTo>
                  <a:cubicBezTo>
                    <a:pt x="810" y="842"/>
                    <a:pt x="805" y="842"/>
                    <a:pt x="802" y="844"/>
                  </a:cubicBezTo>
                  <a:cubicBezTo>
                    <a:pt x="803" y="843"/>
                    <a:pt x="803" y="842"/>
                    <a:pt x="803" y="841"/>
                  </a:cubicBezTo>
                  <a:cubicBezTo>
                    <a:pt x="804" y="840"/>
                    <a:pt x="804" y="839"/>
                    <a:pt x="803" y="838"/>
                  </a:cubicBezTo>
                  <a:cubicBezTo>
                    <a:pt x="802" y="837"/>
                    <a:pt x="801" y="835"/>
                    <a:pt x="786" y="834"/>
                  </a:cubicBezTo>
                  <a:cubicBezTo>
                    <a:pt x="785" y="834"/>
                    <a:pt x="784" y="834"/>
                    <a:pt x="783" y="834"/>
                  </a:cubicBezTo>
                  <a:cubicBezTo>
                    <a:pt x="781" y="834"/>
                    <a:pt x="779" y="834"/>
                    <a:pt x="778" y="835"/>
                  </a:cubicBezTo>
                  <a:cubicBezTo>
                    <a:pt x="780" y="833"/>
                    <a:pt x="784" y="832"/>
                    <a:pt x="786" y="831"/>
                  </a:cubicBezTo>
                  <a:cubicBezTo>
                    <a:pt x="790" y="829"/>
                    <a:pt x="793" y="829"/>
                    <a:pt x="796" y="829"/>
                  </a:cubicBezTo>
                  <a:cubicBezTo>
                    <a:pt x="797" y="829"/>
                    <a:pt x="799" y="829"/>
                    <a:pt x="800" y="829"/>
                  </a:cubicBezTo>
                  <a:cubicBezTo>
                    <a:pt x="801" y="830"/>
                    <a:pt x="802" y="830"/>
                    <a:pt x="804" y="830"/>
                  </a:cubicBezTo>
                  <a:cubicBezTo>
                    <a:pt x="808" y="830"/>
                    <a:pt x="813" y="827"/>
                    <a:pt x="816" y="823"/>
                  </a:cubicBezTo>
                  <a:cubicBezTo>
                    <a:pt x="816" y="822"/>
                    <a:pt x="817" y="822"/>
                    <a:pt x="818" y="821"/>
                  </a:cubicBezTo>
                  <a:cubicBezTo>
                    <a:pt x="819" y="820"/>
                    <a:pt x="819" y="819"/>
                    <a:pt x="820" y="819"/>
                  </a:cubicBezTo>
                  <a:cubicBezTo>
                    <a:pt x="822" y="817"/>
                    <a:pt x="823" y="814"/>
                    <a:pt x="823" y="812"/>
                  </a:cubicBezTo>
                  <a:cubicBezTo>
                    <a:pt x="824" y="812"/>
                    <a:pt x="824" y="811"/>
                    <a:pt x="824" y="810"/>
                  </a:cubicBezTo>
                  <a:cubicBezTo>
                    <a:pt x="825" y="808"/>
                    <a:pt x="825" y="806"/>
                    <a:pt x="825" y="804"/>
                  </a:cubicBezTo>
                  <a:cubicBezTo>
                    <a:pt x="824" y="803"/>
                    <a:pt x="824" y="803"/>
                    <a:pt x="824" y="802"/>
                  </a:cubicBezTo>
                  <a:cubicBezTo>
                    <a:pt x="824" y="801"/>
                    <a:pt x="824" y="800"/>
                    <a:pt x="824" y="799"/>
                  </a:cubicBezTo>
                  <a:cubicBezTo>
                    <a:pt x="825" y="798"/>
                    <a:pt x="825" y="796"/>
                    <a:pt x="824" y="793"/>
                  </a:cubicBezTo>
                  <a:cubicBezTo>
                    <a:pt x="823" y="790"/>
                    <a:pt x="822" y="787"/>
                    <a:pt x="818" y="787"/>
                  </a:cubicBezTo>
                  <a:cubicBezTo>
                    <a:pt x="817" y="787"/>
                    <a:pt x="816" y="788"/>
                    <a:pt x="815" y="788"/>
                  </a:cubicBezTo>
                  <a:cubicBezTo>
                    <a:pt x="813" y="788"/>
                    <a:pt x="810" y="789"/>
                    <a:pt x="808" y="790"/>
                  </a:cubicBezTo>
                  <a:cubicBezTo>
                    <a:pt x="806" y="791"/>
                    <a:pt x="803" y="792"/>
                    <a:pt x="801" y="792"/>
                  </a:cubicBezTo>
                  <a:cubicBezTo>
                    <a:pt x="801" y="792"/>
                    <a:pt x="800" y="791"/>
                    <a:pt x="799" y="791"/>
                  </a:cubicBezTo>
                  <a:cubicBezTo>
                    <a:pt x="799" y="791"/>
                    <a:pt x="797" y="791"/>
                    <a:pt x="797" y="789"/>
                  </a:cubicBezTo>
                  <a:cubicBezTo>
                    <a:pt x="798" y="788"/>
                    <a:pt x="800" y="788"/>
                    <a:pt x="801" y="787"/>
                  </a:cubicBezTo>
                  <a:cubicBezTo>
                    <a:pt x="805" y="785"/>
                    <a:pt x="810" y="783"/>
                    <a:pt x="815" y="780"/>
                  </a:cubicBezTo>
                  <a:cubicBezTo>
                    <a:pt x="816" y="779"/>
                    <a:pt x="817" y="778"/>
                    <a:pt x="817" y="778"/>
                  </a:cubicBezTo>
                  <a:cubicBezTo>
                    <a:pt x="819" y="777"/>
                    <a:pt x="821" y="775"/>
                    <a:pt x="823" y="774"/>
                  </a:cubicBezTo>
                  <a:cubicBezTo>
                    <a:pt x="824" y="773"/>
                    <a:pt x="824" y="772"/>
                    <a:pt x="825" y="771"/>
                  </a:cubicBezTo>
                  <a:cubicBezTo>
                    <a:pt x="826" y="771"/>
                    <a:pt x="827" y="769"/>
                    <a:pt x="827" y="769"/>
                  </a:cubicBezTo>
                  <a:cubicBezTo>
                    <a:pt x="828" y="770"/>
                    <a:pt x="829" y="771"/>
                    <a:pt x="830" y="773"/>
                  </a:cubicBezTo>
                  <a:cubicBezTo>
                    <a:pt x="832" y="776"/>
                    <a:pt x="833" y="780"/>
                    <a:pt x="838" y="780"/>
                  </a:cubicBezTo>
                  <a:cubicBezTo>
                    <a:pt x="839" y="780"/>
                    <a:pt x="841" y="779"/>
                    <a:pt x="842" y="779"/>
                  </a:cubicBezTo>
                  <a:cubicBezTo>
                    <a:pt x="849" y="775"/>
                    <a:pt x="854" y="771"/>
                    <a:pt x="859" y="767"/>
                  </a:cubicBezTo>
                  <a:cubicBezTo>
                    <a:pt x="861" y="765"/>
                    <a:pt x="863" y="762"/>
                    <a:pt x="864" y="759"/>
                  </a:cubicBezTo>
                  <a:cubicBezTo>
                    <a:pt x="865" y="757"/>
                    <a:pt x="866" y="756"/>
                    <a:pt x="865" y="754"/>
                  </a:cubicBezTo>
                  <a:cubicBezTo>
                    <a:pt x="864" y="752"/>
                    <a:pt x="862" y="750"/>
                    <a:pt x="859" y="750"/>
                  </a:cubicBezTo>
                  <a:cubicBezTo>
                    <a:pt x="859" y="750"/>
                    <a:pt x="859" y="750"/>
                    <a:pt x="858" y="750"/>
                  </a:cubicBezTo>
                  <a:cubicBezTo>
                    <a:pt x="859" y="749"/>
                    <a:pt x="859" y="749"/>
                    <a:pt x="859" y="749"/>
                  </a:cubicBezTo>
                  <a:cubicBezTo>
                    <a:pt x="861" y="747"/>
                    <a:pt x="863" y="744"/>
                    <a:pt x="864" y="742"/>
                  </a:cubicBezTo>
                  <a:cubicBezTo>
                    <a:pt x="864" y="742"/>
                    <a:pt x="865" y="742"/>
                    <a:pt x="865" y="742"/>
                  </a:cubicBezTo>
                  <a:cubicBezTo>
                    <a:pt x="866" y="743"/>
                    <a:pt x="866" y="743"/>
                    <a:pt x="867" y="743"/>
                  </a:cubicBezTo>
                  <a:cubicBezTo>
                    <a:pt x="867" y="743"/>
                    <a:pt x="867" y="743"/>
                    <a:pt x="867" y="743"/>
                  </a:cubicBezTo>
                  <a:cubicBezTo>
                    <a:pt x="870" y="743"/>
                    <a:pt x="872" y="739"/>
                    <a:pt x="874" y="736"/>
                  </a:cubicBezTo>
                  <a:cubicBezTo>
                    <a:pt x="874" y="736"/>
                    <a:pt x="875" y="735"/>
                    <a:pt x="875" y="735"/>
                  </a:cubicBezTo>
                  <a:cubicBezTo>
                    <a:pt x="876" y="732"/>
                    <a:pt x="878" y="730"/>
                    <a:pt x="879" y="728"/>
                  </a:cubicBezTo>
                  <a:cubicBezTo>
                    <a:pt x="880" y="727"/>
                    <a:pt x="880" y="725"/>
                    <a:pt x="881" y="724"/>
                  </a:cubicBezTo>
                  <a:cubicBezTo>
                    <a:pt x="884" y="720"/>
                    <a:pt x="887" y="717"/>
                    <a:pt x="893" y="714"/>
                  </a:cubicBezTo>
                  <a:cubicBezTo>
                    <a:pt x="896" y="712"/>
                    <a:pt x="898" y="710"/>
                    <a:pt x="898" y="707"/>
                  </a:cubicBezTo>
                  <a:cubicBezTo>
                    <a:pt x="899" y="703"/>
                    <a:pt x="899" y="700"/>
                    <a:pt x="899" y="696"/>
                  </a:cubicBezTo>
                  <a:cubicBezTo>
                    <a:pt x="899" y="694"/>
                    <a:pt x="899" y="693"/>
                    <a:pt x="899" y="691"/>
                  </a:cubicBezTo>
                  <a:cubicBezTo>
                    <a:pt x="899" y="688"/>
                    <a:pt x="899" y="688"/>
                    <a:pt x="899" y="688"/>
                  </a:cubicBezTo>
                  <a:cubicBezTo>
                    <a:pt x="900" y="684"/>
                    <a:pt x="900" y="680"/>
                    <a:pt x="899" y="675"/>
                  </a:cubicBezTo>
                  <a:cubicBezTo>
                    <a:pt x="899" y="672"/>
                    <a:pt x="901" y="669"/>
                    <a:pt x="903" y="665"/>
                  </a:cubicBezTo>
                  <a:cubicBezTo>
                    <a:pt x="904" y="664"/>
                    <a:pt x="904" y="663"/>
                    <a:pt x="905" y="662"/>
                  </a:cubicBezTo>
                  <a:cubicBezTo>
                    <a:pt x="906" y="660"/>
                    <a:pt x="906" y="657"/>
                    <a:pt x="907" y="654"/>
                  </a:cubicBezTo>
                  <a:cubicBezTo>
                    <a:pt x="907" y="653"/>
                    <a:pt x="907" y="653"/>
                    <a:pt x="907" y="653"/>
                  </a:cubicBezTo>
                  <a:cubicBezTo>
                    <a:pt x="907" y="652"/>
                    <a:pt x="908" y="650"/>
                    <a:pt x="908" y="649"/>
                  </a:cubicBezTo>
                  <a:cubicBezTo>
                    <a:pt x="909" y="647"/>
                    <a:pt x="909" y="645"/>
                    <a:pt x="910" y="644"/>
                  </a:cubicBezTo>
                  <a:cubicBezTo>
                    <a:pt x="910" y="642"/>
                    <a:pt x="910" y="641"/>
                    <a:pt x="910" y="639"/>
                  </a:cubicBezTo>
                  <a:cubicBezTo>
                    <a:pt x="911" y="637"/>
                    <a:pt x="911" y="635"/>
                    <a:pt x="911" y="633"/>
                  </a:cubicBezTo>
                  <a:cubicBezTo>
                    <a:pt x="912" y="633"/>
                    <a:pt x="912" y="633"/>
                    <a:pt x="912" y="633"/>
                  </a:cubicBezTo>
                  <a:cubicBezTo>
                    <a:pt x="913" y="631"/>
                    <a:pt x="913" y="628"/>
                    <a:pt x="912" y="625"/>
                  </a:cubicBezTo>
                  <a:close/>
                  <a:moveTo>
                    <a:pt x="800" y="853"/>
                  </a:moveTo>
                  <a:cubicBezTo>
                    <a:pt x="799" y="853"/>
                    <a:pt x="798" y="853"/>
                    <a:pt x="797" y="853"/>
                  </a:cubicBezTo>
                  <a:cubicBezTo>
                    <a:pt x="795" y="853"/>
                    <a:pt x="794" y="853"/>
                    <a:pt x="792" y="853"/>
                  </a:cubicBezTo>
                  <a:cubicBezTo>
                    <a:pt x="792" y="853"/>
                    <a:pt x="791" y="853"/>
                    <a:pt x="791" y="853"/>
                  </a:cubicBezTo>
                  <a:cubicBezTo>
                    <a:pt x="789" y="853"/>
                    <a:pt x="788" y="853"/>
                    <a:pt x="786" y="853"/>
                  </a:cubicBezTo>
                  <a:cubicBezTo>
                    <a:pt x="785" y="853"/>
                    <a:pt x="785" y="853"/>
                    <a:pt x="785" y="853"/>
                  </a:cubicBezTo>
                  <a:cubicBezTo>
                    <a:pt x="785" y="852"/>
                    <a:pt x="786" y="851"/>
                    <a:pt x="787" y="850"/>
                  </a:cubicBezTo>
                  <a:cubicBezTo>
                    <a:pt x="788" y="849"/>
                    <a:pt x="788" y="849"/>
                    <a:pt x="788" y="849"/>
                  </a:cubicBezTo>
                  <a:cubicBezTo>
                    <a:pt x="789" y="849"/>
                    <a:pt x="790" y="848"/>
                    <a:pt x="791" y="848"/>
                  </a:cubicBezTo>
                  <a:cubicBezTo>
                    <a:pt x="791" y="848"/>
                    <a:pt x="791" y="848"/>
                    <a:pt x="791" y="848"/>
                  </a:cubicBezTo>
                  <a:cubicBezTo>
                    <a:pt x="791" y="848"/>
                    <a:pt x="791" y="848"/>
                    <a:pt x="792" y="848"/>
                  </a:cubicBezTo>
                  <a:cubicBezTo>
                    <a:pt x="792" y="848"/>
                    <a:pt x="793" y="848"/>
                    <a:pt x="794" y="848"/>
                  </a:cubicBezTo>
                  <a:cubicBezTo>
                    <a:pt x="794" y="848"/>
                    <a:pt x="794" y="848"/>
                    <a:pt x="794" y="848"/>
                  </a:cubicBezTo>
                  <a:cubicBezTo>
                    <a:pt x="796" y="848"/>
                    <a:pt x="798" y="847"/>
                    <a:pt x="799" y="846"/>
                  </a:cubicBezTo>
                  <a:cubicBezTo>
                    <a:pt x="799" y="847"/>
                    <a:pt x="799" y="847"/>
                    <a:pt x="799" y="848"/>
                  </a:cubicBezTo>
                  <a:cubicBezTo>
                    <a:pt x="798" y="850"/>
                    <a:pt x="799" y="852"/>
                    <a:pt x="800" y="853"/>
                  </a:cubicBezTo>
                  <a:close/>
                  <a:moveTo>
                    <a:pt x="635" y="407"/>
                  </a:moveTo>
                  <a:cubicBezTo>
                    <a:pt x="634" y="408"/>
                    <a:pt x="633" y="409"/>
                    <a:pt x="632" y="409"/>
                  </a:cubicBezTo>
                  <a:cubicBezTo>
                    <a:pt x="631" y="410"/>
                    <a:pt x="630" y="410"/>
                    <a:pt x="629" y="411"/>
                  </a:cubicBezTo>
                  <a:cubicBezTo>
                    <a:pt x="627" y="412"/>
                    <a:pt x="625" y="412"/>
                    <a:pt x="623" y="412"/>
                  </a:cubicBezTo>
                  <a:cubicBezTo>
                    <a:pt x="620" y="412"/>
                    <a:pt x="618" y="411"/>
                    <a:pt x="616" y="409"/>
                  </a:cubicBezTo>
                  <a:cubicBezTo>
                    <a:pt x="616" y="409"/>
                    <a:pt x="617" y="409"/>
                    <a:pt x="617" y="410"/>
                  </a:cubicBezTo>
                  <a:cubicBezTo>
                    <a:pt x="618" y="410"/>
                    <a:pt x="619" y="410"/>
                    <a:pt x="619" y="410"/>
                  </a:cubicBezTo>
                  <a:cubicBezTo>
                    <a:pt x="620" y="410"/>
                    <a:pt x="621" y="410"/>
                    <a:pt x="622" y="410"/>
                  </a:cubicBezTo>
                  <a:cubicBezTo>
                    <a:pt x="627" y="410"/>
                    <a:pt x="631" y="409"/>
                    <a:pt x="635" y="407"/>
                  </a:cubicBezTo>
                  <a:close/>
                  <a:moveTo>
                    <a:pt x="337" y="487"/>
                  </a:moveTo>
                  <a:cubicBezTo>
                    <a:pt x="337" y="488"/>
                    <a:pt x="337" y="488"/>
                    <a:pt x="337" y="488"/>
                  </a:cubicBezTo>
                  <a:cubicBezTo>
                    <a:pt x="338" y="489"/>
                    <a:pt x="339" y="490"/>
                    <a:pt x="340" y="491"/>
                  </a:cubicBezTo>
                  <a:cubicBezTo>
                    <a:pt x="341" y="492"/>
                    <a:pt x="343" y="494"/>
                    <a:pt x="345" y="496"/>
                  </a:cubicBezTo>
                  <a:cubicBezTo>
                    <a:pt x="347" y="498"/>
                    <a:pt x="350" y="500"/>
                    <a:pt x="353" y="500"/>
                  </a:cubicBezTo>
                  <a:cubicBezTo>
                    <a:pt x="351" y="501"/>
                    <a:pt x="349" y="501"/>
                    <a:pt x="348" y="501"/>
                  </a:cubicBezTo>
                  <a:cubicBezTo>
                    <a:pt x="348" y="501"/>
                    <a:pt x="347" y="501"/>
                    <a:pt x="347" y="501"/>
                  </a:cubicBezTo>
                  <a:cubicBezTo>
                    <a:pt x="346" y="501"/>
                    <a:pt x="344" y="497"/>
                    <a:pt x="342" y="494"/>
                  </a:cubicBezTo>
                  <a:cubicBezTo>
                    <a:pt x="341" y="493"/>
                    <a:pt x="340" y="492"/>
                    <a:pt x="339" y="491"/>
                  </a:cubicBezTo>
                  <a:cubicBezTo>
                    <a:pt x="339" y="490"/>
                    <a:pt x="338" y="489"/>
                    <a:pt x="337" y="487"/>
                  </a:cubicBezTo>
                  <a:close/>
                </a:path>
              </a:pathLst>
            </a:custGeom>
            <a:grpFill/>
            <a:ln w="3175" cap="rnd">
              <a:solidFill>
                <a:schemeClr val="bg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800"/>
            </a:p>
          </p:txBody>
        </p:sp>
      </p:grpSp>
      <p:sp>
        <p:nvSpPr>
          <p:cNvPr id="34" name="Rectangle 33"/>
          <p:cNvSpPr/>
          <p:nvPr/>
        </p:nvSpPr>
        <p:spPr>
          <a:xfrm>
            <a:off x="6192011" y="884718"/>
            <a:ext cx="5024571" cy="2905026"/>
          </a:xfrm>
          <a:prstGeom prst="rect">
            <a:avLst/>
          </a:prstGeom>
        </p:spPr>
        <p:txBody>
          <a:bodyPr wrap="square" lIns="73152" tIns="0" rIns="0" bIns="0">
            <a:spAutoFit/>
          </a:bodyPr>
          <a:lstStyle/>
          <a:p>
            <a:pPr>
              <a:lnSpc>
                <a:spcPct val="95000"/>
              </a:lnSpc>
            </a:pPr>
            <a:r>
              <a:rPr lang="en-US" sz="3733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UK and Ireland</a:t>
            </a:r>
          </a:p>
          <a:p>
            <a:pPr>
              <a:lnSpc>
                <a:spcPct val="95000"/>
              </a:lnSpc>
              <a:spcAft>
                <a:spcPts val="800"/>
              </a:spcAft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Sed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 semper </a:t>
            </a:r>
            <a:r>
              <a:rPr lang="en-US" sz="1467" dirty="0" err="1"/>
              <a:t>sapien</a:t>
            </a:r>
            <a:r>
              <a:rPr lang="en-US" sz="1467" dirty="0"/>
              <a:t>. </a:t>
            </a:r>
            <a:r>
              <a:rPr lang="en-US" sz="1467" dirty="0" err="1"/>
              <a:t>Aenean</a:t>
            </a:r>
            <a:r>
              <a:rPr lang="en-US" sz="1467" dirty="0"/>
              <a:t> </a:t>
            </a:r>
            <a:r>
              <a:rPr lang="en-US" sz="1467" dirty="0" err="1"/>
              <a:t>volutpat</a:t>
            </a:r>
            <a:r>
              <a:rPr lang="en-US" sz="1467" dirty="0"/>
              <a:t>, </a:t>
            </a:r>
            <a:r>
              <a:rPr lang="en-US" sz="1467" dirty="0" err="1"/>
              <a:t>enim</a:t>
            </a:r>
            <a:r>
              <a:rPr lang="en-US" sz="1467" dirty="0"/>
              <a:t> </a:t>
            </a:r>
            <a:r>
              <a:rPr lang="en-US" sz="1467" dirty="0" err="1"/>
              <a:t>feugiat</a:t>
            </a:r>
            <a:r>
              <a:rPr lang="en-US" sz="1467" dirty="0"/>
              <a:t> </a:t>
            </a:r>
            <a:r>
              <a:rPr lang="en-US" sz="1467" dirty="0" err="1"/>
              <a:t>bibendum</a:t>
            </a:r>
            <a:r>
              <a:rPr lang="en-US" sz="1467" dirty="0"/>
              <a:t> </a:t>
            </a:r>
            <a:r>
              <a:rPr lang="en-US" sz="1467" dirty="0" err="1"/>
              <a:t>varius</a:t>
            </a:r>
            <a:r>
              <a:rPr lang="en-US" sz="1467" dirty="0"/>
              <a:t>, dui </a:t>
            </a:r>
            <a:r>
              <a:rPr lang="en-US" sz="1467" dirty="0" err="1"/>
              <a:t>augue</a:t>
            </a:r>
            <a:r>
              <a:rPr lang="en-US" sz="1467" dirty="0"/>
              <a:t> </a:t>
            </a:r>
            <a:r>
              <a:rPr lang="en-US" sz="1467" dirty="0" err="1"/>
              <a:t>cursus</a:t>
            </a:r>
            <a:r>
              <a:rPr lang="en-US" sz="1467" dirty="0"/>
              <a:t> </a:t>
            </a:r>
            <a:r>
              <a:rPr lang="en-US" sz="1467" dirty="0" err="1"/>
              <a:t>odio</a:t>
            </a:r>
            <a:r>
              <a:rPr lang="en-US" sz="1467" dirty="0"/>
              <a:t>, </a:t>
            </a:r>
            <a:r>
              <a:rPr lang="en-US" sz="1467" dirty="0" err="1"/>
              <a:t>quis</a:t>
            </a:r>
            <a:r>
              <a:rPr lang="en-US" sz="1467" dirty="0"/>
              <a:t> </a:t>
            </a:r>
            <a:r>
              <a:rPr lang="en-US" sz="1467" dirty="0" err="1"/>
              <a:t>mollis</a:t>
            </a:r>
            <a:r>
              <a:rPr lang="en-US" sz="1467" dirty="0"/>
              <a:t> </a:t>
            </a:r>
            <a:r>
              <a:rPr lang="en-US" sz="1467" dirty="0" err="1"/>
              <a:t>nisl</a:t>
            </a:r>
            <a:r>
              <a:rPr lang="en-US" sz="1467" dirty="0"/>
              <a:t> ipsum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felis</a:t>
            </a:r>
            <a:r>
              <a:rPr lang="en-US" sz="1467" dirty="0"/>
              <a:t>. </a:t>
            </a: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sodales</a:t>
            </a:r>
            <a:r>
              <a:rPr lang="en-US" sz="1467" dirty="0"/>
              <a:t> </a:t>
            </a:r>
            <a:r>
              <a:rPr lang="en-US" sz="1467" dirty="0" err="1"/>
              <a:t>interdum</a:t>
            </a:r>
            <a:r>
              <a:rPr lang="en-US" sz="1467" dirty="0"/>
              <a:t> ipsum, at </a:t>
            </a:r>
            <a:r>
              <a:rPr lang="en-US" sz="1467" dirty="0" err="1"/>
              <a:t>rhoncus</a:t>
            </a:r>
            <a:r>
              <a:rPr lang="en-US" sz="1467" dirty="0"/>
              <a:t> </a:t>
            </a:r>
            <a:r>
              <a:rPr lang="en-US" sz="1467" dirty="0" err="1"/>
              <a:t>metus</a:t>
            </a:r>
            <a:r>
              <a:rPr lang="en-US" sz="1467" dirty="0"/>
              <a:t> </a:t>
            </a:r>
            <a:r>
              <a:rPr lang="en-US" sz="1467" dirty="0" err="1"/>
              <a:t>efficitur</a:t>
            </a:r>
            <a:r>
              <a:rPr lang="en-US" sz="1467" dirty="0"/>
              <a:t> </a:t>
            </a:r>
            <a:r>
              <a:rPr lang="en-US" sz="1467" dirty="0" err="1"/>
              <a:t>condimentum</a:t>
            </a:r>
            <a:r>
              <a:rPr lang="en-US" sz="1467" dirty="0"/>
              <a:t>. </a:t>
            </a:r>
            <a:r>
              <a:rPr lang="en-US" sz="1467" dirty="0" err="1"/>
              <a:t>Vestibulum</a:t>
            </a:r>
            <a:r>
              <a:rPr lang="en-US" sz="1467" dirty="0"/>
              <a:t> </a:t>
            </a:r>
            <a:r>
              <a:rPr lang="en-US" sz="1467" dirty="0" err="1"/>
              <a:t>vel</a:t>
            </a:r>
            <a:r>
              <a:rPr lang="en-US" sz="1467" dirty="0"/>
              <a:t> </a:t>
            </a:r>
            <a:r>
              <a:rPr lang="en-US" sz="1467" dirty="0" err="1"/>
              <a:t>viverra</a:t>
            </a:r>
            <a:r>
              <a:rPr lang="en-US" sz="1467" dirty="0"/>
              <a:t> magna. </a:t>
            </a:r>
            <a:r>
              <a:rPr lang="en-US" sz="1467" dirty="0" err="1"/>
              <a:t>Proin</a:t>
            </a:r>
            <a:r>
              <a:rPr lang="en-US" sz="1467" dirty="0"/>
              <a:t> </a:t>
            </a:r>
            <a:r>
              <a:rPr lang="en-US" sz="1467" dirty="0" err="1"/>
              <a:t>aliquet</a:t>
            </a:r>
            <a:r>
              <a:rPr lang="en-US" sz="1467" dirty="0"/>
              <a:t> </a:t>
            </a:r>
            <a:r>
              <a:rPr lang="en-US" sz="1467" dirty="0" err="1"/>
              <a:t>posuere</a:t>
            </a:r>
            <a:r>
              <a:rPr lang="en-US" sz="1467" dirty="0"/>
              <a:t> </a:t>
            </a:r>
            <a:r>
              <a:rPr lang="en-US" sz="1467" dirty="0" err="1"/>
              <a:t>mauris</a:t>
            </a:r>
            <a:r>
              <a:rPr lang="en-US" sz="1467" dirty="0"/>
              <a:t>, vitae </a:t>
            </a:r>
            <a:r>
              <a:rPr lang="en-US" sz="1467" dirty="0" err="1"/>
              <a:t>varius</a:t>
            </a:r>
            <a:r>
              <a:rPr lang="en-US" sz="1467" dirty="0"/>
              <a:t> </a:t>
            </a:r>
            <a:r>
              <a:rPr lang="en-US" sz="1467" dirty="0" err="1"/>
              <a:t>est</a:t>
            </a:r>
            <a:r>
              <a:rPr lang="en-US" sz="1467" dirty="0"/>
              <a:t> </a:t>
            </a:r>
            <a:r>
              <a:rPr lang="en-US" sz="1467" dirty="0" err="1"/>
              <a:t>fringilla</a:t>
            </a:r>
            <a:r>
              <a:rPr lang="en-US" sz="1467" dirty="0"/>
              <a:t> vel. </a:t>
            </a:r>
            <a:r>
              <a:rPr lang="en-US" sz="1467" dirty="0" err="1"/>
              <a:t>Etiam</a:t>
            </a:r>
            <a:r>
              <a:rPr lang="en-US" sz="1467" dirty="0"/>
              <a:t> dolor </a:t>
            </a:r>
            <a:r>
              <a:rPr lang="en-US" sz="1467" dirty="0" err="1"/>
              <a:t>justo</a:t>
            </a:r>
            <a:r>
              <a:rPr lang="en-US" sz="1467" dirty="0"/>
              <a:t>, </a:t>
            </a:r>
            <a:r>
              <a:rPr lang="en-US" sz="1467" dirty="0" err="1"/>
              <a:t>euismod</a:t>
            </a:r>
            <a:r>
              <a:rPr lang="en-US" sz="1467" dirty="0"/>
              <a:t> </a:t>
            </a:r>
            <a:r>
              <a:rPr lang="en-US" sz="1467" dirty="0" err="1"/>
              <a:t>eget</a:t>
            </a:r>
            <a:r>
              <a:rPr lang="en-US" sz="1467" dirty="0"/>
              <a:t> </a:t>
            </a:r>
            <a:r>
              <a:rPr lang="en-US" sz="1467" dirty="0" err="1"/>
              <a:t>feugiat</a:t>
            </a:r>
            <a:r>
              <a:rPr lang="en-US" sz="1467" dirty="0"/>
              <a:t> at, </a:t>
            </a:r>
            <a:r>
              <a:rPr lang="en-US" sz="1467" dirty="0" err="1"/>
              <a:t>lacinia</a:t>
            </a:r>
            <a:r>
              <a:rPr lang="en-US" sz="1467" dirty="0"/>
              <a:t> sit amet </a:t>
            </a:r>
            <a:r>
              <a:rPr lang="en-US" sz="1467" dirty="0" err="1"/>
              <a:t>odio</a:t>
            </a:r>
            <a:r>
              <a:rPr lang="en-US" sz="1467" dirty="0"/>
              <a:t>. </a:t>
            </a:r>
            <a:r>
              <a:rPr lang="en-US" sz="1467" dirty="0" err="1"/>
              <a:t>Quisque</a:t>
            </a:r>
            <a:r>
              <a:rPr lang="en-US" sz="1467" dirty="0"/>
              <a:t> ac </a:t>
            </a:r>
            <a:r>
              <a:rPr lang="en-US" sz="1467" dirty="0" err="1"/>
              <a:t>dignissim</a:t>
            </a:r>
            <a:r>
              <a:rPr lang="en-US" sz="1467" dirty="0"/>
              <a:t> </a:t>
            </a:r>
            <a:r>
              <a:rPr lang="en-US" sz="1467" dirty="0" err="1"/>
              <a:t>purus</a:t>
            </a:r>
            <a:r>
              <a:rPr lang="en-US" sz="1467" dirty="0"/>
              <a:t>. </a:t>
            </a:r>
            <a:r>
              <a:rPr lang="en-US" sz="1467" dirty="0" err="1"/>
              <a:t>Nunc</a:t>
            </a:r>
            <a:r>
              <a:rPr lang="en-US" sz="1467" dirty="0"/>
              <a:t> </a:t>
            </a:r>
            <a:r>
              <a:rPr lang="en-US" sz="1467" dirty="0" err="1"/>
              <a:t>velit</a:t>
            </a:r>
            <a:r>
              <a:rPr lang="en-US" sz="1467" dirty="0"/>
              <a:t> </a:t>
            </a:r>
            <a:r>
              <a:rPr lang="en-US" sz="1467" dirty="0" err="1"/>
              <a:t>nulla</a:t>
            </a:r>
            <a:r>
              <a:rPr lang="en-US" sz="1467" dirty="0"/>
              <a:t>, </a:t>
            </a:r>
            <a:r>
              <a:rPr lang="en-US" sz="1467" dirty="0" err="1"/>
              <a:t>tincidunt</a:t>
            </a:r>
            <a:r>
              <a:rPr lang="en-US" sz="1467" dirty="0"/>
              <a:t> </a:t>
            </a:r>
            <a:r>
              <a:rPr lang="en-US" sz="1467" dirty="0" err="1"/>
              <a:t>eu</a:t>
            </a:r>
            <a:r>
              <a:rPr lang="en-US" sz="1467" dirty="0"/>
              <a:t> </a:t>
            </a:r>
            <a:r>
              <a:rPr lang="en-US" sz="1467" dirty="0" err="1"/>
              <a:t>porta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, </a:t>
            </a:r>
            <a:r>
              <a:rPr lang="en-US" sz="1467" dirty="0" err="1"/>
              <a:t>vulputate</a:t>
            </a:r>
            <a:r>
              <a:rPr lang="en-US" sz="1467" dirty="0"/>
              <a:t> vitae ipsum. </a:t>
            </a:r>
            <a:r>
              <a:rPr lang="en-US" sz="1467" dirty="0" err="1"/>
              <a:t>Nulla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justo</a:t>
            </a:r>
            <a:r>
              <a:rPr lang="en-US" sz="1467" dirty="0"/>
              <a:t> sit amet </a:t>
            </a:r>
            <a:r>
              <a:rPr lang="en-US" sz="1467" dirty="0" err="1"/>
              <a:t>turpis</a:t>
            </a:r>
            <a:r>
              <a:rPr lang="en-US" sz="1467" dirty="0"/>
              <a:t> </a:t>
            </a:r>
            <a:r>
              <a:rPr lang="en-US" sz="1467" dirty="0" err="1"/>
              <a:t>interdum</a:t>
            </a:r>
            <a:r>
              <a:rPr lang="en-US" sz="1467" dirty="0"/>
              <a:t> </a:t>
            </a:r>
            <a:r>
              <a:rPr lang="en-US" sz="1467" dirty="0" err="1"/>
              <a:t>dignissim</a:t>
            </a:r>
            <a:r>
              <a:rPr lang="en-US" sz="1467" dirty="0"/>
              <a:t> </a:t>
            </a:r>
            <a:r>
              <a:rPr lang="en-US" sz="1467" dirty="0" err="1"/>
              <a:t>sed</a:t>
            </a:r>
            <a:r>
              <a:rPr lang="en-US" sz="1467" dirty="0"/>
              <a:t> a </a:t>
            </a:r>
            <a:r>
              <a:rPr lang="en-US" sz="1467" dirty="0" err="1"/>
              <a:t>leo</a:t>
            </a:r>
            <a:r>
              <a:rPr lang="en-US" sz="1467" dirty="0"/>
              <a:t>. </a:t>
            </a:r>
            <a:r>
              <a:rPr lang="en-US" sz="1467" dirty="0" err="1"/>
              <a:t>Phasellus</a:t>
            </a:r>
            <a:r>
              <a:rPr lang="en-US" sz="1467" dirty="0"/>
              <a:t> </a:t>
            </a:r>
            <a:r>
              <a:rPr lang="en-US" sz="1467" dirty="0" err="1"/>
              <a:t>interdum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massa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tincidunt</a:t>
            </a:r>
            <a:r>
              <a:rPr lang="en-US" sz="1467" dirty="0"/>
              <a:t>. </a:t>
            </a:r>
            <a:endParaRPr lang="en-US" sz="1467" dirty="0">
              <a:solidFill>
                <a:schemeClr val="tx1">
                  <a:lumMod val="60000"/>
                  <a:lumOff val="40000"/>
                </a:schemeClr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9865056" y="4101075"/>
            <a:ext cx="1351525" cy="1351525"/>
            <a:chOff x="7824746" y="3440065"/>
            <a:chExt cx="1013644" cy="1013644"/>
          </a:xfrm>
        </p:grpSpPr>
        <p:sp>
          <p:nvSpPr>
            <p:cNvPr id="35" name="Oval 34"/>
            <p:cNvSpPr/>
            <p:nvPr/>
          </p:nvSpPr>
          <p:spPr>
            <a:xfrm flipH="1">
              <a:off x="7824746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38" name="Pie 37"/>
            <p:cNvSpPr/>
            <p:nvPr/>
          </p:nvSpPr>
          <p:spPr>
            <a:xfrm flipH="1">
              <a:off x="7824746" y="3440065"/>
              <a:ext cx="1013644" cy="1013644"/>
            </a:xfrm>
            <a:prstGeom prst="pie">
              <a:avLst>
                <a:gd name="adj1" fmla="val 20669961"/>
                <a:gd name="adj2" fmla="val 16200000"/>
              </a:avLst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7905614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</a:rPr>
                <a:t>80%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</a:rPr>
                <a:t>Lorem ipsum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199750" y="4101075"/>
            <a:ext cx="1351525" cy="1351525"/>
            <a:chOff x="4649812" y="3440065"/>
            <a:chExt cx="1013644" cy="1013644"/>
          </a:xfrm>
        </p:grpSpPr>
        <p:sp>
          <p:nvSpPr>
            <p:cNvPr id="36" name="Oval 35"/>
            <p:cNvSpPr/>
            <p:nvPr/>
          </p:nvSpPr>
          <p:spPr>
            <a:xfrm>
              <a:off x="4649812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39" name="Pie 38"/>
            <p:cNvSpPr/>
            <p:nvPr/>
          </p:nvSpPr>
          <p:spPr>
            <a:xfrm flipH="1">
              <a:off x="4649812" y="3440065"/>
              <a:ext cx="1013644" cy="1013644"/>
            </a:xfrm>
            <a:prstGeom prst="pie">
              <a:avLst>
                <a:gd name="adj1" fmla="val 10855262"/>
                <a:gd name="adj2" fmla="val 16200000"/>
              </a:avLst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4730680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</a:rPr>
                <a:t>25%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</a:rPr>
                <a:t>Lorem ipsum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032403" y="4101075"/>
            <a:ext cx="1351525" cy="1351525"/>
            <a:chOff x="6086246" y="3440065"/>
            <a:chExt cx="1013644" cy="1013644"/>
          </a:xfrm>
        </p:grpSpPr>
        <p:sp>
          <p:nvSpPr>
            <p:cNvPr id="37" name="Oval 36"/>
            <p:cNvSpPr/>
            <p:nvPr/>
          </p:nvSpPr>
          <p:spPr>
            <a:xfrm flipH="1">
              <a:off x="6086246" y="3440065"/>
              <a:ext cx="1013644" cy="1013644"/>
            </a:xfrm>
            <a:prstGeom prst="ellipse">
              <a:avLst/>
            </a:prstGeom>
            <a:solidFill>
              <a:schemeClr val="bg1">
                <a:lumMod val="95000"/>
                <a:alpha val="9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40" name="Pie 39"/>
            <p:cNvSpPr/>
            <p:nvPr/>
          </p:nvSpPr>
          <p:spPr>
            <a:xfrm flipH="1">
              <a:off x="6086246" y="3440065"/>
              <a:ext cx="1013644" cy="1013644"/>
            </a:xfrm>
            <a:prstGeom prst="pie">
              <a:avLst>
                <a:gd name="adj1" fmla="val 3938955"/>
                <a:gd name="adj2" fmla="val 16200000"/>
              </a:avLst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1200" dirty="0">
                <a:solidFill>
                  <a:srgbClr val="FFFFFF"/>
                </a:solidFill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6167114" y="3520933"/>
              <a:ext cx="851908" cy="8519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r>
                <a:rPr lang="en-US" sz="3200" dirty="0">
                  <a:solidFill>
                    <a:schemeClr val="tx1"/>
                  </a:solidFill>
                </a:rPr>
                <a:t>60%</a:t>
              </a:r>
            </a:p>
            <a:p>
              <a:pPr algn="ctr"/>
              <a:r>
                <a:rPr lang="en-US" sz="1200" dirty="0">
                  <a:solidFill>
                    <a:schemeClr val="tx1"/>
                  </a:solidFill>
                </a:rPr>
                <a:t>Lorem ipsum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7177212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" name="Group 98"/>
          <p:cNvGrpSpPr/>
          <p:nvPr/>
        </p:nvGrpSpPr>
        <p:grpSpPr>
          <a:xfrm>
            <a:off x="785253" y="844000"/>
            <a:ext cx="5069561" cy="5275458"/>
            <a:chOff x="3052763" y="261938"/>
            <a:chExt cx="6097588" cy="6345238"/>
          </a:xfrm>
        </p:grpSpPr>
        <p:grpSp>
          <p:nvGrpSpPr>
            <p:cNvPr id="5" name="Group 4"/>
            <p:cNvGrpSpPr>
              <a:grpSpLocks noChangeAspect="1"/>
            </p:cNvGrpSpPr>
            <p:nvPr/>
          </p:nvGrpSpPr>
          <p:grpSpPr bwMode="auto">
            <a:xfrm>
              <a:off x="3052763" y="261938"/>
              <a:ext cx="6097588" cy="6345238"/>
              <a:chOff x="1923" y="165"/>
              <a:chExt cx="3841" cy="3997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3080" y="811"/>
                <a:ext cx="22" cy="22"/>
              </a:xfrm>
              <a:custGeom>
                <a:avLst/>
                <a:gdLst>
                  <a:gd name="T0" fmla="*/ 22 w 22"/>
                  <a:gd name="T1" fmla="*/ 15 h 22"/>
                  <a:gd name="T2" fmla="*/ 22 w 22"/>
                  <a:gd name="T3" fmla="*/ 15 h 22"/>
                  <a:gd name="T4" fmla="*/ 22 w 22"/>
                  <a:gd name="T5" fmla="*/ 15 h 22"/>
                  <a:gd name="T6" fmla="*/ 22 w 22"/>
                  <a:gd name="T7" fmla="*/ 22 h 22"/>
                  <a:gd name="T8" fmla="*/ 22 w 22"/>
                  <a:gd name="T9" fmla="*/ 22 h 22"/>
                  <a:gd name="T10" fmla="*/ 15 w 22"/>
                  <a:gd name="T11" fmla="*/ 22 h 22"/>
                  <a:gd name="T12" fmla="*/ 15 w 22"/>
                  <a:gd name="T13" fmla="*/ 22 h 22"/>
                  <a:gd name="T14" fmla="*/ 15 w 22"/>
                  <a:gd name="T15" fmla="*/ 22 h 22"/>
                  <a:gd name="T16" fmla="*/ 15 w 22"/>
                  <a:gd name="T17" fmla="*/ 22 h 22"/>
                  <a:gd name="T18" fmla="*/ 15 w 22"/>
                  <a:gd name="T19" fmla="*/ 22 h 22"/>
                  <a:gd name="T20" fmla="*/ 15 w 22"/>
                  <a:gd name="T21" fmla="*/ 22 h 22"/>
                  <a:gd name="T22" fmla="*/ 15 w 22"/>
                  <a:gd name="T23" fmla="*/ 15 h 22"/>
                  <a:gd name="T24" fmla="*/ 15 w 22"/>
                  <a:gd name="T25" fmla="*/ 15 h 22"/>
                  <a:gd name="T26" fmla="*/ 8 w 22"/>
                  <a:gd name="T27" fmla="*/ 15 h 22"/>
                  <a:gd name="T28" fmla="*/ 8 w 22"/>
                  <a:gd name="T29" fmla="*/ 7 h 22"/>
                  <a:gd name="T30" fmla="*/ 0 w 22"/>
                  <a:gd name="T31" fmla="*/ 7 h 22"/>
                  <a:gd name="T32" fmla="*/ 0 w 22"/>
                  <a:gd name="T33" fmla="*/ 7 h 22"/>
                  <a:gd name="T34" fmla="*/ 0 w 22"/>
                  <a:gd name="T35" fmla="*/ 7 h 22"/>
                  <a:gd name="T36" fmla="*/ 0 w 22"/>
                  <a:gd name="T37" fmla="*/ 7 h 22"/>
                  <a:gd name="T38" fmla="*/ 0 w 22"/>
                  <a:gd name="T39" fmla="*/ 7 h 22"/>
                  <a:gd name="T40" fmla="*/ 8 w 22"/>
                  <a:gd name="T41" fmla="*/ 7 h 22"/>
                  <a:gd name="T42" fmla="*/ 8 w 22"/>
                  <a:gd name="T43" fmla="*/ 0 h 22"/>
                  <a:gd name="T44" fmla="*/ 15 w 22"/>
                  <a:gd name="T45" fmla="*/ 0 h 22"/>
                  <a:gd name="T46" fmla="*/ 15 w 22"/>
                  <a:gd name="T47" fmla="*/ 0 h 22"/>
                  <a:gd name="T48" fmla="*/ 22 w 22"/>
                  <a:gd name="T49" fmla="*/ 0 h 22"/>
                  <a:gd name="T50" fmla="*/ 22 w 22"/>
                  <a:gd name="T51" fmla="*/ 7 h 22"/>
                  <a:gd name="T52" fmla="*/ 22 w 22"/>
                  <a:gd name="T53" fmla="*/ 7 h 22"/>
                  <a:gd name="T54" fmla="*/ 22 w 22"/>
                  <a:gd name="T55" fmla="*/ 7 h 22"/>
                  <a:gd name="T56" fmla="*/ 22 w 22"/>
                  <a:gd name="T57" fmla="*/ 7 h 22"/>
                  <a:gd name="T58" fmla="*/ 22 w 22"/>
                  <a:gd name="T59" fmla="*/ 7 h 22"/>
                  <a:gd name="T60" fmla="*/ 22 w 22"/>
                  <a:gd name="T61" fmla="*/ 7 h 22"/>
                  <a:gd name="T62" fmla="*/ 22 w 22"/>
                  <a:gd name="T6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22">
                    <a:moveTo>
                      <a:pt x="22" y="15"/>
                    </a:moveTo>
                    <a:lnTo>
                      <a:pt x="22" y="15"/>
                    </a:lnTo>
                    <a:lnTo>
                      <a:pt x="22" y="15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15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3080" y="811"/>
                <a:ext cx="22" cy="22"/>
              </a:xfrm>
              <a:custGeom>
                <a:avLst/>
                <a:gdLst>
                  <a:gd name="T0" fmla="*/ 22 w 22"/>
                  <a:gd name="T1" fmla="*/ 15 h 22"/>
                  <a:gd name="T2" fmla="*/ 22 w 22"/>
                  <a:gd name="T3" fmla="*/ 15 h 22"/>
                  <a:gd name="T4" fmla="*/ 22 w 22"/>
                  <a:gd name="T5" fmla="*/ 15 h 22"/>
                  <a:gd name="T6" fmla="*/ 22 w 22"/>
                  <a:gd name="T7" fmla="*/ 22 h 22"/>
                  <a:gd name="T8" fmla="*/ 22 w 22"/>
                  <a:gd name="T9" fmla="*/ 22 h 22"/>
                  <a:gd name="T10" fmla="*/ 15 w 22"/>
                  <a:gd name="T11" fmla="*/ 22 h 22"/>
                  <a:gd name="T12" fmla="*/ 15 w 22"/>
                  <a:gd name="T13" fmla="*/ 22 h 22"/>
                  <a:gd name="T14" fmla="*/ 15 w 22"/>
                  <a:gd name="T15" fmla="*/ 22 h 22"/>
                  <a:gd name="T16" fmla="*/ 15 w 22"/>
                  <a:gd name="T17" fmla="*/ 22 h 22"/>
                  <a:gd name="T18" fmla="*/ 15 w 22"/>
                  <a:gd name="T19" fmla="*/ 22 h 22"/>
                  <a:gd name="T20" fmla="*/ 15 w 22"/>
                  <a:gd name="T21" fmla="*/ 22 h 22"/>
                  <a:gd name="T22" fmla="*/ 15 w 22"/>
                  <a:gd name="T23" fmla="*/ 15 h 22"/>
                  <a:gd name="T24" fmla="*/ 15 w 22"/>
                  <a:gd name="T25" fmla="*/ 15 h 22"/>
                  <a:gd name="T26" fmla="*/ 8 w 22"/>
                  <a:gd name="T27" fmla="*/ 15 h 22"/>
                  <a:gd name="T28" fmla="*/ 8 w 22"/>
                  <a:gd name="T29" fmla="*/ 7 h 22"/>
                  <a:gd name="T30" fmla="*/ 0 w 22"/>
                  <a:gd name="T31" fmla="*/ 7 h 22"/>
                  <a:gd name="T32" fmla="*/ 0 w 22"/>
                  <a:gd name="T33" fmla="*/ 7 h 22"/>
                  <a:gd name="T34" fmla="*/ 0 w 22"/>
                  <a:gd name="T35" fmla="*/ 7 h 22"/>
                  <a:gd name="T36" fmla="*/ 0 w 22"/>
                  <a:gd name="T37" fmla="*/ 7 h 22"/>
                  <a:gd name="T38" fmla="*/ 0 w 22"/>
                  <a:gd name="T39" fmla="*/ 7 h 22"/>
                  <a:gd name="T40" fmla="*/ 8 w 22"/>
                  <a:gd name="T41" fmla="*/ 7 h 22"/>
                  <a:gd name="T42" fmla="*/ 8 w 22"/>
                  <a:gd name="T43" fmla="*/ 0 h 22"/>
                  <a:gd name="T44" fmla="*/ 15 w 22"/>
                  <a:gd name="T45" fmla="*/ 0 h 22"/>
                  <a:gd name="T46" fmla="*/ 15 w 22"/>
                  <a:gd name="T47" fmla="*/ 0 h 22"/>
                  <a:gd name="T48" fmla="*/ 22 w 22"/>
                  <a:gd name="T49" fmla="*/ 0 h 22"/>
                  <a:gd name="T50" fmla="*/ 22 w 22"/>
                  <a:gd name="T51" fmla="*/ 7 h 22"/>
                  <a:gd name="T52" fmla="*/ 22 w 22"/>
                  <a:gd name="T53" fmla="*/ 7 h 22"/>
                  <a:gd name="T54" fmla="*/ 22 w 22"/>
                  <a:gd name="T55" fmla="*/ 7 h 22"/>
                  <a:gd name="T56" fmla="*/ 22 w 22"/>
                  <a:gd name="T57" fmla="*/ 7 h 22"/>
                  <a:gd name="T58" fmla="*/ 22 w 22"/>
                  <a:gd name="T59" fmla="*/ 7 h 22"/>
                  <a:gd name="T60" fmla="*/ 22 w 22"/>
                  <a:gd name="T61" fmla="*/ 7 h 22"/>
                  <a:gd name="T62" fmla="*/ 22 w 22"/>
                  <a:gd name="T63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22">
                    <a:moveTo>
                      <a:pt x="22" y="15"/>
                    </a:moveTo>
                    <a:lnTo>
                      <a:pt x="22" y="15"/>
                    </a:lnTo>
                    <a:lnTo>
                      <a:pt x="22" y="15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22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8" y="15"/>
                    </a:lnTo>
                    <a:lnTo>
                      <a:pt x="8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8" y="7"/>
                    </a:lnTo>
                    <a:lnTo>
                      <a:pt x="8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2" y="15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9" name="Freeform 7"/>
              <p:cNvSpPr>
                <a:spLocks/>
              </p:cNvSpPr>
              <p:nvPr/>
            </p:nvSpPr>
            <p:spPr bwMode="auto">
              <a:xfrm>
                <a:off x="3109" y="1081"/>
                <a:ext cx="64" cy="64"/>
              </a:xfrm>
              <a:custGeom>
                <a:avLst/>
                <a:gdLst>
                  <a:gd name="T0" fmla="*/ 35 w 64"/>
                  <a:gd name="T1" fmla="*/ 7 h 64"/>
                  <a:gd name="T2" fmla="*/ 42 w 64"/>
                  <a:gd name="T3" fmla="*/ 7 h 64"/>
                  <a:gd name="T4" fmla="*/ 50 w 64"/>
                  <a:gd name="T5" fmla="*/ 14 h 64"/>
                  <a:gd name="T6" fmla="*/ 50 w 64"/>
                  <a:gd name="T7" fmla="*/ 14 h 64"/>
                  <a:gd name="T8" fmla="*/ 64 w 64"/>
                  <a:gd name="T9" fmla="*/ 28 h 64"/>
                  <a:gd name="T10" fmla="*/ 64 w 64"/>
                  <a:gd name="T11" fmla="*/ 28 h 64"/>
                  <a:gd name="T12" fmla="*/ 64 w 64"/>
                  <a:gd name="T13" fmla="*/ 36 h 64"/>
                  <a:gd name="T14" fmla="*/ 64 w 64"/>
                  <a:gd name="T15" fmla="*/ 43 h 64"/>
                  <a:gd name="T16" fmla="*/ 64 w 64"/>
                  <a:gd name="T17" fmla="*/ 43 h 64"/>
                  <a:gd name="T18" fmla="*/ 64 w 64"/>
                  <a:gd name="T19" fmla="*/ 43 h 64"/>
                  <a:gd name="T20" fmla="*/ 57 w 64"/>
                  <a:gd name="T21" fmla="*/ 43 h 64"/>
                  <a:gd name="T22" fmla="*/ 57 w 64"/>
                  <a:gd name="T23" fmla="*/ 50 h 64"/>
                  <a:gd name="T24" fmla="*/ 57 w 64"/>
                  <a:gd name="T25" fmla="*/ 57 h 64"/>
                  <a:gd name="T26" fmla="*/ 50 w 64"/>
                  <a:gd name="T27" fmla="*/ 57 h 64"/>
                  <a:gd name="T28" fmla="*/ 50 w 64"/>
                  <a:gd name="T29" fmla="*/ 64 h 64"/>
                  <a:gd name="T30" fmla="*/ 50 w 64"/>
                  <a:gd name="T31" fmla="*/ 64 h 64"/>
                  <a:gd name="T32" fmla="*/ 50 w 64"/>
                  <a:gd name="T33" fmla="*/ 64 h 64"/>
                  <a:gd name="T34" fmla="*/ 50 w 64"/>
                  <a:gd name="T35" fmla="*/ 64 h 64"/>
                  <a:gd name="T36" fmla="*/ 42 w 64"/>
                  <a:gd name="T37" fmla="*/ 64 h 64"/>
                  <a:gd name="T38" fmla="*/ 35 w 64"/>
                  <a:gd name="T39" fmla="*/ 64 h 64"/>
                  <a:gd name="T40" fmla="*/ 35 w 64"/>
                  <a:gd name="T41" fmla="*/ 64 h 64"/>
                  <a:gd name="T42" fmla="*/ 28 w 64"/>
                  <a:gd name="T43" fmla="*/ 57 h 64"/>
                  <a:gd name="T44" fmla="*/ 28 w 64"/>
                  <a:gd name="T45" fmla="*/ 57 h 64"/>
                  <a:gd name="T46" fmla="*/ 21 w 64"/>
                  <a:gd name="T47" fmla="*/ 50 h 64"/>
                  <a:gd name="T48" fmla="*/ 21 w 64"/>
                  <a:gd name="T49" fmla="*/ 50 h 64"/>
                  <a:gd name="T50" fmla="*/ 21 w 64"/>
                  <a:gd name="T51" fmla="*/ 50 h 64"/>
                  <a:gd name="T52" fmla="*/ 14 w 64"/>
                  <a:gd name="T53" fmla="*/ 50 h 64"/>
                  <a:gd name="T54" fmla="*/ 0 w 64"/>
                  <a:gd name="T55" fmla="*/ 57 h 64"/>
                  <a:gd name="T56" fmla="*/ 0 w 64"/>
                  <a:gd name="T57" fmla="*/ 50 h 64"/>
                  <a:gd name="T58" fmla="*/ 0 w 64"/>
                  <a:gd name="T59" fmla="*/ 50 h 64"/>
                  <a:gd name="T60" fmla="*/ 0 w 64"/>
                  <a:gd name="T61" fmla="*/ 50 h 64"/>
                  <a:gd name="T62" fmla="*/ 0 w 64"/>
                  <a:gd name="T63" fmla="*/ 50 h 64"/>
                  <a:gd name="T64" fmla="*/ 0 w 64"/>
                  <a:gd name="T65" fmla="*/ 43 h 64"/>
                  <a:gd name="T66" fmla="*/ 0 w 64"/>
                  <a:gd name="T67" fmla="*/ 43 h 64"/>
                  <a:gd name="T68" fmla="*/ 7 w 64"/>
                  <a:gd name="T69" fmla="*/ 36 h 64"/>
                  <a:gd name="T70" fmla="*/ 7 w 64"/>
                  <a:gd name="T71" fmla="*/ 36 h 64"/>
                  <a:gd name="T72" fmla="*/ 7 w 64"/>
                  <a:gd name="T73" fmla="*/ 36 h 64"/>
                  <a:gd name="T74" fmla="*/ 14 w 64"/>
                  <a:gd name="T75" fmla="*/ 28 h 64"/>
                  <a:gd name="T76" fmla="*/ 14 w 64"/>
                  <a:gd name="T77" fmla="*/ 28 h 64"/>
                  <a:gd name="T78" fmla="*/ 14 w 64"/>
                  <a:gd name="T79" fmla="*/ 21 h 64"/>
                  <a:gd name="T80" fmla="*/ 7 w 64"/>
                  <a:gd name="T81" fmla="*/ 14 h 64"/>
                  <a:gd name="T82" fmla="*/ 14 w 64"/>
                  <a:gd name="T83" fmla="*/ 14 h 64"/>
                  <a:gd name="T84" fmla="*/ 14 w 64"/>
                  <a:gd name="T85" fmla="*/ 7 h 64"/>
                  <a:gd name="T86" fmla="*/ 21 w 64"/>
                  <a:gd name="T87" fmla="*/ 7 h 64"/>
                  <a:gd name="T88" fmla="*/ 28 w 64"/>
                  <a:gd name="T89" fmla="*/ 7 h 64"/>
                  <a:gd name="T90" fmla="*/ 28 w 64"/>
                  <a:gd name="T91" fmla="*/ 0 h 64"/>
                  <a:gd name="T92" fmla="*/ 35 w 64"/>
                  <a:gd name="T93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4" h="64">
                    <a:moveTo>
                      <a:pt x="35" y="7"/>
                    </a:moveTo>
                    <a:lnTo>
                      <a:pt x="35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50" y="7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7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7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3109" y="1081"/>
                <a:ext cx="64" cy="64"/>
              </a:xfrm>
              <a:custGeom>
                <a:avLst/>
                <a:gdLst>
                  <a:gd name="T0" fmla="*/ 35 w 64"/>
                  <a:gd name="T1" fmla="*/ 7 h 64"/>
                  <a:gd name="T2" fmla="*/ 42 w 64"/>
                  <a:gd name="T3" fmla="*/ 7 h 64"/>
                  <a:gd name="T4" fmla="*/ 50 w 64"/>
                  <a:gd name="T5" fmla="*/ 14 h 64"/>
                  <a:gd name="T6" fmla="*/ 50 w 64"/>
                  <a:gd name="T7" fmla="*/ 14 h 64"/>
                  <a:gd name="T8" fmla="*/ 64 w 64"/>
                  <a:gd name="T9" fmla="*/ 28 h 64"/>
                  <a:gd name="T10" fmla="*/ 64 w 64"/>
                  <a:gd name="T11" fmla="*/ 28 h 64"/>
                  <a:gd name="T12" fmla="*/ 64 w 64"/>
                  <a:gd name="T13" fmla="*/ 36 h 64"/>
                  <a:gd name="T14" fmla="*/ 64 w 64"/>
                  <a:gd name="T15" fmla="*/ 43 h 64"/>
                  <a:gd name="T16" fmla="*/ 64 w 64"/>
                  <a:gd name="T17" fmla="*/ 43 h 64"/>
                  <a:gd name="T18" fmla="*/ 64 w 64"/>
                  <a:gd name="T19" fmla="*/ 43 h 64"/>
                  <a:gd name="T20" fmla="*/ 57 w 64"/>
                  <a:gd name="T21" fmla="*/ 43 h 64"/>
                  <a:gd name="T22" fmla="*/ 57 w 64"/>
                  <a:gd name="T23" fmla="*/ 50 h 64"/>
                  <a:gd name="T24" fmla="*/ 57 w 64"/>
                  <a:gd name="T25" fmla="*/ 57 h 64"/>
                  <a:gd name="T26" fmla="*/ 50 w 64"/>
                  <a:gd name="T27" fmla="*/ 57 h 64"/>
                  <a:gd name="T28" fmla="*/ 50 w 64"/>
                  <a:gd name="T29" fmla="*/ 64 h 64"/>
                  <a:gd name="T30" fmla="*/ 50 w 64"/>
                  <a:gd name="T31" fmla="*/ 64 h 64"/>
                  <a:gd name="T32" fmla="*/ 50 w 64"/>
                  <a:gd name="T33" fmla="*/ 64 h 64"/>
                  <a:gd name="T34" fmla="*/ 50 w 64"/>
                  <a:gd name="T35" fmla="*/ 64 h 64"/>
                  <a:gd name="T36" fmla="*/ 42 w 64"/>
                  <a:gd name="T37" fmla="*/ 64 h 64"/>
                  <a:gd name="T38" fmla="*/ 35 w 64"/>
                  <a:gd name="T39" fmla="*/ 64 h 64"/>
                  <a:gd name="T40" fmla="*/ 35 w 64"/>
                  <a:gd name="T41" fmla="*/ 64 h 64"/>
                  <a:gd name="T42" fmla="*/ 28 w 64"/>
                  <a:gd name="T43" fmla="*/ 57 h 64"/>
                  <a:gd name="T44" fmla="*/ 28 w 64"/>
                  <a:gd name="T45" fmla="*/ 57 h 64"/>
                  <a:gd name="T46" fmla="*/ 21 w 64"/>
                  <a:gd name="T47" fmla="*/ 50 h 64"/>
                  <a:gd name="T48" fmla="*/ 21 w 64"/>
                  <a:gd name="T49" fmla="*/ 50 h 64"/>
                  <a:gd name="T50" fmla="*/ 21 w 64"/>
                  <a:gd name="T51" fmla="*/ 50 h 64"/>
                  <a:gd name="T52" fmla="*/ 14 w 64"/>
                  <a:gd name="T53" fmla="*/ 50 h 64"/>
                  <a:gd name="T54" fmla="*/ 0 w 64"/>
                  <a:gd name="T55" fmla="*/ 57 h 64"/>
                  <a:gd name="T56" fmla="*/ 0 w 64"/>
                  <a:gd name="T57" fmla="*/ 50 h 64"/>
                  <a:gd name="T58" fmla="*/ 0 w 64"/>
                  <a:gd name="T59" fmla="*/ 50 h 64"/>
                  <a:gd name="T60" fmla="*/ 0 w 64"/>
                  <a:gd name="T61" fmla="*/ 50 h 64"/>
                  <a:gd name="T62" fmla="*/ 0 w 64"/>
                  <a:gd name="T63" fmla="*/ 50 h 64"/>
                  <a:gd name="T64" fmla="*/ 0 w 64"/>
                  <a:gd name="T65" fmla="*/ 43 h 64"/>
                  <a:gd name="T66" fmla="*/ 0 w 64"/>
                  <a:gd name="T67" fmla="*/ 43 h 64"/>
                  <a:gd name="T68" fmla="*/ 7 w 64"/>
                  <a:gd name="T69" fmla="*/ 36 h 64"/>
                  <a:gd name="T70" fmla="*/ 7 w 64"/>
                  <a:gd name="T71" fmla="*/ 36 h 64"/>
                  <a:gd name="T72" fmla="*/ 7 w 64"/>
                  <a:gd name="T73" fmla="*/ 36 h 64"/>
                  <a:gd name="T74" fmla="*/ 14 w 64"/>
                  <a:gd name="T75" fmla="*/ 28 h 64"/>
                  <a:gd name="T76" fmla="*/ 14 w 64"/>
                  <a:gd name="T77" fmla="*/ 28 h 64"/>
                  <a:gd name="T78" fmla="*/ 14 w 64"/>
                  <a:gd name="T79" fmla="*/ 21 h 64"/>
                  <a:gd name="T80" fmla="*/ 7 w 64"/>
                  <a:gd name="T81" fmla="*/ 14 h 64"/>
                  <a:gd name="T82" fmla="*/ 14 w 64"/>
                  <a:gd name="T83" fmla="*/ 14 h 64"/>
                  <a:gd name="T84" fmla="*/ 14 w 64"/>
                  <a:gd name="T85" fmla="*/ 7 h 64"/>
                  <a:gd name="T86" fmla="*/ 21 w 64"/>
                  <a:gd name="T87" fmla="*/ 7 h 64"/>
                  <a:gd name="T88" fmla="*/ 28 w 64"/>
                  <a:gd name="T89" fmla="*/ 7 h 64"/>
                  <a:gd name="T90" fmla="*/ 28 w 64"/>
                  <a:gd name="T91" fmla="*/ 0 h 64"/>
                  <a:gd name="T92" fmla="*/ 35 w 64"/>
                  <a:gd name="T93" fmla="*/ 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4" h="64">
                    <a:moveTo>
                      <a:pt x="35" y="7"/>
                    </a:moveTo>
                    <a:lnTo>
                      <a:pt x="35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50" y="7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7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28"/>
                    </a:lnTo>
                    <a:lnTo>
                      <a:pt x="64" y="36"/>
                    </a:lnTo>
                    <a:lnTo>
                      <a:pt x="64" y="36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64" y="57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50" y="57"/>
                    </a:lnTo>
                    <a:lnTo>
                      <a:pt x="50" y="57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42" y="64"/>
                    </a:lnTo>
                    <a:lnTo>
                      <a:pt x="42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7" y="57"/>
                    </a:lnTo>
                    <a:lnTo>
                      <a:pt x="0" y="57"/>
                    </a:lnTo>
                    <a:lnTo>
                      <a:pt x="0" y="57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50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1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7"/>
                    </a:lnTo>
                    <a:lnTo>
                      <a:pt x="35" y="7"/>
                    </a:lnTo>
                    <a:lnTo>
                      <a:pt x="35" y="7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>
                <a:off x="2938" y="471"/>
                <a:ext cx="441" cy="397"/>
              </a:xfrm>
              <a:custGeom>
                <a:avLst/>
                <a:gdLst>
                  <a:gd name="T0" fmla="*/ 363 w 441"/>
                  <a:gd name="T1" fmla="*/ 113 h 397"/>
                  <a:gd name="T2" fmla="*/ 370 w 441"/>
                  <a:gd name="T3" fmla="*/ 142 h 397"/>
                  <a:gd name="T4" fmla="*/ 405 w 441"/>
                  <a:gd name="T5" fmla="*/ 177 h 397"/>
                  <a:gd name="T6" fmla="*/ 398 w 441"/>
                  <a:gd name="T7" fmla="*/ 205 h 397"/>
                  <a:gd name="T8" fmla="*/ 405 w 441"/>
                  <a:gd name="T9" fmla="*/ 220 h 397"/>
                  <a:gd name="T10" fmla="*/ 412 w 441"/>
                  <a:gd name="T11" fmla="*/ 255 h 397"/>
                  <a:gd name="T12" fmla="*/ 419 w 441"/>
                  <a:gd name="T13" fmla="*/ 269 h 397"/>
                  <a:gd name="T14" fmla="*/ 441 w 441"/>
                  <a:gd name="T15" fmla="*/ 291 h 397"/>
                  <a:gd name="T16" fmla="*/ 412 w 441"/>
                  <a:gd name="T17" fmla="*/ 284 h 397"/>
                  <a:gd name="T18" fmla="*/ 391 w 441"/>
                  <a:gd name="T19" fmla="*/ 276 h 397"/>
                  <a:gd name="T20" fmla="*/ 370 w 441"/>
                  <a:gd name="T21" fmla="*/ 276 h 397"/>
                  <a:gd name="T22" fmla="*/ 348 w 441"/>
                  <a:gd name="T23" fmla="*/ 269 h 397"/>
                  <a:gd name="T24" fmla="*/ 306 w 441"/>
                  <a:gd name="T25" fmla="*/ 291 h 397"/>
                  <a:gd name="T26" fmla="*/ 292 w 441"/>
                  <a:gd name="T27" fmla="*/ 312 h 397"/>
                  <a:gd name="T28" fmla="*/ 284 w 441"/>
                  <a:gd name="T29" fmla="*/ 319 h 397"/>
                  <a:gd name="T30" fmla="*/ 284 w 441"/>
                  <a:gd name="T31" fmla="*/ 333 h 397"/>
                  <a:gd name="T32" fmla="*/ 277 w 441"/>
                  <a:gd name="T33" fmla="*/ 355 h 397"/>
                  <a:gd name="T34" fmla="*/ 284 w 441"/>
                  <a:gd name="T35" fmla="*/ 369 h 397"/>
                  <a:gd name="T36" fmla="*/ 292 w 441"/>
                  <a:gd name="T37" fmla="*/ 383 h 397"/>
                  <a:gd name="T38" fmla="*/ 263 w 441"/>
                  <a:gd name="T39" fmla="*/ 390 h 397"/>
                  <a:gd name="T40" fmla="*/ 249 w 441"/>
                  <a:gd name="T41" fmla="*/ 397 h 397"/>
                  <a:gd name="T42" fmla="*/ 242 w 441"/>
                  <a:gd name="T43" fmla="*/ 390 h 397"/>
                  <a:gd name="T44" fmla="*/ 221 w 441"/>
                  <a:gd name="T45" fmla="*/ 390 h 397"/>
                  <a:gd name="T46" fmla="*/ 199 w 441"/>
                  <a:gd name="T47" fmla="*/ 376 h 397"/>
                  <a:gd name="T48" fmla="*/ 199 w 441"/>
                  <a:gd name="T49" fmla="*/ 355 h 397"/>
                  <a:gd name="T50" fmla="*/ 185 w 441"/>
                  <a:gd name="T51" fmla="*/ 340 h 397"/>
                  <a:gd name="T52" fmla="*/ 171 w 441"/>
                  <a:gd name="T53" fmla="*/ 326 h 397"/>
                  <a:gd name="T54" fmla="*/ 157 w 441"/>
                  <a:gd name="T55" fmla="*/ 326 h 397"/>
                  <a:gd name="T56" fmla="*/ 135 w 441"/>
                  <a:gd name="T57" fmla="*/ 312 h 397"/>
                  <a:gd name="T58" fmla="*/ 135 w 441"/>
                  <a:gd name="T59" fmla="*/ 298 h 397"/>
                  <a:gd name="T60" fmla="*/ 135 w 441"/>
                  <a:gd name="T61" fmla="*/ 284 h 397"/>
                  <a:gd name="T62" fmla="*/ 128 w 441"/>
                  <a:gd name="T63" fmla="*/ 276 h 397"/>
                  <a:gd name="T64" fmla="*/ 121 w 441"/>
                  <a:gd name="T65" fmla="*/ 276 h 397"/>
                  <a:gd name="T66" fmla="*/ 114 w 441"/>
                  <a:gd name="T67" fmla="*/ 269 h 397"/>
                  <a:gd name="T68" fmla="*/ 100 w 441"/>
                  <a:gd name="T69" fmla="*/ 255 h 397"/>
                  <a:gd name="T70" fmla="*/ 93 w 441"/>
                  <a:gd name="T71" fmla="*/ 262 h 397"/>
                  <a:gd name="T72" fmla="*/ 86 w 441"/>
                  <a:gd name="T73" fmla="*/ 269 h 397"/>
                  <a:gd name="T74" fmla="*/ 71 w 441"/>
                  <a:gd name="T75" fmla="*/ 255 h 397"/>
                  <a:gd name="T76" fmla="*/ 50 w 441"/>
                  <a:gd name="T77" fmla="*/ 198 h 397"/>
                  <a:gd name="T78" fmla="*/ 29 w 441"/>
                  <a:gd name="T79" fmla="*/ 170 h 397"/>
                  <a:gd name="T80" fmla="*/ 0 w 441"/>
                  <a:gd name="T81" fmla="*/ 163 h 397"/>
                  <a:gd name="T82" fmla="*/ 8 w 441"/>
                  <a:gd name="T83" fmla="*/ 149 h 397"/>
                  <a:gd name="T84" fmla="*/ 8 w 441"/>
                  <a:gd name="T85" fmla="*/ 142 h 397"/>
                  <a:gd name="T86" fmla="*/ 43 w 441"/>
                  <a:gd name="T87" fmla="*/ 113 h 397"/>
                  <a:gd name="T88" fmla="*/ 36 w 441"/>
                  <a:gd name="T89" fmla="*/ 99 h 397"/>
                  <a:gd name="T90" fmla="*/ 43 w 441"/>
                  <a:gd name="T91" fmla="*/ 78 h 397"/>
                  <a:gd name="T92" fmla="*/ 36 w 441"/>
                  <a:gd name="T93" fmla="*/ 56 h 397"/>
                  <a:gd name="T94" fmla="*/ 36 w 441"/>
                  <a:gd name="T95" fmla="*/ 42 h 397"/>
                  <a:gd name="T96" fmla="*/ 50 w 441"/>
                  <a:gd name="T97" fmla="*/ 49 h 397"/>
                  <a:gd name="T98" fmla="*/ 86 w 441"/>
                  <a:gd name="T99" fmla="*/ 28 h 397"/>
                  <a:gd name="T100" fmla="*/ 114 w 441"/>
                  <a:gd name="T101" fmla="*/ 7 h 397"/>
                  <a:gd name="T102" fmla="*/ 157 w 441"/>
                  <a:gd name="T103" fmla="*/ 21 h 397"/>
                  <a:gd name="T104" fmla="*/ 221 w 441"/>
                  <a:gd name="T105" fmla="*/ 49 h 397"/>
                  <a:gd name="T106" fmla="*/ 249 w 441"/>
                  <a:gd name="T107" fmla="*/ 42 h 397"/>
                  <a:gd name="T108" fmla="*/ 263 w 441"/>
                  <a:gd name="T109" fmla="*/ 35 h 397"/>
                  <a:gd name="T110" fmla="*/ 277 w 441"/>
                  <a:gd name="T111" fmla="*/ 42 h 397"/>
                  <a:gd name="T112" fmla="*/ 299 w 441"/>
                  <a:gd name="T113" fmla="*/ 78 h 397"/>
                  <a:gd name="T114" fmla="*/ 313 w 441"/>
                  <a:gd name="T115" fmla="*/ 85 h 397"/>
                  <a:gd name="T116" fmla="*/ 327 w 441"/>
                  <a:gd name="T117" fmla="*/ 78 h 397"/>
                  <a:gd name="T118" fmla="*/ 348 w 441"/>
                  <a:gd name="T119" fmla="*/ 71 h 397"/>
                  <a:gd name="T120" fmla="*/ 355 w 441"/>
                  <a:gd name="T121" fmla="*/ 71 h 397"/>
                  <a:gd name="T122" fmla="*/ 348 w 441"/>
                  <a:gd name="T123" fmla="*/ 85 h 397"/>
                  <a:gd name="T124" fmla="*/ 341 w 441"/>
                  <a:gd name="T125" fmla="*/ 10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1" h="397">
                    <a:moveTo>
                      <a:pt x="348" y="106"/>
                    </a:moveTo>
                    <a:lnTo>
                      <a:pt x="348" y="106"/>
                    </a:lnTo>
                    <a:lnTo>
                      <a:pt x="355" y="99"/>
                    </a:lnTo>
                    <a:lnTo>
                      <a:pt x="355" y="99"/>
                    </a:lnTo>
                    <a:lnTo>
                      <a:pt x="355" y="99"/>
                    </a:lnTo>
                    <a:lnTo>
                      <a:pt x="355" y="106"/>
                    </a:lnTo>
                    <a:lnTo>
                      <a:pt x="363" y="113"/>
                    </a:lnTo>
                    <a:lnTo>
                      <a:pt x="363" y="113"/>
                    </a:lnTo>
                    <a:lnTo>
                      <a:pt x="363" y="113"/>
                    </a:lnTo>
                    <a:lnTo>
                      <a:pt x="363" y="113"/>
                    </a:lnTo>
                    <a:lnTo>
                      <a:pt x="363" y="120"/>
                    </a:lnTo>
                    <a:lnTo>
                      <a:pt x="363" y="120"/>
                    </a:lnTo>
                    <a:lnTo>
                      <a:pt x="363" y="120"/>
                    </a:lnTo>
                    <a:lnTo>
                      <a:pt x="363" y="120"/>
                    </a:lnTo>
                    <a:lnTo>
                      <a:pt x="370" y="134"/>
                    </a:lnTo>
                    <a:lnTo>
                      <a:pt x="370" y="134"/>
                    </a:lnTo>
                    <a:lnTo>
                      <a:pt x="363" y="142"/>
                    </a:lnTo>
                    <a:lnTo>
                      <a:pt x="370" y="142"/>
                    </a:lnTo>
                    <a:lnTo>
                      <a:pt x="370" y="142"/>
                    </a:lnTo>
                    <a:lnTo>
                      <a:pt x="377" y="142"/>
                    </a:lnTo>
                    <a:lnTo>
                      <a:pt x="377" y="149"/>
                    </a:lnTo>
                    <a:lnTo>
                      <a:pt x="377" y="149"/>
                    </a:lnTo>
                    <a:lnTo>
                      <a:pt x="391" y="170"/>
                    </a:lnTo>
                    <a:lnTo>
                      <a:pt x="398" y="170"/>
                    </a:lnTo>
                    <a:lnTo>
                      <a:pt x="398" y="170"/>
                    </a:lnTo>
                    <a:lnTo>
                      <a:pt x="405" y="177"/>
                    </a:lnTo>
                    <a:lnTo>
                      <a:pt x="405" y="177"/>
                    </a:lnTo>
                    <a:lnTo>
                      <a:pt x="405" y="177"/>
                    </a:lnTo>
                    <a:lnTo>
                      <a:pt x="398" y="184"/>
                    </a:lnTo>
                    <a:lnTo>
                      <a:pt x="398" y="191"/>
                    </a:lnTo>
                    <a:lnTo>
                      <a:pt x="398" y="191"/>
                    </a:lnTo>
                    <a:lnTo>
                      <a:pt x="398" y="198"/>
                    </a:lnTo>
                    <a:lnTo>
                      <a:pt x="398" y="198"/>
                    </a:lnTo>
                    <a:lnTo>
                      <a:pt x="398" y="205"/>
                    </a:lnTo>
                    <a:lnTo>
                      <a:pt x="398" y="205"/>
                    </a:lnTo>
                    <a:lnTo>
                      <a:pt x="398" y="205"/>
                    </a:lnTo>
                    <a:lnTo>
                      <a:pt x="398" y="213"/>
                    </a:lnTo>
                    <a:lnTo>
                      <a:pt x="398" y="213"/>
                    </a:lnTo>
                    <a:lnTo>
                      <a:pt x="398" y="213"/>
                    </a:lnTo>
                    <a:lnTo>
                      <a:pt x="398" y="213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12" y="220"/>
                    </a:lnTo>
                    <a:lnTo>
                      <a:pt x="412" y="227"/>
                    </a:lnTo>
                    <a:lnTo>
                      <a:pt x="412" y="227"/>
                    </a:lnTo>
                    <a:lnTo>
                      <a:pt x="412" y="227"/>
                    </a:lnTo>
                    <a:lnTo>
                      <a:pt x="398" y="241"/>
                    </a:lnTo>
                    <a:lnTo>
                      <a:pt x="398" y="241"/>
                    </a:lnTo>
                    <a:lnTo>
                      <a:pt x="405" y="248"/>
                    </a:lnTo>
                    <a:lnTo>
                      <a:pt x="412" y="248"/>
                    </a:lnTo>
                    <a:lnTo>
                      <a:pt x="412" y="255"/>
                    </a:lnTo>
                    <a:lnTo>
                      <a:pt x="405" y="262"/>
                    </a:lnTo>
                    <a:lnTo>
                      <a:pt x="405" y="262"/>
                    </a:lnTo>
                    <a:lnTo>
                      <a:pt x="405" y="269"/>
                    </a:lnTo>
                    <a:lnTo>
                      <a:pt x="405" y="269"/>
                    </a:lnTo>
                    <a:lnTo>
                      <a:pt x="405" y="269"/>
                    </a:lnTo>
                    <a:lnTo>
                      <a:pt x="412" y="269"/>
                    </a:lnTo>
                    <a:lnTo>
                      <a:pt x="412" y="269"/>
                    </a:lnTo>
                    <a:lnTo>
                      <a:pt x="419" y="269"/>
                    </a:lnTo>
                    <a:lnTo>
                      <a:pt x="419" y="269"/>
                    </a:lnTo>
                    <a:lnTo>
                      <a:pt x="419" y="269"/>
                    </a:lnTo>
                    <a:lnTo>
                      <a:pt x="426" y="269"/>
                    </a:lnTo>
                    <a:lnTo>
                      <a:pt x="426" y="269"/>
                    </a:lnTo>
                    <a:lnTo>
                      <a:pt x="426" y="269"/>
                    </a:lnTo>
                    <a:lnTo>
                      <a:pt x="426" y="276"/>
                    </a:lnTo>
                    <a:lnTo>
                      <a:pt x="433" y="276"/>
                    </a:lnTo>
                    <a:lnTo>
                      <a:pt x="433" y="284"/>
                    </a:lnTo>
                    <a:lnTo>
                      <a:pt x="441" y="291"/>
                    </a:lnTo>
                    <a:lnTo>
                      <a:pt x="441" y="291"/>
                    </a:lnTo>
                    <a:lnTo>
                      <a:pt x="441" y="291"/>
                    </a:lnTo>
                    <a:lnTo>
                      <a:pt x="433" y="291"/>
                    </a:lnTo>
                    <a:lnTo>
                      <a:pt x="433" y="298"/>
                    </a:lnTo>
                    <a:lnTo>
                      <a:pt x="426" y="298"/>
                    </a:lnTo>
                    <a:lnTo>
                      <a:pt x="419" y="291"/>
                    </a:lnTo>
                    <a:lnTo>
                      <a:pt x="419" y="291"/>
                    </a:lnTo>
                    <a:lnTo>
                      <a:pt x="419" y="291"/>
                    </a:lnTo>
                    <a:lnTo>
                      <a:pt x="412" y="284"/>
                    </a:lnTo>
                    <a:lnTo>
                      <a:pt x="412" y="284"/>
                    </a:lnTo>
                    <a:lnTo>
                      <a:pt x="412" y="284"/>
                    </a:lnTo>
                    <a:lnTo>
                      <a:pt x="412" y="284"/>
                    </a:lnTo>
                    <a:lnTo>
                      <a:pt x="405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1" y="284"/>
                    </a:lnTo>
                    <a:lnTo>
                      <a:pt x="391" y="276"/>
                    </a:lnTo>
                    <a:lnTo>
                      <a:pt x="391" y="276"/>
                    </a:lnTo>
                    <a:lnTo>
                      <a:pt x="384" y="276"/>
                    </a:lnTo>
                    <a:lnTo>
                      <a:pt x="384" y="284"/>
                    </a:lnTo>
                    <a:lnTo>
                      <a:pt x="377" y="284"/>
                    </a:lnTo>
                    <a:lnTo>
                      <a:pt x="377" y="284"/>
                    </a:lnTo>
                    <a:lnTo>
                      <a:pt x="377" y="284"/>
                    </a:lnTo>
                    <a:lnTo>
                      <a:pt x="370" y="276"/>
                    </a:lnTo>
                    <a:lnTo>
                      <a:pt x="370" y="276"/>
                    </a:lnTo>
                    <a:lnTo>
                      <a:pt x="370" y="276"/>
                    </a:lnTo>
                    <a:lnTo>
                      <a:pt x="370" y="276"/>
                    </a:lnTo>
                    <a:lnTo>
                      <a:pt x="363" y="276"/>
                    </a:lnTo>
                    <a:lnTo>
                      <a:pt x="363" y="276"/>
                    </a:lnTo>
                    <a:lnTo>
                      <a:pt x="363" y="276"/>
                    </a:lnTo>
                    <a:lnTo>
                      <a:pt x="363" y="269"/>
                    </a:lnTo>
                    <a:lnTo>
                      <a:pt x="363" y="269"/>
                    </a:lnTo>
                    <a:lnTo>
                      <a:pt x="363" y="269"/>
                    </a:lnTo>
                    <a:lnTo>
                      <a:pt x="355" y="269"/>
                    </a:lnTo>
                    <a:lnTo>
                      <a:pt x="355" y="269"/>
                    </a:lnTo>
                    <a:lnTo>
                      <a:pt x="348" y="269"/>
                    </a:lnTo>
                    <a:lnTo>
                      <a:pt x="348" y="269"/>
                    </a:lnTo>
                    <a:lnTo>
                      <a:pt x="341" y="276"/>
                    </a:lnTo>
                    <a:lnTo>
                      <a:pt x="334" y="276"/>
                    </a:lnTo>
                    <a:lnTo>
                      <a:pt x="327" y="284"/>
                    </a:lnTo>
                    <a:lnTo>
                      <a:pt x="320" y="284"/>
                    </a:lnTo>
                    <a:lnTo>
                      <a:pt x="320" y="291"/>
                    </a:lnTo>
                    <a:lnTo>
                      <a:pt x="313" y="291"/>
                    </a:lnTo>
                    <a:lnTo>
                      <a:pt x="313" y="291"/>
                    </a:lnTo>
                    <a:lnTo>
                      <a:pt x="306" y="291"/>
                    </a:lnTo>
                    <a:lnTo>
                      <a:pt x="306" y="291"/>
                    </a:lnTo>
                    <a:lnTo>
                      <a:pt x="306" y="291"/>
                    </a:lnTo>
                    <a:lnTo>
                      <a:pt x="306" y="291"/>
                    </a:lnTo>
                    <a:lnTo>
                      <a:pt x="299" y="291"/>
                    </a:lnTo>
                    <a:lnTo>
                      <a:pt x="299" y="298"/>
                    </a:lnTo>
                    <a:lnTo>
                      <a:pt x="284" y="305"/>
                    </a:lnTo>
                    <a:lnTo>
                      <a:pt x="284" y="305"/>
                    </a:lnTo>
                    <a:lnTo>
                      <a:pt x="284" y="305"/>
                    </a:lnTo>
                    <a:lnTo>
                      <a:pt x="292" y="312"/>
                    </a:lnTo>
                    <a:lnTo>
                      <a:pt x="292" y="312"/>
                    </a:lnTo>
                    <a:lnTo>
                      <a:pt x="284" y="312"/>
                    </a:lnTo>
                    <a:lnTo>
                      <a:pt x="284" y="312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12"/>
                    </a:lnTo>
                    <a:lnTo>
                      <a:pt x="284" y="312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19"/>
                    </a:lnTo>
                    <a:lnTo>
                      <a:pt x="284" y="326"/>
                    </a:lnTo>
                    <a:lnTo>
                      <a:pt x="284" y="326"/>
                    </a:lnTo>
                    <a:lnTo>
                      <a:pt x="284" y="333"/>
                    </a:lnTo>
                    <a:lnTo>
                      <a:pt x="284" y="333"/>
                    </a:lnTo>
                    <a:lnTo>
                      <a:pt x="284" y="333"/>
                    </a:lnTo>
                    <a:lnTo>
                      <a:pt x="284" y="326"/>
                    </a:lnTo>
                    <a:lnTo>
                      <a:pt x="284" y="326"/>
                    </a:lnTo>
                    <a:lnTo>
                      <a:pt x="277" y="333"/>
                    </a:lnTo>
                    <a:lnTo>
                      <a:pt x="277" y="333"/>
                    </a:lnTo>
                    <a:lnTo>
                      <a:pt x="277" y="340"/>
                    </a:lnTo>
                    <a:lnTo>
                      <a:pt x="277" y="347"/>
                    </a:lnTo>
                    <a:lnTo>
                      <a:pt x="277" y="347"/>
                    </a:lnTo>
                    <a:lnTo>
                      <a:pt x="277" y="347"/>
                    </a:lnTo>
                    <a:lnTo>
                      <a:pt x="277" y="355"/>
                    </a:lnTo>
                    <a:lnTo>
                      <a:pt x="277" y="355"/>
                    </a:lnTo>
                    <a:lnTo>
                      <a:pt x="284" y="355"/>
                    </a:lnTo>
                    <a:lnTo>
                      <a:pt x="284" y="362"/>
                    </a:lnTo>
                    <a:lnTo>
                      <a:pt x="284" y="362"/>
                    </a:lnTo>
                    <a:lnTo>
                      <a:pt x="284" y="362"/>
                    </a:lnTo>
                    <a:lnTo>
                      <a:pt x="284" y="369"/>
                    </a:lnTo>
                    <a:lnTo>
                      <a:pt x="284" y="369"/>
                    </a:lnTo>
                    <a:lnTo>
                      <a:pt x="284" y="369"/>
                    </a:lnTo>
                    <a:lnTo>
                      <a:pt x="284" y="369"/>
                    </a:lnTo>
                    <a:lnTo>
                      <a:pt x="284" y="376"/>
                    </a:lnTo>
                    <a:lnTo>
                      <a:pt x="284" y="376"/>
                    </a:lnTo>
                    <a:lnTo>
                      <a:pt x="284" y="376"/>
                    </a:lnTo>
                    <a:lnTo>
                      <a:pt x="292" y="376"/>
                    </a:lnTo>
                    <a:lnTo>
                      <a:pt x="292" y="376"/>
                    </a:lnTo>
                    <a:lnTo>
                      <a:pt x="292" y="376"/>
                    </a:lnTo>
                    <a:lnTo>
                      <a:pt x="292" y="376"/>
                    </a:lnTo>
                    <a:lnTo>
                      <a:pt x="292" y="376"/>
                    </a:lnTo>
                    <a:lnTo>
                      <a:pt x="292" y="383"/>
                    </a:lnTo>
                    <a:lnTo>
                      <a:pt x="292" y="383"/>
                    </a:lnTo>
                    <a:lnTo>
                      <a:pt x="292" y="383"/>
                    </a:lnTo>
                    <a:lnTo>
                      <a:pt x="284" y="383"/>
                    </a:lnTo>
                    <a:lnTo>
                      <a:pt x="277" y="390"/>
                    </a:lnTo>
                    <a:lnTo>
                      <a:pt x="270" y="390"/>
                    </a:lnTo>
                    <a:lnTo>
                      <a:pt x="270" y="390"/>
                    </a:lnTo>
                    <a:lnTo>
                      <a:pt x="263" y="390"/>
                    </a:lnTo>
                    <a:lnTo>
                      <a:pt x="263" y="390"/>
                    </a:lnTo>
                    <a:lnTo>
                      <a:pt x="263" y="390"/>
                    </a:lnTo>
                    <a:lnTo>
                      <a:pt x="256" y="397"/>
                    </a:lnTo>
                    <a:lnTo>
                      <a:pt x="256" y="397"/>
                    </a:lnTo>
                    <a:lnTo>
                      <a:pt x="263" y="397"/>
                    </a:lnTo>
                    <a:lnTo>
                      <a:pt x="263" y="397"/>
                    </a:lnTo>
                    <a:lnTo>
                      <a:pt x="263" y="397"/>
                    </a:lnTo>
                    <a:lnTo>
                      <a:pt x="256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7"/>
                    </a:lnTo>
                    <a:lnTo>
                      <a:pt x="242" y="390"/>
                    </a:lnTo>
                    <a:lnTo>
                      <a:pt x="242" y="390"/>
                    </a:lnTo>
                    <a:lnTo>
                      <a:pt x="242" y="390"/>
                    </a:lnTo>
                    <a:lnTo>
                      <a:pt x="242" y="390"/>
                    </a:lnTo>
                    <a:lnTo>
                      <a:pt x="242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28" y="390"/>
                    </a:lnTo>
                    <a:lnTo>
                      <a:pt x="228" y="390"/>
                    </a:lnTo>
                    <a:lnTo>
                      <a:pt x="221" y="390"/>
                    </a:lnTo>
                    <a:lnTo>
                      <a:pt x="221" y="390"/>
                    </a:lnTo>
                    <a:lnTo>
                      <a:pt x="213" y="383"/>
                    </a:lnTo>
                    <a:lnTo>
                      <a:pt x="213" y="390"/>
                    </a:lnTo>
                    <a:lnTo>
                      <a:pt x="213" y="390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06" y="376"/>
                    </a:lnTo>
                    <a:lnTo>
                      <a:pt x="199" y="376"/>
                    </a:lnTo>
                    <a:lnTo>
                      <a:pt x="199" y="376"/>
                    </a:lnTo>
                    <a:lnTo>
                      <a:pt x="206" y="369"/>
                    </a:lnTo>
                    <a:lnTo>
                      <a:pt x="206" y="369"/>
                    </a:lnTo>
                    <a:lnTo>
                      <a:pt x="206" y="369"/>
                    </a:lnTo>
                    <a:lnTo>
                      <a:pt x="206" y="362"/>
                    </a:lnTo>
                    <a:lnTo>
                      <a:pt x="206" y="362"/>
                    </a:lnTo>
                    <a:lnTo>
                      <a:pt x="206" y="362"/>
                    </a:lnTo>
                    <a:lnTo>
                      <a:pt x="206" y="355"/>
                    </a:lnTo>
                    <a:lnTo>
                      <a:pt x="199" y="355"/>
                    </a:lnTo>
                    <a:lnTo>
                      <a:pt x="199" y="355"/>
                    </a:lnTo>
                    <a:lnTo>
                      <a:pt x="199" y="347"/>
                    </a:lnTo>
                    <a:lnTo>
                      <a:pt x="192" y="347"/>
                    </a:lnTo>
                    <a:lnTo>
                      <a:pt x="185" y="347"/>
                    </a:lnTo>
                    <a:lnTo>
                      <a:pt x="185" y="347"/>
                    </a:lnTo>
                    <a:lnTo>
                      <a:pt x="185" y="340"/>
                    </a:lnTo>
                    <a:lnTo>
                      <a:pt x="185" y="340"/>
                    </a:lnTo>
                    <a:lnTo>
                      <a:pt x="185" y="340"/>
                    </a:lnTo>
                    <a:lnTo>
                      <a:pt x="185" y="340"/>
                    </a:lnTo>
                    <a:lnTo>
                      <a:pt x="185" y="340"/>
                    </a:lnTo>
                    <a:lnTo>
                      <a:pt x="178" y="340"/>
                    </a:lnTo>
                    <a:lnTo>
                      <a:pt x="178" y="340"/>
                    </a:lnTo>
                    <a:lnTo>
                      <a:pt x="178" y="340"/>
                    </a:lnTo>
                    <a:lnTo>
                      <a:pt x="178" y="333"/>
                    </a:lnTo>
                    <a:lnTo>
                      <a:pt x="178" y="333"/>
                    </a:lnTo>
                    <a:lnTo>
                      <a:pt x="178" y="333"/>
                    </a:lnTo>
                    <a:lnTo>
                      <a:pt x="178" y="333"/>
                    </a:lnTo>
                    <a:lnTo>
                      <a:pt x="171" y="326"/>
                    </a:lnTo>
                    <a:lnTo>
                      <a:pt x="171" y="326"/>
                    </a:lnTo>
                    <a:lnTo>
                      <a:pt x="171" y="326"/>
                    </a:lnTo>
                    <a:lnTo>
                      <a:pt x="164" y="326"/>
                    </a:lnTo>
                    <a:lnTo>
                      <a:pt x="164" y="326"/>
                    </a:lnTo>
                    <a:lnTo>
                      <a:pt x="164" y="326"/>
                    </a:lnTo>
                    <a:lnTo>
                      <a:pt x="164" y="326"/>
                    </a:lnTo>
                    <a:lnTo>
                      <a:pt x="164" y="326"/>
                    </a:lnTo>
                    <a:lnTo>
                      <a:pt x="164" y="326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7" y="326"/>
                    </a:lnTo>
                    <a:lnTo>
                      <a:pt x="150" y="319"/>
                    </a:lnTo>
                    <a:lnTo>
                      <a:pt x="142" y="319"/>
                    </a:lnTo>
                    <a:lnTo>
                      <a:pt x="135" y="312"/>
                    </a:lnTo>
                    <a:lnTo>
                      <a:pt x="135" y="312"/>
                    </a:lnTo>
                    <a:lnTo>
                      <a:pt x="135" y="312"/>
                    </a:lnTo>
                    <a:lnTo>
                      <a:pt x="135" y="305"/>
                    </a:lnTo>
                    <a:lnTo>
                      <a:pt x="135" y="305"/>
                    </a:lnTo>
                    <a:lnTo>
                      <a:pt x="135" y="305"/>
                    </a:lnTo>
                    <a:lnTo>
                      <a:pt x="135" y="305"/>
                    </a:lnTo>
                    <a:lnTo>
                      <a:pt x="135" y="305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1"/>
                    </a:lnTo>
                    <a:lnTo>
                      <a:pt x="135" y="291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28" y="284"/>
                    </a:lnTo>
                    <a:lnTo>
                      <a:pt x="128" y="284"/>
                    </a:lnTo>
                    <a:lnTo>
                      <a:pt x="128" y="284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8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21" y="276"/>
                    </a:lnTo>
                    <a:lnTo>
                      <a:pt x="114" y="276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07" y="262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100" y="255"/>
                    </a:lnTo>
                    <a:lnTo>
                      <a:pt x="93" y="255"/>
                    </a:lnTo>
                    <a:lnTo>
                      <a:pt x="93" y="255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9"/>
                    </a:lnTo>
                    <a:lnTo>
                      <a:pt x="93" y="269"/>
                    </a:lnTo>
                    <a:lnTo>
                      <a:pt x="93" y="269"/>
                    </a:lnTo>
                    <a:lnTo>
                      <a:pt x="93" y="269"/>
                    </a:lnTo>
                    <a:lnTo>
                      <a:pt x="93" y="269"/>
                    </a:lnTo>
                    <a:lnTo>
                      <a:pt x="86" y="269"/>
                    </a:lnTo>
                    <a:lnTo>
                      <a:pt x="86" y="269"/>
                    </a:lnTo>
                    <a:lnTo>
                      <a:pt x="86" y="269"/>
                    </a:lnTo>
                    <a:lnTo>
                      <a:pt x="86" y="269"/>
                    </a:lnTo>
                    <a:lnTo>
                      <a:pt x="79" y="269"/>
                    </a:lnTo>
                    <a:lnTo>
                      <a:pt x="79" y="269"/>
                    </a:lnTo>
                    <a:lnTo>
                      <a:pt x="79" y="269"/>
                    </a:lnTo>
                    <a:lnTo>
                      <a:pt x="71" y="262"/>
                    </a:lnTo>
                    <a:lnTo>
                      <a:pt x="71" y="262"/>
                    </a:lnTo>
                    <a:lnTo>
                      <a:pt x="71" y="255"/>
                    </a:lnTo>
                    <a:lnTo>
                      <a:pt x="64" y="234"/>
                    </a:lnTo>
                    <a:lnTo>
                      <a:pt x="50" y="205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43" y="198"/>
                    </a:lnTo>
                    <a:lnTo>
                      <a:pt x="50" y="198"/>
                    </a:lnTo>
                    <a:lnTo>
                      <a:pt x="50" y="198"/>
                    </a:lnTo>
                    <a:lnTo>
                      <a:pt x="50" y="198"/>
                    </a:lnTo>
                    <a:lnTo>
                      <a:pt x="50" y="198"/>
                    </a:lnTo>
                    <a:lnTo>
                      <a:pt x="50" y="198"/>
                    </a:lnTo>
                    <a:lnTo>
                      <a:pt x="50" y="198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36" y="177"/>
                    </a:lnTo>
                    <a:lnTo>
                      <a:pt x="36" y="177"/>
                    </a:lnTo>
                    <a:lnTo>
                      <a:pt x="29" y="170"/>
                    </a:lnTo>
                    <a:lnTo>
                      <a:pt x="22" y="170"/>
                    </a:lnTo>
                    <a:lnTo>
                      <a:pt x="15" y="170"/>
                    </a:lnTo>
                    <a:lnTo>
                      <a:pt x="15" y="163"/>
                    </a:lnTo>
                    <a:lnTo>
                      <a:pt x="15" y="170"/>
                    </a:lnTo>
                    <a:lnTo>
                      <a:pt x="8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8" y="156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15" y="134"/>
                    </a:lnTo>
                    <a:lnTo>
                      <a:pt x="15" y="134"/>
                    </a:lnTo>
                    <a:lnTo>
                      <a:pt x="22" y="134"/>
                    </a:lnTo>
                    <a:lnTo>
                      <a:pt x="22" y="134"/>
                    </a:lnTo>
                    <a:lnTo>
                      <a:pt x="29" y="127"/>
                    </a:lnTo>
                    <a:lnTo>
                      <a:pt x="36" y="120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43" y="113"/>
                    </a:lnTo>
                    <a:lnTo>
                      <a:pt x="36" y="106"/>
                    </a:lnTo>
                    <a:lnTo>
                      <a:pt x="36" y="106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36" y="99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92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85"/>
                    </a:lnTo>
                    <a:lnTo>
                      <a:pt x="43" y="78"/>
                    </a:lnTo>
                    <a:lnTo>
                      <a:pt x="43" y="78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63"/>
                    </a:lnTo>
                    <a:lnTo>
                      <a:pt x="43" y="63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63"/>
                    </a:lnTo>
                    <a:lnTo>
                      <a:pt x="36" y="56"/>
                    </a:lnTo>
                    <a:lnTo>
                      <a:pt x="36" y="56"/>
                    </a:lnTo>
                    <a:lnTo>
                      <a:pt x="29" y="56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9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29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36" y="42"/>
                    </a:lnTo>
                    <a:lnTo>
                      <a:pt x="43" y="42"/>
                    </a:lnTo>
                    <a:lnTo>
                      <a:pt x="43" y="42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50" y="49"/>
                    </a:lnTo>
                    <a:lnTo>
                      <a:pt x="50" y="49"/>
                    </a:lnTo>
                    <a:lnTo>
                      <a:pt x="57" y="42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64" y="35"/>
                    </a:lnTo>
                    <a:lnTo>
                      <a:pt x="71" y="28"/>
                    </a:lnTo>
                    <a:lnTo>
                      <a:pt x="79" y="28"/>
                    </a:lnTo>
                    <a:lnTo>
                      <a:pt x="79" y="28"/>
                    </a:lnTo>
                    <a:lnTo>
                      <a:pt x="86" y="28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21"/>
                    </a:lnTo>
                    <a:lnTo>
                      <a:pt x="86" y="14"/>
                    </a:lnTo>
                    <a:lnTo>
                      <a:pt x="86" y="14"/>
                    </a:lnTo>
                    <a:lnTo>
                      <a:pt x="93" y="14"/>
                    </a:lnTo>
                    <a:lnTo>
                      <a:pt x="100" y="7"/>
                    </a:lnTo>
                    <a:lnTo>
                      <a:pt x="100" y="7"/>
                    </a:lnTo>
                    <a:lnTo>
                      <a:pt x="114" y="7"/>
                    </a:lnTo>
                    <a:lnTo>
                      <a:pt x="121" y="0"/>
                    </a:lnTo>
                    <a:lnTo>
                      <a:pt x="121" y="0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42" y="7"/>
                    </a:lnTo>
                    <a:lnTo>
                      <a:pt x="150" y="7"/>
                    </a:lnTo>
                    <a:lnTo>
                      <a:pt x="150" y="7"/>
                    </a:lnTo>
                    <a:lnTo>
                      <a:pt x="157" y="14"/>
                    </a:lnTo>
                    <a:lnTo>
                      <a:pt x="157" y="21"/>
                    </a:lnTo>
                    <a:lnTo>
                      <a:pt x="164" y="21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1" y="28"/>
                    </a:lnTo>
                    <a:lnTo>
                      <a:pt x="178" y="35"/>
                    </a:lnTo>
                    <a:lnTo>
                      <a:pt x="192" y="42"/>
                    </a:lnTo>
                    <a:lnTo>
                      <a:pt x="199" y="42"/>
                    </a:lnTo>
                    <a:lnTo>
                      <a:pt x="206" y="49"/>
                    </a:lnTo>
                    <a:lnTo>
                      <a:pt x="221" y="49"/>
                    </a:lnTo>
                    <a:lnTo>
                      <a:pt x="228" y="49"/>
                    </a:lnTo>
                    <a:lnTo>
                      <a:pt x="228" y="49"/>
                    </a:lnTo>
                    <a:lnTo>
                      <a:pt x="228" y="49"/>
                    </a:lnTo>
                    <a:lnTo>
                      <a:pt x="228" y="49"/>
                    </a:lnTo>
                    <a:lnTo>
                      <a:pt x="228" y="49"/>
                    </a:lnTo>
                    <a:lnTo>
                      <a:pt x="235" y="49"/>
                    </a:lnTo>
                    <a:lnTo>
                      <a:pt x="242" y="49"/>
                    </a:lnTo>
                    <a:lnTo>
                      <a:pt x="242" y="49"/>
                    </a:lnTo>
                    <a:lnTo>
                      <a:pt x="249" y="42"/>
                    </a:lnTo>
                    <a:lnTo>
                      <a:pt x="249" y="42"/>
                    </a:lnTo>
                    <a:lnTo>
                      <a:pt x="249" y="42"/>
                    </a:lnTo>
                    <a:lnTo>
                      <a:pt x="249" y="42"/>
                    </a:lnTo>
                    <a:lnTo>
                      <a:pt x="256" y="42"/>
                    </a:lnTo>
                    <a:lnTo>
                      <a:pt x="256" y="35"/>
                    </a:lnTo>
                    <a:lnTo>
                      <a:pt x="256" y="35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63" y="35"/>
                    </a:lnTo>
                    <a:lnTo>
                      <a:pt x="270" y="35"/>
                    </a:lnTo>
                    <a:lnTo>
                      <a:pt x="270" y="35"/>
                    </a:lnTo>
                    <a:lnTo>
                      <a:pt x="270" y="35"/>
                    </a:lnTo>
                    <a:lnTo>
                      <a:pt x="270" y="35"/>
                    </a:lnTo>
                    <a:lnTo>
                      <a:pt x="270" y="35"/>
                    </a:lnTo>
                    <a:lnTo>
                      <a:pt x="277" y="42"/>
                    </a:lnTo>
                    <a:lnTo>
                      <a:pt x="284" y="49"/>
                    </a:lnTo>
                    <a:lnTo>
                      <a:pt x="284" y="49"/>
                    </a:lnTo>
                    <a:lnTo>
                      <a:pt x="292" y="63"/>
                    </a:lnTo>
                    <a:lnTo>
                      <a:pt x="292" y="63"/>
                    </a:lnTo>
                    <a:lnTo>
                      <a:pt x="299" y="63"/>
                    </a:lnTo>
                    <a:lnTo>
                      <a:pt x="299" y="63"/>
                    </a:lnTo>
                    <a:lnTo>
                      <a:pt x="299" y="71"/>
                    </a:lnTo>
                    <a:lnTo>
                      <a:pt x="299" y="78"/>
                    </a:lnTo>
                    <a:lnTo>
                      <a:pt x="299" y="78"/>
                    </a:lnTo>
                    <a:lnTo>
                      <a:pt x="306" y="78"/>
                    </a:lnTo>
                    <a:lnTo>
                      <a:pt x="306" y="85"/>
                    </a:lnTo>
                    <a:lnTo>
                      <a:pt x="306" y="85"/>
                    </a:lnTo>
                    <a:lnTo>
                      <a:pt x="306" y="85"/>
                    </a:lnTo>
                    <a:lnTo>
                      <a:pt x="306" y="85"/>
                    </a:lnTo>
                    <a:lnTo>
                      <a:pt x="313" y="85"/>
                    </a:lnTo>
                    <a:lnTo>
                      <a:pt x="313" y="85"/>
                    </a:lnTo>
                    <a:lnTo>
                      <a:pt x="313" y="85"/>
                    </a:lnTo>
                    <a:lnTo>
                      <a:pt x="313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85"/>
                    </a:lnTo>
                    <a:lnTo>
                      <a:pt x="320" y="78"/>
                    </a:lnTo>
                    <a:lnTo>
                      <a:pt x="320" y="78"/>
                    </a:lnTo>
                    <a:lnTo>
                      <a:pt x="320" y="78"/>
                    </a:lnTo>
                    <a:lnTo>
                      <a:pt x="327" y="78"/>
                    </a:lnTo>
                    <a:lnTo>
                      <a:pt x="327" y="78"/>
                    </a:lnTo>
                    <a:lnTo>
                      <a:pt x="327" y="78"/>
                    </a:lnTo>
                    <a:lnTo>
                      <a:pt x="334" y="78"/>
                    </a:lnTo>
                    <a:lnTo>
                      <a:pt x="334" y="78"/>
                    </a:lnTo>
                    <a:lnTo>
                      <a:pt x="334" y="78"/>
                    </a:lnTo>
                    <a:lnTo>
                      <a:pt x="341" y="78"/>
                    </a:lnTo>
                    <a:lnTo>
                      <a:pt x="341" y="71"/>
                    </a:lnTo>
                    <a:lnTo>
                      <a:pt x="341" y="71"/>
                    </a:lnTo>
                    <a:lnTo>
                      <a:pt x="341" y="71"/>
                    </a:lnTo>
                    <a:lnTo>
                      <a:pt x="348" y="71"/>
                    </a:lnTo>
                    <a:lnTo>
                      <a:pt x="348" y="71"/>
                    </a:lnTo>
                    <a:lnTo>
                      <a:pt x="348" y="63"/>
                    </a:lnTo>
                    <a:lnTo>
                      <a:pt x="348" y="63"/>
                    </a:lnTo>
                    <a:lnTo>
                      <a:pt x="348" y="63"/>
                    </a:lnTo>
                    <a:lnTo>
                      <a:pt x="348" y="63"/>
                    </a:lnTo>
                    <a:lnTo>
                      <a:pt x="348" y="63"/>
                    </a:lnTo>
                    <a:lnTo>
                      <a:pt x="348" y="63"/>
                    </a:lnTo>
                    <a:lnTo>
                      <a:pt x="355" y="63"/>
                    </a:lnTo>
                    <a:lnTo>
                      <a:pt x="355" y="63"/>
                    </a:lnTo>
                    <a:lnTo>
                      <a:pt x="355" y="71"/>
                    </a:lnTo>
                    <a:lnTo>
                      <a:pt x="355" y="71"/>
                    </a:lnTo>
                    <a:lnTo>
                      <a:pt x="355" y="71"/>
                    </a:lnTo>
                    <a:lnTo>
                      <a:pt x="355" y="78"/>
                    </a:lnTo>
                    <a:lnTo>
                      <a:pt x="355" y="78"/>
                    </a:lnTo>
                    <a:lnTo>
                      <a:pt x="355" y="78"/>
                    </a:lnTo>
                    <a:lnTo>
                      <a:pt x="355" y="85"/>
                    </a:lnTo>
                    <a:lnTo>
                      <a:pt x="355" y="85"/>
                    </a:lnTo>
                    <a:lnTo>
                      <a:pt x="348" y="85"/>
                    </a:lnTo>
                    <a:lnTo>
                      <a:pt x="348" y="85"/>
                    </a:lnTo>
                    <a:lnTo>
                      <a:pt x="348" y="85"/>
                    </a:lnTo>
                    <a:lnTo>
                      <a:pt x="348" y="92"/>
                    </a:lnTo>
                    <a:lnTo>
                      <a:pt x="341" y="92"/>
                    </a:lnTo>
                    <a:lnTo>
                      <a:pt x="341" y="92"/>
                    </a:lnTo>
                    <a:lnTo>
                      <a:pt x="341" y="99"/>
                    </a:lnTo>
                    <a:lnTo>
                      <a:pt x="341" y="99"/>
                    </a:lnTo>
                    <a:lnTo>
                      <a:pt x="341" y="99"/>
                    </a:lnTo>
                    <a:lnTo>
                      <a:pt x="341" y="99"/>
                    </a:lnTo>
                    <a:lnTo>
                      <a:pt x="341" y="106"/>
                    </a:lnTo>
                    <a:lnTo>
                      <a:pt x="341" y="106"/>
                    </a:lnTo>
                    <a:lnTo>
                      <a:pt x="341" y="106"/>
                    </a:lnTo>
                    <a:lnTo>
                      <a:pt x="348" y="106"/>
                    </a:lnTo>
                    <a:lnTo>
                      <a:pt x="348" y="106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2796" y="797"/>
                <a:ext cx="405" cy="462"/>
              </a:xfrm>
              <a:custGeom>
                <a:avLst/>
                <a:gdLst>
                  <a:gd name="T0" fmla="*/ 355 w 405"/>
                  <a:gd name="T1" fmla="*/ 440 h 462"/>
                  <a:gd name="T2" fmla="*/ 327 w 405"/>
                  <a:gd name="T3" fmla="*/ 462 h 462"/>
                  <a:gd name="T4" fmla="*/ 327 w 405"/>
                  <a:gd name="T5" fmla="*/ 433 h 462"/>
                  <a:gd name="T6" fmla="*/ 327 w 405"/>
                  <a:gd name="T7" fmla="*/ 391 h 462"/>
                  <a:gd name="T8" fmla="*/ 292 w 405"/>
                  <a:gd name="T9" fmla="*/ 398 h 462"/>
                  <a:gd name="T10" fmla="*/ 277 w 405"/>
                  <a:gd name="T11" fmla="*/ 412 h 462"/>
                  <a:gd name="T12" fmla="*/ 263 w 405"/>
                  <a:gd name="T13" fmla="*/ 398 h 462"/>
                  <a:gd name="T14" fmla="*/ 249 w 405"/>
                  <a:gd name="T15" fmla="*/ 391 h 462"/>
                  <a:gd name="T16" fmla="*/ 242 w 405"/>
                  <a:gd name="T17" fmla="*/ 398 h 462"/>
                  <a:gd name="T18" fmla="*/ 228 w 405"/>
                  <a:gd name="T19" fmla="*/ 405 h 462"/>
                  <a:gd name="T20" fmla="*/ 228 w 405"/>
                  <a:gd name="T21" fmla="*/ 433 h 462"/>
                  <a:gd name="T22" fmla="*/ 192 w 405"/>
                  <a:gd name="T23" fmla="*/ 419 h 462"/>
                  <a:gd name="T24" fmla="*/ 206 w 405"/>
                  <a:gd name="T25" fmla="*/ 398 h 462"/>
                  <a:gd name="T26" fmla="*/ 206 w 405"/>
                  <a:gd name="T27" fmla="*/ 391 h 462"/>
                  <a:gd name="T28" fmla="*/ 178 w 405"/>
                  <a:gd name="T29" fmla="*/ 355 h 462"/>
                  <a:gd name="T30" fmla="*/ 150 w 405"/>
                  <a:gd name="T31" fmla="*/ 320 h 462"/>
                  <a:gd name="T32" fmla="*/ 135 w 405"/>
                  <a:gd name="T33" fmla="*/ 270 h 462"/>
                  <a:gd name="T34" fmla="*/ 121 w 405"/>
                  <a:gd name="T35" fmla="*/ 241 h 462"/>
                  <a:gd name="T36" fmla="*/ 114 w 405"/>
                  <a:gd name="T37" fmla="*/ 227 h 462"/>
                  <a:gd name="T38" fmla="*/ 86 w 405"/>
                  <a:gd name="T39" fmla="*/ 234 h 462"/>
                  <a:gd name="T40" fmla="*/ 57 w 405"/>
                  <a:gd name="T41" fmla="*/ 220 h 462"/>
                  <a:gd name="T42" fmla="*/ 29 w 405"/>
                  <a:gd name="T43" fmla="*/ 220 h 462"/>
                  <a:gd name="T44" fmla="*/ 8 w 405"/>
                  <a:gd name="T45" fmla="*/ 206 h 462"/>
                  <a:gd name="T46" fmla="*/ 15 w 405"/>
                  <a:gd name="T47" fmla="*/ 163 h 462"/>
                  <a:gd name="T48" fmla="*/ 0 w 405"/>
                  <a:gd name="T49" fmla="*/ 163 h 462"/>
                  <a:gd name="T50" fmla="*/ 15 w 405"/>
                  <a:gd name="T51" fmla="*/ 135 h 462"/>
                  <a:gd name="T52" fmla="*/ 50 w 405"/>
                  <a:gd name="T53" fmla="*/ 135 h 462"/>
                  <a:gd name="T54" fmla="*/ 79 w 405"/>
                  <a:gd name="T55" fmla="*/ 142 h 462"/>
                  <a:gd name="T56" fmla="*/ 79 w 405"/>
                  <a:gd name="T57" fmla="*/ 149 h 462"/>
                  <a:gd name="T58" fmla="*/ 93 w 405"/>
                  <a:gd name="T59" fmla="*/ 156 h 462"/>
                  <a:gd name="T60" fmla="*/ 93 w 405"/>
                  <a:gd name="T61" fmla="*/ 163 h 462"/>
                  <a:gd name="T62" fmla="*/ 93 w 405"/>
                  <a:gd name="T63" fmla="*/ 185 h 462"/>
                  <a:gd name="T64" fmla="*/ 114 w 405"/>
                  <a:gd name="T65" fmla="*/ 178 h 462"/>
                  <a:gd name="T66" fmla="*/ 150 w 405"/>
                  <a:gd name="T67" fmla="*/ 163 h 462"/>
                  <a:gd name="T68" fmla="*/ 185 w 405"/>
                  <a:gd name="T69" fmla="*/ 163 h 462"/>
                  <a:gd name="T70" fmla="*/ 228 w 405"/>
                  <a:gd name="T71" fmla="*/ 142 h 462"/>
                  <a:gd name="T72" fmla="*/ 228 w 405"/>
                  <a:gd name="T73" fmla="*/ 121 h 462"/>
                  <a:gd name="T74" fmla="*/ 242 w 405"/>
                  <a:gd name="T75" fmla="*/ 114 h 462"/>
                  <a:gd name="T76" fmla="*/ 249 w 405"/>
                  <a:gd name="T77" fmla="*/ 107 h 462"/>
                  <a:gd name="T78" fmla="*/ 284 w 405"/>
                  <a:gd name="T79" fmla="*/ 100 h 462"/>
                  <a:gd name="T80" fmla="*/ 270 w 405"/>
                  <a:gd name="T81" fmla="*/ 100 h 462"/>
                  <a:gd name="T82" fmla="*/ 292 w 405"/>
                  <a:gd name="T83" fmla="*/ 78 h 462"/>
                  <a:gd name="T84" fmla="*/ 313 w 405"/>
                  <a:gd name="T85" fmla="*/ 71 h 462"/>
                  <a:gd name="T86" fmla="*/ 313 w 405"/>
                  <a:gd name="T87" fmla="*/ 36 h 462"/>
                  <a:gd name="T88" fmla="*/ 306 w 405"/>
                  <a:gd name="T89" fmla="*/ 14 h 462"/>
                  <a:gd name="T90" fmla="*/ 306 w 405"/>
                  <a:gd name="T91" fmla="*/ 0 h 462"/>
                  <a:gd name="T92" fmla="*/ 327 w 405"/>
                  <a:gd name="T93" fmla="*/ 21 h 462"/>
                  <a:gd name="T94" fmla="*/ 355 w 405"/>
                  <a:gd name="T95" fmla="*/ 64 h 462"/>
                  <a:gd name="T96" fmla="*/ 391 w 405"/>
                  <a:gd name="T97" fmla="*/ 71 h 462"/>
                  <a:gd name="T98" fmla="*/ 370 w 405"/>
                  <a:gd name="T99" fmla="*/ 121 h 462"/>
                  <a:gd name="T100" fmla="*/ 348 w 405"/>
                  <a:gd name="T101" fmla="*/ 163 h 462"/>
                  <a:gd name="T102" fmla="*/ 334 w 405"/>
                  <a:gd name="T103" fmla="*/ 192 h 462"/>
                  <a:gd name="T104" fmla="*/ 348 w 405"/>
                  <a:gd name="T105" fmla="*/ 213 h 462"/>
                  <a:gd name="T106" fmla="*/ 355 w 405"/>
                  <a:gd name="T107" fmla="*/ 270 h 462"/>
                  <a:gd name="T108" fmla="*/ 327 w 405"/>
                  <a:gd name="T109" fmla="*/ 291 h 462"/>
                  <a:gd name="T110" fmla="*/ 313 w 405"/>
                  <a:gd name="T111" fmla="*/ 327 h 462"/>
                  <a:gd name="T112" fmla="*/ 341 w 405"/>
                  <a:gd name="T113" fmla="*/ 341 h 462"/>
                  <a:gd name="T114" fmla="*/ 370 w 405"/>
                  <a:gd name="T115" fmla="*/ 341 h 462"/>
                  <a:gd name="T116" fmla="*/ 391 w 405"/>
                  <a:gd name="T117" fmla="*/ 348 h 462"/>
                  <a:gd name="T118" fmla="*/ 398 w 405"/>
                  <a:gd name="T119" fmla="*/ 383 h 462"/>
                  <a:gd name="T120" fmla="*/ 405 w 405"/>
                  <a:gd name="T121" fmla="*/ 419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5" h="462">
                    <a:moveTo>
                      <a:pt x="377" y="433"/>
                    </a:moveTo>
                    <a:lnTo>
                      <a:pt x="377" y="433"/>
                    </a:lnTo>
                    <a:lnTo>
                      <a:pt x="377" y="440"/>
                    </a:lnTo>
                    <a:lnTo>
                      <a:pt x="370" y="440"/>
                    </a:lnTo>
                    <a:lnTo>
                      <a:pt x="370" y="440"/>
                    </a:lnTo>
                    <a:lnTo>
                      <a:pt x="370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63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55" y="440"/>
                    </a:lnTo>
                    <a:lnTo>
                      <a:pt x="348" y="440"/>
                    </a:lnTo>
                    <a:lnTo>
                      <a:pt x="348" y="440"/>
                    </a:lnTo>
                    <a:lnTo>
                      <a:pt x="341" y="440"/>
                    </a:lnTo>
                    <a:lnTo>
                      <a:pt x="341" y="440"/>
                    </a:lnTo>
                    <a:lnTo>
                      <a:pt x="341" y="440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1" y="447"/>
                    </a:lnTo>
                    <a:lnTo>
                      <a:pt x="341" y="447"/>
                    </a:lnTo>
                    <a:lnTo>
                      <a:pt x="341" y="447"/>
                    </a:lnTo>
                    <a:lnTo>
                      <a:pt x="348" y="447"/>
                    </a:lnTo>
                    <a:lnTo>
                      <a:pt x="341" y="447"/>
                    </a:lnTo>
                    <a:lnTo>
                      <a:pt x="334" y="447"/>
                    </a:lnTo>
                    <a:lnTo>
                      <a:pt x="334" y="454"/>
                    </a:lnTo>
                    <a:lnTo>
                      <a:pt x="334" y="454"/>
                    </a:lnTo>
                    <a:lnTo>
                      <a:pt x="334" y="454"/>
                    </a:lnTo>
                    <a:lnTo>
                      <a:pt x="334" y="462"/>
                    </a:lnTo>
                    <a:lnTo>
                      <a:pt x="327" y="462"/>
                    </a:lnTo>
                    <a:lnTo>
                      <a:pt x="320" y="462"/>
                    </a:lnTo>
                    <a:lnTo>
                      <a:pt x="320" y="462"/>
                    </a:lnTo>
                    <a:lnTo>
                      <a:pt x="320" y="462"/>
                    </a:lnTo>
                    <a:lnTo>
                      <a:pt x="320" y="462"/>
                    </a:lnTo>
                    <a:lnTo>
                      <a:pt x="320" y="454"/>
                    </a:lnTo>
                    <a:lnTo>
                      <a:pt x="320" y="454"/>
                    </a:lnTo>
                    <a:lnTo>
                      <a:pt x="320" y="454"/>
                    </a:lnTo>
                    <a:lnTo>
                      <a:pt x="327" y="454"/>
                    </a:lnTo>
                    <a:lnTo>
                      <a:pt x="327" y="454"/>
                    </a:lnTo>
                    <a:lnTo>
                      <a:pt x="327" y="454"/>
                    </a:lnTo>
                    <a:lnTo>
                      <a:pt x="320" y="454"/>
                    </a:lnTo>
                    <a:lnTo>
                      <a:pt x="320" y="454"/>
                    </a:lnTo>
                    <a:lnTo>
                      <a:pt x="320" y="454"/>
                    </a:lnTo>
                    <a:lnTo>
                      <a:pt x="320" y="454"/>
                    </a:lnTo>
                    <a:lnTo>
                      <a:pt x="320" y="447"/>
                    </a:lnTo>
                    <a:lnTo>
                      <a:pt x="320" y="440"/>
                    </a:lnTo>
                    <a:lnTo>
                      <a:pt x="327" y="440"/>
                    </a:lnTo>
                    <a:lnTo>
                      <a:pt x="327" y="433"/>
                    </a:lnTo>
                    <a:lnTo>
                      <a:pt x="327" y="433"/>
                    </a:lnTo>
                    <a:lnTo>
                      <a:pt x="327" y="433"/>
                    </a:lnTo>
                    <a:lnTo>
                      <a:pt x="327" y="433"/>
                    </a:lnTo>
                    <a:lnTo>
                      <a:pt x="327" y="426"/>
                    </a:lnTo>
                    <a:lnTo>
                      <a:pt x="327" y="426"/>
                    </a:lnTo>
                    <a:lnTo>
                      <a:pt x="327" y="426"/>
                    </a:lnTo>
                    <a:lnTo>
                      <a:pt x="327" y="426"/>
                    </a:lnTo>
                    <a:lnTo>
                      <a:pt x="327" y="419"/>
                    </a:lnTo>
                    <a:lnTo>
                      <a:pt x="327" y="419"/>
                    </a:lnTo>
                    <a:lnTo>
                      <a:pt x="327" y="419"/>
                    </a:lnTo>
                    <a:lnTo>
                      <a:pt x="327" y="419"/>
                    </a:lnTo>
                    <a:lnTo>
                      <a:pt x="327" y="419"/>
                    </a:lnTo>
                    <a:lnTo>
                      <a:pt x="327" y="412"/>
                    </a:lnTo>
                    <a:lnTo>
                      <a:pt x="327" y="412"/>
                    </a:lnTo>
                    <a:lnTo>
                      <a:pt x="327" y="412"/>
                    </a:lnTo>
                    <a:lnTo>
                      <a:pt x="320" y="405"/>
                    </a:lnTo>
                    <a:lnTo>
                      <a:pt x="320" y="405"/>
                    </a:lnTo>
                    <a:lnTo>
                      <a:pt x="327" y="405"/>
                    </a:lnTo>
                    <a:lnTo>
                      <a:pt x="327" y="398"/>
                    </a:lnTo>
                    <a:lnTo>
                      <a:pt x="327" y="391"/>
                    </a:lnTo>
                    <a:lnTo>
                      <a:pt x="327" y="391"/>
                    </a:lnTo>
                    <a:lnTo>
                      <a:pt x="327" y="391"/>
                    </a:lnTo>
                    <a:lnTo>
                      <a:pt x="327" y="391"/>
                    </a:lnTo>
                    <a:lnTo>
                      <a:pt x="320" y="383"/>
                    </a:lnTo>
                    <a:lnTo>
                      <a:pt x="320" y="383"/>
                    </a:lnTo>
                    <a:lnTo>
                      <a:pt x="313" y="383"/>
                    </a:lnTo>
                    <a:lnTo>
                      <a:pt x="313" y="383"/>
                    </a:lnTo>
                    <a:lnTo>
                      <a:pt x="313" y="383"/>
                    </a:lnTo>
                    <a:lnTo>
                      <a:pt x="313" y="376"/>
                    </a:lnTo>
                    <a:lnTo>
                      <a:pt x="313" y="376"/>
                    </a:lnTo>
                    <a:lnTo>
                      <a:pt x="313" y="376"/>
                    </a:lnTo>
                    <a:lnTo>
                      <a:pt x="313" y="383"/>
                    </a:lnTo>
                    <a:lnTo>
                      <a:pt x="306" y="383"/>
                    </a:lnTo>
                    <a:lnTo>
                      <a:pt x="306" y="383"/>
                    </a:lnTo>
                    <a:lnTo>
                      <a:pt x="306" y="383"/>
                    </a:lnTo>
                    <a:lnTo>
                      <a:pt x="306" y="383"/>
                    </a:lnTo>
                    <a:lnTo>
                      <a:pt x="299" y="391"/>
                    </a:lnTo>
                    <a:lnTo>
                      <a:pt x="299" y="391"/>
                    </a:lnTo>
                    <a:lnTo>
                      <a:pt x="299" y="391"/>
                    </a:lnTo>
                    <a:lnTo>
                      <a:pt x="299" y="398"/>
                    </a:lnTo>
                    <a:lnTo>
                      <a:pt x="292" y="398"/>
                    </a:lnTo>
                    <a:lnTo>
                      <a:pt x="292" y="398"/>
                    </a:lnTo>
                    <a:lnTo>
                      <a:pt x="292" y="398"/>
                    </a:lnTo>
                    <a:lnTo>
                      <a:pt x="292" y="398"/>
                    </a:lnTo>
                    <a:lnTo>
                      <a:pt x="292" y="398"/>
                    </a:lnTo>
                    <a:lnTo>
                      <a:pt x="284" y="398"/>
                    </a:lnTo>
                    <a:lnTo>
                      <a:pt x="284" y="398"/>
                    </a:lnTo>
                    <a:lnTo>
                      <a:pt x="284" y="405"/>
                    </a:lnTo>
                    <a:lnTo>
                      <a:pt x="284" y="405"/>
                    </a:lnTo>
                    <a:lnTo>
                      <a:pt x="284" y="405"/>
                    </a:lnTo>
                    <a:lnTo>
                      <a:pt x="284" y="405"/>
                    </a:lnTo>
                    <a:lnTo>
                      <a:pt x="284" y="405"/>
                    </a:lnTo>
                    <a:lnTo>
                      <a:pt x="292" y="412"/>
                    </a:lnTo>
                    <a:lnTo>
                      <a:pt x="292" y="412"/>
                    </a:lnTo>
                    <a:lnTo>
                      <a:pt x="292" y="412"/>
                    </a:lnTo>
                    <a:lnTo>
                      <a:pt x="284" y="412"/>
                    </a:lnTo>
                    <a:lnTo>
                      <a:pt x="284" y="412"/>
                    </a:lnTo>
                    <a:lnTo>
                      <a:pt x="284" y="412"/>
                    </a:lnTo>
                    <a:lnTo>
                      <a:pt x="284" y="412"/>
                    </a:lnTo>
                    <a:lnTo>
                      <a:pt x="277" y="412"/>
                    </a:lnTo>
                    <a:lnTo>
                      <a:pt x="277" y="412"/>
                    </a:lnTo>
                    <a:lnTo>
                      <a:pt x="277" y="412"/>
                    </a:lnTo>
                    <a:lnTo>
                      <a:pt x="277" y="419"/>
                    </a:lnTo>
                    <a:lnTo>
                      <a:pt x="277" y="419"/>
                    </a:lnTo>
                    <a:lnTo>
                      <a:pt x="277" y="419"/>
                    </a:lnTo>
                    <a:lnTo>
                      <a:pt x="270" y="419"/>
                    </a:lnTo>
                    <a:lnTo>
                      <a:pt x="270" y="419"/>
                    </a:lnTo>
                    <a:lnTo>
                      <a:pt x="270" y="412"/>
                    </a:lnTo>
                    <a:lnTo>
                      <a:pt x="270" y="412"/>
                    </a:lnTo>
                    <a:lnTo>
                      <a:pt x="270" y="405"/>
                    </a:lnTo>
                    <a:lnTo>
                      <a:pt x="270" y="405"/>
                    </a:lnTo>
                    <a:lnTo>
                      <a:pt x="270" y="405"/>
                    </a:lnTo>
                    <a:lnTo>
                      <a:pt x="270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56" y="398"/>
                    </a:lnTo>
                    <a:lnTo>
                      <a:pt x="256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8"/>
                    </a:lnTo>
                    <a:lnTo>
                      <a:pt x="263" y="391"/>
                    </a:lnTo>
                    <a:lnTo>
                      <a:pt x="263" y="391"/>
                    </a:lnTo>
                    <a:lnTo>
                      <a:pt x="256" y="391"/>
                    </a:lnTo>
                    <a:lnTo>
                      <a:pt x="256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83"/>
                    </a:lnTo>
                    <a:lnTo>
                      <a:pt x="242" y="383"/>
                    </a:lnTo>
                    <a:lnTo>
                      <a:pt x="242" y="383"/>
                    </a:lnTo>
                    <a:lnTo>
                      <a:pt x="242" y="383"/>
                    </a:lnTo>
                    <a:lnTo>
                      <a:pt x="242" y="383"/>
                    </a:lnTo>
                    <a:lnTo>
                      <a:pt x="242" y="383"/>
                    </a:lnTo>
                    <a:lnTo>
                      <a:pt x="242" y="391"/>
                    </a:lnTo>
                    <a:lnTo>
                      <a:pt x="242" y="391"/>
                    </a:lnTo>
                    <a:lnTo>
                      <a:pt x="242" y="391"/>
                    </a:lnTo>
                    <a:lnTo>
                      <a:pt x="242" y="391"/>
                    </a:lnTo>
                    <a:lnTo>
                      <a:pt x="249" y="391"/>
                    </a:lnTo>
                    <a:lnTo>
                      <a:pt x="249" y="391"/>
                    </a:lnTo>
                    <a:lnTo>
                      <a:pt x="249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2" y="398"/>
                    </a:lnTo>
                    <a:lnTo>
                      <a:pt x="249" y="398"/>
                    </a:lnTo>
                    <a:lnTo>
                      <a:pt x="249" y="398"/>
                    </a:lnTo>
                    <a:lnTo>
                      <a:pt x="249" y="405"/>
                    </a:lnTo>
                    <a:lnTo>
                      <a:pt x="249" y="405"/>
                    </a:lnTo>
                    <a:lnTo>
                      <a:pt x="242" y="405"/>
                    </a:lnTo>
                    <a:lnTo>
                      <a:pt x="242" y="405"/>
                    </a:lnTo>
                    <a:lnTo>
                      <a:pt x="242" y="405"/>
                    </a:lnTo>
                    <a:lnTo>
                      <a:pt x="235" y="405"/>
                    </a:lnTo>
                    <a:lnTo>
                      <a:pt x="235" y="405"/>
                    </a:lnTo>
                    <a:lnTo>
                      <a:pt x="235" y="405"/>
                    </a:lnTo>
                    <a:lnTo>
                      <a:pt x="235" y="405"/>
                    </a:lnTo>
                    <a:lnTo>
                      <a:pt x="235" y="405"/>
                    </a:lnTo>
                    <a:lnTo>
                      <a:pt x="228" y="405"/>
                    </a:lnTo>
                    <a:lnTo>
                      <a:pt x="228" y="405"/>
                    </a:lnTo>
                    <a:lnTo>
                      <a:pt x="228" y="405"/>
                    </a:lnTo>
                    <a:lnTo>
                      <a:pt x="228" y="405"/>
                    </a:lnTo>
                    <a:lnTo>
                      <a:pt x="228" y="405"/>
                    </a:lnTo>
                    <a:lnTo>
                      <a:pt x="228" y="405"/>
                    </a:lnTo>
                    <a:lnTo>
                      <a:pt x="221" y="405"/>
                    </a:lnTo>
                    <a:lnTo>
                      <a:pt x="221" y="405"/>
                    </a:lnTo>
                    <a:lnTo>
                      <a:pt x="221" y="405"/>
                    </a:lnTo>
                    <a:lnTo>
                      <a:pt x="221" y="405"/>
                    </a:lnTo>
                    <a:lnTo>
                      <a:pt x="221" y="412"/>
                    </a:lnTo>
                    <a:lnTo>
                      <a:pt x="221" y="412"/>
                    </a:lnTo>
                    <a:lnTo>
                      <a:pt x="221" y="412"/>
                    </a:lnTo>
                    <a:lnTo>
                      <a:pt x="228" y="419"/>
                    </a:lnTo>
                    <a:lnTo>
                      <a:pt x="228" y="419"/>
                    </a:lnTo>
                    <a:lnTo>
                      <a:pt x="228" y="426"/>
                    </a:lnTo>
                    <a:lnTo>
                      <a:pt x="228" y="426"/>
                    </a:lnTo>
                    <a:lnTo>
                      <a:pt x="228" y="426"/>
                    </a:lnTo>
                    <a:lnTo>
                      <a:pt x="228" y="426"/>
                    </a:lnTo>
                    <a:lnTo>
                      <a:pt x="228" y="433"/>
                    </a:lnTo>
                    <a:lnTo>
                      <a:pt x="228" y="433"/>
                    </a:lnTo>
                    <a:lnTo>
                      <a:pt x="228" y="433"/>
                    </a:lnTo>
                    <a:lnTo>
                      <a:pt x="228" y="433"/>
                    </a:lnTo>
                    <a:lnTo>
                      <a:pt x="228" y="433"/>
                    </a:lnTo>
                    <a:lnTo>
                      <a:pt x="228" y="433"/>
                    </a:lnTo>
                    <a:lnTo>
                      <a:pt x="228" y="440"/>
                    </a:lnTo>
                    <a:lnTo>
                      <a:pt x="228" y="440"/>
                    </a:lnTo>
                    <a:lnTo>
                      <a:pt x="228" y="440"/>
                    </a:lnTo>
                    <a:lnTo>
                      <a:pt x="221" y="440"/>
                    </a:lnTo>
                    <a:lnTo>
                      <a:pt x="221" y="433"/>
                    </a:lnTo>
                    <a:lnTo>
                      <a:pt x="213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26"/>
                    </a:lnTo>
                    <a:lnTo>
                      <a:pt x="199" y="426"/>
                    </a:lnTo>
                    <a:lnTo>
                      <a:pt x="199" y="426"/>
                    </a:lnTo>
                    <a:lnTo>
                      <a:pt x="192" y="426"/>
                    </a:lnTo>
                    <a:lnTo>
                      <a:pt x="192" y="426"/>
                    </a:lnTo>
                    <a:lnTo>
                      <a:pt x="192" y="419"/>
                    </a:lnTo>
                    <a:lnTo>
                      <a:pt x="192" y="419"/>
                    </a:lnTo>
                    <a:lnTo>
                      <a:pt x="192" y="419"/>
                    </a:lnTo>
                    <a:lnTo>
                      <a:pt x="199" y="419"/>
                    </a:lnTo>
                    <a:lnTo>
                      <a:pt x="199" y="419"/>
                    </a:lnTo>
                    <a:lnTo>
                      <a:pt x="199" y="419"/>
                    </a:lnTo>
                    <a:lnTo>
                      <a:pt x="199" y="419"/>
                    </a:lnTo>
                    <a:lnTo>
                      <a:pt x="199" y="419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206" y="405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206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9" y="391"/>
                    </a:lnTo>
                    <a:lnTo>
                      <a:pt x="199" y="391"/>
                    </a:lnTo>
                    <a:lnTo>
                      <a:pt x="199" y="391"/>
                    </a:lnTo>
                    <a:lnTo>
                      <a:pt x="199" y="391"/>
                    </a:lnTo>
                    <a:lnTo>
                      <a:pt x="199" y="391"/>
                    </a:lnTo>
                    <a:lnTo>
                      <a:pt x="206" y="391"/>
                    </a:lnTo>
                    <a:lnTo>
                      <a:pt x="206" y="391"/>
                    </a:lnTo>
                    <a:lnTo>
                      <a:pt x="206" y="383"/>
                    </a:lnTo>
                    <a:lnTo>
                      <a:pt x="206" y="391"/>
                    </a:lnTo>
                    <a:lnTo>
                      <a:pt x="206" y="391"/>
                    </a:lnTo>
                    <a:lnTo>
                      <a:pt x="206" y="391"/>
                    </a:lnTo>
                    <a:lnTo>
                      <a:pt x="213" y="391"/>
                    </a:lnTo>
                    <a:lnTo>
                      <a:pt x="213" y="391"/>
                    </a:lnTo>
                    <a:lnTo>
                      <a:pt x="213" y="391"/>
                    </a:lnTo>
                    <a:lnTo>
                      <a:pt x="213" y="383"/>
                    </a:lnTo>
                    <a:lnTo>
                      <a:pt x="206" y="383"/>
                    </a:lnTo>
                    <a:lnTo>
                      <a:pt x="206" y="383"/>
                    </a:lnTo>
                    <a:lnTo>
                      <a:pt x="206" y="383"/>
                    </a:lnTo>
                    <a:lnTo>
                      <a:pt x="206" y="376"/>
                    </a:lnTo>
                    <a:lnTo>
                      <a:pt x="206" y="376"/>
                    </a:lnTo>
                    <a:lnTo>
                      <a:pt x="192" y="362"/>
                    </a:lnTo>
                    <a:lnTo>
                      <a:pt x="192" y="362"/>
                    </a:lnTo>
                    <a:lnTo>
                      <a:pt x="185" y="355"/>
                    </a:lnTo>
                    <a:lnTo>
                      <a:pt x="185" y="355"/>
                    </a:lnTo>
                    <a:lnTo>
                      <a:pt x="185" y="355"/>
                    </a:lnTo>
                    <a:lnTo>
                      <a:pt x="178" y="355"/>
                    </a:lnTo>
                    <a:lnTo>
                      <a:pt x="178" y="355"/>
                    </a:lnTo>
                    <a:lnTo>
                      <a:pt x="178" y="355"/>
                    </a:lnTo>
                    <a:lnTo>
                      <a:pt x="171" y="355"/>
                    </a:lnTo>
                    <a:lnTo>
                      <a:pt x="171" y="355"/>
                    </a:lnTo>
                    <a:lnTo>
                      <a:pt x="171" y="355"/>
                    </a:lnTo>
                    <a:lnTo>
                      <a:pt x="171" y="355"/>
                    </a:lnTo>
                    <a:lnTo>
                      <a:pt x="171" y="348"/>
                    </a:lnTo>
                    <a:lnTo>
                      <a:pt x="171" y="348"/>
                    </a:lnTo>
                    <a:lnTo>
                      <a:pt x="171" y="348"/>
                    </a:lnTo>
                    <a:lnTo>
                      <a:pt x="171" y="348"/>
                    </a:lnTo>
                    <a:lnTo>
                      <a:pt x="171" y="348"/>
                    </a:lnTo>
                    <a:lnTo>
                      <a:pt x="164" y="341"/>
                    </a:lnTo>
                    <a:lnTo>
                      <a:pt x="164" y="341"/>
                    </a:lnTo>
                    <a:lnTo>
                      <a:pt x="157" y="334"/>
                    </a:lnTo>
                    <a:lnTo>
                      <a:pt x="157" y="334"/>
                    </a:lnTo>
                    <a:lnTo>
                      <a:pt x="157" y="334"/>
                    </a:lnTo>
                    <a:lnTo>
                      <a:pt x="157" y="334"/>
                    </a:lnTo>
                    <a:lnTo>
                      <a:pt x="150" y="327"/>
                    </a:lnTo>
                    <a:lnTo>
                      <a:pt x="150" y="327"/>
                    </a:lnTo>
                    <a:lnTo>
                      <a:pt x="150" y="320"/>
                    </a:lnTo>
                    <a:lnTo>
                      <a:pt x="142" y="320"/>
                    </a:lnTo>
                    <a:lnTo>
                      <a:pt x="142" y="305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8"/>
                    </a:lnTo>
                    <a:lnTo>
                      <a:pt x="135" y="291"/>
                    </a:lnTo>
                    <a:lnTo>
                      <a:pt x="135" y="291"/>
                    </a:lnTo>
                    <a:lnTo>
                      <a:pt x="135" y="291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35" y="284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56"/>
                    </a:lnTo>
                    <a:lnTo>
                      <a:pt x="121" y="256"/>
                    </a:lnTo>
                    <a:lnTo>
                      <a:pt x="121" y="256"/>
                    </a:lnTo>
                    <a:lnTo>
                      <a:pt x="121" y="256"/>
                    </a:lnTo>
                    <a:lnTo>
                      <a:pt x="121" y="256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9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41"/>
                    </a:lnTo>
                    <a:lnTo>
                      <a:pt x="121" y="234"/>
                    </a:lnTo>
                    <a:lnTo>
                      <a:pt x="121" y="234"/>
                    </a:lnTo>
                    <a:lnTo>
                      <a:pt x="121" y="234"/>
                    </a:lnTo>
                    <a:lnTo>
                      <a:pt x="121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07" y="227"/>
                    </a:lnTo>
                    <a:lnTo>
                      <a:pt x="107" y="234"/>
                    </a:lnTo>
                    <a:lnTo>
                      <a:pt x="107" y="234"/>
                    </a:lnTo>
                    <a:lnTo>
                      <a:pt x="107" y="234"/>
                    </a:lnTo>
                    <a:lnTo>
                      <a:pt x="107" y="234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100" y="234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93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86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9" y="234"/>
                    </a:lnTo>
                    <a:lnTo>
                      <a:pt x="71" y="234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1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27"/>
                    </a:lnTo>
                    <a:lnTo>
                      <a:pt x="64" y="227"/>
                    </a:lnTo>
                    <a:lnTo>
                      <a:pt x="64" y="227"/>
                    </a:lnTo>
                    <a:lnTo>
                      <a:pt x="64" y="227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50" y="213"/>
                    </a:lnTo>
                    <a:lnTo>
                      <a:pt x="43" y="213"/>
                    </a:lnTo>
                    <a:lnTo>
                      <a:pt x="43" y="213"/>
                    </a:lnTo>
                    <a:lnTo>
                      <a:pt x="43" y="213"/>
                    </a:lnTo>
                    <a:lnTo>
                      <a:pt x="43" y="213"/>
                    </a:lnTo>
                    <a:lnTo>
                      <a:pt x="43" y="220"/>
                    </a:lnTo>
                    <a:lnTo>
                      <a:pt x="36" y="220"/>
                    </a:lnTo>
                    <a:lnTo>
                      <a:pt x="36" y="220"/>
                    </a:lnTo>
                    <a:lnTo>
                      <a:pt x="36" y="220"/>
                    </a:lnTo>
                    <a:lnTo>
                      <a:pt x="36" y="220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29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0"/>
                    </a:lnTo>
                    <a:lnTo>
                      <a:pt x="22" y="227"/>
                    </a:lnTo>
                    <a:lnTo>
                      <a:pt x="22" y="227"/>
                    </a:lnTo>
                    <a:lnTo>
                      <a:pt x="15" y="227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5" y="220"/>
                    </a:lnTo>
                    <a:lnTo>
                      <a:pt x="15" y="213"/>
                    </a:lnTo>
                    <a:lnTo>
                      <a:pt x="8" y="213"/>
                    </a:lnTo>
                    <a:lnTo>
                      <a:pt x="8" y="213"/>
                    </a:lnTo>
                    <a:lnTo>
                      <a:pt x="8" y="213"/>
                    </a:lnTo>
                    <a:lnTo>
                      <a:pt x="8" y="206"/>
                    </a:lnTo>
                    <a:lnTo>
                      <a:pt x="8" y="206"/>
                    </a:lnTo>
                    <a:lnTo>
                      <a:pt x="8" y="206"/>
                    </a:lnTo>
                    <a:lnTo>
                      <a:pt x="8" y="206"/>
                    </a:lnTo>
                    <a:lnTo>
                      <a:pt x="8" y="206"/>
                    </a:lnTo>
                    <a:lnTo>
                      <a:pt x="8" y="206"/>
                    </a:lnTo>
                    <a:lnTo>
                      <a:pt x="15" y="206"/>
                    </a:lnTo>
                    <a:lnTo>
                      <a:pt x="15" y="206"/>
                    </a:lnTo>
                    <a:lnTo>
                      <a:pt x="15" y="206"/>
                    </a:lnTo>
                    <a:lnTo>
                      <a:pt x="15" y="206"/>
                    </a:lnTo>
                    <a:lnTo>
                      <a:pt x="15" y="199"/>
                    </a:lnTo>
                    <a:lnTo>
                      <a:pt x="15" y="199"/>
                    </a:lnTo>
                    <a:lnTo>
                      <a:pt x="15" y="199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85"/>
                    </a:lnTo>
                    <a:lnTo>
                      <a:pt x="15" y="178"/>
                    </a:lnTo>
                    <a:lnTo>
                      <a:pt x="15" y="170"/>
                    </a:lnTo>
                    <a:lnTo>
                      <a:pt x="15" y="170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15" y="163"/>
                    </a:lnTo>
                    <a:lnTo>
                      <a:pt x="8" y="163"/>
                    </a:lnTo>
                    <a:lnTo>
                      <a:pt x="8" y="163"/>
                    </a:lnTo>
                    <a:lnTo>
                      <a:pt x="8" y="163"/>
                    </a:lnTo>
                    <a:lnTo>
                      <a:pt x="8" y="163"/>
                    </a:lnTo>
                    <a:lnTo>
                      <a:pt x="8" y="163"/>
                    </a:lnTo>
                    <a:lnTo>
                      <a:pt x="8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63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9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42"/>
                    </a:lnTo>
                    <a:lnTo>
                      <a:pt x="8" y="135"/>
                    </a:lnTo>
                    <a:lnTo>
                      <a:pt x="15" y="135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2" y="135"/>
                    </a:lnTo>
                    <a:lnTo>
                      <a:pt x="29" y="135"/>
                    </a:lnTo>
                    <a:lnTo>
                      <a:pt x="29" y="135"/>
                    </a:lnTo>
                    <a:lnTo>
                      <a:pt x="29" y="135"/>
                    </a:lnTo>
                    <a:lnTo>
                      <a:pt x="29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43" y="128"/>
                    </a:lnTo>
                    <a:lnTo>
                      <a:pt x="43" y="128"/>
                    </a:lnTo>
                    <a:lnTo>
                      <a:pt x="43" y="128"/>
                    </a:lnTo>
                    <a:lnTo>
                      <a:pt x="43" y="135"/>
                    </a:lnTo>
                    <a:lnTo>
                      <a:pt x="43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57" y="142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71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86" y="142"/>
                    </a:lnTo>
                    <a:lnTo>
                      <a:pt x="86" y="142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56"/>
                    </a:lnTo>
                    <a:lnTo>
                      <a:pt x="79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86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49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93" y="156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93" y="163"/>
                    </a:lnTo>
                    <a:lnTo>
                      <a:pt x="93" y="163"/>
                    </a:lnTo>
                    <a:lnTo>
                      <a:pt x="93" y="163"/>
                    </a:lnTo>
                    <a:lnTo>
                      <a:pt x="93" y="163"/>
                    </a:lnTo>
                    <a:lnTo>
                      <a:pt x="93" y="163"/>
                    </a:lnTo>
                    <a:lnTo>
                      <a:pt x="93" y="163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0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78"/>
                    </a:lnTo>
                    <a:lnTo>
                      <a:pt x="93" y="185"/>
                    </a:lnTo>
                    <a:lnTo>
                      <a:pt x="93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100" y="185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0" y="192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07" y="178"/>
                    </a:lnTo>
                    <a:lnTo>
                      <a:pt x="114" y="178"/>
                    </a:lnTo>
                    <a:lnTo>
                      <a:pt x="114" y="178"/>
                    </a:lnTo>
                    <a:lnTo>
                      <a:pt x="114" y="178"/>
                    </a:lnTo>
                    <a:lnTo>
                      <a:pt x="114" y="178"/>
                    </a:lnTo>
                    <a:lnTo>
                      <a:pt x="114" y="178"/>
                    </a:lnTo>
                    <a:lnTo>
                      <a:pt x="114" y="170"/>
                    </a:lnTo>
                    <a:lnTo>
                      <a:pt x="114" y="170"/>
                    </a:lnTo>
                    <a:lnTo>
                      <a:pt x="114" y="170"/>
                    </a:lnTo>
                    <a:lnTo>
                      <a:pt x="121" y="170"/>
                    </a:lnTo>
                    <a:lnTo>
                      <a:pt x="121" y="163"/>
                    </a:lnTo>
                    <a:lnTo>
                      <a:pt x="121" y="156"/>
                    </a:lnTo>
                    <a:lnTo>
                      <a:pt x="128" y="156"/>
                    </a:lnTo>
                    <a:lnTo>
                      <a:pt x="128" y="156"/>
                    </a:lnTo>
                    <a:lnTo>
                      <a:pt x="128" y="156"/>
                    </a:lnTo>
                    <a:lnTo>
                      <a:pt x="128" y="156"/>
                    </a:lnTo>
                    <a:lnTo>
                      <a:pt x="135" y="156"/>
                    </a:lnTo>
                    <a:lnTo>
                      <a:pt x="135" y="156"/>
                    </a:lnTo>
                    <a:lnTo>
                      <a:pt x="135" y="156"/>
                    </a:lnTo>
                    <a:lnTo>
                      <a:pt x="142" y="156"/>
                    </a:lnTo>
                    <a:lnTo>
                      <a:pt x="142" y="163"/>
                    </a:lnTo>
                    <a:lnTo>
                      <a:pt x="150" y="163"/>
                    </a:lnTo>
                    <a:lnTo>
                      <a:pt x="150" y="163"/>
                    </a:lnTo>
                    <a:lnTo>
                      <a:pt x="150" y="163"/>
                    </a:lnTo>
                    <a:lnTo>
                      <a:pt x="157" y="163"/>
                    </a:lnTo>
                    <a:lnTo>
                      <a:pt x="157" y="163"/>
                    </a:lnTo>
                    <a:lnTo>
                      <a:pt x="164" y="163"/>
                    </a:lnTo>
                    <a:lnTo>
                      <a:pt x="164" y="163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71" y="156"/>
                    </a:lnTo>
                    <a:lnTo>
                      <a:pt x="171" y="156"/>
                    </a:lnTo>
                    <a:lnTo>
                      <a:pt x="171" y="156"/>
                    </a:lnTo>
                    <a:lnTo>
                      <a:pt x="171" y="156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78" y="156"/>
                    </a:lnTo>
                    <a:lnTo>
                      <a:pt x="185" y="163"/>
                    </a:lnTo>
                    <a:lnTo>
                      <a:pt x="185" y="163"/>
                    </a:lnTo>
                    <a:lnTo>
                      <a:pt x="185" y="163"/>
                    </a:lnTo>
                    <a:lnTo>
                      <a:pt x="185" y="163"/>
                    </a:lnTo>
                    <a:lnTo>
                      <a:pt x="192" y="163"/>
                    </a:lnTo>
                    <a:lnTo>
                      <a:pt x="192" y="163"/>
                    </a:lnTo>
                    <a:lnTo>
                      <a:pt x="192" y="163"/>
                    </a:lnTo>
                    <a:lnTo>
                      <a:pt x="199" y="163"/>
                    </a:lnTo>
                    <a:lnTo>
                      <a:pt x="199" y="163"/>
                    </a:lnTo>
                    <a:lnTo>
                      <a:pt x="206" y="163"/>
                    </a:lnTo>
                    <a:lnTo>
                      <a:pt x="206" y="163"/>
                    </a:lnTo>
                    <a:lnTo>
                      <a:pt x="206" y="163"/>
                    </a:lnTo>
                    <a:lnTo>
                      <a:pt x="206" y="156"/>
                    </a:lnTo>
                    <a:lnTo>
                      <a:pt x="213" y="156"/>
                    </a:lnTo>
                    <a:lnTo>
                      <a:pt x="221" y="156"/>
                    </a:lnTo>
                    <a:lnTo>
                      <a:pt x="221" y="156"/>
                    </a:lnTo>
                    <a:lnTo>
                      <a:pt x="221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9"/>
                    </a:lnTo>
                    <a:lnTo>
                      <a:pt x="228" y="142"/>
                    </a:lnTo>
                    <a:lnTo>
                      <a:pt x="228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42"/>
                    </a:lnTo>
                    <a:lnTo>
                      <a:pt x="221" y="135"/>
                    </a:lnTo>
                    <a:lnTo>
                      <a:pt x="221" y="135"/>
                    </a:lnTo>
                    <a:lnTo>
                      <a:pt x="221" y="135"/>
                    </a:lnTo>
                    <a:lnTo>
                      <a:pt x="221" y="135"/>
                    </a:lnTo>
                    <a:lnTo>
                      <a:pt x="228" y="128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21"/>
                    </a:lnTo>
                    <a:lnTo>
                      <a:pt x="228" y="114"/>
                    </a:lnTo>
                    <a:lnTo>
                      <a:pt x="235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14"/>
                    </a:lnTo>
                    <a:lnTo>
                      <a:pt x="228" y="107"/>
                    </a:lnTo>
                    <a:lnTo>
                      <a:pt x="228" y="107"/>
                    </a:lnTo>
                    <a:lnTo>
                      <a:pt x="228" y="107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35" y="114"/>
                    </a:lnTo>
                    <a:lnTo>
                      <a:pt x="242" y="114"/>
                    </a:lnTo>
                    <a:lnTo>
                      <a:pt x="242" y="114"/>
                    </a:lnTo>
                    <a:lnTo>
                      <a:pt x="242" y="114"/>
                    </a:lnTo>
                    <a:lnTo>
                      <a:pt x="242" y="114"/>
                    </a:lnTo>
                    <a:lnTo>
                      <a:pt x="242" y="114"/>
                    </a:lnTo>
                    <a:lnTo>
                      <a:pt x="242" y="114"/>
                    </a:lnTo>
                    <a:lnTo>
                      <a:pt x="242" y="107"/>
                    </a:lnTo>
                    <a:lnTo>
                      <a:pt x="242" y="107"/>
                    </a:lnTo>
                    <a:lnTo>
                      <a:pt x="242" y="107"/>
                    </a:lnTo>
                    <a:lnTo>
                      <a:pt x="242" y="107"/>
                    </a:lnTo>
                    <a:lnTo>
                      <a:pt x="242" y="114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9" y="114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7"/>
                    </a:lnTo>
                    <a:lnTo>
                      <a:pt x="249" y="100"/>
                    </a:lnTo>
                    <a:lnTo>
                      <a:pt x="249" y="100"/>
                    </a:lnTo>
                    <a:lnTo>
                      <a:pt x="249" y="100"/>
                    </a:lnTo>
                    <a:lnTo>
                      <a:pt x="249" y="100"/>
                    </a:lnTo>
                    <a:lnTo>
                      <a:pt x="256" y="107"/>
                    </a:lnTo>
                    <a:lnTo>
                      <a:pt x="256" y="107"/>
                    </a:lnTo>
                    <a:lnTo>
                      <a:pt x="256" y="114"/>
                    </a:lnTo>
                    <a:lnTo>
                      <a:pt x="256" y="114"/>
                    </a:lnTo>
                    <a:lnTo>
                      <a:pt x="256" y="114"/>
                    </a:lnTo>
                    <a:lnTo>
                      <a:pt x="256" y="114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70" y="114"/>
                    </a:lnTo>
                    <a:lnTo>
                      <a:pt x="277" y="114"/>
                    </a:lnTo>
                    <a:lnTo>
                      <a:pt x="277" y="107"/>
                    </a:lnTo>
                    <a:lnTo>
                      <a:pt x="277" y="107"/>
                    </a:lnTo>
                    <a:lnTo>
                      <a:pt x="277" y="107"/>
                    </a:lnTo>
                    <a:lnTo>
                      <a:pt x="277" y="107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84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0" y="92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84" y="85"/>
                    </a:lnTo>
                    <a:lnTo>
                      <a:pt x="284" y="85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8"/>
                    </a:lnTo>
                    <a:lnTo>
                      <a:pt x="292" y="71"/>
                    </a:lnTo>
                    <a:lnTo>
                      <a:pt x="292" y="71"/>
                    </a:lnTo>
                    <a:lnTo>
                      <a:pt x="292" y="71"/>
                    </a:lnTo>
                    <a:lnTo>
                      <a:pt x="299" y="71"/>
                    </a:lnTo>
                    <a:lnTo>
                      <a:pt x="299" y="71"/>
                    </a:lnTo>
                    <a:lnTo>
                      <a:pt x="299" y="71"/>
                    </a:lnTo>
                    <a:lnTo>
                      <a:pt x="299" y="71"/>
                    </a:lnTo>
                    <a:lnTo>
                      <a:pt x="306" y="71"/>
                    </a:lnTo>
                    <a:lnTo>
                      <a:pt x="306" y="71"/>
                    </a:lnTo>
                    <a:lnTo>
                      <a:pt x="306" y="71"/>
                    </a:lnTo>
                    <a:lnTo>
                      <a:pt x="306" y="71"/>
                    </a:lnTo>
                    <a:lnTo>
                      <a:pt x="313" y="78"/>
                    </a:lnTo>
                    <a:lnTo>
                      <a:pt x="313" y="78"/>
                    </a:lnTo>
                    <a:lnTo>
                      <a:pt x="313" y="78"/>
                    </a:lnTo>
                    <a:lnTo>
                      <a:pt x="313" y="78"/>
                    </a:lnTo>
                    <a:lnTo>
                      <a:pt x="313" y="78"/>
                    </a:lnTo>
                    <a:lnTo>
                      <a:pt x="313" y="71"/>
                    </a:lnTo>
                    <a:lnTo>
                      <a:pt x="313" y="71"/>
                    </a:lnTo>
                    <a:lnTo>
                      <a:pt x="313" y="71"/>
                    </a:lnTo>
                    <a:lnTo>
                      <a:pt x="313" y="64"/>
                    </a:lnTo>
                    <a:lnTo>
                      <a:pt x="313" y="64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7"/>
                    </a:lnTo>
                    <a:lnTo>
                      <a:pt x="313" y="50"/>
                    </a:lnTo>
                    <a:lnTo>
                      <a:pt x="313" y="50"/>
                    </a:lnTo>
                    <a:lnTo>
                      <a:pt x="313" y="50"/>
                    </a:lnTo>
                    <a:lnTo>
                      <a:pt x="313" y="43"/>
                    </a:lnTo>
                    <a:lnTo>
                      <a:pt x="313" y="43"/>
                    </a:lnTo>
                    <a:lnTo>
                      <a:pt x="313" y="43"/>
                    </a:lnTo>
                    <a:lnTo>
                      <a:pt x="313" y="43"/>
                    </a:lnTo>
                    <a:lnTo>
                      <a:pt x="313" y="43"/>
                    </a:lnTo>
                    <a:lnTo>
                      <a:pt x="313" y="36"/>
                    </a:lnTo>
                    <a:lnTo>
                      <a:pt x="313" y="36"/>
                    </a:lnTo>
                    <a:lnTo>
                      <a:pt x="313" y="36"/>
                    </a:lnTo>
                    <a:lnTo>
                      <a:pt x="313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36"/>
                    </a:lnTo>
                    <a:lnTo>
                      <a:pt x="306" y="29"/>
                    </a:lnTo>
                    <a:lnTo>
                      <a:pt x="306" y="29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06" y="21"/>
                    </a:lnTo>
                    <a:lnTo>
                      <a:pt x="306" y="14"/>
                    </a:lnTo>
                    <a:lnTo>
                      <a:pt x="306" y="14"/>
                    </a:lnTo>
                    <a:lnTo>
                      <a:pt x="306" y="14"/>
                    </a:lnTo>
                    <a:lnTo>
                      <a:pt x="306" y="14"/>
                    </a:lnTo>
                    <a:lnTo>
                      <a:pt x="306" y="7"/>
                    </a:lnTo>
                    <a:lnTo>
                      <a:pt x="306" y="7"/>
                    </a:lnTo>
                    <a:lnTo>
                      <a:pt x="306" y="7"/>
                    </a:lnTo>
                    <a:lnTo>
                      <a:pt x="306" y="7"/>
                    </a:lnTo>
                    <a:lnTo>
                      <a:pt x="299" y="7"/>
                    </a:lnTo>
                    <a:lnTo>
                      <a:pt x="299" y="7"/>
                    </a:lnTo>
                    <a:lnTo>
                      <a:pt x="299" y="7"/>
                    </a:lnTo>
                    <a:lnTo>
                      <a:pt x="299" y="7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299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06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13" y="0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7"/>
                    </a:lnTo>
                    <a:lnTo>
                      <a:pt x="320" y="14"/>
                    </a:lnTo>
                    <a:lnTo>
                      <a:pt x="320" y="14"/>
                    </a:lnTo>
                    <a:lnTo>
                      <a:pt x="320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14"/>
                    </a:lnTo>
                    <a:lnTo>
                      <a:pt x="327" y="21"/>
                    </a:lnTo>
                    <a:lnTo>
                      <a:pt x="327" y="21"/>
                    </a:lnTo>
                    <a:lnTo>
                      <a:pt x="334" y="21"/>
                    </a:lnTo>
                    <a:lnTo>
                      <a:pt x="341" y="21"/>
                    </a:lnTo>
                    <a:lnTo>
                      <a:pt x="341" y="29"/>
                    </a:lnTo>
                    <a:lnTo>
                      <a:pt x="341" y="29"/>
                    </a:lnTo>
                    <a:lnTo>
                      <a:pt x="348" y="29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48" y="43"/>
                    </a:lnTo>
                    <a:lnTo>
                      <a:pt x="348" y="43"/>
                    </a:lnTo>
                    <a:lnTo>
                      <a:pt x="348" y="43"/>
                    </a:lnTo>
                    <a:lnTo>
                      <a:pt x="341" y="50"/>
                    </a:lnTo>
                    <a:lnTo>
                      <a:pt x="341" y="50"/>
                    </a:lnTo>
                    <a:lnTo>
                      <a:pt x="348" y="50"/>
                    </a:lnTo>
                    <a:lnTo>
                      <a:pt x="355" y="57"/>
                    </a:lnTo>
                    <a:lnTo>
                      <a:pt x="355" y="57"/>
                    </a:lnTo>
                    <a:lnTo>
                      <a:pt x="355" y="57"/>
                    </a:lnTo>
                    <a:lnTo>
                      <a:pt x="355" y="64"/>
                    </a:lnTo>
                    <a:lnTo>
                      <a:pt x="355" y="64"/>
                    </a:lnTo>
                    <a:lnTo>
                      <a:pt x="355" y="57"/>
                    </a:lnTo>
                    <a:lnTo>
                      <a:pt x="363" y="64"/>
                    </a:lnTo>
                    <a:lnTo>
                      <a:pt x="363" y="64"/>
                    </a:lnTo>
                    <a:lnTo>
                      <a:pt x="370" y="64"/>
                    </a:lnTo>
                    <a:lnTo>
                      <a:pt x="370" y="64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377" y="64"/>
                    </a:lnTo>
                    <a:lnTo>
                      <a:pt x="384" y="64"/>
                    </a:lnTo>
                    <a:lnTo>
                      <a:pt x="384" y="64"/>
                    </a:lnTo>
                    <a:lnTo>
                      <a:pt x="384" y="64"/>
                    </a:lnTo>
                    <a:lnTo>
                      <a:pt x="384" y="64"/>
                    </a:lnTo>
                    <a:lnTo>
                      <a:pt x="384" y="64"/>
                    </a:lnTo>
                    <a:lnTo>
                      <a:pt x="384" y="71"/>
                    </a:lnTo>
                    <a:lnTo>
                      <a:pt x="384" y="71"/>
                    </a:lnTo>
                    <a:lnTo>
                      <a:pt x="384" y="71"/>
                    </a:lnTo>
                    <a:lnTo>
                      <a:pt x="391" y="71"/>
                    </a:lnTo>
                    <a:lnTo>
                      <a:pt x="391" y="71"/>
                    </a:lnTo>
                    <a:lnTo>
                      <a:pt x="391" y="71"/>
                    </a:lnTo>
                    <a:lnTo>
                      <a:pt x="391" y="71"/>
                    </a:lnTo>
                    <a:lnTo>
                      <a:pt x="391" y="71"/>
                    </a:lnTo>
                    <a:lnTo>
                      <a:pt x="398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8"/>
                    </a:lnTo>
                    <a:lnTo>
                      <a:pt x="405" y="85"/>
                    </a:lnTo>
                    <a:lnTo>
                      <a:pt x="405" y="85"/>
                    </a:lnTo>
                    <a:lnTo>
                      <a:pt x="398" y="92"/>
                    </a:lnTo>
                    <a:lnTo>
                      <a:pt x="391" y="92"/>
                    </a:lnTo>
                    <a:lnTo>
                      <a:pt x="384" y="107"/>
                    </a:lnTo>
                    <a:lnTo>
                      <a:pt x="384" y="107"/>
                    </a:lnTo>
                    <a:lnTo>
                      <a:pt x="384" y="107"/>
                    </a:lnTo>
                    <a:lnTo>
                      <a:pt x="384" y="114"/>
                    </a:lnTo>
                    <a:lnTo>
                      <a:pt x="377" y="114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70" y="121"/>
                    </a:lnTo>
                    <a:lnTo>
                      <a:pt x="363" y="121"/>
                    </a:lnTo>
                    <a:lnTo>
                      <a:pt x="363" y="121"/>
                    </a:lnTo>
                    <a:lnTo>
                      <a:pt x="363" y="128"/>
                    </a:lnTo>
                    <a:lnTo>
                      <a:pt x="363" y="128"/>
                    </a:lnTo>
                    <a:lnTo>
                      <a:pt x="363" y="128"/>
                    </a:lnTo>
                    <a:lnTo>
                      <a:pt x="363" y="128"/>
                    </a:lnTo>
                    <a:lnTo>
                      <a:pt x="355" y="135"/>
                    </a:lnTo>
                    <a:lnTo>
                      <a:pt x="355" y="135"/>
                    </a:lnTo>
                    <a:lnTo>
                      <a:pt x="355" y="135"/>
                    </a:lnTo>
                    <a:lnTo>
                      <a:pt x="355" y="156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63"/>
                    </a:lnTo>
                    <a:lnTo>
                      <a:pt x="348" y="170"/>
                    </a:lnTo>
                    <a:lnTo>
                      <a:pt x="348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8"/>
                    </a:lnTo>
                    <a:lnTo>
                      <a:pt x="341" y="178"/>
                    </a:lnTo>
                    <a:lnTo>
                      <a:pt x="341" y="185"/>
                    </a:lnTo>
                    <a:lnTo>
                      <a:pt x="341" y="185"/>
                    </a:lnTo>
                    <a:lnTo>
                      <a:pt x="341" y="185"/>
                    </a:lnTo>
                    <a:lnTo>
                      <a:pt x="341" y="185"/>
                    </a:lnTo>
                    <a:lnTo>
                      <a:pt x="341" y="185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34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2"/>
                    </a:lnTo>
                    <a:lnTo>
                      <a:pt x="341" y="199"/>
                    </a:lnTo>
                    <a:lnTo>
                      <a:pt x="341" y="199"/>
                    </a:lnTo>
                    <a:lnTo>
                      <a:pt x="341" y="199"/>
                    </a:lnTo>
                    <a:lnTo>
                      <a:pt x="341" y="199"/>
                    </a:lnTo>
                    <a:lnTo>
                      <a:pt x="341" y="199"/>
                    </a:lnTo>
                    <a:lnTo>
                      <a:pt x="348" y="199"/>
                    </a:lnTo>
                    <a:lnTo>
                      <a:pt x="341" y="206"/>
                    </a:lnTo>
                    <a:lnTo>
                      <a:pt x="341" y="206"/>
                    </a:lnTo>
                    <a:lnTo>
                      <a:pt x="341" y="213"/>
                    </a:lnTo>
                    <a:lnTo>
                      <a:pt x="341" y="213"/>
                    </a:lnTo>
                    <a:lnTo>
                      <a:pt x="341" y="206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13"/>
                    </a:lnTo>
                    <a:lnTo>
                      <a:pt x="348" y="220"/>
                    </a:lnTo>
                    <a:lnTo>
                      <a:pt x="348" y="220"/>
                    </a:lnTo>
                    <a:lnTo>
                      <a:pt x="348" y="220"/>
                    </a:lnTo>
                    <a:lnTo>
                      <a:pt x="348" y="227"/>
                    </a:lnTo>
                    <a:lnTo>
                      <a:pt x="348" y="227"/>
                    </a:lnTo>
                    <a:lnTo>
                      <a:pt x="348" y="227"/>
                    </a:lnTo>
                    <a:lnTo>
                      <a:pt x="348" y="227"/>
                    </a:lnTo>
                    <a:lnTo>
                      <a:pt x="348" y="227"/>
                    </a:lnTo>
                    <a:lnTo>
                      <a:pt x="348" y="249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48" y="256"/>
                    </a:lnTo>
                    <a:lnTo>
                      <a:pt x="355" y="263"/>
                    </a:lnTo>
                    <a:lnTo>
                      <a:pt x="355" y="270"/>
                    </a:lnTo>
                    <a:lnTo>
                      <a:pt x="355" y="270"/>
                    </a:lnTo>
                    <a:lnTo>
                      <a:pt x="355" y="270"/>
                    </a:lnTo>
                    <a:lnTo>
                      <a:pt x="355" y="277"/>
                    </a:lnTo>
                    <a:lnTo>
                      <a:pt x="355" y="277"/>
                    </a:lnTo>
                    <a:lnTo>
                      <a:pt x="363" y="277"/>
                    </a:lnTo>
                    <a:lnTo>
                      <a:pt x="363" y="284"/>
                    </a:lnTo>
                    <a:lnTo>
                      <a:pt x="363" y="284"/>
                    </a:lnTo>
                    <a:lnTo>
                      <a:pt x="363" y="284"/>
                    </a:lnTo>
                    <a:lnTo>
                      <a:pt x="363" y="284"/>
                    </a:lnTo>
                    <a:lnTo>
                      <a:pt x="355" y="291"/>
                    </a:lnTo>
                    <a:lnTo>
                      <a:pt x="355" y="291"/>
                    </a:lnTo>
                    <a:lnTo>
                      <a:pt x="348" y="291"/>
                    </a:lnTo>
                    <a:lnTo>
                      <a:pt x="348" y="291"/>
                    </a:lnTo>
                    <a:lnTo>
                      <a:pt x="348" y="291"/>
                    </a:lnTo>
                    <a:lnTo>
                      <a:pt x="341" y="284"/>
                    </a:lnTo>
                    <a:lnTo>
                      <a:pt x="341" y="284"/>
                    </a:lnTo>
                    <a:lnTo>
                      <a:pt x="341" y="291"/>
                    </a:lnTo>
                    <a:lnTo>
                      <a:pt x="341" y="291"/>
                    </a:lnTo>
                    <a:lnTo>
                      <a:pt x="334" y="291"/>
                    </a:lnTo>
                    <a:lnTo>
                      <a:pt x="334" y="291"/>
                    </a:lnTo>
                    <a:lnTo>
                      <a:pt x="327" y="291"/>
                    </a:lnTo>
                    <a:lnTo>
                      <a:pt x="327" y="291"/>
                    </a:lnTo>
                    <a:lnTo>
                      <a:pt x="327" y="298"/>
                    </a:lnTo>
                    <a:lnTo>
                      <a:pt x="327" y="298"/>
                    </a:lnTo>
                    <a:lnTo>
                      <a:pt x="320" y="298"/>
                    </a:lnTo>
                    <a:lnTo>
                      <a:pt x="320" y="298"/>
                    </a:lnTo>
                    <a:lnTo>
                      <a:pt x="327" y="305"/>
                    </a:lnTo>
                    <a:lnTo>
                      <a:pt x="327" y="312"/>
                    </a:lnTo>
                    <a:lnTo>
                      <a:pt x="327" y="312"/>
                    </a:lnTo>
                    <a:lnTo>
                      <a:pt x="327" y="312"/>
                    </a:lnTo>
                    <a:lnTo>
                      <a:pt x="327" y="312"/>
                    </a:lnTo>
                    <a:lnTo>
                      <a:pt x="327" y="312"/>
                    </a:lnTo>
                    <a:lnTo>
                      <a:pt x="320" y="320"/>
                    </a:lnTo>
                    <a:lnTo>
                      <a:pt x="320" y="320"/>
                    </a:lnTo>
                    <a:lnTo>
                      <a:pt x="320" y="320"/>
                    </a:lnTo>
                    <a:lnTo>
                      <a:pt x="320" y="320"/>
                    </a:lnTo>
                    <a:lnTo>
                      <a:pt x="320" y="320"/>
                    </a:lnTo>
                    <a:lnTo>
                      <a:pt x="320" y="320"/>
                    </a:lnTo>
                    <a:lnTo>
                      <a:pt x="313" y="327"/>
                    </a:lnTo>
                    <a:lnTo>
                      <a:pt x="313" y="327"/>
                    </a:lnTo>
                    <a:lnTo>
                      <a:pt x="313" y="327"/>
                    </a:lnTo>
                    <a:lnTo>
                      <a:pt x="313" y="327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20" y="341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8" y="341"/>
                    </a:lnTo>
                    <a:lnTo>
                      <a:pt x="348" y="348"/>
                    </a:lnTo>
                    <a:lnTo>
                      <a:pt x="348" y="348"/>
                    </a:lnTo>
                    <a:lnTo>
                      <a:pt x="348" y="348"/>
                    </a:lnTo>
                    <a:lnTo>
                      <a:pt x="355" y="348"/>
                    </a:lnTo>
                    <a:lnTo>
                      <a:pt x="355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8"/>
                    </a:lnTo>
                    <a:lnTo>
                      <a:pt x="363" y="341"/>
                    </a:lnTo>
                    <a:lnTo>
                      <a:pt x="363" y="341"/>
                    </a:lnTo>
                    <a:lnTo>
                      <a:pt x="370" y="341"/>
                    </a:lnTo>
                    <a:lnTo>
                      <a:pt x="370" y="341"/>
                    </a:lnTo>
                    <a:lnTo>
                      <a:pt x="377" y="341"/>
                    </a:lnTo>
                    <a:lnTo>
                      <a:pt x="377" y="341"/>
                    </a:lnTo>
                    <a:lnTo>
                      <a:pt x="377" y="341"/>
                    </a:lnTo>
                    <a:lnTo>
                      <a:pt x="377" y="341"/>
                    </a:lnTo>
                    <a:lnTo>
                      <a:pt x="384" y="341"/>
                    </a:lnTo>
                    <a:lnTo>
                      <a:pt x="384" y="341"/>
                    </a:lnTo>
                    <a:lnTo>
                      <a:pt x="384" y="348"/>
                    </a:lnTo>
                    <a:lnTo>
                      <a:pt x="384" y="348"/>
                    </a:lnTo>
                    <a:lnTo>
                      <a:pt x="384" y="348"/>
                    </a:lnTo>
                    <a:lnTo>
                      <a:pt x="384" y="348"/>
                    </a:lnTo>
                    <a:lnTo>
                      <a:pt x="384" y="348"/>
                    </a:lnTo>
                    <a:lnTo>
                      <a:pt x="384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1" y="348"/>
                    </a:lnTo>
                    <a:lnTo>
                      <a:pt x="398" y="348"/>
                    </a:lnTo>
                    <a:lnTo>
                      <a:pt x="398" y="355"/>
                    </a:lnTo>
                    <a:lnTo>
                      <a:pt x="398" y="355"/>
                    </a:lnTo>
                    <a:lnTo>
                      <a:pt x="398" y="355"/>
                    </a:lnTo>
                    <a:lnTo>
                      <a:pt x="398" y="355"/>
                    </a:lnTo>
                    <a:lnTo>
                      <a:pt x="398" y="362"/>
                    </a:lnTo>
                    <a:lnTo>
                      <a:pt x="398" y="369"/>
                    </a:lnTo>
                    <a:lnTo>
                      <a:pt x="398" y="369"/>
                    </a:lnTo>
                    <a:lnTo>
                      <a:pt x="398" y="369"/>
                    </a:lnTo>
                    <a:lnTo>
                      <a:pt x="398" y="376"/>
                    </a:lnTo>
                    <a:lnTo>
                      <a:pt x="398" y="376"/>
                    </a:lnTo>
                    <a:lnTo>
                      <a:pt x="398" y="376"/>
                    </a:lnTo>
                    <a:lnTo>
                      <a:pt x="405" y="376"/>
                    </a:lnTo>
                    <a:lnTo>
                      <a:pt x="405" y="376"/>
                    </a:lnTo>
                    <a:lnTo>
                      <a:pt x="405" y="376"/>
                    </a:lnTo>
                    <a:lnTo>
                      <a:pt x="405" y="376"/>
                    </a:lnTo>
                    <a:lnTo>
                      <a:pt x="405" y="376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398" y="383"/>
                    </a:lnTo>
                    <a:lnTo>
                      <a:pt x="398" y="383"/>
                    </a:lnTo>
                    <a:lnTo>
                      <a:pt x="398" y="383"/>
                    </a:lnTo>
                    <a:lnTo>
                      <a:pt x="398" y="383"/>
                    </a:lnTo>
                    <a:lnTo>
                      <a:pt x="405" y="383"/>
                    </a:lnTo>
                    <a:lnTo>
                      <a:pt x="405" y="383"/>
                    </a:lnTo>
                    <a:lnTo>
                      <a:pt x="398" y="391"/>
                    </a:lnTo>
                    <a:lnTo>
                      <a:pt x="398" y="391"/>
                    </a:lnTo>
                    <a:lnTo>
                      <a:pt x="398" y="398"/>
                    </a:lnTo>
                    <a:lnTo>
                      <a:pt x="398" y="398"/>
                    </a:lnTo>
                    <a:lnTo>
                      <a:pt x="398" y="398"/>
                    </a:lnTo>
                    <a:lnTo>
                      <a:pt x="398" y="398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05"/>
                    </a:lnTo>
                    <a:lnTo>
                      <a:pt x="398" y="412"/>
                    </a:lnTo>
                    <a:lnTo>
                      <a:pt x="398" y="412"/>
                    </a:lnTo>
                    <a:lnTo>
                      <a:pt x="405" y="412"/>
                    </a:lnTo>
                    <a:lnTo>
                      <a:pt x="405" y="419"/>
                    </a:lnTo>
                    <a:lnTo>
                      <a:pt x="405" y="419"/>
                    </a:lnTo>
                    <a:lnTo>
                      <a:pt x="405" y="419"/>
                    </a:lnTo>
                    <a:lnTo>
                      <a:pt x="398" y="426"/>
                    </a:lnTo>
                    <a:lnTo>
                      <a:pt x="398" y="426"/>
                    </a:lnTo>
                    <a:lnTo>
                      <a:pt x="398" y="426"/>
                    </a:lnTo>
                    <a:lnTo>
                      <a:pt x="398" y="426"/>
                    </a:lnTo>
                    <a:lnTo>
                      <a:pt x="398" y="426"/>
                    </a:lnTo>
                    <a:lnTo>
                      <a:pt x="391" y="426"/>
                    </a:lnTo>
                    <a:lnTo>
                      <a:pt x="391" y="426"/>
                    </a:lnTo>
                    <a:lnTo>
                      <a:pt x="391" y="426"/>
                    </a:lnTo>
                    <a:lnTo>
                      <a:pt x="384" y="433"/>
                    </a:lnTo>
                    <a:lnTo>
                      <a:pt x="384" y="433"/>
                    </a:lnTo>
                    <a:lnTo>
                      <a:pt x="384" y="433"/>
                    </a:lnTo>
                    <a:lnTo>
                      <a:pt x="377" y="433"/>
                    </a:lnTo>
                    <a:lnTo>
                      <a:pt x="377" y="433"/>
                    </a:lnTo>
                    <a:lnTo>
                      <a:pt x="377" y="433"/>
                    </a:lnTo>
                    <a:lnTo>
                      <a:pt x="377" y="433"/>
                    </a:lnTo>
                    <a:lnTo>
                      <a:pt x="377" y="433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>
                <a:off x="2711" y="165"/>
                <a:ext cx="724" cy="440"/>
              </a:xfrm>
              <a:custGeom>
                <a:avLst/>
                <a:gdLst>
                  <a:gd name="T0" fmla="*/ 164 w 724"/>
                  <a:gd name="T1" fmla="*/ 419 h 440"/>
                  <a:gd name="T2" fmla="*/ 114 w 724"/>
                  <a:gd name="T3" fmla="*/ 412 h 440"/>
                  <a:gd name="T4" fmla="*/ 107 w 724"/>
                  <a:gd name="T5" fmla="*/ 377 h 440"/>
                  <a:gd name="T6" fmla="*/ 107 w 724"/>
                  <a:gd name="T7" fmla="*/ 369 h 440"/>
                  <a:gd name="T8" fmla="*/ 78 w 724"/>
                  <a:gd name="T9" fmla="*/ 369 h 440"/>
                  <a:gd name="T10" fmla="*/ 71 w 724"/>
                  <a:gd name="T11" fmla="*/ 362 h 440"/>
                  <a:gd name="T12" fmla="*/ 29 w 724"/>
                  <a:gd name="T13" fmla="*/ 320 h 440"/>
                  <a:gd name="T14" fmla="*/ 43 w 724"/>
                  <a:gd name="T15" fmla="*/ 298 h 440"/>
                  <a:gd name="T16" fmla="*/ 22 w 724"/>
                  <a:gd name="T17" fmla="*/ 249 h 440"/>
                  <a:gd name="T18" fmla="*/ 50 w 724"/>
                  <a:gd name="T19" fmla="*/ 220 h 440"/>
                  <a:gd name="T20" fmla="*/ 43 w 724"/>
                  <a:gd name="T21" fmla="*/ 206 h 440"/>
                  <a:gd name="T22" fmla="*/ 22 w 724"/>
                  <a:gd name="T23" fmla="*/ 185 h 440"/>
                  <a:gd name="T24" fmla="*/ 15 w 724"/>
                  <a:gd name="T25" fmla="*/ 164 h 440"/>
                  <a:gd name="T26" fmla="*/ 7 w 724"/>
                  <a:gd name="T27" fmla="*/ 142 h 440"/>
                  <a:gd name="T28" fmla="*/ 22 w 724"/>
                  <a:gd name="T29" fmla="*/ 121 h 440"/>
                  <a:gd name="T30" fmla="*/ 78 w 724"/>
                  <a:gd name="T31" fmla="*/ 100 h 440"/>
                  <a:gd name="T32" fmla="*/ 192 w 724"/>
                  <a:gd name="T33" fmla="*/ 121 h 440"/>
                  <a:gd name="T34" fmla="*/ 263 w 724"/>
                  <a:gd name="T35" fmla="*/ 128 h 440"/>
                  <a:gd name="T36" fmla="*/ 298 w 724"/>
                  <a:gd name="T37" fmla="*/ 114 h 440"/>
                  <a:gd name="T38" fmla="*/ 355 w 724"/>
                  <a:gd name="T39" fmla="*/ 100 h 440"/>
                  <a:gd name="T40" fmla="*/ 391 w 724"/>
                  <a:gd name="T41" fmla="*/ 78 h 440"/>
                  <a:gd name="T42" fmla="*/ 405 w 724"/>
                  <a:gd name="T43" fmla="*/ 50 h 440"/>
                  <a:gd name="T44" fmla="*/ 519 w 724"/>
                  <a:gd name="T45" fmla="*/ 0 h 440"/>
                  <a:gd name="T46" fmla="*/ 540 w 724"/>
                  <a:gd name="T47" fmla="*/ 71 h 440"/>
                  <a:gd name="T48" fmla="*/ 611 w 724"/>
                  <a:gd name="T49" fmla="*/ 128 h 440"/>
                  <a:gd name="T50" fmla="*/ 646 w 724"/>
                  <a:gd name="T51" fmla="*/ 164 h 440"/>
                  <a:gd name="T52" fmla="*/ 625 w 724"/>
                  <a:gd name="T53" fmla="*/ 235 h 440"/>
                  <a:gd name="T54" fmla="*/ 660 w 724"/>
                  <a:gd name="T55" fmla="*/ 298 h 440"/>
                  <a:gd name="T56" fmla="*/ 703 w 724"/>
                  <a:gd name="T57" fmla="*/ 313 h 440"/>
                  <a:gd name="T58" fmla="*/ 703 w 724"/>
                  <a:gd name="T59" fmla="*/ 348 h 440"/>
                  <a:gd name="T60" fmla="*/ 717 w 724"/>
                  <a:gd name="T61" fmla="*/ 384 h 440"/>
                  <a:gd name="T62" fmla="*/ 682 w 724"/>
                  <a:gd name="T63" fmla="*/ 405 h 440"/>
                  <a:gd name="T64" fmla="*/ 660 w 724"/>
                  <a:gd name="T65" fmla="*/ 426 h 440"/>
                  <a:gd name="T66" fmla="*/ 625 w 724"/>
                  <a:gd name="T67" fmla="*/ 405 h 440"/>
                  <a:gd name="T68" fmla="*/ 618 w 724"/>
                  <a:gd name="T69" fmla="*/ 398 h 440"/>
                  <a:gd name="T70" fmla="*/ 575 w 724"/>
                  <a:gd name="T71" fmla="*/ 412 h 440"/>
                  <a:gd name="T72" fmla="*/ 568 w 724"/>
                  <a:gd name="T73" fmla="*/ 398 h 440"/>
                  <a:gd name="T74" fmla="*/ 582 w 724"/>
                  <a:gd name="T75" fmla="*/ 384 h 440"/>
                  <a:gd name="T76" fmla="*/ 575 w 724"/>
                  <a:gd name="T77" fmla="*/ 369 h 440"/>
                  <a:gd name="T78" fmla="*/ 561 w 724"/>
                  <a:gd name="T79" fmla="*/ 384 h 440"/>
                  <a:gd name="T80" fmla="*/ 547 w 724"/>
                  <a:gd name="T81" fmla="*/ 391 h 440"/>
                  <a:gd name="T82" fmla="*/ 533 w 724"/>
                  <a:gd name="T83" fmla="*/ 391 h 440"/>
                  <a:gd name="T84" fmla="*/ 519 w 724"/>
                  <a:gd name="T85" fmla="*/ 369 h 440"/>
                  <a:gd name="T86" fmla="*/ 490 w 724"/>
                  <a:gd name="T87" fmla="*/ 341 h 440"/>
                  <a:gd name="T88" fmla="*/ 476 w 724"/>
                  <a:gd name="T89" fmla="*/ 348 h 440"/>
                  <a:gd name="T90" fmla="*/ 455 w 724"/>
                  <a:gd name="T91" fmla="*/ 355 h 440"/>
                  <a:gd name="T92" fmla="*/ 398 w 724"/>
                  <a:gd name="T93" fmla="*/ 334 h 440"/>
                  <a:gd name="T94" fmla="*/ 355 w 724"/>
                  <a:gd name="T95" fmla="*/ 313 h 440"/>
                  <a:gd name="T96" fmla="*/ 313 w 724"/>
                  <a:gd name="T97" fmla="*/ 327 h 440"/>
                  <a:gd name="T98" fmla="*/ 291 w 724"/>
                  <a:gd name="T99" fmla="*/ 341 h 440"/>
                  <a:gd name="T100" fmla="*/ 263 w 724"/>
                  <a:gd name="T101" fmla="*/ 348 h 440"/>
                  <a:gd name="T102" fmla="*/ 256 w 724"/>
                  <a:gd name="T103" fmla="*/ 355 h 440"/>
                  <a:gd name="T104" fmla="*/ 270 w 724"/>
                  <a:gd name="T105" fmla="*/ 377 h 440"/>
                  <a:gd name="T106" fmla="*/ 270 w 724"/>
                  <a:gd name="T107" fmla="*/ 398 h 440"/>
                  <a:gd name="T108" fmla="*/ 256 w 724"/>
                  <a:gd name="T109" fmla="*/ 412 h 440"/>
                  <a:gd name="T110" fmla="*/ 242 w 724"/>
                  <a:gd name="T111" fmla="*/ 426 h 440"/>
                  <a:gd name="T112" fmla="*/ 213 w 724"/>
                  <a:gd name="T113" fmla="*/ 43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24" h="440">
                    <a:moveTo>
                      <a:pt x="206" y="433"/>
                    </a:moveTo>
                    <a:lnTo>
                      <a:pt x="206" y="433"/>
                    </a:lnTo>
                    <a:lnTo>
                      <a:pt x="192" y="433"/>
                    </a:lnTo>
                    <a:lnTo>
                      <a:pt x="192" y="433"/>
                    </a:lnTo>
                    <a:lnTo>
                      <a:pt x="185" y="426"/>
                    </a:lnTo>
                    <a:lnTo>
                      <a:pt x="178" y="426"/>
                    </a:lnTo>
                    <a:lnTo>
                      <a:pt x="171" y="426"/>
                    </a:lnTo>
                    <a:lnTo>
                      <a:pt x="164" y="419"/>
                    </a:lnTo>
                    <a:lnTo>
                      <a:pt x="164" y="419"/>
                    </a:lnTo>
                    <a:lnTo>
                      <a:pt x="156" y="412"/>
                    </a:lnTo>
                    <a:lnTo>
                      <a:pt x="149" y="419"/>
                    </a:lnTo>
                    <a:lnTo>
                      <a:pt x="149" y="419"/>
                    </a:lnTo>
                    <a:lnTo>
                      <a:pt x="142" y="419"/>
                    </a:lnTo>
                    <a:lnTo>
                      <a:pt x="135" y="412"/>
                    </a:lnTo>
                    <a:lnTo>
                      <a:pt x="128" y="412"/>
                    </a:lnTo>
                    <a:lnTo>
                      <a:pt x="121" y="419"/>
                    </a:lnTo>
                    <a:lnTo>
                      <a:pt x="121" y="419"/>
                    </a:lnTo>
                    <a:lnTo>
                      <a:pt x="114" y="412"/>
                    </a:lnTo>
                    <a:lnTo>
                      <a:pt x="114" y="412"/>
                    </a:lnTo>
                    <a:lnTo>
                      <a:pt x="107" y="398"/>
                    </a:lnTo>
                    <a:lnTo>
                      <a:pt x="107" y="398"/>
                    </a:lnTo>
                    <a:lnTo>
                      <a:pt x="107" y="398"/>
                    </a:lnTo>
                    <a:lnTo>
                      <a:pt x="107" y="391"/>
                    </a:lnTo>
                    <a:lnTo>
                      <a:pt x="107" y="391"/>
                    </a:lnTo>
                    <a:lnTo>
                      <a:pt x="107" y="391"/>
                    </a:lnTo>
                    <a:lnTo>
                      <a:pt x="107" y="384"/>
                    </a:lnTo>
                    <a:lnTo>
                      <a:pt x="107" y="377"/>
                    </a:lnTo>
                    <a:lnTo>
                      <a:pt x="107" y="377"/>
                    </a:lnTo>
                    <a:lnTo>
                      <a:pt x="114" y="369"/>
                    </a:lnTo>
                    <a:lnTo>
                      <a:pt x="114" y="369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07" y="362"/>
                    </a:lnTo>
                    <a:lnTo>
                      <a:pt x="107" y="362"/>
                    </a:lnTo>
                    <a:lnTo>
                      <a:pt x="107" y="369"/>
                    </a:lnTo>
                    <a:lnTo>
                      <a:pt x="107" y="369"/>
                    </a:lnTo>
                    <a:lnTo>
                      <a:pt x="107" y="369"/>
                    </a:lnTo>
                    <a:lnTo>
                      <a:pt x="100" y="377"/>
                    </a:lnTo>
                    <a:lnTo>
                      <a:pt x="100" y="377"/>
                    </a:lnTo>
                    <a:lnTo>
                      <a:pt x="93" y="377"/>
                    </a:lnTo>
                    <a:lnTo>
                      <a:pt x="93" y="377"/>
                    </a:lnTo>
                    <a:lnTo>
                      <a:pt x="85" y="377"/>
                    </a:lnTo>
                    <a:lnTo>
                      <a:pt x="85" y="369"/>
                    </a:lnTo>
                    <a:lnTo>
                      <a:pt x="85" y="369"/>
                    </a:lnTo>
                    <a:lnTo>
                      <a:pt x="78" y="369"/>
                    </a:lnTo>
                    <a:lnTo>
                      <a:pt x="78" y="377"/>
                    </a:lnTo>
                    <a:lnTo>
                      <a:pt x="71" y="377"/>
                    </a:lnTo>
                    <a:lnTo>
                      <a:pt x="71" y="377"/>
                    </a:lnTo>
                    <a:lnTo>
                      <a:pt x="71" y="369"/>
                    </a:lnTo>
                    <a:lnTo>
                      <a:pt x="64" y="369"/>
                    </a:lnTo>
                    <a:lnTo>
                      <a:pt x="64" y="369"/>
                    </a:lnTo>
                    <a:lnTo>
                      <a:pt x="64" y="362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55"/>
                    </a:lnTo>
                    <a:lnTo>
                      <a:pt x="64" y="348"/>
                    </a:lnTo>
                    <a:lnTo>
                      <a:pt x="64" y="341"/>
                    </a:lnTo>
                    <a:lnTo>
                      <a:pt x="64" y="341"/>
                    </a:lnTo>
                    <a:lnTo>
                      <a:pt x="50" y="341"/>
                    </a:lnTo>
                    <a:lnTo>
                      <a:pt x="43" y="334"/>
                    </a:lnTo>
                    <a:lnTo>
                      <a:pt x="43" y="327"/>
                    </a:lnTo>
                    <a:lnTo>
                      <a:pt x="36" y="320"/>
                    </a:lnTo>
                    <a:lnTo>
                      <a:pt x="29" y="320"/>
                    </a:lnTo>
                    <a:lnTo>
                      <a:pt x="29" y="320"/>
                    </a:lnTo>
                    <a:lnTo>
                      <a:pt x="29" y="313"/>
                    </a:lnTo>
                    <a:lnTo>
                      <a:pt x="29" y="306"/>
                    </a:lnTo>
                    <a:lnTo>
                      <a:pt x="29" y="306"/>
                    </a:lnTo>
                    <a:lnTo>
                      <a:pt x="29" y="306"/>
                    </a:lnTo>
                    <a:lnTo>
                      <a:pt x="36" y="298"/>
                    </a:lnTo>
                    <a:lnTo>
                      <a:pt x="36" y="298"/>
                    </a:lnTo>
                    <a:lnTo>
                      <a:pt x="36" y="298"/>
                    </a:lnTo>
                    <a:lnTo>
                      <a:pt x="43" y="298"/>
                    </a:lnTo>
                    <a:lnTo>
                      <a:pt x="43" y="291"/>
                    </a:lnTo>
                    <a:lnTo>
                      <a:pt x="43" y="284"/>
                    </a:lnTo>
                    <a:lnTo>
                      <a:pt x="50" y="270"/>
                    </a:lnTo>
                    <a:lnTo>
                      <a:pt x="43" y="263"/>
                    </a:lnTo>
                    <a:lnTo>
                      <a:pt x="36" y="263"/>
                    </a:lnTo>
                    <a:lnTo>
                      <a:pt x="29" y="256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2"/>
                    </a:lnTo>
                    <a:lnTo>
                      <a:pt x="22" y="242"/>
                    </a:lnTo>
                    <a:lnTo>
                      <a:pt x="22" y="235"/>
                    </a:lnTo>
                    <a:lnTo>
                      <a:pt x="29" y="235"/>
                    </a:lnTo>
                    <a:lnTo>
                      <a:pt x="29" y="228"/>
                    </a:lnTo>
                    <a:lnTo>
                      <a:pt x="36" y="228"/>
                    </a:lnTo>
                    <a:lnTo>
                      <a:pt x="43" y="228"/>
                    </a:lnTo>
                    <a:lnTo>
                      <a:pt x="50" y="220"/>
                    </a:lnTo>
                    <a:lnTo>
                      <a:pt x="57" y="220"/>
                    </a:lnTo>
                    <a:lnTo>
                      <a:pt x="57" y="213"/>
                    </a:lnTo>
                    <a:lnTo>
                      <a:pt x="64" y="213"/>
                    </a:lnTo>
                    <a:lnTo>
                      <a:pt x="64" y="206"/>
                    </a:lnTo>
                    <a:lnTo>
                      <a:pt x="64" y="206"/>
                    </a:lnTo>
                    <a:lnTo>
                      <a:pt x="57" y="199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43" y="206"/>
                    </a:lnTo>
                    <a:lnTo>
                      <a:pt x="36" y="199"/>
                    </a:lnTo>
                    <a:lnTo>
                      <a:pt x="36" y="199"/>
                    </a:lnTo>
                    <a:lnTo>
                      <a:pt x="29" y="199"/>
                    </a:lnTo>
                    <a:lnTo>
                      <a:pt x="22" y="199"/>
                    </a:lnTo>
                    <a:lnTo>
                      <a:pt x="15" y="199"/>
                    </a:lnTo>
                    <a:lnTo>
                      <a:pt x="15" y="192"/>
                    </a:lnTo>
                    <a:lnTo>
                      <a:pt x="15" y="192"/>
                    </a:lnTo>
                    <a:lnTo>
                      <a:pt x="15" y="185"/>
                    </a:lnTo>
                    <a:lnTo>
                      <a:pt x="22" y="185"/>
                    </a:lnTo>
                    <a:lnTo>
                      <a:pt x="29" y="178"/>
                    </a:lnTo>
                    <a:lnTo>
                      <a:pt x="29" y="178"/>
                    </a:lnTo>
                    <a:lnTo>
                      <a:pt x="29" y="178"/>
                    </a:lnTo>
                    <a:lnTo>
                      <a:pt x="29" y="171"/>
                    </a:lnTo>
                    <a:lnTo>
                      <a:pt x="29" y="171"/>
                    </a:lnTo>
                    <a:lnTo>
                      <a:pt x="22" y="164"/>
                    </a:lnTo>
                    <a:lnTo>
                      <a:pt x="22" y="164"/>
                    </a:lnTo>
                    <a:lnTo>
                      <a:pt x="15" y="164"/>
                    </a:lnTo>
                    <a:lnTo>
                      <a:pt x="15" y="164"/>
                    </a:lnTo>
                    <a:lnTo>
                      <a:pt x="7" y="164"/>
                    </a:lnTo>
                    <a:lnTo>
                      <a:pt x="7" y="157"/>
                    </a:lnTo>
                    <a:lnTo>
                      <a:pt x="7" y="157"/>
                    </a:lnTo>
                    <a:lnTo>
                      <a:pt x="0" y="15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15" y="135"/>
                    </a:lnTo>
                    <a:lnTo>
                      <a:pt x="22" y="128"/>
                    </a:lnTo>
                    <a:lnTo>
                      <a:pt x="22" y="128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43" y="107"/>
                    </a:lnTo>
                    <a:lnTo>
                      <a:pt x="50" y="107"/>
                    </a:lnTo>
                    <a:lnTo>
                      <a:pt x="57" y="100"/>
                    </a:lnTo>
                    <a:lnTo>
                      <a:pt x="64" y="100"/>
                    </a:lnTo>
                    <a:lnTo>
                      <a:pt x="71" y="100"/>
                    </a:lnTo>
                    <a:lnTo>
                      <a:pt x="78" y="100"/>
                    </a:lnTo>
                    <a:lnTo>
                      <a:pt x="114" y="107"/>
                    </a:lnTo>
                    <a:lnTo>
                      <a:pt x="156" y="114"/>
                    </a:lnTo>
                    <a:lnTo>
                      <a:pt x="164" y="114"/>
                    </a:lnTo>
                    <a:lnTo>
                      <a:pt x="178" y="114"/>
                    </a:lnTo>
                    <a:lnTo>
                      <a:pt x="178" y="114"/>
                    </a:lnTo>
                    <a:lnTo>
                      <a:pt x="185" y="114"/>
                    </a:lnTo>
                    <a:lnTo>
                      <a:pt x="185" y="121"/>
                    </a:lnTo>
                    <a:lnTo>
                      <a:pt x="185" y="121"/>
                    </a:lnTo>
                    <a:lnTo>
                      <a:pt x="192" y="121"/>
                    </a:lnTo>
                    <a:lnTo>
                      <a:pt x="199" y="128"/>
                    </a:lnTo>
                    <a:lnTo>
                      <a:pt x="227" y="135"/>
                    </a:lnTo>
                    <a:lnTo>
                      <a:pt x="235" y="135"/>
                    </a:lnTo>
                    <a:lnTo>
                      <a:pt x="242" y="135"/>
                    </a:lnTo>
                    <a:lnTo>
                      <a:pt x="242" y="135"/>
                    </a:lnTo>
                    <a:lnTo>
                      <a:pt x="249" y="135"/>
                    </a:lnTo>
                    <a:lnTo>
                      <a:pt x="249" y="135"/>
                    </a:lnTo>
                    <a:lnTo>
                      <a:pt x="256" y="128"/>
                    </a:lnTo>
                    <a:lnTo>
                      <a:pt x="263" y="128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7" y="121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07"/>
                    </a:lnTo>
                    <a:lnTo>
                      <a:pt x="284" y="107"/>
                    </a:lnTo>
                    <a:lnTo>
                      <a:pt x="291" y="114"/>
                    </a:lnTo>
                    <a:lnTo>
                      <a:pt x="298" y="114"/>
                    </a:lnTo>
                    <a:lnTo>
                      <a:pt x="313" y="107"/>
                    </a:lnTo>
                    <a:lnTo>
                      <a:pt x="327" y="100"/>
                    </a:lnTo>
                    <a:lnTo>
                      <a:pt x="334" y="100"/>
                    </a:lnTo>
                    <a:lnTo>
                      <a:pt x="334" y="100"/>
                    </a:lnTo>
                    <a:lnTo>
                      <a:pt x="341" y="100"/>
                    </a:lnTo>
                    <a:lnTo>
                      <a:pt x="341" y="100"/>
                    </a:lnTo>
                    <a:lnTo>
                      <a:pt x="348" y="100"/>
                    </a:lnTo>
                    <a:lnTo>
                      <a:pt x="355" y="100"/>
                    </a:lnTo>
                    <a:lnTo>
                      <a:pt x="355" y="100"/>
                    </a:lnTo>
                    <a:lnTo>
                      <a:pt x="369" y="93"/>
                    </a:lnTo>
                    <a:lnTo>
                      <a:pt x="369" y="86"/>
                    </a:lnTo>
                    <a:lnTo>
                      <a:pt x="369" y="78"/>
                    </a:lnTo>
                    <a:lnTo>
                      <a:pt x="369" y="78"/>
                    </a:lnTo>
                    <a:lnTo>
                      <a:pt x="377" y="78"/>
                    </a:lnTo>
                    <a:lnTo>
                      <a:pt x="377" y="71"/>
                    </a:lnTo>
                    <a:lnTo>
                      <a:pt x="384" y="71"/>
                    </a:lnTo>
                    <a:lnTo>
                      <a:pt x="384" y="71"/>
                    </a:lnTo>
                    <a:lnTo>
                      <a:pt x="391" y="78"/>
                    </a:lnTo>
                    <a:lnTo>
                      <a:pt x="391" y="78"/>
                    </a:lnTo>
                    <a:lnTo>
                      <a:pt x="391" y="78"/>
                    </a:lnTo>
                    <a:lnTo>
                      <a:pt x="391" y="71"/>
                    </a:lnTo>
                    <a:lnTo>
                      <a:pt x="398" y="64"/>
                    </a:lnTo>
                    <a:lnTo>
                      <a:pt x="405" y="64"/>
                    </a:lnTo>
                    <a:lnTo>
                      <a:pt x="405" y="64"/>
                    </a:lnTo>
                    <a:lnTo>
                      <a:pt x="405" y="57"/>
                    </a:lnTo>
                    <a:lnTo>
                      <a:pt x="405" y="57"/>
                    </a:lnTo>
                    <a:lnTo>
                      <a:pt x="405" y="50"/>
                    </a:lnTo>
                    <a:lnTo>
                      <a:pt x="497" y="0"/>
                    </a:lnTo>
                    <a:lnTo>
                      <a:pt x="497" y="0"/>
                    </a:lnTo>
                    <a:lnTo>
                      <a:pt x="497" y="0"/>
                    </a:lnTo>
                    <a:lnTo>
                      <a:pt x="497" y="0"/>
                    </a:lnTo>
                    <a:lnTo>
                      <a:pt x="504" y="7"/>
                    </a:lnTo>
                    <a:lnTo>
                      <a:pt x="504" y="7"/>
                    </a:lnTo>
                    <a:lnTo>
                      <a:pt x="511" y="7"/>
                    </a:lnTo>
                    <a:lnTo>
                      <a:pt x="519" y="0"/>
                    </a:lnTo>
                    <a:lnTo>
                      <a:pt x="519" y="0"/>
                    </a:lnTo>
                    <a:lnTo>
                      <a:pt x="526" y="0"/>
                    </a:lnTo>
                    <a:lnTo>
                      <a:pt x="526" y="0"/>
                    </a:lnTo>
                    <a:lnTo>
                      <a:pt x="526" y="7"/>
                    </a:lnTo>
                    <a:lnTo>
                      <a:pt x="526" y="15"/>
                    </a:lnTo>
                    <a:lnTo>
                      <a:pt x="519" y="29"/>
                    </a:lnTo>
                    <a:lnTo>
                      <a:pt x="526" y="36"/>
                    </a:lnTo>
                    <a:lnTo>
                      <a:pt x="540" y="57"/>
                    </a:lnTo>
                    <a:lnTo>
                      <a:pt x="540" y="64"/>
                    </a:lnTo>
                    <a:lnTo>
                      <a:pt x="540" y="71"/>
                    </a:lnTo>
                    <a:lnTo>
                      <a:pt x="540" y="78"/>
                    </a:lnTo>
                    <a:lnTo>
                      <a:pt x="547" y="86"/>
                    </a:lnTo>
                    <a:lnTo>
                      <a:pt x="547" y="86"/>
                    </a:lnTo>
                    <a:lnTo>
                      <a:pt x="561" y="114"/>
                    </a:lnTo>
                    <a:lnTo>
                      <a:pt x="561" y="114"/>
                    </a:lnTo>
                    <a:lnTo>
                      <a:pt x="568" y="121"/>
                    </a:lnTo>
                    <a:lnTo>
                      <a:pt x="568" y="121"/>
                    </a:lnTo>
                    <a:lnTo>
                      <a:pt x="597" y="128"/>
                    </a:lnTo>
                    <a:lnTo>
                      <a:pt x="611" y="128"/>
                    </a:lnTo>
                    <a:lnTo>
                      <a:pt x="618" y="135"/>
                    </a:lnTo>
                    <a:lnTo>
                      <a:pt x="625" y="142"/>
                    </a:lnTo>
                    <a:lnTo>
                      <a:pt x="632" y="149"/>
                    </a:lnTo>
                    <a:lnTo>
                      <a:pt x="632" y="149"/>
                    </a:lnTo>
                    <a:lnTo>
                      <a:pt x="639" y="149"/>
                    </a:lnTo>
                    <a:lnTo>
                      <a:pt x="646" y="149"/>
                    </a:lnTo>
                    <a:lnTo>
                      <a:pt x="646" y="157"/>
                    </a:lnTo>
                    <a:lnTo>
                      <a:pt x="646" y="164"/>
                    </a:lnTo>
                    <a:lnTo>
                      <a:pt x="646" y="164"/>
                    </a:lnTo>
                    <a:lnTo>
                      <a:pt x="646" y="171"/>
                    </a:lnTo>
                    <a:lnTo>
                      <a:pt x="646" y="171"/>
                    </a:lnTo>
                    <a:lnTo>
                      <a:pt x="639" y="178"/>
                    </a:lnTo>
                    <a:lnTo>
                      <a:pt x="625" y="185"/>
                    </a:lnTo>
                    <a:lnTo>
                      <a:pt x="618" y="192"/>
                    </a:lnTo>
                    <a:lnTo>
                      <a:pt x="618" y="199"/>
                    </a:lnTo>
                    <a:lnTo>
                      <a:pt x="625" y="220"/>
                    </a:lnTo>
                    <a:lnTo>
                      <a:pt x="625" y="228"/>
                    </a:lnTo>
                    <a:lnTo>
                      <a:pt x="625" y="235"/>
                    </a:lnTo>
                    <a:lnTo>
                      <a:pt x="625" y="263"/>
                    </a:lnTo>
                    <a:lnTo>
                      <a:pt x="632" y="270"/>
                    </a:lnTo>
                    <a:lnTo>
                      <a:pt x="632" y="277"/>
                    </a:lnTo>
                    <a:lnTo>
                      <a:pt x="646" y="284"/>
                    </a:lnTo>
                    <a:lnTo>
                      <a:pt x="653" y="298"/>
                    </a:lnTo>
                    <a:lnTo>
                      <a:pt x="653" y="298"/>
                    </a:lnTo>
                    <a:lnTo>
                      <a:pt x="660" y="298"/>
                    </a:lnTo>
                    <a:lnTo>
                      <a:pt x="660" y="298"/>
                    </a:lnTo>
                    <a:lnTo>
                      <a:pt x="660" y="298"/>
                    </a:lnTo>
                    <a:lnTo>
                      <a:pt x="668" y="298"/>
                    </a:lnTo>
                    <a:lnTo>
                      <a:pt x="668" y="306"/>
                    </a:lnTo>
                    <a:lnTo>
                      <a:pt x="668" y="306"/>
                    </a:lnTo>
                    <a:lnTo>
                      <a:pt x="668" y="306"/>
                    </a:lnTo>
                    <a:lnTo>
                      <a:pt x="675" y="306"/>
                    </a:lnTo>
                    <a:lnTo>
                      <a:pt x="675" y="306"/>
                    </a:lnTo>
                    <a:lnTo>
                      <a:pt x="689" y="313"/>
                    </a:lnTo>
                    <a:lnTo>
                      <a:pt x="689" y="313"/>
                    </a:lnTo>
                    <a:lnTo>
                      <a:pt x="703" y="313"/>
                    </a:lnTo>
                    <a:lnTo>
                      <a:pt x="703" y="313"/>
                    </a:lnTo>
                    <a:lnTo>
                      <a:pt x="703" y="320"/>
                    </a:lnTo>
                    <a:lnTo>
                      <a:pt x="703" y="320"/>
                    </a:lnTo>
                    <a:lnTo>
                      <a:pt x="703" y="327"/>
                    </a:lnTo>
                    <a:lnTo>
                      <a:pt x="703" y="327"/>
                    </a:lnTo>
                    <a:lnTo>
                      <a:pt x="703" y="334"/>
                    </a:lnTo>
                    <a:lnTo>
                      <a:pt x="703" y="341"/>
                    </a:lnTo>
                    <a:lnTo>
                      <a:pt x="703" y="341"/>
                    </a:lnTo>
                    <a:lnTo>
                      <a:pt x="703" y="348"/>
                    </a:lnTo>
                    <a:lnTo>
                      <a:pt x="710" y="355"/>
                    </a:lnTo>
                    <a:lnTo>
                      <a:pt x="710" y="355"/>
                    </a:lnTo>
                    <a:lnTo>
                      <a:pt x="717" y="362"/>
                    </a:lnTo>
                    <a:lnTo>
                      <a:pt x="717" y="362"/>
                    </a:lnTo>
                    <a:lnTo>
                      <a:pt x="717" y="369"/>
                    </a:lnTo>
                    <a:lnTo>
                      <a:pt x="724" y="369"/>
                    </a:lnTo>
                    <a:lnTo>
                      <a:pt x="724" y="377"/>
                    </a:lnTo>
                    <a:lnTo>
                      <a:pt x="724" y="384"/>
                    </a:lnTo>
                    <a:lnTo>
                      <a:pt x="717" y="384"/>
                    </a:lnTo>
                    <a:lnTo>
                      <a:pt x="717" y="391"/>
                    </a:lnTo>
                    <a:lnTo>
                      <a:pt x="703" y="405"/>
                    </a:lnTo>
                    <a:lnTo>
                      <a:pt x="696" y="405"/>
                    </a:lnTo>
                    <a:lnTo>
                      <a:pt x="696" y="405"/>
                    </a:lnTo>
                    <a:lnTo>
                      <a:pt x="696" y="405"/>
                    </a:lnTo>
                    <a:lnTo>
                      <a:pt x="689" y="405"/>
                    </a:lnTo>
                    <a:lnTo>
                      <a:pt x="689" y="405"/>
                    </a:lnTo>
                    <a:lnTo>
                      <a:pt x="682" y="405"/>
                    </a:lnTo>
                    <a:lnTo>
                      <a:pt x="682" y="405"/>
                    </a:lnTo>
                    <a:lnTo>
                      <a:pt x="675" y="412"/>
                    </a:lnTo>
                    <a:lnTo>
                      <a:pt x="675" y="412"/>
                    </a:lnTo>
                    <a:lnTo>
                      <a:pt x="675" y="412"/>
                    </a:lnTo>
                    <a:lnTo>
                      <a:pt x="675" y="419"/>
                    </a:lnTo>
                    <a:lnTo>
                      <a:pt x="668" y="426"/>
                    </a:lnTo>
                    <a:lnTo>
                      <a:pt x="668" y="426"/>
                    </a:lnTo>
                    <a:lnTo>
                      <a:pt x="668" y="426"/>
                    </a:lnTo>
                    <a:lnTo>
                      <a:pt x="668" y="426"/>
                    </a:lnTo>
                    <a:lnTo>
                      <a:pt x="660" y="426"/>
                    </a:lnTo>
                    <a:lnTo>
                      <a:pt x="660" y="426"/>
                    </a:lnTo>
                    <a:lnTo>
                      <a:pt x="660" y="426"/>
                    </a:lnTo>
                    <a:lnTo>
                      <a:pt x="653" y="426"/>
                    </a:lnTo>
                    <a:lnTo>
                      <a:pt x="653" y="426"/>
                    </a:lnTo>
                    <a:lnTo>
                      <a:pt x="646" y="426"/>
                    </a:lnTo>
                    <a:lnTo>
                      <a:pt x="646" y="419"/>
                    </a:lnTo>
                    <a:lnTo>
                      <a:pt x="632" y="412"/>
                    </a:lnTo>
                    <a:lnTo>
                      <a:pt x="632" y="412"/>
                    </a:lnTo>
                    <a:lnTo>
                      <a:pt x="625" y="405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1"/>
                    </a:lnTo>
                    <a:lnTo>
                      <a:pt x="625" y="391"/>
                    </a:lnTo>
                    <a:lnTo>
                      <a:pt x="625" y="391"/>
                    </a:lnTo>
                    <a:lnTo>
                      <a:pt x="618" y="391"/>
                    </a:lnTo>
                    <a:lnTo>
                      <a:pt x="618" y="391"/>
                    </a:lnTo>
                    <a:lnTo>
                      <a:pt x="618" y="398"/>
                    </a:lnTo>
                    <a:lnTo>
                      <a:pt x="611" y="398"/>
                    </a:lnTo>
                    <a:lnTo>
                      <a:pt x="611" y="398"/>
                    </a:lnTo>
                    <a:lnTo>
                      <a:pt x="590" y="398"/>
                    </a:lnTo>
                    <a:lnTo>
                      <a:pt x="582" y="398"/>
                    </a:lnTo>
                    <a:lnTo>
                      <a:pt x="582" y="405"/>
                    </a:lnTo>
                    <a:lnTo>
                      <a:pt x="582" y="405"/>
                    </a:lnTo>
                    <a:lnTo>
                      <a:pt x="582" y="405"/>
                    </a:lnTo>
                    <a:lnTo>
                      <a:pt x="575" y="412"/>
                    </a:lnTo>
                    <a:lnTo>
                      <a:pt x="575" y="412"/>
                    </a:lnTo>
                    <a:lnTo>
                      <a:pt x="568" y="412"/>
                    </a:lnTo>
                    <a:lnTo>
                      <a:pt x="568" y="412"/>
                    </a:lnTo>
                    <a:lnTo>
                      <a:pt x="568" y="412"/>
                    </a:lnTo>
                    <a:lnTo>
                      <a:pt x="568" y="405"/>
                    </a:lnTo>
                    <a:lnTo>
                      <a:pt x="568" y="405"/>
                    </a:lnTo>
                    <a:lnTo>
                      <a:pt x="568" y="405"/>
                    </a:lnTo>
                    <a:lnTo>
                      <a:pt x="568" y="405"/>
                    </a:lnTo>
                    <a:lnTo>
                      <a:pt x="568" y="398"/>
                    </a:lnTo>
                    <a:lnTo>
                      <a:pt x="568" y="398"/>
                    </a:lnTo>
                    <a:lnTo>
                      <a:pt x="575" y="398"/>
                    </a:lnTo>
                    <a:lnTo>
                      <a:pt x="575" y="391"/>
                    </a:lnTo>
                    <a:lnTo>
                      <a:pt x="575" y="391"/>
                    </a:lnTo>
                    <a:lnTo>
                      <a:pt x="575" y="391"/>
                    </a:lnTo>
                    <a:lnTo>
                      <a:pt x="582" y="391"/>
                    </a:lnTo>
                    <a:lnTo>
                      <a:pt x="582" y="391"/>
                    </a:lnTo>
                    <a:lnTo>
                      <a:pt x="582" y="384"/>
                    </a:lnTo>
                    <a:lnTo>
                      <a:pt x="582" y="384"/>
                    </a:lnTo>
                    <a:lnTo>
                      <a:pt x="582" y="384"/>
                    </a:lnTo>
                    <a:lnTo>
                      <a:pt x="582" y="377"/>
                    </a:lnTo>
                    <a:lnTo>
                      <a:pt x="582" y="377"/>
                    </a:lnTo>
                    <a:lnTo>
                      <a:pt x="582" y="377"/>
                    </a:lnTo>
                    <a:lnTo>
                      <a:pt x="582" y="369"/>
                    </a:lnTo>
                    <a:lnTo>
                      <a:pt x="582" y="369"/>
                    </a:lnTo>
                    <a:lnTo>
                      <a:pt x="575" y="369"/>
                    </a:lnTo>
                    <a:lnTo>
                      <a:pt x="575" y="369"/>
                    </a:lnTo>
                    <a:lnTo>
                      <a:pt x="575" y="369"/>
                    </a:lnTo>
                    <a:lnTo>
                      <a:pt x="575" y="369"/>
                    </a:lnTo>
                    <a:lnTo>
                      <a:pt x="575" y="369"/>
                    </a:lnTo>
                    <a:lnTo>
                      <a:pt x="575" y="369"/>
                    </a:lnTo>
                    <a:lnTo>
                      <a:pt x="575" y="377"/>
                    </a:lnTo>
                    <a:lnTo>
                      <a:pt x="575" y="377"/>
                    </a:lnTo>
                    <a:lnTo>
                      <a:pt x="568" y="377"/>
                    </a:lnTo>
                    <a:lnTo>
                      <a:pt x="568" y="377"/>
                    </a:lnTo>
                    <a:lnTo>
                      <a:pt x="568" y="377"/>
                    </a:lnTo>
                    <a:lnTo>
                      <a:pt x="568" y="384"/>
                    </a:lnTo>
                    <a:lnTo>
                      <a:pt x="561" y="384"/>
                    </a:lnTo>
                    <a:lnTo>
                      <a:pt x="561" y="384"/>
                    </a:lnTo>
                    <a:lnTo>
                      <a:pt x="561" y="384"/>
                    </a:lnTo>
                    <a:lnTo>
                      <a:pt x="554" y="384"/>
                    </a:lnTo>
                    <a:lnTo>
                      <a:pt x="554" y="384"/>
                    </a:lnTo>
                    <a:lnTo>
                      <a:pt x="554" y="384"/>
                    </a:lnTo>
                    <a:lnTo>
                      <a:pt x="547" y="384"/>
                    </a:lnTo>
                    <a:lnTo>
                      <a:pt x="547" y="384"/>
                    </a:lnTo>
                    <a:lnTo>
                      <a:pt x="547" y="384"/>
                    </a:lnTo>
                    <a:lnTo>
                      <a:pt x="547" y="391"/>
                    </a:lnTo>
                    <a:lnTo>
                      <a:pt x="547" y="391"/>
                    </a:lnTo>
                    <a:lnTo>
                      <a:pt x="547" y="391"/>
                    </a:lnTo>
                    <a:lnTo>
                      <a:pt x="540" y="391"/>
                    </a:lnTo>
                    <a:lnTo>
                      <a:pt x="540" y="391"/>
                    </a:lnTo>
                    <a:lnTo>
                      <a:pt x="540" y="391"/>
                    </a:lnTo>
                    <a:lnTo>
                      <a:pt x="540" y="391"/>
                    </a:lnTo>
                    <a:lnTo>
                      <a:pt x="533" y="391"/>
                    </a:lnTo>
                    <a:lnTo>
                      <a:pt x="533" y="391"/>
                    </a:lnTo>
                    <a:lnTo>
                      <a:pt x="533" y="391"/>
                    </a:lnTo>
                    <a:lnTo>
                      <a:pt x="533" y="391"/>
                    </a:lnTo>
                    <a:lnTo>
                      <a:pt x="533" y="384"/>
                    </a:lnTo>
                    <a:lnTo>
                      <a:pt x="526" y="384"/>
                    </a:lnTo>
                    <a:lnTo>
                      <a:pt x="526" y="384"/>
                    </a:lnTo>
                    <a:lnTo>
                      <a:pt x="526" y="377"/>
                    </a:lnTo>
                    <a:lnTo>
                      <a:pt x="526" y="369"/>
                    </a:lnTo>
                    <a:lnTo>
                      <a:pt x="526" y="369"/>
                    </a:lnTo>
                    <a:lnTo>
                      <a:pt x="519" y="369"/>
                    </a:lnTo>
                    <a:lnTo>
                      <a:pt x="519" y="369"/>
                    </a:lnTo>
                    <a:lnTo>
                      <a:pt x="511" y="355"/>
                    </a:lnTo>
                    <a:lnTo>
                      <a:pt x="511" y="355"/>
                    </a:lnTo>
                    <a:lnTo>
                      <a:pt x="504" y="348"/>
                    </a:lnTo>
                    <a:lnTo>
                      <a:pt x="497" y="341"/>
                    </a:lnTo>
                    <a:lnTo>
                      <a:pt x="497" y="341"/>
                    </a:lnTo>
                    <a:lnTo>
                      <a:pt x="497" y="341"/>
                    </a:lnTo>
                    <a:lnTo>
                      <a:pt x="497" y="341"/>
                    </a:lnTo>
                    <a:lnTo>
                      <a:pt x="497" y="341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490" y="341"/>
                    </a:lnTo>
                    <a:lnTo>
                      <a:pt x="483" y="341"/>
                    </a:lnTo>
                    <a:lnTo>
                      <a:pt x="483" y="341"/>
                    </a:lnTo>
                    <a:lnTo>
                      <a:pt x="483" y="348"/>
                    </a:lnTo>
                    <a:lnTo>
                      <a:pt x="476" y="348"/>
                    </a:lnTo>
                    <a:lnTo>
                      <a:pt x="476" y="348"/>
                    </a:lnTo>
                    <a:lnTo>
                      <a:pt x="476" y="348"/>
                    </a:lnTo>
                    <a:lnTo>
                      <a:pt x="476" y="348"/>
                    </a:lnTo>
                    <a:lnTo>
                      <a:pt x="469" y="355"/>
                    </a:lnTo>
                    <a:lnTo>
                      <a:pt x="469" y="355"/>
                    </a:lnTo>
                    <a:lnTo>
                      <a:pt x="462" y="355"/>
                    </a:lnTo>
                    <a:lnTo>
                      <a:pt x="455" y="355"/>
                    </a:lnTo>
                    <a:lnTo>
                      <a:pt x="455" y="355"/>
                    </a:lnTo>
                    <a:lnTo>
                      <a:pt x="455" y="355"/>
                    </a:lnTo>
                    <a:lnTo>
                      <a:pt x="455" y="355"/>
                    </a:lnTo>
                    <a:lnTo>
                      <a:pt x="455" y="355"/>
                    </a:lnTo>
                    <a:lnTo>
                      <a:pt x="448" y="355"/>
                    </a:lnTo>
                    <a:lnTo>
                      <a:pt x="433" y="355"/>
                    </a:lnTo>
                    <a:lnTo>
                      <a:pt x="426" y="348"/>
                    </a:lnTo>
                    <a:lnTo>
                      <a:pt x="419" y="348"/>
                    </a:lnTo>
                    <a:lnTo>
                      <a:pt x="405" y="341"/>
                    </a:lnTo>
                    <a:lnTo>
                      <a:pt x="398" y="334"/>
                    </a:lnTo>
                    <a:lnTo>
                      <a:pt x="398" y="334"/>
                    </a:lnTo>
                    <a:lnTo>
                      <a:pt x="398" y="334"/>
                    </a:lnTo>
                    <a:lnTo>
                      <a:pt x="391" y="327"/>
                    </a:lnTo>
                    <a:lnTo>
                      <a:pt x="384" y="327"/>
                    </a:lnTo>
                    <a:lnTo>
                      <a:pt x="384" y="320"/>
                    </a:lnTo>
                    <a:lnTo>
                      <a:pt x="377" y="313"/>
                    </a:lnTo>
                    <a:lnTo>
                      <a:pt x="377" y="313"/>
                    </a:lnTo>
                    <a:lnTo>
                      <a:pt x="369" y="313"/>
                    </a:lnTo>
                    <a:lnTo>
                      <a:pt x="355" y="313"/>
                    </a:lnTo>
                    <a:lnTo>
                      <a:pt x="355" y="313"/>
                    </a:lnTo>
                    <a:lnTo>
                      <a:pt x="348" y="306"/>
                    </a:lnTo>
                    <a:lnTo>
                      <a:pt x="348" y="306"/>
                    </a:lnTo>
                    <a:lnTo>
                      <a:pt x="341" y="313"/>
                    </a:lnTo>
                    <a:lnTo>
                      <a:pt x="327" y="313"/>
                    </a:lnTo>
                    <a:lnTo>
                      <a:pt x="327" y="313"/>
                    </a:lnTo>
                    <a:lnTo>
                      <a:pt x="320" y="320"/>
                    </a:lnTo>
                    <a:lnTo>
                      <a:pt x="313" y="320"/>
                    </a:lnTo>
                    <a:lnTo>
                      <a:pt x="313" y="320"/>
                    </a:lnTo>
                    <a:lnTo>
                      <a:pt x="313" y="327"/>
                    </a:lnTo>
                    <a:lnTo>
                      <a:pt x="313" y="327"/>
                    </a:lnTo>
                    <a:lnTo>
                      <a:pt x="313" y="327"/>
                    </a:lnTo>
                    <a:lnTo>
                      <a:pt x="313" y="334"/>
                    </a:lnTo>
                    <a:lnTo>
                      <a:pt x="306" y="334"/>
                    </a:lnTo>
                    <a:lnTo>
                      <a:pt x="306" y="334"/>
                    </a:lnTo>
                    <a:lnTo>
                      <a:pt x="298" y="334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84" y="348"/>
                    </a:lnTo>
                    <a:lnTo>
                      <a:pt x="277" y="355"/>
                    </a:lnTo>
                    <a:lnTo>
                      <a:pt x="277" y="355"/>
                    </a:lnTo>
                    <a:lnTo>
                      <a:pt x="270" y="355"/>
                    </a:lnTo>
                    <a:lnTo>
                      <a:pt x="270" y="355"/>
                    </a:lnTo>
                    <a:lnTo>
                      <a:pt x="270" y="355"/>
                    </a:lnTo>
                    <a:lnTo>
                      <a:pt x="270" y="348"/>
                    </a:lnTo>
                    <a:lnTo>
                      <a:pt x="270" y="348"/>
                    </a:lnTo>
                    <a:lnTo>
                      <a:pt x="263" y="348"/>
                    </a:lnTo>
                    <a:lnTo>
                      <a:pt x="263" y="348"/>
                    </a:lnTo>
                    <a:lnTo>
                      <a:pt x="263" y="348"/>
                    </a:lnTo>
                    <a:lnTo>
                      <a:pt x="263" y="348"/>
                    </a:lnTo>
                    <a:lnTo>
                      <a:pt x="256" y="348"/>
                    </a:lnTo>
                    <a:lnTo>
                      <a:pt x="256" y="348"/>
                    </a:lnTo>
                    <a:lnTo>
                      <a:pt x="256" y="348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62"/>
                    </a:lnTo>
                    <a:lnTo>
                      <a:pt x="263" y="362"/>
                    </a:lnTo>
                    <a:lnTo>
                      <a:pt x="263" y="362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70" y="369"/>
                    </a:lnTo>
                    <a:lnTo>
                      <a:pt x="270" y="369"/>
                    </a:lnTo>
                    <a:lnTo>
                      <a:pt x="270" y="377"/>
                    </a:lnTo>
                    <a:lnTo>
                      <a:pt x="270" y="377"/>
                    </a:lnTo>
                    <a:lnTo>
                      <a:pt x="270" y="377"/>
                    </a:lnTo>
                    <a:lnTo>
                      <a:pt x="270" y="384"/>
                    </a:lnTo>
                    <a:lnTo>
                      <a:pt x="270" y="384"/>
                    </a:lnTo>
                    <a:lnTo>
                      <a:pt x="270" y="391"/>
                    </a:lnTo>
                    <a:lnTo>
                      <a:pt x="270" y="391"/>
                    </a:lnTo>
                    <a:lnTo>
                      <a:pt x="270" y="391"/>
                    </a:lnTo>
                    <a:lnTo>
                      <a:pt x="270" y="391"/>
                    </a:lnTo>
                    <a:lnTo>
                      <a:pt x="270" y="398"/>
                    </a:lnTo>
                    <a:lnTo>
                      <a:pt x="270" y="398"/>
                    </a:lnTo>
                    <a:lnTo>
                      <a:pt x="270" y="398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05"/>
                    </a:lnTo>
                    <a:lnTo>
                      <a:pt x="263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56" y="412"/>
                    </a:lnTo>
                    <a:lnTo>
                      <a:pt x="249" y="412"/>
                    </a:lnTo>
                    <a:lnTo>
                      <a:pt x="249" y="419"/>
                    </a:lnTo>
                    <a:lnTo>
                      <a:pt x="249" y="419"/>
                    </a:lnTo>
                    <a:lnTo>
                      <a:pt x="249" y="419"/>
                    </a:lnTo>
                    <a:lnTo>
                      <a:pt x="242" y="419"/>
                    </a:lnTo>
                    <a:lnTo>
                      <a:pt x="242" y="419"/>
                    </a:lnTo>
                    <a:lnTo>
                      <a:pt x="242" y="426"/>
                    </a:lnTo>
                    <a:lnTo>
                      <a:pt x="242" y="426"/>
                    </a:lnTo>
                    <a:lnTo>
                      <a:pt x="227" y="426"/>
                    </a:lnTo>
                    <a:lnTo>
                      <a:pt x="227" y="426"/>
                    </a:lnTo>
                    <a:lnTo>
                      <a:pt x="220" y="433"/>
                    </a:lnTo>
                    <a:lnTo>
                      <a:pt x="220" y="440"/>
                    </a:lnTo>
                    <a:lnTo>
                      <a:pt x="213" y="440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06" y="433"/>
                    </a:lnTo>
                    <a:lnTo>
                      <a:pt x="213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4784" y="2096"/>
                <a:ext cx="7" cy="14"/>
              </a:xfrm>
              <a:custGeom>
                <a:avLst/>
                <a:gdLst>
                  <a:gd name="T0" fmla="*/ 7 w 7"/>
                  <a:gd name="T1" fmla="*/ 7 h 14"/>
                  <a:gd name="T2" fmla="*/ 7 w 7"/>
                  <a:gd name="T3" fmla="*/ 7 h 14"/>
                  <a:gd name="T4" fmla="*/ 7 w 7"/>
                  <a:gd name="T5" fmla="*/ 7 h 14"/>
                  <a:gd name="T6" fmla="*/ 7 w 7"/>
                  <a:gd name="T7" fmla="*/ 14 h 14"/>
                  <a:gd name="T8" fmla="*/ 7 w 7"/>
                  <a:gd name="T9" fmla="*/ 14 h 14"/>
                  <a:gd name="T10" fmla="*/ 7 w 7"/>
                  <a:gd name="T11" fmla="*/ 14 h 14"/>
                  <a:gd name="T12" fmla="*/ 7 w 7"/>
                  <a:gd name="T13" fmla="*/ 14 h 14"/>
                  <a:gd name="T14" fmla="*/ 0 w 7"/>
                  <a:gd name="T15" fmla="*/ 14 h 14"/>
                  <a:gd name="T16" fmla="*/ 0 w 7"/>
                  <a:gd name="T17" fmla="*/ 14 h 14"/>
                  <a:gd name="T18" fmla="*/ 0 w 7"/>
                  <a:gd name="T19" fmla="*/ 7 h 14"/>
                  <a:gd name="T20" fmla="*/ 0 w 7"/>
                  <a:gd name="T21" fmla="*/ 0 h 14"/>
                  <a:gd name="T22" fmla="*/ 0 w 7"/>
                  <a:gd name="T23" fmla="*/ 7 h 14"/>
                  <a:gd name="T24" fmla="*/ 7 w 7"/>
                  <a:gd name="T25" fmla="*/ 7 h 14"/>
                  <a:gd name="T26" fmla="*/ 7 w 7"/>
                  <a:gd name="T2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4">
                    <a:moveTo>
                      <a:pt x="7" y="7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7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4784" y="2096"/>
                <a:ext cx="7" cy="14"/>
              </a:xfrm>
              <a:custGeom>
                <a:avLst/>
                <a:gdLst>
                  <a:gd name="T0" fmla="*/ 7 w 7"/>
                  <a:gd name="T1" fmla="*/ 7 h 14"/>
                  <a:gd name="T2" fmla="*/ 7 w 7"/>
                  <a:gd name="T3" fmla="*/ 7 h 14"/>
                  <a:gd name="T4" fmla="*/ 7 w 7"/>
                  <a:gd name="T5" fmla="*/ 7 h 14"/>
                  <a:gd name="T6" fmla="*/ 7 w 7"/>
                  <a:gd name="T7" fmla="*/ 14 h 14"/>
                  <a:gd name="T8" fmla="*/ 7 w 7"/>
                  <a:gd name="T9" fmla="*/ 14 h 14"/>
                  <a:gd name="T10" fmla="*/ 7 w 7"/>
                  <a:gd name="T11" fmla="*/ 14 h 14"/>
                  <a:gd name="T12" fmla="*/ 7 w 7"/>
                  <a:gd name="T13" fmla="*/ 14 h 14"/>
                  <a:gd name="T14" fmla="*/ 0 w 7"/>
                  <a:gd name="T15" fmla="*/ 14 h 14"/>
                  <a:gd name="T16" fmla="*/ 0 w 7"/>
                  <a:gd name="T17" fmla="*/ 14 h 14"/>
                  <a:gd name="T18" fmla="*/ 0 w 7"/>
                  <a:gd name="T19" fmla="*/ 7 h 14"/>
                  <a:gd name="T20" fmla="*/ 0 w 7"/>
                  <a:gd name="T21" fmla="*/ 0 h 14"/>
                  <a:gd name="T22" fmla="*/ 0 w 7"/>
                  <a:gd name="T23" fmla="*/ 7 h 14"/>
                  <a:gd name="T24" fmla="*/ 7 w 7"/>
                  <a:gd name="T25" fmla="*/ 7 h 14"/>
                  <a:gd name="T26" fmla="*/ 7 w 7"/>
                  <a:gd name="T2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4">
                    <a:moveTo>
                      <a:pt x="7" y="7"/>
                    </a:moveTo>
                    <a:lnTo>
                      <a:pt x="7" y="7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7" y="7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4742" y="2054"/>
                <a:ext cx="14" cy="21"/>
              </a:xfrm>
              <a:custGeom>
                <a:avLst/>
                <a:gdLst>
                  <a:gd name="T0" fmla="*/ 7 w 14"/>
                  <a:gd name="T1" fmla="*/ 0 h 21"/>
                  <a:gd name="T2" fmla="*/ 7 w 14"/>
                  <a:gd name="T3" fmla="*/ 0 h 21"/>
                  <a:gd name="T4" fmla="*/ 14 w 14"/>
                  <a:gd name="T5" fmla="*/ 0 h 21"/>
                  <a:gd name="T6" fmla="*/ 14 w 14"/>
                  <a:gd name="T7" fmla="*/ 0 h 21"/>
                  <a:gd name="T8" fmla="*/ 14 w 14"/>
                  <a:gd name="T9" fmla="*/ 7 h 21"/>
                  <a:gd name="T10" fmla="*/ 14 w 14"/>
                  <a:gd name="T11" fmla="*/ 7 h 21"/>
                  <a:gd name="T12" fmla="*/ 14 w 14"/>
                  <a:gd name="T13" fmla="*/ 14 h 21"/>
                  <a:gd name="T14" fmla="*/ 14 w 14"/>
                  <a:gd name="T15" fmla="*/ 21 h 21"/>
                  <a:gd name="T16" fmla="*/ 7 w 14"/>
                  <a:gd name="T17" fmla="*/ 21 h 21"/>
                  <a:gd name="T18" fmla="*/ 7 w 14"/>
                  <a:gd name="T19" fmla="*/ 21 h 21"/>
                  <a:gd name="T20" fmla="*/ 7 w 14"/>
                  <a:gd name="T21" fmla="*/ 21 h 21"/>
                  <a:gd name="T22" fmla="*/ 7 w 14"/>
                  <a:gd name="T23" fmla="*/ 14 h 21"/>
                  <a:gd name="T24" fmla="*/ 0 w 14"/>
                  <a:gd name="T25" fmla="*/ 14 h 21"/>
                  <a:gd name="T26" fmla="*/ 0 w 14"/>
                  <a:gd name="T27" fmla="*/ 14 h 21"/>
                  <a:gd name="T28" fmla="*/ 0 w 14"/>
                  <a:gd name="T29" fmla="*/ 14 h 21"/>
                  <a:gd name="T30" fmla="*/ 7 w 14"/>
                  <a:gd name="T31" fmla="*/ 7 h 21"/>
                  <a:gd name="T32" fmla="*/ 7 w 14"/>
                  <a:gd name="T33" fmla="*/ 7 h 21"/>
                  <a:gd name="T34" fmla="*/ 7 w 14"/>
                  <a:gd name="T35" fmla="*/ 0 h 21"/>
                  <a:gd name="T36" fmla="*/ 7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4742" y="2054"/>
                <a:ext cx="14" cy="21"/>
              </a:xfrm>
              <a:custGeom>
                <a:avLst/>
                <a:gdLst>
                  <a:gd name="T0" fmla="*/ 7 w 14"/>
                  <a:gd name="T1" fmla="*/ 0 h 21"/>
                  <a:gd name="T2" fmla="*/ 7 w 14"/>
                  <a:gd name="T3" fmla="*/ 0 h 21"/>
                  <a:gd name="T4" fmla="*/ 14 w 14"/>
                  <a:gd name="T5" fmla="*/ 0 h 21"/>
                  <a:gd name="T6" fmla="*/ 14 w 14"/>
                  <a:gd name="T7" fmla="*/ 0 h 21"/>
                  <a:gd name="T8" fmla="*/ 14 w 14"/>
                  <a:gd name="T9" fmla="*/ 7 h 21"/>
                  <a:gd name="T10" fmla="*/ 14 w 14"/>
                  <a:gd name="T11" fmla="*/ 7 h 21"/>
                  <a:gd name="T12" fmla="*/ 14 w 14"/>
                  <a:gd name="T13" fmla="*/ 14 h 21"/>
                  <a:gd name="T14" fmla="*/ 14 w 14"/>
                  <a:gd name="T15" fmla="*/ 21 h 21"/>
                  <a:gd name="T16" fmla="*/ 7 w 14"/>
                  <a:gd name="T17" fmla="*/ 21 h 21"/>
                  <a:gd name="T18" fmla="*/ 7 w 14"/>
                  <a:gd name="T19" fmla="*/ 21 h 21"/>
                  <a:gd name="T20" fmla="*/ 7 w 14"/>
                  <a:gd name="T21" fmla="*/ 21 h 21"/>
                  <a:gd name="T22" fmla="*/ 7 w 14"/>
                  <a:gd name="T23" fmla="*/ 14 h 21"/>
                  <a:gd name="T24" fmla="*/ 0 w 14"/>
                  <a:gd name="T25" fmla="*/ 14 h 21"/>
                  <a:gd name="T26" fmla="*/ 0 w 14"/>
                  <a:gd name="T27" fmla="*/ 14 h 21"/>
                  <a:gd name="T28" fmla="*/ 0 w 14"/>
                  <a:gd name="T29" fmla="*/ 14 h 21"/>
                  <a:gd name="T30" fmla="*/ 7 w 14"/>
                  <a:gd name="T31" fmla="*/ 7 h 21"/>
                  <a:gd name="T32" fmla="*/ 7 w 14"/>
                  <a:gd name="T33" fmla="*/ 7 h 21"/>
                  <a:gd name="T34" fmla="*/ 7 w 14"/>
                  <a:gd name="T35" fmla="*/ 0 h 21"/>
                  <a:gd name="T36" fmla="*/ 7 w 1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1">
                    <a:moveTo>
                      <a:pt x="7" y="0"/>
                    </a:move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4671" y="2068"/>
                <a:ext cx="21" cy="35"/>
              </a:xfrm>
              <a:custGeom>
                <a:avLst/>
                <a:gdLst>
                  <a:gd name="T0" fmla="*/ 7 w 21"/>
                  <a:gd name="T1" fmla="*/ 0 h 35"/>
                  <a:gd name="T2" fmla="*/ 7 w 21"/>
                  <a:gd name="T3" fmla="*/ 0 h 35"/>
                  <a:gd name="T4" fmla="*/ 14 w 21"/>
                  <a:gd name="T5" fmla="*/ 0 h 35"/>
                  <a:gd name="T6" fmla="*/ 21 w 21"/>
                  <a:gd name="T7" fmla="*/ 14 h 35"/>
                  <a:gd name="T8" fmla="*/ 21 w 21"/>
                  <a:gd name="T9" fmla="*/ 21 h 35"/>
                  <a:gd name="T10" fmla="*/ 14 w 21"/>
                  <a:gd name="T11" fmla="*/ 28 h 35"/>
                  <a:gd name="T12" fmla="*/ 14 w 21"/>
                  <a:gd name="T13" fmla="*/ 28 h 35"/>
                  <a:gd name="T14" fmla="*/ 14 w 21"/>
                  <a:gd name="T15" fmla="*/ 28 h 35"/>
                  <a:gd name="T16" fmla="*/ 14 w 21"/>
                  <a:gd name="T17" fmla="*/ 35 h 35"/>
                  <a:gd name="T18" fmla="*/ 14 w 21"/>
                  <a:gd name="T19" fmla="*/ 35 h 35"/>
                  <a:gd name="T20" fmla="*/ 14 w 21"/>
                  <a:gd name="T21" fmla="*/ 35 h 35"/>
                  <a:gd name="T22" fmla="*/ 7 w 21"/>
                  <a:gd name="T23" fmla="*/ 35 h 35"/>
                  <a:gd name="T24" fmla="*/ 7 w 21"/>
                  <a:gd name="T25" fmla="*/ 35 h 35"/>
                  <a:gd name="T26" fmla="*/ 7 w 21"/>
                  <a:gd name="T27" fmla="*/ 28 h 35"/>
                  <a:gd name="T28" fmla="*/ 0 w 21"/>
                  <a:gd name="T29" fmla="*/ 28 h 35"/>
                  <a:gd name="T30" fmla="*/ 0 w 21"/>
                  <a:gd name="T31" fmla="*/ 28 h 35"/>
                  <a:gd name="T32" fmla="*/ 0 w 21"/>
                  <a:gd name="T33" fmla="*/ 28 h 35"/>
                  <a:gd name="T34" fmla="*/ 0 w 21"/>
                  <a:gd name="T35" fmla="*/ 21 h 35"/>
                  <a:gd name="T36" fmla="*/ 7 w 21"/>
                  <a:gd name="T37" fmla="*/ 7 h 35"/>
                  <a:gd name="T38" fmla="*/ 7 w 21"/>
                  <a:gd name="T3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5">
                    <a:moveTo>
                      <a:pt x="7" y="0"/>
                    </a:moveTo>
                    <a:lnTo>
                      <a:pt x="7" y="0"/>
                    </a:lnTo>
                    <a:lnTo>
                      <a:pt x="14" y="0"/>
                    </a:lnTo>
                    <a:lnTo>
                      <a:pt x="21" y="14"/>
                    </a:lnTo>
                    <a:lnTo>
                      <a:pt x="21" y="21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7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2" name="Freeform 20"/>
              <p:cNvSpPr>
                <a:spLocks/>
              </p:cNvSpPr>
              <p:nvPr/>
            </p:nvSpPr>
            <p:spPr bwMode="auto">
              <a:xfrm>
                <a:off x="4671" y="2068"/>
                <a:ext cx="21" cy="35"/>
              </a:xfrm>
              <a:custGeom>
                <a:avLst/>
                <a:gdLst>
                  <a:gd name="T0" fmla="*/ 7 w 21"/>
                  <a:gd name="T1" fmla="*/ 0 h 35"/>
                  <a:gd name="T2" fmla="*/ 7 w 21"/>
                  <a:gd name="T3" fmla="*/ 0 h 35"/>
                  <a:gd name="T4" fmla="*/ 14 w 21"/>
                  <a:gd name="T5" fmla="*/ 0 h 35"/>
                  <a:gd name="T6" fmla="*/ 21 w 21"/>
                  <a:gd name="T7" fmla="*/ 14 h 35"/>
                  <a:gd name="T8" fmla="*/ 21 w 21"/>
                  <a:gd name="T9" fmla="*/ 21 h 35"/>
                  <a:gd name="T10" fmla="*/ 14 w 21"/>
                  <a:gd name="T11" fmla="*/ 28 h 35"/>
                  <a:gd name="T12" fmla="*/ 14 w 21"/>
                  <a:gd name="T13" fmla="*/ 28 h 35"/>
                  <a:gd name="T14" fmla="*/ 14 w 21"/>
                  <a:gd name="T15" fmla="*/ 28 h 35"/>
                  <a:gd name="T16" fmla="*/ 14 w 21"/>
                  <a:gd name="T17" fmla="*/ 35 h 35"/>
                  <a:gd name="T18" fmla="*/ 14 w 21"/>
                  <a:gd name="T19" fmla="*/ 35 h 35"/>
                  <a:gd name="T20" fmla="*/ 14 w 21"/>
                  <a:gd name="T21" fmla="*/ 35 h 35"/>
                  <a:gd name="T22" fmla="*/ 7 w 21"/>
                  <a:gd name="T23" fmla="*/ 35 h 35"/>
                  <a:gd name="T24" fmla="*/ 7 w 21"/>
                  <a:gd name="T25" fmla="*/ 35 h 35"/>
                  <a:gd name="T26" fmla="*/ 7 w 21"/>
                  <a:gd name="T27" fmla="*/ 28 h 35"/>
                  <a:gd name="T28" fmla="*/ 0 w 21"/>
                  <a:gd name="T29" fmla="*/ 28 h 35"/>
                  <a:gd name="T30" fmla="*/ 0 w 21"/>
                  <a:gd name="T31" fmla="*/ 28 h 35"/>
                  <a:gd name="T32" fmla="*/ 0 w 21"/>
                  <a:gd name="T33" fmla="*/ 28 h 35"/>
                  <a:gd name="T34" fmla="*/ 0 w 21"/>
                  <a:gd name="T35" fmla="*/ 21 h 35"/>
                  <a:gd name="T36" fmla="*/ 7 w 21"/>
                  <a:gd name="T37" fmla="*/ 7 h 35"/>
                  <a:gd name="T38" fmla="*/ 7 w 21"/>
                  <a:gd name="T3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35">
                    <a:moveTo>
                      <a:pt x="7" y="0"/>
                    </a:moveTo>
                    <a:lnTo>
                      <a:pt x="7" y="0"/>
                    </a:lnTo>
                    <a:lnTo>
                      <a:pt x="14" y="0"/>
                    </a:lnTo>
                    <a:lnTo>
                      <a:pt x="21" y="14"/>
                    </a:lnTo>
                    <a:lnTo>
                      <a:pt x="21" y="21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28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14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8"/>
                    </a:lnTo>
                    <a:lnTo>
                      <a:pt x="0" y="21"/>
                    </a:lnTo>
                    <a:lnTo>
                      <a:pt x="7" y="7"/>
                    </a:lnTo>
                    <a:lnTo>
                      <a:pt x="7" y="0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4671" y="2054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7 w 14"/>
                  <a:gd name="T5" fmla="*/ 14 h 14"/>
                  <a:gd name="T6" fmla="*/ 7 w 14"/>
                  <a:gd name="T7" fmla="*/ 14 h 14"/>
                  <a:gd name="T8" fmla="*/ 0 w 14"/>
                  <a:gd name="T9" fmla="*/ 14 h 14"/>
                  <a:gd name="T10" fmla="*/ 7 w 14"/>
                  <a:gd name="T11" fmla="*/ 7 h 14"/>
                  <a:gd name="T12" fmla="*/ 7 w 14"/>
                  <a:gd name="T13" fmla="*/ 7 h 14"/>
                  <a:gd name="T14" fmla="*/ 7 w 14"/>
                  <a:gd name="T15" fmla="*/ 7 h 14"/>
                  <a:gd name="T16" fmla="*/ 7 w 14"/>
                  <a:gd name="T17" fmla="*/ 0 h 14"/>
                  <a:gd name="T18" fmla="*/ 7 w 14"/>
                  <a:gd name="T19" fmla="*/ 0 h 14"/>
                  <a:gd name="T20" fmla="*/ 7 w 14"/>
                  <a:gd name="T21" fmla="*/ 0 h 14"/>
                  <a:gd name="T22" fmla="*/ 14 w 14"/>
                  <a:gd name="T23" fmla="*/ 7 h 14"/>
                  <a:gd name="T24" fmla="*/ 7 w 14"/>
                  <a:gd name="T25" fmla="*/ 7 h 14"/>
                  <a:gd name="T26" fmla="*/ 7 w 14"/>
                  <a:gd name="T2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7" y="7"/>
                    </a:lnTo>
                    <a:lnTo>
                      <a:pt x="7" y="1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4" name="Freeform 22"/>
              <p:cNvSpPr>
                <a:spLocks/>
              </p:cNvSpPr>
              <p:nvPr/>
            </p:nvSpPr>
            <p:spPr bwMode="auto">
              <a:xfrm>
                <a:off x="4671" y="2054"/>
                <a:ext cx="14" cy="14"/>
              </a:xfrm>
              <a:custGeom>
                <a:avLst/>
                <a:gdLst>
                  <a:gd name="T0" fmla="*/ 7 w 14"/>
                  <a:gd name="T1" fmla="*/ 14 h 14"/>
                  <a:gd name="T2" fmla="*/ 7 w 14"/>
                  <a:gd name="T3" fmla="*/ 14 h 14"/>
                  <a:gd name="T4" fmla="*/ 7 w 14"/>
                  <a:gd name="T5" fmla="*/ 14 h 14"/>
                  <a:gd name="T6" fmla="*/ 7 w 14"/>
                  <a:gd name="T7" fmla="*/ 14 h 14"/>
                  <a:gd name="T8" fmla="*/ 0 w 14"/>
                  <a:gd name="T9" fmla="*/ 14 h 14"/>
                  <a:gd name="T10" fmla="*/ 7 w 14"/>
                  <a:gd name="T11" fmla="*/ 7 h 14"/>
                  <a:gd name="T12" fmla="*/ 7 w 14"/>
                  <a:gd name="T13" fmla="*/ 7 h 14"/>
                  <a:gd name="T14" fmla="*/ 7 w 14"/>
                  <a:gd name="T15" fmla="*/ 7 h 14"/>
                  <a:gd name="T16" fmla="*/ 7 w 14"/>
                  <a:gd name="T17" fmla="*/ 0 h 14"/>
                  <a:gd name="T18" fmla="*/ 7 w 14"/>
                  <a:gd name="T19" fmla="*/ 0 h 14"/>
                  <a:gd name="T20" fmla="*/ 7 w 14"/>
                  <a:gd name="T21" fmla="*/ 0 h 14"/>
                  <a:gd name="T22" fmla="*/ 14 w 14"/>
                  <a:gd name="T23" fmla="*/ 7 h 14"/>
                  <a:gd name="T24" fmla="*/ 7 w 14"/>
                  <a:gd name="T25" fmla="*/ 7 h 14"/>
                  <a:gd name="T26" fmla="*/ 7 w 14"/>
                  <a:gd name="T2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7" y="14"/>
                    </a:move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0" y="14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7" y="7"/>
                    </a:lnTo>
                    <a:lnTo>
                      <a:pt x="7" y="14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5" name="Freeform 23"/>
              <p:cNvSpPr>
                <a:spLocks noEditPoints="1"/>
              </p:cNvSpPr>
              <p:nvPr/>
            </p:nvSpPr>
            <p:spPr bwMode="auto">
              <a:xfrm>
                <a:off x="3116" y="2394"/>
                <a:ext cx="1136" cy="1086"/>
              </a:xfrm>
              <a:custGeom>
                <a:avLst/>
                <a:gdLst>
                  <a:gd name="T0" fmla="*/ 1051 w 1136"/>
                  <a:gd name="T1" fmla="*/ 206 h 1086"/>
                  <a:gd name="T2" fmla="*/ 930 w 1136"/>
                  <a:gd name="T3" fmla="*/ 313 h 1086"/>
                  <a:gd name="T4" fmla="*/ 866 w 1136"/>
                  <a:gd name="T5" fmla="*/ 362 h 1086"/>
                  <a:gd name="T6" fmla="*/ 802 w 1136"/>
                  <a:gd name="T7" fmla="*/ 476 h 1086"/>
                  <a:gd name="T8" fmla="*/ 703 w 1136"/>
                  <a:gd name="T9" fmla="*/ 519 h 1086"/>
                  <a:gd name="T10" fmla="*/ 632 w 1136"/>
                  <a:gd name="T11" fmla="*/ 575 h 1086"/>
                  <a:gd name="T12" fmla="*/ 589 w 1136"/>
                  <a:gd name="T13" fmla="*/ 618 h 1086"/>
                  <a:gd name="T14" fmla="*/ 497 w 1136"/>
                  <a:gd name="T15" fmla="*/ 653 h 1086"/>
                  <a:gd name="T16" fmla="*/ 504 w 1136"/>
                  <a:gd name="T17" fmla="*/ 824 h 1086"/>
                  <a:gd name="T18" fmla="*/ 497 w 1136"/>
                  <a:gd name="T19" fmla="*/ 930 h 1086"/>
                  <a:gd name="T20" fmla="*/ 497 w 1136"/>
                  <a:gd name="T21" fmla="*/ 952 h 1086"/>
                  <a:gd name="T22" fmla="*/ 447 w 1136"/>
                  <a:gd name="T23" fmla="*/ 980 h 1086"/>
                  <a:gd name="T24" fmla="*/ 397 w 1136"/>
                  <a:gd name="T25" fmla="*/ 980 h 1086"/>
                  <a:gd name="T26" fmla="*/ 334 w 1136"/>
                  <a:gd name="T27" fmla="*/ 1015 h 1086"/>
                  <a:gd name="T28" fmla="*/ 277 w 1136"/>
                  <a:gd name="T29" fmla="*/ 1058 h 1086"/>
                  <a:gd name="T30" fmla="*/ 227 w 1136"/>
                  <a:gd name="T31" fmla="*/ 1051 h 1086"/>
                  <a:gd name="T32" fmla="*/ 255 w 1136"/>
                  <a:gd name="T33" fmla="*/ 1023 h 1086"/>
                  <a:gd name="T34" fmla="*/ 255 w 1136"/>
                  <a:gd name="T35" fmla="*/ 980 h 1086"/>
                  <a:gd name="T36" fmla="*/ 234 w 1136"/>
                  <a:gd name="T37" fmla="*/ 937 h 1086"/>
                  <a:gd name="T38" fmla="*/ 199 w 1136"/>
                  <a:gd name="T39" fmla="*/ 916 h 1086"/>
                  <a:gd name="T40" fmla="*/ 170 w 1136"/>
                  <a:gd name="T41" fmla="*/ 888 h 1086"/>
                  <a:gd name="T42" fmla="*/ 135 w 1136"/>
                  <a:gd name="T43" fmla="*/ 916 h 1086"/>
                  <a:gd name="T44" fmla="*/ 92 w 1136"/>
                  <a:gd name="T45" fmla="*/ 902 h 1086"/>
                  <a:gd name="T46" fmla="*/ 57 w 1136"/>
                  <a:gd name="T47" fmla="*/ 902 h 1086"/>
                  <a:gd name="T48" fmla="*/ 35 w 1136"/>
                  <a:gd name="T49" fmla="*/ 909 h 1086"/>
                  <a:gd name="T50" fmla="*/ 28 w 1136"/>
                  <a:gd name="T51" fmla="*/ 852 h 1086"/>
                  <a:gd name="T52" fmla="*/ 85 w 1136"/>
                  <a:gd name="T53" fmla="*/ 873 h 1086"/>
                  <a:gd name="T54" fmla="*/ 92 w 1136"/>
                  <a:gd name="T55" fmla="*/ 866 h 1086"/>
                  <a:gd name="T56" fmla="*/ 92 w 1136"/>
                  <a:gd name="T57" fmla="*/ 831 h 1086"/>
                  <a:gd name="T58" fmla="*/ 50 w 1136"/>
                  <a:gd name="T59" fmla="*/ 838 h 1086"/>
                  <a:gd name="T60" fmla="*/ 28 w 1136"/>
                  <a:gd name="T61" fmla="*/ 810 h 1086"/>
                  <a:gd name="T62" fmla="*/ 7 w 1136"/>
                  <a:gd name="T63" fmla="*/ 760 h 1086"/>
                  <a:gd name="T64" fmla="*/ 35 w 1136"/>
                  <a:gd name="T65" fmla="*/ 724 h 1086"/>
                  <a:gd name="T66" fmla="*/ 35 w 1136"/>
                  <a:gd name="T67" fmla="*/ 660 h 1086"/>
                  <a:gd name="T68" fmla="*/ 43 w 1136"/>
                  <a:gd name="T69" fmla="*/ 597 h 1086"/>
                  <a:gd name="T70" fmla="*/ 106 w 1136"/>
                  <a:gd name="T71" fmla="*/ 526 h 1086"/>
                  <a:gd name="T72" fmla="*/ 92 w 1136"/>
                  <a:gd name="T73" fmla="*/ 469 h 1086"/>
                  <a:gd name="T74" fmla="*/ 121 w 1136"/>
                  <a:gd name="T75" fmla="*/ 355 h 1086"/>
                  <a:gd name="T76" fmla="*/ 106 w 1136"/>
                  <a:gd name="T77" fmla="*/ 306 h 1086"/>
                  <a:gd name="T78" fmla="*/ 121 w 1136"/>
                  <a:gd name="T79" fmla="*/ 235 h 1086"/>
                  <a:gd name="T80" fmla="*/ 135 w 1136"/>
                  <a:gd name="T81" fmla="*/ 178 h 1086"/>
                  <a:gd name="T82" fmla="*/ 149 w 1136"/>
                  <a:gd name="T83" fmla="*/ 135 h 1086"/>
                  <a:gd name="T84" fmla="*/ 156 w 1136"/>
                  <a:gd name="T85" fmla="*/ 85 h 1086"/>
                  <a:gd name="T86" fmla="*/ 206 w 1136"/>
                  <a:gd name="T87" fmla="*/ 64 h 1086"/>
                  <a:gd name="T88" fmla="*/ 241 w 1136"/>
                  <a:gd name="T89" fmla="*/ 15 h 1086"/>
                  <a:gd name="T90" fmla="*/ 305 w 1136"/>
                  <a:gd name="T91" fmla="*/ 36 h 1086"/>
                  <a:gd name="T92" fmla="*/ 383 w 1136"/>
                  <a:gd name="T93" fmla="*/ 50 h 1086"/>
                  <a:gd name="T94" fmla="*/ 447 w 1136"/>
                  <a:gd name="T95" fmla="*/ 57 h 1086"/>
                  <a:gd name="T96" fmla="*/ 447 w 1136"/>
                  <a:gd name="T97" fmla="*/ 156 h 1086"/>
                  <a:gd name="T98" fmla="*/ 539 w 1136"/>
                  <a:gd name="T99" fmla="*/ 192 h 1086"/>
                  <a:gd name="T100" fmla="*/ 582 w 1136"/>
                  <a:gd name="T101" fmla="*/ 242 h 1086"/>
                  <a:gd name="T102" fmla="*/ 639 w 1136"/>
                  <a:gd name="T103" fmla="*/ 306 h 1086"/>
                  <a:gd name="T104" fmla="*/ 781 w 1136"/>
                  <a:gd name="T105" fmla="*/ 270 h 1086"/>
                  <a:gd name="T106" fmla="*/ 795 w 1136"/>
                  <a:gd name="T107" fmla="*/ 213 h 1086"/>
                  <a:gd name="T108" fmla="*/ 830 w 1136"/>
                  <a:gd name="T109" fmla="*/ 235 h 1086"/>
                  <a:gd name="T110" fmla="*/ 887 w 1136"/>
                  <a:gd name="T111" fmla="*/ 213 h 1086"/>
                  <a:gd name="T112" fmla="*/ 909 w 1136"/>
                  <a:gd name="T113" fmla="*/ 156 h 1086"/>
                  <a:gd name="T114" fmla="*/ 930 w 1136"/>
                  <a:gd name="T115" fmla="*/ 114 h 1086"/>
                  <a:gd name="T116" fmla="*/ 965 w 1136"/>
                  <a:gd name="T117" fmla="*/ 100 h 1086"/>
                  <a:gd name="T118" fmla="*/ 1008 w 1136"/>
                  <a:gd name="T119" fmla="*/ 142 h 1086"/>
                  <a:gd name="T120" fmla="*/ 1086 w 1136"/>
                  <a:gd name="T121" fmla="*/ 114 h 1086"/>
                  <a:gd name="T122" fmla="*/ 1129 w 1136"/>
                  <a:gd name="T123" fmla="*/ 93 h 1086"/>
                  <a:gd name="T124" fmla="*/ 795 w 1136"/>
                  <a:gd name="T125" fmla="*/ 462 h 1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36" h="1086">
                    <a:moveTo>
                      <a:pt x="1129" y="100"/>
                    </a:moveTo>
                    <a:lnTo>
                      <a:pt x="1129" y="100"/>
                    </a:lnTo>
                    <a:lnTo>
                      <a:pt x="1136" y="100"/>
                    </a:lnTo>
                    <a:lnTo>
                      <a:pt x="1136" y="100"/>
                    </a:lnTo>
                    <a:lnTo>
                      <a:pt x="1129" y="107"/>
                    </a:lnTo>
                    <a:lnTo>
                      <a:pt x="1129" y="107"/>
                    </a:lnTo>
                    <a:lnTo>
                      <a:pt x="1122" y="114"/>
                    </a:lnTo>
                    <a:lnTo>
                      <a:pt x="1122" y="121"/>
                    </a:lnTo>
                    <a:lnTo>
                      <a:pt x="1114" y="121"/>
                    </a:lnTo>
                    <a:lnTo>
                      <a:pt x="1114" y="128"/>
                    </a:lnTo>
                    <a:lnTo>
                      <a:pt x="1100" y="142"/>
                    </a:lnTo>
                    <a:lnTo>
                      <a:pt x="1100" y="149"/>
                    </a:lnTo>
                    <a:lnTo>
                      <a:pt x="1086" y="164"/>
                    </a:lnTo>
                    <a:lnTo>
                      <a:pt x="1086" y="164"/>
                    </a:lnTo>
                    <a:lnTo>
                      <a:pt x="1086" y="164"/>
                    </a:lnTo>
                    <a:lnTo>
                      <a:pt x="1086" y="171"/>
                    </a:lnTo>
                    <a:lnTo>
                      <a:pt x="1079" y="171"/>
                    </a:lnTo>
                    <a:lnTo>
                      <a:pt x="1079" y="178"/>
                    </a:lnTo>
                    <a:lnTo>
                      <a:pt x="1072" y="178"/>
                    </a:lnTo>
                    <a:lnTo>
                      <a:pt x="1072" y="178"/>
                    </a:lnTo>
                    <a:lnTo>
                      <a:pt x="1072" y="185"/>
                    </a:lnTo>
                    <a:lnTo>
                      <a:pt x="1065" y="185"/>
                    </a:lnTo>
                    <a:lnTo>
                      <a:pt x="1065" y="185"/>
                    </a:lnTo>
                    <a:lnTo>
                      <a:pt x="1065" y="185"/>
                    </a:lnTo>
                    <a:lnTo>
                      <a:pt x="1065" y="185"/>
                    </a:lnTo>
                    <a:lnTo>
                      <a:pt x="1065" y="185"/>
                    </a:lnTo>
                    <a:lnTo>
                      <a:pt x="1058" y="185"/>
                    </a:lnTo>
                    <a:lnTo>
                      <a:pt x="1065" y="185"/>
                    </a:lnTo>
                    <a:lnTo>
                      <a:pt x="1065" y="185"/>
                    </a:lnTo>
                    <a:lnTo>
                      <a:pt x="1072" y="185"/>
                    </a:lnTo>
                    <a:lnTo>
                      <a:pt x="1072" y="185"/>
                    </a:lnTo>
                    <a:lnTo>
                      <a:pt x="1079" y="178"/>
                    </a:lnTo>
                    <a:lnTo>
                      <a:pt x="1072" y="185"/>
                    </a:lnTo>
                    <a:lnTo>
                      <a:pt x="1065" y="185"/>
                    </a:lnTo>
                    <a:lnTo>
                      <a:pt x="1065" y="192"/>
                    </a:lnTo>
                    <a:lnTo>
                      <a:pt x="1058" y="199"/>
                    </a:lnTo>
                    <a:lnTo>
                      <a:pt x="1058" y="199"/>
                    </a:lnTo>
                    <a:lnTo>
                      <a:pt x="1051" y="206"/>
                    </a:lnTo>
                    <a:lnTo>
                      <a:pt x="1051" y="206"/>
                    </a:lnTo>
                    <a:lnTo>
                      <a:pt x="1051" y="206"/>
                    </a:lnTo>
                    <a:lnTo>
                      <a:pt x="1051" y="206"/>
                    </a:lnTo>
                    <a:lnTo>
                      <a:pt x="1051" y="213"/>
                    </a:lnTo>
                    <a:lnTo>
                      <a:pt x="1051" y="213"/>
                    </a:lnTo>
                    <a:lnTo>
                      <a:pt x="1043" y="213"/>
                    </a:lnTo>
                    <a:lnTo>
                      <a:pt x="1043" y="220"/>
                    </a:lnTo>
                    <a:lnTo>
                      <a:pt x="1043" y="220"/>
                    </a:lnTo>
                    <a:lnTo>
                      <a:pt x="1001" y="242"/>
                    </a:lnTo>
                    <a:lnTo>
                      <a:pt x="980" y="256"/>
                    </a:lnTo>
                    <a:lnTo>
                      <a:pt x="972" y="263"/>
                    </a:lnTo>
                    <a:lnTo>
                      <a:pt x="972" y="263"/>
                    </a:lnTo>
                    <a:lnTo>
                      <a:pt x="972" y="270"/>
                    </a:lnTo>
                    <a:lnTo>
                      <a:pt x="965" y="270"/>
                    </a:lnTo>
                    <a:lnTo>
                      <a:pt x="965" y="270"/>
                    </a:lnTo>
                    <a:lnTo>
                      <a:pt x="965" y="270"/>
                    </a:lnTo>
                    <a:lnTo>
                      <a:pt x="965" y="270"/>
                    </a:lnTo>
                    <a:lnTo>
                      <a:pt x="965" y="277"/>
                    </a:lnTo>
                    <a:lnTo>
                      <a:pt x="958" y="277"/>
                    </a:lnTo>
                    <a:lnTo>
                      <a:pt x="958" y="277"/>
                    </a:lnTo>
                    <a:lnTo>
                      <a:pt x="958" y="277"/>
                    </a:lnTo>
                    <a:lnTo>
                      <a:pt x="958" y="277"/>
                    </a:lnTo>
                    <a:lnTo>
                      <a:pt x="951" y="277"/>
                    </a:lnTo>
                    <a:lnTo>
                      <a:pt x="951" y="277"/>
                    </a:lnTo>
                    <a:lnTo>
                      <a:pt x="951" y="284"/>
                    </a:lnTo>
                    <a:lnTo>
                      <a:pt x="951" y="284"/>
                    </a:lnTo>
                    <a:lnTo>
                      <a:pt x="951" y="284"/>
                    </a:lnTo>
                    <a:lnTo>
                      <a:pt x="951" y="291"/>
                    </a:lnTo>
                    <a:lnTo>
                      <a:pt x="951" y="291"/>
                    </a:lnTo>
                    <a:lnTo>
                      <a:pt x="951" y="298"/>
                    </a:lnTo>
                    <a:lnTo>
                      <a:pt x="937" y="306"/>
                    </a:lnTo>
                    <a:lnTo>
                      <a:pt x="937" y="313"/>
                    </a:lnTo>
                    <a:lnTo>
                      <a:pt x="937" y="313"/>
                    </a:lnTo>
                    <a:lnTo>
                      <a:pt x="937" y="313"/>
                    </a:lnTo>
                    <a:lnTo>
                      <a:pt x="937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06"/>
                    </a:lnTo>
                    <a:lnTo>
                      <a:pt x="930" y="306"/>
                    </a:lnTo>
                    <a:lnTo>
                      <a:pt x="923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0" y="313"/>
                    </a:lnTo>
                    <a:lnTo>
                      <a:pt x="937" y="313"/>
                    </a:lnTo>
                    <a:lnTo>
                      <a:pt x="937" y="320"/>
                    </a:lnTo>
                    <a:lnTo>
                      <a:pt x="930" y="320"/>
                    </a:lnTo>
                    <a:lnTo>
                      <a:pt x="930" y="320"/>
                    </a:lnTo>
                    <a:lnTo>
                      <a:pt x="930" y="320"/>
                    </a:lnTo>
                    <a:lnTo>
                      <a:pt x="930" y="320"/>
                    </a:lnTo>
                    <a:lnTo>
                      <a:pt x="923" y="320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23" y="327"/>
                    </a:lnTo>
                    <a:lnTo>
                      <a:pt x="916" y="334"/>
                    </a:lnTo>
                    <a:lnTo>
                      <a:pt x="909" y="334"/>
                    </a:lnTo>
                    <a:lnTo>
                      <a:pt x="901" y="341"/>
                    </a:lnTo>
                    <a:lnTo>
                      <a:pt x="894" y="341"/>
                    </a:lnTo>
                    <a:lnTo>
                      <a:pt x="894" y="348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0" y="355"/>
                    </a:lnTo>
                    <a:lnTo>
                      <a:pt x="880" y="355"/>
                    </a:lnTo>
                    <a:lnTo>
                      <a:pt x="880" y="355"/>
                    </a:lnTo>
                    <a:lnTo>
                      <a:pt x="873" y="355"/>
                    </a:lnTo>
                    <a:lnTo>
                      <a:pt x="873" y="355"/>
                    </a:lnTo>
                    <a:lnTo>
                      <a:pt x="873" y="355"/>
                    </a:lnTo>
                    <a:lnTo>
                      <a:pt x="866" y="362"/>
                    </a:lnTo>
                    <a:lnTo>
                      <a:pt x="859" y="362"/>
                    </a:lnTo>
                    <a:lnTo>
                      <a:pt x="852" y="362"/>
                    </a:lnTo>
                    <a:lnTo>
                      <a:pt x="816" y="391"/>
                    </a:lnTo>
                    <a:lnTo>
                      <a:pt x="816" y="391"/>
                    </a:lnTo>
                    <a:lnTo>
                      <a:pt x="816" y="398"/>
                    </a:lnTo>
                    <a:lnTo>
                      <a:pt x="816" y="398"/>
                    </a:lnTo>
                    <a:lnTo>
                      <a:pt x="809" y="398"/>
                    </a:lnTo>
                    <a:lnTo>
                      <a:pt x="802" y="405"/>
                    </a:lnTo>
                    <a:lnTo>
                      <a:pt x="802" y="405"/>
                    </a:lnTo>
                    <a:lnTo>
                      <a:pt x="795" y="412"/>
                    </a:lnTo>
                    <a:lnTo>
                      <a:pt x="795" y="412"/>
                    </a:lnTo>
                    <a:lnTo>
                      <a:pt x="795" y="419"/>
                    </a:lnTo>
                    <a:lnTo>
                      <a:pt x="788" y="426"/>
                    </a:lnTo>
                    <a:lnTo>
                      <a:pt x="788" y="433"/>
                    </a:lnTo>
                    <a:lnTo>
                      <a:pt x="788" y="433"/>
                    </a:lnTo>
                    <a:lnTo>
                      <a:pt x="795" y="440"/>
                    </a:lnTo>
                    <a:lnTo>
                      <a:pt x="795" y="440"/>
                    </a:lnTo>
                    <a:lnTo>
                      <a:pt x="795" y="440"/>
                    </a:lnTo>
                    <a:lnTo>
                      <a:pt x="795" y="440"/>
                    </a:lnTo>
                    <a:lnTo>
                      <a:pt x="802" y="440"/>
                    </a:lnTo>
                    <a:lnTo>
                      <a:pt x="802" y="440"/>
                    </a:lnTo>
                    <a:lnTo>
                      <a:pt x="802" y="440"/>
                    </a:lnTo>
                    <a:lnTo>
                      <a:pt x="802" y="440"/>
                    </a:lnTo>
                    <a:lnTo>
                      <a:pt x="802" y="440"/>
                    </a:lnTo>
                    <a:lnTo>
                      <a:pt x="802" y="440"/>
                    </a:lnTo>
                    <a:lnTo>
                      <a:pt x="809" y="440"/>
                    </a:lnTo>
                    <a:lnTo>
                      <a:pt x="802" y="433"/>
                    </a:lnTo>
                    <a:lnTo>
                      <a:pt x="802" y="433"/>
                    </a:lnTo>
                    <a:lnTo>
                      <a:pt x="802" y="426"/>
                    </a:lnTo>
                    <a:lnTo>
                      <a:pt x="802" y="426"/>
                    </a:lnTo>
                    <a:lnTo>
                      <a:pt x="809" y="433"/>
                    </a:lnTo>
                    <a:lnTo>
                      <a:pt x="809" y="440"/>
                    </a:lnTo>
                    <a:lnTo>
                      <a:pt x="809" y="448"/>
                    </a:lnTo>
                    <a:lnTo>
                      <a:pt x="802" y="455"/>
                    </a:lnTo>
                    <a:lnTo>
                      <a:pt x="802" y="462"/>
                    </a:lnTo>
                    <a:lnTo>
                      <a:pt x="802" y="469"/>
                    </a:lnTo>
                    <a:lnTo>
                      <a:pt x="802" y="476"/>
                    </a:lnTo>
                    <a:lnTo>
                      <a:pt x="802" y="476"/>
                    </a:lnTo>
                    <a:lnTo>
                      <a:pt x="802" y="476"/>
                    </a:lnTo>
                    <a:lnTo>
                      <a:pt x="802" y="476"/>
                    </a:lnTo>
                    <a:lnTo>
                      <a:pt x="802" y="476"/>
                    </a:lnTo>
                    <a:lnTo>
                      <a:pt x="795" y="476"/>
                    </a:lnTo>
                    <a:lnTo>
                      <a:pt x="795" y="476"/>
                    </a:lnTo>
                    <a:lnTo>
                      <a:pt x="795" y="476"/>
                    </a:lnTo>
                    <a:lnTo>
                      <a:pt x="795" y="476"/>
                    </a:lnTo>
                    <a:lnTo>
                      <a:pt x="795" y="476"/>
                    </a:lnTo>
                    <a:lnTo>
                      <a:pt x="795" y="483"/>
                    </a:lnTo>
                    <a:lnTo>
                      <a:pt x="802" y="483"/>
                    </a:lnTo>
                    <a:lnTo>
                      <a:pt x="795" y="483"/>
                    </a:lnTo>
                    <a:lnTo>
                      <a:pt x="788" y="490"/>
                    </a:lnTo>
                    <a:lnTo>
                      <a:pt x="781" y="490"/>
                    </a:lnTo>
                    <a:lnTo>
                      <a:pt x="781" y="497"/>
                    </a:lnTo>
                    <a:lnTo>
                      <a:pt x="774" y="497"/>
                    </a:lnTo>
                    <a:lnTo>
                      <a:pt x="767" y="504"/>
                    </a:lnTo>
                    <a:lnTo>
                      <a:pt x="767" y="504"/>
                    </a:lnTo>
                    <a:lnTo>
                      <a:pt x="759" y="504"/>
                    </a:lnTo>
                    <a:lnTo>
                      <a:pt x="759" y="504"/>
                    </a:lnTo>
                    <a:lnTo>
                      <a:pt x="759" y="504"/>
                    </a:lnTo>
                    <a:lnTo>
                      <a:pt x="752" y="511"/>
                    </a:lnTo>
                    <a:lnTo>
                      <a:pt x="752" y="511"/>
                    </a:lnTo>
                    <a:lnTo>
                      <a:pt x="752" y="511"/>
                    </a:lnTo>
                    <a:lnTo>
                      <a:pt x="752" y="511"/>
                    </a:lnTo>
                    <a:lnTo>
                      <a:pt x="752" y="511"/>
                    </a:lnTo>
                    <a:lnTo>
                      <a:pt x="745" y="511"/>
                    </a:lnTo>
                    <a:lnTo>
                      <a:pt x="745" y="511"/>
                    </a:lnTo>
                    <a:lnTo>
                      <a:pt x="738" y="511"/>
                    </a:lnTo>
                    <a:lnTo>
                      <a:pt x="738" y="511"/>
                    </a:lnTo>
                    <a:lnTo>
                      <a:pt x="724" y="519"/>
                    </a:lnTo>
                    <a:lnTo>
                      <a:pt x="724" y="519"/>
                    </a:lnTo>
                    <a:lnTo>
                      <a:pt x="717" y="526"/>
                    </a:lnTo>
                    <a:lnTo>
                      <a:pt x="717" y="526"/>
                    </a:lnTo>
                    <a:lnTo>
                      <a:pt x="710" y="526"/>
                    </a:lnTo>
                    <a:lnTo>
                      <a:pt x="710" y="519"/>
                    </a:lnTo>
                    <a:lnTo>
                      <a:pt x="710" y="519"/>
                    </a:lnTo>
                    <a:lnTo>
                      <a:pt x="703" y="519"/>
                    </a:lnTo>
                    <a:lnTo>
                      <a:pt x="703" y="519"/>
                    </a:lnTo>
                    <a:lnTo>
                      <a:pt x="696" y="519"/>
                    </a:lnTo>
                    <a:lnTo>
                      <a:pt x="696" y="519"/>
                    </a:lnTo>
                    <a:lnTo>
                      <a:pt x="696" y="519"/>
                    </a:lnTo>
                    <a:lnTo>
                      <a:pt x="696" y="519"/>
                    </a:lnTo>
                    <a:lnTo>
                      <a:pt x="696" y="511"/>
                    </a:lnTo>
                    <a:lnTo>
                      <a:pt x="689" y="511"/>
                    </a:lnTo>
                    <a:lnTo>
                      <a:pt x="689" y="519"/>
                    </a:lnTo>
                    <a:lnTo>
                      <a:pt x="689" y="519"/>
                    </a:lnTo>
                    <a:lnTo>
                      <a:pt x="681" y="519"/>
                    </a:lnTo>
                    <a:lnTo>
                      <a:pt x="681" y="519"/>
                    </a:lnTo>
                    <a:lnTo>
                      <a:pt x="674" y="519"/>
                    </a:lnTo>
                    <a:lnTo>
                      <a:pt x="674" y="519"/>
                    </a:lnTo>
                    <a:lnTo>
                      <a:pt x="674" y="519"/>
                    </a:lnTo>
                    <a:lnTo>
                      <a:pt x="674" y="519"/>
                    </a:lnTo>
                    <a:lnTo>
                      <a:pt x="674" y="519"/>
                    </a:lnTo>
                    <a:lnTo>
                      <a:pt x="674" y="511"/>
                    </a:lnTo>
                    <a:lnTo>
                      <a:pt x="667" y="511"/>
                    </a:lnTo>
                    <a:lnTo>
                      <a:pt x="667" y="511"/>
                    </a:lnTo>
                    <a:lnTo>
                      <a:pt x="667" y="519"/>
                    </a:lnTo>
                    <a:lnTo>
                      <a:pt x="667" y="519"/>
                    </a:lnTo>
                    <a:lnTo>
                      <a:pt x="660" y="519"/>
                    </a:lnTo>
                    <a:lnTo>
                      <a:pt x="660" y="519"/>
                    </a:lnTo>
                    <a:lnTo>
                      <a:pt x="660" y="519"/>
                    </a:lnTo>
                    <a:lnTo>
                      <a:pt x="653" y="519"/>
                    </a:lnTo>
                    <a:lnTo>
                      <a:pt x="646" y="526"/>
                    </a:lnTo>
                    <a:lnTo>
                      <a:pt x="646" y="526"/>
                    </a:lnTo>
                    <a:lnTo>
                      <a:pt x="653" y="526"/>
                    </a:lnTo>
                    <a:lnTo>
                      <a:pt x="653" y="526"/>
                    </a:lnTo>
                    <a:lnTo>
                      <a:pt x="653" y="533"/>
                    </a:lnTo>
                    <a:lnTo>
                      <a:pt x="646" y="533"/>
                    </a:lnTo>
                    <a:lnTo>
                      <a:pt x="646" y="540"/>
                    </a:lnTo>
                    <a:lnTo>
                      <a:pt x="639" y="554"/>
                    </a:lnTo>
                    <a:lnTo>
                      <a:pt x="639" y="561"/>
                    </a:lnTo>
                    <a:lnTo>
                      <a:pt x="639" y="561"/>
                    </a:lnTo>
                    <a:lnTo>
                      <a:pt x="639" y="568"/>
                    </a:lnTo>
                    <a:lnTo>
                      <a:pt x="639" y="575"/>
                    </a:lnTo>
                    <a:lnTo>
                      <a:pt x="639" y="575"/>
                    </a:lnTo>
                    <a:lnTo>
                      <a:pt x="632" y="575"/>
                    </a:lnTo>
                    <a:lnTo>
                      <a:pt x="625" y="582"/>
                    </a:lnTo>
                    <a:lnTo>
                      <a:pt x="625" y="589"/>
                    </a:lnTo>
                    <a:lnTo>
                      <a:pt x="618" y="589"/>
                    </a:lnTo>
                    <a:lnTo>
                      <a:pt x="618" y="597"/>
                    </a:lnTo>
                    <a:lnTo>
                      <a:pt x="618" y="597"/>
                    </a:lnTo>
                    <a:lnTo>
                      <a:pt x="618" y="597"/>
                    </a:lnTo>
                    <a:lnTo>
                      <a:pt x="618" y="597"/>
                    </a:lnTo>
                    <a:lnTo>
                      <a:pt x="618" y="604"/>
                    </a:lnTo>
                    <a:lnTo>
                      <a:pt x="618" y="604"/>
                    </a:lnTo>
                    <a:lnTo>
                      <a:pt x="618" y="604"/>
                    </a:lnTo>
                    <a:lnTo>
                      <a:pt x="618" y="604"/>
                    </a:lnTo>
                    <a:lnTo>
                      <a:pt x="618" y="604"/>
                    </a:lnTo>
                    <a:lnTo>
                      <a:pt x="618" y="604"/>
                    </a:lnTo>
                    <a:lnTo>
                      <a:pt x="610" y="604"/>
                    </a:lnTo>
                    <a:lnTo>
                      <a:pt x="610" y="604"/>
                    </a:lnTo>
                    <a:lnTo>
                      <a:pt x="610" y="597"/>
                    </a:lnTo>
                    <a:lnTo>
                      <a:pt x="603" y="597"/>
                    </a:lnTo>
                    <a:lnTo>
                      <a:pt x="603" y="597"/>
                    </a:lnTo>
                    <a:lnTo>
                      <a:pt x="603" y="597"/>
                    </a:lnTo>
                    <a:lnTo>
                      <a:pt x="603" y="589"/>
                    </a:lnTo>
                    <a:lnTo>
                      <a:pt x="603" y="589"/>
                    </a:lnTo>
                    <a:lnTo>
                      <a:pt x="603" y="575"/>
                    </a:lnTo>
                    <a:lnTo>
                      <a:pt x="603" y="575"/>
                    </a:lnTo>
                    <a:lnTo>
                      <a:pt x="603" y="575"/>
                    </a:lnTo>
                    <a:lnTo>
                      <a:pt x="596" y="568"/>
                    </a:lnTo>
                    <a:lnTo>
                      <a:pt x="596" y="568"/>
                    </a:lnTo>
                    <a:lnTo>
                      <a:pt x="596" y="568"/>
                    </a:lnTo>
                    <a:lnTo>
                      <a:pt x="596" y="575"/>
                    </a:lnTo>
                    <a:lnTo>
                      <a:pt x="596" y="568"/>
                    </a:lnTo>
                    <a:lnTo>
                      <a:pt x="596" y="568"/>
                    </a:lnTo>
                    <a:lnTo>
                      <a:pt x="596" y="568"/>
                    </a:lnTo>
                    <a:lnTo>
                      <a:pt x="596" y="575"/>
                    </a:lnTo>
                    <a:lnTo>
                      <a:pt x="603" y="582"/>
                    </a:lnTo>
                    <a:lnTo>
                      <a:pt x="596" y="589"/>
                    </a:lnTo>
                    <a:lnTo>
                      <a:pt x="596" y="597"/>
                    </a:lnTo>
                    <a:lnTo>
                      <a:pt x="589" y="611"/>
                    </a:lnTo>
                    <a:lnTo>
                      <a:pt x="589" y="611"/>
                    </a:lnTo>
                    <a:lnTo>
                      <a:pt x="589" y="618"/>
                    </a:lnTo>
                    <a:lnTo>
                      <a:pt x="589" y="604"/>
                    </a:lnTo>
                    <a:lnTo>
                      <a:pt x="589" y="597"/>
                    </a:lnTo>
                    <a:lnTo>
                      <a:pt x="582" y="589"/>
                    </a:lnTo>
                    <a:lnTo>
                      <a:pt x="582" y="589"/>
                    </a:lnTo>
                    <a:lnTo>
                      <a:pt x="575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8" y="589"/>
                    </a:lnTo>
                    <a:lnTo>
                      <a:pt x="561" y="589"/>
                    </a:lnTo>
                    <a:lnTo>
                      <a:pt x="561" y="589"/>
                    </a:lnTo>
                    <a:lnTo>
                      <a:pt x="554" y="589"/>
                    </a:lnTo>
                    <a:lnTo>
                      <a:pt x="554" y="589"/>
                    </a:lnTo>
                    <a:lnTo>
                      <a:pt x="554" y="589"/>
                    </a:lnTo>
                    <a:lnTo>
                      <a:pt x="554" y="589"/>
                    </a:lnTo>
                    <a:lnTo>
                      <a:pt x="547" y="597"/>
                    </a:lnTo>
                    <a:lnTo>
                      <a:pt x="547" y="597"/>
                    </a:lnTo>
                    <a:lnTo>
                      <a:pt x="539" y="597"/>
                    </a:lnTo>
                    <a:lnTo>
                      <a:pt x="539" y="597"/>
                    </a:lnTo>
                    <a:lnTo>
                      <a:pt x="539" y="597"/>
                    </a:lnTo>
                    <a:lnTo>
                      <a:pt x="539" y="597"/>
                    </a:lnTo>
                    <a:lnTo>
                      <a:pt x="539" y="597"/>
                    </a:lnTo>
                    <a:lnTo>
                      <a:pt x="532" y="604"/>
                    </a:lnTo>
                    <a:lnTo>
                      <a:pt x="532" y="604"/>
                    </a:lnTo>
                    <a:lnTo>
                      <a:pt x="525" y="604"/>
                    </a:lnTo>
                    <a:lnTo>
                      <a:pt x="525" y="611"/>
                    </a:lnTo>
                    <a:lnTo>
                      <a:pt x="511" y="618"/>
                    </a:lnTo>
                    <a:lnTo>
                      <a:pt x="511" y="625"/>
                    </a:lnTo>
                    <a:lnTo>
                      <a:pt x="504" y="639"/>
                    </a:lnTo>
                    <a:lnTo>
                      <a:pt x="504" y="639"/>
                    </a:lnTo>
                    <a:lnTo>
                      <a:pt x="504" y="646"/>
                    </a:lnTo>
                    <a:lnTo>
                      <a:pt x="504" y="646"/>
                    </a:lnTo>
                    <a:lnTo>
                      <a:pt x="504" y="646"/>
                    </a:lnTo>
                    <a:lnTo>
                      <a:pt x="504" y="653"/>
                    </a:lnTo>
                    <a:lnTo>
                      <a:pt x="497" y="653"/>
                    </a:lnTo>
                    <a:lnTo>
                      <a:pt x="497" y="660"/>
                    </a:lnTo>
                    <a:lnTo>
                      <a:pt x="490" y="660"/>
                    </a:lnTo>
                    <a:lnTo>
                      <a:pt x="490" y="668"/>
                    </a:lnTo>
                    <a:lnTo>
                      <a:pt x="490" y="668"/>
                    </a:lnTo>
                    <a:lnTo>
                      <a:pt x="490" y="682"/>
                    </a:lnTo>
                    <a:lnTo>
                      <a:pt x="490" y="682"/>
                    </a:lnTo>
                    <a:lnTo>
                      <a:pt x="483" y="696"/>
                    </a:lnTo>
                    <a:lnTo>
                      <a:pt x="483" y="710"/>
                    </a:lnTo>
                    <a:lnTo>
                      <a:pt x="483" y="724"/>
                    </a:lnTo>
                    <a:lnTo>
                      <a:pt x="483" y="731"/>
                    </a:lnTo>
                    <a:lnTo>
                      <a:pt x="483" y="731"/>
                    </a:lnTo>
                    <a:lnTo>
                      <a:pt x="483" y="739"/>
                    </a:lnTo>
                    <a:lnTo>
                      <a:pt x="490" y="760"/>
                    </a:lnTo>
                    <a:lnTo>
                      <a:pt x="490" y="767"/>
                    </a:lnTo>
                    <a:lnTo>
                      <a:pt x="490" y="767"/>
                    </a:lnTo>
                    <a:lnTo>
                      <a:pt x="490" y="767"/>
                    </a:lnTo>
                    <a:lnTo>
                      <a:pt x="497" y="774"/>
                    </a:lnTo>
                    <a:lnTo>
                      <a:pt x="497" y="774"/>
                    </a:lnTo>
                    <a:lnTo>
                      <a:pt x="497" y="774"/>
                    </a:lnTo>
                    <a:lnTo>
                      <a:pt x="497" y="781"/>
                    </a:lnTo>
                    <a:lnTo>
                      <a:pt x="504" y="781"/>
                    </a:lnTo>
                    <a:lnTo>
                      <a:pt x="504" y="781"/>
                    </a:lnTo>
                    <a:lnTo>
                      <a:pt x="504" y="788"/>
                    </a:lnTo>
                    <a:lnTo>
                      <a:pt x="497" y="788"/>
                    </a:lnTo>
                    <a:lnTo>
                      <a:pt x="497" y="788"/>
                    </a:lnTo>
                    <a:lnTo>
                      <a:pt x="497" y="788"/>
                    </a:lnTo>
                    <a:lnTo>
                      <a:pt x="497" y="788"/>
                    </a:lnTo>
                    <a:lnTo>
                      <a:pt x="497" y="788"/>
                    </a:lnTo>
                    <a:lnTo>
                      <a:pt x="504" y="788"/>
                    </a:lnTo>
                    <a:lnTo>
                      <a:pt x="504" y="788"/>
                    </a:lnTo>
                    <a:lnTo>
                      <a:pt x="504" y="788"/>
                    </a:lnTo>
                    <a:lnTo>
                      <a:pt x="504" y="788"/>
                    </a:lnTo>
                    <a:lnTo>
                      <a:pt x="504" y="788"/>
                    </a:lnTo>
                    <a:lnTo>
                      <a:pt x="504" y="788"/>
                    </a:lnTo>
                    <a:lnTo>
                      <a:pt x="504" y="795"/>
                    </a:lnTo>
                    <a:lnTo>
                      <a:pt x="504" y="802"/>
                    </a:lnTo>
                    <a:lnTo>
                      <a:pt x="504" y="817"/>
                    </a:lnTo>
                    <a:lnTo>
                      <a:pt x="504" y="824"/>
                    </a:lnTo>
                    <a:lnTo>
                      <a:pt x="497" y="824"/>
                    </a:lnTo>
                    <a:lnTo>
                      <a:pt x="497" y="831"/>
                    </a:lnTo>
                    <a:lnTo>
                      <a:pt x="497" y="838"/>
                    </a:lnTo>
                    <a:lnTo>
                      <a:pt x="490" y="838"/>
                    </a:lnTo>
                    <a:lnTo>
                      <a:pt x="490" y="838"/>
                    </a:lnTo>
                    <a:lnTo>
                      <a:pt x="490" y="838"/>
                    </a:lnTo>
                    <a:lnTo>
                      <a:pt x="490" y="838"/>
                    </a:lnTo>
                    <a:lnTo>
                      <a:pt x="483" y="838"/>
                    </a:lnTo>
                    <a:lnTo>
                      <a:pt x="483" y="845"/>
                    </a:lnTo>
                    <a:lnTo>
                      <a:pt x="483" y="845"/>
                    </a:lnTo>
                    <a:lnTo>
                      <a:pt x="490" y="845"/>
                    </a:lnTo>
                    <a:lnTo>
                      <a:pt x="490" y="845"/>
                    </a:lnTo>
                    <a:lnTo>
                      <a:pt x="490" y="838"/>
                    </a:lnTo>
                    <a:lnTo>
                      <a:pt x="497" y="838"/>
                    </a:lnTo>
                    <a:lnTo>
                      <a:pt x="497" y="838"/>
                    </a:lnTo>
                    <a:lnTo>
                      <a:pt x="497" y="845"/>
                    </a:lnTo>
                    <a:lnTo>
                      <a:pt x="497" y="852"/>
                    </a:lnTo>
                    <a:lnTo>
                      <a:pt x="497" y="866"/>
                    </a:lnTo>
                    <a:lnTo>
                      <a:pt x="504" y="873"/>
                    </a:lnTo>
                    <a:lnTo>
                      <a:pt x="511" y="895"/>
                    </a:lnTo>
                    <a:lnTo>
                      <a:pt x="511" y="902"/>
                    </a:lnTo>
                    <a:lnTo>
                      <a:pt x="511" y="909"/>
                    </a:lnTo>
                    <a:lnTo>
                      <a:pt x="511" y="916"/>
                    </a:lnTo>
                    <a:lnTo>
                      <a:pt x="511" y="916"/>
                    </a:lnTo>
                    <a:lnTo>
                      <a:pt x="511" y="923"/>
                    </a:lnTo>
                    <a:lnTo>
                      <a:pt x="511" y="923"/>
                    </a:lnTo>
                    <a:lnTo>
                      <a:pt x="518" y="937"/>
                    </a:lnTo>
                    <a:lnTo>
                      <a:pt x="518" y="944"/>
                    </a:lnTo>
                    <a:lnTo>
                      <a:pt x="518" y="944"/>
                    </a:lnTo>
                    <a:lnTo>
                      <a:pt x="518" y="944"/>
                    </a:lnTo>
                    <a:lnTo>
                      <a:pt x="518" y="944"/>
                    </a:lnTo>
                    <a:lnTo>
                      <a:pt x="511" y="937"/>
                    </a:lnTo>
                    <a:lnTo>
                      <a:pt x="504" y="930"/>
                    </a:lnTo>
                    <a:lnTo>
                      <a:pt x="504" y="923"/>
                    </a:lnTo>
                    <a:lnTo>
                      <a:pt x="504" y="916"/>
                    </a:lnTo>
                    <a:lnTo>
                      <a:pt x="497" y="916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23"/>
                    </a:lnTo>
                    <a:lnTo>
                      <a:pt x="497" y="923"/>
                    </a:lnTo>
                    <a:lnTo>
                      <a:pt x="497" y="923"/>
                    </a:lnTo>
                    <a:lnTo>
                      <a:pt x="490" y="923"/>
                    </a:lnTo>
                    <a:lnTo>
                      <a:pt x="490" y="923"/>
                    </a:lnTo>
                    <a:lnTo>
                      <a:pt x="490" y="923"/>
                    </a:lnTo>
                    <a:lnTo>
                      <a:pt x="490" y="923"/>
                    </a:lnTo>
                    <a:lnTo>
                      <a:pt x="490" y="930"/>
                    </a:lnTo>
                    <a:lnTo>
                      <a:pt x="490" y="930"/>
                    </a:lnTo>
                    <a:lnTo>
                      <a:pt x="490" y="937"/>
                    </a:lnTo>
                    <a:lnTo>
                      <a:pt x="490" y="937"/>
                    </a:lnTo>
                    <a:lnTo>
                      <a:pt x="497" y="944"/>
                    </a:lnTo>
                    <a:lnTo>
                      <a:pt x="497" y="944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504" y="952"/>
                    </a:lnTo>
                    <a:lnTo>
                      <a:pt x="504" y="952"/>
                    </a:lnTo>
                    <a:lnTo>
                      <a:pt x="511" y="952"/>
                    </a:lnTo>
                    <a:lnTo>
                      <a:pt x="511" y="952"/>
                    </a:lnTo>
                    <a:lnTo>
                      <a:pt x="511" y="952"/>
                    </a:lnTo>
                    <a:lnTo>
                      <a:pt x="511" y="952"/>
                    </a:lnTo>
                    <a:lnTo>
                      <a:pt x="518" y="952"/>
                    </a:lnTo>
                    <a:lnTo>
                      <a:pt x="518" y="952"/>
                    </a:lnTo>
                    <a:lnTo>
                      <a:pt x="518" y="952"/>
                    </a:lnTo>
                    <a:lnTo>
                      <a:pt x="511" y="959"/>
                    </a:lnTo>
                    <a:lnTo>
                      <a:pt x="511" y="959"/>
                    </a:lnTo>
                    <a:lnTo>
                      <a:pt x="504" y="959"/>
                    </a:lnTo>
                    <a:lnTo>
                      <a:pt x="497" y="959"/>
                    </a:lnTo>
                    <a:lnTo>
                      <a:pt x="497" y="959"/>
                    </a:lnTo>
                    <a:lnTo>
                      <a:pt x="497" y="959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52"/>
                    </a:lnTo>
                    <a:lnTo>
                      <a:pt x="497" y="944"/>
                    </a:lnTo>
                    <a:lnTo>
                      <a:pt x="497" y="944"/>
                    </a:lnTo>
                    <a:lnTo>
                      <a:pt x="490" y="944"/>
                    </a:lnTo>
                    <a:lnTo>
                      <a:pt x="490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44"/>
                    </a:lnTo>
                    <a:lnTo>
                      <a:pt x="483" y="952"/>
                    </a:lnTo>
                    <a:lnTo>
                      <a:pt x="483" y="952"/>
                    </a:lnTo>
                    <a:lnTo>
                      <a:pt x="490" y="952"/>
                    </a:lnTo>
                    <a:lnTo>
                      <a:pt x="490" y="952"/>
                    </a:lnTo>
                    <a:lnTo>
                      <a:pt x="490" y="952"/>
                    </a:lnTo>
                    <a:lnTo>
                      <a:pt x="490" y="952"/>
                    </a:lnTo>
                    <a:lnTo>
                      <a:pt x="483" y="952"/>
                    </a:lnTo>
                    <a:lnTo>
                      <a:pt x="483" y="952"/>
                    </a:lnTo>
                    <a:lnTo>
                      <a:pt x="483" y="959"/>
                    </a:lnTo>
                    <a:lnTo>
                      <a:pt x="476" y="959"/>
                    </a:lnTo>
                    <a:lnTo>
                      <a:pt x="476" y="959"/>
                    </a:lnTo>
                    <a:lnTo>
                      <a:pt x="476" y="959"/>
                    </a:lnTo>
                    <a:lnTo>
                      <a:pt x="476" y="966"/>
                    </a:lnTo>
                    <a:lnTo>
                      <a:pt x="476" y="966"/>
                    </a:lnTo>
                    <a:lnTo>
                      <a:pt x="476" y="966"/>
                    </a:lnTo>
                    <a:lnTo>
                      <a:pt x="476" y="966"/>
                    </a:lnTo>
                    <a:lnTo>
                      <a:pt x="476" y="966"/>
                    </a:lnTo>
                    <a:lnTo>
                      <a:pt x="476" y="973"/>
                    </a:lnTo>
                    <a:lnTo>
                      <a:pt x="461" y="980"/>
                    </a:lnTo>
                    <a:lnTo>
                      <a:pt x="454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0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87"/>
                    </a:lnTo>
                    <a:lnTo>
                      <a:pt x="447" y="994"/>
                    </a:lnTo>
                    <a:lnTo>
                      <a:pt x="447" y="994"/>
                    </a:lnTo>
                    <a:lnTo>
                      <a:pt x="447" y="994"/>
                    </a:lnTo>
                    <a:lnTo>
                      <a:pt x="447" y="994"/>
                    </a:lnTo>
                    <a:lnTo>
                      <a:pt x="440" y="994"/>
                    </a:lnTo>
                    <a:lnTo>
                      <a:pt x="440" y="994"/>
                    </a:lnTo>
                    <a:lnTo>
                      <a:pt x="433" y="987"/>
                    </a:lnTo>
                    <a:lnTo>
                      <a:pt x="433" y="987"/>
                    </a:lnTo>
                    <a:lnTo>
                      <a:pt x="433" y="987"/>
                    </a:lnTo>
                    <a:lnTo>
                      <a:pt x="433" y="987"/>
                    </a:lnTo>
                    <a:lnTo>
                      <a:pt x="433" y="987"/>
                    </a:lnTo>
                    <a:lnTo>
                      <a:pt x="433" y="980"/>
                    </a:lnTo>
                    <a:lnTo>
                      <a:pt x="433" y="980"/>
                    </a:lnTo>
                    <a:lnTo>
                      <a:pt x="433" y="980"/>
                    </a:lnTo>
                    <a:lnTo>
                      <a:pt x="419" y="987"/>
                    </a:lnTo>
                    <a:lnTo>
                      <a:pt x="419" y="987"/>
                    </a:lnTo>
                    <a:lnTo>
                      <a:pt x="419" y="980"/>
                    </a:lnTo>
                    <a:lnTo>
                      <a:pt x="419" y="980"/>
                    </a:lnTo>
                    <a:lnTo>
                      <a:pt x="412" y="980"/>
                    </a:lnTo>
                    <a:lnTo>
                      <a:pt x="412" y="980"/>
                    </a:lnTo>
                    <a:lnTo>
                      <a:pt x="412" y="973"/>
                    </a:lnTo>
                    <a:lnTo>
                      <a:pt x="412" y="973"/>
                    </a:lnTo>
                    <a:lnTo>
                      <a:pt x="405" y="973"/>
                    </a:lnTo>
                    <a:lnTo>
                      <a:pt x="405" y="973"/>
                    </a:lnTo>
                    <a:lnTo>
                      <a:pt x="405" y="973"/>
                    </a:lnTo>
                    <a:lnTo>
                      <a:pt x="397" y="973"/>
                    </a:lnTo>
                    <a:lnTo>
                      <a:pt x="397" y="980"/>
                    </a:lnTo>
                    <a:lnTo>
                      <a:pt x="397" y="980"/>
                    </a:lnTo>
                    <a:lnTo>
                      <a:pt x="397" y="980"/>
                    </a:lnTo>
                    <a:lnTo>
                      <a:pt x="397" y="980"/>
                    </a:lnTo>
                    <a:lnTo>
                      <a:pt x="397" y="980"/>
                    </a:lnTo>
                    <a:lnTo>
                      <a:pt x="397" y="987"/>
                    </a:lnTo>
                    <a:lnTo>
                      <a:pt x="397" y="987"/>
                    </a:lnTo>
                    <a:lnTo>
                      <a:pt x="397" y="987"/>
                    </a:lnTo>
                    <a:lnTo>
                      <a:pt x="397" y="987"/>
                    </a:lnTo>
                    <a:lnTo>
                      <a:pt x="397" y="994"/>
                    </a:lnTo>
                    <a:lnTo>
                      <a:pt x="397" y="994"/>
                    </a:lnTo>
                    <a:lnTo>
                      <a:pt x="390" y="994"/>
                    </a:lnTo>
                    <a:lnTo>
                      <a:pt x="390" y="994"/>
                    </a:lnTo>
                    <a:lnTo>
                      <a:pt x="390" y="1001"/>
                    </a:lnTo>
                    <a:lnTo>
                      <a:pt x="383" y="1001"/>
                    </a:lnTo>
                    <a:lnTo>
                      <a:pt x="383" y="1001"/>
                    </a:lnTo>
                    <a:lnTo>
                      <a:pt x="383" y="1008"/>
                    </a:lnTo>
                    <a:lnTo>
                      <a:pt x="376" y="1008"/>
                    </a:lnTo>
                    <a:lnTo>
                      <a:pt x="376" y="1008"/>
                    </a:lnTo>
                    <a:lnTo>
                      <a:pt x="376" y="1008"/>
                    </a:lnTo>
                    <a:lnTo>
                      <a:pt x="376" y="1001"/>
                    </a:lnTo>
                    <a:lnTo>
                      <a:pt x="369" y="1001"/>
                    </a:lnTo>
                    <a:lnTo>
                      <a:pt x="369" y="1001"/>
                    </a:lnTo>
                    <a:lnTo>
                      <a:pt x="369" y="1008"/>
                    </a:lnTo>
                    <a:lnTo>
                      <a:pt x="362" y="1015"/>
                    </a:lnTo>
                    <a:lnTo>
                      <a:pt x="362" y="1015"/>
                    </a:lnTo>
                    <a:lnTo>
                      <a:pt x="362" y="1015"/>
                    </a:lnTo>
                    <a:lnTo>
                      <a:pt x="355" y="1023"/>
                    </a:lnTo>
                    <a:lnTo>
                      <a:pt x="355" y="1023"/>
                    </a:lnTo>
                    <a:lnTo>
                      <a:pt x="348" y="1023"/>
                    </a:lnTo>
                    <a:lnTo>
                      <a:pt x="348" y="1023"/>
                    </a:lnTo>
                    <a:lnTo>
                      <a:pt x="348" y="1023"/>
                    </a:lnTo>
                    <a:lnTo>
                      <a:pt x="341" y="1023"/>
                    </a:lnTo>
                    <a:lnTo>
                      <a:pt x="341" y="1023"/>
                    </a:lnTo>
                    <a:lnTo>
                      <a:pt x="341" y="1015"/>
                    </a:lnTo>
                    <a:lnTo>
                      <a:pt x="341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34" y="1015"/>
                    </a:lnTo>
                    <a:lnTo>
                      <a:pt x="326" y="1015"/>
                    </a:lnTo>
                    <a:lnTo>
                      <a:pt x="326" y="1015"/>
                    </a:lnTo>
                    <a:lnTo>
                      <a:pt x="326" y="1015"/>
                    </a:lnTo>
                    <a:lnTo>
                      <a:pt x="326" y="1015"/>
                    </a:lnTo>
                    <a:lnTo>
                      <a:pt x="326" y="1015"/>
                    </a:lnTo>
                    <a:lnTo>
                      <a:pt x="326" y="1015"/>
                    </a:lnTo>
                    <a:lnTo>
                      <a:pt x="319" y="1015"/>
                    </a:lnTo>
                    <a:lnTo>
                      <a:pt x="319" y="1023"/>
                    </a:lnTo>
                    <a:lnTo>
                      <a:pt x="319" y="1023"/>
                    </a:lnTo>
                    <a:lnTo>
                      <a:pt x="319" y="1023"/>
                    </a:lnTo>
                    <a:lnTo>
                      <a:pt x="319" y="1023"/>
                    </a:lnTo>
                    <a:lnTo>
                      <a:pt x="319" y="1015"/>
                    </a:lnTo>
                    <a:lnTo>
                      <a:pt x="319" y="1015"/>
                    </a:lnTo>
                    <a:lnTo>
                      <a:pt x="312" y="1015"/>
                    </a:lnTo>
                    <a:lnTo>
                      <a:pt x="312" y="1015"/>
                    </a:lnTo>
                    <a:lnTo>
                      <a:pt x="305" y="1015"/>
                    </a:lnTo>
                    <a:lnTo>
                      <a:pt x="305" y="1015"/>
                    </a:lnTo>
                    <a:lnTo>
                      <a:pt x="298" y="1015"/>
                    </a:lnTo>
                    <a:lnTo>
                      <a:pt x="298" y="1015"/>
                    </a:lnTo>
                    <a:lnTo>
                      <a:pt x="291" y="1015"/>
                    </a:lnTo>
                    <a:lnTo>
                      <a:pt x="291" y="1023"/>
                    </a:lnTo>
                    <a:lnTo>
                      <a:pt x="291" y="1023"/>
                    </a:lnTo>
                    <a:lnTo>
                      <a:pt x="291" y="1023"/>
                    </a:lnTo>
                    <a:lnTo>
                      <a:pt x="291" y="1023"/>
                    </a:lnTo>
                    <a:lnTo>
                      <a:pt x="291" y="1023"/>
                    </a:lnTo>
                    <a:lnTo>
                      <a:pt x="284" y="1023"/>
                    </a:lnTo>
                    <a:lnTo>
                      <a:pt x="284" y="1023"/>
                    </a:lnTo>
                    <a:lnTo>
                      <a:pt x="284" y="1030"/>
                    </a:lnTo>
                    <a:lnTo>
                      <a:pt x="284" y="1030"/>
                    </a:lnTo>
                    <a:lnTo>
                      <a:pt x="284" y="1030"/>
                    </a:lnTo>
                    <a:lnTo>
                      <a:pt x="284" y="1030"/>
                    </a:lnTo>
                    <a:lnTo>
                      <a:pt x="284" y="1037"/>
                    </a:lnTo>
                    <a:lnTo>
                      <a:pt x="284" y="1037"/>
                    </a:lnTo>
                    <a:lnTo>
                      <a:pt x="277" y="1037"/>
                    </a:lnTo>
                    <a:lnTo>
                      <a:pt x="277" y="1051"/>
                    </a:lnTo>
                    <a:lnTo>
                      <a:pt x="277" y="1058"/>
                    </a:lnTo>
                    <a:lnTo>
                      <a:pt x="270" y="1065"/>
                    </a:lnTo>
                    <a:lnTo>
                      <a:pt x="270" y="1065"/>
                    </a:lnTo>
                    <a:lnTo>
                      <a:pt x="270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65"/>
                    </a:lnTo>
                    <a:lnTo>
                      <a:pt x="263" y="1072"/>
                    </a:lnTo>
                    <a:lnTo>
                      <a:pt x="263" y="1072"/>
                    </a:lnTo>
                    <a:lnTo>
                      <a:pt x="263" y="1072"/>
                    </a:lnTo>
                    <a:lnTo>
                      <a:pt x="255" y="1079"/>
                    </a:lnTo>
                    <a:lnTo>
                      <a:pt x="255" y="1079"/>
                    </a:lnTo>
                    <a:lnTo>
                      <a:pt x="248" y="1079"/>
                    </a:lnTo>
                    <a:lnTo>
                      <a:pt x="248" y="1079"/>
                    </a:lnTo>
                    <a:lnTo>
                      <a:pt x="248" y="1086"/>
                    </a:lnTo>
                    <a:lnTo>
                      <a:pt x="248" y="1079"/>
                    </a:lnTo>
                    <a:lnTo>
                      <a:pt x="241" y="1079"/>
                    </a:lnTo>
                    <a:lnTo>
                      <a:pt x="241" y="1079"/>
                    </a:lnTo>
                    <a:lnTo>
                      <a:pt x="234" y="1079"/>
                    </a:lnTo>
                    <a:lnTo>
                      <a:pt x="227" y="1072"/>
                    </a:lnTo>
                    <a:lnTo>
                      <a:pt x="220" y="1065"/>
                    </a:lnTo>
                    <a:lnTo>
                      <a:pt x="220" y="1065"/>
                    </a:lnTo>
                    <a:lnTo>
                      <a:pt x="227" y="1058"/>
                    </a:lnTo>
                    <a:lnTo>
                      <a:pt x="227" y="1058"/>
                    </a:lnTo>
                    <a:lnTo>
                      <a:pt x="227" y="1058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27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34" y="1051"/>
                    </a:lnTo>
                    <a:lnTo>
                      <a:pt x="241" y="1044"/>
                    </a:lnTo>
                    <a:lnTo>
                      <a:pt x="241" y="1044"/>
                    </a:lnTo>
                    <a:lnTo>
                      <a:pt x="241" y="1044"/>
                    </a:lnTo>
                    <a:lnTo>
                      <a:pt x="241" y="1044"/>
                    </a:lnTo>
                    <a:lnTo>
                      <a:pt x="241" y="1044"/>
                    </a:lnTo>
                    <a:lnTo>
                      <a:pt x="241" y="1037"/>
                    </a:lnTo>
                    <a:lnTo>
                      <a:pt x="241" y="1037"/>
                    </a:lnTo>
                    <a:lnTo>
                      <a:pt x="241" y="1037"/>
                    </a:lnTo>
                    <a:lnTo>
                      <a:pt x="241" y="1044"/>
                    </a:lnTo>
                    <a:lnTo>
                      <a:pt x="241" y="1044"/>
                    </a:lnTo>
                    <a:lnTo>
                      <a:pt x="255" y="1051"/>
                    </a:lnTo>
                    <a:lnTo>
                      <a:pt x="255" y="1051"/>
                    </a:lnTo>
                    <a:lnTo>
                      <a:pt x="255" y="1051"/>
                    </a:lnTo>
                    <a:lnTo>
                      <a:pt x="255" y="1044"/>
                    </a:lnTo>
                    <a:lnTo>
                      <a:pt x="255" y="1044"/>
                    </a:lnTo>
                    <a:lnTo>
                      <a:pt x="255" y="1044"/>
                    </a:lnTo>
                    <a:lnTo>
                      <a:pt x="255" y="1044"/>
                    </a:lnTo>
                    <a:lnTo>
                      <a:pt x="255" y="1037"/>
                    </a:lnTo>
                    <a:lnTo>
                      <a:pt x="248" y="1037"/>
                    </a:lnTo>
                    <a:lnTo>
                      <a:pt x="248" y="1037"/>
                    </a:lnTo>
                    <a:lnTo>
                      <a:pt x="248" y="1037"/>
                    </a:lnTo>
                    <a:lnTo>
                      <a:pt x="248" y="1037"/>
                    </a:lnTo>
                    <a:lnTo>
                      <a:pt x="248" y="1037"/>
                    </a:lnTo>
                    <a:lnTo>
                      <a:pt x="255" y="1030"/>
                    </a:lnTo>
                    <a:lnTo>
                      <a:pt x="255" y="1030"/>
                    </a:lnTo>
                    <a:lnTo>
                      <a:pt x="255" y="1030"/>
                    </a:lnTo>
                    <a:lnTo>
                      <a:pt x="255" y="1030"/>
                    </a:lnTo>
                    <a:lnTo>
                      <a:pt x="255" y="1023"/>
                    </a:lnTo>
                    <a:lnTo>
                      <a:pt x="255" y="1023"/>
                    </a:lnTo>
                    <a:lnTo>
                      <a:pt x="255" y="1023"/>
                    </a:lnTo>
                    <a:lnTo>
                      <a:pt x="255" y="1023"/>
                    </a:lnTo>
                    <a:lnTo>
                      <a:pt x="263" y="1015"/>
                    </a:lnTo>
                    <a:lnTo>
                      <a:pt x="263" y="1015"/>
                    </a:lnTo>
                    <a:lnTo>
                      <a:pt x="263" y="1015"/>
                    </a:lnTo>
                    <a:lnTo>
                      <a:pt x="263" y="1015"/>
                    </a:lnTo>
                    <a:lnTo>
                      <a:pt x="263" y="1008"/>
                    </a:lnTo>
                    <a:lnTo>
                      <a:pt x="263" y="1008"/>
                    </a:lnTo>
                    <a:lnTo>
                      <a:pt x="263" y="1008"/>
                    </a:lnTo>
                    <a:lnTo>
                      <a:pt x="263" y="1008"/>
                    </a:lnTo>
                    <a:lnTo>
                      <a:pt x="270" y="1001"/>
                    </a:lnTo>
                    <a:lnTo>
                      <a:pt x="270" y="1001"/>
                    </a:lnTo>
                    <a:lnTo>
                      <a:pt x="270" y="1001"/>
                    </a:lnTo>
                    <a:lnTo>
                      <a:pt x="270" y="994"/>
                    </a:lnTo>
                    <a:lnTo>
                      <a:pt x="270" y="994"/>
                    </a:lnTo>
                    <a:lnTo>
                      <a:pt x="270" y="994"/>
                    </a:lnTo>
                    <a:lnTo>
                      <a:pt x="270" y="994"/>
                    </a:lnTo>
                    <a:lnTo>
                      <a:pt x="270" y="994"/>
                    </a:lnTo>
                    <a:lnTo>
                      <a:pt x="270" y="994"/>
                    </a:lnTo>
                    <a:lnTo>
                      <a:pt x="270" y="987"/>
                    </a:lnTo>
                    <a:lnTo>
                      <a:pt x="270" y="987"/>
                    </a:lnTo>
                    <a:lnTo>
                      <a:pt x="270" y="987"/>
                    </a:lnTo>
                    <a:lnTo>
                      <a:pt x="270" y="987"/>
                    </a:lnTo>
                    <a:lnTo>
                      <a:pt x="270" y="980"/>
                    </a:lnTo>
                    <a:lnTo>
                      <a:pt x="270" y="980"/>
                    </a:lnTo>
                    <a:lnTo>
                      <a:pt x="270" y="980"/>
                    </a:lnTo>
                    <a:lnTo>
                      <a:pt x="270" y="987"/>
                    </a:lnTo>
                    <a:lnTo>
                      <a:pt x="263" y="987"/>
                    </a:lnTo>
                    <a:lnTo>
                      <a:pt x="263" y="987"/>
                    </a:lnTo>
                    <a:lnTo>
                      <a:pt x="263" y="987"/>
                    </a:lnTo>
                    <a:lnTo>
                      <a:pt x="263" y="987"/>
                    </a:lnTo>
                    <a:lnTo>
                      <a:pt x="263" y="987"/>
                    </a:lnTo>
                    <a:lnTo>
                      <a:pt x="263" y="987"/>
                    </a:lnTo>
                    <a:lnTo>
                      <a:pt x="255" y="980"/>
                    </a:lnTo>
                    <a:lnTo>
                      <a:pt x="255" y="980"/>
                    </a:lnTo>
                    <a:lnTo>
                      <a:pt x="255" y="980"/>
                    </a:lnTo>
                    <a:lnTo>
                      <a:pt x="255" y="980"/>
                    </a:lnTo>
                    <a:lnTo>
                      <a:pt x="255" y="980"/>
                    </a:lnTo>
                    <a:lnTo>
                      <a:pt x="248" y="980"/>
                    </a:lnTo>
                    <a:lnTo>
                      <a:pt x="248" y="980"/>
                    </a:lnTo>
                    <a:lnTo>
                      <a:pt x="248" y="980"/>
                    </a:lnTo>
                    <a:lnTo>
                      <a:pt x="248" y="980"/>
                    </a:lnTo>
                    <a:lnTo>
                      <a:pt x="248" y="980"/>
                    </a:lnTo>
                    <a:lnTo>
                      <a:pt x="248" y="980"/>
                    </a:lnTo>
                    <a:lnTo>
                      <a:pt x="241" y="980"/>
                    </a:lnTo>
                    <a:lnTo>
                      <a:pt x="241" y="980"/>
                    </a:lnTo>
                    <a:lnTo>
                      <a:pt x="241" y="980"/>
                    </a:lnTo>
                    <a:lnTo>
                      <a:pt x="241" y="973"/>
                    </a:lnTo>
                    <a:lnTo>
                      <a:pt x="241" y="973"/>
                    </a:lnTo>
                    <a:lnTo>
                      <a:pt x="241" y="973"/>
                    </a:lnTo>
                    <a:lnTo>
                      <a:pt x="241" y="973"/>
                    </a:lnTo>
                    <a:lnTo>
                      <a:pt x="241" y="973"/>
                    </a:lnTo>
                    <a:lnTo>
                      <a:pt x="241" y="973"/>
                    </a:lnTo>
                    <a:lnTo>
                      <a:pt x="241" y="966"/>
                    </a:lnTo>
                    <a:lnTo>
                      <a:pt x="241" y="966"/>
                    </a:lnTo>
                    <a:lnTo>
                      <a:pt x="241" y="966"/>
                    </a:lnTo>
                    <a:lnTo>
                      <a:pt x="241" y="966"/>
                    </a:lnTo>
                    <a:lnTo>
                      <a:pt x="241" y="966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2"/>
                    </a:lnTo>
                    <a:lnTo>
                      <a:pt x="241" y="952"/>
                    </a:lnTo>
                    <a:lnTo>
                      <a:pt x="241" y="952"/>
                    </a:lnTo>
                    <a:lnTo>
                      <a:pt x="241" y="952"/>
                    </a:lnTo>
                    <a:lnTo>
                      <a:pt x="241" y="944"/>
                    </a:lnTo>
                    <a:lnTo>
                      <a:pt x="241" y="944"/>
                    </a:lnTo>
                    <a:lnTo>
                      <a:pt x="241" y="944"/>
                    </a:lnTo>
                    <a:lnTo>
                      <a:pt x="241" y="937"/>
                    </a:lnTo>
                    <a:lnTo>
                      <a:pt x="241" y="937"/>
                    </a:lnTo>
                    <a:lnTo>
                      <a:pt x="241" y="937"/>
                    </a:lnTo>
                    <a:lnTo>
                      <a:pt x="241" y="937"/>
                    </a:lnTo>
                    <a:lnTo>
                      <a:pt x="241" y="937"/>
                    </a:lnTo>
                    <a:lnTo>
                      <a:pt x="234" y="937"/>
                    </a:lnTo>
                    <a:lnTo>
                      <a:pt x="234" y="937"/>
                    </a:lnTo>
                    <a:lnTo>
                      <a:pt x="234" y="937"/>
                    </a:lnTo>
                    <a:lnTo>
                      <a:pt x="234" y="937"/>
                    </a:lnTo>
                    <a:lnTo>
                      <a:pt x="234" y="937"/>
                    </a:lnTo>
                    <a:lnTo>
                      <a:pt x="234" y="937"/>
                    </a:lnTo>
                    <a:lnTo>
                      <a:pt x="227" y="937"/>
                    </a:lnTo>
                    <a:lnTo>
                      <a:pt x="227" y="937"/>
                    </a:lnTo>
                    <a:lnTo>
                      <a:pt x="227" y="937"/>
                    </a:lnTo>
                    <a:lnTo>
                      <a:pt x="227" y="937"/>
                    </a:lnTo>
                    <a:lnTo>
                      <a:pt x="227" y="937"/>
                    </a:lnTo>
                    <a:lnTo>
                      <a:pt x="227" y="937"/>
                    </a:lnTo>
                    <a:lnTo>
                      <a:pt x="220" y="937"/>
                    </a:lnTo>
                    <a:lnTo>
                      <a:pt x="220" y="937"/>
                    </a:lnTo>
                    <a:lnTo>
                      <a:pt x="220" y="937"/>
                    </a:lnTo>
                    <a:lnTo>
                      <a:pt x="213" y="937"/>
                    </a:lnTo>
                    <a:lnTo>
                      <a:pt x="213" y="937"/>
                    </a:lnTo>
                    <a:lnTo>
                      <a:pt x="213" y="937"/>
                    </a:lnTo>
                    <a:lnTo>
                      <a:pt x="213" y="937"/>
                    </a:lnTo>
                    <a:lnTo>
                      <a:pt x="206" y="930"/>
                    </a:lnTo>
                    <a:lnTo>
                      <a:pt x="206" y="930"/>
                    </a:lnTo>
                    <a:lnTo>
                      <a:pt x="206" y="930"/>
                    </a:lnTo>
                    <a:lnTo>
                      <a:pt x="206" y="930"/>
                    </a:lnTo>
                    <a:lnTo>
                      <a:pt x="199" y="930"/>
                    </a:lnTo>
                    <a:lnTo>
                      <a:pt x="199" y="930"/>
                    </a:lnTo>
                    <a:lnTo>
                      <a:pt x="199" y="930"/>
                    </a:lnTo>
                    <a:lnTo>
                      <a:pt x="199" y="930"/>
                    </a:lnTo>
                    <a:lnTo>
                      <a:pt x="199" y="930"/>
                    </a:lnTo>
                    <a:lnTo>
                      <a:pt x="192" y="923"/>
                    </a:lnTo>
                    <a:lnTo>
                      <a:pt x="192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23"/>
                    </a:lnTo>
                    <a:lnTo>
                      <a:pt x="199" y="916"/>
                    </a:lnTo>
                    <a:lnTo>
                      <a:pt x="199" y="916"/>
                    </a:lnTo>
                    <a:lnTo>
                      <a:pt x="199" y="916"/>
                    </a:lnTo>
                    <a:lnTo>
                      <a:pt x="199" y="916"/>
                    </a:lnTo>
                    <a:lnTo>
                      <a:pt x="199" y="909"/>
                    </a:lnTo>
                    <a:lnTo>
                      <a:pt x="199" y="909"/>
                    </a:lnTo>
                    <a:lnTo>
                      <a:pt x="199" y="909"/>
                    </a:lnTo>
                    <a:lnTo>
                      <a:pt x="199" y="902"/>
                    </a:lnTo>
                    <a:lnTo>
                      <a:pt x="199" y="902"/>
                    </a:lnTo>
                    <a:lnTo>
                      <a:pt x="192" y="895"/>
                    </a:lnTo>
                    <a:lnTo>
                      <a:pt x="185" y="895"/>
                    </a:lnTo>
                    <a:lnTo>
                      <a:pt x="185" y="895"/>
                    </a:lnTo>
                    <a:lnTo>
                      <a:pt x="185" y="895"/>
                    </a:lnTo>
                    <a:lnTo>
                      <a:pt x="185" y="895"/>
                    </a:lnTo>
                    <a:lnTo>
                      <a:pt x="185" y="895"/>
                    </a:lnTo>
                    <a:lnTo>
                      <a:pt x="177" y="895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0" y="902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88"/>
                    </a:lnTo>
                    <a:lnTo>
                      <a:pt x="177" y="888"/>
                    </a:lnTo>
                    <a:lnTo>
                      <a:pt x="177" y="888"/>
                    </a:lnTo>
                    <a:lnTo>
                      <a:pt x="177" y="888"/>
                    </a:lnTo>
                    <a:lnTo>
                      <a:pt x="177" y="888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63" y="888"/>
                    </a:lnTo>
                    <a:lnTo>
                      <a:pt x="163" y="888"/>
                    </a:lnTo>
                    <a:lnTo>
                      <a:pt x="163" y="888"/>
                    </a:lnTo>
                    <a:lnTo>
                      <a:pt x="163" y="888"/>
                    </a:lnTo>
                    <a:lnTo>
                      <a:pt x="163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88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895"/>
                    </a:lnTo>
                    <a:lnTo>
                      <a:pt x="156" y="902"/>
                    </a:lnTo>
                    <a:lnTo>
                      <a:pt x="156" y="902"/>
                    </a:lnTo>
                    <a:lnTo>
                      <a:pt x="149" y="902"/>
                    </a:lnTo>
                    <a:lnTo>
                      <a:pt x="149" y="902"/>
                    </a:lnTo>
                    <a:lnTo>
                      <a:pt x="149" y="902"/>
                    </a:lnTo>
                    <a:lnTo>
                      <a:pt x="149" y="902"/>
                    </a:lnTo>
                    <a:lnTo>
                      <a:pt x="149" y="909"/>
                    </a:lnTo>
                    <a:lnTo>
                      <a:pt x="142" y="909"/>
                    </a:lnTo>
                    <a:lnTo>
                      <a:pt x="142" y="909"/>
                    </a:lnTo>
                    <a:lnTo>
                      <a:pt x="142" y="909"/>
                    </a:lnTo>
                    <a:lnTo>
                      <a:pt x="142" y="909"/>
                    </a:lnTo>
                    <a:lnTo>
                      <a:pt x="142" y="909"/>
                    </a:lnTo>
                    <a:lnTo>
                      <a:pt x="142" y="916"/>
                    </a:lnTo>
                    <a:lnTo>
                      <a:pt x="135" y="916"/>
                    </a:lnTo>
                    <a:lnTo>
                      <a:pt x="135" y="916"/>
                    </a:lnTo>
                    <a:lnTo>
                      <a:pt x="135" y="916"/>
                    </a:lnTo>
                    <a:lnTo>
                      <a:pt x="135" y="916"/>
                    </a:lnTo>
                    <a:lnTo>
                      <a:pt x="135" y="909"/>
                    </a:lnTo>
                    <a:lnTo>
                      <a:pt x="135" y="909"/>
                    </a:lnTo>
                    <a:lnTo>
                      <a:pt x="135" y="909"/>
                    </a:lnTo>
                    <a:lnTo>
                      <a:pt x="128" y="909"/>
                    </a:lnTo>
                    <a:lnTo>
                      <a:pt x="128" y="909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8" y="916"/>
                    </a:lnTo>
                    <a:lnTo>
                      <a:pt x="121" y="916"/>
                    </a:lnTo>
                    <a:lnTo>
                      <a:pt x="121" y="916"/>
                    </a:lnTo>
                    <a:lnTo>
                      <a:pt x="121" y="923"/>
                    </a:lnTo>
                    <a:lnTo>
                      <a:pt x="114" y="923"/>
                    </a:lnTo>
                    <a:lnTo>
                      <a:pt x="114" y="923"/>
                    </a:lnTo>
                    <a:lnTo>
                      <a:pt x="114" y="923"/>
                    </a:lnTo>
                    <a:lnTo>
                      <a:pt x="106" y="923"/>
                    </a:lnTo>
                    <a:lnTo>
                      <a:pt x="106" y="923"/>
                    </a:lnTo>
                    <a:lnTo>
                      <a:pt x="106" y="923"/>
                    </a:lnTo>
                    <a:lnTo>
                      <a:pt x="106" y="923"/>
                    </a:lnTo>
                    <a:lnTo>
                      <a:pt x="106" y="923"/>
                    </a:lnTo>
                    <a:lnTo>
                      <a:pt x="106" y="923"/>
                    </a:lnTo>
                    <a:lnTo>
                      <a:pt x="106" y="916"/>
                    </a:lnTo>
                    <a:lnTo>
                      <a:pt x="106" y="916"/>
                    </a:lnTo>
                    <a:lnTo>
                      <a:pt x="106" y="909"/>
                    </a:lnTo>
                    <a:lnTo>
                      <a:pt x="106" y="909"/>
                    </a:lnTo>
                    <a:lnTo>
                      <a:pt x="99" y="909"/>
                    </a:lnTo>
                    <a:lnTo>
                      <a:pt x="99" y="909"/>
                    </a:lnTo>
                    <a:lnTo>
                      <a:pt x="99" y="909"/>
                    </a:lnTo>
                    <a:lnTo>
                      <a:pt x="99" y="909"/>
                    </a:lnTo>
                    <a:lnTo>
                      <a:pt x="99" y="902"/>
                    </a:lnTo>
                    <a:lnTo>
                      <a:pt x="99" y="902"/>
                    </a:lnTo>
                    <a:lnTo>
                      <a:pt x="99" y="902"/>
                    </a:lnTo>
                    <a:lnTo>
                      <a:pt x="99" y="902"/>
                    </a:lnTo>
                    <a:lnTo>
                      <a:pt x="92" y="902"/>
                    </a:lnTo>
                    <a:lnTo>
                      <a:pt x="92" y="902"/>
                    </a:lnTo>
                    <a:lnTo>
                      <a:pt x="85" y="902"/>
                    </a:lnTo>
                    <a:lnTo>
                      <a:pt x="85" y="902"/>
                    </a:lnTo>
                    <a:lnTo>
                      <a:pt x="85" y="902"/>
                    </a:lnTo>
                    <a:lnTo>
                      <a:pt x="85" y="902"/>
                    </a:lnTo>
                    <a:lnTo>
                      <a:pt x="78" y="902"/>
                    </a:lnTo>
                    <a:lnTo>
                      <a:pt x="78" y="902"/>
                    </a:lnTo>
                    <a:lnTo>
                      <a:pt x="78" y="902"/>
                    </a:lnTo>
                    <a:lnTo>
                      <a:pt x="78" y="902"/>
                    </a:lnTo>
                    <a:lnTo>
                      <a:pt x="71" y="902"/>
                    </a:lnTo>
                    <a:lnTo>
                      <a:pt x="71" y="902"/>
                    </a:lnTo>
                    <a:lnTo>
                      <a:pt x="71" y="895"/>
                    </a:lnTo>
                    <a:lnTo>
                      <a:pt x="71" y="895"/>
                    </a:lnTo>
                    <a:lnTo>
                      <a:pt x="71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64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895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2"/>
                    </a:lnTo>
                    <a:lnTo>
                      <a:pt x="57" y="909"/>
                    </a:lnTo>
                    <a:lnTo>
                      <a:pt x="57" y="909"/>
                    </a:lnTo>
                    <a:lnTo>
                      <a:pt x="57" y="909"/>
                    </a:lnTo>
                    <a:lnTo>
                      <a:pt x="57" y="909"/>
                    </a:lnTo>
                    <a:lnTo>
                      <a:pt x="57" y="916"/>
                    </a:lnTo>
                    <a:lnTo>
                      <a:pt x="57" y="916"/>
                    </a:lnTo>
                    <a:lnTo>
                      <a:pt x="57" y="916"/>
                    </a:lnTo>
                    <a:lnTo>
                      <a:pt x="57" y="916"/>
                    </a:lnTo>
                    <a:lnTo>
                      <a:pt x="57" y="916"/>
                    </a:lnTo>
                    <a:lnTo>
                      <a:pt x="57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50" y="916"/>
                    </a:lnTo>
                    <a:lnTo>
                      <a:pt x="43" y="916"/>
                    </a:lnTo>
                    <a:lnTo>
                      <a:pt x="43" y="916"/>
                    </a:lnTo>
                    <a:lnTo>
                      <a:pt x="43" y="916"/>
                    </a:lnTo>
                    <a:lnTo>
                      <a:pt x="43" y="916"/>
                    </a:lnTo>
                    <a:lnTo>
                      <a:pt x="43" y="909"/>
                    </a:lnTo>
                    <a:lnTo>
                      <a:pt x="43" y="909"/>
                    </a:lnTo>
                    <a:lnTo>
                      <a:pt x="43" y="909"/>
                    </a:lnTo>
                    <a:lnTo>
                      <a:pt x="43" y="909"/>
                    </a:lnTo>
                    <a:lnTo>
                      <a:pt x="43" y="916"/>
                    </a:lnTo>
                    <a:lnTo>
                      <a:pt x="35" y="916"/>
                    </a:lnTo>
                    <a:lnTo>
                      <a:pt x="35" y="916"/>
                    </a:lnTo>
                    <a:lnTo>
                      <a:pt x="35" y="916"/>
                    </a:lnTo>
                    <a:lnTo>
                      <a:pt x="35" y="916"/>
                    </a:lnTo>
                    <a:lnTo>
                      <a:pt x="35" y="916"/>
                    </a:lnTo>
                    <a:lnTo>
                      <a:pt x="35" y="916"/>
                    </a:lnTo>
                    <a:lnTo>
                      <a:pt x="35" y="909"/>
                    </a:lnTo>
                    <a:lnTo>
                      <a:pt x="35" y="909"/>
                    </a:lnTo>
                    <a:lnTo>
                      <a:pt x="35" y="909"/>
                    </a:lnTo>
                    <a:lnTo>
                      <a:pt x="35" y="902"/>
                    </a:lnTo>
                    <a:lnTo>
                      <a:pt x="35" y="902"/>
                    </a:lnTo>
                    <a:lnTo>
                      <a:pt x="35" y="902"/>
                    </a:lnTo>
                    <a:lnTo>
                      <a:pt x="35" y="902"/>
                    </a:lnTo>
                    <a:lnTo>
                      <a:pt x="35" y="902"/>
                    </a:lnTo>
                    <a:lnTo>
                      <a:pt x="35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95"/>
                    </a:lnTo>
                    <a:lnTo>
                      <a:pt x="43" y="888"/>
                    </a:lnTo>
                    <a:lnTo>
                      <a:pt x="43" y="888"/>
                    </a:lnTo>
                    <a:lnTo>
                      <a:pt x="35" y="888"/>
                    </a:lnTo>
                    <a:lnTo>
                      <a:pt x="35" y="888"/>
                    </a:lnTo>
                    <a:lnTo>
                      <a:pt x="35" y="881"/>
                    </a:lnTo>
                    <a:lnTo>
                      <a:pt x="35" y="881"/>
                    </a:lnTo>
                    <a:lnTo>
                      <a:pt x="35" y="881"/>
                    </a:lnTo>
                    <a:lnTo>
                      <a:pt x="28" y="881"/>
                    </a:lnTo>
                    <a:lnTo>
                      <a:pt x="28" y="881"/>
                    </a:lnTo>
                    <a:lnTo>
                      <a:pt x="28" y="873"/>
                    </a:lnTo>
                    <a:lnTo>
                      <a:pt x="28" y="873"/>
                    </a:lnTo>
                    <a:lnTo>
                      <a:pt x="28" y="873"/>
                    </a:lnTo>
                    <a:lnTo>
                      <a:pt x="28" y="873"/>
                    </a:lnTo>
                    <a:lnTo>
                      <a:pt x="28" y="866"/>
                    </a:lnTo>
                    <a:lnTo>
                      <a:pt x="28" y="866"/>
                    </a:lnTo>
                    <a:lnTo>
                      <a:pt x="28" y="866"/>
                    </a:lnTo>
                    <a:lnTo>
                      <a:pt x="21" y="859"/>
                    </a:lnTo>
                    <a:lnTo>
                      <a:pt x="21" y="859"/>
                    </a:lnTo>
                    <a:lnTo>
                      <a:pt x="21" y="859"/>
                    </a:lnTo>
                    <a:lnTo>
                      <a:pt x="21" y="852"/>
                    </a:lnTo>
                    <a:lnTo>
                      <a:pt x="21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28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52"/>
                    </a:lnTo>
                    <a:lnTo>
                      <a:pt x="35" y="866"/>
                    </a:lnTo>
                    <a:lnTo>
                      <a:pt x="35" y="866"/>
                    </a:lnTo>
                    <a:lnTo>
                      <a:pt x="35" y="866"/>
                    </a:lnTo>
                    <a:lnTo>
                      <a:pt x="43" y="866"/>
                    </a:lnTo>
                    <a:lnTo>
                      <a:pt x="43" y="866"/>
                    </a:lnTo>
                    <a:lnTo>
                      <a:pt x="43" y="873"/>
                    </a:lnTo>
                    <a:lnTo>
                      <a:pt x="43" y="873"/>
                    </a:lnTo>
                    <a:lnTo>
                      <a:pt x="43" y="873"/>
                    </a:lnTo>
                    <a:lnTo>
                      <a:pt x="50" y="873"/>
                    </a:lnTo>
                    <a:lnTo>
                      <a:pt x="50" y="873"/>
                    </a:lnTo>
                    <a:lnTo>
                      <a:pt x="50" y="873"/>
                    </a:lnTo>
                    <a:lnTo>
                      <a:pt x="50" y="873"/>
                    </a:lnTo>
                    <a:lnTo>
                      <a:pt x="57" y="873"/>
                    </a:lnTo>
                    <a:lnTo>
                      <a:pt x="57" y="881"/>
                    </a:lnTo>
                    <a:lnTo>
                      <a:pt x="57" y="881"/>
                    </a:lnTo>
                    <a:lnTo>
                      <a:pt x="57" y="881"/>
                    </a:lnTo>
                    <a:lnTo>
                      <a:pt x="64" y="881"/>
                    </a:lnTo>
                    <a:lnTo>
                      <a:pt x="64" y="881"/>
                    </a:lnTo>
                    <a:lnTo>
                      <a:pt x="64" y="881"/>
                    </a:lnTo>
                    <a:lnTo>
                      <a:pt x="78" y="873"/>
                    </a:lnTo>
                    <a:lnTo>
                      <a:pt x="78" y="873"/>
                    </a:lnTo>
                    <a:lnTo>
                      <a:pt x="78" y="873"/>
                    </a:lnTo>
                    <a:lnTo>
                      <a:pt x="78" y="873"/>
                    </a:lnTo>
                    <a:lnTo>
                      <a:pt x="78" y="873"/>
                    </a:lnTo>
                    <a:lnTo>
                      <a:pt x="85" y="873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8"/>
                    </a:lnTo>
                    <a:lnTo>
                      <a:pt x="85" y="888"/>
                    </a:lnTo>
                    <a:lnTo>
                      <a:pt x="85" y="888"/>
                    </a:lnTo>
                    <a:lnTo>
                      <a:pt x="85" y="888"/>
                    </a:lnTo>
                    <a:lnTo>
                      <a:pt x="85" y="895"/>
                    </a:lnTo>
                    <a:lnTo>
                      <a:pt x="92" y="895"/>
                    </a:lnTo>
                    <a:lnTo>
                      <a:pt x="92" y="895"/>
                    </a:lnTo>
                    <a:lnTo>
                      <a:pt x="92" y="895"/>
                    </a:lnTo>
                    <a:lnTo>
                      <a:pt x="92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9" y="881"/>
                    </a:lnTo>
                    <a:lnTo>
                      <a:pt x="99" y="881"/>
                    </a:lnTo>
                    <a:lnTo>
                      <a:pt x="92" y="881"/>
                    </a:lnTo>
                    <a:lnTo>
                      <a:pt x="92" y="881"/>
                    </a:lnTo>
                    <a:lnTo>
                      <a:pt x="92" y="881"/>
                    </a:lnTo>
                    <a:lnTo>
                      <a:pt x="92" y="881"/>
                    </a:lnTo>
                    <a:lnTo>
                      <a:pt x="92" y="881"/>
                    </a:lnTo>
                    <a:lnTo>
                      <a:pt x="92" y="873"/>
                    </a:lnTo>
                    <a:lnTo>
                      <a:pt x="92" y="873"/>
                    </a:lnTo>
                    <a:lnTo>
                      <a:pt x="92" y="873"/>
                    </a:lnTo>
                    <a:lnTo>
                      <a:pt x="85" y="873"/>
                    </a:lnTo>
                    <a:lnTo>
                      <a:pt x="85" y="873"/>
                    </a:lnTo>
                    <a:lnTo>
                      <a:pt x="85" y="873"/>
                    </a:lnTo>
                    <a:lnTo>
                      <a:pt x="85" y="866"/>
                    </a:lnTo>
                    <a:lnTo>
                      <a:pt x="92" y="866"/>
                    </a:lnTo>
                    <a:lnTo>
                      <a:pt x="92" y="866"/>
                    </a:lnTo>
                    <a:lnTo>
                      <a:pt x="92" y="859"/>
                    </a:lnTo>
                    <a:lnTo>
                      <a:pt x="92" y="859"/>
                    </a:lnTo>
                    <a:lnTo>
                      <a:pt x="92" y="859"/>
                    </a:lnTo>
                    <a:lnTo>
                      <a:pt x="92" y="859"/>
                    </a:lnTo>
                    <a:lnTo>
                      <a:pt x="85" y="859"/>
                    </a:lnTo>
                    <a:lnTo>
                      <a:pt x="85" y="859"/>
                    </a:lnTo>
                    <a:lnTo>
                      <a:pt x="85" y="859"/>
                    </a:lnTo>
                    <a:lnTo>
                      <a:pt x="85" y="859"/>
                    </a:lnTo>
                    <a:lnTo>
                      <a:pt x="92" y="859"/>
                    </a:lnTo>
                    <a:lnTo>
                      <a:pt x="92" y="852"/>
                    </a:lnTo>
                    <a:lnTo>
                      <a:pt x="92" y="852"/>
                    </a:lnTo>
                    <a:lnTo>
                      <a:pt x="99" y="852"/>
                    </a:lnTo>
                    <a:lnTo>
                      <a:pt x="99" y="852"/>
                    </a:lnTo>
                    <a:lnTo>
                      <a:pt x="106" y="852"/>
                    </a:lnTo>
                    <a:lnTo>
                      <a:pt x="106" y="852"/>
                    </a:lnTo>
                    <a:lnTo>
                      <a:pt x="106" y="852"/>
                    </a:lnTo>
                    <a:lnTo>
                      <a:pt x="106" y="852"/>
                    </a:lnTo>
                    <a:lnTo>
                      <a:pt x="106" y="852"/>
                    </a:lnTo>
                    <a:lnTo>
                      <a:pt x="106" y="852"/>
                    </a:lnTo>
                    <a:lnTo>
                      <a:pt x="106" y="845"/>
                    </a:lnTo>
                    <a:lnTo>
                      <a:pt x="106" y="845"/>
                    </a:lnTo>
                    <a:lnTo>
                      <a:pt x="106" y="845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9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38"/>
                    </a:lnTo>
                    <a:lnTo>
                      <a:pt x="99" y="838"/>
                    </a:lnTo>
                    <a:lnTo>
                      <a:pt x="99" y="838"/>
                    </a:lnTo>
                    <a:lnTo>
                      <a:pt x="99" y="845"/>
                    </a:lnTo>
                    <a:lnTo>
                      <a:pt x="92" y="845"/>
                    </a:lnTo>
                    <a:lnTo>
                      <a:pt x="92" y="845"/>
                    </a:lnTo>
                    <a:lnTo>
                      <a:pt x="92" y="845"/>
                    </a:lnTo>
                    <a:lnTo>
                      <a:pt x="92" y="838"/>
                    </a:lnTo>
                    <a:lnTo>
                      <a:pt x="85" y="838"/>
                    </a:lnTo>
                    <a:lnTo>
                      <a:pt x="85" y="838"/>
                    </a:lnTo>
                    <a:lnTo>
                      <a:pt x="85" y="838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8" y="831"/>
                    </a:lnTo>
                    <a:lnTo>
                      <a:pt x="71" y="831"/>
                    </a:lnTo>
                    <a:lnTo>
                      <a:pt x="71" y="831"/>
                    </a:lnTo>
                    <a:lnTo>
                      <a:pt x="64" y="831"/>
                    </a:lnTo>
                    <a:lnTo>
                      <a:pt x="64" y="831"/>
                    </a:lnTo>
                    <a:lnTo>
                      <a:pt x="64" y="831"/>
                    </a:lnTo>
                    <a:lnTo>
                      <a:pt x="64" y="831"/>
                    </a:lnTo>
                    <a:lnTo>
                      <a:pt x="57" y="824"/>
                    </a:lnTo>
                    <a:lnTo>
                      <a:pt x="57" y="831"/>
                    </a:lnTo>
                    <a:lnTo>
                      <a:pt x="57" y="831"/>
                    </a:lnTo>
                    <a:lnTo>
                      <a:pt x="57" y="831"/>
                    </a:lnTo>
                    <a:lnTo>
                      <a:pt x="50" y="838"/>
                    </a:lnTo>
                    <a:lnTo>
                      <a:pt x="50" y="838"/>
                    </a:lnTo>
                    <a:lnTo>
                      <a:pt x="50" y="838"/>
                    </a:lnTo>
                    <a:lnTo>
                      <a:pt x="50" y="838"/>
                    </a:lnTo>
                    <a:lnTo>
                      <a:pt x="50" y="845"/>
                    </a:lnTo>
                    <a:lnTo>
                      <a:pt x="50" y="845"/>
                    </a:lnTo>
                    <a:lnTo>
                      <a:pt x="50" y="845"/>
                    </a:lnTo>
                    <a:lnTo>
                      <a:pt x="50" y="845"/>
                    </a:lnTo>
                    <a:lnTo>
                      <a:pt x="50" y="845"/>
                    </a:lnTo>
                    <a:lnTo>
                      <a:pt x="43" y="845"/>
                    </a:lnTo>
                    <a:lnTo>
                      <a:pt x="43" y="845"/>
                    </a:lnTo>
                    <a:lnTo>
                      <a:pt x="35" y="845"/>
                    </a:lnTo>
                    <a:lnTo>
                      <a:pt x="28" y="838"/>
                    </a:lnTo>
                    <a:lnTo>
                      <a:pt x="28" y="838"/>
                    </a:lnTo>
                    <a:lnTo>
                      <a:pt x="28" y="838"/>
                    </a:lnTo>
                    <a:lnTo>
                      <a:pt x="28" y="838"/>
                    </a:lnTo>
                    <a:lnTo>
                      <a:pt x="28" y="838"/>
                    </a:lnTo>
                    <a:lnTo>
                      <a:pt x="28" y="831"/>
                    </a:lnTo>
                    <a:lnTo>
                      <a:pt x="28" y="831"/>
                    </a:lnTo>
                    <a:lnTo>
                      <a:pt x="28" y="831"/>
                    </a:lnTo>
                    <a:lnTo>
                      <a:pt x="21" y="831"/>
                    </a:lnTo>
                    <a:lnTo>
                      <a:pt x="21" y="831"/>
                    </a:lnTo>
                    <a:lnTo>
                      <a:pt x="21" y="831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1" y="817"/>
                    </a:lnTo>
                    <a:lnTo>
                      <a:pt x="28" y="817"/>
                    </a:lnTo>
                    <a:lnTo>
                      <a:pt x="28" y="817"/>
                    </a:lnTo>
                    <a:lnTo>
                      <a:pt x="28" y="817"/>
                    </a:lnTo>
                    <a:lnTo>
                      <a:pt x="28" y="817"/>
                    </a:lnTo>
                    <a:lnTo>
                      <a:pt x="28" y="817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8" y="810"/>
                    </a:lnTo>
                    <a:lnTo>
                      <a:pt x="21" y="810"/>
                    </a:lnTo>
                    <a:lnTo>
                      <a:pt x="21" y="802"/>
                    </a:lnTo>
                    <a:lnTo>
                      <a:pt x="21" y="802"/>
                    </a:lnTo>
                    <a:lnTo>
                      <a:pt x="21" y="810"/>
                    </a:lnTo>
                    <a:lnTo>
                      <a:pt x="14" y="810"/>
                    </a:lnTo>
                    <a:lnTo>
                      <a:pt x="14" y="810"/>
                    </a:lnTo>
                    <a:lnTo>
                      <a:pt x="14" y="810"/>
                    </a:lnTo>
                    <a:lnTo>
                      <a:pt x="14" y="810"/>
                    </a:lnTo>
                    <a:lnTo>
                      <a:pt x="14" y="810"/>
                    </a:lnTo>
                    <a:lnTo>
                      <a:pt x="14" y="802"/>
                    </a:lnTo>
                    <a:lnTo>
                      <a:pt x="14" y="802"/>
                    </a:lnTo>
                    <a:lnTo>
                      <a:pt x="7" y="802"/>
                    </a:lnTo>
                    <a:lnTo>
                      <a:pt x="7" y="795"/>
                    </a:lnTo>
                    <a:lnTo>
                      <a:pt x="7" y="795"/>
                    </a:lnTo>
                    <a:lnTo>
                      <a:pt x="7" y="795"/>
                    </a:lnTo>
                    <a:lnTo>
                      <a:pt x="7" y="795"/>
                    </a:lnTo>
                    <a:lnTo>
                      <a:pt x="7" y="795"/>
                    </a:lnTo>
                    <a:lnTo>
                      <a:pt x="7" y="795"/>
                    </a:lnTo>
                    <a:lnTo>
                      <a:pt x="0" y="788"/>
                    </a:lnTo>
                    <a:lnTo>
                      <a:pt x="0" y="788"/>
                    </a:lnTo>
                    <a:lnTo>
                      <a:pt x="0" y="781"/>
                    </a:lnTo>
                    <a:lnTo>
                      <a:pt x="0" y="781"/>
                    </a:lnTo>
                    <a:lnTo>
                      <a:pt x="0" y="774"/>
                    </a:lnTo>
                    <a:lnTo>
                      <a:pt x="7" y="774"/>
                    </a:lnTo>
                    <a:lnTo>
                      <a:pt x="7" y="774"/>
                    </a:lnTo>
                    <a:lnTo>
                      <a:pt x="7" y="767"/>
                    </a:lnTo>
                    <a:lnTo>
                      <a:pt x="7" y="767"/>
                    </a:lnTo>
                    <a:lnTo>
                      <a:pt x="7" y="760"/>
                    </a:lnTo>
                    <a:lnTo>
                      <a:pt x="7" y="760"/>
                    </a:lnTo>
                    <a:lnTo>
                      <a:pt x="7" y="760"/>
                    </a:lnTo>
                    <a:lnTo>
                      <a:pt x="7" y="760"/>
                    </a:lnTo>
                    <a:lnTo>
                      <a:pt x="7" y="760"/>
                    </a:lnTo>
                    <a:lnTo>
                      <a:pt x="7" y="760"/>
                    </a:lnTo>
                    <a:lnTo>
                      <a:pt x="14" y="753"/>
                    </a:lnTo>
                    <a:lnTo>
                      <a:pt x="14" y="746"/>
                    </a:lnTo>
                    <a:lnTo>
                      <a:pt x="14" y="746"/>
                    </a:lnTo>
                    <a:lnTo>
                      <a:pt x="14" y="739"/>
                    </a:lnTo>
                    <a:lnTo>
                      <a:pt x="14" y="739"/>
                    </a:lnTo>
                    <a:lnTo>
                      <a:pt x="14" y="739"/>
                    </a:lnTo>
                    <a:lnTo>
                      <a:pt x="14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9"/>
                    </a:lnTo>
                    <a:lnTo>
                      <a:pt x="7" y="731"/>
                    </a:lnTo>
                    <a:lnTo>
                      <a:pt x="7" y="731"/>
                    </a:lnTo>
                    <a:lnTo>
                      <a:pt x="0" y="731"/>
                    </a:lnTo>
                    <a:lnTo>
                      <a:pt x="0" y="731"/>
                    </a:lnTo>
                    <a:lnTo>
                      <a:pt x="0" y="731"/>
                    </a:lnTo>
                    <a:lnTo>
                      <a:pt x="0" y="731"/>
                    </a:lnTo>
                    <a:lnTo>
                      <a:pt x="0" y="731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17"/>
                    </a:lnTo>
                    <a:lnTo>
                      <a:pt x="7" y="717"/>
                    </a:lnTo>
                    <a:lnTo>
                      <a:pt x="7" y="717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28" y="724"/>
                    </a:lnTo>
                    <a:lnTo>
                      <a:pt x="28" y="724"/>
                    </a:lnTo>
                    <a:lnTo>
                      <a:pt x="28" y="724"/>
                    </a:lnTo>
                    <a:lnTo>
                      <a:pt x="28" y="724"/>
                    </a:lnTo>
                    <a:lnTo>
                      <a:pt x="35" y="724"/>
                    </a:lnTo>
                    <a:lnTo>
                      <a:pt x="35" y="724"/>
                    </a:lnTo>
                    <a:lnTo>
                      <a:pt x="35" y="724"/>
                    </a:lnTo>
                    <a:lnTo>
                      <a:pt x="35" y="724"/>
                    </a:lnTo>
                    <a:lnTo>
                      <a:pt x="35" y="724"/>
                    </a:lnTo>
                    <a:lnTo>
                      <a:pt x="43" y="724"/>
                    </a:lnTo>
                    <a:lnTo>
                      <a:pt x="43" y="724"/>
                    </a:lnTo>
                    <a:lnTo>
                      <a:pt x="43" y="724"/>
                    </a:lnTo>
                    <a:lnTo>
                      <a:pt x="43" y="724"/>
                    </a:lnTo>
                    <a:lnTo>
                      <a:pt x="43" y="724"/>
                    </a:lnTo>
                    <a:lnTo>
                      <a:pt x="43" y="731"/>
                    </a:lnTo>
                    <a:lnTo>
                      <a:pt x="43" y="731"/>
                    </a:lnTo>
                    <a:lnTo>
                      <a:pt x="50" y="724"/>
                    </a:lnTo>
                    <a:lnTo>
                      <a:pt x="50" y="724"/>
                    </a:lnTo>
                    <a:lnTo>
                      <a:pt x="50" y="724"/>
                    </a:lnTo>
                    <a:lnTo>
                      <a:pt x="50" y="724"/>
                    </a:lnTo>
                    <a:lnTo>
                      <a:pt x="50" y="717"/>
                    </a:lnTo>
                    <a:lnTo>
                      <a:pt x="57" y="717"/>
                    </a:lnTo>
                    <a:lnTo>
                      <a:pt x="57" y="717"/>
                    </a:lnTo>
                    <a:lnTo>
                      <a:pt x="57" y="710"/>
                    </a:lnTo>
                    <a:lnTo>
                      <a:pt x="57" y="710"/>
                    </a:lnTo>
                    <a:lnTo>
                      <a:pt x="57" y="710"/>
                    </a:lnTo>
                    <a:lnTo>
                      <a:pt x="57" y="710"/>
                    </a:lnTo>
                    <a:lnTo>
                      <a:pt x="57" y="710"/>
                    </a:lnTo>
                    <a:lnTo>
                      <a:pt x="57" y="703"/>
                    </a:lnTo>
                    <a:lnTo>
                      <a:pt x="57" y="703"/>
                    </a:lnTo>
                    <a:lnTo>
                      <a:pt x="57" y="703"/>
                    </a:lnTo>
                    <a:lnTo>
                      <a:pt x="57" y="696"/>
                    </a:lnTo>
                    <a:lnTo>
                      <a:pt x="57" y="682"/>
                    </a:lnTo>
                    <a:lnTo>
                      <a:pt x="50" y="682"/>
                    </a:lnTo>
                    <a:lnTo>
                      <a:pt x="50" y="682"/>
                    </a:lnTo>
                    <a:lnTo>
                      <a:pt x="50" y="682"/>
                    </a:lnTo>
                    <a:lnTo>
                      <a:pt x="43" y="675"/>
                    </a:lnTo>
                    <a:lnTo>
                      <a:pt x="43" y="675"/>
                    </a:lnTo>
                    <a:lnTo>
                      <a:pt x="43" y="675"/>
                    </a:lnTo>
                    <a:lnTo>
                      <a:pt x="43" y="675"/>
                    </a:lnTo>
                    <a:lnTo>
                      <a:pt x="43" y="668"/>
                    </a:lnTo>
                    <a:lnTo>
                      <a:pt x="43" y="660"/>
                    </a:lnTo>
                    <a:lnTo>
                      <a:pt x="35" y="660"/>
                    </a:lnTo>
                    <a:lnTo>
                      <a:pt x="35" y="660"/>
                    </a:lnTo>
                    <a:lnTo>
                      <a:pt x="35" y="660"/>
                    </a:lnTo>
                    <a:lnTo>
                      <a:pt x="35" y="660"/>
                    </a:lnTo>
                    <a:lnTo>
                      <a:pt x="35" y="660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43" y="653"/>
                    </a:lnTo>
                    <a:lnTo>
                      <a:pt x="43" y="653"/>
                    </a:lnTo>
                    <a:lnTo>
                      <a:pt x="43" y="646"/>
                    </a:lnTo>
                    <a:lnTo>
                      <a:pt x="35" y="639"/>
                    </a:lnTo>
                    <a:lnTo>
                      <a:pt x="35" y="639"/>
                    </a:lnTo>
                    <a:lnTo>
                      <a:pt x="35" y="632"/>
                    </a:lnTo>
                    <a:lnTo>
                      <a:pt x="35" y="632"/>
                    </a:lnTo>
                    <a:lnTo>
                      <a:pt x="43" y="632"/>
                    </a:lnTo>
                    <a:lnTo>
                      <a:pt x="43" y="632"/>
                    </a:lnTo>
                    <a:lnTo>
                      <a:pt x="43" y="632"/>
                    </a:lnTo>
                    <a:lnTo>
                      <a:pt x="43" y="632"/>
                    </a:lnTo>
                    <a:lnTo>
                      <a:pt x="43" y="632"/>
                    </a:lnTo>
                    <a:lnTo>
                      <a:pt x="50" y="632"/>
                    </a:lnTo>
                    <a:lnTo>
                      <a:pt x="50" y="632"/>
                    </a:lnTo>
                    <a:lnTo>
                      <a:pt x="50" y="632"/>
                    </a:lnTo>
                    <a:lnTo>
                      <a:pt x="50" y="632"/>
                    </a:lnTo>
                    <a:lnTo>
                      <a:pt x="50" y="632"/>
                    </a:lnTo>
                    <a:lnTo>
                      <a:pt x="50" y="625"/>
                    </a:lnTo>
                    <a:lnTo>
                      <a:pt x="50" y="625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43" y="618"/>
                    </a:lnTo>
                    <a:lnTo>
                      <a:pt x="43" y="611"/>
                    </a:lnTo>
                    <a:lnTo>
                      <a:pt x="43" y="604"/>
                    </a:lnTo>
                    <a:lnTo>
                      <a:pt x="43" y="604"/>
                    </a:lnTo>
                    <a:lnTo>
                      <a:pt x="43" y="597"/>
                    </a:lnTo>
                    <a:lnTo>
                      <a:pt x="43" y="597"/>
                    </a:lnTo>
                    <a:lnTo>
                      <a:pt x="50" y="589"/>
                    </a:lnTo>
                    <a:lnTo>
                      <a:pt x="57" y="582"/>
                    </a:lnTo>
                    <a:lnTo>
                      <a:pt x="64" y="582"/>
                    </a:lnTo>
                    <a:lnTo>
                      <a:pt x="71" y="582"/>
                    </a:lnTo>
                    <a:lnTo>
                      <a:pt x="71" y="582"/>
                    </a:lnTo>
                    <a:lnTo>
                      <a:pt x="71" y="582"/>
                    </a:lnTo>
                    <a:lnTo>
                      <a:pt x="78" y="582"/>
                    </a:lnTo>
                    <a:lnTo>
                      <a:pt x="85" y="582"/>
                    </a:lnTo>
                    <a:lnTo>
                      <a:pt x="99" y="582"/>
                    </a:lnTo>
                    <a:lnTo>
                      <a:pt x="99" y="582"/>
                    </a:lnTo>
                    <a:lnTo>
                      <a:pt x="99" y="582"/>
                    </a:lnTo>
                    <a:lnTo>
                      <a:pt x="106" y="582"/>
                    </a:lnTo>
                    <a:lnTo>
                      <a:pt x="106" y="582"/>
                    </a:lnTo>
                    <a:lnTo>
                      <a:pt x="106" y="582"/>
                    </a:lnTo>
                    <a:lnTo>
                      <a:pt x="106" y="575"/>
                    </a:lnTo>
                    <a:lnTo>
                      <a:pt x="106" y="575"/>
                    </a:lnTo>
                    <a:lnTo>
                      <a:pt x="106" y="568"/>
                    </a:lnTo>
                    <a:lnTo>
                      <a:pt x="106" y="568"/>
                    </a:lnTo>
                    <a:lnTo>
                      <a:pt x="106" y="561"/>
                    </a:lnTo>
                    <a:lnTo>
                      <a:pt x="106" y="554"/>
                    </a:lnTo>
                    <a:lnTo>
                      <a:pt x="106" y="554"/>
                    </a:lnTo>
                    <a:lnTo>
                      <a:pt x="106" y="547"/>
                    </a:lnTo>
                    <a:lnTo>
                      <a:pt x="106" y="547"/>
                    </a:lnTo>
                    <a:lnTo>
                      <a:pt x="106" y="547"/>
                    </a:lnTo>
                    <a:lnTo>
                      <a:pt x="106" y="540"/>
                    </a:lnTo>
                    <a:lnTo>
                      <a:pt x="106" y="540"/>
                    </a:lnTo>
                    <a:lnTo>
                      <a:pt x="106" y="540"/>
                    </a:lnTo>
                    <a:lnTo>
                      <a:pt x="106" y="540"/>
                    </a:lnTo>
                    <a:lnTo>
                      <a:pt x="114" y="533"/>
                    </a:lnTo>
                    <a:lnTo>
                      <a:pt x="114" y="533"/>
                    </a:lnTo>
                    <a:lnTo>
                      <a:pt x="114" y="533"/>
                    </a:lnTo>
                    <a:lnTo>
                      <a:pt x="114" y="533"/>
                    </a:lnTo>
                    <a:lnTo>
                      <a:pt x="114" y="526"/>
                    </a:lnTo>
                    <a:lnTo>
                      <a:pt x="114" y="526"/>
                    </a:lnTo>
                    <a:lnTo>
                      <a:pt x="114" y="526"/>
                    </a:lnTo>
                    <a:lnTo>
                      <a:pt x="114" y="526"/>
                    </a:lnTo>
                    <a:lnTo>
                      <a:pt x="106" y="526"/>
                    </a:lnTo>
                    <a:lnTo>
                      <a:pt x="106" y="519"/>
                    </a:lnTo>
                    <a:lnTo>
                      <a:pt x="99" y="519"/>
                    </a:lnTo>
                    <a:lnTo>
                      <a:pt x="92" y="519"/>
                    </a:lnTo>
                    <a:lnTo>
                      <a:pt x="78" y="519"/>
                    </a:lnTo>
                    <a:lnTo>
                      <a:pt x="78" y="519"/>
                    </a:lnTo>
                    <a:lnTo>
                      <a:pt x="71" y="511"/>
                    </a:lnTo>
                    <a:lnTo>
                      <a:pt x="71" y="511"/>
                    </a:lnTo>
                    <a:lnTo>
                      <a:pt x="78" y="511"/>
                    </a:lnTo>
                    <a:lnTo>
                      <a:pt x="85" y="504"/>
                    </a:lnTo>
                    <a:lnTo>
                      <a:pt x="85" y="504"/>
                    </a:lnTo>
                    <a:lnTo>
                      <a:pt x="92" y="497"/>
                    </a:lnTo>
                    <a:lnTo>
                      <a:pt x="92" y="497"/>
                    </a:lnTo>
                    <a:lnTo>
                      <a:pt x="92" y="497"/>
                    </a:lnTo>
                    <a:lnTo>
                      <a:pt x="92" y="497"/>
                    </a:lnTo>
                    <a:lnTo>
                      <a:pt x="92" y="497"/>
                    </a:lnTo>
                    <a:lnTo>
                      <a:pt x="92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9" y="469"/>
                    </a:lnTo>
                    <a:lnTo>
                      <a:pt x="92" y="469"/>
                    </a:lnTo>
                    <a:lnTo>
                      <a:pt x="92" y="469"/>
                    </a:lnTo>
                    <a:lnTo>
                      <a:pt x="92" y="469"/>
                    </a:lnTo>
                    <a:lnTo>
                      <a:pt x="99" y="462"/>
                    </a:lnTo>
                    <a:lnTo>
                      <a:pt x="99" y="462"/>
                    </a:lnTo>
                    <a:lnTo>
                      <a:pt x="99" y="462"/>
                    </a:lnTo>
                    <a:lnTo>
                      <a:pt x="99" y="462"/>
                    </a:lnTo>
                    <a:lnTo>
                      <a:pt x="99" y="455"/>
                    </a:lnTo>
                    <a:lnTo>
                      <a:pt x="99" y="440"/>
                    </a:lnTo>
                    <a:lnTo>
                      <a:pt x="99" y="433"/>
                    </a:lnTo>
                    <a:lnTo>
                      <a:pt x="99" y="433"/>
                    </a:lnTo>
                    <a:lnTo>
                      <a:pt x="99" y="433"/>
                    </a:lnTo>
                    <a:lnTo>
                      <a:pt x="99" y="426"/>
                    </a:lnTo>
                    <a:lnTo>
                      <a:pt x="106" y="426"/>
                    </a:lnTo>
                    <a:lnTo>
                      <a:pt x="99" y="426"/>
                    </a:lnTo>
                    <a:lnTo>
                      <a:pt x="99" y="419"/>
                    </a:lnTo>
                    <a:lnTo>
                      <a:pt x="99" y="412"/>
                    </a:lnTo>
                    <a:lnTo>
                      <a:pt x="99" y="412"/>
                    </a:lnTo>
                    <a:lnTo>
                      <a:pt x="99" y="405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85" y="405"/>
                    </a:lnTo>
                    <a:lnTo>
                      <a:pt x="85" y="398"/>
                    </a:lnTo>
                    <a:lnTo>
                      <a:pt x="92" y="398"/>
                    </a:lnTo>
                    <a:lnTo>
                      <a:pt x="106" y="377"/>
                    </a:lnTo>
                    <a:lnTo>
                      <a:pt x="106" y="369"/>
                    </a:lnTo>
                    <a:lnTo>
                      <a:pt x="106" y="369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35" y="348"/>
                    </a:lnTo>
                    <a:lnTo>
                      <a:pt x="135" y="341"/>
                    </a:lnTo>
                    <a:lnTo>
                      <a:pt x="135" y="341"/>
                    </a:lnTo>
                    <a:lnTo>
                      <a:pt x="135" y="341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121" y="348"/>
                    </a:lnTo>
                    <a:lnTo>
                      <a:pt x="121" y="348"/>
                    </a:lnTo>
                    <a:lnTo>
                      <a:pt x="121" y="348"/>
                    </a:lnTo>
                    <a:lnTo>
                      <a:pt x="121" y="348"/>
                    </a:lnTo>
                    <a:lnTo>
                      <a:pt x="121" y="348"/>
                    </a:lnTo>
                    <a:lnTo>
                      <a:pt x="121" y="341"/>
                    </a:lnTo>
                    <a:lnTo>
                      <a:pt x="114" y="341"/>
                    </a:lnTo>
                    <a:lnTo>
                      <a:pt x="114" y="341"/>
                    </a:lnTo>
                    <a:lnTo>
                      <a:pt x="106" y="341"/>
                    </a:lnTo>
                    <a:lnTo>
                      <a:pt x="106" y="341"/>
                    </a:lnTo>
                    <a:lnTo>
                      <a:pt x="106" y="341"/>
                    </a:lnTo>
                    <a:lnTo>
                      <a:pt x="106" y="341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92" y="341"/>
                    </a:lnTo>
                    <a:lnTo>
                      <a:pt x="92" y="334"/>
                    </a:lnTo>
                    <a:lnTo>
                      <a:pt x="92" y="334"/>
                    </a:lnTo>
                    <a:lnTo>
                      <a:pt x="99" y="327"/>
                    </a:lnTo>
                    <a:lnTo>
                      <a:pt x="99" y="320"/>
                    </a:lnTo>
                    <a:lnTo>
                      <a:pt x="99" y="320"/>
                    </a:lnTo>
                    <a:lnTo>
                      <a:pt x="106" y="320"/>
                    </a:lnTo>
                    <a:lnTo>
                      <a:pt x="106" y="320"/>
                    </a:lnTo>
                    <a:lnTo>
                      <a:pt x="114" y="320"/>
                    </a:lnTo>
                    <a:lnTo>
                      <a:pt x="114" y="320"/>
                    </a:lnTo>
                    <a:lnTo>
                      <a:pt x="114" y="313"/>
                    </a:lnTo>
                    <a:lnTo>
                      <a:pt x="114" y="313"/>
                    </a:lnTo>
                    <a:lnTo>
                      <a:pt x="114" y="313"/>
                    </a:lnTo>
                    <a:lnTo>
                      <a:pt x="106" y="313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306"/>
                    </a:lnTo>
                    <a:lnTo>
                      <a:pt x="106" y="298"/>
                    </a:lnTo>
                    <a:lnTo>
                      <a:pt x="114" y="298"/>
                    </a:lnTo>
                    <a:lnTo>
                      <a:pt x="114" y="298"/>
                    </a:lnTo>
                    <a:lnTo>
                      <a:pt x="114" y="298"/>
                    </a:lnTo>
                    <a:lnTo>
                      <a:pt x="114" y="298"/>
                    </a:lnTo>
                    <a:lnTo>
                      <a:pt x="121" y="291"/>
                    </a:lnTo>
                    <a:lnTo>
                      <a:pt x="121" y="291"/>
                    </a:lnTo>
                    <a:lnTo>
                      <a:pt x="128" y="291"/>
                    </a:lnTo>
                    <a:lnTo>
                      <a:pt x="121" y="284"/>
                    </a:lnTo>
                    <a:lnTo>
                      <a:pt x="121" y="284"/>
                    </a:lnTo>
                    <a:lnTo>
                      <a:pt x="121" y="277"/>
                    </a:lnTo>
                    <a:lnTo>
                      <a:pt x="121" y="277"/>
                    </a:lnTo>
                    <a:lnTo>
                      <a:pt x="121" y="270"/>
                    </a:lnTo>
                    <a:lnTo>
                      <a:pt x="114" y="270"/>
                    </a:lnTo>
                    <a:lnTo>
                      <a:pt x="114" y="270"/>
                    </a:lnTo>
                    <a:lnTo>
                      <a:pt x="114" y="270"/>
                    </a:lnTo>
                    <a:lnTo>
                      <a:pt x="114" y="263"/>
                    </a:lnTo>
                    <a:lnTo>
                      <a:pt x="114" y="263"/>
                    </a:lnTo>
                    <a:lnTo>
                      <a:pt x="114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56"/>
                    </a:lnTo>
                    <a:lnTo>
                      <a:pt x="114" y="249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14" y="242"/>
                    </a:lnTo>
                    <a:lnTo>
                      <a:pt x="121" y="242"/>
                    </a:lnTo>
                    <a:lnTo>
                      <a:pt x="121" y="235"/>
                    </a:lnTo>
                    <a:lnTo>
                      <a:pt x="121" y="235"/>
                    </a:lnTo>
                    <a:lnTo>
                      <a:pt x="114" y="235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06" y="220"/>
                    </a:lnTo>
                    <a:lnTo>
                      <a:pt x="106" y="220"/>
                    </a:lnTo>
                    <a:lnTo>
                      <a:pt x="106" y="220"/>
                    </a:lnTo>
                    <a:lnTo>
                      <a:pt x="106" y="220"/>
                    </a:lnTo>
                    <a:lnTo>
                      <a:pt x="106" y="220"/>
                    </a:lnTo>
                    <a:lnTo>
                      <a:pt x="114" y="220"/>
                    </a:lnTo>
                    <a:lnTo>
                      <a:pt x="114" y="213"/>
                    </a:lnTo>
                    <a:lnTo>
                      <a:pt x="114" y="213"/>
                    </a:lnTo>
                    <a:lnTo>
                      <a:pt x="114" y="213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206"/>
                    </a:lnTo>
                    <a:lnTo>
                      <a:pt x="114" y="199"/>
                    </a:lnTo>
                    <a:lnTo>
                      <a:pt x="114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8" y="199"/>
                    </a:lnTo>
                    <a:lnTo>
                      <a:pt x="128" y="192"/>
                    </a:lnTo>
                    <a:lnTo>
                      <a:pt x="128" y="192"/>
                    </a:lnTo>
                    <a:lnTo>
                      <a:pt x="135" y="192"/>
                    </a:lnTo>
                    <a:lnTo>
                      <a:pt x="135" y="192"/>
                    </a:lnTo>
                    <a:lnTo>
                      <a:pt x="135" y="192"/>
                    </a:lnTo>
                    <a:lnTo>
                      <a:pt x="135" y="185"/>
                    </a:lnTo>
                    <a:lnTo>
                      <a:pt x="135" y="185"/>
                    </a:lnTo>
                    <a:lnTo>
                      <a:pt x="135" y="185"/>
                    </a:lnTo>
                    <a:lnTo>
                      <a:pt x="135" y="185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35" y="178"/>
                    </a:lnTo>
                    <a:lnTo>
                      <a:pt x="142" y="178"/>
                    </a:lnTo>
                    <a:lnTo>
                      <a:pt x="142" y="178"/>
                    </a:lnTo>
                    <a:lnTo>
                      <a:pt x="142" y="178"/>
                    </a:lnTo>
                    <a:lnTo>
                      <a:pt x="142" y="178"/>
                    </a:lnTo>
                    <a:lnTo>
                      <a:pt x="149" y="171"/>
                    </a:lnTo>
                    <a:lnTo>
                      <a:pt x="149" y="164"/>
                    </a:lnTo>
                    <a:lnTo>
                      <a:pt x="149" y="164"/>
                    </a:lnTo>
                    <a:lnTo>
                      <a:pt x="156" y="156"/>
                    </a:lnTo>
                    <a:lnTo>
                      <a:pt x="156" y="156"/>
                    </a:lnTo>
                    <a:lnTo>
                      <a:pt x="156" y="156"/>
                    </a:lnTo>
                    <a:lnTo>
                      <a:pt x="156" y="156"/>
                    </a:lnTo>
                    <a:lnTo>
                      <a:pt x="156" y="156"/>
                    </a:lnTo>
                    <a:lnTo>
                      <a:pt x="163" y="156"/>
                    </a:lnTo>
                    <a:lnTo>
                      <a:pt x="163" y="156"/>
                    </a:lnTo>
                    <a:lnTo>
                      <a:pt x="163" y="156"/>
                    </a:lnTo>
                    <a:lnTo>
                      <a:pt x="163" y="149"/>
                    </a:lnTo>
                    <a:lnTo>
                      <a:pt x="163" y="149"/>
                    </a:lnTo>
                    <a:lnTo>
                      <a:pt x="163" y="149"/>
                    </a:lnTo>
                    <a:lnTo>
                      <a:pt x="156" y="149"/>
                    </a:lnTo>
                    <a:lnTo>
                      <a:pt x="156" y="142"/>
                    </a:lnTo>
                    <a:lnTo>
                      <a:pt x="149" y="142"/>
                    </a:lnTo>
                    <a:lnTo>
                      <a:pt x="149" y="142"/>
                    </a:lnTo>
                    <a:lnTo>
                      <a:pt x="149" y="142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2" y="135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14"/>
                    </a:lnTo>
                    <a:lnTo>
                      <a:pt x="149" y="107"/>
                    </a:lnTo>
                    <a:lnTo>
                      <a:pt x="149" y="107"/>
                    </a:lnTo>
                    <a:lnTo>
                      <a:pt x="149" y="107"/>
                    </a:lnTo>
                    <a:lnTo>
                      <a:pt x="149" y="107"/>
                    </a:lnTo>
                    <a:lnTo>
                      <a:pt x="149" y="100"/>
                    </a:lnTo>
                    <a:lnTo>
                      <a:pt x="156" y="100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56" y="85"/>
                    </a:lnTo>
                    <a:lnTo>
                      <a:pt x="163" y="85"/>
                    </a:lnTo>
                    <a:lnTo>
                      <a:pt x="163" y="78"/>
                    </a:lnTo>
                    <a:lnTo>
                      <a:pt x="163" y="78"/>
                    </a:lnTo>
                    <a:lnTo>
                      <a:pt x="163" y="78"/>
                    </a:lnTo>
                    <a:lnTo>
                      <a:pt x="163" y="78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0" y="85"/>
                    </a:lnTo>
                    <a:lnTo>
                      <a:pt x="177" y="85"/>
                    </a:lnTo>
                    <a:lnTo>
                      <a:pt x="177" y="93"/>
                    </a:lnTo>
                    <a:lnTo>
                      <a:pt x="177" y="93"/>
                    </a:lnTo>
                    <a:lnTo>
                      <a:pt x="185" y="93"/>
                    </a:lnTo>
                    <a:lnTo>
                      <a:pt x="185" y="93"/>
                    </a:lnTo>
                    <a:lnTo>
                      <a:pt x="185" y="93"/>
                    </a:lnTo>
                    <a:lnTo>
                      <a:pt x="185" y="93"/>
                    </a:lnTo>
                    <a:lnTo>
                      <a:pt x="192" y="93"/>
                    </a:lnTo>
                    <a:lnTo>
                      <a:pt x="192" y="93"/>
                    </a:lnTo>
                    <a:lnTo>
                      <a:pt x="192" y="93"/>
                    </a:lnTo>
                    <a:lnTo>
                      <a:pt x="192" y="93"/>
                    </a:lnTo>
                    <a:lnTo>
                      <a:pt x="199" y="93"/>
                    </a:lnTo>
                    <a:lnTo>
                      <a:pt x="199" y="93"/>
                    </a:lnTo>
                    <a:lnTo>
                      <a:pt x="199" y="93"/>
                    </a:lnTo>
                    <a:lnTo>
                      <a:pt x="199" y="85"/>
                    </a:lnTo>
                    <a:lnTo>
                      <a:pt x="199" y="85"/>
                    </a:lnTo>
                    <a:lnTo>
                      <a:pt x="199" y="85"/>
                    </a:lnTo>
                    <a:lnTo>
                      <a:pt x="199" y="78"/>
                    </a:lnTo>
                    <a:lnTo>
                      <a:pt x="199" y="78"/>
                    </a:lnTo>
                    <a:lnTo>
                      <a:pt x="199" y="71"/>
                    </a:lnTo>
                    <a:lnTo>
                      <a:pt x="199" y="71"/>
                    </a:lnTo>
                    <a:lnTo>
                      <a:pt x="199" y="71"/>
                    </a:lnTo>
                    <a:lnTo>
                      <a:pt x="199" y="71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13" y="64"/>
                    </a:lnTo>
                    <a:lnTo>
                      <a:pt x="213" y="57"/>
                    </a:lnTo>
                    <a:lnTo>
                      <a:pt x="213" y="57"/>
                    </a:lnTo>
                    <a:lnTo>
                      <a:pt x="220" y="57"/>
                    </a:lnTo>
                    <a:lnTo>
                      <a:pt x="220" y="57"/>
                    </a:lnTo>
                    <a:lnTo>
                      <a:pt x="220" y="57"/>
                    </a:lnTo>
                    <a:lnTo>
                      <a:pt x="220" y="50"/>
                    </a:lnTo>
                    <a:lnTo>
                      <a:pt x="220" y="43"/>
                    </a:lnTo>
                    <a:lnTo>
                      <a:pt x="220" y="43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0" y="29"/>
                    </a:lnTo>
                    <a:lnTo>
                      <a:pt x="227" y="29"/>
                    </a:lnTo>
                    <a:lnTo>
                      <a:pt x="227" y="29"/>
                    </a:lnTo>
                    <a:lnTo>
                      <a:pt x="227" y="29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22"/>
                    </a:lnTo>
                    <a:lnTo>
                      <a:pt x="227" y="15"/>
                    </a:lnTo>
                    <a:lnTo>
                      <a:pt x="220" y="7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227" y="7"/>
                    </a:lnTo>
                    <a:lnTo>
                      <a:pt x="227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41" y="15"/>
                    </a:lnTo>
                    <a:lnTo>
                      <a:pt x="241" y="15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8" y="7"/>
                    </a:lnTo>
                    <a:lnTo>
                      <a:pt x="248" y="7"/>
                    </a:lnTo>
                    <a:lnTo>
                      <a:pt x="248" y="7"/>
                    </a:lnTo>
                    <a:lnTo>
                      <a:pt x="248" y="7"/>
                    </a:lnTo>
                    <a:lnTo>
                      <a:pt x="248" y="7"/>
                    </a:lnTo>
                    <a:lnTo>
                      <a:pt x="248" y="7"/>
                    </a:lnTo>
                    <a:lnTo>
                      <a:pt x="255" y="7"/>
                    </a:lnTo>
                    <a:lnTo>
                      <a:pt x="255" y="7"/>
                    </a:lnTo>
                    <a:lnTo>
                      <a:pt x="255" y="7"/>
                    </a:lnTo>
                    <a:lnTo>
                      <a:pt x="255" y="7"/>
                    </a:lnTo>
                    <a:lnTo>
                      <a:pt x="263" y="7"/>
                    </a:lnTo>
                    <a:lnTo>
                      <a:pt x="270" y="15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77" y="15"/>
                    </a:lnTo>
                    <a:lnTo>
                      <a:pt x="284" y="15"/>
                    </a:lnTo>
                    <a:lnTo>
                      <a:pt x="284" y="15"/>
                    </a:lnTo>
                    <a:lnTo>
                      <a:pt x="291" y="15"/>
                    </a:lnTo>
                    <a:lnTo>
                      <a:pt x="291" y="22"/>
                    </a:lnTo>
                    <a:lnTo>
                      <a:pt x="291" y="22"/>
                    </a:lnTo>
                    <a:lnTo>
                      <a:pt x="291" y="22"/>
                    </a:lnTo>
                    <a:lnTo>
                      <a:pt x="291" y="22"/>
                    </a:lnTo>
                    <a:lnTo>
                      <a:pt x="291" y="22"/>
                    </a:lnTo>
                    <a:lnTo>
                      <a:pt x="291" y="22"/>
                    </a:lnTo>
                    <a:lnTo>
                      <a:pt x="298" y="36"/>
                    </a:lnTo>
                    <a:lnTo>
                      <a:pt x="298" y="36"/>
                    </a:lnTo>
                    <a:lnTo>
                      <a:pt x="298" y="36"/>
                    </a:lnTo>
                    <a:lnTo>
                      <a:pt x="298" y="36"/>
                    </a:lnTo>
                    <a:lnTo>
                      <a:pt x="305" y="36"/>
                    </a:lnTo>
                    <a:lnTo>
                      <a:pt x="305" y="36"/>
                    </a:lnTo>
                    <a:lnTo>
                      <a:pt x="305" y="36"/>
                    </a:lnTo>
                    <a:lnTo>
                      <a:pt x="305" y="36"/>
                    </a:lnTo>
                    <a:lnTo>
                      <a:pt x="305" y="43"/>
                    </a:lnTo>
                    <a:lnTo>
                      <a:pt x="305" y="43"/>
                    </a:lnTo>
                    <a:lnTo>
                      <a:pt x="305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19" y="43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26" y="36"/>
                    </a:lnTo>
                    <a:lnTo>
                      <a:pt x="341" y="36"/>
                    </a:lnTo>
                    <a:lnTo>
                      <a:pt x="341" y="36"/>
                    </a:lnTo>
                    <a:lnTo>
                      <a:pt x="341" y="36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48" y="43"/>
                    </a:lnTo>
                    <a:lnTo>
                      <a:pt x="348" y="43"/>
                    </a:lnTo>
                    <a:lnTo>
                      <a:pt x="355" y="43"/>
                    </a:lnTo>
                    <a:lnTo>
                      <a:pt x="362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50"/>
                    </a:lnTo>
                    <a:lnTo>
                      <a:pt x="369" y="50"/>
                    </a:lnTo>
                    <a:lnTo>
                      <a:pt x="369" y="50"/>
                    </a:lnTo>
                    <a:lnTo>
                      <a:pt x="369" y="50"/>
                    </a:lnTo>
                    <a:lnTo>
                      <a:pt x="376" y="50"/>
                    </a:lnTo>
                    <a:lnTo>
                      <a:pt x="383" y="50"/>
                    </a:lnTo>
                    <a:lnTo>
                      <a:pt x="383" y="50"/>
                    </a:lnTo>
                    <a:lnTo>
                      <a:pt x="390" y="50"/>
                    </a:lnTo>
                    <a:lnTo>
                      <a:pt x="390" y="50"/>
                    </a:lnTo>
                    <a:lnTo>
                      <a:pt x="390" y="50"/>
                    </a:lnTo>
                    <a:lnTo>
                      <a:pt x="390" y="50"/>
                    </a:lnTo>
                    <a:lnTo>
                      <a:pt x="390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397" y="50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12" y="43"/>
                    </a:lnTo>
                    <a:lnTo>
                      <a:pt x="419" y="36"/>
                    </a:lnTo>
                    <a:lnTo>
                      <a:pt x="419" y="36"/>
                    </a:lnTo>
                    <a:lnTo>
                      <a:pt x="419" y="36"/>
                    </a:lnTo>
                    <a:lnTo>
                      <a:pt x="426" y="36"/>
                    </a:lnTo>
                    <a:lnTo>
                      <a:pt x="426" y="43"/>
                    </a:lnTo>
                    <a:lnTo>
                      <a:pt x="433" y="43"/>
                    </a:lnTo>
                    <a:lnTo>
                      <a:pt x="433" y="43"/>
                    </a:lnTo>
                    <a:lnTo>
                      <a:pt x="433" y="43"/>
                    </a:lnTo>
                    <a:lnTo>
                      <a:pt x="433" y="50"/>
                    </a:lnTo>
                    <a:lnTo>
                      <a:pt x="440" y="50"/>
                    </a:lnTo>
                    <a:lnTo>
                      <a:pt x="440" y="50"/>
                    </a:lnTo>
                    <a:lnTo>
                      <a:pt x="440" y="50"/>
                    </a:lnTo>
                    <a:lnTo>
                      <a:pt x="440" y="50"/>
                    </a:lnTo>
                    <a:lnTo>
                      <a:pt x="440" y="50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54" y="64"/>
                    </a:lnTo>
                    <a:lnTo>
                      <a:pt x="454" y="64"/>
                    </a:lnTo>
                    <a:lnTo>
                      <a:pt x="454" y="64"/>
                    </a:lnTo>
                    <a:lnTo>
                      <a:pt x="454" y="64"/>
                    </a:lnTo>
                    <a:lnTo>
                      <a:pt x="454" y="71"/>
                    </a:lnTo>
                    <a:lnTo>
                      <a:pt x="454" y="78"/>
                    </a:lnTo>
                    <a:lnTo>
                      <a:pt x="454" y="78"/>
                    </a:lnTo>
                    <a:lnTo>
                      <a:pt x="454" y="78"/>
                    </a:lnTo>
                    <a:lnTo>
                      <a:pt x="454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93"/>
                    </a:lnTo>
                    <a:lnTo>
                      <a:pt x="447" y="93"/>
                    </a:lnTo>
                    <a:lnTo>
                      <a:pt x="447" y="93"/>
                    </a:lnTo>
                    <a:lnTo>
                      <a:pt x="447" y="100"/>
                    </a:lnTo>
                    <a:lnTo>
                      <a:pt x="447" y="100"/>
                    </a:lnTo>
                    <a:lnTo>
                      <a:pt x="447" y="107"/>
                    </a:lnTo>
                    <a:lnTo>
                      <a:pt x="440" y="107"/>
                    </a:lnTo>
                    <a:lnTo>
                      <a:pt x="440" y="114"/>
                    </a:lnTo>
                    <a:lnTo>
                      <a:pt x="440" y="114"/>
                    </a:lnTo>
                    <a:lnTo>
                      <a:pt x="440" y="121"/>
                    </a:lnTo>
                    <a:lnTo>
                      <a:pt x="440" y="121"/>
                    </a:lnTo>
                    <a:lnTo>
                      <a:pt x="447" y="121"/>
                    </a:lnTo>
                    <a:lnTo>
                      <a:pt x="447" y="121"/>
                    </a:lnTo>
                    <a:lnTo>
                      <a:pt x="454" y="135"/>
                    </a:lnTo>
                    <a:lnTo>
                      <a:pt x="454" y="135"/>
                    </a:lnTo>
                    <a:lnTo>
                      <a:pt x="454" y="142"/>
                    </a:lnTo>
                    <a:lnTo>
                      <a:pt x="454" y="149"/>
                    </a:lnTo>
                    <a:lnTo>
                      <a:pt x="454" y="149"/>
                    </a:lnTo>
                    <a:lnTo>
                      <a:pt x="447" y="156"/>
                    </a:lnTo>
                    <a:lnTo>
                      <a:pt x="447" y="156"/>
                    </a:lnTo>
                    <a:lnTo>
                      <a:pt x="454" y="156"/>
                    </a:lnTo>
                    <a:lnTo>
                      <a:pt x="461" y="156"/>
                    </a:lnTo>
                    <a:lnTo>
                      <a:pt x="468" y="164"/>
                    </a:lnTo>
                    <a:lnTo>
                      <a:pt x="468" y="164"/>
                    </a:lnTo>
                    <a:lnTo>
                      <a:pt x="468" y="164"/>
                    </a:lnTo>
                    <a:lnTo>
                      <a:pt x="476" y="171"/>
                    </a:lnTo>
                    <a:lnTo>
                      <a:pt x="476" y="171"/>
                    </a:lnTo>
                    <a:lnTo>
                      <a:pt x="483" y="171"/>
                    </a:lnTo>
                    <a:lnTo>
                      <a:pt x="497" y="171"/>
                    </a:lnTo>
                    <a:lnTo>
                      <a:pt x="497" y="171"/>
                    </a:lnTo>
                    <a:lnTo>
                      <a:pt x="497" y="171"/>
                    </a:lnTo>
                    <a:lnTo>
                      <a:pt x="497" y="171"/>
                    </a:lnTo>
                    <a:lnTo>
                      <a:pt x="504" y="171"/>
                    </a:lnTo>
                    <a:lnTo>
                      <a:pt x="504" y="171"/>
                    </a:lnTo>
                    <a:lnTo>
                      <a:pt x="504" y="171"/>
                    </a:lnTo>
                    <a:lnTo>
                      <a:pt x="504" y="171"/>
                    </a:lnTo>
                    <a:lnTo>
                      <a:pt x="504" y="178"/>
                    </a:lnTo>
                    <a:lnTo>
                      <a:pt x="504" y="178"/>
                    </a:lnTo>
                    <a:lnTo>
                      <a:pt x="504" y="178"/>
                    </a:lnTo>
                    <a:lnTo>
                      <a:pt x="504" y="178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1" y="185"/>
                    </a:lnTo>
                    <a:lnTo>
                      <a:pt x="518" y="185"/>
                    </a:lnTo>
                    <a:lnTo>
                      <a:pt x="518" y="185"/>
                    </a:lnTo>
                    <a:lnTo>
                      <a:pt x="518" y="185"/>
                    </a:lnTo>
                    <a:lnTo>
                      <a:pt x="518" y="185"/>
                    </a:lnTo>
                    <a:lnTo>
                      <a:pt x="518" y="185"/>
                    </a:lnTo>
                    <a:lnTo>
                      <a:pt x="525" y="185"/>
                    </a:lnTo>
                    <a:lnTo>
                      <a:pt x="532" y="185"/>
                    </a:lnTo>
                    <a:lnTo>
                      <a:pt x="532" y="185"/>
                    </a:lnTo>
                    <a:lnTo>
                      <a:pt x="532" y="185"/>
                    </a:lnTo>
                    <a:lnTo>
                      <a:pt x="539" y="192"/>
                    </a:lnTo>
                    <a:lnTo>
                      <a:pt x="539" y="192"/>
                    </a:lnTo>
                    <a:lnTo>
                      <a:pt x="539" y="192"/>
                    </a:lnTo>
                    <a:lnTo>
                      <a:pt x="547" y="192"/>
                    </a:lnTo>
                    <a:lnTo>
                      <a:pt x="554" y="199"/>
                    </a:lnTo>
                    <a:lnTo>
                      <a:pt x="554" y="206"/>
                    </a:lnTo>
                    <a:lnTo>
                      <a:pt x="554" y="206"/>
                    </a:lnTo>
                    <a:lnTo>
                      <a:pt x="561" y="213"/>
                    </a:lnTo>
                    <a:lnTo>
                      <a:pt x="561" y="213"/>
                    </a:lnTo>
                    <a:lnTo>
                      <a:pt x="561" y="213"/>
                    </a:lnTo>
                    <a:lnTo>
                      <a:pt x="561" y="220"/>
                    </a:lnTo>
                    <a:lnTo>
                      <a:pt x="561" y="220"/>
                    </a:lnTo>
                    <a:lnTo>
                      <a:pt x="568" y="227"/>
                    </a:lnTo>
                    <a:lnTo>
                      <a:pt x="575" y="235"/>
                    </a:lnTo>
                    <a:lnTo>
                      <a:pt x="575" y="235"/>
                    </a:lnTo>
                    <a:lnTo>
                      <a:pt x="575" y="242"/>
                    </a:lnTo>
                    <a:lnTo>
                      <a:pt x="575" y="242"/>
                    </a:lnTo>
                    <a:lnTo>
                      <a:pt x="568" y="242"/>
                    </a:lnTo>
                    <a:lnTo>
                      <a:pt x="568" y="242"/>
                    </a:lnTo>
                    <a:lnTo>
                      <a:pt x="568" y="242"/>
                    </a:lnTo>
                    <a:lnTo>
                      <a:pt x="568" y="242"/>
                    </a:lnTo>
                    <a:lnTo>
                      <a:pt x="568" y="242"/>
                    </a:lnTo>
                    <a:lnTo>
                      <a:pt x="568" y="249"/>
                    </a:lnTo>
                    <a:lnTo>
                      <a:pt x="568" y="249"/>
                    </a:lnTo>
                    <a:lnTo>
                      <a:pt x="568" y="249"/>
                    </a:lnTo>
                    <a:lnTo>
                      <a:pt x="568" y="249"/>
                    </a:lnTo>
                    <a:lnTo>
                      <a:pt x="575" y="249"/>
                    </a:lnTo>
                    <a:lnTo>
                      <a:pt x="575" y="249"/>
                    </a:lnTo>
                    <a:lnTo>
                      <a:pt x="575" y="249"/>
                    </a:lnTo>
                    <a:lnTo>
                      <a:pt x="575" y="249"/>
                    </a:lnTo>
                    <a:lnTo>
                      <a:pt x="575" y="249"/>
                    </a:lnTo>
                    <a:lnTo>
                      <a:pt x="575" y="249"/>
                    </a:lnTo>
                    <a:lnTo>
                      <a:pt x="575" y="242"/>
                    </a:lnTo>
                    <a:lnTo>
                      <a:pt x="575" y="242"/>
                    </a:lnTo>
                    <a:lnTo>
                      <a:pt x="582" y="242"/>
                    </a:lnTo>
                    <a:lnTo>
                      <a:pt x="582" y="242"/>
                    </a:lnTo>
                    <a:lnTo>
                      <a:pt x="582" y="242"/>
                    </a:lnTo>
                    <a:lnTo>
                      <a:pt x="582" y="242"/>
                    </a:lnTo>
                    <a:lnTo>
                      <a:pt x="582" y="242"/>
                    </a:lnTo>
                    <a:lnTo>
                      <a:pt x="582" y="249"/>
                    </a:lnTo>
                    <a:lnTo>
                      <a:pt x="582" y="249"/>
                    </a:lnTo>
                    <a:lnTo>
                      <a:pt x="582" y="249"/>
                    </a:lnTo>
                    <a:lnTo>
                      <a:pt x="582" y="256"/>
                    </a:lnTo>
                    <a:lnTo>
                      <a:pt x="589" y="256"/>
                    </a:lnTo>
                    <a:lnTo>
                      <a:pt x="589" y="256"/>
                    </a:lnTo>
                    <a:lnTo>
                      <a:pt x="589" y="256"/>
                    </a:lnTo>
                    <a:lnTo>
                      <a:pt x="596" y="249"/>
                    </a:lnTo>
                    <a:lnTo>
                      <a:pt x="596" y="249"/>
                    </a:lnTo>
                    <a:lnTo>
                      <a:pt x="596" y="249"/>
                    </a:lnTo>
                    <a:lnTo>
                      <a:pt x="596" y="249"/>
                    </a:lnTo>
                    <a:lnTo>
                      <a:pt x="596" y="256"/>
                    </a:lnTo>
                    <a:lnTo>
                      <a:pt x="596" y="256"/>
                    </a:lnTo>
                    <a:lnTo>
                      <a:pt x="596" y="256"/>
                    </a:lnTo>
                    <a:lnTo>
                      <a:pt x="596" y="256"/>
                    </a:lnTo>
                    <a:lnTo>
                      <a:pt x="596" y="263"/>
                    </a:lnTo>
                    <a:lnTo>
                      <a:pt x="596" y="263"/>
                    </a:lnTo>
                    <a:lnTo>
                      <a:pt x="596" y="263"/>
                    </a:lnTo>
                    <a:lnTo>
                      <a:pt x="596" y="270"/>
                    </a:lnTo>
                    <a:lnTo>
                      <a:pt x="596" y="270"/>
                    </a:lnTo>
                    <a:lnTo>
                      <a:pt x="603" y="277"/>
                    </a:lnTo>
                    <a:lnTo>
                      <a:pt x="603" y="277"/>
                    </a:lnTo>
                    <a:lnTo>
                      <a:pt x="603" y="298"/>
                    </a:lnTo>
                    <a:lnTo>
                      <a:pt x="603" y="306"/>
                    </a:lnTo>
                    <a:lnTo>
                      <a:pt x="610" y="306"/>
                    </a:lnTo>
                    <a:lnTo>
                      <a:pt x="610" y="306"/>
                    </a:lnTo>
                    <a:lnTo>
                      <a:pt x="610" y="306"/>
                    </a:lnTo>
                    <a:lnTo>
                      <a:pt x="618" y="306"/>
                    </a:lnTo>
                    <a:lnTo>
                      <a:pt x="618" y="306"/>
                    </a:lnTo>
                    <a:lnTo>
                      <a:pt x="625" y="298"/>
                    </a:lnTo>
                    <a:lnTo>
                      <a:pt x="625" y="298"/>
                    </a:lnTo>
                    <a:lnTo>
                      <a:pt x="625" y="298"/>
                    </a:lnTo>
                    <a:lnTo>
                      <a:pt x="632" y="298"/>
                    </a:lnTo>
                    <a:lnTo>
                      <a:pt x="632" y="298"/>
                    </a:lnTo>
                    <a:lnTo>
                      <a:pt x="632" y="298"/>
                    </a:lnTo>
                    <a:lnTo>
                      <a:pt x="639" y="298"/>
                    </a:lnTo>
                    <a:lnTo>
                      <a:pt x="639" y="298"/>
                    </a:lnTo>
                    <a:lnTo>
                      <a:pt x="639" y="306"/>
                    </a:lnTo>
                    <a:lnTo>
                      <a:pt x="646" y="306"/>
                    </a:lnTo>
                    <a:lnTo>
                      <a:pt x="653" y="298"/>
                    </a:lnTo>
                    <a:lnTo>
                      <a:pt x="660" y="298"/>
                    </a:lnTo>
                    <a:lnTo>
                      <a:pt x="667" y="306"/>
                    </a:lnTo>
                    <a:lnTo>
                      <a:pt x="674" y="306"/>
                    </a:lnTo>
                    <a:lnTo>
                      <a:pt x="674" y="306"/>
                    </a:lnTo>
                    <a:lnTo>
                      <a:pt x="674" y="306"/>
                    </a:lnTo>
                    <a:lnTo>
                      <a:pt x="674" y="306"/>
                    </a:lnTo>
                    <a:lnTo>
                      <a:pt x="674" y="298"/>
                    </a:lnTo>
                    <a:lnTo>
                      <a:pt x="674" y="298"/>
                    </a:lnTo>
                    <a:lnTo>
                      <a:pt x="681" y="298"/>
                    </a:lnTo>
                    <a:lnTo>
                      <a:pt x="681" y="298"/>
                    </a:lnTo>
                    <a:lnTo>
                      <a:pt x="681" y="298"/>
                    </a:lnTo>
                    <a:lnTo>
                      <a:pt x="689" y="298"/>
                    </a:lnTo>
                    <a:lnTo>
                      <a:pt x="689" y="306"/>
                    </a:lnTo>
                    <a:lnTo>
                      <a:pt x="696" y="298"/>
                    </a:lnTo>
                    <a:lnTo>
                      <a:pt x="696" y="298"/>
                    </a:lnTo>
                    <a:lnTo>
                      <a:pt x="696" y="298"/>
                    </a:lnTo>
                    <a:lnTo>
                      <a:pt x="703" y="291"/>
                    </a:lnTo>
                    <a:lnTo>
                      <a:pt x="703" y="291"/>
                    </a:lnTo>
                    <a:lnTo>
                      <a:pt x="710" y="291"/>
                    </a:lnTo>
                    <a:lnTo>
                      <a:pt x="710" y="291"/>
                    </a:lnTo>
                    <a:lnTo>
                      <a:pt x="710" y="291"/>
                    </a:lnTo>
                    <a:lnTo>
                      <a:pt x="710" y="284"/>
                    </a:lnTo>
                    <a:lnTo>
                      <a:pt x="717" y="284"/>
                    </a:lnTo>
                    <a:lnTo>
                      <a:pt x="724" y="277"/>
                    </a:lnTo>
                    <a:lnTo>
                      <a:pt x="738" y="270"/>
                    </a:lnTo>
                    <a:lnTo>
                      <a:pt x="738" y="270"/>
                    </a:lnTo>
                    <a:lnTo>
                      <a:pt x="745" y="270"/>
                    </a:lnTo>
                    <a:lnTo>
                      <a:pt x="752" y="263"/>
                    </a:lnTo>
                    <a:lnTo>
                      <a:pt x="759" y="263"/>
                    </a:lnTo>
                    <a:lnTo>
                      <a:pt x="767" y="263"/>
                    </a:lnTo>
                    <a:lnTo>
                      <a:pt x="767" y="263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74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1" y="270"/>
                    </a:lnTo>
                    <a:lnTo>
                      <a:pt x="788" y="270"/>
                    </a:lnTo>
                    <a:lnTo>
                      <a:pt x="788" y="263"/>
                    </a:lnTo>
                    <a:lnTo>
                      <a:pt x="788" y="263"/>
                    </a:lnTo>
                    <a:lnTo>
                      <a:pt x="788" y="263"/>
                    </a:lnTo>
                    <a:lnTo>
                      <a:pt x="795" y="263"/>
                    </a:lnTo>
                    <a:lnTo>
                      <a:pt x="795" y="263"/>
                    </a:lnTo>
                    <a:lnTo>
                      <a:pt x="795" y="263"/>
                    </a:lnTo>
                    <a:lnTo>
                      <a:pt x="795" y="263"/>
                    </a:lnTo>
                    <a:lnTo>
                      <a:pt x="795" y="256"/>
                    </a:lnTo>
                    <a:lnTo>
                      <a:pt x="795" y="256"/>
                    </a:lnTo>
                    <a:lnTo>
                      <a:pt x="795" y="256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2"/>
                    </a:lnTo>
                    <a:lnTo>
                      <a:pt x="788" y="242"/>
                    </a:lnTo>
                    <a:lnTo>
                      <a:pt x="788" y="242"/>
                    </a:lnTo>
                    <a:lnTo>
                      <a:pt x="788" y="242"/>
                    </a:lnTo>
                    <a:lnTo>
                      <a:pt x="788" y="235"/>
                    </a:lnTo>
                    <a:lnTo>
                      <a:pt x="795" y="227"/>
                    </a:lnTo>
                    <a:lnTo>
                      <a:pt x="795" y="227"/>
                    </a:lnTo>
                    <a:lnTo>
                      <a:pt x="795" y="227"/>
                    </a:lnTo>
                    <a:lnTo>
                      <a:pt x="795" y="227"/>
                    </a:lnTo>
                    <a:lnTo>
                      <a:pt x="795" y="220"/>
                    </a:lnTo>
                    <a:lnTo>
                      <a:pt x="795" y="220"/>
                    </a:lnTo>
                    <a:lnTo>
                      <a:pt x="795" y="220"/>
                    </a:lnTo>
                    <a:lnTo>
                      <a:pt x="795" y="213"/>
                    </a:lnTo>
                    <a:lnTo>
                      <a:pt x="795" y="213"/>
                    </a:lnTo>
                    <a:lnTo>
                      <a:pt x="795" y="213"/>
                    </a:lnTo>
                    <a:lnTo>
                      <a:pt x="795" y="206"/>
                    </a:lnTo>
                    <a:lnTo>
                      <a:pt x="795" y="206"/>
                    </a:lnTo>
                    <a:lnTo>
                      <a:pt x="795" y="206"/>
                    </a:lnTo>
                    <a:lnTo>
                      <a:pt x="802" y="199"/>
                    </a:lnTo>
                    <a:lnTo>
                      <a:pt x="802" y="199"/>
                    </a:lnTo>
                    <a:lnTo>
                      <a:pt x="802" y="192"/>
                    </a:lnTo>
                    <a:lnTo>
                      <a:pt x="809" y="192"/>
                    </a:lnTo>
                    <a:lnTo>
                      <a:pt x="809" y="192"/>
                    </a:lnTo>
                    <a:lnTo>
                      <a:pt x="809" y="192"/>
                    </a:lnTo>
                    <a:lnTo>
                      <a:pt x="809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2"/>
                    </a:lnTo>
                    <a:lnTo>
                      <a:pt x="816" y="199"/>
                    </a:lnTo>
                    <a:lnTo>
                      <a:pt x="816" y="199"/>
                    </a:lnTo>
                    <a:lnTo>
                      <a:pt x="816" y="199"/>
                    </a:lnTo>
                    <a:lnTo>
                      <a:pt x="816" y="199"/>
                    </a:lnTo>
                    <a:lnTo>
                      <a:pt x="816" y="199"/>
                    </a:lnTo>
                    <a:lnTo>
                      <a:pt x="816" y="199"/>
                    </a:lnTo>
                    <a:lnTo>
                      <a:pt x="816" y="206"/>
                    </a:lnTo>
                    <a:lnTo>
                      <a:pt x="816" y="206"/>
                    </a:lnTo>
                    <a:lnTo>
                      <a:pt x="816" y="206"/>
                    </a:lnTo>
                    <a:lnTo>
                      <a:pt x="823" y="213"/>
                    </a:lnTo>
                    <a:lnTo>
                      <a:pt x="830" y="213"/>
                    </a:lnTo>
                    <a:lnTo>
                      <a:pt x="830" y="220"/>
                    </a:lnTo>
                    <a:lnTo>
                      <a:pt x="830" y="220"/>
                    </a:lnTo>
                    <a:lnTo>
                      <a:pt x="830" y="220"/>
                    </a:lnTo>
                    <a:lnTo>
                      <a:pt x="830" y="220"/>
                    </a:lnTo>
                    <a:lnTo>
                      <a:pt x="830" y="220"/>
                    </a:lnTo>
                    <a:lnTo>
                      <a:pt x="830" y="220"/>
                    </a:lnTo>
                    <a:lnTo>
                      <a:pt x="830" y="227"/>
                    </a:lnTo>
                    <a:lnTo>
                      <a:pt x="830" y="227"/>
                    </a:lnTo>
                    <a:lnTo>
                      <a:pt x="830" y="227"/>
                    </a:lnTo>
                    <a:lnTo>
                      <a:pt x="830" y="235"/>
                    </a:lnTo>
                    <a:lnTo>
                      <a:pt x="830" y="235"/>
                    </a:lnTo>
                    <a:lnTo>
                      <a:pt x="830" y="235"/>
                    </a:lnTo>
                    <a:lnTo>
                      <a:pt x="830" y="235"/>
                    </a:lnTo>
                    <a:lnTo>
                      <a:pt x="830" y="235"/>
                    </a:lnTo>
                    <a:lnTo>
                      <a:pt x="838" y="235"/>
                    </a:lnTo>
                    <a:lnTo>
                      <a:pt x="838" y="235"/>
                    </a:lnTo>
                    <a:lnTo>
                      <a:pt x="838" y="235"/>
                    </a:lnTo>
                    <a:lnTo>
                      <a:pt x="838" y="235"/>
                    </a:lnTo>
                    <a:lnTo>
                      <a:pt x="838" y="235"/>
                    </a:lnTo>
                    <a:lnTo>
                      <a:pt x="838" y="227"/>
                    </a:lnTo>
                    <a:lnTo>
                      <a:pt x="838" y="227"/>
                    </a:lnTo>
                    <a:lnTo>
                      <a:pt x="838" y="227"/>
                    </a:lnTo>
                    <a:lnTo>
                      <a:pt x="845" y="227"/>
                    </a:lnTo>
                    <a:lnTo>
                      <a:pt x="845" y="220"/>
                    </a:lnTo>
                    <a:lnTo>
                      <a:pt x="852" y="220"/>
                    </a:lnTo>
                    <a:lnTo>
                      <a:pt x="852" y="220"/>
                    </a:lnTo>
                    <a:lnTo>
                      <a:pt x="852" y="220"/>
                    </a:lnTo>
                    <a:lnTo>
                      <a:pt x="859" y="213"/>
                    </a:lnTo>
                    <a:lnTo>
                      <a:pt x="859" y="213"/>
                    </a:lnTo>
                    <a:lnTo>
                      <a:pt x="859" y="213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59" y="206"/>
                    </a:lnTo>
                    <a:lnTo>
                      <a:pt x="866" y="206"/>
                    </a:lnTo>
                    <a:lnTo>
                      <a:pt x="866" y="206"/>
                    </a:lnTo>
                    <a:lnTo>
                      <a:pt x="866" y="206"/>
                    </a:lnTo>
                    <a:lnTo>
                      <a:pt x="866" y="206"/>
                    </a:lnTo>
                    <a:lnTo>
                      <a:pt x="873" y="206"/>
                    </a:lnTo>
                    <a:lnTo>
                      <a:pt x="873" y="206"/>
                    </a:lnTo>
                    <a:lnTo>
                      <a:pt x="873" y="206"/>
                    </a:lnTo>
                    <a:lnTo>
                      <a:pt x="873" y="213"/>
                    </a:lnTo>
                    <a:lnTo>
                      <a:pt x="873" y="213"/>
                    </a:lnTo>
                    <a:lnTo>
                      <a:pt x="873" y="213"/>
                    </a:lnTo>
                    <a:lnTo>
                      <a:pt x="873" y="213"/>
                    </a:lnTo>
                    <a:lnTo>
                      <a:pt x="873" y="213"/>
                    </a:lnTo>
                    <a:lnTo>
                      <a:pt x="880" y="213"/>
                    </a:lnTo>
                    <a:lnTo>
                      <a:pt x="880" y="213"/>
                    </a:lnTo>
                    <a:lnTo>
                      <a:pt x="887" y="213"/>
                    </a:lnTo>
                    <a:lnTo>
                      <a:pt x="887" y="213"/>
                    </a:lnTo>
                    <a:lnTo>
                      <a:pt x="887" y="213"/>
                    </a:lnTo>
                    <a:lnTo>
                      <a:pt x="887" y="213"/>
                    </a:lnTo>
                    <a:lnTo>
                      <a:pt x="894" y="213"/>
                    </a:lnTo>
                    <a:lnTo>
                      <a:pt x="894" y="206"/>
                    </a:lnTo>
                    <a:lnTo>
                      <a:pt x="894" y="206"/>
                    </a:lnTo>
                    <a:lnTo>
                      <a:pt x="894" y="206"/>
                    </a:lnTo>
                    <a:lnTo>
                      <a:pt x="894" y="199"/>
                    </a:lnTo>
                    <a:lnTo>
                      <a:pt x="894" y="199"/>
                    </a:lnTo>
                    <a:lnTo>
                      <a:pt x="894" y="199"/>
                    </a:lnTo>
                    <a:lnTo>
                      <a:pt x="894" y="199"/>
                    </a:lnTo>
                    <a:lnTo>
                      <a:pt x="894" y="199"/>
                    </a:lnTo>
                    <a:lnTo>
                      <a:pt x="901" y="192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94" y="185"/>
                    </a:lnTo>
                    <a:lnTo>
                      <a:pt x="887" y="178"/>
                    </a:lnTo>
                    <a:lnTo>
                      <a:pt x="887" y="178"/>
                    </a:lnTo>
                    <a:lnTo>
                      <a:pt x="887" y="178"/>
                    </a:lnTo>
                    <a:lnTo>
                      <a:pt x="887" y="178"/>
                    </a:lnTo>
                    <a:lnTo>
                      <a:pt x="887" y="178"/>
                    </a:lnTo>
                    <a:lnTo>
                      <a:pt x="887" y="171"/>
                    </a:lnTo>
                    <a:lnTo>
                      <a:pt x="887" y="171"/>
                    </a:lnTo>
                    <a:lnTo>
                      <a:pt x="887" y="171"/>
                    </a:lnTo>
                    <a:lnTo>
                      <a:pt x="894" y="171"/>
                    </a:lnTo>
                    <a:lnTo>
                      <a:pt x="894" y="164"/>
                    </a:lnTo>
                    <a:lnTo>
                      <a:pt x="894" y="164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901" y="156"/>
                    </a:lnTo>
                    <a:lnTo>
                      <a:pt x="909" y="149"/>
                    </a:lnTo>
                    <a:lnTo>
                      <a:pt x="909" y="156"/>
                    </a:lnTo>
                    <a:lnTo>
                      <a:pt x="909" y="156"/>
                    </a:lnTo>
                    <a:lnTo>
                      <a:pt x="909" y="156"/>
                    </a:lnTo>
                    <a:lnTo>
                      <a:pt x="909" y="156"/>
                    </a:lnTo>
                    <a:lnTo>
                      <a:pt x="916" y="156"/>
                    </a:lnTo>
                    <a:lnTo>
                      <a:pt x="923" y="149"/>
                    </a:lnTo>
                    <a:lnTo>
                      <a:pt x="923" y="149"/>
                    </a:lnTo>
                    <a:lnTo>
                      <a:pt x="923" y="149"/>
                    </a:lnTo>
                    <a:lnTo>
                      <a:pt x="930" y="142"/>
                    </a:lnTo>
                    <a:lnTo>
                      <a:pt x="930" y="142"/>
                    </a:lnTo>
                    <a:lnTo>
                      <a:pt x="937" y="142"/>
                    </a:lnTo>
                    <a:lnTo>
                      <a:pt x="937" y="142"/>
                    </a:lnTo>
                    <a:lnTo>
                      <a:pt x="937" y="142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7" y="135"/>
                    </a:lnTo>
                    <a:lnTo>
                      <a:pt x="930" y="135"/>
                    </a:lnTo>
                    <a:lnTo>
                      <a:pt x="930" y="135"/>
                    </a:lnTo>
                    <a:lnTo>
                      <a:pt x="930" y="128"/>
                    </a:lnTo>
                    <a:lnTo>
                      <a:pt x="930" y="128"/>
                    </a:lnTo>
                    <a:lnTo>
                      <a:pt x="930" y="128"/>
                    </a:lnTo>
                    <a:lnTo>
                      <a:pt x="930" y="121"/>
                    </a:lnTo>
                    <a:lnTo>
                      <a:pt x="930" y="121"/>
                    </a:lnTo>
                    <a:lnTo>
                      <a:pt x="923" y="121"/>
                    </a:lnTo>
                    <a:lnTo>
                      <a:pt x="923" y="121"/>
                    </a:lnTo>
                    <a:lnTo>
                      <a:pt x="923" y="121"/>
                    </a:lnTo>
                    <a:lnTo>
                      <a:pt x="923" y="121"/>
                    </a:lnTo>
                    <a:lnTo>
                      <a:pt x="930" y="121"/>
                    </a:lnTo>
                    <a:lnTo>
                      <a:pt x="930" y="114"/>
                    </a:lnTo>
                    <a:lnTo>
                      <a:pt x="930" y="114"/>
                    </a:lnTo>
                    <a:lnTo>
                      <a:pt x="930" y="114"/>
                    </a:lnTo>
                    <a:lnTo>
                      <a:pt x="930" y="114"/>
                    </a:lnTo>
                    <a:lnTo>
                      <a:pt x="930" y="121"/>
                    </a:lnTo>
                    <a:lnTo>
                      <a:pt x="937" y="121"/>
                    </a:lnTo>
                    <a:lnTo>
                      <a:pt x="937" y="121"/>
                    </a:lnTo>
                    <a:lnTo>
                      <a:pt x="937" y="121"/>
                    </a:lnTo>
                    <a:lnTo>
                      <a:pt x="944" y="121"/>
                    </a:lnTo>
                    <a:lnTo>
                      <a:pt x="944" y="121"/>
                    </a:lnTo>
                    <a:lnTo>
                      <a:pt x="944" y="121"/>
                    </a:lnTo>
                    <a:lnTo>
                      <a:pt x="944" y="121"/>
                    </a:lnTo>
                    <a:lnTo>
                      <a:pt x="944" y="121"/>
                    </a:lnTo>
                    <a:lnTo>
                      <a:pt x="944" y="121"/>
                    </a:lnTo>
                    <a:lnTo>
                      <a:pt x="944" y="114"/>
                    </a:lnTo>
                    <a:lnTo>
                      <a:pt x="944" y="114"/>
                    </a:lnTo>
                    <a:lnTo>
                      <a:pt x="944" y="114"/>
                    </a:lnTo>
                    <a:lnTo>
                      <a:pt x="944" y="114"/>
                    </a:lnTo>
                    <a:lnTo>
                      <a:pt x="951" y="114"/>
                    </a:lnTo>
                    <a:lnTo>
                      <a:pt x="951" y="114"/>
                    </a:lnTo>
                    <a:lnTo>
                      <a:pt x="951" y="114"/>
                    </a:lnTo>
                    <a:lnTo>
                      <a:pt x="944" y="107"/>
                    </a:lnTo>
                    <a:lnTo>
                      <a:pt x="944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07"/>
                    </a:lnTo>
                    <a:lnTo>
                      <a:pt x="951" y="114"/>
                    </a:lnTo>
                    <a:lnTo>
                      <a:pt x="951" y="114"/>
                    </a:lnTo>
                    <a:lnTo>
                      <a:pt x="951" y="114"/>
                    </a:lnTo>
                    <a:lnTo>
                      <a:pt x="951" y="114"/>
                    </a:lnTo>
                    <a:lnTo>
                      <a:pt x="958" y="114"/>
                    </a:lnTo>
                    <a:lnTo>
                      <a:pt x="958" y="114"/>
                    </a:lnTo>
                    <a:lnTo>
                      <a:pt x="958" y="114"/>
                    </a:lnTo>
                    <a:lnTo>
                      <a:pt x="958" y="107"/>
                    </a:lnTo>
                    <a:lnTo>
                      <a:pt x="958" y="107"/>
                    </a:lnTo>
                    <a:lnTo>
                      <a:pt x="958" y="107"/>
                    </a:lnTo>
                    <a:lnTo>
                      <a:pt x="965" y="107"/>
                    </a:lnTo>
                    <a:lnTo>
                      <a:pt x="965" y="107"/>
                    </a:lnTo>
                    <a:lnTo>
                      <a:pt x="965" y="100"/>
                    </a:lnTo>
                    <a:lnTo>
                      <a:pt x="965" y="100"/>
                    </a:lnTo>
                    <a:lnTo>
                      <a:pt x="965" y="100"/>
                    </a:lnTo>
                    <a:lnTo>
                      <a:pt x="965" y="100"/>
                    </a:lnTo>
                    <a:lnTo>
                      <a:pt x="965" y="100"/>
                    </a:lnTo>
                    <a:lnTo>
                      <a:pt x="965" y="100"/>
                    </a:lnTo>
                    <a:lnTo>
                      <a:pt x="972" y="100"/>
                    </a:lnTo>
                    <a:lnTo>
                      <a:pt x="972" y="107"/>
                    </a:lnTo>
                    <a:lnTo>
                      <a:pt x="972" y="107"/>
                    </a:lnTo>
                    <a:lnTo>
                      <a:pt x="980" y="114"/>
                    </a:lnTo>
                    <a:lnTo>
                      <a:pt x="980" y="114"/>
                    </a:lnTo>
                    <a:lnTo>
                      <a:pt x="980" y="114"/>
                    </a:lnTo>
                    <a:lnTo>
                      <a:pt x="987" y="121"/>
                    </a:lnTo>
                    <a:lnTo>
                      <a:pt x="987" y="128"/>
                    </a:lnTo>
                    <a:lnTo>
                      <a:pt x="987" y="128"/>
                    </a:lnTo>
                    <a:lnTo>
                      <a:pt x="987" y="128"/>
                    </a:lnTo>
                    <a:lnTo>
                      <a:pt x="987" y="128"/>
                    </a:lnTo>
                    <a:lnTo>
                      <a:pt x="987" y="121"/>
                    </a:lnTo>
                    <a:lnTo>
                      <a:pt x="987" y="121"/>
                    </a:lnTo>
                    <a:lnTo>
                      <a:pt x="987" y="121"/>
                    </a:lnTo>
                    <a:lnTo>
                      <a:pt x="987" y="121"/>
                    </a:lnTo>
                    <a:lnTo>
                      <a:pt x="987" y="121"/>
                    </a:lnTo>
                    <a:lnTo>
                      <a:pt x="987" y="121"/>
                    </a:lnTo>
                    <a:lnTo>
                      <a:pt x="987" y="114"/>
                    </a:lnTo>
                    <a:lnTo>
                      <a:pt x="987" y="114"/>
                    </a:lnTo>
                    <a:lnTo>
                      <a:pt x="987" y="114"/>
                    </a:lnTo>
                    <a:lnTo>
                      <a:pt x="987" y="114"/>
                    </a:lnTo>
                    <a:lnTo>
                      <a:pt x="994" y="114"/>
                    </a:lnTo>
                    <a:lnTo>
                      <a:pt x="994" y="114"/>
                    </a:lnTo>
                    <a:lnTo>
                      <a:pt x="994" y="114"/>
                    </a:lnTo>
                    <a:lnTo>
                      <a:pt x="994" y="114"/>
                    </a:lnTo>
                    <a:lnTo>
                      <a:pt x="1001" y="121"/>
                    </a:lnTo>
                    <a:lnTo>
                      <a:pt x="1001" y="128"/>
                    </a:lnTo>
                    <a:lnTo>
                      <a:pt x="1001" y="128"/>
                    </a:lnTo>
                    <a:lnTo>
                      <a:pt x="1001" y="128"/>
                    </a:lnTo>
                    <a:lnTo>
                      <a:pt x="1001" y="135"/>
                    </a:lnTo>
                    <a:lnTo>
                      <a:pt x="1001" y="135"/>
                    </a:lnTo>
                    <a:lnTo>
                      <a:pt x="1008" y="135"/>
                    </a:lnTo>
                    <a:lnTo>
                      <a:pt x="1008" y="135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08" y="142"/>
                    </a:lnTo>
                    <a:lnTo>
                      <a:pt x="1015" y="142"/>
                    </a:lnTo>
                    <a:lnTo>
                      <a:pt x="1022" y="142"/>
                    </a:lnTo>
                    <a:lnTo>
                      <a:pt x="1029" y="142"/>
                    </a:lnTo>
                    <a:lnTo>
                      <a:pt x="1036" y="142"/>
                    </a:lnTo>
                    <a:lnTo>
                      <a:pt x="1036" y="142"/>
                    </a:lnTo>
                    <a:lnTo>
                      <a:pt x="1036" y="142"/>
                    </a:lnTo>
                    <a:lnTo>
                      <a:pt x="1036" y="142"/>
                    </a:lnTo>
                    <a:lnTo>
                      <a:pt x="1043" y="142"/>
                    </a:lnTo>
                    <a:lnTo>
                      <a:pt x="1043" y="142"/>
                    </a:lnTo>
                    <a:lnTo>
                      <a:pt x="1043" y="149"/>
                    </a:lnTo>
                    <a:lnTo>
                      <a:pt x="1051" y="149"/>
                    </a:lnTo>
                    <a:lnTo>
                      <a:pt x="1051" y="149"/>
                    </a:lnTo>
                    <a:lnTo>
                      <a:pt x="1058" y="142"/>
                    </a:lnTo>
                    <a:lnTo>
                      <a:pt x="1072" y="142"/>
                    </a:lnTo>
                    <a:lnTo>
                      <a:pt x="1072" y="142"/>
                    </a:lnTo>
                    <a:lnTo>
                      <a:pt x="1072" y="142"/>
                    </a:lnTo>
                    <a:lnTo>
                      <a:pt x="1079" y="135"/>
                    </a:lnTo>
                    <a:lnTo>
                      <a:pt x="1079" y="135"/>
                    </a:lnTo>
                    <a:lnTo>
                      <a:pt x="1079" y="128"/>
                    </a:lnTo>
                    <a:lnTo>
                      <a:pt x="1079" y="128"/>
                    </a:lnTo>
                    <a:lnTo>
                      <a:pt x="1079" y="128"/>
                    </a:lnTo>
                    <a:lnTo>
                      <a:pt x="1079" y="128"/>
                    </a:lnTo>
                    <a:lnTo>
                      <a:pt x="1086" y="128"/>
                    </a:lnTo>
                    <a:lnTo>
                      <a:pt x="1086" y="128"/>
                    </a:lnTo>
                    <a:lnTo>
                      <a:pt x="1086" y="121"/>
                    </a:lnTo>
                    <a:lnTo>
                      <a:pt x="1093" y="121"/>
                    </a:lnTo>
                    <a:lnTo>
                      <a:pt x="1093" y="121"/>
                    </a:lnTo>
                    <a:lnTo>
                      <a:pt x="1086" y="121"/>
                    </a:lnTo>
                    <a:lnTo>
                      <a:pt x="1086" y="121"/>
                    </a:lnTo>
                    <a:lnTo>
                      <a:pt x="1086" y="114"/>
                    </a:lnTo>
                    <a:lnTo>
                      <a:pt x="1086" y="114"/>
                    </a:lnTo>
                    <a:lnTo>
                      <a:pt x="1086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93" y="114"/>
                    </a:lnTo>
                    <a:lnTo>
                      <a:pt x="1086" y="114"/>
                    </a:lnTo>
                    <a:lnTo>
                      <a:pt x="1086" y="107"/>
                    </a:lnTo>
                    <a:lnTo>
                      <a:pt x="1086" y="107"/>
                    </a:lnTo>
                    <a:lnTo>
                      <a:pt x="1093" y="107"/>
                    </a:lnTo>
                    <a:lnTo>
                      <a:pt x="1093" y="107"/>
                    </a:lnTo>
                    <a:lnTo>
                      <a:pt x="1093" y="107"/>
                    </a:lnTo>
                    <a:lnTo>
                      <a:pt x="1093" y="107"/>
                    </a:lnTo>
                    <a:lnTo>
                      <a:pt x="1100" y="107"/>
                    </a:lnTo>
                    <a:lnTo>
                      <a:pt x="1100" y="107"/>
                    </a:lnTo>
                    <a:lnTo>
                      <a:pt x="1100" y="100"/>
                    </a:lnTo>
                    <a:lnTo>
                      <a:pt x="1114" y="100"/>
                    </a:lnTo>
                    <a:lnTo>
                      <a:pt x="1114" y="100"/>
                    </a:lnTo>
                    <a:lnTo>
                      <a:pt x="1114" y="100"/>
                    </a:lnTo>
                    <a:lnTo>
                      <a:pt x="1114" y="100"/>
                    </a:lnTo>
                    <a:lnTo>
                      <a:pt x="1114" y="100"/>
                    </a:lnTo>
                    <a:lnTo>
                      <a:pt x="1122" y="100"/>
                    </a:lnTo>
                    <a:lnTo>
                      <a:pt x="1122" y="93"/>
                    </a:lnTo>
                    <a:lnTo>
                      <a:pt x="1122" y="93"/>
                    </a:lnTo>
                    <a:lnTo>
                      <a:pt x="1122" y="93"/>
                    </a:lnTo>
                    <a:lnTo>
                      <a:pt x="1122" y="93"/>
                    </a:lnTo>
                    <a:lnTo>
                      <a:pt x="1122" y="93"/>
                    </a:lnTo>
                    <a:lnTo>
                      <a:pt x="1122" y="93"/>
                    </a:lnTo>
                    <a:lnTo>
                      <a:pt x="1122" y="85"/>
                    </a:lnTo>
                    <a:lnTo>
                      <a:pt x="1122" y="85"/>
                    </a:lnTo>
                    <a:lnTo>
                      <a:pt x="1122" y="85"/>
                    </a:lnTo>
                    <a:lnTo>
                      <a:pt x="1129" y="85"/>
                    </a:lnTo>
                    <a:lnTo>
                      <a:pt x="1129" y="85"/>
                    </a:lnTo>
                    <a:lnTo>
                      <a:pt x="1129" y="85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9" y="93"/>
                    </a:lnTo>
                    <a:lnTo>
                      <a:pt x="1122" y="93"/>
                    </a:lnTo>
                    <a:lnTo>
                      <a:pt x="1122" y="100"/>
                    </a:lnTo>
                    <a:lnTo>
                      <a:pt x="1122" y="100"/>
                    </a:lnTo>
                    <a:lnTo>
                      <a:pt x="1129" y="100"/>
                    </a:lnTo>
                    <a:lnTo>
                      <a:pt x="1129" y="100"/>
                    </a:lnTo>
                    <a:lnTo>
                      <a:pt x="1129" y="100"/>
                    </a:lnTo>
                    <a:lnTo>
                      <a:pt x="1129" y="100"/>
                    </a:lnTo>
                    <a:lnTo>
                      <a:pt x="1129" y="100"/>
                    </a:lnTo>
                    <a:lnTo>
                      <a:pt x="1129" y="100"/>
                    </a:lnTo>
                    <a:close/>
                    <a:moveTo>
                      <a:pt x="795" y="462"/>
                    </a:moveTo>
                    <a:lnTo>
                      <a:pt x="795" y="462"/>
                    </a:lnTo>
                    <a:lnTo>
                      <a:pt x="788" y="462"/>
                    </a:lnTo>
                    <a:lnTo>
                      <a:pt x="788" y="462"/>
                    </a:lnTo>
                    <a:lnTo>
                      <a:pt x="788" y="462"/>
                    </a:lnTo>
                    <a:lnTo>
                      <a:pt x="788" y="455"/>
                    </a:lnTo>
                    <a:lnTo>
                      <a:pt x="788" y="455"/>
                    </a:lnTo>
                    <a:lnTo>
                      <a:pt x="781" y="455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1" y="462"/>
                    </a:lnTo>
                    <a:lnTo>
                      <a:pt x="788" y="462"/>
                    </a:lnTo>
                    <a:lnTo>
                      <a:pt x="788" y="462"/>
                    </a:lnTo>
                    <a:lnTo>
                      <a:pt x="795" y="469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55"/>
                    </a:lnTo>
                    <a:lnTo>
                      <a:pt x="795" y="455"/>
                    </a:lnTo>
                    <a:lnTo>
                      <a:pt x="795" y="455"/>
                    </a:lnTo>
                    <a:lnTo>
                      <a:pt x="795" y="455"/>
                    </a:lnTo>
                    <a:lnTo>
                      <a:pt x="795" y="462"/>
                    </a:lnTo>
                    <a:lnTo>
                      <a:pt x="795" y="462"/>
                    </a:lnTo>
                    <a:lnTo>
                      <a:pt x="795" y="46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7" name="Freeform 25"/>
              <p:cNvSpPr>
                <a:spLocks/>
              </p:cNvSpPr>
              <p:nvPr/>
            </p:nvSpPr>
            <p:spPr bwMode="auto">
              <a:xfrm>
                <a:off x="3712" y="2991"/>
                <a:ext cx="22" cy="14"/>
              </a:xfrm>
              <a:custGeom>
                <a:avLst/>
                <a:gdLst>
                  <a:gd name="T0" fmla="*/ 0 w 22"/>
                  <a:gd name="T1" fmla="*/ 0 h 14"/>
                  <a:gd name="T2" fmla="*/ 0 w 22"/>
                  <a:gd name="T3" fmla="*/ 0 h 14"/>
                  <a:gd name="T4" fmla="*/ 0 w 22"/>
                  <a:gd name="T5" fmla="*/ 0 h 14"/>
                  <a:gd name="T6" fmla="*/ 7 w 22"/>
                  <a:gd name="T7" fmla="*/ 0 h 14"/>
                  <a:gd name="T8" fmla="*/ 14 w 22"/>
                  <a:gd name="T9" fmla="*/ 7 h 14"/>
                  <a:gd name="T10" fmla="*/ 14 w 22"/>
                  <a:gd name="T11" fmla="*/ 7 h 14"/>
                  <a:gd name="T12" fmla="*/ 22 w 22"/>
                  <a:gd name="T13" fmla="*/ 7 h 14"/>
                  <a:gd name="T14" fmla="*/ 14 w 22"/>
                  <a:gd name="T15" fmla="*/ 14 h 14"/>
                  <a:gd name="T16" fmla="*/ 14 w 22"/>
                  <a:gd name="T17" fmla="*/ 14 h 14"/>
                  <a:gd name="T18" fmla="*/ 14 w 22"/>
                  <a:gd name="T19" fmla="*/ 14 h 14"/>
                  <a:gd name="T20" fmla="*/ 7 w 22"/>
                  <a:gd name="T21" fmla="*/ 14 h 14"/>
                  <a:gd name="T22" fmla="*/ 0 w 22"/>
                  <a:gd name="T23" fmla="*/ 7 h 14"/>
                  <a:gd name="T24" fmla="*/ 0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8" name="Freeform 26"/>
              <p:cNvSpPr>
                <a:spLocks/>
              </p:cNvSpPr>
              <p:nvPr/>
            </p:nvSpPr>
            <p:spPr bwMode="auto">
              <a:xfrm>
                <a:off x="3712" y="2991"/>
                <a:ext cx="22" cy="14"/>
              </a:xfrm>
              <a:custGeom>
                <a:avLst/>
                <a:gdLst>
                  <a:gd name="T0" fmla="*/ 0 w 22"/>
                  <a:gd name="T1" fmla="*/ 0 h 14"/>
                  <a:gd name="T2" fmla="*/ 0 w 22"/>
                  <a:gd name="T3" fmla="*/ 0 h 14"/>
                  <a:gd name="T4" fmla="*/ 0 w 22"/>
                  <a:gd name="T5" fmla="*/ 0 h 14"/>
                  <a:gd name="T6" fmla="*/ 7 w 22"/>
                  <a:gd name="T7" fmla="*/ 0 h 14"/>
                  <a:gd name="T8" fmla="*/ 14 w 22"/>
                  <a:gd name="T9" fmla="*/ 7 h 14"/>
                  <a:gd name="T10" fmla="*/ 14 w 22"/>
                  <a:gd name="T11" fmla="*/ 7 h 14"/>
                  <a:gd name="T12" fmla="*/ 22 w 22"/>
                  <a:gd name="T13" fmla="*/ 7 h 14"/>
                  <a:gd name="T14" fmla="*/ 14 w 22"/>
                  <a:gd name="T15" fmla="*/ 14 h 14"/>
                  <a:gd name="T16" fmla="*/ 14 w 22"/>
                  <a:gd name="T17" fmla="*/ 14 h 14"/>
                  <a:gd name="T18" fmla="*/ 14 w 22"/>
                  <a:gd name="T19" fmla="*/ 14 h 14"/>
                  <a:gd name="T20" fmla="*/ 7 w 22"/>
                  <a:gd name="T21" fmla="*/ 14 h 14"/>
                  <a:gd name="T22" fmla="*/ 0 w 22"/>
                  <a:gd name="T23" fmla="*/ 7 h 14"/>
                  <a:gd name="T24" fmla="*/ 0 w 22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4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2" y="7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7" y="14"/>
                    </a:lnTo>
                    <a:lnTo>
                      <a:pt x="0" y="7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29" name="Freeform 27"/>
              <p:cNvSpPr>
                <a:spLocks/>
              </p:cNvSpPr>
              <p:nvPr/>
            </p:nvSpPr>
            <p:spPr bwMode="auto">
              <a:xfrm>
                <a:off x="2846" y="3459"/>
                <a:ext cx="376" cy="674"/>
              </a:xfrm>
              <a:custGeom>
                <a:avLst/>
                <a:gdLst>
                  <a:gd name="T0" fmla="*/ 263 w 376"/>
                  <a:gd name="T1" fmla="*/ 596 h 674"/>
                  <a:gd name="T2" fmla="*/ 249 w 376"/>
                  <a:gd name="T3" fmla="*/ 575 h 674"/>
                  <a:gd name="T4" fmla="*/ 263 w 376"/>
                  <a:gd name="T5" fmla="*/ 568 h 674"/>
                  <a:gd name="T6" fmla="*/ 249 w 376"/>
                  <a:gd name="T7" fmla="*/ 568 h 674"/>
                  <a:gd name="T8" fmla="*/ 234 w 376"/>
                  <a:gd name="T9" fmla="*/ 547 h 674"/>
                  <a:gd name="T10" fmla="*/ 234 w 376"/>
                  <a:gd name="T11" fmla="*/ 532 h 674"/>
                  <a:gd name="T12" fmla="*/ 206 w 376"/>
                  <a:gd name="T13" fmla="*/ 433 h 674"/>
                  <a:gd name="T14" fmla="*/ 206 w 376"/>
                  <a:gd name="T15" fmla="*/ 433 h 674"/>
                  <a:gd name="T16" fmla="*/ 220 w 376"/>
                  <a:gd name="T17" fmla="*/ 462 h 674"/>
                  <a:gd name="T18" fmla="*/ 220 w 376"/>
                  <a:gd name="T19" fmla="*/ 447 h 674"/>
                  <a:gd name="T20" fmla="*/ 234 w 376"/>
                  <a:gd name="T21" fmla="*/ 490 h 674"/>
                  <a:gd name="T22" fmla="*/ 227 w 376"/>
                  <a:gd name="T23" fmla="*/ 462 h 674"/>
                  <a:gd name="T24" fmla="*/ 220 w 376"/>
                  <a:gd name="T25" fmla="*/ 440 h 674"/>
                  <a:gd name="T26" fmla="*/ 199 w 376"/>
                  <a:gd name="T27" fmla="*/ 398 h 674"/>
                  <a:gd name="T28" fmla="*/ 192 w 376"/>
                  <a:gd name="T29" fmla="*/ 398 h 674"/>
                  <a:gd name="T30" fmla="*/ 199 w 376"/>
                  <a:gd name="T31" fmla="*/ 376 h 674"/>
                  <a:gd name="T32" fmla="*/ 178 w 376"/>
                  <a:gd name="T33" fmla="*/ 348 h 674"/>
                  <a:gd name="T34" fmla="*/ 156 w 376"/>
                  <a:gd name="T35" fmla="*/ 298 h 674"/>
                  <a:gd name="T36" fmla="*/ 128 w 376"/>
                  <a:gd name="T37" fmla="*/ 213 h 674"/>
                  <a:gd name="T38" fmla="*/ 107 w 376"/>
                  <a:gd name="T39" fmla="*/ 185 h 674"/>
                  <a:gd name="T40" fmla="*/ 78 w 376"/>
                  <a:gd name="T41" fmla="*/ 128 h 674"/>
                  <a:gd name="T42" fmla="*/ 57 w 376"/>
                  <a:gd name="T43" fmla="*/ 114 h 674"/>
                  <a:gd name="T44" fmla="*/ 71 w 376"/>
                  <a:gd name="T45" fmla="*/ 99 h 674"/>
                  <a:gd name="T46" fmla="*/ 57 w 376"/>
                  <a:gd name="T47" fmla="*/ 99 h 674"/>
                  <a:gd name="T48" fmla="*/ 43 w 376"/>
                  <a:gd name="T49" fmla="*/ 107 h 674"/>
                  <a:gd name="T50" fmla="*/ 29 w 376"/>
                  <a:gd name="T51" fmla="*/ 71 h 674"/>
                  <a:gd name="T52" fmla="*/ 0 w 376"/>
                  <a:gd name="T53" fmla="*/ 0 h 674"/>
                  <a:gd name="T54" fmla="*/ 14 w 376"/>
                  <a:gd name="T55" fmla="*/ 7 h 674"/>
                  <a:gd name="T56" fmla="*/ 21 w 376"/>
                  <a:gd name="T57" fmla="*/ 14 h 674"/>
                  <a:gd name="T58" fmla="*/ 36 w 376"/>
                  <a:gd name="T59" fmla="*/ 14 h 674"/>
                  <a:gd name="T60" fmla="*/ 43 w 376"/>
                  <a:gd name="T61" fmla="*/ 28 h 674"/>
                  <a:gd name="T62" fmla="*/ 57 w 376"/>
                  <a:gd name="T63" fmla="*/ 36 h 674"/>
                  <a:gd name="T64" fmla="*/ 64 w 376"/>
                  <a:gd name="T65" fmla="*/ 43 h 674"/>
                  <a:gd name="T66" fmla="*/ 71 w 376"/>
                  <a:gd name="T67" fmla="*/ 50 h 674"/>
                  <a:gd name="T68" fmla="*/ 78 w 376"/>
                  <a:gd name="T69" fmla="*/ 71 h 674"/>
                  <a:gd name="T70" fmla="*/ 114 w 376"/>
                  <a:gd name="T71" fmla="*/ 99 h 674"/>
                  <a:gd name="T72" fmla="*/ 128 w 376"/>
                  <a:gd name="T73" fmla="*/ 107 h 674"/>
                  <a:gd name="T74" fmla="*/ 149 w 376"/>
                  <a:gd name="T75" fmla="*/ 121 h 674"/>
                  <a:gd name="T76" fmla="*/ 185 w 376"/>
                  <a:gd name="T77" fmla="*/ 135 h 674"/>
                  <a:gd name="T78" fmla="*/ 199 w 376"/>
                  <a:gd name="T79" fmla="*/ 142 h 674"/>
                  <a:gd name="T80" fmla="*/ 220 w 376"/>
                  <a:gd name="T81" fmla="*/ 156 h 674"/>
                  <a:gd name="T82" fmla="*/ 227 w 376"/>
                  <a:gd name="T83" fmla="*/ 170 h 674"/>
                  <a:gd name="T84" fmla="*/ 199 w 376"/>
                  <a:gd name="T85" fmla="*/ 178 h 674"/>
                  <a:gd name="T86" fmla="*/ 199 w 376"/>
                  <a:gd name="T87" fmla="*/ 192 h 674"/>
                  <a:gd name="T88" fmla="*/ 242 w 376"/>
                  <a:gd name="T89" fmla="*/ 213 h 674"/>
                  <a:gd name="T90" fmla="*/ 242 w 376"/>
                  <a:gd name="T91" fmla="*/ 234 h 674"/>
                  <a:gd name="T92" fmla="*/ 270 w 376"/>
                  <a:gd name="T93" fmla="*/ 234 h 674"/>
                  <a:gd name="T94" fmla="*/ 277 w 376"/>
                  <a:gd name="T95" fmla="*/ 256 h 674"/>
                  <a:gd name="T96" fmla="*/ 263 w 376"/>
                  <a:gd name="T97" fmla="*/ 263 h 674"/>
                  <a:gd name="T98" fmla="*/ 291 w 376"/>
                  <a:gd name="T99" fmla="*/ 291 h 674"/>
                  <a:gd name="T100" fmla="*/ 298 w 376"/>
                  <a:gd name="T101" fmla="*/ 312 h 674"/>
                  <a:gd name="T102" fmla="*/ 284 w 376"/>
                  <a:gd name="T103" fmla="*/ 348 h 674"/>
                  <a:gd name="T104" fmla="*/ 298 w 376"/>
                  <a:gd name="T105" fmla="*/ 376 h 674"/>
                  <a:gd name="T106" fmla="*/ 334 w 376"/>
                  <a:gd name="T107" fmla="*/ 369 h 674"/>
                  <a:gd name="T108" fmla="*/ 355 w 376"/>
                  <a:gd name="T109" fmla="*/ 383 h 674"/>
                  <a:gd name="T110" fmla="*/ 348 w 376"/>
                  <a:gd name="T111" fmla="*/ 440 h 674"/>
                  <a:gd name="T112" fmla="*/ 348 w 376"/>
                  <a:gd name="T113" fmla="*/ 476 h 674"/>
                  <a:gd name="T114" fmla="*/ 369 w 376"/>
                  <a:gd name="T115" fmla="*/ 483 h 674"/>
                  <a:gd name="T116" fmla="*/ 341 w 376"/>
                  <a:gd name="T117" fmla="*/ 568 h 674"/>
                  <a:gd name="T118" fmla="*/ 341 w 376"/>
                  <a:gd name="T119" fmla="*/ 611 h 674"/>
                  <a:gd name="T120" fmla="*/ 355 w 376"/>
                  <a:gd name="T121" fmla="*/ 632 h 674"/>
                  <a:gd name="T122" fmla="*/ 348 w 376"/>
                  <a:gd name="T123" fmla="*/ 646 h 674"/>
                  <a:gd name="T124" fmla="*/ 341 w 376"/>
                  <a:gd name="T125" fmla="*/ 667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6" h="674">
                    <a:moveTo>
                      <a:pt x="334" y="674"/>
                    </a:moveTo>
                    <a:lnTo>
                      <a:pt x="334" y="674"/>
                    </a:lnTo>
                    <a:lnTo>
                      <a:pt x="334" y="674"/>
                    </a:lnTo>
                    <a:lnTo>
                      <a:pt x="334" y="674"/>
                    </a:lnTo>
                    <a:lnTo>
                      <a:pt x="313" y="660"/>
                    </a:lnTo>
                    <a:lnTo>
                      <a:pt x="313" y="653"/>
                    </a:lnTo>
                    <a:lnTo>
                      <a:pt x="298" y="639"/>
                    </a:lnTo>
                    <a:lnTo>
                      <a:pt x="291" y="632"/>
                    </a:lnTo>
                    <a:lnTo>
                      <a:pt x="291" y="625"/>
                    </a:lnTo>
                    <a:lnTo>
                      <a:pt x="277" y="611"/>
                    </a:lnTo>
                    <a:lnTo>
                      <a:pt x="277" y="611"/>
                    </a:lnTo>
                    <a:lnTo>
                      <a:pt x="270" y="603"/>
                    </a:lnTo>
                    <a:lnTo>
                      <a:pt x="263" y="596"/>
                    </a:lnTo>
                    <a:lnTo>
                      <a:pt x="263" y="596"/>
                    </a:lnTo>
                    <a:lnTo>
                      <a:pt x="249" y="582"/>
                    </a:lnTo>
                    <a:lnTo>
                      <a:pt x="249" y="582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82"/>
                    </a:lnTo>
                    <a:lnTo>
                      <a:pt x="256" y="582"/>
                    </a:lnTo>
                    <a:lnTo>
                      <a:pt x="256" y="582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49" y="575"/>
                    </a:lnTo>
                    <a:lnTo>
                      <a:pt x="256" y="575"/>
                    </a:lnTo>
                    <a:lnTo>
                      <a:pt x="256" y="575"/>
                    </a:lnTo>
                    <a:lnTo>
                      <a:pt x="256" y="568"/>
                    </a:lnTo>
                    <a:lnTo>
                      <a:pt x="256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56" y="568"/>
                    </a:lnTo>
                    <a:lnTo>
                      <a:pt x="256" y="568"/>
                    </a:lnTo>
                    <a:lnTo>
                      <a:pt x="256" y="568"/>
                    </a:lnTo>
                    <a:lnTo>
                      <a:pt x="256" y="568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68"/>
                    </a:lnTo>
                    <a:lnTo>
                      <a:pt x="249" y="568"/>
                    </a:lnTo>
                    <a:lnTo>
                      <a:pt x="249" y="568"/>
                    </a:lnTo>
                    <a:lnTo>
                      <a:pt x="249" y="568"/>
                    </a:lnTo>
                    <a:lnTo>
                      <a:pt x="249" y="568"/>
                    </a:lnTo>
                    <a:lnTo>
                      <a:pt x="249" y="568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2" y="575"/>
                    </a:lnTo>
                    <a:lnTo>
                      <a:pt x="242" y="568"/>
                    </a:lnTo>
                    <a:lnTo>
                      <a:pt x="242" y="568"/>
                    </a:lnTo>
                    <a:lnTo>
                      <a:pt x="242" y="568"/>
                    </a:lnTo>
                    <a:lnTo>
                      <a:pt x="242" y="561"/>
                    </a:lnTo>
                    <a:lnTo>
                      <a:pt x="242" y="561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42" y="540"/>
                    </a:lnTo>
                    <a:lnTo>
                      <a:pt x="234" y="540"/>
                    </a:lnTo>
                    <a:lnTo>
                      <a:pt x="234" y="540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34" y="532"/>
                    </a:lnTo>
                    <a:lnTo>
                      <a:pt x="227" y="532"/>
                    </a:lnTo>
                    <a:lnTo>
                      <a:pt x="227" y="532"/>
                    </a:lnTo>
                    <a:lnTo>
                      <a:pt x="227" y="532"/>
                    </a:lnTo>
                    <a:lnTo>
                      <a:pt x="234" y="540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20" y="518"/>
                    </a:lnTo>
                    <a:lnTo>
                      <a:pt x="213" y="490"/>
                    </a:lnTo>
                    <a:lnTo>
                      <a:pt x="213" y="469"/>
                    </a:lnTo>
                    <a:lnTo>
                      <a:pt x="213" y="469"/>
                    </a:lnTo>
                    <a:lnTo>
                      <a:pt x="206" y="447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199" y="426"/>
                    </a:lnTo>
                    <a:lnTo>
                      <a:pt x="199" y="426"/>
                    </a:lnTo>
                    <a:lnTo>
                      <a:pt x="206" y="419"/>
                    </a:lnTo>
                    <a:lnTo>
                      <a:pt x="206" y="426"/>
                    </a:lnTo>
                    <a:lnTo>
                      <a:pt x="206" y="426"/>
                    </a:lnTo>
                    <a:lnTo>
                      <a:pt x="213" y="433"/>
                    </a:lnTo>
                    <a:lnTo>
                      <a:pt x="206" y="433"/>
                    </a:lnTo>
                    <a:lnTo>
                      <a:pt x="206" y="426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40"/>
                    </a:lnTo>
                    <a:lnTo>
                      <a:pt x="206" y="440"/>
                    </a:lnTo>
                    <a:lnTo>
                      <a:pt x="206" y="440"/>
                    </a:lnTo>
                    <a:lnTo>
                      <a:pt x="206" y="440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40"/>
                    </a:lnTo>
                    <a:lnTo>
                      <a:pt x="220" y="462"/>
                    </a:lnTo>
                    <a:lnTo>
                      <a:pt x="220" y="462"/>
                    </a:lnTo>
                    <a:lnTo>
                      <a:pt x="220" y="454"/>
                    </a:lnTo>
                    <a:lnTo>
                      <a:pt x="213" y="447"/>
                    </a:lnTo>
                    <a:lnTo>
                      <a:pt x="220" y="440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13" y="433"/>
                    </a:lnTo>
                    <a:lnTo>
                      <a:pt x="213" y="440"/>
                    </a:lnTo>
                    <a:lnTo>
                      <a:pt x="220" y="440"/>
                    </a:lnTo>
                    <a:lnTo>
                      <a:pt x="220" y="440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0" y="462"/>
                    </a:lnTo>
                    <a:lnTo>
                      <a:pt x="220" y="462"/>
                    </a:lnTo>
                    <a:lnTo>
                      <a:pt x="227" y="462"/>
                    </a:lnTo>
                    <a:lnTo>
                      <a:pt x="227" y="469"/>
                    </a:lnTo>
                    <a:lnTo>
                      <a:pt x="227" y="469"/>
                    </a:lnTo>
                    <a:lnTo>
                      <a:pt x="220" y="469"/>
                    </a:lnTo>
                    <a:lnTo>
                      <a:pt x="220" y="476"/>
                    </a:lnTo>
                    <a:lnTo>
                      <a:pt x="220" y="483"/>
                    </a:lnTo>
                    <a:lnTo>
                      <a:pt x="220" y="490"/>
                    </a:lnTo>
                    <a:lnTo>
                      <a:pt x="220" y="490"/>
                    </a:lnTo>
                    <a:lnTo>
                      <a:pt x="227" y="490"/>
                    </a:lnTo>
                    <a:lnTo>
                      <a:pt x="234" y="490"/>
                    </a:lnTo>
                    <a:lnTo>
                      <a:pt x="234" y="490"/>
                    </a:lnTo>
                    <a:lnTo>
                      <a:pt x="234" y="490"/>
                    </a:lnTo>
                    <a:lnTo>
                      <a:pt x="242" y="483"/>
                    </a:lnTo>
                    <a:lnTo>
                      <a:pt x="242" y="483"/>
                    </a:lnTo>
                    <a:lnTo>
                      <a:pt x="234" y="483"/>
                    </a:lnTo>
                    <a:lnTo>
                      <a:pt x="234" y="483"/>
                    </a:lnTo>
                    <a:lnTo>
                      <a:pt x="227" y="483"/>
                    </a:lnTo>
                    <a:lnTo>
                      <a:pt x="227" y="483"/>
                    </a:lnTo>
                    <a:lnTo>
                      <a:pt x="227" y="483"/>
                    </a:lnTo>
                    <a:lnTo>
                      <a:pt x="227" y="476"/>
                    </a:lnTo>
                    <a:lnTo>
                      <a:pt x="227" y="476"/>
                    </a:lnTo>
                    <a:lnTo>
                      <a:pt x="227" y="469"/>
                    </a:lnTo>
                    <a:lnTo>
                      <a:pt x="227" y="462"/>
                    </a:lnTo>
                    <a:lnTo>
                      <a:pt x="227" y="462"/>
                    </a:lnTo>
                    <a:lnTo>
                      <a:pt x="227" y="462"/>
                    </a:lnTo>
                    <a:lnTo>
                      <a:pt x="227" y="462"/>
                    </a:lnTo>
                    <a:lnTo>
                      <a:pt x="227" y="462"/>
                    </a:lnTo>
                    <a:lnTo>
                      <a:pt x="227" y="454"/>
                    </a:lnTo>
                    <a:lnTo>
                      <a:pt x="227" y="454"/>
                    </a:lnTo>
                    <a:lnTo>
                      <a:pt x="227" y="454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7" y="447"/>
                    </a:lnTo>
                    <a:lnTo>
                      <a:pt x="227" y="440"/>
                    </a:lnTo>
                    <a:lnTo>
                      <a:pt x="227" y="440"/>
                    </a:lnTo>
                    <a:lnTo>
                      <a:pt x="220" y="440"/>
                    </a:lnTo>
                    <a:lnTo>
                      <a:pt x="220" y="433"/>
                    </a:lnTo>
                    <a:lnTo>
                      <a:pt x="220" y="426"/>
                    </a:lnTo>
                    <a:lnTo>
                      <a:pt x="213" y="426"/>
                    </a:lnTo>
                    <a:lnTo>
                      <a:pt x="213" y="419"/>
                    </a:lnTo>
                    <a:lnTo>
                      <a:pt x="213" y="426"/>
                    </a:lnTo>
                    <a:lnTo>
                      <a:pt x="206" y="419"/>
                    </a:lnTo>
                    <a:lnTo>
                      <a:pt x="206" y="412"/>
                    </a:lnTo>
                    <a:lnTo>
                      <a:pt x="206" y="412"/>
                    </a:lnTo>
                    <a:lnTo>
                      <a:pt x="206" y="412"/>
                    </a:lnTo>
                    <a:lnTo>
                      <a:pt x="206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398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12"/>
                    </a:lnTo>
                    <a:lnTo>
                      <a:pt x="199" y="412"/>
                    </a:lnTo>
                    <a:lnTo>
                      <a:pt x="199" y="419"/>
                    </a:lnTo>
                    <a:lnTo>
                      <a:pt x="199" y="419"/>
                    </a:lnTo>
                    <a:lnTo>
                      <a:pt x="199" y="412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8"/>
                    </a:lnTo>
                    <a:lnTo>
                      <a:pt x="192" y="391"/>
                    </a:lnTo>
                    <a:lnTo>
                      <a:pt x="192" y="391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76"/>
                    </a:lnTo>
                    <a:lnTo>
                      <a:pt x="199" y="376"/>
                    </a:lnTo>
                    <a:lnTo>
                      <a:pt x="192" y="376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9" y="383"/>
                    </a:lnTo>
                    <a:lnTo>
                      <a:pt x="192" y="391"/>
                    </a:lnTo>
                    <a:lnTo>
                      <a:pt x="192" y="383"/>
                    </a:lnTo>
                    <a:lnTo>
                      <a:pt x="192" y="383"/>
                    </a:lnTo>
                    <a:lnTo>
                      <a:pt x="192" y="383"/>
                    </a:lnTo>
                    <a:lnTo>
                      <a:pt x="185" y="376"/>
                    </a:lnTo>
                    <a:lnTo>
                      <a:pt x="185" y="362"/>
                    </a:lnTo>
                    <a:lnTo>
                      <a:pt x="185" y="355"/>
                    </a:lnTo>
                    <a:lnTo>
                      <a:pt x="178" y="348"/>
                    </a:lnTo>
                    <a:lnTo>
                      <a:pt x="178" y="348"/>
                    </a:lnTo>
                    <a:lnTo>
                      <a:pt x="178" y="348"/>
                    </a:lnTo>
                    <a:lnTo>
                      <a:pt x="171" y="341"/>
                    </a:lnTo>
                    <a:lnTo>
                      <a:pt x="171" y="334"/>
                    </a:lnTo>
                    <a:lnTo>
                      <a:pt x="171" y="334"/>
                    </a:lnTo>
                    <a:lnTo>
                      <a:pt x="171" y="334"/>
                    </a:lnTo>
                    <a:lnTo>
                      <a:pt x="163" y="327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298"/>
                    </a:lnTo>
                    <a:lnTo>
                      <a:pt x="156" y="298"/>
                    </a:lnTo>
                    <a:lnTo>
                      <a:pt x="156" y="298"/>
                    </a:lnTo>
                    <a:lnTo>
                      <a:pt x="156" y="298"/>
                    </a:lnTo>
                    <a:lnTo>
                      <a:pt x="156" y="298"/>
                    </a:lnTo>
                    <a:lnTo>
                      <a:pt x="156" y="291"/>
                    </a:lnTo>
                    <a:lnTo>
                      <a:pt x="149" y="291"/>
                    </a:lnTo>
                    <a:lnTo>
                      <a:pt x="149" y="277"/>
                    </a:lnTo>
                    <a:lnTo>
                      <a:pt x="142" y="249"/>
                    </a:lnTo>
                    <a:lnTo>
                      <a:pt x="128" y="220"/>
                    </a:lnTo>
                    <a:lnTo>
                      <a:pt x="128" y="220"/>
                    </a:lnTo>
                    <a:lnTo>
                      <a:pt x="128" y="220"/>
                    </a:lnTo>
                    <a:lnTo>
                      <a:pt x="128" y="213"/>
                    </a:lnTo>
                    <a:lnTo>
                      <a:pt x="128" y="213"/>
                    </a:lnTo>
                    <a:lnTo>
                      <a:pt x="128" y="213"/>
                    </a:lnTo>
                    <a:lnTo>
                      <a:pt x="128" y="213"/>
                    </a:lnTo>
                    <a:lnTo>
                      <a:pt x="128" y="213"/>
                    </a:lnTo>
                    <a:lnTo>
                      <a:pt x="128" y="213"/>
                    </a:lnTo>
                    <a:lnTo>
                      <a:pt x="121" y="206"/>
                    </a:lnTo>
                    <a:lnTo>
                      <a:pt x="121" y="206"/>
                    </a:lnTo>
                    <a:lnTo>
                      <a:pt x="121" y="199"/>
                    </a:lnTo>
                    <a:lnTo>
                      <a:pt x="114" y="199"/>
                    </a:lnTo>
                    <a:lnTo>
                      <a:pt x="114" y="199"/>
                    </a:lnTo>
                    <a:lnTo>
                      <a:pt x="114" y="192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7" y="192"/>
                    </a:lnTo>
                    <a:lnTo>
                      <a:pt x="107" y="185"/>
                    </a:lnTo>
                    <a:lnTo>
                      <a:pt x="107" y="185"/>
                    </a:lnTo>
                    <a:lnTo>
                      <a:pt x="107" y="178"/>
                    </a:lnTo>
                    <a:lnTo>
                      <a:pt x="100" y="163"/>
                    </a:lnTo>
                    <a:lnTo>
                      <a:pt x="92" y="156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1" y="121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57" y="114"/>
                    </a:lnTo>
                    <a:lnTo>
                      <a:pt x="57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14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107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1" y="99"/>
                    </a:lnTo>
                    <a:lnTo>
                      <a:pt x="78" y="99"/>
                    </a:lnTo>
                    <a:lnTo>
                      <a:pt x="78" y="92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71" y="92"/>
                    </a:lnTo>
                    <a:lnTo>
                      <a:pt x="64" y="92"/>
                    </a:lnTo>
                    <a:lnTo>
                      <a:pt x="64" y="92"/>
                    </a:lnTo>
                    <a:lnTo>
                      <a:pt x="64" y="99"/>
                    </a:lnTo>
                    <a:lnTo>
                      <a:pt x="64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7" y="99"/>
                    </a:lnTo>
                    <a:lnTo>
                      <a:pt x="50" y="99"/>
                    </a:lnTo>
                    <a:lnTo>
                      <a:pt x="50" y="107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50" y="114"/>
                    </a:lnTo>
                    <a:lnTo>
                      <a:pt x="43" y="107"/>
                    </a:lnTo>
                    <a:lnTo>
                      <a:pt x="43" y="107"/>
                    </a:lnTo>
                    <a:lnTo>
                      <a:pt x="43" y="92"/>
                    </a:lnTo>
                    <a:lnTo>
                      <a:pt x="36" y="85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85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36" y="78"/>
                    </a:lnTo>
                    <a:lnTo>
                      <a:pt x="29" y="71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3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14"/>
                    </a:lnTo>
                    <a:lnTo>
                      <a:pt x="21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14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1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7" y="28"/>
                    </a:lnTo>
                    <a:lnTo>
                      <a:pt x="57" y="28"/>
                    </a:lnTo>
                    <a:lnTo>
                      <a:pt x="57" y="28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36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64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43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0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1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78" y="71"/>
                    </a:lnTo>
                    <a:lnTo>
                      <a:pt x="85" y="71"/>
                    </a:lnTo>
                    <a:lnTo>
                      <a:pt x="100" y="92"/>
                    </a:lnTo>
                    <a:lnTo>
                      <a:pt x="100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07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14" y="99"/>
                    </a:lnTo>
                    <a:lnTo>
                      <a:pt x="121" y="99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1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07"/>
                    </a:lnTo>
                    <a:lnTo>
                      <a:pt x="128" y="114"/>
                    </a:lnTo>
                    <a:lnTo>
                      <a:pt x="135" y="114"/>
                    </a:lnTo>
                    <a:lnTo>
                      <a:pt x="135" y="114"/>
                    </a:lnTo>
                    <a:lnTo>
                      <a:pt x="135" y="121"/>
                    </a:lnTo>
                    <a:lnTo>
                      <a:pt x="135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56" y="128"/>
                    </a:lnTo>
                    <a:lnTo>
                      <a:pt x="163" y="128"/>
                    </a:lnTo>
                    <a:lnTo>
                      <a:pt x="171" y="121"/>
                    </a:lnTo>
                    <a:lnTo>
                      <a:pt x="171" y="121"/>
                    </a:lnTo>
                    <a:lnTo>
                      <a:pt x="178" y="121"/>
                    </a:lnTo>
                    <a:lnTo>
                      <a:pt x="178" y="121"/>
                    </a:lnTo>
                    <a:lnTo>
                      <a:pt x="178" y="121"/>
                    </a:lnTo>
                    <a:lnTo>
                      <a:pt x="178" y="128"/>
                    </a:lnTo>
                    <a:lnTo>
                      <a:pt x="178" y="135"/>
                    </a:lnTo>
                    <a:lnTo>
                      <a:pt x="178" y="135"/>
                    </a:lnTo>
                    <a:lnTo>
                      <a:pt x="178" y="135"/>
                    </a:lnTo>
                    <a:lnTo>
                      <a:pt x="178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199" y="142"/>
                    </a:lnTo>
                    <a:lnTo>
                      <a:pt x="206" y="142"/>
                    </a:lnTo>
                    <a:lnTo>
                      <a:pt x="206" y="142"/>
                    </a:lnTo>
                    <a:lnTo>
                      <a:pt x="206" y="149"/>
                    </a:lnTo>
                    <a:lnTo>
                      <a:pt x="213" y="149"/>
                    </a:lnTo>
                    <a:lnTo>
                      <a:pt x="213" y="149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49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7" y="156"/>
                    </a:lnTo>
                    <a:lnTo>
                      <a:pt x="227" y="156"/>
                    </a:lnTo>
                    <a:lnTo>
                      <a:pt x="227" y="163"/>
                    </a:lnTo>
                    <a:lnTo>
                      <a:pt x="227" y="163"/>
                    </a:lnTo>
                    <a:lnTo>
                      <a:pt x="227" y="163"/>
                    </a:lnTo>
                    <a:lnTo>
                      <a:pt x="227" y="163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7" y="170"/>
                    </a:lnTo>
                    <a:lnTo>
                      <a:pt x="220" y="170"/>
                    </a:lnTo>
                    <a:lnTo>
                      <a:pt x="220" y="170"/>
                    </a:lnTo>
                    <a:lnTo>
                      <a:pt x="220" y="170"/>
                    </a:lnTo>
                    <a:lnTo>
                      <a:pt x="220" y="170"/>
                    </a:lnTo>
                    <a:lnTo>
                      <a:pt x="220" y="178"/>
                    </a:lnTo>
                    <a:lnTo>
                      <a:pt x="213" y="178"/>
                    </a:lnTo>
                    <a:lnTo>
                      <a:pt x="213" y="178"/>
                    </a:lnTo>
                    <a:lnTo>
                      <a:pt x="213" y="178"/>
                    </a:lnTo>
                    <a:lnTo>
                      <a:pt x="206" y="178"/>
                    </a:lnTo>
                    <a:lnTo>
                      <a:pt x="206" y="178"/>
                    </a:lnTo>
                    <a:lnTo>
                      <a:pt x="199" y="178"/>
                    </a:lnTo>
                    <a:lnTo>
                      <a:pt x="199" y="178"/>
                    </a:lnTo>
                    <a:lnTo>
                      <a:pt x="199" y="178"/>
                    </a:lnTo>
                    <a:lnTo>
                      <a:pt x="199" y="178"/>
                    </a:lnTo>
                    <a:lnTo>
                      <a:pt x="199" y="185"/>
                    </a:lnTo>
                    <a:lnTo>
                      <a:pt x="199" y="185"/>
                    </a:lnTo>
                    <a:lnTo>
                      <a:pt x="199" y="185"/>
                    </a:lnTo>
                    <a:lnTo>
                      <a:pt x="199" y="185"/>
                    </a:lnTo>
                    <a:lnTo>
                      <a:pt x="199" y="185"/>
                    </a:lnTo>
                    <a:lnTo>
                      <a:pt x="199" y="185"/>
                    </a:lnTo>
                    <a:lnTo>
                      <a:pt x="199" y="192"/>
                    </a:lnTo>
                    <a:lnTo>
                      <a:pt x="199" y="192"/>
                    </a:lnTo>
                    <a:lnTo>
                      <a:pt x="199" y="192"/>
                    </a:lnTo>
                    <a:lnTo>
                      <a:pt x="199" y="192"/>
                    </a:lnTo>
                    <a:lnTo>
                      <a:pt x="199" y="192"/>
                    </a:lnTo>
                    <a:lnTo>
                      <a:pt x="199" y="192"/>
                    </a:lnTo>
                    <a:lnTo>
                      <a:pt x="206" y="192"/>
                    </a:lnTo>
                    <a:lnTo>
                      <a:pt x="213" y="192"/>
                    </a:lnTo>
                    <a:lnTo>
                      <a:pt x="227" y="199"/>
                    </a:lnTo>
                    <a:lnTo>
                      <a:pt x="227" y="199"/>
                    </a:lnTo>
                    <a:lnTo>
                      <a:pt x="227" y="206"/>
                    </a:lnTo>
                    <a:lnTo>
                      <a:pt x="234" y="206"/>
                    </a:lnTo>
                    <a:lnTo>
                      <a:pt x="234" y="206"/>
                    </a:lnTo>
                    <a:lnTo>
                      <a:pt x="234" y="206"/>
                    </a:lnTo>
                    <a:lnTo>
                      <a:pt x="234" y="206"/>
                    </a:lnTo>
                    <a:lnTo>
                      <a:pt x="242" y="206"/>
                    </a:lnTo>
                    <a:lnTo>
                      <a:pt x="242" y="213"/>
                    </a:lnTo>
                    <a:lnTo>
                      <a:pt x="249" y="213"/>
                    </a:lnTo>
                    <a:lnTo>
                      <a:pt x="242" y="220"/>
                    </a:lnTo>
                    <a:lnTo>
                      <a:pt x="234" y="227"/>
                    </a:lnTo>
                    <a:lnTo>
                      <a:pt x="234" y="227"/>
                    </a:lnTo>
                    <a:lnTo>
                      <a:pt x="234" y="227"/>
                    </a:lnTo>
                    <a:lnTo>
                      <a:pt x="227" y="234"/>
                    </a:lnTo>
                    <a:lnTo>
                      <a:pt x="234" y="234"/>
                    </a:lnTo>
                    <a:lnTo>
                      <a:pt x="234" y="234"/>
                    </a:lnTo>
                    <a:lnTo>
                      <a:pt x="234" y="234"/>
                    </a:lnTo>
                    <a:lnTo>
                      <a:pt x="234" y="234"/>
                    </a:lnTo>
                    <a:lnTo>
                      <a:pt x="242" y="234"/>
                    </a:lnTo>
                    <a:lnTo>
                      <a:pt x="242" y="234"/>
                    </a:lnTo>
                    <a:lnTo>
                      <a:pt x="242" y="234"/>
                    </a:lnTo>
                    <a:lnTo>
                      <a:pt x="242" y="234"/>
                    </a:lnTo>
                    <a:lnTo>
                      <a:pt x="242" y="234"/>
                    </a:lnTo>
                    <a:lnTo>
                      <a:pt x="249" y="234"/>
                    </a:lnTo>
                    <a:lnTo>
                      <a:pt x="249" y="234"/>
                    </a:lnTo>
                    <a:lnTo>
                      <a:pt x="249" y="234"/>
                    </a:lnTo>
                    <a:lnTo>
                      <a:pt x="263" y="234"/>
                    </a:lnTo>
                    <a:lnTo>
                      <a:pt x="263" y="234"/>
                    </a:lnTo>
                    <a:lnTo>
                      <a:pt x="263" y="234"/>
                    </a:lnTo>
                    <a:lnTo>
                      <a:pt x="270" y="227"/>
                    </a:lnTo>
                    <a:lnTo>
                      <a:pt x="270" y="227"/>
                    </a:lnTo>
                    <a:lnTo>
                      <a:pt x="270" y="227"/>
                    </a:lnTo>
                    <a:lnTo>
                      <a:pt x="270" y="227"/>
                    </a:lnTo>
                    <a:lnTo>
                      <a:pt x="270" y="234"/>
                    </a:lnTo>
                    <a:lnTo>
                      <a:pt x="270" y="234"/>
                    </a:lnTo>
                    <a:lnTo>
                      <a:pt x="270" y="234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9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63"/>
                    </a:lnTo>
                    <a:lnTo>
                      <a:pt x="277" y="263"/>
                    </a:lnTo>
                    <a:lnTo>
                      <a:pt x="277" y="263"/>
                    </a:lnTo>
                    <a:lnTo>
                      <a:pt x="277" y="263"/>
                    </a:lnTo>
                    <a:lnTo>
                      <a:pt x="270" y="263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70" y="263"/>
                    </a:lnTo>
                    <a:lnTo>
                      <a:pt x="270" y="263"/>
                    </a:lnTo>
                    <a:lnTo>
                      <a:pt x="270" y="263"/>
                    </a:lnTo>
                    <a:lnTo>
                      <a:pt x="263" y="263"/>
                    </a:lnTo>
                    <a:lnTo>
                      <a:pt x="263" y="263"/>
                    </a:lnTo>
                    <a:lnTo>
                      <a:pt x="263" y="270"/>
                    </a:lnTo>
                    <a:lnTo>
                      <a:pt x="263" y="270"/>
                    </a:lnTo>
                    <a:lnTo>
                      <a:pt x="263" y="270"/>
                    </a:lnTo>
                    <a:lnTo>
                      <a:pt x="270" y="277"/>
                    </a:lnTo>
                    <a:lnTo>
                      <a:pt x="270" y="277"/>
                    </a:lnTo>
                    <a:lnTo>
                      <a:pt x="270" y="277"/>
                    </a:lnTo>
                    <a:lnTo>
                      <a:pt x="277" y="277"/>
                    </a:lnTo>
                    <a:lnTo>
                      <a:pt x="284" y="284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291" y="291"/>
                    </a:lnTo>
                    <a:lnTo>
                      <a:pt x="291" y="291"/>
                    </a:lnTo>
                    <a:lnTo>
                      <a:pt x="291" y="291"/>
                    </a:lnTo>
                    <a:lnTo>
                      <a:pt x="291" y="291"/>
                    </a:lnTo>
                    <a:lnTo>
                      <a:pt x="291" y="291"/>
                    </a:lnTo>
                    <a:lnTo>
                      <a:pt x="291" y="291"/>
                    </a:lnTo>
                    <a:lnTo>
                      <a:pt x="298" y="298"/>
                    </a:lnTo>
                    <a:lnTo>
                      <a:pt x="298" y="298"/>
                    </a:lnTo>
                    <a:lnTo>
                      <a:pt x="298" y="298"/>
                    </a:lnTo>
                    <a:lnTo>
                      <a:pt x="298" y="298"/>
                    </a:lnTo>
                    <a:lnTo>
                      <a:pt x="298" y="298"/>
                    </a:lnTo>
                    <a:lnTo>
                      <a:pt x="298" y="298"/>
                    </a:lnTo>
                    <a:lnTo>
                      <a:pt x="298" y="305"/>
                    </a:lnTo>
                    <a:lnTo>
                      <a:pt x="298" y="305"/>
                    </a:lnTo>
                    <a:lnTo>
                      <a:pt x="298" y="312"/>
                    </a:lnTo>
                    <a:lnTo>
                      <a:pt x="298" y="312"/>
                    </a:lnTo>
                    <a:lnTo>
                      <a:pt x="291" y="312"/>
                    </a:lnTo>
                    <a:lnTo>
                      <a:pt x="291" y="320"/>
                    </a:lnTo>
                    <a:lnTo>
                      <a:pt x="291" y="320"/>
                    </a:lnTo>
                    <a:lnTo>
                      <a:pt x="291" y="320"/>
                    </a:lnTo>
                    <a:lnTo>
                      <a:pt x="291" y="320"/>
                    </a:lnTo>
                    <a:lnTo>
                      <a:pt x="284" y="320"/>
                    </a:lnTo>
                    <a:lnTo>
                      <a:pt x="291" y="334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84" y="348"/>
                    </a:lnTo>
                    <a:lnTo>
                      <a:pt x="284" y="348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91" y="355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9"/>
                    </a:lnTo>
                    <a:lnTo>
                      <a:pt x="291" y="369"/>
                    </a:lnTo>
                    <a:lnTo>
                      <a:pt x="291" y="369"/>
                    </a:lnTo>
                    <a:lnTo>
                      <a:pt x="298" y="369"/>
                    </a:lnTo>
                    <a:lnTo>
                      <a:pt x="298" y="376"/>
                    </a:lnTo>
                    <a:lnTo>
                      <a:pt x="298" y="376"/>
                    </a:lnTo>
                    <a:lnTo>
                      <a:pt x="298" y="376"/>
                    </a:lnTo>
                    <a:lnTo>
                      <a:pt x="305" y="376"/>
                    </a:lnTo>
                    <a:lnTo>
                      <a:pt x="305" y="383"/>
                    </a:lnTo>
                    <a:lnTo>
                      <a:pt x="305" y="383"/>
                    </a:lnTo>
                    <a:lnTo>
                      <a:pt x="305" y="383"/>
                    </a:lnTo>
                    <a:lnTo>
                      <a:pt x="305" y="383"/>
                    </a:lnTo>
                    <a:lnTo>
                      <a:pt x="313" y="383"/>
                    </a:lnTo>
                    <a:lnTo>
                      <a:pt x="313" y="383"/>
                    </a:lnTo>
                    <a:lnTo>
                      <a:pt x="320" y="376"/>
                    </a:lnTo>
                    <a:lnTo>
                      <a:pt x="327" y="369"/>
                    </a:lnTo>
                    <a:lnTo>
                      <a:pt x="327" y="369"/>
                    </a:lnTo>
                    <a:lnTo>
                      <a:pt x="327" y="369"/>
                    </a:lnTo>
                    <a:lnTo>
                      <a:pt x="334" y="369"/>
                    </a:lnTo>
                    <a:lnTo>
                      <a:pt x="341" y="362"/>
                    </a:lnTo>
                    <a:lnTo>
                      <a:pt x="341" y="362"/>
                    </a:lnTo>
                    <a:lnTo>
                      <a:pt x="348" y="362"/>
                    </a:lnTo>
                    <a:lnTo>
                      <a:pt x="348" y="362"/>
                    </a:lnTo>
                    <a:lnTo>
                      <a:pt x="348" y="369"/>
                    </a:lnTo>
                    <a:lnTo>
                      <a:pt x="348" y="369"/>
                    </a:lnTo>
                    <a:lnTo>
                      <a:pt x="348" y="376"/>
                    </a:lnTo>
                    <a:lnTo>
                      <a:pt x="348" y="376"/>
                    </a:lnTo>
                    <a:lnTo>
                      <a:pt x="355" y="383"/>
                    </a:lnTo>
                    <a:lnTo>
                      <a:pt x="355" y="383"/>
                    </a:lnTo>
                    <a:lnTo>
                      <a:pt x="355" y="383"/>
                    </a:lnTo>
                    <a:lnTo>
                      <a:pt x="355" y="383"/>
                    </a:lnTo>
                    <a:lnTo>
                      <a:pt x="355" y="383"/>
                    </a:lnTo>
                    <a:lnTo>
                      <a:pt x="355" y="383"/>
                    </a:lnTo>
                    <a:lnTo>
                      <a:pt x="355" y="391"/>
                    </a:lnTo>
                    <a:lnTo>
                      <a:pt x="348" y="405"/>
                    </a:lnTo>
                    <a:lnTo>
                      <a:pt x="348" y="405"/>
                    </a:lnTo>
                    <a:lnTo>
                      <a:pt x="348" y="405"/>
                    </a:lnTo>
                    <a:lnTo>
                      <a:pt x="348" y="412"/>
                    </a:lnTo>
                    <a:lnTo>
                      <a:pt x="355" y="419"/>
                    </a:lnTo>
                    <a:lnTo>
                      <a:pt x="355" y="419"/>
                    </a:lnTo>
                    <a:lnTo>
                      <a:pt x="355" y="426"/>
                    </a:lnTo>
                    <a:lnTo>
                      <a:pt x="348" y="433"/>
                    </a:lnTo>
                    <a:lnTo>
                      <a:pt x="348" y="433"/>
                    </a:lnTo>
                    <a:lnTo>
                      <a:pt x="348" y="433"/>
                    </a:lnTo>
                    <a:lnTo>
                      <a:pt x="348" y="440"/>
                    </a:lnTo>
                    <a:lnTo>
                      <a:pt x="348" y="447"/>
                    </a:lnTo>
                    <a:lnTo>
                      <a:pt x="348" y="447"/>
                    </a:lnTo>
                    <a:lnTo>
                      <a:pt x="348" y="447"/>
                    </a:lnTo>
                    <a:lnTo>
                      <a:pt x="341" y="476"/>
                    </a:lnTo>
                    <a:lnTo>
                      <a:pt x="341" y="476"/>
                    </a:lnTo>
                    <a:lnTo>
                      <a:pt x="341" y="476"/>
                    </a:lnTo>
                    <a:lnTo>
                      <a:pt x="341" y="476"/>
                    </a:lnTo>
                    <a:lnTo>
                      <a:pt x="341" y="476"/>
                    </a:lnTo>
                    <a:lnTo>
                      <a:pt x="341" y="476"/>
                    </a:lnTo>
                    <a:lnTo>
                      <a:pt x="348" y="476"/>
                    </a:lnTo>
                    <a:lnTo>
                      <a:pt x="348" y="476"/>
                    </a:lnTo>
                    <a:lnTo>
                      <a:pt x="348" y="476"/>
                    </a:lnTo>
                    <a:lnTo>
                      <a:pt x="348" y="476"/>
                    </a:lnTo>
                    <a:lnTo>
                      <a:pt x="348" y="483"/>
                    </a:lnTo>
                    <a:lnTo>
                      <a:pt x="348" y="483"/>
                    </a:lnTo>
                    <a:lnTo>
                      <a:pt x="348" y="483"/>
                    </a:lnTo>
                    <a:lnTo>
                      <a:pt x="355" y="483"/>
                    </a:lnTo>
                    <a:lnTo>
                      <a:pt x="355" y="483"/>
                    </a:lnTo>
                    <a:lnTo>
                      <a:pt x="362" y="476"/>
                    </a:lnTo>
                    <a:lnTo>
                      <a:pt x="362" y="476"/>
                    </a:lnTo>
                    <a:lnTo>
                      <a:pt x="362" y="476"/>
                    </a:lnTo>
                    <a:lnTo>
                      <a:pt x="362" y="476"/>
                    </a:lnTo>
                    <a:lnTo>
                      <a:pt x="369" y="476"/>
                    </a:lnTo>
                    <a:lnTo>
                      <a:pt x="369" y="483"/>
                    </a:lnTo>
                    <a:lnTo>
                      <a:pt x="369" y="483"/>
                    </a:lnTo>
                    <a:lnTo>
                      <a:pt x="369" y="483"/>
                    </a:lnTo>
                    <a:lnTo>
                      <a:pt x="376" y="490"/>
                    </a:lnTo>
                    <a:lnTo>
                      <a:pt x="376" y="490"/>
                    </a:lnTo>
                    <a:lnTo>
                      <a:pt x="376" y="497"/>
                    </a:lnTo>
                    <a:lnTo>
                      <a:pt x="369" y="497"/>
                    </a:lnTo>
                    <a:lnTo>
                      <a:pt x="369" y="504"/>
                    </a:lnTo>
                    <a:lnTo>
                      <a:pt x="369" y="504"/>
                    </a:lnTo>
                    <a:lnTo>
                      <a:pt x="362" y="511"/>
                    </a:lnTo>
                    <a:lnTo>
                      <a:pt x="362" y="518"/>
                    </a:lnTo>
                    <a:lnTo>
                      <a:pt x="355" y="547"/>
                    </a:lnTo>
                    <a:lnTo>
                      <a:pt x="348" y="554"/>
                    </a:lnTo>
                    <a:lnTo>
                      <a:pt x="348" y="561"/>
                    </a:lnTo>
                    <a:lnTo>
                      <a:pt x="341" y="561"/>
                    </a:lnTo>
                    <a:lnTo>
                      <a:pt x="341" y="568"/>
                    </a:lnTo>
                    <a:lnTo>
                      <a:pt x="341" y="568"/>
                    </a:lnTo>
                    <a:lnTo>
                      <a:pt x="341" y="568"/>
                    </a:lnTo>
                    <a:lnTo>
                      <a:pt x="341" y="575"/>
                    </a:lnTo>
                    <a:lnTo>
                      <a:pt x="348" y="582"/>
                    </a:lnTo>
                    <a:lnTo>
                      <a:pt x="348" y="582"/>
                    </a:lnTo>
                    <a:lnTo>
                      <a:pt x="348" y="582"/>
                    </a:lnTo>
                    <a:lnTo>
                      <a:pt x="355" y="589"/>
                    </a:lnTo>
                    <a:lnTo>
                      <a:pt x="355" y="589"/>
                    </a:lnTo>
                    <a:lnTo>
                      <a:pt x="355" y="589"/>
                    </a:lnTo>
                    <a:lnTo>
                      <a:pt x="355" y="589"/>
                    </a:lnTo>
                    <a:lnTo>
                      <a:pt x="355" y="589"/>
                    </a:lnTo>
                    <a:lnTo>
                      <a:pt x="348" y="596"/>
                    </a:lnTo>
                    <a:lnTo>
                      <a:pt x="341" y="611"/>
                    </a:lnTo>
                    <a:lnTo>
                      <a:pt x="341" y="611"/>
                    </a:lnTo>
                    <a:lnTo>
                      <a:pt x="341" y="611"/>
                    </a:lnTo>
                    <a:lnTo>
                      <a:pt x="341" y="611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341" y="625"/>
                    </a:lnTo>
                    <a:lnTo>
                      <a:pt x="348" y="625"/>
                    </a:lnTo>
                    <a:lnTo>
                      <a:pt x="348" y="625"/>
                    </a:lnTo>
                    <a:lnTo>
                      <a:pt x="355" y="632"/>
                    </a:lnTo>
                    <a:lnTo>
                      <a:pt x="355" y="632"/>
                    </a:lnTo>
                    <a:lnTo>
                      <a:pt x="355" y="632"/>
                    </a:lnTo>
                    <a:lnTo>
                      <a:pt x="355" y="639"/>
                    </a:lnTo>
                    <a:lnTo>
                      <a:pt x="355" y="639"/>
                    </a:lnTo>
                    <a:lnTo>
                      <a:pt x="355" y="639"/>
                    </a:lnTo>
                    <a:lnTo>
                      <a:pt x="355" y="639"/>
                    </a:lnTo>
                    <a:lnTo>
                      <a:pt x="355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46"/>
                    </a:lnTo>
                    <a:lnTo>
                      <a:pt x="348" y="653"/>
                    </a:lnTo>
                    <a:lnTo>
                      <a:pt x="348" y="653"/>
                    </a:lnTo>
                    <a:lnTo>
                      <a:pt x="348" y="653"/>
                    </a:lnTo>
                    <a:lnTo>
                      <a:pt x="348" y="660"/>
                    </a:lnTo>
                    <a:lnTo>
                      <a:pt x="341" y="660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67"/>
                    </a:lnTo>
                    <a:lnTo>
                      <a:pt x="341" y="674"/>
                    </a:lnTo>
                    <a:lnTo>
                      <a:pt x="341" y="674"/>
                    </a:lnTo>
                    <a:lnTo>
                      <a:pt x="334" y="674"/>
                    </a:lnTo>
                    <a:lnTo>
                      <a:pt x="334" y="67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1" name="Freeform 29"/>
              <p:cNvSpPr>
                <a:spLocks/>
              </p:cNvSpPr>
              <p:nvPr/>
            </p:nvSpPr>
            <p:spPr bwMode="auto">
              <a:xfrm>
                <a:off x="3776" y="1975"/>
                <a:ext cx="824" cy="725"/>
              </a:xfrm>
              <a:custGeom>
                <a:avLst/>
                <a:gdLst>
                  <a:gd name="T0" fmla="*/ 753 w 824"/>
                  <a:gd name="T1" fmla="*/ 256 h 725"/>
                  <a:gd name="T2" fmla="*/ 767 w 824"/>
                  <a:gd name="T3" fmla="*/ 270 h 725"/>
                  <a:gd name="T4" fmla="*/ 738 w 824"/>
                  <a:gd name="T5" fmla="*/ 320 h 725"/>
                  <a:gd name="T6" fmla="*/ 689 w 824"/>
                  <a:gd name="T7" fmla="*/ 377 h 725"/>
                  <a:gd name="T8" fmla="*/ 674 w 824"/>
                  <a:gd name="T9" fmla="*/ 370 h 725"/>
                  <a:gd name="T10" fmla="*/ 618 w 824"/>
                  <a:gd name="T11" fmla="*/ 405 h 725"/>
                  <a:gd name="T12" fmla="*/ 561 w 824"/>
                  <a:gd name="T13" fmla="*/ 426 h 725"/>
                  <a:gd name="T14" fmla="*/ 561 w 824"/>
                  <a:gd name="T15" fmla="*/ 391 h 725"/>
                  <a:gd name="T16" fmla="*/ 511 w 824"/>
                  <a:gd name="T17" fmla="*/ 448 h 725"/>
                  <a:gd name="T18" fmla="*/ 533 w 824"/>
                  <a:gd name="T19" fmla="*/ 448 h 725"/>
                  <a:gd name="T20" fmla="*/ 554 w 824"/>
                  <a:gd name="T21" fmla="*/ 426 h 725"/>
                  <a:gd name="T22" fmla="*/ 540 w 824"/>
                  <a:gd name="T23" fmla="*/ 441 h 725"/>
                  <a:gd name="T24" fmla="*/ 462 w 824"/>
                  <a:gd name="T25" fmla="*/ 504 h 725"/>
                  <a:gd name="T26" fmla="*/ 426 w 824"/>
                  <a:gd name="T27" fmla="*/ 533 h 725"/>
                  <a:gd name="T28" fmla="*/ 398 w 824"/>
                  <a:gd name="T29" fmla="*/ 561 h 725"/>
                  <a:gd name="T30" fmla="*/ 341 w 824"/>
                  <a:gd name="T31" fmla="*/ 554 h 725"/>
                  <a:gd name="T32" fmla="*/ 327 w 824"/>
                  <a:gd name="T33" fmla="*/ 547 h 725"/>
                  <a:gd name="T34" fmla="*/ 291 w 824"/>
                  <a:gd name="T35" fmla="*/ 533 h 725"/>
                  <a:gd name="T36" fmla="*/ 277 w 824"/>
                  <a:gd name="T37" fmla="*/ 540 h 725"/>
                  <a:gd name="T38" fmla="*/ 277 w 824"/>
                  <a:gd name="T39" fmla="*/ 554 h 725"/>
                  <a:gd name="T40" fmla="*/ 241 w 824"/>
                  <a:gd name="T41" fmla="*/ 575 h 725"/>
                  <a:gd name="T42" fmla="*/ 234 w 824"/>
                  <a:gd name="T43" fmla="*/ 618 h 725"/>
                  <a:gd name="T44" fmla="*/ 206 w 824"/>
                  <a:gd name="T45" fmla="*/ 625 h 725"/>
                  <a:gd name="T46" fmla="*/ 178 w 824"/>
                  <a:gd name="T47" fmla="*/ 654 h 725"/>
                  <a:gd name="T48" fmla="*/ 156 w 824"/>
                  <a:gd name="T49" fmla="*/ 618 h 725"/>
                  <a:gd name="T50" fmla="*/ 135 w 824"/>
                  <a:gd name="T51" fmla="*/ 639 h 725"/>
                  <a:gd name="T52" fmla="*/ 128 w 824"/>
                  <a:gd name="T53" fmla="*/ 682 h 725"/>
                  <a:gd name="T54" fmla="*/ 57 w 824"/>
                  <a:gd name="T55" fmla="*/ 703 h 725"/>
                  <a:gd name="T56" fmla="*/ 0 w 824"/>
                  <a:gd name="T57" fmla="*/ 717 h 725"/>
                  <a:gd name="T58" fmla="*/ 14 w 824"/>
                  <a:gd name="T59" fmla="*/ 696 h 725"/>
                  <a:gd name="T60" fmla="*/ 21 w 824"/>
                  <a:gd name="T61" fmla="*/ 654 h 725"/>
                  <a:gd name="T62" fmla="*/ 64 w 824"/>
                  <a:gd name="T63" fmla="*/ 611 h 725"/>
                  <a:gd name="T64" fmla="*/ 78 w 824"/>
                  <a:gd name="T65" fmla="*/ 590 h 725"/>
                  <a:gd name="T66" fmla="*/ 107 w 824"/>
                  <a:gd name="T67" fmla="*/ 561 h 725"/>
                  <a:gd name="T68" fmla="*/ 107 w 824"/>
                  <a:gd name="T69" fmla="*/ 519 h 725"/>
                  <a:gd name="T70" fmla="*/ 99 w 824"/>
                  <a:gd name="T71" fmla="*/ 476 h 725"/>
                  <a:gd name="T72" fmla="*/ 78 w 824"/>
                  <a:gd name="T73" fmla="*/ 426 h 725"/>
                  <a:gd name="T74" fmla="*/ 71 w 824"/>
                  <a:gd name="T75" fmla="*/ 377 h 725"/>
                  <a:gd name="T76" fmla="*/ 99 w 824"/>
                  <a:gd name="T77" fmla="*/ 391 h 725"/>
                  <a:gd name="T78" fmla="*/ 128 w 824"/>
                  <a:gd name="T79" fmla="*/ 405 h 725"/>
                  <a:gd name="T80" fmla="*/ 170 w 824"/>
                  <a:gd name="T81" fmla="*/ 419 h 725"/>
                  <a:gd name="T82" fmla="*/ 163 w 824"/>
                  <a:gd name="T83" fmla="*/ 391 h 725"/>
                  <a:gd name="T84" fmla="*/ 135 w 824"/>
                  <a:gd name="T85" fmla="*/ 370 h 725"/>
                  <a:gd name="T86" fmla="*/ 128 w 824"/>
                  <a:gd name="T87" fmla="*/ 320 h 725"/>
                  <a:gd name="T88" fmla="*/ 121 w 824"/>
                  <a:gd name="T89" fmla="*/ 263 h 725"/>
                  <a:gd name="T90" fmla="*/ 142 w 824"/>
                  <a:gd name="T91" fmla="*/ 256 h 725"/>
                  <a:gd name="T92" fmla="*/ 185 w 824"/>
                  <a:gd name="T93" fmla="*/ 221 h 725"/>
                  <a:gd name="T94" fmla="*/ 241 w 824"/>
                  <a:gd name="T95" fmla="*/ 199 h 725"/>
                  <a:gd name="T96" fmla="*/ 256 w 824"/>
                  <a:gd name="T97" fmla="*/ 178 h 725"/>
                  <a:gd name="T98" fmla="*/ 277 w 824"/>
                  <a:gd name="T99" fmla="*/ 121 h 725"/>
                  <a:gd name="T100" fmla="*/ 277 w 824"/>
                  <a:gd name="T101" fmla="*/ 86 h 725"/>
                  <a:gd name="T102" fmla="*/ 327 w 824"/>
                  <a:gd name="T103" fmla="*/ 36 h 725"/>
                  <a:gd name="T104" fmla="*/ 362 w 824"/>
                  <a:gd name="T105" fmla="*/ 36 h 725"/>
                  <a:gd name="T106" fmla="*/ 440 w 824"/>
                  <a:gd name="T107" fmla="*/ 22 h 725"/>
                  <a:gd name="T108" fmla="*/ 476 w 824"/>
                  <a:gd name="T109" fmla="*/ 64 h 725"/>
                  <a:gd name="T110" fmla="*/ 533 w 824"/>
                  <a:gd name="T111" fmla="*/ 64 h 725"/>
                  <a:gd name="T112" fmla="*/ 582 w 824"/>
                  <a:gd name="T113" fmla="*/ 71 h 725"/>
                  <a:gd name="T114" fmla="*/ 604 w 824"/>
                  <a:gd name="T115" fmla="*/ 43 h 725"/>
                  <a:gd name="T116" fmla="*/ 611 w 824"/>
                  <a:gd name="T117" fmla="*/ 0 h 725"/>
                  <a:gd name="T118" fmla="*/ 710 w 824"/>
                  <a:gd name="T119" fmla="*/ 50 h 725"/>
                  <a:gd name="T120" fmla="*/ 753 w 824"/>
                  <a:gd name="T121" fmla="*/ 86 h 725"/>
                  <a:gd name="T122" fmla="*/ 788 w 824"/>
                  <a:gd name="T123" fmla="*/ 100 h 7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24" h="725">
                    <a:moveTo>
                      <a:pt x="816" y="121"/>
                    </a:moveTo>
                    <a:lnTo>
                      <a:pt x="816" y="121"/>
                    </a:lnTo>
                    <a:lnTo>
                      <a:pt x="816" y="128"/>
                    </a:lnTo>
                    <a:lnTo>
                      <a:pt x="824" y="128"/>
                    </a:lnTo>
                    <a:lnTo>
                      <a:pt x="816" y="135"/>
                    </a:lnTo>
                    <a:lnTo>
                      <a:pt x="809" y="135"/>
                    </a:lnTo>
                    <a:lnTo>
                      <a:pt x="802" y="142"/>
                    </a:lnTo>
                    <a:lnTo>
                      <a:pt x="795" y="142"/>
                    </a:lnTo>
                    <a:lnTo>
                      <a:pt x="788" y="142"/>
                    </a:lnTo>
                    <a:lnTo>
                      <a:pt x="788" y="142"/>
                    </a:lnTo>
                    <a:lnTo>
                      <a:pt x="788" y="142"/>
                    </a:lnTo>
                    <a:lnTo>
                      <a:pt x="788" y="142"/>
                    </a:lnTo>
                    <a:lnTo>
                      <a:pt x="781" y="142"/>
                    </a:lnTo>
                    <a:lnTo>
                      <a:pt x="774" y="150"/>
                    </a:lnTo>
                    <a:lnTo>
                      <a:pt x="767" y="157"/>
                    </a:lnTo>
                    <a:lnTo>
                      <a:pt x="745" y="178"/>
                    </a:lnTo>
                    <a:lnTo>
                      <a:pt x="738" y="185"/>
                    </a:lnTo>
                    <a:lnTo>
                      <a:pt x="738" y="199"/>
                    </a:lnTo>
                    <a:lnTo>
                      <a:pt x="738" y="213"/>
                    </a:lnTo>
                    <a:lnTo>
                      <a:pt x="760" y="249"/>
                    </a:lnTo>
                    <a:lnTo>
                      <a:pt x="760" y="256"/>
                    </a:lnTo>
                    <a:lnTo>
                      <a:pt x="760" y="256"/>
                    </a:lnTo>
                    <a:lnTo>
                      <a:pt x="753" y="256"/>
                    </a:lnTo>
                    <a:lnTo>
                      <a:pt x="753" y="256"/>
                    </a:lnTo>
                    <a:lnTo>
                      <a:pt x="745" y="256"/>
                    </a:lnTo>
                    <a:lnTo>
                      <a:pt x="753" y="263"/>
                    </a:lnTo>
                    <a:lnTo>
                      <a:pt x="753" y="263"/>
                    </a:lnTo>
                    <a:lnTo>
                      <a:pt x="760" y="263"/>
                    </a:lnTo>
                    <a:lnTo>
                      <a:pt x="760" y="263"/>
                    </a:lnTo>
                    <a:lnTo>
                      <a:pt x="760" y="263"/>
                    </a:lnTo>
                    <a:lnTo>
                      <a:pt x="767" y="263"/>
                    </a:lnTo>
                    <a:lnTo>
                      <a:pt x="767" y="263"/>
                    </a:lnTo>
                    <a:lnTo>
                      <a:pt x="767" y="263"/>
                    </a:lnTo>
                    <a:lnTo>
                      <a:pt x="767" y="270"/>
                    </a:lnTo>
                    <a:lnTo>
                      <a:pt x="767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0" y="270"/>
                    </a:lnTo>
                    <a:lnTo>
                      <a:pt x="767" y="270"/>
                    </a:lnTo>
                    <a:lnTo>
                      <a:pt x="767" y="270"/>
                    </a:lnTo>
                    <a:lnTo>
                      <a:pt x="767" y="270"/>
                    </a:lnTo>
                    <a:lnTo>
                      <a:pt x="767" y="270"/>
                    </a:lnTo>
                    <a:lnTo>
                      <a:pt x="767" y="270"/>
                    </a:lnTo>
                    <a:lnTo>
                      <a:pt x="774" y="270"/>
                    </a:lnTo>
                    <a:lnTo>
                      <a:pt x="767" y="270"/>
                    </a:lnTo>
                    <a:lnTo>
                      <a:pt x="767" y="277"/>
                    </a:lnTo>
                    <a:lnTo>
                      <a:pt x="760" y="277"/>
                    </a:lnTo>
                    <a:lnTo>
                      <a:pt x="753" y="277"/>
                    </a:lnTo>
                    <a:lnTo>
                      <a:pt x="738" y="299"/>
                    </a:lnTo>
                    <a:lnTo>
                      <a:pt x="731" y="299"/>
                    </a:lnTo>
                    <a:lnTo>
                      <a:pt x="731" y="306"/>
                    </a:lnTo>
                    <a:lnTo>
                      <a:pt x="731" y="313"/>
                    </a:lnTo>
                    <a:lnTo>
                      <a:pt x="731" y="320"/>
                    </a:lnTo>
                    <a:lnTo>
                      <a:pt x="731" y="320"/>
                    </a:lnTo>
                    <a:lnTo>
                      <a:pt x="738" y="313"/>
                    </a:lnTo>
                    <a:lnTo>
                      <a:pt x="738" y="313"/>
                    </a:lnTo>
                    <a:lnTo>
                      <a:pt x="738" y="313"/>
                    </a:lnTo>
                    <a:lnTo>
                      <a:pt x="738" y="313"/>
                    </a:lnTo>
                    <a:lnTo>
                      <a:pt x="738" y="313"/>
                    </a:lnTo>
                    <a:lnTo>
                      <a:pt x="738" y="306"/>
                    </a:lnTo>
                    <a:lnTo>
                      <a:pt x="745" y="313"/>
                    </a:lnTo>
                    <a:lnTo>
                      <a:pt x="738" y="320"/>
                    </a:lnTo>
                    <a:lnTo>
                      <a:pt x="738" y="320"/>
                    </a:lnTo>
                    <a:lnTo>
                      <a:pt x="738" y="327"/>
                    </a:lnTo>
                    <a:lnTo>
                      <a:pt x="731" y="327"/>
                    </a:lnTo>
                    <a:lnTo>
                      <a:pt x="731" y="327"/>
                    </a:lnTo>
                    <a:lnTo>
                      <a:pt x="731" y="327"/>
                    </a:lnTo>
                    <a:lnTo>
                      <a:pt x="724" y="327"/>
                    </a:lnTo>
                    <a:lnTo>
                      <a:pt x="731" y="334"/>
                    </a:lnTo>
                    <a:lnTo>
                      <a:pt x="731" y="327"/>
                    </a:lnTo>
                    <a:lnTo>
                      <a:pt x="738" y="327"/>
                    </a:lnTo>
                    <a:lnTo>
                      <a:pt x="731" y="334"/>
                    </a:lnTo>
                    <a:lnTo>
                      <a:pt x="717" y="341"/>
                    </a:lnTo>
                    <a:lnTo>
                      <a:pt x="710" y="341"/>
                    </a:lnTo>
                    <a:lnTo>
                      <a:pt x="703" y="341"/>
                    </a:lnTo>
                    <a:lnTo>
                      <a:pt x="703" y="348"/>
                    </a:lnTo>
                    <a:lnTo>
                      <a:pt x="703" y="348"/>
                    </a:lnTo>
                    <a:lnTo>
                      <a:pt x="703" y="348"/>
                    </a:lnTo>
                    <a:lnTo>
                      <a:pt x="703" y="355"/>
                    </a:lnTo>
                    <a:lnTo>
                      <a:pt x="696" y="355"/>
                    </a:lnTo>
                    <a:lnTo>
                      <a:pt x="696" y="363"/>
                    </a:lnTo>
                    <a:lnTo>
                      <a:pt x="689" y="370"/>
                    </a:lnTo>
                    <a:lnTo>
                      <a:pt x="689" y="370"/>
                    </a:lnTo>
                    <a:lnTo>
                      <a:pt x="689" y="377"/>
                    </a:lnTo>
                    <a:lnTo>
                      <a:pt x="689" y="377"/>
                    </a:lnTo>
                    <a:lnTo>
                      <a:pt x="689" y="377"/>
                    </a:lnTo>
                    <a:lnTo>
                      <a:pt x="696" y="377"/>
                    </a:lnTo>
                    <a:lnTo>
                      <a:pt x="689" y="377"/>
                    </a:lnTo>
                    <a:lnTo>
                      <a:pt x="682" y="377"/>
                    </a:lnTo>
                    <a:lnTo>
                      <a:pt x="674" y="363"/>
                    </a:lnTo>
                    <a:lnTo>
                      <a:pt x="667" y="370"/>
                    </a:lnTo>
                    <a:lnTo>
                      <a:pt x="660" y="370"/>
                    </a:lnTo>
                    <a:lnTo>
                      <a:pt x="660" y="363"/>
                    </a:lnTo>
                    <a:lnTo>
                      <a:pt x="660" y="363"/>
                    </a:lnTo>
                    <a:lnTo>
                      <a:pt x="660" y="363"/>
                    </a:lnTo>
                    <a:lnTo>
                      <a:pt x="653" y="363"/>
                    </a:lnTo>
                    <a:lnTo>
                      <a:pt x="653" y="355"/>
                    </a:lnTo>
                    <a:lnTo>
                      <a:pt x="653" y="355"/>
                    </a:lnTo>
                    <a:lnTo>
                      <a:pt x="653" y="355"/>
                    </a:lnTo>
                    <a:lnTo>
                      <a:pt x="653" y="355"/>
                    </a:lnTo>
                    <a:lnTo>
                      <a:pt x="653" y="363"/>
                    </a:lnTo>
                    <a:lnTo>
                      <a:pt x="653" y="363"/>
                    </a:lnTo>
                    <a:lnTo>
                      <a:pt x="660" y="363"/>
                    </a:lnTo>
                    <a:lnTo>
                      <a:pt x="660" y="370"/>
                    </a:lnTo>
                    <a:lnTo>
                      <a:pt x="660" y="370"/>
                    </a:lnTo>
                    <a:lnTo>
                      <a:pt x="667" y="370"/>
                    </a:lnTo>
                    <a:lnTo>
                      <a:pt x="674" y="370"/>
                    </a:lnTo>
                    <a:lnTo>
                      <a:pt x="674" y="370"/>
                    </a:lnTo>
                    <a:lnTo>
                      <a:pt x="674" y="370"/>
                    </a:lnTo>
                    <a:lnTo>
                      <a:pt x="674" y="370"/>
                    </a:lnTo>
                    <a:lnTo>
                      <a:pt x="674" y="370"/>
                    </a:lnTo>
                    <a:lnTo>
                      <a:pt x="674" y="377"/>
                    </a:lnTo>
                    <a:lnTo>
                      <a:pt x="674" y="377"/>
                    </a:lnTo>
                    <a:lnTo>
                      <a:pt x="674" y="377"/>
                    </a:lnTo>
                    <a:lnTo>
                      <a:pt x="674" y="377"/>
                    </a:lnTo>
                    <a:lnTo>
                      <a:pt x="674" y="377"/>
                    </a:lnTo>
                    <a:lnTo>
                      <a:pt x="682" y="377"/>
                    </a:lnTo>
                    <a:lnTo>
                      <a:pt x="682" y="377"/>
                    </a:lnTo>
                    <a:lnTo>
                      <a:pt x="682" y="377"/>
                    </a:lnTo>
                    <a:lnTo>
                      <a:pt x="682" y="377"/>
                    </a:lnTo>
                    <a:lnTo>
                      <a:pt x="689" y="384"/>
                    </a:lnTo>
                    <a:lnTo>
                      <a:pt x="674" y="391"/>
                    </a:lnTo>
                    <a:lnTo>
                      <a:pt x="653" y="398"/>
                    </a:lnTo>
                    <a:lnTo>
                      <a:pt x="646" y="398"/>
                    </a:lnTo>
                    <a:lnTo>
                      <a:pt x="646" y="398"/>
                    </a:lnTo>
                    <a:lnTo>
                      <a:pt x="646" y="398"/>
                    </a:lnTo>
                    <a:lnTo>
                      <a:pt x="646" y="398"/>
                    </a:lnTo>
                    <a:lnTo>
                      <a:pt x="639" y="398"/>
                    </a:lnTo>
                    <a:lnTo>
                      <a:pt x="639" y="398"/>
                    </a:lnTo>
                    <a:lnTo>
                      <a:pt x="639" y="398"/>
                    </a:lnTo>
                    <a:lnTo>
                      <a:pt x="639" y="398"/>
                    </a:lnTo>
                    <a:lnTo>
                      <a:pt x="618" y="405"/>
                    </a:lnTo>
                    <a:lnTo>
                      <a:pt x="618" y="405"/>
                    </a:lnTo>
                    <a:lnTo>
                      <a:pt x="611" y="412"/>
                    </a:lnTo>
                    <a:lnTo>
                      <a:pt x="611" y="412"/>
                    </a:lnTo>
                    <a:lnTo>
                      <a:pt x="604" y="412"/>
                    </a:lnTo>
                    <a:lnTo>
                      <a:pt x="604" y="412"/>
                    </a:lnTo>
                    <a:lnTo>
                      <a:pt x="596" y="412"/>
                    </a:lnTo>
                    <a:lnTo>
                      <a:pt x="596" y="412"/>
                    </a:lnTo>
                    <a:lnTo>
                      <a:pt x="596" y="419"/>
                    </a:lnTo>
                    <a:lnTo>
                      <a:pt x="582" y="419"/>
                    </a:lnTo>
                    <a:lnTo>
                      <a:pt x="582" y="419"/>
                    </a:lnTo>
                    <a:lnTo>
                      <a:pt x="589" y="419"/>
                    </a:lnTo>
                    <a:lnTo>
                      <a:pt x="589" y="419"/>
                    </a:lnTo>
                    <a:lnTo>
                      <a:pt x="582" y="419"/>
                    </a:lnTo>
                    <a:lnTo>
                      <a:pt x="575" y="426"/>
                    </a:lnTo>
                    <a:lnTo>
                      <a:pt x="568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26"/>
                    </a:lnTo>
                    <a:lnTo>
                      <a:pt x="561" y="419"/>
                    </a:lnTo>
                    <a:lnTo>
                      <a:pt x="561" y="419"/>
                    </a:lnTo>
                    <a:lnTo>
                      <a:pt x="568" y="419"/>
                    </a:lnTo>
                    <a:lnTo>
                      <a:pt x="568" y="419"/>
                    </a:lnTo>
                    <a:lnTo>
                      <a:pt x="568" y="419"/>
                    </a:lnTo>
                    <a:lnTo>
                      <a:pt x="568" y="419"/>
                    </a:lnTo>
                    <a:lnTo>
                      <a:pt x="568" y="419"/>
                    </a:lnTo>
                    <a:lnTo>
                      <a:pt x="575" y="419"/>
                    </a:lnTo>
                    <a:lnTo>
                      <a:pt x="575" y="419"/>
                    </a:lnTo>
                    <a:lnTo>
                      <a:pt x="575" y="419"/>
                    </a:lnTo>
                    <a:lnTo>
                      <a:pt x="575" y="412"/>
                    </a:lnTo>
                    <a:lnTo>
                      <a:pt x="575" y="412"/>
                    </a:lnTo>
                    <a:lnTo>
                      <a:pt x="575" y="412"/>
                    </a:lnTo>
                    <a:lnTo>
                      <a:pt x="575" y="412"/>
                    </a:lnTo>
                    <a:lnTo>
                      <a:pt x="575" y="398"/>
                    </a:lnTo>
                    <a:lnTo>
                      <a:pt x="575" y="398"/>
                    </a:lnTo>
                    <a:lnTo>
                      <a:pt x="568" y="398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8"/>
                    </a:lnTo>
                    <a:lnTo>
                      <a:pt x="554" y="398"/>
                    </a:lnTo>
                    <a:lnTo>
                      <a:pt x="547" y="405"/>
                    </a:lnTo>
                    <a:lnTo>
                      <a:pt x="540" y="412"/>
                    </a:lnTo>
                    <a:lnTo>
                      <a:pt x="540" y="412"/>
                    </a:lnTo>
                    <a:lnTo>
                      <a:pt x="540" y="412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9"/>
                    </a:lnTo>
                    <a:lnTo>
                      <a:pt x="525" y="419"/>
                    </a:lnTo>
                    <a:lnTo>
                      <a:pt x="525" y="426"/>
                    </a:lnTo>
                    <a:lnTo>
                      <a:pt x="525" y="426"/>
                    </a:lnTo>
                    <a:lnTo>
                      <a:pt x="525" y="426"/>
                    </a:lnTo>
                    <a:lnTo>
                      <a:pt x="525" y="434"/>
                    </a:lnTo>
                    <a:lnTo>
                      <a:pt x="518" y="434"/>
                    </a:lnTo>
                    <a:lnTo>
                      <a:pt x="518" y="441"/>
                    </a:lnTo>
                    <a:lnTo>
                      <a:pt x="518" y="441"/>
                    </a:lnTo>
                    <a:lnTo>
                      <a:pt x="518" y="441"/>
                    </a:lnTo>
                    <a:lnTo>
                      <a:pt x="518" y="448"/>
                    </a:lnTo>
                    <a:lnTo>
                      <a:pt x="518" y="448"/>
                    </a:lnTo>
                    <a:lnTo>
                      <a:pt x="518" y="448"/>
                    </a:lnTo>
                    <a:lnTo>
                      <a:pt x="518" y="448"/>
                    </a:lnTo>
                    <a:lnTo>
                      <a:pt x="511" y="448"/>
                    </a:lnTo>
                    <a:lnTo>
                      <a:pt x="511" y="448"/>
                    </a:lnTo>
                    <a:lnTo>
                      <a:pt x="511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62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18" y="455"/>
                    </a:lnTo>
                    <a:lnTo>
                      <a:pt x="525" y="455"/>
                    </a:lnTo>
                    <a:lnTo>
                      <a:pt x="525" y="455"/>
                    </a:lnTo>
                    <a:lnTo>
                      <a:pt x="525" y="455"/>
                    </a:lnTo>
                    <a:lnTo>
                      <a:pt x="525" y="455"/>
                    </a:lnTo>
                    <a:lnTo>
                      <a:pt x="525" y="455"/>
                    </a:lnTo>
                    <a:lnTo>
                      <a:pt x="525" y="448"/>
                    </a:lnTo>
                    <a:lnTo>
                      <a:pt x="525" y="448"/>
                    </a:lnTo>
                    <a:lnTo>
                      <a:pt x="525" y="448"/>
                    </a:lnTo>
                    <a:lnTo>
                      <a:pt x="525" y="448"/>
                    </a:lnTo>
                    <a:lnTo>
                      <a:pt x="533" y="448"/>
                    </a:lnTo>
                    <a:lnTo>
                      <a:pt x="533" y="448"/>
                    </a:lnTo>
                    <a:lnTo>
                      <a:pt x="533" y="448"/>
                    </a:lnTo>
                    <a:lnTo>
                      <a:pt x="525" y="448"/>
                    </a:lnTo>
                    <a:lnTo>
                      <a:pt x="525" y="441"/>
                    </a:lnTo>
                    <a:lnTo>
                      <a:pt x="525" y="441"/>
                    </a:lnTo>
                    <a:lnTo>
                      <a:pt x="525" y="441"/>
                    </a:lnTo>
                    <a:lnTo>
                      <a:pt x="533" y="441"/>
                    </a:lnTo>
                    <a:lnTo>
                      <a:pt x="533" y="441"/>
                    </a:lnTo>
                    <a:lnTo>
                      <a:pt x="533" y="441"/>
                    </a:lnTo>
                    <a:lnTo>
                      <a:pt x="533" y="441"/>
                    </a:lnTo>
                    <a:lnTo>
                      <a:pt x="533" y="441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33" y="434"/>
                    </a:lnTo>
                    <a:lnTo>
                      <a:pt x="540" y="434"/>
                    </a:lnTo>
                    <a:lnTo>
                      <a:pt x="547" y="426"/>
                    </a:lnTo>
                    <a:lnTo>
                      <a:pt x="547" y="426"/>
                    </a:lnTo>
                    <a:lnTo>
                      <a:pt x="554" y="426"/>
                    </a:lnTo>
                    <a:lnTo>
                      <a:pt x="554" y="426"/>
                    </a:lnTo>
                    <a:lnTo>
                      <a:pt x="554" y="426"/>
                    </a:lnTo>
                    <a:lnTo>
                      <a:pt x="554" y="426"/>
                    </a:lnTo>
                    <a:lnTo>
                      <a:pt x="554" y="426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34"/>
                    </a:lnTo>
                    <a:lnTo>
                      <a:pt x="554" y="441"/>
                    </a:lnTo>
                    <a:lnTo>
                      <a:pt x="547" y="441"/>
                    </a:lnTo>
                    <a:lnTo>
                      <a:pt x="547" y="441"/>
                    </a:lnTo>
                    <a:lnTo>
                      <a:pt x="547" y="441"/>
                    </a:lnTo>
                    <a:lnTo>
                      <a:pt x="547" y="441"/>
                    </a:lnTo>
                    <a:lnTo>
                      <a:pt x="547" y="434"/>
                    </a:lnTo>
                    <a:lnTo>
                      <a:pt x="540" y="434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0" y="441"/>
                    </a:lnTo>
                    <a:lnTo>
                      <a:pt x="547" y="441"/>
                    </a:lnTo>
                    <a:lnTo>
                      <a:pt x="575" y="426"/>
                    </a:lnTo>
                    <a:lnTo>
                      <a:pt x="575" y="426"/>
                    </a:lnTo>
                    <a:lnTo>
                      <a:pt x="561" y="434"/>
                    </a:lnTo>
                    <a:lnTo>
                      <a:pt x="554" y="441"/>
                    </a:lnTo>
                    <a:lnTo>
                      <a:pt x="547" y="441"/>
                    </a:lnTo>
                    <a:lnTo>
                      <a:pt x="540" y="448"/>
                    </a:lnTo>
                    <a:lnTo>
                      <a:pt x="533" y="455"/>
                    </a:lnTo>
                    <a:lnTo>
                      <a:pt x="525" y="462"/>
                    </a:lnTo>
                    <a:lnTo>
                      <a:pt x="511" y="476"/>
                    </a:lnTo>
                    <a:lnTo>
                      <a:pt x="504" y="483"/>
                    </a:lnTo>
                    <a:lnTo>
                      <a:pt x="483" y="497"/>
                    </a:lnTo>
                    <a:lnTo>
                      <a:pt x="476" y="512"/>
                    </a:lnTo>
                    <a:lnTo>
                      <a:pt x="469" y="512"/>
                    </a:lnTo>
                    <a:lnTo>
                      <a:pt x="469" y="512"/>
                    </a:lnTo>
                    <a:lnTo>
                      <a:pt x="469" y="512"/>
                    </a:lnTo>
                    <a:lnTo>
                      <a:pt x="469" y="504"/>
                    </a:lnTo>
                    <a:lnTo>
                      <a:pt x="469" y="504"/>
                    </a:lnTo>
                    <a:lnTo>
                      <a:pt x="469" y="504"/>
                    </a:lnTo>
                    <a:lnTo>
                      <a:pt x="462" y="504"/>
                    </a:lnTo>
                    <a:lnTo>
                      <a:pt x="462" y="504"/>
                    </a:lnTo>
                    <a:lnTo>
                      <a:pt x="462" y="504"/>
                    </a:lnTo>
                    <a:lnTo>
                      <a:pt x="462" y="512"/>
                    </a:lnTo>
                    <a:lnTo>
                      <a:pt x="462" y="512"/>
                    </a:lnTo>
                    <a:lnTo>
                      <a:pt x="462" y="512"/>
                    </a:lnTo>
                    <a:lnTo>
                      <a:pt x="462" y="512"/>
                    </a:lnTo>
                    <a:lnTo>
                      <a:pt x="462" y="512"/>
                    </a:lnTo>
                    <a:lnTo>
                      <a:pt x="462" y="512"/>
                    </a:lnTo>
                    <a:lnTo>
                      <a:pt x="462" y="519"/>
                    </a:lnTo>
                    <a:lnTo>
                      <a:pt x="454" y="519"/>
                    </a:lnTo>
                    <a:lnTo>
                      <a:pt x="454" y="519"/>
                    </a:lnTo>
                    <a:lnTo>
                      <a:pt x="454" y="519"/>
                    </a:lnTo>
                    <a:lnTo>
                      <a:pt x="454" y="519"/>
                    </a:lnTo>
                    <a:lnTo>
                      <a:pt x="454" y="519"/>
                    </a:lnTo>
                    <a:lnTo>
                      <a:pt x="440" y="519"/>
                    </a:lnTo>
                    <a:lnTo>
                      <a:pt x="440" y="526"/>
                    </a:lnTo>
                    <a:lnTo>
                      <a:pt x="440" y="526"/>
                    </a:lnTo>
                    <a:lnTo>
                      <a:pt x="433" y="526"/>
                    </a:lnTo>
                    <a:lnTo>
                      <a:pt x="433" y="526"/>
                    </a:lnTo>
                    <a:lnTo>
                      <a:pt x="433" y="526"/>
                    </a:lnTo>
                    <a:lnTo>
                      <a:pt x="433" y="526"/>
                    </a:lnTo>
                    <a:lnTo>
                      <a:pt x="426" y="526"/>
                    </a:lnTo>
                    <a:lnTo>
                      <a:pt x="426" y="526"/>
                    </a:lnTo>
                    <a:lnTo>
                      <a:pt x="426" y="533"/>
                    </a:lnTo>
                    <a:lnTo>
                      <a:pt x="433" y="533"/>
                    </a:lnTo>
                    <a:lnTo>
                      <a:pt x="433" y="533"/>
                    </a:lnTo>
                    <a:lnTo>
                      <a:pt x="433" y="533"/>
                    </a:lnTo>
                    <a:lnTo>
                      <a:pt x="426" y="533"/>
                    </a:lnTo>
                    <a:lnTo>
                      <a:pt x="426" y="533"/>
                    </a:lnTo>
                    <a:lnTo>
                      <a:pt x="426" y="533"/>
                    </a:lnTo>
                    <a:lnTo>
                      <a:pt x="426" y="540"/>
                    </a:lnTo>
                    <a:lnTo>
                      <a:pt x="426" y="540"/>
                    </a:lnTo>
                    <a:lnTo>
                      <a:pt x="433" y="540"/>
                    </a:lnTo>
                    <a:lnTo>
                      <a:pt x="433" y="540"/>
                    </a:lnTo>
                    <a:lnTo>
                      <a:pt x="426" y="540"/>
                    </a:lnTo>
                    <a:lnTo>
                      <a:pt x="426" y="547"/>
                    </a:lnTo>
                    <a:lnTo>
                      <a:pt x="426" y="547"/>
                    </a:lnTo>
                    <a:lnTo>
                      <a:pt x="419" y="547"/>
                    </a:lnTo>
                    <a:lnTo>
                      <a:pt x="419" y="547"/>
                    </a:lnTo>
                    <a:lnTo>
                      <a:pt x="419" y="547"/>
                    </a:lnTo>
                    <a:lnTo>
                      <a:pt x="419" y="547"/>
                    </a:lnTo>
                    <a:lnTo>
                      <a:pt x="419" y="554"/>
                    </a:lnTo>
                    <a:lnTo>
                      <a:pt x="419" y="554"/>
                    </a:lnTo>
                    <a:lnTo>
                      <a:pt x="412" y="561"/>
                    </a:lnTo>
                    <a:lnTo>
                      <a:pt x="412" y="561"/>
                    </a:lnTo>
                    <a:lnTo>
                      <a:pt x="412" y="561"/>
                    </a:lnTo>
                    <a:lnTo>
                      <a:pt x="398" y="561"/>
                    </a:lnTo>
                    <a:lnTo>
                      <a:pt x="391" y="568"/>
                    </a:lnTo>
                    <a:lnTo>
                      <a:pt x="391" y="568"/>
                    </a:lnTo>
                    <a:lnTo>
                      <a:pt x="383" y="568"/>
                    </a:lnTo>
                    <a:lnTo>
                      <a:pt x="383" y="561"/>
                    </a:lnTo>
                    <a:lnTo>
                      <a:pt x="383" y="561"/>
                    </a:lnTo>
                    <a:lnTo>
                      <a:pt x="376" y="561"/>
                    </a:lnTo>
                    <a:lnTo>
                      <a:pt x="376" y="561"/>
                    </a:lnTo>
                    <a:lnTo>
                      <a:pt x="376" y="561"/>
                    </a:lnTo>
                    <a:lnTo>
                      <a:pt x="376" y="561"/>
                    </a:lnTo>
                    <a:lnTo>
                      <a:pt x="369" y="561"/>
                    </a:lnTo>
                    <a:lnTo>
                      <a:pt x="362" y="561"/>
                    </a:lnTo>
                    <a:lnTo>
                      <a:pt x="355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61"/>
                    </a:lnTo>
                    <a:lnTo>
                      <a:pt x="348" y="554"/>
                    </a:lnTo>
                    <a:lnTo>
                      <a:pt x="348" y="554"/>
                    </a:lnTo>
                    <a:lnTo>
                      <a:pt x="341" y="554"/>
                    </a:lnTo>
                    <a:lnTo>
                      <a:pt x="341" y="554"/>
                    </a:lnTo>
                    <a:lnTo>
                      <a:pt x="341" y="547"/>
                    </a:lnTo>
                    <a:lnTo>
                      <a:pt x="341" y="547"/>
                    </a:lnTo>
                    <a:lnTo>
                      <a:pt x="341" y="547"/>
                    </a:lnTo>
                    <a:lnTo>
                      <a:pt x="341" y="540"/>
                    </a:lnTo>
                    <a:lnTo>
                      <a:pt x="334" y="533"/>
                    </a:lnTo>
                    <a:lnTo>
                      <a:pt x="334" y="533"/>
                    </a:lnTo>
                    <a:lnTo>
                      <a:pt x="334" y="533"/>
                    </a:lnTo>
                    <a:lnTo>
                      <a:pt x="334" y="533"/>
                    </a:lnTo>
                    <a:lnTo>
                      <a:pt x="327" y="533"/>
                    </a:lnTo>
                    <a:lnTo>
                      <a:pt x="327" y="533"/>
                    </a:lnTo>
                    <a:lnTo>
                      <a:pt x="327" y="533"/>
                    </a:lnTo>
                    <a:lnTo>
                      <a:pt x="327" y="533"/>
                    </a:lnTo>
                    <a:lnTo>
                      <a:pt x="327" y="540"/>
                    </a:lnTo>
                    <a:lnTo>
                      <a:pt x="327" y="540"/>
                    </a:lnTo>
                    <a:lnTo>
                      <a:pt x="327" y="540"/>
                    </a:lnTo>
                    <a:lnTo>
                      <a:pt x="327" y="540"/>
                    </a:lnTo>
                    <a:lnTo>
                      <a:pt x="327" y="540"/>
                    </a:lnTo>
                    <a:lnTo>
                      <a:pt x="327" y="540"/>
                    </a:lnTo>
                    <a:lnTo>
                      <a:pt x="327" y="547"/>
                    </a:lnTo>
                    <a:lnTo>
                      <a:pt x="327" y="547"/>
                    </a:lnTo>
                    <a:lnTo>
                      <a:pt x="327" y="547"/>
                    </a:lnTo>
                    <a:lnTo>
                      <a:pt x="327" y="547"/>
                    </a:lnTo>
                    <a:lnTo>
                      <a:pt x="327" y="540"/>
                    </a:lnTo>
                    <a:lnTo>
                      <a:pt x="320" y="533"/>
                    </a:lnTo>
                    <a:lnTo>
                      <a:pt x="320" y="533"/>
                    </a:lnTo>
                    <a:lnTo>
                      <a:pt x="320" y="533"/>
                    </a:lnTo>
                    <a:lnTo>
                      <a:pt x="312" y="526"/>
                    </a:lnTo>
                    <a:lnTo>
                      <a:pt x="312" y="526"/>
                    </a:lnTo>
                    <a:lnTo>
                      <a:pt x="312" y="519"/>
                    </a:lnTo>
                    <a:lnTo>
                      <a:pt x="305" y="519"/>
                    </a:lnTo>
                    <a:lnTo>
                      <a:pt x="305" y="519"/>
                    </a:lnTo>
                    <a:lnTo>
                      <a:pt x="305" y="519"/>
                    </a:lnTo>
                    <a:lnTo>
                      <a:pt x="305" y="519"/>
                    </a:lnTo>
                    <a:lnTo>
                      <a:pt x="305" y="519"/>
                    </a:lnTo>
                    <a:lnTo>
                      <a:pt x="305" y="519"/>
                    </a:lnTo>
                    <a:lnTo>
                      <a:pt x="305" y="526"/>
                    </a:lnTo>
                    <a:lnTo>
                      <a:pt x="305" y="526"/>
                    </a:lnTo>
                    <a:lnTo>
                      <a:pt x="298" y="526"/>
                    </a:lnTo>
                    <a:lnTo>
                      <a:pt x="298" y="526"/>
                    </a:lnTo>
                    <a:lnTo>
                      <a:pt x="298" y="526"/>
                    </a:lnTo>
                    <a:lnTo>
                      <a:pt x="298" y="533"/>
                    </a:lnTo>
                    <a:lnTo>
                      <a:pt x="298" y="533"/>
                    </a:lnTo>
                    <a:lnTo>
                      <a:pt x="298" y="533"/>
                    </a:lnTo>
                    <a:lnTo>
                      <a:pt x="291" y="533"/>
                    </a:lnTo>
                    <a:lnTo>
                      <a:pt x="291" y="533"/>
                    </a:lnTo>
                    <a:lnTo>
                      <a:pt x="291" y="533"/>
                    </a:lnTo>
                    <a:lnTo>
                      <a:pt x="291" y="533"/>
                    </a:lnTo>
                    <a:lnTo>
                      <a:pt x="291" y="526"/>
                    </a:lnTo>
                    <a:lnTo>
                      <a:pt x="291" y="526"/>
                    </a:lnTo>
                    <a:lnTo>
                      <a:pt x="291" y="526"/>
                    </a:lnTo>
                    <a:lnTo>
                      <a:pt x="291" y="526"/>
                    </a:lnTo>
                    <a:lnTo>
                      <a:pt x="284" y="526"/>
                    </a:lnTo>
                    <a:lnTo>
                      <a:pt x="284" y="526"/>
                    </a:lnTo>
                    <a:lnTo>
                      <a:pt x="291" y="533"/>
                    </a:lnTo>
                    <a:lnTo>
                      <a:pt x="291" y="533"/>
                    </a:lnTo>
                    <a:lnTo>
                      <a:pt x="291" y="533"/>
                    </a:lnTo>
                    <a:lnTo>
                      <a:pt x="284" y="533"/>
                    </a:lnTo>
                    <a:lnTo>
                      <a:pt x="284" y="533"/>
                    </a:lnTo>
                    <a:lnTo>
                      <a:pt x="284" y="533"/>
                    </a:lnTo>
                    <a:lnTo>
                      <a:pt x="284" y="533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77" y="540"/>
                    </a:lnTo>
                    <a:lnTo>
                      <a:pt x="277" y="540"/>
                    </a:lnTo>
                    <a:lnTo>
                      <a:pt x="277" y="540"/>
                    </a:lnTo>
                    <a:lnTo>
                      <a:pt x="270" y="540"/>
                    </a:lnTo>
                    <a:lnTo>
                      <a:pt x="270" y="533"/>
                    </a:lnTo>
                    <a:lnTo>
                      <a:pt x="270" y="533"/>
                    </a:lnTo>
                    <a:lnTo>
                      <a:pt x="270" y="533"/>
                    </a:lnTo>
                    <a:lnTo>
                      <a:pt x="270" y="533"/>
                    </a:lnTo>
                    <a:lnTo>
                      <a:pt x="270" y="540"/>
                    </a:lnTo>
                    <a:lnTo>
                      <a:pt x="263" y="540"/>
                    </a:lnTo>
                    <a:lnTo>
                      <a:pt x="263" y="540"/>
                    </a:lnTo>
                    <a:lnTo>
                      <a:pt x="263" y="540"/>
                    </a:lnTo>
                    <a:lnTo>
                      <a:pt x="263" y="540"/>
                    </a:lnTo>
                    <a:lnTo>
                      <a:pt x="270" y="540"/>
                    </a:lnTo>
                    <a:lnTo>
                      <a:pt x="270" y="540"/>
                    </a:lnTo>
                    <a:lnTo>
                      <a:pt x="270" y="547"/>
                    </a:lnTo>
                    <a:lnTo>
                      <a:pt x="270" y="547"/>
                    </a:lnTo>
                    <a:lnTo>
                      <a:pt x="270" y="547"/>
                    </a:lnTo>
                    <a:lnTo>
                      <a:pt x="270" y="554"/>
                    </a:lnTo>
                    <a:lnTo>
                      <a:pt x="270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54"/>
                    </a:lnTo>
                    <a:lnTo>
                      <a:pt x="277" y="561"/>
                    </a:lnTo>
                    <a:lnTo>
                      <a:pt x="277" y="561"/>
                    </a:lnTo>
                    <a:lnTo>
                      <a:pt x="277" y="561"/>
                    </a:lnTo>
                    <a:lnTo>
                      <a:pt x="270" y="561"/>
                    </a:lnTo>
                    <a:lnTo>
                      <a:pt x="270" y="561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63" y="568"/>
                    </a:lnTo>
                    <a:lnTo>
                      <a:pt x="256" y="575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75"/>
                    </a:lnTo>
                    <a:lnTo>
                      <a:pt x="249" y="568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41" y="575"/>
                    </a:lnTo>
                    <a:lnTo>
                      <a:pt x="234" y="583"/>
                    </a:lnTo>
                    <a:lnTo>
                      <a:pt x="234" y="583"/>
                    </a:lnTo>
                    <a:lnTo>
                      <a:pt x="234" y="590"/>
                    </a:lnTo>
                    <a:lnTo>
                      <a:pt x="227" y="590"/>
                    </a:lnTo>
                    <a:lnTo>
                      <a:pt x="227" y="590"/>
                    </a:lnTo>
                    <a:lnTo>
                      <a:pt x="227" y="590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34" y="604"/>
                    </a:lnTo>
                    <a:lnTo>
                      <a:pt x="241" y="611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4" y="618"/>
                    </a:lnTo>
                    <a:lnTo>
                      <a:pt x="234" y="625"/>
                    </a:lnTo>
                    <a:lnTo>
                      <a:pt x="234" y="625"/>
                    </a:lnTo>
                    <a:lnTo>
                      <a:pt x="234" y="625"/>
                    </a:lnTo>
                    <a:lnTo>
                      <a:pt x="234" y="632"/>
                    </a:lnTo>
                    <a:lnTo>
                      <a:pt x="227" y="632"/>
                    </a:lnTo>
                    <a:lnTo>
                      <a:pt x="227" y="632"/>
                    </a:lnTo>
                    <a:lnTo>
                      <a:pt x="227" y="632"/>
                    </a:lnTo>
                    <a:lnTo>
                      <a:pt x="227" y="632"/>
                    </a:lnTo>
                    <a:lnTo>
                      <a:pt x="220" y="632"/>
                    </a:lnTo>
                    <a:lnTo>
                      <a:pt x="220" y="632"/>
                    </a:lnTo>
                    <a:lnTo>
                      <a:pt x="213" y="632"/>
                    </a:lnTo>
                    <a:lnTo>
                      <a:pt x="213" y="632"/>
                    </a:lnTo>
                    <a:lnTo>
                      <a:pt x="213" y="632"/>
                    </a:lnTo>
                    <a:lnTo>
                      <a:pt x="213" y="632"/>
                    </a:lnTo>
                    <a:lnTo>
                      <a:pt x="213" y="632"/>
                    </a:lnTo>
                    <a:lnTo>
                      <a:pt x="213" y="625"/>
                    </a:lnTo>
                    <a:lnTo>
                      <a:pt x="213" y="625"/>
                    </a:lnTo>
                    <a:lnTo>
                      <a:pt x="213" y="625"/>
                    </a:lnTo>
                    <a:lnTo>
                      <a:pt x="206" y="625"/>
                    </a:lnTo>
                    <a:lnTo>
                      <a:pt x="206" y="625"/>
                    </a:lnTo>
                    <a:lnTo>
                      <a:pt x="206" y="625"/>
                    </a:lnTo>
                    <a:lnTo>
                      <a:pt x="206" y="625"/>
                    </a:lnTo>
                    <a:lnTo>
                      <a:pt x="199" y="625"/>
                    </a:lnTo>
                    <a:lnTo>
                      <a:pt x="199" y="625"/>
                    </a:lnTo>
                    <a:lnTo>
                      <a:pt x="199" y="625"/>
                    </a:lnTo>
                    <a:lnTo>
                      <a:pt x="199" y="625"/>
                    </a:lnTo>
                    <a:lnTo>
                      <a:pt x="199" y="625"/>
                    </a:lnTo>
                    <a:lnTo>
                      <a:pt x="199" y="632"/>
                    </a:lnTo>
                    <a:lnTo>
                      <a:pt x="199" y="632"/>
                    </a:lnTo>
                    <a:lnTo>
                      <a:pt x="199" y="632"/>
                    </a:lnTo>
                    <a:lnTo>
                      <a:pt x="192" y="639"/>
                    </a:lnTo>
                    <a:lnTo>
                      <a:pt x="192" y="639"/>
                    </a:lnTo>
                    <a:lnTo>
                      <a:pt x="192" y="639"/>
                    </a:lnTo>
                    <a:lnTo>
                      <a:pt x="185" y="639"/>
                    </a:lnTo>
                    <a:lnTo>
                      <a:pt x="185" y="646"/>
                    </a:lnTo>
                    <a:lnTo>
                      <a:pt x="178" y="646"/>
                    </a:lnTo>
                    <a:lnTo>
                      <a:pt x="178" y="646"/>
                    </a:lnTo>
                    <a:lnTo>
                      <a:pt x="178" y="646"/>
                    </a:lnTo>
                    <a:lnTo>
                      <a:pt x="178" y="654"/>
                    </a:lnTo>
                    <a:lnTo>
                      <a:pt x="178" y="654"/>
                    </a:lnTo>
                    <a:lnTo>
                      <a:pt x="178" y="654"/>
                    </a:lnTo>
                    <a:lnTo>
                      <a:pt x="178" y="654"/>
                    </a:lnTo>
                    <a:lnTo>
                      <a:pt x="178" y="654"/>
                    </a:lnTo>
                    <a:lnTo>
                      <a:pt x="170" y="654"/>
                    </a:lnTo>
                    <a:lnTo>
                      <a:pt x="170" y="654"/>
                    </a:lnTo>
                    <a:lnTo>
                      <a:pt x="170" y="654"/>
                    </a:lnTo>
                    <a:lnTo>
                      <a:pt x="170" y="654"/>
                    </a:lnTo>
                    <a:lnTo>
                      <a:pt x="170" y="654"/>
                    </a:lnTo>
                    <a:lnTo>
                      <a:pt x="170" y="646"/>
                    </a:lnTo>
                    <a:lnTo>
                      <a:pt x="170" y="646"/>
                    </a:lnTo>
                    <a:lnTo>
                      <a:pt x="170" y="646"/>
                    </a:lnTo>
                    <a:lnTo>
                      <a:pt x="170" y="639"/>
                    </a:lnTo>
                    <a:lnTo>
                      <a:pt x="170" y="639"/>
                    </a:lnTo>
                    <a:lnTo>
                      <a:pt x="170" y="639"/>
                    </a:lnTo>
                    <a:lnTo>
                      <a:pt x="170" y="639"/>
                    </a:lnTo>
                    <a:lnTo>
                      <a:pt x="170" y="639"/>
                    </a:lnTo>
                    <a:lnTo>
                      <a:pt x="170" y="639"/>
                    </a:lnTo>
                    <a:lnTo>
                      <a:pt x="170" y="632"/>
                    </a:lnTo>
                    <a:lnTo>
                      <a:pt x="163" y="632"/>
                    </a:lnTo>
                    <a:lnTo>
                      <a:pt x="156" y="625"/>
                    </a:lnTo>
                    <a:lnTo>
                      <a:pt x="156" y="625"/>
                    </a:lnTo>
                    <a:lnTo>
                      <a:pt x="156" y="625"/>
                    </a:lnTo>
                    <a:lnTo>
                      <a:pt x="156" y="618"/>
                    </a:lnTo>
                    <a:lnTo>
                      <a:pt x="156" y="618"/>
                    </a:lnTo>
                    <a:lnTo>
                      <a:pt x="156" y="618"/>
                    </a:lnTo>
                    <a:lnTo>
                      <a:pt x="156" y="618"/>
                    </a:lnTo>
                    <a:lnTo>
                      <a:pt x="156" y="618"/>
                    </a:lnTo>
                    <a:lnTo>
                      <a:pt x="156" y="618"/>
                    </a:lnTo>
                    <a:lnTo>
                      <a:pt x="156" y="611"/>
                    </a:lnTo>
                    <a:lnTo>
                      <a:pt x="156" y="611"/>
                    </a:lnTo>
                    <a:lnTo>
                      <a:pt x="156" y="611"/>
                    </a:lnTo>
                    <a:lnTo>
                      <a:pt x="156" y="611"/>
                    </a:lnTo>
                    <a:lnTo>
                      <a:pt x="156" y="611"/>
                    </a:lnTo>
                    <a:lnTo>
                      <a:pt x="149" y="611"/>
                    </a:lnTo>
                    <a:lnTo>
                      <a:pt x="149" y="611"/>
                    </a:lnTo>
                    <a:lnTo>
                      <a:pt x="149" y="611"/>
                    </a:lnTo>
                    <a:lnTo>
                      <a:pt x="149" y="611"/>
                    </a:lnTo>
                    <a:lnTo>
                      <a:pt x="142" y="611"/>
                    </a:lnTo>
                    <a:lnTo>
                      <a:pt x="142" y="618"/>
                    </a:lnTo>
                    <a:lnTo>
                      <a:pt x="142" y="618"/>
                    </a:lnTo>
                    <a:lnTo>
                      <a:pt x="135" y="625"/>
                    </a:lnTo>
                    <a:lnTo>
                      <a:pt x="135" y="625"/>
                    </a:lnTo>
                    <a:lnTo>
                      <a:pt x="135" y="625"/>
                    </a:lnTo>
                    <a:lnTo>
                      <a:pt x="135" y="632"/>
                    </a:lnTo>
                    <a:lnTo>
                      <a:pt x="135" y="632"/>
                    </a:lnTo>
                    <a:lnTo>
                      <a:pt x="135" y="632"/>
                    </a:lnTo>
                    <a:lnTo>
                      <a:pt x="135" y="639"/>
                    </a:lnTo>
                    <a:lnTo>
                      <a:pt x="135" y="639"/>
                    </a:lnTo>
                    <a:lnTo>
                      <a:pt x="135" y="639"/>
                    </a:lnTo>
                    <a:lnTo>
                      <a:pt x="135" y="646"/>
                    </a:lnTo>
                    <a:lnTo>
                      <a:pt x="135" y="646"/>
                    </a:lnTo>
                    <a:lnTo>
                      <a:pt x="135" y="646"/>
                    </a:lnTo>
                    <a:lnTo>
                      <a:pt x="135" y="646"/>
                    </a:lnTo>
                    <a:lnTo>
                      <a:pt x="128" y="654"/>
                    </a:lnTo>
                    <a:lnTo>
                      <a:pt x="128" y="661"/>
                    </a:lnTo>
                    <a:lnTo>
                      <a:pt x="128" y="661"/>
                    </a:lnTo>
                    <a:lnTo>
                      <a:pt x="128" y="661"/>
                    </a:lnTo>
                    <a:lnTo>
                      <a:pt x="135" y="661"/>
                    </a:lnTo>
                    <a:lnTo>
                      <a:pt x="135" y="668"/>
                    </a:lnTo>
                    <a:lnTo>
                      <a:pt x="135" y="668"/>
                    </a:lnTo>
                    <a:lnTo>
                      <a:pt x="135" y="668"/>
                    </a:lnTo>
                    <a:lnTo>
                      <a:pt x="135" y="668"/>
                    </a:lnTo>
                    <a:lnTo>
                      <a:pt x="135" y="668"/>
                    </a:lnTo>
                    <a:lnTo>
                      <a:pt x="135" y="668"/>
                    </a:lnTo>
                    <a:lnTo>
                      <a:pt x="135" y="675"/>
                    </a:lnTo>
                    <a:lnTo>
                      <a:pt x="135" y="675"/>
                    </a:lnTo>
                    <a:lnTo>
                      <a:pt x="135" y="675"/>
                    </a:lnTo>
                    <a:lnTo>
                      <a:pt x="135" y="682"/>
                    </a:lnTo>
                    <a:lnTo>
                      <a:pt x="135" y="682"/>
                    </a:lnTo>
                    <a:lnTo>
                      <a:pt x="135" y="682"/>
                    </a:lnTo>
                    <a:lnTo>
                      <a:pt x="135" y="682"/>
                    </a:lnTo>
                    <a:lnTo>
                      <a:pt x="128" y="682"/>
                    </a:lnTo>
                    <a:lnTo>
                      <a:pt x="128" y="682"/>
                    </a:lnTo>
                    <a:lnTo>
                      <a:pt x="128" y="682"/>
                    </a:lnTo>
                    <a:lnTo>
                      <a:pt x="128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21" y="689"/>
                    </a:lnTo>
                    <a:lnTo>
                      <a:pt x="114" y="689"/>
                    </a:lnTo>
                    <a:lnTo>
                      <a:pt x="114" y="689"/>
                    </a:lnTo>
                    <a:lnTo>
                      <a:pt x="114" y="689"/>
                    </a:lnTo>
                    <a:lnTo>
                      <a:pt x="114" y="689"/>
                    </a:lnTo>
                    <a:lnTo>
                      <a:pt x="107" y="682"/>
                    </a:lnTo>
                    <a:lnTo>
                      <a:pt x="107" y="682"/>
                    </a:lnTo>
                    <a:lnTo>
                      <a:pt x="99" y="682"/>
                    </a:lnTo>
                    <a:lnTo>
                      <a:pt x="92" y="682"/>
                    </a:lnTo>
                    <a:lnTo>
                      <a:pt x="85" y="689"/>
                    </a:lnTo>
                    <a:lnTo>
                      <a:pt x="78" y="689"/>
                    </a:lnTo>
                    <a:lnTo>
                      <a:pt x="78" y="689"/>
                    </a:lnTo>
                    <a:lnTo>
                      <a:pt x="64" y="696"/>
                    </a:lnTo>
                    <a:lnTo>
                      <a:pt x="57" y="703"/>
                    </a:lnTo>
                    <a:lnTo>
                      <a:pt x="50" y="703"/>
                    </a:lnTo>
                    <a:lnTo>
                      <a:pt x="50" y="710"/>
                    </a:lnTo>
                    <a:lnTo>
                      <a:pt x="50" y="710"/>
                    </a:lnTo>
                    <a:lnTo>
                      <a:pt x="50" y="710"/>
                    </a:lnTo>
                    <a:lnTo>
                      <a:pt x="43" y="710"/>
                    </a:lnTo>
                    <a:lnTo>
                      <a:pt x="43" y="710"/>
                    </a:lnTo>
                    <a:lnTo>
                      <a:pt x="36" y="717"/>
                    </a:lnTo>
                    <a:lnTo>
                      <a:pt x="36" y="717"/>
                    </a:lnTo>
                    <a:lnTo>
                      <a:pt x="36" y="717"/>
                    </a:lnTo>
                    <a:lnTo>
                      <a:pt x="29" y="725"/>
                    </a:lnTo>
                    <a:lnTo>
                      <a:pt x="29" y="717"/>
                    </a:lnTo>
                    <a:lnTo>
                      <a:pt x="21" y="717"/>
                    </a:lnTo>
                    <a:lnTo>
                      <a:pt x="21" y="717"/>
                    </a:lnTo>
                    <a:lnTo>
                      <a:pt x="21" y="717"/>
                    </a:lnTo>
                    <a:lnTo>
                      <a:pt x="14" y="717"/>
                    </a:lnTo>
                    <a:lnTo>
                      <a:pt x="14" y="717"/>
                    </a:lnTo>
                    <a:lnTo>
                      <a:pt x="14" y="725"/>
                    </a:lnTo>
                    <a:lnTo>
                      <a:pt x="14" y="725"/>
                    </a:lnTo>
                    <a:lnTo>
                      <a:pt x="14" y="725"/>
                    </a:lnTo>
                    <a:lnTo>
                      <a:pt x="14" y="725"/>
                    </a:lnTo>
                    <a:lnTo>
                      <a:pt x="7" y="725"/>
                    </a:lnTo>
                    <a:lnTo>
                      <a:pt x="0" y="717"/>
                    </a:lnTo>
                    <a:lnTo>
                      <a:pt x="0" y="717"/>
                    </a:lnTo>
                    <a:lnTo>
                      <a:pt x="0" y="717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10"/>
                    </a:lnTo>
                    <a:lnTo>
                      <a:pt x="7" y="703"/>
                    </a:lnTo>
                    <a:lnTo>
                      <a:pt x="7" y="703"/>
                    </a:lnTo>
                    <a:lnTo>
                      <a:pt x="7" y="703"/>
                    </a:lnTo>
                    <a:lnTo>
                      <a:pt x="14" y="703"/>
                    </a:lnTo>
                    <a:lnTo>
                      <a:pt x="14" y="696"/>
                    </a:lnTo>
                    <a:lnTo>
                      <a:pt x="14" y="696"/>
                    </a:lnTo>
                    <a:lnTo>
                      <a:pt x="14" y="696"/>
                    </a:lnTo>
                    <a:lnTo>
                      <a:pt x="14" y="696"/>
                    </a:lnTo>
                    <a:lnTo>
                      <a:pt x="14" y="689"/>
                    </a:lnTo>
                    <a:lnTo>
                      <a:pt x="14" y="689"/>
                    </a:lnTo>
                    <a:lnTo>
                      <a:pt x="14" y="689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14" y="675"/>
                    </a:lnTo>
                    <a:lnTo>
                      <a:pt x="21" y="675"/>
                    </a:lnTo>
                    <a:lnTo>
                      <a:pt x="21" y="668"/>
                    </a:lnTo>
                    <a:lnTo>
                      <a:pt x="21" y="668"/>
                    </a:lnTo>
                    <a:lnTo>
                      <a:pt x="21" y="668"/>
                    </a:lnTo>
                    <a:lnTo>
                      <a:pt x="21" y="668"/>
                    </a:lnTo>
                    <a:lnTo>
                      <a:pt x="14" y="661"/>
                    </a:lnTo>
                    <a:lnTo>
                      <a:pt x="14" y="661"/>
                    </a:lnTo>
                    <a:lnTo>
                      <a:pt x="14" y="661"/>
                    </a:lnTo>
                    <a:lnTo>
                      <a:pt x="14" y="661"/>
                    </a:lnTo>
                    <a:lnTo>
                      <a:pt x="14" y="661"/>
                    </a:lnTo>
                    <a:lnTo>
                      <a:pt x="21" y="661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9" y="654"/>
                    </a:lnTo>
                    <a:lnTo>
                      <a:pt x="29" y="654"/>
                    </a:lnTo>
                    <a:lnTo>
                      <a:pt x="36" y="646"/>
                    </a:lnTo>
                    <a:lnTo>
                      <a:pt x="36" y="646"/>
                    </a:lnTo>
                    <a:lnTo>
                      <a:pt x="36" y="646"/>
                    </a:lnTo>
                    <a:lnTo>
                      <a:pt x="36" y="639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43" y="639"/>
                    </a:lnTo>
                    <a:lnTo>
                      <a:pt x="50" y="639"/>
                    </a:lnTo>
                    <a:lnTo>
                      <a:pt x="50" y="639"/>
                    </a:lnTo>
                    <a:lnTo>
                      <a:pt x="50" y="639"/>
                    </a:lnTo>
                    <a:lnTo>
                      <a:pt x="50" y="632"/>
                    </a:lnTo>
                    <a:lnTo>
                      <a:pt x="57" y="625"/>
                    </a:lnTo>
                    <a:lnTo>
                      <a:pt x="57" y="625"/>
                    </a:lnTo>
                    <a:lnTo>
                      <a:pt x="64" y="618"/>
                    </a:lnTo>
                    <a:lnTo>
                      <a:pt x="64" y="611"/>
                    </a:lnTo>
                    <a:lnTo>
                      <a:pt x="71" y="611"/>
                    </a:lnTo>
                    <a:lnTo>
                      <a:pt x="71" y="611"/>
                    </a:lnTo>
                    <a:lnTo>
                      <a:pt x="71" y="611"/>
                    </a:lnTo>
                    <a:lnTo>
                      <a:pt x="78" y="604"/>
                    </a:lnTo>
                    <a:lnTo>
                      <a:pt x="78" y="604"/>
                    </a:lnTo>
                    <a:lnTo>
                      <a:pt x="78" y="604"/>
                    </a:lnTo>
                    <a:lnTo>
                      <a:pt x="78" y="604"/>
                    </a:lnTo>
                    <a:lnTo>
                      <a:pt x="78" y="604"/>
                    </a:lnTo>
                    <a:lnTo>
                      <a:pt x="78" y="604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1" y="597"/>
                    </a:lnTo>
                    <a:lnTo>
                      <a:pt x="78" y="590"/>
                    </a:lnTo>
                    <a:lnTo>
                      <a:pt x="78" y="590"/>
                    </a:lnTo>
                    <a:lnTo>
                      <a:pt x="78" y="590"/>
                    </a:lnTo>
                    <a:lnTo>
                      <a:pt x="78" y="590"/>
                    </a:lnTo>
                    <a:lnTo>
                      <a:pt x="78" y="590"/>
                    </a:lnTo>
                    <a:lnTo>
                      <a:pt x="85" y="583"/>
                    </a:lnTo>
                    <a:lnTo>
                      <a:pt x="85" y="583"/>
                    </a:lnTo>
                    <a:lnTo>
                      <a:pt x="85" y="583"/>
                    </a:lnTo>
                    <a:lnTo>
                      <a:pt x="92" y="583"/>
                    </a:lnTo>
                    <a:lnTo>
                      <a:pt x="92" y="583"/>
                    </a:lnTo>
                    <a:lnTo>
                      <a:pt x="92" y="583"/>
                    </a:lnTo>
                    <a:lnTo>
                      <a:pt x="92" y="583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99" y="575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107" y="575"/>
                    </a:lnTo>
                    <a:lnTo>
                      <a:pt x="107" y="568"/>
                    </a:lnTo>
                    <a:lnTo>
                      <a:pt x="107" y="561"/>
                    </a:lnTo>
                    <a:lnTo>
                      <a:pt x="107" y="561"/>
                    </a:lnTo>
                    <a:lnTo>
                      <a:pt x="107" y="561"/>
                    </a:lnTo>
                    <a:lnTo>
                      <a:pt x="107" y="561"/>
                    </a:lnTo>
                    <a:lnTo>
                      <a:pt x="107" y="554"/>
                    </a:lnTo>
                    <a:lnTo>
                      <a:pt x="107" y="554"/>
                    </a:lnTo>
                    <a:lnTo>
                      <a:pt x="107" y="554"/>
                    </a:lnTo>
                    <a:lnTo>
                      <a:pt x="107" y="554"/>
                    </a:lnTo>
                    <a:lnTo>
                      <a:pt x="107" y="554"/>
                    </a:lnTo>
                    <a:lnTo>
                      <a:pt x="114" y="554"/>
                    </a:lnTo>
                    <a:lnTo>
                      <a:pt x="114" y="554"/>
                    </a:lnTo>
                    <a:lnTo>
                      <a:pt x="114" y="554"/>
                    </a:lnTo>
                    <a:lnTo>
                      <a:pt x="114" y="547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40"/>
                    </a:lnTo>
                    <a:lnTo>
                      <a:pt x="114" y="533"/>
                    </a:lnTo>
                    <a:lnTo>
                      <a:pt x="107" y="533"/>
                    </a:lnTo>
                    <a:lnTo>
                      <a:pt x="107" y="526"/>
                    </a:lnTo>
                    <a:lnTo>
                      <a:pt x="107" y="526"/>
                    </a:lnTo>
                    <a:lnTo>
                      <a:pt x="107" y="526"/>
                    </a:lnTo>
                    <a:lnTo>
                      <a:pt x="107" y="526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19"/>
                    </a:lnTo>
                    <a:lnTo>
                      <a:pt x="107" y="512"/>
                    </a:lnTo>
                    <a:lnTo>
                      <a:pt x="99" y="512"/>
                    </a:lnTo>
                    <a:lnTo>
                      <a:pt x="99" y="512"/>
                    </a:lnTo>
                    <a:lnTo>
                      <a:pt x="99" y="504"/>
                    </a:lnTo>
                    <a:lnTo>
                      <a:pt x="99" y="504"/>
                    </a:lnTo>
                    <a:lnTo>
                      <a:pt x="99" y="504"/>
                    </a:lnTo>
                    <a:lnTo>
                      <a:pt x="99" y="497"/>
                    </a:lnTo>
                    <a:lnTo>
                      <a:pt x="107" y="497"/>
                    </a:lnTo>
                    <a:lnTo>
                      <a:pt x="107" y="490"/>
                    </a:lnTo>
                    <a:lnTo>
                      <a:pt x="107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90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99" y="483"/>
                    </a:lnTo>
                    <a:lnTo>
                      <a:pt x="107" y="483"/>
                    </a:lnTo>
                    <a:lnTo>
                      <a:pt x="107" y="483"/>
                    </a:lnTo>
                    <a:lnTo>
                      <a:pt x="99" y="483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9" y="476"/>
                    </a:lnTo>
                    <a:lnTo>
                      <a:pt x="92" y="476"/>
                    </a:lnTo>
                    <a:lnTo>
                      <a:pt x="92" y="476"/>
                    </a:lnTo>
                    <a:lnTo>
                      <a:pt x="92" y="476"/>
                    </a:lnTo>
                    <a:lnTo>
                      <a:pt x="92" y="476"/>
                    </a:lnTo>
                    <a:lnTo>
                      <a:pt x="92" y="469"/>
                    </a:lnTo>
                    <a:lnTo>
                      <a:pt x="92" y="469"/>
                    </a:lnTo>
                    <a:lnTo>
                      <a:pt x="92" y="469"/>
                    </a:lnTo>
                    <a:lnTo>
                      <a:pt x="85" y="469"/>
                    </a:lnTo>
                    <a:lnTo>
                      <a:pt x="85" y="469"/>
                    </a:lnTo>
                    <a:lnTo>
                      <a:pt x="85" y="462"/>
                    </a:lnTo>
                    <a:lnTo>
                      <a:pt x="85" y="462"/>
                    </a:lnTo>
                    <a:lnTo>
                      <a:pt x="85" y="455"/>
                    </a:lnTo>
                    <a:lnTo>
                      <a:pt x="85" y="448"/>
                    </a:lnTo>
                    <a:lnTo>
                      <a:pt x="85" y="448"/>
                    </a:lnTo>
                    <a:lnTo>
                      <a:pt x="85" y="441"/>
                    </a:lnTo>
                    <a:lnTo>
                      <a:pt x="85" y="441"/>
                    </a:lnTo>
                    <a:lnTo>
                      <a:pt x="78" y="441"/>
                    </a:lnTo>
                    <a:lnTo>
                      <a:pt x="78" y="434"/>
                    </a:lnTo>
                    <a:lnTo>
                      <a:pt x="85" y="426"/>
                    </a:lnTo>
                    <a:lnTo>
                      <a:pt x="85" y="426"/>
                    </a:lnTo>
                    <a:lnTo>
                      <a:pt x="78" y="426"/>
                    </a:lnTo>
                    <a:lnTo>
                      <a:pt x="78" y="426"/>
                    </a:lnTo>
                    <a:lnTo>
                      <a:pt x="78" y="426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71" y="419"/>
                    </a:lnTo>
                    <a:lnTo>
                      <a:pt x="71" y="419"/>
                    </a:lnTo>
                    <a:lnTo>
                      <a:pt x="71" y="419"/>
                    </a:lnTo>
                    <a:lnTo>
                      <a:pt x="64" y="412"/>
                    </a:lnTo>
                    <a:lnTo>
                      <a:pt x="57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398"/>
                    </a:lnTo>
                    <a:lnTo>
                      <a:pt x="50" y="398"/>
                    </a:lnTo>
                    <a:lnTo>
                      <a:pt x="50" y="398"/>
                    </a:lnTo>
                    <a:lnTo>
                      <a:pt x="57" y="391"/>
                    </a:lnTo>
                    <a:lnTo>
                      <a:pt x="57" y="384"/>
                    </a:lnTo>
                    <a:lnTo>
                      <a:pt x="57" y="384"/>
                    </a:lnTo>
                    <a:lnTo>
                      <a:pt x="64" y="384"/>
                    </a:lnTo>
                    <a:lnTo>
                      <a:pt x="64" y="377"/>
                    </a:lnTo>
                    <a:lnTo>
                      <a:pt x="64" y="377"/>
                    </a:lnTo>
                    <a:lnTo>
                      <a:pt x="64" y="377"/>
                    </a:lnTo>
                    <a:lnTo>
                      <a:pt x="71" y="377"/>
                    </a:lnTo>
                    <a:lnTo>
                      <a:pt x="71" y="377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8" y="391"/>
                    </a:lnTo>
                    <a:lnTo>
                      <a:pt x="78" y="391"/>
                    </a:lnTo>
                    <a:lnTo>
                      <a:pt x="78" y="391"/>
                    </a:lnTo>
                    <a:lnTo>
                      <a:pt x="78" y="391"/>
                    </a:lnTo>
                    <a:lnTo>
                      <a:pt x="78" y="391"/>
                    </a:lnTo>
                    <a:lnTo>
                      <a:pt x="78" y="391"/>
                    </a:lnTo>
                    <a:lnTo>
                      <a:pt x="85" y="391"/>
                    </a:lnTo>
                    <a:lnTo>
                      <a:pt x="85" y="391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85" y="384"/>
                    </a:lnTo>
                    <a:lnTo>
                      <a:pt x="92" y="384"/>
                    </a:lnTo>
                    <a:lnTo>
                      <a:pt x="92" y="391"/>
                    </a:lnTo>
                    <a:lnTo>
                      <a:pt x="92" y="391"/>
                    </a:lnTo>
                    <a:lnTo>
                      <a:pt x="99" y="391"/>
                    </a:lnTo>
                    <a:lnTo>
                      <a:pt x="99" y="391"/>
                    </a:lnTo>
                    <a:lnTo>
                      <a:pt x="99" y="391"/>
                    </a:lnTo>
                    <a:lnTo>
                      <a:pt x="99" y="391"/>
                    </a:lnTo>
                    <a:lnTo>
                      <a:pt x="99" y="391"/>
                    </a:lnTo>
                    <a:lnTo>
                      <a:pt x="99" y="398"/>
                    </a:lnTo>
                    <a:lnTo>
                      <a:pt x="99" y="398"/>
                    </a:lnTo>
                    <a:lnTo>
                      <a:pt x="99" y="398"/>
                    </a:lnTo>
                    <a:lnTo>
                      <a:pt x="99" y="398"/>
                    </a:lnTo>
                    <a:lnTo>
                      <a:pt x="107" y="398"/>
                    </a:lnTo>
                    <a:lnTo>
                      <a:pt x="107" y="398"/>
                    </a:lnTo>
                    <a:lnTo>
                      <a:pt x="107" y="398"/>
                    </a:lnTo>
                    <a:lnTo>
                      <a:pt x="107" y="398"/>
                    </a:lnTo>
                    <a:lnTo>
                      <a:pt x="121" y="419"/>
                    </a:lnTo>
                    <a:lnTo>
                      <a:pt x="121" y="419"/>
                    </a:lnTo>
                    <a:lnTo>
                      <a:pt x="121" y="419"/>
                    </a:lnTo>
                    <a:lnTo>
                      <a:pt x="121" y="419"/>
                    </a:lnTo>
                    <a:lnTo>
                      <a:pt x="121" y="419"/>
                    </a:lnTo>
                    <a:lnTo>
                      <a:pt x="121" y="412"/>
                    </a:lnTo>
                    <a:lnTo>
                      <a:pt x="121" y="412"/>
                    </a:lnTo>
                    <a:lnTo>
                      <a:pt x="128" y="412"/>
                    </a:lnTo>
                    <a:lnTo>
                      <a:pt x="128" y="412"/>
                    </a:lnTo>
                    <a:lnTo>
                      <a:pt x="128" y="412"/>
                    </a:lnTo>
                    <a:lnTo>
                      <a:pt x="128" y="405"/>
                    </a:lnTo>
                    <a:lnTo>
                      <a:pt x="128" y="405"/>
                    </a:lnTo>
                    <a:lnTo>
                      <a:pt x="128" y="405"/>
                    </a:lnTo>
                    <a:lnTo>
                      <a:pt x="142" y="412"/>
                    </a:lnTo>
                    <a:lnTo>
                      <a:pt x="142" y="412"/>
                    </a:lnTo>
                    <a:lnTo>
                      <a:pt x="149" y="412"/>
                    </a:lnTo>
                    <a:lnTo>
                      <a:pt x="149" y="412"/>
                    </a:lnTo>
                    <a:lnTo>
                      <a:pt x="156" y="412"/>
                    </a:lnTo>
                    <a:lnTo>
                      <a:pt x="156" y="412"/>
                    </a:lnTo>
                    <a:lnTo>
                      <a:pt x="156" y="412"/>
                    </a:lnTo>
                    <a:lnTo>
                      <a:pt x="156" y="412"/>
                    </a:lnTo>
                    <a:lnTo>
                      <a:pt x="156" y="419"/>
                    </a:lnTo>
                    <a:lnTo>
                      <a:pt x="156" y="419"/>
                    </a:lnTo>
                    <a:lnTo>
                      <a:pt x="156" y="419"/>
                    </a:lnTo>
                    <a:lnTo>
                      <a:pt x="156" y="419"/>
                    </a:lnTo>
                    <a:lnTo>
                      <a:pt x="156" y="426"/>
                    </a:lnTo>
                    <a:lnTo>
                      <a:pt x="156" y="426"/>
                    </a:lnTo>
                    <a:lnTo>
                      <a:pt x="156" y="426"/>
                    </a:lnTo>
                    <a:lnTo>
                      <a:pt x="156" y="426"/>
                    </a:lnTo>
                    <a:lnTo>
                      <a:pt x="163" y="426"/>
                    </a:lnTo>
                    <a:lnTo>
                      <a:pt x="163" y="426"/>
                    </a:lnTo>
                    <a:lnTo>
                      <a:pt x="163" y="419"/>
                    </a:lnTo>
                    <a:lnTo>
                      <a:pt x="170" y="419"/>
                    </a:lnTo>
                    <a:lnTo>
                      <a:pt x="170" y="419"/>
                    </a:lnTo>
                    <a:lnTo>
                      <a:pt x="170" y="419"/>
                    </a:lnTo>
                    <a:lnTo>
                      <a:pt x="170" y="419"/>
                    </a:lnTo>
                    <a:lnTo>
                      <a:pt x="178" y="412"/>
                    </a:lnTo>
                    <a:lnTo>
                      <a:pt x="178" y="412"/>
                    </a:lnTo>
                    <a:lnTo>
                      <a:pt x="178" y="412"/>
                    </a:lnTo>
                    <a:lnTo>
                      <a:pt x="178" y="412"/>
                    </a:lnTo>
                    <a:lnTo>
                      <a:pt x="170" y="405"/>
                    </a:lnTo>
                    <a:lnTo>
                      <a:pt x="170" y="405"/>
                    </a:lnTo>
                    <a:lnTo>
                      <a:pt x="170" y="405"/>
                    </a:lnTo>
                    <a:lnTo>
                      <a:pt x="170" y="405"/>
                    </a:lnTo>
                    <a:lnTo>
                      <a:pt x="170" y="405"/>
                    </a:lnTo>
                    <a:lnTo>
                      <a:pt x="178" y="398"/>
                    </a:lnTo>
                    <a:lnTo>
                      <a:pt x="178" y="398"/>
                    </a:lnTo>
                    <a:lnTo>
                      <a:pt x="178" y="391"/>
                    </a:lnTo>
                    <a:lnTo>
                      <a:pt x="170" y="391"/>
                    </a:lnTo>
                    <a:lnTo>
                      <a:pt x="170" y="391"/>
                    </a:lnTo>
                    <a:lnTo>
                      <a:pt x="170" y="391"/>
                    </a:lnTo>
                    <a:lnTo>
                      <a:pt x="170" y="391"/>
                    </a:lnTo>
                    <a:lnTo>
                      <a:pt x="170" y="391"/>
                    </a:lnTo>
                    <a:lnTo>
                      <a:pt x="170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63" y="391"/>
                    </a:lnTo>
                    <a:lnTo>
                      <a:pt x="156" y="391"/>
                    </a:lnTo>
                    <a:lnTo>
                      <a:pt x="156" y="391"/>
                    </a:lnTo>
                    <a:lnTo>
                      <a:pt x="156" y="391"/>
                    </a:lnTo>
                    <a:lnTo>
                      <a:pt x="156" y="391"/>
                    </a:lnTo>
                    <a:lnTo>
                      <a:pt x="156" y="391"/>
                    </a:lnTo>
                    <a:lnTo>
                      <a:pt x="156" y="391"/>
                    </a:lnTo>
                    <a:lnTo>
                      <a:pt x="156" y="384"/>
                    </a:lnTo>
                    <a:lnTo>
                      <a:pt x="156" y="384"/>
                    </a:lnTo>
                    <a:lnTo>
                      <a:pt x="149" y="391"/>
                    </a:lnTo>
                    <a:lnTo>
                      <a:pt x="142" y="391"/>
                    </a:lnTo>
                    <a:lnTo>
                      <a:pt x="142" y="391"/>
                    </a:lnTo>
                    <a:lnTo>
                      <a:pt x="142" y="384"/>
                    </a:lnTo>
                    <a:lnTo>
                      <a:pt x="142" y="384"/>
                    </a:lnTo>
                    <a:lnTo>
                      <a:pt x="142" y="384"/>
                    </a:lnTo>
                    <a:lnTo>
                      <a:pt x="135" y="384"/>
                    </a:lnTo>
                    <a:lnTo>
                      <a:pt x="135" y="377"/>
                    </a:lnTo>
                    <a:lnTo>
                      <a:pt x="135" y="377"/>
                    </a:lnTo>
                    <a:lnTo>
                      <a:pt x="135" y="370"/>
                    </a:lnTo>
                    <a:lnTo>
                      <a:pt x="135" y="363"/>
                    </a:lnTo>
                    <a:lnTo>
                      <a:pt x="135" y="363"/>
                    </a:lnTo>
                    <a:lnTo>
                      <a:pt x="135" y="355"/>
                    </a:lnTo>
                    <a:lnTo>
                      <a:pt x="135" y="348"/>
                    </a:lnTo>
                    <a:lnTo>
                      <a:pt x="135" y="348"/>
                    </a:lnTo>
                    <a:lnTo>
                      <a:pt x="135" y="341"/>
                    </a:lnTo>
                    <a:lnTo>
                      <a:pt x="135" y="341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8" y="327"/>
                    </a:lnTo>
                    <a:lnTo>
                      <a:pt x="128" y="327"/>
                    </a:lnTo>
                    <a:lnTo>
                      <a:pt x="128" y="327"/>
                    </a:lnTo>
                    <a:lnTo>
                      <a:pt x="128" y="327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8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13"/>
                    </a:lnTo>
                    <a:lnTo>
                      <a:pt x="121" y="313"/>
                    </a:lnTo>
                    <a:lnTo>
                      <a:pt x="121" y="306"/>
                    </a:lnTo>
                    <a:lnTo>
                      <a:pt x="121" y="299"/>
                    </a:lnTo>
                    <a:lnTo>
                      <a:pt x="121" y="299"/>
                    </a:lnTo>
                    <a:lnTo>
                      <a:pt x="121" y="292"/>
                    </a:lnTo>
                    <a:lnTo>
                      <a:pt x="121" y="292"/>
                    </a:lnTo>
                    <a:lnTo>
                      <a:pt x="121" y="292"/>
                    </a:lnTo>
                    <a:lnTo>
                      <a:pt x="121" y="292"/>
                    </a:lnTo>
                    <a:lnTo>
                      <a:pt x="121" y="284"/>
                    </a:lnTo>
                    <a:lnTo>
                      <a:pt x="121" y="284"/>
                    </a:lnTo>
                    <a:lnTo>
                      <a:pt x="121" y="284"/>
                    </a:lnTo>
                    <a:lnTo>
                      <a:pt x="121" y="277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35" y="270"/>
                    </a:lnTo>
                    <a:lnTo>
                      <a:pt x="135" y="263"/>
                    </a:lnTo>
                    <a:lnTo>
                      <a:pt x="135" y="263"/>
                    </a:lnTo>
                    <a:lnTo>
                      <a:pt x="135" y="263"/>
                    </a:lnTo>
                    <a:lnTo>
                      <a:pt x="135" y="256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9" y="249"/>
                    </a:lnTo>
                    <a:lnTo>
                      <a:pt x="149" y="249"/>
                    </a:lnTo>
                    <a:lnTo>
                      <a:pt x="156" y="242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8"/>
                    </a:lnTo>
                    <a:lnTo>
                      <a:pt x="156" y="221"/>
                    </a:lnTo>
                    <a:lnTo>
                      <a:pt x="156" y="221"/>
                    </a:lnTo>
                    <a:lnTo>
                      <a:pt x="156" y="221"/>
                    </a:lnTo>
                    <a:lnTo>
                      <a:pt x="156" y="221"/>
                    </a:lnTo>
                    <a:lnTo>
                      <a:pt x="156" y="221"/>
                    </a:lnTo>
                    <a:lnTo>
                      <a:pt x="163" y="221"/>
                    </a:lnTo>
                    <a:lnTo>
                      <a:pt x="170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78" y="221"/>
                    </a:lnTo>
                    <a:lnTo>
                      <a:pt x="185" y="221"/>
                    </a:lnTo>
                    <a:lnTo>
                      <a:pt x="185" y="221"/>
                    </a:lnTo>
                    <a:lnTo>
                      <a:pt x="185" y="221"/>
                    </a:lnTo>
                    <a:lnTo>
                      <a:pt x="199" y="213"/>
                    </a:lnTo>
                    <a:lnTo>
                      <a:pt x="206" y="213"/>
                    </a:lnTo>
                    <a:lnTo>
                      <a:pt x="206" y="213"/>
                    </a:lnTo>
                    <a:lnTo>
                      <a:pt x="206" y="221"/>
                    </a:lnTo>
                    <a:lnTo>
                      <a:pt x="206" y="221"/>
                    </a:lnTo>
                    <a:lnTo>
                      <a:pt x="206" y="221"/>
                    </a:lnTo>
                    <a:lnTo>
                      <a:pt x="213" y="221"/>
                    </a:lnTo>
                    <a:lnTo>
                      <a:pt x="213" y="221"/>
                    </a:lnTo>
                    <a:lnTo>
                      <a:pt x="213" y="221"/>
                    </a:lnTo>
                    <a:lnTo>
                      <a:pt x="213" y="221"/>
                    </a:lnTo>
                    <a:lnTo>
                      <a:pt x="213" y="221"/>
                    </a:lnTo>
                    <a:lnTo>
                      <a:pt x="220" y="221"/>
                    </a:lnTo>
                    <a:lnTo>
                      <a:pt x="220" y="228"/>
                    </a:lnTo>
                    <a:lnTo>
                      <a:pt x="227" y="221"/>
                    </a:lnTo>
                    <a:lnTo>
                      <a:pt x="227" y="221"/>
                    </a:lnTo>
                    <a:lnTo>
                      <a:pt x="227" y="221"/>
                    </a:lnTo>
                    <a:lnTo>
                      <a:pt x="234" y="221"/>
                    </a:lnTo>
                    <a:lnTo>
                      <a:pt x="234" y="221"/>
                    </a:lnTo>
                    <a:lnTo>
                      <a:pt x="234" y="213"/>
                    </a:lnTo>
                    <a:lnTo>
                      <a:pt x="241" y="206"/>
                    </a:lnTo>
                    <a:lnTo>
                      <a:pt x="241" y="199"/>
                    </a:lnTo>
                    <a:lnTo>
                      <a:pt x="241" y="199"/>
                    </a:lnTo>
                    <a:lnTo>
                      <a:pt x="241" y="199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92"/>
                    </a:lnTo>
                    <a:lnTo>
                      <a:pt x="241" y="185"/>
                    </a:lnTo>
                    <a:lnTo>
                      <a:pt x="249" y="185"/>
                    </a:lnTo>
                    <a:lnTo>
                      <a:pt x="249" y="185"/>
                    </a:lnTo>
                    <a:lnTo>
                      <a:pt x="256" y="192"/>
                    </a:lnTo>
                    <a:lnTo>
                      <a:pt x="256" y="192"/>
                    </a:lnTo>
                    <a:lnTo>
                      <a:pt x="256" y="192"/>
                    </a:lnTo>
                    <a:lnTo>
                      <a:pt x="256" y="192"/>
                    </a:lnTo>
                    <a:lnTo>
                      <a:pt x="256" y="192"/>
                    </a:lnTo>
                    <a:lnTo>
                      <a:pt x="263" y="192"/>
                    </a:lnTo>
                    <a:lnTo>
                      <a:pt x="263" y="185"/>
                    </a:lnTo>
                    <a:lnTo>
                      <a:pt x="263" y="185"/>
                    </a:lnTo>
                    <a:lnTo>
                      <a:pt x="256" y="185"/>
                    </a:lnTo>
                    <a:lnTo>
                      <a:pt x="256" y="178"/>
                    </a:lnTo>
                    <a:lnTo>
                      <a:pt x="256" y="178"/>
                    </a:lnTo>
                    <a:lnTo>
                      <a:pt x="256" y="178"/>
                    </a:lnTo>
                    <a:lnTo>
                      <a:pt x="249" y="178"/>
                    </a:lnTo>
                    <a:lnTo>
                      <a:pt x="249" y="171"/>
                    </a:lnTo>
                    <a:lnTo>
                      <a:pt x="249" y="171"/>
                    </a:lnTo>
                    <a:lnTo>
                      <a:pt x="249" y="171"/>
                    </a:lnTo>
                    <a:lnTo>
                      <a:pt x="249" y="164"/>
                    </a:lnTo>
                    <a:lnTo>
                      <a:pt x="249" y="164"/>
                    </a:lnTo>
                    <a:lnTo>
                      <a:pt x="249" y="157"/>
                    </a:lnTo>
                    <a:lnTo>
                      <a:pt x="249" y="157"/>
                    </a:lnTo>
                    <a:lnTo>
                      <a:pt x="256" y="157"/>
                    </a:lnTo>
                    <a:lnTo>
                      <a:pt x="263" y="135"/>
                    </a:lnTo>
                    <a:lnTo>
                      <a:pt x="270" y="128"/>
                    </a:lnTo>
                    <a:lnTo>
                      <a:pt x="270" y="128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0" y="121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7" y="121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14"/>
                    </a:lnTo>
                    <a:lnTo>
                      <a:pt x="277" y="107"/>
                    </a:lnTo>
                    <a:lnTo>
                      <a:pt x="277" y="107"/>
                    </a:lnTo>
                    <a:lnTo>
                      <a:pt x="277" y="107"/>
                    </a:lnTo>
                    <a:lnTo>
                      <a:pt x="284" y="107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7" y="100"/>
                    </a:lnTo>
                    <a:lnTo>
                      <a:pt x="270" y="100"/>
                    </a:lnTo>
                    <a:lnTo>
                      <a:pt x="270" y="100"/>
                    </a:lnTo>
                    <a:lnTo>
                      <a:pt x="270" y="93"/>
                    </a:lnTo>
                    <a:lnTo>
                      <a:pt x="270" y="93"/>
                    </a:lnTo>
                    <a:lnTo>
                      <a:pt x="270" y="93"/>
                    </a:lnTo>
                    <a:lnTo>
                      <a:pt x="270" y="86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277" y="86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9"/>
                    </a:lnTo>
                    <a:lnTo>
                      <a:pt x="277" y="71"/>
                    </a:lnTo>
                    <a:lnTo>
                      <a:pt x="284" y="64"/>
                    </a:lnTo>
                    <a:lnTo>
                      <a:pt x="284" y="57"/>
                    </a:lnTo>
                    <a:lnTo>
                      <a:pt x="284" y="57"/>
                    </a:lnTo>
                    <a:lnTo>
                      <a:pt x="291" y="57"/>
                    </a:lnTo>
                    <a:lnTo>
                      <a:pt x="298" y="57"/>
                    </a:lnTo>
                    <a:lnTo>
                      <a:pt x="298" y="50"/>
                    </a:lnTo>
                    <a:lnTo>
                      <a:pt x="312" y="43"/>
                    </a:lnTo>
                    <a:lnTo>
                      <a:pt x="312" y="43"/>
                    </a:lnTo>
                    <a:lnTo>
                      <a:pt x="320" y="36"/>
                    </a:lnTo>
                    <a:lnTo>
                      <a:pt x="327" y="36"/>
                    </a:lnTo>
                    <a:lnTo>
                      <a:pt x="327" y="36"/>
                    </a:lnTo>
                    <a:lnTo>
                      <a:pt x="327" y="36"/>
                    </a:lnTo>
                    <a:lnTo>
                      <a:pt x="327" y="36"/>
                    </a:lnTo>
                    <a:lnTo>
                      <a:pt x="334" y="29"/>
                    </a:lnTo>
                    <a:lnTo>
                      <a:pt x="334" y="29"/>
                    </a:lnTo>
                    <a:lnTo>
                      <a:pt x="334" y="29"/>
                    </a:lnTo>
                    <a:lnTo>
                      <a:pt x="334" y="29"/>
                    </a:lnTo>
                    <a:lnTo>
                      <a:pt x="334" y="29"/>
                    </a:lnTo>
                    <a:lnTo>
                      <a:pt x="334" y="22"/>
                    </a:lnTo>
                    <a:lnTo>
                      <a:pt x="334" y="22"/>
                    </a:lnTo>
                    <a:lnTo>
                      <a:pt x="334" y="22"/>
                    </a:lnTo>
                    <a:lnTo>
                      <a:pt x="334" y="15"/>
                    </a:lnTo>
                    <a:lnTo>
                      <a:pt x="327" y="15"/>
                    </a:lnTo>
                    <a:lnTo>
                      <a:pt x="327" y="15"/>
                    </a:lnTo>
                    <a:lnTo>
                      <a:pt x="334" y="15"/>
                    </a:lnTo>
                    <a:lnTo>
                      <a:pt x="341" y="15"/>
                    </a:lnTo>
                    <a:lnTo>
                      <a:pt x="341" y="15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29"/>
                    </a:lnTo>
                    <a:lnTo>
                      <a:pt x="355" y="36"/>
                    </a:lnTo>
                    <a:lnTo>
                      <a:pt x="362" y="36"/>
                    </a:lnTo>
                    <a:lnTo>
                      <a:pt x="362" y="36"/>
                    </a:lnTo>
                    <a:lnTo>
                      <a:pt x="362" y="36"/>
                    </a:lnTo>
                    <a:lnTo>
                      <a:pt x="362" y="36"/>
                    </a:lnTo>
                    <a:lnTo>
                      <a:pt x="369" y="36"/>
                    </a:lnTo>
                    <a:lnTo>
                      <a:pt x="376" y="43"/>
                    </a:lnTo>
                    <a:lnTo>
                      <a:pt x="376" y="43"/>
                    </a:lnTo>
                    <a:lnTo>
                      <a:pt x="391" y="43"/>
                    </a:lnTo>
                    <a:lnTo>
                      <a:pt x="391" y="43"/>
                    </a:lnTo>
                    <a:lnTo>
                      <a:pt x="405" y="36"/>
                    </a:lnTo>
                    <a:lnTo>
                      <a:pt x="405" y="36"/>
                    </a:lnTo>
                    <a:lnTo>
                      <a:pt x="405" y="36"/>
                    </a:lnTo>
                    <a:lnTo>
                      <a:pt x="405" y="36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05" y="29"/>
                    </a:lnTo>
                    <a:lnTo>
                      <a:pt x="433" y="22"/>
                    </a:lnTo>
                    <a:lnTo>
                      <a:pt x="440" y="22"/>
                    </a:lnTo>
                    <a:lnTo>
                      <a:pt x="440" y="22"/>
                    </a:lnTo>
                    <a:lnTo>
                      <a:pt x="440" y="22"/>
                    </a:lnTo>
                    <a:lnTo>
                      <a:pt x="440" y="22"/>
                    </a:lnTo>
                    <a:lnTo>
                      <a:pt x="440" y="22"/>
                    </a:lnTo>
                    <a:lnTo>
                      <a:pt x="447" y="22"/>
                    </a:lnTo>
                    <a:lnTo>
                      <a:pt x="447" y="22"/>
                    </a:lnTo>
                    <a:lnTo>
                      <a:pt x="454" y="22"/>
                    </a:lnTo>
                    <a:lnTo>
                      <a:pt x="462" y="22"/>
                    </a:lnTo>
                    <a:lnTo>
                      <a:pt x="462" y="22"/>
                    </a:lnTo>
                    <a:lnTo>
                      <a:pt x="462" y="22"/>
                    </a:lnTo>
                    <a:lnTo>
                      <a:pt x="462" y="22"/>
                    </a:lnTo>
                    <a:lnTo>
                      <a:pt x="462" y="22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469" y="22"/>
                    </a:lnTo>
                    <a:lnTo>
                      <a:pt x="476" y="15"/>
                    </a:lnTo>
                    <a:lnTo>
                      <a:pt x="483" y="15"/>
                    </a:lnTo>
                    <a:lnTo>
                      <a:pt x="483" y="22"/>
                    </a:lnTo>
                    <a:lnTo>
                      <a:pt x="490" y="29"/>
                    </a:lnTo>
                    <a:lnTo>
                      <a:pt x="490" y="36"/>
                    </a:lnTo>
                    <a:lnTo>
                      <a:pt x="490" y="36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83" y="43"/>
                    </a:lnTo>
                    <a:lnTo>
                      <a:pt x="483" y="57"/>
                    </a:lnTo>
                    <a:lnTo>
                      <a:pt x="476" y="64"/>
                    </a:lnTo>
                    <a:lnTo>
                      <a:pt x="476" y="64"/>
                    </a:lnTo>
                    <a:lnTo>
                      <a:pt x="476" y="64"/>
                    </a:lnTo>
                    <a:lnTo>
                      <a:pt x="476" y="71"/>
                    </a:lnTo>
                    <a:lnTo>
                      <a:pt x="476" y="71"/>
                    </a:lnTo>
                    <a:lnTo>
                      <a:pt x="476" y="71"/>
                    </a:lnTo>
                    <a:lnTo>
                      <a:pt x="476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90" y="71"/>
                    </a:lnTo>
                    <a:lnTo>
                      <a:pt x="490" y="71"/>
                    </a:lnTo>
                    <a:lnTo>
                      <a:pt x="504" y="79"/>
                    </a:lnTo>
                    <a:lnTo>
                      <a:pt x="504" y="79"/>
                    </a:lnTo>
                    <a:lnTo>
                      <a:pt x="504" y="79"/>
                    </a:lnTo>
                    <a:lnTo>
                      <a:pt x="504" y="79"/>
                    </a:lnTo>
                    <a:lnTo>
                      <a:pt x="504" y="79"/>
                    </a:lnTo>
                    <a:lnTo>
                      <a:pt x="511" y="79"/>
                    </a:lnTo>
                    <a:lnTo>
                      <a:pt x="511" y="71"/>
                    </a:lnTo>
                    <a:lnTo>
                      <a:pt x="518" y="64"/>
                    </a:lnTo>
                    <a:lnTo>
                      <a:pt x="518" y="64"/>
                    </a:lnTo>
                    <a:lnTo>
                      <a:pt x="525" y="64"/>
                    </a:lnTo>
                    <a:lnTo>
                      <a:pt x="533" y="64"/>
                    </a:lnTo>
                    <a:lnTo>
                      <a:pt x="533" y="64"/>
                    </a:lnTo>
                    <a:lnTo>
                      <a:pt x="533" y="57"/>
                    </a:lnTo>
                    <a:lnTo>
                      <a:pt x="533" y="57"/>
                    </a:lnTo>
                    <a:lnTo>
                      <a:pt x="540" y="57"/>
                    </a:lnTo>
                    <a:lnTo>
                      <a:pt x="540" y="64"/>
                    </a:lnTo>
                    <a:lnTo>
                      <a:pt x="554" y="71"/>
                    </a:lnTo>
                    <a:lnTo>
                      <a:pt x="561" y="71"/>
                    </a:lnTo>
                    <a:lnTo>
                      <a:pt x="568" y="71"/>
                    </a:lnTo>
                    <a:lnTo>
                      <a:pt x="568" y="71"/>
                    </a:lnTo>
                    <a:lnTo>
                      <a:pt x="568" y="71"/>
                    </a:lnTo>
                    <a:lnTo>
                      <a:pt x="575" y="71"/>
                    </a:lnTo>
                    <a:lnTo>
                      <a:pt x="575" y="71"/>
                    </a:lnTo>
                    <a:lnTo>
                      <a:pt x="575" y="71"/>
                    </a:lnTo>
                    <a:lnTo>
                      <a:pt x="575" y="71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9"/>
                    </a:lnTo>
                    <a:lnTo>
                      <a:pt x="582" y="79"/>
                    </a:lnTo>
                    <a:lnTo>
                      <a:pt x="582" y="79"/>
                    </a:lnTo>
                    <a:lnTo>
                      <a:pt x="582" y="79"/>
                    </a:lnTo>
                    <a:lnTo>
                      <a:pt x="589" y="86"/>
                    </a:lnTo>
                    <a:lnTo>
                      <a:pt x="596" y="86"/>
                    </a:lnTo>
                    <a:lnTo>
                      <a:pt x="596" y="79"/>
                    </a:lnTo>
                    <a:lnTo>
                      <a:pt x="604" y="79"/>
                    </a:lnTo>
                    <a:lnTo>
                      <a:pt x="611" y="71"/>
                    </a:lnTo>
                    <a:lnTo>
                      <a:pt x="611" y="64"/>
                    </a:lnTo>
                    <a:lnTo>
                      <a:pt x="611" y="64"/>
                    </a:lnTo>
                    <a:lnTo>
                      <a:pt x="611" y="64"/>
                    </a:lnTo>
                    <a:lnTo>
                      <a:pt x="611" y="64"/>
                    </a:lnTo>
                    <a:lnTo>
                      <a:pt x="611" y="64"/>
                    </a:lnTo>
                    <a:lnTo>
                      <a:pt x="611" y="57"/>
                    </a:lnTo>
                    <a:lnTo>
                      <a:pt x="611" y="57"/>
                    </a:lnTo>
                    <a:lnTo>
                      <a:pt x="611" y="57"/>
                    </a:lnTo>
                    <a:lnTo>
                      <a:pt x="611" y="50"/>
                    </a:lnTo>
                    <a:lnTo>
                      <a:pt x="611" y="50"/>
                    </a:lnTo>
                    <a:lnTo>
                      <a:pt x="604" y="43"/>
                    </a:lnTo>
                    <a:lnTo>
                      <a:pt x="604" y="43"/>
                    </a:lnTo>
                    <a:lnTo>
                      <a:pt x="604" y="43"/>
                    </a:lnTo>
                    <a:lnTo>
                      <a:pt x="611" y="36"/>
                    </a:lnTo>
                    <a:lnTo>
                      <a:pt x="611" y="36"/>
                    </a:lnTo>
                    <a:lnTo>
                      <a:pt x="611" y="36"/>
                    </a:lnTo>
                    <a:lnTo>
                      <a:pt x="611" y="22"/>
                    </a:lnTo>
                    <a:lnTo>
                      <a:pt x="604" y="22"/>
                    </a:lnTo>
                    <a:lnTo>
                      <a:pt x="604" y="22"/>
                    </a:lnTo>
                    <a:lnTo>
                      <a:pt x="604" y="15"/>
                    </a:lnTo>
                    <a:lnTo>
                      <a:pt x="604" y="15"/>
                    </a:lnTo>
                    <a:lnTo>
                      <a:pt x="596" y="8"/>
                    </a:lnTo>
                    <a:lnTo>
                      <a:pt x="596" y="8"/>
                    </a:lnTo>
                    <a:lnTo>
                      <a:pt x="596" y="8"/>
                    </a:lnTo>
                    <a:lnTo>
                      <a:pt x="596" y="8"/>
                    </a:lnTo>
                    <a:lnTo>
                      <a:pt x="604" y="8"/>
                    </a:lnTo>
                    <a:lnTo>
                      <a:pt x="604" y="8"/>
                    </a:lnTo>
                    <a:lnTo>
                      <a:pt x="604" y="8"/>
                    </a:lnTo>
                    <a:lnTo>
                      <a:pt x="604" y="8"/>
                    </a:lnTo>
                    <a:lnTo>
                      <a:pt x="604" y="8"/>
                    </a:lnTo>
                    <a:lnTo>
                      <a:pt x="611" y="8"/>
                    </a:lnTo>
                    <a:lnTo>
                      <a:pt x="611" y="8"/>
                    </a:lnTo>
                    <a:lnTo>
                      <a:pt x="611" y="8"/>
                    </a:lnTo>
                    <a:lnTo>
                      <a:pt x="611" y="0"/>
                    </a:lnTo>
                    <a:lnTo>
                      <a:pt x="611" y="0"/>
                    </a:lnTo>
                    <a:lnTo>
                      <a:pt x="611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18" y="0"/>
                    </a:lnTo>
                    <a:lnTo>
                      <a:pt x="625" y="8"/>
                    </a:lnTo>
                    <a:lnTo>
                      <a:pt x="646" y="22"/>
                    </a:lnTo>
                    <a:lnTo>
                      <a:pt x="646" y="22"/>
                    </a:lnTo>
                    <a:lnTo>
                      <a:pt x="653" y="22"/>
                    </a:lnTo>
                    <a:lnTo>
                      <a:pt x="653" y="29"/>
                    </a:lnTo>
                    <a:lnTo>
                      <a:pt x="653" y="29"/>
                    </a:lnTo>
                    <a:lnTo>
                      <a:pt x="660" y="29"/>
                    </a:lnTo>
                    <a:lnTo>
                      <a:pt x="660" y="29"/>
                    </a:lnTo>
                    <a:lnTo>
                      <a:pt x="660" y="36"/>
                    </a:lnTo>
                    <a:lnTo>
                      <a:pt x="667" y="36"/>
                    </a:lnTo>
                    <a:lnTo>
                      <a:pt x="667" y="36"/>
                    </a:lnTo>
                    <a:lnTo>
                      <a:pt x="667" y="36"/>
                    </a:lnTo>
                    <a:lnTo>
                      <a:pt x="674" y="29"/>
                    </a:lnTo>
                    <a:lnTo>
                      <a:pt x="674" y="29"/>
                    </a:lnTo>
                    <a:lnTo>
                      <a:pt x="674" y="29"/>
                    </a:lnTo>
                    <a:lnTo>
                      <a:pt x="682" y="29"/>
                    </a:lnTo>
                    <a:lnTo>
                      <a:pt x="696" y="36"/>
                    </a:lnTo>
                    <a:lnTo>
                      <a:pt x="703" y="43"/>
                    </a:lnTo>
                    <a:lnTo>
                      <a:pt x="703" y="50"/>
                    </a:lnTo>
                    <a:lnTo>
                      <a:pt x="710" y="50"/>
                    </a:lnTo>
                    <a:lnTo>
                      <a:pt x="710" y="50"/>
                    </a:lnTo>
                    <a:lnTo>
                      <a:pt x="710" y="50"/>
                    </a:lnTo>
                    <a:lnTo>
                      <a:pt x="717" y="50"/>
                    </a:lnTo>
                    <a:lnTo>
                      <a:pt x="717" y="57"/>
                    </a:lnTo>
                    <a:lnTo>
                      <a:pt x="717" y="57"/>
                    </a:lnTo>
                    <a:lnTo>
                      <a:pt x="724" y="57"/>
                    </a:lnTo>
                    <a:lnTo>
                      <a:pt x="731" y="57"/>
                    </a:lnTo>
                    <a:lnTo>
                      <a:pt x="731" y="57"/>
                    </a:lnTo>
                    <a:lnTo>
                      <a:pt x="731" y="57"/>
                    </a:lnTo>
                    <a:lnTo>
                      <a:pt x="731" y="57"/>
                    </a:lnTo>
                    <a:lnTo>
                      <a:pt x="738" y="64"/>
                    </a:lnTo>
                    <a:lnTo>
                      <a:pt x="745" y="64"/>
                    </a:lnTo>
                    <a:lnTo>
                      <a:pt x="745" y="64"/>
                    </a:lnTo>
                    <a:lnTo>
                      <a:pt x="753" y="71"/>
                    </a:lnTo>
                    <a:lnTo>
                      <a:pt x="753" y="71"/>
                    </a:lnTo>
                    <a:lnTo>
                      <a:pt x="753" y="71"/>
                    </a:lnTo>
                    <a:lnTo>
                      <a:pt x="753" y="71"/>
                    </a:lnTo>
                    <a:lnTo>
                      <a:pt x="753" y="79"/>
                    </a:lnTo>
                    <a:lnTo>
                      <a:pt x="753" y="79"/>
                    </a:lnTo>
                    <a:lnTo>
                      <a:pt x="753" y="79"/>
                    </a:lnTo>
                    <a:lnTo>
                      <a:pt x="753" y="79"/>
                    </a:lnTo>
                    <a:lnTo>
                      <a:pt x="753" y="86"/>
                    </a:lnTo>
                    <a:lnTo>
                      <a:pt x="753" y="86"/>
                    </a:lnTo>
                    <a:lnTo>
                      <a:pt x="753" y="93"/>
                    </a:lnTo>
                    <a:lnTo>
                      <a:pt x="760" y="93"/>
                    </a:lnTo>
                    <a:lnTo>
                      <a:pt x="760" y="93"/>
                    </a:lnTo>
                    <a:lnTo>
                      <a:pt x="760" y="86"/>
                    </a:lnTo>
                    <a:lnTo>
                      <a:pt x="760" y="86"/>
                    </a:lnTo>
                    <a:lnTo>
                      <a:pt x="760" y="86"/>
                    </a:lnTo>
                    <a:lnTo>
                      <a:pt x="760" y="86"/>
                    </a:lnTo>
                    <a:lnTo>
                      <a:pt x="767" y="86"/>
                    </a:lnTo>
                    <a:lnTo>
                      <a:pt x="767" y="86"/>
                    </a:lnTo>
                    <a:lnTo>
                      <a:pt x="767" y="86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67" y="79"/>
                    </a:lnTo>
                    <a:lnTo>
                      <a:pt x="774" y="79"/>
                    </a:lnTo>
                    <a:lnTo>
                      <a:pt x="774" y="86"/>
                    </a:lnTo>
                    <a:lnTo>
                      <a:pt x="781" y="86"/>
                    </a:lnTo>
                    <a:lnTo>
                      <a:pt x="781" y="86"/>
                    </a:lnTo>
                    <a:lnTo>
                      <a:pt x="781" y="93"/>
                    </a:lnTo>
                    <a:lnTo>
                      <a:pt x="781" y="93"/>
                    </a:lnTo>
                    <a:lnTo>
                      <a:pt x="781" y="100"/>
                    </a:lnTo>
                    <a:lnTo>
                      <a:pt x="788" y="100"/>
                    </a:lnTo>
                    <a:lnTo>
                      <a:pt x="788" y="100"/>
                    </a:lnTo>
                    <a:lnTo>
                      <a:pt x="788" y="100"/>
                    </a:lnTo>
                    <a:lnTo>
                      <a:pt x="809" y="107"/>
                    </a:lnTo>
                    <a:lnTo>
                      <a:pt x="809" y="107"/>
                    </a:lnTo>
                    <a:lnTo>
                      <a:pt x="809" y="107"/>
                    </a:lnTo>
                    <a:lnTo>
                      <a:pt x="809" y="114"/>
                    </a:lnTo>
                    <a:lnTo>
                      <a:pt x="809" y="114"/>
                    </a:lnTo>
                    <a:lnTo>
                      <a:pt x="809" y="121"/>
                    </a:lnTo>
                    <a:lnTo>
                      <a:pt x="816" y="121"/>
                    </a:lnTo>
                    <a:lnTo>
                      <a:pt x="816" y="121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3" name="Freeform 31"/>
              <p:cNvSpPr>
                <a:spLocks/>
              </p:cNvSpPr>
              <p:nvPr/>
            </p:nvSpPr>
            <p:spPr bwMode="auto">
              <a:xfrm>
                <a:off x="2569" y="2330"/>
                <a:ext cx="36" cy="43"/>
              </a:xfrm>
              <a:custGeom>
                <a:avLst/>
                <a:gdLst>
                  <a:gd name="T0" fmla="*/ 36 w 36"/>
                  <a:gd name="T1" fmla="*/ 22 h 43"/>
                  <a:gd name="T2" fmla="*/ 36 w 36"/>
                  <a:gd name="T3" fmla="*/ 29 h 43"/>
                  <a:gd name="T4" fmla="*/ 36 w 36"/>
                  <a:gd name="T5" fmla="*/ 36 h 43"/>
                  <a:gd name="T6" fmla="*/ 36 w 36"/>
                  <a:gd name="T7" fmla="*/ 43 h 43"/>
                  <a:gd name="T8" fmla="*/ 36 w 36"/>
                  <a:gd name="T9" fmla="*/ 43 h 43"/>
                  <a:gd name="T10" fmla="*/ 29 w 36"/>
                  <a:gd name="T11" fmla="*/ 43 h 43"/>
                  <a:gd name="T12" fmla="*/ 29 w 36"/>
                  <a:gd name="T13" fmla="*/ 36 h 43"/>
                  <a:gd name="T14" fmla="*/ 29 w 36"/>
                  <a:gd name="T15" fmla="*/ 36 h 43"/>
                  <a:gd name="T16" fmla="*/ 22 w 36"/>
                  <a:gd name="T17" fmla="*/ 43 h 43"/>
                  <a:gd name="T18" fmla="*/ 22 w 36"/>
                  <a:gd name="T19" fmla="*/ 43 h 43"/>
                  <a:gd name="T20" fmla="*/ 22 w 36"/>
                  <a:gd name="T21" fmla="*/ 43 h 43"/>
                  <a:gd name="T22" fmla="*/ 22 w 36"/>
                  <a:gd name="T23" fmla="*/ 36 h 43"/>
                  <a:gd name="T24" fmla="*/ 15 w 36"/>
                  <a:gd name="T25" fmla="*/ 43 h 43"/>
                  <a:gd name="T26" fmla="*/ 15 w 36"/>
                  <a:gd name="T27" fmla="*/ 43 h 43"/>
                  <a:gd name="T28" fmla="*/ 15 w 36"/>
                  <a:gd name="T29" fmla="*/ 43 h 43"/>
                  <a:gd name="T30" fmla="*/ 7 w 36"/>
                  <a:gd name="T31" fmla="*/ 36 h 43"/>
                  <a:gd name="T32" fmla="*/ 7 w 36"/>
                  <a:gd name="T33" fmla="*/ 29 h 43"/>
                  <a:gd name="T34" fmla="*/ 7 w 36"/>
                  <a:gd name="T35" fmla="*/ 22 h 43"/>
                  <a:gd name="T36" fmla="*/ 0 w 36"/>
                  <a:gd name="T37" fmla="*/ 15 h 43"/>
                  <a:gd name="T38" fmla="*/ 0 w 36"/>
                  <a:gd name="T39" fmla="*/ 15 h 43"/>
                  <a:gd name="T40" fmla="*/ 0 w 36"/>
                  <a:gd name="T41" fmla="*/ 15 h 43"/>
                  <a:gd name="T42" fmla="*/ 0 w 36"/>
                  <a:gd name="T43" fmla="*/ 15 h 43"/>
                  <a:gd name="T44" fmla="*/ 0 w 36"/>
                  <a:gd name="T45" fmla="*/ 8 h 43"/>
                  <a:gd name="T46" fmla="*/ 0 w 36"/>
                  <a:gd name="T47" fmla="*/ 8 h 43"/>
                  <a:gd name="T48" fmla="*/ 0 w 36"/>
                  <a:gd name="T49" fmla="*/ 8 h 43"/>
                  <a:gd name="T50" fmla="*/ 7 w 36"/>
                  <a:gd name="T51" fmla="*/ 8 h 43"/>
                  <a:gd name="T52" fmla="*/ 7 w 36"/>
                  <a:gd name="T53" fmla="*/ 8 h 43"/>
                  <a:gd name="T54" fmla="*/ 7 w 36"/>
                  <a:gd name="T55" fmla="*/ 0 h 43"/>
                  <a:gd name="T56" fmla="*/ 7 w 36"/>
                  <a:gd name="T57" fmla="*/ 0 h 43"/>
                  <a:gd name="T58" fmla="*/ 15 w 36"/>
                  <a:gd name="T59" fmla="*/ 0 h 43"/>
                  <a:gd name="T60" fmla="*/ 22 w 36"/>
                  <a:gd name="T61" fmla="*/ 0 h 43"/>
                  <a:gd name="T62" fmla="*/ 22 w 36"/>
                  <a:gd name="T63" fmla="*/ 0 h 43"/>
                  <a:gd name="T64" fmla="*/ 22 w 36"/>
                  <a:gd name="T65" fmla="*/ 0 h 43"/>
                  <a:gd name="T66" fmla="*/ 22 w 36"/>
                  <a:gd name="T67" fmla="*/ 0 h 43"/>
                  <a:gd name="T68" fmla="*/ 22 w 36"/>
                  <a:gd name="T69" fmla="*/ 8 h 43"/>
                  <a:gd name="T70" fmla="*/ 29 w 36"/>
                  <a:gd name="T71" fmla="*/ 8 h 43"/>
                  <a:gd name="T72" fmla="*/ 29 w 36"/>
                  <a:gd name="T73" fmla="*/ 8 h 43"/>
                  <a:gd name="T74" fmla="*/ 29 w 36"/>
                  <a:gd name="T75" fmla="*/ 8 h 43"/>
                  <a:gd name="T76" fmla="*/ 29 w 36"/>
                  <a:gd name="T77" fmla="*/ 8 h 43"/>
                  <a:gd name="T78" fmla="*/ 29 w 36"/>
                  <a:gd name="T79" fmla="*/ 8 h 43"/>
                  <a:gd name="T80" fmla="*/ 22 w 36"/>
                  <a:gd name="T81" fmla="*/ 15 h 43"/>
                  <a:gd name="T82" fmla="*/ 15 w 36"/>
                  <a:gd name="T83" fmla="*/ 15 h 43"/>
                  <a:gd name="T84" fmla="*/ 15 w 36"/>
                  <a:gd name="T85" fmla="*/ 15 h 43"/>
                  <a:gd name="T86" fmla="*/ 22 w 36"/>
                  <a:gd name="T87" fmla="*/ 22 h 43"/>
                  <a:gd name="T88" fmla="*/ 22 w 36"/>
                  <a:gd name="T89" fmla="*/ 29 h 43"/>
                  <a:gd name="T90" fmla="*/ 22 w 36"/>
                  <a:gd name="T91" fmla="*/ 29 h 43"/>
                  <a:gd name="T92" fmla="*/ 29 w 36"/>
                  <a:gd name="T93" fmla="*/ 29 h 43"/>
                  <a:gd name="T94" fmla="*/ 29 w 36"/>
                  <a:gd name="T95" fmla="*/ 22 h 43"/>
                  <a:gd name="T96" fmla="*/ 29 w 36"/>
                  <a:gd name="T97" fmla="*/ 22 h 43"/>
                  <a:gd name="T98" fmla="*/ 29 w 36"/>
                  <a:gd name="T99" fmla="*/ 22 h 43"/>
                  <a:gd name="T100" fmla="*/ 36 w 36"/>
                  <a:gd name="T101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22"/>
                    </a:lnTo>
                    <a:lnTo>
                      <a:pt x="36" y="22"/>
                    </a:lnTo>
                    <a:lnTo>
                      <a:pt x="36" y="29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2" y="36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15" y="36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6" y="22"/>
                    </a:lnTo>
                    <a:lnTo>
                      <a:pt x="36" y="2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2569" y="2330"/>
                <a:ext cx="36" cy="43"/>
              </a:xfrm>
              <a:custGeom>
                <a:avLst/>
                <a:gdLst>
                  <a:gd name="T0" fmla="*/ 36 w 36"/>
                  <a:gd name="T1" fmla="*/ 22 h 43"/>
                  <a:gd name="T2" fmla="*/ 36 w 36"/>
                  <a:gd name="T3" fmla="*/ 29 h 43"/>
                  <a:gd name="T4" fmla="*/ 36 w 36"/>
                  <a:gd name="T5" fmla="*/ 36 h 43"/>
                  <a:gd name="T6" fmla="*/ 36 w 36"/>
                  <a:gd name="T7" fmla="*/ 43 h 43"/>
                  <a:gd name="T8" fmla="*/ 36 w 36"/>
                  <a:gd name="T9" fmla="*/ 43 h 43"/>
                  <a:gd name="T10" fmla="*/ 29 w 36"/>
                  <a:gd name="T11" fmla="*/ 43 h 43"/>
                  <a:gd name="T12" fmla="*/ 29 w 36"/>
                  <a:gd name="T13" fmla="*/ 36 h 43"/>
                  <a:gd name="T14" fmla="*/ 29 w 36"/>
                  <a:gd name="T15" fmla="*/ 36 h 43"/>
                  <a:gd name="T16" fmla="*/ 22 w 36"/>
                  <a:gd name="T17" fmla="*/ 43 h 43"/>
                  <a:gd name="T18" fmla="*/ 22 w 36"/>
                  <a:gd name="T19" fmla="*/ 43 h 43"/>
                  <a:gd name="T20" fmla="*/ 22 w 36"/>
                  <a:gd name="T21" fmla="*/ 43 h 43"/>
                  <a:gd name="T22" fmla="*/ 22 w 36"/>
                  <a:gd name="T23" fmla="*/ 36 h 43"/>
                  <a:gd name="T24" fmla="*/ 15 w 36"/>
                  <a:gd name="T25" fmla="*/ 43 h 43"/>
                  <a:gd name="T26" fmla="*/ 15 w 36"/>
                  <a:gd name="T27" fmla="*/ 43 h 43"/>
                  <a:gd name="T28" fmla="*/ 15 w 36"/>
                  <a:gd name="T29" fmla="*/ 43 h 43"/>
                  <a:gd name="T30" fmla="*/ 7 w 36"/>
                  <a:gd name="T31" fmla="*/ 36 h 43"/>
                  <a:gd name="T32" fmla="*/ 7 w 36"/>
                  <a:gd name="T33" fmla="*/ 29 h 43"/>
                  <a:gd name="T34" fmla="*/ 7 w 36"/>
                  <a:gd name="T35" fmla="*/ 22 h 43"/>
                  <a:gd name="T36" fmla="*/ 0 w 36"/>
                  <a:gd name="T37" fmla="*/ 15 h 43"/>
                  <a:gd name="T38" fmla="*/ 0 w 36"/>
                  <a:gd name="T39" fmla="*/ 15 h 43"/>
                  <a:gd name="T40" fmla="*/ 0 w 36"/>
                  <a:gd name="T41" fmla="*/ 15 h 43"/>
                  <a:gd name="T42" fmla="*/ 0 w 36"/>
                  <a:gd name="T43" fmla="*/ 15 h 43"/>
                  <a:gd name="T44" fmla="*/ 0 w 36"/>
                  <a:gd name="T45" fmla="*/ 8 h 43"/>
                  <a:gd name="T46" fmla="*/ 0 w 36"/>
                  <a:gd name="T47" fmla="*/ 8 h 43"/>
                  <a:gd name="T48" fmla="*/ 0 w 36"/>
                  <a:gd name="T49" fmla="*/ 8 h 43"/>
                  <a:gd name="T50" fmla="*/ 7 w 36"/>
                  <a:gd name="T51" fmla="*/ 8 h 43"/>
                  <a:gd name="T52" fmla="*/ 7 w 36"/>
                  <a:gd name="T53" fmla="*/ 8 h 43"/>
                  <a:gd name="T54" fmla="*/ 7 w 36"/>
                  <a:gd name="T55" fmla="*/ 0 h 43"/>
                  <a:gd name="T56" fmla="*/ 7 w 36"/>
                  <a:gd name="T57" fmla="*/ 0 h 43"/>
                  <a:gd name="T58" fmla="*/ 15 w 36"/>
                  <a:gd name="T59" fmla="*/ 0 h 43"/>
                  <a:gd name="T60" fmla="*/ 22 w 36"/>
                  <a:gd name="T61" fmla="*/ 0 h 43"/>
                  <a:gd name="T62" fmla="*/ 22 w 36"/>
                  <a:gd name="T63" fmla="*/ 0 h 43"/>
                  <a:gd name="T64" fmla="*/ 22 w 36"/>
                  <a:gd name="T65" fmla="*/ 0 h 43"/>
                  <a:gd name="T66" fmla="*/ 22 w 36"/>
                  <a:gd name="T67" fmla="*/ 0 h 43"/>
                  <a:gd name="T68" fmla="*/ 22 w 36"/>
                  <a:gd name="T69" fmla="*/ 8 h 43"/>
                  <a:gd name="T70" fmla="*/ 29 w 36"/>
                  <a:gd name="T71" fmla="*/ 8 h 43"/>
                  <a:gd name="T72" fmla="*/ 29 w 36"/>
                  <a:gd name="T73" fmla="*/ 8 h 43"/>
                  <a:gd name="T74" fmla="*/ 29 w 36"/>
                  <a:gd name="T75" fmla="*/ 8 h 43"/>
                  <a:gd name="T76" fmla="*/ 29 w 36"/>
                  <a:gd name="T77" fmla="*/ 8 h 43"/>
                  <a:gd name="T78" fmla="*/ 29 w 36"/>
                  <a:gd name="T79" fmla="*/ 8 h 43"/>
                  <a:gd name="T80" fmla="*/ 22 w 36"/>
                  <a:gd name="T81" fmla="*/ 15 h 43"/>
                  <a:gd name="T82" fmla="*/ 15 w 36"/>
                  <a:gd name="T83" fmla="*/ 15 h 43"/>
                  <a:gd name="T84" fmla="*/ 15 w 36"/>
                  <a:gd name="T85" fmla="*/ 15 h 43"/>
                  <a:gd name="T86" fmla="*/ 22 w 36"/>
                  <a:gd name="T87" fmla="*/ 22 h 43"/>
                  <a:gd name="T88" fmla="*/ 22 w 36"/>
                  <a:gd name="T89" fmla="*/ 29 h 43"/>
                  <a:gd name="T90" fmla="*/ 22 w 36"/>
                  <a:gd name="T91" fmla="*/ 29 h 43"/>
                  <a:gd name="T92" fmla="*/ 29 w 36"/>
                  <a:gd name="T93" fmla="*/ 29 h 43"/>
                  <a:gd name="T94" fmla="*/ 29 w 36"/>
                  <a:gd name="T95" fmla="*/ 22 h 43"/>
                  <a:gd name="T96" fmla="*/ 29 w 36"/>
                  <a:gd name="T97" fmla="*/ 22 h 43"/>
                  <a:gd name="T98" fmla="*/ 29 w 36"/>
                  <a:gd name="T99" fmla="*/ 22 h 43"/>
                  <a:gd name="T100" fmla="*/ 36 w 36"/>
                  <a:gd name="T101" fmla="*/ 2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" h="43">
                    <a:moveTo>
                      <a:pt x="36" y="22"/>
                    </a:moveTo>
                    <a:lnTo>
                      <a:pt x="36" y="22"/>
                    </a:lnTo>
                    <a:lnTo>
                      <a:pt x="36" y="22"/>
                    </a:lnTo>
                    <a:lnTo>
                      <a:pt x="36" y="29"/>
                    </a:lnTo>
                    <a:lnTo>
                      <a:pt x="36" y="36"/>
                    </a:lnTo>
                    <a:lnTo>
                      <a:pt x="36" y="36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36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43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9" y="36"/>
                    </a:lnTo>
                    <a:lnTo>
                      <a:pt x="22" y="36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43"/>
                    </a:lnTo>
                    <a:lnTo>
                      <a:pt x="22" y="36"/>
                    </a:lnTo>
                    <a:lnTo>
                      <a:pt x="22" y="36"/>
                    </a:lnTo>
                    <a:lnTo>
                      <a:pt x="15" y="36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2"/>
                    </a:lnTo>
                    <a:lnTo>
                      <a:pt x="7" y="22"/>
                    </a:lnTo>
                    <a:lnTo>
                      <a:pt x="0" y="22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22" y="8"/>
                    </a:lnTo>
                    <a:lnTo>
                      <a:pt x="22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9" y="8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22"/>
                    </a:lnTo>
                    <a:lnTo>
                      <a:pt x="22" y="22"/>
                    </a:lnTo>
                    <a:lnTo>
                      <a:pt x="22" y="22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2" y="29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29" y="22"/>
                    </a:lnTo>
                    <a:lnTo>
                      <a:pt x="36" y="22"/>
                    </a:lnTo>
                    <a:lnTo>
                      <a:pt x="36" y="22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5" name="Freeform 33"/>
              <p:cNvSpPr>
                <a:spLocks/>
              </p:cNvSpPr>
              <p:nvPr/>
            </p:nvSpPr>
            <p:spPr bwMode="auto">
              <a:xfrm>
                <a:off x="2733" y="2607"/>
                <a:ext cx="653" cy="1022"/>
              </a:xfrm>
              <a:custGeom>
                <a:avLst/>
                <a:gdLst>
                  <a:gd name="T0" fmla="*/ 92 w 653"/>
                  <a:gd name="T1" fmla="*/ 781 h 1022"/>
                  <a:gd name="T2" fmla="*/ 92 w 653"/>
                  <a:gd name="T3" fmla="*/ 717 h 1022"/>
                  <a:gd name="T4" fmla="*/ 49 w 653"/>
                  <a:gd name="T5" fmla="*/ 625 h 1022"/>
                  <a:gd name="T6" fmla="*/ 35 w 653"/>
                  <a:gd name="T7" fmla="*/ 582 h 1022"/>
                  <a:gd name="T8" fmla="*/ 7 w 653"/>
                  <a:gd name="T9" fmla="*/ 554 h 1022"/>
                  <a:gd name="T10" fmla="*/ 7 w 653"/>
                  <a:gd name="T11" fmla="*/ 533 h 1022"/>
                  <a:gd name="T12" fmla="*/ 21 w 653"/>
                  <a:gd name="T13" fmla="*/ 483 h 1022"/>
                  <a:gd name="T14" fmla="*/ 14 w 653"/>
                  <a:gd name="T15" fmla="*/ 419 h 1022"/>
                  <a:gd name="T16" fmla="*/ 28 w 653"/>
                  <a:gd name="T17" fmla="*/ 405 h 1022"/>
                  <a:gd name="T18" fmla="*/ 56 w 653"/>
                  <a:gd name="T19" fmla="*/ 348 h 1022"/>
                  <a:gd name="T20" fmla="*/ 35 w 653"/>
                  <a:gd name="T21" fmla="*/ 306 h 1022"/>
                  <a:gd name="T22" fmla="*/ 21 w 653"/>
                  <a:gd name="T23" fmla="*/ 291 h 1022"/>
                  <a:gd name="T24" fmla="*/ 49 w 653"/>
                  <a:gd name="T25" fmla="*/ 277 h 1022"/>
                  <a:gd name="T26" fmla="*/ 85 w 653"/>
                  <a:gd name="T27" fmla="*/ 277 h 1022"/>
                  <a:gd name="T28" fmla="*/ 113 w 653"/>
                  <a:gd name="T29" fmla="*/ 242 h 1022"/>
                  <a:gd name="T30" fmla="*/ 163 w 653"/>
                  <a:gd name="T31" fmla="*/ 235 h 1022"/>
                  <a:gd name="T32" fmla="*/ 227 w 653"/>
                  <a:gd name="T33" fmla="*/ 220 h 1022"/>
                  <a:gd name="T34" fmla="*/ 213 w 653"/>
                  <a:gd name="T35" fmla="*/ 156 h 1022"/>
                  <a:gd name="T36" fmla="*/ 262 w 653"/>
                  <a:gd name="T37" fmla="*/ 164 h 1022"/>
                  <a:gd name="T38" fmla="*/ 326 w 653"/>
                  <a:gd name="T39" fmla="*/ 156 h 1022"/>
                  <a:gd name="T40" fmla="*/ 340 w 653"/>
                  <a:gd name="T41" fmla="*/ 107 h 1022"/>
                  <a:gd name="T42" fmla="*/ 383 w 653"/>
                  <a:gd name="T43" fmla="*/ 85 h 1022"/>
                  <a:gd name="T44" fmla="*/ 433 w 653"/>
                  <a:gd name="T45" fmla="*/ 29 h 1022"/>
                  <a:gd name="T46" fmla="*/ 482 w 653"/>
                  <a:gd name="T47" fmla="*/ 22 h 1022"/>
                  <a:gd name="T48" fmla="*/ 497 w 653"/>
                  <a:gd name="T49" fmla="*/ 85 h 1022"/>
                  <a:gd name="T50" fmla="*/ 504 w 653"/>
                  <a:gd name="T51" fmla="*/ 128 h 1022"/>
                  <a:gd name="T52" fmla="*/ 475 w 653"/>
                  <a:gd name="T53" fmla="*/ 192 h 1022"/>
                  <a:gd name="T54" fmla="*/ 482 w 653"/>
                  <a:gd name="T55" fmla="*/ 270 h 1022"/>
                  <a:gd name="T56" fmla="*/ 497 w 653"/>
                  <a:gd name="T57" fmla="*/ 320 h 1022"/>
                  <a:gd name="T58" fmla="*/ 426 w 653"/>
                  <a:gd name="T59" fmla="*/ 398 h 1022"/>
                  <a:gd name="T60" fmla="*/ 418 w 653"/>
                  <a:gd name="T61" fmla="*/ 440 h 1022"/>
                  <a:gd name="T62" fmla="*/ 426 w 653"/>
                  <a:gd name="T63" fmla="*/ 518 h 1022"/>
                  <a:gd name="T64" fmla="*/ 390 w 653"/>
                  <a:gd name="T65" fmla="*/ 526 h 1022"/>
                  <a:gd name="T66" fmla="*/ 397 w 653"/>
                  <a:gd name="T67" fmla="*/ 589 h 1022"/>
                  <a:gd name="T68" fmla="*/ 404 w 653"/>
                  <a:gd name="T69" fmla="*/ 611 h 1022"/>
                  <a:gd name="T70" fmla="*/ 454 w 653"/>
                  <a:gd name="T71" fmla="*/ 618 h 1022"/>
                  <a:gd name="T72" fmla="*/ 482 w 653"/>
                  <a:gd name="T73" fmla="*/ 618 h 1022"/>
                  <a:gd name="T74" fmla="*/ 475 w 653"/>
                  <a:gd name="T75" fmla="*/ 653 h 1022"/>
                  <a:gd name="T76" fmla="*/ 468 w 653"/>
                  <a:gd name="T77" fmla="*/ 668 h 1022"/>
                  <a:gd name="T78" fmla="*/ 418 w 653"/>
                  <a:gd name="T79" fmla="*/ 639 h 1022"/>
                  <a:gd name="T80" fmla="*/ 426 w 653"/>
                  <a:gd name="T81" fmla="*/ 682 h 1022"/>
                  <a:gd name="T82" fmla="*/ 433 w 653"/>
                  <a:gd name="T83" fmla="*/ 703 h 1022"/>
                  <a:gd name="T84" fmla="*/ 447 w 653"/>
                  <a:gd name="T85" fmla="*/ 682 h 1022"/>
                  <a:gd name="T86" fmla="*/ 489 w 653"/>
                  <a:gd name="T87" fmla="*/ 696 h 1022"/>
                  <a:gd name="T88" fmla="*/ 525 w 653"/>
                  <a:gd name="T89" fmla="*/ 696 h 1022"/>
                  <a:gd name="T90" fmla="*/ 553 w 653"/>
                  <a:gd name="T91" fmla="*/ 675 h 1022"/>
                  <a:gd name="T92" fmla="*/ 582 w 653"/>
                  <a:gd name="T93" fmla="*/ 689 h 1022"/>
                  <a:gd name="T94" fmla="*/ 603 w 653"/>
                  <a:gd name="T95" fmla="*/ 724 h 1022"/>
                  <a:gd name="T96" fmla="*/ 624 w 653"/>
                  <a:gd name="T97" fmla="*/ 753 h 1022"/>
                  <a:gd name="T98" fmla="*/ 653 w 653"/>
                  <a:gd name="T99" fmla="*/ 774 h 1022"/>
                  <a:gd name="T100" fmla="*/ 638 w 653"/>
                  <a:gd name="T101" fmla="*/ 831 h 1022"/>
                  <a:gd name="T102" fmla="*/ 610 w 653"/>
                  <a:gd name="T103" fmla="*/ 838 h 1022"/>
                  <a:gd name="T104" fmla="*/ 539 w 653"/>
                  <a:gd name="T105" fmla="*/ 852 h 1022"/>
                  <a:gd name="T106" fmla="*/ 518 w 653"/>
                  <a:gd name="T107" fmla="*/ 895 h 1022"/>
                  <a:gd name="T108" fmla="*/ 539 w 653"/>
                  <a:gd name="T109" fmla="*/ 951 h 1022"/>
                  <a:gd name="T110" fmla="*/ 461 w 653"/>
                  <a:gd name="T111" fmla="*/ 994 h 1022"/>
                  <a:gd name="T112" fmla="*/ 362 w 653"/>
                  <a:gd name="T113" fmla="*/ 1015 h 1022"/>
                  <a:gd name="T114" fmla="*/ 312 w 653"/>
                  <a:gd name="T115" fmla="*/ 994 h 1022"/>
                  <a:gd name="T116" fmla="*/ 248 w 653"/>
                  <a:gd name="T117" fmla="*/ 966 h 1022"/>
                  <a:gd name="T118" fmla="*/ 191 w 653"/>
                  <a:gd name="T119" fmla="*/ 923 h 1022"/>
                  <a:gd name="T120" fmla="*/ 170 w 653"/>
                  <a:gd name="T121" fmla="*/ 895 h 1022"/>
                  <a:gd name="T122" fmla="*/ 149 w 653"/>
                  <a:gd name="T123" fmla="*/ 866 h 1022"/>
                  <a:gd name="T124" fmla="*/ 113 w 653"/>
                  <a:gd name="T125" fmla="*/ 852 h 10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53" h="1022">
                    <a:moveTo>
                      <a:pt x="113" y="852"/>
                    </a:moveTo>
                    <a:lnTo>
                      <a:pt x="113" y="852"/>
                    </a:lnTo>
                    <a:lnTo>
                      <a:pt x="113" y="852"/>
                    </a:lnTo>
                    <a:lnTo>
                      <a:pt x="113" y="852"/>
                    </a:lnTo>
                    <a:lnTo>
                      <a:pt x="113" y="852"/>
                    </a:lnTo>
                    <a:lnTo>
                      <a:pt x="106" y="845"/>
                    </a:lnTo>
                    <a:lnTo>
                      <a:pt x="106" y="845"/>
                    </a:lnTo>
                    <a:lnTo>
                      <a:pt x="106" y="845"/>
                    </a:lnTo>
                    <a:lnTo>
                      <a:pt x="106" y="845"/>
                    </a:lnTo>
                    <a:lnTo>
                      <a:pt x="106" y="838"/>
                    </a:lnTo>
                    <a:lnTo>
                      <a:pt x="106" y="845"/>
                    </a:lnTo>
                    <a:lnTo>
                      <a:pt x="113" y="845"/>
                    </a:lnTo>
                    <a:lnTo>
                      <a:pt x="113" y="845"/>
                    </a:lnTo>
                    <a:lnTo>
                      <a:pt x="113" y="838"/>
                    </a:lnTo>
                    <a:lnTo>
                      <a:pt x="113" y="838"/>
                    </a:lnTo>
                    <a:lnTo>
                      <a:pt x="120" y="838"/>
                    </a:lnTo>
                    <a:lnTo>
                      <a:pt x="120" y="838"/>
                    </a:lnTo>
                    <a:lnTo>
                      <a:pt x="120" y="838"/>
                    </a:lnTo>
                    <a:lnTo>
                      <a:pt x="120" y="838"/>
                    </a:lnTo>
                    <a:lnTo>
                      <a:pt x="113" y="838"/>
                    </a:lnTo>
                    <a:lnTo>
                      <a:pt x="106" y="838"/>
                    </a:lnTo>
                    <a:lnTo>
                      <a:pt x="106" y="838"/>
                    </a:lnTo>
                    <a:lnTo>
                      <a:pt x="99" y="810"/>
                    </a:lnTo>
                    <a:lnTo>
                      <a:pt x="99" y="802"/>
                    </a:lnTo>
                    <a:lnTo>
                      <a:pt x="99" y="802"/>
                    </a:lnTo>
                    <a:lnTo>
                      <a:pt x="99" y="802"/>
                    </a:lnTo>
                    <a:lnTo>
                      <a:pt x="99" y="802"/>
                    </a:lnTo>
                    <a:lnTo>
                      <a:pt x="99" y="795"/>
                    </a:lnTo>
                    <a:lnTo>
                      <a:pt x="99" y="795"/>
                    </a:lnTo>
                    <a:lnTo>
                      <a:pt x="92" y="795"/>
                    </a:lnTo>
                    <a:lnTo>
                      <a:pt x="92" y="788"/>
                    </a:lnTo>
                    <a:lnTo>
                      <a:pt x="92" y="781"/>
                    </a:lnTo>
                    <a:lnTo>
                      <a:pt x="92" y="781"/>
                    </a:lnTo>
                    <a:lnTo>
                      <a:pt x="92" y="767"/>
                    </a:lnTo>
                    <a:lnTo>
                      <a:pt x="92" y="767"/>
                    </a:lnTo>
                    <a:lnTo>
                      <a:pt x="85" y="760"/>
                    </a:lnTo>
                    <a:lnTo>
                      <a:pt x="85" y="760"/>
                    </a:lnTo>
                    <a:lnTo>
                      <a:pt x="85" y="760"/>
                    </a:lnTo>
                    <a:lnTo>
                      <a:pt x="85" y="753"/>
                    </a:lnTo>
                    <a:lnTo>
                      <a:pt x="85" y="753"/>
                    </a:lnTo>
                    <a:lnTo>
                      <a:pt x="85" y="746"/>
                    </a:lnTo>
                    <a:lnTo>
                      <a:pt x="85" y="753"/>
                    </a:lnTo>
                    <a:lnTo>
                      <a:pt x="85" y="753"/>
                    </a:lnTo>
                    <a:lnTo>
                      <a:pt x="92" y="753"/>
                    </a:lnTo>
                    <a:lnTo>
                      <a:pt x="85" y="753"/>
                    </a:lnTo>
                    <a:lnTo>
                      <a:pt x="85" y="753"/>
                    </a:lnTo>
                    <a:lnTo>
                      <a:pt x="85" y="746"/>
                    </a:lnTo>
                    <a:lnTo>
                      <a:pt x="85" y="739"/>
                    </a:lnTo>
                    <a:lnTo>
                      <a:pt x="85" y="731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24"/>
                    </a:lnTo>
                    <a:lnTo>
                      <a:pt x="85" y="717"/>
                    </a:lnTo>
                    <a:lnTo>
                      <a:pt x="85" y="717"/>
                    </a:lnTo>
                    <a:lnTo>
                      <a:pt x="85" y="724"/>
                    </a:lnTo>
                    <a:lnTo>
                      <a:pt x="92" y="724"/>
                    </a:lnTo>
                    <a:lnTo>
                      <a:pt x="92" y="717"/>
                    </a:lnTo>
                    <a:lnTo>
                      <a:pt x="92" y="717"/>
                    </a:lnTo>
                    <a:lnTo>
                      <a:pt x="92" y="717"/>
                    </a:lnTo>
                    <a:lnTo>
                      <a:pt x="92" y="717"/>
                    </a:lnTo>
                    <a:lnTo>
                      <a:pt x="85" y="717"/>
                    </a:lnTo>
                    <a:lnTo>
                      <a:pt x="85" y="717"/>
                    </a:lnTo>
                    <a:lnTo>
                      <a:pt x="85" y="710"/>
                    </a:lnTo>
                    <a:lnTo>
                      <a:pt x="85" y="710"/>
                    </a:lnTo>
                    <a:lnTo>
                      <a:pt x="85" y="710"/>
                    </a:lnTo>
                    <a:lnTo>
                      <a:pt x="85" y="710"/>
                    </a:lnTo>
                    <a:lnTo>
                      <a:pt x="85" y="717"/>
                    </a:lnTo>
                    <a:lnTo>
                      <a:pt x="78" y="710"/>
                    </a:lnTo>
                    <a:lnTo>
                      <a:pt x="78" y="703"/>
                    </a:lnTo>
                    <a:lnTo>
                      <a:pt x="78" y="689"/>
                    </a:lnTo>
                    <a:lnTo>
                      <a:pt x="71" y="689"/>
                    </a:lnTo>
                    <a:lnTo>
                      <a:pt x="71" y="682"/>
                    </a:lnTo>
                    <a:lnTo>
                      <a:pt x="63" y="675"/>
                    </a:lnTo>
                    <a:lnTo>
                      <a:pt x="63" y="675"/>
                    </a:lnTo>
                    <a:lnTo>
                      <a:pt x="56" y="668"/>
                    </a:lnTo>
                    <a:lnTo>
                      <a:pt x="56" y="660"/>
                    </a:lnTo>
                    <a:lnTo>
                      <a:pt x="56" y="660"/>
                    </a:lnTo>
                    <a:lnTo>
                      <a:pt x="56" y="660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53"/>
                    </a:lnTo>
                    <a:lnTo>
                      <a:pt x="56" y="639"/>
                    </a:lnTo>
                    <a:lnTo>
                      <a:pt x="56" y="639"/>
                    </a:lnTo>
                    <a:lnTo>
                      <a:pt x="49" y="632"/>
                    </a:lnTo>
                    <a:lnTo>
                      <a:pt x="49" y="632"/>
                    </a:lnTo>
                    <a:lnTo>
                      <a:pt x="49" y="625"/>
                    </a:lnTo>
                    <a:lnTo>
                      <a:pt x="49" y="632"/>
                    </a:lnTo>
                    <a:lnTo>
                      <a:pt x="56" y="632"/>
                    </a:lnTo>
                    <a:lnTo>
                      <a:pt x="56" y="632"/>
                    </a:lnTo>
                    <a:lnTo>
                      <a:pt x="56" y="632"/>
                    </a:lnTo>
                    <a:lnTo>
                      <a:pt x="56" y="625"/>
                    </a:lnTo>
                    <a:lnTo>
                      <a:pt x="49" y="625"/>
                    </a:lnTo>
                    <a:lnTo>
                      <a:pt x="49" y="625"/>
                    </a:lnTo>
                    <a:lnTo>
                      <a:pt x="49" y="625"/>
                    </a:lnTo>
                    <a:lnTo>
                      <a:pt x="42" y="618"/>
                    </a:lnTo>
                    <a:lnTo>
                      <a:pt x="42" y="611"/>
                    </a:lnTo>
                    <a:lnTo>
                      <a:pt x="42" y="611"/>
                    </a:lnTo>
                    <a:lnTo>
                      <a:pt x="42" y="611"/>
                    </a:lnTo>
                    <a:lnTo>
                      <a:pt x="42" y="604"/>
                    </a:lnTo>
                    <a:lnTo>
                      <a:pt x="42" y="604"/>
                    </a:lnTo>
                    <a:lnTo>
                      <a:pt x="42" y="604"/>
                    </a:lnTo>
                    <a:lnTo>
                      <a:pt x="42" y="604"/>
                    </a:lnTo>
                    <a:lnTo>
                      <a:pt x="42" y="597"/>
                    </a:lnTo>
                    <a:lnTo>
                      <a:pt x="35" y="589"/>
                    </a:lnTo>
                    <a:lnTo>
                      <a:pt x="35" y="589"/>
                    </a:lnTo>
                    <a:lnTo>
                      <a:pt x="42" y="589"/>
                    </a:lnTo>
                    <a:lnTo>
                      <a:pt x="42" y="597"/>
                    </a:lnTo>
                    <a:lnTo>
                      <a:pt x="42" y="597"/>
                    </a:lnTo>
                    <a:lnTo>
                      <a:pt x="42" y="597"/>
                    </a:lnTo>
                    <a:lnTo>
                      <a:pt x="42" y="597"/>
                    </a:lnTo>
                    <a:lnTo>
                      <a:pt x="42" y="597"/>
                    </a:lnTo>
                    <a:lnTo>
                      <a:pt x="49" y="597"/>
                    </a:lnTo>
                    <a:lnTo>
                      <a:pt x="42" y="589"/>
                    </a:lnTo>
                    <a:lnTo>
                      <a:pt x="42" y="589"/>
                    </a:lnTo>
                    <a:lnTo>
                      <a:pt x="42" y="589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2"/>
                    </a:lnTo>
                    <a:lnTo>
                      <a:pt x="35" y="589"/>
                    </a:lnTo>
                    <a:lnTo>
                      <a:pt x="35" y="589"/>
                    </a:lnTo>
                    <a:lnTo>
                      <a:pt x="35" y="589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8" y="589"/>
                    </a:lnTo>
                    <a:lnTo>
                      <a:pt x="28" y="582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35" y="575"/>
                    </a:lnTo>
                    <a:lnTo>
                      <a:pt x="35" y="575"/>
                    </a:lnTo>
                    <a:lnTo>
                      <a:pt x="35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68"/>
                    </a:lnTo>
                    <a:lnTo>
                      <a:pt x="28" y="568"/>
                    </a:lnTo>
                    <a:lnTo>
                      <a:pt x="21" y="561"/>
                    </a:lnTo>
                    <a:lnTo>
                      <a:pt x="21" y="561"/>
                    </a:lnTo>
                    <a:lnTo>
                      <a:pt x="21" y="554"/>
                    </a:lnTo>
                    <a:lnTo>
                      <a:pt x="21" y="554"/>
                    </a:lnTo>
                    <a:lnTo>
                      <a:pt x="14" y="554"/>
                    </a:lnTo>
                    <a:lnTo>
                      <a:pt x="14" y="561"/>
                    </a:lnTo>
                    <a:lnTo>
                      <a:pt x="14" y="554"/>
                    </a:lnTo>
                    <a:lnTo>
                      <a:pt x="14" y="554"/>
                    </a:lnTo>
                    <a:lnTo>
                      <a:pt x="14" y="554"/>
                    </a:lnTo>
                    <a:lnTo>
                      <a:pt x="7" y="554"/>
                    </a:lnTo>
                    <a:lnTo>
                      <a:pt x="7" y="554"/>
                    </a:lnTo>
                    <a:lnTo>
                      <a:pt x="7" y="554"/>
                    </a:lnTo>
                    <a:lnTo>
                      <a:pt x="7" y="554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0" y="540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14" y="540"/>
                    </a:lnTo>
                    <a:lnTo>
                      <a:pt x="14" y="540"/>
                    </a:lnTo>
                    <a:lnTo>
                      <a:pt x="14" y="540"/>
                    </a:lnTo>
                    <a:lnTo>
                      <a:pt x="14" y="540"/>
                    </a:lnTo>
                    <a:lnTo>
                      <a:pt x="21" y="540"/>
                    </a:lnTo>
                    <a:lnTo>
                      <a:pt x="21" y="540"/>
                    </a:lnTo>
                    <a:lnTo>
                      <a:pt x="21" y="540"/>
                    </a:lnTo>
                    <a:lnTo>
                      <a:pt x="21" y="533"/>
                    </a:lnTo>
                    <a:lnTo>
                      <a:pt x="21" y="533"/>
                    </a:lnTo>
                    <a:lnTo>
                      <a:pt x="21" y="533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14" y="533"/>
                    </a:lnTo>
                    <a:lnTo>
                      <a:pt x="7" y="533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7" y="540"/>
                    </a:lnTo>
                    <a:lnTo>
                      <a:pt x="0" y="540"/>
                    </a:lnTo>
                    <a:lnTo>
                      <a:pt x="0" y="540"/>
                    </a:lnTo>
                    <a:lnTo>
                      <a:pt x="0" y="533"/>
                    </a:lnTo>
                    <a:lnTo>
                      <a:pt x="7" y="533"/>
                    </a:lnTo>
                    <a:lnTo>
                      <a:pt x="7" y="526"/>
                    </a:lnTo>
                    <a:lnTo>
                      <a:pt x="7" y="526"/>
                    </a:lnTo>
                    <a:lnTo>
                      <a:pt x="7" y="526"/>
                    </a:lnTo>
                    <a:lnTo>
                      <a:pt x="14" y="526"/>
                    </a:lnTo>
                    <a:lnTo>
                      <a:pt x="14" y="526"/>
                    </a:lnTo>
                    <a:lnTo>
                      <a:pt x="14" y="526"/>
                    </a:lnTo>
                    <a:lnTo>
                      <a:pt x="21" y="526"/>
                    </a:lnTo>
                    <a:lnTo>
                      <a:pt x="21" y="526"/>
                    </a:lnTo>
                    <a:lnTo>
                      <a:pt x="21" y="526"/>
                    </a:lnTo>
                    <a:lnTo>
                      <a:pt x="21" y="518"/>
                    </a:lnTo>
                    <a:lnTo>
                      <a:pt x="21" y="518"/>
                    </a:lnTo>
                    <a:lnTo>
                      <a:pt x="21" y="518"/>
                    </a:lnTo>
                    <a:lnTo>
                      <a:pt x="21" y="511"/>
                    </a:lnTo>
                    <a:lnTo>
                      <a:pt x="21" y="511"/>
                    </a:lnTo>
                    <a:lnTo>
                      <a:pt x="28" y="511"/>
                    </a:lnTo>
                    <a:lnTo>
                      <a:pt x="28" y="511"/>
                    </a:lnTo>
                    <a:lnTo>
                      <a:pt x="28" y="511"/>
                    </a:lnTo>
                    <a:lnTo>
                      <a:pt x="21" y="504"/>
                    </a:lnTo>
                    <a:lnTo>
                      <a:pt x="21" y="504"/>
                    </a:lnTo>
                    <a:lnTo>
                      <a:pt x="21" y="504"/>
                    </a:lnTo>
                    <a:lnTo>
                      <a:pt x="21" y="497"/>
                    </a:lnTo>
                    <a:lnTo>
                      <a:pt x="21" y="497"/>
                    </a:lnTo>
                    <a:lnTo>
                      <a:pt x="28" y="490"/>
                    </a:lnTo>
                    <a:lnTo>
                      <a:pt x="28" y="490"/>
                    </a:lnTo>
                    <a:lnTo>
                      <a:pt x="28" y="490"/>
                    </a:lnTo>
                    <a:lnTo>
                      <a:pt x="28" y="490"/>
                    </a:lnTo>
                    <a:lnTo>
                      <a:pt x="28" y="490"/>
                    </a:lnTo>
                    <a:lnTo>
                      <a:pt x="28" y="483"/>
                    </a:lnTo>
                    <a:lnTo>
                      <a:pt x="28" y="483"/>
                    </a:lnTo>
                    <a:lnTo>
                      <a:pt x="21" y="483"/>
                    </a:lnTo>
                    <a:lnTo>
                      <a:pt x="21" y="483"/>
                    </a:lnTo>
                    <a:lnTo>
                      <a:pt x="21" y="483"/>
                    </a:lnTo>
                    <a:lnTo>
                      <a:pt x="21" y="483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69"/>
                    </a:lnTo>
                    <a:lnTo>
                      <a:pt x="28" y="469"/>
                    </a:lnTo>
                    <a:lnTo>
                      <a:pt x="28" y="469"/>
                    </a:lnTo>
                    <a:lnTo>
                      <a:pt x="28" y="462"/>
                    </a:lnTo>
                    <a:lnTo>
                      <a:pt x="21" y="462"/>
                    </a:lnTo>
                    <a:lnTo>
                      <a:pt x="21" y="462"/>
                    </a:lnTo>
                    <a:lnTo>
                      <a:pt x="21" y="455"/>
                    </a:lnTo>
                    <a:lnTo>
                      <a:pt x="21" y="455"/>
                    </a:lnTo>
                    <a:lnTo>
                      <a:pt x="21" y="455"/>
                    </a:lnTo>
                    <a:lnTo>
                      <a:pt x="21" y="455"/>
                    </a:lnTo>
                    <a:lnTo>
                      <a:pt x="21" y="455"/>
                    </a:lnTo>
                    <a:lnTo>
                      <a:pt x="21" y="455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26"/>
                    </a:lnTo>
                    <a:lnTo>
                      <a:pt x="21" y="426"/>
                    </a:lnTo>
                    <a:lnTo>
                      <a:pt x="21" y="426"/>
                    </a:lnTo>
                    <a:lnTo>
                      <a:pt x="21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7" y="419"/>
                    </a:lnTo>
                    <a:lnTo>
                      <a:pt x="7" y="419"/>
                    </a:lnTo>
                    <a:lnTo>
                      <a:pt x="7" y="419"/>
                    </a:lnTo>
                    <a:lnTo>
                      <a:pt x="7" y="419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19"/>
                    </a:lnTo>
                    <a:lnTo>
                      <a:pt x="0" y="412"/>
                    </a:lnTo>
                    <a:lnTo>
                      <a:pt x="0" y="412"/>
                    </a:lnTo>
                    <a:lnTo>
                      <a:pt x="7" y="412"/>
                    </a:lnTo>
                    <a:lnTo>
                      <a:pt x="7" y="412"/>
                    </a:lnTo>
                    <a:lnTo>
                      <a:pt x="7" y="405"/>
                    </a:lnTo>
                    <a:lnTo>
                      <a:pt x="14" y="405"/>
                    </a:lnTo>
                    <a:lnTo>
                      <a:pt x="14" y="405"/>
                    </a:lnTo>
                    <a:lnTo>
                      <a:pt x="14" y="398"/>
                    </a:lnTo>
                    <a:lnTo>
                      <a:pt x="14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8" y="405"/>
                    </a:lnTo>
                    <a:lnTo>
                      <a:pt x="28" y="405"/>
                    </a:lnTo>
                    <a:lnTo>
                      <a:pt x="28" y="405"/>
                    </a:lnTo>
                    <a:lnTo>
                      <a:pt x="35" y="405"/>
                    </a:lnTo>
                    <a:lnTo>
                      <a:pt x="35" y="405"/>
                    </a:lnTo>
                    <a:lnTo>
                      <a:pt x="35" y="398"/>
                    </a:lnTo>
                    <a:lnTo>
                      <a:pt x="42" y="391"/>
                    </a:lnTo>
                    <a:lnTo>
                      <a:pt x="42" y="391"/>
                    </a:lnTo>
                    <a:lnTo>
                      <a:pt x="42" y="391"/>
                    </a:lnTo>
                    <a:lnTo>
                      <a:pt x="42" y="391"/>
                    </a:lnTo>
                    <a:lnTo>
                      <a:pt x="35" y="391"/>
                    </a:lnTo>
                    <a:lnTo>
                      <a:pt x="35" y="384"/>
                    </a:lnTo>
                    <a:lnTo>
                      <a:pt x="35" y="384"/>
                    </a:lnTo>
                    <a:lnTo>
                      <a:pt x="42" y="384"/>
                    </a:lnTo>
                    <a:lnTo>
                      <a:pt x="42" y="376"/>
                    </a:lnTo>
                    <a:lnTo>
                      <a:pt x="49" y="369"/>
                    </a:lnTo>
                    <a:lnTo>
                      <a:pt x="49" y="369"/>
                    </a:lnTo>
                    <a:lnTo>
                      <a:pt x="49" y="369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2" y="355"/>
                    </a:lnTo>
                    <a:lnTo>
                      <a:pt x="49" y="355"/>
                    </a:lnTo>
                    <a:lnTo>
                      <a:pt x="49" y="355"/>
                    </a:lnTo>
                    <a:lnTo>
                      <a:pt x="56" y="355"/>
                    </a:lnTo>
                    <a:lnTo>
                      <a:pt x="56" y="348"/>
                    </a:lnTo>
                    <a:lnTo>
                      <a:pt x="56" y="348"/>
                    </a:lnTo>
                    <a:lnTo>
                      <a:pt x="56" y="341"/>
                    </a:lnTo>
                    <a:lnTo>
                      <a:pt x="56" y="334"/>
                    </a:lnTo>
                    <a:lnTo>
                      <a:pt x="56" y="334"/>
                    </a:lnTo>
                    <a:lnTo>
                      <a:pt x="56" y="334"/>
                    </a:lnTo>
                    <a:lnTo>
                      <a:pt x="56" y="334"/>
                    </a:lnTo>
                    <a:lnTo>
                      <a:pt x="56" y="334"/>
                    </a:lnTo>
                    <a:lnTo>
                      <a:pt x="56" y="327"/>
                    </a:lnTo>
                    <a:lnTo>
                      <a:pt x="49" y="327"/>
                    </a:lnTo>
                    <a:lnTo>
                      <a:pt x="42" y="320"/>
                    </a:lnTo>
                    <a:lnTo>
                      <a:pt x="42" y="320"/>
                    </a:lnTo>
                    <a:lnTo>
                      <a:pt x="35" y="320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0"/>
                    </a:lnTo>
                    <a:lnTo>
                      <a:pt x="35" y="320"/>
                    </a:lnTo>
                    <a:lnTo>
                      <a:pt x="35" y="320"/>
                    </a:lnTo>
                    <a:lnTo>
                      <a:pt x="35" y="320"/>
                    </a:lnTo>
                    <a:lnTo>
                      <a:pt x="35" y="320"/>
                    </a:lnTo>
                    <a:lnTo>
                      <a:pt x="28" y="313"/>
                    </a:lnTo>
                    <a:lnTo>
                      <a:pt x="28" y="313"/>
                    </a:lnTo>
                    <a:lnTo>
                      <a:pt x="28" y="313"/>
                    </a:lnTo>
                    <a:lnTo>
                      <a:pt x="28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13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306"/>
                    </a:lnTo>
                    <a:lnTo>
                      <a:pt x="35" y="298"/>
                    </a:lnTo>
                    <a:lnTo>
                      <a:pt x="35" y="298"/>
                    </a:lnTo>
                    <a:lnTo>
                      <a:pt x="35" y="298"/>
                    </a:lnTo>
                    <a:lnTo>
                      <a:pt x="35" y="298"/>
                    </a:lnTo>
                    <a:lnTo>
                      <a:pt x="35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8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35" y="284"/>
                    </a:lnTo>
                    <a:lnTo>
                      <a:pt x="42" y="284"/>
                    </a:lnTo>
                    <a:lnTo>
                      <a:pt x="42" y="284"/>
                    </a:lnTo>
                    <a:lnTo>
                      <a:pt x="42" y="284"/>
                    </a:lnTo>
                    <a:lnTo>
                      <a:pt x="42" y="277"/>
                    </a:lnTo>
                    <a:lnTo>
                      <a:pt x="42" y="277"/>
                    </a:lnTo>
                    <a:lnTo>
                      <a:pt x="42" y="277"/>
                    </a:lnTo>
                    <a:lnTo>
                      <a:pt x="49" y="277"/>
                    </a:lnTo>
                    <a:lnTo>
                      <a:pt x="49" y="277"/>
                    </a:lnTo>
                    <a:lnTo>
                      <a:pt x="49" y="277"/>
                    </a:lnTo>
                    <a:lnTo>
                      <a:pt x="49" y="270"/>
                    </a:lnTo>
                    <a:lnTo>
                      <a:pt x="49" y="270"/>
                    </a:lnTo>
                    <a:lnTo>
                      <a:pt x="49" y="270"/>
                    </a:lnTo>
                    <a:lnTo>
                      <a:pt x="49" y="270"/>
                    </a:lnTo>
                    <a:lnTo>
                      <a:pt x="49" y="270"/>
                    </a:lnTo>
                    <a:lnTo>
                      <a:pt x="56" y="270"/>
                    </a:lnTo>
                    <a:lnTo>
                      <a:pt x="56" y="270"/>
                    </a:lnTo>
                    <a:lnTo>
                      <a:pt x="63" y="270"/>
                    </a:lnTo>
                    <a:lnTo>
                      <a:pt x="63" y="270"/>
                    </a:lnTo>
                    <a:lnTo>
                      <a:pt x="63" y="277"/>
                    </a:lnTo>
                    <a:lnTo>
                      <a:pt x="63" y="277"/>
                    </a:lnTo>
                    <a:lnTo>
                      <a:pt x="63" y="277"/>
                    </a:lnTo>
                    <a:lnTo>
                      <a:pt x="63" y="277"/>
                    </a:lnTo>
                    <a:lnTo>
                      <a:pt x="63" y="277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63" y="284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0"/>
                    </a:lnTo>
                    <a:lnTo>
                      <a:pt x="78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63"/>
                    </a:lnTo>
                    <a:lnTo>
                      <a:pt x="85" y="263"/>
                    </a:lnTo>
                    <a:lnTo>
                      <a:pt x="85" y="263"/>
                    </a:lnTo>
                    <a:lnTo>
                      <a:pt x="85" y="263"/>
                    </a:lnTo>
                    <a:lnTo>
                      <a:pt x="85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2" y="263"/>
                    </a:lnTo>
                    <a:lnTo>
                      <a:pt x="92" y="256"/>
                    </a:lnTo>
                    <a:lnTo>
                      <a:pt x="92" y="256"/>
                    </a:lnTo>
                    <a:lnTo>
                      <a:pt x="92" y="256"/>
                    </a:lnTo>
                    <a:lnTo>
                      <a:pt x="92" y="256"/>
                    </a:lnTo>
                    <a:lnTo>
                      <a:pt x="99" y="256"/>
                    </a:lnTo>
                    <a:lnTo>
                      <a:pt x="99" y="256"/>
                    </a:lnTo>
                    <a:lnTo>
                      <a:pt x="99" y="256"/>
                    </a:lnTo>
                    <a:lnTo>
                      <a:pt x="99" y="256"/>
                    </a:lnTo>
                    <a:lnTo>
                      <a:pt x="106" y="249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3" y="249"/>
                    </a:lnTo>
                    <a:lnTo>
                      <a:pt x="113" y="249"/>
                    </a:lnTo>
                    <a:lnTo>
                      <a:pt x="113" y="242"/>
                    </a:lnTo>
                    <a:lnTo>
                      <a:pt x="113" y="242"/>
                    </a:lnTo>
                    <a:lnTo>
                      <a:pt x="113" y="242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106" y="242"/>
                    </a:lnTo>
                    <a:lnTo>
                      <a:pt x="113" y="235"/>
                    </a:lnTo>
                    <a:lnTo>
                      <a:pt x="120" y="235"/>
                    </a:lnTo>
                    <a:lnTo>
                      <a:pt x="120" y="235"/>
                    </a:lnTo>
                    <a:lnTo>
                      <a:pt x="120" y="235"/>
                    </a:lnTo>
                    <a:lnTo>
                      <a:pt x="120" y="235"/>
                    </a:lnTo>
                    <a:lnTo>
                      <a:pt x="120" y="235"/>
                    </a:lnTo>
                    <a:lnTo>
                      <a:pt x="120" y="227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27" y="227"/>
                    </a:lnTo>
                    <a:lnTo>
                      <a:pt x="134" y="227"/>
                    </a:lnTo>
                    <a:lnTo>
                      <a:pt x="134" y="227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42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49" y="235"/>
                    </a:lnTo>
                    <a:lnTo>
                      <a:pt x="156" y="235"/>
                    </a:lnTo>
                    <a:lnTo>
                      <a:pt x="156" y="235"/>
                    </a:lnTo>
                    <a:lnTo>
                      <a:pt x="163" y="235"/>
                    </a:lnTo>
                    <a:lnTo>
                      <a:pt x="163" y="235"/>
                    </a:lnTo>
                    <a:lnTo>
                      <a:pt x="163" y="227"/>
                    </a:lnTo>
                    <a:lnTo>
                      <a:pt x="163" y="227"/>
                    </a:lnTo>
                    <a:lnTo>
                      <a:pt x="163" y="227"/>
                    </a:lnTo>
                    <a:lnTo>
                      <a:pt x="170" y="227"/>
                    </a:lnTo>
                    <a:lnTo>
                      <a:pt x="170" y="220"/>
                    </a:lnTo>
                    <a:lnTo>
                      <a:pt x="177" y="220"/>
                    </a:lnTo>
                    <a:lnTo>
                      <a:pt x="177" y="220"/>
                    </a:lnTo>
                    <a:lnTo>
                      <a:pt x="177" y="220"/>
                    </a:lnTo>
                    <a:lnTo>
                      <a:pt x="184" y="220"/>
                    </a:lnTo>
                    <a:lnTo>
                      <a:pt x="184" y="220"/>
                    </a:lnTo>
                    <a:lnTo>
                      <a:pt x="191" y="220"/>
                    </a:lnTo>
                    <a:lnTo>
                      <a:pt x="191" y="220"/>
                    </a:lnTo>
                    <a:lnTo>
                      <a:pt x="198" y="220"/>
                    </a:lnTo>
                    <a:lnTo>
                      <a:pt x="198" y="220"/>
                    </a:lnTo>
                    <a:lnTo>
                      <a:pt x="198" y="220"/>
                    </a:lnTo>
                    <a:lnTo>
                      <a:pt x="198" y="220"/>
                    </a:lnTo>
                    <a:lnTo>
                      <a:pt x="198" y="220"/>
                    </a:lnTo>
                    <a:lnTo>
                      <a:pt x="205" y="220"/>
                    </a:lnTo>
                    <a:lnTo>
                      <a:pt x="205" y="220"/>
                    </a:lnTo>
                    <a:lnTo>
                      <a:pt x="205" y="220"/>
                    </a:lnTo>
                    <a:lnTo>
                      <a:pt x="205" y="220"/>
                    </a:lnTo>
                    <a:lnTo>
                      <a:pt x="213" y="213"/>
                    </a:lnTo>
                    <a:lnTo>
                      <a:pt x="213" y="213"/>
                    </a:lnTo>
                    <a:lnTo>
                      <a:pt x="213" y="213"/>
                    </a:lnTo>
                    <a:lnTo>
                      <a:pt x="213" y="213"/>
                    </a:lnTo>
                    <a:lnTo>
                      <a:pt x="213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0" y="220"/>
                    </a:lnTo>
                    <a:lnTo>
                      <a:pt x="227" y="220"/>
                    </a:lnTo>
                    <a:lnTo>
                      <a:pt x="227" y="213"/>
                    </a:lnTo>
                    <a:lnTo>
                      <a:pt x="227" y="213"/>
                    </a:lnTo>
                    <a:lnTo>
                      <a:pt x="220" y="213"/>
                    </a:lnTo>
                    <a:lnTo>
                      <a:pt x="220" y="213"/>
                    </a:lnTo>
                    <a:lnTo>
                      <a:pt x="220" y="206"/>
                    </a:lnTo>
                    <a:lnTo>
                      <a:pt x="220" y="206"/>
                    </a:lnTo>
                    <a:lnTo>
                      <a:pt x="220" y="206"/>
                    </a:lnTo>
                    <a:lnTo>
                      <a:pt x="227" y="206"/>
                    </a:lnTo>
                    <a:lnTo>
                      <a:pt x="227" y="206"/>
                    </a:lnTo>
                    <a:lnTo>
                      <a:pt x="227" y="206"/>
                    </a:lnTo>
                    <a:lnTo>
                      <a:pt x="227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9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92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85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20" y="178"/>
                    </a:lnTo>
                    <a:lnTo>
                      <a:pt x="213" y="178"/>
                    </a:lnTo>
                    <a:lnTo>
                      <a:pt x="213" y="171"/>
                    </a:lnTo>
                    <a:lnTo>
                      <a:pt x="213" y="171"/>
                    </a:lnTo>
                    <a:lnTo>
                      <a:pt x="213" y="171"/>
                    </a:lnTo>
                    <a:lnTo>
                      <a:pt x="213" y="171"/>
                    </a:lnTo>
                    <a:lnTo>
                      <a:pt x="213" y="164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20" y="149"/>
                    </a:lnTo>
                    <a:lnTo>
                      <a:pt x="220" y="149"/>
                    </a:lnTo>
                    <a:lnTo>
                      <a:pt x="220" y="149"/>
                    </a:lnTo>
                    <a:lnTo>
                      <a:pt x="220" y="149"/>
                    </a:lnTo>
                    <a:lnTo>
                      <a:pt x="220" y="142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7" y="156"/>
                    </a:lnTo>
                    <a:lnTo>
                      <a:pt x="234" y="156"/>
                    </a:lnTo>
                    <a:lnTo>
                      <a:pt x="234" y="156"/>
                    </a:lnTo>
                    <a:lnTo>
                      <a:pt x="241" y="156"/>
                    </a:lnTo>
                    <a:lnTo>
                      <a:pt x="241" y="156"/>
                    </a:lnTo>
                    <a:lnTo>
                      <a:pt x="241" y="156"/>
                    </a:lnTo>
                    <a:lnTo>
                      <a:pt x="241" y="156"/>
                    </a:lnTo>
                    <a:lnTo>
                      <a:pt x="241" y="164"/>
                    </a:lnTo>
                    <a:lnTo>
                      <a:pt x="241" y="164"/>
                    </a:lnTo>
                    <a:lnTo>
                      <a:pt x="248" y="156"/>
                    </a:lnTo>
                    <a:lnTo>
                      <a:pt x="248" y="156"/>
                    </a:lnTo>
                    <a:lnTo>
                      <a:pt x="248" y="156"/>
                    </a:lnTo>
                    <a:lnTo>
                      <a:pt x="255" y="156"/>
                    </a:lnTo>
                    <a:lnTo>
                      <a:pt x="255" y="156"/>
                    </a:lnTo>
                    <a:lnTo>
                      <a:pt x="255" y="156"/>
                    </a:lnTo>
                    <a:lnTo>
                      <a:pt x="255" y="156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2" y="164"/>
                    </a:lnTo>
                    <a:lnTo>
                      <a:pt x="262" y="171"/>
                    </a:lnTo>
                    <a:lnTo>
                      <a:pt x="262" y="171"/>
                    </a:lnTo>
                    <a:lnTo>
                      <a:pt x="269" y="164"/>
                    </a:lnTo>
                    <a:lnTo>
                      <a:pt x="269" y="164"/>
                    </a:lnTo>
                    <a:lnTo>
                      <a:pt x="276" y="164"/>
                    </a:lnTo>
                    <a:lnTo>
                      <a:pt x="276" y="164"/>
                    </a:lnTo>
                    <a:lnTo>
                      <a:pt x="276" y="164"/>
                    </a:lnTo>
                    <a:lnTo>
                      <a:pt x="276" y="164"/>
                    </a:lnTo>
                    <a:lnTo>
                      <a:pt x="284" y="164"/>
                    </a:lnTo>
                    <a:lnTo>
                      <a:pt x="284" y="164"/>
                    </a:lnTo>
                    <a:lnTo>
                      <a:pt x="291" y="164"/>
                    </a:lnTo>
                    <a:lnTo>
                      <a:pt x="291" y="164"/>
                    </a:lnTo>
                    <a:lnTo>
                      <a:pt x="291" y="164"/>
                    </a:lnTo>
                    <a:lnTo>
                      <a:pt x="298" y="164"/>
                    </a:lnTo>
                    <a:lnTo>
                      <a:pt x="298" y="164"/>
                    </a:lnTo>
                    <a:lnTo>
                      <a:pt x="298" y="164"/>
                    </a:lnTo>
                    <a:lnTo>
                      <a:pt x="298" y="156"/>
                    </a:lnTo>
                    <a:lnTo>
                      <a:pt x="305" y="156"/>
                    </a:lnTo>
                    <a:lnTo>
                      <a:pt x="305" y="156"/>
                    </a:lnTo>
                    <a:lnTo>
                      <a:pt x="305" y="156"/>
                    </a:lnTo>
                    <a:lnTo>
                      <a:pt x="305" y="164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2" y="164"/>
                    </a:lnTo>
                    <a:lnTo>
                      <a:pt x="319" y="164"/>
                    </a:lnTo>
                    <a:lnTo>
                      <a:pt x="319" y="164"/>
                    </a:lnTo>
                    <a:lnTo>
                      <a:pt x="319" y="164"/>
                    </a:lnTo>
                    <a:lnTo>
                      <a:pt x="326" y="164"/>
                    </a:lnTo>
                    <a:lnTo>
                      <a:pt x="326" y="164"/>
                    </a:lnTo>
                    <a:lnTo>
                      <a:pt x="326" y="164"/>
                    </a:lnTo>
                    <a:lnTo>
                      <a:pt x="326" y="164"/>
                    </a:lnTo>
                    <a:lnTo>
                      <a:pt x="326" y="156"/>
                    </a:lnTo>
                    <a:lnTo>
                      <a:pt x="326" y="156"/>
                    </a:lnTo>
                    <a:lnTo>
                      <a:pt x="326" y="156"/>
                    </a:lnTo>
                    <a:lnTo>
                      <a:pt x="326" y="156"/>
                    </a:lnTo>
                    <a:lnTo>
                      <a:pt x="326" y="149"/>
                    </a:lnTo>
                    <a:lnTo>
                      <a:pt x="326" y="149"/>
                    </a:lnTo>
                    <a:lnTo>
                      <a:pt x="319" y="149"/>
                    </a:lnTo>
                    <a:lnTo>
                      <a:pt x="319" y="149"/>
                    </a:lnTo>
                    <a:lnTo>
                      <a:pt x="319" y="142"/>
                    </a:lnTo>
                    <a:lnTo>
                      <a:pt x="319" y="142"/>
                    </a:lnTo>
                    <a:lnTo>
                      <a:pt x="326" y="142"/>
                    </a:lnTo>
                    <a:lnTo>
                      <a:pt x="326" y="142"/>
                    </a:lnTo>
                    <a:lnTo>
                      <a:pt x="326" y="142"/>
                    </a:lnTo>
                    <a:lnTo>
                      <a:pt x="319" y="135"/>
                    </a:lnTo>
                    <a:lnTo>
                      <a:pt x="319" y="135"/>
                    </a:lnTo>
                    <a:lnTo>
                      <a:pt x="326" y="135"/>
                    </a:lnTo>
                    <a:lnTo>
                      <a:pt x="326" y="135"/>
                    </a:lnTo>
                    <a:lnTo>
                      <a:pt x="326" y="135"/>
                    </a:lnTo>
                    <a:lnTo>
                      <a:pt x="319" y="128"/>
                    </a:lnTo>
                    <a:lnTo>
                      <a:pt x="319" y="128"/>
                    </a:lnTo>
                    <a:lnTo>
                      <a:pt x="319" y="128"/>
                    </a:lnTo>
                    <a:lnTo>
                      <a:pt x="319" y="128"/>
                    </a:lnTo>
                    <a:lnTo>
                      <a:pt x="319" y="128"/>
                    </a:lnTo>
                    <a:lnTo>
                      <a:pt x="333" y="121"/>
                    </a:lnTo>
                    <a:lnTo>
                      <a:pt x="333" y="121"/>
                    </a:lnTo>
                    <a:lnTo>
                      <a:pt x="333" y="121"/>
                    </a:lnTo>
                    <a:lnTo>
                      <a:pt x="333" y="114"/>
                    </a:lnTo>
                    <a:lnTo>
                      <a:pt x="333" y="114"/>
                    </a:lnTo>
                    <a:lnTo>
                      <a:pt x="333" y="114"/>
                    </a:lnTo>
                    <a:lnTo>
                      <a:pt x="340" y="114"/>
                    </a:lnTo>
                    <a:lnTo>
                      <a:pt x="340" y="114"/>
                    </a:lnTo>
                    <a:lnTo>
                      <a:pt x="340" y="114"/>
                    </a:lnTo>
                    <a:lnTo>
                      <a:pt x="340" y="114"/>
                    </a:lnTo>
                    <a:lnTo>
                      <a:pt x="340" y="107"/>
                    </a:lnTo>
                    <a:lnTo>
                      <a:pt x="340" y="107"/>
                    </a:lnTo>
                    <a:lnTo>
                      <a:pt x="340" y="107"/>
                    </a:lnTo>
                    <a:lnTo>
                      <a:pt x="340" y="107"/>
                    </a:lnTo>
                    <a:lnTo>
                      <a:pt x="347" y="107"/>
                    </a:lnTo>
                    <a:lnTo>
                      <a:pt x="347" y="107"/>
                    </a:lnTo>
                    <a:lnTo>
                      <a:pt x="347" y="107"/>
                    </a:lnTo>
                    <a:lnTo>
                      <a:pt x="347" y="100"/>
                    </a:lnTo>
                    <a:lnTo>
                      <a:pt x="347" y="100"/>
                    </a:lnTo>
                    <a:lnTo>
                      <a:pt x="347" y="100"/>
                    </a:lnTo>
                    <a:lnTo>
                      <a:pt x="355" y="100"/>
                    </a:lnTo>
                    <a:lnTo>
                      <a:pt x="355" y="100"/>
                    </a:lnTo>
                    <a:lnTo>
                      <a:pt x="355" y="100"/>
                    </a:lnTo>
                    <a:lnTo>
                      <a:pt x="362" y="100"/>
                    </a:lnTo>
                    <a:lnTo>
                      <a:pt x="362" y="100"/>
                    </a:lnTo>
                    <a:lnTo>
                      <a:pt x="362" y="100"/>
                    </a:lnTo>
                    <a:lnTo>
                      <a:pt x="362" y="107"/>
                    </a:lnTo>
                    <a:lnTo>
                      <a:pt x="362" y="107"/>
                    </a:lnTo>
                    <a:lnTo>
                      <a:pt x="369" y="107"/>
                    </a:lnTo>
                    <a:lnTo>
                      <a:pt x="369" y="114"/>
                    </a:lnTo>
                    <a:lnTo>
                      <a:pt x="369" y="114"/>
                    </a:lnTo>
                    <a:lnTo>
                      <a:pt x="376" y="107"/>
                    </a:lnTo>
                    <a:lnTo>
                      <a:pt x="376" y="100"/>
                    </a:lnTo>
                    <a:lnTo>
                      <a:pt x="376" y="100"/>
                    </a:lnTo>
                    <a:lnTo>
                      <a:pt x="376" y="100"/>
                    </a:lnTo>
                    <a:lnTo>
                      <a:pt x="383" y="100"/>
                    </a:lnTo>
                    <a:lnTo>
                      <a:pt x="383" y="93"/>
                    </a:lnTo>
                    <a:lnTo>
                      <a:pt x="383" y="93"/>
                    </a:lnTo>
                    <a:lnTo>
                      <a:pt x="383" y="93"/>
                    </a:lnTo>
                    <a:lnTo>
                      <a:pt x="383" y="93"/>
                    </a:lnTo>
                    <a:lnTo>
                      <a:pt x="383" y="93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83" y="85"/>
                    </a:lnTo>
                    <a:lnTo>
                      <a:pt x="390" y="85"/>
                    </a:lnTo>
                    <a:lnTo>
                      <a:pt x="397" y="85"/>
                    </a:lnTo>
                    <a:lnTo>
                      <a:pt x="397" y="85"/>
                    </a:lnTo>
                    <a:lnTo>
                      <a:pt x="397" y="85"/>
                    </a:lnTo>
                    <a:lnTo>
                      <a:pt x="397" y="78"/>
                    </a:lnTo>
                    <a:lnTo>
                      <a:pt x="404" y="71"/>
                    </a:lnTo>
                    <a:lnTo>
                      <a:pt x="404" y="71"/>
                    </a:lnTo>
                    <a:lnTo>
                      <a:pt x="397" y="64"/>
                    </a:lnTo>
                    <a:lnTo>
                      <a:pt x="397" y="64"/>
                    </a:lnTo>
                    <a:lnTo>
                      <a:pt x="404" y="64"/>
                    </a:lnTo>
                    <a:lnTo>
                      <a:pt x="404" y="57"/>
                    </a:lnTo>
                    <a:lnTo>
                      <a:pt x="404" y="57"/>
                    </a:lnTo>
                    <a:lnTo>
                      <a:pt x="404" y="50"/>
                    </a:lnTo>
                    <a:lnTo>
                      <a:pt x="404" y="43"/>
                    </a:lnTo>
                    <a:lnTo>
                      <a:pt x="404" y="43"/>
                    </a:lnTo>
                    <a:lnTo>
                      <a:pt x="404" y="43"/>
                    </a:lnTo>
                    <a:lnTo>
                      <a:pt x="411" y="43"/>
                    </a:lnTo>
                    <a:lnTo>
                      <a:pt x="411" y="43"/>
                    </a:lnTo>
                    <a:lnTo>
                      <a:pt x="418" y="43"/>
                    </a:lnTo>
                    <a:lnTo>
                      <a:pt x="418" y="43"/>
                    </a:lnTo>
                    <a:lnTo>
                      <a:pt x="418" y="43"/>
                    </a:lnTo>
                    <a:lnTo>
                      <a:pt x="418" y="43"/>
                    </a:lnTo>
                    <a:lnTo>
                      <a:pt x="426" y="36"/>
                    </a:lnTo>
                    <a:lnTo>
                      <a:pt x="426" y="36"/>
                    </a:lnTo>
                    <a:lnTo>
                      <a:pt x="426" y="36"/>
                    </a:lnTo>
                    <a:lnTo>
                      <a:pt x="426" y="36"/>
                    </a:lnTo>
                    <a:lnTo>
                      <a:pt x="433" y="36"/>
                    </a:lnTo>
                    <a:lnTo>
                      <a:pt x="433" y="36"/>
                    </a:lnTo>
                    <a:lnTo>
                      <a:pt x="433" y="36"/>
                    </a:lnTo>
                    <a:lnTo>
                      <a:pt x="433" y="36"/>
                    </a:lnTo>
                    <a:lnTo>
                      <a:pt x="433" y="29"/>
                    </a:lnTo>
                    <a:lnTo>
                      <a:pt x="433" y="29"/>
                    </a:lnTo>
                    <a:lnTo>
                      <a:pt x="440" y="22"/>
                    </a:lnTo>
                    <a:lnTo>
                      <a:pt x="447" y="22"/>
                    </a:lnTo>
                    <a:lnTo>
                      <a:pt x="447" y="22"/>
                    </a:lnTo>
                    <a:lnTo>
                      <a:pt x="447" y="22"/>
                    </a:lnTo>
                    <a:lnTo>
                      <a:pt x="447" y="22"/>
                    </a:lnTo>
                    <a:lnTo>
                      <a:pt x="447" y="14"/>
                    </a:lnTo>
                    <a:lnTo>
                      <a:pt x="447" y="14"/>
                    </a:lnTo>
                    <a:lnTo>
                      <a:pt x="447" y="7"/>
                    </a:lnTo>
                    <a:lnTo>
                      <a:pt x="447" y="7"/>
                    </a:lnTo>
                    <a:lnTo>
                      <a:pt x="447" y="7"/>
                    </a:lnTo>
                    <a:lnTo>
                      <a:pt x="454" y="0"/>
                    </a:lnTo>
                    <a:lnTo>
                      <a:pt x="454" y="0"/>
                    </a:lnTo>
                    <a:lnTo>
                      <a:pt x="461" y="0"/>
                    </a:lnTo>
                    <a:lnTo>
                      <a:pt x="461" y="0"/>
                    </a:lnTo>
                    <a:lnTo>
                      <a:pt x="461" y="0"/>
                    </a:lnTo>
                    <a:lnTo>
                      <a:pt x="461" y="0"/>
                    </a:lnTo>
                    <a:lnTo>
                      <a:pt x="468" y="0"/>
                    </a:lnTo>
                    <a:lnTo>
                      <a:pt x="468" y="0"/>
                    </a:lnTo>
                    <a:lnTo>
                      <a:pt x="468" y="7"/>
                    </a:lnTo>
                    <a:lnTo>
                      <a:pt x="468" y="14"/>
                    </a:lnTo>
                    <a:lnTo>
                      <a:pt x="468" y="14"/>
                    </a:lnTo>
                    <a:lnTo>
                      <a:pt x="468" y="14"/>
                    </a:lnTo>
                    <a:lnTo>
                      <a:pt x="468" y="14"/>
                    </a:lnTo>
                    <a:lnTo>
                      <a:pt x="468" y="14"/>
                    </a:lnTo>
                    <a:lnTo>
                      <a:pt x="475" y="22"/>
                    </a:lnTo>
                    <a:lnTo>
                      <a:pt x="475" y="22"/>
                    </a:lnTo>
                    <a:lnTo>
                      <a:pt x="475" y="22"/>
                    </a:lnTo>
                    <a:lnTo>
                      <a:pt x="475" y="22"/>
                    </a:lnTo>
                    <a:lnTo>
                      <a:pt x="475" y="22"/>
                    </a:lnTo>
                    <a:lnTo>
                      <a:pt x="482" y="22"/>
                    </a:lnTo>
                    <a:lnTo>
                      <a:pt x="482" y="29"/>
                    </a:lnTo>
                    <a:lnTo>
                      <a:pt x="482" y="22"/>
                    </a:lnTo>
                    <a:lnTo>
                      <a:pt x="482" y="22"/>
                    </a:lnTo>
                    <a:lnTo>
                      <a:pt x="489" y="22"/>
                    </a:lnTo>
                    <a:lnTo>
                      <a:pt x="489" y="22"/>
                    </a:lnTo>
                    <a:lnTo>
                      <a:pt x="489" y="22"/>
                    </a:lnTo>
                    <a:lnTo>
                      <a:pt x="497" y="22"/>
                    </a:lnTo>
                    <a:lnTo>
                      <a:pt x="504" y="22"/>
                    </a:lnTo>
                    <a:lnTo>
                      <a:pt x="504" y="22"/>
                    </a:lnTo>
                    <a:lnTo>
                      <a:pt x="504" y="29"/>
                    </a:lnTo>
                    <a:lnTo>
                      <a:pt x="497" y="29"/>
                    </a:lnTo>
                    <a:lnTo>
                      <a:pt x="497" y="29"/>
                    </a:lnTo>
                    <a:lnTo>
                      <a:pt x="497" y="29"/>
                    </a:lnTo>
                    <a:lnTo>
                      <a:pt x="497" y="36"/>
                    </a:lnTo>
                    <a:lnTo>
                      <a:pt x="504" y="43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497" y="50"/>
                    </a:lnTo>
                    <a:lnTo>
                      <a:pt x="497" y="50"/>
                    </a:lnTo>
                    <a:lnTo>
                      <a:pt x="497" y="50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497" y="57"/>
                    </a:lnTo>
                    <a:lnTo>
                      <a:pt x="504" y="57"/>
                    </a:lnTo>
                    <a:lnTo>
                      <a:pt x="504" y="64"/>
                    </a:lnTo>
                    <a:lnTo>
                      <a:pt x="504" y="64"/>
                    </a:lnTo>
                    <a:lnTo>
                      <a:pt x="504" y="71"/>
                    </a:lnTo>
                    <a:lnTo>
                      <a:pt x="504" y="71"/>
                    </a:lnTo>
                    <a:lnTo>
                      <a:pt x="511" y="78"/>
                    </a:lnTo>
                    <a:lnTo>
                      <a:pt x="504" y="78"/>
                    </a:lnTo>
                    <a:lnTo>
                      <a:pt x="504" y="78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89" y="85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93"/>
                    </a:lnTo>
                    <a:lnTo>
                      <a:pt x="489" y="100"/>
                    </a:lnTo>
                    <a:lnTo>
                      <a:pt x="497" y="100"/>
                    </a:lnTo>
                    <a:lnTo>
                      <a:pt x="497" y="100"/>
                    </a:lnTo>
                    <a:lnTo>
                      <a:pt x="497" y="100"/>
                    </a:lnTo>
                    <a:lnTo>
                      <a:pt x="497" y="107"/>
                    </a:lnTo>
                    <a:lnTo>
                      <a:pt x="497" y="107"/>
                    </a:lnTo>
                    <a:lnTo>
                      <a:pt x="489" y="107"/>
                    </a:lnTo>
                    <a:lnTo>
                      <a:pt x="489" y="107"/>
                    </a:lnTo>
                    <a:lnTo>
                      <a:pt x="482" y="107"/>
                    </a:lnTo>
                    <a:lnTo>
                      <a:pt x="482" y="107"/>
                    </a:lnTo>
                    <a:lnTo>
                      <a:pt x="482" y="114"/>
                    </a:lnTo>
                    <a:lnTo>
                      <a:pt x="475" y="121"/>
                    </a:lnTo>
                    <a:lnTo>
                      <a:pt x="475" y="121"/>
                    </a:lnTo>
                    <a:lnTo>
                      <a:pt x="475" y="128"/>
                    </a:lnTo>
                    <a:lnTo>
                      <a:pt x="482" y="128"/>
                    </a:lnTo>
                    <a:lnTo>
                      <a:pt x="482" y="128"/>
                    </a:lnTo>
                    <a:lnTo>
                      <a:pt x="489" y="128"/>
                    </a:lnTo>
                    <a:lnTo>
                      <a:pt x="489" y="128"/>
                    </a:lnTo>
                    <a:lnTo>
                      <a:pt x="489" y="128"/>
                    </a:lnTo>
                    <a:lnTo>
                      <a:pt x="489" y="128"/>
                    </a:lnTo>
                    <a:lnTo>
                      <a:pt x="497" y="128"/>
                    </a:lnTo>
                    <a:lnTo>
                      <a:pt x="497" y="128"/>
                    </a:lnTo>
                    <a:lnTo>
                      <a:pt x="504" y="128"/>
                    </a:lnTo>
                    <a:lnTo>
                      <a:pt x="504" y="135"/>
                    </a:lnTo>
                    <a:lnTo>
                      <a:pt x="504" y="135"/>
                    </a:lnTo>
                    <a:lnTo>
                      <a:pt x="504" y="135"/>
                    </a:lnTo>
                    <a:lnTo>
                      <a:pt x="504" y="135"/>
                    </a:lnTo>
                    <a:lnTo>
                      <a:pt x="504" y="135"/>
                    </a:lnTo>
                    <a:lnTo>
                      <a:pt x="511" y="128"/>
                    </a:lnTo>
                    <a:lnTo>
                      <a:pt x="511" y="128"/>
                    </a:lnTo>
                    <a:lnTo>
                      <a:pt x="518" y="128"/>
                    </a:lnTo>
                    <a:lnTo>
                      <a:pt x="518" y="128"/>
                    </a:lnTo>
                    <a:lnTo>
                      <a:pt x="518" y="128"/>
                    </a:lnTo>
                    <a:lnTo>
                      <a:pt x="518" y="135"/>
                    </a:lnTo>
                    <a:lnTo>
                      <a:pt x="511" y="142"/>
                    </a:lnTo>
                    <a:lnTo>
                      <a:pt x="511" y="142"/>
                    </a:lnTo>
                    <a:lnTo>
                      <a:pt x="511" y="142"/>
                    </a:lnTo>
                    <a:lnTo>
                      <a:pt x="504" y="142"/>
                    </a:lnTo>
                    <a:lnTo>
                      <a:pt x="504" y="142"/>
                    </a:lnTo>
                    <a:lnTo>
                      <a:pt x="504" y="142"/>
                    </a:lnTo>
                    <a:lnTo>
                      <a:pt x="504" y="149"/>
                    </a:lnTo>
                    <a:lnTo>
                      <a:pt x="504" y="149"/>
                    </a:lnTo>
                    <a:lnTo>
                      <a:pt x="497" y="149"/>
                    </a:lnTo>
                    <a:lnTo>
                      <a:pt x="497" y="149"/>
                    </a:lnTo>
                    <a:lnTo>
                      <a:pt x="497" y="149"/>
                    </a:lnTo>
                    <a:lnTo>
                      <a:pt x="497" y="149"/>
                    </a:lnTo>
                    <a:lnTo>
                      <a:pt x="489" y="156"/>
                    </a:lnTo>
                    <a:lnTo>
                      <a:pt x="489" y="156"/>
                    </a:lnTo>
                    <a:lnTo>
                      <a:pt x="489" y="164"/>
                    </a:lnTo>
                    <a:lnTo>
                      <a:pt x="475" y="185"/>
                    </a:lnTo>
                    <a:lnTo>
                      <a:pt x="468" y="185"/>
                    </a:lnTo>
                    <a:lnTo>
                      <a:pt x="468" y="192"/>
                    </a:lnTo>
                    <a:lnTo>
                      <a:pt x="475" y="192"/>
                    </a:lnTo>
                    <a:lnTo>
                      <a:pt x="475" y="192"/>
                    </a:lnTo>
                    <a:lnTo>
                      <a:pt x="475" y="192"/>
                    </a:lnTo>
                    <a:lnTo>
                      <a:pt x="475" y="192"/>
                    </a:lnTo>
                    <a:lnTo>
                      <a:pt x="475" y="192"/>
                    </a:lnTo>
                    <a:lnTo>
                      <a:pt x="482" y="192"/>
                    </a:lnTo>
                    <a:lnTo>
                      <a:pt x="482" y="199"/>
                    </a:lnTo>
                    <a:lnTo>
                      <a:pt x="482" y="199"/>
                    </a:lnTo>
                    <a:lnTo>
                      <a:pt x="482" y="206"/>
                    </a:lnTo>
                    <a:lnTo>
                      <a:pt x="482" y="213"/>
                    </a:lnTo>
                    <a:lnTo>
                      <a:pt x="489" y="213"/>
                    </a:lnTo>
                    <a:lnTo>
                      <a:pt x="482" y="213"/>
                    </a:lnTo>
                    <a:lnTo>
                      <a:pt x="482" y="220"/>
                    </a:lnTo>
                    <a:lnTo>
                      <a:pt x="482" y="220"/>
                    </a:lnTo>
                    <a:lnTo>
                      <a:pt x="482" y="220"/>
                    </a:lnTo>
                    <a:lnTo>
                      <a:pt x="482" y="227"/>
                    </a:lnTo>
                    <a:lnTo>
                      <a:pt x="482" y="242"/>
                    </a:lnTo>
                    <a:lnTo>
                      <a:pt x="482" y="249"/>
                    </a:lnTo>
                    <a:lnTo>
                      <a:pt x="482" y="249"/>
                    </a:lnTo>
                    <a:lnTo>
                      <a:pt x="482" y="249"/>
                    </a:lnTo>
                    <a:lnTo>
                      <a:pt x="482" y="249"/>
                    </a:lnTo>
                    <a:lnTo>
                      <a:pt x="475" y="256"/>
                    </a:lnTo>
                    <a:lnTo>
                      <a:pt x="475" y="256"/>
                    </a:lnTo>
                    <a:lnTo>
                      <a:pt x="475" y="256"/>
                    </a:lnTo>
                    <a:lnTo>
                      <a:pt x="482" y="256"/>
                    </a:lnTo>
                    <a:lnTo>
                      <a:pt x="482" y="263"/>
                    </a:lnTo>
                    <a:lnTo>
                      <a:pt x="482" y="263"/>
                    </a:lnTo>
                    <a:lnTo>
                      <a:pt x="482" y="263"/>
                    </a:lnTo>
                    <a:lnTo>
                      <a:pt x="482" y="263"/>
                    </a:lnTo>
                    <a:lnTo>
                      <a:pt x="482" y="263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0"/>
                    </a:lnTo>
                    <a:lnTo>
                      <a:pt x="482" y="277"/>
                    </a:lnTo>
                    <a:lnTo>
                      <a:pt x="482" y="277"/>
                    </a:lnTo>
                    <a:lnTo>
                      <a:pt x="482" y="277"/>
                    </a:lnTo>
                    <a:lnTo>
                      <a:pt x="482" y="277"/>
                    </a:lnTo>
                    <a:lnTo>
                      <a:pt x="475" y="277"/>
                    </a:lnTo>
                    <a:lnTo>
                      <a:pt x="475" y="284"/>
                    </a:lnTo>
                    <a:lnTo>
                      <a:pt x="475" y="284"/>
                    </a:lnTo>
                    <a:lnTo>
                      <a:pt x="475" y="284"/>
                    </a:lnTo>
                    <a:lnTo>
                      <a:pt x="475" y="284"/>
                    </a:lnTo>
                    <a:lnTo>
                      <a:pt x="475" y="284"/>
                    </a:lnTo>
                    <a:lnTo>
                      <a:pt x="468" y="291"/>
                    </a:lnTo>
                    <a:lnTo>
                      <a:pt x="468" y="291"/>
                    </a:lnTo>
                    <a:lnTo>
                      <a:pt x="461" y="298"/>
                    </a:lnTo>
                    <a:lnTo>
                      <a:pt x="454" y="298"/>
                    </a:lnTo>
                    <a:lnTo>
                      <a:pt x="454" y="298"/>
                    </a:lnTo>
                    <a:lnTo>
                      <a:pt x="461" y="306"/>
                    </a:lnTo>
                    <a:lnTo>
                      <a:pt x="461" y="306"/>
                    </a:lnTo>
                    <a:lnTo>
                      <a:pt x="475" y="306"/>
                    </a:lnTo>
                    <a:lnTo>
                      <a:pt x="482" y="306"/>
                    </a:lnTo>
                    <a:lnTo>
                      <a:pt x="489" y="306"/>
                    </a:lnTo>
                    <a:lnTo>
                      <a:pt x="489" y="313"/>
                    </a:lnTo>
                    <a:lnTo>
                      <a:pt x="497" y="313"/>
                    </a:lnTo>
                    <a:lnTo>
                      <a:pt x="497" y="313"/>
                    </a:lnTo>
                    <a:lnTo>
                      <a:pt x="497" y="313"/>
                    </a:lnTo>
                    <a:lnTo>
                      <a:pt x="497" y="313"/>
                    </a:lnTo>
                    <a:lnTo>
                      <a:pt x="497" y="320"/>
                    </a:lnTo>
                    <a:lnTo>
                      <a:pt x="497" y="320"/>
                    </a:lnTo>
                    <a:lnTo>
                      <a:pt x="497" y="320"/>
                    </a:lnTo>
                    <a:lnTo>
                      <a:pt x="497" y="320"/>
                    </a:lnTo>
                    <a:lnTo>
                      <a:pt x="489" y="327"/>
                    </a:lnTo>
                    <a:lnTo>
                      <a:pt x="489" y="327"/>
                    </a:lnTo>
                    <a:lnTo>
                      <a:pt x="489" y="327"/>
                    </a:lnTo>
                    <a:lnTo>
                      <a:pt x="489" y="327"/>
                    </a:lnTo>
                    <a:lnTo>
                      <a:pt x="489" y="334"/>
                    </a:lnTo>
                    <a:lnTo>
                      <a:pt x="489" y="334"/>
                    </a:lnTo>
                    <a:lnTo>
                      <a:pt x="489" y="334"/>
                    </a:lnTo>
                    <a:lnTo>
                      <a:pt x="489" y="341"/>
                    </a:lnTo>
                    <a:lnTo>
                      <a:pt x="489" y="341"/>
                    </a:lnTo>
                    <a:lnTo>
                      <a:pt x="489" y="348"/>
                    </a:lnTo>
                    <a:lnTo>
                      <a:pt x="489" y="355"/>
                    </a:lnTo>
                    <a:lnTo>
                      <a:pt x="489" y="355"/>
                    </a:lnTo>
                    <a:lnTo>
                      <a:pt x="489" y="362"/>
                    </a:lnTo>
                    <a:lnTo>
                      <a:pt x="489" y="362"/>
                    </a:lnTo>
                    <a:lnTo>
                      <a:pt x="489" y="369"/>
                    </a:lnTo>
                    <a:lnTo>
                      <a:pt x="489" y="369"/>
                    </a:lnTo>
                    <a:lnTo>
                      <a:pt x="489" y="369"/>
                    </a:lnTo>
                    <a:lnTo>
                      <a:pt x="482" y="369"/>
                    </a:lnTo>
                    <a:lnTo>
                      <a:pt x="482" y="369"/>
                    </a:lnTo>
                    <a:lnTo>
                      <a:pt x="482" y="369"/>
                    </a:lnTo>
                    <a:lnTo>
                      <a:pt x="468" y="369"/>
                    </a:lnTo>
                    <a:lnTo>
                      <a:pt x="461" y="369"/>
                    </a:lnTo>
                    <a:lnTo>
                      <a:pt x="454" y="369"/>
                    </a:lnTo>
                    <a:lnTo>
                      <a:pt x="454" y="369"/>
                    </a:lnTo>
                    <a:lnTo>
                      <a:pt x="454" y="369"/>
                    </a:lnTo>
                    <a:lnTo>
                      <a:pt x="447" y="369"/>
                    </a:lnTo>
                    <a:lnTo>
                      <a:pt x="440" y="369"/>
                    </a:lnTo>
                    <a:lnTo>
                      <a:pt x="433" y="376"/>
                    </a:lnTo>
                    <a:lnTo>
                      <a:pt x="426" y="384"/>
                    </a:lnTo>
                    <a:lnTo>
                      <a:pt x="426" y="384"/>
                    </a:lnTo>
                    <a:lnTo>
                      <a:pt x="426" y="391"/>
                    </a:lnTo>
                    <a:lnTo>
                      <a:pt x="426" y="391"/>
                    </a:lnTo>
                    <a:lnTo>
                      <a:pt x="426" y="398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33" y="412"/>
                    </a:lnTo>
                    <a:lnTo>
                      <a:pt x="433" y="412"/>
                    </a:lnTo>
                    <a:lnTo>
                      <a:pt x="433" y="419"/>
                    </a:lnTo>
                    <a:lnTo>
                      <a:pt x="433" y="419"/>
                    </a:lnTo>
                    <a:lnTo>
                      <a:pt x="433" y="419"/>
                    </a:lnTo>
                    <a:lnTo>
                      <a:pt x="433" y="419"/>
                    </a:lnTo>
                    <a:lnTo>
                      <a:pt x="433" y="419"/>
                    </a:lnTo>
                    <a:lnTo>
                      <a:pt x="426" y="419"/>
                    </a:lnTo>
                    <a:lnTo>
                      <a:pt x="426" y="419"/>
                    </a:lnTo>
                    <a:lnTo>
                      <a:pt x="426" y="419"/>
                    </a:lnTo>
                    <a:lnTo>
                      <a:pt x="426" y="419"/>
                    </a:lnTo>
                    <a:lnTo>
                      <a:pt x="426" y="419"/>
                    </a:lnTo>
                    <a:lnTo>
                      <a:pt x="418" y="419"/>
                    </a:lnTo>
                    <a:lnTo>
                      <a:pt x="418" y="419"/>
                    </a:lnTo>
                    <a:lnTo>
                      <a:pt x="418" y="426"/>
                    </a:lnTo>
                    <a:lnTo>
                      <a:pt x="418" y="426"/>
                    </a:lnTo>
                    <a:lnTo>
                      <a:pt x="426" y="433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0"/>
                    </a:lnTo>
                    <a:lnTo>
                      <a:pt x="418" y="447"/>
                    </a:lnTo>
                    <a:lnTo>
                      <a:pt x="418" y="447"/>
                    </a:lnTo>
                    <a:lnTo>
                      <a:pt x="418" y="447"/>
                    </a:lnTo>
                    <a:lnTo>
                      <a:pt x="418" y="447"/>
                    </a:lnTo>
                    <a:lnTo>
                      <a:pt x="418" y="447"/>
                    </a:lnTo>
                    <a:lnTo>
                      <a:pt x="426" y="447"/>
                    </a:lnTo>
                    <a:lnTo>
                      <a:pt x="426" y="455"/>
                    </a:lnTo>
                    <a:lnTo>
                      <a:pt x="426" y="462"/>
                    </a:lnTo>
                    <a:lnTo>
                      <a:pt x="426" y="462"/>
                    </a:lnTo>
                    <a:lnTo>
                      <a:pt x="426" y="462"/>
                    </a:lnTo>
                    <a:lnTo>
                      <a:pt x="426" y="462"/>
                    </a:lnTo>
                    <a:lnTo>
                      <a:pt x="433" y="469"/>
                    </a:lnTo>
                    <a:lnTo>
                      <a:pt x="433" y="469"/>
                    </a:lnTo>
                    <a:lnTo>
                      <a:pt x="433" y="469"/>
                    </a:lnTo>
                    <a:lnTo>
                      <a:pt x="440" y="469"/>
                    </a:lnTo>
                    <a:lnTo>
                      <a:pt x="440" y="483"/>
                    </a:lnTo>
                    <a:lnTo>
                      <a:pt x="440" y="490"/>
                    </a:lnTo>
                    <a:lnTo>
                      <a:pt x="440" y="490"/>
                    </a:lnTo>
                    <a:lnTo>
                      <a:pt x="440" y="490"/>
                    </a:lnTo>
                    <a:lnTo>
                      <a:pt x="440" y="497"/>
                    </a:lnTo>
                    <a:lnTo>
                      <a:pt x="440" y="497"/>
                    </a:lnTo>
                    <a:lnTo>
                      <a:pt x="440" y="497"/>
                    </a:lnTo>
                    <a:lnTo>
                      <a:pt x="440" y="497"/>
                    </a:lnTo>
                    <a:lnTo>
                      <a:pt x="440" y="497"/>
                    </a:lnTo>
                    <a:lnTo>
                      <a:pt x="440" y="504"/>
                    </a:lnTo>
                    <a:lnTo>
                      <a:pt x="440" y="504"/>
                    </a:lnTo>
                    <a:lnTo>
                      <a:pt x="433" y="504"/>
                    </a:lnTo>
                    <a:lnTo>
                      <a:pt x="433" y="511"/>
                    </a:lnTo>
                    <a:lnTo>
                      <a:pt x="433" y="511"/>
                    </a:lnTo>
                    <a:lnTo>
                      <a:pt x="433" y="511"/>
                    </a:lnTo>
                    <a:lnTo>
                      <a:pt x="433" y="511"/>
                    </a:lnTo>
                    <a:lnTo>
                      <a:pt x="426" y="518"/>
                    </a:lnTo>
                    <a:lnTo>
                      <a:pt x="426" y="518"/>
                    </a:lnTo>
                    <a:lnTo>
                      <a:pt x="426" y="511"/>
                    </a:lnTo>
                    <a:lnTo>
                      <a:pt x="426" y="511"/>
                    </a:lnTo>
                    <a:lnTo>
                      <a:pt x="426" y="511"/>
                    </a:lnTo>
                    <a:lnTo>
                      <a:pt x="426" y="511"/>
                    </a:lnTo>
                    <a:lnTo>
                      <a:pt x="426" y="511"/>
                    </a:lnTo>
                    <a:lnTo>
                      <a:pt x="418" y="511"/>
                    </a:lnTo>
                    <a:lnTo>
                      <a:pt x="418" y="511"/>
                    </a:lnTo>
                    <a:lnTo>
                      <a:pt x="418" y="511"/>
                    </a:lnTo>
                    <a:lnTo>
                      <a:pt x="418" y="511"/>
                    </a:lnTo>
                    <a:lnTo>
                      <a:pt x="418" y="511"/>
                    </a:lnTo>
                    <a:lnTo>
                      <a:pt x="411" y="511"/>
                    </a:lnTo>
                    <a:lnTo>
                      <a:pt x="411" y="511"/>
                    </a:lnTo>
                    <a:lnTo>
                      <a:pt x="411" y="511"/>
                    </a:lnTo>
                    <a:lnTo>
                      <a:pt x="411" y="511"/>
                    </a:lnTo>
                    <a:lnTo>
                      <a:pt x="404" y="511"/>
                    </a:lnTo>
                    <a:lnTo>
                      <a:pt x="404" y="511"/>
                    </a:lnTo>
                    <a:lnTo>
                      <a:pt x="390" y="504"/>
                    </a:lnTo>
                    <a:lnTo>
                      <a:pt x="390" y="504"/>
                    </a:lnTo>
                    <a:lnTo>
                      <a:pt x="383" y="504"/>
                    </a:lnTo>
                    <a:lnTo>
                      <a:pt x="383" y="511"/>
                    </a:lnTo>
                    <a:lnTo>
                      <a:pt x="383" y="511"/>
                    </a:lnTo>
                    <a:lnTo>
                      <a:pt x="383" y="511"/>
                    </a:lnTo>
                    <a:lnTo>
                      <a:pt x="383" y="511"/>
                    </a:lnTo>
                    <a:lnTo>
                      <a:pt x="383" y="511"/>
                    </a:lnTo>
                    <a:lnTo>
                      <a:pt x="383" y="518"/>
                    </a:lnTo>
                    <a:lnTo>
                      <a:pt x="383" y="518"/>
                    </a:lnTo>
                    <a:lnTo>
                      <a:pt x="383" y="518"/>
                    </a:lnTo>
                    <a:lnTo>
                      <a:pt x="383" y="518"/>
                    </a:lnTo>
                    <a:lnTo>
                      <a:pt x="383" y="518"/>
                    </a:lnTo>
                    <a:lnTo>
                      <a:pt x="390" y="518"/>
                    </a:lnTo>
                    <a:lnTo>
                      <a:pt x="390" y="518"/>
                    </a:lnTo>
                    <a:lnTo>
                      <a:pt x="390" y="526"/>
                    </a:lnTo>
                    <a:lnTo>
                      <a:pt x="390" y="526"/>
                    </a:lnTo>
                    <a:lnTo>
                      <a:pt x="390" y="526"/>
                    </a:lnTo>
                    <a:lnTo>
                      <a:pt x="390" y="526"/>
                    </a:lnTo>
                    <a:lnTo>
                      <a:pt x="397" y="526"/>
                    </a:lnTo>
                    <a:lnTo>
                      <a:pt x="397" y="526"/>
                    </a:lnTo>
                    <a:lnTo>
                      <a:pt x="397" y="526"/>
                    </a:lnTo>
                    <a:lnTo>
                      <a:pt x="397" y="526"/>
                    </a:lnTo>
                    <a:lnTo>
                      <a:pt x="397" y="533"/>
                    </a:lnTo>
                    <a:lnTo>
                      <a:pt x="397" y="533"/>
                    </a:lnTo>
                    <a:lnTo>
                      <a:pt x="397" y="540"/>
                    </a:lnTo>
                    <a:lnTo>
                      <a:pt x="390" y="547"/>
                    </a:lnTo>
                    <a:lnTo>
                      <a:pt x="390" y="547"/>
                    </a:lnTo>
                    <a:lnTo>
                      <a:pt x="390" y="547"/>
                    </a:lnTo>
                    <a:lnTo>
                      <a:pt x="390" y="547"/>
                    </a:lnTo>
                    <a:lnTo>
                      <a:pt x="390" y="547"/>
                    </a:lnTo>
                    <a:lnTo>
                      <a:pt x="390" y="547"/>
                    </a:lnTo>
                    <a:lnTo>
                      <a:pt x="390" y="554"/>
                    </a:lnTo>
                    <a:lnTo>
                      <a:pt x="390" y="554"/>
                    </a:lnTo>
                    <a:lnTo>
                      <a:pt x="390" y="561"/>
                    </a:lnTo>
                    <a:lnTo>
                      <a:pt x="390" y="561"/>
                    </a:lnTo>
                    <a:lnTo>
                      <a:pt x="383" y="561"/>
                    </a:lnTo>
                    <a:lnTo>
                      <a:pt x="383" y="568"/>
                    </a:lnTo>
                    <a:lnTo>
                      <a:pt x="383" y="568"/>
                    </a:lnTo>
                    <a:lnTo>
                      <a:pt x="383" y="575"/>
                    </a:lnTo>
                    <a:lnTo>
                      <a:pt x="383" y="575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2"/>
                    </a:lnTo>
                    <a:lnTo>
                      <a:pt x="390" y="589"/>
                    </a:lnTo>
                    <a:lnTo>
                      <a:pt x="397" y="589"/>
                    </a:lnTo>
                    <a:lnTo>
                      <a:pt x="397" y="589"/>
                    </a:lnTo>
                    <a:lnTo>
                      <a:pt x="397" y="597"/>
                    </a:lnTo>
                    <a:lnTo>
                      <a:pt x="397" y="597"/>
                    </a:lnTo>
                    <a:lnTo>
                      <a:pt x="397" y="597"/>
                    </a:lnTo>
                    <a:lnTo>
                      <a:pt x="397" y="597"/>
                    </a:lnTo>
                    <a:lnTo>
                      <a:pt x="397" y="597"/>
                    </a:lnTo>
                    <a:lnTo>
                      <a:pt x="404" y="597"/>
                    </a:lnTo>
                    <a:lnTo>
                      <a:pt x="404" y="589"/>
                    </a:lnTo>
                    <a:lnTo>
                      <a:pt x="404" y="589"/>
                    </a:lnTo>
                    <a:lnTo>
                      <a:pt x="404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597"/>
                    </a:lnTo>
                    <a:lnTo>
                      <a:pt x="411" y="604"/>
                    </a:lnTo>
                    <a:lnTo>
                      <a:pt x="411" y="604"/>
                    </a:lnTo>
                    <a:lnTo>
                      <a:pt x="411" y="604"/>
                    </a:lnTo>
                    <a:lnTo>
                      <a:pt x="411" y="604"/>
                    </a:lnTo>
                    <a:lnTo>
                      <a:pt x="411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04"/>
                    </a:lnTo>
                    <a:lnTo>
                      <a:pt x="404" y="611"/>
                    </a:lnTo>
                    <a:lnTo>
                      <a:pt x="404" y="611"/>
                    </a:lnTo>
                    <a:lnTo>
                      <a:pt x="404" y="611"/>
                    </a:lnTo>
                    <a:lnTo>
                      <a:pt x="404" y="611"/>
                    </a:lnTo>
                    <a:lnTo>
                      <a:pt x="404" y="611"/>
                    </a:lnTo>
                    <a:lnTo>
                      <a:pt x="404" y="618"/>
                    </a:lnTo>
                    <a:lnTo>
                      <a:pt x="404" y="618"/>
                    </a:lnTo>
                    <a:lnTo>
                      <a:pt x="404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18"/>
                    </a:lnTo>
                    <a:lnTo>
                      <a:pt x="411" y="625"/>
                    </a:lnTo>
                    <a:lnTo>
                      <a:pt x="411" y="625"/>
                    </a:lnTo>
                    <a:lnTo>
                      <a:pt x="411" y="625"/>
                    </a:lnTo>
                    <a:lnTo>
                      <a:pt x="411" y="625"/>
                    </a:lnTo>
                    <a:lnTo>
                      <a:pt x="411" y="625"/>
                    </a:lnTo>
                    <a:lnTo>
                      <a:pt x="418" y="632"/>
                    </a:lnTo>
                    <a:lnTo>
                      <a:pt x="426" y="632"/>
                    </a:lnTo>
                    <a:lnTo>
                      <a:pt x="426" y="632"/>
                    </a:lnTo>
                    <a:lnTo>
                      <a:pt x="433" y="632"/>
                    </a:lnTo>
                    <a:lnTo>
                      <a:pt x="433" y="632"/>
                    </a:lnTo>
                    <a:lnTo>
                      <a:pt x="433" y="632"/>
                    </a:lnTo>
                    <a:lnTo>
                      <a:pt x="433" y="632"/>
                    </a:lnTo>
                    <a:lnTo>
                      <a:pt x="433" y="632"/>
                    </a:lnTo>
                    <a:lnTo>
                      <a:pt x="433" y="625"/>
                    </a:lnTo>
                    <a:lnTo>
                      <a:pt x="433" y="625"/>
                    </a:lnTo>
                    <a:lnTo>
                      <a:pt x="433" y="625"/>
                    </a:lnTo>
                    <a:lnTo>
                      <a:pt x="433" y="625"/>
                    </a:lnTo>
                    <a:lnTo>
                      <a:pt x="440" y="618"/>
                    </a:lnTo>
                    <a:lnTo>
                      <a:pt x="440" y="618"/>
                    </a:lnTo>
                    <a:lnTo>
                      <a:pt x="440" y="618"/>
                    </a:lnTo>
                    <a:lnTo>
                      <a:pt x="440" y="611"/>
                    </a:lnTo>
                    <a:lnTo>
                      <a:pt x="447" y="618"/>
                    </a:lnTo>
                    <a:lnTo>
                      <a:pt x="447" y="618"/>
                    </a:lnTo>
                    <a:lnTo>
                      <a:pt x="447" y="618"/>
                    </a:lnTo>
                    <a:lnTo>
                      <a:pt x="447" y="618"/>
                    </a:lnTo>
                    <a:lnTo>
                      <a:pt x="454" y="618"/>
                    </a:lnTo>
                    <a:lnTo>
                      <a:pt x="454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1" y="618"/>
                    </a:lnTo>
                    <a:lnTo>
                      <a:pt x="468" y="625"/>
                    </a:lnTo>
                    <a:lnTo>
                      <a:pt x="468" y="625"/>
                    </a:lnTo>
                    <a:lnTo>
                      <a:pt x="468" y="625"/>
                    </a:lnTo>
                    <a:lnTo>
                      <a:pt x="475" y="625"/>
                    </a:lnTo>
                    <a:lnTo>
                      <a:pt x="475" y="632"/>
                    </a:lnTo>
                    <a:lnTo>
                      <a:pt x="475" y="632"/>
                    </a:lnTo>
                    <a:lnTo>
                      <a:pt x="475" y="632"/>
                    </a:lnTo>
                    <a:lnTo>
                      <a:pt x="482" y="632"/>
                    </a:lnTo>
                    <a:lnTo>
                      <a:pt x="482" y="625"/>
                    </a:lnTo>
                    <a:lnTo>
                      <a:pt x="482" y="625"/>
                    </a:lnTo>
                    <a:lnTo>
                      <a:pt x="475" y="625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75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2" y="618"/>
                    </a:lnTo>
                    <a:lnTo>
                      <a:pt x="489" y="625"/>
                    </a:lnTo>
                    <a:lnTo>
                      <a:pt x="489" y="625"/>
                    </a:lnTo>
                    <a:lnTo>
                      <a:pt x="489" y="625"/>
                    </a:lnTo>
                    <a:lnTo>
                      <a:pt x="489" y="625"/>
                    </a:lnTo>
                    <a:lnTo>
                      <a:pt x="489" y="625"/>
                    </a:lnTo>
                    <a:lnTo>
                      <a:pt x="489" y="625"/>
                    </a:lnTo>
                    <a:lnTo>
                      <a:pt x="489" y="632"/>
                    </a:lnTo>
                    <a:lnTo>
                      <a:pt x="489" y="632"/>
                    </a:lnTo>
                    <a:lnTo>
                      <a:pt x="489" y="632"/>
                    </a:lnTo>
                    <a:lnTo>
                      <a:pt x="489" y="639"/>
                    </a:lnTo>
                    <a:lnTo>
                      <a:pt x="489" y="639"/>
                    </a:lnTo>
                    <a:lnTo>
                      <a:pt x="489" y="639"/>
                    </a:lnTo>
                    <a:lnTo>
                      <a:pt x="489" y="639"/>
                    </a:lnTo>
                    <a:lnTo>
                      <a:pt x="489" y="639"/>
                    </a:lnTo>
                    <a:lnTo>
                      <a:pt x="489" y="639"/>
                    </a:lnTo>
                    <a:lnTo>
                      <a:pt x="482" y="639"/>
                    </a:lnTo>
                    <a:lnTo>
                      <a:pt x="482" y="639"/>
                    </a:lnTo>
                    <a:lnTo>
                      <a:pt x="475" y="639"/>
                    </a:lnTo>
                    <a:lnTo>
                      <a:pt x="475" y="639"/>
                    </a:lnTo>
                    <a:lnTo>
                      <a:pt x="475" y="646"/>
                    </a:lnTo>
                    <a:lnTo>
                      <a:pt x="468" y="646"/>
                    </a:lnTo>
                    <a:lnTo>
                      <a:pt x="468" y="646"/>
                    </a:lnTo>
                    <a:lnTo>
                      <a:pt x="468" y="646"/>
                    </a:lnTo>
                    <a:lnTo>
                      <a:pt x="468" y="646"/>
                    </a:lnTo>
                    <a:lnTo>
                      <a:pt x="475" y="646"/>
                    </a:lnTo>
                    <a:lnTo>
                      <a:pt x="475" y="646"/>
                    </a:lnTo>
                    <a:lnTo>
                      <a:pt x="475" y="646"/>
                    </a:lnTo>
                    <a:lnTo>
                      <a:pt x="475" y="646"/>
                    </a:lnTo>
                    <a:lnTo>
                      <a:pt x="475" y="653"/>
                    </a:lnTo>
                    <a:lnTo>
                      <a:pt x="475" y="653"/>
                    </a:lnTo>
                    <a:lnTo>
                      <a:pt x="468" y="653"/>
                    </a:lnTo>
                    <a:lnTo>
                      <a:pt x="468" y="660"/>
                    </a:lnTo>
                    <a:lnTo>
                      <a:pt x="468" y="660"/>
                    </a:lnTo>
                    <a:lnTo>
                      <a:pt x="468" y="660"/>
                    </a:lnTo>
                    <a:lnTo>
                      <a:pt x="475" y="660"/>
                    </a:lnTo>
                    <a:lnTo>
                      <a:pt x="475" y="660"/>
                    </a:lnTo>
                    <a:lnTo>
                      <a:pt x="475" y="660"/>
                    </a:lnTo>
                    <a:lnTo>
                      <a:pt x="475" y="668"/>
                    </a:lnTo>
                    <a:lnTo>
                      <a:pt x="475" y="668"/>
                    </a:lnTo>
                    <a:lnTo>
                      <a:pt x="475" y="668"/>
                    </a:lnTo>
                    <a:lnTo>
                      <a:pt x="475" y="668"/>
                    </a:lnTo>
                    <a:lnTo>
                      <a:pt x="475" y="668"/>
                    </a:lnTo>
                    <a:lnTo>
                      <a:pt x="482" y="668"/>
                    </a:lnTo>
                    <a:lnTo>
                      <a:pt x="482" y="668"/>
                    </a:lnTo>
                    <a:lnTo>
                      <a:pt x="482" y="675"/>
                    </a:lnTo>
                    <a:lnTo>
                      <a:pt x="482" y="675"/>
                    </a:lnTo>
                    <a:lnTo>
                      <a:pt x="482" y="675"/>
                    </a:lnTo>
                    <a:lnTo>
                      <a:pt x="482" y="675"/>
                    </a:lnTo>
                    <a:lnTo>
                      <a:pt x="482" y="682"/>
                    </a:lnTo>
                    <a:lnTo>
                      <a:pt x="482" y="682"/>
                    </a:lnTo>
                    <a:lnTo>
                      <a:pt x="482" y="682"/>
                    </a:lnTo>
                    <a:lnTo>
                      <a:pt x="482" y="682"/>
                    </a:lnTo>
                    <a:lnTo>
                      <a:pt x="482" y="682"/>
                    </a:lnTo>
                    <a:lnTo>
                      <a:pt x="475" y="682"/>
                    </a:lnTo>
                    <a:lnTo>
                      <a:pt x="475" y="682"/>
                    </a:lnTo>
                    <a:lnTo>
                      <a:pt x="475" y="682"/>
                    </a:lnTo>
                    <a:lnTo>
                      <a:pt x="475" y="682"/>
                    </a:lnTo>
                    <a:lnTo>
                      <a:pt x="468" y="682"/>
                    </a:lnTo>
                    <a:lnTo>
                      <a:pt x="468" y="675"/>
                    </a:lnTo>
                    <a:lnTo>
                      <a:pt x="468" y="675"/>
                    </a:lnTo>
                    <a:lnTo>
                      <a:pt x="468" y="675"/>
                    </a:lnTo>
                    <a:lnTo>
                      <a:pt x="468" y="675"/>
                    </a:lnTo>
                    <a:lnTo>
                      <a:pt x="468" y="668"/>
                    </a:lnTo>
                    <a:lnTo>
                      <a:pt x="468" y="668"/>
                    </a:lnTo>
                    <a:lnTo>
                      <a:pt x="468" y="668"/>
                    </a:lnTo>
                    <a:lnTo>
                      <a:pt x="468" y="668"/>
                    </a:lnTo>
                    <a:lnTo>
                      <a:pt x="468" y="660"/>
                    </a:lnTo>
                    <a:lnTo>
                      <a:pt x="461" y="660"/>
                    </a:lnTo>
                    <a:lnTo>
                      <a:pt x="461" y="660"/>
                    </a:lnTo>
                    <a:lnTo>
                      <a:pt x="461" y="660"/>
                    </a:lnTo>
                    <a:lnTo>
                      <a:pt x="461" y="660"/>
                    </a:lnTo>
                    <a:lnTo>
                      <a:pt x="461" y="660"/>
                    </a:lnTo>
                    <a:lnTo>
                      <a:pt x="447" y="668"/>
                    </a:lnTo>
                    <a:lnTo>
                      <a:pt x="447" y="668"/>
                    </a:lnTo>
                    <a:lnTo>
                      <a:pt x="447" y="668"/>
                    </a:lnTo>
                    <a:lnTo>
                      <a:pt x="440" y="668"/>
                    </a:lnTo>
                    <a:lnTo>
                      <a:pt x="440" y="668"/>
                    </a:lnTo>
                    <a:lnTo>
                      <a:pt x="440" y="668"/>
                    </a:lnTo>
                    <a:lnTo>
                      <a:pt x="440" y="660"/>
                    </a:lnTo>
                    <a:lnTo>
                      <a:pt x="433" y="660"/>
                    </a:lnTo>
                    <a:lnTo>
                      <a:pt x="433" y="660"/>
                    </a:lnTo>
                    <a:lnTo>
                      <a:pt x="433" y="660"/>
                    </a:lnTo>
                    <a:lnTo>
                      <a:pt x="433" y="660"/>
                    </a:lnTo>
                    <a:lnTo>
                      <a:pt x="426" y="660"/>
                    </a:lnTo>
                    <a:lnTo>
                      <a:pt x="426" y="660"/>
                    </a:lnTo>
                    <a:lnTo>
                      <a:pt x="426" y="660"/>
                    </a:lnTo>
                    <a:lnTo>
                      <a:pt x="426" y="653"/>
                    </a:lnTo>
                    <a:lnTo>
                      <a:pt x="426" y="653"/>
                    </a:lnTo>
                    <a:lnTo>
                      <a:pt x="418" y="653"/>
                    </a:lnTo>
                    <a:lnTo>
                      <a:pt x="418" y="653"/>
                    </a:lnTo>
                    <a:lnTo>
                      <a:pt x="418" y="653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8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11" y="639"/>
                    </a:lnTo>
                    <a:lnTo>
                      <a:pt x="404" y="639"/>
                    </a:lnTo>
                    <a:lnTo>
                      <a:pt x="404" y="639"/>
                    </a:lnTo>
                    <a:lnTo>
                      <a:pt x="404" y="646"/>
                    </a:lnTo>
                    <a:lnTo>
                      <a:pt x="404" y="646"/>
                    </a:lnTo>
                    <a:lnTo>
                      <a:pt x="404" y="646"/>
                    </a:lnTo>
                    <a:lnTo>
                      <a:pt x="411" y="653"/>
                    </a:lnTo>
                    <a:lnTo>
                      <a:pt x="411" y="653"/>
                    </a:lnTo>
                    <a:lnTo>
                      <a:pt x="411" y="653"/>
                    </a:lnTo>
                    <a:lnTo>
                      <a:pt x="411" y="660"/>
                    </a:lnTo>
                    <a:lnTo>
                      <a:pt x="411" y="660"/>
                    </a:lnTo>
                    <a:lnTo>
                      <a:pt x="411" y="660"/>
                    </a:lnTo>
                    <a:lnTo>
                      <a:pt x="411" y="660"/>
                    </a:lnTo>
                    <a:lnTo>
                      <a:pt x="411" y="668"/>
                    </a:lnTo>
                    <a:lnTo>
                      <a:pt x="411" y="668"/>
                    </a:lnTo>
                    <a:lnTo>
                      <a:pt x="418" y="668"/>
                    </a:lnTo>
                    <a:lnTo>
                      <a:pt x="418" y="668"/>
                    </a:lnTo>
                    <a:lnTo>
                      <a:pt x="418" y="668"/>
                    </a:lnTo>
                    <a:lnTo>
                      <a:pt x="418" y="675"/>
                    </a:lnTo>
                    <a:lnTo>
                      <a:pt x="418" y="675"/>
                    </a:lnTo>
                    <a:lnTo>
                      <a:pt x="426" y="675"/>
                    </a:lnTo>
                    <a:lnTo>
                      <a:pt x="426" y="675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26" y="682"/>
                    </a:lnTo>
                    <a:lnTo>
                      <a:pt x="418" y="682"/>
                    </a:lnTo>
                    <a:lnTo>
                      <a:pt x="418" y="689"/>
                    </a:lnTo>
                    <a:lnTo>
                      <a:pt x="418" y="689"/>
                    </a:lnTo>
                    <a:lnTo>
                      <a:pt x="418" y="689"/>
                    </a:lnTo>
                    <a:lnTo>
                      <a:pt x="418" y="689"/>
                    </a:lnTo>
                    <a:lnTo>
                      <a:pt x="418" y="689"/>
                    </a:lnTo>
                    <a:lnTo>
                      <a:pt x="418" y="696"/>
                    </a:lnTo>
                    <a:lnTo>
                      <a:pt x="418" y="696"/>
                    </a:lnTo>
                    <a:lnTo>
                      <a:pt x="418" y="696"/>
                    </a:lnTo>
                    <a:lnTo>
                      <a:pt x="418" y="703"/>
                    </a:lnTo>
                    <a:lnTo>
                      <a:pt x="418" y="703"/>
                    </a:lnTo>
                    <a:lnTo>
                      <a:pt x="418" y="703"/>
                    </a:lnTo>
                    <a:lnTo>
                      <a:pt x="418" y="703"/>
                    </a:lnTo>
                    <a:lnTo>
                      <a:pt x="418" y="703"/>
                    </a:lnTo>
                    <a:lnTo>
                      <a:pt x="418" y="703"/>
                    </a:lnTo>
                    <a:lnTo>
                      <a:pt x="426" y="703"/>
                    </a:lnTo>
                    <a:lnTo>
                      <a:pt x="426" y="696"/>
                    </a:lnTo>
                    <a:lnTo>
                      <a:pt x="426" y="696"/>
                    </a:lnTo>
                    <a:lnTo>
                      <a:pt x="426" y="696"/>
                    </a:lnTo>
                    <a:lnTo>
                      <a:pt x="426" y="696"/>
                    </a:lnTo>
                    <a:lnTo>
                      <a:pt x="426" y="703"/>
                    </a:lnTo>
                    <a:lnTo>
                      <a:pt x="426" y="703"/>
                    </a:lnTo>
                    <a:lnTo>
                      <a:pt x="426" y="703"/>
                    </a:lnTo>
                    <a:lnTo>
                      <a:pt x="426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33" y="703"/>
                    </a:lnTo>
                    <a:lnTo>
                      <a:pt x="440" y="703"/>
                    </a:lnTo>
                    <a:lnTo>
                      <a:pt x="440" y="703"/>
                    </a:lnTo>
                    <a:lnTo>
                      <a:pt x="440" y="703"/>
                    </a:lnTo>
                    <a:lnTo>
                      <a:pt x="440" y="703"/>
                    </a:lnTo>
                    <a:lnTo>
                      <a:pt x="440" y="703"/>
                    </a:lnTo>
                    <a:lnTo>
                      <a:pt x="440" y="703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0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47" y="682"/>
                    </a:lnTo>
                    <a:lnTo>
                      <a:pt x="454" y="682"/>
                    </a:lnTo>
                    <a:lnTo>
                      <a:pt x="454" y="682"/>
                    </a:lnTo>
                    <a:lnTo>
                      <a:pt x="454" y="682"/>
                    </a:lnTo>
                    <a:lnTo>
                      <a:pt x="454" y="689"/>
                    </a:lnTo>
                    <a:lnTo>
                      <a:pt x="454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8" y="689"/>
                    </a:lnTo>
                    <a:lnTo>
                      <a:pt x="468" y="689"/>
                    </a:lnTo>
                    <a:lnTo>
                      <a:pt x="468" y="689"/>
                    </a:lnTo>
                    <a:lnTo>
                      <a:pt x="468" y="689"/>
                    </a:lnTo>
                    <a:lnTo>
                      <a:pt x="475" y="689"/>
                    </a:lnTo>
                    <a:lnTo>
                      <a:pt x="475" y="689"/>
                    </a:lnTo>
                    <a:lnTo>
                      <a:pt x="482" y="689"/>
                    </a:lnTo>
                    <a:lnTo>
                      <a:pt x="482" y="689"/>
                    </a:lnTo>
                    <a:lnTo>
                      <a:pt x="482" y="689"/>
                    </a:lnTo>
                    <a:lnTo>
                      <a:pt x="482" y="689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2" y="696"/>
                    </a:lnTo>
                    <a:lnTo>
                      <a:pt x="489" y="696"/>
                    </a:lnTo>
                    <a:lnTo>
                      <a:pt x="489" y="696"/>
                    </a:lnTo>
                    <a:lnTo>
                      <a:pt x="489" y="703"/>
                    </a:lnTo>
                    <a:lnTo>
                      <a:pt x="489" y="703"/>
                    </a:lnTo>
                    <a:lnTo>
                      <a:pt x="489" y="710"/>
                    </a:lnTo>
                    <a:lnTo>
                      <a:pt x="489" y="710"/>
                    </a:lnTo>
                    <a:lnTo>
                      <a:pt x="489" y="710"/>
                    </a:lnTo>
                    <a:lnTo>
                      <a:pt x="489" y="710"/>
                    </a:lnTo>
                    <a:lnTo>
                      <a:pt x="489" y="710"/>
                    </a:lnTo>
                    <a:lnTo>
                      <a:pt x="489" y="710"/>
                    </a:lnTo>
                    <a:lnTo>
                      <a:pt x="497" y="710"/>
                    </a:lnTo>
                    <a:lnTo>
                      <a:pt x="497" y="710"/>
                    </a:lnTo>
                    <a:lnTo>
                      <a:pt x="497" y="710"/>
                    </a:lnTo>
                    <a:lnTo>
                      <a:pt x="504" y="710"/>
                    </a:lnTo>
                    <a:lnTo>
                      <a:pt x="504" y="703"/>
                    </a:lnTo>
                    <a:lnTo>
                      <a:pt x="504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703"/>
                    </a:lnTo>
                    <a:lnTo>
                      <a:pt x="511" y="696"/>
                    </a:lnTo>
                    <a:lnTo>
                      <a:pt x="511" y="696"/>
                    </a:lnTo>
                    <a:lnTo>
                      <a:pt x="518" y="696"/>
                    </a:lnTo>
                    <a:lnTo>
                      <a:pt x="518" y="696"/>
                    </a:lnTo>
                    <a:lnTo>
                      <a:pt x="518" y="696"/>
                    </a:lnTo>
                    <a:lnTo>
                      <a:pt x="518" y="703"/>
                    </a:lnTo>
                    <a:lnTo>
                      <a:pt x="518" y="703"/>
                    </a:lnTo>
                    <a:lnTo>
                      <a:pt x="518" y="703"/>
                    </a:lnTo>
                    <a:lnTo>
                      <a:pt x="518" y="703"/>
                    </a:lnTo>
                    <a:lnTo>
                      <a:pt x="525" y="703"/>
                    </a:lnTo>
                    <a:lnTo>
                      <a:pt x="525" y="696"/>
                    </a:lnTo>
                    <a:lnTo>
                      <a:pt x="525" y="696"/>
                    </a:lnTo>
                    <a:lnTo>
                      <a:pt x="525" y="696"/>
                    </a:lnTo>
                    <a:lnTo>
                      <a:pt x="525" y="696"/>
                    </a:lnTo>
                    <a:lnTo>
                      <a:pt x="525" y="696"/>
                    </a:lnTo>
                    <a:lnTo>
                      <a:pt x="532" y="696"/>
                    </a:lnTo>
                    <a:lnTo>
                      <a:pt x="532" y="689"/>
                    </a:lnTo>
                    <a:lnTo>
                      <a:pt x="532" y="689"/>
                    </a:lnTo>
                    <a:lnTo>
                      <a:pt x="532" y="689"/>
                    </a:lnTo>
                    <a:lnTo>
                      <a:pt x="532" y="689"/>
                    </a:lnTo>
                    <a:lnTo>
                      <a:pt x="539" y="689"/>
                    </a:lnTo>
                    <a:lnTo>
                      <a:pt x="539" y="689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82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39" y="675"/>
                    </a:lnTo>
                    <a:lnTo>
                      <a:pt x="546" y="675"/>
                    </a:lnTo>
                    <a:lnTo>
                      <a:pt x="546" y="675"/>
                    </a:lnTo>
                    <a:lnTo>
                      <a:pt x="546" y="675"/>
                    </a:lnTo>
                    <a:lnTo>
                      <a:pt x="546" y="675"/>
                    </a:lnTo>
                    <a:lnTo>
                      <a:pt x="546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53" y="675"/>
                    </a:lnTo>
                    <a:lnTo>
                      <a:pt x="560" y="668"/>
                    </a:lnTo>
                    <a:lnTo>
                      <a:pt x="560" y="668"/>
                    </a:lnTo>
                    <a:lnTo>
                      <a:pt x="560" y="668"/>
                    </a:lnTo>
                    <a:lnTo>
                      <a:pt x="560" y="668"/>
                    </a:lnTo>
                    <a:lnTo>
                      <a:pt x="560" y="675"/>
                    </a:lnTo>
                    <a:lnTo>
                      <a:pt x="560" y="675"/>
                    </a:lnTo>
                    <a:lnTo>
                      <a:pt x="560" y="675"/>
                    </a:lnTo>
                    <a:lnTo>
                      <a:pt x="560" y="675"/>
                    </a:lnTo>
                    <a:lnTo>
                      <a:pt x="560" y="675"/>
                    </a:lnTo>
                    <a:lnTo>
                      <a:pt x="560" y="682"/>
                    </a:lnTo>
                    <a:lnTo>
                      <a:pt x="560" y="682"/>
                    </a:lnTo>
                    <a:lnTo>
                      <a:pt x="553" y="682"/>
                    </a:lnTo>
                    <a:lnTo>
                      <a:pt x="553" y="682"/>
                    </a:lnTo>
                    <a:lnTo>
                      <a:pt x="553" y="682"/>
                    </a:lnTo>
                    <a:lnTo>
                      <a:pt x="553" y="689"/>
                    </a:lnTo>
                    <a:lnTo>
                      <a:pt x="560" y="689"/>
                    </a:lnTo>
                    <a:lnTo>
                      <a:pt x="560" y="689"/>
                    </a:lnTo>
                    <a:lnTo>
                      <a:pt x="560" y="689"/>
                    </a:lnTo>
                    <a:lnTo>
                      <a:pt x="560" y="689"/>
                    </a:lnTo>
                    <a:lnTo>
                      <a:pt x="560" y="689"/>
                    </a:lnTo>
                    <a:lnTo>
                      <a:pt x="560" y="689"/>
                    </a:lnTo>
                    <a:lnTo>
                      <a:pt x="560" y="682"/>
                    </a:lnTo>
                    <a:lnTo>
                      <a:pt x="568" y="682"/>
                    </a:lnTo>
                    <a:lnTo>
                      <a:pt x="568" y="682"/>
                    </a:lnTo>
                    <a:lnTo>
                      <a:pt x="568" y="682"/>
                    </a:lnTo>
                    <a:lnTo>
                      <a:pt x="568" y="682"/>
                    </a:lnTo>
                    <a:lnTo>
                      <a:pt x="568" y="682"/>
                    </a:lnTo>
                    <a:lnTo>
                      <a:pt x="575" y="682"/>
                    </a:lnTo>
                    <a:lnTo>
                      <a:pt x="582" y="689"/>
                    </a:lnTo>
                    <a:lnTo>
                      <a:pt x="582" y="689"/>
                    </a:lnTo>
                    <a:lnTo>
                      <a:pt x="582" y="696"/>
                    </a:lnTo>
                    <a:lnTo>
                      <a:pt x="582" y="696"/>
                    </a:lnTo>
                    <a:lnTo>
                      <a:pt x="582" y="696"/>
                    </a:lnTo>
                    <a:lnTo>
                      <a:pt x="582" y="703"/>
                    </a:lnTo>
                    <a:lnTo>
                      <a:pt x="582" y="703"/>
                    </a:lnTo>
                    <a:lnTo>
                      <a:pt x="582" y="703"/>
                    </a:lnTo>
                    <a:lnTo>
                      <a:pt x="582" y="703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82" y="710"/>
                    </a:lnTo>
                    <a:lnTo>
                      <a:pt x="575" y="710"/>
                    </a:lnTo>
                    <a:lnTo>
                      <a:pt x="575" y="710"/>
                    </a:lnTo>
                    <a:lnTo>
                      <a:pt x="582" y="717"/>
                    </a:lnTo>
                    <a:lnTo>
                      <a:pt x="582" y="717"/>
                    </a:lnTo>
                    <a:lnTo>
                      <a:pt x="582" y="717"/>
                    </a:lnTo>
                    <a:lnTo>
                      <a:pt x="582" y="717"/>
                    </a:lnTo>
                    <a:lnTo>
                      <a:pt x="582" y="717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89" y="717"/>
                    </a:lnTo>
                    <a:lnTo>
                      <a:pt x="596" y="724"/>
                    </a:lnTo>
                    <a:lnTo>
                      <a:pt x="596" y="724"/>
                    </a:lnTo>
                    <a:lnTo>
                      <a:pt x="596" y="724"/>
                    </a:lnTo>
                    <a:lnTo>
                      <a:pt x="596" y="724"/>
                    </a:lnTo>
                    <a:lnTo>
                      <a:pt x="603" y="724"/>
                    </a:lnTo>
                    <a:lnTo>
                      <a:pt x="603" y="724"/>
                    </a:lnTo>
                    <a:lnTo>
                      <a:pt x="603" y="724"/>
                    </a:lnTo>
                    <a:lnTo>
                      <a:pt x="610" y="724"/>
                    </a:lnTo>
                    <a:lnTo>
                      <a:pt x="610" y="724"/>
                    </a:lnTo>
                    <a:lnTo>
                      <a:pt x="610" y="724"/>
                    </a:lnTo>
                    <a:lnTo>
                      <a:pt x="610" y="724"/>
                    </a:lnTo>
                    <a:lnTo>
                      <a:pt x="610" y="724"/>
                    </a:lnTo>
                    <a:lnTo>
                      <a:pt x="610" y="724"/>
                    </a:lnTo>
                    <a:lnTo>
                      <a:pt x="617" y="724"/>
                    </a:lnTo>
                    <a:lnTo>
                      <a:pt x="617" y="724"/>
                    </a:lnTo>
                    <a:lnTo>
                      <a:pt x="617" y="724"/>
                    </a:lnTo>
                    <a:lnTo>
                      <a:pt x="617" y="724"/>
                    </a:lnTo>
                    <a:lnTo>
                      <a:pt x="617" y="724"/>
                    </a:lnTo>
                    <a:lnTo>
                      <a:pt x="617" y="724"/>
                    </a:lnTo>
                    <a:lnTo>
                      <a:pt x="624" y="724"/>
                    </a:lnTo>
                    <a:lnTo>
                      <a:pt x="624" y="724"/>
                    </a:lnTo>
                    <a:lnTo>
                      <a:pt x="624" y="724"/>
                    </a:lnTo>
                    <a:lnTo>
                      <a:pt x="624" y="724"/>
                    </a:lnTo>
                    <a:lnTo>
                      <a:pt x="624" y="724"/>
                    </a:lnTo>
                    <a:lnTo>
                      <a:pt x="624" y="731"/>
                    </a:lnTo>
                    <a:lnTo>
                      <a:pt x="624" y="731"/>
                    </a:lnTo>
                    <a:lnTo>
                      <a:pt x="624" y="731"/>
                    </a:lnTo>
                    <a:lnTo>
                      <a:pt x="624" y="739"/>
                    </a:lnTo>
                    <a:lnTo>
                      <a:pt x="624" y="739"/>
                    </a:lnTo>
                    <a:lnTo>
                      <a:pt x="624" y="739"/>
                    </a:lnTo>
                    <a:lnTo>
                      <a:pt x="624" y="739"/>
                    </a:lnTo>
                    <a:lnTo>
                      <a:pt x="624" y="746"/>
                    </a:lnTo>
                    <a:lnTo>
                      <a:pt x="624" y="746"/>
                    </a:lnTo>
                    <a:lnTo>
                      <a:pt x="624" y="746"/>
                    </a:lnTo>
                    <a:lnTo>
                      <a:pt x="624" y="753"/>
                    </a:lnTo>
                    <a:lnTo>
                      <a:pt x="624" y="753"/>
                    </a:lnTo>
                    <a:lnTo>
                      <a:pt x="624" y="753"/>
                    </a:lnTo>
                    <a:lnTo>
                      <a:pt x="624" y="753"/>
                    </a:lnTo>
                    <a:lnTo>
                      <a:pt x="624" y="753"/>
                    </a:lnTo>
                    <a:lnTo>
                      <a:pt x="624" y="760"/>
                    </a:lnTo>
                    <a:lnTo>
                      <a:pt x="624" y="760"/>
                    </a:lnTo>
                    <a:lnTo>
                      <a:pt x="624" y="760"/>
                    </a:lnTo>
                    <a:lnTo>
                      <a:pt x="624" y="760"/>
                    </a:lnTo>
                    <a:lnTo>
                      <a:pt x="624" y="760"/>
                    </a:lnTo>
                    <a:lnTo>
                      <a:pt x="624" y="760"/>
                    </a:lnTo>
                    <a:lnTo>
                      <a:pt x="624" y="767"/>
                    </a:lnTo>
                    <a:lnTo>
                      <a:pt x="624" y="767"/>
                    </a:lnTo>
                    <a:lnTo>
                      <a:pt x="624" y="767"/>
                    </a:lnTo>
                    <a:lnTo>
                      <a:pt x="631" y="767"/>
                    </a:lnTo>
                    <a:lnTo>
                      <a:pt x="631" y="767"/>
                    </a:lnTo>
                    <a:lnTo>
                      <a:pt x="631" y="767"/>
                    </a:lnTo>
                    <a:lnTo>
                      <a:pt x="631" y="767"/>
                    </a:lnTo>
                    <a:lnTo>
                      <a:pt x="631" y="767"/>
                    </a:lnTo>
                    <a:lnTo>
                      <a:pt x="631" y="767"/>
                    </a:lnTo>
                    <a:lnTo>
                      <a:pt x="638" y="767"/>
                    </a:lnTo>
                    <a:lnTo>
                      <a:pt x="638" y="767"/>
                    </a:lnTo>
                    <a:lnTo>
                      <a:pt x="638" y="767"/>
                    </a:lnTo>
                    <a:lnTo>
                      <a:pt x="638" y="767"/>
                    </a:lnTo>
                    <a:lnTo>
                      <a:pt x="638" y="767"/>
                    </a:lnTo>
                    <a:lnTo>
                      <a:pt x="646" y="774"/>
                    </a:lnTo>
                    <a:lnTo>
                      <a:pt x="646" y="774"/>
                    </a:lnTo>
                    <a:lnTo>
                      <a:pt x="646" y="774"/>
                    </a:lnTo>
                    <a:lnTo>
                      <a:pt x="646" y="774"/>
                    </a:lnTo>
                    <a:lnTo>
                      <a:pt x="646" y="774"/>
                    </a:lnTo>
                    <a:lnTo>
                      <a:pt x="646" y="774"/>
                    </a:lnTo>
                    <a:lnTo>
                      <a:pt x="653" y="774"/>
                    </a:lnTo>
                    <a:lnTo>
                      <a:pt x="653" y="767"/>
                    </a:lnTo>
                    <a:lnTo>
                      <a:pt x="653" y="767"/>
                    </a:lnTo>
                    <a:lnTo>
                      <a:pt x="653" y="767"/>
                    </a:lnTo>
                    <a:lnTo>
                      <a:pt x="653" y="774"/>
                    </a:lnTo>
                    <a:lnTo>
                      <a:pt x="653" y="774"/>
                    </a:lnTo>
                    <a:lnTo>
                      <a:pt x="653" y="774"/>
                    </a:lnTo>
                    <a:lnTo>
                      <a:pt x="653" y="774"/>
                    </a:lnTo>
                    <a:lnTo>
                      <a:pt x="653" y="781"/>
                    </a:lnTo>
                    <a:lnTo>
                      <a:pt x="653" y="781"/>
                    </a:lnTo>
                    <a:lnTo>
                      <a:pt x="653" y="781"/>
                    </a:lnTo>
                    <a:lnTo>
                      <a:pt x="653" y="781"/>
                    </a:lnTo>
                    <a:lnTo>
                      <a:pt x="653" y="781"/>
                    </a:lnTo>
                    <a:lnTo>
                      <a:pt x="653" y="781"/>
                    </a:lnTo>
                    <a:lnTo>
                      <a:pt x="653" y="788"/>
                    </a:lnTo>
                    <a:lnTo>
                      <a:pt x="653" y="788"/>
                    </a:lnTo>
                    <a:lnTo>
                      <a:pt x="653" y="788"/>
                    </a:lnTo>
                    <a:lnTo>
                      <a:pt x="646" y="795"/>
                    </a:lnTo>
                    <a:lnTo>
                      <a:pt x="646" y="795"/>
                    </a:lnTo>
                    <a:lnTo>
                      <a:pt x="646" y="795"/>
                    </a:lnTo>
                    <a:lnTo>
                      <a:pt x="646" y="795"/>
                    </a:lnTo>
                    <a:lnTo>
                      <a:pt x="646" y="802"/>
                    </a:lnTo>
                    <a:lnTo>
                      <a:pt x="646" y="802"/>
                    </a:lnTo>
                    <a:lnTo>
                      <a:pt x="646" y="802"/>
                    </a:lnTo>
                    <a:lnTo>
                      <a:pt x="646" y="802"/>
                    </a:lnTo>
                    <a:lnTo>
                      <a:pt x="638" y="810"/>
                    </a:lnTo>
                    <a:lnTo>
                      <a:pt x="638" y="810"/>
                    </a:lnTo>
                    <a:lnTo>
                      <a:pt x="638" y="810"/>
                    </a:lnTo>
                    <a:lnTo>
                      <a:pt x="638" y="810"/>
                    </a:lnTo>
                    <a:lnTo>
                      <a:pt x="638" y="817"/>
                    </a:lnTo>
                    <a:lnTo>
                      <a:pt x="638" y="817"/>
                    </a:lnTo>
                    <a:lnTo>
                      <a:pt x="638" y="817"/>
                    </a:lnTo>
                    <a:lnTo>
                      <a:pt x="638" y="817"/>
                    </a:lnTo>
                    <a:lnTo>
                      <a:pt x="631" y="824"/>
                    </a:lnTo>
                    <a:lnTo>
                      <a:pt x="631" y="824"/>
                    </a:lnTo>
                    <a:lnTo>
                      <a:pt x="631" y="824"/>
                    </a:lnTo>
                    <a:lnTo>
                      <a:pt x="631" y="824"/>
                    </a:lnTo>
                    <a:lnTo>
                      <a:pt x="631" y="824"/>
                    </a:lnTo>
                    <a:lnTo>
                      <a:pt x="638" y="824"/>
                    </a:lnTo>
                    <a:lnTo>
                      <a:pt x="638" y="831"/>
                    </a:lnTo>
                    <a:lnTo>
                      <a:pt x="638" y="831"/>
                    </a:lnTo>
                    <a:lnTo>
                      <a:pt x="638" y="831"/>
                    </a:lnTo>
                    <a:lnTo>
                      <a:pt x="638" y="831"/>
                    </a:lnTo>
                    <a:lnTo>
                      <a:pt x="638" y="838"/>
                    </a:lnTo>
                    <a:lnTo>
                      <a:pt x="638" y="838"/>
                    </a:lnTo>
                    <a:lnTo>
                      <a:pt x="638" y="838"/>
                    </a:lnTo>
                    <a:lnTo>
                      <a:pt x="624" y="831"/>
                    </a:lnTo>
                    <a:lnTo>
                      <a:pt x="624" y="831"/>
                    </a:lnTo>
                    <a:lnTo>
                      <a:pt x="624" y="824"/>
                    </a:lnTo>
                    <a:lnTo>
                      <a:pt x="624" y="824"/>
                    </a:lnTo>
                    <a:lnTo>
                      <a:pt x="624" y="824"/>
                    </a:lnTo>
                    <a:lnTo>
                      <a:pt x="624" y="831"/>
                    </a:lnTo>
                    <a:lnTo>
                      <a:pt x="624" y="831"/>
                    </a:lnTo>
                    <a:lnTo>
                      <a:pt x="624" y="831"/>
                    </a:lnTo>
                    <a:lnTo>
                      <a:pt x="624" y="831"/>
                    </a:lnTo>
                    <a:lnTo>
                      <a:pt x="624" y="831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7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38"/>
                    </a:lnTo>
                    <a:lnTo>
                      <a:pt x="610" y="845"/>
                    </a:lnTo>
                    <a:lnTo>
                      <a:pt x="610" y="845"/>
                    </a:lnTo>
                    <a:lnTo>
                      <a:pt x="610" y="845"/>
                    </a:lnTo>
                    <a:lnTo>
                      <a:pt x="603" y="852"/>
                    </a:lnTo>
                    <a:lnTo>
                      <a:pt x="603" y="852"/>
                    </a:lnTo>
                    <a:lnTo>
                      <a:pt x="596" y="852"/>
                    </a:lnTo>
                    <a:lnTo>
                      <a:pt x="589" y="845"/>
                    </a:lnTo>
                    <a:lnTo>
                      <a:pt x="582" y="838"/>
                    </a:lnTo>
                    <a:lnTo>
                      <a:pt x="582" y="838"/>
                    </a:lnTo>
                    <a:lnTo>
                      <a:pt x="575" y="838"/>
                    </a:lnTo>
                    <a:lnTo>
                      <a:pt x="575" y="838"/>
                    </a:lnTo>
                    <a:lnTo>
                      <a:pt x="575" y="838"/>
                    </a:lnTo>
                    <a:lnTo>
                      <a:pt x="575" y="845"/>
                    </a:lnTo>
                    <a:lnTo>
                      <a:pt x="575" y="845"/>
                    </a:lnTo>
                    <a:lnTo>
                      <a:pt x="575" y="845"/>
                    </a:lnTo>
                    <a:lnTo>
                      <a:pt x="575" y="845"/>
                    </a:lnTo>
                    <a:lnTo>
                      <a:pt x="568" y="845"/>
                    </a:lnTo>
                    <a:lnTo>
                      <a:pt x="568" y="845"/>
                    </a:lnTo>
                    <a:lnTo>
                      <a:pt x="568" y="845"/>
                    </a:lnTo>
                    <a:lnTo>
                      <a:pt x="560" y="838"/>
                    </a:lnTo>
                    <a:lnTo>
                      <a:pt x="560" y="838"/>
                    </a:lnTo>
                    <a:lnTo>
                      <a:pt x="560" y="838"/>
                    </a:lnTo>
                    <a:lnTo>
                      <a:pt x="560" y="838"/>
                    </a:lnTo>
                    <a:lnTo>
                      <a:pt x="560" y="838"/>
                    </a:lnTo>
                    <a:lnTo>
                      <a:pt x="560" y="838"/>
                    </a:lnTo>
                    <a:lnTo>
                      <a:pt x="553" y="838"/>
                    </a:lnTo>
                    <a:lnTo>
                      <a:pt x="546" y="838"/>
                    </a:lnTo>
                    <a:lnTo>
                      <a:pt x="539" y="838"/>
                    </a:lnTo>
                    <a:lnTo>
                      <a:pt x="539" y="845"/>
                    </a:lnTo>
                    <a:lnTo>
                      <a:pt x="539" y="845"/>
                    </a:lnTo>
                    <a:lnTo>
                      <a:pt x="539" y="852"/>
                    </a:lnTo>
                    <a:lnTo>
                      <a:pt x="539" y="852"/>
                    </a:lnTo>
                    <a:lnTo>
                      <a:pt x="532" y="852"/>
                    </a:lnTo>
                    <a:lnTo>
                      <a:pt x="539" y="852"/>
                    </a:lnTo>
                    <a:lnTo>
                      <a:pt x="539" y="852"/>
                    </a:lnTo>
                    <a:lnTo>
                      <a:pt x="539" y="859"/>
                    </a:lnTo>
                    <a:lnTo>
                      <a:pt x="539" y="859"/>
                    </a:lnTo>
                    <a:lnTo>
                      <a:pt x="539" y="859"/>
                    </a:lnTo>
                    <a:lnTo>
                      <a:pt x="532" y="859"/>
                    </a:lnTo>
                    <a:lnTo>
                      <a:pt x="532" y="859"/>
                    </a:lnTo>
                    <a:lnTo>
                      <a:pt x="525" y="866"/>
                    </a:lnTo>
                    <a:lnTo>
                      <a:pt x="525" y="866"/>
                    </a:lnTo>
                    <a:lnTo>
                      <a:pt x="525" y="866"/>
                    </a:lnTo>
                    <a:lnTo>
                      <a:pt x="525" y="866"/>
                    </a:lnTo>
                    <a:lnTo>
                      <a:pt x="518" y="866"/>
                    </a:lnTo>
                    <a:lnTo>
                      <a:pt x="518" y="866"/>
                    </a:lnTo>
                    <a:lnTo>
                      <a:pt x="518" y="866"/>
                    </a:lnTo>
                    <a:lnTo>
                      <a:pt x="511" y="866"/>
                    </a:lnTo>
                    <a:lnTo>
                      <a:pt x="511" y="873"/>
                    </a:lnTo>
                    <a:lnTo>
                      <a:pt x="511" y="880"/>
                    </a:lnTo>
                    <a:lnTo>
                      <a:pt x="511" y="880"/>
                    </a:lnTo>
                    <a:lnTo>
                      <a:pt x="511" y="880"/>
                    </a:lnTo>
                    <a:lnTo>
                      <a:pt x="511" y="888"/>
                    </a:lnTo>
                    <a:lnTo>
                      <a:pt x="511" y="888"/>
                    </a:lnTo>
                    <a:lnTo>
                      <a:pt x="511" y="888"/>
                    </a:lnTo>
                    <a:lnTo>
                      <a:pt x="511" y="888"/>
                    </a:lnTo>
                    <a:lnTo>
                      <a:pt x="511" y="888"/>
                    </a:lnTo>
                    <a:lnTo>
                      <a:pt x="511" y="895"/>
                    </a:lnTo>
                    <a:lnTo>
                      <a:pt x="511" y="895"/>
                    </a:lnTo>
                    <a:lnTo>
                      <a:pt x="511" y="895"/>
                    </a:lnTo>
                    <a:lnTo>
                      <a:pt x="511" y="895"/>
                    </a:lnTo>
                    <a:lnTo>
                      <a:pt x="511" y="895"/>
                    </a:lnTo>
                    <a:lnTo>
                      <a:pt x="518" y="895"/>
                    </a:lnTo>
                    <a:lnTo>
                      <a:pt x="518" y="895"/>
                    </a:lnTo>
                    <a:lnTo>
                      <a:pt x="518" y="895"/>
                    </a:lnTo>
                    <a:lnTo>
                      <a:pt x="518" y="895"/>
                    </a:lnTo>
                    <a:lnTo>
                      <a:pt x="511" y="902"/>
                    </a:lnTo>
                    <a:lnTo>
                      <a:pt x="511" y="909"/>
                    </a:lnTo>
                    <a:lnTo>
                      <a:pt x="511" y="909"/>
                    </a:lnTo>
                    <a:lnTo>
                      <a:pt x="511" y="909"/>
                    </a:lnTo>
                    <a:lnTo>
                      <a:pt x="511" y="916"/>
                    </a:lnTo>
                    <a:lnTo>
                      <a:pt x="504" y="923"/>
                    </a:lnTo>
                    <a:lnTo>
                      <a:pt x="497" y="923"/>
                    </a:lnTo>
                    <a:lnTo>
                      <a:pt x="497" y="923"/>
                    </a:lnTo>
                    <a:lnTo>
                      <a:pt x="497" y="923"/>
                    </a:lnTo>
                    <a:lnTo>
                      <a:pt x="497" y="923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30"/>
                    </a:lnTo>
                    <a:lnTo>
                      <a:pt x="497" y="937"/>
                    </a:lnTo>
                    <a:lnTo>
                      <a:pt x="497" y="937"/>
                    </a:lnTo>
                    <a:lnTo>
                      <a:pt x="497" y="937"/>
                    </a:lnTo>
                    <a:lnTo>
                      <a:pt x="525" y="937"/>
                    </a:lnTo>
                    <a:lnTo>
                      <a:pt x="525" y="937"/>
                    </a:lnTo>
                    <a:lnTo>
                      <a:pt x="532" y="937"/>
                    </a:lnTo>
                    <a:lnTo>
                      <a:pt x="532" y="937"/>
                    </a:lnTo>
                    <a:lnTo>
                      <a:pt x="532" y="937"/>
                    </a:lnTo>
                    <a:lnTo>
                      <a:pt x="539" y="944"/>
                    </a:lnTo>
                    <a:lnTo>
                      <a:pt x="539" y="944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9" y="951"/>
                    </a:lnTo>
                    <a:lnTo>
                      <a:pt x="532" y="951"/>
                    </a:lnTo>
                    <a:lnTo>
                      <a:pt x="532" y="959"/>
                    </a:lnTo>
                    <a:lnTo>
                      <a:pt x="532" y="959"/>
                    </a:lnTo>
                    <a:lnTo>
                      <a:pt x="532" y="959"/>
                    </a:lnTo>
                    <a:lnTo>
                      <a:pt x="525" y="966"/>
                    </a:lnTo>
                    <a:lnTo>
                      <a:pt x="525" y="973"/>
                    </a:lnTo>
                    <a:lnTo>
                      <a:pt x="525" y="973"/>
                    </a:lnTo>
                    <a:lnTo>
                      <a:pt x="525" y="973"/>
                    </a:lnTo>
                    <a:lnTo>
                      <a:pt x="518" y="973"/>
                    </a:lnTo>
                    <a:lnTo>
                      <a:pt x="518" y="973"/>
                    </a:lnTo>
                    <a:lnTo>
                      <a:pt x="504" y="973"/>
                    </a:lnTo>
                    <a:lnTo>
                      <a:pt x="504" y="973"/>
                    </a:lnTo>
                    <a:lnTo>
                      <a:pt x="497" y="980"/>
                    </a:lnTo>
                    <a:lnTo>
                      <a:pt x="497" y="980"/>
                    </a:lnTo>
                    <a:lnTo>
                      <a:pt x="497" y="980"/>
                    </a:lnTo>
                    <a:lnTo>
                      <a:pt x="497" y="987"/>
                    </a:lnTo>
                    <a:lnTo>
                      <a:pt x="489" y="994"/>
                    </a:lnTo>
                    <a:lnTo>
                      <a:pt x="489" y="994"/>
                    </a:lnTo>
                    <a:lnTo>
                      <a:pt x="489" y="994"/>
                    </a:lnTo>
                    <a:lnTo>
                      <a:pt x="489" y="994"/>
                    </a:lnTo>
                    <a:lnTo>
                      <a:pt x="482" y="1001"/>
                    </a:lnTo>
                    <a:lnTo>
                      <a:pt x="475" y="1001"/>
                    </a:lnTo>
                    <a:lnTo>
                      <a:pt x="475" y="1001"/>
                    </a:lnTo>
                    <a:lnTo>
                      <a:pt x="475" y="1001"/>
                    </a:lnTo>
                    <a:lnTo>
                      <a:pt x="468" y="994"/>
                    </a:lnTo>
                    <a:lnTo>
                      <a:pt x="468" y="994"/>
                    </a:lnTo>
                    <a:lnTo>
                      <a:pt x="468" y="994"/>
                    </a:lnTo>
                    <a:lnTo>
                      <a:pt x="468" y="994"/>
                    </a:lnTo>
                    <a:lnTo>
                      <a:pt x="461" y="994"/>
                    </a:lnTo>
                    <a:lnTo>
                      <a:pt x="461" y="994"/>
                    </a:lnTo>
                    <a:lnTo>
                      <a:pt x="461" y="994"/>
                    </a:lnTo>
                    <a:lnTo>
                      <a:pt x="461" y="994"/>
                    </a:lnTo>
                    <a:lnTo>
                      <a:pt x="454" y="994"/>
                    </a:lnTo>
                    <a:lnTo>
                      <a:pt x="447" y="994"/>
                    </a:lnTo>
                    <a:lnTo>
                      <a:pt x="447" y="994"/>
                    </a:lnTo>
                    <a:lnTo>
                      <a:pt x="447" y="1001"/>
                    </a:lnTo>
                    <a:lnTo>
                      <a:pt x="447" y="1001"/>
                    </a:lnTo>
                    <a:lnTo>
                      <a:pt x="440" y="1001"/>
                    </a:lnTo>
                    <a:lnTo>
                      <a:pt x="440" y="1001"/>
                    </a:lnTo>
                    <a:lnTo>
                      <a:pt x="440" y="1001"/>
                    </a:lnTo>
                    <a:lnTo>
                      <a:pt x="440" y="1001"/>
                    </a:lnTo>
                    <a:lnTo>
                      <a:pt x="433" y="994"/>
                    </a:lnTo>
                    <a:lnTo>
                      <a:pt x="426" y="994"/>
                    </a:lnTo>
                    <a:lnTo>
                      <a:pt x="426" y="994"/>
                    </a:lnTo>
                    <a:lnTo>
                      <a:pt x="426" y="994"/>
                    </a:lnTo>
                    <a:lnTo>
                      <a:pt x="418" y="994"/>
                    </a:lnTo>
                    <a:lnTo>
                      <a:pt x="418" y="994"/>
                    </a:lnTo>
                    <a:lnTo>
                      <a:pt x="418" y="994"/>
                    </a:lnTo>
                    <a:lnTo>
                      <a:pt x="411" y="994"/>
                    </a:lnTo>
                    <a:lnTo>
                      <a:pt x="411" y="994"/>
                    </a:lnTo>
                    <a:lnTo>
                      <a:pt x="404" y="1008"/>
                    </a:lnTo>
                    <a:lnTo>
                      <a:pt x="404" y="1008"/>
                    </a:lnTo>
                    <a:lnTo>
                      <a:pt x="404" y="1022"/>
                    </a:lnTo>
                    <a:lnTo>
                      <a:pt x="397" y="1022"/>
                    </a:lnTo>
                    <a:lnTo>
                      <a:pt x="397" y="1022"/>
                    </a:lnTo>
                    <a:lnTo>
                      <a:pt x="390" y="1022"/>
                    </a:lnTo>
                    <a:lnTo>
                      <a:pt x="390" y="1022"/>
                    </a:lnTo>
                    <a:lnTo>
                      <a:pt x="369" y="1022"/>
                    </a:lnTo>
                    <a:lnTo>
                      <a:pt x="362" y="1022"/>
                    </a:lnTo>
                    <a:lnTo>
                      <a:pt x="362" y="1022"/>
                    </a:lnTo>
                    <a:lnTo>
                      <a:pt x="362" y="1022"/>
                    </a:lnTo>
                    <a:lnTo>
                      <a:pt x="362" y="1022"/>
                    </a:lnTo>
                    <a:lnTo>
                      <a:pt x="362" y="1022"/>
                    </a:lnTo>
                    <a:lnTo>
                      <a:pt x="362" y="1015"/>
                    </a:lnTo>
                    <a:lnTo>
                      <a:pt x="362" y="1015"/>
                    </a:lnTo>
                    <a:lnTo>
                      <a:pt x="362" y="1015"/>
                    </a:lnTo>
                    <a:lnTo>
                      <a:pt x="355" y="1008"/>
                    </a:lnTo>
                    <a:lnTo>
                      <a:pt x="355" y="1008"/>
                    </a:lnTo>
                    <a:lnTo>
                      <a:pt x="347" y="1008"/>
                    </a:lnTo>
                    <a:lnTo>
                      <a:pt x="347" y="1008"/>
                    </a:lnTo>
                    <a:lnTo>
                      <a:pt x="347" y="1008"/>
                    </a:lnTo>
                    <a:lnTo>
                      <a:pt x="340" y="1015"/>
                    </a:lnTo>
                    <a:lnTo>
                      <a:pt x="340" y="1015"/>
                    </a:lnTo>
                    <a:lnTo>
                      <a:pt x="340" y="1015"/>
                    </a:lnTo>
                    <a:lnTo>
                      <a:pt x="340" y="1015"/>
                    </a:lnTo>
                    <a:lnTo>
                      <a:pt x="340" y="1015"/>
                    </a:lnTo>
                    <a:lnTo>
                      <a:pt x="340" y="1015"/>
                    </a:lnTo>
                    <a:lnTo>
                      <a:pt x="340" y="1008"/>
                    </a:lnTo>
                    <a:lnTo>
                      <a:pt x="340" y="1008"/>
                    </a:lnTo>
                    <a:lnTo>
                      <a:pt x="333" y="1008"/>
                    </a:lnTo>
                    <a:lnTo>
                      <a:pt x="333" y="1008"/>
                    </a:lnTo>
                    <a:lnTo>
                      <a:pt x="333" y="1008"/>
                    </a:lnTo>
                    <a:lnTo>
                      <a:pt x="333" y="1001"/>
                    </a:lnTo>
                    <a:lnTo>
                      <a:pt x="333" y="1008"/>
                    </a:lnTo>
                    <a:lnTo>
                      <a:pt x="333" y="1008"/>
                    </a:lnTo>
                    <a:lnTo>
                      <a:pt x="326" y="1008"/>
                    </a:lnTo>
                    <a:lnTo>
                      <a:pt x="326" y="1008"/>
                    </a:lnTo>
                    <a:lnTo>
                      <a:pt x="326" y="1008"/>
                    </a:lnTo>
                    <a:lnTo>
                      <a:pt x="326" y="1001"/>
                    </a:lnTo>
                    <a:lnTo>
                      <a:pt x="326" y="1001"/>
                    </a:lnTo>
                    <a:lnTo>
                      <a:pt x="319" y="1001"/>
                    </a:lnTo>
                    <a:lnTo>
                      <a:pt x="319" y="994"/>
                    </a:lnTo>
                    <a:lnTo>
                      <a:pt x="319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12" y="994"/>
                    </a:lnTo>
                    <a:lnTo>
                      <a:pt x="305" y="994"/>
                    </a:lnTo>
                    <a:lnTo>
                      <a:pt x="305" y="994"/>
                    </a:lnTo>
                    <a:lnTo>
                      <a:pt x="305" y="987"/>
                    </a:lnTo>
                    <a:lnTo>
                      <a:pt x="305" y="987"/>
                    </a:lnTo>
                    <a:lnTo>
                      <a:pt x="305" y="987"/>
                    </a:lnTo>
                    <a:lnTo>
                      <a:pt x="305" y="987"/>
                    </a:lnTo>
                    <a:lnTo>
                      <a:pt x="298" y="987"/>
                    </a:lnTo>
                    <a:lnTo>
                      <a:pt x="298" y="987"/>
                    </a:lnTo>
                    <a:lnTo>
                      <a:pt x="298" y="987"/>
                    </a:lnTo>
                    <a:lnTo>
                      <a:pt x="298" y="987"/>
                    </a:lnTo>
                    <a:lnTo>
                      <a:pt x="298" y="987"/>
                    </a:lnTo>
                    <a:lnTo>
                      <a:pt x="291" y="987"/>
                    </a:lnTo>
                    <a:lnTo>
                      <a:pt x="291" y="987"/>
                    </a:lnTo>
                    <a:lnTo>
                      <a:pt x="291" y="987"/>
                    </a:lnTo>
                    <a:lnTo>
                      <a:pt x="291" y="987"/>
                    </a:lnTo>
                    <a:lnTo>
                      <a:pt x="291" y="980"/>
                    </a:lnTo>
                    <a:lnTo>
                      <a:pt x="291" y="973"/>
                    </a:lnTo>
                    <a:lnTo>
                      <a:pt x="291" y="973"/>
                    </a:lnTo>
                    <a:lnTo>
                      <a:pt x="291" y="973"/>
                    </a:lnTo>
                    <a:lnTo>
                      <a:pt x="284" y="973"/>
                    </a:lnTo>
                    <a:lnTo>
                      <a:pt x="284" y="973"/>
                    </a:lnTo>
                    <a:lnTo>
                      <a:pt x="276" y="980"/>
                    </a:lnTo>
                    <a:lnTo>
                      <a:pt x="269" y="980"/>
                    </a:lnTo>
                    <a:lnTo>
                      <a:pt x="262" y="973"/>
                    </a:lnTo>
                    <a:lnTo>
                      <a:pt x="262" y="973"/>
                    </a:lnTo>
                    <a:lnTo>
                      <a:pt x="255" y="973"/>
                    </a:lnTo>
                    <a:lnTo>
                      <a:pt x="255" y="973"/>
                    </a:lnTo>
                    <a:lnTo>
                      <a:pt x="255" y="973"/>
                    </a:lnTo>
                    <a:lnTo>
                      <a:pt x="248" y="973"/>
                    </a:lnTo>
                    <a:lnTo>
                      <a:pt x="248" y="973"/>
                    </a:lnTo>
                    <a:lnTo>
                      <a:pt x="248" y="966"/>
                    </a:lnTo>
                    <a:lnTo>
                      <a:pt x="248" y="966"/>
                    </a:lnTo>
                    <a:lnTo>
                      <a:pt x="241" y="966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41" y="959"/>
                    </a:lnTo>
                    <a:lnTo>
                      <a:pt x="234" y="959"/>
                    </a:lnTo>
                    <a:lnTo>
                      <a:pt x="234" y="959"/>
                    </a:lnTo>
                    <a:lnTo>
                      <a:pt x="234" y="959"/>
                    </a:lnTo>
                    <a:lnTo>
                      <a:pt x="234" y="951"/>
                    </a:lnTo>
                    <a:lnTo>
                      <a:pt x="227" y="951"/>
                    </a:lnTo>
                    <a:lnTo>
                      <a:pt x="227" y="951"/>
                    </a:lnTo>
                    <a:lnTo>
                      <a:pt x="227" y="951"/>
                    </a:lnTo>
                    <a:lnTo>
                      <a:pt x="227" y="951"/>
                    </a:lnTo>
                    <a:lnTo>
                      <a:pt x="227" y="951"/>
                    </a:lnTo>
                    <a:lnTo>
                      <a:pt x="227" y="951"/>
                    </a:lnTo>
                    <a:lnTo>
                      <a:pt x="220" y="951"/>
                    </a:lnTo>
                    <a:lnTo>
                      <a:pt x="220" y="951"/>
                    </a:lnTo>
                    <a:lnTo>
                      <a:pt x="220" y="951"/>
                    </a:lnTo>
                    <a:lnTo>
                      <a:pt x="220" y="944"/>
                    </a:lnTo>
                    <a:lnTo>
                      <a:pt x="220" y="944"/>
                    </a:lnTo>
                    <a:lnTo>
                      <a:pt x="220" y="944"/>
                    </a:lnTo>
                    <a:lnTo>
                      <a:pt x="213" y="944"/>
                    </a:lnTo>
                    <a:lnTo>
                      <a:pt x="213" y="944"/>
                    </a:lnTo>
                    <a:lnTo>
                      <a:pt x="198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91" y="923"/>
                    </a:lnTo>
                    <a:lnTo>
                      <a:pt x="184" y="923"/>
                    </a:lnTo>
                    <a:lnTo>
                      <a:pt x="184" y="916"/>
                    </a:lnTo>
                    <a:lnTo>
                      <a:pt x="184" y="916"/>
                    </a:lnTo>
                    <a:lnTo>
                      <a:pt x="184" y="909"/>
                    </a:lnTo>
                    <a:lnTo>
                      <a:pt x="184" y="909"/>
                    </a:lnTo>
                    <a:lnTo>
                      <a:pt x="184" y="909"/>
                    </a:lnTo>
                    <a:lnTo>
                      <a:pt x="184" y="909"/>
                    </a:lnTo>
                    <a:lnTo>
                      <a:pt x="184" y="902"/>
                    </a:lnTo>
                    <a:lnTo>
                      <a:pt x="184" y="902"/>
                    </a:lnTo>
                    <a:lnTo>
                      <a:pt x="184" y="902"/>
                    </a:lnTo>
                    <a:lnTo>
                      <a:pt x="184" y="902"/>
                    </a:lnTo>
                    <a:lnTo>
                      <a:pt x="184" y="902"/>
                    </a:lnTo>
                    <a:lnTo>
                      <a:pt x="184" y="902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84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7" y="895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0" y="895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8"/>
                    </a:lnTo>
                    <a:lnTo>
                      <a:pt x="170" y="880"/>
                    </a:lnTo>
                    <a:lnTo>
                      <a:pt x="170" y="880"/>
                    </a:lnTo>
                    <a:lnTo>
                      <a:pt x="170" y="880"/>
                    </a:lnTo>
                    <a:lnTo>
                      <a:pt x="163" y="873"/>
                    </a:lnTo>
                    <a:lnTo>
                      <a:pt x="163" y="873"/>
                    </a:lnTo>
                    <a:lnTo>
                      <a:pt x="163" y="873"/>
                    </a:lnTo>
                    <a:lnTo>
                      <a:pt x="163" y="880"/>
                    </a:lnTo>
                    <a:lnTo>
                      <a:pt x="163" y="880"/>
                    </a:lnTo>
                    <a:lnTo>
                      <a:pt x="156" y="880"/>
                    </a:lnTo>
                    <a:lnTo>
                      <a:pt x="156" y="880"/>
                    </a:lnTo>
                    <a:lnTo>
                      <a:pt x="156" y="880"/>
                    </a:lnTo>
                    <a:lnTo>
                      <a:pt x="156" y="873"/>
                    </a:lnTo>
                    <a:lnTo>
                      <a:pt x="156" y="873"/>
                    </a:lnTo>
                    <a:lnTo>
                      <a:pt x="156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73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9" y="866"/>
                    </a:lnTo>
                    <a:lnTo>
                      <a:pt x="142" y="859"/>
                    </a:lnTo>
                    <a:lnTo>
                      <a:pt x="142" y="859"/>
                    </a:lnTo>
                    <a:lnTo>
                      <a:pt x="142" y="859"/>
                    </a:lnTo>
                    <a:lnTo>
                      <a:pt x="134" y="859"/>
                    </a:lnTo>
                    <a:lnTo>
                      <a:pt x="134" y="866"/>
                    </a:lnTo>
                    <a:lnTo>
                      <a:pt x="134" y="866"/>
                    </a:lnTo>
                    <a:lnTo>
                      <a:pt x="134" y="866"/>
                    </a:lnTo>
                    <a:lnTo>
                      <a:pt x="134" y="866"/>
                    </a:lnTo>
                    <a:lnTo>
                      <a:pt x="134" y="866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34" y="859"/>
                    </a:lnTo>
                    <a:lnTo>
                      <a:pt x="127" y="859"/>
                    </a:lnTo>
                    <a:lnTo>
                      <a:pt x="127" y="859"/>
                    </a:lnTo>
                    <a:lnTo>
                      <a:pt x="127" y="859"/>
                    </a:lnTo>
                    <a:lnTo>
                      <a:pt x="127" y="859"/>
                    </a:lnTo>
                    <a:lnTo>
                      <a:pt x="127" y="859"/>
                    </a:lnTo>
                    <a:lnTo>
                      <a:pt x="127" y="859"/>
                    </a:lnTo>
                    <a:lnTo>
                      <a:pt x="127" y="852"/>
                    </a:lnTo>
                    <a:lnTo>
                      <a:pt x="127" y="852"/>
                    </a:lnTo>
                    <a:lnTo>
                      <a:pt x="120" y="852"/>
                    </a:lnTo>
                    <a:lnTo>
                      <a:pt x="120" y="852"/>
                    </a:lnTo>
                    <a:lnTo>
                      <a:pt x="120" y="852"/>
                    </a:lnTo>
                    <a:lnTo>
                      <a:pt x="120" y="852"/>
                    </a:lnTo>
                    <a:lnTo>
                      <a:pt x="120" y="852"/>
                    </a:lnTo>
                    <a:lnTo>
                      <a:pt x="120" y="852"/>
                    </a:lnTo>
                    <a:lnTo>
                      <a:pt x="113" y="85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7" name="Freeform 35"/>
              <p:cNvSpPr>
                <a:spLocks/>
              </p:cNvSpPr>
              <p:nvPr/>
            </p:nvSpPr>
            <p:spPr bwMode="auto">
              <a:xfrm>
                <a:off x="2534" y="2082"/>
                <a:ext cx="1164" cy="951"/>
              </a:xfrm>
              <a:custGeom>
                <a:avLst/>
                <a:gdLst>
                  <a:gd name="T0" fmla="*/ 106 w 1164"/>
                  <a:gd name="T1" fmla="*/ 873 h 951"/>
                  <a:gd name="T2" fmla="*/ 92 w 1164"/>
                  <a:gd name="T3" fmla="*/ 816 h 951"/>
                  <a:gd name="T4" fmla="*/ 85 w 1164"/>
                  <a:gd name="T5" fmla="*/ 767 h 951"/>
                  <a:gd name="T6" fmla="*/ 71 w 1164"/>
                  <a:gd name="T7" fmla="*/ 681 h 951"/>
                  <a:gd name="T8" fmla="*/ 50 w 1164"/>
                  <a:gd name="T9" fmla="*/ 596 h 951"/>
                  <a:gd name="T10" fmla="*/ 42 w 1164"/>
                  <a:gd name="T11" fmla="*/ 554 h 951"/>
                  <a:gd name="T12" fmla="*/ 28 w 1164"/>
                  <a:gd name="T13" fmla="*/ 525 h 951"/>
                  <a:gd name="T14" fmla="*/ 42 w 1164"/>
                  <a:gd name="T15" fmla="*/ 483 h 951"/>
                  <a:gd name="T16" fmla="*/ 42 w 1164"/>
                  <a:gd name="T17" fmla="*/ 440 h 951"/>
                  <a:gd name="T18" fmla="*/ 21 w 1164"/>
                  <a:gd name="T19" fmla="*/ 440 h 951"/>
                  <a:gd name="T20" fmla="*/ 35 w 1164"/>
                  <a:gd name="T21" fmla="*/ 397 h 951"/>
                  <a:gd name="T22" fmla="*/ 14 w 1164"/>
                  <a:gd name="T23" fmla="*/ 362 h 951"/>
                  <a:gd name="T24" fmla="*/ 0 w 1164"/>
                  <a:gd name="T25" fmla="*/ 334 h 951"/>
                  <a:gd name="T26" fmla="*/ 50 w 1164"/>
                  <a:gd name="T27" fmla="*/ 291 h 951"/>
                  <a:gd name="T28" fmla="*/ 85 w 1164"/>
                  <a:gd name="T29" fmla="*/ 270 h 951"/>
                  <a:gd name="T30" fmla="*/ 106 w 1164"/>
                  <a:gd name="T31" fmla="*/ 206 h 951"/>
                  <a:gd name="T32" fmla="*/ 156 w 1164"/>
                  <a:gd name="T33" fmla="*/ 206 h 951"/>
                  <a:gd name="T34" fmla="*/ 142 w 1164"/>
                  <a:gd name="T35" fmla="*/ 128 h 951"/>
                  <a:gd name="T36" fmla="*/ 177 w 1164"/>
                  <a:gd name="T37" fmla="*/ 99 h 951"/>
                  <a:gd name="T38" fmla="*/ 213 w 1164"/>
                  <a:gd name="T39" fmla="*/ 64 h 951"/>
                  <a:gd name="T40" fmla="*/ 163 w 1164"/>
                  <a:gd name="T41" fmla="*/ 28 h 951"/>
                  <a:gd name="T42" fmla="*/ 262 w 1164"/>
                  <a:gd name="T43" fmla="*/ 35 h 951"/>
                  <a:gd name="T44" fmla="*/ 376 w 1164"/>
                  <a:gd name="T45" fmla="*/ 92 h 951"/>
                  <a:gd name="T46" fmla="*/ 483 w 1164"/>
                  <a:gd name="T47" fmla="*/ 121 h 951"/>
                  <a:gd name="T48" fmla="*/ 582 w 1164"/>
                  <a:gd name="T49" fmla="*/ 71 h 951"/>
                  <a:gd name="T50" fmla="*/ 681 w 1164"/>
                  <a:gd name="T51" fmla="*/ 35 h 951"/>
                  <a:gd name="T52" fmla="*/ 681 w 1164"/>
                  <a:gd name="T53" fmla="*/ 85 h 951"/>
                  <a:gd name="T54" fmla="*/ 788 w 1164"/>
                  <a:gd name="T55" fmla="*/ 64 h 951"/>
                  <a:gd name="T56" fmla="*/ 866 w 1164"/>
                  <a:gd name="T57" fmla="*/ 71 h 951"/>
                  <a:gd name="T58" fmla="*/ 965 w 1164"/>
                  <a:gd name="T59" fmla="*/ 57 h 951"/>
                  <a:gd name="T60" fmla="*/ 1029 w 1164"/>
                  <a:gd name="T61" fmla="*/ 64 h 951"/>
                  <a:gd name="T62" fmla="*/ 1093 w 1164"/>
                  <a:gd name="T63" fmla="*/ 85 h 951"/>
                  <a:gd name="T64" fmla="*/ 1107 w 1164"/>
                  <a:gd name="T65" fmla="*/ 149 h 951"/>
                  <a:gd name="T66" fmla="*/ 1121 w 1164"/>
                  <a:gd name="T67" fmla="*/ 213 h 951"/>
                  <a:gd name="T68" fmla="*/ 1114 w 1164"/>
                  <a:gd name="T69" fmla="*/ 284 h 951"/>
                  <a:gd name="T70" fmla="*/ 1093 w 1164"/>
                  <a:gd name="T71" fmla="*/ 319 h 951"/>
                  <a:gd name="T72" fmla="*/ 1150 w 1164"/>
                  <a:gd name="T73" fmla="*/ 355 h 951"/>
                  <a:gd name="T74" fmla="*/ 1121 w 1164"/>
                  <a:gd name="T75" fmla="*/ 390 h 951"/>
                  <a:gd name="T76" fmla="*/ 1058 w 1164"/>
                  <a:gd name="T77" fmla="*/ 483 h 951"/>
                  <a:gd name="T78" fmla="*/ 1036 w 1164"/>
                  <a:gd name="T79" fmla="*/ 383 h 951"/>
                  <a:gd name="T80" fmla="*/ 979 w 1164"/>
                  <a:gd name="T81" fmla="*/ 362 h 951"/>
                  <a:gd name="T82" fmla="*/ 894 w 1164"/>
                  <a:gd name="T83" fmla="*/ 355 h 951"/>
                  <a:gd name="T84" fmla="*/ 830 w 1164"/>
                  <a:gd name="T85" fmla="*/ 319 h 951"/>
                  <a:gd name="T86" fmla="*/ 802 w 1164"/>
                  <a:gd name="T87" fmla="*/ 348 h 951"/>
                  <a:gd name="T88" fmla="*/ 759 w 1164"/>
                  <a:gd name="T89" fmla="*/ 405 h 951"/>
                  <a:gd name="T90" fmla="*/ 724 w 1164"/>
                  <a:gd name="T91" fmla="*/ 433 h 951"/>
                  <a:gd name="T92" fmla="*/ 738 w 1164"/>
                  <a:gd name="T93" fmla="*/ 468 h 951"/>
                  <a:gd name="T94" fmla="*/ 696 w 1164"/>
                  <a:gd name="T95" fmla="*/ 518 h 951"/>
                  <a:gd name="T96" fmla="*/ 660 w 1164"/>
                  <a:gd name="T97" fmla="*/ 525 h 951"/>
                  <a:gd name="T98" fmla="*/ 603 w 1164"/>
                  <a:gd name="T99" fmla="*/ 582 h 951"/>
                  <a:gd name="T100" fmla="*/ 546 w 1164"/>
                  <a:gd name="T101" fmla="*/ 625 h 951"/>
                  <a:gd name="T102" fmla="*/ 525 w 1164"/>
                  <a:gd name="T103" fmla="*/ 674 h 951"/>
                  <a:gd name="T104" fmla="*/ 461 w 1164"/>
                  <a:gd name="T105" fmla="*/ 689 h 951"/>
                  <a:gd name="T106" fmla="*/ 412 w 1164"/>
                  <a:gd name="T107" fmla="*/ 696 h 951"/>
                  <a:gd name="T108" fmla="*/ 412 w 1164"/>
                  <a:gd name="T109" fmla="*/ 738 h 951"/>
                  <a:gd name="T110" fmla="*/ 341 w 1164"/>
                  <a:gd name="T111" fmla="*/ 752 h 951"/>
                  <a:gd name="T112" fmla="*/ 291 w 1164"/>
                  <a:gd name="T113" fmla="*/ 781 h 951"/>
                  <a:gd name="T114" fmla="*/ 262 w 1164"/>
                  <a:gd name="T115" fmla="*/ 802 h 951"/>
                  <a:gd name="T116" fmla="*/ 227 w 1164"/>
                  <a:gd name="T117" fmla="*/ 809 h 951"/>
                  <a:gd name="T118" fmla="*/ 234 w 1164"/>
                  <a:gd name="T119" fmla="*/ 831 h 951"/>
                  <a:gd name="T120" fmla="*/ 255 w 1164"/>
                  <a:gd name="T121" fmla="*/ 873 h 951"/>
                  <a:gd name="T122" fmla="*/ 220 w 1164"/>
                  <a:gd name="T123" fmla="*/ 930 h 951"/>
                  <a:gd name="T124" fmla="*/ 163 w 1164"/>
                  <a:gd name="T125" fmla="*/ 93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4" h="951">
                    <a:moveTo>
                      <a:pt x="142" y="930"/>
                    </a:moveTo>
                    <a:lnTo>
                      <a:pt x="142" y="930"/>
                    </a:lnTo>
                    <a:lnTo>
                      <a:pt x="142" y="930"/>
                    </a:lnTo>
                    <a:lnTo>
                      <a:pt x="142" y="930"/>
                    </a:lnTo>
                    <a:lnTo>
                      <a:pt x="135" y="930"/>
                    </a:lnTo>
                    <a:lnTo>
                      <a:pt x="135" y="930"/>
                    </a:lnTo>
                    <a:lnTo>
                      <a:pt x="135" y="930"/>
                    </a:lnTo>
                    <a:lnTo>
                      <a:pt x="135" y="930"/>
                    </a:lnTo>
                    <a:lnTo>
                      <a:pt x="135" y="923"/>
                    </a:lnTo>
                    <a:lnTo>
                      <a:pt x="135" y="916"/>
                    </a:lnTo>
                    <a:lnTo>
                      <a:pt x="128" y="909"/>
                    </a:lnTo>
                    <a:lnTo>
                      <a:pt x="128" y="909"/>
                    </a:lnTo>
                    <a:lnTo>
                      <a:pt x="121" y="901"/>
                    </a:lnTo>
                    <a:lnTo>
                      <a:pt x="113" y="894"/>
                    </a:lnTo>
                    <a:lnTo>
                      <a:pt x="113" y="894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13" y="887"/>
                    </a:lnTo>
                    <a:lnTo>
                      <a:pt x="106" y="887"/>
                    </a:lnTo>
                    <a:lnTo>
                      <a:pt x="106" y="887"/>
                    </a:lnTo>
                    <a:lnTo>
                      <a:pt x="106" y="887"/>
                    </a:lnTo>
                    <a:lnTo>
                      <a:pt x="106" y="880"/>
                    </a:lnTo>
                    <a:lnTo>
                      <a:pt x="106" y="880"/>
                    </a:lnTo>
                    <a:lnTo>
                      <a:pt x="106" y="880"/>
                    </a:lnTo>
                    <a:lnTo>
                      <a:pt x="106" y="880"/>
                    </a:lnTo>
                    <a:lnTo>
                      <a:pt x="106" y="880"/>
                    </a:lnTo>
                    <a:lnTo>
                      <a:pt x="106" y="880"/>
                    </a:lnTo>
                    <a:lnTo>
                      <a:pt x="106" y="873"/>
                    </a:lnTo>
                    <a:lnTo>
                      <a:pt x="106" y="866"/>
                    </a:lnTo>
                    <a:lnTo>
                      <a:pt x="106" y="866"/>
                    </a:lnTo>
                    <a:lnTo>
                      <a:pt x="113" y="866"/>
                    </a:lnTo>
                    <a:lnTo>
                      <a:pt x="113" y="866"/>
                    </a:lnTo>
                    <a:lnTo>
                      <a:pt x="106" y="866"/>
                    </a:lnTo>
                    <a:lnTo>
                      <a:pt x="106" y="866"/>
                    </a:lnTo>
                    <a:lnTo>
                      <a:pt x="106" y="873"/>
                    </a:lnTo>
                    <a:lnTo>
                      <a:pt x="106" y="873"/>
                    </a:lnTo>
                    <a:lnTo>
                      <a:pt x="106" y="866"/>
                    </a:lnTo>
                    <a:lnTo>
                      <a:pt x="106" y="859"/>
                    </a:lnTo>
                    <a:lnTo>
                      <a:pt x="106" y="859"/>
                    </a:lnTo>
                    <a:lnTo>
                      <a:pt x="106" y="859"/>
                    </a:lnTo>
                    <a:lnTo>
                      <a:pt x="106" y="859"/>
                    </a:lnTo>
                    <a:lnTo>
                      <a:pt x="99" y="859"/>
                    </a:lnTo>
                    <a:lnTo>
                      <a:pt x="99" y="859"/>
                    </a:lnTo>
                    <a:lnTo>
                      <a:pt x="99" y="859"/>
                    </a:lnTo>
                    <a:lnTo>
                      <a:pt x="99" y="852"/>
                    </a:lnTo>
                    <a:lnTo>
                      <a:pt x="99" y="845"/>
                    </a:lnTo>
                    <a:lnTo>
                      <a:pt x="99" y="838"/>
                    </a:lnTo>
                    <a:lnTo>
                      <a:pt x="99" y="838"/>
                    </a:lnTo>
                    <a:lnTo>
                      <a:pt x="99" y="838"/>
                    </a:lnTo>
                    <a:lnTo>
                      <a:pt x="92" y="838"/>
                    </a:lnTo>
                    <a:lnTo>
                      <a:pt x="92" y="838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9" y="831"/>
                    </a:lnTo>
                    <a:lnTo>
                      <a:pt x="92" y="831"/>
                    </a:lnTo>
                    <a:lnTo>
                      <a:pt x="92" y="831"/>
                    </a:lnTo>
                    <a:lnTo>
                      <a:pt x="92" y="823"/>
                    </a:lnTo>
                    <a:lnTo>
                      <a:pt x="92" y="823"/>
                    </a:lnTo>
                    <a:lnTo>
                      <a:pt x="85" y="816"/>
                    </a:lnTo>
                    <a:lnTo>
                      <a:pt x="85" y="816"/>
                    </a:lnTo>
                    <a:lnTo>
                      <a:pt x="85" y="816"/>
                    </a:lnTo>
                    <a:lnTo>
                      <a:pt x="85" y="809"/>
                    </a:lnTo>
                    <a:lnTo>
                      <a:pt x="85" y="809"/>
                    </a:lnTo>
                    <a:lnTo>
                      <a:pt x="85" y="809"/>
                    </a:lnTo>
                    <a:lnTo>
                      <a:pt x="85" y="809"/>
                    </a:lnTo>
                    <a:lnTo>
                      <a:pt x="85" y="809"/>
                    </a:lnTo>
                    <a:lnTo>
                      <a:pt x="85" y="809"/>
                    </a:lnTo>
                    <a:lnTo>
                      <a:pt x="92" y="816"/>
                    </a:lnTo>
                    <a:lnTo>
                      <a:pt x="92" y="816"/>
                    </a:lnTo>
                    <a:lnTo>
                      <a:pt x="99" y="816"/>
                    </a:lnTo>
                    <a:lnTo>
                      <a:pt x="92" y="816"/>
                    </a:lnTo>
                    <a:lnTo>
                      <a:pt x="92" y="816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92" y="809"/>
                    </a:lnTo>
                    <a:lnTo>
                      <a:pt x="85" y="802"/>
                    </a:lnTo>
                    <a:lnTo>
                      <a:pt x="85" y="802"/>
                    </a:lnTo>
                    <a:lnTo>
                      <a:pt x="85" y="802"/>
                    </a:lnTo>
                    <a:lnTo>
                      <a:pt x="85" y="802"/>
                    </a:lnTo>
                    <a:lnTo>
                      <a:pt x="85" y="802"/>
                    </a:lnTo>
                    <a:lnTo>
                      <a:pt x="85" y="802"/>
                    </a:lnTo>
                    <a:lnTo>
                      <a:pt x="92" y="802"/>
                    </a:lnTo>
                    <a:lnTo>
                      <a:pt x="92" y="802"/>
                    </a:lnTo>
                    <a:lnTo>
                      <a:pt x="92" y="802"/>
                    </a:lnTo>
                    <a:lnTo>
                      <a:pt x="92" y="802"/>
                    </a:lnTo>
                    <a:lnTo>
                      <a:pt x="92" y="802"/>
                    </a:lnTo>
                    <a:lnTo>
                      <a:pt x="92" y="802"/>
                    </a:lnTo>
                    <a:lnTo>
                      <a:pt x="92" y="795"/>
                    </a:lnTo>
                    <a:lnTo>
                      <a:pt x="92" y="795"/>
                    </a:lnTo>
                    <a:lnTo>
                      <a:pt x="92" y="795"/>
                    </a:lnTo>
                    <a:lnTo>
                      <a:pt x="85" y="802"/>
                    </a:lnTo>
                    <a:lnTo>
                      <a:pt x="85" y="795"/>
                    </a:lnTo>
                    <a:lnTo>
                      <a:pt x="85" y="795"/>
                    </a:lnTo>
                    <a:lnTo>
                      <a:pt x="85" y="795"/>
                    </a:lnTo>
                    <a:lnTo>
                      <a:pt x="85" y="788"/>
                    </a:lnTo>
                    <a:lnTo>
                      <a:pt x="92" y="788"/>
                    </a:lnTo>
                    <a:lnTo>
                      <a:pt x="85" y="788"/>
                    </a:lnTo>
                    <a:lnTo>
                      <a:pt x="85" y="788"/>
                    </a:lnTo>
                    <a:lnTo>
                      <a:pt x="85" y="788"/>
                    </a:lnTo>
                    <a:lnTo>
                      <a:pt x="85" y="781"/>
                    </a:lnTo>
                    <a:lnTo>
                      <a:pt x="85" y="774"/>
                    </a:lnTo>
                    <a:lnTo>
                      <a:pt x="85" y="774"/>
                    </a:lnTo>
                    <a:lnTo>
                      <a:pt x="85" y="767"/>
                    </a:lnTo>
                    <a:lnTo>
                      <a:pt x="85" y="774"/>
                    </a:lnTo>
                    <a:lnTo>
                      <a:pt x="85" y="767"/>
                    </a:lnTo>
                    <a:lnTo>
                      <a:pt x="85" y="767"/>
                    </a:lnTo>
                    <a:lnTo>
                      <a:pt x="78" y="760"/>
                    </a:lnTo>
                    <a:lnTo>
                      <a:pt x="85" y="760"/>
                    </a:lnTo>
                    <a:lnTo>
                      <a:pt x="85" y="760"/>
                    </a:lnTo>
                    <a:lnTo>
                      <a:pt x="78" y="752"/>
                    </a:lnTo>
                    <a:lnTo>
                      <a:pt x="78" y="752"/>
                    </a:lnTo>
                    <a:lnTo>
                      <a:pt x="85" y="745"/>
                    </a:lnTo>
                    <a:lnTo>
                      <a:pt x="85" y="745"/>
                    </a:lnTo>
                    <a:lnTo>
                      <a:pt x="78" y="745"/>
                    </a:lnTo>
                    <a:lnTo>
                      <a:pt x="78" y="738"/>
                    </a:lnTo>
                    <a:lnTo>
                      <a:pt x="78" y="738"/>
                    </a:lnTo>
                    <a:lnTo>
                      <a:pt x="78" y="738"/>
                    </a:lnTo>
                    <a:lnTo>
                      <a:pt x="78" y="738"/>
                    </a:lnTo>
                    <a:lnTo>
                      <a:pt x="78" y="738"/>
                    </a:lnTo>
                    <a:lnTo>
                      <a:pt x="78" y="738"/>
                    </a:lnTo>
                    <a:lnTo>
                      <a:pt x="85" y="731"/>
                    </a:lnTo>
                    <a:lnTo>
                      <a:pt x="85" y="731"/>
                    </a:lnTo>
                    <a:lnTo>
                      <a:pt x="78" y="724"/>
                    </a:lnTo>
                    <a:lnTo>
                      <a:pt x="78" y="724"/>
                    </a:lnTo>
                    <a:lnTo>
                      <a:pt x="78" y="724"/>
                    </a:lnTo>
                    <a:lnTo>
                      <a:pt x="78" y="717"/>
                    </a:lnTo>
                    <a:lnTo>
                      <a:pt x="78" y="717"/>
                    </a:lnTo>
                    <a:lnTo>
                      <a:pt x="78" y="710"/>
                    </a:lnTo>
                    <a:lnTo>
                      <a:pt x="78" y="710"/>
                    </a:lnTo>
                    <a:lnTo>
                      <a:pt x="71" y="703"/>
                    </a:lnTo>
                    <a:lnTo>
                      <a:pt x="71" y="703"/>
                    </a:lnTo>
                    <a:lnTo>
                      <a:pt x="71" y="703"/>
                    </a:lnTo>
                    <a:lnTo>
                      <a:pt x="71" y="696"/>
                    </a:lnTo>
                    <a:lnTo>
                      <a:pt x="71" y="696"/>
                    </a:lnTo>
                    <a:lnTo>
                      <a:pt x="71" y="696"/>
                    </a:lnTo>
                    <a:lnTo>
                      <a:pt x="71" y="696"/>
                    </a:lnTo>
                    <a:lnTo>
                      <a:pt x="78" y="703"/>
                    </a:lnTo>
                    <a:lnTo>
                      <a:pt x="78" y="703"/>
                    </a:lnTo>
                    <a:lnTo>
                      <a:pt x="78" y="696"/>
                    </a:lnTo>
                    <a:lnTo>
                      <a:pt x="71" y="689"/>
                    </a:lnTo>
                    <a:lnTo>
                      <a:pt x="71" y="689"/>
                    </a:lnTo>
                    <a:lnTo>
                      <a:pt x="71" y="681"/>
                    </a:lnTo>
                    <a:lnTo>
                      <a:pt x="64" y="681"/>
                    </a:lnTo>
                    <a:lnTo>
                      <a:pt x="64" y="681"/>
                    </a:lnTo>
                    <a:lnTo>
                      <a:pt x="71" y="681"/>
                    </a:lnTo>
                    <a:lnTo>
                      <a:pt x="71" y="674"/>
                    </a:lnTo>
                    <a:lnTo>
                      <a:pt x="71" y="674"/>
                    </a:lnTo>
                    <a:lnTo>
                      <a:pt x="71" y="667"/>
                    </a:lnTo>
                    <a:lnTo>
                      <a:pt x="64" y="667"/>
                    </a:lnTo>
                    <a:lnTo>
                      <a:pt x="64" y="660"/>
                    </a:lnTo>
                    <a:lnTo>
                      <a:pt x="64" y="660"/>
                    </a:lnTo>
                    <a:lnTo>
                      <a:pt x="64" y="660"/>
                    </a:lnTo>
                    <a:lnTo>
                      <a:pt x="64" y="660"/>
                    </a:lnTo>
                    <a:lnTo>
                      <a:pt x="64" y="660"/>
                    </a:lnTo>
                    <a:lnTo>
                      <a:pt x="64" y="660"/>
                    </a:lnTo>
                    <a:lnTo>
                      <a:pt x="71" y="653"/>
                    </a:lnTo>
                    <a:lnTo>
                      <a:pt x="71" y="653"/>
                    </a:lnTo>
                    <a:lnTo>
                      <a:pt x="64" y="653"/>
                    </a:lnTo>
                    <a:lnTo>
                      <a:pt x="64" y="653"/>
                    </a:lnTo>
                    <a:lnTo>
                      <a:pt x="64" y="653"/>
                    </a:lnTo>
                    <a:lnTo>
                      <a:pt x="64" y="646"/>
                    </a:lnTo>
                    <a:lnTo>
                      <a:pt x="64" y="646"/>
                    </a:lnTo>
                    <a:lnTo>
                      <a:pt x="64" y="646"/>
                    </a:lnTo>
                    <a:lnTo>
                      <a:pt x="64" y="646"/>
                    </a:lnTo>
                    <a:lnTo>
                      <a:pt x="57" y="639"/>
                    </a:lnTo>
                    <a:lnTo>
                      <a:pt x="57" y="639"/>
                    </a:lnTo>
                    <a:lnTo>
                      <a:pt x="57" y="639"/>
                    </a:lnTo>
                    <a:lnTo>
                      <a:pt x="64" y="639"/>
                    </a:lnTo>
                    <a:lnTo>
                      <a:pt x="64" y="632"/>
                    </a:lnTo>
                    <a:lnTo>
                      <a:pt x="64" y="632"/>
                    </a:lnTo>
                    <a:lnTo>
                      <a:pt x="57" y="632"/>
                    </a:lnTo>
                    <a:lnTo>
                      <a:pt x="57" y="632"/>
                    </a:lnTo>
                    <a:lnTo>
                      <a:pt x="57" y="625"/>
                    </a:lnTo>
                    <a:lnTo>
                      <a:pt x="57" y="625"/>
                    </a:lnTo>
                    <a:lnTo>
                      <a:pt x="57" y="618"/>
                    </a:lnTo>
                    <a:lnTo>
                      <a:pt x="57" y="618"/>
                    </a:lnTo>
                    <a:lnTo>
                      <a:pt x="57" y="610"/>
                    </a:lnTo>
                    <a:lnTo>
                      <a:pt x="57" y="610"/>
                    </a:lnTo>
                    <a:lnTo>
                      <a:pt x="50" y="596"/>
                    </a:lnTo>
                    <a:lnTo>
                      <a:pt x="50" y="596"/>
                    </a:lnTo>
                    <a:lnTo>
                      <a:pt x="50" y="596"/>
                    </a:lnTo>
                    <a:lnTo>
                      <a:pt x="50" y="596"/>
                    </a:lnTo>
                    <a:lnTo>
                      <a:pt x="42" y="589"/>
                    </a:lnTo>
                    <a:lnTo>
                      <a:pt x="42" y="589"/>
                    </a:lnTo>
                    <a:lnTo>
                      <a:pt x="42" y="589"/>
                    </a:lnTo>
                    <a:lnTo>
                      <a:pt x="50" y="589"/>
                    </a:lnTo>
                    <a:lnTo>
                      <a:pt x="50" y="589"/>
                    </a:lnTo>
                    <a:lnTo>
                      <a:pt x="50" y="582"/>
                    </a:lnTo>
                    <a:lnTo>
                      <a:pt x="50" y="582"/>
                    </a:lnTo>
                    <a:lnTo>
                      <a:pt x="50" y="582"/>
                    </a:lnTo>
                    <a:lnTo>
                      <a:pt x="50" y="582"/>
                    </a:lnTo>
                    <a:lnTo>
                      <a:pt x="50" y="582"/>
                    </a:lnTo>
                    <a:lnTo>
                      <a:pt x="42" y="589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42" y="582"/>
                    </a:lnTo>
                    <a:lnTo>
                      <a:pt x="42" y="575"/>
                    </a:lnTo>
                    <a:lnTo>
                      <a:pt x="42" y="575"/>
                    </a:lnTo>
                    <a:lnTo>
                      <a:pt x="42" y="575"/>
                    </a:lnTo>
                    <a:lnTo>
                      <a:pt x="42" y="575"/>
                    </a:lnTo>
                    <a:lnTo>
                      <a:pt x="42" y="561"/>
                    </a:lnTo>
                    <a:lnTo>
                      <a:pt x="35" y="561"/>
                    </a:lnTo>
                    <a:lnTo>
                      <a:pt x="35" y="561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35" y="547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35" y="554"/>
                    </a:lnTo>
                    <a:lnTo>
                      <a:pt x="42" y="554"/>
                    </a:lnTo>
                    <a:lnTo>
                      <a:pt x="42" y="554"/>
                    </a:lnTo>
                    <a:lnTo>
                      <a:pt x="42" y="554"/>
                    </a:lnTo>
                    <a:lnTo>
                      <a:pt x="42" y="554"/>
                    </a:lnTo>
                    <a:lnTo>
                      <a:pt x="42" y="554"/>
                    </a:lnTo>
                    <a:lnTo>
                      <a:pt x="50" y="554"/>
                    </a:lnTo>
                    <a:lnTo>
                      <a:pt x="50" y="554"/>
                    </a:lnTo>
                    <a:lnTo>
                      <a:pt x="50" y="561"/>
                    </a:lnTo>
                    <a:lnTo>
                      <a:pt x="57" y="561"/>
                    </a:lnTo>
                    <a:lnTo>
                      <a:pt x="50" y="561"/>
                    </a:lnTo>
                    <a:lnTo>
                      <a:pt x="50" y="568"/>
                    </a:lnTo>
                    <a:lnTo>
                      <a:pt x="50" y="568"/>
                    </a:lnTo>
                    <a:lnTo>
                      <a:pt x="57" y="561"/>
                    </a:lnTo>
                    <a:lnTo>
                      <a:pt x="57" y="561"/>
                    </a:lnTo>
                    <a:lnTo>
                      <a:pt x="57" y="554"/>
                    </a:lnTo>
                    <a:lnTo>
                      <a:pt x="57" y="554"/>
                    </a:lnTo>
                    <a:lnTo>
                      <a:pt x="50" y="554"/>
                    </a:lnTo>
                    <a:lnTo>
                      <a:pt x="50" y="554"/>
                    </a:lnTo>
                    <a:lnTo>
                      <a:pt x="50" y="554"/>
                    </a:lnTo>
                    <a:lnTo>
                      <a:pt x="42" y="554"/>
                    </a:lnTo>
                    <a:lnTo>
                      <a:pt x="42" y="547"/>
                    </a:lnTo>
                    <a:lnTo>
                      <a:pt x="42" y="547"/>
                    </a:lnTo>
                    <a:lnTo>
                      <a:pt x="42" y="547"/>
                    </a:lnTo>
                    <a:lnTo>
                      <a:pt x="35" y="547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28" y="539"/>
                    </a:lnTo>
                    <a:lnTo>
                      <a:pt x="35" y="539"/>
                    </a:lnTo>
                    <a:lnTo>
                      <a:pt x="35" y="539"/>
                    </a:lnTo>
                    <a:lnTo>
                      <a:pt x="35" y="532"/>
                    </a:lnTo>
                    <a:lnTo>
                      <a:pt x="35" y="532"/>
                    </a:lnTo>
                    <a:lnTo>
                      <a:pt x="28" y="532"/>
                    </a:lnTo>
                    <a:lnTo>
                      <a:pt x="28" y="532"/>
                    </a:lnTo>
                    <a:lnTo>
                      <a:pt x="28" y="525"/>
                    </a:lnTo>
                    <a:lnTo>
                      <a:pt x="28" y="525"/>
                    </a:lnTo>
                    <a:lnTo>
                      <a:pt x="28" y="518"/>
                    </a:lnTo>
                    <a:lnTo>
                      <a:pt x="28" y="518"/>
                    </a:lnTo>
                    <a:lnTo>
                      <a:pt x="28" y="511"/>
                    </a:lnTo>
                    <a:lnTo>
                      <a:pt x="35" y="511"/>
                    </a:lnTo>
                    <a:lnTo>
                      <a:pt x="35" y="511"/>
                    </a:lnTo>
                    <a:lnTo>
                      <a:pt x="42" y="518"/>
                    </a:lnTo>
                    <a:lnTo>
                      <a:pt x="42" y="525"/>
                    </a:lnTo>
                    <a:lnTo>
                      <a:pt x="50" y="525"/>
                    </a:lnTo>
                    <a:lnTo>
                      <a:pt x="50" y="525"/>
                    </a:lnTo>
                    <a:lnTo>
                      <a:pt x="42" y="518"/>
                    </a:lnTo>
                    <a:lnTo>
                      <a:pt x="42" y="518"/>
                    </a:lnTo>
                    <a:lnTo>
                      <a:pt x="42" y="518"/>
                    </a:lnTo>
                    <a:lnTo>
                      <a:pt x="42" y="511"/>
                    </a:lnTo>
                    <a:lnTo>
                      <a:pt x="42" y="511"/>
                    </a:lnTo>
                    <a:lnTo>
                      <a:pt x="42" y="511"/>
                    </a:lnTo>
                    <a:lnTo>
                      <a:pt x="35" y="511"/>
                    </a:lnTo>
                    <a:lnTo>
                      <a:pt x="35" y="511"/>
                    </a:lnTo>
                    <a:lnTo>
                      <a:pt x="35" y="511"/>
                    </a:lnTo>
                    <a:lnTo>
                      <a:pt x="28" y="504"/>
                    </a:lnTo>
                    <a:lnTo>
                      <a:pt x="28" y="497"/>
                    </a:lnTo>
                    <a:lnTo>
                      <a:pt x="28" y="497"/>
                    </a:lnTo>
                    <a:lnTo>
                      <a:pt x="21" y="490"/>
                    </a:lnTo>
                    <a:lnTo>
                      <a:pt x="21" y="483"/>
                    </a:lnTo>
                    <a:lnTo>
                      <a:pt x="21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35" y="476"/>
                    </a:lnTo>
                    <a:lnTo>
                      <a:pt x="35" y="468"/>
                    </a:lnTo>
                    <a:lnTo>
                      <a:pt x="35" y="468"/>
                    </a:lnTo>
                    <a:lnTo>
                      <a:pt x="42" y="476"/>
                    </a:lnTo>
                    <a:lnTo>
                      <a:pt x="42" y="476"/>
                    </a:lnTo>
                    <a:lnTo>
                      <a:pt x="42" y="483"/>
                    </a:lnTo>
                    <a:lnTo>
                      <a:pt x="42" y="483"/>
                    </a:lnTo>
                    <a:lnTo>
                      <a:pt x="42" y="483"/>
                    </a:lnTo>
                    <a:lnTo>
                      <a:pt x="42" y="483"/>
                    </a:lnTo>
                    <a:lnTo>
                      <a:pt x="42" y="476"/>
                    </a:lnTo>
                    <a:lnTo>
                      <a:pt x="42" y="476"/>
                    </a:lnTo>
                    <a:lnTo>
                      <a:pt x="50" y="468"/>
                    </a:lnTo>
                    <a:lnTo>
                      <a:pt x="42" y="468"/>
                    </a:lnTo>
                    <a:lnTo>
                      <a:pt x="42" y="468"/>
                    </a:lnTo>
                    <a:lnTo>
                      <a:pt x="42" y="468"/>
                    </a:lnTo>
                    <a:lnTo>
                      <a:pt x="42" y="468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42" y="461"/>
                    </a:lnTo>
                    <a:lnTo>
                      <a:pt x="35" y="461"/>
                    </a:lnTo>
                    <a:lnTo>
                      <a:pt x="35" y="461"/>
                    </a:lnTo>
                    <a:lnTo>
                      <a:pt x="28" y="461"/>
                    </a:lnTo>
                    <a:lnTo>
                      <a:pt x="35" y="454"/>
                    </a:lnTo>
                    <a:lnTo>
                      <a:pt x="35" y="454"/>
                    </a:lnTo>
                    <a:lnTo>
                      <a:pt x="35" y="454"/>
                    </a:lnTo>
                    <a:lnTo>
                      <a:pt x="35" y="454"/>
                    </a:lnTo>
                    <a:lnTo>
                      <a:pt x="35" y="454"/>
                    </a:lnTo>
                    <a:lnTo>
                      <a:pt x="42" y="454"/>
                    </a:lnTo>
                    <a:lnTo>
                      <a:pt x="42" y="454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42" y="447"/>
                    </a:lnTo>
                    <a:lnTo>
                      <a:pt x="50" y="447"/>
                    </a:lnTo>
                    <a:lnTo>
                      <a:pt x="50" y="447"/>
                    </a:lnTo>
                    <a:lnTo>
                      <a:pt x="57" y="440"/>
                    </a:lnTo>
                    <a:lnTo>
                      <a:pt x="50" y="440"/>
                    </a:lnTo>
                    <a:lnTo>
                      <a:pt x="50" y="440"/>
                    </a:lnTo>
                    <a:lnTo>
                      <a:pt x="42" y="447"/>
                    </a:lnTo>
                    <a:lnTo>
                      <a:pt x="42" y="440"/>
                    </a:lnTo>
                    <a:lnTo>
                      <a:pt x="42" y="440"/>
                    </a:lnTo>
                    <a:lnTo>
                      <a:pt x="42" y="440"/>
                    </a:lnTo>
                    <a:lnTo>
                      <a:pt x="42" y="433"/>
                    </a:lnTo>
                    <a:lnTo>
                      <a:pt x="42" y="433"/>
                    </a:lnTo>
                    <a:lnTo>
                      <a:pt x="42" y="433"/>
                    </a:lnTo>
                    <a:lnTo>
                      <a:pt x="42" y="433"/>
                    </a:lnTo>
                    <a:lnTo>
                      <a:pt x="42" y="419"/>
                    </a:lnTo>
                    <a:lnTo>
                      <a:pt x="42" y="419"/>
                    </a:lnTo>
                    <a:lnTo>
                      <a:pt x="35" y="426"/>
                    </a:lnTo>
                    <a:lnTo>
                      <a:pt x="35" y="426"/>
                    </a:lnTo>
                    <a:lnTo>
                      <a:pt x="35" y="433"/>
                    </a:lnTo>
                    <a:lnTo>
                      <a:pt x="35" y="433"/>
                    </a:lnTo>
                    <a:lnTo>
                      <a:pt x="35" y="433"/>
                    </a:lnTo>
                    <a:lnTo>
                      <a:pt x="35" y="440"/>
                    </a:lnTo>
                    <a:lnTo>
                      <a:pt x="28" y="447"/>
                    </a:lnTo>
                    <a:lnTo>
                      <a:pt x="28" y="440"/>
                    </a:lnTo>
                    <a:lnTo>
                      <a:pt x="28" y="440"/>
                    </a:lnTo>
                    <a:lnTo>
                      <a:pt x="28" y="440"/>
                    </a:lnTo>
                    <a:lnTo>
                      <a:pt x="21" y="447"/>
                    </a:lnTo>
                    <a:lnTo>
                      <a:pt x="21" y="447"/>
                    </a:lnTo>
                    <a:lnTo>
                      <a:pt x="21" y="454"/>
                    </a:lnTo>
                    <a:lnTo>
                      <a:pt x="21" y="461"/>
                    </a:lnTo>
                    <a:lnTo>
                      <a:pt x="21" y="461"/>
                    </a:lnTo>
                    <a:lnTo>
                      <a:pt x="14" y="454"/>
                    </a:lnTo>
                    <a:lnTo>
                      <a:pt x="14" y="454"/>
                    </a:lnTo>
                    <a:lnTo>
                      <a:pt x="21" y="454"/>
                    </a:lnTo>
                    <a:lnTo>
                      <a:pt x="21" y="454"/>
                    </a:lnTo>
                    <a:lnTo>
                      <a:pt x="14" y="447"/>
                    </a:lnTo>
                    <a:lnTo>
                      <a:pt x="14" y="447"/>
                    </a:lnTo>
                    <a:lnTo>
                      <a:pt x="14" y="447"/>
                    </a:lnTo>
                    <a:lnTo>
                      <a:pt x="14" y="454"/>
                    </a:lnTo>
                    <a:lnTo>
                      <a:pt x="14" y="454"/>
                    </a:lnTo>
                    <a:lnTo>
                      <a:pt x="14" y="454"/>
                    </a:lnTo>
                    <a:lnTo>
                      <a:pt x="14" y="447"/>
                    </a:lnTo>
                    <a:lnTo>
                      <a:pt x="14" y="447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40"/>
                    </a:lnTo>
                    <a:lnTo>
                      <a:pt x="21" y="433"/>
                    </a:lnTo>
                    <a:lnTo>
                      <a:pt x="21" y="433"/>
                    </a:lnTo>
                    <a:lnTo>
                      <a:pt x="21" y="433"/>
                    </a:lnTo>
                    <a:lnTo>
                      <a:pt x="21" y="426"/>
                    </a:lnTo>
                    <a:lnTo>
                      <a:pt x="21" y="426"/>
                    </a:lnTo>
                    <a:lnTo>
                      <a:pt x="21" y="426"/>
                    </a:lnTo>
                    <a:lnTo>
                      <a:pt x="21" y="426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21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14" y="419"/>
                    </a:lnTo>
                    <a:lnTo>
                      <a:pt x="21" y="412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21" y="405"/>
                    </a:lnTo>
                    <a:lnTo>
                      <a:pt x="14" y="412"/>
                    </a:lnTo>
                    <a:lnTo>
                      <a:pt x="14" y="412"/>
                    </a:lnTo>
                    <a:lnTo>
                      <a:pt x="14" y="405"/>
                    </a:lnTo>
                    <a:lnTo>
                      <a:pt x="14" y="397"/>
                    </a:lnTo>
                    <a:lnTo>
                      <a:pt x="14" y="397"/>
                    </a:lnTo>
                    <a:lnTo>
                      <a:pt x="21" y="397"/>
                    </a:lnTo>
                    <a:lnTo>
                      <a:pt x="28" y="397"/>
                    </a:lnTo>
                    <a:lnTo>
                      <a:pt x="28" y="397"/>
                    </a:lnTo>
                    <a:lnTo>
                      <a:pt x="35" y="397"/>
                    </a:lnTo>
                    <a:lnTo>
                      <a:pt x="35" y="397"/>
                    </a:lnTo>
                    <a:lnTo>
                      <a:pt x="35" y="397"/>
                    </a:lnTo>
                    <a:lnTo>
                      <a:pt x="42" y="397"/>
                    </a:lnTo>
                    <a:lnTo>
                      <a:pt x="42" y="397"/>
                    </a:lnTo>
                    <a:lnTo>
                      <a:pt x="42" y="405"/>
                    </a:lnTo>
                    <a:lnTo>
                      <a:pt x="50" y="412"/>
                    </a:lnTo>
                    <a:lnTo>
                      <a:pt x="50" y="412"/>
                    </a:lnTo>
                    <a:lnTo>
                      <a:pt x="57" y="412"/>
                    </a:lnTo>
                    <a:lnTo>
                      <a:pt x="50" y="412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42" y="397"/>
                    </a:lnTo>
                    <a:lnTo>
                      <a:pt x="42" y="397"/>
                    </a:lnTo>
                    <a:lnTo>
                      <a:pt x="35" y="397"/>
                    </a:lnTo>
                    <a:lnTo>
                      <a:pt x="35" y="397"/>
                    </a:lnTo>
                    <a:lnTo>
                      <a:pt x="28" y="397"/>
                    </a:lnTo>
                    <a:lnTo>
                      <a:pt x="28" y="390"/>
                    </a:lnTo>
                    <a:lnTo>
                      <a:pt x="21" y="390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14" y="390"/>
                    </a:lnTo>
                    <a:lnTo>
                      <a:pt x="14" y="390"/>
                    </a:lnTo>
                    <a:lnTo>
                      <a:pt x="14" y="383"/>
                    </a:lnTo>
                    <a:lnTo>
                      <a:pt x="14" y="376"/>
                    </a:lnTo>
                    <a:lnTo>
                      <a:pt x="14" y="376"/>
                    </a:lnTo>
                    <a:lnTo>
                      <a:pt x="14" y="369"/>
                    </a:lnTo>
                    <a:lnTo>
                      <a:pt x="14" y="369"/>
                    </a:lnTo>
                    <a:lnTo>
                      <a:pt x="28" y="362"/>
                    </a:lnTo>
                    <a:lnTo>
                      <a:pt x="28" y="362"/>
                    </a:lnTo>
                    <a:lnTo>
                      <a:pt x="21" y="362"/>
                    </a:lnTo>
                    <a:lnTo>
                      <a:pt x="21" y="362"/>
                    </a:lnTo>
                    <a:lnTo>
                      <a:pt x="21" y="362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4" y="355"/>
                    </a:lnTo>
                    <a:lnTo>
                      <a:pt x="7" y="355"/>
                    </a:lnTo>
                    <a:lnTo>
                      <a:pt x="7" y="355"/>
                    </a:lnTo>
                    <a:lnTo>
                      <a:pt x="7" y="362"/>
                    </a:lnTo>
                    <a:lnTo>
                      <a:pt x="7" y="362"/>
                    </a:lnTo>
                    <a:lnTo>
                      <a:pt x="7" y="362"/>
                    </a:lnTo>
                    <a:lnTo>
                      <a:pt x="7" y="362"/>
                    </a:lnTo>
                    <a:lnTo>
                      <a:pt x="14" y="362"/>
                    </a:lnTo>
                    <a:lnTo>
                      <a:pt x="14" y="362"/>
                    </a:lnTo>
                    <a:lnTo>
                      <a:pt x="14" y="369"/>
                    </a:lnTo>
                    <a:lnTo>
                      <a:pt x="14" y="369"/>
                    </a:lnTo>
                    <a:lnTo>
                      <a:pt x="7" y="369"/>
                    </a:lnTo>
                    <a:lnTo>
                      <a:pt x="7" y="362"/>
                    </a:lnTo>
                    <a:lnTo>
                      <a:pt x="7" y="355"/>
                    </a:lnTo>
                    <a:lnTo>
                      <a:pt x="7" y="355"/>
                    </a:lnTo>
                    <a:lnTo>
                      <a:pt x="7" y="348"/>
                    </a:lnTo>
                    <a:lnTo>
                      <a:pt x="0" y="334"/>
                    </a:lnTo>
                    <a:lnTo>
                      <a:pt x="7" y="334"/>
                    </a:lnTo>
                    <a:lnTo>
                      <a:pt x="7" y="341"/>
                    </a:lnTo>
                    <a:lnTo>
                      <a:pt x="7" y="341"/>
                    </a:lnTo>
                    <a:lnTo>
                      <a:pt x="7" y="341"/>
                    </a:lnTo>
                    <a:lnTo>
                      <a:pt x="7" y="341"/>
                    </a:lnTo>
                    <a:lnTo>
                      <a:pt x="7" y="341"/>
                    </a:lnTo>
                    <a:lnTo>
                      <a:pt x="7" y="334"/>
                    </a:lnTo>
                    <a:lnTo>
                      <a:pt x="7" y="334"/>
                    </a:lnTo>
                    <a:lnTo>
                      <a:pt x="7" y="334"/>
                    </a:lnTo>
                    <a:lnTo>
                      <a:pt x="7" y="334"/>
                    </a:lnTo>
                    <a:lnTo>
                      <a:pt x="7" y="334"/>
                    </a:lnTo>
                    <a:lnTo>
                      <a:pt x="7" y="334"/>
                    </a:lnTo>
                    <a:lnTo>
                      <a:pt x="7" y="327"/>
                    </a:lnTo>
                    <a:lnTo>
                      <a:pt x="7" y="327"/>
                    </a:lnTo>
                    <a:lnTo>
                      <a:pt x="7" y="327"/>
                    </a:lnTo>
                    <a:lnTo>
                      <a:pt x="0" y="334"/>
                    </a:lnTo>
                    <a:lnTo>
                      <a:pt x="0" y="334"/>
                    </a:lnTo>
                    <a:lnTo>
                      <a:pt x="0" y="327"/>
                    </a:lnTo>
                    <a:lnTo>
                      <a:pt x="0" y="327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9"/>
                    </a:lnTo>
                    <a:lnTo>
                      <a:pt x="0" y="312"/>
                    </a:lnTo>
                    <a:lnTo>
                      <a:pt x="0" y="312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0" y="298"/>
                    </a:lnTo>
                    <a:lnTo>
                      <a:pt x="0" y="298"/>
                    </a:lnTo>
                    <a:lnTo>
                      <a:pt x="7" y="298"/>
                    </a:lnTo>
                    <a:lnTo>
                      <a:pt x="7" y="298"/>
                    </a:lnTo>
                    <a:lnTo>
                      <a:pt x="7" y="291"/>
                    </a:lnTo>
                    <a:lnTo>
                      <a:pt x="7" y="284"/>
                    </a:lnTo>
                    <a:lnTo>
                      <a:pt x="7" y="284"/>
                    </a:lnTo>
                    <a:lnTo>
                      <a:pt x="7" y="284"/>
                    </a:lnTo>
                    <a:lnTo>
                      <a:pt x="14" y="284"/>
                    </a:lnTo>
                    <a:lnTo>
                      <a:pt x="14" y="284"/>
                    </a:lnTo>
                    <a:lnTo>
                      <a:pt x="14" y="277"/>
                    </a:lnTo>
                    <a:lnTo>
                      <a:pt x="14" y="277"/>
                    </a:lnTo>
                    <a:lnTo>
                      <a:pt x="14" y="277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8" y="277"/>
                    </a:lnTo>
                    <a:lnTo>
                      <a:pt x="28" y="277"/>
                    </a:lnTo>
                    <a:lnTo>
                      <a:pt x="35" y="277"/>
                    </a:lnTo>
                    <a:lnTo>
                      <a:pt x="42" y="277"/>
                    </a:lnTo>
                    <a:lnTo>
                      <a:pt x="42" y="284"/>
                    </a:lnTo>
                    <a:lnTo>
                      <a:pt x="42" y="284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84"/>
                    </a:lnTo>
                    <a:lnTo>
                      <a:pt x="57" y="284"/>
                    </a:lnTo>
                    <a:lnTo>
                      <a:pt x="57" y="284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91"/>
                    </a:lnTo>
                    <a:lnTo>
                      <a:pt x="57" y="284"/>
                    </a:lnTo>
                    <a:lnTo>
                      <a:pt x="64" y="284"/>
                    </a:lnTo>
                    <a:lnTo>
                      <a:pt x="64" y="284"/>
                    </a:lnTo>
                    <a:lnTo>
                      <a:pt x="64" y="284"/>
                    </a:lnTo>
                    <a:lnTo>
                      <a:pt x="64" y="291"/>
                    </a:lnTo>
                    <a:lnTo>
                      <a:pt x="64" y="291"/>
                    </a:lnTo>
                    <a:lnTo>
                      <a:pt x="64" y="291"/>
                    </a:lnTo>
                    <a:lnTo>
                      <a:pt x="71" y="291"/>
                    </a:lnTo>
                    <a:lnTo>
                      <a:pt x="71" y="291"/>
                    </a:lnTo>
                    <a:lnTo>
                      <a:pt x="71" y="291"/>
                    </a:lnTo>
                    <a:lnTo>
                      <a:pt x="71" y="291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78" y="277"/>
                    </a:lnTo>
                    <a:lnTo>
                      <a:pt x="85" y="277"/>
                    </a:lnTo>
                    <a:lnTo>
                      <a:pt x="85" y="277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92" y="270"/>
                    </a:lnTo>
                    <a:lnTo>
                      <a:pt x="99" y="270"/>
                    </a:lnTo>
                    <a:lnTo>
                      <a:pt x="99" y="270"/>
                    </a:lnTo>
                    <a:lnTo>
                      <a:pt x="99" y="270"/>
                    </a:lnTo>
                    <a:lnTo>
                      <a:pt x="99" y="270"/>
                    </a:lnTo>
                    <a:lnTo>
                      <a:pt x="99" y="270"/>
                    </a:lnTo>
                    <a:lnTo>
                      <a:pt x="99" y="263"/>
                    </a:lnTo>
                    <a:lnTo>
                      <a:pt x="99" y="263"/>
                    </a:lnTo>
                    <a:lnTo>
                      <a:pt x="99" y="263"/>
                    </a:lnTo>
                    <a:lnTo>
                      <a:pt x="106" y="263"/>
                    </a:lnTo>
                    <a:lnTo>
                      <a:pt x="106" y="256"/>
                    </a:lnTo>
                    <a:lnTo>
                      <a:pt x="106" y="256"/>
                    </a:lnTo>
                    <a:lnTo>
                      <a:pt x="99" y="248"/>
                    </a:lnTo>
                    <a:lnTo>
                      <a:pt x="99" y="248"/>
                    </a:lnTo>
                    <a:lnTo>
                      <a:pt x="99" y="248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99" y="241"/>
                    </a:lnTo>
                    <a:lnTo>
                      <a:pt x="106" y="234"/>
                    </a:lnTo>
                    <a:lnTo>
                      <a:pt x="113" y="220"/>
                    </a:lnTo>
                    <a:lnTo>
                      <a:pt x="113" y="220"/>
                    </a:lnTo>
                    <a:lnTo>
                      <a:pt x="113" y="213"/>
                    </a:lnTo>
                    <a:lnTo>
                      <a:pt x="113" y="213"/>
                    </a:lnTo>
                    <a:lnTo>
                      <a:pt x="113" y="213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13" y="206"/>
                    </a:lnTo>
                    <a:lnTo>
                      <a:pt x="106" y="206"/>
                    </a:lnTo>
                    <a:lnTo>
                      <a:pt x="106" y="206"/>
                    </a:lnTo>
                    <a:lnTo>
                      <a:pt x="106" y="206"/>
                    </a:lnTo>
                    <a:lnTo>
                      <a:pt x="106" y="206"/>
                    </a:lnTo>
                    <a:lnTo>
                      <a:pt x="106" y="206"/>
                    </a:lnTo>
                    <a:lnTo>
                      <a:pt x="106" y="206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106" y="199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99" y="199"/>
                    </a:lnTo>
                    <a:lnTo>
                      <a:pt x="106" y="199"/>
                    </a:lnTo>
                    <a:lnTo>
                      <a:pt x="106" y="192"/>
                    </a:lnTo>
                    <a:lnTo>
                      <a:pt x="106" y="192"/>
                    </a:lnTo>
                    <a:lnTo>
                      <a:pt x="106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3" y="192"/>
                    </a:lnTo>
                    <a:lnTo>
                      <a:pt x="113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1" y="199"/>
                    </a:lnTo>
                    <a:lnTo>
                      <a:pt x="128" y="199"/>
                    </a:lnTo>
                    <a:lnTo>
                      <a:pt x="128" y="206"/>
                    </a:lnTo>
                    <a:lnTo>
                      <a:pt x="128" y="206"/>
                    </a:lnTo>
                    <a:lnTo>
                      <a:pt x="135" y="206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9" y="213"/>
                    </a:lnTo>
                    <a:lnTo>
                      <a:pt x="149" y="213"/>
                    </a:lnTo>
                    <a:lnTo>
                      <a:pt x="149" y="213"/>
                    </a:lnTo>
                    <a:lnTo>
                      <a:pt x="156" y="206"/>
                    </a:lnTo>
                    <a:lnTo>
                      <a:pt x="156" y="206"/>
                    </a:lnTo>
                    <a:lnTo>
                      <a:pt x="163" y="206"/>
                    </a:lnTo>
                    <a:lnTo>
                      <a:pt x="163" y="206"/>
                    </a:lnTo>
                    <a:lnTo>
                      <a:pt x="163" y="206"/>
                    </a:lnTo>
                    <a:lnTo>
                      <a:pt x="163" y="199"/>
                    </a:lnTo>
                    <a:lnTo>
                      <a:pt x="163" y="199"/>
                    </a:lnTo>
                    <a:lnTo>
                      <a:pt x="163" y="199"/>
                    </a:lnTo>
                    <a:lnTo>
                      <a:pt x="163" y="199"/>
                    </a:lnTo>
                    <a:lnTo>
                      <a:pt x="170" y="192"/>
                    </a:lnTo>
                    <a:lnTo>
                      <a:pt x="177" y="185"/>
                    </a:lnTo>
                    <a:lnTo>
                      <a:pt x="177" y="185"/>
                    </a:lnTo>
                    <a:lnTo>
                      <a:pt x="177" y="185"/>
                    </a:lnTo>
                    <a:lnTo>
                      <a:pt x="177" y="177"/>
                    </a:lnTo>
                    <a:lnTo>
                      <a:pt x="177" y="177"/>
                    </a:lnTo>
                    <a:lnTo>
                      <a:pt x="177" y="177"/>
                    </a:lnTo>
                    <a:lnTo>
                      <a:pt x="177" y="163"/>
                    </a:lnTo>
                    <a:lnTo>
                      <a:pt x="177" y="163"/>
                    </a:lnTo>
                    <a:lnTo>
                      <a:pt x="170" y="156"/>
                    </a:lnTo>
                    <a:lnTo>
                      <a:pt x="170" y="156"/>
                    </a:lnTo>
                    <a:lnTo>
                      <a:pt x="170" y="149"/>
                    </a:lnTo>
                    <a:lnTo>
                      <a:pt x="170" y="149"/>
                    </a:lnTo>
                    <a:lnTo>
                      <a:pt x="170" y="149"/>
                    </a:lnTo>
                    <a:lnTo>
                      <a:pt x="163" y="149"/>
                    </a:lnTo>
                    <a:lnTo>
                      <a:pt x="163" y="142"/>
                    </a:lnTo>
                    <a:lnTo>
                      <a:pt x="163" y="142"/>
                    </a:lnTo>
                    <a:lnTo>
                      <a:pt x="163" y="142"/>
                    </a:lnTo>
                    <a:lnTo>
                      <a:pt x="156" y="142"/>
                    </a:lnTo>
                    <a:lnTo>
                      <a:pt x="156" y="135"/>
                    </a:lnTo>
                    <a:lnTo>
                      <a:pt x="149" y="135"/>
                    </a:lnTo>
                    <a:lnTo>
                      <a:pt x="149" y="135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9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42" y="128"/>
                    </a:lnTo>
                    <a:lnTo>
                      <a:pt x="135" y="128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56" y="121"/>
                    </a:lnTo>
                    <a:lnTo>
                      <a:pt x="156" y="121"/>
                    </a:lnTo>
                    <a:lnTo>
                      <a:pt x="156" y="121"/>
                    </a:lnTo>
                    <a:lnTo>
                      <a:pt x="156" y="121"/>
                    </a:lnTo>
                    <a:lnTo>
                      <a:pt x="156" y="114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63" y="106"/>
                    </a:lnTo>
                    <a:lnTo>
                      <a:pt x="170" y="106"/>
                    </a:lnTo>
                    <a:lnTo>
                      <a:pt x="170" y="106"/>
                    </a:lnTo>
                    <a:lnTo>
                      <a:pt x="177" y="106"/>
                    </a:lnTo>
                    <a:lnTo>
                      <a:pt x="177" y="106"/>
                    </a:lnTo>
                    <a:lnTo>
                      <a:pt x="177" y="99"/>
                    </a:lnTo>
                    <a:lnTo>
                      <a:pt x="184" y="92"/>
                    </a:lnTo>
                    <a:lnTo>
                      <a:pt x="184" y="92"/>
                    </a:lnTo>
                    <a:lnTo>
                      <a:pt x="184" y="85"/>
                    </a:lnTo>
                    <a:lnTo>
                      <a:pt x="192" y="85"/>
                    </a:lnTo>
                    <a:lnTo>
                      <a:pt x="192" y="85"/>
                    </a:lnTo>
                    <a:lnTo>
                      <a:pt x="192" y="78"/>
                    </a:lnTo>
                    <a:lnTo>
                      <a:pt x="199" y="78"/>
                    </a:lnTo>
                    <a:lnTo>
                      <a:pt x="199" y="78"/>
                    </a:lnTo>
                    <a:lnTo>
                      <a:pt x="199" y="78"/>
                    </a:lnTo>
                    <a:lnTo>
                      <a:pt x="206" y="78"/>
                    </a:lnTo>
                    <a:lnTo>
                      <a:pt x="206" y="78"/>
                    </a:lnTo>
                    <a:lnTo>
                      <a:pt x="206" y="78"/>
                    </a:lnTo>
                    <a:lnTo>
                      <a:pt x="227" y="78"/>
                    </a:lnTo>
                    <a:lnTo>
                      <a:pt x="227" y="78"/>
                    </a:lnTo>
                    <a:lnTo>
                      <a:pt x="227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4" y="71"/>
                    </a:lnTo>
                    <a:lnTo>
                      <a:pt x="234" y="64"/>
                    </a:lnTo>
                    <a:lnTo>
                      <a:pt x="234" y="64"/>
                    </a:lnTo>
                    <a:lnTo>
                      <a:pt x="234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0" y="64"/>
                    </a:lnTo>
                    <a:lnTo>
                      <a:pt x="220" y="71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13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199" y="64"/>
                    </a:lnTo>
                    <a:lnTo>
                      <a:pt x="192" y="64"/>
                    </a:lnTo>
                    <a:lnTo>
                      <a:pt x="192" y="64"/>
                    </a:lnTo>
                    <a:lnTo>
                      <a:pt x="184" y="71"/>
                    </a:lnTo>
                    <a:lnTo>
                      <a:pt x="177" y="71"/>
                    </a:lnTo>
                    <a:lnTo>
                      <a:pt x="170" y="71"/>
                    </a:lnTo>
                    <a:lnTo>
                      <a:pt x="163" y="71"/>
                    </a:lnTo>
                    <a:lnTo>
                      <a:pt x="163" y="71"/>
                    </a:lnTo>
                    <a:lnTo>
                      <a:pt x="163" y="71"/>
                    </a:lnTo>
                    <a:lnTo>
                      <a:pt x="163" y="71"/>
                    </a:lnTo>
                    <a:lnTo>
                      <a:pt x="163" y="71"/>
                    </a:lnTo>
                    <a:lnTo>
                      <a:pt x="163" y="64"/>
                    </a:lnTo>
                    <a:lnTo>
                      <a:pt x="156" y="64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56" y="57"/>
                    </a:lnTo>
                    <a:lnTo>
                      <a:pt x="163" y="57"/>
                    </a:lnTo>
                    <a:lnTo>
                      <a:pt x="163" y="57"/>
                    </a:lnTo>
                    <a:lnTo>
                      <a:pt x="163" y="50"/>
                    </a:lnTo>
                    <a:lnTo>
                      <a:pt x="170" y="50"/>
                    </a:lnTo>
                    <a:lnTo>
                      <a:pt x="170" y="43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63" y="35"/>
                    </a:lnTo>
                    <a:lnTo>
                      <a:pt x="163" y="35"/>
                    </a:lnTo>
                    <a:lnTo>
                      <a:pt x="163" y="35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8"/>
                    </a:lnTo>
                    <a:lnTo>
                      <a:pt x="163" y="21"/>
                    </a:lnTo>
                    <a:lnTo>
                      <a:pt x="163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7" y="21"/>
                    </a:lnTo>
                    <a:lnTo>
                      <a:pt x="177" y="21"/>
                    </a:lnTo>
                    <a:lnTo>
                      <a:pt x="184" y="21"/>
                    </a:lnTo>
                    <a:lnTo>
                      <a:pt x="184" y="14"/>
                    </a:lnTo>
                    <a:lnTo>
                      <a:pt x="184" y="14"/>
                    </a:lnTo>
                    <a:lnTo>
                      <a:pt x="199" y="7"/>
                    </a:lnTo>
                    <a:lnTo>
                      <a:pt x="206" y="7"/>
                    </a:lnTo>
                    <a:lnTo>
                      <a:pt x="213" y="7"/>
                    </a:lnTo>
                    <a:lnTo>
                      <a:pt x="213" y="14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27" y="14"/>
                    </a:lnTo>
                    <a:lnTo>
                      <a:pt x="227" y="7"/>
                    </a:lnTo>
                    <a:lnTo>
                      <a:pt x="227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34" y="7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48" y="0"/>
                    </a:lnTo>
                    <a:lnTo>
                      <a:pt x="255" y="7"/>
                    </a:lnTo>
                    <a:lnTo>
                      <a:pt x="262" y="14"/>
                    </a:lnTo>
                    <a:lnTo>
                      <a:pt x="262" y="14"/>
                    </a:lnTo>
                    <a:lnTo>
                      <a:pt x="255" y="28"/>
                    </a:lnTo>
                    <a:lnTo>
                      <a:pt x="255" y="28"/>
                    </a:lnTo>
                    <a:lnTo>
                      <a:pt x="262" y="28"/>
                    </a:lnTo>
                    <a:lnTo>
                      <a:pt x="262" y="35"/>
                    </a:lnTo>
                    <a:lnTo>
                      <a:pt x="262" y="35"/>
                    </a:lnTo>
                    <a:lnTo>
                      <a:pt x="262" y="43"/>
                    </a:lnTo>
                    <a:lnTo>
                      <a:pt x="262" y="43"/>
                    </a:lnTo>
                    <a:lnTo>
                      <a:pt x="262" y="43"/>
                    </a:lnTo>
                    <a:lnTo>
                      <a:pt x="262" y="43"/>
                    </a:lnTo>
                    <a:lnTo>
                      <a:pt x="270" y="43"/>
                    </a:lnTo>
                    <a:lnTo>
                      <a:pt x="270" y="50"/>
                    </a:lnTo>
                    <a:lnTo>
                      <a:pt x="277" y="50"/>
                    </a:lnTo>
                    <a:lnTo>
                      <a:pt x="284" y="50"/>
                    </a:lnTo>
                    <a:lnTo>
                      <a:pt x="284" y="57"/>
                    </a:lnTo>
                    <a:lnTo>
                      <a:pt x="284" y="57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91" y="57"/>
                    </a:lnTo>
                    <a:lnTo>
                      <a:pt x="298" y="57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19" y="57"/>
                    </a:lnTo>
                    <a:lnTo>
                      <a:pt x="319" y="57"/>
                    </a:lnTo>
                    <a:lnTo>
                      <a:pt x="319" y="64"/>
                    </a:lnTo>
                    <a:lnTo>
                      <a:pt x="319" y="64"/>
                    </a:lnTo>
                    <a:lnTo>
                      <a:pt x="326" y="64"/>
                    </a:lnTo>
                    <a:lnTo>
                      <a:pt x="333" y="64"/>
                    </a:lnTo>
                    <a:lnTo>
                      <a:pt x="333" y="64"/>
                    </a:lnTo>
                    <a:lnTo>
                      <a:pt x="333" y="64"/>
                    </a:lnTo>
                    <a:lnTo>
                      <a:pt x="333" y="64"/>
                    </a:lnTo>
                    <a:lnTo>
                      <a:pt x="341" y="71"/>
                    </a:lnTo>
                    <a:lnTo>
                      <a:pt x="348" y="78"/>
                    </a:lnTo>
                    <a:lnTo>
                      <a:pt x="348" y="78"/>
                    </a:lnTo>
                    <a:lnTo>
                      <a:pt x="348" y="85"/>
                    </a:lnTo>
                    <a:lnTo>
                      <a:pt x="348" y="85"/>
                    </a:lnTo>
                    <a:lnTo>
                      <a:pt x="348" y="85"/>
                    </a:lnTo>
                    <a:lnTo>
                      <a:pt x="355" y="85"/>
                    </a:lnTo>
                    <a:lnTo>
                      <a:pt x="362" y="85"/>
                    </a:lnTo>
                    <a:lnTo>
                      <a:pt x="376" y="92"/>
                    </a:lnTo>
                    <a:lnTo>
                      <a:pt x="376" y="92"/>
                    </a:lnTo>
                    <a:lnTo>
                      <a:pt x="383" y="92"/>
                    </a:lnTo>
                    <a:lnTo>
                      <a:pt x="383" y="92"/>
                    </a:lnTo>
                    <a:lnTo>
                      <a:pt x="383" y="92"/>
                    </a:lnTo>
                    <a:lnTo>
                      <a:pt x="397" y="92"/>
                    </a:lnTo>
                    <a:lnTo>
                      <a:pt x="404" y="92"/>
                    </a:lnTo>
                    <a:lnTo>
                      <a:pt x="404" y="92"/>
                    </a:lnTo>
                    <a:lnTo>
                      <a:pt x="412" y="92"/>
                    </a:lnTo>
                    <a:lnTo>
                      <a:pt x="412" y="92"/>
                    </a:lnTo>
                    <a:lnTo>
                      <a:pt x="419" y="92"/>
                    </a:lnTo>
                    <a:lnTo>
                      <a:pt x="419" y="92"/>
                    </a:lnTo>
                    <a:lnTo>
                      <a:pt x="426" y="92"/>
                    </a:lnTo>
                    <a:lnTo>
                      <a:pt x="426" y="92"/>
                    </a:lnTo>
                    <a:lnTo>
                      <a:pt x="447" y="92"/>
                    </a:lnTo>
                    <a:lnTo>
                      <a:pt x="454" y="92"/>
                    </a:lnTo>
                    <a:lnTo>
                      <a:pt x="454" y="92"/>
                    </a:lnTo>
                    <a:lnTo>
                      <a:pt x="461" y="92"/>
                    </a:lnTo>
                    <a:lnTo>
                      <a:pt x="461" y="92"/>
                    </a:lnTo>
                    <a:lnTo>
                      <a:pt x="468" y="92"/>
                    </a:lnTo>
                    <a:lnTo>
                      <a:pt x="475" y="92"/>
                    </a:lnTo>
                    <a:lnTo>
                      <a:pt x="475" y="92"/>
                    </a:lnTo>
                    <a:lnTo>
                      <a:pt x="475" y="92"/>
                    </a:lnTo>
                    <a:lnTo>
                      <a:pt x="483" y="92"/>
                    </a:lnTo>
                    <a:lnTo>
                      <a:pt x="483" y="92"/>
                    </a:lnTo>
                    <a:lnTo>
                      <a:pt x="483" y="92"/>
                    </a:lnTo>
                    <a:lnTo>
                      <a:pt x="483" y="99"/>
                    </a:lnTo>
                    <a:lnTo>
                      <a:pt x="490" y="106"/>
                    </a:lnTo>
                    <a:lnTo>
                      <a:pt x="490" y="114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8"/>
                    </a:lnTo>
                    <a:lnTo>
                      <a:pt x="490" y="135"/>
                    </a:lnTo>
                    <a:lnTo>
                      <a:pt x="497" y="135"/>
                    </a:lnTo>
                    <a:lnTo>
                      <a:pt x="497" y="135"/>
                    </a:lnTo>
                    <a:lnTo>
                      <a:pt x="511" y="135"/>
                    </a:lnTo>
                    <a:lnTo>
                      <a:pt x="518" y="135"/>
                    </a:lnTo>
                    <a:lnTo>
                      <a:pt x="525" y="135"/>
                    </a:lnTo>
                    <a:lnTo>
                      <a:pt x="525" y="135"/>
                    </a:lnTo>
                    <a:lnTo>
                      <a:pt x="532" y="135"/>
                    </a:lnTo>
                    <a:lnTo>
                      <a:pt x="532" y="128"/>
                    </a:lnTo>
                    <a:lnTo>
                      <a:pt x="539" y="128"/>
                    </a:lnTo>
                    <a:lnTo>
                      <a:pt x="539" y="121"/>
                    </a:lnTo>
                    <a:lnTo>
                      <a:pt x="539" y="121"/>
                    </a:lnTo>
                    <a:lnTo>
                      <a:pt x="546" y="121"/>
                    </a:lnTo>
                    <a:lnTo>
                      <a:pt x="546" y="121"/>
                    </a:lnTo>
                    <a:lnTo>
                      <a:pt x="554" y="121"/>
                    </a:lnTo>
                    <a:lnTo>
                      <a:pt x="561" y="114"/>
                    </a:lnTo>
                    <a:lnTo>
                      <a:pt x="561" y="114"/>
                    </a:lnTo>
                    <a:lnTo>
                      <a:pt x="561" y="114"/>
                    </a:lnTo>
                    <a:lnTo>
                      <a:pt x="561" y="114"/>
                    </a:lnTo>
                    <a:lnTo>
                      <a:pt x="561" y="106"/>
                    </a:lnTo>
                    <a:lnTo>
                      <a:pt x="561" y="99"/>
                    </a:lnTo>
                    <a:lnTo>
                      <a:pt x="561" y="99"/>
                    </a:lnTo>
                    <a:lnTo>
                      <a:pt x="561" y="99"/>
                    </a:lnTo>
                    <a:lnTo>
                      <a:pt x="561" y="99"/>
                    </a:lnTo>
                    <a:lnTo>
                      <a:pt x="561" y="92"/>
                    </a:lnTo>
                    <a:lnTo>
                      <a:pt x="568" y="92"/>
                    </a:lnTo>
                    <a:lnTo>
                      <a:pt x="568" y="92"/>
                    </a:lnTo>
                    <a:lnTo>
                      <a:pt x="568" y="85"/>
                    </a:lnTo>
                    <a:lnTo>
                      <a:pt x="575" y="85"/>
                    </a:lnTo>
                    <a:lnTo>
                      <a:pt x="575" y="78"/>
                    </a:lnTo>
                    <a:lnTo>
                      <a:pt x="575" y="78"/>
                    </a:lnTo>
                    <a:lnTo>
                      <a:pt x="575" y="78"/>
                    </a:lnTo>
                    <a:lnTo>
                      <a:pt x="582" y="78"/>
                    </a:lnTo>
                    <a:lnTo>
                      <a:pt x="582" y="78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71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57"/>
                    </a:lnTo>
                    <a:lnTo>
                      <a:pt x="589" y="57"/>
                    </a:lnTo>
                    <a:lnTo>
                      <a:pt x="596" y="57"/>
                    </a:lnTo>
                    <a:lnTo>
                      <a:pt x="596" y="57"/>
                    </a:lnTo>
                    <a:lnTo>
                      <a:pt x="617" y="43"/>
                    </a:lnTo>
                    <a:lnTo>
                      <a:pt x="617" y="43"/>
                    </a:lnTo>
                    <a:lnTo>
                      <a:pt x="625" y="43"/>
                    </a:lnTo>
                    <a:lnTo>
                      <a:pt x="632" y="43"/>
                    </a:lnTo>
                    <a:lnTo>
                      <a:pt x="632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39" y="43"/>
                    </a:lnTo>
                    <a:lnTo>
                      <a:pt x="646" y="43"/>
                    </a:lnTo>
                    <a:lnTo>
                      <a:pt x="646" y="43"/>
                    </a:lnTo>
                    <a:lnTo>
                      <a:pt x="646" y="43"/>
                    </a:lnTo>
                    <a:lnTo>
                      <a:pt x="646" y="35"/>
                    </a:lnTo>
                    <a:lnTo>
                      <a:pt x="653" y="35"/>
                    </a:lnTo>
                    <a:lnTo>
                      <a:pt x="653" y="35"/>
                    </a:lnTo>
                    <a:lnTo>
                      <a:pt x="653" y="35"/>
                    </a:lnTo>
                    <a:lnTo>
                      <a:pt x="653" y="35"/>
                    </a:lnTo>
                    <a:lnTo>
                      <a:pt x="653" y="35"/>
                    </a:lnTo>
                    <a:lnTo>
                      <a:pt x="674" y="35"/>
                    </a:lnTo>
                    <a:lnTo>
                      <a:pt x="674" y="35"/>
                    </a:lnTo>
                    <a:lnTo>
                      <a:pt x="681" y="35"/>
                    </a:lnTo>
                    <a:lnTo>
                      <a:pt x="681" y="35"/>
                    </a:lnTo>
                    <a:lnTo>
                      <a:pt x="681" y="35"/>
                    </a:lnTo>
                    <a:lnTo>
                      <a:pt x="681" y="35"/>
                    </a:lnTo>
                    <a:lnTo>
                      <a:pt x="681" y="35"/>
                    </a:lnTo>
                    <a:lnTo>
                      <a:pt x="681" y="35"/>
                    </a:lnTo>
                    <a:lnTo>
                      <a:pt x="681" y="43"/>
                    </a:lnTo>
                    <a:lnTo>
                      <a:pt x="681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43"/>
                    </a:lnTo>
                    <a:lnTo>
                      <a:pt x="688" y="57"/>
                    </a:lnTo>
                    <a:lnTo>
                      <a:pt x="688" y="57"/>
                    </a:lnTo>
                    <a:lnTo>
                      <a:pt x="688" y="57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88" y="64"/>
                    </a:lnTo>
                    <a:lnTo>
                      <a:pt x="674" y="64"/>
                    </a:lnTo>
                    <a:lnTo>
                      <a:pt x="674" y="64"/>
                    </a:lnTo>
                    <a:lnTo>
                      <a:pt x="674" y="64"/>
                    </a:lnTo>
                    <a:lnTo>
                      <a:pt x="667" y="71"/>
                    </a:lnTo>
                    <a:lnTo>
                      <a:pt x="667" y="71"/>
                    </a:lnTo>
                    <a:lnTo>
                      <a:pt x="667" y="71"/>
                    </a:lnTo>
                    <a:lnTo>
                      <a:pt x="674" y="71"/>
                    </a:lnTo>
                    <a:lnTo>
                      <a:pt x="674" y="71"/>
                    </a:lnTo>
                    <a:lnTo>
                      <a:pt x="674" y="78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1" y="92"/>
                    </a:lnTo>
                    <a:lnTo>
                      <a:pt x="681" y="92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1" y="85"/>
                    </a:lnTo>
                    <a:lnTo>
                      <a:pt x="688" y="85"/>
                    </a:lnTo>
                    <a:lnTo>
                      <a:pt x="688" y="85"/>
                    </a:lnTo>
                    <a:lnTo>
                      <a:pt x="688" y="85"/>
                    </a:lnTo>
                    <a:lnTo>
                      <a:pt x="688" y="92"/>
                    </a:lnTo>
                    <a:lnTo>
                      <a:pt x="688" y="92"/>
                    </a:lnTo>
                    <a:lnTo>
                      <a:pt x="688" y="92"/>
                    </a:lnTo>
                    <a:lnTo>
                      <a:pt x="696" y="92"/>
                    </a:lnTo>
                    <a:lnTo>
                      <a:pt x="696" y="92"/>
                    </a:lnTo>
                    <a:lnTo>
                      <a:pt x="696" y="85"/>
                    </a:lnTo>
                    <a:lnTo>
                      <a:pt x="696" y="85"/>
                    </a:lnTo>
                    <a:lnTo>
                      <a:pt x="703" y="85"/>
                    </a:lnTo>
                    <a:lnTo>
                      <a:pt x="703" y="85"/>
                    </a:lnTo>
                    <a:lnTo>
                      <a:pt x="703" y="85"/>
                    </a:lnTo>
                    <a:lnTo>
                      <a:pt x="710" y="85"/>
                    </a:lnTo>
                    <a:lnTo>
                      <a:pt x="710" y="92"/>
                    </a:lnTo>
                    <a:lnTo>
                      <a:pt x="710" y="92"/>
                    </a:lnTo>
                    <a:lnTo>
                      <a:pt x="710" y="92"/>
                    </a:lnTo>
                    <a:lnTo>
                      <a:pt x="710" y="92"/>
                    </a:lnTo>
                    <a:lnTo>
                      <a:pt x="717" y="85"/>
                    </a:lnTo>
                    <a:lnTo>
                      <a:pt x="717" y="85"/>
                    </a:lnTo>
                    <a:lnTo>
                      <a:pt x="724" y="85"/>
                    </a:lnTo>
                    <a:lnTo>
                      <a:pt x="724" y="85"/>
                    </a:lnTo>
                    <a:lnTo>
                      <a:pt x="724" y="85"/>
                    </a:lnTo>
                    <a:lnTo>
                      <a:pt x="731" y="85"/>
                    </a:lnTo>
                    <a:lnTo>
                      <a:pt x="731" y="85"/>
                    </a:lnTo>
                    <a:lnTo>
                      <a:pt x="738" y="85"/>
                    </a:lnTo>
                    <a:lnTo>
                      <a:pt x="738" y="85"/>
                    </a:lnTo>
                    <a:lnTo>
                      <a:pt x="752" y="78"/>
                    </a:lnTo>
                    <a:lnTo>
                      <a:pt x="759" y="78"/>
                    </a:lnTo>
                    <a:lnTo>
                      <a:pt x="767" y="71"/>
                    </a:lnTo>
                    <a:lnTo>
                      <a:pt x="774" y="71"/>
                    </a:lnTo>
                    <a:lnTo>
                      <a:pt x="774" y="71"/>
                    </a:lnTo>
                    <a:lnTo>
                      <a:pt x="774" y="64"/>
                    </a:lnTo>
                    <a:lnTo>
                      <a:pt x="774" y="64"/>
                    </a:lnTo>
                    <a:lnTo>
                      <a:pt x="781" y="64"/>
                    </a:lnTo>
                    <a:lnTo>
                      <a:pt x="788" y="64"/>
                    </a:lnTo>
                    <a:lnTo>
                      <a:pt x="795" y="57"/>
                    </a:lnTo>
                    <a:lnTo>
                      <a:pt x="795" y="57"/>
                    </a:lnTo>
                    <a:lnTo>
                      <a:pt x="795" y="57"/>
                    </a:lnTo>
                    <a:lnTo>
                      <a:pt x="795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2" y="57"/>
                    </a:lnTo>
                    <a:lnTo>
                      <a:pt x="809" y="57"/>
                    </a:lnTo>
                    <a:lnTo>
                      <a:pt x="809" y="57"/>
                    </a:lnTo>
                    <a:lnTo>
                      <a:pt x="809" y="57"/>
                    </a:lnTo>
                    <a:lnTo>
                      <a:pt x="809" y="64"/>
                    </a:lnTo>
                    <a:lnTo>
                      <a:pt x="809" y="64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09" y="71"/>
                    </a:lnTo>
                    <a:lnTo>
                      <a:pt x="816" y="71"/>
                    </a:lnTo>
                    <a:lnTo>
                      <a:pt x="816" y="71"/>
                    </a:lnTo>
                    <a:lnTo>
                      <a:pt x="816" y="71"/>
                    </a:lnTo>
                    <a:lnTo>
                      <a:pt x="816" y="71"/>
                    </a:lnTo>
                    <a:lnTo>
                      <a:pt x="816" y="71"/>
                    </a:lnTo>
                    <a:lnTo>
                      <a:pt x="823" y="71"/>
                    </a:lnTo>
                    <a:lnTo>
                      <a:pt x="823" y="71"/>
                    </a:lnTo>
                    <a:lnTo>
                      <a:pt x="823" y="71"/>
                    </a:lnTo>
                    <a:lnTo>
                      <a:pt x="830" y="71"/>
                    </a:lnTo>
                    <a:lnTo>
                      <a:pt x="830" y="71"/>
                    </a:lnTo>
                    <a:lnTo>
                      <a:pt x="837" y="78"/>
                    </a:lnTo>
                    <a:lnTo>
                      <a:pt x="845" y="78"/>
                    </a:lnTo>
                    <a:lnTo>
                      <a:pt x="852" y="78"/>
                    </a:lnTo>
                    <a:lnTo>
                      <a:pt x="852" y="71"/>
                    </a:lnTo>
                    <a:lnTo>
                      <a:pt x="859" y="71"/>
                    </a:lnTo>
                    <a:lnTo>
                      <a:pt x="866" y="71"/>
                    </a:lnTo>
                    <a:lnTo>
                      <a:pt x="873" y="71"/>
                    </a:lnTo>
                    <a:lnTo>
                      <a:pt x="873" y="71"/>
                    </a:lnTo>
                    <a:lnTo>
                      <a:pt x="880" y="71"/>
                    </a:lnTo>
                    <a:lnTo>
                      <a:pt x="880" y="64"/>
                    </a:lnTo>
                    <a:lnTo>
                      <a:pt x="880" y="64"/>
                    </a:lnTo>
                    <a:lnTo>
                      <a:pt x="880" y="64"/>
                    </a:lnTo>
                    <a:lnTo>
                      <a:pt x="880" y="64"/>
                    </a:lnTo>
                    <a:lnTo>
                      <a:pt x="880" y="64"/>
                    </a:lnTo>
                    <a:lnTo>
                      <a:pt x="880" y="64"/>
                    </a:lnTo>
                    <a:lnTo>
                      <a:pt x="880" y="57"/>
                    </a:lnTo>
                    <a:lnTo>
                      <a:pt x="880" y="57"/>
                    </a:lnTo>
                    <a:lnTo>
                      <a:pt x="887" y="57"/>
                    </a:lnTo>
                    <a:lnTo>
                      <a:pt x="901" y="57"/>
                    </a:lnTo>
                    <a:lnTo>
                      <a:pt x="908" y="50"/>
                    </a:lnTo>
                    <a:lnTo>
                      <a:pt x="916" y="50"/>
                    </a:lnTo>
                    <a:lnTo>
                      <a:pt x="916" y="50"/>
                    </a:lnTo>
                    <a:lnTo>
                      <a:pt x="923" y="50"/>
                    </a:lnTo>
                    <a:lnTo>
                      <a:pt x="923" y="50"/>
                    </a:lnTo>
                    <a:lnTo>
                      <a:pt x="923" y="43"/>
                    </a:lnTo>
                    <a:lnTo>
                      <a:pt x="923" y="43"/>
                    </a:lnTo>
                    <a:lnTo>
                      <a:pt x="923" y="43"/>
                    </a:lnTo>
                    <a:lnTo>
                      <a:pt x="923" y="43"/>
                    </a:lnTo>
                    <a:lnTo>
                      <a:pt x="923" y="43"/>
                    </a:lnTo>
                    <a:lnTo>
                      <a:pt x="923" y="35"/>
                    </a:lnTo>
                    <a:lnTo>
                      <a:pt x="930" y="43"/>
                    </a:lnTo>
                    <a:lnTo>
                      <a:pt x="930" y="43"/>
                    </a:lnTo>
                    <a:lnTo>
                      <a:pt x="937" y="43"/>
                    </a:lnTo>
                    <a:lnTo>
                      <a:pt x="944" y="43"/>
                    </a:lnTo>
                    <a:lnTo>
                      <a:pt x="944" y="43"/>
                    </a:lnTo>
                    <a:lnTo>
                      <a:pt x="944" y="43"/>
                    </a:lnTo>
                    <a:lnTo>
                      <a:pt x="944" y="43"/>
                    </a:lnTo>
                    <a:lnTo>
                      <a:pt x="951" y="43"/>
                    </a:lnTo>
                    <a:lnTo>
                      <a:pt x="958" y="43"/>
                    </a:lnTo>
                    <a:lnTo>
                      <a:pt x="958" y="43"/>
                    </a:lnTo>
                    <a:lnTo>
                      <a:pt x="958" y="50"/>
                    </a:lnTo>
                    <a:lnTo>
                      <a:pt x="965" y="50"/>
                    </a:lnTo>
                    <a:lnTo>
                      <a:pt x="965" y="57"/>
                    </a:lnTo>
                    <a:lnTo>
                      <a:pt x="965" y="57"/>
                    </a:lnTo>
                    <a:lnTo>
                      <a:pt x="965" y="57"/>
                    </a:lnTo>
                    <a:lnTo>
                      <a:pt x="965" y="57"/>
                    </a:lnTo>
                    <a:lnTo>
                      <a:pt x="965" y="57"/>
                    </a:lnTo>
                    <a:lnTo>
                      <a:pt x="965" y="64"/>
                    </a:lnTo>
                    <a:lnTo>
                      <a:pt x="965" y="64"/>
                    </a:lnTo>
                    <a:lnTo>
                      <a:pt x="965" y="64"/>
                    </a:lnTo>
                    <a:lnTo>
                      <a:pt x="972" y="64"/>
                    </a:lnTo>
                    <a:lnTo>
                      <a:pt x="972" y="64"/>
                    </a:lnTo>
                    <a:lnTo>
                      <a:pt x="972" y="64"/>
                    </a:lnTo>
                    <a:lnTo>
                      <a:pt x="979" y="57"/>
                    </a:lnTo>
                    <a:lnTo>
                      <a:pt x="979" y="57"/>
                    </a:lnTo>
                    <a:lnTo>
                      <a:pt x="979" y="57"/>
                    </a:lnTo>
                    <a:lnTo>
                      <a:pt x="987" y="57"/>
                    </a:lnTo>
                    <a:lnTo>
                      <a:pt x="987" y="57"/>
                    </a:lnTo>
                    <a:lnTo>
                      <a:pt x="994" y="57"/>
                    </a:lnTo>
                    <a:lnTo>
                      <a:pt x="1001" y="57"/>
                    </a:lnTo>
                    <a:lnTo>
                      <a:pt x="1001" y="57"/>
                    </a:lnTo>
                    <a:lnTo>
                      <a:pt x="1001" y="57"/>
                    </a:lnTo>
                    <a:lnTo>
                      <a:pt x="1008" y="57"/>
                    </a:lnTo>
                    <a:lnTo>
                      <a:pt x="1008" y="64"/>
                    </a:lnTo>
                    <a:lnTo>
                      <a:pt x="1008" y="64"/>
                    </a:lnTo>
                    <a:lnTo>
                      <a:pt x="1008" y="64"/>
                    </a:lnTo>
                    <a:lnTo>
                      <a:pt x="1008" y="64"/>
                    </a:lnTo>
                    <a:lnTo>
                      <a:pt x="1008" y="64"/>
                    </a:lnTo>
                    <a:lnTo>
                      <a:pt x="1015" y="64"/>
                    </a:lnTo>
                    <a:lnTo>
                      <a:pt x="1015" y="64"/>
                    </a:lnTo>
                    <a:lnTo>
                      <a:pt x="1015" y="64"/>
                    </a:lnTo>
                    <a:lnTo>
                      <a:pt x="1015" y="64"/>
                    </a:lnTo>
                    <a:lnTo>
                      <a:pt x="1022" y="64"/>
                    </a:lnTo>
                    <a:lnTo>
                      <a:pt x="1022" y="64"/>
                    </a:lnTo>
                    <a:lnTo>
                      <a:pt x="1022" y="57"/>
                    </a:lnTo>
                    <a:lnTo>
                      <a:pt x="1029" y="57"/>
                    </a:lnTo>
                    <a:lnTo>
                      <a:pt x="1029" y="57"/>
                    </a:lnTo>
                    <a:lnTo>
                      <a:pt x="1029" y="64"/>
                    </a:lnTo>
                    <a:lnTo>
                      <a:pt x="1029" y="64"/>
                    </a:lnTo>
                    <a:lnTo>
                      <a:pt x="1029" y="64"/>
                    </a:lnTo>
                    <a:lnTo>
                      <a:pt x="1029" y="64"/>
                    </a:lnTo>
                    <a:lnTo>
                      <a:pt x="1029" y="64"/>
                    </a:lnTo>
                    <a:lnTo>
                      <a:pt x="1043" y="57"/>
                    </a:lnTo>
                    <a:lnTo>
                      <a:pt x="1043" y="57"/>
                    </a:lnTo>
                    <a:lnTo>
                      <a:pt x="1043" y="57"/>
                    </a:lnTo>
                    <a:lnTo>
                      <a:pt x="1050" y="50"/>
                    </a:lnTo>
                    <a:lnTo>
                      <a:pt x="1050" y="50"/>
                    </a:lnTo>
                    <a:lnTo>
                      <a:pt x="1058" y="50"/>
                    </a:lnTo>
                    <a:lnTo>
                      <a:pt x="1058" y="50"/>
                    </a:lnTo>
                    <a:lnTo>
                      <a:pt x="1058" y="50"/>
                    </a:lnTo>
                    <a:lnTo>
                      <a:pt x="1065" y="57"/>
                    </a:lnTo>
                    <a:lnTo>
                      <a:pt x="1065" y="57"/>
                    </a:lnTo>
                    <a:lnTo>
                      <a:pt x="1072" y="57"/>
                    </a:lnTo>
                    <a:lnTo>
                      <a:pt x="1072" y="57"/>
                    </a:lnTo>
                    <a:lnTo>
                      <a:pt x="1072" y="57"/>
                    </a:lnTo>
                    <a:lnTo>
                      <a:pt x="1072" y="57"/>
                    </a:lnTo>
                    <a:lnTo>
                      <a:pt x="1072" y="64"/>
                    </a:lnTo>
                    <a:lnTo>
                      <a:pt x="1072" y="64"/>
                    </a:lnTo>
                    <a:lnTo>
                      <a:pt x="1079" y="64"/>
                    </a:lnTo>
                    <a:lnTo>
                      <a:pt x="1086" y="71"/>
                    </a:lnTo>
                    <a:lnTo>
                      <a:pt x="1086" y="71"/>
                    </a:lnTo>
                    <a:lnTo>
                      <a:pt x="1086" y="71"/>
                    </a:lnTo>
                    <a:lnTo>
                      <a:pt x="1086" y="71"/>
                    </a:lnTo>
                    <a:lnTo>
                      <a:pt x="1086" y="78"/>
                    </a:lnTo>
                    <a:lnTo>
                      <a:pt x="1086" y="78"/>
                    </a:lnTo>
                    <a:lnTo>
                      <a:pt x="1086" y="78"/>
                    </a:lnTo>
                    <a:lnTo>
                      <a:pt x="1086" y="78"/>
                    </a:lnTo>
                    <a:lnTo>
                      <a:pt x="1086" y="78"/>
                    </a:lnTo>
                    <a:lnTo>
                      <a:pt x="1086" y="85"/>
                    </a:lnTo>
                    <a:lnTo>
                      <a:pt x="1086" y="85"/>
                    </a:lnTo>
                    <a:lnTo>
                      <a:pt x="1086" y="85"/>
                    </a:lnTo>
                    <a:lnTo>
                      <a:pt x="1086" y="85"/>
                    </a:lnTo>
                    <a:lnTo>
                      <a:pt x="1086" y="85"/>
                    </a:lnTo>
                    <a:lnTo>
                      <a:pt x="1093" y="85"/>
                    </a:lnTo>
                    <a:lnTo>
                      <a:pt x="1093" y="85"/>
                    </a:lnTo>
                    <a:lnTo>
                      <a:pt x="1093" y="85"/>
                    </a:lnTo>
                    <a:lnTo>
                      <a:pt x="1093" y="85"/>
                    </a:lnTo>
                    <a:lnTo>
                      <a:pt x="1100" y="85"/>
                    </a:lnTo>
                    <a:lnTo>
                      <a:pt x="1100" y="85"/>
                    </a:lnTo>
                    <a:lnTo>
                      <a:pt x="1114" y="92"/>
                    </a:lnTo>
                    <a:lnTo>
                      <a:pt x="1114" y="92"/>
                    </a:lnTo>
                    <a:lnTo>
                      <a:pt x="1121" y="92"/>
                    </a:lnTo>
                    <a:lnTo>
                      <a:pt x="1121" y="92"/>
                    </a:lnTo>
                    <a:lnTo>
                      <a:pt x="1121" y="92"/>
                    </a:lnTo>
                    <a:lnTo>
                      <a:pt x="1121" y="92"/>
                    </a:lnTo>
                    <a:lnTo>
                      <a:pt x="1121" y="92"/>
                    </a:lnTo>
                    <a:lnTo>
                      <a:pt x="1129" y="99"/>
                    </a:lnTo>
                    <a:lnTo>
                      <a:pt x="1121" y="99"/>
                    </a:lnTo>
                    <a:lnTo>
                      <a:pt x="1121" y="106"/>
                    </a:lnTo>
                    <a:lnTo>
                      <a:pt x="1121" y="106"/>
                    </a:lnTo>
                    <a:lnTo>
                      <a:pt x="1107" y="114"/>
                    </a:lnTo>
                    <a:lnTo>
                      <a:pt x="1100" y="114"/>
                    </a:lnTo>
                    <a:lnTo>
                      <a:pt x="1100" y="121"/>
                    </a:lnTo>
                    <a:lnTo>
                      <a:pt x="1093" y="121"/>
                    </a:lnTo>
                    <a:lnTo>
                      <a:pt x="1093" y="121"/>
                    </a:lnTo>
                    <a:lnTo>
                      <a:pt x="1093" y="121"/>
                    </a:lnTo>
                    <a:lnTo>
                      <a:pt x="1093" y="135"/>
                    </a:lnTo>
                    <a:lnTo>
                      <a:pt x="1093" y="135"/>
                    </a:lnTo>
                    <a:lnTo>
                      <a:pt x="1093" y="142"/>
                    </a:lnTo>
                    <a:lnTo>
                      <a:pt x="1093" y="142"/>
                    </a:lnTo>
                    <a:lnTo>
                      <a:pt x="1093" y="142"/>
                    </a:lnTo>
                    <a:lnTo>
                      <a:pt x="1093" y="149"/>
                    </a:lnTo>
                    <a:lnTo>
                      <a:pt x="1093" y="149"/>
                    </a:lnTo>
                    <a:lnTo>
                      <a:pt x="1100" y="149"/>
                    </a:lnTo>
                    <a:lnTo>
                      <a:pt x="1100" y="149"/>
                    </a:lnTo>
                    <a:lnTo>
                      <a:pt x="1100" y="149"/>
                    </a:lnTo>
                    <a:lnTo>
                      <a:pt x="1100" y="149"/>
                    </a:lnTo>
                    <a:lnTo>
                      <a:pt x="1100" y="149"/>
                    </a:lnTo>
                    <a:lnTo>
                      <a:pt x="1100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49"/>
                    </a:lnTo>
                    <a:lnTo>
                      <a:pt x="1107" y="156"/>
                    </a:lnTo>
                    <a:lnTo>
                      <a:pt x="1107" y="156"/>
                    </a:lnTo>
                    <a:lnTo>
                      <a:pt x="1107" y="156"/>
                    </a:lnTo>
                    <a:lnTo>
                      <a:pt x="1107" y="156"/>
                    </a:lnTo>
                    <a:lnTo>
                      <a:pt x="1114" y="170"/>
                    </a:lnTo>
                    <a:lnTo>
                      <a:pt x="1114" y="185"/>
                    </a:lnTo>
                    <a:lnTo>
                      <a:pt x="1114" y="192"/>
                    </a:lnTo>
                    <a:lnTo>
                      <a:pt x="1114" y="192"/>
                    </a:lnTo>
                    <a:lnTo>
                      <a:pt x="1114" y="192"/>
                    </a:lnTo>
                    <a:lnTo>
                      <a:pt x="1107" y="192"/>
                    </a:lnTo>
                    <a:lnTo>
                      <a:pt x="1107" y="192"/>
                    </a:lnTo>
                    <a:lnTo>
                      <a:pt x="1107" y="199"/>
                    </a:lnTo>
                    <a:lnTo>
                      <a:pt x="1100" y="199"/>
                    </a:lnTo>
                    <a:lnTo>
                      <a:pt x="1100" y="199"/>
                    </a:lnTo>
                    <a:lnTo>
                      <a:pt x="1100" y="199"/>
                    </a:lnTo>
                    <a:lnTo>
                      <a:pt x="1100" y="199"/>
                    </a:lnTo>
                    <a:lnTo>
                      <a:pt x="1107" y="199"/>
                    </a:lnTo>
                    <a:lnTo>
                      <a:pt x="1107" y="199"/>
                    </a:lnTo>
                    <a:lnTo>
                      <a:pt x="1107" y="206"/>
                    </a:lnTo>
                    <a:lnTo>
                      <a:pt x="1107" y="199"/>
                    </a:lnTo>
                    <a:lnTo>
                      <a:pt x="1107" y="199"/>
                    </a:lnTo>
                    <a:lnTo>
                      <a:pt x="1107" y="199"/>
                    </a:lnTo>
                    <a:lnTo>
                      <a:pt x="1114" y="199"/>
                    </a:lnTo>
                    <a:lnTo>
                      <a:pt x="1114" y="199"/>
                    </a:lnTo>
                    <a:lnTo>
                      <a:pt x="1114" y="199"/>
                    </a:lnTo>
                    <a:lnTo>
                      <a:pt x="1114" y="199"/>
                    </a:lnTo>
                    <a:lnTo>
                      <a:pt x="1121" y="199"/>
                    </a:lnTo>
                    <a:lnTo>
                      <a:pt x="1121" y="199"/>
                    </a:lnTo>
                    <a:lnTo>
                      <a:pt x="1121" y="199"/>
                    </a:lnTo>
                    <a:lnTo>
                      <a:pt x="1121" y="199"/>
                    </a:lnTo>
                    <a:lnTo>
                      <a:pt x="1121" y="199"/>
                    </a:lnTo>
                    <a:lnTo>
                      <a:pt x="1121" y="199"/>
                    </a:lnTo>
                    <a:lnTo>
                      <a:pt x="1121" y="206"/>
                    </a:lnTo>
                    <a:lnTo>
                      <a:pt x="1121" y="206"/>
                    </a:lnTo>
                    <a:lnTo>
                      <a:pt x="1121" y="213"/>
                    </a:lnTo>
                    <a:lnTo>
                      <a:pt x="1121" y="213"/>
                    </a:lnTo>
                    <a:lnTo>
                      <a:pt x="1121" y="213"/>
                    </a:lnTo>
                    <a:lnTo>
                      <a:pt x="1121" y="213"/>
                    </a:lnTo>
                    <a:lnTo>
                      <a:pt x="1121" y="213"/>
                    </a:lnTo>
                    <a:lnTo>
                      <a:pt x="1121" y="220"/>
                    </a:lnTo>
                    <a:lnTo>
                      <a:pt x="1121" y="220"/>
                    </a:lnTo>
                    <a:lnTo>
                      <a:pt x="1121" y="220"/>
                    </a:lnTo>
                    <a:lnTo>
                      <a:pt x="1121" y="227"/>
                    </a:lnTo>
                    <a:lnTo>
                      <a:pt x="1121" y="234"/>
                    </a:lnTo>
                    <a:lnTo>
                      <a:pt x="1121" y="234"/>
                    </a:lnTo>
                    <a:lnTo>
                      <a:pt x="1121" y="234"/>
                    </a:lnTo>
                    <a:lnTo>
                      <a:pt x="1121" y="241"/>
                    </a:lnTo>
                    <a:lnTo>
                      <a:pt x="1121" y="241"/>
                    </a:lnTo>
                    <a:lnTo>
                      <a:pt x="1121" y="241"/>
                    </a:lnTo>
                    <a:lnTo>
                      <a:pt x="1121" y="241"/>
                    </a:lnTo>
                    <a:lnTo>
                      <a:pt x="1121" y="241"/>
                    </a:lnTo>
                    <a:lnTo>
                      <a:pt x="1114" y="241"/>
                    </a:lnTo>
                    <a:lnTo>
                      <a:pt x="1114" y="241"/>
                    </a:lnTo>
                    <a:lnTo>
                      <a:pt x="1114" y="248"/>
                    </a:lnTo>
                    <a:lnTo>
                      <a:pt x="1107" y="248"/>
                    </a:lnTo>
                    <a:lnTo>
                      <a:pt x="1107" y="248"/>
                    </a:lnTo>
                    <a:lnTo>
                      <a:pt x="1107" y="248"/>
                    </a:lnTo>
                    <a:lnTo>
                      <a:pt x="1100" y="248"/>
                    </a:lnTo>
                    <a:lnTo>
                      <a:pt x="1100" y="256"/>
                    </a:lnTo>
                    <a:lnTo>
                      <a:pt x="1093" y="256"/>
                    </a:lnTo>
                    <a:lnTo>
                      <a:pt x="1093" y="256"/>
                    </a:lnTo>
                    <a:lnTo>
                      <a:pt x="1093" y="256"/>
                    </a:lnTo>
                    <a:lnTo>
                      <a:pt x="1093" y="256"/>
                    </a:lnTo>
                    <a:lnTo>
                      <a:pt x="1093" y="263"/>
                    </a:lnTo>
                    <a:lnTo>
                      <a:pt x="1093" y="263"/>
                    </a:lnTo>
                    <a:lnTo>
                      <a:pt x="1093" y="270"/>
                    </a:lnTo>
                    <a:lnTo>
                      <a:pt x="1093" y="270"/>
                    </a:lnTo>
                    <a:lnTo>
                      <a:pt x="1093" y="270"/>
                    </a:lnTo>
                    <a:lnTo>
                      <a:pt x="1107" y="270"/>
                    </a:lnTo>
                    <a:lnTo>
                      <a:pt x="1107" y="270"/>
                    </a:lnTo>
                    <a:lnTo>
                      <a:pt x="1107" y="270"/>
                    </a:lnTo>
                    <a:lnTo>
                      <a:pt x="1107" y="270"/>
                    </a:lnTo>
                    <a:lnTo>
                      <a:pt x="1114" y="277"/>
                    </a:lnTo>
                    <a:lnTo>
                      <a:pt x="1114" y="284"/>
                    </a:lnTo>
                    <a:lnTo>
                      <a:pt x="1114" y="284"/>
                    </a:lnTo>
                    <a:lnTo>
                      <a:pt x="1114" y="284"/>
                    </a:lnTo>
                    <a:lnTo>
                      <a:pt x="1114" y="284"/>
                    </a:lnTo>
                    <a:lnTo>
                      <a:pt x="1114" y="291"/>
                    </a:lnTo>
                    <a:lnTo>
                      <a:pt x="1114" y="298"/>
                    </a:lnTo>
                    <a:lnTo>
                      <a:pt x="1114" y="298"/>
                    </a:lnTo>
                    <a:lnTo>
                      <a:pt x="1114" y="298"/>
                    </a:lnTo>
                    <a:lnTo>
                      <a:pt x="1114" y="298"/>
                    </a:lnTo>
                    <a:lnTo>
                      <a:pt x="1107" y="298"/>
                    </a:lnTo>
                    <a:lnTo>
                      <a:pt x="1107" y="298"/>
                    </a:lnTo>
                    <a:lnTo>
                      <a:pt x="1107" y="298"/>
                    </a:lnTo>
                    <a:lnTo>
                      <a:pt x="1100" y="298"/>
                    </a:lnTo>
                    <a:lnTo>
                      <a:pt x="1100" y="298"/>
                    </a:lnTo>
                    <a:lnTo>
                      <a:pt x="1100" y="298"/>
                    </a:lnTo>
                    <a:lnTo>
                      <a:pt x="1100" y="298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0" y="305"/>
                    </a:lnTo>
                    <a:lnTo>
                      <a:pt x="1107" y="305"/>
                    </a:lnTo>
                    <a:lnTo>
                      <a:pt x="1107" y="305"/>
                    </a:lnTo>
                    <a:lnTo>
                      <a:pt x="1107" y="312"/>
                    </a:lnTo>
                    <a:lnTo>
                      <a:pt x="1107" y="312"/>
                    </a:lnTo>
                    <a:lnTo>
                      <a:pt x="1107" y="312"/>
                    </a:lnTo>
                    <a:lnTo>
                      <a:pt x="1107" y="312"/>
                    </a:lnTo>
                    <a:lnTo>
                      <a:pt x="1107" y="312"/>
                    </a:lnTo>
                    <a:lnTo>
                      <a:pt x="1107" y="312"/>
                    </a:lnTo>
                    <a:lnTo>
                      <a:pt x="1100" y="312"/>
                    </a:lnTo>
                    <a:lnTo>
                      <a:pt x="1100" y="319"/>
                    </a:lnTo>
                    <a:lnTo>
                      <a:pt x="1100" y="319"/>
                    </a:lnTo>
                    <a:lnTo>
                      <a:pt x="1093" y="319"/>
                    </a:lnTo>
                    <a:lnTo>
                      <a:pt x="1093" y="319"/>
                    </a:lnTo>
                    <a:lnTo>
                      <a:pt x="1093" y="319"/>
                    </a:lnTo>
                    <a:lnTo>
                      <a:pt x="1093" y="319"/>
                    </a:lnTo>
                    <a:lnTo>
                      <a:pt x="1100" y="319"/>
                    </a:lnTo>
                    <a:lnTo>
                      <a:pt x="1100" y="327"/>
                    </a:lnTo>
                    <a:lnTo>
                      <a:pt x="1100" y="327"/>
                    </a:lnTo>
                    <a:lnTo>
                      <a:pt x="1107" y="327"/>
                    </a:lnTo>
                    <a:lnTo>
                      <a:pt x="1107" y="327"/>
                    </a:lnTo>
                    <a:lnTo>
                      <a:pt x="1107" y="327"/>
                    </a:lnTo>
                    <a:lnTo>
                      <a:pt x="1107" y="327"/>
                    </a:lnTo>
                    <a:lnTo>
                      <a:pt x="1107" y="327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07" y="319"/>
                    </a:lnTo>
                    <a:lnTo>
                      <a:pt x="1114" y="319"/>
                    </a:lnTo>
                    <a:lnTo>
                      <a:pt x="1114" y="319"/>
                    </a:lnTo>
                    <a:lnTo>
                      <a:pt x="1114" y="319"/>
                    </a:lnTo>
                    <a:lnTo>
                      <a:pt x="1114" y="319"/>
                    </a:lnTo>
                    <a:lnTo>
                      <a:pt x="1114" y="327"/>
                    </a:lnTo>
                    <a:lnTo>
                      <a:pt x="1114" y="327"/>
                    </a:lnTo>
                    <a:lnTo>
                      <a:pt x="1121" y="327"/>
                    </a:lnTo>
                    <a:lnTo>
                      <a:pt x="1121" y="334"/>
                    </a:lnTo>
                    <a:lnTo>
                      <a:pt x="1121" y="334"/>
                    </a:lnTo>
                    <a:lnTo>
                      <a:pt x="1129" y="334"/>
                    </a:lnTo>
                    <a:lnTo>
                      <a:pt x="1129" y="334"/>
                    </a:lnTo>
                    <a:lnTo>
                      <a:pt x="1129" y="334"/>
                    </a:lnTo>
                    <a:lnTo>
                      <a:pt x="1129" y="334"/>
                    </a:lnTo>
                    <a:lnTo>
                      <a:pt x="1136" y="334"/>
                    </a:lnTo>
                    <a:lnTo>
                      <a:pt x="1136" y="348"/>
                    </a:lnTo>
                    <a:lnTo>
                      <a:pt x="1136" y="348"/>
                    </a:lnTo>
                    <a:lnTo>
                      <a:pt x="1136" y="348"/>
                    </a:lnTo>
                    <a:lnTo>
                      <a:pt x="1136" y="348"/>
                    </a:lnTo>
                    <a:lnTo>
                      <a:pt x="1143" y="348"/>
                    </a:lnTo>
                    <a:lnTo>
                      <a:pt x="1150" y="355"/>
                    </a:lnTo>
                    <a:lnTo>
                      <a:pt x="1150" y="355"/>
                    </a:lnTo>
                    <a:lnTo>
                      <a:pt x="1157" y="355"/>
                    </a:lnTo>
                    <a:lnTo>
                      <a:pt x="1157" y="355"/>
                    </a:lnTo>
                    <a:lnTo>
                      <a:pt x="1157" y="355"/>
                    </a:lnTo>
                    <a:lnTo>
                      <a:pt x="1157" y="355"/>
                    </a:lnTo>
                    <a:lnTo>
                      <a:pt x="1157" y="362"/>
                    </a:lnTo>
                    <a:lnTo>
                      <a:pt x="1164" y="362"/>
                    </a:lnTo>
                    <a:lnTo>
                      <a:pt x="1164" y="362"/>
                    </a:lnTo>
                    <a:lnTo>
                      <a:pt x="1164" y="369"/>
                    </a:lnTo>
                    <a:lnTo>
                      <a:pt x="1164" y="369"/>
                    </a:lnTo>
                    <a:lnTo>
                      <a:pt x="1164" y="369"/>
                    </a:lnTo>
                    <a:lnTo>
                      <a:pt x="1164" y="376"/>
                    </a:lnTo>
                    <a:lnTo>
                      <a:pt x="1164" y="376"/>
                    </a:lnTo>
                    <a:lnTo>
                      <a:pt x="1157" y="376"/>
                    </a:lnTo>
                    <a:lnTo>
                      <a:pt x="1157" y="376"/>
                    </a:lnTo>
                    <a:lnTo>
                      <a:pt x="1157" y="376"/>
                    </a:lnTo>
                    <a:lnTo>
                      <a:pt x="1150" y="376"/>
                    </a:lnTo>
                    <a:lnTo>
                      <a:pt x="1150" y="376"/>
                    </a:lnTo>
                    <a:lnTo>
                      <a:pt x="1150" y="383"/>
                    </a:lnTo>
                    <a:lnTo>
                      <a:pt x="1157" y="383"/>
                    </a:lnTo>
                    <a:lnTo>
                      <a:pt x="1157" y="383"/>
                    </a:lnTo>
                    <a:lnTo>
                      <a:pt x="1157" y="390"/>
                    </a:lnTo>
                    <a:lnTo>
                      <a:pt x="1157" y="390"/>
                    </a:lnTo>
                    <a:lnTo>
                      <a:pt x="1150" y="390"/>
                    </a:lnTo>
                    <a:lnTo>
                      <a:pt x="1150" y="390"/>
                    </a:lnTo>
                    <a:lnTo>
                      <a:pt x="1143" y="397"/>
                    </a:lnTo>
                    <a:lnTo>
                      <a:pt x="1143" y="397"/>
                    </a:lnTo>
                    <a:lnTo>
                      <a:pt x="1143" y="397"/>
                    </a:lnTo>
                    <a:lnTo>
                      <a:pt x="1143" y="397"/>
                    </a:lnTo>
                    <a:lnTo>
                      <a:pt x="1143" y="397"/>
                    </a:lnTo>
                    <a:lnTo>
                      <a:pt x="1143" y="397"/>
                    </a:lnTo>
                    <a:lnTo>
                      <a:pt x="1136" y="390"/>
                    </a:lnTo>
                    <a:lnTo>
                      <a:pt x="1136" y="390"/>
                    </a:lnTo>
                    <a:lnTo>
                      <a:pt x="1129" y="390"/>
                    </a:lnTo>
                    <a:lnTo>
                      <a:pt x="1129" y="390"/>
                    </a:lnTo>
                    <a:lnTo>
                      <a:pt x="1129" y="390"/>
                    </a:lnTo>
                    <a:lnTo>
                      <a:pt x="1121" y="390"/>
                    </a:lnTo>
                    <a:lnTo>
                      <a:pt x="1121" y="383"/>
                    </a:lnTo>
                    <a:lnTo>
                      <a:pt x="1121" y="376"/>
                    </a:lnTo>
                    <a:lnTo>
                      <a:pt x="1114" y="383"/>
                    </a:lnTo>
                    <a:lnTo>
                      <a:pt x="1114" y="383"/>
                    </a:lnTo>
                    <a:lnTo>
                      <a:pt x="1114" y="383"/>
                    </a:lnTo>
                    <a:lnTo>
                      <a:pt x="1114" y="383"/>
                    </a:lnTo>
                    <a:lnTo>
                      <a:pt x="1114" y="390"/>
                    </a:lnTo>
                    <a:lnTo>
                      <a:pt x="1107" y="390"/>
                    </a:lnTo>
                    <a:lnTo>
                      <a:pt x="1107" y="390"/>
                    </a:lnTo>
                    <a:lnTo>
                      <a:pt x="1107" y="390"/>
                    </a:lnTo>
                    <a:lnTo>
                      <a:pt x="1107" y="397"/>
                    </a:lnTo>
                    <a:lnTo>
                      <a:pt x="1100" y="397"/>
                    </a:lnTo>
                    <a:lnTo>
                      <a:pt x="1100" y="397"/>
                    </a:lnTo>
                    <a:lnTo>
                      <a:pt x="1100" y="397"/>
                    </a:lnTo>
                    <a:lnTo>
                      <a:pt x="1100" y="397"/>
                    </a:lnTo>
                    <a:lnTo>
                      <a:pt x="1093" y="405"/>
                    </a:lnTo>
                    <a:lnTo>
                      <a:pt x="1093" y="419"/>
                    </a:lnTo>
                    <a:lnTo>
                      <a:pt x="1093" y="419"/>
                    </a:lnTo>
                    <a:lnTo>
                      <a:pt x="1093" y="419"/>
                    </a:lnTo>
                    <a:lnTo>
                      <a:pt x="1093" y="426"/>
                    </a:lnTo>
                    <a:lnTo>
                      <a:pt x="1079" y="433"/>
                    </a:lnTo>
                    <a:lnTo>
                      <a:pt x="1079" y="440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93" y="461"/>
                    </a:lnTo>
                    <a:lnTo>
                      <a:pt x="1093" y="461"/>
                    </a:lnTo>
                    <a:lnTo>
                      <a:pt x="1093" y="468"/>
                    </a:lnTo>
                    <a:lnTo>
                      <a:pt x="1079" y="468"/>
                    </a:lnTo>
                    <a:lnTo>
                      <a:pt x="1079" y="476"/>
                    </a:lnTo>
                    <a:lnTo>
                      <a:pt x="1079" y="476"/>
                    </a:lnTo>
                    <a:lnTo>
                      <a:pt x="1079" y="476"/>
                    </a:lnTo>
                    <a:lnTo>
                      <a:pt x="1079" y="476"/>
                    </a:lnTo>
                    <a:lnTo>
                      <a:pt x="1079" y="483"/>
                    </a:lnTo>
                    <a:lnTo>
                      <a:pt x="1079" y="483"/>
                    </a:lnTo>
                    <a:lnTo>
                      <a:pt x="1079" y="483"/>
                    </a:lnTo>
                    <a:lnTo>
                      <a:pt x="1065" y="483"/>
                    </a:lnTo>
                    <a:lnTo>
                      <a:pt x="1058" y="483"/>
                    </a:lnTo>
                    <a:lnTo>
                      <a:pt x="1058" y="483"/>
                    </a:lnTo>
                    <a:lnTo>
                      <a:pt x="1050" y="476"/>
                    </a:lnTo>
                    <a:lnTo>
                      <a:pt x="1050" y="476"/>
                    </a:lnTo>
                    <a:lnTo>
                      <a:pt x="1050" y="476"/>
                    </a:lnTo>
                    <a:lnTo>
                      <a:pt x="1043" y="468"/>
                    </a:lnTo>
                    <a:lnTo>
                      <a:pt x="1036" y="468"/>
                    </a:lnTo>
                    <a:lnTo>
                      <a:pt x="1029" y="468"/>
                    </a:lnTo>
                    <a:lnTo>
                      <a:pt x="1029" y="468"/>
                    </a:lnTo>
                    <a:lnTo>
                      <a:pt x="1036" y="461"/>
                    </a:lnTo>
                    <a:lnTo>
                      <a:pt x="1036" y="461"/>
                    </a:lnTo>
                    <a:lnTo>
                      <a:pt x="1036" y="454"/>
                    </a:lnTo>
                    <a:lnTo>
                      <a:pt x="1036" y="447"/>
                    </a:lnTo>
                    <a:lnTo>
                      <a:pt x="1036" y="447"/>
                    </a:lnTo>
                    <a:lnTo>
                      <a:pt x="1029" y="433"/>
                    </a:lnTo>
                    <a:lnTo>
                      <a:pt x="1029" y="433"/>
                    </a:lnTo>
                    <a:lnTo>
                      <a:pt x="1022" y="433"/>
                    </a:lnTo>
                    <a:lnTo>
                      <a:pt x="1022" y="433"/>
                    </a:lnTo>
                    <a:lnTo>
                      <a:pt x="1022" y="426"/>
                    </a:lnTo>
                    <a:lnTo>
                      <a:pt x="1022" y="426"/>
                    </a:lnTo>
                    <a:lnTo>
                      <a:pt x="1022" y="419"/>
                    </a:lnTo>
                    <a:lnTo>
                      <a:pt x="1029" y="419"/>
                    </a:lnTo>
                    <a:lnTo>
                      <a:pt x="1029" y="412"/>
                    </a:lnTo>
                    <a:lnTo>
                      <a:pt x="1029" y="412"/>
                    </a:lnTo>
                    <a:lnTo>
                      <a:pt x="1029" y="405"/>
                    </a:lnTo>
                    <a:lnTo>
                      <a:pt x="1029" y="405"/>
                    </a:lnTo>
                    <a:lnTo>
                      <a:pt x="1029" y="405"/>
                    </a:lnTo>
                    <a:lnTo>
                      <a:pt x="1029" y="397"/>
                    </a:lnTo>
                    <a:lnTo>
                      <a:pt x="1029" y="397"/>
                    </a:lnTo>
                    <a:lnTo>
                      <a:pt x="1029" y="397"/>
                    </a:lnTo>
                    <a:lnTo>
                      <a:pt x="1029" y="397"/>
                    </a:lnTo>
                    <a:lnTo>
                      <a:pt x="1029" y="397"/>
                    </a:lnTo>
                    <a:lnTo>
                      <a:pt x="1029" y="397"/>
                    </a:lnTo>
                    <a:lnTo>
                      <a:pt x="1036" y="397"/>
                    </a:lnTo>
                    <a:lnTo>
                      <a:pt x="1036" y="390"/>
                    </a:lnTo>
                    <a:lnTo>
                      <a:pt x="1036" y="390"/>
                    </a:lnTo>
                    <a:lnTo>
                      <a:pt x="1036" y="390"/>
                    </a:lnTo>
                    <a:lnTo>
                      <a:pt x="1036" y="383"/>
                    </a:lnTo>
                    <a:lnTo>
                      <a:pt x="1036" y="376"/>
                    </a:lnTo>
                    <a:lnTo>
                      <a:pt x="1036" y="376"/>
                    </a:lnTo>
                    <a:lnTo>
                      <a:pt x="1036" y="376"/>
                    </a:lnTo>
                    <a:lnTo>
                      <a:pt x="1036" y="376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9" y="369"/>
                    </a:lnTo>
                    <a:lnTo>
                      <a:pt x="1022" y="362"/>
                    </a:lnTo>
                    <a:lnTo>
                      <a:pt x="1022" y="362"/>
                    </a:lnTo>
                    <a:lnTo>
                      <a:pt x="1022" y="362"/>
                    </a:lnTo>
                    <a:lnTo>
                      <a:pt x="1022" y="362"/>
                    </a:lnTo>
                    <a:lnTo>
                      <a:pt x="1022" y="362"/>
                    </a:lnTo>
                    <a:lnTo>
                      <a:pt x="1015" y="362"/>
                    </a:lnTo>
                    <a:lnTo>
                      <a:pt x="1015" y="355"/>
                    </a:lnTo>
                    <a:lnTo>
                      <a:pt x="1015" y="355"/>
                    </a:lnTo>
                    <a:lnTo>
                      <a:pt x="1015" y="355"/>
                    </a:lnTo>
                    <a:lnTo>
                      <a:pt x="1008" y="355"/>
                    </a:lnTo>
                    <a:lnTo>
                      <a:pt x="1008" y="348"/>
                    </a:lnTo>
                    <a:lnTo>
                      <a:pt x="1001" y="348"/>
                    </a:lnTo>
                    <a:lnTo>
                      <a:pt x="1001" y="348"/>
                    </a:lnTo>
                    <a:lnTo>
                      <a:pt x="1001" y="348"/>
                    </a:lnTo>
                    <a:lnTo>
                      <a:pt x="994" y="355"/>
                    </a:lnTo>
                    <a:lnTo>
                      <a:pt x="987" y="355"/>
                    </a:lnTo>
                    <a:lnTo>
                      <a:pt x="987" y="355"/>
                    </a:lnTo>
                    <a:lnTo>
                      <a:pt x="987" y="355"/>
                    </a:lnTo>
                    <a:lnTo>
                      <a:pt x="987" y="355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9" y="362"/>
                    </a:lnTo>
                    <a:lnTo>
                      <a:pt x="972" y="362"/>
                    </a:lnTo>
                    <a:lnTo>
                      <a:pt x="972" y="362"/>
                    </a:lnTo>
                    <a:lnTo>
                      <a:pt x="972" y="362"/>
                    </a:lnTo>
                    <a:lnTo>
                      <a:pt x="972" y="362"/>
                    </a:lnTo>
                    <a:lnTo>
                      <a:pt x="972" y="362"/>
                    </a:lnTo>
                    <a:lnTo>
                      <a:pt x="965" y="362"/>
                    </a:lnTo>
                    <a:lnTo>
                      <a:pt x="965" y="362"/>
                    </a:lnTo>
                    <a:lnTo>
                      <a:pt x="958" y="362"/>
                    </a:lnTo>
                    <a:lnTo>
                      <a:pt x="951" y="362"/>
                    </a:lnTo>
                    <a:lnTo>
                      <a:pt x="951" y="362"/>
                    </a:lnTo>
                    <a:lnTo>
                      <a:pt x="951" y="362"/>
                    </a:lnTo>
                    <a:lnTo>
                      <a:pt x="951" y="362"/>
                    </a:lnTo>
                    <a:lnTo>
                      <a:pt x="951" y="355"/>
                    </a:lnTo>
                    <a:lnTo>
                      <a:pt x="951" y="355"/>
                    </a:lnTo>
                    <a:lnTo>
                      <a:pt x="944" y="355"/>
                    </a:lnTo>
                    <a:lnTo>
                      <a:pt x="937" y="355"/>
                    </a:lnTo>
                    <a:lnTo>
                      <a:pt x="930" y="355"/>
                    </a:lnTo>
                    <a:lnTo>
                      <a:pt x="930" y="355"/>
                    </a:lnTo>
                    <a:lnTo>
                      <a:pt x="930" y="348"/>
                    </a:lnTo>
                    <a:lnTo>
                      <a:pt x="930" y="348"/>
                    </a:lnTo>
                    <a:lnTo>
                      <a:pt x="930" y="348"/>
                    </a:lnTo>
                    <a:lnTo>
                      <a:pt x="930" y="348"/>
                    </a:lnTo>
                    <a:lnTo>
                      <a:pt x="923" y="348"/>
                    </a:lnTo>
                    <a:lnTo>
                      <a:pt x="923" y="348"/>
                    </a:lnTo>
                    <a:lnTo>
                      <a:pt x="923" y="348"/>
                    </a:lnTo>
                    <a:lnTo>
                      <a:pt x="908" y="348"/>
                    </a:lnTo>
                    <a:lnTo>
                      <a:pt x="908" y="348"/>
                    </a:lnTo>
                    <a:lnTo>
                      <a:pt x="908" y="348"/>
                    </a:lnTo>
                    <a:lnTo>
                      <a:pt x="908" y="348"/>
                    </a:lnTo>
                    <a:lnTo>
                      <a:pt x="901" y="355"/>
                    </a:lnTo>
                    <a:lnTo>
                      <a:pt x="901" y="355"/>
                    </a:lnTo>
                    <a:lnTo>
                      <a:pt x="901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94" y="355"/>
                    </a:lnTo>
                    <a:lnTo>
                      <a:pt x="887" y="355"/>
                    </a:lnTo>
                    <a:lnTo>
                      <a:pt x="887" y="355"/>
                    </a:lnTo>
                    <a:lnTo>
                      <a:pt x="887" y="355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7" y="348"/>
                    </a:lnTo>
                    <a:lnTo>
                      <a:pt x="880" y="348"/>
                    </a:lnTo>
                    <a:lnTo>
                      <a:pt x="880" y="348"/>
                    </a:lnTo>
                    <a:lnTo>
                      <a:pt x="880" y="348"/>
                    </a:lnTo>
                    <a:lnTo>
                      <a:pt x="880" y="348"/>
                    </a:lnTo>
                    <a:lnTo>
                      <a:pt x="873" y="334"/>
                    </a:lnTo>
                    <a:lnTo>
                      <a:pt x="873" y="334"/>
                    </a:lnTo>
                    <a:lnTo>
                      <a:pt x="873" y="334"/>
                    </a:lnTo>
                    <a:lnTo>
                      <a:pt x="873" y="334"/>
                    </a:lnTo>
                    <a:lnTo>
                      <a:pt x="873" y="334"/>
                    </a:lnTo>
                    <a:lnTo>
                      <a:pt x="873" y="334"/>
                    </a:lnTo>
                    <a:lnTo>
                      <a:pt x="873" y="327"/>
                    </a:lnTo>
                    <a:lnTo>
                      <a:pt x="866" y="327"/>
                    </a:lnTo>
                    <a:lnTo>
                      <a:pt x="866" y="327"/>
                    </a:lnTo>
                    <a:lnTo>
                      <a:pt x="859" y="327"/>
                    </a:lnTo>
                    <a:lnTo>
                      <a:pt x="859" y="327"/>
                    </a:lnTo>
                    <a:lnTo>
                      <a:pt x="859" y="327"/>
                    </a:lnTo>
                    <a:lnTo>
                      <a:pt x="852" y="327"/>
                    </a:lnTo>
                    <a:lnTo>
                      <a:pt x="845" y="319"/>
                    </a:lnTo>
                    <a:lnTo>
                      <a:pt x="837" y="319"/>
                    </a:lnTo>
                    <a:lnTo>
                      <a:pt x="837" y="319"/>
                    </a:lnTo>
                    <a:lnTo>
                      <a:pt x="837" y="319"/>
                    </a:lnTo>
                    <a:lnTo>
                      <a:pt x="837" y="319"/>
                    </a:lnTo>
                    <a:lnTo>
                      <a:pt x="830" y="319"/>
                    </a:lnTo>
                    <a:lnTo>
                      <a:pt x="830" y="319"/>
                    </a:lnTo>
                    <a:lnTo>
                      <a:pt x="830" y="319"/>
                    </a:lnTo>
                    <a:lnTo>
                      <a:pt x="830" y="319"/>
                    </a:lnTo>
                    <a:lnTo>
                      <a:pt x="830" y="319"/>
                    </a:lnTo>
                    <a:lnTo>
                      <a:pt x="830" y="319"/>
                    </a:lnTo>
                    <a:lnTo>
                      <a:pt x="823" y="319"/>
                    </a:lnTo>
                    <a:lnTo>
                      <a:pt x="823" y="319"/>
                    </a:lnTo>
                    <a:lnTo>
                      <a:pt x="823" y="319"/>
                    </a:lnTo>
                    <a:lnTo>
                      <a:pt x="823" y="319"/>
                    </a:lnTo>
                    <a:lnTo>
                      <a:pt x="823" y="319"/>
                    </a:lnTo>
                    <a:lnTo>
                      <a:pt x="823" y="319"/>
                    </a:lnTo>
                    <a:lnTo>
                      <a:pt x="823" y="327"/>
                    </a:lnTo>
                    <a:lnTo>
                      <a:pt x="823" y="327"/>
                    </a:lnTo>
                    <a:lnTo>
                      <a:pt x="816" y="319"/>
                    </a:lnTo>
                    <a:lnTo>
                      <a:pt x="816" y="319"/>
                    </a:lnTo>
                    <a:lnTo>
                      <a:pt x="809" y="319"/>
                    </a:lnTo>
                    <a:lnTo>
                      <a:pt x="809" y="319"/>
                    </a:lnTo>
                    <a:lnTo>
                      <a:pt x="809" y="312"/>
                    </a:lnTo>
                    <a:lnTo>
                      <a:pt x="809" y="312"/>
                    </a:lnTo>
                    <a:lnTo>
                      <a:pt x="809" y="312"/>
                    </a:lnTo>
                    <a:lnTo>
                      <a:pt x="809" y="312"/>
                    </a:lnTo>
                    <a:lnTo>
                      <a:pt x="802" y="312"/>
                    </a:lnTo>
                    <a:lnTo>
                      <a:pt x="802" y="312"/>
                    </a:lnTo>
                    <a:lnTo>
                      <a:pt x="802" y="319"/>
                    </a:lnTo>
                    <a:lnTo>
                      <a:pt x="809" y="327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34"/>
                    </a:lnTo>
                    <a:lnTo>
                      <a:pt x="809" y="341"/>
                    </a:lnTo>
                    <a:lnTo>
                      <a:pt x="809" y="341"/>
                    </a:lnTo>
                    <a:lnTo>
                      <a:pt x="809" y="341"/>
                    </a:lnTo>
                    <a:lnTo>
                      <a:pt x="802" y="341"/>
                    </a:lnTo>
                    <a:lnTo>
                      <a:pt x="802" y="348"/>
                    </a:lnTo>
                    <a:lnTo>
                      <a:pt x="802" y="348"/>
                    </a:lnTo>
                    <a:lnTo>
                      <a:pt x="802" y="348"/>
                    </a:lnTo>
                    <a:lnTo>
                      <a:pt x="802" y="355"/>
                    </a:lnTo>
                    <a:lnTo>
                      <a:pt x="802" y="355"/>
                    </a:lnTo>
                    <a:lnTo>
                      <a:pt x="802" y="362"/>
                    </a:lnTo>
                    <a:lnTo>
                      <a:pt x="802" y="369"/>
                    </a:lnTo>
                    <a:lnTo>
                      <a:pt x="802" y="369"/>
                    </a:lnTo>
                    <a:lnTo>
                      <a:pt x="802" y="369"/>
                    </a:lnTo>
                    <a:lnTo>
                      <a:pt x="795" y="369"/>
                    </a:lnTo>
                    <a:lnTo>
                      <a:pt x="795" y="369"/>
                    </a:lnTo>
                    <a:lnTo>
                      <a:pt x="795" y="376"/>
                    </a:lnTo>
                    <a:lnTo>
                      <a:pt x="788" y="376"/>
                    </a:lnTo>
                    <a:lnTo>
                      <a:pt x="788" y="376"/>
                    </a:lnTo>
                    <a:lnTo>
                      <a:pt x="788" y="376"/>
                    </a:lnTo>
                    <a:lnTo>
                      <a:pt x="788" y="376"/>
                    </a:lnTo>
                    <a:lnTo>
                      <a:pt x="788" y="376"/>
                    </a:lnTo>
                    <a:lnTo>
                      <a:pt x="781" y="383"/>
                    </a:lnTo>
                    <a:lnTo>
                      <a:pt x="781" y="383"/>
                    </a:lnTo>
                    <a:lnTo>
                      <a:pt x="781" y="383"/>
                    </a:lnTo>
                    <a:lnTo>
                      <a:pt x="781" y="383"/>
                    </a:lnTo>
                    <a:lnTo>
                      <a:pt x="781" y="390"/>
                    </a:lnTo>
                    <a:lnTo>
                      <a:pt x="781" y="390"/>
                    </a:lnTo>
                    <a:lnTo>
                      <a:pt x="781" y="397"/>
                    </a:lnTo>
                    <a:lnTo>
                      <a:pt x="781" y="397"/>
                    </a:lnTo>
                    <a:lnTo>
                      <a:pt x="781" y="397"/>
                    </a:lnTo>
                    <a:lnTo>
                      <a:pt x="781" y="405"/>
                    </a:lnTo>
                    <a:lnTo>
                      <a:pt x="781" y="405"/>
                    </a:lnTo>
                    <a:lnTo>
                      <a:pt x="781" y="405"/>
                    </a:lnTo>
                    <a:lnTo>
                      <a:pt x="774" y="405"/>
                    </a:lnTo>
                    <a:lnTo>
                      <a:pt x="774" y="405"/>
                    </a:lnTo>
                    <a:lnTo>
                      <a:pt x="774" y="405"/>
                    </a:lnTo>
                    <a:lnTo>
                      <a:pt x="774" y="405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767" y="405"/>
                    </a:lnTo>
                    <a:lnTo>
                      <a:pt x="759" y="405"/>
                    </a:lnTo>
                    <a:lnTo>
                      <a:pt x="759" y="405"/>
                    </a:lnTo>
                    <a:lnTo>
                      <a:pt x="759" y="397"/>
                    </a:lnTo>
                    <a:lnTo>
                      <a:pt x="752" y="397"/>
                    </a:lnTo>
                    <a:lnTo>
                      <a:pt x="752" y="397"/>
                    </a:lnTo>
                    <a:lnTo>
                      <a:pt x="752" y="397"/>
                    </a:lnTo>
                    <a:lnTo>
                      <a:pt x="752" y="397"/>
                    </a:lnTo>
                    <a:lnTo>
                      <a:pt x="752" y="397"/>
                    </a:lnTo>
                    <a:lnTo>
                      <a:pt x="745" y="390"/>
                    </a:lnTo>
                    <a:lnTo>
                      <a:pt x="745" y="390"/>
                    </a:lnTo>
                    <a:lnTo>
                      <a:pt x="745" y="390"/>
                    </a:lnTo>
                    <a:lnTo>
                      <a:pt x="745" y="390"/>
                    </a:lnTo>
                    <a:lnTo>
                      <a:pt x="745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397"/>
                    </a:lnTo>
                    <a:lnTo>
                      <a:pt x="738" y="405"/>
                    </a:lnTo>
                    <a:lnTo>
                      <a:pt x="738" y="405"/>
                    </a:lnTo>
                    <a:lnTo>
                      <a:pt x="738" y="405"/>
                    </a:lnTo>
                    <a:lnTo>
                      <a:pt x="738" y="405"/>
                    </a:lnTo>
                    <a:lnTo>
                      <a:pt x="738" y="412"/>
                    </a:lnTo>
                    <a:lnTo>
                      <a:pt x="731" y="412"/>
                    </a:lnTo>
                    <a:lnTo>
                      <a:pt x="731" y="419"/>
                    </a:lnTo>
                    <a:lnTo>
                      <a:pt x="731" y="419"/>
                    </a:lnTo>
                    <a:lnTo>
                      <a:pt x="731" y="419"/>
                    </a:lnTo>
                    <a:lnTo>
                      <a:pt x="731" y="419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31" y="426"/>
                    </a:lnTo>
                    <a:lnTo>
                      <a:pt x="724" y="433"/>
                    </a:lnTo>
                    <a:lnTo>
                      <a:pt x="724" y="433"/>
                    </a:lnTo>
                    <a:lnTo>
                      <a:pt x="724" y="433"/>
                    </a:lnTo>
                    <a:lnTo>
                      <a:pt x="724" y="433"/>
                    </a:lnTo>
                    <a:lnTo>
                      <a:pt x="724" y="433"/>
                    </a:lnTo>
                    <a:lnTo>
                      <a:pt x="724" y="433"/>
                    </a:lnTo>
                    <a:lnTo>
                      <a:pt x="724" y="440"/>
                    </a:lnTo>
                    <a:lnTo>
                      <a:pt x="724" y="440"/>
                    </a:lnTo>
                    <a:lnTo>
                      <a:pt x="724" y="440"/>
                    </a:lnTo>
                    <a:lnTo>
                      <a:pt x="724" y="440"/>
                    </a:lnTo>
                    <a:lnTo>
                      <a:pt x="724" y="447"/>
                    </a:lnTo>
                    <a:lnTo>
                      <a:pt x="724" y="447"/>
                    </a:lnTo>
                    <a:lnTo>
                      <a:pt x="724" y="447"/>
                    </a:lnTo>
                    <a:lnTo>
                      <a:pt x="724" y="447"/>
                    </a:lnTo>
                    <a:lnTo>
                      <a:pt x="724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47"/>
                    </a:lnTo>
                    <a:lnTo>
                      <a:pt x="731" y="454"/>
                    </a:lnTo>
                    <a:lnTo>
                      <a:pt x="731" y="454"/>
                    </a:lnTo>
                    <a:lnTo>
                      <a:pt x="731" y="454"/>
                    </a:lnTo>
                    <a:lnTo>
                      <a:pt x="738" y="454"/>
                    </a:lnTo>
                    <a:lnTo>
                      <a:pt x="738" y="461"/>
                    </a:lnTo>
                    <a:lnTo>
                      <a:pt x="745" y="461"/>
                    </a:lnTo>
                    <a:lnTo>
                      <a:pt x="745" y="461"/>
                    </a:lnTo>
                    <a:lnTo>
                      <a:pt x="745" y="461"/>
                    </a:lnTo>
                    <a:lnTo>
                      <a:pt x="745" y="468"/>
                    </a:lnTo>
                    <a:lnTo>
                      <a:pt x="745" y="468"/>
                    </a:lnTo>
                    <a:lnTo>
                      <a:pt x="745" y="468"/>
                    </a:lnTo>
                    <a:lnTo>
                      <a:pt x="738" y="468"/>
                    </a:lnTo>
                    <a:lnTo>
                      <a:pt x="738" y="468"/>
                    </a:lnTo>
                    <a:lnTo>
                      <a:pt x="738" y="468"/>
                    </a:lnTo>
                    <a:lnTo>
                      <a:pt x="738" y="468"/>
                    </a:lnTo>
                    <a:lnTo>
                      <a:pt x="738" y="468"/>
                    </a:lnTo>
                    <a:lnTo>
                      <a:pt x="731" y="476"/>
                    </a:lnTo>
                    <a:lnTo>
                      <a:pt x="731" y="476"/>
                    </a:lnTo>
                    <a:lnTo>
                      <a:pt x="731" y="483"/>
                    </a:lnTo>
                    <a:lnTo>
                      <a:pt x="724" y="490"/>
                    </a:lnTo>
                    <a:lnTo>
                      <a:pt x="724" y="490"/>
                    </a:lnTo>
                    <a:lnTo>
                      <a:pt x="724" y="490"/>
                    </a:lnTo>
                    <a:lnTo>
                      <a:pt x="724" y="490"/>
                    </a:lnTo>
                    <a:lnTo>
                      <a:pt x="717" y="490"/>
                    </a:lnTo>
                    <a:lnTo>
                      <a:pt x="717" y="490"/>
                    </a:lnTo>
                    <a:lnTo>
                      <a:pt x="717" y="490"/>
                    </a:lnTo>
                    <a:lnTo>
                      <a:pt x="717" y="490"/>
                    </a:lnTo>
                    <a:lnTo>
                      <a:pt x="717" y="490"/>
                    </a:lnTo>
                    <a:lnTo>
                      <a:pt x="717" y="497"/>
                    </a:lnTo>
                    <a:lnTo>
                      <a:pt x="717" y="497"/>
                    </a:lnTo>
                    <a:lnTo>
                      <a:pt x="717" y="497"/>
                    </a:lnTo>
                    <a:lnTo>
                      <a:pt x="717" y="497"/>
                    </a:lnTo>
                    <a:lnTo>
                      <a:pt x="717" y="504"/>
                    </a:lnTo>
                    <a:lnTo>
                      <a:pt x="717" y="504"/>
                    </a:lnTo>
                    <a:lnTo>
                      <a:pt x="717" y="504"/>
                    </a:lnTo>
                    <a:lnTo>
                      <a:pt x="710" y="504"/>
                    </a:lnTo>
                    <a:lnTo>
                      <a:pt x="710" y="504"/>
                    </a:lnTo>
                    <a:lnTo>
                      <a:pt x="710" y="511"/>
                    </a:lnTo>
                    <a:lnTo>
                      <a:pt x="703" y="511"/>
                    </a:lnTo>
                    <a:lnTo>
                      <a:pt x="703" y="511"/>
                    </a:lnTo>
                    <a:lnTo>
                      <a:pt x="703" y="511"/>
                    </a:lnTo>
                    <a:lnTo>
                      <a:pt x="703" y="511"/>
                    </a:lnTo>
                    <a:lnTo>
                      <a:pt x="703" y="511"/>
                    </a:lnTo>
                    <a:lnTo>
                      <a:pt x="696" y="511"/>
                    </a:lnTo>
                    <a:lnTo>
                      <a:pt x="696" y="511"/>
                    </a:lnTo>
                    <a:lnTo>
                      <a:pt x="696" y="518"/>
                    </a:lnTo>
                    <a:lnTo>
                      <a:pt x="696" y="518"/>
                    </a:lnTo>
                    <a:lnTo>
                      <a:pt x="696" y="518"/>
                    </a:lnTo>
                    <a:lnTo>
                      <a:pt x="696" y="518"/>
                    </a:lnTo>
                    <a:lnTo>
                      <a:pt x="696" y="518"/>
                    </a:lnTo>
                    <a:lnTo>
                      <a:pt x="696" y="518"/>
                    </a:lnTo>
                    <a:lnTo>
                      <a:pt x="696" y="525"/>
                    </a:lnTo>
                    <a:lnTo>
                      <a:pt x="696" y="525"/>
                    </a:lnTo>
                    <a:lnTo>
                      <a:pt x="696" y="525"/>
                    </a:lnTo>
                    <a:lnTo>
                      <a:pt x="696" y="532"/>
                    </a:lnTo>
                    <a:lnTo>
                      <a:pt x="688" y="532"/>
                    </a:lnTo>
                    <a:lnTo>
                      <a:pt x="688" y="532"/>
                    </a:lnTo>
                    <a:lnTo>
                      <a:pt x="688" y="532"/>
                    </a:lnTo>
                    <a:lnTo>
                      <a:pt x="688" y="532"/>
                    </a:lnTo>
                    <a:lnTo>
                      <a:pt x="688" y="532"/>
                    </a:lnTo>
                    <a:lnTo>
                      <a:pt x="696" y="539"/>
                    </a:lnTo>
                    <a:lnTo>
                      <a:pt x="696" y="539"/>
                    </a:lnTo>
                    <a:lnTo>
                      <a:pt x="696" y="539"/>
                    </a:lnTo>
                    <a:lnTo>
                      <a:pt x="696" y="539"/>
                    </a:lnTo>
                    <a:lnTo>
                      <a:pt x="696" y="547"/>
                    </a:lnTo>
                    <a:lnTo>
                      <a:pt x="688" y="547"/>
                    </a:lnTo>
                    <a:lnTo>
                      <a:pt x="688" y="547"/>
                    </a:lnTo>
                    <a:lnTo>
                      <a:pt x="688" y="547"/>
                    </a:lnTo>
                    <a:lnTo>
                      <a:pt x="681" y="547"/>
                    </a:lnTo>
                    <a:lnTo>
                      <a:pt x="681" y="547"/>
                    </a:lnTo>
                    <a:lnTo>
                      <a:pt x="681" y="554"/>
                    </a:lnTo>
                    <a:lnTo>
                      <a:pt x="681" y="547"/>
                    </a:lnTo>
                    <a:lnTo>
                      <a:pt x="674" y="547"/>
                    </a:lnTo>
                    <a:lnTo>
                      <a:pt x="674" y="547"/>
                    </a:lnTo>
                    <a:lnTo>
                      <a:pt x="674" y="547"/>
                    </a:lnTo>
                    <a:lnTo>
                      <a:pt x="674" y="547"/>
                    </a:lnTo>
                    <a:lnTo>
                      <a:pt x="674" y="547"/>
                    </a:lnTo>
                    <a:lnTo>
                      <a:pt x="667" y="539"/>
                    </a:lnTo>
                    <a:lnTo>
                      <a:pt x="667" y="539"/>
                    </a:lnTo>
                    <a:lnTo>
                      <a:pt x="667" y="539"/>
                    </a:lnTo>
                    <a:lnTo>
                      <a:pt x="667" y="539"/>
                    </a:lnTo>
                    <a:lnTo>
                      <a:pt x="667" y="539"/>
                    </a:lnTo>
                    <a:lnTo>
                      <a:pt x="667" y="532"/>
                    </a:lnTo>
                    <a:lnTo>
                      <a:pt x="667" y="525"/>
                    </a:lnTo>
                    <a:lnTo>
                      <a:pt x="667" y="525"/>
                    </a:lnTo>
                    <a:lnTo>
                      <a:pt x="660" y="525"/>
                    </a:lnTo>
                    <a:lnTo>
                      <a:pt x="660" y="525"/>
                    </a:lnTo>
                    <a:lnTo>
                      <a:pt x="660" y="525"/>
                    </a:lnTo>
                    <a:lnTo>
                      <a:pt x="660" y="525"/>
                    </a:lnTo>
                    <a:lnTo>
                      <a:pt x="653" y="525"/>
                    </a:lnTo>
                    <a:lnTo>
                      <a:pt x="653" y="525"/>
                    </a:lnTo>
                    <a:lnTo>
                      <a:pt x="646" y="532"/>
                    </a:lnTo>
                    <a:lnTo>
                      <a:pt x="646" y="532"/>
                    </a:lnTo>
                    <a:lnTo>
                      <a:pt x="646" y="532"/>
                    </a:lnTo>
                    <a:lnTo>
                      <a:pt x="646" y="539"/>
                    </a:lnTo>
                    <a:lnTo>
                      <a:pt x="646" y="539"/>
                    </a:lnTo>
                    <a:lnTo>
                      <a:pt x="646" y="547"/>
                    </a:lnTo>
                    <a:lnTo>
                      <a:pt x="646" y="547"/>
                    </a:lnTo>
                    <a:lnTo>
                      <a:pt x="646" y="547"/>
                    </a:lnTo>
                    <a:lnTo>
                      <a:pt x="646" y="547"/>
                    </a:lnTo>
                    <a:lnTo>
                      <a:pt x="639" y="547"/>
                    </a:lnTo>
                    <a:lnTo>
                      <a:pt x="632" y="554"/>
                    </a:lnTo>
                    <a:lnTo>
                      <a:pt x="632" y="554"/>
                    </a:lnTo>
                    <a:lnTo>
                      <a:pt x="632" y="561"/>
                    </a:lnTo>
                    <a:lnTo>
                      <a:pt x="632" y="561"/>
                    </a:lnTo>
                    <a:lnTo>
                      <a:pt x="632" y="561"/>
                    </a:lnTo>
                    <a:lnTo>
                      <a:pt x="632" y="561"/>
                    </a:lnTo>
                    <a:lnTo>
                      <a:pt x="625" y="561"/>
                    </a:lnTo>
                    <a:lnTo>
                      <a:pt x="625" y="561"/>
                    </a:lnTo>
                    <a:lnTo>
                      <a:pt x="625" y="561"/>
                    </a:lnTo>
                    <a:lnTo>
                      <a:pt x="625" y="561"/>
                    </a:lnTo>
                    <a:lnTo>
                      <a:pt x="617" y="568"/>
                    </a:lnTo>
                    <a:lnTo>
                      <a:pt x="617" y="568"/>
                    </a:lnTo>
                    <a:lnTo>
                      <a:pt x="617" y="568"/>
                    </a:lnTo>
                    <a:lnTo>
                      <a:pt x="617" y="568"/>
                    </a:lnTo>
                    <a:lnTo>
                      <a:pt x="610" y="568"/>
                    </a:lnTo>
                    <a:lnTo>
                      <a:pt x="610" y="568"/>
                    </a:lnTo>
                    <a:lnTo>
                      <a:pt x="603" y="568"/>
                    </a:lnTo>
                    <a:lnTo>
                      <a:pt x="603" y="568"/>
                    </a:lnTo>
                    <a:lnTo>
                      <a:pt x="603" y="568"/>
                    </a:lnTo>
                    <a:lnTo>
                      <a:pt x="603" y="575"/>
                    </a:lnTo>
                    <a:lnTo>
                      <a:pt x="603" y="582"/>
                    </a:lnTo>
                    <a:lnTo>
                      <a:pt x="603" y="582"/>
                    </a:lnTo>
                    <a:lnTo>
                      <a:pt x="603" y="589"/>
                    </a:lnTo>
                    <a:lnTo>
                      <a:pt x="596" y="589"/>
                    </a:lnTo>
                    <a:lnTo>
                      <a:pt x="596" y="589"/>
                    </a:lnTo>
                    <a:lnTo>
                      <a:pt x="603" y="596"/>
                    </a:lnTo>
                    <a:lnTo>
                      <a:pt x="603" y="596"/>
                    </a:lnTo>
                    <a:lnTo>
                      <a:pt x="596" y="603"/>
                    </a:lnTo>
                    <a:lnTo>
                      <a:pt x="596" y="610"/>
                    </a:lnTo>
                    <a:lnTo>
                      <a:pt x="596" y="610"/>
                    </a:lnTo>
                    <a:lnTo>
                      <a:pt x="596" y="610"/>
                    </a:lnTo>
                    <a:lnTo>
                      <a:pt x="589" y="610"/>
                    </a:lnTo>
                    <a:lnTo>
                      <a:pt x="582" y="610"/>
                    </a:lnTo>
                    <a:lnTo>
                      <a:pt x="582" y="610"/>
                    </a:lnTo>
                    <a:lnTo>
                      <a:pt x="582" y="610"/>
                    </a:lnTo>
                    <a:lnTo>
                      <a:pt x="582" y="610"/>
                    </a:lnTo>
                    <a:lnTo>
                      <a:pt x="582" y="610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2" y="618"/>
                    </a:lnTo>
                    <a:lnTo>
                      <a:pt x="582" y="625"/>
                    </a:lnTo>
                    <a:lnTo>
                      <a:pt x="575" y="625"/>
                    </a:lnTo>
                    <a:lnTo>
                      <a:pt x="575" y="625"/>
                    </a:lnTo>
                    <a:lnTo>
                      <a:pt x="575" y="625"/>
                    </a:lnTo>
                    <a:lnTo>
                      <a:pt x="575" y="632"/>
                    </a:lnTo>
                    <a:lnTo>
                      <a:pt x="568" y="639"/>
                    </a:lnTo>
                    <a:lnTo>
                      <a:pt x="568" y="639"/>
                    </a:lnTo>
                    <a:lnTo>
                      <a:pt x="568" y="632"/>
                    </a:lnTo>
                    <a:lnTo>
                      <a:pt x="561" y="632"/>
                    </a:lnTo>
                    <a:lnTo>
                      <a:pt x="561" y="632"/>
                    </a:lnTo>
                    <a:lnTo>
                      <a:pt x="561" y="625"/>
                    </a:lnTo>
                    <a:lnTo>
                      <a:pt x="561" y="625"/>
                    </a:lnTo>
                    <a:lnTo>
                      <a:pt x="561" y="625"/>
                    </a:lnTo>
                    <a:lnTo>
                      <a:pt x="554" y="625"/>
                    </a:lnTo>
                    <a:lnTo>
                      <a:pt x="554" y="625"/>
                    </a:lnTo>
                    <a:lnTo>
                      <a:pt x="554" y="625"/>
                    </a:lnTo>
                    <a:lnTo>
                      <a:pt x="546" y="625"/>
                    </a:lnTo>
                    <a:lnTo>
                      <a:pt x="546" y="625"/>
                    </a:lnTo>
                    <a:lnTo>
                      <a:pt x="546" y="625"/>
                    </a:lnTo>
                    <a:lnTo>
                      <a:pt x="546" y="632"/>
                    </a:lnTo>
                    <a:lnTo>
                      <a:pt x="546" y="632"/>
                    </a:lnTo>
                    <a:lnTo>
                      <a:pt x="546" y="632"/>
                    </a:lnTo>
                    <a:lnTo>
                      <a:pt x="539" y="632"/>
                    </a:lnTo>
                    <a:lnTo>
                      <a:pt x="539" y="632"/>
                    </a:lnTo>
                    <a:lnTo>
                      <a:pt x="539" y="632"/>
                    </a:lnTo>
                    <a:lnTo>
                      <a:pt x="539" y="632"/>
                    </a:lnTo>
                    <a:lnTo>
                      <a:pt x="539" y="639"/>
                    </a:lnTo>
                    <a:lnTo>
                      <a:pt x="539" y="639"/>
                    </a:lnTo>
                    <a:lnTo>
                      <a:pt x="539" y="639"/>
                    </a:lnTo>
                    <a:lnTo>
                      <a:pt x="539" y="639"/>
                    </a:lnTo>
                    <a:lnTo>
                      <a:pt x="532" y="639"/>
                    </a:lnTo>
                    <a:lnTo>
                      <a:pt x="532" y="639"/>
                    </a:lnTo>
                    <a:lnTo>
                      <a:pt x="532" y="639"/>
                    </a:lnTo>
                    <a:lnTo>
                      <a:pt x="532" y="646"/>
                    </a:lnTo>
                    <a:lnTo>
                      <a:pt x="532" y="646"/>
                    </a:lnTo>
                    <a:lnTo>
                      <a:pt x="532" y="646"/>
                    </a:lnTo>
                    <a:lnTo>
                      <a:pt x="518" y="653"/>
                    </a:lnTo>
                    <a:lnTo>
                      <a:pt x="518" y="653"/>
                    </a:lnTo>
                    <a:lnTo>
                      <a:pt x="518" y="653"/>
                    </a:lnTo>
                    <a:lnTo>
                      <a:pt x="518" y="653"/>
                    </a:lnTo>
                    <a:lnTo>
                      <a:pt x="518" y="653"/>
                    </a:lnTo>
                    <a:lnTo>
                      <a:pt x="525" y="660"/>
                    </a:lnTo>
                    <a:lnTo>
                      <a:pt x="525" y="660"/>
                    </a:lnTo>
                    <a:lnTo>
                      <a:pt x="525" y="660"/>
                    </a:lnTo>
                    <a:lnTo>
                      <a:pt x="518" y="660"/>
                    </a:lnTo>
                    <a:lnTo>
                      <a:pt x="518" y="660"/>
                    </a:lnTo>
                    <a:lnTo>
                      <a:pt x="525" y="667"/>
                    </a:lnTo>
                    <a:lnTo>
                      <a:pt x="525" y="667"/>
                    </a:lnTo>
                    <a:lnTo>
                      <a:pt x="525" y="667"/>
                    </a:lnTo>
                    <a:lnTo>
                      <a:pt x="518" y="667"/>
                    </a:lnTo>
                    <a:lnTo>
                      <a:pt x="518" y="667"/>
                    </a:lnTo>
                    <a:lnTo>
                      <a:pt x="518" y="674"/>
                    </a:lnTo>
                    <a:lnTo>
                      <a:pt x="518" y="674"/>
                    </a:lnTo>
                    <a:lnTo>
                      <a:pt x="525" y="674"/>
                    </a:lnTo>
                    <a:lnTo>
                      <a:pt x="525" y="674"/>
                    </a:lnTo>
                    <a:lnTo>
                      <a:pt x="525" y="681"/>
                    </a:lnTo>
                    <a:lnTo>
                      <a:pt x="525" y="681"/>
                    </a:lnTo>
                    <a:lnTo>
                      <a:pt x="525" y="681"/>
                    </a:lnTo>
                    <a:lnTo>
                      <a:pt x="525" y="681"/>
                    </a:lnTo>
                    <a:lnTo>
                      <a:pt x="525" y="689"/>
                    </a:lnTo>
                    <a:lnTo>
                      <a:pt x="525" y="689"/>
                    </a:lnTo>
                    <a:lnTo>
                      <a:pt x="525" y="689"/>
                    </a:lnTo>
                    <a:lnTo>
                      <a:pt x="525" y="689"/>
                    </a:lnTo>
                    <a:lnTo>
                      <a:pt x="518" y="689"/>
                    </a:lnTo>
                    <a:lnTo>
                      <a:pt x="518" y="689"/>
                    </a:lnTo>
                    <a:lnTo>
                      <a:pt x="518" y="689"/>
                    </a:lnTo>
                    <a:lnTo>
                      <a:pt x="511" y="689"/>
                    </a:lnTo>
                    <a:lnTo>
                      <a:pt x="511" y="689"/>
                    </a:lnTo>
                    <a:lnTo>
                      <a:pt x="511" y="689"/>
                    </a:lnTo>
                    <a:lnTo>
                      <a:pt x="504" y="689"/>
                    </a:lnTo>
                    <a:lnTo>
                      <a:pt x="504" y="681"/>
                    </a:lnTo>
                    <a:lnTo>
                      <a:pt x="504" y="681"/>
                    </a:lnTo>
                    <a:lnTo>
                      <a:pt x="504" y="681"/>
                    </a:lnTo>
                    <a:lnTo>
                      <a:pt x="497" y="681"/>
                    </a:lnTo>
                    <a:lnTo>
                      <a:pt x="497" y="689"/>
                    </a:lnTo>
                    <a:lnTo>
                      <a:pt x="497" y="689"/>
                    </a:lnTo>
                    <a:lnTo>
                      <a:pt x="497" y="689"/>
                    </a:lnTo>
                    <a:lnTo>
                      <a:pt x="490" y="689"/>
                    </a:lnTo>
                    <a:lnTo>
                      <a:pt x="490" y="689"/>
                    </a:lnTo>
                    <a:lnTo>
                      <a:pt x="490" y="689"/>
                    </a:lnTo>
                    <a:lnTo>
                      <a:pt x="483" y="689"/>
                    </a:lnTo>
                    <a:lnTo>
                      <a:pt x="483" y="689"/>
                    </a:lnTo>
                    <a:lnTo>
                      <a:pt x="475" y="689"/>
                    </a:lnTo>
                    <a:lnTo>
                      <a:pt x="475" y="689"/>
                    </a:lnTo>
                    <a:lnTo>
                      <a:pt x="475" y="689"/>
                    </a:lnTo>
                    <a:lnTo>
                      <a:pt x="475" y="689"/>
                    </a:lnTo>
                    <a:lnTo>
                      <a:pt x="468" y="689"/>
                    </a:lnTo>
                    <a:lnTo>
                      <a:pt x="468" y="689"/>
                    </a:lnTo>
                    <a:lnTo>
                      <a:pt x="461" y="696"/>
                    </a:lnTo>
                    <a:lnTo>
                      <a:pt x="461" y="696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61" y="689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54" y="681"/>
                    </a:lnTo>
                    <a:lnTo>
                      <a:pt x="447" y="681"/>
                    </a:lnTo>
                    <a:lnTo>
                      <a:pt x="447" y="681"/>
                    </a:lnTo>
                    <a:lnTo>
                      <a:pt x="447" y="681"/>
                    </a:lnTo>
                    <a:lnTo>
                      <a:pt x="440" y="689"/>
                    </a:lnTo>
                    <a:lnTo>
                      <a:pt x="440" y="689"/>
                    </a:lnTo>
                    <a:lnTo>
                      <a:pt x="440" y="681"/>
                    </a:lnTo>
                    <a:lnTo>
                      <a:pt x="440" y="681"/>
                    </a:lnTo>
                    <a:lnTo>
                      <a:pt x="440" y="681"/>
                    </a:lnTo>
                    <a:lnTo>
                      <a:pt x="440" y="681"/>
                    </a:lnTo>
                    <a:lnTo>
                      <a:pt x="433" y="681"/>
                    </a:lnTo>
                    <a:lnTo>
                      <a:pt x="433" y="681"/>
                    </a:lnTo>
                    <a:lnTo>
                      <a:pt x="426" y="681"/>
                    </a:lnTo>
                    <a:lnTo>
                      <a:pt x="426" y="674"/>
                    </a:lnTo>
                    <a:lnTo>
                      <a:pt x="426" y="674"/>
                    </a:lnTo>
                    <a:lnTo>
                      <a:pt x="426" y="674"/>
                    </a:lnTo>
                    <a:lnTo>
                      <a:pt x="419" y="667"/>
                    </a:lnTo>
                    <a:lnTo>
                      <a:pt x="419" y="674"/>
                    </a:lnTo>
                    <a:lnTo>
                      <a:pt x="419" y="674"/>
                    </a:lnTo>
                    <a:lnTo>
                      <a:pt x="419" y="674"/>
                    </a:lnTo>
                    <a:lnTo>
                      <a:pt x="419" y="674"/>
                    </a:lnTo>
                    <a:lnTo>
                      <a:pt x="412" y="681"/>
                    </a:lnTo>
                    <a:lnTo>
                      <a:pt x="412" y="681"/>
                    </a:lnTo>
                    <a:lnTo>
                      <a:pt x="412" y="681"/>
                    </a:lnTo>
                    <a:lnTo>
                      <a:pt x="412" y="681"/>
                    </a:lnTo>
                    <a:lnTo>
                      <a:pt x="412" y="681"/>
                    </a:lnTo>
                    <a:lnTo>
                      <a:pt x="412" y="689"/>
                    </a:lnTo>
                    <a:lnTo>
                      <a:pt x="412" y="696"/>
                    </a:lnTo>
                    <a:lnTo>
                      <a:pt x="412" y="696"/>
                    </a:lnTo>
                    <a:lnTo>
                      <a:pt x="412" y="696"/>
                    </a:lnTo>
                    <a:lnTo>
                      <a:pt x="412" y="696"/>
                    </a:lnTo>
                    <a:lnTo>
                      <a:pt x="412" y="703"/>
                    </a:lnTo>
                    <a:lnTo>
                      <a:pt x="419" y="703"/>
                    </a:lnTo>
                    <a:lnTo>
                      <a:pt x="419" y="703"/>
                    </a:lnTo>
                    <a:lnTo>
                      <a:pt x="419" y="703"/>
                    </a:lnTo>
                    <a:lnTo>
                      <a:pt x="419" y="703"/>
                    </a:lnTo>
                    <a:lnTo>
                      <a:pt x="419" y="710"/>
                    </a:lnTo>
                    <a:lnTo>
                      <a:pt x="419" y="710"/>
                    </a:lnTo>
                    <a:lnTo>
                      <a:pt x="419" y="710"/>
                    </a:lnTo>
                    <a:lnTo>
                      <a:pt x="419" y="710"/>
                    </a:lnTo>
                    <a:lnTo>
                      <a:pt x="419" y="717"/>
                    </a:lnTo>
                    <a:lnTo>
                      <a:pt x="419" y="717"/>
                    </a:lnTo>
                    <a:lnTo>
                      <a:pt x="419" y="717"/>
                    </a:lnTo>
                    <a:lnTo>
                      <a:pt x="419" y="724"/>
                    </a:lnTo>
                    <a:lnTo>
                      <a:pt x="419" y="724"/>
                    </a:lnTo>
                    <a:lnTo>
                      <a:pt x="419" y="724"/>
                    </a:lnTo>
                    <a:lnTo>
                      <a:pt x="419" y="724"/>
                    </a:lnTo>
                    <a:lnTo>
                      <a:pt x="426" y="724"/>
                    </a:lnTo>
                    <a:lnTo>
                      <a:pt x="426" y="731"/>
                    </a:lnTo>
                    <a:lnTo>
                      <a:pt x="426" y="731"/>
                    </a:lnTo>
                    <a:lnTo>
                      <a:pt x="426" y="731"/>
                    </a:lnTo>
                    <a:lnTo>
                      <a:pt x="419" y="731"/>
                    </a:lnTo>
                    <a:lnTo>
                      <a:pt x="419" y="731"/>
                    </a:lnTo>
                    <a:lnTo>
                      <a:pt x="419" y="731"/>
                    </a:lnTo>
                    <a:lnTo>
                      <a:pt x="419" y="738"/>
                    </a:lnTo>
                    <a:lnTo>
                      <a:pt x="419" y="738"/>
                    </a:lnTo>
                    <a:lnTo>
                      <a:pt x="426" y="738"/>
                    </a:lnTo>
                    <a:lnTo>
                      <a:pt x="426" y="738"/>
                    </a:lnTo>
                    <a:lnTo>
                      <a:pt x="426" y="745"/>
                    </a:lnTo>
                    <a:lnTo>
                      <a:pt x="419" y="745"/>
                    </a:lnTo>
                    <a:lnTo>
                      <a:pt x="419" y="745"/>
                    </a:lnTo>
                    <a:lnTo>
                      <a:pt x="419" y="745"/>
                    </a:lnTo>
                    <a:lnTo>
                      <a:pt x="419" y="745"/>
                    </a:lnTo>
                    <a:lnTo>
                      <a:pt x="419" y="745"/>
                    </a:lnTo>
                    <a:lnTo>
                      <a:pt x="412" y="745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04" y="745"/>
                    </a:lnTo>
                    <a:lnTo>
                      <a:pt x="404" y="745"/>
                    </a:lnTo>
                    <a:lnTo>
                      <a:pt x="404" y="745"/>
                    </a:lnTo>
                    <a:lnTo>
                      <a:pt x="404" y="745"/>
                    </a:lnTo>
                    <a:lnTo>
                      <a:pt x="397" y="745"/>
                    </a:lnTo>
                    <a:lnTo>
                      <a:pt x="397" y="745"/>
                    </a:lnTo>
                    <a:lnTo>
                      <a:pt x="397" y="745"/>
                    </a:lnTo>
                    <a:lnTo>
                      <a:pt x="397" y="745"/>
                    </a:lnTo>
                    <a:lnTo>
                      <a:pt x="397" y="745"/>
                    </a:lnTo>
                    <a:lnTo>
                      <a:pt x="390" y="745"/>
                    </a:lnTo>
                    <a:lnTo>
                      <a:pt x="390" y="745"/>
                    </a:lnTo>
                    <a:lnTo>
                      <a:pt x="383" y="745"/>
                    </a:lnTo>
                    <a:lnTo>
                      <a:pt x="383" y="745"/>
                    </a:lnTo>
                    <a:lnTo>
                      <a:pt x="376" y="745"/>
                    </a:lnTo>
                    <a:lnTo>
                      <a:pt x="376" y="745"/>
                    </a:lnTo>
                    <a:lnTo>
                      <a:pt x="376" y="745"/>
                    </a:lnTo>
                    <a:lnTo>
                      <a:pt x="369" y="745"/>
                    </a:lnTo>
                    <a:lnTo>
                      <a:pt x="369" y="752"/>
                    </a:lnTo>
                    <a:lnTo>
                      <a:pt x="362" y="752"/>
                    </a:lnTo>
                    <a:lnTo>
                      <a:pt x="362" y="752"/>
                    </a:lnTo>
                    <a:lnTo>
                      <a:pt x="362" y="752"/>
                    </a:lnTo>
                    <a:lnTo>
                      <a:pt x="362" y="760"/>
                    </a:lnTo>
                    <a:lnTo>
                      <a:pt x="362" y="760"/>
                    </a:lnTo>
                    <a:lnTo>
                      <a:pt x="355" y="760"/>
                    </a:lnTo>
                    <a:lnTo>
                      <a:pt x="355" y="760"/>
                    </a:lnTo>
                    <a:lnTo>
                      <a:pt x="348" y="760"/>
                    </a:lnTo>
                    <a:lnTo>
                      <a:pt x="348" y="760"/>
                    </a:lnTo>
                    <a:lnTo>
                      <a:pt x="348" y="760"/>
                    </a:lnTo>
                    <a:lnTo>
                      <a:pt x="348" y="760"/>
                    </a:lnTo>
                    <a:lnTo>
                      <a:pt x="348" y="760"/>
                    </a:lnTo>
                    <a:lnTo>
                      <a:pt x="348" y="760"/>
                    </a:lnTo>
                    <a:lnTo>
                      <a:pt x="341" y="760"/>
                    </a:lnTo>
                    <a:lnTo>
                      <a:pt x="341" y="752"/>
                    </a:lnTo>
                    <a:lnTo>
                      <a:pt x="341" y="752"/>
                    </a:lnTo>
                    <a:lnTo>
                      <a:pt x="341" y="752"/>
                    </a:lnTo>
                    <a:lnTo>
                      <a:pt x="341" y="752"/>
                    </a:lnTo>
                    <a:lnTo>
                      <a:pt x="341" y="752"/>
                    </a:lnTo>
                    <a:lnTo>
                      <a:pt x="341" y="752"/>
                    </a:lnTo>
                    <a:lnTo>
                      <a:pt x="333" y="752"/>
                    </a:lnTo>
                    <a:lnTo>
                      <a:pt x="333" y="752"/>
                    </a:lnTo>
                    <a:lnTo>
                      <a:pt x="326" y="752"/>
                    </a:lnTo>
                    <a:lnTo>
                      <a:pt x="326" y="752"/>
                    </a:lnTo>
                    <a:lnTo>
                      <a:pt x="326" y="752"/>
                    </a:lnTo>
                    <a:lnTo>
                      <a:pt x="326" y="752"/>
                    </a:lnTo>
                    <a:lnTo>
                      <a:pt x="319" y="752"/>
                    </a:lnTo>
                    <a:lnTo>
                      <a:pt x="319" y="760"/>
                    </a:lnTo>
                    <a:lnTo>
                      <a:pt x="319" y="760"/>
                    </a:lnTo>
                    <a:lnTo>
                      <a:pt x="319" y="760"/>
                    </a:lnTo>
                    <a:lnTo>
                      <a:pt x="319" y="760"/>
                    </a:lnTo>
                    <a:lnTo>
                      <a:pt x="319" y="760"/>
                    </a:lnTo>
                    <a:lnTo>
                      <a:pt x="312" y="760"/>
                    </a:lnTo>
                    <a:lnTo>
                      <a:pt x="305" y="767"/>
                    </a:lnTo>
                    <a:lnTo>
                      <a:pt x="305" y="767"/>
                    </a:lnTo>
                    <a:lnTo>
                      <a:pt x="305" y="767"/>
                    </a:lnTo>
                    <a:lnTo>
                      <a:pt x="305" y="767"/>
                    </a:lnTo>
                    <a:lnTo>
                      <a:pt x="312" y="767"/>
                    </a:lnTo>
                    <a:lnTo>
                      <a:pt x="312" y="767"/>
                    </a:lnTo>
                    <a:lnTo>
                      <a:pt x="312" y="767"/>
                    </a:lnTo>
                    <a:lnTo>
                      <a:pt x="312" y="774"/>
                    </a:lnTo>
                    <a:lnTo>
                      <a:pt x="312" y="774"/>
                    </a:lnTo>
                    <a:lnTo>
                      <a:pt x="312" y="781"/>
                    </a:lnTo>
                    <a:lnTo>
                      <a:pt x="312" y="781"/>
                    </a:lnTo>
                    <a:lnTo>
                      <a:pt x="312" y="781"/>
                    </a:lnTo>
                    <a:lnTo>
                      <a:pt x="312" y="781"/>
                    </a:lnTo>
                    <a:lnTo>
                      <a:pt x="305" y="781"/>
                    </a:lnTo>
                    <a:lnTo>
                      <a:pt x="305" y="781"/>
                    </a:lnTo>
                    <a:lnTo>
                      <a:pt x="305" y="774"/>
                    </a:lnTo>
                    <a:lnTo>
                      <a:pt x="298" y="781"/>
                    </a:lnTo>
                    <a:lnTo>
                      <a:pt x="298" y="781"/>
                    </a:lnTo>
                    <a:lnTo>
                      <a:pt x="298" y="781"/>
                    </a:lnTo>
                    <a:lnTo>
                      <a:pt x="298" y="781"/>
                    </a:lnTo>
                    <a:lnTo>
                      <a:pt x="291" y="781"/>
                    </a:lnTo>
                    <a:lnTo>
                      <a:pt x="291" y="781"/>
                    </a:lnTo>
                    <a:lnTo>
                      <a:pt x="291" y="781"/>
                    </a:lnTo>
                    <a:lnTo>
                      <a:pt x="291" y="781"/>
                    </a:lnTo>
                    <a:lnTo>
                      <a:pt x="291" y="788"/>
                    </a:lnTo>
                    <a:lnTo>
                      <a:pt x="291" y="788"/>
                    </a:lnTo>
                    <a:lnTo>
                      <a:pt x="291" y="788"/>
                    </a:lnTo>
                    <a:lnTo>
                      <a:pt x="284" y="788"/>
                    </a:lnTo>
                    <a:lnTo>
                      <a:pt x="284" y="788"/>
                    </a:lnTo>
                    <a:lnTo>
                      <a:pt x="284" y="788"/>
                    </a:lnTo>
                    <a:lnTo>
                      <a:pt x="284" y="788"/>
                    </a:lnTo>
                    <a:lnTo>
                      <a:pt x="284" y="788"/>
                    </a:lnTo>
                    <a:lnTo>
                      <a:pt x="284" y="795"/>
                    </a:lnTo>
                    <a:lnTo>
                      <a:pt x="284" y="795"/>
                    </a:lnTo>
                    <a:lnTo>
                      <a:pt x="277" y="795"/>
                    </a:lnTo>
                    <a:lnTo>
                      <a:pt x="284" y="795"/>
                    </a:lnTo>
                    <a:lnTo>
                      <a:pt x="284" y="802"/>
                    </a:lnTo>
                    <a:lnTo>
                      <a:pt x="284" y="802"/>
                    </a:lnTo>
                    <a:lnTo>
                      <a:pt x="284" y="802"/>
                    </a:lnTo>
                    <a:lnTo>
                      <a:pt x="277" y="802"/>
                    </a:lnTo>
                    <a:lnTo>
                      <a:pt x="277" y="802"/>
                    </a:lnTo>
                    <a:lnTo>
                      <a:pt x="277" y="802"/>
                    </a:lnTo>
                    <a:lnTo>
                      <a:pt x="277" y="802"/>
                    </a:lnTo>
                    <a:lnTo>
                      <a:pt x="270" y="809"/>
                    </a:lnTo>
                    <a:lnTo>
                      <a:pt x="270" y="809"/>
                    </a:lnTo>
                    <a:lnTo>
                      <a:pt x="270" y="809"/>
                    </a:lnTo>
                    <a:lnTo>
                      <a:pt x="270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9"/>
                    </a:lnTo>
                    <a:lnTo>
                      <a:pt x="262" y="802"/>
                    </a:lnTo>
                    <a:lnTo>
                      <a:pt x="262" y="802"/>
                    </a:lnTo>
                    <a:lnTo>
                      <a:pt x="262" y="802"/>
                    </a:lnTo>
                    <a:lnTo>
                      <a:pt x="262" y="802"/>
                    </a:lnTo>
                    <a:lnTo>
                      <a:pt x="262" y="802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55" y="795"/>
                    </a:lnTo>
                    <a:lnTo>
                      <a:pt x="255" y="795"/>
                    </a:lnTo>
                    <a:lnTo>
                      <a:pt x="248" y="795"/>
                    </a:lnTo>
                    <a:lnTo>
                      <a:pt x="248" y="795"/>
                    </a:lnTo>
                    <a:lnTo>
                      <a:pt x="248" y="795"/>
                    </a:lnTo>
                    <a:lnTo>
                      <a:pt x="248" y="795"/>
                    </a:lnTo>
                    <a:lnTo>
                      <a:pt x="248" y="795"/>
                    </a:lnTo>
                    <a:lnTo>
                      <a:pt x="248" y="802"/>
                    </a:lnTo>
                    <a:lnTo>
                      <a:pt x="248" y="802"/>
                    </a:lnTo>
                    <a:lnTo>
                      <a:pt x="248" y="802"/>
                    </a:lnTo>
                    <a:lnTo>
                      <a:pt x="241" y="802"/>
                    </a:lnTo>
                    <a:lnTo>
                      <a:pt x="241" y="802"/>
                    </a:lnTo>
                    <a:lnTo>
                      <a:pt x="241" y="802"/>
                    </a:lnTo>
                    <a:lnTo>
                      <a:pt x="241" y="809"/>
                    </a:lnTo>
                    <a:lnTo>
                      <a:pt x="241" y="809"/>
                    </a:lnTo>
                    <a:lnTo>
                      <a:pt x="241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34" y="809"/>
                    </a:lnTo>
                    <a:lnTo>
                      <a:pt x="227" y="809"/>
                    </a:lnTo>
                    <a:lnTo>
                      <a:pt x="227" y="809"/>
                    </a:lnTo>
                    <a:lnTo>
                      <a:pt x="227" y="809"/>
                    </a:lnTo>
                    <a:lnTo>
                      <a:pt x="227" y="816"/>
                    </a:lnTo>
                    <a:lnTo>
                      <a:pt x="227" y="816"/>
                    </a:lnTo>
                    <a:lnTo>
                      <a:pt x="227" y="816"/>
                    </a:lnTo>
                    <a:lnTo>
                      <a:pt x="227" y="809"/>
                    </a:lnTo>
                    <a:lnTo>
                      <a:pt x="227" y="809"/>
                    </a:lnTo>
                    <a:lnTo>
                      <a:pt x="220" y="809"/>
                    </a:lnTo>
                    <a:lnTo>
                      <a:pt x="220" y="809"/>
                    </a:lnTo>
                    <a:lnTo>
                      <a:pt x="220" y="809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0" y="816"/>
                    </a:lnTo>
                    <a:lnTo>
                      <a:pt x="227" y="816"/>
                    </a:lnTo>
                    <a:lnTo>
                      <a:pt x="227" y="816"/>
                    </a:lnTo>
                    <a:lnTo>
                      <a:pt x="227" y="816"/>
                    </a:lnTo>
                    <a:lnTo>
                      <a:pt x="227" y="816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27" y="823"/>
                    </a:lnTo>
                    <a:lnTo>
                      <a:pt x="234" y="823"/>
                    </a:lnTo>
                    <a:lnTo>
                      <a:pt x="234" y="823"/>
                    </a:lnTo>
                    <a:lnTo>
                      <a:pt x="234" y="823"/>
                    </a:lnTo>
                    <a:lnTo>
                      <a:pt x="234" y="823"/>
                    </a:lnTo>
                    <a:lnTo>
                      <a:pt x="234" y="823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8"/>
                    </a:lnTo>
                    <a:lnTo>
                      <a:pt x="234" y="838"/>
                    </a:lnTo>
                    <a:lnTo>
                      <a:pt x="234" y="838"/>
                    </a:lnTo>
                    <a:lnTo>
                      <a:pt x="227" y="838"/>
                    </a:lnTo>
                    <a:lnTo>
                      <a:pt x="227" y="838"/>
                    </a:lnTo>
                    <a:lnTo>
                      <a:pt x="227" y="838"/>
                    </a:lnTo>
                    <a:lnTo>
                      <a:pt x="227" y="838"/>
                    </a:lnTo>
                    <a:lnTo>
                      <a:pt x="234" y="845"/>
                    </a:lnTo>
                    <a:lnTo>
                      <a:pt x="234" y="845"/>
                    </a:lnTo>
                    <a:lnTo>
                      <a:pt x="234" y="845"/>
                    </a:lnTo>
                    <a:lnTo>
                      <a:pt x="234" y="845"/>
                    </a:lnTo>
                    <a:lnTo>
                      <a:pt x="234" y="845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52"/>
                    </a:lnTo>
                    <a:lnTo>
                      <a:pt x="234" y="845"/>
                    </a:lnTo>
                    <a:lnTo>
                      <a:pt x="241" y="845"/>
                    </a:lnTo>
                    <a:lnTo>
                      <a:pt x="241" y="845"/>
                    </a:lnTo>
                    <a:lnTo>
                      <a:pt x="248" y="852"/>
                    </a:lnTo>
                    <a:lnTo>
                      <a:pt x="255" y="852"/>
                    </a:lnTo>
                    <a:lnTo>
                      <a:pt x="255" y="859"/>
                    </a:lnTo>
                    <a:lnTo>
                      <a:pt x="255" y="859"/>
                    </a:lnTo>
                    <a:lnTo>
                      <a:pt x="255" y="859"/>
                    </a:lnTo>
                    <a:lnTo>
                      <a:pt x="255" y="859"/>
                    </a:lnTo>
                    <a:lnTo>
                      <a:pt x="255" y="859"/>
                    </a:lnTo>
                    <a:lnTo>
                      <a:pt x="255" y="866"/>
                    </a:lnTo>
                    <a:lnTo>
                      <a:pt x="255" y="873"/>
                    </a:lnTo>
                    <a:lnTo>
                      <a:pt x="255" y="873"/>
                    </a:lnTo>
                    <a:lnTo>
                      <a:pt x="255" y="880"/>
                    </a:lnTo>
                    <a:lnTo>
                      <a:pt x="248" y="880"/>
                    </a:lnTo>
                    <a:lnTo>
                      <a:pt x="248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48" y="887"/>
                    </a:lnTo>
                    <a:lnTo>
                      <a:pt x="248" y="887"/>
                    </a:lnTo>
                    <a:lnTo>
                      <a:pt x="248" y="887"/>
                    </a:lnTo>
                    <a:lnTo>
                      <a:pt x="248" y="887"/>
                    </a:lnTo>
                    <a:lnTo>
                      <a:pt x="248" y="887"/>
                    </a:lnTo>
                    <a:lnTo>
                      <a:pt x="248" y="887"/>
                    </a:lnTo>
                    <a:lnTo>
                      <a:pt x="248" y="894"/>
                    </a:lnTo>
                    <a:lnTo>
                      <a:pt x="248" y="894"/>
                    </a:lnTo>
                    <a:lnTo>
                      <a:pt x="248" y="894"/>
                    </a:lnTo>
                    <a:lnTo>
                      <a:pt x="241" y="901"/>
                    </a:lnTo>
                    <a:lnTo>
                      <a:pt x="241" y="909"/>
                    </a:lnTo>
                    <a:lnTo>
                      <a:pt x="234" y="909"/>
                    </a:lnTo>
                    <a:lnTo>
                      <a:pt x="234" y="909"/>
                    </a:lnTo>
                    <a:lnTo>
                      <a:pt x="234" y="916"/>
                    </a:lnTo>
                    <a:lnTo>
                      <a:pt x="241" y="916"/>
                    </a:lnTo>
                    <a:lnTo>
                      <a:pt x="241" y="916"/>
                    </a:lnTo>
                    <a:lnTo>
                      <a:pt x="241" y="916"/>
                    </a:lnTo>
                    <a:lnTo>
                      <a:pt x="241" y="916"/>
                    </a:lnTo>
                    <a:lnTo>
                      <a:pt x="234" y="923"/>
                    </a:lnTo>
                    <a:lnTo>
                      <a:pt x="234" y="930"/>
                    </a:lnTo>
                    <a:lnTo>
                      <a:pt x="234" y="930"/>
                    </a:lnTo>
                    <a:lnTo>
                      <a:pt x="227" y="930"/>
                    </a:lnTo>
                    <a:lnTo>
                      <a:pt x="227" y="930"/>
                    </a:lnTo>
                    <a:lnTo>
                      <a:pt x="227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20" y="930"/>
                    </a:lnTo>
                    <a:lnTo>
                      <a:pt x="213" y="930"/>
                    </a:lnTo>
                    <a:lnTo>
                      <a:pt x="213" y="923"/>
                    </a:lnTo>
                    <a:lnTo>
                      <a:pt x="213" y="930"/>
                    </a:lnTo>
                    <a:lnTo>
                      <a:pt x="213" y="930"/>
                    </a:lnTo>
                    <a:lnTo>
                      <a:pt x="206" y="930"/>
                    </a:lnTo>
                    <a:lnTo>
                      <a:pt x="206" y="937"/>
                    </a:lnTo>
                    <a:lnTo>
                      <a:pt x="206" y="937"/>
                    </a:lnTo>
                    <a:lnTo>
                      <a:pt x="199" y="937"/>
                    </a:lnTo>
                    <a:lnTo>
                      <a:pt x="199" y="937"/>
                    </a:lnTo>
                    <a:lnTo>
                      <a:pt x="199" y="944"/>
                    </a:lnTo>
                    <a:lnTo>
                      <a:pt x="199" y="944"/>
                    </a:lnTo>
                    <a:lnTo>
                      <a:pt x="199" y="944"/>
                    </a:lnTo>
                    <a:lnTo>
                      <a:pt x="199" y="944"/>
                    </a:lnTo>
                    <a:lnTo>
                      <a:pt x="199" y="944"/>
                    </a:lnTo>
                    <a:lnTo>
                      <a:pt x="192" y="944"/>
                    </a:lnTo>
                    <a:lnTo>
                      <a:pt x="184" y="951"/>
                    </a:lnTo>
                    <a:lnTo>
                      <a:pt x="184" y="951"/>
                    </a:lnTo>
                    <a:lnTo>
                      <a:pt x="184" y="951"/>
                    </a:lnTo>
                    <a:lnTo>
                      <a:pt x="177" y="951"/>
                    </a:lnTo>
                    <a:lnTo>
                      <a:pt x="177" y="944"/>
                    </a:lnTo>
                    <a:lnTo>
                      <a:pt x="177" y="944"/>
                    </a:lnTo>
                    <a:lnTo>
                      <a:pt x="177" y="944"/>
                    </a:lnTo>
                    <a:lnTo>
                      <a:pt x="170" y="937"/>
                    </a:lnTo>
                    <a:lnTo>
                      <a:pt x="170" y="937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23"/>
                    </a:lnTo>
                    <a:lnTo>
                      <a:pt x="163" y="923"/>
                    </a:lnTo>
                    <a:lnTo>
                      <a:pt x="163" y="923"/>
                    </a:lnTo>
                    <a:lnTo>
                      <a:pt x="156" y="923"/>
                    </a:lnTo>
                    <a:lnTo>
                      <a:pt x="156" y="923"/>
                    </a:lnTo>
                    <a:lnTo>
                      <a:pt x="156" y="930"/>
                    </a:lnTo>
                    <a:lnTo>
                      <a:pt x="156" y="930"/>
                    </a:lnTo>
                    <a:lnTo>
                      <a:pt x="156" y="930"/>
                    </a:lnTo>
                    <a:lnTo>
                      <a:pt x="149" y="930"/>
                    </a:lnTo>
                    <a:lnTo>
                      <a:pt x="142" y="930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39" name="Freeform 37"/>
              <p:cNvSpPr>
                <a:spLocks/>
              </p:cNvSpPr>
              <p:nvPr/>
            </p:nvSpPr>
            <p:spPr bwMode="auto">
              <a:xfrm>
                <a:off x="4820" y="1124"/>
                <a:ext cx="788" cy="582"/>
              </a:xfrm>
              <a:custGeom>
                <a:avLst/>
                <a:gdLst>
                  <a:gd name="T0" fmla="*/ 362 w 788"/>
                  <a:gd name="T1" fmla="*/ 475 h 582"/>
                  <a:gd name="T2" fmla="*/ 390 w 788"/>
                  <a:gd name="T3" fmla="*/ 461 h 582"/>
                  <a:gd name="T4" fmla="*/ 397 w 788"/>
                  <a:gd name="T5" fmla="*/ 440 h 582"/>
                  <a:gd name="T6" fmla="*/ 426 w 788"/>
                  <a:gd name="T7" fmla="*/ 411 h 582"/>
                  <a:gd name="T8" fmla="*/ 404 w 788"/>
                  <a:gd name="T9" fmla="*/ 390 h 582"/>
                  <a:gd name="T10" fmla="*/ 404 w 788"/>
                  <a:gd name="T11" fmla="*/ 369 h 582"/>
                  <a:gd name="T12" fmla="*/ 383 w 788"/>
                  <a:gd name="T13" fmla="*/ 362 h 582"/>
                  <a:gd name="T14" fmla="*/ 340 w 788"/>
                  <a:gd name="T15" fmla="*/ 362 h 582"/>
                  <a:gd name="T16" fmla="*/ 333 w 788"/>
                  <a:gd name="T17" fmla="*/ 319 h 582"/>
                  <a:gd name="T18" fmla="*/ 312 w 788"/>
                  <a:gd name="T19" fmla="*/ 305 h 582"/>
                  <a:gd name="T20" fmla="*/ 276 w 788"/>
                  <a:gd name="T21" fmla="*/ 326 h 582"/>
                  <a:gd name="T22" fmla="*/ 255 w 788"/>
                  <a:gd name="T23" fmla="*/ 312 h 582"/>
                  <a:gd name="T24" fmla="*/ 248 w 788"/>
                  <a:gd name="T25" fmla="*/ 333 h 582"/>
                  <a:gd name="T26" fmla="*/ 213 w 788"/>
                  <a:gd name="T27" fmla="*/ 347 h 582"/>
                  <a:gd name="T28" fmla="*/ 184 w 788"/>
                  <a:gd name="T29" fmla="*/ 340 h 582"/>
                  <a:gd name="T30" fmla="*/ 156 w 788"/>
                  <a:gd name="T31" fmla="*/ 333 h 582"/>
                  <a:gd name="T32" fmla="*/ 127 w 788"/>
                  <a:gd name="T33" fmla="*/ 326 h 582"/>
                  <a:gd name="T34" fmla="*/ 113 w 788"/>
                  <a:gd name="T35" fmla="*/ 326 h 582"/>
                  <a:gd name="T36" fmla="*/ 64 w 788"/>
                  <a:gd name="T37" fmla="*/ 333 h 582"/>
                  <a:gd name="T38" fmla="*/ 49 w 788"/>
                  <a:gd name="T39" fmla="*/ 369 h 582"/>
                  <a:gd name="T40" fmla="*/ 56 w 788"/>
                  <a:gd name="T41" fmla="*/ 390 h 582"/>
                  <a:gd name="T42" fmla="*/ 35 w 788"/>
                  <a:gd name="T43" fmla="*/ 376 h 582"/>
                  <a:gd name="T44" fmla="*/ 28 w 788"/>
                  <a:gd name="T45" fmla="*/ 333 h 582"/>
                  <a:gd name="T46" fmla="*/ 14 w 788"/>
                  <a:gd name="T47" fmla="*/ 312 h 582"/>
                  <a:gd name="T48" fmla="*/ 14 w 788"/>
                  <a:gd name="T49" fmla="*/ 298 h 582"/>
                  <a:gd name="T50" fmla="*/ 21 w 788"/>
                  <a:gd name="T51" fmla="*/ 277 h 582"/>
                  <a:gd name="T52" fmla="*/ 21 w 788"/>
                  <a:gd name="T53" fmla="*/ 227 h 582"/>
                  <a:gd name="T54" fmla="*/ 78 w 788"/>
                  <a:gd name="T55" fmla="*/ 198 h 582"/>
                  <a:gd name="T56" fmla="*/ 213 w 788"/>
                  <a:gd name="T57" fmla="*/ 206 h 582"/>
                  <a:gd name="T58" fmla="*/ 248 w 788"/>
                  <a:gd name="T59" fmla="*/ 206 h 582"/>
                  <a:gd name="T60" fmla="*/ 284 w 788"/>
                  <a:gd name="T61" fmla="*/ 191 h 582"/>
                  <a:gd name="T62" fmla="*/ 369 w 788"/>
                  <a:gd name="T63" fmla="*/ 170 h 582"/>
                  <a:gd name="T64" fmla="*/ 426 w 788"/>
                  <a:gd name="T65" fmla="*/ 170 h 582"/>
                  <a:gd name="T66" fmla="*/ 525 w 788"/>
                  <a:gd name="T67" fmla="*/ 149 h 582"/>
                  <a:gd name="T68" fmla="*/ 560 w 788"/>
                  <a:gd name="T69" fmla="*/ 71 h 582"/>
                  <a:gd name="T70" fmla="*/ 596 w 788"/>
                  <a:gd name="T71" fmla="*/ 71 h 582"/>
                  <a:gd name="T72" fmla="*/ 709 w 788"/>
                  <a:gd name="T73" fmla="*/ 21 h 582"/>
                  <a:gd name="T74" fmla="*/ 752 w 788"/>
                  <a:gd name="T75" fmla="*/ 42 h 582"/>
                  <a:gd name="T76" fmla="*/ 773 w 788"/>
                  <a:gd name="T77" fmla="*/ 78 h 582"/>
                  <a:gd name="T78" fmla="*/ 780 w 788"/>
                  <a:gd name="T79" fmla="*/ 78 h 582"/>
                  <a:gd name="T80" fmla="*/ 788 w 788"/>
                  <a:gd name="T81" fmla="*/ 99 h 582"/>
                  <a:gd name="T82" fmla="*/ 766 w 788"/>
                  <a:gd name="T83" fmla="*/ 99 h 582"/>
                  <a:gd name="T84" fmla="*/ 724 w 788"/>
                  <a:gd name="T85" fmla="*/ 120 h 582"/>
                  <a:gd name="T86" fmla="*/ 688 w 788"/>
                  <a:gd name="T87" fmla="*/ 149 h 582"/>
                  <a:gd name="T88" fmla="*/ 660 w 788"/>
                  <a:gd name="T89" fmla="*/ 163 h 582"/>
                  <a:gd name="T90" fmla="*/ 617 w 788"/>
                  <a:gd name="T91" fmla="*/ 198 h 582"/>
                  <a:gd name="T92" fmla="*/ 596 w 788"/>
                  <a:gd name="T93" fmla="*/ 227 h 582"/>
                  <a:gd name="T94" fmla="*/ 575 w 788"/>
                  <a:gd name="T95" fmla="*/ 255 h 582"/>
                  <a:gd name="T96" fmla="*/ 568 w 788"/>
                  <a:gd name="T97" fmla="*/ 305 h 582"/>
                  <a:gd name="T98" fmla="*/ 539 w 788"/>
                  <a:gd name="T99" fmla="*/ 326 h 582"/>
                  <a:gd name="T100" fmla="*/ 532 w 788"/>
                  <a:gd name="T101" fmla="*/ 312 h 582"/>
                  <a:gd name="T102" fmla="*/ 489 w 788"/>
                  <a:gd name="T103" fmla="*/ 369 h 582"/>
                  <a:gd name="T104" fmla="*/ 504 w 788"/>
                  <a:gd name="T105" fmla="*/ 383 h 582"/>
                  <a:gd name="T106" fmla="*/ 497 w 788"/>
                  <a:gd name="T107" fmla="*/ 440 h 582"/>
                  <a:gd name="T108" fmla="*/ 497 w 788"/>
                  <a:gd name="T109" fmla="*/ 461 h 582"/>
                  <a:gd name="T110" fmla="*/ 482 w 788"/>
                  <a:gd name="T111" fmla="*/ 482 h 582"/>
                  <a:gd name="T112" fmla="*/ 475 w 788"/>
                  <a:gd name="T113" fmla="*/ 497 h 582"/>
                  <a:gd name="T114" fmla="*/ 475 w 788"/>
                  <a:gd name="T115" fmla="*/ 539 h 582"/>
                  <a:gd name="T116" fmla="*/ 433 w 788"/>
                  <a:gd name="T117" fmla="*/ 546 h 582"/>
                  <a:gd name="T118" fmla="*/ 411 w 788"/>
                  <a:gd name="T119" fmla="*/ 582 h 582"/>
                  <a:gd name="T120" fmla="*/ 397 w 788"/>
                  <a:gd name="T121" fmla="*/ 568 h 582"/>
                  <a:gd name="T122" fmla="*/ 369 w 788"/>
                  <a:gd name="T123" fmla="*/ 539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8" h="582">
                    <a:moveTo>
                      <a:pt x="369" y="532"/>
                    </a:moveTo>
                    <a:lnTo>
                      <a:pt x="369" y="532"/>
                    </a:lnTo>
                    <a:lnTo>
                      <a:pt x="362" y="525"/>
                    </a:lnTo>
                    <a:lnTo>
                      <a:pt x="355" y="525"/>
                    </a:lnTo>
                    <a:lnTo>
                      <a:pt x="355" y="525"/>
                    </a:lnTo>
                    <a:lnTo>
                      <a:pt x="362" y="525"/>
                    </a:lnTo>
                    <a:lnTo>
                      <a:pt x="362" y="518"/>
                    </a:lnTo>
                    <a:lnTo>
                      <a:pt x="362" y="518"/>
                    </a:lnTo>
                    <a:lnTo>
                      <a:pt x="362" y="511"/>
                    </a:lnTo>
                    <a:lnTo>
                      <a:pt x="362" y="489"/>
                    </a:lnTo>
                    <a:lnTo>
                      <a:pt x="362" y="489"/>
                    </a:lnTo>
                    <a:lnTo>
                      <a:pt x="362" y="489"/>
                    </a:lnTo>
                    <a:lnTo>
                      <a:pt x="362" y="482"/>
                    </a:lnTo>
                    <a:lnTo>
                      <a:pt x="362" y="482"/>
                    </a:lnTo>
                    <a:lnTo>
                      <a:pt x="362" y="475"/>
                    </a:lnTo>
                    <a:lnTo>
                      <a:pt x="362" y="475"/>
                    </a:lnTo>
                    <a:lnTo>
                      <a:pt x="362" y="475"/>
                    </a:lnTo>
                    <a:lnTo>
                      <a:pt x="369" y="475"/>
                    </a:lnTo>
                    <a:lnTo>
                      <a:pt x="376" y="482"/>
                    </a:lnTo>
                    <a:lnTo>
                      <a:pt x="376" y="482"/>
                    </a:lnTo>
                    <a:lnTo>
                      <a:pt x="383" y="482"/>
                    </a:lnTo>
                    <a:lnTo>
                      <a:pt x="383" y="482"/>
                    </a:lnTo>
                    <a:lnTo>
                      <a:pt x="383" y="482"/>
                    </a:lnTo>
                    <a:lnTo>
                      <a:pt x="390" y="475"/>
                    </a:lnTo>
                    <a:lnTo>
                      <a:pt x="397" y="475"/>
                    </a:lnTo>
                    <a:lnTo>
                      <a:pt x="397" y="475"/>
                    </a:lnTo>
                    <a:lnTo>
                      <a:pt x="397" y="475"/>
                    </a:lnTo>
                    <a:lnTo>
                      <a:pt x="397" y="468"/>
                    </a:lnTo>
                    <a:lnTo>
                      <a:pt x="390" y="468"/>
                    </a:lnTo>
                    <a:lnTo>
                      <a:pt x="390" y="468"/>
                    </a:lnTo>
                    <a:lnTo>
                      <a:pt x="390" y="468"/>
                    </a:lnTo>
                    <a:lnTo>
                      <a:pt x="390" y="461"/>
                    </a:lnTo>
                    <a:lnTo>
                      <a:pt x="390" y="461"/>
                    </a:lnTo>
                    <a:lnTo>
                      <a:pt x="390" y="461"/>
                    </a:lnTo>
                    <a:lnTo>
                      <a:pt x="383" y="461"/>
                    </a:lnTo>
                    <a:lnTo>
                      <a:pt x="383" y="461"/>
                    </a:lnTo>
                    <a:lnTo>
                      <a:pt x="383" y="461"/>
                    </a:lnTo>
                    <a:lnTo>
                      <a:pt x="383" y="461"/>
                    </a:lnTo>
                    <a:lnTo>
                      <a:pt x="376" y="454"/>
                    </a:lnTo>
                    <a:lnTo>
                      <a:pt x="383" y="454"/>
                    </a:lnTo>
                    <a:lnTo>
                      <a:pt x="390" y="447"/>
                    </a:lnTo>
                    <a:lnTo>
                      <a:pt x="390" y="440"/>
                    </a:lnTo>
                    <a:lnTo>
                      <a:pt x="390" y="440"/>
                    </a:lnTo>
                    <a:lnTo>
                      <a:pt x="397" y="440"/>
                    </a:lnTo>
                    <a:lnTo>
                      <a:pt x="397" y="440"/>
                    </a:lnTo>
                    <a:lnTo>
                      <a:pt x="397" y="440"/>
                    </a:lnTo>
                    <a:lnTo>
                      <a:pt x="397" y="440"/>
                    </a:lnTo>
                    <a:lnTo>
                      <a:pt x="397" y="440"/>
                    </a:lnTo>
                    <a:lnTo>
                      <a:pt x="397" y="433"/>
                    </a:lnTo>
                    <a:lnTo>
                      <a:pt x="397" y="433"/>
                    </a:lnTo>
                    <a:lnTo>
                      <a:pt x="397" y="433"/>
                    </a:lnTo>
                    <a:lnTo>
                      <a:pt x="404" y="433"/>
                    </a:lnTo>
                    <a:lnTo>
                      <a:pt x="404" y="433"/>
                    </a:lnTo>
                    <a:lnTo>
                      <a:pt x="411" y="433"/>
                    </a:lnTo>
                    <a:lnTo>
                      <a:pt x="411" y="433"/>
                    </a:lnTo>
                    <a:lnTo>
                      <a:pt x="411" y="426"/>
                    </a:lnTo>
                    <a:lnTo>
                      <a:pt x="433" y="418"/>
                    </a:lnTo>
                    <a:lnTo>
                      <a:pt x="433" y="418"/>
                    </a:lnTo>
                    <a:lnTo>
                      <a:pt x="433" y="418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426" y="411"/>
                    </a:lnTo>
                    <a:lnTo>
                      <a:pt x="426" y="411"/>
                    </a:lnTo>
                    <a:lnTo>
                      <a:pt x="426" y="411"/>
                    </a:lnTo>
                    <a:lnTo>
                      <a:pt x="426" y="411"/>
                    </a:lnTo>
                    <a:lnTo>
                      <a:pt x="426" y="411"/>
                    </a:lnTo>
                    <a:lnTo>
                      <a:pt x="426" y="404"/>
                    </a:lnTo>
                    <a:lnTo>
                      <a:pt x="426" y="404"/>
                    </a:lnTo>
                    <a:lnTo>
                      <a:pt x="426" y="404"/>
                    </a:lnTo>
                    <a:lnTo>
                      <a:pt x="426" y="404"/>
                    </a:lnTo>
                    <a:lnTo>
                      <a:pt x="418" y="404"/>
                    </a:lnTo>
                    <a:lnTo>
                      <a:pt x="418" y="397"/>
                    </a:lnTo>
                    <a:lnTo>
                      <a:pt x="418" y="397"/>
                    </a:lnTo>
                    <a:lnTo>
                      <a:pt x="411" y="397"/>
                    </a:lnTo>
                    <a:lnTo>
                      <a:pt x="411" y="390"/>
                    </a:lnTo>
                    <a:lnTo>
                      <a:pt x="411" y="390"/>
                    </a:lnTo>
                    <a:lnTo>
                      <a:pt x="411" y="390"/>
                    </a:lnTo>
                    <a:lnTo>
                      <a:pt x="404" y="390"/>
                    </a:lnTo>
                    <a:lnTo>
                      <a:pt x="404" y="390"/>
                    </a:lnTo>
                    <a:lnTo>
                      <a:pt x="404" y="390"/>
                    </a:lnTo>
                    <a:lnTo>
                      <a:pt x="404" y="390"/>
                    </a:lnTo>
                    <a:lnTo>
                      <a:pt x="397" y="390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404" y="376"/>
                    </a:lnTo>
                    <a:lnTo>
                      <a:pt x="404" y="376"/>
                    </a:lnTo>
                    <a:lnTo>
                      <a:pt x="404" y="376"/>
                    </a:lnTo>
                    <a:lnTo>
                      <a:pt x="404" y="376"/>
                    </a:lnTo>
                    <a:lnTo>
                      <a:pt x="404" y="376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404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97" y="369"/>
                    </a:lnTo>
                    <a:lnTo>
                      <a:pt x="383" y="362"/>
                    </a:lnTo>
                    <a:lnTo>
                      <a:pt x="376" y="355"/>
                    </a:lnTo>
                    <a:lnTo>
                      <a:pt x="369" y="355"/>
                    </a:lnTo>
                    <a:lnTo>
                      <a:pt x="369" y="347"/>
                    </a:lnTo>
                    <a:lnTo>
                      <a:pt x="369" y="347"/>
                    </a:lnTo>
                    <a:lnTo>
                      <a:pt x="362" y="347"/>
                    </a:lnTo>
                    <a:lnTo>
                      <a:pt x="362" y="347"/>
                    </a:lnTo>
                    <a:lnTo>
                      <a:pt x="362" y="347"/>
                    </a:lnTo>
                    <a:lnTo>
                      <a:pt x="362" y="347"/>
                    </a:lnTo>
                    <a:lnTo>
                      <a:pt x="362" y="355"/>
                    </a:lnTo>
                    <a:lnTo>
                      <a:pt x="355" y="355"/>
                    </a:lnTo>
                    <a:lnTo>
                      <a:pt x="347" y="355"/>
                    </a:lnTo>
                    <a:lnTo>
                      <a:pt x="347" y="355"/>
                    </a:lnTo>
                    <a:lnTo>
                      <a:pt x="340" y="355"/>
                    </a:lnTo>
                    <a:lnTo>
                      <a:pt x="340" y="362"/>
                    </a:lnTo>
                    <a:lnTo>
                      <a:pt x="340" y="362"/>
                    </a:lnTo>
                    <a:lnTo>
                      <a:pt x="340" y="362"/>
                    </a:lnTo>
                    <a:lnTo>
                      <a:pt x="340" y="362"/>
                    </a:lnTo>
                    <a:lnTo>
                      <a:pt x="340" y="355"/>
                    </a:lnTo>
                    <a:lnTo>
                      <a:pt x="340" y="347"/>
                    </a:lnTo>
                    <a:lnTo>
                      <a:pt x="340" y="347"/>
                    </a:lnTo>
                    <a:lnTo>
                      <a:pt x="333" y="347"/>
                    </a:lnTo>
                    <a:lnTo>
                      <a:pt x="333" y="340"/>
                    </a:lnTo>
                    <a:lnTo>
                      <a:pt x="333" y="340"/>
                    </a:lnTo>
                    <a:lnTo>
                      <a:pt x="333" y="340"/>
                    </a:lnTo>
                    <a:lnTo>
                      <a:pt x="340" y="333"/>
                    </a:lnTo>
                    <a:lnTo>
                      <a:pt x="340" y="333"/>
                    </a:lnTo>
                    <a:lnTo>
                      <a:pt x="340" y="326"/>
                    </a:lnTo>
                    <a:lnTo>
                      <a:pt x="340" y="326"/>
                    </a:lnTo>
                    <a:lnTo>
                      <a:pt x="340" y="326"/>
                    </a:lnTo>
                    <a:lnTo>
                      <a:pt x="333" y="326"/>
                    </a:lnTo>
                    <a:lnTo>
                      <a:pt x="333" y="319"/>
                    </a:lnTo>
                    <a:lnTo>
                      <a:pt x="333" y="319"/>
                    </a:lnTo>
                    <a:lnTo>
                      <a:pt x="333" y="319"/>
                    </a:lnTo>
                    <a:lnTo>
                      <a:pt x="333" y="319"/>
                    </a:lnTo>
                    <a:lnTo>
                      <a:pt x="333" y="319"/>
                    </a:lnTo>
                    <a:lnTo>
                      <a:pt x="333" y="319"/>
                    </a:lnTo>
                    <a:lnTo>
                      <a:pt x="340" y="305"/>
                    </a:lnTo>
                    <a:lnTo>
                      <a:pt x="340" y="305"/>
                    </a:lnTo>
                    <a:lnTo>
                      <a:pt x="340" y="305"/>
                    </a:lnTo>
                    <a:lnTo>
                      <a:pt x="340" y="305"/>
                    </a:lnTo>
                    <a:lnTo>
                      <a:pt x="340" y="305"/>
                    </a:lnTo>
                    <a:lnTo>
                      <a:pt x="326" y="305"/>
                    </a:lnTo>
                    <a:lnTo>
                      <a:pt x="326" y="305"/>
                    </a:lnTo>
                    <a:lnTo>
                      <a:pt x="326" y="305"/>
                    </a:lnTo>
                    <a:lnTo>
                      <a:pt x="319" y="305"/>
                    </a:lnTo>
                    <a:lnTo>
                      <a:pt x="312" y="305"/>
                    </a:lnTo>
                    <a:lnTo>
                      <a:pt x="312" y="305"/>
                    </a:lnTo>
                    <a:lnTo>
                      <a:pt x="312" y="305"/>
                    </a:lnTo>
                    <a:lnTo>
                      <a:pt x="305" y="312"/>
                    </a:lnTo>
                    <a:lnTo>
                      <a:pt x="298" y="312"/>
                    </a:lnTo>
                    <a:lnTo>
                      <a:pt x="298" y="312"/>
                    </a:lnTo>
                    <a:lnTo>
                      <a:pt x="298" y="312"/>
                    </a:lnTo>
                    <a:lnTo>
                      <a:pt x="291" y="312"/>
                    </a:lnTo>
                    <a:lnTo>
                      <a:pt x="291" y="305"/>
                    </a:lnTo>
                    <a:lnTo>
                      <a:pt x="284" y="305"/>
                    </a:lnTo>
                    <a:lnTo>
                      <a:pt x="284" y="305"/>
                    </a:lnTo>
                    <a:lnTo>
                      <a:pt x="284" y="305"/>
                    </a:lnTo>
                    <a:lnTo>
                      <a:pt x="276" y="312"/>
                    </a:lnTo>
                    <a:lnTo>
                      <a:pt x="276" y="312"/>
                    </a:lnTo>
                    <a:lnTo>
                      <a:pt x="276" y="312"/>
                    </a:lnTo>
                    <a:lnTo>
                      <a:pt x="276" y="319"/>
                    </a:lnTo>
                    <a:lnTo>
                      <a:pt x="276" y="319"/>
                    </a:lnTo>
                    <a:lnTo>
                      <a:pt x="276" y="319"/>
                    </a:lnTo>
                    <a:lnTo>
                      <a:pt x="276" y="326"/>
                    </a:lnTo>
                    <a:lnTo>
                      <a:pt x="269" y="326"/>
                    </a:lnTo>
                    <a:lnTo>
                      <a:pt x="269" y="326"/>
                    </a:lnTo>
                    <a:lnTo>
                      <a:pt x="269" y="326"/>
                    </a:lnTo>
                    <a:lnTo>
                      <a:pt x="262" y="326"/>
                    </a:lnTo>
                    <a:lnTo>
                      <a:pt x="262" y="326"/>
                    </a:lnTo>
                    <a:lnTo>
                      <a:pt x="262" y="326"/>
                    </a:lnTo>
                    <a:lnTo>
                      <a:pt x="262" y="326"/>
                    </a:lnTo>
                    <a:lnTo>
                      <a:pt x="262" y="319"/>
                    </a:lnTo>
                    <a:lnTo>
                      <a:pt x="262" y="319"/>
                    </a:lnTo>
                    <a:lnTo>
                      <a:pt x="262" y="319"/>
                    </a:lnTo>
                    <a:lnTo>
                      <a:pt x="262" y="319"/>
                    </a:lnTo>
                    <a:lnTo>
                      <a:pt x="262" y="319"/>
                    </a:lnTo>
                    <a:lnTo>
                      <a:pt x="262" y="312"/>
                    </a:lnTo>
                    <a:lnTo>
                      <a:pt x="262" y="312"/>
                    </a:lnTo>
                    <a:lnTo>
                      <a:pt x="255" y="312"/>
                    </a:lnTo>
                    <a:lnTo>
                      <a:pt x="255" y="312"/>
                    </a:lnTo>
                    <a:lnTo>
                      <a:pt x="255" y="312"/>
                    </a:lnTo>
                    <a:lnTo>
                      <a:pt x="255" y="319"/>
                    </a:lnTo>
                    <a:lnTo>
                      <a:pt x="255" y="319"/>
                    </a:lnTo>
                    <a:lnTo>
                      <a:pt x="255" y="319"/>
                    </a:lnTo>
                    <a:lnTo>
                      <a:pt x="248" y="326"/>
                    </a:lnTo>
                    <a:lnTo>
                      <a:pt x="248" y="326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1" y="333"/>
                    </a:lnTo>
                    <a:lnTo>
                      <a:pt x="241" y="333"/>
                    </a:lnTo>
                    <a:lnTo>
                      <a:pt x="241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33"/>
                    </a:lnTo>
                    <a:lnTo>
                      <a:pt x="248" y="340"/>
                    </a:lnTo>
                    <a:lnTo>
                      <a:pt x="234" y="340"/>
                    </a:lnTo>
                    <a:lnTo>
                      <a:pt x="227" y="340"/>
                    </a:lnTo>
                    <a:lnTo>
                      <a:pt x="227" y="347"/>
                    </a:lnTo>
                    <a:lnTo>
                      <a:pt x="227" y="347"/>
                    </a:lnTo>
                    <a:lnTo>
                      <a:pt x="227" y="347"/>
                    </a:lnTo>
                    <a:lnTo>
                      <a:pt x="220" y="355"/>
                    </a:lnTo>
                    <a:lnTo>
                      <a:pt x="220" y="362"/>
                    </a:lnTo>
                    <a:lnTo>
                      <a:pt x="213" y="362"/>
                    </a:lnTo>
                    <a:lnTo>
                      <a:pt x="213" y="362"/>
                    </a:lnTo>
                    <a:lnTo>
                      <a:pt x="213" y="362"/>
                    </a:lnTo>
                    <a:lnTo>
                      <a:pt x="213" y="355"/>
                    </a:lnTo>
                    <a:lnTo>
                      <a:pt x="213" y="347"/>
                    </a:lnTo>
                    <a:lnTo>
                      <a:pt x="213" y="347"/>
                    </a:lnTo>
                    <a:lnTo>
                      <a:pt x="205" y="347"/>
                    </a:lnTo>
                    <a:lnTo>
                      <a:pt x="205" y="340"/>
                    </a:lnTo>
                    <a:lnTo>
                      <a:pt x="205" y="340"/>
                    </a:lnTo>
                    <a:lnTo>
                      <a:pt x="205" y="340"/>
                    </a:lnTo>
                    <a:lnTo>
                      <a:pt x="198" y="347"/>
                    </a:lnTo>
                    <a:lnTo>
                      <a:pt x="191" y="347"/>
                    </a:lnTo>
                    <a:lnTo>
                      <a:pt x="191" y="347"/>
                    </a:lnTo>
                    <a:lnTo>
                      <a:pt x="191" y="347"/>
                    </a:lnTo>
                    <a:lnTo>
                      <a:pt x="191" y="340"/>
                    </a:lnTo>
                    <a:lnTo>
                      <a:pt x="191" y="340"/>
                    </a:lnTo>
                    <a:lnTo>
                      <a:pt x="191" y="347"/>
                    </a:lnTo>
                    <a:lnTo>
                      <a:pt x="184" y="347"/>
                    </a:lnTo>
                    <a:lnTo>
                      <a:pt x="184" y="347"/>
                    </a:lnTo>
                    <a:lnTo>
                      <a:pt x="184" y="347"/>
                    </a:lnTo>
                    <a:lnTo>
                      <a:pt x="184" y="340"/>
                    </a:lnTo>
                    <a:lnTo>
                      <a:pt x="184" y="340"/>
                    </a:lnTo>
                    <a:lnTo>
                      <a:pt x="184" y="333"/>
                    </a:lnTo>
                    <a:lnTo>
                      <a:pt x="184" y="333"/>
                    </a:lnTo>
                    <a:lnTo>
                      <a:pt x="184" y="333"/>
                    </a:lnTo>
                    <a:lnTo>
                      <a:pt x="184" y="333"/>
                    </a:lnTo>
                    <a:lnTo>
                      <a:pt x="184" y="333"/>
                    </a:lnTo>
                    <a:lnTo>
                      <a:pt x="177" y="333"/>
                    </a:lnTo>
                    <a:lnTo>
                      <a:pt x="177" y="333"/>
                    </a:lnTo>
                    <a:lnTo>
                      <a:pt x="177" y="333"/>
                    </a:lnTo>
                    <a:lnTo>
                      <a:pt x="177" y="333"/>
                    </a:lnTo>
                    <a:lnTo>
                      <a:pt x="170" y="333"/>
                    </a:lnTo>
                    <a:lnTo>
                      <a:pt x="170" y="333"/>
                    </a:lnTo>
                    <a:lnTo>
                      <a:pt x="163" y="333"/>
                    </a:lnTo>
                    <a:lnTo>
                      <a:pt x="156" y="333"/>
                    </a:lnTo>
                    <a:lnTo>
                      <a:pt x="156" y="333"/>
                    </a:lnTo>
                    <a:lnTo>
                      <a:pt x="156" y="333"/>
                    </a:lnTo>
                    <a:lnTo>
                      <a:pt x="156" y="333"/>
                    </a:lnTo>
                    <a:lnTo>
                      <a:pt x="149" y="333"/>
                    </a:lnTo>
                    <a:lnTo>
                      <a:pt x="149" y="333"/>
                    </a:lnTo>
                    <a:lnTo>
                      <a:pt x="149" y="333"/>
                    </a:lnTo>
                    <a:lnTo>
                      <a:pt x="149" y="333"/>
                    </a:lnTo>
                    <a:lnTo>
                      <a:pt x="149" y="326"/>
                    </a:lnTo>
                    <a:lnTo>
                      <a:pt x="149" y="326"/>
                    </a:lnTo>
                    <a:lnTo>
                      <a:pt x="142" y="333"/>
                    </a:lnTo>
                    <a:lnTo>
                      <a:pt x="142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4" y="333"/>
                    </a:lnTo>
                    <a:lnTo>
                      <a:pt x="134" y="326"/>
                    </a:lnTo>
                    <a:lnTo>
                      <a:pt x="127" y="326"/>
                    </a:lnTo>
                    <a:lnTo>
                      <a:pt x="127" y="333"/>
                    </a:lnTo>
                    <a:lnTo>
                      <a:pt x="127" y="333"/>
                    </a:lnTo>
                    <a:lnTo>
                      <a:pt x="127" y="333"/>
                    </a:lnTo>
                    <a:lnTo>
                      <a:pt x="127" y="333"/>
                    </a:lnTo>
                    <a:lnTo>
                      <a:pt x="120" y="340"/>
                    </a:lnTo>
                    <a:lnTo>
                      <a:pt x="120" y="340"/>
                    </a:lnTo>
                    <a:lnTo>
                      <a:pt x="120" y="340"/>
                    </a:lnTo>
                    <a:lnTo>
                      <a:pt x="120" y="340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0" y="333"/>
                    </a:lnTo>
                    <a:lnTo>
                      <a:pt x="120" y="326"/>
                    </a:lnTo>
                    <a:lnTo>
                      <a:pt x="120" y="326"/>
                    </a:lnTo>
                    <a:lnTo>
                      <a:pt x="120" y="326"/>
                    </a:lnTo>
                    <a:lnTo>
                      <a:pt x="113" y="326"/>
                    </a:lnTo>
                    <a:lnTo>
                      <a:pt x="113" y="326"/>
                    </a:lnTo>
                    <a:lnTo>
                      <a:pt x="113" y="326"/>
                    </a:lnTo>
                    <a:lnTo>
                      <a:pt x="113" y="326"/>
                    </a:lnTo>
                    <a:lnTo>
                      <a:pt x="106" y="326"/>
                    </a:lnTo>
                    <a:lnTo>
                      <a:pt x="99" y="326"/>
                    </a:lnTo>
                    <a:lnTo>
                      <a:pt x="99" y="326"/>
                    </a:lnTo>
                    <a:lnTo>
                      <a:pt x="99" y="326"/>
                    </a:lnTo>
                    <a:lnTo>
                      <a:pt x="99" y="326"/>
                    </a:lnTo>
                    <a:lnTo>
                      <a:pt x="92" y="326"/>
                    </a:lnTo>
                    <a:lnTo>
                      <a:pt x="92" y="326"/>
                    </a:lnTo>
                    <a:lnTo>
                      <a:pt x="92" y="326"/>
                    </a:lnTo>
                    <a:lnTo>
                      <a:pt x="92" y="333"/>
                    </a:lnTo>
                    <a:lnTo>
                      <a:pt x="85" y="333"/>
                    </a:lnTo>
                    <a:lnTo>
                      <a:pt x="78" y="333"/>
                    </a:lnTo>
                    <a:lnTo>
                      <a:pt x="71" y="333"/>
                    </a:lnTo>
                    <a:lnTo>
                      <a:pt x="64" y="333"/>
                    </a:lnTo>
                    <a:lnTo>
                      <a:pt x="64" y="333"/>
                    </a:lnTo>
                    <a:lnTo>
                      <a:pt x="64" y="340"/>
                    </a:lnTo>
                    <a:lnTo>
                      <a:pt x="56" y="340"/>
                    </a:lnTo>
                    <a:lnTo>
                      <a:pt x="56" y="347"/>
                    </a:lnTo>
                    <a:lnTo>
                      <a:pt x="56" y="347"/>
                    </a:lnTo>
                    <a:lnTo>
                      <a:pt x="56" y="347"/>
                    </a:lnTo>
                    <a:lnTo>
                      <a:pt x="56" y="347"/>
                    </a:lnTo>
                    <a:lnTo>
                      <a:pt x="49" y="355"/>
                    </a:lnTo>
                    <a:lnTo>
                      <a:pt x="49" y="355"/>
                    </a:lnTo>
                    <a:lnTo>
                      <a:pt x="49" y="355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2"/>
                    </a:lnTo>
                    <a:lnTo>
                      <a:pt x="49" y="369"/>
                    </a:lnTo>
                    <a:lnTo>
                      <a:pt x="49" y="369"/>
                    </a:lnTo>
                    <a:lnTo>
                      <a:pt x="49" y="369"/>
                    </a:lnTo>
                    <a:lnTo>
                      <a:pt x="49" y="369"/>
                    </a:lnTo>
                    <a:lnTo>
                      <a:pt x="49" y="376"/>
                    </a:lnTo>
                    <a:lnTo>
                      <a:pt x="49" y="376"/>
                    </a:lnTo>
                    <a:lnTo>
                      <a:pt x="49" y="376"/>
                    </a:lnTo>
                    <a:lnTo>
                      <a:pt x="49" y="383"/>
                    </a:lnTo>
                    <a:lnTo>
                      <a:pt x="49" y="383"/>
                    </a:lnTo>
                    <a:lnTo>
                      <a:pt x="56" y="383"/>
                    </a:lnTo>
                    <a:lnTo>
                      <a:pt x="56" y="383"/>
                    </a:lnTo>
                    <a:lnTo>
                      <a:pt x="56" y="383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56" y="390"/>
                    </a:lnTo>
                    <a:lnTo>
                      <a:pt x="49" y="390"/>
                    </a:lnTo>
                    <a:lnTo>
                      <a:pt x="49" y="390"/>
                    </a:lnTo>
                    <a:lnTo>
                      <a:pt x="42" y="397"/>
                    </a:lnTo>
                    <a:lnTo>
                      <a:pt x="42" y="397"/>
                    </a:lnTo>
                    <a:lnTo>
                      <a:pt x="42" y="397"/>
                    </a:lnTo>
                    <a:lnTo>
                      <a:pt x="42" y="404"/>
                    </a:lnTo>
                    <a:lnTo>
                      <a:pt x="42" y="404"/>
                    </a:lnTo>
                    <a:lnTo>
                      <a:pt x="42" y="404"/>
                    </a:lnTo>
                    <a:lnTo>
                      <a:pt x="42" y="404"/>
                    </a:lnTo>
                    <a:lnTo>
                      <a:pt x="42" y="404"/>
                    </a:lnTo>
                    <a:lnTo>
                      <a:pt x="35" y="411"/>
                    </a:lnTo>
                    <a:lnTo>
                      <a:pt x="35" y="411"/>
                    </a:lnTo>
                    <a:lnTo>
                      <a:pt x="35" y="404"/>
                    </a:lnTo>
                    <a:lnTo>
                      <a:pt x="35" y="390"/>
                    </a:lnTo>
                    <a:lnTo>
                      <a:pt x="35" y="383"/>
                    </a:lnTo>
                    <a:lnTo>
                      <a:pt x="35" y="376"/>
                    </a:lnTo>
                    <a:lnTo>
                      <a:pt x="28" y="369"/>
                    </a:lnTo>
                    <a:lnTo>
                      <a:pt x="28" y="355"/>
                    </a:lnTo>
                    <a:lnTo>
                      <a:pt x="28" y="355"/>
                    </a:lnTo>
                    <a:lnTo>
                      <a:pt x="28" y="340"/>
                    </a:lnTo>
                    <a:lnTo>
                      <a:pt x="28" y="340"/>
                    </a:lnTo>
                    <a:lnTo>
                      <a:pt x="28" y="340"/>
                    </a:lnTo>
                    <a:lnTo>
                      <a:pt x="28" y="340"/>
                    </a:lnTo>
                    <a:lnTo>
                      <a:pt x="21" y="340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8" y="333"/>
                    </a:lnTo>
                    <a:lnTo>
                      <a:pt x="21" y="333"/>
                    </a:lnTo>
                    <a:lnTo>
                      <a:pt x="21" y="333"/>
                    </a:lnTo>
                    <a:lnTo>
                      <a:pt x="21" y="333"/>
                    </a:lnTo>
                    <a:lnTo>
                      <a:pt x="21" y="333"/>
                    </a:lnTo>
                    <a:lnTo>
                      <a:pt x="21" y="326"/>
                    </a:lnTo>
                    <a:lnTo>
                      <a:pt x="21" y="326"/>
                    </a:lnTo>
                    <a:lnTo>
                      <a:pt x="14" y="326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14" y="319"/>
                    </a:lnTo>
                    <a:lnTo>
                      <a:pt x="14" y="312"/>
                    </a:lnTo>
                    <a:lnTo>
                      <a:pt x="14" y="312"/>
                    </a:lnTo>
                    <a:lnTo>
                      <a:pt x="14" y="312"/>
                    </a:lnTo>
                    <a:lnTo>
                      <a:pt x="7" y="305"/>
                    </a:lnTo>
                    <a:lnTo>
                      <a:pt x="7" y="305"/>
                    </a:lnTo>
                    <a:lnTo>
                      <a:pt x="7" y="312"/>
                    </a:lnTo>
                    <a:lnTo>
                      <a:pt x="7" y="312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7" y="305"/>
                    </a:lnTo>
                    <a:lnTo>
                      <a:pt x="7" y="305"/>
                    </a:lnTo>
                    <a:lnTo>
                      <a:pt x="14" y="298"/>
                    </a:lnTo>
                    <a:lnTo>
                      <a:pt x="14" y="298"/>
                    </a:lnTo>
                    <a:lnTo>
                      <a:pt x="14" y="298"/>
                    </a:lnTo>
                    <a:lnTo>
                      <a:pt x="14" y="298"/>
                    </a:lnTo>
                    <a:lnTo>
                      <a:pt x="14" y="298"/>
                    </a:lnTo>
                    <a:lnTo>
                      <a:pt x="14" y="298"/>
                    </a:lnTo>
                    <a:lnTo>
                      <a:pt x="14" y="291"/>
                    </a:lnTo>
                    <a:lnTo>
                      <a:pt x="14" y="291"/>
                    </a:lnTo>
                    <a:lnTo>
                      <a:pt x="14" y="291"/>
                    </a:lnTo>
                    <a:lnTo>
                      <a:pt x="14" y="291"/>
                    </a:lnTo>
                    <a:lnTo>
                      <a:pt x="14" y="284"/>
                    </a:lnTo>
                    <a:lnTo>
                      <a:pt x="14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84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77"/>
                    </a:lnTo>
                    <a:lnTo>
                      <a:pt x="21" y="262"/>
                    </a:lnTo>
                    <a:lnTo>
                      <a:pt x="21" y="262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8" y="255"/>
                    </a:lnTo>
                    <a:lnTo>
                      <a:pt x="21" y="241"/>
                    </a:lnTo>
                    <a:lnTo>
                      <a:pt x="21" y="234"/>
                    </a:lnTo>
                    <a:lnTo>
                      <a:pt x="21" y="227"/>
                    </a:lnTo>
                    <a:lnTo>
                      <a:pt x="21" y="227"/>
                    </a:lnTo>
                    <a:lnTo>
                      <a:pt x="21" y="227"/>
                    </a:lnTo>
                    <a:lnTo>
                      <a:pt x="21" y="227"/>
                    </a:lnTo>
                    <a:lnTo>
                      <a:pt x="21" y="227"/>
                    </a:lnTo>
                    <a:lnTo>
                      <a:pt x="28" y="227"/>
                    </a:lnTo>
                    <a:lnTo>
                      <a:pt x="35" y="227"/>
                    </a:lnTo>
                    <a:lnTo>
                      <a:pt x="49" y="220"/>
                    </a:lnTo>
                    <a:lnTo>
                      <a:pt x="56" y="220"/>
                    </a:lnTo>
                    <a:lnTo>
                      <a:pt x="56" y="220"/>
                    </a:lnTo>
                    <a:lnTo>
                      <a:pt x="56" y="206"/>
                    </a:lnTo>
                    <a:lnTo>
                      <a:pt x="64" y="206"/>
                    </a:lnTo>
                    <a:lnTo>
                      <a:pt x="64" y="206"/>
                    </a:lnTo>
                    <a:lnTo>
                      <a:pt x="71" y="206"/>
                    </a:lnTo>
                    <a:lnTo>
                      <a:pt x="71" y="206"/>
                    </a:lnTo>
                    <a:lnTo>
                      <a:pt x="71" y="198"/>
                    </a:lnTo>
                    <a:lnTo>
                      <a:pt x="78" y="198"/>
                    </a:lnTo>
                    <a:lnTo>
                      <a:pt x="78" y="198"/>
                    </a:lnTo>
                    <a:lnTo>
                      <a:pt x="78" y="198"/>
                    </a:lnTo>
                    <a:lnTo>
                      <a:pt x="85" y="198"/>
                    </a:lnTo>
                    <a:lnTo>
                      <a:pt x="99" y="206"/>
                    </a:lnTo>
                    <a:lnTo>
                      <a:pt x="113" y="213"/>
                    </a:lnTo>
                    <a:lnTo>
                      <a:pt x="127" y="213"/>
                    </a:lnTo>
                    <a:lnTo>
                      <a:pt x="170" y="213"/>
                    </a:lnTo>
                    <a:lnTo>
                      <a:pt x="177" y="206"/>
                    </a:lnTo>
                    <a:lnTo>
                      <a:pt x="177" y="206"/>
                    </a:lnTo>
                    <a:lnTo>
                      <a:pt x="184" y="206"/>
                    </a:lnTo>
                    <a:lnTo>
                      <a:pt x="191" y="206"/>
                    </a:lnTo>
                    <a:lnTo>
                      <a:pt x="198" y="206"/>
                    </a:lnTo>
                    <a:lnTo>
                      <a:pt x="198" y="206"/>
                    </a:lnTo>
                    <a:lnTo>
                      <a:pt x="198" y="213"/>
                    </a:lnTo>
                    <a:lnTo>
                      <a:pt x="205" y="206"/>
                    </a:lnTo>
                    <a:lnTo>
                      <a:pt x="205" y="206"/>
                    </a:lnTo>
                    <a:lnTo>
                      <a:pt x="205" y="206"/>
                    </a:lnTo>
                    <a:lnTo>
                      <a:pt x="213" y="206"/>
                    </a:lnTo>
                    <a:lnTo>
                      <a:pt x="213" y="206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13" y="198"/>
                    </a:lnTo>
                    <a:lnTo>
                      <a:pt x="220" y="191"/>
                    </a:lnTo>
                    <a:lnTo>
                      <a:pt x="220" y="191"/>
                    </a:lnTo>
                    <a:lnTo>
                      <a:pt x="227" y="191"/>
                    </a:lnTo>
                    <a:lnTo>
                      <a:pt x="227" y="191"/>
                    </a:lnTo>
                    <a:lnTo>
                      <a:pt x="227" y="198"/>
                    </a:lnTo>
                    <a:lnTo>
                      <a:pt x="234" y="206"/>
                    </a:lnTo>
                    <a:lnTo>
                      <a:pt x="234" y="206"/>
                    </a:lnTo>
                    <a:lnTo>
                      <a:pt x="234" y="206"/>
                    </a:lnTo>
                    <a:lnTo>
                      <a:pt x="241" y="206"/>
                    </a:lnTo>
                    <a:lnTo>
                      <a:pt x="241" y="198"/>
                    </a:lnTo>
                    <a:lnTo>
                      <a:pt x="248" y="206"/>
                    </a:lnTo>
                    <a:lnTo>
                      <a:pt x="248" y="206"/>
                    </a:lnTo>
                    <a:lnTo>
                      <a:pt x="255" y="206"/>
                    </a:lnTo>
                    <a:lnTo>
                      <a:pt x="262" y="198"/>
                    </a:lnTo>
                    <a:lnTo>
                      <a:pt x="269" y="191"/>
                    </a:lnTo>
                    <a:lnTo>
                      <a:pt x="269" y="191"/>
                    </a:lnTo>
                    <a:lnTo>
                      <a:pt x="276" y="191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8"/>
                    </a:lnTo>
                    <a:lnTo>
                      <a:pt x="276" y="191"/>
                    </a:lnTo>
                    <a:lnTo>
                      <a:pt x="276" y="191"/>
                    </a:lnTo>
                    <a:lnTo>
                      <a:pt x="276" y="191"/>
                    </a:lnTo>
                    <a:lnTo>
                      <a:pt x="284" y="191"/>
                    </a:lnTo>
                    <a:lnTo>
                      <a:pt x="284" y="191"/>
                    </a:lnTo>
                    <a:lnTo>
                      <a:pt x="291" y="191"/>
                    </a:lnTo>
                    <a:lnTo>
                      <a:pt x="291" y="191"/>
                    </a:lnTo>
                    <a:lnTo>
                      <a:pt x="298" y="191"/>
                    </a:lnTo>
                    <a:lnTo>
                      <a:pt x="305" y="184"/>
                    </a:lnTo>
                    <a:lnTo>
                      <a:pt x="305" y="184"/>
                    </a:lnTo>
                    <a:lnTo>
                      <a:pt x="305" y="184"/>
                    </a:lnTo>
                    <a:lnTo>
                      <a:pt x="319" y="184"/>
                    </a:lnTo>
                    <a:lnTo>
                      <a:pt x="326" y="184"/>
                    </a:lnTo>
                    <a:lnTo>
                      <a:pt x="326" y="177"/>
                    </a:lnTo>
                    <a:lnTo>
                      <a:pt x="333" y="177"/>
                    </a:lnTo>
                    <a:lnTo>
                      <a:pt x="333" y="177"/>
                    </a:lnTo>
                    <a:lnTo>
                      <a:pt x="340" y="177"/>
                    </a:lnTo>
                    <a:lnTo>
                      <a:pt x="355" y="170"/>
                    </a:lnTo>
                    <a:lnTo>
                      <a:pt x="362" y="170"/>
                    </a:lnTo>
                    <a:lnTo>
                      <a:pt x="369" y="170"/>
                    </a:lnTo>
                    <a:lnTo>
                      <a:pt x="369" y="163"/>
                    </a:lnTo>
                    <a:lnTo>
                      <a:pt x="369" y="163"/>
                    </a:lnTo>
                    <a:lnTo>
                      <a:pt x="376" y="163"/>
                    </a:lnTo>
                    <a:lnTo>
                      <a:pt x="376" y="156"/>
                    </a:lnTo>
                    <a:lnTo>
                      <a:pt x="376" y="156"/>
                    </a:lnTo>
                    <a:lnTo>
                      <a:pt x="383" y="156"/>
                    </a:lnTo>
                    <a:lnTo>
                      <a:pt x="397" y="156"/>
                    </a:lnTo>
                    <a:lnTo>
                      <a:pt x="404" y="163"/>
                    </a:lnTo>
                    <a:lnTo>
                      <a:pt x="411" y="163"/>
                    </a:lnTo>
                    <a:lnTo>
                      <a:pt x="411" y="163"/>
                    </a:lnTo>
                    <a:lnTo>
                      <a:pt x="411" y="163"/>
                    </a:lnTo>
                    <a:lnTo>
                      <a:pt x="411" y="170"/>
                    </a:lnTo>
                    <a:lnTo>
                      <a:pt x="411" y="170"/>
                    </a:lnTo>
                    <a:lnTo>
                      <a:pt x="411" y="170"/>
                    </a:lnTo>
                    <a:lnTo>
                      <a:pt x="418" y="170"/>
                    </a:lnTo>
                    <a:lnTo>
                      <a:pt x="426" y="170"/>
                    </a:lnTo>
                    <a:lnTo>
                      <a:pt x="468" y="163"/>
                    </a:lnTo>
                    <a:lnTo>
                      <a:pt x="468" y="163"/>
                    </a:lnTo>
                    <a:lnTo>
                      <a:pt x="475" y="163"/>
                    </a:lnTo>
                    <a:lnTo>
                      <a:pt x="475" y="170"/>
                    </a:lnTo>
                    <a:lnTo>
                      <a:pt x="475" y="170"/>
                    </a:lnTo>
                    <a:lnTo>
                      <a:pt x="482" y="170"/>
                    </a:lnTo>
                    <a:lnTo>
                      <a:pt x="489" y="163"/>
                    </a:lnTo>
                    <a:lnTo>
                      <a:pt x="489" y="163"/>
                    </a:lnTo>
                    <a:lnTo>
                      <a:pt x="497" y="163"/>
                    </a:lnTo>
                    <a:lnTo>
                      <a:pt x="497" y="163"/>
                    </a:lnTo>
                    <a:lnTo>
                      <a:pt x="504" y="156"/>
                    </a:lnTo>
                    <a:lnTo>
                      <a:pt x="511" y="156"/>
                    </a:lnTo>
                    <a:lnTo>
                      <a:pt x="511" y="156"/>
                    </a:lnTo>
                    <a:lnTo>
                      <a:pt x="511" y="149"/>
                    </a:lnTo>
                    <a:lnTo>
                      <a:pt x="518" y="149"/>
                    </a:lnTo>
                    <a:lnTo>
                      <a:pt x="525" y="149"/>
                    </a:lnTo>
                    <a:lnTo>
                      <a:pt x="525" y="142"/>
                    </a:lnTo>
                    <a:lnTo>
                      <a:pt x="525" y="142"/>
                    </a:lnTo>
                    <a:lnTo>
                      <a:pt x="518" y="142"/>
                    </a:lnTo>
                    <a:lnTo>
                      <a:pt x="518" y="135"/>
                    </a:lnTo>
                    <a:lnTo>
                      <a:pt x="518" y="135"/>
                    </a:lnTo>
                    <a:lnTo>
                      <a:pt x="525" y="127"/>
                    </a:lnTo>
                    <a:lnTo>
                      <a:pt x="539" y="113"/>
                    </a:lnTo>
                    <a:lnTo>
                      <a:pt x="539" y="106"/>
                    </a:lnTo>
                    <a:lnTo>
                      <a:pt x="546" y="99"/>
                    </a:lnTo>
                    <a:lnTo>
                      <a:pt x="568" y="78"/>
                    </a:lnTo>
                    <a:lnTo>
                      <a:pt x="568" y="78"/>
                    </a:lnTo>
                    <a:lnTo>
                      <a:pt x="568" y="78"/>
                    </a:lnTo>
                    <a:lnTo>
                      <a:pt x="568" y="78"/>
                    </a:lnTo>
                    <a:lnTo>
                      <a:pt x="560" y="71"/>
                    </a:lnTo>
                    <a:lnTo>
                      <a:pt x="560" y="71"/>
                    </a:lnTo>
                    <a:lnTo>
                      <a:pt x="560" y="71"/>
                    </a:lnTo>
                    <a:lnTo>
                      <a:pt x="560" y="71"/>
                    </a:lnTo>
                    <a:lnTo>
                      <a:pt x="560" y="64"/>
                    </a:lnTo>
                    <a:lnTo>
                      <a:pt x="560" y="64"/>
                    </a:lnTo>
                    <a:lnTo>
                      <a:pt x="560" y="64"/>
                    </a:lnTo>
                    <a:lnTo>
                      <a:pt x="560" y="64"/>
                    </a:lnTo>
                    <a:lnTo>
                      <a:pt x="568" y="64"/>
                    </a:lnTo>
                    <a:lnTo>
                      <a:pt x="568" y="64"/>
                    </a:lnTo>
                    <a:lnTo>
                      <a:pt x="568" y="64"/>
                    </a:lnTo>
                    <a:lnTo>
                      <a:pt x="568" y="71"/>
                    </a:lnTo>
                    <a:lnTo>
                      <a:pt x="575" y="71"/>
                    </a:lnTo>
                    <a:lnTo>
                      <a:pt x="575" y="71"/>
                    </a:lnTo>
                    <a:lnTo>
                      <a:pt x="575" y="71"/>
                    </a:lnTo>
                    <a:lnTo>
                      <a:pt x="589" y="64"/>
                    </a:lnTo>
                    <a:lnTo>
                      <a:pt x="589" y="71"/>
                    </a:lnTo>
                    <a:lnTo>
                      <a:pt x="596" y="71"/>
                    </a:lnTo>
                    <a:lnTo>
                      <a:pt x="596" y="71"/>
                    </a:lnTo>
                    <a:lnTo>
                      <a:pt x="603" y="64"/>
                    </a:lnTo>
                    <a:lnTo>
                      <a:pt x="610" y="64"/>
                    </a:lnTo>
                    <a:lnTo>
                      <a:pt x="617" y="56"/>
                    </a:lnTo>
                    <a:lnTo>
                      <a:pt x="624" y="56"/>
                    </a:lnTo>
                    <a:lnTo>
                      <a:pt x="631" y="49"/>
                    </a:lnTo>
                    <a:lnTo>
                      <a:pt x="646" y="42"/>
                    </a:lnTo>
                    <a:lnTo>
                      <a:pt x="681" y="21"/>
                    </a:lnTo>
                    <a:lnTo>
                      <a:pt x="688" y="21"/>
                    </a:lnTo>
                    <a:lnTo>
                      <a:pt x="688" y="21"/>
                    </a:lnTo>
                    <a:lnTo>
                      <a:pt x="688" y="21"/>
                    </a:lnTo>
                    <a:lnTo>
                      <a:pt x="695" y="21"/>
                    </a:lnTo>
                    <a:lnTo>
                      <a:pt x="695" y="21"/>
                    </a:lnTo>
                    <a:lnTo>
                      <a:pt x="695" y="21"/>
                    </a:lnTo>
                    <a:lnTo>
                      <a:pt x="702" y="21"/>
                    </a:lnTo>
                    <a:lnTo>
                      <a:pt x="702" y="21"/>
                    </a:lnTo>
                    <a:lnTo>
                      <a:pt x="709" y="21"/>
                    </a:lnTo>
                    <a:lnTo>
                      <a:pt x="717" y="14"/>
                    </a:lnTo>
                    <a:lnTo>
                      <a:pt x="724" y="14"/>
                    </a:lnTo>
                    <a:lnTo>
                      <a:pt x="724" y="14"/>
                    </a:lnTo>
                    <a:lnTo>
                      <a:pt x="731" y="7"/>
                    </a:lnTo>
                    <a:lnTo>
                      <a:pt x="738" y="0"/>
                    </a:lnTo>
                    <a:lnTo>
                      <a:pt x="766" y="0"/>
                    </a:lnTo>
                    <a:lnTo>
                      <a:pt x="766" y="0"/>
                    </a:lnTo>
                    <a:lnTo>
                      <a:pt x="766" y="0"/>
                    </a:lnTo>
                    <a:lnTo>
                      <a:pt x="766" y="7"/>
                    </a:lnTo>
                    <a:lnTo>
                      <a:pt x="766" y="7"/>
                    </a:lnTo>
                    <a:lnTo>
                      <a:pt x="766" y="14"/>
                    </a:lnTo>
                    <a:lnTo>
                      <a:pt x="766" y="21"/>
                    </a:lnTo>
                    <a:lnTo>
                      <a:pt x="752" y="35"/>
                    </a:lnTo>
                    <a:lnTo>
                      <a:pt x="752" y="35"/>
                    </a:lnTo>
                    <a:lnTo>
                      <a:pt x="752" y="42"/>
                    </a:lnTo>
                    <a:lnTo>
                      <a:pt x="752" y="42"/>
                    </a:lnTo>
                    <a:lnTo>
                      <a:pt x="752" y="42"/>
                    </a:lnTo>
                    <a:lnTo>
                      <a:pt x="759" y="49"/>
                    </a:lnTo>
                    <a:lnTo>
                      <a:pt x="759" y="56"/>
                    </a:lnTo>
                    <a:lnTo>
                      <a:pt x="759" y="56"/>
                    </a:lnTo>
                    <a:lnTo>
                      <a:pt x="759" y="56"/>
                    </a:lnTo>
                    <a:lnTo>
                      <a:pt x="759" y="56"/>
                    </a:lnTo>
                    <a:lnTo>
                      <a:pt x="759" y="56"/>
                    </a:lnTo>
                    <a:lnTo>
                      <a:pt x="759" y="56"/>
                    </a:lnTo>
                    <a:lnTo>
                      <a:pt x="766" y="56"/>
                    </a:lnTo>
                    <a:lnTo>
                      <a:pt x="766" y="64"/>
                    </a:lnTo>
                    <a:lnTo>
                      <a:pt x="766" y="64"/>
                    </a:lnTo>
                    <a:lnTo>
                      <a:pt x="766" y="64"/>
                    </a:lnTo>
                    <a:lnTo>
                      <a:pt x="773" y="71"/>
                    </a:lnTo>
                    <a:lnTo>
                      <a:pt x="773" y="71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73" y="78"/>
                    </a:lnTo>
                    <a:lnTo>
                      <a:pt x="773" y="85"/>
                    </a:lnTo>
                    <a:lnTo>
                      <a:pt x="773" y="85"/>
                    </a:lnTo>
                    <a:lnTo>
                      <a:pt x="773" y="85"/>
                    </a:lnTo>
                    <a:lnTo>
                      <a:pt x="773" y="85"/>
                    </a:lnTo>
                    <a:lnTo>
                      <a:pt x="773" y="85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0" y="78"/>
                    </a:lnTo>
                    <a:lnTo>
                      <a:pt x="788" y="78"/>
                    </a:lnTo>
                    <a:lnTo>
                      <a:pt x="788" y="78"/>
                    </a:lnTo>
                    <a:lnTo>
                      <a:pt x="788" y="85"/>
                    </a:lnTo>
                    <a:lnTo>
                      <a:pt x="788" y="85"/>
                    </a:lnTo>
                    <a:lnTo>
                      <a:pt x="788" y="85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2"/>
                    </a:lnTo>
                    <a:lnTo>
                      <a:pt x="788" y="99"/>
                    </a:lnTo>
                    <a:lnTo>
                      <a:pt x="788" y="99"/>
                    </a:lnTo>
                    <a:lnTo>
                      <a:pt x="788" y="99"/>
                    </a:lnTo>
                    <a:lnTo>
                      <a:pt x="788" y="99"/>
                    </a:lnTo>
                    <a:lnTo>
                      <a:pt x="780" y="99"/>
                    </a:lnTo>
                    <a:lnTo>
                      <a:pt x="780" y="99"/>
                    </a:lnTo>
                    <a:lnTo>
                      <a:pt x="780" y="99"/>
                    </a:lnTo>
                    <a:lnTo>
                      <a:pt x="780" y="99"/>
                    </a:lnTo>
                    <a:lnTo>
                      <a:pt x="780" y="99"/>
                    </a:lnTo>
                    <a:lnTo>
                      <a:pt x="780" y="99"/>
                    </a:lnTo>
                    <a:lnTo>
                      <a:pt x="780" y="106"/>
                    </a:lnTo>
                    <a:lnTo>
                      <a:pt x="780" y="106"/>
                    </a:lnTo>
                    <a:lnTo>
                      <a:pt x="773" y="99"/>
                    </a:lnTo>
                    <a:lnTo>
                      <a:pt x="773" y="99"/>
                    </a:lnTo>
                    <a:lnTo>
                      <a:pt x="773" y="99"/>
                    </a:lnTo>
                    <a:lnTo>
                      <a:pt x="773" y="99"/>
                    </a:lnTo>
                    <a:lnTo>
                      <a:pt x="773" y="99"/>
                    </a:lnTo>
                    <a:lnTo>
                      <a:pt x="766" y="99"/>
                    </a:lnTo>
                    <a:lnTo>
                      <a:pt x="766" y="99"/>
                    </a:lnTo>
                    <a:lnTo>
                      <a:pt x="745" y="113"/>
                    </a:lnTo>
                    <a:lnTo>
                      <a:pt x="745" y="113"/>
                    </a:lnTo>
                    <a:lnTo>
                      <a:pt x="738" y="106"/>
                    </a:lnTo>
                    <a:lnTo>
                      <a:pt x="738" y="106"/>
                    </a:lnTo>
                    <a:lnTo>
                      <a:pt x="738" y="106"/>
                    </a:lnTo>
                    <a:lnTo>
                      <a:pt x="731" y="106"/>
                    </a:lnTo>
                    <a:lnTo>
                      <a:pt x="731" y="106"/>
                    </a:lnTo>
                    <a:lnTo>
                      <a:pt x="731" y="106"/>
                    </a:lnTo>
                    <a:lnTo>
                      <a:pt x="731" y="106"/>
                    </a:lnTo>
                    <a:lnTo>
                      <a:pt x="731" y="113"/>
                    </a:lnTo>
                    <a:lnTo>
                      <a:pt x="731" y="113"/>
                    </a:lnTo>
                    <a:lnTo>
                      <a:pt x="731" y="113"/>
                    </a:lnTo>
                    <a:lnTo>
                      <a:pt x="724" y="113"/>
                    </a:lnTo>
                    <a:lnTo>
                      <a:pt x="724" y="120"/>
                    </a:lnTo>
                    <a:lnTo>
                      <a:pt x="724" y="120"/>
                    </a:lnTo>
                    <a:lnTo>
                      <a:pt x="724" y="120"/>
                    </a:lnTo>
                    <a:lnTo>
                      <a:pt x="724" y="127"/>
                    </a:lnTo>
                    <a:lnTo>
                      <a:pt x="717" y="127"/>
                    </a:lnTo>
                    <a:lnTo>
                      <a:pt x="717" y="127"/>
                    </a:lnTo>
                    <a:lnTo>
                      <a:pt x="717" y="127"/>
                    </a:lnTo>
                    <a:lnTo>
                      <a:pt x="717" y="127"/>
                    </a:lnTo>
                    <a:lnTo>
                      <a:pt x="709" y="135"/>
                    </a:lnTo>
                    <a:lnTo>
                      <a:pt x="702" y="142"/>
                    </a:lnTo>
                    <a:lnTo>
                      <a:pt x="702" y="142"/>
                    </a:lnTo>
                    <a:lnTo>
                      <a:pt x="702" y="142"/>
                    </a:lnTo>
                    <a:lnTo>
                      <a:pt x="695" y="142"/>
                    </a:lnTo>
                    <a:lnTo>
                      <a:pt x="695" y="142"/>
                    </a:lnTo>
                    <a:lnTo>
                      <a:pt x="695" y="142"/>
                    </a:lnTo>
                    <a:lnTo>
                      <a:pt x="695" y="142"/>
                    </a:lnTo>
                    <a:lnTo>
                      <a:pt x="695" y="142"/>
                    </a:lnTo>
                    <a:lnTo>
                      <a:pt x="695" y="142"/>
                    </a:lnTo>
                    <a:lnTo>
                      <a:pt x="688" y="149"/>
                    </a:lnTo>
                    <a:lnTo>
                      <a:pt x="688" y="149"/>
                    </a:lnTo>
                    <a:lnTo>
                      <a:pt x="688" y="149"/>
                    </a:lnTo>
                    <a:lnTo>
                      <a:pt x="688" y="149"/>
                    </a:lnTo>
                    <a:lnTo>
                      <a:pt x="688" y="149"/>
                    </a:lnTo>
                    <a:lnTo>
                      <a:pt x="674" y="156"/>
                    </a:lnTo>
                    <a:lnTo>
                      <a:pt x="674" y="163"/>
                    </a:lnTo>
                    <a:lnTo>
                      <a:pt x="674" y="163"/>
                    </a:lnTo>
                    <a:lnTo>
                      <a:pt x="674" y="163"/>
                    </a:lnTo>
                    <a:lnTo>
                      <a:pt x="667" y="163"/>
                    </a:lnTo>
                    <a:lnTo>
                      <a:pt x="667" y="163"/>
                    </a:lnTo>
                    <a:lnTo>
                      <a:pt x="667" y="156"/>
                    </a:lnTo>
                    <a:lnTo>
                      <a:pt x="667" y="156"/>
                    </a:lnTo>
                    <a:lnTo>
                      <a:pt x="660" y="156"/>
                    </a:lnTo>
                    <a:lnTo>
                      <a:pt x="660" y="156"/>
                    </a:lnTo>
                    <a:lnTo>
                      <a:pt x="660" y="163"/>
                    </a:lnTo>
                    <a:lnTo>
                      <a:pt x="660" y="163"/>
                    </a:lnTo>
                    <a:lnTo>
                      <a:pt x="660" y="163"/>
                    </a:lnTo>
                    <a:lnTo>
                      <a:pt x="653" y="170"/>
                    </a:lnTo>
                    <a:lnTo>
                      <a:pt x="653" y="177"/>
                    </a:lnTo>
                    <a:lnTo>
                      <a:pt x="646" y="184"/>
                    </a:lnTo>
                    <a:lnTo>
                      <a:pt x="639" y="191"/>
                    </a:lnTo>
                    <a:lnTo>
                      <a:pt x="639" y="191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24" y="198"/>
                    </a:lnTo>
                    <a:lnTo>
                      <a:pt x="617" y="198"/>
                    </a:lnTo>
                    <a:lnTo>
                      <a:pt x="617" y="198"/>
                    </a:lnTo>
                    <a:lnTo>
                      <a:pt x="617" y="198"/>
                    </a:lnTo>
                    <a:lnTo>
                      <a:pt x="617" y="198"/>
                    </a:lnTo>
                    <a:lnTo>
                      <a:pt x="617" y="198"/>
                    </a:lnTo>
                    <a:lnTo>
                      <a:pt x="617" y="198"/>
                    </a:lnTo>
                    <a:lnTo>
                      <a:pt x="610" y="206"/>
                    </a:lnTo>
                    <a:lnTo>
                      <a:pt x="610" y="206"/>
                    </a:lnTo>
                    <a:lnTo>
                      <a:pt x="610" y="213"/>
                    </a:lnTo>
                    <a:lnTo>
                      <a:pt x="610" y="213"/>
                    </a:lnTo>
                    <a:lnTo>
                      <a:pt x="610" y="213"/>
                    </a:lnTo>
                    <a:lnTo>
                      <a:pt x="610" y="213"/>
                    </a:lnTo>
                    <a:lnTo>
                      <a:pt x="610" y="220"/>
                    </a:lnTo>
                    <a:lnTo>
                      <a:pt x="603" y="220"/>
                    </a:lnTo>
                    <a:lnTo>
                      <a:pt x="603" y="220"/>
                    </a:lnTo>
                    <a:lnTo>
                      <a:pt x="603" y="227"/>
                    </a:lnTo>
                    <a:lnTo>
                      <a:pt x="603" y="227"/>
                    </a:lnTo>
                    <a:lnTo>
                      <a:pt x="603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89" y="220"/>
                    </a:lnTo>
                    <a:lnTo>
                      <a:pt x="589" y="227"/>
                    </a:lnTo>
                    <a:lnTo>
                      <a:pt x="582" y="227"/>
                    </a:lnTo>
                    <a:lnTo>
                      <a:pt x="582" y="234"/>
                    </a:lnTo>
                    <a:lnTo>
                      <a:pt x="582" y="234"/>
                    </a:lnTo>
                    <a:lnTo>
                      <a:pt x="582" y="241"/>
                    </a:lnTo>
                    <a:lnTo>
                      <a:pt x="582" y="248"/>
                    </a:lnTo>
                    <a:lnTo>
                      <a:pt x="582" y="248"/>
                    </a:lnTo>
                    <a:lnTo>
                      <a:pt x="582" y="248"/>
                    </a:lnTo>
                    <a:lnTo>
                      <a:pt x="575" y="255"/>
                    </a:lnTo>
                    <a:lnTo>
                      <a:pt x="575" y="255"/>
                    </a:lnTo>
                    <a:lnTo>
                      <a:pt x="568" y="277"/>
                    </a:lnTo>
                    <a:lnTo>
                      <a:pt x="568" y="277"/>
                    </a:lnTo>
                    <a:lnTo>
                      <a:pt x="568" y="277"/>
                    </a:lnTo>
                    <a:lnTo>
                      <a:pt x="568" y="284"/>
                    </a:lnTo>
                    <a:lnTo>
                      <a:pt x="568" y="284"/>
                    </a:lnTo>
                    <a:lnTo>
                      <a:pt x="568" y="291"/>
                    </a:lnTo>
                    <a:lnTo>
                      <a:pt x="568" y="291"/>
                    </a:lnTo>
                    <a:lnTo>
                      <a:pt x="568" y="291"/>
                    </a:lnTo>
                    <a:lnTo>
                      <a:pt x="568" y="291"/>
                    </a:lnTo>
                    <a:lnTo>
                      <a:pt x="560" y="298"/>
                    </a:lnTo>
                    <a:lnTo>
                      <a:pt x="560" y="298"/>
                    </a:lnTo>
                    <a:lnTo>
                      <a:pt x="560" y="305"/>
                    </a:lnTo>
                    <a:lnTo>
                      <a:pt x="560" y="305"/>
                    </a:lnTo>
                    <a:lnTo>
                      <a:pt x="568" y="305"/>
                    </a:lnTo>
                    <a:lnTo>
                      <a:pt x="568" y="305"/>
                    </a:lnTo>
                    <a:lnTo>
                      <a:pt x="568" y="305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0" y="319"/>
                    </a:lnTo>
                    <a:lnTo>
                      <a:pt x="560" y="319"/>
                    </a:lnTo>
                    <a:lnTo>
                      <a:pt x="560" y="326"/>
                    </a:lnTo>
                    <a:lnTo>
                      <a:pt x="553" y="326"/>
                    </a:lnTo>
                    <a:lnTo>
                      <a:pt x="546" y="326"/>
                    </a:lnTo>
                    <a:lnTo>
                      <a:pt x="546" y="326"/>
                    </a:lnTo>
                    <a:lnTo>
                      <a:pt x="546" y="326"/>
                    </a:lnTo>
                    <a:lnTo>
                      <a:pt x="546" y="326"/>
                    </a:lnTo>
                    <a:lnTo>
                      <a:pt x="539" y="326"/>
                    </a:lnTo>
                    <a:lnTo>
                      <a:pt x="539" y="326"/>
                    </a:lnTo>
                    <a:lnTo>
                      <a:pt x="539" y="326"/>
                    </a:lnTo>
                    <a:lnTo>
                      <a:pt x="539" y="326"/>
                    </a:lnTo>
                    <a:lnTo>
                      <a:pt x="546" y="319"/>
                    </a:lnTo>
                    <a:lnTo>
                      <a:pt x="546" y="319"/>
                    </a:lnTo>
                    <a:lnTo>
                      <a:pt x="546" y="319"/>
                    </a:lnTo>
                    <a:lnTo>
                      <a:pt x="546" y="319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46" y="312"/>
                    </a:lnTo>
                    <a:lnTo>
                      <a:pt x="539" y="312"/>
                    </a:lnTo>
                    <a:lnTo>
                      <a:pt x="539" y="312"/>
                    </a:lnTo>
                    <a:lnTo>
                      <a:pt x="539" y="312"/>
                    </a:lnTo>
                    <a:lnTo>
                      <a:pt x="539" y="312"/>
                    </a:lnTo>
                    <a:lnTo>
                      <a:pt x="539" y="312"/>
                    </a:lnTo>
                    <a:lnTo>
                      <a:pt x="539" y="312"/>
                    </a:lnTo>
                    <a:lnTo>
                      <a:pt x="532" y="312"/>
                    </a:lnTo>
                    <a:lnTo>
                      <a:pt x="532" y="312"/>
                    </a:lnTo>
                    <a:lnTo>
                      <a:pt x="532" y="312"/>
                    </a:lnTo>
                    <a:lnTo>
                      <a:pt x="525" y="312"/>
                    </a:lnTo>
                    <a:lnTo>
                      <a:pt x="525" y="319"/>
                    </a:lnTo>
                    <a:lnTo>
                      <a:pt x="532" y="319"/>
                    </a:lnTo>
                    <a:lnTo>
                      <a:pt x="532" y="319"/>
                    </a:lnTo>
                    <a:lnTo>
                      <a:pt x="532" y="319"/>
                    </a:lnTo>
                    <a:lnTo>
                      <a:pt x="532" y="319"/>
                    </a:lnTo>
                    <a:lnTo>
                      <a:pt x="532" y="319"/>
                    </a:lnTo>
                    <a:lnTo>
                      <a:pt x="532" y="326"/>
                    </a:lnTo>
                    <a:lnTo>
                      <a:pt x="532" y="326"/>
                    </a:lnTo>
                    <a:lnTo>
                      <a:pt x="518" y="333"/>
                    </a:lnTo>
                    <a:lnTo>
                      <a:pt x="518" y="340"/>
                    </a:lnTo>
                    <a:lnTo>
                      <a:pt x="511" y="347"/>
                    </a:lnTo>
                    <a:lnTo>
                      <a:pt x="511" y="355"/>
                    </a:lnTo>
                    <a:lnTo>
                      <a:pt x="504" y="362"/>
                    </a:lnTo>
                    <a:lnTo>
                      <a:pt x="497" y="369"/>
                    </a:lnTo>
                    <a:lnTo>
                      <a:pt x="489" y="369"/>
                    </a:lnTo>
                    <a:lnTo>
                      <a:pt x="489" y="369"/>
                    </a:lnTo>
                    <a:lnTo>
                      <a:pt x="489" y="376"/>
                    </a:lnTo>
                    <a:lnTo>
                      <a:pt x="489" y="376"/>
                    </a:lnTo>
                    <a:lnTo>
                      <a:pt x="497" y="376"/>
                    </a:lnTo>
                    <a:lnTo>
                      <a:pt x="497" y="376"/>
                    </a:lnTo>
                    <a:lnTo>
                      <a:pt x="497" y="376"/>
                    </a:lnTo>
                    <a:lnTo>
                      <a:pt x="497" y="376"/>
                    </a:lnTo>
                    <a:lnTo>
                      <a:pt x="497" y="376"/>
                    </a:lnTo>
                    <a:lnTo>
                      <a:pt x="497" y="376"/>
                    </a:lnTo>
                    <a:lnTo>
                      <a:pt x="497" y="383"/>
                    </a:lnTo>
                    <a:lnTo>
                      <a:pt x="497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11" y="390"/>
                    </a:lnTo>
                    <a:lnTo>
                      <a:pt x="511" y="390"/>
                    </a:lnTo>
                    <a:lnTo>
                      <a:pt x="511" y="390"/>
                    </a:lnTo>
                    <a:lnTo>
                      <a:pt x="511" y="390"/>
                    </a:lnTo>
                    <a:lnTo>
                      <a:pt x="511" y="397"/>
                    </a:lnTo>
                    <a:lnTo>
                      <a:pt x="511" y="397"/>
                    </a:lnTo>
                    <a:lnTo>
                      <a:pt x="511" y="404"/>
                    </a:lnTo>
                    <a:lnTo>
                      <a:pt x="511" y="404"/>
                    </a:lnTo>
                    <a:lnTo>
                      <a:pt x="511" y="404"/>
                    </a:lnTo>
                    <a:lnTo>
                      <a:pt x="511" y="411"/>
                    </a:lnTo>
                    <a:lnTo>
                      <a:pt x="504" y="411"/>
                    </a:lnTo>
                    <a:lnTo>
                      <a:pt x="504" y="418"/>
                    </a:lnTo>
                    <a:lnTo>
                      <a:pt x="504" y="426"/>
                    </a:lnTo>
                    <a:lnTo>
                      <a:pt x="504" y="433"/>
                    </a:lnTo>
                    <a:lnTo>
                      <a:pt x="504" y="433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7"/>
                    </a:lnTo>
                    <a:lnTo>
                      <a:pt x="497" y="447"/>
                    </a:lnTo>
                    <a:lnTo>
                      <a:pt x="489" y="447"/>
                    </a:lnTo>
                    <a:lnTo>
                      <a:pt x="489" y="447"/>
                    </a:lnTo>
                    <a:lnTo>
                      <a:pt x="489" y="447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97" y="461"/>
                    </a:lnTo>
                    <a:lnTo>
                      <a:pt x="489" y="461"/>
                    </a:lnTo>
                    <a:lnTo>
                      <a:pt x="489" y="461"/>
                    </a:lnTo>
                    <a:lnTo>
                      <a:pt x="489" y="461"/>
                    </a:lnTo>
                    <a:lnTo>
                      <a:pt x="489" y="461"/>
                    </a:lnTo>
                    <a:lnTo>
                      <a:pt x="489" y="461"/>
                    </a:lnTo>
                    <a:lnTo>
                      <a:pt x="489" y="461"/>
                    </a:lnTo>
                    <a:lnTo>
                      <a:pt x="497" y="461"/>
                    </a:lnTo>
                    <a:lnTo>
                      <a:pt x="497" y="461"/>
                    </a:lnTo>
                    <a:lnTo>
                      <a:pt x="489" y="468"/>
                    </a:lnTo>
                    <a:lnTo>
                      <a:pt x="489" y="475"/>
                    </a:lnTo>
                    <a:lnTo>
                      <a:pt x="489" y="475"/>
                    </a:lnTo>
                    <a:lnTo>
                      <a:pt x="489" y="475"/>
                    </a:lnTo>
                    <a:lnTo>
                      <a:pt x="489" y="475"/>
                    </a:lnTo>
                    <a:lnTo>
                      <a:pt x="489" y="482"/>
                    </a:lnTo>
                    <a:lnTo>
                      <a:pt x="489" y="482"/>
                    </a:lnTo>
                    <a:lnTo>
                      <a:pt x="482" y="482"/>
                    </a:lnTo>
                    <a:lnTo>
                      <a:pt x="482" y="482"/>
                    </a:lnTo>
                    <a:lnTo>
                      <a:pt x="482" y="475"/>
                    </a:lnTo>
                    <a:lnTo>
                      <a:pt x="482" y="475"/>
                    </a:lnTo>
                    <a:lnTo>
                      <a:pt x="482" y="475"/>
                    </a:lnTo>
                    <a:lnTo>
                      <a:pt x="482" y="475"/>
                    </a:lnTo>
                    <a:lnTo>
                      <a:pt x="482" y="475"/>
                    </a:lnTo>
                    <a:lnTo>
                      <a:pt x="482" y="475"/>
                    </a:lnTo>
                    <a:lnTo>
                      <a:pt x="482" y="482"/>
                    </a:lnTo>
                    <a:lnTo>
                      <a:pt x="482" y="482"/>
                    </a:lnTo>
                    <a:lnTo>
                      <a:pt x="475" y="482"/>
                    </a:lnTo>
                    <a:lnTo>
                      <a:pt x="475" y="482"/>
                    </a:lnTo>
                    <a:lnTo>
                      <a:pt x="475" y="489"/>
                    </a:lnTo>
                    <a:lnTo>
                      <a:pt x="475" y="489"/>
                    </a:lnTo>
                    <a:lnTo>
                      <a:pt x="475" y="497"/>
                    </a:lnTo>
                    <a:lnTo>
                      <a:pt x="475" y="497"/>
                    </a:lnTo>
                    <a:lnTo>
                      <a:pt x="475" y="497"/>
                    </a:lnTo>
                    <a:lnTo>
                      <a:pt x="475" y="497"/>
                    </a:lnTo>
                    <a:lnTo>
                      <a:pt x="475" y="497"/>
                    </a:lnTo>
                    <a:lnTo>
                      <a:pt x="475" y="497"/>
                    </a:lnTo>
                    <a:lnTo>
                      <a:pt x="482" y="497"/>
                    </a:lnTo>
                    <a:lnTo>
                      <a:pt x="482" y="504"/>
                    </a:lnTo>
                    <a:lnTo>
                      <a:pt x="475" y="504"/>
                    </a:lnTo>
                    <a:lnTo>
                      <a:pt x="482" y="511"/>
                    </a:lnTo>
                    <a:lnTo>
                      <a:pt x="482" y="511"/>
                    </a:lnTo>
                    <a:lnTo>
                      <a:pt x="482" y="518"/>
                    </a:lnTo>
                    <a:lnTo>
                      <a:pt x="475" y="518"/>
                    </a:lnTo>
                    <a:lnTo>
                      <a:pt x="475" y="518"/>
                    </a:lnTo>
                    <a:lnTo>
                      <a:pt x="475" y="525"/>
                    </a:lnTo>
                    <a:lnTo>
                      <a:pt x="475" y="532"/>
                    </a:lnTo>
                    <a:lnTo>
                      <a:pt x="475" y="539"/>
                    </a:lnTo>
                    <a:lnTo>
                      <a:pt x="475" y="539"/>
                    </a:lnTo>
                    <a:lnTo>
                      <a:pt x="475" y="539"/>
                    </a:lnTo>
                    <a:lnTo>
                      <a:pt x="468" y="546"/>
                    </a:lnTo>
                    <a:lnTo>
                      <a:pt x="468" y="546"/>
                    </a:lnTo>
                    <a:lnTo>
                      <a:pt x="461" y="546"/>
                    </a:lnTo>
                    <a:lnTo>
                      <a:pt x="461" y="539"/>
                    </a:lnTo>
                    <a:lnTo>
                      <a:pt x="454" y="546"/>
                    </a:lnTo>
                    <a:lnTo>
                      <a:pt x="454" y="546"/>
                    </a:lnTo>
                    <a:lnTo>
                      <a:pt x="447" y="546"/>
                    </a:lnTo>
                    <a:lnTo>
                      <a:pt x="447" y="546"/>
                    </a:lnTo>
                    <a:lnTo>
                      <a:pt x="440" y="532"/>
                    </a:lnTo>
                    <a:lnTo>
                      <a:pt x="440" y="532"/>
                    </a:lnTo>
                    <a:lnTo>
                      <a:pt x="440" y="532"/>
                    </a:lnTo>
                    <a:lnTo>
                      <a:pt x="440" y="532"/>
                    </a:lnTo>
                    <a:lnTo>
                      <a:pt x="440" y="532"/>
                    </a:lnTo>
                    <a:lnTo>
                      <a:pt x="440" y="532"/>
                    </a:lnTo>
                    <a:lnTo>
                      <a:pt x="433" y="546"/>
                    </a:lnTo>
                    <a:lnTo>
                      <a:pt x="433" y="546"/>
                    </a:lnTo>
                    <a:lnTo>
                      <a:pt x="433" y="546"/>
                    </a:lnTo>
                    <a:lnTo>
                      <a:pt x="433" y="546"/>
                    </a:lnTo>
                    <a:lnTo>
                      <a:pt x="433" y="553"/>
                    </a:lnTo>
                    <a:lnTo>
                      <a:pt x="426" y="560"/>
                    </a:lnTo>
                    <a:lnTo>
                      <a:pt x="426" y="560"/>
                    </a:lnTo>
                    <a:lnTo>
                      <a:pt x="426" y="560"/>
                    </a:lnTo>
                    <a:lnTo>
                      <a:pt x="426" y="568"/>
                    </a:lnTo>
                    <a:lnTo>
                      <a:pt x="426" y="568"/>
                    </a:lnTo>
                    <a:lnTo>
                      <a:pt x="426" y="568"/>
                    </a:lnTo>
                    <a:lnTo>
                      <a:pt x="426" y="568"/>
                    </a:lnTo>
                    <a:lnTo>
                      <a:pt x="426" y="568"/>
                    </a:lnTo>
                    <a:lnTo>
                      <a:pt x="418" y="568"/>
                    </a:lnTo>
                    <a:lnTo>
                      <a:pt x="418" y="568"/>
                    </a:lnTo>
                    <a:lnTo>
                      <a:pt x="418" y="575"/>
                    </a:lnTo>
                    <a:lnTo>
                      <a:pt x="411" y="575"/>
                    </a:lnTo>
                    <a:lnTo>
                      <a:pt x="411" y="582"/>
                    </a:lnTo>
                    <a:lnTo>
                      <a:pt x="411" y="582"/>
                    </a:lnTo>
                    <a:lnTo>
                      <a:pt x="411" y="582"/>
                    </a:lnTo>
                    <a:lnTo>
                      <a:pt x="411" y="582"/>
                    </a:lnTo>
                    <a:lnTo>
                      <a:pt x="404" y="582"/>
                    </a:lnTo>
                    <a:lnTo>
                      <a:pt x="404" y="582"/>
                    </a:lnTo>
                    <a:lnTo>
                      <a:pt x="404" y="582"/>
                    </a:lnTo>
                    <a:lnTo>
                      <a:pt x="404" y="582"/>
                    </a:lnTo>
                    <a:lnTo>
                      <a:pt x="404" y="582"/>
                    </a:lnTo>
                    <a:lnTo>
                      <a:pt x="404" y="582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75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7" y="568"/>
                    </a:lnTo>
                    <a:lnTo>
                      <a:pt x="390" y="568"/>
                    </a:lnTo>
                    <a:lnTo>
                      <a:pt x="383" y="568"/>
                    </a:lnTo>
                    <a:lnTo>
                      <a:pt x="376" y="568"/>
                    </a:lnTo>
                    <a:lnTo>
                      <a:pt x="376" y="568"/>
                    </a:lnTo>
                    <a:lnTo>
                      <a:pt x="369" y="568"/>
                    </a:lnTo>
                    <a:lnTo>
                      <a:pt x="376" y="553"/>
                    </a:lnTo>
                    <a:lnTo>
                      <a:pt x="376" y="553"/>
                    </a:lnTo>
                    <a:lnTo>
                      <a:pt x="376" y="553"/>
                    </a:lnTo>
                    <a:lnTo>
                      <a:pt x="376" y="546"/>
                    </a:lnTo>
                    <a:lnTo>
                      <a:pt x="376" y="546"/>
                    </a:lnTo>
                    <a:lnTo>
                      <a:pt x="369" y="539"/>
                    </a:lnTo>
                    <a:lnTo>
                      <a:pt x="369" y="539"/>
                    </a:lnTo>
                    <a:lnTo>
                      <a:pt x="369" y="539"/>
                    </a:lnTo>
                    <a:lnTo>
                      <a:pt x="369" y="532"/>
                    </a:lnTo>
                    <a:lnTo>
                      <a:pt x="369" y="532"/>
                    </a:lnTo>
                    <a:lnTo>
                      <a:pt x="369" y="532"/>
                    </a:lnTo>
                    <a:lnTo>
                      <a:pt x="369" y="53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1" name="Freeform 39"/>
              <p:cNvSpPr>
                <a:spLocks/>
              </p:cNvSpPr>
              <p:nvPr/>
            </p:nvSpPr>
            <p:spPr bwMode="auto">
              <a:xfrm>
                <a:off x="5295" y="1464"/>
                <a:ext cx="206" cy="270"/>
              </a:xfrm>
              <a:custGeom>
                <a:avLst/>
                <a:gdLst>
                  <a:gd name="T0" fmla="*/ 185 w 206"/>
                  <a:gd name="T1" fmla="*/ 43 h 270"/>
                  <a:gd name="T2" fmla="*/ 199 w 206"/>
                  <a:gd name="T3" fmla="*/ 78 h 270"/>
                  <a:gd name="T4" fmla="*/ 199 w 206"/>
                  <a:gd name="T5" fmla="*/ 114 h 270"/>
                  <a:gd name="T6" fmla="*/ 192 w 206"/>
                  <a:gd name="T7" fmla="*/ 142 h 270"/>
                  <a:gd name="T8" fmla="*/ 185 w 206"/>
                  <a:gd name="T9" fmla="*/ 149 h 270"/>
                  <a:gd name="T10" fmla="*/ 178 w 206"/>
                  <a:gd name="T11" fmla="*/ 178 h 270"/>
                  <a:gd name="T12" fmla="*/ 171 w 206"/>
                  <a:gd name="T13" fmla="*/ 192 h 270"/>
                  <a:gd name="T14" fmla="*/ 164 w 206"/>
                  <a:gd name="T15" fmla="*/ 199 h 270"/>
                  <a:gd name="T16" fmla="*/ 164 w 206"/>
                  <a:gd name="T17" fmla="*/ 235 h 270"/>
                  <a:gd name="T18" fmla="*/ 156 w 206"/>
                  <a:gd name="T19" fmla="*/ 249 h 270"/>
                  <a:gd name="T20" fmla="*/ 149 w 206"/>
                  <a:gd name="T21" fmla="*/ 270 h 270"/>
                  <a:gd name="T22" fmla="*/ 135 w 206"/>
                  <a:gd name="T23" fmla="*/ 263 h 270"/>
                  <a:gd name="T24" fmla="*/ 100 w 206"/>
                  <a:gd name="T25" fmla="*/ 256 h 270"/>
                  <a:gd name="T26" fmla="*/ 78 w 206"/>
                  <a:gd name="T27" fmla="*/ 256 h 270"/>
                  <a:gd name="T28" fmla="*/ 71 w 206"/>
                  <a:gd name="T29" fmla="*/ 256 h 270"/>
                  <a:gd name="T30" fmla="*/ 64 w 206"/>
                  <a:gd name="T31" fmla="*/ 256 h 270"/>
                  <a:gd name="T32" fmla="*/ 43 w 206"/>
                  <a:gd name="T33" fmla="*/ 242 h 270"/>
                  <a:gd name="T34" fmla="*/ 36 w 206"/>
                  <a:gd name="T35" fmla="*/ 256 h 270"/>
                  <a:gd name="T36" fmla="*/ 36 w 206"/>
                  <a:gd name="T37" fmla="*/ 249 h 270"/>
                  <a:gd name="T38" fmla="*/ 29 w 206"/>
                  <a:gd name="T39" fmla="*/ 249 h 270"/>
                  <a:gd name="T40" fmla="*/ 22 w 206"/>
                  <a:gd name="T41" fmla="*/ 249 h 270"/>
                  <a:gd name="T42" fmla="*/ 22 w 206"/>
                  <a:gd name="T43" fmla="*/ 249 h 270"/>
                  <a:gd name="T44" fmla="*/ 14 w 206"/>
                  <a:gd name="T45" fmla="*/ 249 h 270"/>
                  <a:gd name="T46" fmla="*/ 0 w 206"/>
                  <a:gd name="T47" fmla="*/ 242 h 270"/>
                  <a:gd name="T48" fmla="*/ 0 w 206"/>
                  <a:gd name="T49" fmla="*/ 235 h 270"/>
                  <a:gd name="T50" fmla="*/ 0 w 206"/>
                  <a:gd name="T51" fmla="*/ 220 h 270"/>
                  <a:gd name="T52" fmla="*/ 0 w 206"/>
                  <a:gd name="T53" fmla="*/ 213 h 270"/>
                  <a:gd name="T54" fmla="*/ 0 w 206"/>
                  <a:gd name="T55" fmla="*/ 199 h 270"/>
                  <a:gd name="T56" fmla="*/ 7 w 206"/>
                  <a:gd name="T57" fmla="*/ 178 h 270"/>
                  <a:gd name="T58" fmla="*/ 0 w 206"/>
                  <a:gd name="T59" fmla="*/ 157 h 270"/>
                  <a:gd name="T60" fmla="*/ 0 w 206"/>
                  <a:gd name="T61" fmla="*/ 149 h 270"/>
                  <a:gd name="T62" fmla="*/ 7 w 206"/>
                  <a:gd name="T63" fmla="*/ 135 h 270"/>
                  <a:gd name="T64" fmla="*/ 7 w 206"/>
                  <a:gd name="T65" fmla="*/ 142 h 270"/>
                  <a:gd name="T66" fmla="*/ 14 w 206"/>
                  <a:gd name="T67" fmla="*/ 135 h 270"/>
                  <a:gd name="T68" fmla="*/ 14 w 206"/>
                  <a:gd name="T69" fmla="*/ 121 h 270"/>
                  <a:gd name="T70" fmla="*/ 22 w 206"/>
                  <a:gd name="T71" fmla="*/ 114 h 270"/>
                  <a:gd name="T72" fmla="*/ 14 w 206"/>
                  <a:gd name="T73" fmla="*/ 107 h 270"/>
                  <a:gd name="T74" fmla="*/ 22 w 206"/>
                  <a:gd name="T75" fmla="*/ 100 h 270"/>
                  <a:gd name="T76" fmla="*/ 29 w 206"/>
                  <a:gd name="T77" fmla="*/ 86 h 270"/>
                  <a:gd name="T78" fmla="*/ 36 w 206"/>
                  <a:gd name="T79" fmla="*/ 71 h 270"/>
                  <a:gd name="T80" fmla="*/ 43 w 206"/>
                  <a:gd name="T81" fmla="*/ 71 h 270"/>
                  <a:gd name="T82" fmla="*/ 50 w 206"/>
                  <a:gd name="T83" fmla="*/ 71 h 270"/>
                  <a:gd name="T84" fmla="*/ 57 w 206"/>
                  <a:gd name="T85" fmla="*/ 78 h 270"/>
                  <a:gd name="T86" fmla="*/ 71 w 206"/>
                  <a:gd name="T87" fmla="*/ 57 h 270"/>
                  <a:gd name="T88" fmla="*/ 78 w 206"/>
                  <a:gd name="T89" fmla="*/ 36 h 270"/>
                  <a:gd name="T90" fmla="*/ 71 w 206"/>
                  <a:gd name="T91" fmla="*/ 36 h 270"/>
                  <a:gd name="T92" fmla="*/ 78 w 206"/>
                  <a:gd name="T93" fmla="*/ 29 h 270"/>
                  <a:gd name="T94" fmla="*/ 107 w 206"/>
                  <a:gd name="T95" fmla="*/ 29 h 270"/>
                  <a:gd name="T96" fmla="*/ 121 w 206"/>
                  <a:gd name="T97" fmla="*/ 29 h 270"/>
                  <a:gd name="T98" fmla="*/ 128 w 206"/>
                  <a:gd name="T99" fmla="*/ 29 h 270"/>
                  <a:gd name="T100" fmla="*/ 149 w 206"/>
                  <a:gd name="T101" fmla="*/ 22 h 270"/>
                  <a:gd name="T102" fmla="*/ 171 w 206"/>
                  <a:gd name="T103" fmla="*/ 0 h 270"/>
                  <a:gd name="T104" fmla="*/ 171 w 206"/>
                  <a:gd name="T105" fmla="*/ 15 h 270"/>
                  <a:gd name="T106" fmla="*/ 178 w 206"/>
                  <a:gd name="T107" fmla="*/ 2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6" h="270">
                    <a:moveTo>
                      <a:pt x="178" y="36"/>
                    </a:moveTo>
                    <a:lnTo>
                      <a:pt x="178" y="36"/>
                    </a:lnTo>
                    <a:lnTo>
                      <a:pt x="185" y="36"/>
                    </a:lnTo>
                    <a:lnTo>
                      <a:pt x="185" y="36"/>
                    </a:lnTo>
                    <a:lnTo>
                      <a:pt x="185" y="36"/>
                    </a:lnTo>
                    <a:lnTo>
                      <a:pt x="185" y="43"/>
                    </a:lnTo>
                    <a:lnTo>
                      <a:pt x="178" y="64"/>
                    </a:lnTo>
                    <a:lnTo>
                      <a:pt x="178" y="71"/>
                    </a:lnTo>
                    <a:lnTo>
                      <a:pt x="185" y="78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99" y="78"/>
                    </a:lnTo>
                    <a:lnTo>
                      <a:pt x="199" y="86"/>
                    </a:lnTo>
                    <a:lnTo>
                      <a:pt x="206" y="93"/>
                    </a:lnTo>
                    <a:lnTo>
                      <a:pt x="206" y="100"/>
                    </a:lnTo>
                    <a:lnTo>
                      <a:pt x="199" y="100"/>
                    </a:lnTo>
                    <a:lnTo>
                      <a:pt x="199" y="107"/>
                    </a:lnTo>
                    <a:lnTo>
                      <a:pt x="199" y="114"/>
                    </a:lnTo>
                    <a:lnTo>
                      <a:pt x="199" y="121"/>
                    </a:lnTo>
                    <a:lnTo>
                      <a:pt x="192" y="128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92" y="142"/>
                    </a:lnTo>
                    <a:lnTo>
                      <a:pt x="185" y="142"/>
                    </a:lnTo>
                    <a:lnTo>
                      <a:pt x="185" y="142"/>
                    </a:lnTo>
                    <a:lnTo>
                      <a:pt x="185" y="149"/>
                    </a:lnTo>
                    <a:lnTo>
                      <a:pt x="185" y="157"/>
                    </a:lnTo>
                    <a:lnTo>
                      <a:pt x="185" y="164"/>
                    </a:lnTo>
                    <a:lnTo>
                      <a:pt x="178" y="164"/>
                    </a:lnTo>
                    <a:lnTo>
                      <a:pt x="178" y="164"/>
                    </a:lnTo>
                    <a:lnTo>
                      <a:pt x="178" y="171"/>
                    </a:lnTo>
                    <a:lnTo>
                      <a:pt x="178" y="178"/>
                    </a:lnTo>
                    <a:lnTo>
                      <a:pt x="171" y="178"/>
                    </a:lnTo>
                    <a:lnTo>
                      <a:pt x="171" y="178"/>
                    </a:lnTo>
                    <a:lnTo>
                      <a:pt x="171" y="178"/>
                    </a:lnTo>
                    <a:lnTo>
                      <a:pt x="171" y="185"/>
                    </a:lnTo>
                    <a:lnTo>
                      <a:pt x="171" y="185"/>
                    </a:lnTo>
                    <a:lnTo>
                      <a:pt x="171" y="192"/>
                    </a:lnTo>
                    <a:lnTo>
                      <a:pt x="171" y="192"/>
                    </a:lnTo>
                    <a:lnTo>
                      <a:pt x="171" y="192"/>
                    </a:lnTo>
                    <a:lnTo>
                      <a:pt x="171" y="192"/>
                    </a:lnTo>
                    <a:lnTo>
                      <a:pt x="171" y="192"/>
                    </a:lnTo>
                    <a:lnTo>
                      <a:pt x="171" y="199"/>
                    </a:lnTo>
                    <a:lnTo>
                      <a:pt x="164" y="199"/>
                    </a:lnTo>
                    <a:lnTo>
                      <a:pt x="164" y="199"/>
                    </a:lnTo>
                    <a:lnTo>
                      <a:pt x="164" y="199"/>
                    </a:lnTo>
                    <a:lnTo>
                      <a:pt x="164" y="206"/>
                    </a:lnTo>
                    <a:lnTo>
                      <a:pt x="164" y="213"/>
                    </a:lnTo>
                    <a:lnTo>
                      <a:pt x="164" y="228"/>
                    </a:lnTo>
                    <a:lnTo>
                      <a:pt x="164" y="235"/>
                    </a:lnTo>
                    <a:lnTo>
                      <a:pt x="164" y="235"/>
                    </a:lnTo>
                    <a:lnTo>
                      <a:pt x="164" y="242"/>
                    </a:lnTo>
                    <a:lnTo>
                      <a:pt x="156" y="242"/>
                    </a:lnTo>
                    <a:lnTo>
                      <a:pt x="156" y="242"/>
                    </a:lnTo>
                    <a:lnTo>
                      <a:pt x="156" y="249"/>
                    </a:lnTo>
                    <a:lnTo>
                      <a:pt x="156" y="249"/>
                    </a:lnTo>
                    <a:lnTo>
                      <a:pt x="156" y="256"/>
                    </a:lnTo>
                    <a:lnTo>
                      <a:pt x="156" y="263"/>
                    </a:lnTo>
                    <a:lnTo>
                      <a:pt x="156" y="263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49" y="270"/>
                    </a:lnTo>
                    <a:lnTo>
                      <a:pt x="142" y="270"/>
                    </a:lnTo>
                    <a:lnTo>
                      <a:pt x="142" y="270"/>
                    </a:lnTo>
                    <a:lnTo>
                      <a:pt x="135" y="263"/>
                    </a:lnTo>
                    <a:lnTo>
                      <a:pt x="135" y="263"/>
                    </a:lnTo>
                    <a:lnTo>
                      <a:pt x="128" y="263"/>
                    </a:lnTo>
                    <a:lnTo>
                      <a:pt x="121" y="263"/>
                    </a:lnTo>
                    <a:lnTo>
                      <a:pt x="121" y="263"/>
                    </a:lnTo>
                    <a:lnTo>
                      <a:pt x="107" y="263"/>
                    </a:lnTo>
                    <a:lnTo>
                      <a:pt x="107" y="263"/>
                    </a:lnTo>
                    <a:lnTo>
                      <a:pt x="100" y="256"/>
                    </a:lnTo>
                    <a:lnTo>
                      <a:pt x="100" y="249"/>
                    </a:lnTo>
                    <a:lnTo>
                      <a:pt x="93" y="249"/>
                    </a:lnTo>
                    <a:lnTo>
                      <a:pt x="85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8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64" y="263"/>
                    </a:lnTo>
                    <a:lnTo>
                      <a:pt x="64" y="256"/>
                    </a:lnTo>
                    <a:lnTo>
                      <a:pt x="64" y="256"/>
                    </a:lnTo>
                    <a:lnTo>
                      <a:pt x="57" y="249"/>
                    </a:lnTo>
                    <a:lnTo>
                      <a:pt x="57" y="249"/>
                    </a:lnTo>
                    <a:lnTo>
                      <a:pt x="50" y="242"/>
                    </a:lnTo>
                    <a:lnTo>
                      <a:pt x="50" y="242"/>
                    </a:lnTo>
                    <a:lnTo>
                      <a:pt x="43" y="242"/>
                    </a:lnTo>
                    <a:lnTo>
                      <a:pt x="43" y="249"/>
                    </a:lnTo>
                    <a:lnTo>
                      <a:pt x="43" y="249"/>
                    </a:lnTo>
                    <a:lnTo>
                      <a:pt x="43" y="249"/>
                    </a:lnTo>
                    <a:lnTo>
                      <a:pt x="43" y="249"/>
                    </a:lnTo>
                    <a:lnTo>
                      <a:pt x="36" y="256"/>
                    </a:lnTo>
                    <a:lnTo>
                      <a:pt x="36" y="256"/>
                    </a:lnTo>
                    <a:lnTo>
                      <a:pt x="36" y="256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36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9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22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14" y="249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42"/>
                    </a:lnTo>
                    <a:lnTo>
                      <a:pt x="0" y="235"/>
                    </a:lnTo>
                    <a:lnTo>
                      <a:pt x="0" y="235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8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20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13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206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9"/>
                    </a:lnTo>
                    <a:lnTo>
                      <a:pt x="0" y="192"/>
                    </a:lnTo>
                    <a:lnTo>
                      <a:pt x="0" y="185"/>
                    </a:lnTo>
                    <a:lnTo>
                      <a:pt x="0" y="178"/>
                    </a:lnTo>
                    <a:lnTo>
                      <a:pt x="0" y="178"/>
                    </a:lnTo>
                    <a:lnTo>
                      <a:pt x="7" y="178"/>
                    </a:lnTo>
                    <a:lnTo>
                      <a:pt x="7" y="171"/>
                    </a:lnTo>
                    <a:lnTo>
                      <a:pt x="7" y="171"/>
                    </a:lnTo>
                    <a:lnTo>
                      <a:pt x="0" y="164"/>
                    </a:lnTo>
                    <a:lnTo>
                      <a:pt x="7" y="164"/>
                    </a:lnTo>
                    <a:lnTo>
                      <a:pt x="7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35"/>
                    </a:lnTo>
                    <a:lnTo>
                      <a:pt x="14" y="128"/>
                    </a:lnTo>
                    <a:lnTo>
                      <a:pt x="22" y="121"/>
                    </a:lnTo>
                    <a:lnTo>
                      <a:pt x="22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14" y="121"/>
                    </a:lnTo>
                    <a:lnTo>
                      <a:pt x="22" y="121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22" y="114"/>
                    </a:lnTo>
                    <a:lnTo>
                      <a:pt x="14" y="107"/>
                    </a:lnTo>
                    <a:lnTo>
                      <a:pt x="14" y="107"/>
                    </a:lnTo>
                    <a:lnTo>
                      <a:pt x="14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2" y="100"/>
                    </a:lnTo>
                    <a:lnTo>
                      <a:pt x="29" y="93"/>
                    </a:lnTo>
                    <a:lnTo>
                      <a:pt x="29" y="93"/>
                    </a:lnTo>
                    <a:lnTo>
                      <a:pt x="29" y="86"/>
                    </a:lnTo>
                    <a:lnTo>
                      <a:pt x="29" y="78"/>
                    </a:lnTo>
                    <a:lnTo>
                      <a:pt x="29" y="71"/>
                    </a:lnTo>
                    <a:lnTo>
                      <a:pt x="36" y="71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36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43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57" y="78"/>
                    </a:lnTo>
                    <a:lnTo>
                      <a:pt x="64" y="71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57"/>
                    </a:lnTo>
                    <a:lnTo>
                      <a:pt x="64" y="57"/>
                    </a:lnTo>
                    <a:lnTo>
                      <a:pt x="71" y="57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78" y="43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8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36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8" y="29"/>
                    </a:lnTo>
                    <a:lnTo>
                      <a:pt x="93" y="29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07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1" y="29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29"/>
                    </a:lnTo>
                    <a:lnTo>
                      <a:pt x="128" y="36"/>
                    </a:lnTo>
                    <a:lnTo>
                      <a:pt x="128" y="36"/>
                    </a:lnTo>
                    <a:lnTo>
                      <a:pt x="135" y="29"/>
                    </a:lnTo>
                    <a:lnTo>
                      <a:pt x="142" y="29"/>
                    </a:lnTo>
                    <a:lnTo>
                      <a:pt x="149" y="29"/>
                    </a:lnTo>
                    <a:lnTo>
                      <a:pt x="149" y="22"/>
                    </a:lnTo>
                    <a:lnTo>
                      <a:pt x="156" y="22"/>
                    </a:lnTo>
                    <a:lnTo>
                      <a:pt x="156" y="15"/>
                    </a:lnTo>
                    <a:lnTo>
                      <a:pt x="156" y="15"/>
                    </a:lnTo>
                    <a:lnTo>
                      <a:pt x="164" y="15"/>
                    </a:lnTo>
                    <a:lnTo>
                      <a:pt x="164" y="15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71" y="0"/>
                    </a:lnTo>
                    <a:lnTo>
                      <a:pt x="171" y="7"/>
                    </a:lnTo>
                    <a:lnTo>
                      <a:pt x="171" y="7"/>
                    </a:lnTo>
                    <a:lnTo>
                      <a:pt x="171" y="15"/>
                    </a:lnTo>
                    <a:lnTo>
                      <a:pt x="171" y="15"/>
                    </a:lnTo>
                    <a:lnTo>
                      <a:pt x="171" y="15"/>
                    </a:lnTo>
                    <a:lnTo>
                      <a:pt x="171" y="29"/>
                    </a:lnTo>
                    <a:lnTo>
                      <a:pt x="171" y="29"/>
                    </a:lnTo>
                    <a:lnTo>
                      <a:pt x="171" y="29"/>
                    </a:lnTo>
                    <a:lnTo>
                      <a:pt x="178" y="29"/>
                    </a:lnTo>
                    <a:lnTo>
                      <a:pt x="178" y="36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3" name="Freeform 41"/>
              <p:cNvSpPr>
                <a:spLocks/>
              </p:cNvSpPr>
              <p:nvPr/>
            </p:nvSpPr>
            <p:spPr bwMode="auto">
              <a:xfrm>
                <a:off x="5309" y="1266"/>
                <a:ext cx="220" cy="276"/>
              </a:xfrm>
              <a:custGeom>
                <a:avLst/>
                <a:gdLst>
                  <a:gd name="T0" fmla="*/ 220 w 220"/>
                  <a:gd name="T1" fmla="*/ 56 h 276"/>
                  <a:gd name="T2" fmla="*/ 206 w 220"/>
                  <a:gd name="T3" fmla="*/ 64 h 276"/>
                  <a:gd name="T4" fmla="*/ 206 w 220"/>
                  <a:gd name="T5" fmla="*/ 71 h 276"/>
                  <a:gd name="T6" fmla="*/ 199 w 220"/>
                  <a:gd name="T7" fmla="*/ 85 h 276"/>
                  <a:gd name="T8" fmla="*/ 206 w 220"/>
                  <a:gd name="T9" fmla="*/ 106 h 276"/>
                  <a:gd name="T10" fmla="*/ 213 w 220"/>
                  <a:gd name="T11" fmla="*/ 120 h 276"/>
                  <a:gd name="T12" fmla="*/ 213 w 220"/>
                  <a:gd name="T13" fmla="*/ 135 h 276"/>
                  <a:gd name="T14" fmla="*/ 220 w 220"/>
                  <a:gd name="T15" fmla="*/ 149 h 276"/>
                  <a:gd name="T16" fmla="*/ 206 w 220"/>
                  <a:gd name="T17" fmla="*/ 170 h 276"/>
                  <a:gd name="T18" fmla="*/ 206 w 220"/>
                  <a:gd name="T19" fmla="*/ 191 h 276"/>
                  <a:gd name="T20" fmla="*/ 199 w 220"/>
                  <a:gd name="T21" fmla="*/ 213 h 276"/>
                  <a:gd name="T22" fmla="*/ 192 w 220"/>
                  <a:gd name="T23" fmla="*/ 220 h 276"/>
                  <a:gd name="T24" fmla="*/ 178 w 220"/>
                  <a:gd name="T25" fmla="*/ 234 h 276"/>
                  <a:gd name="T26" fmla="*/ 157 w 220"/>
                  <a:gd name="T27" fmla="*/ 227 h 276"/>
                  <a:gd name="T28" fmla="*/ 157 w 220"/>
                  <a:gd name="T29" fmla="*/ 205 h 276"/>
                  <a:gd name="T30" fmla="*/ 150 w 220"/>
                  <a:gd name="T31" fmla="*/ 213 h 276"/>
                  <a:gd name="T32" fmla="*/ 128 w 220"/>
                  <a:gd name="T33" fmla="*/ 227 h 276"/>
                  <a:gd name="T34" fmla="*/ 114 w 220"/>
                  <a:gd name="T35" fmla="*/ 227 h 276"/>
                  <a:gd name="T36" fmla="*/ 100 w 220"/>
                  <a:gd name="T37" fmla="*/ 227 h 276"/>
                  <a:gd name="T38" fmla="*/ 93 w 220"/>
                  <a:gd name="T39" fmla="*/ 227 h 276"/>
                  <a:gd name="T40" fmla="*/ 57 w 220"/>
                  <a:gd name="T41" fmla="*/ 227 h 276"/>
                  <a:gd name="T42" fmla="*/ 57 w 220"/>
                  <a:gd name="T43" fmla="*/ 234 h 276"/>
                  <a:gd name="T44" fmla="*/ 64 w 220"/>
                  <a:gd name="T45" fmla="*/ 234 h 276"/>
                  <a:gd name="T46" fmla="*/ 50 w 220"/>
                  <a:gd name="T47" fmla="*/ 255 h 276"/>
                  <a:gd name="T48" fmla="*/ 43 w 220"/>
                  <a:gd name="T49" fmla="*/ 276 h 276"/>
                  <a:gd name="T50" fmla="*/ 36 w 220"/>
                  <a:gd name="T51" fmla="*/ 269 h 276"/>
                  <a:gd name="T52" fmla="*/ 29 w 220"/>
                  <a:gd name="T53" fmla="*/ 269 h 276"/>
                  <a:gd name="T54" fmla="*/ 22 w 220"/>
                  <a:gd name="T55" fmla="*/ 262 h 276"/>
                  <a:gd name="T56" fmla="*/ 22 w 220"/>
                  <a:gd name="T57" fmla="*/ 248 h 276"/>
                  <a:gd name="T58" fmla="*/ 15 w 220"/>
                  <a:gd name="T59" fmla="*/ 241 h 276"/>
                  <a:gd name="T60" fmla="*/ 8 w 220"/>
                  <a:gd name="T61" fmla="*/ 234 h 276"/>
                  <a:gd name="T62" fmla="*/ 0 w 220"/>
                  <a:gd name="T63" fmla="*/ 227 h 276"/>
                  <a:gd name="T64" fmla="*/ 29 w 220"/>
                  <a:gd name="T65" fmla="*/ 198 h 276"/>
                  <a:gd name="T66" fmla="*/ 43 w 220"/>
                  <a:gd name="T67" fmla="*/ 177 h 276"/>
                  <a:gd name="T68" fmla="*/ 43 w 220"/>
                  <a:gd name="T69" fmla="*/ 170 h 276"/>
                  <a:gd name="T70" fmla="*/ 50 w 220"/>
                  <a:gd name="T71" fmla="*/ 170 h 276"/>
                  <a:gd name="T72" fmla="*/ 57 w 220"/>
                  <a:gd name="T73" fmla="*/ 177 h 276"/>
                  <a:gd name="T74" fmla="*/ 50 w 220"/>
                  <a:gd name="T75" fmla="*/ 184 h 276"/>
                  <a:gd name="T76" fmla="*/ 71 w 220"/>
                  <a:gd name="T77" fmla="*/ 184 h 276"/>
                  <a:gd name="T78" fmla="*/ 79 w 220"/>
                  <a:gd name="T79" fmla="*/ 170 h 276"/>
                  <a:gd name="T80" fmla="*/ 71 w 220"/>
                  <a:gd name="T81" fmla="*/ 156 h 276"/>
                  <a:gd name="T82" fmla="*/ 79 w 220"/>
                  <a:gd name="T83" fmla="*/ 142 h 276"/>
                  <a:gd name="T84" fmla="*/ 86 w 220"/>
                  <a:gd name="T85" fmla="*/ 113 h 276"/>
                  <a:gd name="T86" fmla="*/ 93 w 220"/>
                  <a:gd name="T87" fmla="*/ 92 h 276"/>
                  <a:gd name="T88" fmla="*/ 107 w 220"/>
                  <a:gd name="T89" fmla="*/ 85 h 276"/>
                  <a:gd name="T90" fmla="*/ 107 w 220"/>
                  <a:gd name="T91" fmla="*/ 85 h 276"/>
                  <a:gd name="T92" fmla="*/ 121 w 220"/>
                  <a:gd name="T93" fmla="*/ 78 h 276"/>
                  <a:gd name="T94" fmla="*/ 121 w 220"/>
                  <a:gd name="T95" fmla="*/ 64 h 276"/>
                  <a:gd name="T96" fmla="*/ 128 w 220"/>
                  <a:gd name="T97" fmla="*/ 56 h 276"/>
                  <a:gd name="T98" fmla="*/ 150 w 220"/>
                  <a:gd name="T99" fmla="*/ 49 h 276"/>
                  <a:gd name="T100" fmla="*/ 171 w 220"/>
                  <a:gd name="T101" fmla="*/ 21 h 276"/>
                  <a:gd name="T102" fmla="*/ 178 w 220"/>
                  <a:gd name="T103" fmla="*/ 21 h 276"/>
                  <a:gd name="T104" fmla="*/ 199 w 220"/>
                  <a:gd name="T105" fmla="*/ 7 h 276"/>
                  <a:gd name="T106" fmla="*/ 206 w 220"/>
                  <a:gd name="T107" fmla="*/ 7 h 276"/>
                  <a:gd name="T108" fmla="*/ 213 w 220"/>
                  <a:gd name="T109" fmla="*/ 14 h 276"/>
                  <a:gd name="T110" fmla="*/ 213 w 220"/>
                  <a:gd name="T111" fmla="*/ 21 h 276"/>
                  <a:gd name="T112" fmla="*/ 213 w 220"/>
                  <a:gd name="T113" fmla="*/ 35 h 276"/>
                  <a:gd name="T114" fmla="*/ 220 w 220"/>
                  <a:gd name="T115" fmla="*/ 42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0" h="276">
                    <a:moveTo>
                      <a:pt x="220" y="42"/>
                    </a:moveTo>
                    <a:lnTo>
                      <a:pt x="220" y="42"/>
                    </a:lnTo>
                    <a:lnTo>
                      <a:pt x="220" y="49"/>
                    </a:lnTo>
                    <a:lnTo>
                      <a:pt x="220" y="56"/>
                    </a:lnTo>
                    <a:lnTo>
                      <a:pt x="220" y="56"/>
                    </a:lnTo>
                    <a:lnTo>
                      <a:pt x="220" y="56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213" y="56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64"/>
                    </a:lnTo>
                    <a:lnTo>
                      <a:pt x="206" y="71"/>
                    </a:lnTo>
                    <a:lnTo>
                      <a:pt x="206" y="71"/>
                    </a:lnTo>
                    <a:lnTo>
                      <a:pt x="206" y="71"/>
                    </a:lnTo>
                    <a:lnTo>
                      <a:pt x="206" y="71"/>
                    </a:lnTo>
                    <a:lnTo>
                      <a:pt x="206" y="71"/>
                    </a:lnTo>
                    <a:lnTo>
                      <a:pt x="206" y="78"/>
                    </a:lnTo>
                    <a:lnTo>
                      <a:pt x="199" y="78"/>
                    </a:lnTo>
                    <a:lnTo>
                      <a:pt x="199" y="78"/>
                    </a:lnTo>
                    <a:lnTo>
                      <a:pt x="199" y="85"/>
                    </a:lnTo>
                    <a:lnTo>
                      <a:pt x="199" y="85"/>
                    </a:lnTo>
                    <a:lnTo>
                      <a:pt x="206" y="92"/>
                    </a:lnTo>
                    <a:lnTo>
                      <a:pt x="206" y="92"/>
                    </a:lnTo>
                    <a:lnTo>
                      <a:pt x="206" y="92"/>
                    </a:lnTo>
                    <a:lnTo>
                      <a:pt x="206" y="99"/>
                    </a:lnTo>
                    <a:lnTo>
                      <a:pt x="206" y="106"/>
                    </a:lnTo>
                    <a:lnTo>
                      <a:pt x="206" y="113"/>
                    </a:lnTo>
                    <a:lnTo>
                      <a:pt x="206" y="113"/>
                    </a:lnTo>
                    <a:lnTo>
                      <a:pt x="206" y="120"/>
                    </a:lnTo>
                    <a:lnTo>
                      <a:pt x="206" y="120"/>
                    </a:lnTo>
                    <a:lnTo>
                      <a:pt x="213" y="120"/>
                    </a:lnTo>
                    <a:lnTo>
                      <a:pt x="213" y="120"/>
                    </a:lnTo>
                    <a:lnTo>
                      <a:pt x="213" y="120"/>
                    </a:lnTo>
                    <a:lnTo>
                      <a:pt x="213" y="120"/>
                    </a:lnTo>
                    <a:lnTo>
                      <a:pt x="213" y="120"/>
                    </a:lnTo>
                    <a:lnTo>
                      <a:pt x="213" y="127"/>
                    </a:lnTo>
                    <a:lnTo>
                      <a:pt x="213" y="127"/>
                    </a:lnTo>
                    <a:lnTo>
                      <a:pt x="213" y="135"/>
                    </a:lnTo>
                    <a:lnTo>
                      <a:pt x="213" y="135"/>
                    </a:lnTo>
                    <a:lnTo>
                      <a:pt x="220" y="142"/>
                    </a:lnTo>
                    <a:lnTo>
                      <a:pt x="220" y="142"/>
                    </a:lnTo>
                    <a:lnTo>
                      <a:pt x="220" y="142"/>
                    </a:lnTo>
                    <a:lnTo>
                      <a:pt x="220" y="149"/>
                    </a:lnTo>
                    <a:lnTo>
                      <a:pt x="220" y="149"/>
                    </a:lnTo>
                    <a:lnTo>
                      <a:pt x="213" y="156"/>
                    </a:lnTo>
                    <a:lnTo>
                      <a:pt x="213" y="156"/>
                    </a:lnTo>
                    <a:lnTo>
                      <a:pt x="206" y="163"/>
                    </a:lnTo>
                    <a:lnTo>
                      <a:pt x="206" y="163"/>
                    </a:lnTo>
                    <a:lnTo>
                      <a:pt x="206" y="163"/>
                    </a:lnTo>
                    <a:lnTo>
                      <a:pt x="206" y="170"/>
                    </a:lnTo>
                    <a:lnTo>
                      <a:pt x="213" y="184"/>
                    </a:lnTo>
                    <a:lnTo>
                      <a:pt x="213" y="184"/>
                    </a:lnTo>
                    <a:lnTo>
                      <a:pt x="213" y="191"/>
                    </a:lnTo>
                    <a:lnTo>
                      <a:pt x="213" y="191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206" y="191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9" y="213"/>
                    </a:lnTo>
                    <a:lnTo>
                      <a:pt x="192" y="213"/>
                    </a:lnTo>
                    <a:lnTo>
                      <a:pt x="192" y="220"/>
                    </a:lnTo>
                    <a:lnTo>
                      <a:pt x="192" y="220"/>
                    </a:lnTo>
                    <a:lnTo>
                      <a:pt x="192" y="227"/>
                    </a:lnTo>
                    <a:lnTo>
                      <a:pt x="185" y="227"/>
                    </a:lnTo>
                    <a:lnTo>
                      <a:pt x="185" y="227"/>
                    </a:lnTo>
                    <a:lnTo>
                      <a:pt x="178" y="227"/>
                    </a:lnTo>
                    <a:lnTo>
                      <a:pt x="178" y="227"/>
                    </a:lnTo>
                    <a:lnTo>
                      <a:pt x="178" y="234"/>
                    </a:lnTo>
                    <a:lnTo>
                      <a:pt x="171" y="234"/>
                    </a:lnTo>
                    <a:lnTo>
                      <a:pt x="171" y="234"/>
                    </a:lnTo>
                    <a:lnTo>
                      <a:pt x="164" y="234"/>
                    </a:lnTo>
                    <a:lnTo>
                      <a:pt x="164" y="227"/>
                    </a:lnTo>
                    <a:lnTo>
                      <a:pt x="157" y="227"/>
                    </a:lnTo>
                    <a:lnTo>
                      <a:pt x="157" y="227"/>
                    </a:lnTo>
                    <a:lnTo>
                      <a:pt x="157" y="227"/>
                    </a:lnTo>
                    <a:lnTo>
                      <a:pt x="157" y="213"/>
                    </a:lnTo>
                    <a:lnTo>
                      <a:pt x="157" y="213"/>
                    </a:lnTo>
                    <a:lnTo>
                      <a:pt x="157" y="213"/>
                    </a:lnTo>
                    <a:lnTo>
                      <a:pt x="157" y="205"/>
                    </a:lnTo>
                    <a:lnTo>
                      <a:pt x="157" y="205"/>
                    </a:lnTo>
                    <a:lnTo>
                      <a:pt x="157" y="198"/>
                    </a:lnTo>
                    <a:lnTo>
                      <a:pt x="157" y="198"/>
                    </a:lnTo>
                    <a:lnTo>
                      <a:pt x="157" y="198"/>
                    </a:lnTo>
                    <a:lnTo>
                      <a:pt x="157" y="198"/>
                    </a:lnTo>
                    <a:lnTo>
                      <a:pt x="150" y="213"/>
                    </a:lnTo>
                    <a:lnTo>
                      <a:pt x="150" y="213"/>
                    </a:lnTo>
                    <a:lnTo>
                      <a:pt x="142" y="213"/>
                    </a:lnTo>
                    <a:lnTo>
                      <a:pt x="142" y="213"/>
                    </a:lnTo>
                    <a:lnTo>
                      <a:pt x="142" y="220"/>
                    </a:lnTo>
                    <a:lnTo>
                      <a:pt x="135" y="220"/>
                    </a:lnTo>
                    <a:lnTo>
                      <a:pt x="135" y="227"/>
                    </a:lnTo>
                    <a:lnTo>
                      <a:pt x="128" y="227"/>
                    </a:lnTo>
                    <a:lnTo>
                      <a:pt x="121" y="227"/>
                    </a:lnTo>
                    <a:lnTo>
                      <a:pt x="114" y="234"/>
                    </a:lnTo>
                    <a:lnTo>
                      <a:pt x="114" y="234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07" y="227"/>
                    </a:lnTo>
                    <a:lnTo>
                      <a:pt x="107" y="227"/>
                    </a:lnTo>
                    <a:lnTo>
                      <a:pt x="107" y="227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100" y="227"/>
                    </a:lnTo>
                    <a:lnTo>
                      <a:pt x="93" y="227"/>
                    </a:lnTo>
                    <a:lnTo>
                      <a:pt x="93" y="227"/>
                    </a:lnTo>
                    <a:lnTo>
                      <a:pt x="93" y="227"/>
                    </a:lnTo>
                    <a:lnTo>
                      <a:pt x="86" y="227"/>
                    </a:lnTo>
                    <a:lnTo>
                      <a:pt x="86" y="227"/>
                    </a:lnTo>
                    <a:lnTo>
                      <a:pt x="79" y="227"/>
                    </a:lnTo>
                    <a:lnTo>
                      <a:pt x="64" y="227"/>
                    </a:lnTo>
                    <a:lnTo>
                      <a:pt x="57" y="227"/>
                    </a:lnTo>
                    <a:lnTo>
                      <a:pt x="57" y="227"/>
                    </a:lnTo>
                    <a:lnTo>
                      <a:pt x="57" y="227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57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41"/>
                    </a:lnTo>
                    <a:lnTo>
                      <a:pt x="64" y="241"/>
                    </a:lnTo>
                    <a:lnTo>
                      <a:pt x="64" y="241"/>
                    </a:lnTo>
                    <a:lnTo>
                      <a:pt x="57" y="255"/>
                    </a:lnTo>
                    <a:lnTo>
                      <a:pt x="50" y="255"/>
                    </a:lnTo>
                    <a:lnTo>
                      <a:pt x="50" y="255"/>
                    </a:lnTo>
                    <a:lnTo>
                      <a:pt x="50" y="262"/>
                    </a:lnTo>
                    <a:lnTo>
                      <a:pt x="50" y="262"/>
                    </a:lnTo>
                    <a:lnTo>
                      <a:pt x="50" y="269"/>
                    </a:lnTo>
                    <a:lnTo>
                      <a:pt x="43" y="276"/>
                    </a:lnTo>
                    <a:lnTo>
                      <a:pt x="43" y="276"/>
                    </a:lnTo>
                    <a:lnTo>
                      <a:pt x="43" y="276"/>
                    </a:lnTo>
                    <a:lnTo>
                      <a:pt x="43" y="276"/>
                    </a:lnTo>
                    <a:lnTo>
                      <a:pt x="43" y="276"/>
                    </a:lnTo>
                    <a:lnTo>
                      <a:pt x="43" y="276"/>
                    </a:lnTo>
                    <a:lnTo>
                      <a:pt x="36" y="269"/>
                    </a:lnTo>
                    <a:lnTo>
                      <a:pt x="36" y="269"/>
                    </a:lnTo>
                    <a:lnTo>
                      <a:pt x="36" y="269"/>
                    </a:lnTo>
                    <a:lnTo>
                      <a:pt x="36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9" y="269"/>
                    </a:lnTo>
                    <a:lnTo>
                      <a:pt x="22" y="269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62"/>
                    </a:lnTo>
                    <a:lnTo>
                      <a:pt x="22" y="255"/>
                    </a:lnTo>
                    <a:lnTo>
                      <a:pt x="22" y="255"/>
                    </a:lnTo>
                    <a:lnTo>
                      <a:pt x="22" y="248"/>
                    </a:lnTo>
                    <a:lnTo>
                      <a:pt x="22" y="248"/>
                    </a:lnTo>
                    <a:lnTo>
                      <a:pt x="22" y="248"/>
                    </a:lnTo>
                    <a:lnTo>
                      <a:pt x="22" y="248"/>
                    </a:lnTo>
                    <a:lnTo>
                      <a:pt x="15" y="241"/>
                    </a:lnTo>
                    <a:lnTo>
                      <a:pt x="15" y="241"/>
                    </a:lnTo>
                    <a:lnTo>
                      <a:pt x="15" y="241"/>
                    </a:lnTo>
                    <a:lnTo>
                      <a:pt x="15" y="241"/>
                    </a:lnTo>
                    <a:lnTo>
                      <a:pt x="15" y="241"/>
                    </a:lnTo>
                    <a:lnTo>
                      <a:pt x="8" y="241"/>
                    </a:lnTo>
                    <a:lnTo>
                      <a:pt x="8" y="241"/>
                    </a:lnTo>
                    <a:lnTo>
                      <a:pt x="8" y="234"/>
                    </a:lnTo>
                    <a:lnTo>
                      <a:pt x="8" y="234"/>
                    </a:lnTo>
                    <a:lnTo>
                      <a:pt x="8" y="234"/>
                    </a:lnTo>
                    <a:lnTo>
                      <a:pt x="8" y="234"/>
                    </a:lnTo>
                    <a:lnTo>
                      <a:pt x="8" y="234"/>
                    </a:lnTo>
                    <a:lnTo>
                      <a:pt x="8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0" y="227"/>
                    </a:lnTo>
                    <a:lnTo>
                      <a:pt x="0" y="227"/>
                    </a:lnTo>
                    <a:lnTo>
                      <a:pt x="8" y="227"/>
                    </a:lnTo>
                    <a:lnTo>
                      <a:pt x="15" y="220"/>
                    </a:lnTo>
                    <a:lnTo>
                      <a:pt x="22" y="213"/>
                    </a:lnTo>
                    <a:lnTo>
                      <a:pt x="22" y="205"/>
                    </a:lnTo>
                    <a:lnTo>
                      <a:pt x="29" y="198"/>
                    </a:lnTo>
                    <a:lnTo>
                      <a:pt x="29" y="191"/>
                    </a:lnTo>
                    <a:lnTo>
                      <a:pt x="43" y="184"/>
                    </a:lnTo>
                    <a:lnTo>
                      <a:pt x="43" y="184"/>
                    </a:lnTo>
                    <a:lnTo>
                      <a:pt x="43" y="177"/>
                    </a:lnTo>
                    <a:lnTo>
                      <a:pt x="43" y="177"/>
                    </a:lnTo>
                    <a:lnTo>
                      <a:pt x="43" y="177"/>
                    </a:lnTo>
                    <a:lnTo>
                      <a:pt x="43" y="177"/>
                    </a:lnTo>
                    <a:lnTo>
                      <a:pt x="43" y="177"/>
                    </a:lnTo>
                    <a:lnTo>
                      <a:pt x="36" y="177"/>
                    </a:lnTo>
                    <a:lnTo>
                      <a:pt x="36" y="170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43" y="170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57" y="170"/>
                    </a:lnTo>
                    <a:lnTo>
                      <a:pt x="57" y="170"/>
                    </a:lnTo>
                    <a:lnTo>
                      <a:pt x="57" y="170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7" y="177"/>
                    </a:lnTo>
                    <a:lnTo>
                      <a:pt x="50" y="184"/>
                    </a:lnTo>
                    <a:lnTo>
                      <a:pt x="50" y="184"/>
                    </a:lnTo>
                    <a:lnTo>
                      <a:pt x="50" y="184"/>
                    </a:lnTo>
                    <a:lnTo>
                      <a:pt x="50" y="184"/>
                    </a:lnTo>
                    <a:lnTo>
                      <a:pt x="57" y="184"/>
                    </a:lnTo>
                    <a:lnTo>
                      <a:pt x="57" y="184"/>
                    </a:lnTo>
                    <a:lnTo>
                      <a:pt x="57" y="184"/>
                    </a:lnTo>
                    <a:lnTo>
                      <a:pt x="57" y="184"/>
                    </a:lnTo>
                    <a:lnTo>
                      <a:pt x="64" y="184"/>
                    </a:lnTo>
                    <a:lnTo>
                      <a:pt x="71" y="184"/>
                    </a:lnTo>
                    <a:lnTo>
                      <a:pt x="71" y="177"/>
                    </a:lnTo>
                    <a:lnTo>
                      <a:pt x="71" y="177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70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79" y="163"/>
                    </a:lnTo>
                    <a:lnTo>
                      <a:pt x="71" y="163"/>
                    </a:lnTo>
                    <a:lnTo>
                      <a:pt x="71" y="163"/>
                    </a:lnTo>
                    <a:lnTo>
                      <a:pt x="71" y="156"/>
                    </a:lnTo>
                    <a:lnTo>
                      <a:pt x="71" y="156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9"/>
                    </a:lnTo>
                    <a:lnTo>
                      <a:pt x="79" y="142"/>
                    </a:lnTo>
                    <a:lnTo>
                      <a:pt x="79" y="142"/>
                    </a:lnTo>
                    <a:lnTo>
                      <a:pt x="79" y="135"/>
                    </a:lnTo>
                    <a:lnTo>
                      <a:pt x="79" y="135"/>
                    </a:lnTo>
                    <a:lnTo>
                      <a:pt x="79" y="135"/>
                    </a:lnTo>
                    <a:lnTo>
                      <a:pt x="86" y="113"/>
                    </a:lnTo>
                    <a:lnTo>
                      <a:pt x="86" y="113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99"/>
                    </a:lnTo>
                    <a:lnTo>
                      <a:pt x="93" y="92"/>
                    </a:lnTo>
                    <a:lnTo>
                      <a:pt x="93" y="92"/>
                    </a:lnTo>
                    <a:lnTo>
                      <a:pt x="93" y="85"/>
                    </a:lnTo>
                    <a:lnTo>
                      <a:pt x="100" y="85"/>
                    </a:lnTo>
                    <a:lnTo>
                      <a:pt x="100" y="78"/>
                    </a:lnTo>
                    <a:lnTo>
                      <a:pt x="107" y="78"/>
                    </a:lnTo>
                    <a:lnTo>
                      <a:pt x="107" y="78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07" y="85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14" y="78"/>
                    </a:lnTo>
                    <a:lnTo>
                      <a:pt x="114" y="78"/>
                    </a:lnTo>
                    <a:lnTo>
                      <a:pt x="121" y="78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71"/>
                    </a:lnTo>
                    <a:lnTo>
                      <a:pt x="121" y="64"/>
                    </a:lnTo>
                    <a:lnTo>
                      <a:pt x="121" y="64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28" y="56"/>
                    </a:lnTo>
                    <a:lnTo>
                      <a:pt x="135" y="56"/>
                    </a:lnTo>
                    <a:lnTo>
                      <a:pt x="135" y="56"/>
                    </a:lnTo>
                    <a:lnTo>
                      <a:pt x="135" y="56"/>
                    </a:lnTo>
                    <a:lnTo>
                      <a:pt x="135" y="56"/>
                    </a:lnTo>
                    <a:lnTo>
                      <a:pt x="150" y="49"/>
                    </a:lnTo>
                    <a:lnTo>
                      <a:pt x="150" y="49"/>
                    </a:lnTo>
                    <a:lnTo>
                      <a:pt x="157" y="42"/>
                    </a:lnTo>
                    <a:lnTo>
                      <a:pt x="164" y="35"/>
                    </a:lnTo>
                    <a:lnTo>
                      <a:pt x="164" y="28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71" y="21"/>
                    </a:lnTo>
                    <a:lnTo>
                      <a:pt x="171" y="14"/>
                    </a:lnTo>
                    <a:lnTo>
                      <a:pt x="171" y="14"/>
                    </a:lnTo>
                    <a:lnTo>
                      <a:pt x="178" y="14"/>
                    </a:lnTo>
                    <a:lnTo>
                      <a:pt x="178" y="14"/>
                    </a:lnTo>
                    <a:lnTo>
                      <a:pt x="178" y="21"/>
                    </a:lnTo>
                    <a:lnTo>
                      <a:pt x="178" y="21"/>
                    </a:lnTo>
                    <a:lnTo>
                      <a:pt x="185" y="21"/>
                    </a:lnTo>
                    <a:lnTo>
                      <a:pt x="185" y="21"/>
                    </a:lnTo>
                    <a:lnTo>
                      <a:pt x="185" y="21"/>
                    </a:lnTo>
                    <a:lnTo>
                      <a:pt x="185" y="14"/>
                    </a:lnTo>
                    <a:lnTo>
                      <a:pt x="199" y="7"/>
                    </a:lnTo>
                    <a:lnTo>
                      <a:pt x="199" y="7"/>
                    </a:lnTo>
                    <a:lnTo>
                      <a:pt x="199" y="7"/>
                    </a:lnTo>
                    <a:lnTo>
                      <a:pt x="199" y="7"/>
                    </a:lnTo>
                    <a:lnTo>
                      <a:pt x="199" y="7"/>
                    </a:lnTo>
                    <a:lnTo>
                      <a:pt x="206" y="0"/>
                    </a:lnTo>
                    <a:lnTo>
                      <a:pt x="206" y="0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06" y="7"/>
                    </a:lnTo>
                    <a:lnTo>
                      <a:pt x="213" y="7"/>
                    </a:lnTo>
                    <a:lnTo>
                      <a:pt x="213" y="14"/>
                    </a:lnTo>
                    <a:lnTo>
                      <a:pt x="213" y="14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35"/>
                    </a:lnTo>
                    <a:lnTo>
                      <a:pt x="213" y="35"/>
                    </a:lnTo>
                    <a:lnTo>
                      <a:pt x="220" y="35"/>
                    </a:lnTo>
                    <a:lnTo>
                      <a:pt x="220" y="35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lnTo>
                      <a:pt x="220" y="4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5" name="Freeform 43"/>
              <p:cNvSpPr>
                <a:spLocks/>
              </p:cNvSpPr>
              <p:nvPr/>
            </p:nvSpPr>
            <p:spPr bwMode="auto">
              <a:xfrm>
                <a:off x="4855" y="1429"/>
                <a:ext cx="398" cy="149"/>
              </a:xfrm>
              <a:custGeom>
                <a:avLst/>
                <a:gdLst>
                  <a:gd name="T0" fmla="*/ 334 w 398"/>
                  <a:gd name="T1" fmla="*/ 149 h 149"/>
                  <a:gd name="T2" fmla="*/ 320 w 398"/>
                  <a:gd name="T3" fmla="*/ 135 h 149"/>
                  <a:gd name="T4" fmla="*/ 305 w 398"/>
                  <a:gd name="T5" fmla="*/ 135 h 149"/>
                  <a:gd name="T6" fmla="*/ 291 w 398"/>
                  <a:gd name="T7" fmla="*/ 128 h 149"/>
                  <a:gd name="T8" fmla="*/ 256 w 398"/>
                  <a:gd name="T9" fmla="*/ 135 h 149"/>
                  <a:gd name="T10" fmla="*/ 249 w 398"/>
                  <a:gd name="T11" fmla="*/ 142 h 149"/>
                  <a:gd name="T12" fmla="*/ 234 w 398"/>
                  <a:gd name="T13" fmla="*/ 135 h 149"/>
                  <a:gd name="T14" fmla="*/ 220 w 398"/>
                  <a:gd name="T15" fmla="*/ 142 h 149"/>
                  <a:gd name="T16" fmla="*/ 156 w 398"/>
                  <a:gd name="T17" fmla="*/ 135 h 149"/>
                  <a:gd name="T18" fmla="*/ 128 w 398"/>
                  <a:gd name="T19" fmla="*/ 142 h 149"/>
                  <a:gd name="T20" fmla="*/ 114 w 398"/>
                  <a:gd name="T21" fmla="*/ 142 h 149"/>
                  <a:gd name="T22" fmla="*/ 43 w 398"/>
                  <a:gd name="T23" fmla="*/ 135 h 149"/>
                  <a:gd name="T24" fmla="*/ 0 w 398"/>
                  <a:gd name="T25" fmla="*/ 113 h 149"/>
                  <a:gd name="T26" fmla="*/ 7 w 398"/>
                  <a:gd name="T27" fmla="*/ 99 h 149"/>
                  <a:gd name="T28" fmla="*/ 21 w 398"/>
                  <a:gd name="T29" fmla="*/ 85 h 149"/>
                  <a:gd name="T30" fmla="*/ 21 w 398"/>
                  <a:gd name="T31" fmla="*/ 78 h 149"/>
                  <a:gd name="T32" fmla="*/ 14 w 398"/>
                  <a:gd name="T33" fmla="*/ 64 h 149"/>
                  <a:gd name="T34" fmla="*/ 14 w 398"/>
                  <a:gd name="T35" fmla="*/ 57 h 149"/>
                  <a:gd name="T36" fmla="*/ 21 w 398"/>
                  <a:gd name="T37" fmla="*/ 42 h 149"/>
                  <a:gd name="T38" fmla="*/ 50 w 398"/>
                  <a:gd name="T39" fmla="*/ 28 h 149"/>
                  <a:gd name="T40" fmla="*/ 64 w 398"/>
                  <a:gd name="T41" fmla="*/ 21 h 149"/>
                  <a:gd name="T42" fmla="*/ 85 w 398"/>
                  <a:gd name="T43" fmla="*/ 21 h 149"/>
                  <a:gd name="T44" fmla="*/ 85 w 398"/>
                  <a:gd name="T45" fmla="*/ 35 h 149"/>
                  <a:gd name="T46" fmla="*/ 92 w 398"/>
                  <a:gd name="T47" fmla="*/ 28 h 149"/>
                  <a:gd name="T48" fmla="*/ 99 w 398"/>
                  <a:gd name="T49" fmla="*/ 28 h 149"/>
                  <a:gd name="T50" fmla="*/ 114 w 398"/>
                  <a:gd name="T51" fmla="*/ 28 h 149"/>
                  <a:gd name="T52" fmla="*/ 128 w 398"/>
                  <a:gd name="T53" fmla="*/ 28 h 149"/>
                  <a:gd name="T54" fmla="*/ 149 w 398"/>
                  <a:gd name="T55" fmla="*/ 28 h 149"/>
                  <a:gd name="T56" fmla="*/ 149 w 398"/>
                  <a:gd name="T57" fmla="*/ 42 h 149"/>
                  <a:gd name="T58" fmla="*/ 156 w 398"/>
                  <a:gd name="T59" fmla="*/ 42 h 149"/>
                  <a:gd name="T60" fmla="*/ 178 w 398"/>
                  <a:gd name="T61" fmla="*/ 42 h 149"/>
                  <a:gd name="T62" fmla="*/ 185 w 398"/>
                  <a:gd name="T63" fmla="*/ 50 h 149"/>
                  <a:gd name="T64" fmla="*/ 213 w 398"/>
                  <a:gd name="T65" fmla="*/ 28 h 149"/>
                  <a:gd name="T66" fmla="*/ 206 w 398"/>
                  <a:gd name="T67" fmla="*/ 28 h 149"/>
                  <a:gd name="T68" fmla="*/ 220 w 398"/>
                  <a:gd name="T69" fmla="*/ 14 h 149"/>
                  <a:gd name="T70" fmla="*/ 227 w 398"/>
                  <a:gd name="T71" fmla="*/ 7 h 149"/>
                  <a:gd name="T72" fmla="*/ 227 w 398"/>
                  <a:gd name="T73" fmla="*/ 21 h 149"/>
                  <a:gd name="T74" fmla="*/ 241 w 398"/>
                  <a:gd name="T75" fmla="*/ 14 h 149"/>
                  <a:gd name="T76" fmla="*/ 249 w 398"/>
                  <a:gd name="T77" fmla="*/ 0 h 149"/>
                  <a:gd name="T78" fmla="*/ 270 w 398"/>
                  <a:gd name="T79" fmla="*/ 7 h 149"/>
                  <a:gd name="T80" fmla="*/ 291 w 398"/>
                  <a:gd name="T81" fmla="*/ 0 h 149"/>
                  <a:gd name="T82" fmla="*/ 298 w 398"/>
                  <a:gd name="T83" fmla="*/ 14 h 149"/>
                  <a:gd name="T84" fmla="*/ 305 w 398"/>
                  <a:gd name="T85" fmla="*/ 21 h 149"/>
                  <a:gd name="T86" fmla="*/ 298 w 398"/>
                  <a:gd name="T87" fmla="*/ 42 h 149"/>
                  <a:gd name="T88" fmla="*/ 305 w 398"/>
                  <a:gd name="T89" fmla="*/ 57 h 149"/>
                  <a:gd name="T90" fmla="*/ 327 w 398"/>
                  <a:gd name="T91" fmla="*/ 42 h 149"/>
                  <a:gd name="T92" fmla="*/ 348 w 398"/>
                  <a:gd name="T93" fmla="*/ 57 h 149"/>
                  <a:gd name="T94" fmla="*/ 362 w 398"/>
                  <a:gd name="T95" fmla="*/ 64 h 149"/>
                  <a:gd name="T96" fmla="*/ 369 w 398"/>
                  <a:gd name="T97" fmla="*/ 64 h 149"/>
                  <a:gd name="T98" fmla="*/ 369 w 398"/>
                  <a:gd name="T99" fmla="*/ 71 h 149"/>
                  <a:gd name="T100" fmla="*/ 362 w 398"/>
                  <a:gd name="T101" fmla="*/ 85 h 149"/>
                  <a:gd name="T102" fmla="*/ 376 w 398"/>
                  <a:gd name="T103" fmla="*/ 85 h 149"/>
                  <a:gd name="T104" fmla="*/ 391 w 398"/>
                  <a:gd name="T105" fmla="*/ 99 h 149"/>
                  <a:gd name="T106" fmla="*/ 391 w 398"/>
                  <a:gd name="T107" fmla="*/ 113 h 149"/>
                  <a:gd name="T108" fmla="*/ 376 w 398"/>
                  <a:gd name="T109" fmla="*/ 121 h 149"/>
                  <a:gd name="T110" fmla="*/ 362 w 398"/>
                  <a:gd name="T111" fmla="*/ 128 h 149"/>
                  <a:gd name="T112" fmla="*/ 355 w 398"/>
                  <a:gd name="T113" fmla="*/ 1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98" h="149">
                    <a:moveTo>
                      <a:pt x="355" y="142"/>
                    </a:moveTo>
                    <a:lnTo>
                      <a:pt x="355" y="142"/>
                    </a:lnTo>
                    <a:lnTo>
                      <a:pt x="348" y="149"/>
                    </a:lnTo>
                    <a:lnTo>
                      <a:pt x="341" y="149"/>
                    </a:lnTo>
                    <a:lnTo>
                      <a:pt x="341" y="149"/>
                    </a:lnTo>
                    <a:lnTo>
                      <a:pt x="341" y="149"/>
                    </a:lnTo>
                    <a:lnTo>
                      <a:pt x="334" y="149"/>
                    </a:lnTo>
                    <a:lnTo>
                      <a:pt x="334" y="142"/>
                    </a:lnTo>
                    <a:lnTo>
                      <a:pt x="334" y="142"/>
                    </a:lnTo>
                    <a:lnTo>
                      <a:pt x="327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42"/>
                    </a:lnTo>
                    <a:lnTo>
                      <a:pt x="320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05" y="135"/>
                    </a:lnTo>
                    <a:lnTo>
                      <a:pt x="305" y="135"/>
                    </a:lnTo>
                    <a:lnTo>
                      <a:pt x="305" y="135"/>
                    </a:lnTo>
                    <a:lnTo>
                      <a:pt x="305" y="135"/>
                    </a:lnTo>
                    <a:lnTo>
                      <a:pt x="305" y="128"/>
                    </a:lnTo>
                    <a:lnTo>
                      <a:pt x="298" y="128"/>
                    </a:lnTo>
                    <a:lnTo>
                      <a:pt x="298" y="128"/>
                    </a:lnTo>
                    <a:lnTo>
                      <a:pt x="291" y="128"/>
                    </a:lnTo>
                    <a:lnTo>
                      <a:pt x="284" y="128"/>
                    </a:lnTo>
                    <a:lnTo>
                      <a:pt x="284" y="128"/>
                    </a:lnTo>
                    <a:lnTo>
                      <a:pt x="277" y="128"/>
                    </a:lnTo>
                    <a:lnTo>
                      <a:pt x="263" y="135"/>
                    </a:lnTo>
                    <a:lnTo>
                      <a:pt x="256" y="135"/>
                    </a:lnTo>
                    <a:lnTo>
                      <a:pt x="256" y="135"/>
                    </a:lnTo>
                    <a:lnTo>
                      <a:pt x="256" y="135"/>
                    </a:lnTo>
                    <a:lnTo>
                      <a:pt x="256" y="135"/>
                    </a:lnTo>
                    <a:lnTo>
                      <a:pt x="256" y="135"/>
                    </a:lnTo>
                    <a:lnTo>
                      <a:pt x="256" y="135"/>
                    </a:lnTo>
                    <a:lnTo>
                      <a:pt x="249" y="135"/>
                    </a:lnTo>
                    <a:lnTo>
                      <a:pt x="249" y="135"/>
                    </a:lnTo>
                    <a:lnTo>
                      <a:pt x="249" y="135"/>
                    </a:lnTo>
                    <a:lnTo>
                      <a:pt x="249" y="142"/>
                    </a:lnTo>
                    <a:lnTo>
                      <a:pt x="241" y="142"/>
                    </a:lnTo>
                    <a:lnTo>
                      <a:pt x="241" y="142"/>
                    </a:lnTo>
                    <a:lnTo>
                      <a:pt x="241" y="142"/>
                    </a:lnTo>
                    <a:lnTo>
                      <a:pt x="234" y="135"/>
                    </a:lnTo>
                    <a:lnTo>
                      <a:pt x="234" y="135"/>
                    </a:lnTo>
                    <a:lnTo>
                      <a:pt x="234" y="135"/>
                    </a:lnTo>
                    <a:lnTo>
                      <a:pt x="234" y="135"/>
                    </a:lnTo>
                    <a:lnTo>
                      <a:pt x="234" y="135"/>
                    </a:lnTo>
                    <a:lnTo>
                      <a:pt x="227" y="135"/>
                    </a:lnTo>
                    <a:lnTo>
                      <a:pt x="227" y="135"/>
                    </a:lnTo>
                    <a:lnTo>
                      <a:pt x="227" y="135"/>
                    </a:lnTo>
                    <a:lnTo>
                      <a:pt x="227" y="142"/>
                    </a:lnTo>
                    <a:lnTo>
                      <a:pt x="220" y="142"/>
                    </a:lnTo>
                    <a:lnTo>
                      <a:pt x="220" y="142"/>
                    </a:lnTo>
                    <a:lnTo>
                      <a:pt x="199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85" y="135"/>
                    </a:lnTo>
                    <a:lnTo>
                      <a:pt x="185" y="135"/>
                    </a:lnTo>
                    <a:lnTo>
                      <a:pt x="178" y="135"/>
                    </a:lnTo>
                    <a:lnTo>
                      <a:pt x="156" y="135"/>
                    </a:lnTo>
                    <a:lnTo>
                      <a:pt x="156" y="142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28" y="142"/>
                    </a:lnTo>
                    <a:lnTo>
                      <a:pt x="128" y="142"/>
                    </a:lnTo>
                    <a:lnTo>
                      <a:pt x="128" y="142"/>
                    </a:lnTo>
                    <a:lnTo>
                      <a:pt x="128" y="142"/>
                    </a:lnTo>
                    <a:lnTo>
                      <a:pt x="121" y="142"/>
                    </a:lnTo>
                    <a:lnTo>
                      <a:pt x="121" y="142"/>
                    </a:lnTo>
                    <a:lnTo>
                      <a:pt x="121" y="142"/>
                    </a:lnTo>
                    <a:lnTo>
                      <a:pt x="121" y="142"/>
                    </a:lnTo>
                    <a:lnTo>
                      <a:pt x="114" y="142"/>
                    </a:lnTo>
                    <a:lnTo>
                      <a:pt x="114" y="142"/>
                    </a:lnTo>
                    <a:lnTo>
                      <a:pt x="114" y="142"/>
                    </a:lnTo>
                    <a:lnTo>
                      <a:pt x="107" y="142"/>
                    </a:lnTo>
                    <a:lnTo>
                      <a:pt x="92" y="142"/>
                    </a:lnTo>
                    <a:lnTo>
                      <a:pt x="85" y="142"/>
                    </a:lnTo>
                    <a:lnTo>
                      <a:pt x="78" y="142"/>
                    </a:lnTo>
                    <a:lnTo>
                      <a:pt x="64" y="142"/>
                    </a:lnTo>
                    <a:lnTo>
                      <a:pt x="43" y="135"/>
                    </a:lnTo>
                    <a:lnTo>
                      <a:pt x="14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1"/>
                    </a:lnTo>
                    <a:lnTo>
                      <a:pt x="0" y="113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0" y="106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21" y="78"/>
                    </a:lnTo>
                    <a:lnTo>
                      <a:pt x="14" y="78"/>
                    </a:lnTo>
                    <a:lnTo>
                      <a:pt x="14" y="78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71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64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7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35"/>
                    </a:lnTo>
                    <a:lnTo>
                      <a:pt x="29" y="35"/>
                    </a:lnTo>
                    <a:lnTo>
                      <a:pt x="29" y="28"/>
                    </a:lnTo>
                    <a:lnTo>
                      <a:pt x="29" y="28"/>
                    </a:lnTo>
                    <a:lnTo>
                      <a:pt x="36" y="28"/>
                    </a:lnTo>
                    <a:lnTo>
                      <a:pt x="43" y="28"/>
                    </a:lnTo>
                    <a:lnTo>
                      <a:pt x="50" y="28"/>
                    </a:lnTo>
                    <a:lnTo>
                      <a:pt x="57" y="28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71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78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1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28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21"/>
                    </a:lnTo>
                    <a:lnTo>
                      <a:pt x="99" y="21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99" y="28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14" y="21"/>
                    </a:lnTo>
                    <a:lnTo>
                      <a:pt x="114" y="21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1" y="28"/>
                    </a:lnTo>
                    <a:lnTo>
                      <a:pt x="128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2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49" y="35"/>
                    </a:lnTo>
                    <a:lnTo>
                      <a:pt x="149" y="35"/>
                    </a:lnTo>
                    <a:lnTo>
                      <a:pt x="149" y="42"/>
                    </a:lnTo>
                    <a:lnTo>
                      <a:pt x="149" y="42"/>
                    </a:lnTo>
                    <a:lnTo>
                      <a:pt x="149" y="42"/>
                    </a:lnTo>
                    <a:lnTo>
                      <a:pt x="156" y="42"/>
                    </a:lnTo>
                    <a:lnTo>
                      <a:pt x="156" y="35"/>
                    </a:lnTo>
                    <a:lnTo>
                      <a:pt x="156" y="35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63" y="42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70" y="35"/>
                    </a:lnTo>
                    <a:lnTo>
                      <a:pt x="170" y="42"/>
                    </a:lnTo>
                    <a:lnTo>
                      <a:pt x="178" y="42"/>
                    </a:lnTo>
                    <a:lnTo>
                      <a:pt x="178" y="42"/>
                    </a:lnTo>
                    <a:lnTo>
                      <a:pt x="178" y="50"/>
                    </a:lnTo>
                    <a:lnTo>
                      <a:pt x="178" y="57"/>
                    </a:lnTo>
                    <a:lnTo>
                      <a:pt x="178" y="57"/>
                    </a:lnTo>
                    <a:lnTo>
                      <a:pt x="178" y="57"/>
                    </a:lnTo>
                    <a:lnTo>
                      <a:pt x="185" y="57"/>
                    </a:lnTo>
                    <a:lnTo>
                      <a:pt x="185" y="50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42"/>
                    </a:lnTo>
                    <a:lnTo>
                      <a:pt x="192" y="35"/>
                    </a:lnTo>
                    <a:lnTo>
                      <a:pt x="199" y="35"/>
                    </a:lnTo>
                    <a:lnTo>
                      <a:pt x="213" y="35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20" y="14"/>
                    </a:lnTo>
                    <a:lnTo>
                      <a:pt x="220" y="7"/>
                    </a:lnTo>
                    <a:lnTo>
                      <a:pt x="220" y="7"/>
                    </a:lnTo>
                    <a:lnTo>
                      <a:pt x="220" y="7"/>
                    </a:lnTo>
                    <a:lnTo>
                      <a:pt x="227" y="7"/>
                    </a:lnTo>
                    <a:lnTo>
                      <a:pt x="227" y="7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7" y="14"/>
                    </a:lnTo>
                    <a:lnTo>
                      <a:pt x="227" y="21"/>
                    </a:lnTo>
                    <a:lnTo>
                      <a:pt x="227" y="21"/>
                    </a:lnTo>
                    <a:lnTo>
                      <a:pt x="227" y="21"/>
                    </a:lnTo>
                    <a:lnTo>
                      <a:pt x="227" y="21"/>
                    </a:lnTo>
                    <a:lnTo>
                      <a:pt x="234" y="21"/>
                    </a:lnTo>
                    <a:lnTo>
                      <a:pt x="234" y="21"/>
                    </a:lnTo>
                    <a:lnTo>
                      <a:pt x="234" y="21"/>
                    </a:lnTo>
                    <a:lnTo>
                      <a:pt x="241" y="21"/>
                    </a:lnTo>
                    <a:lnTo>
                      <a:pt x="241" y="14"/>
                    </a:lnTo>
                    <a:lnTo>
                      <a:pt x="241" y="14"/>
                    </a:lnTo>
                    <a:lnTo>
                      <a:pt x="241" y="14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1" y="7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56" y="0"/>
                    </a:lnTo>
                    <a:lnTo>
                      <a:pt x="256" y="7"/>
                    </a:lnTo>
                    <a:lnTo>
                      <a:pt x="263" y="7"/>
                    </a:lnTo>
                    <a:lnTo>
                      <a:pt x="263" y="7"/>
                    </a:lnTo>
                    <a:lnTo>
                      <a:pt x="263" y="7"/>
                    </a:lnTo>
                    <a:lnTo>
                      <a:pt x="270" y="7"/>
                    </a:lnTo>
                    <a:lnTo>
                      <a:pt x="277" y="0"/>
                    </a:lnTo>
                    <a:lnTo>
                      <a:pt x="277" y="0"/>
                    </a:lnTo>
                    <a:lnTo>
                      <a:pt x="277" y="0"/>
                    </a:lnTo>
                    <a:lnTo>
                      <a:pt x="284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305" y="0"/>
                    </a:lnTo>
                    <a:lnTo>
                      <a:pt x="305" y="0"/>
                    </a:lnTo>
                    <a:lnTo>
                      <a:pt x="305" y="0"/>
                    </a:lnTo>
                    <a:lnTo>
                      <a:pt x="305" y="0"/>
                    </a:lnTo>
                    <a:lnTo>
                      <a:pt x="305" y="0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298" y="21"/>
                    </a:lnTo>
                    <a:lnTo>
                      <a:pt x="305" y="21"/>
                    </a:lnTo>
                    <a:lnTo>
                      <a:pt x="305" y="21"/>
                    </a:lnTo>
                    <a:lnTo>
                      <a:pt x="305" y="21"/>
                    </a:lnTo>
                    <a:lnTo>
                      <a:pt x="305" y="28"/>
                    </a:lnTo>
                    <a:lnTo>
                      <a:pt x="305" y="28"/>
                    </a:lnTo>
                    <a:lnTo>
                      <a:pt x="298" y="35"/>
                    </a:lnTo>
                    <a:lnTo>
                      <a:pt x="298" y="35"/>
                    </a:lnTo>
                    <a:lnTo>
                      <a:pt x="298" y="35"/>
                    </a:lnTo>
                    <a:lnTo>
                      <a:pt x="298" y="42"/>
                    </a:lnTo>
                    <a:lnTo>
                      <a:pt x="305" y="42"/>
                    </a:lnTo>
                    <a:lnTo>
                      <a:pt x="305" y="42"/>
                    </a:lnTo>
                    <a:lnTo>
                      <a:pt x="305" y="50"/>
                    </a:lnTo>
                    <a:lnTo>
                      <a:pt x="305" y="57"/>
                    </a:lnTo>
                    <a:lnTo>
                      <a:pt x="305" y="57"/>
                    </a:lnTo>
                    <a:lnTo>
                      <a:pt x="305" y="57"/>
                    </a:lnTo>
                    <a:lnTo>
                      <a:pt x="305" y="57"/>
                    </a:lnTo>
                    <a:lnTo>
                      <a:pt x="305" y="50"/>
                    </a:lnTo>
                    <a:lnTo>
                      <a:pt x="312" y="50"/>
                    </a:lnTo>
                    <a:lnTo>
                      <a:pt x="312" y="50"/>
                    </a:lnTo>
                    <a:lnTo>
                      <a:pt x="320" y="50"/>
                    </a:lnTo>
                    <a:lnTo>
                      <a:pt x="327" y="50"/>
                    </a:lnTo>
                    <a:lnTo>
                      <a:pt x="327" y="42"/>
                    </a:lnTo>
                    <a:lnTo>
                      <a:pt x="327" y="42"/>
                    </a:lnTo>
                    <a:lnTo>
                      <a:pt x="327" y="42"/>
                    </a:lnTo>
                    <a:lnTo>
                      <a:pt x="327" y="42"/>
                    </a:lnTo>
                    <a:lnTo>
                      <a:pt x="334" y="42"/>
                    </a:lnTo>
                    <a:lnTo>
                      <a:pt x="334" y="42"/>
                    </a:lnTo>
                    <a:lnTo>
                      <a:pt x="334" y="50"/>
                    </a:lnTo>
                    <a:lnTo>
                      <a:pt x="341" y="50"/>
                    </a:lnTo>
                    <a:lnTo>
                      <a:pt x="348" y="57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71"/>
                    </a:lnTo>
                    <a:lnTo>
                      <a:pt x="369" y="71"/>
                    </a:lnTo>
                    <a:lnTo>
                      <a:pt x="369" y="71"/>
                    </a:lnTo>
                    <a:lnTo>
                      <a:pt x="369" y="71"/>
                    </a:lnTo>
                    <a:lnTo>
                      <a:pt x="369" y="71"/>
                    </a:lnTo>
                    <a:lnTo>
                      <a:pt x="362" y="78"/>
                    </a:lnTo>
                    <a:lnTo>
                      <a:pt x="362" y="78"/>
                    </a:lnTo>
                    <a:lnTo>
                      <a:pt x="362" y="78"/>
                    </a:lnTo>
                    <a:lnTo>
                      <a:pt x="362" y="78"/>
                    </a:lnTo>
                    <a:lnTo>
                      <a:pt x="362" y="78"/>
                    </a:lnTo>
                    <a:lnTo>
                      <a:pt x="362" y="78"/>
                    </a:lnTo>
                    <a:lnTo>
                      <a:pt x="362" y="85"/>
                    </a:lnTo>
                    <a:lnTo>
                      <a:pt x="369" y="85"/>
                    </a:lnTo>
                    <a:lnTo>
                      <a:pt x="369" y="85"/>
                    </a:lnTo>
                    <a:lnTo>
                      <a:pt x="369" y="85"/>
                    </a:lnTo>
                    <a:lnTo>
                      <a:pt x="369" y="85"/>
                    </a:lnTo>
                    <a:lnTo>
                      <a:pt x="376" y="85"/>
                    </a:lnTo>
                    <a:lnTo>
                      <a:pt x="376" y="85"/>
                    </a:lnTo>
                    <a:lnTo>
                      <a:pt x="376" y="85"/>
                    </a:lnTo>
                    <a:lnTo>
                      <a:pt x="376" y="92"/>
                    </a:lnTo>
                    <a:lnTo>
                      <a:pt x="383" y="92"/>
                    </a:lnTo>
                    <a:lnTo>
                      <a:pt x="383" y="92"/>
                    </a:lnTo>
                    <a:lnTo>
                      <a:pt x="383" y="99"/>
                    </a:lnTo>
                    <a:lnTo>
                      <a:pt x="391" y="99"/>
                    </a:lnTo>
                    <a:lnTo>
                      <a:pt x="391" y="99"/>
                    </a:lnTo>
                    <a:lnTo>
                      <a:pt x="391" y="99"/>
                    </a:lnTo>
                    <a:lnTo>
                      <a:pt x="391" y="99"/>
                    </a:lnTo>
                    <a:lnTo>
                      <a:pt x="391" y="106"/>
                    </a:lnTo>
                    <a:lnTo>
                      <a:pt x="391" y="106"/>
                    </a:lnTo>
                    <a:lnTo>
                      <a:pt x="391" y="106"/>
                    </a:lnTo>
                    <a:lnTo>
                      <a:pt x="391" y="106"/>
                    </a:lnTo>
                    <a:lnTo>
                      <a:pt x="391" y="106"/>
                    </a:lnTo>
                    <a:lnTo>
                      <a:pt x="391" y="113"/>
                    </a:lnTo>
                    <a:lnTo>
                      <a:pt x="391" y="113"/>
                    </a:lnTo>
                    <a:lnTo>
                      <a:pt x="391" y="113"/>
                    </a:lnTo>
                    <a:lnTo>
                      <a:pt x="391" y="113"/>
                    </a:lnTo>
                    <a:lnTo>
                      <a:pt x="398" y="113"/>
                    </a:lnTo>
                    <a:lnTo>
                      <a:pt x="398" y="113"/>
                    </a:lnTo>
                    <a:lnTo>
                      <a:pt x="398" y="113"/>
                    </a:lnTo>
                    <a:lnTo>
                      <a:pt x="376" y="121"/>
                    </a:lnTo>
                    <a:lnTo>
                      <a:pt x="376" y="128"/>
                    </a:lnTo>
                    <a:lnTo>
                      <a:pt x="376" y="128"/>
                    </a:lnTo>
                    <a:lnTo>
                      <a:pt x="369" y="128"/>
                    </a:lnTo>
                    <a:lnTo>
                      <a:pt x="369" y="128"/>
                    </a:lnTo>
                    <a:lnTo>
                      <a:pt x="362" y="128"/>
                    </a:lnTo>
                    <a:lnTo>
                      <a:pt x="362" y="128"/>
                    </a:lnTo>
                    <a:lnTo>
                      <a:pt x="362" y="128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55" y="135"/>
                    </a:lnTo>
                    <a:lnTo>
                      <a:pt x="355" y="135"/>
                    </a:lnTo>
                    <a:lnTo>
                      <a:pt x="355" y="14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7" name="Freeform 45"/>
              <p:cNvSpPr>
                <a:spLocks/>
              </p:cNvSpPr>
              <p:nvPr/>
            </p:nvSpPr>
            <p:spPr bwMode="auto">
              <a:xfrm>
                <a:off x="4983" y="1308"/>
                <a:ext cx="50" cy="29"/>
              </a:xfrm>
              <a:custGeom>
                <a:avLst/>
                <a:gdLst>
                  <a:gd name="T0" fmla="*/ 50 w 50"/>
                  <a:gd name="T1" fmla="*/ 14 h 29"/>
                  <a:gd name="T2" fmla="*/ 50 w 50"/>
                  <a:gd name="T3" fmla="*/ 14 h 29"/>
                  <a:gd name="T4" fmla="*/ 50 w 50"/>
                  <a:gd name="T5" fmla="*/ 14 h 29"/>
                  <a:gd name="T6" fmla="*/ 50 w 50"/>
                  <a:gd name="T7" fmla="*/ 14 h 29"/>
                  <a:gd name="T8" fmla="*/ 50 w 50"/>
                  <a:gd name="T9" fmla="*/ 14 h 29"/>
                  <a:gd name="T10" fmla="*/ 50 w 50"/>
                  <a:gd name="T11" fmla="*/ 22 h 29"/>
                  <a:gd name="T12" fmla="*/ 50 w 50"/>
                  <a:gd name="T13" fmla="*/ 22 h 29"/>
                  <a:gd name="T14" fmla="*/ 42 w 50"/>
                  <a:gd name="T15" fmla="*/ 22 h 29"/>
                  <a:gd name="T16" fmla="*/ 42 w 50"/>
                  <a:gd name="T17" fmla="*/ 22 h 29"/>
                  <a:gd name="T18" fmla="*/ 42 w 50"/>
                  <a:gd name="T19" fmla="*/ 22 h 29"/>
                  <a:gd name="T20" fmla="*/ 35 w 50"/>
                  <a:gd name="T21" fmla="*/ 29 h 29"/>
                  <a:gd name="T22" fmla="*/ 35 w 50"/>
                  <a:gd name="T23" fmla="*/ 22 h 29"/>
                  <a:gd name="T24" fmla="*/ 35 w 50"/>
                  <a:gd name="T25" fmla="*/ 22 h 29"/>
                  <a:gd name="T26" fmla="*/ 28 w 50"/>
                  <a:gd name="T27" fmla="*/ 22 h 29"/>
                  <a:gd name="T28" fmla="*/ 21 w 50"/>
                  <a:gd name="T29" fmla="*/ 22 h 29"/>
                  <a:gd name="T30" fmla="*/ 14 w 50"/>
                  <a:gd name="T31" fmla="*/ 22 h 29"/>
                  <a:gd name="T32" fmla="*/ 14 w 50"/>
                  <a:gd name="T33" fmla="*/ 22 h 29"/>
                  <a:gd name="T34" fmla="*/ 7 w 50"/>
                  <a:gd name="T35" fmla="*/ 29 h 29"/>
                  <a:gd name="T36" fmla="*/ 0 w 50"/>
                  <a:gd name="T37" fmla="*/ 22 h 29"/>
                  <a:gd name="T38" fmla="*/ 0 w 50"/>
                  <a:gd name="T39" fmla="*/ 22 h 29"/>
                  <a:gd name="T40" fmla="*/ 0 w 50"/>
                  <a:gd name="T41" fmla="*/ 22 h 29"/>
                  <a:gd name="T42" fmla="*/ 0 w 50"/>
                  <a:gd name="T43" fmla="*/ 22 h 29"/>
                  <a:gd name="T44" fmla="*/ 0 w 50"/>
                  <a:gd name="T45" fmla="*/ 22 h 29"/>
                  <a:gd name="T46" fmla="*/ 0 w 50"/>
                  <a:gd name="T47" fmla="*/ 14 h 29"/>
                  <a:gd name="T48" fmla="*/ 7 w 50"/>
                  <a:gd name="T49" fmla="*/ 14 h 29"/>
                  <a:gd name="T50" fmla="*/ 7 w 50"/>
                  <a:gd name="T51" fmla="*/ 14 h 29"/>
                  <a:gd name="T52" fmla="*/ 7 w 50"/>
                  <a:gd name="T53" fmla="*/ 14 h 29"/>
                  <a:gd name="T54" fmla="*/ 14 w 50"/>
                  <a:gd name="T55" fmla="*/ 14 h 29"/>
                  <a:gd name="T56" fmla="*/ 14 w 50"/>
                  <a:gd name="T57" fmla="*/ 14 h 29"/>
                  <a:gd name="T58" fmla="*/ 14 w 50"/>
                  <a:gd name="T59" fmla="*/ 14 h 29"/>
                  <a:gd name="T60" fmla="*/ 14 w 50"/>
                  <a:gd name="T61" fmla="*/ 14 h 29"/>
                  <a:gd name="T62" fmla="*/ 14 w 50"/>
                  <a:gd name="T63" fmla="*/ 14 h 29"/>
                  <a:gd name="T64" fmla="*/ 21 w 50"/>
                  <a:gd name="T65" fmla="*/ 7 h 29"/>
                  <a:gd name="T66" fmla="*/ 21 w 50"/>
                  <a:gd name="T67" fmla="*/ 7 h 29"/>
                  <a:gd name="T68" fmla="*/ 21 w 50"/>
                  <a:gd name="T69" fmla="*/ 7 h 29"/>
                  <a:gd name="T70" fmla="*/ 21 w 50"/>
                  <a:gd name="T71" fmla="*/ 0 h 29"/>
                  <a:gd name="T72" fmla="*/ 28 w 50"/>
                  <a:gd name="T73" fmla="*/ 0 h 29"/>
                  <a:gd name="T74" fmla="*/ 28 w 50"/>
                  <a:gd name="T75" fmla="*/ 0 h 29"/>
                  <a:gd name="T76" fmla="*/ 35 w 50"/>
                  <a:gd name="T77" fmla="*/ 0 h 29"/>
                  <a:gd name="T78" fmla="*/ 35 w 50"/>
                  <a:gd name="T79" fmla="*/ 0 h 29"/>
                  <a:gd name="T80" fmla="*/ 35 w 50"/>
                  <a:gd name="T81" fmla="*/ 0 h 29"/>
                  <a:gd name="T82" fmla="*/ 35 w 50"/>
                  <a:gd name="T83" fmla="*/ 0 h 29"/>
                  <a:gd name="T84" fmla="*/ 35 w 50"/>
                  <a:gd name="T85" fmla="*/ 0 h 29"/>
                  <a:gd name="T86" fmla="*/ 42 w 50"/>
                  <a:gd name="T87" fmla="*/ 7 h 29"/>
                  <a:gd name="T88" fmla="*/ 42 w 50"/>
                  <a:gd name="T89" fmla="*/ 7 h 29"/>
                  <a:gd name="T90" fmla="*/ 42 w 50"/>
                  <a:gd name="T91" fmla="*/ 7 h 29"/>
                  <a:gd name="T92" fmla="*/ 42 w 50"/>
                  <a:gd name="T93" fmla="*/ 7 h 29"/>
                  <a:gd name="T94" fmla="*/ 42 w 50"/>
                  <a:gd name="T95" fmla="*/ 7 h 29"/>
                  <a:gd name="T96" fmla="*/ 42 w 50"/>
                  <a:gd name="T97" fmla="*/ 7 h 29"/>
                  <a:gd name="T98" fmla="*/ 42 w 50"/>
                  <a:gd name="T99" fmla="*/ 14 h 29"/>
                  <a:gd name="T100" fmla="*/ 50 w 50"/>
                  <a:gd name="T10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29">
                    <a:moveTo>
                      <a:pt x="50" y="14"/>
                    </a:move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35" y="29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28" y="22"/>
                    </a:lnTo>
                    <a:lnTo>
                      <a:pt x="21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7" y="2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14"/>
                    </a:lnTo>
                    <a:lnTo>
                      <a:pt x="50" y="1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8" name="Freeform 46"/>
              <p:cNvSpPr>
                <a:spLocks/>
              </p:cNvSpPr>
              <p:nvPr/>
            </p:nvSpPr>
            <p:spPr bwMode="auto">
              <a:xfrm>
                <a:off x="4983" y="1308"/>
                <a:ext cx="50" cy="29"/>
              </a:xfrm>
              <a:custGeom>
                <a:avLst/>
                <a:gdLst>
                  <a:gd name="T0" fmla="*/ 50 w 50"/>
                  <a:gd name="T1" fmla="*/ 14 h 29"/>
                  <a:gd name="T2" fmla="*/ 50 w 50"/>
                  <a:gd name="T3" fmla="*/ 14 h 29"/>
                  <a:gd name="T4" fmla="*/ 50 w 50"/>
                  <a:gd name="T5" fmla="*/ 14 h 29"/>
                  <a:gd name="T6" fmla="*/ 50 w 50"/>
                  <a:gd name="T7" fmla="*/ 14 h 29"/>
                  <a:gd name="T8" fmla="*/ 50 w 50"/>
                  <a:gd name="T9" fmla="*/ 14 h 29"/>
                  <a:gd name="T10" fmla="*/ 50 w 50"/>
                  <a:gd name="T11" fmla="*/ 22 h 29"/>
                  <a:gd name="T12" fmla="*/ 50 w 50"/>
                  <a:gd name="T13" fmla="*/ 22 h 29"/>
                  <a:gd name="T14" fmla="*/ 42 w 50"/>
                  <a:gd name="T15" fmla="*/ 22 h 29"/>
                  <a:gd name="T16" fmla="*/ 42 w 50"/>
                  <a:gd name="T17" fmla="*/ 22 h 29"/>
                  <a:gd name="T18" fmla="*/ 42 w 50"/>
                  <a:gd name="T19" fmla="*/ 22 h 29"/>
                  <a:gd name="T20" fmla="*/ 35 w 50"/>
                  <a:gd name="T21" fmla="*/ 29 h 29"/>
                  <a:gd name="T22" fmla="*/ 35 w 50"/>
                  <a:gd name="T23" fmla="*/ 22 h 29"/>
                  <a:gd name="T24" fmla="*/ 35 w 50"/>
                  <a:gd name="T25" fmla="*/ 22 h 29"/>
                  <a:gd name="T26" fmla="*/ 28 w 50"/>
                  <a:gd name="T27" fmla="*/ 22 h 29"/>
                  <a:gd name="T28" fmla="*/ 21 w 50"/>
                  <a:gd name="T29" fmla="*/ 22 h 29"/>
                  <a:gd name="T30" fmla="*/ 14 w 50"/>
                  <a:gd name="T31" fmla="*/ 22 h 29"/>
                  <a:gd name="T32" fmla="*/ 14 w 50"/>
                  <a:gd name="T33" fmla="*/ 22 h 29"/>
                  <a:gd name="T34" fmla="*/ 7 w 50"/>
                  <a:gd name="T35" fmla="*/ 29 h 29"/>
                  <a:gd name="T36" fmla="*/ 0 w 50"/>
                  <a:gd name="T37" fmla="*/ 22 h 29"/>
                  <a:gd name="T38" fmla="*/ 0 w 50"/>
                  <a:gd name="T39" fmla="*/ 22 h 29"/>
                  <a:gd name="T40" fmla="*/ 0 w 50"/>
                  <a:gd name="T41" fmla="*/ 22 h 29"/>
                  <a:gd name="T42" fmla="*/ 0 w 50"/>
                  <a:gd name="T43" fmla="*/ 22 h 29"/>
                  <a:gd name="T44" fmla="*/ 0 w 50"/>
                  <a:gd name="T45" fmla="*/ 22 h 29"/>
                  <a:gd name="T46" fmla="*/ 0 w 50"/>
                  <a:gd name="T47" fmla="*/ 14 h 29"/>
                  <a:gd name="T48" fmla="*/ 7 w 50"/>
                  <a:gd name="T49" fmla="*/ 14 h 29"/>
                  <a:gd name="T50" fmla="*/ 7 w 50"/>
                  <a:gd name="T51" fmla="*/ 14 h 29"/>
                  <a:gd name="T52" fmla="*/ 7 w 50"/>
                  <a:gd name="T53" fmla="*/ 14 h 29"/>
                  <a:gd name="T54" fmla="*/ 14 w 50"/>
                  <a:gd name="T55" fmla="*/ 14 h 29"/>
                  <a:gd name="T56" fmla="*/ 14 w 50"/>
                  <a:gd name="T57" fmla="*/ 14 h 29"/>
                  <a:gd name="T58" fmla="*/ 14 w 50"/>
                  <a:gd name="T59" fmla="*/ 14 h 29"/>
                  <a:gd name="T60" fmla="*/ 14 w 50"/>
                  <a:gd name="T61" fmla="*/ 14 h 29"/>
                  <a:gd name="T62" fmla="*/ 14 w 50"/>
                  <a:gd name="T63" fmla="*/ 14 h 29"/>
                  <a:gd name="T64" fmla="*/ 21 w 50"/>
                  <a:gd name="T65" fmla="*/ 7 h 29"/>
                  <a:gd name="T66" fmla="*/ 21 w 50"/>
                  <a:gd name="T67" fmla="*/ 7 h 29"/>
                  <a:gd name="T68" fmla="*/ 21 w 50"/>
                  <a:gd name="T69" fmla="*/ 7 h 29"/>
                  <a:gd name="T70" fmla="*/ 21 w 50"/>
                  <a:gd name="T71" fmla="*/ 0 h 29"/>
                  <a:gd name="T72" fmla="*/ 28 w 50"/>
                  <a:gd name="T73" fmla="*/ 0 h 29"/>
                  <a:gd name="T74" fmla="*/ 28 w 50"/>
                  <a:gd name="T75" fmla="*/ 0 h 29"/>
                  <a:gd name="T76" fmla="*/ 35 w 50"/>
                  <a:gd name="T77" fmla="*/ 0 h 29"/>
                  <a:gd name="T78" fmla="*/ 35 w 50"/>
                  <a:gd name="T79" fmla="*/ 0 h 29"/>
                  <a:gd name="T80" fmla="*/ 35 w 50"/>
                  <a:gd name="T81" fmla="*/ 0 h 29"/>
                  <a:gd name="T82" fmla="*/ 35 w 50"/>
                  <a:gd name="T83" fmla="*/ 0 h 29"/>
                  <a:gd name="T84" fmla="*/ 35 w 50"/>
                  <a:gd name="T85" fmla="*/ 0 h 29"/>
                  <a:gd name="T86" fmla="*/ 42 w 50"/>
                  <a:gd name="T87" fmla="*/ 7 h 29"/>
                  <a:gd name="T88" fmla="*/ 42 w 50"/>
                  <a:gd name="T89" fmla="*/ 7 h 29"/>
                  <a:gd name="T90" fmla="*/ 42 w 50"/>
                  <a:gd name="T91" fmla="*/ 7 h 29"/>
                  <a:gd name="T92" fmla="*/ 42 w 50"/>
                  <a:gd name="T93" fmla="*/ 7 h 29"/>
                  <a:gd name="T94" fmla="*/ 42 w 50"/>
                  <a:gd name="T95" fmla="*/ 7 h 29"/>
                  <a:gd name="T96" fmla="*/ 42 w 50"/>
                  <a:gd name="T97" fmla="*/ 7 h 29"/>
                  <a:gd name="T98" fmla="*/ 42 w 50"/>
                  <a:gd name="T99" fmla="*/ 14 h 29"/>
                  <a:gd name="T100" fmla="*/ 50 w 50"/>
                  <a:gd name="T101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0" h="29">
                    <a:moveTo>
                      <a:pt x="50" y="14"/>
                    </a:move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22"/>
                    </a:lnTo>
                    <a:lnTo>
                      <a:pt x="50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35" y="29"/>
                    </a:lnTo>
                    <a:lnTo>
                      <a:pt x="35" y="22"/>
                    </a:lnTo>
                    <a:lnTo>
                      <a:pt x="35" y="22"/>
                    </a:lnTo>
                    <a:lnTo>
                      <a:pt x="28" y="22"/>
                    </a:lnTo>
                    <a:lnTo>
                      <a:pt x="21" y="22"/>
                    </a:lnTo>
                    <a:lnTo>
                      <a:pt x="14" y="22"/>
                    </a:lnTo>
                    <a:lnTo>
                      <a:pt x="14" y="22"/>
                    </a:lnTo>
                    <a:lnTo>
                      <a:pt x="7" y="29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7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14" y="14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0"/>
                    </a:lnTo>
                    <a:lnTo>
                      <a:pt x="28" y="0"/>
                    </a:lnTo>
                    <a:lnTo>
                      <a:pt x="28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35" y="0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7"/>
                    </a:lnTo>
                    <a:lnTo>
                      <a:pt x="42" y="14"/>
                    </a:lnTo>
                    <a:lnTo>
                      <a:pt x="50" y="14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49" name="Freeform 47"/>
              <p:cNvSpPr>
                <a:spLocks/>
              </p:cNvSpPr>
              <p:nvPr/>
            </p:nvSpPr>
            <p:spPr bwMode="auto">
              <a:xfrm>
                <a:off x="2711" y="570"/>
                <a:ext cx="398" cy="419"/>
              </a:xfrm>
              <a:custGeom>
                <a:avLst/>
                <a:gdLst>
                  <a:gd name="T0" fmla="*/ 7 w 398"/>
                  <a:gd name="T1" fmla="*/ 298 h 419"/>
                  <a:gd name="T2" fmla="*/ 29 w 398"/>
                  <a:gd name="T3" fmla="*/ 284 h 419"/>
                  <a:gd name="T4" fmla="*/ 43 w 398"/>
                  <a:gd name="T5" fmla="*/ 263 h 419"/>
                  <a:gd name="T6" fmla="*/ 57 w 398"/>
                  <a:gd name="T7" fmla="*/ 241 h 419"/>
                  <a:gd name="T8" fmla="*/ 78 w 398"/>
                  <a:gd name="T9" fmla="*/ 227 h 419"/>
                  <a:gd name="T10" fmla="*/ 100 w 398"/>
                  <a:gd name="T11" fmla="*/ 206 h 419"/>
                  <a:gd name="T12" fmla="*/ 93 w 398"/>
                  <a:gd name="T13" fmla="*/ 192 h 419"/>
                  <a:gd name="T14" fmla="*/ 100 w 398"/>
                  <a:gd name="T15" fmla="*/ 128 h 419"/>
                  <a:gd name="T16" fmla="*/ 93 w 398"/>
                  <a:gd name="T17" fmla="*/ 106 h 419"/>
                  <a:gd name="T18" fmla="*/ 128 w 398"/>
                  <a:gd name="T19" fmla="*/ 78 h 419"/>
                  <a:gd name="T20" fmla="*/ 149 w 398"/>
                  <a:gd name="T21" fmla="*/ 64 h 419"/>
                  <a:gd name="T22" fmla="*/ 178 w 398"/>
                  <a:gd name="T23" fmla="*/ 57 h 419"/>
                  <a:gd name="T24" fmla="*/ 192 w 398"/>
                  <a:gd name="T25" fmla="*/ 28 h 419"/>
                  <a:gd name="T26" fmla="*/ 213 w 398"/>
                  <a:gd name="T27" fmla="*/ 28 h 419"/>
                  <a:gd name="T28" fmla="*/ 249 w 398"/>
                  <a:gd name="T29" fmla="*/ 14 h 419"/>
                  <a:gd name="T30" fmla="*/ 270 w 398"/>
                  <a:gd name="T31" fmla="*/ 14 h 419"/>
                  <a:gd name="T32" fmla="*/ 227 w 398"/>
                  <a:gd name="T33" fmla="*/ 43 h 419"/>
                  <a:gd name="T34" fmla="*/ 235 w 398"/>
                  <a:gd name="T35" fmla="*/ 50 h 419"/>
                  <a:gd name="T36" fmla="*/ 249 w 398"/>
                  <a:gd name="T37" fmla="*/ 71 h 419"/>
                  <a:gd name="T38" fmla="*/ 270 w 398"/>
                  <a:gd name="T39" fmla="*/ 99 h 419"/>
                  <a:gd name="T40" fmla="*/ 306 w 398"/>
                  <a:gd name="T41" fmla="*/ 170 h 419"/>
                  <a:gd name="T42" fmla="*/ 320 w 398"/>
                  <a:gd name="T43" fmla="*/ 163 h 419"/>
                  <a:gd name="T44" fmla="*/ 341 w 398"/>
                  <a:gd name="T45" fmla="*/ 170 h 419"/>
                  <a:gd name="T46" fmla="*/ 348 w 398"/>
                  <a:gd name="T47" fmla="*/ 177 h 419"/>
                  <a:gd name="T48" fmla="*/ 355 w 398"/>
                  <a:gd name="T49" fmla="*/ 177 h 419"/>
                  <a:gd name="T50" fmla="*/ 362 w 398"/>
                  <a:gd name="T51" fmla="*/ 185 h 419"/>
                  <a:gd name="T52" fmla="*/ 362 w 398"/>
                  <a:gd name="T53" fmla="*/ 206 h 419"/>
                  <a:gd name="T54" fmla="*/ 384 w 398"/>
                  <a:gd name="T55" fmla="*/ 234 h 419"/>
                  <a:gd name="T56" fmla="*/ 377 w 398"/>
                  <a:gd name="T57" fmla="*/ 241 h 419"/>
                  <a:gd name="T58" fmla="*/ 384 w 398"/>
                  <a:gd name="T59" fmla="*/ 263 h 419"/>
                  <a:gd name="T60" fmla="*/ 391 w 398"/>
                  <a:gd name="T61" fmla="*/ 263 h 419"/>
                  <a:gd name="T62" fmla="*/ 398 w 398"/>
                  <a:gd name="T63" fmla="*/ 277 h 419"/>
                  <a:gd name="T64" fmla="*/ 398 w 398"/>
                  <a:gd name="T65" fmla="*/ 298 h 419"/>
                  <a:gd name="T66" fmla="*/ 384 w 398"/>
                  <a:gd name="T67" fmla="*/ 298 h 419"/>
                  <a:gd name="T68" fmla="*/ 377 w 398"/>
                  <a:gd name="T69" fmla="*/ 305 h 419"/>
                  <a:gd name="T70" fmla="*/ 355 w 398"/>
                  <a:gd name="T71" fmla="*/ 319 h 419"/>
                  <a:gd name="T72" fmla="*/ 362 w 398"/>
                  <a:gd name="T73" fmla="*/ 319 h 419"/>
                  <a:gd name="T74" fmla="*/ 369 w 398"/>
                  <a:gd name="T75" fmla="*/ 327 h 419"/>
                  <a:gd name="T76" fmla="*/ 341 w 398"/>
                  <a:gd name="T77" fmla="*/ 341 h 419"/>
                  <a:gd name="T78" fmla="*/ 334 w 398"/>
                  <a:gd name="T79" fmla="*/ 334 h 419"/>
                  <a:gd name="T80" fmla="*/ 327 w 398"/>
                  <a:gd name="T81" fmla="*/ 334 h 419"/>
                  <a:gd name="T82" fmla="*/ 313 w 398"/>
                  <a:gd name="T83" fmla="*/ 334 h 419"/>
                  <a:gd name="T84" fmla="*/ 313 w 398"/>
                  <a:gd name="T85" fmla="*/ 341 h 419"/>
                  <a:gd name="T86" fmla="*/ 313 w 398"/>
                  <a:gd name="T87" fmla="*/ 355 h 419"/>
                  <a:gd name="T88" fmla="*/ 313 w 398"/>
                  <a:gd name="T89" fmla="*/ 376 h 419"/>
                  <a:gd name="T90" fmla="*/ 277 w 398"/>
                  <a:gd name="T91" fmla="*/ 390 h 419"/>
                  <a:gd name="T92" fmla="*/ 256 w 398"/>
                  <a:gd name="T93" fmla="*/ 383 h 419"/>
                  <a:gd name="T94" fmla="*/ 235 w 398"/>
                  <a:gd name="T95" fmla="*/ 390 h 419"/>
                  <a:gd name="T96" fmla="*/ 206 w 398"/>
                  <a:gd name="T97" fmla="*/ 390 h 419"/>
                  <a:gd name="T98" fmla="*/ 192 w 398"/>
                  <a:gd name="T99" fmla="*/ 405 h 419"/>
                  <a:gd name="T100" fmla="*/ 185 w 398"/>
                  <a:gd name="T101" fmla="*/ 412 h 419"/>
                  <a:gd name="T102" fmla="*/ 178 w 398"/>
                  <a:gd name="T103" fmla="*/ 405 h 419"/>
                  <a:gd name="T104" fmla="*/ 178 w 398"/>
                  <a:gd name="T105" fmla="*/ 397 h 419"/>
                  <a:gd name="T106" fmla="*/ 185 w 398"/>
                  <a:gd name="T107" fmla="*/ 390 h 419"/>
                  <a:gd name="T108" fmla="*/ 178 w 398"/>
                  <a:gd name="T109" fmla="*/ 383 h 419"/>
                  <a:gd name="T110" fmla="*/ 164 w 398"/>
                  <a:gd name="T111" fmla="*/ 383 h 419"/>
                  <a:gd name="T112" fmla="*/ 164 w 398"/>
                  <a:gd name="T113" fmla="*/ 369 h 419"/>
                  <a:gd name="T114" fmla="*/ 164 w 398"/>
                  <a:gd name="T115" fmla="*/ 369 h 419"/>
                  <a:gd name="T116" fmla="*/ 142 w 398"/>
                  <a:gd name="T117" fmla="*/ 369 h 419"/>
                  <a:gd name="T118" fmla="*/ 128 w 398"/>
                  <a:gd name="T119" fmla="*/ 362 h 419"/>
                  <a:gd name="T120" fmla="*/ 107 w 398"/>
                  <a:gd name="T121" fmla="*/ 362 h 419"/>
                  <a:gd name="T122" fmla="*/ 7 w 398"/>
                  <a:gd name="T123" fmla="*/ 355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8" h="419">
                    <a:moveTo>
                      <a:pt x="22" y="334"/>
                    </a:moveTo>
                    <a:lnTo>
                      <a:pt x="22" y="334"/>
                    </a:lnTo>
                    <a:lnTo>
                      <a:pt x="22" y="327"/>
                    </a:lnTo>
                    <a:lnTo>
                      <a:pt x="15" y="327"/>
                    </a:lnTo>
                    <a:lnTo>
                      <a:pt x="15" y="327"/>
                    </a:lnTo>
                    <a:lnTo>
                      <a:pt x="15" y="319"/>
                    </a:lnTo>
                    <a:lnTo>
                      <a:pt x="15" y="312"/>
                    </a:lnTo>
                    <a:lnTo>
                      <a:pt x="7" y="312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7" y="305"/>
                    </a:lnTo>
                    <a:lnTo>
                      <a:pt x="7" y="298"/>
                    </a:lnTo>
                    <a:lnTo>
                      <a:pt x="7" y="298"/>
                    </a:lnTo>
                    <a:lnTo>
                      <a:pt x="15" y="298"/>
                    </a:lnTo>
                    <a:lnTo>
                      <a:pt x="15" y="298"/>
                    </a:lnTo>
                    <a:lnTo>
                      <a:pt x="7" y="298"/>
                    </a:lnTo>
                    <a:lnTo>
                      <a:pt x="7" y="298"/>
                    </a:lnTo>
                    <a:lnTo>
                      <a:pt x="15" y="298"/>
                    </a:lnTo>
                    <a:lnTo>
                      <a:pt x="15" y="298"/>
                    </a:lnTo>
                    <a:lnTo>
                      <a:pt x="15" y="298"/>
                    </a:lnTo>
                    <a:lnTo>
                      <a:pt x="22" y="284"/>
                    </a:lnTo>
                    <a:lnTo>
                      <a:pt x="22" y="284"/>
                    </a:lnTo>
                    <a:lnTo>
                      <a:pt x="22" y="284"/>
                    </a:lnTo>
                    <a:lnTo>
                      <a:pt x="29" y="284"/>
                    </a:lnTo>
                    <a:lnTo>
                      <a:pt x="29" y="284"/>
                    </a:lnTo>
                    <a:lnTo>
                      <a:pt x="29" y="277"/>
                    </a:lnTo>
                    <a:lnTo>
                      <a:pt x="29" y="277"/>
                    </a:lnTo>
                    <a:lnTo>
                      <a:pt x="29" y="270"/>
                    </a:lnTo>
                    <a:lnTo>
                      <a:pt x="36" y="270"/>
                    </a:lnTo>
                    <a:lnTo>
                      <a:pt x="36" y="270"/>
                    </a:lnTo>
                    <a:lnTo>
                      <a:pt x="36" y="263"/>
                    </a:lnTo>
                    <a:lnTo>
                      <a:pt x="36" y="263"/>
                    </a:lnTo>
                    <a:lnTo>
                      <a:pt x="43" y="263"/>
                    </a:lnTo>
                    <a:lnTo>
                      <a:pt x="43" y="263"/>
                    </a:lnTo>
                    <a:lnTo>
                      <a:pt x="43" y="263"/>
                    </a:lnTo>
                    <a:lnTo>
                      <a:pt x="43" y="263"/>
                    </a:lnTo>
                    <a:lnTo>
                      <a:pt x="43" y="263"/>
                    </a:lnTo>
                    <a:lnTo>
                      <a:pt x="50" y="256"/>
                    </a:lnTo>
                    <a:lnTo>
                      <a:pt x="50" y="256"/>
                    </a:lnTo>
                    <a:lnTo>
                      <a:pt x="50" y="256"/>
                    </a:lnTo>
                    <a:lnTo>
                      <a:pt x="50" y="256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7" y="241"/>
                    </a:lnTo>
                    <a:lnTo>
                      <a:pt x="57" y="241"/>
                    </a:lnTo>
                    <a:lnTo>
                      <a:pt x="57" y="241"/>
                    </a:lnTo>
                    <a:lnTo>
                      <a:pt x="57" y="241"/>
                    </a:lnTo>
                    <a:lnTo>
                      <a:pt x="64" y="241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27"/>
                    </a:lnTo>
                    <a:lnTo>
                      <a:pt x="64" y="227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1" y="227"/>
                    </a:lnTo>
                    <a:lnTo>
                      <a:pt x="78" y="227"/>
                    </a:lnTo>
                    <a:lnTo>
                      <a:pt x="78" y="227"/>
                    </a:lnTo>
                    <a:lnTo>
                      <a:pt x="78" y="227"/>
                    </a:lnTo>
                    <a:lnTo>
                      <a:pt x="78" y="227"/>
                    </a:lnTo>
                    <a:lnTo>
                      <a:pt x="78" y="220"/>
                    </a:lnTo>
                    <a:lnTo>
                      <a:pt x="85" y="220"/>
                    </a:lnTo>
                    <a:lnTo>
                      <a:pt x="85" y="220"/>
                    </a:lnTo>
                    <a:lnTo>
                      <a:pt x="85" y="220"/>
                    </a:lnTo>
                    <a:lnTo>
                      <a:pt x="93" y="220"/>
                    </a:lnTo>
                    <a:lnTo>
                      <a:pt x="93" y="220"/>
                    </a:lnTo>
                    <a:lnTo>
                      <a:pt x="93" y="213"/>
                    </a:lnTo>
                    <a:lnTo>
                      <a:pt x="100" y="213"/>
                    </a:lnTo>
                    <a:lnTo>
                      <a:pt x="100" y="213"/>
                    </a:lnTo>
                    <a:lnTo>
                      <a:pt x="100" y="206"/>
                    </a:lnTo>
                    <a:lnTo>
                      <a:pt x="100" y="206"/>
                    </a:lnTo>
                    <a:lnTo>
                      <a:pt x="107" y="206"/>
                    </a:lnTo>
                    <a:lnTo>
                      <a:pt x="107" y="199"/>
                    </a:lnTo>
                    <a:lnTo>
                      <a:pt x="107" y="199"/>
                    </a:lnTo>
                    <a:lnTo>
                      <a:pt x="107" y="199"/>
                    </a:lnTo>
                    <a:lnTo>
                      <a:pt x="100" y="199"/>
                    </a:lnTo>
                    <a:lnTo>
                      <a:pt x="93" y="199"/>
                    </a:lnTo>
                    <a:lnTo>
                      <a:pt x="93" y="199"/>
                    </a:lnTo>
                    <a:lnTo>
                      <a:pt x="93" y="199"/>
                    </a:lnTo>
                    <a:lnTo>
                      <a:pt x="93" y="199"/>
                    </a:lnTo>
                    <a:lnTo>
                      <a:pt x="93" y="192"/>
                    </a:lnTo>
                    <a:lnTo>
                      <a:pt x="93" y="192"/>
                    </a:lnTo>
                    <a:lnTo>
                      <a:pt x="93" y="185"/>
                    </a:lnTo>
                    <a:lnTo>
                      <a:pt x="93" y="185"/>
                    </a:lnTo>
                    <a:lnTo>
                      <a:pt x="93" y="177"/>
                    </a:lnTo>
                    <a:lnTo>
                      <a:pt x="93" y="170"/>
                    </a:lnTo>
                    <a:lnTo>
                      <a:pt x="100" y="163"/>
                    </a:lnTo>
                    <a:lnTo>
                      <a:pt x="100" y="156"/>
                    </a:lnTo>
                    <a:lnTo>
                      <a:pt x="100" y="156"/>
                    </a:lnTo>
                    <a:lnTo>
                      <a:pt x="107" y="156"/>
                    </a:lnTo>
                    <a:lnTo>
                      <a:pt x="107" y="149"/>
                    </a:lnTo>
                    <a:lnTo>
                      <a:pt x="107" y="149"/>
                    </a:lnTo>
                    <a:lnTo>
                      <a:pt x="100" y="142"/>
                    </a:lnTo>
                    <a:lnTo>
                      <a:pt x="100" y="128"/>
                    </a:lnTo>
                    <a:lnTo>
                      <a:pt x="93" y="114"/>
                    </a:lnTo>
                    <a:lnTo>
                      <a:pt x="85" y="114"/>
                    </a:lnTo>
                    <a:lnTo>
                      <a:pt x="85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106"/>
                    </a:lnTo>
                    <a:lnTo>
                      <a:pt x="93" y="99"/>
                    </a:lnTo>
                    <a:lnTo>
                      <a:pt x="93" y="99"/>
                    </a:lnTo>
                    <a:lnTo>
                      <a:pt x="100" y="99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14" y="85"/>
                    </a:lnTo>
                    <a:lnTo>
                      <a:pt x="114" y="85"/>
                    </a:lnTo>
                    <a:lnTo>
                      <a:pt x="121" y="85"/>
                    </a:lnTo>
                    <a:lnTo>
                      <a:pt x="128" y="85"/>
                    </a:lnTo>
                    <a:lnTo>
                      <a:pt x="128" y="78"/>
                    </a:lnTo>
                    <a:lnTo>
                      <a:pt x="128" y="78"/>
                    </a:lnTo>
                    <a:lnTo>
                      <a:pt x="128" y="71"/>
                    </a:lnTo>
                    <a:lnTo>
                      <a:pt x="135" y="71"/>
                    </a:lnTo>
                    <a:lnTo>
                      <a:pt x="142" y="71"/>
                    </a:lnTo>
                    <a:lnTo>
                      <a:pt x="142" y="71"/>
                    </a:lnTo>
                    <a:lnTo>
                      <a:pt x="142" y="71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64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1" y="64"/>
                    </a:lnTo>
                    <a:lnTo>
                      <a:pt x="178" y="64"/>
                    </a:lnTo>
                    <a:lnTo>
                      <a:pt x="178" y="57"/>
                    </a:lnTo>
                    <a:lnTo>
                      <a:pt x="178" y="57"/>
                    </a:lnTo>
                    <a:lnTo>
                      <a:pt x="185" y="57"/>
                    </a:lnTo>
                    <a:lnTo>
                      <a:pt x="185" y="57"/>
                    </a:lnTo>
                    <a:lnTo>
                      <a:pt x="185" y="57"/>
                    </a:lnTo>
                    <a:lnTo>
                      <a:pt x="192" y="57"/>
                    </a:lnTo>
                    <a:lnTo>
                      <a:pt x="192" y="50"/>
                    </a:lnTo>
                    <a:lnTo>
                      <a:pt x="192" y="50"/>
                    </a:lnTo>
                    <a:lnTo>
                      <a:pt x="192" y="43"/>
                    </a:lnTo>
                    <a:lnTo>
                      <a:pt x="199" y="43"/>
                    </a:lnTo>
                    <a:lnTo>
                      <a:pt x="199" y="35"/>
                    </a:lnTo>
                    <a:lnTo>
                      <a:pt x="199" y="35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192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06" y="28"/>
                    </a:lnTo>
                    <a:lnTo>
                      <a:pt x="213" y="28"/>
                    </a:lnTo>
                    <a:lnTo>
                      <a:pt x="206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35"/>
                    </a:lnTo>
                    <a:lnTo>
                      <a:pt x="220" y="35"/>
                    </a:lnTo>
                    <a:lnTo>
                      <a:pt x="220" y="28"/>
                    </a:lnTo>
                    <a:lnTo>
                      <a:pt x="227" y="21"/>
                    </a:lnTo>
                    <a:lnTo>
                      <a:pt x="227" y="21"/>
                    </a:lnTo>
                    <a:lnTo>
                      <a:pt x="242" y="21"/>
                    </a:lnTo>
                    <a:lnTo>
                      <a:pt x="242" y="21"/>
                    </a:lnTo>
                    <a:lnTo>
                      <a:pt x="242" y="14"/>
                    </a:lnTo>
                    <a:lnTo>
                      <a:pt x="242" y="14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49" y="14"/>
                    </a:lnTo>
                    <a:lnTo>
                      <a:pt x="249" y="7"/>
                    </a:lnTo>
                    <a:lnTo>
                      <a:pt x="256" y="7"/>
                    </a:lnTo>
                    <a:lnTo>
                      <a:pt x="256" y="7"/>
                    </a:lnTo>
                    <a:lnTo>
                      <a:pt x="256" y="7"/>
                    </a:lnTo>
                    <a:lnTo>
                      <a:pt x="263" y="7"/>
                    </a:lnTo>
                    <a:lnTo>
                      <a:pt x="263" y="0"/>
                    </a:lnTo>
                    <a:lnTo>
                      <a:pt x="263" y="0"/>
                    </a:lnTo>
                    <a:lnTo>
                      <a:pt x="263" y="7"/>
                    </a:lnTo>
                    <a:lnTo>
                      <a:pt x="263" y="7"/>
                    </a:lnTo>
                    <a:lnTo>
                      <a:pt x="270" y="14"/>
                    </a:lnTo>
                    <a:lnTo>
                      <a:pt x="270" y="14"/>
                    </a:lnTo>
                    <a:lnTo>
                      <a:pt x="270" y="14"/>
                    </a:lnTo>
                    <a:lnTo>
                      <a:pt x="270" y="14"/>
                    </a:lnTo>
                    <a:lnTo>
                      <a:pt x="263" y="21"/>
                    </a:lnTo>
                    <a:lnTo>
                      <a:pt x="256" y="28"/>
                    </a:lnTo>
                    <a:lnTo>
                      <a:pt x="249" y="35"/>
                    </a:lnTo>
                    <a:lnTo>
                      <a:pt x="249" y="35"/>
                    </a:lnTo>
                    <a:lnTo>
                      <a:pt x="242" y="35"/>
                    </a:lnTo>
                    <a:lnTo>
                      <a:pt x="242" y="35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35" y="43"/>
                    </a:lnTo>
                    <a:lnTo>
                      <a:pt x="227" y="43"/>
                    </a:lnTo>
                    <a:lnTo>
                      <a:pt x="227" y="43"/>
                    </a:lnTo>
                    <a:lnTo>
                      <a:pt x="227" y="43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0"/>
                    </a:lnTo>
                    <a:lnTo>
                      <a:pt x="235" y="57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27" y="64"/>
                    </a:lnTo>
                    <a:lnTo>
                      <a:pt x="235" y="64"/>
                    </a:lnTo>
                    <a:lnTo>
                      <a:pt x="242" y="71"/>
                    </a:lnTo>
                    <a:lnTo>
                      <a:pt x="242" y="64"/>
                    </a:lnTo>
                    <a:lnTo>
                      <a:pt x="242" y="71"/>
                    </a:lnTo>
                    <a:lnTo>
                      <a:pt x="249" y="71"/>
                    </a:lnTo>
                    <a:lnTo>
                      <a:pt x="256" y="71"/>
                    </a:lnTo>
                    <a:lnTo>
                      <a:pt x="263" y="78"/>
                    </a:lnTo>
                    <a:lnTo>
                      <a:pt x="263" y="78"/>
                    </a:lnTo>
                    <a:lnTo>
                      <a:pt x="270" y="78"/>
                    </a:lnTo>
                    <a:lnTo>
                      <a:pt x="270" y="85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0" y="99"/>
                    </a:lnTo>
                    <a:lnTo>
                      <a:pt x="270" y="99"/>
                    </a:lnTo>
                    <a:lnTo>
                      <a:pt x="270" y="99"/>
                    </a:lnTo>
                    <a:lnTo>
                      <a:pt x="270" y="99"/>
                    </a:lnTo>
                    <a:lnTo>
                      <a:pt x="270" y="99"/>
                    </a:lnTo>
                    <a:lnTo>
                      <a:pt x="277" y="106"/>
                    </a:lnTo>
                    <a:lnTo>
                      <a:pt x="291" y="135"/>
                    </a:lnTo>
                    <a:lnTo>
                      <a:pt x="298" y="156"/>
                    </a:lnTo>
                    <a:lnTo>
                      <a:pt x="298" y="163"/>
                    </a:lnTo>
                    <a:lnTo>
                      <a:pt x="298" y="163"/>
                    </a:lnTo>
                    <a:lnTo>
                      <a:pt x="306" y="170"/>
                    </a:lnTo>
                    <a:lnTo>
                      <a:pt x="306" y="170"/>
                    </a:lnTo>
                    <a:lnTo>
                      <a:pt x="306" y="170"/>
                    </a:lnTo>
                    <a:lnTo>
                      <a:pt x="313" y="170"/>
                    </a:lnTo>
                    <a:lnTo>
                      <a:pt x="313" y="170"/>
                    </a:lnTo>
                    <a:lnTo>
                      <a:pt x="313" y="170"/>
                    </a:lnTo>
                    <a:lnTo>
                      <a:pt x="313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70"/>
                    </a:lnTo>
                    <a:lnTo>
                      <a:pt x="320" y="163"/>
                    </a:lnTo>
                    <a:lnTo>
                      <a:pt x="320" y="163"/>
                    </a:lnTo>
                    <a:lnTo>
                      <a:pt x="320" y="163"/>
                    </a:lnTo>
                    <a:lnTo>
                      <a:pt x="320" y="163"/>
                    </a:lnTo>
                    <a:lnTo>
                      <a:pt x="320" y="163"/>
                    </a:lnTo>
                    <a:lnTo>
                      <a:pt x="320" y="156"/>
                    </a:lnTo>
                    <a:lnTo>
                      <a:pt x="320" y="156"/>
                    </a:lnTo>
                    <a:lnTo>
                      <a:pt x="327" y="156"/>
                    </a:lnTo>
                    <a:lnTo>
                      <a:pt x="327" y="156"/>
                    </a:lnTo>
                    <a:lnTo>
                      <a:pt x="327" y="156"/>
                    </a:lnTo>
                    <a:lnTo>
                      <a:pt x="327" y="156"/>
                    </a:lnTo>
                    <a:lnTo>
                      <a:pt x="327" y="156"/>
                    </a:lnTo>
                    <a:lnTo>
                      <a:pt x="327" y="156"/>
                    </a:lnTo>
                    <a:lnTo>
                      <a:pt x="334" y="163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0"/>
                    </a:lnTo>
                    <a:lnTo>
                      <a:pt x="341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48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77"/>
                    </a:lnTo>
                    <a:lnTo>
                      <a:pt x="355" y="185"/>
                    </a:lnTo>
                    <a:lnTo>
                      <a:pt x="355" y="185"/>
                    </a:lnTo>
                    <a:lnTo>
                      <a:pt x="355" y="185"/>
                    </a:lnTo>
                    <a:lnTo>
                      <a:pt x="362" y="185"/>
                    </a:lnTo>
                    <a:lnTo>
                      <a:pt x="362" y="185"/>
                    </a:lnTo>
                    <a:lnTo>
                      <a:pt x="362" y="185"/>
                    </a:lnTo>
                    <a:lnTo>
                      <a:pt x="362" y="185"/>
                    </a:lnTo>
                    <a:lnTo>
                      <a:pt x="362" y="185"/>
                    </a:lnTo>
                    <a:lnTo>
                      <a:pt x="362" y="192"/>
                    </a:lnTo>
                    <a:lnTo>
                      <a:pt x="362" y="192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62" y="199"/>
                    </a:lnTo>
                    <a:lnTo>
                      <a:pt x="362" y="206"/>
                    </a:lnTo>
                    <a:lnTo>
                      <a:pt x="362" y="206"/>
                    </a:lnTo>
                    <a:lnTo>
                      <a:pt x="362" y="206"/>
                    </a:lnTo>
                    <a:lnTo>
                      <a:pt x="362" y="206"/>
                    </a:lnTo>
                    <a:lnTo>
                      <a:pt x="362" y="206"/>
                    </a:lnTo>
                    <a:lnTo>
                      <a:pt x="362" y="213"/>
                    </a:lnTo>
                    <a:lnTo>
                      <a:pt x="362" y="213"/>
                    </a:lnTo>
                    <a:lnTo>
                      <a:pt x="362" y="213"/>
                    </a:lnTo>
                    <a:lnTo>
                      <a:pt x="369" y="220"/>
                    </a:lnTo>
                    <a:lnTo>
                      <a:pt x="377" y="220"/>
                    </a:lnTo>
                    <a:lnTo>
                      <a:pt x="384" y="227"/>
                    </a:lnTo>
                    <a:lnTo>
                      <a:pt x="384" y="227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84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1" y="241"/>
                    </a:lnTo>
                    <a:lnTo>
                      <a:pt x="391" y="241"/>
                    </a:lnTo>
                    <a:lnTo>
                      <a:pt x="391" y="241"/>
                    </a:lnTo>
                    <a:lnTo>
                      <a:pt x="391" y="241"/>
                    </a:lnTo>
                    <a:lnTo>
                      <a:pt x="384" y="241"/>
                    </a:lnTo>
                    <a:lnTo>
                      <a:pt x="384" y="241"/>
                    </a:lnTo>
                    <a:lnTo>
                      <a:pt x="377" y="241"/>
                    </a:lnTo>
                    <a:lnTo>
                      <a:pt x="377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77" y="248"/>
                    </a:lnTo>
                    <a:lnTo>
                      <a:pt x="377" y="256"/>
                    </a:lnTo>
                    <a:lnTo>
                      <a:pt x="384" y="256"/>
                    </a:lnTo>
                    <a:lnTo>
                      <a:pt x="384" y="256"/>
                    </a:lnTo>
                    <a:lnTo>
                      <a:pt x="384" y="263"/>
                    </a:lnTo>
                    <a:lnTo>
                      <a:pt x="384" y="263"/>
                    </a:lnTo>
                    <a:lnTo>
                      <a:pt x="384" y="263"/>
                    </a:lnTo>
                    <a:lnTo>
                      <a:pt x="384" y="263"/>
                    </a:lnTo>
                    <a:lnTo>
                      <a:pt x="384" y="263"/>
                    </a:lnTo>
                    <a:lnTo>
                      <a:pt x="384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1" y="263"/>
                    </a:lnTo>
                    <a:lnTo>
                      <a:pt x="398" y="263"/>
                    </a:lnTo>
                    <a:lnTo>
                      <a:pt x="398" y="263"/>
                    </a:lnTo>
                    <a:lnTo>
                      <a:pt x="398" y="263"/>
                    </a:lnTo>
                    <a:lnTo>
                      <a:pt x="398" y="263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398" y="270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84"/>
                    </a:lnTo>
                    <a:lnTo>
                      <a:pt x="398" y="291"/>
                    </a:lnTo>
                    <a:lnTo>
                      <a:pt x="398" y="291"/>
                    </a:lnTo>
                    <a:lnTo>
                      <a:pt x="398" y="298"/>
                    </a:lnTo>
                    <a:lnTo>
                      <a:pt x="398" y="298"/>
                    </a:lnTo>
                    <a:lnTo>
                      <a:pt x="398" y="298"/>
                    </a:lnTo>
                    <a:lnTo>
                      <a:pt x="398" y="305"/>
                    </a:lnTo>
                    <a:lnTo>
                      <a:pt x="398" y="305"/>
                    </a:lnTo>
                    <a:lnTo>
                      <a:pt x="398" y="305"/>
                    </a:lnTo>
                    <a:lnTo>
                      <a:pt x="398" y="305"/>
                    </a:lnTo>
                    <a:lnTo>
                      <a:pt x="398" y="305"/>
                    </a:lnTo>
                    <a:lnTo>
                      <a:pt x="391" y="298"/>
                    </a:lnTo>
                    <a:lnTo>
                      <a:pt x="391" y="298"/>
                    </a:lnTo>
                    <a:lnTo>
                      <a:pt x="391" y="298"/>
                    </a:lnTo>
                    <a:lnTo>
                      <a:pt x="391" y="298"/>
                    </a:lnTo>
                    <a:lnTo>
                      <a:pt x="384" y="298"/>
                    </a:lnTo>
                    <a:lnTo>
                      <a:pt x="384" y="298"/>
                    </a:lnTo>
                    <a:lnTo>
                      <a:pt x="384" y="298"/>
                    </a:lnTo>
                    <a:lnTo>
                      <a:pt x="384" y="298"/>
                    </a:lnTo>
                    <a:lnTo>
                      <a:pt x="377" y="298"/>
                    </a:lnTo>
                    <a:lnTo>
                      <a:pt x="377" y="298"/>
                    </a:lnTo>
                    <a:lnTo>
                      <a:pt x="377" y="298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77" y="305"/>
                    </a:lnTo>
                    <a:lnTo>
                      <a:pt x="369" y="312"/>
                    </a:lnTo>
                    <a:lnTo>
                      <a:pt x="369" y="312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19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62" y="319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2" y="327"/>
                    </a:lnTo>
                    <a:lnTo>
                      <a:pt x="369" y="327"/>
                    </a:lnTo>
                    <a:lnTo>
                      <a:pt x="369" y="327"/>
                    </a:lnTo>
                    <a:lnTo>
                      <a:pt x="369" y="327"/>
                    </a:lnTo>
                    <a:lnTo>
                      <a:pt x="369" y="327"/>
                    </a:lnTo>
                    <a:lnTo>
                      <a:pt x="369" y="327"/>
                    </a:lnTo>
                    <a:lnTo>
                      <a:pt x="362" y="334"/>
                    </a:lnTo>
                    <a:lnTo>
                      <a:pt x="362" y="334"/>
                    </a:lnTo>
                    <a:lnTo>
                      <a:pt x="362" y="334"/>
                    </a:lnTo>
                    <a:lnTo>
                      <a:pt x="362" y="334"/>
                    </a:lnTo>
                    <a:lnTo>
                      <a:pt x="362" y="341"/>
                    </a:lnTo>
                    <a:lnTo>
                      <a:pt x="355" y="341"/>
                    </a:lnTo>
                    <a:lnTo>
                      <a:pt x="348" y="341"/>
                    </a:lnTo>
                    <a:lnTo>
                      <a:pt x="348" y="341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41"/>
                    </a:lnTo>
                    <a:lnTo>
                      <a:pt x="341" y="334"/>
                    </a:lnTo>
                    <a:lnTo>
                      <a:pt x="341" y="334"/>
                    </a:lnTo>
                    <a:lnTo>
                      <a:pt x="334" y="327"/>
                    </a:lnTo>
                    <a:lnTo>
                      <a:pt x="334" y="327"/>
                    </a:lnTo>
                    <a:lnTo>
                      <a:pt x="334" y="327"/>
                    </a:lnTo>
                    <a:lnTo>
                      <a:pt x="334" y="327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34"/>
                    </a:lnTo>
                    <a:lnTo>
                      <a:pt x="334" y="341"/>
                    </a:lnTo>
                    <a:lnTo>
                      <a:pt x="334" y="341"/>
                    </a:lnTo>
                    <a:lnTo>
                      <a:pt x="334" y="341"/>
                    </a:lnTo>
                    <a:lnTo>
                      <a:pt x="334" y="341"/>
                    </a:lnTo>
                    <a:lnTo>
                      <a:pt x="334" y="341"/>
                    </a:lnTo>
                    <a:lnTo>
                      <a:pt x="327" y="341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34"/>
                    </a:lnTo>
                    <a:lnTo>
                      <a:pt x="327" y="341"/>
                    </a:lnTo>
                    <a:lnTo>
                      <a:pt x="327" y="341"/>
                    </a:lnTo>
                    <a:lnTo>
                      <a:pt x="327" y="341"/>
                    </a:lnTo>
                    <a:lnTo>
                      <a:pt x="327" y="341"/>
                    </a:lnTo>
                    <a:lnTo>
                      <a:pt x="327" y="341"/>
                    </a:lnTo>
                    <a:lnTo>
                      <a:pt x="327" y="341"/>
                    </a:lnTo>
                    <a:lnTo>
                      <a:pt x="320" y="341"/>
                    </a:lnTo>
                    <a:lnTo>
                      <a:pt x="320" y="341"/>
                    </a:lnTo>
                    <a:lnTo>
                      <a:pt x="320" y="341"/>
                    </a:lnTo>
                    <a:lnTo>
                      <a:pt x="320" y="341"/>
                    </a:lnTo>
                    <a:lnTo>
                      <a:pt x="320" y="341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34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13" y="341"/>
                    </a:lnTo>
                    <a:lnTo>
                      <a:pt x="320" y="341"/>
                    </a:lnTo>
                    <a:lnTo>
                      <a:pt x="313" y="341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48"/>
                    </a:lnTo>
                    <a:lnTo>
                      <a:pt x="313" y="355"/>
                    </a:lnTo>
                    <a:lnTo>
                      <a:pt x="306" y="362"/>
                    </a:lnTo>
                    <a:lnTo>
                      <a:pt x="306" y="362"/>
                    </a:lnTo>
                    <a:lnTo>
                      <a:pt x="306" y="362"/>
                    </a:lnTo>
                    <a:lnTo>
                      <a:pt x="306" y="362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06" y="369"/>
                    </a:lnTo>
                    <a:lnTo>
                      <a:pt x="313" y="369"/>
                    </a:lnTo>
                    <a:lnTo>
                      <a:pt x="313" y="369"/>
                    </a:lnTo>
                    <a:lnTo>
                      <a:pt x="313" y="376"/>
                    </a:lnTo>
                    <a:lnTo>
                      <a:pt x="313" y="376"/>
                    </a:lnTo>
                    <a:lnTo>
                      <a:pt x="313" y="376"/>
                    </a:lnTo>
                    <a:lnTo>
                      <a:pt x="306" y="376"/>
                    </a:lnTo>
                    <a:lnTo>
                      <a:pt x="306" y="383"/>
                    </a:lnTo>
                    <a:lnTo>
                      <a:pt x="306" y="383"/>
                    </a:lnTo>
                    <a:lnTo>
                      <a:pt x="298" y="383"/>
                    </a:lnTo>
                    <a:lnTo>
                      <a:pt x="291" y="383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84" y="390"/>
                    </a:lnTo>
                    <a:lnTo>
                      <a:pt x="284" y="390"/>
                    </a:lnTo>
                    <a:lnTo>
                      <a:pt x="277" y="390"/>
                    </a:lnTo>
                    <a:lnTo>
                      <a:pt x="277" y="390"/>
                    </a:lnTo>
                    <a:lnTo>
                      <a:pt x="277" y="390"/>
                    </a:lnTo>
                    <a:lnTo>
                      <a:pt x="270" y="390"/>
                    </a:lnTo>
                    <a:lnTo>
                      <a:pt x="270" y="390"/>
                    </a:lnTo>
                    <a:lnTo>
                      <a:pt x="270" y="390"/>
                    </a:lnTo>
                    <a:lnTo>
                      <a:pt x="270" y="390"/>
                    </a:lnTo>
                    <a:lnTo>
                      <a:pt x="263" y="383"/>
                    </a:lnTo>
                    <a:lnTo>
                      <a:pt x="263" y="383"/>
                    </a:lnTo>
                    <a:lnTo>
                      <a:pt x="263" y="383"/>
                    </a:lnTo>
                    <a:lnTo>
                      <a:pt x="263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90"/>
                    </a:lnTo>
                    <a:lnTo>
                      <a:pt x="249" y="390"/>
                    </a:lnTo>
                    <a:lnTo>
                      <a:pt x="242" y="390"/>
                    </a:lnTo>
                    <a:lnTo>
                      <a:pt x="242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35" y="390"/>
                    </a:lnTo>
                    <a:lnTo>
                      <a:pt x="227" y="390"/>
                    </a:lnTo>
                    <a:lnTo>
                      <a:pt x="227" y="383"/>
                    </a:lnTo>
                    <a:lnTo>
                      <a:pt x="220" y="383"/>
                    </a:lnTo>
                    <a:lnTo>
                      <a:pt x="220" y="383"/>
                    </a:lnTo>
                    <a:lnTo>
                      <a:pt x="220" y="383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06" y="383"/>
                    </a:lnTo>
                    <a:lnTo>
                      <a:pt x="206" y="390"/>
                    </a:lnTo>
                    <a:lnTo>
                      <a:pt x="206" y="397"/>
                    </a:lnTo>
                    <a:lnTo>
                      <a:pt x="199" y="397"/>
                    </a:lnTo>
                    <a:lnTo>
                      <a:pt x="199" y="397"/>
                    </a:lnTo>
                    <a:lnTo>
                      <a:pt x="199" y="397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9" y="405"/>
                    </a:lnTo>
                    <a:lnTo>
                      <a:pt x="192" y="405"/>
                    </a:lnTo>
                    <a:lnTo>
                      <a:pt x="192" y="405"/>
                    </a:lnTo>
                    <a:lnTo>
                      <a:pt x="192" y="405"/>
                    </a:lnTo>
                    <a:lnTo>
                      <a:pt x="192" y="412"/>
                    </a:lnTo>
                    <a:lnTo>
                      <a:pt x="192" y="412"/>
                    </a:lnTo>
                    <a:lnTo>
                      <a:pt x="192" y="412"/>
                    </a:lnTo>
                    <a:lnTo>
                      <a:pt x="192" y="412"/>
                    </a:lnTo>
                    <a:lnTo>
                      <a:pt x="192" y="412"/>
                    </a:lnTo>
                    <a:lnTo>
                      <a:pt x="192" y="419"/>
                    </a:lnTo>
                    <a:lnTo>
                      <a:pt x="192" y="419"/>
                    </a:lnTo>
                    <a:lnTo>
                      <a:pt x="185" y="419"/>
                    </a:lnTo>
                    <a:lnTo>
                      <a:pt x="185" y="419"/>
                    </a:lnTo>
                    <a:lnTo>
                      <a:pt x="185" y="419"/>
                    </a:lnTo>
                    <a:lnTo>
                      <a:pt x="185" y="412"/>
                    </a:lnTo>
                    <a:lnTo>
                      <a:pt x="185" y="412"/>
                    </a:lnTo>
                    <a:lnTo>
                      <a:pt x="185" y="412"/>
                    </a:lnTo>
                    <a:lnTo>
                      <a:pt x="185" y="412"/>
                    </a:lnTo>
                    <a:lnTo>
                      <a:pt x="185" y="412"/>
                    </a:lnTo>
                    <a:lnTo>
                      <a:pt x="185" y="412"/>
                    </a:lnTo>
                    <a:lnTo>
                      <a:pt x="178" y="412"/>
                    </a:lnTo>
                    <a:lnTo>
                      <a:pt x="178" y="412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405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7"/>
                    </a:lnTo>
                    <a:lnTo>
                      <a:pt x="178" y="390"/>
                    </a:lnTo>
                    <a:lnTo>
                      <a:pt x="178" y="390"/>
                    </a:lnTo>
                    <a:lnTo>
                      <a:pt x="178" y="390"/>
                    </a:lnTo>
                    <a:lnTo>
                      <a:pt x="178" y="390"/>
                    </a:lnTo>
                    <a:lnTo>
                      <a:pt x="178" y="390"/>
                    </a:lnTo>
                    <a:lnTo>
                      <a:pt x="178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85" y="390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8" y="376"/>
                    </a:lnTo>
                    <a:lnTo>
                      <a:pt x="178" y="383"/>
                    </a:lnTo>
                    <a:lnTo>
                      <a:pt x="178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71" y="383"/>
                    </a:lnTo>
                    <a:lnTo>
                      <a:pt x="164" y="383"/>
                    </a:lnTo>
                    <a:lnTo>
                      <a:pt x="164" y="383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76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71" y="369"/>
                    </a:lnTo>
                    <a:lnTo>
                      <a:pt x="171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64" y="369"/>
                    </a:lnTo>
                    <a:lnTo>
                      <a:pt x="156" y="369"/>
                    </a:lnTo>
                    <a:lnTo>
                      <a:pt x="156" y="376"/>
                    </a:lnTo>
                    <a:lnTo>
                      <a:pt x="156" y="376"/>
                    </a:lnTo>
                    <a:lnTo>
                      <a:pt x="149" y="376"/>
                    </a:lnTo>
                    <a:lnTo>
                      <a:pt x="149" y="376"/>
                    </a:lnTo>
                    <a:lnTo>
                      <a:pt x="149" y="376"/>
                    </a:lnTo>
                    <a:lnTo>
                      <a:pt x="149" y="369"/>
                    </a:lnTo>
                    <a:lnTo>
                      <a:pt x="149" y="369"/>
                    </a:lnTo>
                    <a:lnTo>
                      <a:pt x="149" y="369"/>
                    </a:lnTo>
                    <a:lnTo>
                      <a:pt x="142" y="369"/>
                    </a:lnTo>
                    <a:lnTo>
                      <a:pt x="142" y="369"/>
                    </a:lnTo>
                    <a:lnTo>
                      <a:pt x="142" y="369"/>
                    </a:lnTo>
                    <a:lnTo>
                      <a:pt x="142" y="369"/>
                    </a:lnTo>
                    <a:lnTo>
                      <a:pt x="142" y="362"/>
                    </a:lnTo>
                    <a:lnTo>
                      <a:pt x="142" y="362"/>
                    </a:lnTo>
                    <a:lnTo>
                      <a:pt x="142" y="362"/>
                    </a:lnTo>
                    <a:lnTo>
                      <a:pt x="142" y="362"/>
                    </a:lnTo>
                    <a:lnTo>
                      <a:pt x="142" y="362"/>
                    </a:lnTo>
                    <a:lnTo>
                      <a:pt x="135" y="362"/>
                    </a:lnTo>
                    <a:lnTo>
                      <a:pt x="135" y="362"/>
                    </a:lnTo>
                    <a:lnTo>
                      <a:pt x="135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07" y="362"/>
                    </a:lnTo>
                    <a:lnTo>
                      <a:pt x="107" y="369"/>
                    </a:lnTo>
                    <a:lnTo>
                      <a:pt x="107" y="369"/>
                    </a:lnTo>
                    <a:lnTo>
                      <a:pt x="107" y="369"/>
                    </a:lnTo>
                    <a:lnTo>
                      <a:pt x="107" y="369"/>
                    </a:lnTo>
                    <a:lnTo>
                      <a:pt x="100" y="362"/>
                    </a:lnTo>
                    <a:lnTo>
                      <a:pt x="93" y="362"/>
                    </a:lnTo>
                    <a:lnTo>
                      <a:pt x="71" y="362"/>
                    </a:lnTo>
                    <a:lnTo>
                      <a:pt x="64" y="362"/>
                    </a:lnTo>
                    <a:lnTo>
                      <a:pt x="15" y="362"/>
                    </a:lnTo>
                    <a:lnTo>
                      <a:pt x="7" y="355"/>
                    </a:lnTo>
                    <a:lnTo>
                      <a:pt x="7" y="355"/>
                    </a:lnTo>
                    <a:lnTo>
                      <a:pt x="7" y="355"/>
                    </a:lnTo>
                    <a:lnTo>
                      <a:pt x="7" y="355"/>
                    </a:lnTo>
                    <a:lnTo>
                      <a:pt x="7" y="348"/>
                    </a:lnTo>
                    <a:lnTo>
                      <a:pt x="22" y="334"/>
                    </a:lnTo>
                    <a:lnTo>
                      <a:pt x="22" y="334"/>
                    </a:lnTo>
                    <a:lnTo>
                      <a:pt x="22" y="334"/>
                    </a:lnTo>
                    <a:lnTo>
                      <a:pt x="22" y="33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1" name="Freeform 49"/>
              <p:cNvSpPr>
                <a:spLocks/>
              </p:cNvSpPr>
              <p:nvPr/>
            </p:nvSpPr>
            <p:spPr bwMode="auto">
              <a:xfrm>
                <a:off x="2122" y="897"/>
                <a:ext cx="1179" cy="1036"/>
              </a:xfrm>
              <a:custGeom>
                <a:avLst/>
                <a:gdLst>
                  <a:gd name="T0" fmla="*/ 100 w 1179"/>
                  <a:gd name="T1" fmla="*/ 638 h 1036"/>
                  <a:gd name="T2" fmla="*/ 7 w 1179"/>
                  <a:gd name="T3" fmla="*/ 447 h 1036"/>
                  <a:gd name="T4" fmla="*/ 185 w 1179"/>
                  <a:gd name="T5" fmla="*/ 354 h 1036"/>
                  <a:gd name="T6" fmla="*/ 554 w 1179"/>
                  <a:gd name="T7" fmla="*/ 28 h 1036"/>
                  <a:gd name="T8" fmla="*/ 674 w 1179"/>
                  <a:gd name="T9" fmla="*/ 56 h 1036"/>
                  <a:gd name="T10" fmla="*/ 689 w 1179"/>
                  <a:gd name="T11" fmla="*/ 92 h 1036"/>
                  <a:gd name="T12" fmla="*/ 703 w 1179"/>
                  <a:gd name="T13" fmla="*/ 120 h 1036"/>
                  <a:gd name="T14" fmla="*/ 745 w 1179"/>
                  <a:gd name="T15" fmla="*/ 127 h 1036"/>
                  <a:gd name="T16" fmla="*/ 788 w 1179"/>
                  <a:gd name="T17" fmla="*/ 134 h 1036"/>
                  <a:gd name="T18" fmla="*/ 795 w 1179"/>
                  <a:gd name="T19" fmla="*/ 163 h 1036"/>
                  <a:gd name="T20" fmla="*/ 838 w 1179"/>
                  <a:gd name="T21" fmla="*/ 241 h 1036"/>
                  <a:gd name="T22" fmla="*/ 880 w 1179"/>
                  <a:gd name="T23" fmla="*/ 291 h 1036"/>
                  <a:gd name="T24" fmla="*/ 873 w 1179"/>
                  <a:gd name="T25" fmla="*/ 312 h 1036"/>
                  <a:gd name="T26" fmla="*/ 902 w 1179"/>
                  <a:gd name="T27" fmla="*/ 333 h 1036"/>
                  <a:gd name="T28" fmla="*/ 923 w 1179"/>
                  <a:gd name="T29" fmla="*/ 298 h 1036"/>
                  <a:gd name="T30" fmla="*/ 937 w 1179"/>
                  <a:gd name="T31" fmla="*/ 298 h 1036"/>
                  <a:gd name="T32" fmla="*/ 951 w 1179"/>
                  <a:gd name="T33" fmla="*/ 319 h 1036"/>
                  <a:gd name="T34" fmla="*/ 987 w 1179"/>
                  <a:gd name="T35" fmla="*/ 276 h 1036"/>
                  <a:gd name="T36" fmla="*/ 1001 w 1179"/>
                  <a:gd name="T37" fmla="*/ 340 h 1036"/>
                  <a:gd name="T38" fmla="*/ 1015 w 1179"/>
                  <a:gd name="T39" fmla="*/ 340 h 1036"/>
                  <a:gd name="T40" fmla="*/ 1051 w 1179"/>
                  <a:gd name="T41" fmla="*/ 362 h 1036"/>
                  <a:gd name="T42" fmla="*/ 1086 w 1179"/>
                  <a:gd name="T43" fmla="*/ 411 h 1036"/>
                  <a:gd name="T44" fmla="*/ 1079 w 1179"/>
                  <a:gd name="T45" fmla="*/ 447 h 1036"/>
                  <a:gd name="T46" fmla="*/ 1072 w 1179"/>
                  <a:gd name="T47" fmla="*/ 468 h 1036"/>
                  <a:gd name="T48" fmla="*/ 1122 w 1179"/>
                  <a:gd name="T49" fmla="*/ 468 h 1036"/>
                  <a:gd name="T50" fmla="*/ 1164 w 1179"/>
                  <a:gd name="T51" fmla="*/ 461 h 1036"/>
                  <a:gd name="T52" fmla="*/ 1157 w 1179"/>
                  <a:gd name="T53" fmla="*/ 489 h 1036"/>
                  <a:gd name="T54" fmla="*/ 1100 w 1179"/>
                  <a:gd name="T55" fmla="*/ 525 h 1036"/>
                  <a:gd name="T56" fmla="*/ 1022 w 1179"/>
                  <a:gd name="T57" fmla="*/ 567 h 1036"/>
                  <a:gd name="T58" fmla="*/ 980 w 1179"/>
                  <a:gd name="T59" fmla="*/ 610 h 1036"/>
                  <a:gd name="T60" fmla="*/ 951 w 1179"/>
                  <a:gd name="T61" fmla="*/ 681 h 1036"/>
                  <a:gd name="T62" fmla="*/ 1029 w 1179"/>
                  <a:gd name="T63" fmla="*/ 695 h 1036"/>
                  <a:gd name="T64" fmla="*/ 1065 w 1179"/>
                  <a:gd name="T65" fmla="*/ 695 h 1036"/>
                  <a:gd name="T66" fmla="*/ 1044 w 1179"/>
                  <a:gd name="T67" fmla="*/ 731 h 1036"/>
                  <a:gd name="T68" fmla="*/ 987 w 1179"/>
                  <a:gd name="T69" fmla="*/ 766 h 1036"/>
                  <a:gd name="T70" fmla="*/ 1001 w 1179"/>
                  <a:gd name="T71" fmla="*/ 816 h 1036"/>
                  <a:gd name="T72" fmla="*/ 1001 w 1179"/>
                  <a:gd name="T73" fmla="*/ 858 h 1036"/>
                  <a:gd name="T74" fmla="*/ 951 w 1179"/>
                  <a:gd name="T75" fmla="*/ 858 h 1036"/>
                  <a:gd name="T76" fmla="*/ 895 w 1179"/>
                  <a:gd name="T77" fmla="*/ 851 h 1036"/>
                  <a:gd name="T78" fmla="*/ 845 w 1179"/>
                  <a:gd name="T79" fmla="*/ 908 h 1036"/>
                  <a:gd name="T80" fmla="*/ 816 w 1179"/>
                  <a:gd name="T81" fmla="*/ 887 h 1036"/>
                  <a:gd name="T82" fmla="*/ 852 w 1179"/>
                  <a:gd name="T83" fmla="*/ 844 h 1036"/>
                  <a:gd name="T84" fmla="*/ 852 w 1179"/>
                  <a:gd name="T85" fmla="*/ 787 h 1036"/>
                  <a:gd name="T86" fmla="*/ 767 w 1179"/>
                  <a:gd name="T87" fmla="*/ 766 h 1036"/>
                  <a:gd name="T88" fmla="*/ 781 w 1179"/>
                  <a:gd name="T89" fmla="*/ 759 h 1036"/>
                  <a:gd name="T90" fmla="*/ 753 w 1179"/>
                  <a:gd name="T91" fmla="*/ 745 h 1036"/>
                  <a:gd name="T92" fmla="*/ 717 w 1179"/>
                  <a:gd name="T93" fmla="*/ 766 h 1036"/>
                  <a:gd name="T94" fmla="*/ 717 w 1179"/>
                  <a:gd name="T95" fmla="*/ 787 h 1036"/>
                  <a:gd name="T96" fmla="*/ 710 w 1179"/>
                  <a:gd name="T97" fmla="*/ 844 h 1036"/>
                  <a:gd name="T98" fmla="*/ 731 w 1179"/>
                  <a:gd name="T99" fmla="*/ 922 h 1036"/>
                  <a:gd name="T100" fmla="*/ 682 w 1179"/>
                  <a:gd name="T101" fmla="*/ 1000 h 1036"/>
                  <a:gd name="T102" fmla="*/ 639 w 1179"/>
                  <a:gd name="T103" fmla="*/ 1029 h 1036"/>
                  <a:gd name="T104" fmla="*/ 589 w 1179"/>
                  <a:gd name="T105" fmla="*/ 986 h 1036"/>
                  <a:gd name="T106" fmla="*/ 533 w 1179"/>
                  <a:gd name="T107" fmla="*/ 951 h 1036"/>
                  <a:gd name="T108" fmla="*/ 525 w 1179"/>
                  <a:gd name="T109" fmla="*/ 894 h 1036"/>
                  <a:gd name="T110" fmla="*/ 476 w 1179"/>
                  <a:gd name="T111" fmla="*/ 858 h 1036"/>
                  <a:gd name="T112" fmla="*/ 483 w 1179"/>
                  <a:gd name="T113" fmla="*/ 830 h 1036"/>
                  <a:gd name="T114" fmla="*/ 462 w 1179"/>
                  <a:gd name="T115" fmla="*/ 837 h 1036"/>
                  <a:gd name="T116" fmla="*/ 398 w 1179"/>
                  <a:gd name="T117" fmla="*/ 830 h 1036"/>
                  <a:gd name="T118" fmla="*/ 369 w 1179"/>
                  <a:gd name="T119" fmla="*/ 802 h 1036"/>
                  <a:gd name="T120" fmla="*/ 312 w 1179"/>
                  <a:gd name="T121" fmla="*/ 787 h 1036"/>
                  <a:gd name="T122" fmla="*/ 234 w 1179"/>
                  <a:gd name="T123" fmla="*/ 795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9" h="1036">
                    <a:moveTo>
                      <a:pt x="213" y="795"/>
                    </a:moveTo>
                    <a:lnTo>
                      <a:pt x="213" y="795"/>
                    </a:lnTo>
                    <a:lnTo>
                      <a:pt x="206" y="787"/>
                    </a:lnTo>
                    <a:lnTo>
                      <a:pt x="206" y="787"/>
                    </a:lnTo>
                    <a:lnTo>
                      <a:pt x="199" y="787"/>
                    </a:lnTo>
                    <a:lnTo>
                      <a:pt x="199" y="773"/>
                    </a:lnTo>
                    <a:lnTo>
                      <a:pt x="192" y="759"/>
                    </a:lnTo>
                    <a:lnTo>
                      <a:pt x="185" y="752"/>
                    </a:lnTo>
                    <a:lnTo>
                      <a:pt x="185" y="745"/>
                    </a:lnTo>
                    <a:lnTo>
                      <a:pt x="178" y="724"/>
                    </a:lnTo>
                    <a:lnTo>
                      <a:pt x="178" y="716"/>
                    </a:lnTo>
                    <a:lnTo>
                      <a:pt x="178" y="716"/>
                    </a:lnTo>
                    <a:lnTo>
                      <a:pt x="163" y="709"/>
                    </a:lnTo>
                    <a:lnTo>
                      <a:pt x="163" y="702"/>
                    </a:lnTo>
                    <a:lnTo>
                      <a:pt x="163" y="702"/>
                    </a:lnTo>
                    <a:lnTo>
                      <a:pt x="163" y="695"/>
                    </a:lnTo>
                    <a:lnTo>
                      <a:pt x="156" y="695"/>
                    </a:lnTo>
                    <a:lnTo>
                      <a:pt x="156" y="688"/>
                    </a:lnTo>
                    <a:lnTo>
                      <a:pt x="149" y="688"/>
                    </a:lnTo>
                    <a:lnTo>
                      <a:pt x="149" y="681"/>
                    </a:lnTo>
                    <a:lnTo>
                      <a:pt x="156" y="653"/>
                    </a:lnTo>
                    <a:lnTo>
                      <a:pt x="156" y="645"/>
                    </a:lnTo>
                    <a:lnTo>
                      <a:pt x="149" y="638"/>
                    </a:lnTo>
                    <a:lnTo>
                      <a:pt x="142" y="638"/>
                    </a:lnTo>
                    <a:lnTo>
                      <a:pt x="142" y="638"/>
                    </a:lnTo>
                    <a:lnTo>
                      <a:pt x="135" y="645"/>
                    </a:lnTo>
                    <a:lnTo>
                      <a:pt x="128" y="645"/>
                    </a:lnTo>
                    <a:lnTo>
                      <a:pt x="114" y="645"/>
                    </a:lnTo>
                    <a:lnTo>
                      <a:pt x="107" y="645"/>
                    </a:lnTo>
                    <a:lnTo>
                      <a:pt x="100" y="638"/>
                    </a:lnTo>
                    <a:lnTo>
                      <a:pt x="100" y="638"/>
                    </a:lnTo>
                    <a:lnTo>
                      <a:pt x="100" y="638"/>
                    </a:lnTo>
                    <a:lnTo>
                      <a:pt x="92" y="631"/>
                    </a:lnTo>
                    <a:lnTo>
                      <a:pt x="92" y="624"/>
                    </a:lnTo>
                    <a:lnTo>
                      <a:pt x="85" y="617"/>
                    </a:lnTo>
                    <a:lnTo>
                      <a:pt x="78" y="617"/>
                    </a:lnTo>
                    <a:lnTo>
                      <a:pt x="78" y="610"/>
                    </a:lnTo>
                    <a:lnTo>
                      <a:pt x="78" y="603"/>
                    </a:lnTo>
                    <a:lnTo>
                      <a:pt x="78" y="596"/>
                    </a:lnTo>
                    <a:lnTo>
                      <a:pt x="78" y="589"/>
                    </a:lnTo>
                    <a:lnTo>
                      <a:pt x="78" y="582"/>
                    </a:lnTo>
                    <a:lnTo>
                      <a:pt x="78" y="582"/>
                    </a:lnTo>
                    <a:lnTo>
                      <a:pt x="85" y="567"/>
                    </a:lnTo>
                    <a:lnTo>
                      <a:pt x="85" y="567"/>
                    </a:lnTo>
                    <a:lnTo>
                      <a:pt x="85" y="560"/>
                    </a:lnTo>
                    <a:lnTo>
                      <a:pt x="85" y="553"/>
                    </a:lnTo>
                    <a:lnTo>
                      <a:pt x="85" y="553"/>
                    </a:lnTo>
                    <a:lnTo>
                      <a:pt x="85" y="546"/>
                    </a:lnTo>
                    <a:lnTo>
                      <a:pt x="92" y="546"/>
                    </a:lnTo>
                    <a:lnTo>
                      <a:pt x="92" y="546"/>
                    </a:lnTo>
                    <a:lnTo>
                      <a:pt x="92" y="539"/>
                    </a:lnTo>
                    <a:lnTo>
                      <a:pt x="92" y="525"/>
                    </a:lnTo>
                    <a:lnTo>
                      <a:pt x="92" y="518"/>
                    </a:lnTo>
                    <a:lnTo>
                      <a:pt x="85" y="518"/>
                    </a:lnTo>
                    <a:lnTo>
                      <a:pt x="85" y="511"/>
                    </a:lnTo>
                    <a:lnTo>
                      <a:pt x="78" y="511"/>
                    </a:lnTo>
                    <a:lnTo>
                      <a:pt x="43" y="511"/>
                    </a:lnTo>
                    <a:lnTo>
                      <a:pt x="43" y="511"/>
                    </a:lnTo>
                    <a:lnTo>
                      <a:pt x="29" y="504"/>
                    </a:lnTo>
                    <a:lnTo>
                      <a:pt x="29" y="496"/>
                    </a:lnTo>
                    <a:lnTo>
                      <a:pt x="7" y="489"/>
                    </a:lnTo>
                    <a:lnTo>
                      <a:pt x="0" y="482"/>
                    </a:lnTo>
                    <a:lnTo>
                      <a:pt x="0" y="482"/>
                    </a:lnTo>
                    <a:lnTo>
                      <a:pt x="7" y="447"/>
                    </a:lnTo>
                    <a:lnTo>
                      <a:pt x="14" y="433"/>
                    </a:lnTo>
                    <a:lnTo>
                      <a:pt x="14" y="425"/>
                    </a:lnTo>
                    <a:lnTo>
                      <a:pt x="29" y="411"/>
                    </a:lnTo>
                    <a:lnTo>
                      <a:pt x="36" y="404"/>
                    </a:lnTo>
                    <a:lnTo>
                      <a:pt x="57" y="390"/>
                    </a:lnTo>
                    <a:lnTo>
                      <a:pt x="64" y="383"/>
                    </a:lnTo>
                    <a:lnTo>
                      <a:pt x="78" y="369"/>
                    </a:lnTo>
                    <a:lnTo>
                      <a:pt x="78" y="369"/>
                    </a:lnTo>
                    <a:lnTo>
                      <a:pt x="92" y="340"/>
                    </a:lnTo>
                    <a:lnTo>
                      <a:pt x="92" y="333"/>
                    </a:lnTo>
                    <a:lnTo>
                      <a:pt x="107" y="326"/>
                    </a:lnTo>
                    <a:lnTo>
                      <a:pt x="114" y="319"/>
                    </a:lnTo>
                    <a:lnTo>
                      <a:pt x="121" y="312"/>
                    </a:lnTo>
                    <a:lnTo>
                      <a:pt x="121" y="305"/>
                    </a:lnTo>
                    <a:lnTo>
                      <a:pt x="128" y="305"/>
                    </a:lnTo>
                    <a:lnTo>
                      <a:pt x="135" y="305"/>
                    </a:lnTo>
                    <a:lnTo>
                      <a:pt x="135" y="305"/>
                    </a:lnTo>
                    <a:lnTo>
                      <a:pt x="142" y="305"/>
                    </a:lnTo>
                    <a:lnTo>
                      <a:pt x="142" y="305"/>
                    </a:lnTo>
                    <a:lnTo>
                      <a:pt x="149" y="305"/>
                    </a:lnTo>
                    <a:lnTo>
                      <a:pt x="149" y="305"/>
                    </a:lnTo>
                    <a:lnTo>
                      <a:pt x="156" y="312"/>
                    </a:lnTo>
                    <a:lnTo>
                      <a:pt x="156" y="312"/>
                    </a:lnTo>
                    <a:lnTo>
                      <a:pt x="163" y="319"/>
                    </a:lnTo>
                    <a:lnTo>
                      <a:pt x="163" y="319"/>
                    </a:lnTo>
                    <a:lnTo>
                      <a:pt x="163" y="326"/>
                    </a:lnTo>
                    <a:lnTo>
                      <a:pt x="163" y="326"/>
                    </a:lnTo>
                    <a:lnTo>
                      <a:pt x="163" y="333"/>
                    </a:lnTo>
                    <a:lnTo>
                      <a:pt x="163" y="340"/>
                    </a:lnTo>
                    <a:lnTo>
                      <a:pt x="170" y="347"/>
                    </a:lnTo>
                    <a:lnTo>
                      <a:pt x="178" y="354"/>
                    </a:lnTo>
                    <a:lnTo>
                      <a:pt x="185" y="354"/>
                    </a:lnTo>
                    <a:lnTo>
                      <a:pt x="199" y="347"/>
                    </a:lnTo>
                    <a:lnTo>
                      <a:pt x="227" y="333"/>
                    </a:lnTo>
                    <a:lnTo>
                      <a:pt x="241" y="333"/>
                    </a:lnTo>
                    <a:lnTo>
                      <a:pt x="249" y="333"/>
                    </a:lnTo>
                    <a:lnTo>
                      <a:pt x="263" y="333"/>
                    </a:lnTo>
                    <a:lnTo>
                      <a:pt x="277" y="333"/>
                    </a:lnTo>
                    <a:lnTo>
                      <a:pt x="284" y="333"/>
                    </a:lnTo>
                    <a:lnTo>
                      <a:pt x="327" y="319"/>
                    </a:lnTo>
                    <a:lnTo>
                      <a:pt x="327" y="319"/>
                    </a:lnTo>
                    <a:lnTo>
                      <a:pt x="327" y="319"/>
                    </a:lnTo>
                    <a:lnTo>
                      <a:pt x="327" y="298"/>
                    </a:lnTo>
                    <a:lnTo>
                      <a:pt x="334" y="298"/>
                    </a:lnTo>
                    <a:lnTo>
                      <a:pt x="334" y="291"/>
                    </a:lnTo>
                    <a:lnTo>
                      <a:pt x="341" y="276"/>
                    </a:lnTo>
                    <a:lnTo>
                      <a:pt x="362" y="269"/>
                    </a:lnTo>
                    <a:lnTo>
                      <a:pt x="362" y="262"/>
                    </a:lnTo>
                    <a:lnTo>
                      <a:pt x="369" y="255"/>
                    </a:lnTo>
                    <a:lnTo>
                      <a:pt x="369" y="248"/>
                    </a:lnTo>
                    <a:lnTo>
                      <a:pt x="383" y="220"/>
                    </a:lnTo>
                    <a:lnTo>
                      <a:pt x="383" y="212"/>
                    </a:lnTo>
                    <a:lnTo>
                      <a:pt x="391" y="205"/>
                    </a:lnTo>
                    <a:lnTo>
                      <a:pt x="398" y="198"/>
                    </a:lnTo>
                    <a:lnTo>
                      <a:pt x="469" y="170"/>
                    </a:lnTo>
                    <a:lnTo>
                      <a:pt x="469" y="163"/>
                    </a:lnTo>
                    <a:lnTo>
                      <a:pt x="469" y="163"/>
                    </a:lnTo>
                    <a:lnTo>
                      <a:pt x="476" y="156"/>
                    </a:lnTo>
                    <a:lnTo>
                      <a:pt x="476" y="149"/>
                    </a:lnTo>
                    <a:lnTo>
                      <a:pt x="483" y="134"/>
                    </a:lnTo>
                    <a:lnTo>
                      <a:pt x="511" y="92"/>
                    </a:lnTo>
                    <a:lnTo>
                      <a:pt x="533" y="42"/>
                    </a:lnTo>
                    <a:lnTo>
                      <a:pt x="533" y="35"/>
                    </a:lnTo>
                    <a:lnTo>
                      <a:pt x="554" y="28"/>
                    </a:lnTo>
                    <a:lnTo>
                      <a:pt x="575" y="21"/>
                    </a:lnTo>
                    <a:lnTo>
                      <a:pt x="582" y="21"/>
                    </a:lnTo>
                    <a:lnTo>
                      <a:pt x="604" y="0"/>
                    </a:lnTo>
                    <a:lnTo>
                      <a:pt x="604" y="0"/>
                    </a:lnTo>
                    <a:lnTo>
                      <a:pt x="611" y="0"/>
                    </a:lnTo>
                    <a:lnTo>
                      <a:pt x="611" y="7"/>
                    </a:lnTo>
                    <a:lnTo>
                      <a:pt x="611" y="7"/>
                    </a:lnTo>
                    <a:lnTo>
                      <a:pt x="611" y="7"/>
                    </a:lnTo>
                    <a:lnTo>
                      <a:pt x="611" y="7"/>
                    </a:lnTo>
                    <a:lnTo>
                      <a:pt x="596" y="21"/>
                    </a:lnTo>
                    <a:lnTo>
                      <a:pt x="596" y="28"/>
                    </a:lnTo>
                    <a:lnTo>
                      <a:pt x="596" y="28"/>
                    </a:lnTo>
                    <a:lnTo>
                      <a:pt x="596" y="28"/>
                    </a:lnTo>
                    <a:lnTo>
                      <a:pt x="596" y="28"/>
                    </a:lnTo>
                    <a:lnTo>
                      <a:pt x="604" y="35"/>
                    </a:lnTo>
                    <a:lnTo>
                      <a:pt x="653" y="35"/>
                    </a:lnTo>
                    <a:lnTo>
                      <a:pt x="660" y="35"/>
                    </a:lnTo>
                    <a:lnTo>
                      <a:pt x="682" y="35"/>
                    </a:lnTo>
                    <a:lnTo>
                      <a:pt x="682" y="42"/>
                    </a:lnTo>
                    <a:lnTo>
                      <a:pt x="682" y="42"/>
                    </a:lnTo>
                    <a:lnTo>
                      <a:pt x="682" y="42"/>
                    </a:lnTo>
                    <a:lnTo>
                      <a:pt x="682" y="42"/>
                    </a:lnTo>
                    <a:lnTo>
                      <a:pt x="682" y="42"/>
                    </a:lnTo>
                    <a:lnTo>
                      <a:pt x="682" y="49"/>
                    </a:lnTo>
                    <a:lnTo>
                      <a:pt x="682" y="49"/>
                    </a:lnTo>
                    <a:lnTo>
                      <a:pt x="682" y="49"/>
                    </a:lnTo>
                    <a:lnTo>
                      <a:pt x="682" y="49"/>
                    </a:lnTo>
                    <a:lnTo>
                      <a:pt x="682" y="49"/>
                    </a:lnTo>
                    <a:lnTo>
                      <a:pt x="682" y="49"/>
                    </a:lnTo>
                    <a:lnTo>
                      <a:pt x="674" y="56"/>
                    </a:lnTo>
                    <a:lnTo>
                      <a:pt x="674" y="56"/>
                    </a:lnTo>
                    <a:lnTo>
                      <a:pt x="674" y="56"/>
                    </a:lnTo>
                    <a:lnTo>
                      <a:pt x="674" y="56"/>
                    </a:lnTo>
                    <a:lnTo>
                      <a:pt x="674" y="56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74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2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63"/>
                    </a:lnTo>
                    <a:lnTo>
                      <a:pt x="689" y="70"/>
                    </a:lnTo>
                    <a:lnTo>
                      <a:pt x="689" y="70"/>
                    </a:lnTo>
                    <a:lnTo>
                      <a:pt x="689" y="78"/>
                    </a:lnTo>
                    <a:lnTo>
                      <a:pt x="689" y="85"/>
                    </a:lnTo>
                    <a:lnTo>
                      <a:pt x="689" y="92"/>
                    </a:lnTo>
                    <a:lnTo>
                      <a:pt x="689" y="92"/>
                    </a:lnTo>
                    <a:lnTo>
                      <a:pt x="689" y="92"/>
                    </a:lnTo>
                    <a:lnTo>
                      <a:pt x="689" y="99"/>
                    </a:lnTo>
                    <a:lnTo>
                      <a:pt x="689" y="99"/>
                    </a:lnTo>
                    <a:lnTo>
                      <a:pt x="689" y="99"/>
                    </a:lnTo>
                    <a:lnTo>
                      <a:pt x="689" y="106"/>
                    </a:lnTo>
                    <a:lnTo>
                      <a:pt x="689" y="106"/>
                    </a:lnTo>
                    <a:lnTo>
                      <a:pt x="689" y="106"/>
                    </a:lnTo>
                    <a:lnTo>
                      <a:pt x="689" y="106"/>
                    </a:lnTo>
                    <a:lnTo>
                      <a:pt x="682" y="106"/>
                    </a:lnTo>
                    <a:lnTo>
                      <a:pt x="682" y="106"/>
                    </a:lnTo>
                    <a:lnTo>
                      <a:pt x="682" y="106"/>
                    </a:lnTo>
                    <a:lnTo>
                      <a:pt x="682" y="106"/>
                    </a:lnTo>
                    <a:lnTo>
                      <a:pt x="682" y="106"/>
                    </a:lnTo>
                    <a:lnTo>
                      <a:pt x="682" y="106"/>
                    </a:lnTo>
                    <a:lnTo>
                      <a:pt x="682" y="113"/>
                    </a:lnTo>
                    <a:lnTo>
                      <a:pt x="682" y="113"/>
                    </a:lnTo>
                    <a:lnTo>
                      <a:pt x="682" y="113"/>
                    </a:lnTo>
                    <a:lnTo>
                      <a:pt x="689" y="113"/>
                    </a:lnTo>
                    <a:lnTo>
                      <a:pt x="689" y="120"/>
                    </a:lnTo>
                    <a:lnTo>
                      <a:pt x="689" y="120"/>
                    </a:lnTo>
                    <a:lnTo>
                      <a:pt x="689" y="120"/>
                    </a:lnTo>
                    <a:lnTo>
                      <a:pt x="689" y="120"/>
                    </a:lnTo>
                    <a:lnTo>
                      <a:pt x="689" y="127"/>
                    </a:lnTo>
                    <a:lnTo>
                      <a:pt x="696" y="127"/>
                    </a:lnTo>
                    <a:lnTo>
                      <a:pt x="696" y="127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696" y="120"/>
                    </a:lnTo>
                    <a:lnTo>
                      <a:pt x="703" y="120"/>
                    </a:lnTo>
                    <a:lnTo>
                      <a:pt x="703" y="120"/>
                    </a:lnTo>
                    <a:lnTo>
                      <a:pt x="703" y="120"/>
                    </a:lnTo>
                    <a:lnTo>
                      <a:pt x="710" y="120"/>
                    </a:lnTo>
                    <a:lnTo>
                      <a:pt x="710" y="120"/>
                    </a:lnTo>
                    <a:lnTo>
                      <a:pt x="710" y="120"/>
                    </a:lnTo>
                    <a:lnTo>
                      <a:pt x="710" y="120"/>
                    </a:lnTo>
                    <a:lnTo>
                      <a:pt x="717" y="120"/>
                    </a:lnTo>
                    <a:lnTo>
                      <a:pt x="717" y="113"/>
                    </a:lnTo>
                    <a:lnTo>
                      <a:pt x="717" y="113"/>
                    </a:lnTo>
                    <a:lnTo>
                      <a:pt x="717" y="113"/>
                    </a:lnTo>
                    <a:lnTo>
                      <a:pt x="717" y="113"/>
                    </a:lnTo>
                    <a:lnTo>
                      <a:pt x="724" y="113"/>
                    </a:lnTo>
                    <a:lnTo>
                      <a:pt x="724" y="113"/>
                    </a:lnTo>
                    <a:lnTo>
                      <a:pt x="724" y="113"/>
                    </a:lnTo>
                    <a:lnTo>
                      <a:pt x="724" y="113"/>
                    </a:lnTo>
                    <a:lnTo>
                      <a:pt x="731" y="120"/>
                    </a:lnTo>
                    <a:lnTo>
                      <a:pt x="731" y="120"/>
                    </a:lnTo>
                    <a:lnTo>
                      <a:pt x="731" y="120"/>
                    </a:lnTo>
                    <a:lnTo>
                      <a:pt x="731" y="120"/>
                    </a:lnTo>
                    <a:lnTo>
                      <a:pt x="731" y="120"/>
                    </a:lnTo>
                    <a:lnTo>
                      <a:pt x="731" y="120"/>
                    </a:lnTo>
                    <a:lnTo>
                      <a:pt x="738" y="127"/>
                    </a:lnTo>
                    <a:lnTo>
                      <a:pt x="738" y="127"/>
                    </a:lnTo>
                    <a:lnTo>
                      <a:pt x="738" y="127"/>
                    </a:lnTo>
                    <a:lnTo>
                      <a:pt x="738" y="127"/>
                    </a:lnTo>
                    <a:lnTo>
                      <a:pt x="738" y="134"/>
                    </a:lnTo>
                    <a:lnTo>
                      <a:pt x="738" y="134"/>
                    </a:lnTo>
                    <a:lnTo>
                      <a:pt x="738" y="134"/>
                    </a:lnTo>
                    <a:lnTo>
                      <a:pt x="745" y="134"/>
                    </a:lnTo>
                    <a:lnTo>
                      <a:pt x="745" y="127"/>
                    </a:lnTo>
                    <a:lnTo>
                      <a:pt x="745" y="127"/>
                    </a:lnTo>
                    <a:lnTo>
                      <a:pt x="745" y="127"/>
                    </a:lnTo>
                    <a:lnTo>
                      <a:pt x="745" y="134"/>
                    </a:lnTo>
                    <a:lnTo>
                      <a:pt x="753" y="134"/>
                    </a:lnTo>
                    <a:lnTo>
                      <a:pt x="753" y="134"/>
                    </a:lnTo>
                    <a:lnTo>
                      <a:pt x="753" y="134"/>
                    </a:lnTo>
                    <a:lnTo>
                      <a:pt x="753" y="134"/>
                    </a:lnTo>
                    <a:lnTo>
                      <a:pt x="753" y="134"/>
                    </a:lnTo>
                    <a:lnTo>
                      <a:pt x="753" y="134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0" y="134"/>
                    </a:lnTo>
                    <a:lnTo>
                      <a:pt x="767" y="134"/>
                    </a:lnTo>
                    <a:lnTo>
                      <a:pt x="767" y="134"/>
                    </a:lnTo>
                    <a:lnTo>
                      <a:pt x="767" y="134"/>
                    </a:lnTo>
                    <a:lnTo>
                      <a:pt x="767" y="134"/>
                    </a:lnTo>
                    <a:lnTo>
                      <a:pt x="774" y="134"/>
                    </a:lnTo>
                    <a:lnTo>
                      <a:pt x="774" y="134"/>
                    </a:lnTo>
                    <a:lnTo>
                      <a:pt x="774" y="134"/>
                    </a:lnTo>
                    <a:lnTo>
                      <a:pt x="774" y="134"/>
                    </a:lnTo>
                    <a:lnTo>
                      <a:pt x="774" y="134"/>
                    </a:lnTo>
                    <a:lnTo>
                      <a:pt x="781" y="134"/>
                    </a:lnTo>
                    <a:lnTo>
                      <a:pt x="781" y="134"/>
                    </a:lnTo>
                    <a:lnTo>
                      <a:pt x="781" y="134"/>
                    </a:lnTo>
                    <a:lnTo>
                      <a:pt x="781" y="134"/>
                    </a:lnTo>
                    <a:lnTo>
                      <a:pt x="781" y="127"/>
                    </a:lnTo>
                    <a:lnTo>
                      <a:pt x="788" y="127"/>
                    </a:lnTo>
                    <a:lnTo>
                      <a:pt x="788" y="127"/>
                    </a:lnTo>
                    <a:lnTo>
                      <a:pt x="788" y="127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88" y="134"/>
                    </a:lnTo>
                    <a:lnTo>
                      <a:pt x="795" y="134"/>
                    </a:lnTo>
                    <a:lnTo>
                      <a:pt x="795" y="134"/>
                    </a:lnTo>
                    <a:lnTo>
                      <a:pt x="795" y="134"/>
                    </a:lnTo>
                    <a:lnTo>
                      <a:pt x="795" y="134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1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49"/>
                    </a:lnTo>
                    <a:lnTo>
                      <a:pt x="795" y="156"/>
                    </a:lnTo>
                    <a:lnTo>
                      <a:pt x="795" y="156"/>
                    </a:lnTo>
                    <a:lnTo>
                      <a:pt x="795" y="156"/>
                    </a:lnTo>
                    <a:lnTo>
                      <a:pt x="795" y="156"/>
                    </a:lnTo>
                    <a:lnTo>
                      <a:pt x="795" y="156"/>
                    </a:lnTo>
                    <a:lnTo>
                      <a:pt x="795" y="163"/>
                    </a:lnTo>
                    <a:lnTo>
                      <a:pt x="795" y="163"/>
                    </a:lnTo>
                    <a:lnTo>
                      <a:pt x="802" y="170"/>
                    </a:lnTo>
                    <a:lnTo>
                      <a:pt x="802" y="170"/>
                    </a:lnTo>
                    <a:lnTo>
                      <a:pt x="809" y="170"/>
                    </a:lnTo>
                    <a:lnTo>
                      <a:pt x="809" y="170"/>
                    </a:lnTo>
                    <a:lnTo>
                      <a:pt x="809" y="170"/>
                    </a:lnTo>
                    <a:lnTo>
                      <a:pt x="809" y="170"/>
                    </a:lnTo>
                    <a:lnTo>
                      <a:pt x="809" y="177"/>
                    </a:lnTo>
                    <a:lnTo>
                      <a:pt x="809" y="177"/>
                    </a:lnTo>
                    <a:lnTo>
                      <a:pt x="809" y="177"/>
                    </a:lnTo>
                    <a:lnTo>
                      <a:pt x="809" y="177"/>
                    </a:lnTo>
                    <a:lnTo>
                      <a:pt x="809" y="177"/>
                    </a:lnTo>
                    <a:lnTo>
                      <a:pt x="809" y="177"/>
                    </a:lnTo>
                    <a:lnTo>
                      <a:pt x="809" y="184"/>
                    </a:lnTo>
                    <a:lnTo>
                      <a:pt x="809" y="184"/>
                    </a:lnTo>
                    <a:lnTo>
                      <a:pt x="809" y="184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1"/>
                    </a:lnTo>
                    <a:lnTo>
                      <a:pt x="809" y="198"/>
                    </a:lnTo>
                    <a:lnTo>
                      <a:pt x="809" y="198"/>
                    </a:lnTo>
                    <a:lnTo>
                      <a:pt x="809" y="198"/>
                    </a:lnTo>
                    <a:lnTo>
                      <a:pt x="816" y="205"/>
                    </a:lnTo>
                    <a:lnTo>
                      <a:pt x="816" y="220"/>
                    </a:lnTo>
                    <a:lnTo>
                      <a:pt x="824" y="220"/>
                    </a:lnTo>
                    <a:lnTo>
                      <a:pt x="824" y="227"/>
                    </a:lnTo>
                    <a:lnTo>
                      <a:pt x="824" y="227"/>
                    </a:lnTo>
                    <a:lnTo>
                      <a:pt x="831" y="234"/>
                    </a:lnTo>
                    <a:lnTo>
                      <a:pt x="831" y="234"/>
                    </a:lnTo>
                    <a:lnTo>
                      <a:pt x="831" y="234"/>
                    </a:lnTo>
                    <a:lnTo>
                      <a:pt x="831" y="234"/>
                    </a:lnTo>
                    <a:lnTo>
                      <a:pt x="838" y="241"/>
                    </a:lnTo>
                    <a:lnTo>
                      <a:pt x="838" y="241"/>
                    </a:lnTo>
                    <a:lnTo>
                      <a:pt x="845" y="248"/>
                    </a:lnTo>
                    <a:lnTo>
                      <a:pt x="845" y="248"/>
                    </a:lnTo>
                    <a:lnTo>
                      <a:pt x="845" y="248"/>
                    </a:lnTo>
                    <a:lnTo>
                      <a:pt x="845" y="248"/>
                    </a:lnTo>
                    <a:lnTo>
                      <a:pt x="845" y="248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45" y="255"/>
                    </a:lnTo>
                    <a:lnTo>
                      <a:pt x="852" y="255"/>
                    </a:lnTo>
                    <a:lnTo>
                      <a:pt x="852" y="255"/>
                    </a:lnTo>
                    <a:lnTo>
                      <a:pt x="852" y="255"/>
                    </a:lnTo>
                    <a:lnTo>
                      <a:pt x="859" y="255"/>
                    </a:lnTo>
                    <a:lnTo>
                      <a:pt x="859" y="255"/>
                    </a:lnTo>
                    <a:lnTo>
                      <a:pt x="859" y="255"/>
                    </a:lnTo>
                    <a:lnTo>
                      <a:pt x="866" y="262"/>
                    </a:lnTo>
                    <a:lnTo>
                      <a:pt x="866" y="262"/>
                    </a:lnTo>
                    <a:lnTo>
                      <a:pt x="880" y="276"/>
                    </a:lnTo>
                    <a:lnTo>
                      <a:pt x="880" y="276"/>
                    </a:lnTo>
                    <a:lnTo>
                      <a:pt x="880" y="283"/>
                    </a:lnTo>
                    <a:lnTo>
                      <a:pt x="880" y="283"/>
                    </a:lnTo>
                    <a:lnTo>
                      <a:pt x="880" y="283"/>
                    </a:lnTo>
                    <a:lnTo>
                      <a:pt x="887" y="283"/>
                    </a:lnTo>
                    <a:lnTo>
                      <a:pt x="887" y="291"/>
                    </a:lnTo>
                    <a:lnTo>
                      <a:pt x="887" y="291"/>
                    </a:lnTo>
                    <a:lnTo>
                      <a:pt x="887" y="291"/>
                    </a:lnTo>
                    <a:lnTo>
                      <a:pt x="880" y="291"/>
                    </a:lnTo>
                    <a:lnTo>
                      <a:pt x="880" y="291"/>
                    </a:lnTo>
                    <a:lnTo>
                      <a:pt x="880" y="291"/>
                    </a:lnTo>
                    <a:lnTo>
                      <a:pt x="880" y="283"/>
                    </a:lnTo>
                    <a:lnTo>
                      <a:pt x="880" y="291"/>
                    </a:lnTo>
                    <a:lnTo>
                      <a:pt x="880" y="291"/>
                    </a:lnTo>
                    <a:lnTo>
                      <a:pt x="873" y="291"/>
                    </a:lnTo>
                    <a:lnTo>
                      <a:pt x="873" y="291"/>
                    </a:lnTo>
                    <a:lnTo>
                      <a:pt x="873" y="291"/>
                    </a:lnTo>
                    <a:lnTo>
                      <a:pt x="873" y="291"/>
                    </a:lnTo>
                    <a:lnTo>
                      <a:pt x="873" y="291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66" y="298"/>
                    </a:lnTo>
                    <a:lnTo>
                      <a:pt x="873" y="305"/>
                    </a:lnTo>
                    <a:lnTo>
                      <a:pt x="873" y="305"/>
                    </a:lnTo>
                    <a:lnTo>
                      <a:pt x="873" y="298"/>
                    </a:lnTo>
                    <a:lnTo>
                      <a:pt x="873" y="298"/>
                    </a:lnTo>
                    <a:lnTo>
                      <a:pt x="873" y="298"/>
                    </a:lnTo>
                    <a:lnTo>
                      <a:pt x="873" y="298"/>
                    </a:lnTo>
                    <a:lnTo>
                      <a:pt x="873" y="298"/>
                    </a:lnTo>
                    <a:lnTo>
                      <a:pt x="880" y="298"/>
                    </a:lnTo>
                    <a:lnTo>
                      <a:pt x="880" y="298"/>
                    </a:lnTo>
                    <a:lnTo>
                      <a:pt x="880" y="298"/>
                    </a:lnTo>
                    <a:lnTo>
                      <a:pt x="880" y="298"/>
                    </a:lnTo>
                    <a:lnTo>
                      <a:pt x="880" y="305"/>
                    </a:lnTo>
                    <a:lnTo>
                      <a:pt x="873" y="305"/>
                    </a:lnTo>
                    <a:lnTo>
                      <a:pt x="873" y="305"/>
                    </a:lnTo>
                    <a:lnTo>
                      <a:pt x="873" y="305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2"/>
                    </a:lnTo>
                    <a:lnTo>
                      <a:pt x="873" y="319"/>
                    </a:lnTo>
                    <a:lnTo>
                      <a:pt x="873" y="319"/>
                    </a:lnTo>
                    <a:lnTo>
                      <a:pt x="873" y="319"/>
                    </a:lnTo>
                    <a:lnTo>
                      <a:pt x="873" y="319"/>
                    </a:lnTo>
                    <a:lnTo>
                      <a:pt x="873" y="319"/>
                    </a:lnTo>
                    <a:lnTo>
                      <a:pt x="866" y="319"/>
                    </a:lnTo>
                    <a:lnTo>
                      <a:pt x="866" y="319"/>
                    </a:lnTo>
                    <a:lnTo>
                      <a:pt x="866" y="319"/>
                    </a:lnTo>
                    <a:lnTo>
                      <a:pt x="866" y="326"/>
                    </a:lnTo>
                    <a:lnTo>
                      <a:pt x="866" y="326"/>
                    </a:lnTo>
                    <a:lnTo>
                      <a:pt x="873" y="326"/>
                    </a:lnTo>
                    <a:lnTo>
                      <a:pt x="873" y="326"/>
                    </a:lnTo>
                    <a:lnTo>
                      <a:pt x="873" y="326"/>
                    </a:lnTo>
                    <a:lnTo>
                      <a:pt x="873" y="333"/>
                    </a:lnTo>
                    <a:lnTo>
                      <a:pt x="873" y="333"/>
                    </a:lnTo>
                    <a:lnTo>
                      <a:pt x="873" y="333"/>
                    </a:lnTo>
                    <a:lnTo>
                      <a:pt x="873" y="333"/>
                    </a:lnTo>
                    <a:lnTo>
                      <a:pt x="873" y="333"/>
                    </a:lnTo>
                    <a:lnTo>
                      <a:pt x="887" y="333"/>
                    </a:lnTo>
                    <a:lnTo>
                      <a:pt x="895" y="333"/>
                    </a:lnTo>
                    <a:lnTo>
                      <a:pt x="895" y="340"/>
                    </a:lnTo>
                    <a:lnTo>
                      <a:pt x="902" y="340"/>
                    </a:lnTo>
                    <a:lnTo>
                      <a:pt x="902" y="340"/>
                    </a:lnTo>
                    <a:lnTo>
                      <a:pt x="902" y="340"/>
                    </a:lnTo>
                    <a:lnTo>
                      <a:pt x="902" y="333"/>
                    </a:lnTo>
                    <a:lnTo>
                      <a:pt x="902" y="333"/>
                    </a:lnTo>
                    <a:lnTo>
                      <a:pt x="902" y="333"/>
                    </a:lnTo>
                    <a:lnTo>
                      <a:pt x="902" y="333"/>
                    </a:lnTo>
                    <a:lnTo>
                      <a:pt x="902" y="333"/>
                    </a:lnTo>
                    <a:lnTo>
                      <a:pt x="902" y="333"/>
                    </a:lnTo>
                    <a:lnTo>
                      <a:pt x="902" y="326"/>
                    </a:lnTo>
                    <a:lnTo>
                      <a:pt x="902" y="326"/>
                    </a:lnTo>
                    <a:lnTo>
                      <a:pt x="902" y="326"/>
                    </a:lnTo>
                    <a:lnTo>
                      <a:pt x="902" y="326"/>
                    </a:lnTo>
                    <a:lnTo>
                      <a:pt x="902" y="319"/>
                    </a:lnTo>
                    <a:lnTo>
                      <a:pt x="902" y="319"/>
                    </a:lnTo>
                    <a:lnTo>
                      <a:pt x="895" y="312"/>
                    </a:lnTo>
                    <a:lnTo>
                      <a:pt x="895" y="312"/>
                    </a:lnTo>
                    <a:lnTo>
                      <a:pt x="895" y="312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895" y="305"/>
                    </a:lnTo>
                    <a:lnTo>
                      <a:pt x="902" y="305"/>
                    </a:lnTo>
                    <a:lnTo>
                      <a:pt x="902" y="305"/>
                    </a:lnTo>
                    <a:lnTo>
                      <a:pt x="902" y="305"/>
                    </a:lnTo>
                    <a:lnTo>
                      <a:pt x="902" y="305"/>
                    </a:lnTo>
                    <a:lnTo>
                      <a:pt x="902" y="305"/>
                    </a:lnTo>
                    <a:lnTo>
                      <a:pt x="902" y="305"/>
                    </a:lnTo>
                    <a:lnTo>
                      <a:pt x="909" y="305"/>
                    </a:lnTo>
                    <a:lnTo>
                      <a:pt x="909" y="305"/>
                    </a:lnTo>
                    <a:lnTo>
                      <a:pt x="909" y="305"/>
                    </a:lnTo>
                    <a:lnTo>
                      <a:pt x="909" y="305"/>
                    </a:lnTo>
                    <a:lnTo>
                      <a:pt x="909" y="305"/>
                    </a:lnTo>
                    <a:lnTo>
                      <a:pt x="916" y="305"/>
                    </a:lnTo>
                    <a:lnTo>
                      <a:pt x="916" y="305"/>
                    </a:lnTo>
                    <a:lnTo>
                      <a:pt x="916" y="305"/>
                    </a:lnTo>
                    <a:lnTo>
                      <a:pt x="923" y="305"/>
                    </a:lnTo>
                    <a:lnTo>
                      <a:pt x="923" y="305"/>
                    </a:lnTo>
                    <a:lnTo>
                      <a:pt x="923" y="298"/>
                    </a:lnTo>
                    <a:lnTo>
                      <a:pt x="923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16" y="298"/>
                    </a:lnTo>
                    <a:lnTo>
                      <a:pt x="923" y="298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16" y="291"/>
                    </a:lnTo>
                    <a:lnTo>
                      <a:pt x="916" y="291"/>
                    </a:lnTo>
                    <a:lnTo>
                      <a:pt x="916" y="291"/>
                    </a:lnTo>
                    <a:lnTo>
                      <a:pt x="916" y="291"/>
                    </a:lnTo>
                    <a:lnTo>
                      <a:pt x="916" y="283"/>
                    </a:lnTo>
                    <a:lnTo>
                      <a:pt x="916" y="283"/>
                    </a:lnTo>
                    <a:lnTo>
                      <a:pt x="916" y="283"/>
                    </a:lnTo>
                    <a:lnTo>
                      <a:pt x="916" y="283"/>
                    </a:lnTo>
                    <a:lnTo>
                      <a:pt x="916" y="283"/>
                    </a:lnTo>
                    <a:lnTo>
                      <a:pt x="923" y="283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23" y="291"/>
                    </a:lnTo>
                    <a:lnTo>
                      <a:pt x="930" y="291"/>
                    </a:lnTo>
                    <a:lnTo>
                      <a:pt x="930" y="291"/>
                    </a:lnTo>
                    <a:lnTo>
                      <a:pt x="937" y="291"/>
                    </a:lnTo>
                    <a:lnTo>
                      <a:pt x="937" y="291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0" y="298"/>
                    </a:lnTo>
                    <a:lnTo>
                      <a:pt x="930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298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37" y="305"/>
                    </a:lnTo>
                    <a:lnTo>
                      <a:pt x="944" y="305"/>
                    </a:lnTo>
                    <a:lnTo>
                      <a:pt x="944" y="305"/>
                    </a:lnTo>
                    <a:lnTo>
                      <a:pt x="944" y="305"/>
                    </a:lnTo>
                    <a:lnTo>
                      <a:pt x="944" y="305"/>
                    </a:lnTo>
                    <a:lnTo>
                      <a:pt x="944" y="312"/>
                    </a:lnTo>
                    <a:lnTo>
                      <a:pt x="944" y="312"/>
                    </a:lnTo>
                    <a:lnTo>
                      <a:pt x="944" y="319"/>
                    </a:lnTo>
                    <a:lnTo>
                      <a:pt x="944" y="319"/>
                    </a:lnTo>
                    <a:lnTo>
                      <a:pt x="951" y="319"/>
                    </a:lnTo>
                    <a:lnTo>
                      <a:pt x="951" y="319"/>
                    </a:lnTo>
                    <a:lnTo>
                      <a:pt x="951" y="319"/>
                    </a:lnTo>
                    <a:lnTo>
                      <a:pt x="951" y="312"/>
                    </a:lnTo>
                    <a:lnTo>
                      <a:pt x="951" y="312"/>
                    </a:lnTo>
                    <a:lnTo>
                      <a:pt x="951" y="312"/>
                    </a:lnTo>
                    <a:lnTo>
                      <a:pt x="958" y="312"/>
                    </a:lnTo>
                    <a:lnTo>
                      <a:pt x="958" y="312"/>
                    </a:lnTo>
                    <a:lnTo>
                      <a:pt x="958" y="312"/>
                    </a:lnTo>
                    <a:lnTo>
                      <a:pt x="958" y="312"/>
                    </a:lnTo>
                    <a:lnTo>
                      <a:pt x="966" y="312"/>
                    </a:lnTo>
                    <a:lnTo>
                      <a:pt x="966" y="312"/>
                    </a:lnTo>
                    <a:lnTo>
                      <a:pt x="966" y="312"/>
                    </a:lnTo>
                    <a:lnTo>
                      <a:pt x="958" y="305"/>
                    </a:lnTo>
                    <a:lnTo>
                      <a:pt x="958" y="305"/>
                    </a:lnTo>
                    <a:lnTo>
                      <a:pt x="958" y="305"/>
                    </a:lnTo>
                    <a:lnTo>
                      <a:pt x="958" y="305"/>
                    </a:lnTo>
                    <a:lnTo>
                      <a:pt x="958" y="305"/>
                    </a:lnTo>
                    <a:lnTo>
                      <a:pt x="958" y="298"/>
                    </a:lnTo>
                    <a:lnTo>
                      <a:pt x="958" y="298"/>
                    </a:lnTo>
                    <a:lnTo>
                      <a:pt x="966" y="298"/>
                    </a:lnTo>
                    <a:lnTo>
                      <a:pt x="966" y="298"/>
                    </a:lnTo>
                    <a:lnTo>
                      <a:pt x="966" y="298"/>
                    </a:lnTo>
                    <a:lnTo>
                      <a:pt x="966" y="298"/>
                    </a:lnTo>
                    <a:lnTo>
                      <a:pt x="966" y="298"/>
                    </a:lnTo>
                    <a:lnTo>
                      <a:pt x="973" y="298"/>
                    </a:lnTo>
                    <a:lnTo>
                      <a:pt x="973" y="291"/>
                    </a:lnTo>
                    <a:lnTo>
                      <a:pt x="973" y="291"/>
                    </a:lnTo>
                    <a:lnTo>
                      <a:pt x="973" y="291"/>
                    </a:lnTo>
                    <a:lnTo>
                      <a:pt x="980" y="283"/>
                    </a:lnTo>
                    <a:lnTo>
                      <a:pt x="980" y="283"/>
                    </a:lnTo>
                    <a:lnTo>
                      <a:pt x="980" y="283"/>
                    </a:lnTo>
                    <a:lnTo>
                      <a:pt x="980" y="283"/>
                    </a:lnTo>
                    <a:lnTo>
                      <a:pt x="987" y="283"/>
                    </a:lnTo>
                    <a:lnTo>
                      <a:pt x="987" y="276"/>
                    </a:lnTo>
                    <a:lnTo>
                      <a:pt x="987" y="276"/>
                    </a:lnTo>
                    <a:lnTo>
                      <a:pt x="987" y="276"/>
                    </a:lnTo>
                    <a:lnTo>
                      <a:pt x="987" y="283"/>
                    </a:lnTo>
                    <a:lnTo>
                      <a:pt x="987" y="283"/>
                    </a:lnTo>
                    <a:lnTo>
                      <a:pt x="987" y="283"/>
                    </a:lnTo>
                    <a:lnTo>
                      <a:pt x="994" y="283"/>
                    </a:lnTo>
                    <a:lnTo>
                      <a:pt x="994" y="283"/>
                    </a:lnTo>
                    <a:lnTo>
                      <a:pt x="1001" y="291"/>
                    </a:lnTo>
                    <a:lnTo>
                      <a:pt x="1001" y="291"/>
                    </a:lnTo>
                    <a:lnTo>
                      <a:pt x="1001" y="291"/>
                    </a:lnTo>
                    <a:lnTo>
                      <a:pt x="1001" y="291"/>
                    </a:lnTo>
                    <a:lnTo>
                      <a:pt x="1001" y="298"/>
                    </a:lnTo>
                    <a:lnTo>
                      <a:pt x="1001" y="305"/>
                    </a:lnTo>
                    <a:lnTo>
                      <a:pt x="994" y="305"/>
                    </a:lnTo>
                    <a:lnTo>
                      <a:pt x="994" y="305"/>
                    </a:lnTo>
                    <a:lnTo>
                      <a:pt x="1001" y="312"/>
                    </a:lnTo>
                    <a:lnTo>
                      <a:pt x="1001" y="312"/>
                    </a:lnTo>
                    <a:lnTo>
                      <a:pt x="1001" y="312"/>
                    </a:lnTo>
                    <a:lnTo>
                      <a:pt x="1001" y="319"/>
                    </a:lnTo>
                    <a:lnTo>
                      <a:pt x="1001" y="319"/>
                    </a:lnTo>
                    <a:lnTo>
                      <a:pt x="1001" y="319"/>
                    </a:lnTo>
                    <a:lnTo>
                      <a:pt x="1001" y="319"/>
                    </a:lnTo>
                    <a:lnTo>
                      <a:pt x="1001" y="319"/>
                    </a:lnTo>
                    <a:lnTo>
                      <a:pt x="1001" y="326"/>
                    </a:lnTo>
                    <a:lnTo>
                      <a:pt x="1001" y="326"/>
                    </a:lnTo>
                    <a:lnTo>
                      <a:pt x="1001" y="326"/>
                    </a:lnTo>
                    <a:lnTo>
                      <a:pt x="1001" y="326"/>
                    </a:lnTo>
                    <a:lnTo>
                      <a:pt x="1001" y="333"/>
                    </a:lnTo>
                    <a:lnTo>
                      <a:pt x="1001" y="333"/>
                    </a:lnTo>
                    <a:lnTo>
                      <a:pt x="1001" y="333"/>
                    </a:lnTo>
                    <a:lnTo>
                      <a:pt x="1001" y="333"/>
                    </a:lnTo>
                    <a:lnTo>
                      <a:pt x="1001" y="340"/>
                    </a:lnTo>
                    <a:lnTo>
                      <a:pt x="994" y="340"/>
                    </a:lnTo>
                    <a:lnTo>
                      <a:pt x="994" y="347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1001" y="354"/>
                    </a:lnTo>
                    <a:lnTo>
                      <a:pt x="1001" y="354"/>
                    </a:lnTo>
                    <a:lnTo>
                      <a:pt x="1001" y="354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4" y="354"/>
                    </a:lnTo>
                    <a:lnTo>
                      <a:pt x="994" y="362"/>
                    </a:lnTo>
                    <a:lnTo>
                      <a:pt x="994" y="362"/>
                    </a:lnTo>
                    <a:lnTo>
                      <a:pt x="994" y="362"/>
                    </a:lnTo>
                    <a:lnTo>
                      <a:pt x="994" y="362"/>
                    </a:lnTo>
                    <a:lnTo>
                      <a:pt x="1001" y="362"/>
                    </a:lnTo>
                    <a:lnTo>
                      <a:pt x="1008" y="362"/>
                    </a:lnTo>
                    <a:lnTo>
                      <a:pt x="1008" y="354"/>
                    </a:lnTo>
                    <a:lnTo>
                      <a:pt x="1008" y="354"/>
                    </a:lnTo>
                    <a:lnTo>
                      <a:pt x="1008" y="354"/>
                    </a:lnTo>
                    <a:lnTo>
                      <a:pt x="1008" y="347"/>
                    </a:lnTo>
                    <a:lnTo>
                      <a:pt x="1015" y="347"/>
                    </a:lnTo>
                    <a:lnTo>
                      <a:pt x="1022" y="347"/>
                    </a:lnTo>
                    <a:lnTo>
                      <a:pt x="1015" y="347"/>
                    </a:lnTo>
                    <a:lnTo>
                      <a:pt x="1015" y="347"/>
                    </a:lnTo>
                    <a:lnTo>
                      <a:pt x="1015" y="347"/>
                    </a:lnTo>
                    <a:lnTo>
                      <a:pt x="1015" y="347"/>
                    </a:lnTo>
                    <a:lnTo>
                      <a:pt x="1015" y="340"/>
                    </a:lnTo>
                    <a:lnTo>
                      <a:pt x="1015" y="340"/>
                    </a:lnTo>
                    <a:lnTo>
                      <a:pt x="1015" y="340"/>
                    </a:lnTo>
                    <a:lnTo>
                      <a:pt x="1015" y="340"/>
                    </a:lnTo>
                    <a:lnTo>
                      <a:pt x="1022" y="340"/>
                    </a:lnTo>
                    <a:lnTo>
                      <a:pt x="1022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29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37" y="340"/>
                    </a:lnTo>
                    <a:lnTo>
                      <a:pt x="1044" y="340"/>
                    </a:lnTo>
                    <a:lnTo>
                      <a:pt x="1044" y="340"/>
                    </a:lnTo>
                    <a:lnTo>
                      <a:pt x="1044" y="340"/>
                    </a:lnTo>
                    <a:lnTo>
                      <a:pt x="1051" y="347"/>
                    </a:lnTo>
                    <a:lnTo>
                      <a:pt x="1051" y="347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54"/>
                    </a:lnTo>
                    <a:lnTo>
                      <a:pt x="1051" y="362"/>
                    </a:lnTo>
                    <a:lnTo>
                      <a:pt x="1051" y="362"/>
                    </a:lnTo>
                    <a:lnTo>
                      <a:pt x="1051" y="362"/>
                    </a:lnTo>
                    <a:lnTo>
                      <a:pt x="1051" y="362"/>
                    </a:lnTo>
                    <a:lnTo>
                      <a:pt x="1051" y="362"/>
                    </a:lnTo>
                    <a:lnTo>
                      <a:pt x="1051" y="369"/>
                    </a:lnTo>
                    <a:lnTo>
                      <a:pt x="1051" y="369"/>
                    </a:lnTo>
                    <a:lnTo>
                      <a:pt x="1051" y="369"/>
                    </a:lnTo>
                    <a:lnTo>
                      <a:pt x="1051" y="369"/>
                    </a:lnTo>
                    <a:lnTo>
                      <a:pt x="1051" y="369"/>
                    </a:lnTo>
                    <a:lnTo>
                      <a:pt x="1058" y="369"/>
                    </a:lnTo>
                    <a:lnTo>
                      <a:pt x="1058" y="369"/>
                    </a:lnTo>
                    <a:lnTo>
                      <a:pt x="1058" y="369"/>
                    </a:lnTo>
                    <a:lnTo>
                      <a:pt x="1051" y="376"/>
                    </a:lnTo>
                    <a:lnTo>
                      <a:pt x="1051" y="376"/>
                    </a:lnTo>
                    <a:lnTo>
                      <a:pt x="1058" y="376"/>
                    </a:lnTo>
                    <a:lnTo>
                      <a:pt x="1058" y="376"/>
                    </a:lnTo>
                    <a:lnTo>
                      <a:pt x="1058" y="383"/>
                    </a:lnTo>
                    <a:lnTo>
                      <a:pt x="1065" y="390"/>
                    </a:lnTo>
                    <a:lnTo>
                      <a:pt x="1065" y="390"/>
                    </a:lnTo>
                    <a:lnTo>
                      <a:pt x="1065" y="397"/>
                    </a:lnTo>
                    <a:lnTo>
                      <a:pt x="1065" y="397"/>
                    </a:lnTo>
                    <a:lnTo>
                      <a:pt x="1072" y="397"/>
                    </a:lnTo>
                    <a:lnTo>
                      <a:pt x="1072" y="397"/>
                    </a:lnTo>
                    <a:lnTo>
                      <a:pt x="1072" y="404"/>
                    </a:lnTo>
                    <a:lnTo>
                      <a:pt x="1072" y="404"/>
                    </a:lnTo>
                    <a:lnTo>
                      <a:pt x="1072" y="404"/>
                    </a:lnTo>
                    <a:lnTo>
                      <a:pt x="1072" y="404"/>
                    </a:lnTo>
                    <a:lnTo>
                      <a:pt x="1079" y="404"/>
                    </a:lnTo>
                    <a:lnTo>
                      <a:pt x="1086" y="404"/>
                    </a:lnTo>
                    <a:lnTo>
                      <a:pt x="1086" y="411"/>
                    </a:lnTo>
                    <a:lnTo>
                      <a:pt x="1086" y="411"/>
                    </a:lnTo>
                    <a:lnTo>
                      <a:pt x="1086" y="411"/>
                    </a:lnTo>
                    <a:lnTo>
                      <a:pt x="1093" y="411"/>
                    </a:lnTo>
                    <a:lnTo>
                      <a:pt x="1093" y="411"/>
                    </a:lnTo>
                    <a:lnTo>
                      <a:pt x="1093" y="411"/>
                    </a:lnTo>
                    <a:lnTo>
                      <a:pt x="1093" y="411"/>
                    </a:lnTo>
                    <a:lnTo>
                      <a:pt x="1093" y="411"/>
                    </a:lnTo>
                    <a:lnTo>
                      <a:pt x="1093" y="418"/>
                    </a:lnTo>
                    <a:lnTo>
                      <a:pt x="1093" y="418"/>
                    </a:lnTo>
                    <a:lnTo>
                      <a:pt x="1093" y="418"/>
                    </a:lnTo>
                    <a:lnTo>
                      <a:pt x="1093" y="418"/>
                    </a:lnTo>
                    <a:lnTo>
                      <a:pt x="1093" y="425"/>
                    </a:lnTo>
                    <a:lnTo>
                      <a:pt x="1093" y="425"/>
                    </a:lnTo>
                    <a:lnTo>
                      <a:pt x="1093" y="425"/>
                    </a:lnTo>
                    <a:lnTo>
                      <a:pt x="1100" y="425"/>
                    </a:lnTo>
                    <a:lnTo>
                      <a:pt x="1100" y="425"/>
                    </a:lnTo>
                    <a:lnTo>
                      <a:pt x="1093" y="433"/>
                    </a:lnTo>
                    <a:lnTo>
                      <a:pt x="1093" y="433"/>
                    </a:lnTo>
                    <a:lnTo>
                      <a:pt x="1093" y="433"/>
                    </a:lnTo>
                    <a:lnTo>
                      <a:pt x="1093" y="433"/>
                    </a:lnTo>
                    <a:lnTo>
                      <a:pt x="1093" y="433"/>
                    </a:lnTo>
                    <a:lnTo>
                      <a:pt x="1086" y="440"/>
                    </a:lnTo>
                    <a:lnTo>
                      <a:pt x="1086" y="440"/>
                    </a:lnTo>
                    <a:lnTo>
                      <a:pt x="1079" y="440"/>
                    </a:lnTo>
                    <a:lnTo>
                      <a:pt x="1079" y="440"/>
                    </a:lnTo>
                    <a:lnTo>
                      <a:pt x="1079" y="440"/>
                    </a:lnTo>
                    <a:lnTo>
                      <a:pt x="1079" y="440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79" y="447"/>
                    </a:lnTo>
                    <a:lnTo>
                      <a:pt x="1086" y="447"/>
                    </a:lnTo>
                    <a:lnTo>
                      <a:pt x="1086" y="447"/>
                    </a:lnTo>
                    <a:lnTo>
                      <a:pt x="1086" y="454"/>
                    </a:lnTo>
                    <a:lnTo>
                      <a:pt x="1093" y="454"/>
                    </a:lnTo>
                    <a:lnTo>
                      <a:pt x="1093" y="454"/>
                    </a:lnTo>
                    <a:lnTo>
                      <a:pt x="1093" y="454"/>
                    </a:lnTo>
                    <a:lnTo>
                      <a:pt x="1093" y="454"/>
                    </a:lnTo>
                    <a:lnTo>
                      <a:pt x="1093" y="447"/>
                    </a:lnTo>
                    <a:lnTo>
                      <a:pt x="1093" y="447"/>
                    </a:lnTo>
                    <a:lnTo>
                      <a:pt x="1093" y="447"/>
                    </a:lnTo>
                    <a:lnTo>
                      <a:pt x="1093" y="447"/>
                    </a:lnTo>
                    <a:lnTo>
                      <a:pt x="1100" y="447"/>
                    </a:lnTo>
                    <a:lnTo>
                      <a:pt x="1100" y="447"/>
                    </a:lnTo>
                    <a:lnTo>
                      <a:pt x="1100" y="454"/>
                    </a:lnTo>
                    <a:lnTo>
                      <a:pt x="1100" y="454"/>
                    </a:lnTo>
                    <a:lnTo>
                      <a:pt x="1100" y="454"/>
                    </a:lnTo>
                    <a:lnTo>
                      <a:pt x="1100" y="454"/>
                    </a:lnTo>
                    <a:lnTo>
                      <a:pt x="1100" y="454"/>
                    </a:lnTo>
                    <a:lnTo>
                      <a:pt x="1100" y="454"/>
                    </a:lnTo>
                    <a:lnTo>
                      <a:pt x="1108" y="454"/>
                    </a:lnTo>
                    <a:lnTo>
                      <a:pt x="1108" y="454"/>
                    </a:lnTo>
                    <a:lnTo>
                      <a:pt x="1108" y="454"/>
                    </a:lnTo>
                    <a:lnTo>
                      <a:pt x="1108" y="454"/>
                    </a:lnTo>
                    <a:lnTo>
                      <a:pt x="1108" y="454"/>
                    </a:lnTo>
                    <a:lnTo>
                      <a:pt x="1108" y="454"/>
                    </a:lnTo>
                    <a:lnTo>
                      <a:pt x="1108" y="461"/>
                    </a:lnTo>
                    <a:lnTo>
                      <a:pt x="1100" y="461"/>
                    </a:lnTo>
                    <a:lnTo>
                      <a:pt x="1093" y="461"/>
                    </a:lnTo>
                    <a:lnTo>
                      <a:pt x="1072" y="468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5" y="475"/>
                    </a:lnTo>
                    <a:lnTo>
                      <a:pt x="1065" y="482"/>
                    </a:lnTo>
                    <a:lnTo>
                      <a:pt x="1065" y="482"/>
                    </a:lnTo>
                    <a:lnTo>
                      <a:pt x="1065" y="489"/>
                    </a:lnTo>
                    <a:lnTo>
                      <a:pt x="1065" y="489"/>
                    </a:lnTo>
                    <a:lnTo>
                      <a:pt x="1065" y="489"/>
                    </a:lnTo>
                    <a:lnTo>
                      <a:pt x="1065" y="489"/>
                    </a:lnTo>
                    <a:lnTo>
                      <a:pt x="1072" y="489"/>
                    </a:lnTo>
                    <a:lnTo>
                      <a:pt x="1072" y="482"/>
                    </a:lnTo>
                    <a:lnTo>
                      <a:pt x="1072" y="482"/>
                    </a:lnTo>
                    <a:lnTo>
                      <a:pt x="1072" y="482"/>
                    </a:lnTo>
                    <a:lnTo>
                      <a:pt x="1072" y="482"/>
                    </a:lnTo>
                    <a:lnTo>
                      <a:pt x="1072" y="482"/>
                    </a:lnTo>
                    <a:lnTo>
                      <a:pt x="1079" y="482"/>
                    </a:lnTo>
                    <a:lnTo>
                      <a:pt x="1079" y="482"/>
                    </a:lnTo>
                    <a:lnTo>
                      <a:pt x="1079" y="482"/>
                    </a:lnTo>
                    <a:lnTo>
                      <a:pt x="1093" y="475"/>
                    </a:lnTo>
                    <a:lnTo>
                      <a:pt x="1100" y="468"/>
                    </a:lnTo>
                    <a:lnTo>
                      <a:pt x="1100" y="468"/>
                    </a:lnTo>
                    <a:lnTo>
                      <a:pt x="1108" y="468"/>
                    </a:lnTo>
                    <a:lnTo>
                      <a:pt x="1108" y="468"/>
                    </a:lnTo>
                    <a:lnTo>
                      <a:pt x="1108" y="468"/>
                    </a:lnTo>
                    <a:lnTo>
                      <a:pt x="1115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2" y="468"/>
                    </a:lnTo>
                    <a:lnTo>
                      <a:pt x="1129" y="468"/>
                    </a:lnTo>
                    <a:lnTo>
                      <a:pt x="1129" y="468"/>
                    </a:lnTo>
                    <a:lnTo>
                      <a:pt x="1129" y="468"/>
                    </a:lnTo>
                    <a:lnTo>
                      <a:pt x="1129" y="468"/>
                    </a:lnTo>
                    <a:lnTo>
                      <a:pt x="1136" y="468"/>
                    </a:lnTo>
                    <a:lnTo>
                      <a:pt x="1143" y="468"/>
                    </a:lnTo>
                    <a:lnTo>
                      <a:pt x="1143" y="468"/>
                    </a:lnTo>
                    <a:lnTo>
                      <a:pt x="1143" y="468"/>
                    </a:lnTo>
                    <a:lnTo>
                      <a:pt x="1143" y="468"/>
                    </a:lnTo>
                    <a:lnTo>
                      <a:pt x="1143" y="475"/>
                    </a:lnTo>
                    <a:lnTo>
                      <a:pt x="1143" y="475"/>
                    </a:lnTo>
                    <a:lnTo>
                      <a:pt x="1143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75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0" y="468"/>
                    </a:lnTo>
                    <a:lnTo>
                      <a:pt x="1157" y="468"/>
                    </a:lnTo>
                    <a:lnTo>
                      <a:pt x="1157" y="468"/>
                    </a:lnTo>
                    <a:lnTo>
                      <a:pt x="1157" y="468"/>
                    </a:lnTo>
                    <a:lnTo>
                      <a:pt x="1157" y="468"/>
                    </a:lnTo>
                    <a:lnTo>
                      <a:pt x="1157" y="461"/>
                    </a:lnTo>
                    <a:lnTo>
                      <a:pt x="1157" y="461"/>
                    </a:lnTo>
                    <a:lnTo>
                      <a:pt x="1164" y="461"/>
                    </a:lnTo>
                    <a:lnTo>
                      <a:pt x="1164" y="461"/>
                    </a:lnTo>
                    <a:lnTo>
                      <a:pt x="1164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1" y="461"/>
                    </a:lnTo>
                    <a:lnTo>
                      <a:pt x="1179" y="468"/>
                    </a:lnTo>
                    <a:lnTo>
                      <a:pt x="1179" y="468"/>
                    </a:lnTo>
                    <a:lnTo>
                      <a:pt x="1179" y="468"/>
                    </a:lnTo>
                    <a:lnTo>
                      <a:pt x="1179" y="468"/>
                    </a:lnTo>
                    <a:lnTo>
                      <a:pt x="1179" y="468"/>
                    </a:lnTo>
                    <a:lnTo>
                      <a:pt x="1179" y="468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75"/>
                    </a:lnTo>
                    <a:lnTo>
                      <a:pt x="1171" y="482"/>
                    </a:lnTo>
                    <a:lnTo>
                      <a:pt x="1171" y="482"/>
                    </a:lnTo>
                    <a:lnTo>
                      <a:pt x="1171" y="482"/>
                    </a:lnTo>
                    <a:lnTo>
                      <a:pt x="1164" y="482"/>
                    </a:lnTo>
                    <a:lnTo>
                      <a:pt x="1164" y="482"/>
                    </a:lnTo>
                    <a:lnTo>
                      <a:pt x="1164" y="489"/>
                    </a:lnTo>
                    <a:lnTo>
                      <a:pt x="1164" y="482"/>
                    </a:lnTo>
                    <a:lnTo>
                      <a:pt x="1157" y="482"/>
                    </a:lnTo>
                    <a:lnTo>
                      <a:pt x="1157" y="489"/>
                    </a:lnTo>
                    <a:lnTo>
                      <a:pt x="1157" y="489"/>
                    </a:lnTo>
                    <a:lnTo>
                      <a:pt x="1157" y="489"/>
                    </a:lnTo>
                    <a:lnTo>
                      <a:pt x="1157" y="489"/>
                    </a:lnTo>
                    <a:lnTo>
                      <a:pt x="1157" y="489"/>
                    </a:lnTo>
                    <a:lnTo>
                      <a:pt x="1157" y="496"/>
                    </a:lnTo>
                    <a:lnTo>
                      <a:pt x="1157" y="496"/>
                    </a:lnTo>
                    <a:lnTo>
                      <a:pt x="1157" y="496"/>
                    </a:lnTo>
                    <a:lnTo>
                      <a:pt x="1157" y="504"/>
                    </a:lnTo>
                    <a:lnTo>
                      <a:pt x="1157" y="504"/>
                    </a:lnTo>
                    <a:lnTo>
                      <a:pt x="1150" y="504"/>
                    </a:lnTo>
                    <a:lnTo>
                      <a:pt x="1150" y="504"/>
                    </a:lnTo>
                    <a:lnTo>
                      <a:pt x="1150" y="504"/>
                    </a:lnTo>
                    <a:lnTo>
                      <a:pt x="1150" y="504"/>
                    </a:lnTo>
                    <a:lnTo>
                      <a:pt x="1150" y="504"/>
                    </a:lnTo>
                    <a:lnTo>
                      <a:pt x="1150" y="496"/>
                    </a:lnTo>
                    <a:lnTo>
                      <a:pt x="1143" y="496"/>
                    </a:lnTo>
                    <a:lnTo>
                      <a:pt x="1143" y="504"/>
                    </a:lnTo>
                    <a:lnTo>
                      <a:pt x="1136" y="504"/>
                    </a:lnTo>
                    <a:lnTo>
                      <a:pt x="1136" y="504"/>
                    </a:lnTo>
                    <a:lnTo>
                      <a:pt x="1136" y="504"/>
                    </a:lnTo>
                    <a:lnTo>
                      <a:pt x="1136" y="504"/>
                    </a:lnTo>
                    <a:lnTo>
                      <a:pt x="1129" y="504"/>
                    </a:lnTo>
                    <a:lnTo>
                      <a:pt x="1129" y="504"/>
                    </a:lnTo>
                    <a:lnTo>
                      <a:pt x="1129" y="511"/>
                    </a:lnTo>
                    <a:lnTo>
                      <a:pt x="1129" y="511"/>
                    </a:lnTo>
                    <a:lnTo>
                      <a:pt x="1129" y="511"/>
                    </a:lnTo>
                    <a:lnTo>
                      <a:pt x="1122" y="511"/>
                    </a:lnTo>
                    <a:lnTo>
                      <a:pt x="1122" y="518"/>
                    </a:lnTo>
                    <a:lnTo>
                      <a:pt x="1122" y="518"/>
                    </a:lnTo>
                    <a:lnTo>
                      <a:pt x="1115" y="518"/>
                    </a:lnTo>
                    <a:lnTo>
                      <a:pt x="1115" y="525"/>
                    </a:lnTo>
                    <a:lnTo>
                      <a:pt x="1108" y="525"/>
                    </a:lnTo>
                    <a:lnTo>
                      <a:pt x="1108" y="525"/>
                    </a:lnTo>
                    <a:lnTo>
                      <a:pt x="1108" y="525"/>
                    </a:lnTo>
                    <a:lnTo>
                      <a:pt x="1100" y="525"/>
                    </a:lnTo>
                    <a:lnTo>
                      <a:pt x="1100" y="532"/>
                    </a:lnTo>
                    <a:lnTo>
                      <a:pt x="1093" y="532"/>
                    </a:lnTo>
                    <a:lnTo>
                      <a:pt x="1093" y="532"/>
                    </a:lnTo>
                    <a:lnTo>
                      <a:pt x="1086" y="539"/>
                    </a:lnTo>
                    <a:lnTo>
                      <a:pt x="1079" y="539"/>
                    </a:lnTo>
                    <a:lnTo>
                      <a:pt x="1079" y="539"/>
                    </a:lnTo>
                    <a:lnTo>
                      <a:pt x="1079" y="539"/>
                    </a:lnTo>
                    <a:lnTo>
                      <a:pt x="1072" y="539"/>
                    </a:lnTo>
                    <a:lnTo>
                      <a:pt x="1072" y="539"/>
                    </a:lnTo>
                    <a:lnTo>
                      <a:pt x="1072" y="546"/>
                    </a:lnTo>
                    <a:lnTo>
                      <a:pt x="1072" y="546"/>
                    </a:lnTo>
                    <a:lnTo>
                      <a:pt x="1072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65" y="546"/>
                    </a:lnTo>
                    <a:lnTo>
                      <a:pt x="1058" y="546"/>
                    </a:lnTo>
                    <a:lnTo>
                      <a:pt x="1058" y="546"/>
                    </a:lnTo>
                    <a:lnTo>
                      <a:pt x="1058" y="546"/>
                    </a:lnTo>
                    <a:lnTo>
                      <a:pt x="1051" y="553"/>
                    </a:lnTo>
                    <a:lnTo>
                      <a:pt x="1051" y="553"/>
                    </a:lnTo>
                    <a:lnTo>
                      <a:pt x="1051" y="553"/>
                    </a:lnTo>
                    <a:lnTo>
                      <a:pt x="1051" y="560"/>
                    </a:lnTo>
                    <a:lnTo>
                      <a:pt x="1051" y="560"/>
                    </a:lnTo>
                    <a:lnTo>
                      <a:pt x="1051" y="560"/>
                    </a:lnTo>
                    <a:lnTo>
                      <a:pt x="1044" y="560"/>
                    </a:lnTo>
                    <a:lnTo>
                      <a:pt x="1044" y="560"/>
                    </a:lnTo>
                    <a:lnTo>
                      <a:pt x="1044" y="567"/>
                    </a:lnTo>
                    <a:lnTo>
                      <a:pt x="1037" y="567"/>
                    </a:lnTo>
                    <a:lnTo>
                      <a:pt x="1029" y="567"/>
                    </a:lnTo>
                    <a:lnTo>
                      <a:pt x="1029" y="567"/>
                    </a:lnTo>
                    <a:lnTo>
                      <a:pt x="1022" y="567"/>
                    </a:lnTo>
                    <a:lnTo>
                      <a:pt x="1022" y="567"/>
                    </a:lnTo>
                    <a:lnTo>
                      <a:pt x="1022" y="574"/>
                    </a:lnTo>
                    <a:lnTo>
                      <a:pt x="1022" y="574"/>
                    </a:lnTo>
                    <a:lnTo>
                      <a:pt x="1022" y="574"/>
                    </a:lnTo>
                    <a:lnTo>
                      <a:pt x="1022" y="574"/>
                    </a:lnTo>
                    <a:lnTo>
                      <a:pt x="1022" y="574"/>
                    </a:lnTo>
                    <a:lnTo>
                      <a:pt x="1022" y="574"/>
                    </a:lnTo>
                    <a:lnTo>
                      <a:pt x="1015" y="574"/>
                    </a:lnTo>
                    <a:lnTo>
                      <a:pt x="1015" y="574"/>
                    </a:lnTo>
                    <a:lnTo>
                      <a:pt x="1015" y="582"/>
                    </a:lnTo>
                    <a:lnTo>
                      <a:pt x="1015" y="582"/>
                    </a:lnTo>
                    <a:lnTo>
                      <a:pt x="1008" y="582"/>
                    </a:lnTo>
                    <a:lnTo>
                      <a:pt x="1008" y="582"/>
                    </a:lnTo>
                    <a:lnTo>
                      <a:pt x="1008" y="582"/>
                    </a:lnTo>
                    <a:lnTo>
                      <a:pt x="1008" y="589"/>
                    </a:lnTo>
                    <a:lnTo>
                      <a:pt x="1001" y="589"/>
                    </a:lnTo>
                    <a:lnTo>
                      <a:pt x="1001" y="589"/>
                    </a:lnTo>
                    <a:lnTo>
                      <a:pt x="1001" y="589"/>
                    </a:lnTo>
                    <a:lnTo>
                      <a:pt x="1001" y="589"/>
                    </a:lnTo>
                    <a:lnTo>
                      <a:pt x="1001" y="589"/>
                    </a:lnTo>
                    <a:lnTo>
                      <a:pt x="994" y="589"/>
                    </a:lnTo>
                    <a:lnTo>
                      <a:pt x="994" y="596"/>
                    </a:lnTo>
                    <a:lnTo>
                      <a:pt x="987" y="596"/>
                    </a:lnTo>
                    <a:lnTo>
                      <a:pt x="987" y="603"/>
                    </a:lnTo>
                    <a:lnTo>
                      <a:pt x="987" y="603"/>
                    </a:lnTo>
                    <a:lnTo>
                      <a:pt x="987" y="603"/>
                    </a:lnTo>
                    <a:lnTo>
                      <a:pt x="987" y="603"/>
                    </a:lnTo>
                    <a:lnTo>
                      <a:pt x="987" y="603"/>
                    </a:lnTo>
                    <a:lnTo>
                      <a:pt x="987" y="610"/>
                    </a:lnTo>
                    <a:lnTo>
                      <a:pt x="980" y="610"/>
                    </a:lnTo>
                    <a:lnTo>
                      <a:pt x="980" y="610"/>
                    </a:lnTo>
                    <a:lnTo>
                      <a:pt x="980" y="610"/>
                    </a:lnTo>
                    <a:lnTo>
                      <a:pt x="980" y="610"/>
                    </a:lnTo>
                    <a:lnTo>
                      <a:pt x="973" y="610"/>
                    </a:lnTo>
                    <a:lnTo>
                      <a:pt x="973" y="610"/>
                    </a:lnTo>
                    <a:lnTo>
                      <a:pt x="973" y="610"/>
                    </a:lnTo>
                    <a:lnTo>
                      <a:pt x="966" y="610"/>
                    </a:lnTo>
                    <a:lnTo>
                      <a:pt x="966" y="610"/>
                    </a:lnTo>
                    <a:lnTo>
                      <a:pt x="966" y="610"/>
                    </a:lnTo>
                    <a:lnTo>
                      <a:pt x="966" y="617"/>
                    </a:lnTo>
                    <a:lnTo>
                      <a:pt x="958" y="617"/>
                    </a:lnTo>
                    <a:lnTo>
                      <a:pt x="958" y="617"/>
                    </a:lnTo>
                    <a:lnTo>
                      <a:pt x="958" y="617"/>
                    </a:lnTo>
                    <a:lnTo>
                      <a:pt x="958" y="617"/>
                    </a:lnTo>
                    <a:lnTo>
                      <a:pt x="951" y="624"/>
                    </a:lnTo>
                    <a:lnTo>
                      <a:pt x="951" y="624"/>
                    </a:lnTo>
                    <a:lnTo>
                      <a:pt x="951" y="624"/>
                    </a:lnTo>
                    <a:lnTo>
                      <a:pt x="951" y="631"/>
                    </a:lnTo>
                    <a:lnTo>
                      <a:pt x="951" y="631"/>
                    </a:lnTo>
                    <a:lnTo>
                      <a:pt x="944" y="631"/>
                    </a:lnTo>
                    <a:lnTo>
                      <a:pt x="951" y="638"/>
                    </a:lnTo>
                    <a:lnTo>
                      <a:pt x="944" y="638"/>
                    </a:lnTo>
                    <a:lnTo>
                      <a:pt x="944" y="638"/>
                    </a:lnTo>
                    <a:lnTo>
                      <a:pt x="944" y="638"/>
                    </a:lnTo>
                    <a:lnTo>
                      <a:pt x="944" y="638"/>
                    </a:lnTo>
                    <a:lnTo>
                      <a:pt x="944" y="638"/>
                    </a:lnTo>
                    <a:lnTo>
                      <a:pt x="944" y="645"/>
                    </a:lnTo>
                    <a:lnTo>
                      <a:pt x="944" y="645"/>
                    </a:lnTo>
                    <a:lnTo>
                      <a:pt x="944" y="645"/>
                    </a:lnTo>
                    <a:lnTo>
                      <a:pt x="951" y="667"/>
                    </a:lnTo>
                    <a:lnTo>
                      <a:pt x="951" y="674"/>
                    </a:lnTo>
                    <a:lnTo>
                      <a:pt x="951" y="681"/>
                    </a:lnTo>
                    <a:lnTo>
                      <a:pt x="951" y="681"/>
                    </a:lnTo>
                    <a:lnTo>
                      <a:pt x="951" y="681"/>
                    </a:lnTo>
                    <a:lnTo>
                      <a:pt x="958" y="681"/>
                    </a:lnTo>
                    <a:lnTo>
                      <a:pt x="958" y="681"/>
                    </a:lnTo>
                    <a:lnTo>
                      <a:pt x="958" y="681"/>
                    </a:lnTo>
                    <a:lnTo>
                      <a:pt x="958" y="681"/>
                    </a:lnTo>
                    <a:lnTo>
                      <a:pt x="958" y="681"/>
                    </a:lnTo>
                    <a:lnTo>
                      <a:pt x="966" y="688"/>
                    </a:lnTo>
                    <a:lnTo>
                      <a:pt x="966" y="688"/>
                    </a:lnTo>
                    <a:lnTo>
                      <a:pt x="966" y="688"/>
                    </a:lnTo>
                    <a:lnTo>
                      <a:pt x="966" y="688"/>
                    </a:lnTo>
                    <a:lnTo>
                      <a:pt x="973" y="688"/>
                    </a:lnTo>
                    <a:lnTo>
                      <a:pt x="973" y="688"/>
                    </a:lnTo>
                    <a:lnTo>
                      <a:pt x="973" y="695"/>
                    </a:lnTo>
                    <a:lnTo>
                      <a:pt x="973" y="695"/>
                    </a:lnTo>
                    <a:lnTo>
                      <a:pt x="980" y="695"/>
                    </a:lnTo>
                    <a:lnTo>
                      <a:pt x="980" y="695"/>
                    </a:lnTo>
                    <a:lnTo>
                      <a:pt x="987" y="695"/>
                    </a:lnTo>
                    <a:lnTo>
                      <a:pt x="987" y="695"/>
                    </a:lnTo>
                    <a:lnTo>
                      <a:pt x="987" y="695"/>
                    </a:lnTo>
                    <a:lnTo>
                      <a:pt x="987" y="695"/>
                    </a:lnTo>
                    <a:lnTo>
                      <a:pt x="994" y="695"/>
                    </a:lnTo>
                    <a:lnTo>
                      <a:pt x="994" y="695"/>
                    </a:lnTo>
                    <a:lnTo>
                      <a:pt x="1001" y="695"/>
                    </a:lnTo>
                    <a:lnTo>
                      <a:pt x="1001" y="702"/>
                    </a:lnTo>
                    <a:lnTo>
                      <a:pt x="1001" y="702"/>
                    </a:lnTo>
                    <a:lnTo>
                      <a:pt x="1008" y="702"/>
                    </a:lnTo>
                    <a:lnTo>
                      <a:pt x="1008" y="702"/>
                    </a:lnTo>
                    <a:lnTo>
                      <a:pt x="1015" y="702"/>
                    </a:lnTo>
                    <a:lnTo>
                      <a:pt x="1015" y="695"/>
                    </a:lnTo>
                    <a:lnTo>
                      <a:pt x="1022" y="695"/>
                    </a:lnTo>
                    <a:lnTo>
                      <a:pt x="1022" y="695"/>
                    </a:lnTo>
                    <a:lnTo>
                      <a:pt x="1029" y="695"/>
                    </a:lnTo>
                    <a:lnTo>
                      <a:pt x="1029" y="695"/>
                    </a:lnTo>
                    <a:lnTo>
                      <a:pt x="1029" y="695"/>
                    </a:lnTo>
                    <a:lnTo>
                      <a:pt x="1037" y="695"/>
                    </a:lnTo>
                    <a:lnTo>
                      <a:pt x="1037" y="695"/>
                    </a:lnTo>
                    <a:lnTo>
                      <a:pt x="1037" y="695"/>
                    </a:lnTo>
                    <a:lnTo>
                      <a:pt x="1044" y="695"/>
                    </a:lnTo>
                    <a:lnTo>
                      <a:pt x="1044" y="695"/>
                    </a:lnTo>
                    <a:lnTo>
                      <a:pt x="1044" y="695"/>
                    </a:lnTo>
                    <a:lnTo>
                      <a:pt x="1044" y="688"/>
                    </a:lnTo>
                    <a:lnTo>
                      <a:pt x="1044" y="688"/>
                    </a:lnTo>
                    <a:lnTo>
                      <a:pt x="1044" y="688"/>
                    </a:lnTo>
                    <a:lnTo>
                      <a:pt x="1044" y="681"/>
                    </a:lnTo>
                    <a:lnTo>
                      <a:pt x="1051" y="681"/>
                    </a:lnTo>
                    <a:lnTo>
                      <a:pt x="1051" y="681"/>
                    </a:lnTo>
                    <a:lnTo>
                      <a:pt x="1058" y="681"/>
                    </a:lnTo>
                    <a:lnTo>
                      <a:pt x="1058" y="681"/>
                    </a:lnTo>
                    <a:lnTo>
                      <a:pt x="1058" y="681"/>
                    </a:lnTo>
                    <a:lnTo>
                      <a:pt x="1058" y="681"/>
                    </a:lnTo>
                    <a:lnTo>
                      <a:pt x="1058" y="681"/>
                    </a:lnTo>
                    <a:lnTo>
                      <a:pt x="1058" y="681"/>
                    </a:lnTo>
                    <a:lnTo>
                      <a:pt x="1065" y="681"/>
                    </a:lnTo>
                    <a:lnTo>
                      <a:pt x="1065" y="688"/>
                    </a:lnTo>
                    <a:lnTo>
                      <a:pt x="1065" y="688"/>
                    </a:lnTo>
                    <a:lnTo>
                      <a:pt x="1065" y="688"/>
                    </a:lnTo>
                    <a:lnTo>
                      <a:pt x="1065" y="688"/>
                    </a:lnTo>
                    <a:lnTo>
                      <a:pt x="1065" y="688"/>
                    </a:lnTo>
                    <a:lnTo>
                      <a:pt x="1058" y="688"/>
                    </a:lnTo>
                    <a:lnTo>
                      <a:pt x="1058" y="688"/>
                    </a:lnTo>
                    <a:lnTo>
                      <a:pt x="1058" y="695"/>
                    </a:lnTo>
                    <a:lnTo>
                      <a:pt x="1058" y="695"/>
                    </a:lnTo>
                    <a:lnTo>
                      <a:pt x="1065" y="695"/>
                    </a:lnTo>
                    <a:lnTo>
                      <a:pt x="1065" y="695"/>
                    </a:lnTo>
                    <a:lnTo>
                      <a:pt x="1065" y="695"/>
                    </a:lnTo>
                    <a:lnTo>
                      <a:pt x="1065" y="702"/>
                    </a:lnTo>
                    <a:lnTo>
                      <a:pt x="1065" y="702"/>
                    </a:lnTo>
                    <a:lnTo>
                      <a:pt x="1065" y="702"/>
                    </a:lnTo>
                    <a:lnTo>
                      <a:pt x="1065" y="702"/>
                    </a:lnTo>
                    <a:lnTo>
                      <a:pt x="1065" y="702"/>
                    </a:lnTo>
                    <a:lnTo>
                      <a:pt x="1065" y="702"/>
                    </a:lnTo>
                    <a:lnTo>
                      <a:pt x="1065" y="709"/>
                    </a:lnTo>
                    <a:lnTo>
                      <a:pt x="1065" y="709"/>
                    </a:lnTo>
                    <a:lnTo>
                      <a:pt x="1065" y="709"/>
                    </a:lnTo>
                    <a:lnTo>
                      <a:pt x="1065" y="709"/>
                    </a:lnTo>
                    <a:lnTo>
                      <a:pt x="1065" y="716"/>
                    </a:lnTo>
                    <a:lnTo>
                      <a:pt x="1072" y="716"/>
                    </a:lnTo>
                    <a:lnTo>
                      <a:pt x="1072" y="716"/>
                    </a:lnTo>
                    <a:lnTo>
                      <a:pt x="1065" y="716"/>
                    </a:lnTo>
                    <a:lnTo>
                      <a:pt x="1065" y="716"/>
                    </a:lnTo>
                    <a:lnTo>
                      <a:pt x="1065" y="716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24"/>
                    </a:lnTo>
                    <a:lnTo>
                      <a:pt x="1065" y="731"/>
                    </a:lnTo>
                    <a:lnTo>
                      <a:pt x="1058" y="731"/>
                    </a:lnTo>
                    <a:lnTo>
                      <a:pt x="1058" y="731"/>
                    </a:lnTo>
                    <a:lnTo>
                      <a:pt x="1058" y="731"/>
                    </a:lnTo>
                    <a:lnTo>
                      <a:pt x="1058" y="731"/>
                    </a:lnTo>
                    <a:lnTo>
                      <a:pt x="1051" y="731"/>
                    </a:lnTo>
                    <a:lnTo>
                      <a:pt x="1051" y="724"/>
                    </a:lnTo>
                    <a:lnTo>
                      <a:pt x="1051" y="724"/>
                    </a:lnTo>
                    <a:lnTo>
                      <a:pt x="1044" y="731"/>
                    </a:lnTo>
                    <a:lnTo>
                      <a:pt x="1044" y="731"/>
                    </a:lnTo>
                    <a:lnTo>
                      <a:pt x="1044" y="724"/>
                    </a:lnTo>
                    <a:lnTo>
                      <a:pt x="1044" y="731"/>
                    </a:lnTo>
                    <a:lnTo>
                      <a:pt x="1029" y="731"/>
                    </a:lnTo>
                    <a:lnTo>
                      <a:pt x="1022" y="731"/>
                    </a:lnTo>
                    <a:lnTo>
                      <a:pt x="1015" y="731"/>
                    </a:lnTo>
                    <a:lnTo>
                      <a:pt x="1015" y="731"/>
                    </a:lnTo>
                    <a:lnTo>
                      <a:pt x="1015" y="731"/>
                    </a:lnTo>
                    <a:lnTo>
                      <a:pt x="1001" y="738"/>
                    </a:lnTo>
                    <a:lnTo>
                      <a:pt x="1001" y="738"/>
                    </a:lnTo>
                    <a:lnTo>
                      <a:pt x="994" y="738"/>
                    </a:lnTo>
                    <a:lnTo>
                      <a:pt x="994" y="738"/>
                    </a:lnTo>
                    <a:lnTo>
                      <a:pt x="994" y="745"/>
                    </a:lnTo>
                    <a:lnTo>
                      <a:pt x="994" y="745"/>
                    </a:lnTo>
                    <a:lnTo>
                      <a:pt x="994" y="745"/>
                    </a:lnTo>
                    <a:lnTo>
                      <a:pt x="994" y="745"/>
                    </a:lnTo>
                    <a:lnTo>
                      <a:pt x="994" y="745"/>
                    </a:lnTo>
                    <a:lnTo>
                      <a:pt x="994" y="745"/>
                    </a:lnTo>
                    <a:lnTo>
                      <a:pt x="994" y="752"/>
                    </a:lnTo>
                    <a:lnTo>
                      <a:pt x="1001" y="752"/>
                    </a:lnTo>
                    <a:lnTo>
                      <a:pt x="1001" y="759"/>
                    </a:lnTo>
                    <a:lnTo>
                      <a:pt x="1001" y="759"/>
                    </a:lnTo>
                    <a:lnTo>
                      <a:pt x="1001" y="759"/>
                    </a:lnTo>
                    <a:lnTo>
                      <a:pt x="1001" y="766"/>
                    </a:lnTo>
                    <a:lnTo>
                      <a:pt x="994" y="766"/>
                    </a:lnTo>
                    <a:lnTo>
                      <a:pt x="994" y="766"/>
                    </a:lnTo>
                    <a:lnTo>
                      <a:pt x="994" y="766"/>
                    </a:lnTo>
                    <a:lnTo>
                      <a:pt x="994" y="766"/>
                    </a:lnTo>
                    <a:lnTo>
                      <a:pt x="987" y="766"/>
                    </a:lnTo>
                    <a:lnTo>
                      <a:pt x="987" y="766"/>
                    </a:lnTo>
                    <a:lnTo>
                      <a:pt x="987" y="766"/>
                    </a:lnTo>
                    <a:lnTo>
                      <a:pt x="987" y="766"/>
                    </a:lnTo>
                    <a:lnTo>
                      <a:pt x="987" y="766"/>
                    </a:lnTo>
                    <a:lnTo>
                      <a:pt x="987" y="773"/>
                    </a:lnTo>
                    <a:lnTo>
                      <a:pt x="987" y="773"/>
                    </a:lnTo>
                    <a:lnTo>
                      <a:pt x="994" y="780"/>
                    </a:lnTo>
                    <a:lnTo>
                      <a:pt x="1001" y="780"/>
                    </a:lnTo>
                    <a:lnTo>
                      <a:pt x="1008" y="780"/>
                    </a:lnTo>
                    <a:lnTo>
                      <a:pt x="1008" y="780"/>
                    </a:lnTo>
                    <a:lnTo>
                      <a:pt x="1008" y="780"/>
                    </a:lnTo>
                    <a:lnTo>
                      <a:pt x="1008" y="780"/>
                    </a:lnTo>
                    <a:lnTo>
                      <a:pt x="1008" y="780"/>
                    </a:lnTo>
                    <a:lnTo>
                      <a:pt x="1008" y="787"/>
                    </a:lnTo>
                    <a:lnTo>
                      <a:pt x="1015" y="787"/>
                    </a:lnTo>
                    <a:lnTo>
                      <a:pt x="1022" y="795"/>
                    </a:lnTo>
                    <a:lnTo>
                      <a:pt x="1022" y="795"/>
                    </a:lnTo>
                    <a:lnTo>
                      <a:pt x="1022" y="795"/>
                    </a:lnTo>
                    <a:lnTo>
                      <a:pt x="1022" y="802"/>
                    </a:lnTo>
                    <a:lnTo>
                      <a:pt x="1022" y="809"/>
                    </a:lnTo>
                    <a:lnTo>
                      <a:pt x="1022" y="809"/>
                    </a:lnTo>
                    <a:lnTo>
                      <a:pt x="1022" y="809"/>
                    </a:lnTo>
                    <a:lnTo>
                      <a:pt x="1022" y="809"/>
                    </a:lnTo>
                    <a:lnTo>
                      <a:pt x="1022" y="816"/>
                    </a:lnTo>
                    <a:lnTo>
                      <a:pt x="1008" y="816"/>
                    </a:lnTo>
                    <a:lnTo>
                      <a:pt x="1008" y="816"/>
                    </a:lnTo>
                    <a:lnTo>
                      <a:pt x="1008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16"/>
                    </a:lnTo>
                    <a:lnTo>
                      <a:pt x="1001" y="809"/>
                    </a:lnTo>
                    <a:lnTo>
                      <a:pt x="1001" y="809"/>
                    </a:lnTo>
                    <a:lnTo>
                      <a:pt x="1001" y="809"/>
                    </a:lnTo>
                    <a:lnTo>
                      <a:pt x="1001" y="809"/>
                    </a:lnTo>
                    <a:lnTo>
                      <a:pt x="1001" y="809"/>
                    </a:lnTo>
                    <a:lnTo>
                      <a:pt x="994" y="809"/>
                    </a:lnTo>
                    <a:lnTo>
                      <a:pt x="994" y="809"/>
                    </a:lnTo>
                    <a:lnTo>
                      <a:pt x="994" y="809"/>
                    </a:lnTo>
                    <a:lnTo>
                      <a:pt x="994" y="809"/>
                    </a:lnTo>
                    <a:lnTo>
                      <a:pt x="994" y="809"/>
                    </a:lnTo>
                    <a:lnTo>
                      <a:pt x="994" y="809"/>
                    </a:lnTo>
                    <a:lnTo>
                      <a:pt x="987" y="809"/>
                    </a:lnTo>
                    <a:lnTo>
                      <a:pt x="987" y="809"/>
                    </a:lnTo>
                    <a:lnTo>
                      <a:pt x="987" y="809"/>
                    </a:lnTo>
                    <a:lnTo>
                      <a:pt x="994" y="816"/>
                    </a:lnTo>
                    <a:lnTo>
                      <a:pt x="994" y="816"/>
                    </a:lnTo>
                    <a:lnTo>
                      <a:pt x="994" y="816"/>
                    </a:lnTo>
                    <a:lnTo>
                      <a:pt x="994" y="816"/>
                    </a:lnTo>
                    <a:lnTo>
                      <a:pt x="987" y="823"/>
                    </a:lnTo>
                    <a:lnTo>
                      <a:pt x="987" y="823"/>
                    </a:lnTo>
                    <a:lnTo>
                      <a:pt x="987" y="823"/>
                    </a:lnTo>
                    <a:lnTo>
                      <a:pt x="987" y="823"/>
                    </a:lnTo>
                    <a:lnTo>
                      <a:pt x="994" y="830"/>
                    </a:lnTo>
                    <a:lnTo>
                      <a:pt x="994" y="837"/>
                    </a:lnTo>
                    <a:lnTo>
                      <a:pt x="994" y="844"/>
                    </a:lnTo>
                    <a:lnTo>
                      <a:pt x="994" y="844"/>
                    </a:lnTo>
                    <a:lnTo>
                      <a:pt x="1001" y="851"/>
                    </a:lnTo>
                    <a:lnTo>
                      <a:pt x="1001" y="858"/>
                    </a:lnTo>
                    <a:lnTo>
                      <a:pt x="1001" y="858"/>
                    </a:lnTo>
                    <a:lnTo>
                      <a:pt x="1001" y="858"/>
                    </a:lnTo>
                    <a:lnTo>
                      <a:pt x="1001" y="858"/>
                    </a:lnTo>
                    <a:lnTo>
                      <a:pt x="1001" y="858"/>
                    </a:lnTo>
                    <a:lnTo>
                      <a:pt x="1001" y="866"/>
                    </a:lnTo>
                    <a:lnTo>
                      <a:pt x="1001" y="866"/>
                    </a:lnTo>
                    <a:lnTo>
                      <a:pt x="1001" y="866"/>
                    </a:lnTo>
                    <a:lnTo>
                      <a:pt x="994" y="866"/>
                    </a:lnTo>
                    <a:lnTo>
                      <a:pt x="994" y="866"/>
                    </a:lnTo>
                    <a:lnTo>
                      <a:pt x="994" y="866"/>
                    </a:lnTo>
                    <a:lnTo>
                      <a:pt x="994" y="866"/>
                    </a:lnTo>
                    <a:lnTo>
                      <a:pt x="994" y="866"/>
                    </a:lnTo>
                    <a:lnTo>
                      <a:pt x="987" y="866"/>
                    </a:lnTo>
                    <a:lnTo>
                      <a:pt x="987" y="866"/>
                    </a:lnTo>
                    <a:lnTo>
                      <a:pt x="980" y="866"/>
                    </a:lnTo>
                    <a:lnTo>
                      <a:pt x="980" y="866"/>
                    </a:lnTo>
                    <a:lnTo>
                      <a:pt x="973" y="858"/>
                    </a:lnTo>
                    <a:lnTo>
                      <a:pt x="973" y="858"/>
                    </a:lnTo>
                    <a:lnTo>
                      <a:pt x="973" y="858"/>
                    </a:lnTo>
                    <a:lnTo>
                      <a:pt x="973" y="858"/>
                    </a:lnTo>
                    <a:lnTo>
                      <a:pt x="973" y="851"/>
                    </a:lnTo>
                    <a:lnTo>
                      <a:pt x="973" y="851"/>
                    </a:lnTo>
                    <a:lnTo>
                      <a:pt x="973" y="851"/>
                    </a:lnTo>
                    <a:lnTo>
                      <a:pt x="973" y="851"/>
                    </a:lnTo>
                    <a:lnTo>
                      <a:pt x="973" y="844"/>
                    </a:lnTo>
                    <a:lnTo>
                      <a:pt x="973" y="844"/>
                    </a:lnTo>
                    <a:lnTo>
                      <a:pt x="966" y="844"/>
                    </a:lnTo>
                    <a:lnTo>
                      <a:pt x="966" y="851"/>
                    </a:lnTo>
                    <a:lnTo>
                      <a:pt x="958" y="851"/>
                    </a:lnTo>
                    <a:lnTo>
                      <a:pt x="958" y="851"/>
                    </a:lnTo>
                    <a:lnTo>
                      <a:pt x="958" y="851"/>
                    </a:lnTo>
                    <a:lnTo>
                      <a:pt x="958" y="851"/>
                    </a:lnTo>
                    <a:lnTo>
                      <a:pt x="958" y="858"/>
                    </a:lnTo>
                    <a:lnTo>
                      <a:pt x="958" y="858"/>
                    </a:lnTo>
                    <a:lnTo>
                      <a:pt x="951" y="858"/>
                    </a:lnTo>
                    <a:lnTo>
                      <a:pt x="951" y="858"/>
                    </a:lnTo>
                    <a:lnTo>
                      <a:pt x="951" y="858"/>
                    </a:lnTo>
                    <a:lnTo>
                      <a:pt x="951" y="858"/>
                    </a:lnTo>
                    <a:lnTo>
                      <a:pt x="944" y="858"/>
                    </a:lnTo>
                    <a:lnTo>
                      <a:pt x="944" y="858"/>
                    </a:lnTo>
                    <a:lnTo>
                      <a:pt x="944" y="858"/>
                    </a:lnTo>
                    <a:lnTo>
                      <a:pt x="944" y="858"/>
                    </a:lnTo>
                    <a:lnTo>
                      <a:pt x="944" y="851"/>
                    </a:lnTo>
                    <a:lnTo>
                      <a:pt x="944" y="851"/>
                    </a:lnTo>
                    <a:lnTo>
                      <a:pt x="937" y="851"/>
                    </a:lnTo>
                    <a:lnTo>
                      <a:pt x="930" y="851"/>
                    </a:lnTo>
                    <a:lnTo>
                      <a:pt x="930" y="851"/>
                    </a:lnTo>
                    <a:lnTo>
                      <a:pt x="923" y="851"/>
                    </a:lnTo>
                    <a:lnTo>
                      <a:pt x="916" y="851"/>
                    </a:lnTo>
                    <a:lnTo>
                      <a:pt x="916" y="851"/>
                    </a:lnTo>
                    <a:lnTo>
                      <a:pt x="909" y="851"/>
                    </a:lnTo>
                    <a:lnTo>
                      <a:pt x="909" y="851"/>
                    </a:lnTo>
                    <a:lnTo>
                      <a:pt x="909" y="851"/>
                    </a:lnTo>
                    <a:lnTo>
                      <a:pt x="909" y="851"/>
                    </a:lnTo>
                    <a:lnTo>
                      <a:pt x="909" y="844"/>
                    </a:lnTo>
                    <a:lnTo>
                      <a:pt x="909" y="844"/>
                    </a:lnTo>
                    <a:lnTo>
                      <a:pt x="909" y="844"/>
                    </a:lnTo>
                    <a:lnTo>
                      <a:pt x="909" y="844"/>
                    </a:lnTo>
                    <a:lnTo>
                      <a:pt x="909" y="844"/>
                    </a:lnTo>
                    <a:lnTo>
                      <a:pt x="909" y="837"/>
                    </a:lnTo>
                    <a:lnTo>
                      <a:pt x="902" y="837"/>
                    </a:lnTo>
                    <a:lnTo>
                      <a:pt x="902" y="844"/>
                    </a:lnTo>
                    <a:lnTo>
                      <a:pt x="902" y="844"/>
                    </a:lnTo>
                    <a:lnTo>
                      <a:pt x="902" y="844"/>
                    </a:lnTo>
                    <a:lnTo>
                      <a:pt x="895" y="844"/>
                    </a:lnTo>
                    <a:lnTo>
                      <a:pt x="895" y="844"/>
                    </a:lnTo>
                    <a:lnTo>
                      <a:pt x="895" y="844"/>
                    </a:lnTo>
                    <a:lnTo>
                      <a:pt x="895" y="851"/>
                    </a:lnTo>
                    <a:lnTo>
                      <a:pt x="895" y="851"/>
                    </a:lnTo>
                    <a:lnTo>
                      <a:pt x="895" y="858"/>
                    </a:lnTo>
                    <a:lnTo>
                      <a:pt x="895" y="858"/>
                    </a:lnTo>
                    <a:lnTo>
                      <a:pt x="895" y="866"/>
                    </a:lnTo>
                    <a:lnTo>
                      <a:pt x="895" y="866"/>
                    </a:lnTo>
                    <a:lnTo>
                      <a:pt x="895" y="866"/>
                    </a:lnTo>
                    <a:lnTo>
                      <a:pt x="895" y="873"/>
                    </a:lnTo>
                    <a:lnTo>
                      <a:pt x="895" y="873"/>
                    </a:lnTo>
                    <a:lnTo>
                      <a:pt x="895" y="880"/>
                    </a:lnTo>
                    <a:lnTo>
                      <a:pt x="880" y="887"/>
                    </a:lnTo>
                    <a:lnTo>
                      <a:pt x="880" y="887"/>
                    </a:lnTo>
                    <a:lnTo>
                      <a:pt x="880" y="887"/>
                    </a:lnTo>
                    <a:lnTo>
                      <a:pt x="880" y="887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80" y="894"/>
                    </a:lnTo>
                    <a:lnTo>
                      <a:pt x="873" y="901"/>
                    </a:lnTo>
                    <a:lnTo>
                      <a:pt x="866" y="901"/>
                    </a:lnTo>
                    <a:lnTo>
                      <a:pt x="859" y="908"/>
                    </a:lnTo>
                    <a:lnTo>
                      <a:pt x="852" y="908"/>
                    </a:lnTo>
                    <a:lnTo>
                      <a:pt x="852" y="908"/>
                    </a:lnTo>
                    <a:lnTo>
                      <a:pt x="852" y="908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01"/>
                    </a:lnTo>
                    <a:lnTo>
                      <a:pt x="845" y="901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08"/>
                    </a:lnTo>
                    <a:lnTo>
                      <a:pt x="845" y="915"/>
                    </a:lnTo>
                    <a:lnTo>
                      <a:pt x="838" y="915"/>
                    </a:lnTo>
                    <a:lnTo>
                      <a:pt x="838" y="915"/>
                    </a:lnTo>
                    <a:lnTo>
                      <a:pt x="838" y="922"/>
                    </a:lnTo>
                    <a:lnTo>
                      <a:pt x="838" y="922"/>
                    </a:lnTo>
                    <a:lnTo>
                      <a:pt x="838" y="922"/>
                    </a:lnTo>
                    <a:lnTo>
                      <a:pt x="838" y="922"/>
                    </a:lnTo>
                    <a:lnTo>
                      <a:pt x="838" y="922"/>
                    </a:lnTo>
                    <a:lnTo>
                      <a:pt x="831" y="922"/>
                    </a:lnTo>
                    <a:lnTo>
                      <a:pt x="831" y="922"/>
                    </a:lnTo>
                    <a:lnTo>
                      <a:pt x="831" y="922"/>
                    </a:lnTo>
                    <a:lnTo>
                      <a:pt x="824" y="922"/>
                    </a:lnTo>
                    <a:lnTo>
                      <a:pt x="824" y="915"/>
                    </a:lnTo>
                    <a:lnTo>
                      <a:pt x="824" y="915"/>
                    </a:lnTo>
                    <a:lnTo>
                      <a:pt x="824" y="908"/>
                    </a:lnTo>
                    <a:lnTo>
                      <a:pt x="824" y="908"/>
                    </a:lnTo>
                    <a:lnTo>
                      <a:pt x="816" y="908"/>
                    </a:lnTo>
                    <a:lnTo>
                      <a:pt x="809" y="901"/>
                    </a:lnTo>
                    <a:lnTo>
                      <a:pt x="809" y="901"/>
                    </a:lnTo>
                    <a:lnTo>
                      <a:pt x="809" y="901"/>
                    </a:lnTo>
                    <a:lnTo>
                      <a:pt x="809" y="894"/>
                    </a:lnTo>
                    <a:lnTo>
                      <a:pt x="809" y="894"/>
                    </a:lnTo>
                    <a:lnTo>
                      <a:pt x="809" y="887"/>
                    </a:lnTo>
                    <a:lnTo>
                      <a:pt x="809" y="887"/>
                    </a:lnTo>
                    <a:lnTo>
                      <a:pt x="816" y="887"/>
                    </a:lnTo>
                    <a:lnTo>
                      <a:pt x="816" y="887"/>
                    </a:lnTo>
                    <a:lnTo>
                      <a:pt x="816" y="887"/>
                    </a:lnTo>
                    <a:lnTo>
                      <a:pt x="816" y="887"/>
                    </a:lnTo>
                    <a:lnTo>
                      <a:pt x="824" y="887"/>
                    </a:lnTo>
                    <a:lnTo>
                      <a:pt x="824" y="887"/>
                    </a:lnTo>
                    <a:lnTo>
                      <a:pt x="824" y="887"/>
                    </a:lnTo>
                    <a:lnTo>
                      <a:pt x="824" y="894"/>
                    </a:lnTo>
                    <a:lnTo>
                      <a:pt x="824" y="894"/>
                    </a:lnTo>
                    <a:lnTo>
                      <a:pt x="831" y="894"/>
                    </a:lnTo>
                    <a:lnTo>
                      <a:pt x="831" y="894"/>
                    </a:lnTo>
                    <a:lnTo>
                      <a:pt x="831" y="894"/>
                    </a:lnTo>
                    <a:lnTo>
                      <a:pt x="838" y="887"/>
                    </a:lnTo>
                    <a:lnTo>
                      <a:pt x="838" y="887"/>
                    </a:lnTo>
                    <a:lnTo>
                      <a:pt x="838" y="887"/>
                    </a:lnTo>
                    <a:lnTo>
                      <a:pt x="838" y="894"/>
                    </a:lnTo>
                    <a:lnTo>
                      <a:pt x="845" y="894"/>
                    </a:lnTo>
                    <a:lnTo>
                      <a:pt x="845" y="894"/>
                    </a:lnTo>
                    <a:lnTo>
                      <a:pt x="845" y="894"/>
                    </a:lnTo>
                    <a:lnTo>
                      <a:pt x="845" y="894"/>
                    </a:lnTo>
                    <a:lnTo>
                      <a:pt x="845" y="887"/>
                    </a:lnTo>
                    <a:lnTo>
                      <a:pt x="845" y="887"/>
                    </a:lnTo>
                    <a:lnTo>
                      <a:pt x="845" y="887"/>
                    </a:lnTo>
                    <a:lnTo>
                      <a:pt x="852" y="880"/>
                    </a:lnTo>
                    <a:lnTo>
                      <a:pt x="852" y="880"/>
                    </a:lnTo>
                    <a:lnTo>
                      <a:pt x="852" y="880"/>
                    </a:lnTo>
                    <a:lnTo>
                      <a:pt x="852" y="873"/>
                    </a:lnTo>
                    <a:lnTo>
                      <a:pt x="845" y="873"/>
                    </a:lnTo>
                    <a:lnTo>
                      <a:pt x="845" y="873"/>
                    </a:lnTo>
                    <a:lnTo>
                      <a:pt x="845" y="866"/>
                    </a:lnTo>
                    <a:lnTo>
                      <a:pt x="845" y="866"/>
                    </a:lnTo>
                    <a:lnTo>
                      <a:pt x="845" y="858"/>
                    </a:lnTo>
                    <a:lnTo>
                      <a:pt x="852" y="858"/>
                    </a:lnTo>
                    <a:lnTo>
                      <a:pt x="852" y="851"/>
                    </a:lnTo>
                    <a:lnTo>
                      <a:pt x="852" y="851"/>
                    </a:lnTo>
                    <a:lnTo>
                      <a:pt x="852" y="844"/>
                    </a:lnTo>
                    <a:lnTo>
                      <a:pt x="852" y="844"/>
                    </a:lnTo>
                    <a:lnTo>
                      <a:pt x="852" y="844"/>
                    </a:lnTo>
                    <a:lnTo>
                      <a:pt x="852" y="844"/>
                    </a:lnTo>
                    <a:lnTo>
                      <a:pt x="845" y="844"/>
                    </a:lnTo>
                    <a:lnTo>
                      <a:pt x="845" y="844"/>
                    </a:lnTo>
                    <a:lnTo>
                      <a:pt x="845" y="844"/>
                    </a:lnTo>
                    <a:lnTo>
                      <a:pt x="845" y="837"/>
                    </a:lnTo>
                    <a:lnTo>
                      <a:pt x="845" y="837"/>
                    </a:lnTo>
                    <a:lnTo>
                      <a:pt x="845" y="830"/>
                    </a:lnTo>
                    <a:lnTo>
                      <a:pt x="845" y="830"/>
                    </a:lnTo>
                    <a:lnTo>
                      <a:pt x="845" y="830"/>
                    </a:lnTo>
                    <a:lnTo>
                      <a:pt x="845" y="823"/>
                    </a:lnTo>
                    <a:lnTo>
                      <a:pt x="845" y="823"/>
                    </a:lnTo>
                    <a:lnTo>
                      <a:pt x="845" y="823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2" y="823"/>
                    </a:lnTo>
                    <a:lnTo>
                      <a:pt x="859" y="823"/>
                    </a:lnTo>
                    <a:lnTo>
                      <a:pt x="859" y="823"/>
                    </a:lnTo>
                    <a:lnTo>
                      <a:pt x="859" y="823"/>
                    </a:lnTo>
                    <a:lnTo>
                      <a:pt x="859" y="823"/>
                    </a:lnTo>
                    <a:lnTo>
                      <a:pt x="859" y="823"/>
                    </a:lnTo>
                    <a:lnTo>
                      <a:pt x="859" y="816"/>
                    </a:lnTo>
                    <a:lnTo>
                      <a:pt x="859" y="816"/>
                    </a:lnTo>
                    <a:lnTo>
                      <a:pt x="859" y="802"/>
                    </a:lnTo>
                    <a:lnTo>
                      <a:pt x="859" y="802"/>
                    </a:lnTo>
                    <a:lnTo>
                      <a:pt x="852" y="795"/>
                    </a:lnTo>
                    <a:lnTo>
                      <a:pt x="852" y="795"/>
                    </a:lnTo>
                    <a:lnTo>
                      <a:pt x="852" y="795"/>
                    </a:lnTo>
                    <a:lnTo>
                      <a:pt x="852" y="795"/>
                    </a:lnTo>
                    <a:lnTo>
                      <a:pt x="852" y="787"/>
                    </a:lnTo>
                    <a:lnTo>
                      <a:pt x="852" y="787"/>
                    </a:lnTo>
                    <a:lnTo>
                      <a:pt x="852" y="780"/>
                    </a:lnTo>
                    <a:lnTo>
                      <a:pt x="845" y="780"/>
                    </a:lnTo>
                    <a:lnTo>
                      <a:pt x="845" y="780"/>
                    </a:lnTo>
                    <a:lnTo>
                      <a:pt x="845" y="780"/>
                    </a:lnTo>
                    <a:lnTo>
                      <a:pt x="845" y="780"/>
                    </a:lnTo>
                    <a:lnTo>
                      <a:pt x="838" y="780"/>
                    </a:lnTo>
                    <a:lnTo>
                      <a:pt x="831" y="787"/>
                    </a:lnTo>
                    <a:lnTo>
                      <a:pt x="824" y="787"/>
                    </a:lnTo>
                    <a:lnTo>
                      <a:pt x="816" y="787"/>
                    </a:lnTo>
                    <a:lnTo>
                      <a:pt x="802" y="787"/>
                    </a:lnTo>
                    <a:lnTo>
                      <a:pt x="802" y="787"/>
                    </a:lnTo>
                    <a:lnTo>
                      <a:pt x="795" y="787"/>
                    </a:lnTo>
                    <a:lnTo>
                      <a:pt x="788" y="787"/>
                    </a:lnTo>
                    <a:lnTo>
                      <a:pt x="781" y="787"/>
                    </a:lnTo>
                    <a:lnTo>
                      <a:pt x="781" y="787"/>
                    </a:lnTo>
                    <a:lnTo>
                      <a:pt x="774" y="787"/>
                    </a:lnTo>
                    <a:lnTo>
                      <a:pt x="774" y="787"/>
                    </a:lnTo>
                    <a:lnTo>
                      <a:pt x="767" y="787"/>
                    </a:lnTo>
                    <a:lnTo>
                      <a:pt x="767" y="787"/>
                    </a:lnTo>
                    <a:lnTo>
                      <a:pt x="767" y="787"/>
                    </a:lnTo>
                    <a:lnTo>
                      <a:pt x="767" y="780"/>
                    </a:lnTo>
                    <a:lnTo>
                      <a:pt x="767" y="780"/>
                    </a:lnTo>
                    <a:lnTo>
                      <a:pt x="767" y="780"/>
                    </a:lnTo>
                    <a:lnTo>
                      <a:pt x="767" y="780"/>
                    </a:lnTo>
                    <a:lnTo>
                      <a:pt x="767" y="773"/>
                    </a:lnTo>
                    <a:lnTo>
                      <a:pt x="774" y="773"/>
                    </a:lnTo>
                    <a:lnTo>
                      <a:pt x="774" y="773"/>
                    </a:lnTo>
                    <a:lnTo>
                      <a:pt x="774" y="773"/>
                    </a:lnTo>
                    <a:lnTo>
                      <a:pt x="767" y="766"/>
                    </a:lnTo>
                    <a:lnTo>
                      <a:pt x="767" y="766"/>
                    </a:lnTo>
                    <a:lnTo>
                      <a:pt x="767" y="766"/>
                    </a:lnTo>
                    <a:lnTo>
                      <a:pt x="767" y="766"/>
                    </a:lnTo>
                    <a:lnTo>
                      <a:pt x="767" y="759"/>
                    </a:lnTo>
                    <a:lnTo>
                      <a:pt x="767" y="759"/>
                    </a:lnTo>
                    <a:lnTo>
                      <a:pt x="767" y="759"/>
                    </a:lnTo>
                    <a:lnTo>
                      <a:pt x="774" y="766"/>
                    </a:lnTo>
                    <a:lnTo>
                      <a:pt x="774" y="766"/>
                    </a:lnTo>
                    <a:lnTo>
                      <a:pt x="774" y="766"/>
                    </a:lnTo>
                    <a:lnTo>
                      <a:pt x="781" y="766"/>
                    </a:lnTo>
                    <a:lnTo>
                      <a:pt x="781" y="773"/>
                    </a:lnTo>
                    <a:lnTo>
                      <a:pt x="781" y="773"/>
                    </a:lnTo>
                    <a:lnTo>
                      <a:pt x="788" y="773"/>
                    </a:lnTo>
                    <a:lnTo>
                      <a:pt x="788" y="766"/>
                    </a:lnTo>
                    <a:lnTo>
                      <a:pt x="788" y="766"/>
                    </a:lnTo>
                    <a:lnTo>
                      <a:pt x="795" y="766"/>
                    </a:lnTo>
                    <a:lnTo>
                      <a:pt x="795" y="766"/>
                    </a:lnTo>
                    <a:lnTo>
                      <a:pt x="795" y="766"/>
                    </a:lnTo>
                    <a:lnTo>
                      <a:pt x="795" y="766"/>
                    </a:lnTo>
                    <a:lnTo>
                      <a:pt x="795" y="759"/>
                    </a:lnTo>
                    <a:lnTo>
                      <a:pt x="795" y="759"/>
                    </a:lnTo>
                    <a:lnTo>
                      <a:pt x="795" y="759"/>
                    </a:lnTo>
                    <a:lnTo>
                      <a:pt x="795" y="759"/>
                    </a:lnTo>
                    <a:lnTo>
                      <a:pt x="795" y="759"/>
                    </a:lnTo>
                    <a:lnTo>
                      <a:pt x="788" y="759"/>
                    </a:lnTo>
                    <a:lnTo>
                      <a:pt x="788" y="766"/>
                    </a:lnTo>
                    <a:lnTo>
                      <a:pt x="781" y="766"/>
                    </a:lnTo>
                    <a:lnTo>
                      <a:pt x="781" y="759"/>
                    </a:lnTo>
                    <a:lnTo>
                      <a:pt x="774" y="759"/>
                    </a:lnTo>
                    <a:lnTo>
                      <a:pt x="774" y="759"/>
                    </a:lnTo>
                    <a:lnTo>
                      <a:pt x="774" y="759"/>
                    </a:lnTo>
                    <a:lnTo>
                      <a:pt x="774" y="759"/>
                    </a:lnTo>
                    <a:lnTo>
                      <a:pt x="774" y="759"/>
                    </a:lnTo>
                    <a:lnTo>
                      <a:pt x="774" y="759"/>
                    </a:lnTo>
                    <a:lnTo>
                      <a:pt x="781" y="759"/>
                    </a:lnTo>
                    <a:lnTo>
                      <a:pt x="781" y="759"/>
                    </a:lnTo>
                    <a:lnTo>
                      <a:pt x="781" y="759"/>
                    </a:lnTo>
                    <a:lnTo>
                      <a:pt x="781" y="759"/>
                    </a:lnTo>
                    <a:lnTo>
                      <a:pt x="781" y="759"/>
                    </a:lnTo>
                    <a:lnTo>
                      <a:pt x="788" y="759"/>
                    </a:lnTo>
                    <a:lnTo>
                      <a:pt x="788" y="759"/>
                    </a:lnTo>
                    <a:lnTo>
                      <a:pt x="788" y="752"/>
                    </a:lnTo>
                    <a:lnTo>
                      <a:pt x="788" y="752"/>
                    </a:lnTo>
                    <a:lnTo>
                      <a:pt x="781" y="752"/>
                    </a:lnTo>
                    <a:lnTo>
                      <a:pt x="781" y="752"/>
                    </a:lnTo>
                    <a:lnTo>
                      <a:pt x="781" y="752"/>
                    </a:lnTo>
                    <a:lnTo>
                      <a:pt x="781" y="745"/>
                    </a:lnTo>
                    <a:lnTo>
                      <a:pt x="781" y="745"/>
                    </a:lnTo>
                    <a:lnTo>
                      <a:pt x="788" y="738"/>
                    </a:lnTo>
                    <a:lnTo>
                      <a:pt x="788" y="738"/>
                    </a:lnTo>
                    <a:lnTo>
                      <a:pt x="788" y="738"/>
                    </a:lnTo>
                    <a:lnTo>
                      <a:pt x="788" y="738"/>
                    </a:lnTo>
                    <a:lnTo>
                      <a:pt x="788" y="738"/>
                    </a:lnTo>
                    <a:lnTo>
                      <a:pt x="781" y="738"/>
                    </a:lnTo>
                    <a:lnTo>
                      <a:pt x="781" y="738"/>
                    </a:lnTo>
                    <a:lnTo>
                      <a:pt x="774" y="738"/>
                    </a:lnTo>
                    <a:lnTo>
                      <a:pt x="774" y="738"/>
                    </a:lnTo>
                    <a:lnTo>
                      <a:pt x="767" y="738"/>
                    </a:lnTo>
                    <a:lnTo>
                      <a:pt x="760" y="738"/>
                    </a:lnTo>
                    <a:lnTo>
                      <a:pt x="760" y="738"/>
                    </a:lnTo>
                    <a:lnTo>
                      <a:pt x="760" y="745"/>
                    </a:lnTo>
                    <a:lnTo>
                      <a:pt x="760" y="745"/>
                    </a:lnTo>
                    <a:lnTo>
                      <a:pt x="760" y="745"/>
                    </a:lnTo>
                    <a:lnTo>
                      <a:pt x="760" y="745"/>
                    </a:lnTo>
                    <a:lnTo>
                      <a:pt x="760" y="745"/>
                    </a:lnTo>
                    <a:lnTo>
                      <a:pt x="760" y="745"/>
                    </a:lnTo>
                    <a:lnTo>
                      <a:pt x="753" y="745"/>
                    </a:lnTo>
                    <a:lnTo>
                      <a:pt x="753" y="752"/>
                    </a:lnTo>
                    <a:lnTo>
                      <a:pt x="753" y="752"/>
                    </a:lnTo>
                    <a:lnTo>
                      <a:pt x="753" y="752"/>
                    </a:lnTo>
                    <a:lnTo>
                      <a:pt x="760" y="752"/>
                    </a:lnTo>
                    <a:lnTo>
                      <a:pt x="760" y="759"/>
                    </a:lnTo>
                    <a:lnTo>
                      <a:pt x="753" y="759"/>
                    </a:lnTo>
                    <a:lnTo>
                      <a:pt x="753" y="759"/>
                    </a:lnTo>
                    <a:lnTo>
                      <a:pt x="753" y="759"/>
                    </a:lnTo>
                    <a:lnTo>
                      <a:pt x="753" y="766"/>
                    </a:lnTo>
                    <a:lnTo>
                      <a:pt x="753" y="766"/>
                    </a:lnTo>
                    <a:lnTo>
                      <a:pt x="753" y="759"/>
                    </a:lnTo>
                    <a:lnTo>
                      <a:pt x="753" y="759"/>
                    </a:lnTo>
                    <a:lnTo>
                      <a:pt x="745" y="759"/>
                    </a:lnTo>
                    <a:lnTo>
                      <a:pt x="745" y="759"/>
                    </a:lnTo>
                    <a:lnTo>
                      <a:pt x="745" y="766"/>
                    </a:lnTo>
                    <a:lnTo>
                      <a:pt x="745" y="766"/>
                    </a:lnTo>
                    <a:lnTo>
                      <a:pt x="738" y="766"/>
                    </a:lnTo>
                    <a:lnTo>
                      <a:pt x="738" y="766"/>
                    </a:lnTo>
                    <a:lnTo>
                      <a:pt x="738" y="766"/>
                    </a:lnTo>
                    <a:lnTo>
                      <a:pt x="738" y="766"/>
                    </a:lnTo>
                    <a:lnTo>
                      <a:pt x="731" y="766"/>
                    </a:lnTo>
                    <a:lnTo>
                      <a:pt x="731" y="759"/>
                    </a:lnTo>
                    <a:lnTo>
                      <a:pt x="731" y="759"/>
                    </a:lnTo>
                    <a:lnTo>
                      <a:pt x="731" y="759"/>
                    </a:lnTo>
                    <a:lnTo>
                      <a:pt x="724" y="759"/>
                    </a:lnTo>
                    <a:lnTo>
                      <a:pt x="724" y="759"/>
                    </a:lnTo>
                    <a:lnTo>
                      <a:pt x="724" y="759"/>
                    </a:lnTo>
                    <a:lnTo>
                      <a:pt x="724" y="759"/>
                    </a:lnTo>
                    <a:lnTo>
                      <a:pt x="717" y="759"/>
                    </a:lnTo>
                    <a:lnTo>
                      <a:pt x="717" y="759"/>
                    </a:lnTo>
                    <a:lnTo>
                      <a:pt x="717" y="759"/>
                    </a:lnTo>
                    <a:lnTo>
                      <a:pt x="717" y="766"/>
                    </a:lnTo>
                    <a:lnTo>
                      <a:pt x="717" y="766"/>
                    </a:lnTo>
                    <a:lnTo>
                      <a:pt x="717" y="766"/>
                    </a:lnTo>
                    <a:lnTo>
                      <a:pt x="717" y="773"/>
                    </a:lnTo>
                    <a:lnTo>
                      <a:pt x="717" y="773"/>
                    </a:lnTo>
                    <a:lnTo>
                      <a:pt x="717" y="773"/>
                    </a:lnTo>
                    <a:lnTo>
                      <a:pt x="717" y="773"/>
                    </a:lnTo>
                    <a:lnTo>
                      <a:pt x="724" y="773"/>
                    </a:lnTo>
                    <a:lnTo>
                      <a:pt x="724" y="773"/>
                    </a:lnTo>
                    <a:lnTo>
                      <a:pt x="731" y="773"/>
                    </a:lnTo>
                    <a:lnTo>
                      <a:pt x="731" y="780"/>
                    </a:lnTo>
                    <a:lnTo>
                      <a:pt x="731" y="780"/>
                    </a:lnTo>
                    <a:lnTo>
                      <a:pt x="731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0"/>
                    </a:lnTo>
                    <a:lnTo>
                      <a:pt x="738" y="787"/>
                    </a:lnTo>
                    <a:lnTo>
                      <a:pt x="738" y="787"/>
                    </a:lnTo>
                    <a:lnTo>
                      <a:pt x="738" y="787"/>
                    </a:lnTo>
                    <a:lnTo>
                      <a:pt x="738" y="795"/>
                    </a:lnTo>
                    <a:lnTo>
                      <a:pt x="738" y="795"/>
                    </a:lnTo>
                    <a:lnTo>
                      <a:pt x="731" y="795"/>
                    </a:lnTo>
                    <a:lnTo>
                      <a:pt x="731" y="795"/>
                    </a:lnTo>
                    <a:lnTo>
                      <a:pt x="731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17" y="787"/>
                    </a:lnTo>
                    <a:lnTo>
                      <a:pt x="717" y="787"/>
                    </a:lnTo>
                    <a:lnTo>
                      <a:pt x="717" y="787"/>
                    </a:lnTo>
                    <a:lnTo>
                      <a:pt x="717" y="787"/>
                    </a:lnTo>
                    <a:lnTo>
                      <a:pt x="717" y="787"/>
                    </a:lnTo>
                    <a:lnTo>
                      <a:pt x="717" y="780"/>
                    </a:lnTo>
                    <a:lnTo>
                      <a:pt x="717" y="780"/>
                    </a:lnTo>
                    <a:lnTo>
                      <a:pt x="717" y="780"/>
                    </a:lnTo>
                    <a:lnTo>
                      <a:pt x="710" y="780"/>
                    </a:lnTo>
                    <a:lnTo>
                      <a:pt x="710" y="780"/>
                    </a:lnTo>
                    <a:lnTo>
                      <a:pt x="710" y="780"/>
                    </a:lnTo>
                    <a:lnTo>
                      <a:pt x="710" y="787"/>
                    </a:lnTo>
                    <a:lnTo>
                      <a:pt x="710" y="787"/>
                    </a:lnTo>
                    <a:lnTo>
                      <a:pt x="710" y="787"/>
                    </a:lnTo>
                    <a:lnTo>
                      <a:pt x="710" y="795"/>
                    </a:lnTo>
                    <a:lnTo>
                      <a:pt x="710" y="795"/>
                    </a:lnTo>
                    <a:lnTo>
                      <a:pt x="710" y="809"/>
                    </a:lnTo>
                    <a:lnTo>
                      <a:pt x="703" y="816"/>
                    </a:lnTo>
                    <a:lnTo>
                      <a:pt x="703" y="816"/>
                    </a:lnTo>
                    <a:lnTo>
                      <a:pt x="703" y="816"/>
                    </a:lnTo>
                    <a:lnTo>
                      <a:pt x="703" y="816"/>
                    </a:lnTo>
                    <a:lnTo>
                      <a:pt x="703" y="816"/>
                    </a:lnTo>
                    <a:lnTo>
                      <a:pt x="703" y="816"/>
                    </a:lnTo>
                    <a:lnTo>
                      <a:pt x="717" y="823"/>
                    </a:lnTo>
                    <a:lnTo>
                      <a:pt x="717" y="823"/>
                    </a:lnTo>
                    <a:lnTo>
                      <a:pt x="724" y="823"/>
                    </a:lnTo>
                    <a:lnTo>
                      <a:pt x="724" y="830"/>
                    </a:lnTo>
                    <a:lnTo>
                      <a:pt x="717" y="830"/>
                    </a:lnTo>
                    <a:lnTo>
                      <a:pt x="717" y="830"/>
                    </a:lnTo>
                    <a:lnTo>
                      <a:pt x="710" y="837"/>
                    </a:lnTo>
                    <a:lnTo>
                      <a:pt x="710" y="844"/>
                    </a:lnTo>
                    <a:lnTo>
                      <a:pt x="710" y="844"/>
                    </a:lnTo>
                    <a:lnTo>
                      <a:pt x="710" y="844"/>
                    </a:lnTo>
                    <a:lnTo>
                      <a:pt x="710" y="851"/>
                    </a:lnTo>
                    <a:lnTo>
                      <a:pt x="710" y="851"/>
                    </a:lnTo>
                    <a:lnTo>
                      <a:pt x="703" y="851"/>
                    </a:lnTo>
                    <a:lnTo>
                      <a:pt x="703" y="851"/>
                    </a:lnTo>
                    <a:lnTo>
                      <a:pt x="703" y="851"/>
                    </a:lnTo>
                    <a:lnTo>
                      <a:pt x="710" y="851"/>
                    </a:lnTo>
                    <a:lnTo>
                      <a:pt x="710" y="851"/>
                    </a:lnTo>
                    <a:lnTo>
                      <a:pt x="717" y="851"/>
                    </a:lnTo>
                    <a:lnTo>
                      <a:pt x="717" y="851"/>
                    </a:lnTo>
                    <a:lnTo>
                      <a:pt x="717" y="858"/>
                    </a:lnTo>
                    <a:lnTo>
                      <a:pt x="724" y="858"/>
                    </a:lnTo>
                    <a:lnTo>
                      <a:pt x="724" y="858"/>
                    </a:lnTo>
                    <a:lnTo>
                      <a:pt x="724" y="858"/>
                    </a:lnTo>
                    <a:lnTo>
                      <a:pt x="724" y="866"/>
                    </a:lnTo>
                    <a:lnTo>
                      <a:pt x="724" y="873"/>
                    </a:lnTo>
                    <a:lnTo>
                      <a:pt x="724" y="873"/>
                    </a:lnTo>
                    <a:lnTo>
                      <a:pt x="731" y="873"/>
                    </a:lnTo>
                    <a:lnTo>
                      <a:pt x="731" y="880"/>
                    </a:lnTo>
                    <a:lnTo>
                      <a:pt x="731" y="880"/>
                    </a:lnTo>
                    <a:lnTo>
                      <a:pt x="731" y="880"/>
                    </a:lnTo>
                    <a:lnTo>
                      <a:pt x="738" y="887"/>
                    </a:lnTo>
                    <a:lnTo>
                      <a:pt x="738" y="887"/>
                    </a:lnTo>
                    <a:lnTo>
                      <a:pt x="738" y="887"/>
                    </a:lnTo>
                    <a:lnTo>
                      <a:pt x="738" y="887"/>
                    </a:lnTo>
                    <a:lnTo>
                      <a:pt x="738" y="887"/>
                    </a:lnTo>
                    <a:lnTo>
                      <a:pt x="738" y="887"/>
                    </a:lnTo>
                    <a:lnTo>
                      <a:pt x="738" y="894"/>
                    </a:lnTo>
                    <a:lnTo>
                      <a:pt x="731" y="908"/>
                    </a:lnTo>
                    <a:lnTo>
                      <a:pt x="731" y="915"/>
                    </a:lnTo>
                    <a:lnTo>
                      <a:pt x="731" y="915"/>
                    </a:lnTo>
                    <a:lnTo>
                      <a:pt x="731" y="922"/>
                    </a:lnTo>
                    <a:lnTo>
                      <a:pt x="731" y="922"/>
                    </a:lnTo>
                    <a:lnTo>
                      <a:pt x="731" y="922"/>
                    </a:lnTo>
                    <a:lnTo>
                      <a:pt x="731" y="929"/>
                    </a:lnTo>
                    <a:lnTo>
                      <a:pt x="731" y="937"/>
                    </a:lnTo>
                    <a:lnTo>
                      <a:pt x="731" y="937"/>
                    </a:lnTo>
                    <a:lnTo>
                      <a:pt x="731" y="937"/>
                    </a:lnTo>
                    <a:lnTo>
                      <a:pt x="731" y="944"/>
                    </a:lnTo>
                    <a:lnTo>
                      <a:pt x="731" y="944"/>
                    </a:lnTo>
                    <a:lnTo>
                      <a:pt x="731" y="944"/>
                    </a:lnTo>
                    <a:lnTo>
                      <a:pt x="731" y="944"/>
                    </a:lnTo>
                    <a:lnTo>
                      <a:pt x="731" y="951"/>
                    </a:lnTo>
                    <a:lnTo>
                      <a:pt x="724" y="951"/>
                    </a:lnTo>
                    <a:lnTo>
                      <a:pt x="724" y="958"/>
                    </a:lnTo>
                    <a:lnTo>
                      <a:pt x="724" y="958"/>
                    </a:lnTo>
                    <a:lnTo>
                      <a:pt x="724" y="958"/>
                    </a:lnTo>
                    <a:lnTo>
                      <a:pt x="724" y="965"/>
                    </a:lnTo>
                    <a:lnTo>
                      <a:pt x="717" y="965"/>
                    </a:lnTo>
                    <a:lnTo>
                      <a:pt x="717" y="965"/>
                    </a:lnTo>
                    <a:lnTo>
                      <a:pt x="710" y="965"/>
                    </a:lnTo>
                    <a:lnTo>
                      <a:pt x="710" y="965"/>
                    </a:lnTo>
                    <a:lnTo>
                      <a:pt x="703" y="972"/>
                    </a:lnTo>
                    <a:lnTo>
                      <a:pt x="703" y="972"/>
                    </a:lnTo>
                    <a:lnTo>
                      <a:pt x="696" y="979"/>
                    </a:lnTo>
                    <a:lnTo>
                      <a:pt x="689" y="979"/>
                    </a:lnTo>
                    <a:lnTo>
                      <a:pt x="682" y="986"/>
                    </a:lnTo>
                    <a:lnTo>
                      <a:pt x="682" y="986"/>
                    </a:lnTo>
                    <a:lnTo>
                      <a:pt x="674" y="993"/>
                    </a:lnTo>
                    <a:lnTo>
                      <a:pt x="674" y="1000"/>
                    </a:lnTo>
                    <a:lnTo>
                      <a:pt x="674" y="1000"/>
                    </a:lnTo>
                    <a:lnTo>
                      <a:pt x="674" y="1000"/>
                    </a:lnTo>
                    <a:lnTo>
                      <a:pt x="682" y="1000"/>
                    </a:lnTo>
                    <a:lnTo>
                      <a:pt x="682" y="1000"/>
                    </a:lnTo>
                    <a:lnTo>
                      <a:pt x="682" y="1000"/>
                    </a:lnTo>
                    <a:lnTo>
                      <a:pt x="682" y="1000"/>
                    </a:lnTo>
                    <a:lnTo>
                      <a:pt x="689" y="1008"/>
                    </a:lnTo>
                    <a:lnTo>
                      <a:pt x="689" y="1008"/>
                    </a:lnTo>
                    <a:lnTo>
                      <a:pt x="696" y="1008"/>
                    </a:lnTo>
                    <a:lnTo>
                      <a:pt x="696" y="1008"/>
                    </a:lnTo>
                    <a:lnTo>
                      <a:pt x="696" y="1008"/>
                    </a:lnTo>
                    <a:lnTo>
                      <a:pt x="696" y="1008"/>
                    </a:lnTo>
                    <a:lnTo>
                      <a:pt x="696" y="1008"/>
                    </a:lnTo>
                    <a:lnTo>
                      <a:pt x="703" y="1008"/>
                    </a:lnTo>
                    <a:lnTo>
                      <a:pt x="703" y="1015"/>
                    </a:lnTo>
                    <a:lnTo>
                      <a:pt x="703" y="1015"/>
                    </a:lnTo>
                    <a:lnTo>
                      <a:pt x="703" y="1015"/>
                    </a:lnTo>
                    <a:lnTo>
                      <a:pt x="696" y="1015"/>
                    </a:lnTo>
                    <a:lnTo>
                      <a:pt x="689" y="1022"/>
                    </a:lnTo>
                    <a:lnTo>
                      <a:pt x="682" y="1022"/>
                    </a:lnTo>
                    <a:lnTo>
                      <a:pt x="667" y="1029"/>
                    </a:lnTo>
                    <a:lnTo>
                      <a:pt x="667" y="1029"/>
                    </a:lnTo>
                    <a:lnTo>
                      <a:pt x="667" y="1029"/>
                    </a:lnTo>
                    <a:lnTo>
                      <a:pt x="660" y="1029"/>
                    </a:lnTo>
                    <a:lnTo>
                      <a:pt x="660" y="1029"/>
                    </a:lnTo>
                    <a:lnTo>
                      <a:pt x="660" y="1029"/>
                    </a:lnTo>
                    <a:lnTo>
                      <a:pt x="653" y="1029"/>
                    </a:lnTo>
                    <a:lnTo>
                      <a:pt x="653" y="1029"/>
                    </a:lnTo>
                    <a:lnTo>
                      <a:pt x="653" y="1029"/>
                    </a:lnTo>
                    <a:lnTo>
                      <a:pt x="653" y="1029"/>
                    </a:lnTo>
                    <a:lnTo>
                      <a:pt x="646" y="1036"/>
                    </a:lnTo>
                    <a:lnTo>
                      <a:pt x="646" y="1029"/>
                    </a:lnTo>
                    <a:lnTo>
                      <a:pt x="646" y="1029"/>
                    </a:lnTo>
                    <a:lnTo>
                      <a:pt x="646" y="1029"/>
                    </a:lnTo>
                    <a:lnTo>
                      <a:pt x="646" y="1029"/>
                    </a:lnTo>
                    <a:lnTo>
                      <a:pt x="646" y="1029"/>
                    </a:lnTo>
                    <a:lnTo>
                      <a:pt x="639" y="1029"/>
                    </a:lnTo>
                    <a:lnTo>
                      <a:pt x="639" y="1022"/>
                    </a:lnTo>
                    <a:lnTo>
                      <a:pt x="639" y="1022"/>
                    </a:lnTo>
                    <a:lnTo>
                      <a:pt x="639" y="1015"/>
                    </a:lnTo>
                    <a:lnTo>
                      <a:pt x="639" y="1015"/>
                    </a:lnTo>
                    <a:lnTo>
                      <a:pt x="632" y="1015"/>
                    </a:lnTo>
                    <a:lnTo>
                      <a:pt x="632" y="1015"/>
                    </a:lnTo>
                    <a:lnTo>
                      <a:pt x="632" y="1015"/>
                    </a:lnTo>
                    <a:lnTo>
                      <a:pt x="625" y="1015"/>
                    </a:lnTo>
                    <a:lnTo>
                      <a:pt x="625" y="1015"/>
                    </a:lnTo>
                    <a:lnTo>
                      <a:pt x="625" y="1015"/>
                    </a:lnTo>
                    <a:lnTo>
                      <a:pt x="625" y="1015"/>
                    </a:lnTo>
                    <a:lnTo>
                      <a:pt x="625" y="1015"/>
                    </a:lnTo>
                    <a:lnTo>
                      <a:pt x="618" y="1015"/>
                    </a:lnTo>
                    <a:lnTo>
                      <a:pt x="618" y="1008"/>
                    </a:lnTo>
                    <a:lnTo>
                      <a:pt x="618" y="1008"/>
                    </a:lnTo>
                    <a:lnTo>
                      <a:pt x="618" y="1008"/>
                    </a:lnTo>
                    <a:lnTo>
                      <a:pt x="618" y="1008"/>
                    </a:lnTo>
                    <a:lnTo>
                      <a:pt x="618" y="1000"/>
                    </a:lnTo>
                    <a:lnTo>
                      <a:pt x="618" y="1000"/>
                    </a:lnTo>
                    <a:lnTo>
                      <a:pt x="618" y="1000"/>
                    </a:lnTo>
                    <a:lnTo>
                      <a:pt x="611" y="993"/>
                    </a:lnTo>
                    <a:lnTo>
                      <a:pt x="604" y="993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96" y="986"/>
                    </a:lnTo>
                    <a:lnTo>
                      <a:pt x="589" y="986"/>
                    </a:lnTo>
                    <a:lnTo>
                      <a:pt x="589" y="986"/>
                    </a:lnTo>
                    <a:lnTo>
                      <a:pt x="589" y="986"/>
                    </a:lnTo>
                    <a:lnTo>
                      <a:pt x="589" y="986"/>
                    </a:lnTo>
                    <a:lnTo>
                      <a:pt x="582" y="986"/>
                    </a:lnTo>
                    <a:lnTo>
                      <a:pt x="582" y="979"/>
                    </a:lnTo>
                    <a:lnTo>
                      <a:pt x="575" y="972"/>
                    </a:lnTo>
                    <a:lnTo>
                      <a:pt x="575" y="972"/>
                    </a:lnTo>
                    <a:lnTo>
                      <a:pt x="575" y="972"/>
                    </a:lnTo>
                    <a:lnTo>
                      <a:pt x="561" y="979"/>
                    </a:lnTo>
                    <a:lnTo>
                      <a:pt x="561" y="979"/>
                    </a:lnTo>
                    <a:lnTo>
                      <a:pt x="561" y="972"/>
                    </a:lnTo>
                    <a:lnTo>
                      <a:pt x="561" y="972"/>
                    </a:lnTo>
                    <a:lnTo>
                      <a:pt x="554" y="972"/>
                    </a:lnTo>
                    <a:lnTo>
                      <a:pt x="554" y="972"/>
                    </a:lnTo>
                    <a:lnTo>
                      <a:pt x="554" y="972"/>
                    </a:lnTo>
                    <a:lnTo>
                      <a:pt x="554" y="965"/>
                    </a:lnTo>
                    <a:lnTo>
                      <a:pt x="554" y="965"/>
                    </a:lnTo>
                    <a:lnTo>
                      <a:pt x="554" y="965"/>
                    </a:lnTo>
                    <a:lnTo>
                      <a:pt x="554" y="965"/>
                    </a:lnTo>
                    <a:lnTo>
                      <a:pt x="554" y="958"/>
                    </a:lnTo>
                    <a:lnTo>
                      <a:pt x="554" y="958"/>
                    </a:lnTo>
                    <a:lnTo>
                      <a:pt x="554" y="951"/>
                    </a:lnTo>
                    <a:lnTo>
                      <a:pt x="554" y="951"/>
                    </a:lnTo>
                    <a:lnTo>
                      <a:pt x="547" y="944"/>
                    </a:lnTo>
                    <a:lnTo>
                      <a:pt x="547" y="944"/>
                    </a:lnTo>
                    <a:lnTo>
                      <a:pt x="547" y="944"/>
                    </a:lnTo>
                    <a:lnTo>
                      <a:pt x="547" y="944"/>
                    </a:lnTo>
                    <a:lnTo>
                      <a:pt x="540" y="951"/>
                    </a:lnTo>
                    <a:lnTo>
                      <a:pt x="540" y="951"/>
                    </a:lnTo>
                    <a:lnTo>
                      <a:pt x="540" y="951"/>
                    </a:lnTo>
                    <a:lnTo>
                      <a:pt x="533" y="951"/>
                    </a:lnTo>
                    <a:lnTo>
                      <a:pt x="533" y="951"/>
                    </a:lnTo>
                    <a:lnTo>
                      <a:pt x="533" y="951"/>
                    </a:lnTo>
                    <a:lnTo>
                      <a:pt x="533" y="944"/>
                    </a:lnTo>
                    <a:lnTo>
                      <a:pt x="533" y="944"/>
                    </a:lnTo>
                    <a:lnTo>
                      <a:pt x="540" y="944"/>
                    </a:lnTo>
                    <a:lnTo>
                      <a:pt x="540" y="937"/>
                    </a:lnTo>
                    <a:lnTo>
                      <a:pt x="540" y="937"/>
                    </a:lnTo>
                    <a:lnTo>
                      <a:pt x="540" y="937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533" y="937"/>
                    </a:lnTo>
                    <a:lnTo>
                      <a:pt x="525" y="929"/>
                    </a:lnTo>
                    <a:lnTo>
                      <a:pt x="525" y="929"/>
                    </a:lnTo>
                    <a:lnTo>
                      <a:pt x="525" y="929"/>
                    </a:lnTo>
                    <a:lnTo>
                      <a:pt x="525" y="929"/>
                    </a:lnTo>
                    <a:lnTo>
                      <a:pt x="525" y="922"/>
                    </a:lnTo>
                    <a:lnTo>
                      <a:pt x="525" y="922"/>
                    </a:lnTo>
                    <a:lnTo>
                      <a:pt x="525" y="922"/>
                    </a:lnTo>
                    <a:lnTo>
                      <a:pt x="518" y="922"/>
                    </a:lnTo>
                    <a:lnTo>
                      <a:pt x="518" y="922"/>
                    </a:lnTo>
                    <a:lnTo>
                      <a:pt x="518" y="922"/>
                    </a:lnTo>
                    <a:lnTo>
                      <a:pt x="518" y="922"/>
                    </a:lnTo>
                    <a:lnTo>
                      <a:pt x="518" y="915"/>
                    </a:lnTo>
                    <a:lnTo>
                      <a:pt x="518" y="915"/>
                    </a:lnTo>
                    <a:lnTo>
                      <a:pt x="518" y="908"/>
                    </a:lnTo>
                    <a:lnTo>
                      <a:pt x="518" y="908"/>
                    </a:lnTo>
                    <a:lnTo>
                      <a:pt x="518" y="908"/>
                    </a:lnTo>
                    <a:lnTo>
                      <a:pt x="518" y="908"/>
                    </a:lnTo>
                    <a:lnTo>
                      <a:pt x="518" y="901"/>
                    </a:lnTo>
                    <a:lnTo>
                      <a:pt x="525" y="901"/>
                    </a:lnTo>
                    <a:lnTo>
                      <a:pt x="525" y="901"/>
                    </a:lnTo>
                    <a:lnTo>
                      <a:pt x="525" y="901"/>
                    </a:lnTo>
                    <a:lnTo>
                      <a:pt x="525" y="894"/>
                    </a:lnTo>
                    <a:lnTo>
                      <a:pt x="525" y="894"/>
                    </a:lnTo>
                    <a:lnTo>
                      <a:pt x="525" y="894"/>
                    </a:lnTo>
                    <a:lnTo>
                      <a:pt x="525" y="894"/>
                    </a:lnTo>
                    <a:lnTo>
                      <a:pt x="525" y="894"/>
                    </a:lnTo>
                    <a:lnTo>
                      <a:pt x="525" y="887"/>
                    </a:lnTo>
                    <a:lnTo>
                      <a:pt x="518" y="887"/>
                    </a:lnTo>
                    <a:lnTo>
                      <a:pt x="518" y="887"/>
                    </a:lnTo>
                    <a:lnTo>
                      <a:pt x="518" y="880"/>
                    </a:lnTo>
                    <a:lnTo>
                      <a:pt x="518" y="873"/>
                    </a:lnTo>
                    <a:lnTo>
                      <a:pt x="511" y="880"/>
                    </a:lnTo>
                    <a:lnTo>
                      <a:pt x="511" y="880"/>
                    </a:lnTo>
                    <a:lnTo>
                      <a:pt x="511" y="880"/>
                    </a:lnTo>
                    <a:lnTo>
                      <a:pt x="511" y="887"/>
                    </a:lnTo>
                    <a:lnTo>
                      <a:pt x="511" y="887"/>
                    </a:lnTo>
                    <a:lnTo>
                      <a:pt x="511" y="887"/>
                    </a:lnTo>
                    <a:lnTo>
                      <a:pt x="504" y="887"/>
                    </a:lnTo>
                    <a:lnTo>
                      <a:pt x="504" y="887"/>
                    </a:lnTo>
                    <a:lnTo>
                      <a:pt x="497" y="887"/>
                    </a:lnTo>
                    <a:lnTo>
                      <a:pt x="497" y="887"/>
                    </a:lnTo>
                    <a:lnTo>
                      <a:pt x="497" y="880"/>
                    </a:lnTo>
                    <a:lnTo>
                      <a:pt x="497" y="880"/>
                    </a:lnTo>
                    <a:lnTo>
                      <a:pt x="497" y="880"/>
                    </a:lnTo>
                    <a:lnTo>
                      <a:pt x="497" y="880"/>
                    </a:lnTo>
                    <a:lnTo>
                      <a:pt x="490" y="880"/>
                    </a:lnTo>
                    <a:lnTo>
                      <a:pt x="490" y="873"/>
                    </a:lnTo>
                    <a:lnTo>
                      <a:pt x="490" y="873"/>
                    </a:lnTo>
                    <a:lnTo>
                      <a:pt x="490" y="873"/>
                    </a:lnTo>
                    <a:lnTo>
                      <a:pt x="483" y="873"/>
                    </a:lnTo>
                    <a:lnTo>
                      <a:pt x="483" y="873"/>
                    </a:lnTo>
                    <a:lnTo>
                      <a:pt x="483" y="866"/>
                    </a:lnTo>
                    <a:lnTo>
                      <a:pt x="483" y="866"/>
                    </a:lnTo>
                    <a:lnTo>
                      <a:pt x="476" y="858"/>
                    </a:lnTo>
                    <a:lnTo>
                      <a:pt x="476" y="858"/>
                    </a:lnTo>
                    <a:lnTo>
                      <a:pt x="476" y="858"/>
                    </a:lnTo>
                    <a:lnTo>
                      <a:pt x="483" y="851"/>
                    </a:lnTo>
                    <a:lnTo>
                      <a:pt x="483" y="851"/>
                    </a:lnTo>
                    <a:lnTo>
                      <a:pt x="483" y="844"/>
                    </a:lnTo>
                    <a:lnTo>
                      <a:pt x="483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0" y="844"/>
                    </a:lnTo>
                    <a:lnTo>
                      <a:pt x="497" y="844"/>
                    </a:lnTo>
                    <a:lnTo>
                      <a:pt x="497" y="844"/>
                    </a:lnTo>
                    <a:lnTo>
                      <a:pt x="497" y="844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7" y="837"/>
                    </a:lnTo>
                    <a:lnTo>
                      <a:pt x="490" y="837"/>
                    </a:lnTo>
                    <a:lnTo>
                      <a:pt x="490" y="837"/>
                    </a:lnTo>
                    <a:lnTo>
                      <a:pt x="490" y="837"/>
                    </a:lnTo>
                    <a:lnTo>
                      <a:pt x="483" y="837"/>
                    </a:lnTo>
                    <a:lnTo>
                      <a:pt x="483" y="830"/>
                    </a:lnTo>
                    <a:lnTo>
                      <a:pt x="483" y="830"/>
                    </a:lnTo>
                    <a:lnTo>
                      <a:pt x="483" y="830"/>
                    </a:lnTo>
                    <a:lnTo>
                      <a:pt x="483" y="830"/>
                    </a:lnTo>
                    <a:lnTo>
                      <a:pt x="483" y="830"/>
                    </a:lnTo>
                    <a:lnTo>
                      <a:pt x="483" y="830"/>
                    </a:lnTo>
                    <a:lnTo>
                      <a:pt x="483" y="823"/>
                    </a:lnTo>
                    <a:lnTo>
                      <a:pt x="483" y="823"/>
                    </a:lnTo>
                    <a:lnTo>
                      <a:pt x="483" y="823"/>
                    </a:lnTo>
                    <a:lnTo>
                      <a:pt x="483" y="816"/>
                    </a:lnTo>
                    <a:lnTo>
                      <a:pt x="483" y="816"/>
                    </a:lnTo>
                    <a:lnTo>
                      <a:pt x="483" y="816"/>
                    </a:lnTo>
                    <a:lnTo>
                      <a:pt x="483" y="816"/>
                    </a:lnTo>
                    <a:lnTo>
                      <a:pt x="483" y="816"/>
                    </a:lnTo>
                    <a:lnTo>
                      <a:pt x="476" y="816"/>
                    </a:lnTo>
                    <a:lnTo>
                      <a:pt x="476" y="816"/>
                    </a:lnTo>
                    <a:lnTo>
                      <a:pt x="469" y="816"/>
                    </a:lnTo>
                    <a:lnTo>
                      <a:pt x="469" y="823"/>
                    </a:lnTo>
                    <a:lnTo>
                      <a:pt x="469" y="823"/>
                    </a:lnTo>
                    <a:lnTo>
                      <a:pt x="469" y="823"/>
                    </a:lnTo>
                    <a:lnTo>
                      <a:pt x="469" y="823"/>
                    </a:lnTo>
                    <a:lnTo>
                      <a:pt x="469" y="823"/>
                    </a:lnTo>
                    <a:lnTo>
                      <a:pt x="462" y="823"/>
                    </a:lnTo>
                    <a:lnTo>
                      <a:pt x="462" y="823"/>
                    </a:lnTo>
                    <a:lnTo>
                      <a:pt x="462" y="823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0"/>
                    </a:lnTo>
                    <a:lnTo>
                      <a:pt x="462" y="837"/>
                    </a:lnTo>
                    <a:lnTo>
                      <a:pt x="462" y="837"/>
                    </a:lnTo>
                    <a:lnTo>
                      <a:pt x="462" y="837"/>
                    </a:lnTo>
                    <a:lnTo>
                      <a:pt x="462" y="837"/>
                    </a:lnTo>
                    <a:lnTo>
                      <a:pt x="454" y="837"/>
                    </a:lnTo>
                    <a:lnTo>
                      <a:pt x="454" y="837"/>
                    </a:lnTo>
                    <a:lnTo>
                      <a:pt x="454" y="837"/>
                    </a:lnTo>
                    <a:lnTo>
                      <a:pt x="447" y="837"/>
                    </a:lnTo>
                    <a:lnTo>
                      <a:pt x="447" y="837"/>
                    </a:lnTo>
                    <a:lnTo>
                      <a:pt x="440" y="837"/>
                    </a:lnTo>
                    <a:lnTo>
                      <a:pt x="433" y="837"/>
                    </a:lnTo>
                    <a:lnTo>
                      <a:pt x="433" y="837"/>
                    </a:lnTo>
                    <a:lnTo>
                      <a:pt x="426" y="837"/>
                    </a:lnTo>
                    <a:lnTo>
                      <a:pt x="426" y="830"/>
                    </a:lnTo>
                    <a:lnTo>
                      <a:pt x="426" y="830"/>
                    </a:lnTo>
                    <a:lnTo>
                      <a:pt x="426" y="830"/>
                    </a:lnTo>
                    <a:lnTo>
                      <a:pt x="426" y="823"/>
                    </a:lnTo>
                    <a:lnTo>
                      <a:pt x="426" y="823"/>
                    </a:lnTo>
                    <a:lnTo>
                      <a:pt x="426" y="823"/>
                    </a:lnTo>
                    <a:lnTo>
                      <a:pt x="419" y="823"/>
                    </a:lnTo>
                    <a:lnTo>
                      <a:pt x="419" y="823"/>
                    </a:lnTo>
                    <a:lnTo>
                      <a:pt x="419" y="823"/>
                    </a:lnTo>
                    <a:lnTo>
                      <a:pt x="419" y="823"/>
                    </a:lnTo>
                    <a:lnTo>
                      <a:pt x="412" y="823"/>
                    </a:lnTo>
                    <a:lnTo>
                      <a:pt x="405" y="816"/>
                    </a:lnTo>
                    <a:lnTo>
                      <a:pt x="405" y="816"/>
                    </a:lnTo>
                    <a:lnTo>
                      <a:pt x="405" y="816"/>
                    </a:lnTo>
                    <a:lnTo>
                      <a:pt x="405" y="81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98" y="816"/>
                    </a:lnTo>
                    <a:lnTo>
                      <a:pt x="398" y="823"/>
                    </a:lnTo>
                    <a:lnTo>
                      <a:pt x="398" y="830"/>
                    </a:lnTo>
                    <a:lnTo>
                      <a:pt x="398" y="830"/>
                    </a:lnTo>
                    <a:lnTo>
                      <a:pt x="398" y="830"/>
                    </a:lnTo>
                    <a:lnTo>
                      <a:pt x="398" y="830"/>
                    </a:lnTo>
                    <a:lnTo>
                      <a:pt x="398" y="830"/>
                    </a:lnTo>
                    <a:lnTo>
                      <a:pt x="391" y="830"/>
                    </a:lnTo>
                    <a:lnTo>
                      <a:pt x="391" y="830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16"/>
                    </a:lnTo>
                    <a:lnTo>
                      <a:pt x="391" y="816"/>
                    </a:lnTo>
                    <a:lnTo>
                      <a:pt x="391" y="816"/>
                    </a:lnTo>
                    <a:lnTo>
                      <a:pt x="391" y="816"/>
                    </a:lnTo>
                    <a:lnTo>
                      <a:pt x="391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76" y="816"/>
                    </a:lnTo>
                    <a:lnTo>
                      <a:pt x="376" y="809"/>
                    </a:lnTo>
                    <a:lnTo>
                      <a:pt x="376" y="809"/>
                    </a:lnTo>
                    <a:lnTo>
                      <a:pt x="376" y="809"/>
                    </a:lnTo>
                    <a:lnTo>
                      <a:pt x="376" y="809"/>
                    </a:lnTo>
                    <a:lnTo>
                      <a:pt x="376" y="809"/>
                    </a:lnTo>
                    <a:lnTo>
                      <a:pt x="376" y="809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02"/>
                    </a:lnTo>
                    <a:lnTo>
                      <a:pt x="362" y="802"/>
                    </a:lnTo>
                    <a:lnTo>
                      <a:pt x="369" y="802"/>
                    </a:lnTo>
                    <a:lnTo>
                      <a:pt x="369" y="802"/>
                    </a:lnTo>
                    <a:lnTo>
                      <a:pt x="369" y="802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76" y="795"/>
                    </a:lnTo>
                    <a:lnTo>
                      <a:pt x="376" y="795"/>
                    </a:lnTo>
                    <a:lnTo>
                      <a:pt x="376" y="795"/>
                    </a:lnTo>
                    <a:lnTo>
                      <a:pt x="369" y="802"/>
                    </a:lnTo>
                    <a:lnTo>
                      <a:pt x="362" y="802"/>
                    </a:lnTo>
                    <a:lnTo>
                      <a:pt x="355" y="802"/>
                    </a:lnTo>
                    <a:lnTo>
                      <a:pt x="348" y="795"/>
                    </a:lnTo>
                    <a:lnTo>
                      <a:pt x="341" y="795"/>
                    </a:lnTo>
                    <a:lnTo>
                      <a:pt x="341" y="787"/>
                    </a:lnTo>
                    <a:lnTo>
                      <a:pt x="341" y="787"/>
                    </a:lnTo>
                    <a:lnTo>
                      <a:pt x="341" y="787"/>
                    </a:lnTo>
                    <a:lnTo>
                      <a:pt x="334" y="787"/>
                    </a:lnTo>
                    <a:lnTo>
                      <a:pt x="334" y="787"/>
                    </a:lnTo>
                    <a:lnTo>
                      <a:pt x="327" y="787"/>
                    </a:lnTo>
                    <a:lnTo>
                      <a:pt x="327" y="787"/>
                    </a:lnTo>
                    <a:lnTo>
                      <a:pt x="327" y="795"/>
                    </a:lnTo>
                    <a:lnTo>
                      <a:pt x="327" y="795"/>
                    </a:lnTo>
                    <a:lnTo>
                      <a:pt x="327" y="795"/>
                    </a:lnTo>
                    <a:lnTo>
                      <a:pt x="320" y="795"/>
                    </a:lnTo>
                    <a:lnTo>
                      <a:pt x="320" y="795"/>
                    </a:lnTo>
                    <a:lnTo>
                      <a:pt x="320" y="795"/>
                    </a:lnTo>
                    <a:lnTo>
                      <a:pt x="320" y="787"/>
                    </a:lnTo>
                    <a:lnTo>
                      <a:pt x="312" y="787"/>
                    </a:lnTo>
                    <a:lnTo>
                      <a:pt x="312" y="787"/>
                    </a:lnTo>
                    <a:lnTo>
                      <a:pt x="312" y="787"/>
                    </a:lnTo>
                    <a:lnTo>
                      <a:pt x="312" y="795"/>
                    </a:lnTo>
                    <a:lnTo>
                      <a:pt x="312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305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84" y="795"/>
                    </a:lnTo>
                    <a:lnTo>
                      <a:pt x="284" y="795"/>
                    </a:lnTo>
                    <a:lnTo>
                      <a:pt x="277" y="795"/>
                    </a:lnTo>
                    <a:lnTo>
                      <a:pt x="277" y="795"/>
                    </a:lnTo>
                    <a:lnTo>
                      <a:pt x="277" y="787"/>
                    </a:lnTo>
                    <a:lnTo>
                      <a:pt x="277" y="787"/>
                    </a:lnTo>
                    <a:lnTo>
                      <a:pt x="270" y="787"/>
                    </a:lnTo>
                    <a:lnTo>
                      <a:pt x="263" y="787"/>
                    </a:lnTo>
                    <a:lnTo>
                      <a:pt x="256" y="787"/>
                    </a:lnTo>
                    <a:lnTo>
                      <a:pt x="256" y="795"/>
                    </a:lnTo>
                    <a:lnTo>
                      <a:pt x="249" y="795"/>
                    </a:lnTo>
                    <a:lnTo>
                      <a:pt x="249" y="795"/>
                    </a:lnTo>
                    <a:lnTo>
                      <a:pt x="249" y="795"/>
                    </a:lnTo>
                    <a:lnTo>
                      <a:pt x="241" y="795"/>
                    </a:lnTo>
                    <a:lnTo>
                      <a:pt x="241" y="795"/>
                    </a:lnTo>
                    <a:lnTo>
                      <a:pt x="241" y="795"/>
                    </a:lnTo>
                    <a:lnTo>
                      <a:pt x="234" y="795"/>
                    </a:lnTo>
                    <a:lnTo>
                      <a:pt x="234" y="795"/>
                    </a:lnTo>
                    <a:lnTo>
                      <a:pt x="234" y="795"/>
                    </a:lnTo>
                    <a:lnTo>
                      <a:pt x="227" y="795"/>
                    </a:lnTo>
                    <a:lnTo>
                      <a:pt x="227" y="795"/>
                    </a:lnTo>
                    <a:lnTo>
                      <a:pt x="227" y="795"/>
                    </a:lnTo>
                    <a:lnTo>
                      <a:pt x="213" y="795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3" name="Freeform 51"/>
              <p:cNvSpPr>
                <a:spLocks/>
              </p:cNvSpPr>
              <p:nvPr/>
            </p:nvSpPr>
            <p:spPr bwMode="auto">
              <a:xfrm>
                <a:off x="3130" y="868"/>
                <a:ext cx="1029" cy="923"/>
              </a:xfrm>
              <a:custGeom>
                <a:avLst/>
                <a:gdLst>
                  <a:gd name="T0" fmla="*/ 469 w 1029"/>
                  <a:gd name="T1" fmla="*/ 241 h 923"/>
                  <a:gd name="T2" fmla="*/ 554 w 1029"/>
                  <a:gd name="T3" fmla="*/ 298 h 923"/>
                  <a:gd name="T4" fmla="*/ 625 w 1029"/>
                  <a:gd name="T5" fmla="*/ 341 h 923"/>
                  <a:gd name="T6" fmla="*/ 831 w 1029"/>
                  <a:gd name="T7" fmla="*/ 419 h 923"/>
                  <a:gd name="T8" fmla="*/ 916 w 1029"/>
                  <a:gd name="T9" fmla="*/ 433 h 923"/>
                  <a:gd name="T10" fmla="*/ 966 w 1029"/>
                  <a:gd name="T11" fmla="*/ 483 h 923"/>
                  <a:gd name="T12" fmla="*/ 951 w 1029"/>
                  <a:gd name="T13" fmla="*/ 525 h 923"/>
                  <a:gd name="T14" fmla="*/ 937 w 1029"/>
                  <a:gd name="T15" fmla="*/ 547 h 923"/>
                  <a:gd name="T16" fmla="*/ 951 w 1029"/>
                  <a:gd name="T17" fmla="*/ 575 h 923"/>
                  <a:gd name="T18" fmla="*/ 987 w 1029"/>
                  <a:gd name="T19" fmla="*/ 625 h 923"/>
                  <a:gd name="T20" fmla="*/ 1001 w 1029"/>
                  <a:gd name="T21" fmla="*/ 646 h 923"/>
                  <a:gd name="T22" fmla="*/ 980 w 1029"/>
                  <a:gd name="T23" fmla="*/ 653 h 923"/>
                  <a:gd name="T24" fmla="*/ 866 w 1029"/>
                  <a:gd name="T25" fmla="*/ 753 h 923"/>
                  <a:gd name="T26" fmla="*/ 895 w 1029"/>
                  <a:gd name="T27" fmla="*/ 816 h 923"/>
                  <a:gd name="T28" fmla="*/ 873 w 1029"/>
                  <a:gd name="T29" fmla="*/ 887 h 923"/>
                  <a:gd name="T30" fmla="*/ 795 w 1029"/>
                  <a:gd name="T31" fmla="*/ 902 h 923"/>
                  <a:gd name="T32" fmla="*/ 788 w 1029"/>
                  <a:gd name="T33" fmla="*/ 831 h 923"/>
                  <a:gd name="T34" fmla="*/ 745 w 1029"/>
                  <a:gd name="T35" fmla="*/ 802 h 923"/>
                  <a:gd name="T36" fmla="*/ 724 w 1029"/>
                  <a:gd name="T37" fmla="*/ 795 h 923"/>
                  <a:gd name="T38" fmla="*/ 667 w 1029"/>
                  <a:gd name="T39" fmla="*/ 774 h 923"/>
                  <a:gd name="T40" fmla="*/ 625 w 1029"/>
                  <a:gd name="T41" fmla="*/ 753 h 923"/>
                  <a:gd name="T42" fmla="*/ 589 w 1029"/>
                  <a:gd name="T43" fmla="*/ 745 h 923"/>
                  <a:gd name="T44" fmla="*/ 568 w 1029"/>
                  <a:gd name="T45" fmla="*/ 781 h 923"/>
                  <a:gd name="T46" fmla="*/ 525 w 1029"/>
                  <a:gd name="T47" fmla="*/ 760 h 923"/>
                  <a:gd name="T48" fmla="*/ 511 w 1029"/>
                  <a:gd name="T49" fmla="*/ 753 h 923"/>
                  <a:gd name="T50" fmla="*/ 476 w 1029"/>
                  <a:gd name="T51" fmla="*/ 753 h 923"/>
                  <a:gd name="T52" fmla="*/ 454 w 1029"/>
                  <a:gd name="T53" fmla="*/ 767 h 923"/>
                  <a:gd name="T54" fmla="*/ 469 w 1029"/>
                  <a:gd name="T55" fmla="*/ 731 h 923"/>
                  <a:gd name="T56" fmla="*/ 433 w 1029"/>
                  <a:gd name="T57" fmla="*/ 717 h 923"/>
                  <a:gd name="T58" fmla="*/ 383 w 1029"/>
                  <a:gd name="T59" fmla="*/ 745 h 923"/>
                  <a:gd name="T60" fmla="*/ 334 w 1029"/>
                  <a:gd name="T61" fmla="*/ 760 h 923"/>
                  <a:gd name="T62" fmla="*/ 320 w 1029"/>
                  <a:gd name="T63" fmla="*/ 738 h 923"/>
                  <a:gd name="T64" fmla="*/ 298 w 1029"/>
                  <a:gd name="T65" fmla="*/ 745 h 923"/>
                  <a:gd name="T66" fmla="*/ 277 w 1029"/>
                  <a:gd name="T67" fmla="*/ 738 h 923"/>
                  <a:gd name="T68" fmla="*/ 270 w 1029"/>
                  <a:gd name="T69" fmla="*/ 710 h 923"/>
                  <a:gd name="T70" fmla="*/ 249 w 1029"/>
                  <a:gd name="T71" fmla="*/ 703 h 923"/>
                  <a:gd name="T72" fmla="*/ 227 w 1029"/>
                  <a:gd name="T73" fmla="*/ 710 h 923"/>
                  <a:gd name="T74" fmla="*/ 241 w 1029"/>
                  <a:gd name="T75" fmla="*/ 795 h 923"/>
                  <a:gd name="T76" fmla="*/ 270 w 1029"/>
                  <a:gd name="T77" fmla="*/ 845 h 923"/>
                  <a:gd name="T78" fmla="*/ 234 w 1029"/>
                  <a:gd name="T79" fmla="*/ 873 h 923"/>
                  <a:gd name="T80" fmla="*/ 185 w 1029"/>
                  <a:gd name="T81" fmla="*/ 852 h 923"/>
                  <a:gd name="T82" fmla="*/ 171 w 1029"/>
                  <a:gd name="T83" fmla="*/ 788 h 923"/>
                  <a:gd name="T84" fmla="*/ 213 w 1029"/>
                  <a:gd name="T85" fmla="*/ 689 h 923"/>
                  <a:gd name="T86" fmla="*/ 263 w 1029"/>
                  <a:gd name="T87" fmla="*/ 625 h 923"/>
                  <a:gd name="T88" fmla="*/ 277 w 1029"/>
                  <a:gd name="T89" fmla="*/ 575 h 923"/>
                  <a:gd name="T90" fmla="*/ 220 w 1029"/>
                  <a:gd name="T91" fmla="*/ 518 h 923"/>
                  <a:gd name="T92" fmla="*/ 163 w 1029"/>
                  <a:gd name="T93" fmla="*/ 504 h 923"/>
                  <a:gd name="T94" fmla="*/ 142 w 1029"/>
                  <a:gd name="T95" fmla="*/ 504 h 923"/>
                  <a:gd name="T96" fmla="*/ 64 w 1029"/>
                  <a:gd name="T97" fmla="*/ 511 h 923"/>
                  <a:gd name="T98" fmla="*/ 85 w 1029"/>
                  <a:gd name="T99" fmla="*/ 476 h 923"/>
                  <a:gd name="T100" fmla="*/ 92 w 1029"/>
                  <a:gd name="T101" fmla="*/ 454 h 923"/>
                  <a:gd name="T102" fmla="*/ 50 w 1029"/>
                  <a:gd name="T103" fmla="*/ 398 h 923"/>
                  <a:gd name="T104" fmla="*/ 57 w 1029"/>
                  <a:gd name="T105" fmla="*/ 355 h 923"/>
                  <a:gd name="T106" fmla="*/ 71 w 1029"/>
                  <a:gd name="T107" fmla="*/ 305 h 923"/>
                  <a:gd name="T108" fmla="*/ 43 w 1029"/>
                  <a:gd name="T109" fmla="*/ 270 h 923"/>
                  <a:gd name="T110" fmla="*/ 21 w 1029"/>
                  <a:gd name="T111" fmla="*/ 192 h 923"/>
                  <a:gd name="T112" fmla="*/ 7 w 1029"/>
                  <a:gd name="T113" fmla="*/ 128 h 923"/>
                  <a:gd name="T114" fmla="*/ 29 w 1029"/>
                  <a:gd name="T115" fmla="*/ 57 h 923"/>
                  <a:gd name="T116" fmla="*/ 114 w 1029"/>
                  <a:gd name="T117" fmla="*/ 21 h 923"/>
                  <a:gd name="T118" fmla="*/ 149 w 1029"/>
                  <a:gd name="T119" fmla="*/ 64 h 923"/>
                  <a:gd name="T120" fmla="*/ 227 w 1029"/>
                  <a:gd name="T121" fmla="*/ 149 h 923"/>
                  <a:gd name="T122" fmla="*/ 312 w 1029"/>
                  <a:gd name="T123" fmla="*/ 199 h 923"/>
                  <a:gd name="T124" fmla="*/ 376 w 1029"/>
                  <a:gd name="T125" fmla="*/ 220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9" h="923">
                    <a:moveTo>
                      <a:pt x="405" y="227"/>
                    </a:moveTo>
                    <a:lnTo>
                      <a:pt x="405" y="227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05" y="220"/>
                    </a:lnTo>
                    <a:lnTo>
                      <a:pt x="412" y="227"/>
                    </a:lnTo>
                    <a:lnTo>
                      <a:pt x="412" y="227"/>
                    </a:lnTo>
                    <a:lnTo>
                      <a:pt x="419" y="227"/>
                    </a:lnTo>
                    <a:lnTo>
                      <a:pt x="419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26" y="234"/>
                    </a:lnTo>
                    <a:lnTo>
                      <a:pt x="433" y="234"/>
                    </a:lnTo>
                    <a:lnTo>
                      <a:pt x="433" y="241"/>
                    </a:lnTo>
                    <a:lnTo>
                      <a:pt x="433" y="249"/>
                    </a:lnTo>
                    <a:lnTo>
                      <a:pt x="440" y="249"/>
                    </a:lnTo>
                    <a:lnTo>
                      <a:pt x="440" y="249"/>
                    </a:lnTo>
                    <a:lnTo>
                      <a:pt x="440" y="249"/>
                    </a:lnTo>
                    <a:lnTo>
                      <a:pt x="447" y="249"/>
                    </a:lnTo>
                    <a:lnTo>
                      <a:pt x="447" y="249"/>
                    </a:lnTo>
                    <a:lnTo>
                      <a:pt x="447" y="249"/>
                    </a:lnTo>
                    <a:lnTo>
                      <a:pt x="454" y="256"/>
                    </a:lnTo>
                    <a:lnTo>
                      <a:pt x="462" y="256"/>
                    </a:lnTo>
                    <a:lnTo>
                      <a:pt x="462" y="256"/>
                    </a:lnTo>
                    <a:lnTo>
                      <a:pt x="454" y="249"/>
                    </a:lnTo>
                    <a:lnTo>
                      <a:pt x="454" y="241"/>
                    </a:lnTo>
                    <a:lnTo>
                      <a:pt x="462" y="241"/>
                    </a:lnTo>
                    <a:lnTo>
                      <a:pt x="462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69" y="241"/>
                    </a:lnTo>
                    <a:lnTo>
                      <a:pt x="469" y="249"/>
                    </a:lnTo>
                    <a:lnTo>
                      <a:pt x="476" y="249"/>
                    </a:lnTo>
                    <a:lnTo>
                      <a:pt x="476" y="249"/>
                    </a:lnTo>
                    <a:lnTo>
                      <a:pt x="476" y="249"/>
                    </a:lnTo>
                    <a:lnTo>
                      <a:pt x="483" y="256"/>
                    </a:lnTo>
                    <a:lnTo>
                      <a:pt x="483" y="256"/>
                    </a:lnTo>
                    <a:lnTo>
                      <a:pt x="483" y="256"/>
                    </a:lnTo>
                    <a:lnTo>
                      <a:pt x="490" y="256"/>
                    </a:lnTo>
                    <a:lnTo>
                      <a:pt x="490" y="256"/>
                    </a:lnTo>
                    <a:lnTo>
                      <a:pt x="497" y="263"/>
                    </a:lnTo>
                    <a:lnTo>
                      <a:pt x="497" y="263"/>
                    </a:lnTo>
                    <a:lnTo>
                      <a:pt x="504" y="263"/>
                    </a:lnTo>
                    <a:lnTo>
                      <a:pt x="504" y="263"/>
                    </a:lnTo>
                    <a:lnTo>
                      <a:pt x="511" y="263"/>
                    </a:lnTo>
                    <a:lnTo>
                      <a:pt x="511" y="270"/>
                    </a:lnTo>
                    <a:lnTo>
                      <a:pt x="511" y="270"/>
                    </a:lnTo>
                    <a:lnTo>
                      <a:pt x="511" y="270"/>
                    </a:lnTo>
                    <a:lnTo>
                      <a:pt x="511" y="270"/>
                    </a:lnTo>
                    <a:lnTo>
                      <a:pt x="518" y="270"/>
                    </a:lnTo>
                    <a:lnTo>
                      <a:pt x="518" y="277"/>
                    </a:lnTo>
                    <a:lnTo>
                      <a:pt x="518" y="277"/>
                    </a:lnTo>
                    <a:lnTo>
                      <a:pt x="525" y="270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25" y="277"/>
                    </a:lnTo>
                    <a:lnTo>
                      <a:pt x="547" y="284"/>
                    </a:lnTo>
                    <a:lnTo>
                      <a:pt x="547" y="284"/>
                    </a:lnTo>
                    <a:lnTo>
                      <a:pt x="554" y="284"/>
                    </a:lnTo>
                    <a:lnTo>
                      <a:pt x="554" y="298"/>
                    </a:lnTo>
                    <a:lnTo>
                      <a:pt x="561" y="298"/>
                    </a:lnTo>
                    <a:lnTo>
                      <a:pt x="568" y="305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12"/>
                    </a:lnTo>
                    <a:lnTo>
                      <a:pt x="568" y="320"/>
                    </a:lnTo>
                    <a:lnTo>
                      <a:pt x="568" y="320"/>
                    </a:lnTo>
                    <a:lnTo>
                      <a:pt x="575" y="320"/>
                    </a:lnTo>
                    <a:lnTo>
                      <a:pt x="575" y="312"/>
                    </a:lnTo>
                    <a:lnTo>
                      <a:pt x="575" y="312"/>
                    </a:lnTo>
                    <a:lnTo>
                      <a:pt x="575" y="312"/>
                    </a:lnTo>
                    <a:lnTo>
                      <a:pt x="575" y="312"/>
                    </a:lnTo>
                    <a:lnTo>
                      <a:pt x="575" y="312"/>
                    </a:lnTo>
                    <a:lnTo>
                      <a:pt x="582" y="312"/>
                    </a:lnTo>
                    <a:lnTo>
                      <a:pt x="582" y="312"/>
                    </a:lnTo>
                    <a:lnTo>
                      <a:pt x="589" y="312"/>
                    </a:lnTo>
                    <a:lnTo>
                      <a:pt x="589" y="320"/>
                    </a:lnTo>
                    <a:lnTo>
                      <a:pt x="589" y="320"/>
                    </a:lnTo>
                    <a:lnTo>
                      <a:pt x="589" y="320"/>
                    </a:lnTo>
                    <a:lnTo>
                      <a:pt x="589" y="327"/>
                    </a:lnTo>
                    <a:lnTo>
                      <a:pt x="589" y="327"/>
                    </a:lnTo>
                    <a:lnTo>
                      <a:pt x="604" y="334"/>
                    </a:lnTo>
                    <a:lnTo>
                      <a:pt x="604" y="334"/>
                    </a:lnTo>
                    <a:lnTo>
                      <a:pt x="611" y="334"/>
                    </a:lnTo>
                    <a:lnTo>
                      <a:pt x="611" y="334"/>
                    </a:lnTo>
                    <a:lnTo>
                      <a:pt x="611" y="334"/>
                    </a:lnTo>
                    <a:lnTo>
                      <a:pt x="611" y="334"/>
                    </a:lnTo>
                    <a:lnTo>
                      <a:pt x="611" y="334"/>
                    </a:lnTo>
                    <a:lnTo>
                      <a:pt x="618" y="341"/>
                    </a:lnTo>
                    <a:lnTo>
                      <a:pt x="625" y="341"/>
                    </a:lnTo>
                    <a:lnTo>
                      <a:pt x="625" y="341"/>
                    </a:lnTo>
                    <a:lnTo>
                      <a:pt x="632" y="348"/>
                    </a:lnTo>
                    <a:lnTo>
                      <a:pt x="639" y="348"/>
                    </a:lnTo>
                    <a:lnTo>
                      <a:pt x="639" y="355"/>
                    </a:lnTo>
                    <a:lnTo>
                      <a:pt x="646" y="355"/>
                    </a:lnTo>
                    <a:lnTo>
                      <a:pt x="646" y="355"/>
                    </a:lnTo>
                    <a:lnTo>
                      <a:pt x="653" y="355"/>
                    </a:lnTo>
                    <a:lnTo>
                      <a:pt x="653" y="348"/>
                    </a:lnTo>
                    <a:lnTo>
                      <a:pt x="660" y="348"/>
                    </a:lnTo>
                    <a:lnTo>
                      <a:pt x="667" y="348"/>
                    </a:lnTo>
                    <a:lnTo>
                      <a:pt x="667" y="348"/>
                    </a:lnTo>
                    <a:lnTo>
                      <a:pt x="675" y="348"/>
                    </a:lnTo>
                    <a:lnTo>
                      <a:pt x="675" y="348"/>
                    </a:lnTo>
                    <a:lnTo>
                      <a:pt x="675" y="355"/>
                    </a:lnTo>
                    <a:lnTo>
                      <a:pt x="682" y="355"/>
                    </a:lnTo>
                    <a:lnTo>
                      <a:pt x="703" y="369"/>
                    </a:lnTo>
                    <a:lnTo>
                      <a:pt x="710" y="369"/>
                    </a:lnTo>
                    <a:lnTo>
                      <a:pt x="717" y="376"/>
                    </a:lnTo>
                    <a:lnTo>
                      <a:pt x="724" y="376"/>
                    </a:lnTo>
                    <a:lnTo>
                      <a:pt x="731" y="376"/>
                    </a:lnTo>
                    <a:lnTo>
                      <a:pt x="753" y="376"/>
                    </a:lnTo>
                    <a:lnTo>
                      <a:pt x="753" y="376"/>
                    </a:lnTo>
                    <a:lnTo>
                      <a:pt x="760" y="376"/>
                    </a:lnTo>
                    <a:lnTo>
                      <a:pt x="760" y="383"/>
                    </a:lnTo>
                    <a:lnTo>
                      <a:pt x="760" y="398"/>
                    </a:lnTo>
                    <a:lnTo>
                      <a:pt x="760" y="398"/>
                    </a:lnTo>
                    <a:lnTo>
                      <a:pt x="767" y="405"/>
                    </a:lnTo>
                    <a:lnTo>
                      <a:pt x="781" y="405"/>
                    </a:lnTo>
                    <a:lnTo>
                      <a:pt x="788" y="405"/>
                    </a:lnTo>
                    <a:lnTo>
                      <a:pt x="795" y="405"/>
                    </a:lnTo>
                    <a:lnTo>
                      <a:pt x="802" y="412"/>
                    </a:lnTo>
                    <a:lnTo>
                      <a:pt x="816" y="412"/>
                    </a:lnTo>
                    <a:lnTo>
                      <a:pt x="824" y="412"/>
                    </a:lnTo>
                    <a:lnTo>
                      <a:pt x="831" y="419"/>
                    </a:lnTo>
                    <a:lnTo>
                      <a:pt x="831" y="419"/>
                    </a:lnTo>
                    <a:lnTo>
                      <a:pt x="831" y="419"/>
                    </a:lnTo>
                    <a:lnTo>
                      <a:pt x="831" y="426"/>
                    </a:lnTo>
                    <a:lnTo>
                      <a:pt x="838" y="426"/>
                    </a:lnTo>
                    <a:lnTo>
                      <a:pt x="838" y="426"/>
                    </a:lnTo>
                    <a:lnTo>
                      <a:pt x="838" y="426"/>
                    </a:lnTo>
                    <a:lnTo>
                      <a:pt x="845" y="426"/>
                    </a:lnTo>
                    <a:lnTo>
                      <a:pt x="845" y="419"/>
                    </a:lnTo>
                    <a:lnTo>
                      <a:pt x="845" y="419"/>
                    </a:lnTo>
                    <a:lnTo>
                      <a:pt x="852" y="412"/>
                    </a:lnTo>
                    <a:lnTo>
                      <a:pt x="852" y="412"/>
                    </a:lnTo>
                    <a:lnTo>
                      <a:pt x="845" y="412"/>
                    </a:lnTo>
                    <a:lnTo>
                      <a:pt x="845" y="412"/>
                    </a:lnTo>
                    <a:lnTo>
                      <a:pt x="845" y="405"/>
                    </a:lnTo>
                    <a:lnTo>
                      <a:pt x="845" y="405"/>
                    </a:lnTo>
                    <a:lnTo>
                      <a:pt x="852" y="405"/>
                    </a:lnTo>
                    <a:lnTo>
                      <a:pt x="859" y="405"/>
                    </a:lnTo>
                    <a:lnTo>
                      <a:pt x="880" y="405"/>
                    </a:lnTo>
                    <a:lnTo>
                      <a:pt x="887" y="412"/>
                    </a:lnTo>
                    <a:lnTo>
                      <a:pt x="909" y="419"/>
                    </a:lnTo>
                    <a:lnTo>
                      <a:pt x="909" y="419"/>
                    </a:lnTo>
                    <a:lnTo>
                      <a:pt x="916" y="419"/>
                    </a:lnTo>
                    <a:lnTo>
                      <a:pt x="916" y="419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26"/>
                    </a:lnTo>
                    <a:lnTo>
                      <a:pt x="916" y="433"/>
                    </a:lnTo>
                    <a:lnTo>
                      <a:pt x="916" y="433"/>
                    </a:lnTo>
                    <a:lnTo>
                      <a:pt x="923" y="433"/>
                    </a:lnTo>
                    <a:lnTo>
                      <a:pt x="923" y="433"/>
                    </a:lnTo>
                    <a:lnTo>
                      <a:pt x="923" y="433"/>
                    </a:lnTo>
                    <a:lnTo>
                      <a:pt x="923" y="433"/>
                    </a:lnTo>
                    <a:lnTo>
                      <a:pt x="923" y="440"/>
                    </a:lnTo>
                    <a:lnTo>
                      <a:pt x="923" y="440"/>
                    </a:lnTo>
                    <a:lnTo>
                      <a:pt x="923" y="440"/>
                    </a:lnTo>
                    <a:lnTo>
                      <a:pt x="923" y="447"/>
                    </a:lnTo>
                    <a:lnTo>
                      <a:pt x="930" y="447"/>
                    </a:lnTo>
                    <a:lnTo>
                      <a:pt x="930" y="447"/>
                    </a:lnTo>
                    <a:lnTo>
                      <a:pt x="930" y="454"/>
                    </a:lnTo>
                    <a:lnTo>
                      <a:pt x="930" y="454"/>
                    </a:lnTo>
                    <a:lnTo>
                      <a:pt x="937" y="454"/>
                    </a:lnTo>
                    <a:lnTo>
                      <a:pt x="937" y="462"/>
                    </a:lnTo>
                    <a:lnTo>
                      <a:pt x="937" y="462"/>
                    </a:lnTo>
                    <a:lnTo>
                      <a:pt x="937" y="462"/>
                    </a:lnTo>
                    <a:lnTo>
                      <a:pt x="937" y="462"/>
                    </a:lnTo>
                    <a:lnTo>
                      <a:pt x="937" y="469"/>
                    </a:lnTo>
                    <a:lnTo>
                      <a:pt x="937" y="469"/>
                    </a:lnTo>
                    <a:lnTo>
                      <a:pt x="937" y="469"/>
                    </a:lnTo>
                    <a:lnTo>
                      <a:pt x="944" y="476"/>
                    </a:lnTo>
                    <a:lnTo>
                      <a:pt x="944" y="483"/>
                    </a:lnTo>
                    <a:lnTo>
                      <a:pt x="951" y="483"/>
                    </a:lnTo>
                    <a:lnTo>
                      <a:pt x="951" y="483"/>
                    </a:lnTo>
                    <a:lnTo>
                      <a:pt x="951" y="483"/>
                    </a:lnTo>
                    <a:lnTo>
                      <a:pt x="951" y="483"/>
                    </a:lnTo>
                    <a:lnTo>
                      <a:pt x="958" y="490"/>
                    </a:lnTo>
                    <a:lnTo>
                      <a:pt x="958" y="490"/>
                    </a:lnTo>
                    <a:lnTo>
                      <a:pt x="958" y="490"/>
                    </a:lnTo>
                    <a:lnTo>
                      <a:pt x="958" y="483"/>
                    </a:lnTo>
                    <a:lnTo>
                      <a:pt x="958" y="483"/>
                    </a:lnTo>
                    <a:lnTo>
                      <a:pt x="966" y="483"/>
                    </a:lnTo>
                    <a:lnTo>
                      <a:pt x="966" y="483"/>
                    </a:lnTo>
                    <a:lnTo>
                      <a:pt x="966" y="483"/>
                    </a:lnTo>
                    <a:lnTo>
                      <a:pt x="966" y="483"/>
                    </a:lnTo>
                    <a:lnTo>
                      <a:pt x="966" y="483"/>
                    </a:lnTo>
                    <a:lnTo>
                      <a:pt x="966" y="483"/>
                    </a:lnTo>
                    <a:lnTo>
                      <a:pt x="973" y="490"/>
                    </a:lnTo>
                    <a:lnTo>
                      <a:pt x="973" y="490"/>
                    </a:lnTo>
                    <a:lnTo>
                      <a:pt x="973" y="490"/>
                    </a:lnTo>
                    <a:lnTo>
                      <a:pt x="973" y="497"/>
                    </a:lnTo>
                    <a:lnTo>
                      <a:pt x="973" y="504"/>
                    </a:lnTo>
                    <a:lnTo>
                      <a:pt x="973" y="504"/>
                    </a:lnTo>
                    <a:lnTo>
                      <a:pt x="973" y="504"/>
                    </a:lnTo>
                    <a:lnTo>
                      <a:pt x="973" y="504"/>
                    </a:lnTo>
                    <a:lnTo>
                      <a:pt x="973" y="504"/>
                    </a:lnTo>
                    <a:lnTo>
                      <a:pt x="980" y="504"/>
                    </a:lnTo>
                    <a:lnTo>
                      <a:pt x="980" y="504"/>
                    </a:lnTo>
                    <a:lnTo>
                      <a:pt x="980" y="504"/>
                    </a:lnTo>
                    <a:lnTo>
                      <a:pt x="987" y="518"/>
                    </a:lnTo>
                    <a:lnTo>
                      <a:pt x="994" y="518"/>
                    </a:lnTo>
                    <a:lnTo>
                      <a:pt x="994" y="518"/>
                    </a:lnTo>
                    <a:lnTo>
                      <a:pt x="994" y="518"/>
                    </a:lnTo>
                    <a:lnTo>
                      <a:pt x="994" y="518"/>
                    </a:lnTo>
                    <a:lnTo>
                      <a:pt x="994" y="518"/>
                    </a:lnTo>
                    <a:lnTo>
                      <a:pt x="973" y="518"/>
                    </a:lnTo>
                    <a:lnTo>
                      <a:pt x="966" y="518"/>
                    </a:lnTo>
                    <a:lnTo>
                      <a:pt x="958" y="518"/>
                    </a:lnTo>
                    <a:lnTo>
                      <a:pt x="958" y="518"/>
                    </a:lnTo>
                    <a:lnTo>
                      <a:pt x="958" y="518"/>
                    </a:lnTo>
                    <a:lnTo>
                      <a:pt x="951" y="518"/>
                    </a:lnTo>
                    <a:lnTo>
                      <a:pt x="951" y="518"/>
                    </a:lnTo>
                    <a:lnTo>
                      <a:pt x="951" y="518"/>
                    </a:lnTo>
                    <a:lnTo>
                      <a:pt x="951" y="518"/>
                    </a:lnTo>
                    <a:lnTo>
                      <a:pt x="951" y="525"/>
                    </a:lnTo>
                    <a:lnTo>
                      <a:pt x="951" y="525"/>
                    </a:lnTo>
                    <a:lnTo>
                      <a:pt x="951" y="533"/>
                    </a:lnTo>
                    <a:lnTo>
                      <a:pt x="951" y="533"/>
                    </a:lnTo>
                    <a:lnTo>
                      <a:pt x="951" y="533"/>
                    </a:lnTo>
                    <a:lnTo>
                      <a:pt x="944" y="533"/>
                    </a:lnTo>
                    <a:lnTo>
                      <a:pt x="944" y="533"/>
                    </a:lnTo>
                    <a:lnTo>
                      <a:pt x="937" y="533"/>
                    </a:lnTo>
                    <a:lnTo>
                      <a:pt x="937" y="533"/>
                    </a:lnTo>
                    <a:lnTo>
                      <a:pt x="937" y="533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40"/>
                    </a:lnTo>
                    <a:lnTo>
                      <a:pt x="937" y="533"/>
                    </a:lnTo>
                    <a:lnTo>
                      <a:pt x="930" y="533"/>
                    </a:lnTo>
                    <a:lnTo>
                      <a:pt x="930" y="533"/>
                    </a:lnTo>
                    <a:lnTo>
                      <a:pt x="930" y="533"/>
                    </a:lnTo>
                    <a:lnTo>
                      <a:pt x="930" y="533"/>
                    </a:lnTo>
                    <a:lnTo>
                      <a:pt x="930" y="540"/>
                    </a:lnTo>
                    <a:lnTo>
                      <a:pt x="930" y="540"/>
                    </a:lnTo>
                    <a:lnTo>
                      <a:pt x="930" y="540"/>
                    </a:lnTo>
                    <a:lnTo>
                      <a:pt x="930" y="540"/>
                    </a:lnTo>
                    <a:lnTo>
                      <a:pt x="930" y="547"/>
                    </a:lnTo>
                    <a:lnTo>
                      <a:pt x="930" y="547"/>
                    </a:lnTo>
                    <a:lnTo>
                      <a:pt x="930" y="547"/>
                    </a:lnTo>
                    <a:lnTo>
                      <a:pt x="937" y="547"/>
                    </a:lnTo>
                    <a:lnTo>
                      <a:pt x="937" y="547"/>
                    </a:lnTo>
                    <a:lnTo>
                      <a:pt x="937" y="547"/>
                    </a:lnTo>
                    <a:lnTo>
                      <a:pt x="937" y="547"/>
                    </a:lnTo>
                    <a:lnTo>
                      <a:pt x="937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44" y="547"/>
                    </a:lnTo>
                    <a:lnTo>
                      <a:pt x="951" y="554"/>
                    </a:lnTo>
                    <a:lnTo>
                      <a:pt x="951" y="554"/>
                    </a:lnTo>
                    <a:lnTo>
                      <a:pt x="958" y="554"/>
                    </a:lnTo>
                    <a:lnTo>
                      <a:pt x="966" y="554"/>
                    </a:lnTo>
                    <a:lnTo>
                      <a:pt x="966" y="554"/>
                    </a:lnTo>
                    <a:lnTo>
                      <a:pt x="966" y="554"/>
                    </a:lnTo>
                    <a:lnTo>
                      <a:pt x="966" y="561"/>
                    </a:lnTo>
                    <a:lnTo>
                      <a:pt x="966" y="561"/>
                    </a:lnTo>
                    <a:lnTo>
                      <a:pt x="966" y="561"/>
                    </a:lnTo>
                    <a:lnTo>
                      <a:pt x="966" y="568"/>
                    </a:lnTo>
                    <a:lnTo>
                      <a:pt x="966" y="568"/>
                    </a:lnTo>
                    <a:lnTo>
                      <a:pt x="966" y="568"/>
                    </a:lnTo>
                    <a:lnTo>
                      <a:pt x="966" y="568"/>
                    </a:lnTo>
                    <a:lnTo>
                      <a:pt x="966" y="575"/>
                    </a:lnTo>
                    <a:lnTo>
                      <a:pt x="966" y="575"/>
                    </a:lnTo>
                    <a:lnTo>
                      <a:pt x="966" y="575"/>
                    </a:lnTo>
                    <a:lnTo>
                      <a:pt x="966" y="575"/>
                    </a:lnTo>
                    <a:lnTo>
                      <a:pt x="966" y="575"/>
                    </a:lnTo>
                    <a:lnTo>
                      <a:pt x="958" y="575"/>
                    </a:lnTo>
                    <a:lnTo>
                      <a:pt x="958" y="575"/>
                    </a:lnTo>
                    <a:lnTo>
                      <a:pt x="958" y="575"/>
                    </a:lnTo>
                    <a:lnTo>
                      <a:pt x="958" y="575"/>
                    </a:lnTo>
                    <a:lnTo>
                      <a:pt x="958" y="575"/>
                    </a:lnTo>
                    <a:lnTo>
                      <a:pt x="958" y="575"/>
                    </a:lnTo>
                    <a:lnTo>
                      <a:pt x="951" y="575"/>
                    </a:lnTo>
                    <a:lnTo>
                      <a:pt x="944" y="575"/>
                    </a:lnTo>
                    <a:lnTo>
                      <a:pt x="944" y="575"/>
                    </a:lnTo>
                    <a:lnTo>
                      <a:pt x="944" y="575"/>
                    </a:lnTo>
                    <a:lnTo>
                      <a:pt x="944" y="575"/>
                    </a:lnTo>
                    <a:lnTo>
                      <a:pt x="944" y="582"/>
                    </a:lnTo>
                    <a:lnTo>
                      <a:pt x="944" y="582"/>
                    </a:lnTo>
                    <a:lnTo>
                      <a:pt x="944" y="582"/>
                    </a:lnTo>
                    <a:lnTo>
                      <a:pt x="944" y="582"/>
                    </a:lnTo>
                    <a:lnTo>
                      <a:pt x="944" y="582"/>
                    </a:lnTo>
                    <a:lnTo>
                      <a:pt x="944" y="582"/>
                    </a:lnTo>
                    <a:lnTo>
                      <a:pt x="944" y="589"/>
                    </a:lnTo>
                    <a:lnTo>
                      <a:pt x="951" y="589"/>
                    </a:lnTo>
                    <a:lnTo>
                      <a:pt x="951" y="596"/>
                    </a:lnTo>
                    <a:lnTo>
                      <a:pt x="958" y="596"/>
                    </a:lnTo>
                    <a:lnTo>
                      <a:pt x="958" y="603"/>
                    </a:lnTo>
                    <a:lnTo>
                      <a:pt x="958" y="603"/>
                    </a:lnTo>
                    <a:lnTo>
                      <a:pt x="958" y="603"/>
                    </a:lnTo>
                    <a:lnTo>
                      <a:pt x="966" y="603"/>
                    </a:lnTo>
                    <a:lnTo>
                      <a:pt x="966" y="603"/>
                    </a:lnTo>
                    <a:lnTo>
                      <a:pt x="966" y="603"/>
                    </a:lnTo>
                    <a:lnTo>
                      <a:pt x="966" y="603"/>
                    </a:lnTo>
                    <a:lnTo>
                      <a:pt x="966" y="611"/>
                    </a:lnTo>
                    <a:lnTo>
                      <a:pt x="973" y="611"/>
                    </a:lnTo>
                    <a:lnTo>
                      <a:pt x="973" y="611"/>
                    </a:lnTo>
                    <a:lnTo>
                      <a:pt x="973" y="611"/>
                    </a:lnTo>
                    <a:lnTo>
                      <a:pt x="973" y="611"/>
                    </a:lnTo>
                    <a:lnTo>
                      <a:pt x="973" y="611"/>
                    </a:lnTo>
                    <a:lnTo>
                      <a:pt x="980" y="618"/>
                    </a:lnTo>
                    <a:lnTo>
                      <a:pt x="980" y="618"/>
                    </a:lnTo>
                    <a:lnTo>
                      <a:pt x="980" y="618"/>
                    </a:lnTo>
                    <a:lnTo>
                      <a:pt x="980" y="625"/>
                    </a:lnTo>
                    <a:lnTo>
                      <a:pt x="980" y="625"/>
                    </a:lnTo>
                    <a:lnTo>
                      <a:pt x="987" y="625"/>
                    </a:lnTo>
                    <a:lnTo>
                      <a:pt x="987" y="625"/>
                    </a:lnTo>
                    <a:lnTo>
                      <a:pt x="994" y="625"/>
                    </a:lnTo>
                    <a:lnTo>
                      <a:pt x="994" y="625"/>
                    </a:lnTo>
                    <a:lnTo>
                      <a:pt x="994" y="625"/>
                    </a:lnTo>
                    <a:lnTo>
                      <a:pt x="1001" y="625"/>
                    </a:lnTo>
                    <a:lnTo>
                      <a:pt x="1001" y="625"/>
                    </a:lnTo>
                    <a:lnTo>
                      <a:pt x="1001" y="625"/>
                    </a:lnTo>
                    <a:lnTo>
                      <a:pt x="1001" y="625"/>
                    </a:lnTo>
                    <a:lnTo>
                      <a:pt x="1001" y="632"/>
                    </a:lnTo>
                    <a:lnTo>
                      <a:pt x="1008" y="632"/>
                    </a:lnTo>
                    <a:lnTo>
                      <a:pt x="1008" y="632"/>
                    </a:lnTo>
                    <a:lnTo>
                      <a:pt x="1015" y="632"/>
                    </a:lnTo>
                    <a:lnTo>
                      <a:pt x="1015" y="632"/>
                    </a:lnTo>
                    <a:lnTo>
                      <a:pt x="1022" y="632"/>
                    </a:lnTo>
                    <a:lnTo>
                      <a:pt x="1029" y="639"/>
                    </a:lnTo>
                    <a:lnTo>
                      <a:pt x="1029" y="639"/>
                    </a:lnTo>
                    <a:lnTo>
                      <a:pt x="1029" y="646"/>
                    </a:lnTo>
                    <a:lnTo>
                      <a:pt x="1029" y="646"/>
                    </a:lnTo>
                    <a:lnTo>
                      <a:pt x="1029" y="646"/>
                    </a:lnTo>
                    <a:lnTo>
                      <a:pt x="1029" y="646"/>
                    </a:lnTo>
                    <a:lnTo>
                      <a:pt x="1029" y="653"/>
                    </a:lnTo>
                    <a:lnTo>
                      <a:pt x="1029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22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15" y="653"/>
                    </a:lnTo>
                    <a:lnTo>
                      <a:pt x="1008" y="653"/>
                    </a:lnTo>
                    <a:lnTo>
                      <a:pt x="1008" y="653"/>
                    </a:lnTo>
                    <a:lnTo>
                      <a:pt x="1001" y="646"/>
                    </a:lnTo>
                    <a:lnTo>
                      <a:pt x="1001" y="646"/>
                    </a:lnTo>
                    <a:lnTo>
                      <a:pt x="994" y="646"/>
                    </a:lnTo>
                    <a:lnTo>
                      <a:pt x="994" y="646"/>
                    </a:lnTo>
                    <a:lnTo>
                      <a:pt x="994" y="646"/>
                    </a:lnTo>
                    <a:lnTo>
                      <a:pt x="994" y="653"/>
                    </a:lnTo>
                    <a:lnTo>
                      <a:pt x="994" y="653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94" y="660"/>
                    </a:lnTo>
                    <a:lnTo>
                      <a:pt x="987" y="667"/>
                    </a:lnTo>
                    <a:lnTo>
                      <a:pt x="987" y="667"/>
                    </a:lnTo>
                    <a:lnTo>
                      <a:pt x="987" y="667"/>
                    </a:lnTo>
                    <a:lnTo>
                      <a:pt x="987" y="667"/>
                    </a:lnTo>
                    <a:lnTo>
                      <a:pt x="980" y="667"/>
                    </a:lnTo>
                    <a:lnTo>
                      <a:pt x="980" y="667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60"/>
                    </a:lnTo>
                    <a:lnTo>
                      <a:pt x="980" y="653"/>
                    </a:lnTo>
                    <a:lnTo>
                      <a:pt x="980" y="653"/>
                    </a:lnTo>
                    <a:lnTo>
                      <a:pt x="980" y="653"/>
                    </a:lnTo>
                    <a:lnTo>
                      <a:pt x="973" y="653"/>
                    </a:lnTo>
                    <a:lnTo>
                      <a:pt x="966" y="653"/>
                    </a:lnTo>
                    <a:lnTo>
                      <a:pt x="958" y="660"/>
                    </a:lnTo>
                    <a:lnTo>
                      <a:pt x="951" y="667"/>
                    </a:lnTo>
                    <a:lnTo>
                      <a:pt x="951" y="674"/>
                    </a:lnTo>
                    <a:lnTo>
                      <a:pt x="937" y="682"/>
                    </a:lnTo>
                    <a:lnTo>
                      <a:pt x="937" y="682"/>
                    </a:lnTo>
                    <a:lnTo>
                      <a:pt x="937" y="682"/>
                    </a:lnTo>
                    <a:lnTo>
                      <a:pt x="937" y="682"/>
                    </a:lnTo>
                    <a:lnTo>
                      <a:pt x="930" y="689"/>
                    </a:lnTo>
                    <a:lnTo>
                      <a:pt x="930" y="689"/>
                    </a:lnTo>
                    <a:lnTo>
                      <a:pt x="930" y="689"/>
                    </a:lnTo>
                    <a:lnTo>
                      <a:pt x="923" y="689"/>
                    </a:lnTo>
                    <a:lnTo>
                      <a:pt x="923" y="696"/>
                    </a:lnTo>
                    <a:lnTo>
                      <a:pt x="923" y="696"/>
                    </a:lnTo>
                    <a:lnTo>
                      <a:pt x="909" y="703"/>
                    </a:lnTo>
                    <a:lnTo>
                      <a:pt x="887" y="717"/>
                    </a:lnTo>
                    <a:lnTo>
                      <a:pt x="887" y="717"/>
                    </a:lnTo>
                    <a:lnTo>
                      <a:pt x="887" y="717"/>
                    </a:lnTo>
                    <a:lnTo>
                      <a:pt x="880" y="724"/>
                    </a:lnTo>
                    <a:lnTo>
                      <a:pt x="873" y="724"/>
                    </a:lnTo>
                    <a:lnTo>
                      <a:pt x="873" y="724"/>
                    </a:lnTo>
                    <a:lnTo>
                      <a:pt x="873" y="731"/>
                    </a:lnTo>
                    <a:lnTo>
                      <a:pt x="866" y="731"/>
                    </a:lnTo>
                    <a:lnTo>
                      <a:pt x="866" y="731"/>
                    </a:lnTo>
                    <a:lnTo>
                      <a:pt x="866" y="731"/>
                    </a:lnTo>
                    <a:lnTo>
                      <a:pt x="866" y="731"/>
                    </a:lnTo>
                    <a:lnTo>
                      <a:pt x="866" y="738"/>
                    </a:lnTo>
                    <a:lnTo>
                      <a:pt x="866" y="738"/>
                    </a:lnTo>
                    <a:lnTo>
                      <a:pt x="866" y="745"/>
                    </a:lnTo>
                    <a:lnTo>
                      <a:pt x="866" y="753"/>
                    </a:lnTo>
                    <a:lnTo>
                      <a:pt x="866" y="753"/>
                    </a:lnTo>
                    <a:lnTo>
                      <a:pt x="866" y="753"/>
                    </a:lnTo>
                    <a:lnTo>
                      <a:pt x="866" y="753"/>
                    </a:lnTo>
                    <a:lnTo>
                      <a:pt x="873" y="760"/>
                    </a:lnTo>
                    <a:lnTo>
                      <a:pt x="873" y="760"/>
                    </a:lnTo>
                    <a:lnTo>
                      <a:pt x="873" y="760"/>
                    </a:lnTo>
                    <a:lnTo>
                      <a:pt x="873" y="767"/>
                    </a:lnTo>
                    <a:lnTo>
                      <a:pt x="873" y="774"/>
                    </a:lnTo>
                    <a:lnTo>
                      <a:pt x="873" y="774"/>
                    </a:lnTo>
                    <a:lnTo>
                      <a:pt x="873" y="774"/>
                    </a:lnTo>
                    <a:lnTo>
                      <a:pt x="873" y="774"/>
                    </a:lnTo>
                    <a:lnTo>
                      <a:pt x="873" y="781"/>
                    </a:lnTo>
                    <a:lnTo>
                      <a:pt x="873" y="781"/>
                    </a:lnTo>
                    <a:lnTo>
                      <a:pt x="873" y="781"/>
                    </a:lnTo>
                    <a:lnTo>
                      <a:pt x="873" y="781"/>
                    </a:lnTo>
                    <a:lnTo>
                      <a:pt x="873" y="781"/>
                    </a:lnTo>
                    <a:lnTo>
                      <a:pt x="880" y="788"/>
                    </a:lnTo>
                    <a:lnTo>
                      <a:pt x="880" y="788"/>
                    </a:lnTo>
                    <a:lnTo>
                      <a:pt x="880" y="788"/>
                    </a:lnTo>
                    <a:lnTo>
                      <a:pt x="880" y="788"/>
                    </a:lnTo>
                    <a:lnTo>
                      <a:pt x="880" y="795"/>
                    </a:lnTo>
                    <a:lnTo>
                      <a:pt x="887" y="795"/>
                    </a:lnTo>
                    <a:lnTo>
                      <a:pt x="887" y="795"/>
                    </a:lnTo>
                    <a:lnTo>
                      <a:pt x="895" y="795"/>
                    </a:lnTo>
                    <a:lnTo>
                      <a:pt x="895" y="795"/>
                    </a:lnTo>
                    <a:lnTo>
                      <a:pt x="895" y="795"/>
                    </a:lnTo>
                    <a:lnTo>
                      <a:pt x="895" y="802"/>
                    </a:lnTo>
                    <a:lnTo>
                      <a:pt x="895" y="802"/>
                    </a:lnTo>
                    <a:lnTo>
                      <a:pt x="895" y="802"/>
                    </a:lnTo>
                    <a:lnTo>
                      <a:pt x="895" y="809"/>
                    </a:lnTo>
                    <a:lnTo>
                      <a:pt x="895" y="809"/>
                    </a:lnTo>
                    <a:lnTo>
                      <a:pt x="895" y="809"/>
                    </a:lnTo>
                    <a:lnTo>
                      <a:pt x="895" y="816"/>
                    </a:lnTo>
                    <a:lnTo>
                      <a:pt x="895" y="816"/>
                    </a:lnTo>
                    <a:lnTo>
                      <a:pt x="895" y="816"/>
                    </a:lnTo>
                    <a:lnTo>
                      <a:pt x="895" y="816"/>
                    </a:lnTo>
                    <a:lnTo>
                      <a:pt x="895" y="824"/>
                    </a:lnTo>
                    <a:lnTo>
                      <a:pt x="895" y="831"/>
                    </a:lnTo>
                    <a:lnTo>
                      <a:pt x="887" y="831"/>
                    </a:lnTo>
                    <a:lnTo>
                      <a:pt x="880" y="831"/>
                    </a:lnTo>
                    <a:lnTo>
                      <a:pt x="880" y="831"/>
                    </a:lnTo>
                    <a:lnTo>
                      <a:pt x="880" y="831"/>
                    </a:lnTo>
                    <a:lnTo>
                      <a:pt x="880" y="838"/>
                    </a:lnTo>
                    <a:lnTo>
                      <a:pt x="880" y="838"/>
                    </a:lnTo>
                    <a:lnTo>
                      <a:pt x="880" y="838"/>
                    </a:lnTo>
                    <a:lnTo>
                      <a:pt x="880" y="838"/>
                    </a:lnTo>
                    <a:lnTo>
                      <a:pt x="880" y="838"/>
                    </a:lnTo>
                    <a:lnTo>
                      <a:pt x="880" y="838"/>
                    </a:lnTo>
                    <a:lnTo>
                      <a:pt x="880" y="845"/>
                    </a:lnTo>
                    <a:lnTo>
                      <a:pt x="880" y="845"/>
                    </a:lnTo>
                    <a:lnTo>
                      <a:pt x="887" y="845"/>
                    </a:lnTo>
                    <a:lnTo>
                      <a:pt x="887" y="852"/>
                    </a:lnTo>
                    <a:lnTo>
                      <a:pt x="887" y="852"/>
                    </a:lnTo>
                    <a:lnTo>
                      <a:pt x="887" y="852"/>
                    </a:lnTo>
                    <a:lnTo>
                      <a:pt x="887" y="852"/>
                    </a:lnTo>
                    <a:lnTo>
                      <a:pt x="887" y="852"/>
                    </a:lnTo>
                    <a:lnTo>
                      <a:pt x="887" y="859"/>
                    </a:lnTo>
                    <a:lnTo>
                      <a:pt x="887" y="859"/>
                    </a:lnTo>
                    <a:lnTo>
                      <a:pt x="887" y="859"/>
                    </a:lnTo>
                    <a:lnTo>
                      <a:pt x="887" y="866"/>
                    </a:lnTo>
                    <a:lnTo>
                      <a:pt x="887" y="866"/>
                    </a:lnTo>
                    <a:lnTo>
                      <a:pt x="887" y="866"/>
                    </a:lnTo>
                    <a:lnTo>
                      <a:pt x="887" y="866"/>
                    </a:lnTo>
                    <a:lnTo>
                      <a:pt x="880" y="866"/>
                    </a:lnTo>
                    <a:lnTo>
                      <a:pt x="880" y="873"/>
                    </a:lnTo>
                    <a:lnTo>
                      <a:pt x="880" y="873"/>
                    </a:lnTo>
                    <a:lnTo>
                      <a:pt x="880" y="880"/>
                    </a:lnTo>
                    <a:lnTo>
                      <a:pt x="873" y="887"/>
                    </a:lnTo>
                    <a:lnTo>
                      <a:pt x="873" y="887"/>
                    </a:lnTo>
                    <a:lnTo>
                      <a:pt x="873" y="895"/>
                    </a:lnTo>
                    <a:lnTo>
                      <a:pt x="873" y="895"/>
                    </a:lnTo>
                    <a:lnTo>
                      <a:pt x="873" y="895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2"/>
                    </a:lnTo>
                    <a:lnTo>
                      <a:pt x="866" y="909"/>
                    </a:lnTo>
                    <a:lnTo>
                      <a:pt x="866" y="909"/>
                    </a:lnTo>
                    <a:lnTo>
                      <a:pt x="866" y="909"/>
                    </a:lnTo>
                    <a:lnTo>
                      <a:pt x="859" y="916"/>
                    </a:lnTo>
                    <a:lnTo>
                      <a:pt x="859" y="916"/>
                    </a:lnTo>
                    <a:lnTo>
                      <a:pt x="859" y="916"/>
                    </a:lnTo>
                    <a:lnTo>
                      <a:pt x="859" y="916"/>
                    </a:lnTo>
                    <a:lnTo>
                      <a:pt x="859" y="916"/>
                    </a:lnTo>
                    <a:lnTo>
                      <a:pt x="852" y="916"/>
                    </a:lnTo>
                    <a:lnTo>
                      <a:pt x="852" y="916"/>
                    </a:lnTo>
                    <a:lnTo>
                      <a:pt x="845" y="923"/>
                    </a:lnTo>
                    <a:lnTo>
                      <a:pt x="845" y="923"/>
                    </a:lnTo>
                    <a:lnTo>
                      <a:pt x="845" y="923"/>
                    </a:lnTo>
                    <a:lnTo>
                      <a:pt x="838" y="923"/>
                    </a:lnTo>
                    <a:lnTo>
                      <a:pt x="831" y="923"/>
                    </a:lnTo>
                    <a:lnTo>
                      <a:pt x="831" y="923"/>
                    </a:lnTo>
                    <a:lnTo>
                      <a:pt x="824" y="923"/>
                    </a:lnTo>
                    <a:lnTo>
                      <a:pt x="824" y="923"/>
                    </a:lnTo>
                    <a:lnTo>
                      <a:pt x="816" y="916"/>
                    </a:lnTo>
                    <a:lnTo>
                      <a:pt x="816" y="916"/>
                    </a:lnTo>
                    <a:lnTo>
                      <a:pt x="809" y="909"/>
                    </a:lnTo>
                    <a:lnTo>
                      <a:pt x="802" y="909"/>
                    </a:lnTo>
                    <a:lnTo>
                      <a:pt x="802" y="902"/>
                    </a:lnTo>
                    <a:lnTo>
                      <a:pt x="795" y="902"/>
                    </a:lnTo>
                    <a:lnTo>
                      <a:pt x="795" y="902"/>
                    </a:lnTo>
                    <a:lnTo>
                      <a:pt x="795" y="902"/>
                    </a:lnTo>
                    <a:lnTo>
                      <a:pt x="795" y="902"/>
                    </a:lnTo>
                    <a:lnTo>
                      <a:pt x="795" y="895"/>
                    </a:lnTo>
                    <a:lnTo>
                      <a:pt x="795" y="895"/>
                    </a:lnTo>
                    <a:lnTo>
                      <a:pt x="795" y="895"/>
                    </a:lnTo>
                    <a:lnTo>
                      <a:pt x="795" y="895"/>
                    </a:lnTo>
                    <a:lnTo>
                      <a:pt x="795" y="895"/>
                    </a:lnTo>
                    <a:lnTo>
                      <a:pt x="788" y="887"/>
                    </a:lnTo>
                    <a:lnTo>
                      <a:pt x="788" y="887"/>
                    </a:lnTo>
                    <a:lnTo>
                      <a:pt x="788" y="887"/>
                    </a:lnTo>
                    <a:lnTo>
                      <a:pt x="788" y="887"/>
                    </a:lnTo>
                    <a:lnTo>
                      <a:pt x="788" y="880"/>
                    </a:lnTo>
                    <a:lnTo>
                      <a:pt x="788" y="880"/>
                    </a:lnTo>
                    <a:lnTo>
                      <a:pt x="788" y="880"/>
                    </a:lnTo>
                    <a:lnTo>
                      <a:pt x="788" y="880"/>
                    </a:lnTo>
                    <a:lnTo>
                      <a:pt x="788" y="880"/>
                    </a:lnTo>
                    <a:lnTo>
                      <a:pt x="788" y="880"/>
                    </a:lnTo>
                    <a:lnTo>
                      <a:pt x="795" y="880"/>
                    </a:lnTo>
                    <a:lnTo>
                      <a:pt x="795" y="866"/>
                    </a:lnTo>
                    <a:lnTo>
                      <a:pt x="795" y="866"/>
                    </a:lnTo>
                    <a:lnTo>
                      <a:pt x="795" y="859"/>
                    </a:lnTo>
                    <a:lnTo>
                      <a:pt x="795" y="859"/>
                    </a:lnTo>
                    <a:lnTo>
                      <a:pt x="795" y="852"/>
                    </a:lnTo>
                    <a:lnTo>
                      <a:pt x="795" y="852"/>
                    </a:lnTo>
                    <a:lnTo>
                      <a:pt x="795" y="852"/>
                    </a:lnTo>
                    <a:lnTo>
                      <a:pt x="795" y="852"/>
                    </a:lnTo>
                    <a:lnTo>
                      <a:pt x="788" y="845"/>
                    </a:lnTo>
                    <a:lnTo>
                      <a:pt x="788" y="845"/>
                    </a:lnTo>
                    <a:lnTo>
                      <a:pt x="788" y="845"/>
                    </a:lnTo>
                    <a:lnTo>
                      <a:pt x="788" y="838"/>
                    </a:lnTo>
                    <a:lnTo>
                      <a:pt x="788" y="838"/>
                    </a:lnTo>
                    <a:lnTo>
                      <a:pt x="788" y="831"/>
                    </a:lnTo>
                    <a:lnTo>
                      <a:pt x="788" y="831"/>
                    </a:lnTo>
                    <a:lnTo>
                      <a:pt x="788" y="831"/>
                    </a:lnTo>
                    <a:lnTo>
                      <a:pt x="788" y="831"/>
                    </a:lnTo>
                    <a:lnTo>
                      <a:pt x="788" y="824"/>
                    </a:lnTo>
                    <a:lnTo>
                      <a:pt x="795" y="824"/>
                    </a:lnTo>
                    <a:lnTo>
                      <a:pt x="795" y="824"/>
                    </a:lnTo>
                    <a:lnTo>
                      <a:pt x="795" y="831"/>
                    </a:lnTo>
                    <a:lnTo>
                      <a:pt x="795" y="824"/>
                    </a:lnTo>
                    <a:lnTo>
                      <a:pt x="802" y="824"/>
                    </a:lnTo>
                    <a:lnTo>
                      <a:pt x="802" y="824"/>
                    </a:lnTo>
                    <a:lnTo>
                      <a:pt x="802" y="824"/>
                    </a:lnTo>
                    <a:lnTo>
                      <a:pt x="802" y="824"/>
                    </a:lnTo>
                    <a:lnTo>
                      <a:pt x="795" y="824"/>
                    </a:lnTo>
                    <a:lnTo>
                      <a:pt x="795" y="816"/>
                    </a:lnTo>
                    <a:lnTo>
                      <a:pt x="795" y="816"/>
                    </a:lnTo>
                    <a:lnTo>
                      <a:pt x="795" y="816"/>
                    </a:lnTo>
                    <a:lnTo>
                      <a:pt x="795" y="809"/>
                    </a:lnTo>
                    <a:lnTo>
                      <a:pt x="795" y="809"/>
                    </a:lnTo>
                    <a:lnTo>
                      <a:pt x="795" y="809"/>
                    </a:lnTo>
                    <a:lnTo>
                      <a:pt x="788" y="809"/>
                    </a:lnTo>
                    <a:lnTo>
                      <a:pt x="788" y="809"/>
                    </a:lnTo>
                    <a:lnTo>
                      <a:pt x="788" y="809"/>
                    </a:lnTo>
                    <a:lnTo>
                      <a:pt x="788" y="809"/>
                    </a:lnTo>
                    <a:lnTo>
                      <a:pt x="788" y="802"/>
                    </a:lnTo>
                    <a:lnTo>
                      <a:pt x="788" y="802"/>
                    </a:lnTo>
                    <a:lnTo>
                      <a:pt x="788" y="802"/>
                    </a:lnTo>
                    <a:lnTo>
                      <a:pt x="781" y="802"/>
                    </a:lnTo>
                    <a:lnTo>
                      <a:pt x="781" y="802"/>
                    </a:lnTo>
                    <a:lnTo>
                      <a:pt x="774" y="809"/>
                    </a:lnTo>
                    <a:lnTo>
                      <a:pt x="774" y="809"/>
                    </a:lnTo>
                    <a:lnTo>
                      <a:pt x="767" y="809"/>
                    </a:lnTo>
                    <a:lnTo>
                      <a:pt x="767" y="809"/>
                    </a:lnTo>
                    <a:lnTo>
                      <a:pt x="753" y="802"/>
                    </a:lnTo>
                    <a:lnTo>
                      <a:pt x="745" y="802"/>
                    </a:lnTo>
                    <a:lnTo>
                      <a:pt x="745" y="802"/>
                    </a:lnTo>
                    <a:lnTo>
                      <a:pt x="745" y="809"/>
                    </a:lnTo>
                    <a:lnTo>
                      <a:pt x="745" y="809"/>
                    </a:lnTo>
                    <a:lnTo>
                      <a:pt x="745" y="809"/>
                    </a:lnTo>
                    <a:lnTo>
                      <a:pt x="745" y="809"/>
                    </a:lnTo>
                    <a:lnTo>
                      <a:pt x="745" y="809"/>
                    </a:lnTo>
                    <a:lnTo>
                      <a:pt x="745" y="816"/>
                    </a:lnTo>
                    <a:lnTo>
                      <a:pt x="745" y="816"/>
                    </a:lnTo>
                    <a:lnTo>
                      <a:pt x="745" y="816"/>
                    </a:lnTo>
                    <a:lnTo>
                      <a:pt x="745" y="816"/>
                    </a:lnTo>
                    <a:lnTo>
                      <a:pt x="738" y="816"/>
                    </a:lnTo>
                    <a:lnTo>
                      <a:pt x="731" y="816"/>
                    </a:lnTo>
                    <a:lnTo>
                      <a:pt x="731" y="816"/>
                    </a:lnTo>
                    <a:lnTo>
                      <a:pt x="731" y="816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31" y="809"/>
                    </a:lnTo>
                    <a:lnTo>
                      <a:pt x="724" y="809"/>
                    </a:lnTo>
                    <a:lnTo>
                      <a:pt x="724" y="809"/>
                    </a:lnTo>
                    <a:lnTo>
                      <a:pt x="724" y="809"/>
                    </a:lnTo>
                    <a:lnTo>
                      <a:pt x="724" y="809"/>
                    </a:lnTo>
                    <a:lnTo>
                      <a:pt x="724" y="809"/>
                    </a:lnTo>
                    <a:lnTo>
                      <a:pt x="724" y="802"/>
                    </a:lnTo>
                    <a:lnTo>
                      <a:pt x="724" y="802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795"/>
                    </a:lnTo>
                    <a:lnTo>
                      <a:pt x="724" y="802"/>
                    </a:lnTo>
                    <a:lnTo>
                      <a:pt x="717" y="802"/>
                    </a:lnTo>
                    <a:lnTo>
                      <a:pt x="717" y="802"/>
                    </a:lnTo>
                    <a:lnTo>
                      <a:pt x="717" y="802"/>
                    </a:lnTo>
                    <a:lnTo>
                      <a:pt x="717" y="802"/>
                    </a:lnTo>
                    <a:lnTo>
                      <a:pt x="717" y="795"/>
                    </a:lnTo>
                    <a:lnTo>
                      <a:pt x="717" y="795"/>
                    </a:lnTo>
                    <a:lnTo>
                      <a:pt x="717" y="795"/>
                    </a:lnTo>
                    <a:lnTo>
                      <a:pt x="717" y="795"/>
                    </a:lnTo>
                    <a:lnTo>
                      <a:pt x="717" y="795"/>
                    </a:lnTo>
                    <a:lnTo>
                      <a:pt x="717" y="788"/>
                    </a:lnTo>
                    <a:lnTo>
                      <a:pt x="717" y="788"/>
                    </a:lnTo>
                    <a:lnTo>
                      <a:pt x="717" y="788"/>
                    </a:lnTo>
                    <a:lnTo>
                      <a:pt x="717" y="788"/>
                    </a:lnTo>
                    <a:lnTo>
                      <a:pt x="717" y="788"/>
                    </a:lnTo>
                    <a:lnTo>
                      <a:pt x="717" y="788"/>
                    </a:lnTo>
                    <a:lnTo>
                      <a:pt x="710" y="795"/>
                    </a:lnTo>
                    <a:lnTo>
                      <a:pt x="710" y="795"/>
                    </a:lnTo>
                    <a:lnTo>
                      <a:pt x="710" y="795"/>
                    </a:lnTo>
                    <a:lnTo>
                      <a:pt x="703" y="795"/>
                    </a:lnTo>
                    <a:lnTo>
                      <a:pt x="703" y="795"/>
                    </a:lnTo>
                    <a:lnTo>
                      <a:pt x="703" y="795"/>
                    </a:lnTo>
                    <a:lnTo>
                      <a:pt x="703" y="795"/>
                    </a:lnTo>
                    <a:lnTo>
                      <a:pt x="696" y="788"/>
                    </a:lnTo>
                    <a:lnTo>
                      <a:pt x="689" y="788"/>
                    </a:lnTo>
                    <a:lnTo>
                      <a:pt x="689" y="788"/>
                    </a:lnTo>
                    <a:lnTo>
                      <a:pt x="689" y="788"/>
                    </a:lnTo>
                    <a:lnTo>
                      <a:pt x="682" y="788"/>
                    </a:lnTo>
                    <a:lnTo>
                      <a:pt x="682" y="788"/>
                    </a:lnTo>
                    <a:lnTo>
                      <a:pt x="682" y="781"/>
                    </a:lnTo>
                    <a:lnTo>
                      <a:pt x="675" y="774"/>
                    </a:lnTo>
                    <a:lnTo>
                      <a:pt x="667" y="774"/>
                    </a:lnTo>
                    <a:lnTo>
                      <a:pt x="667" y="774"/>
                    </a:lnTo>
                    <a:lnTo>
                      <a:pt x="667" y="774"/>
                    </a:lnTo>
                    <a:lnTo>
                      <a:pt x="667" y="774"/>
                    </a:lnTo>
                    <a:lnTo>
                      <a:pt x="667" y="774"/>
                    </a:lnTo>
                    <a:lnTo>
                      <a:pt x="667" y="774"/>
                    </a:lnTo>
                    <a:lnTo>
                      <a:pt x="667" y="767"/>
                    </a:lnTo>
                    <a:lnTo>
                      <a:pt x="667" y="767"/>
                    </a:lnTo>
                    <a:lnTo>
                      <a:pt x="667" y="767"/>
                    </a:lnTo>
                    <a:lnTo>
                      <a:pt x="667" y="767"/>
                    </a:lnTo>
                    <a:lnTo>
                      <a:pt x="667" y="767"/>
                    </a:lnTo>
                    <a:lnTo>
                      <a:pt x="667" y="767"/>
                    </a:lnTo>
                    <a:lnTo>
                      <a:pt x="667" y="760"/>
                    </a:lnTo>
                    <a:lnTo>
                      <a:pt x="660" y="760"/>
                    </a:lnTo>
                    <a:lnTo>
                      <a:pt x="660" y="760"/>
                    </a:lnTo>
                    <a:lnTo>
                      <a:pt x="660" y="760"/>
                    </a:lnTo>
                    <a:lnTo>
                      <a:pt x="660" y="760"/>
                    </a:lnTo>
                    <a:lnTo>
                      <a:pt x="660" y="760"/>
                    </a:lnTo>
                    <a:lnTo>
                      <a:pt x="653" y="760"/>
                    </a:lnTo>
                    <a:lnTo>
                      <a:pt x="653" y="760"/>
                    </a:lnTo>
                    <a:lnTo>
                      <a:pt x="653" y="767"/>
                    </a:lnTo>
                    <a:lnTo>
                      <a:pt x="653" y="760"/>
                    </a:lnTo>
                    <a:lnTo>
                      <a:pt x="646" y="760"/>
                    </a:lnTo>
                    <a:lnTo>
                      <a:pt x="646" y="760"/>
                    </a:lnTo>
                    <a:lnTo>
                      <a:pt x="646" y="760"/>
                    </a:lnTo>
                    <a:lnTo>
                      <a:pt x="646" y="760"/>
                    </a:lnTo>
                    <a:lnTo>
                      <a:pt x="646" y="760"/>
                    </a:lnTo>
                    <a:lnTo>
                      <a:pt x="639" y="760"/>
                    </a:lnTo>
                    <a:lnTo>
                      <a:pt x="632" y="753"/>
                    </a:lnTo>
                    <a:lnTo>
                      <a:pt x="632" y="753"/>
                    </a:lnTo>
                    <a:lnTo>
                      <a:pt x="632" y="753"/>
                    </a:lnTo>
                    <a:lnTo>
                      <a:pt x="632" y="753"/>
                    </a:lnTo>
                    <a:lnTo>
                      <a:pt x="625" y="753"/>
                    </a:lnTo>
                    <a:lnTo>
                      <a:pt x="625" y="753"/>
                    </a:lnTo>
                    <a:lnTo>
                      <a:pt x="625" y="753"/>
                    </a:lnTo>
                    <a:lnTo>
                      <a:pt x="632" y="753"/>
                    </a:lnTo>
                    <a:lnTo>
                      <a:pt x="632" y="753"/>
                    </a:lnTo>
                    <a:lnTo>
                      <a:pt x="632" y="753"/>
                    </a:lnTo>
                    <a:lnTo>
                      <a:pt x="632" y="745"/>
                    </a:lnTo>
                    <a:lnTo>
                      <a:pt x="625" y="745"/>
                    </a:lnTo>
                    <a:lnTo>
                      <a:pt x="625" y="745"/>
                    </a:lnTo>
                    <a:lnTo>
                      <a:pt x="625" y="745"/>
                    </a:lnTo>
                    <a:lnTo>
                      <a:pt x="625" y="738"/>
                    </a:lnTo>
                    <a:lnTo>
                      <a:pt x="611" y="738"/>
                    </a:lnTo>
                    <a:lnTo>
                      <a:pt x="611" y="745"/>
                    </a:lnTo>
                    <a:lnTo>
                      <a:pt x="611" y="745"/>
                    </a:lnTo>
                    <a:lnTo>
                      <a:pt x="611" y="745"/>
                    </a:lnTo>
                    <a:lnTo>
                      <a:pt x="611" y="745"/>
                    </a:lnTo>
                    <a:lnTo>
                      <a:pt x="611" y="745"/>
                    </a:lnTo>
                    <a:lnTo>
                      <a:pt x="611" y="745"/>
                    </a:lnTo>
                    <a:lnTo>
                      <a:pt x="611" y="753"/>
                    </a:lnTo>
                    <a:lnTo>
                      <a:pt x="611" y="753"/>
                    </a:lnTo>
                    <a:lnTo>
                      <a:pt x="611" y="753"/>
                    </a:lnTo>
                    <a:lnTo>
                      <a:pt x="611" y="753"/>
                    </a:lnTo>
                    <a:lnTo>
                      <a:pt x="604" y="753"/>
                    </a:lnTo>
                    <a:lnTo>
                      <a:pt x="604" y="753"/>
                    </a:lnTo>
                    <a:lnTo>
                      <a:pt x="604" y="753"/>
                    </a:lnTo>
                    <a:lnTo>
                      <a:pt x="596" y="753"/>
                    </a:lnTo>
                    <a:lnTo>
                      <a:pt x="596" y="753"/>
                    </a:lnTo>
                    <a:lnTo>
                      <a:pt x="596" y="745"/>
                    </a:lnTo>
                    <a:lnTo>
                      <a:pt x="604" y="745"/>
                    </a:lnTo>
                    <a:lnTo>
                      <a:pt x="604" y="745"/>
                    </a:lnTo>
                    <a:lnTo>
                      <a:pt x="604" y="745"/>
                    </a:lnTo>
                    <a:lnTo>
                      <a:pt x="596" y="745"/>
                    </a:lnTo>
                    <a:lnTo>
                      <a:pt x="596" y="745"/>
                    </a:lnTo>
                    <a:lnTo>
                      <a:pt x="596" y="745"/>
                    </a:lnTo>
                    <a:lnTo>
                      <a:pt x="596" y="745"/>
                    </a:lnTo>
                    <a:lnTo>
                      <a:pt x="589" y="745"/>
                    </a:lnTo>
                    <a:lnTo>
                      <a:pt x="589" y="745"/>
                    </a:lnTo>
                    <a:lnTo>
                      <a:pt x="589" y="745"/>
                    </a:lnTo>
                    <a:lnTo>
                      <a:pt x="589" y="745"/>
                    </a:lnTo>
                    <a:lnTo>
                      <a:pt x="582" y="745"/>
                    </a:lnTo>
                    <a:lnTo>
                      <a:pt x="582" y="745"/>
                    </a:lnTo>
                    <a:lnTo>
                      <a:pt x="582" y="745"/>
                    </a:lnTo>
                    <a:lnTo>
                      <a:pt x="582" y="745"/>
                    </a:lnTo>
                    <a:lnTo>
                      <a:pt x="582" y="753"/>
                    </a:lnTo>
                    <a:lnTo>
                      <a:pt x="582" y="753"/>
                    </a:lnTo>
                    <a:lnTo>
                      <a:pt x="582" y="753"/>
                    </a:lnTo>
                    <a:lnTo>
                      <a:pt x="582" y="753"/>
                    </a:lnTo>
                    <a:lnTo>
                      <a:pt x="582" y="753"/>
                    </a:lnTo>
                    <a:lnTo>
                      <a:pt x="582" y="760"/>
                    </a:lnTo>
                    <a:lnTo>
                      <a:pt x="582" y="760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67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75" y="774"/>
                    </a:lnTo>
                    <a:lnTo>
                      <a:pt x="568" y="774"/>
                    </a:lnTo>
                    <a:lnTo>
                      <a:pt x="568" y="774"/>
                    </a:lnTo>
                    <a:lnTo>
                      <a:pt x="568" y="774"/>
                    </a:lnTo>
                    <a:lnTo>
                      <a:pt x="568" y="781"/>
                    </a:lnTo>
                    <a:lnTo>
                      <a:pt x="561" y="781"/>
                    </a:lnTo>
                    <a:lnTo>
                      <a:pt x="554" y="774"/>
                    </a:lnTo>
                    <a:lnTo>
                      <a:pt x="554" y="774"/>
                    </a:lnTo>
                    <a:lnTo>
                      <a:pt x="554" y="774"/>
                    </a:lnTo>
                    <a:lnTo>
                      <a:pt x="554" y="774"/>
                    </a:lnTo>
                    <a:lnTo>
                      <a:pt x="547" y="774"/>
                    </a:lnTo>
                    <a:lnTo>
                      <a:pt x="547" y="774"/>
                    </a:lnTo>
                    <a:lnTo>
                      <a:pt x="547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40" y="774"/>
                    </a:lnTo>
                    <a:lnTo>
                      <a:pt x="533" y="774"/>
                    </a:lnTo>
                    <a:lnTo>
                      <a:pt x="525" y="774"/>
                    </a:lnTo>
                    <a:lnTo>
                      <a:pt x="525" y="774"/>
                    </a:lnTo>
                    <a:lnTo>
                      <a:pt x="518" y="774"/>
                    </a:lnTo>
                    <a:lnTo>
                      <a:pt x="518" y="774"/>
                    </a:lnTo>
                    <a:lnTo>
                      <a:pt x="518" y="774"/>
                    </a:lnTo>
                    <a:lnTo>
                      <a:pt x="518" y="767"/>
                    </a:lnTo>
                    <a:lnTo>
                      <a:pt x="518" y="767"/>
                    </a:lnTo>
                    <a:lnTo>
                      <a:pt x="518" y="767"/>
                    </a:lnTo>
                    <a:lnTo>
                      <a:pt x="518" y="767"/>
                    </a:lnTo>
                    <a:lnTo>
                      <a:pt x="518" y="767"/>
                    </a:lnTo>
                    <a:lnTo>
                      <a:pt x="525" y="767"/>
                    </a:lnTo>
                    <a:lnTo>
                      <a:pt x="525" y="767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60"/>
                    </a:lnTo>
                    <a:lnTo>
                      <a:pt x="525" y="753"/>
                    </a:lnTo>
                    <a:lnTo>
                      <a:pt x="525" y="753"/>
                    </a:lnTo>
                    <a:lnTo>
                      <a:pt x="525" y="753"/>
                    </a:lnTo>
                    <a:lnTo>
                      <a:pt x="533" y="738"/>
                    </a:lnTo>
                    <a:lnTo>
                      <a:pt x="533" y="738"/>
                    </a:lnTo>
                    <a:lnTo>
                      <a:pt x="533" y="738"/>
                    </a:lnTo>
                    <a:lnTo>
                      <a:pt x="533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25" y="738"/>
                    </a:lnTo>
                    <a:lnTo>
                      <a:pt x="518" y="745"/>
                    </a:lnTo>
                    <a:lnTo>
                      <a:pt x="518" y="745"/>
                    </a:lnTo>
                    <a:lnTo>
                      <a:pt x="518" y="745"/>
                    </a:lnTo>
                    <a:lnTo>
                      <a:pt x="518" y="745"/>
                    </a:lnTo>
                    <a:lnTo>
                      <a:pt x="518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04" y="745"/>
                    </a:lnTo>
                    <a:lnTo>
                      <a:pt x="511" y="753"/>
                    </a:lnTo>
                    <a:lnTo>
                      <a:pt x="511" y="753"/>
                    </a:lnTo>
                    <a:lnTo>
                      <a:pt x="511" y="753"/>
                    </a:lnTo>
                    <a:lnTo>
                      <a:pt x="511" y="753"/>
                    </a:lnTo>
                    <a:lnTo>
                      <a:pt x="511" y="760"/>
                    </a:lnTo>
                    <a:lnTo>
                      <a:pt x="511" y="760"/>
                    </a:lnTo>
                    <a:lnTo>
                      <a:pt x="511" y="760"/>
                    </a:lnTo>
                    <a:lnTo>
                      <a:pt x="504" y="760"/>
                    </a:lnTo>
                    <a:lnTo>
                      <a:pt x="504" y="760"/>
                    </a:lnTo>
                    <a:lnTo>
                      <a:pt x="504" y="760"/>
                    </a:lnTo>
                    <a:lnTo>
                      <a:pt x="504" y="760"/>
                    </a:lnTo>
                    <a:lnTo>
                      <a:pt x="497" y="760"/>
                    </a:lnTo>
                    <a:lnTo>
                      <a:pt x="497" y="753"/>
                    </a:lnTo>
                    <a:lnTo>
                      <a:pt x="497" y="753"/>
                    </a:lnTo>
                    <a:lnTo>
                      <a:pt x="497" y="753"/>
                    </a:lnTo>
                    <a:lnTo>
                      <a:pt x="497" y="745"/>
                    </a:lnTo>
                    <a:lnTo>
                      <a:pt x="490" y="745"/>
                    </a:lnTo>
                    <a:lnTo>
                      <a:pt x="490" y="745"/>
                    </a:lnTo>
                    <a:lnTo>
                      <a:pt x="490" y="745"/>
                    </a:lnTo>
                    <a:lnTo>
                      <a:pt x="490" y="745"/>
                    </a:lnTo>
                    <a:lnTo>
                      <a:pt x="490" y="745"/>
                    </a:lnTo>
                    <a:lnTo>
                      <a:pt x="490" y="745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90" y="753"/>
                    </a:lnTo>
                    <a:lnTo>
                      <a:pt x="483" y="753"/>
                    </a:lnTo>
                    <a:lnTo>
                      <a:pt x="483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53"/>
                    </a:lnTo>
                    <a:lnTo>
                      <a:pt x="476" y="760"/>
                    </a:lnTo>
                    <a:lnTo>
                      <a:pt x="476" y="760"/>
                    </a:lnTo>
                    <a:lnTo>
                      <a:pt x="483" y="760"/>
                    </a:lnTo>
                    <a:lnTo>
                      <a:pt x="483" y="760"/>
                    </a:lnTo>
                    <a:lnTo>
                      <a:pt x="483" y="760"/>
                    </a:lnTo>
                    <a:lnTo>
                      <a:pt x="483" y="760"/>
                    </a:lnTo>
                    <a:lnTo>
                      <a:pt x="483" y="767"/>
                    </a:lnTo>
                    <a:lnTo>
                      <a:pt x="483" y="767"/>
                    </a:lnTo>
                    <a:lnTo>
                      <a:pt x="476" y="767"/>
                    </a:lnTo>
                    <a:lnTo>
                      <a:pt x="476" y="767"/>
                    </a:lnTo>
                    <a:lnTo>
                      <a:pt x="476" y="767"/>
                    </a:lnTo>
                    <a:lnTo>
                      <a:pt x="476" y="767"/>
                    </a:lnTo>
                    <a:lnTo>
                      <a:pt x="476" y="760"/>
                    </a:lnTo>
                    <a:lnTo>
                      <a:pt x="469" y="760"/>
                    </a:lnTo>
                    <a:lnTo>
                      <a:pt x="469" y="760"/>
                    </a:lnTo>
                    <a:lnTo>
                      <a:pt x="469" y="760"/>
                    </a:lnTo>
                    <a:lnTo>
                      <a:pt x="469" y="760"/>
                    </a:lnTo>
                    <a:lnTo>
                      <a:pt x="469" y="760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9" y="767"/>
                    </a:lnTo>
                    <a:lnTo>
                      <a:pt x="462" y="767"/>
                    </a:lnTo>
                    <a:lnTo>
                      <a:pt x="462" y="767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60"/>
                    </a:lnTo>
                    <a:lnTo>
                      <a:pt x="454" y="753"/>
                    </a:lnTo>
                    <a:lnTo>
                      <a:pt x="462" y="753"/>
                    </a:lnTo>
                    <a:lnTo>
                      <a:pt x="462" y="753"/>
                    </a:lnTo>
                    <a:lnTo>
                      <a:pt x="462" y="753"/>
                    </a:lnTo>
                    <a:lnTo>
                      <a:pt x="462" y="753"/>
                    </a:lnTo>
                    <a:lnTo>
                      <a:pt x="462" y="745"/>
                    </a:lnTo>
                    <a:lnTo>
                      <a:pt x="462" y="745"/>
                    </a:lnTo>
                    <a:lnTo>
                      <a:pt x="462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45"/>
                    </a:lnTo>
                    <a:lnTo>
                      <a:pt x="469" y="738"/>
                    </a:lnTo>
                    <a:lnTo>
                      <a:pt x="469" y="738"/>
                    </a:lnTo>
                    <a:lnTo>
                      <a:pt x="469" y="738"/>
                    </a:lnTo>
                    <a:lnTo>
                      <a:pt x="469" y="738"/>
                    </a:lnTo>
                    <a:lnTo>
                      <a:pt x="469" y="738"/>
                    </a:lnTo>
                    <a:lnTo>
                      <a:pt x="469" y="731"/>
                    </a:lnTo>
                    <a:lnTo>
                      <a:pt x="469" y="731"/>
                    </a:lnTo>
                    <a:lnTo>
                      <a:pt x="469" y="731"/>
                    </a:lnTo>
                    <a:lnTo>
                      <a:pt x="469" y="731"/>
                    </a:lnTo>
                    <a:lnTo>
                      <a:pt x="469" y="731"/>
                    </a:lnTo>
                    <a:lnTo>
                      <a:pt x="469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62" y="731"/>
                    </a:lnTo>
                    <a:lnTo>
                      <a:pt x="454" y="731"/>
                    </a:lnTo>
                    <a:lnTo>
                      <a:pt x="454" y="724"/>
                    </a:lnTo>
                    <a:lnTo>
                      <a:pt x="454" y="724"/>
                    </a:lnTo>
                    <a:lnTo>
                      <a:pt x="454" y="717"/>
                    </a:lnTo>
                    <a:lnTo>
                      <a:pt x="454" y="717"/>
                    </a:lnTo>
                    <a:lnTo>
                      <a:pt x="454" y="717"/>
                    </a:lnTo>
                    <a:lnTo>
                      <a:pt x="454" y="710"/>
                    </a:lnTo>
                    <a:lnTo>
                      <a:pt x="454" y="710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0" y="710"/>
                    </a:lnTo>
                    <a:lnTo>
                      <a:pt x="440" y="710"/>
                    </a:lnTo>
                    <a:lnTo>
                      <a:pt x="440" y="710"/>
                    </a:lnTo>
                    <a:lnTo>
                      <a:pt x="440" y="710"/>
                    </a:lnTo>
                    <a:lnTo>
                      <a:pt x="440" y="710"/>
                    </a:lnTo>
                    <a:lnTo>
                      <a:pt x="440" y="710"/>
                    </a:lnTo>
                    <a:lnTo>
                      <a:pt x="440" y="717"/>
                    </a:lnTo>
                    <a:lnTo>
                      <a:pt x="433" y="717"/>
                    </a:lnTo>
                    <a:lnTo>
                      <a:pt x="433" y="717"/>
                    </a:lnTo>
                    <a:lnTo>
                      <a:pt x="433" y="717"/>
                    </a:lnTo>
                    <a:lnTo>
                      <a:pt x="426" y="717"/>
                    </a:lnTo>
                    <a:lnTo>
                      <a:pt x="426" y="717"/>
                    </a:lnTo>
                    <a:lnTo>
                      <a:pt x="426" y="717"/>
                    </a:lnTo>
                    <a:lnTo>
                      <a:pt x="419" y="724"/>
                    </a:lnTo>
                    <a:lnTo>
                      <a:pt x="412" y="724"/>
                    </a:lnTo>
                    <a:lnTo>
                      <a:pt x="412" y="724"/>
                    </a:lnTo>
                    <a:lnTo>
                      <a:pt x="405" y="731"/>
                    </a:lnTo>
                    <a:lnTo>
                      <a:pt x="405" y="731"/>
                    </a:lnTo>
                    <a:lnTo>
                      <a:pt x="398" y="731"/>
                    </a:lnTo>
                    <a:lnTo>
                      <a:pt x="398" y="731"/>
                    </a:lnTo>
                    <a:lnTo>
                      <a:pt x="391" y="731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38"/>
                    </a:lnTo>
                    <a:lnTo>
                      <a:pt x="391" y="745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1" y="753"/>
                    </a:lnTo>
                    <a:lnTo>
                      <a:pt x="391" y="753"/>
                    </a:lnTo>
                    <a:lnTo>
                      <a:pt x="391" y="753"/>
                    </a:lnTo>
                    <a:lnTo>
                      <a:pt x="383" y="753"/>
                    </a:lnTo>
                    <a:lnTo>
                      <a:pt x="383" y="753"/>
                    </a:lnTo>
                    <a:lnTo>
                      <a:pt x="383" y="745"/>
                    </a:lnTo>
                    <a:lnTo>
                      <a:pt x="383" y="745"/>
                    </a:lnTo>
                    <a:lnTo>
                      <a:pt x="383" y="745"/>
                    </a:lnTo>
                    <a:lnTo>
                      <a:pt x="376" y="745"/>
                    </a:lnTo>
                    <a:lnTo>
                      <a:pt x="369" y="753"/>
                    </a:lnTo>
                    <a:lnTo>
                      <a:pt x="369" y="753"/>
                    </a:lnTo>
                    <a:lnTo>
                      <a:pt x="362" y="745"/>
                    </a:lnTo>
                    <a:lnTo>
                      <a:pt x="355" y="745"/>
                    </a:lnTo>
                    <a:lnTo>
                      <a:pt x="355" y="745"/>
                    </a:lnTo>
                    <a:lnTo>
                      <a:pt x="355" y="745"/>
                    </a:lnTo>
                    <a:lnTo>
                      <a:pt x="355" y="745"/>
                    </a:lnTo>
                    <a:lnTo>
                      <a:pt x="355" y="745"/>
                    </a:lnTo>
                    <a:lnTo>
                      <a:pt x="348" y="745"/>
                    </a:lnTo>
                    <a:lnTo>
                      <a:pt x="348" y="745"/>
                    </a:lnTo>
                    <a:lnTo>
                      <a:pt x="348" y="753"/>
                    </a:lnTo>
                    <a:lnTo>
                      <a:pt x="348" y="753"/>
                    </a:lnTo>
                    <a:lnTo>
                      <a:pt x="348" y="753"/>
                    </a:lnTo>
                    <a:lnTo>
                      <a:pt x="341" y="760"/>
                    </a:lnTo>
                    <a:lnTo>
                      <a:pt x="341" y="760"/>
                    </a:lnTo>
                    <a:lnTo>
                      <a:pt x="341" y="760"/>
                    </a:lnTo>
                    <a:lnTo>
                      <a:pt x="341" y="753"/>
                    </a:lnTo>
                    <a:lnTo>
                      <a:pt x="341" y="753"/>
                    </a:lnTo>
                    <a:lnTo>
                      <a:pt x="341" y="753"/>
                    </a:lnTo>
                    <a:lnTo>
                      <a:pt x="341" y="753"/>
                    </a:lnTo>
                    <a:lnTo>
                      <a:pt x="341" y="753"/>
                    </a:lnTo>
                    <a:lnTo>
                      <a:pt x="341" y="753"/>
                    </a:lnTo>
                    <a:lnTo>
                      <a:pt x="334" y="753"/>
                    </a:lnTo>
                    <a:lnTo>
                      <a:pt x="334" y="753"/>
                    </a:lnTo>
                    <a:lnTo>
                      <a:pt x="334" y="753"/>
                    </a:lnTo>
                    <a:lnTo>
                      <a:pt x="334" y="753"/>
                    </a:lnTo>
                    <a:lnTo>
                      <a:pt x="334" y="753"/>
                    </a:lnTo>
                    <a:lnTo>
                      <a:pt x="334" y="753"/>
                    </a:lnTo>
                    <a:lnTo>
                      <a:pt x="334" y="760"/>
                    </a:lnTo>
                    <a:lnTo>
                      <a:pt x="334" y="760"/>
                    </a:lnTo>
                    <a:lnTo>
                      <a:pt x="334" y="760"/>
                    </a:lnTo>
                    <a:lnTo>
                      <a:pt x="327" y="760"/>
                    </a:lnTo>
                    <a:lnTo>
                      <a:pt x="327" y="760"/>
                    </a:lnTo>
                    <a:lnTo>
                      <a:pt x="327" y="760"/>
                    </a:lnTo>
                    <a:lnTo>
                      <a:pt x="327" y="760"/>
                    </a:lnTo>
                    <a:lnTo>
                      <a:pt x="327" y="760"/>
                    </a:lnTo>
                    <a:lnTo>
                      <a:pt x="327" y="753"/>
                    </a:lnTo>
                    <a:lnTo>
                      <a:pt x="327" y="753"/>
                    </a:lnTo>
                    <a:lnTo>
                      <a:pt x="327" y="753"/>
                    </a:lnTo>
                    <a:lnTo>
                      <a:pt x="327" y="753"/>
                    </a:lnTo>
                    <a:lnTo>
                      <a:pt x="327" y="753"/>
                    </a:lnTo>
                    <a:lnTo>
                      <a:pt x="327" y="745"/>
                    </a:lnTo>
                    <a:lnTo>
                      <a:pt x="327" y="745"/>
                    </a:lnTo>
                    <a:lnTo>
                      <a:pt x="334" y="738"/>
                    </a:lnTo>
                    <a:lnTo>
                      <a:pt x="334" y="731"/>
                    </a:lnTo>
                    <a:lnTo>
                      <a:pt x="341" y="731"/>
                    </a:lnTo>
                    <a:lnTo>
                      <a:pt x="341" y="731"/>
                    </a:lnTo>
                    <a:lnTo>
                      <a:pt x="341" y="724"/>
                    </a:lnTo>
                    <a:lnTo>
                      <a:pt x="334" y="731"/>
                    </a:lnTo>
                    <a:lnTo>
                      <a:pt x="334" y="731"/>
                    </a:lnTo>
                    <a:lnTo>
                      <a:pt x="334" y="731"/>
                    </a:lnTo>
                    <a:lnTo>
                      <a:pt x="334" y="731"/>
                    </a:lnTo>
                    <a:lnTo>
                      <a:pt x="334" y="731"/>
                    </a:lnTo>
                    <a:lnTo>
                      <a:pt x="327" y="731"/>
                    </a:lnTo>
                    <a:lnTo>
                      <a:pt x="327" y="731"/>
                    </a:lnTo>
                    <a:lnTo>
                      <a:pt x="327" y="731"/>
                    </a:lnTo>
                    <a:lnTo>
                      <a:pt x="327" y="731"/>
                    </a:lnTo>
                    <a:lnTo>
                      <a:pt x="327" y="731"/>
                    </a:lnTo>
                    <a:lnTo>
                      <a:pt x="327" y="731"/>
                    </a:lnTo>
                    <a:lnTo>
                      <a:pt x="327" y="738"/>
                    </a:lnTo>
                    <a:lnTo>
                      <a:pt x="320" y="738"/>
                    </a:lnTo>
                    <a:lnTo>
                      <a:pt x="320" y="738"/>
                    </a:lnTo>
                    <a:lnTo>
                      <a:pt x="320" y="738"/>
                    </a:lnTo>
                    <a:lnTo>
                      <a:pt x="320" y="738"/>
                    </a:lnTo>
                    <a:lnTo>
                      <a:pt x="320" y="738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320" y="717"/>
                    </a:lnTo>
                    <a:lnTo>
                      <a:pt x="320" y="717"/>
                    </a:lnTo>
                    <a:lnTo>
                      <a:pt x="320" y="717"/>
                    </a:lnTo>
                    <a:lnTo>
                      <a:pt x="320" y="717"/>
                    </a:lnTo>
                    <a:lnTo>
                      <a:pt x="312" y="724"/>
                    </a:lnTo>
                    <a:lnTo>
                      <a:pt x="312" y="724"/>
                    </a:lnTo>
                    <a:lnTo>
                      <a:pt x="312" y="731"/>
                    </a:lnTo>
                    <a:lnTo>
                      <a:pt x="312" y="731"/>
                    </a:lnTo>
                    <a:lnTo>
                      <a:pt x="312" y="731"/>
                    </a:lnTo>
                    <a:lnTo>
                      <a:pt x="320" y="745"/>
                    </a:lnTo>
                    <a:lnTo>
                      <a:pt x="320" y="745"/>
                    </a:lnTo>
                    <a:lnTo>
                      <a:pt x="320" y="745"/>
                    </a:lnTo>
                    <a:lnTo>
                      <a:pt x="320" y="745"/>
                    </a:lnTo>
                    <a:lnTo>
                      <a:pt x="320" y="745"/>
                    </a:lnTo>
                    <a:lnTo>
                      <a:pt x="312" y="745"/>
                    </a:lnTo>
                    <a:lnTo>
                      <a:pt x="312" y="745"/>
                    </a:lnTo>
                    <a:lnTo>
                      <a:pt x="312" y="745"/>
                    </a:lnTo>
                    <a:lnTo>
                      <a:pt x="312" y="745"/>
                    </a:lnTo>
                    <a:lnTo>
                      <a:pt x="305" y="745"/>
                    </a:lnTo>
                    <a:lnTo>
                      <a:pt x="305" y="745"/>
                    </a:lnTo>
                    <a:lnTo>
                      <a:pt x="305" y="745"/>
                    </a:lnTo>
                    <a:lnTo>
                      <a:pt x="305" y="745"/>
                    </a:lnTo>
                    <a:lnTo>
                      <a:pt x="305" y="745"/>
                    </a:lnTo>
                    <a:lnTo>
                      <a:pt x="298" y="745"/>
                    </a:lnTo>
                    <a:lnTo>
                      <a:pt x="298" y="745"/>
                    </a:lnTo>
                    <a:lnTo>
                      <a:pt x="298" y="753"/>
                    </a:lnTo>
                    <a:lnTo>
                      <a:pt x="298" y="753"/>
                    </a:lnTo>
                    <a:lnTo>
                      <a:pt x="298" y="753"/>
                    </a:lnTo>
                    <a:lnTo>
                      <a:pt x="298" y="753"/>
                    </a:lnTo>
                    <a:lnTo>
                      <a:pt x="291" y="753"/>
                    </a:lnTo>
                    <a:lnTo>
                      <a:pt x="291" y="745"/>
                    </a:lnTo>
                    <a:lnTo>
                      <a:pt x="291" y="745"/>
                    </a:lnTo>
                    <a:lnTo>
                      <a:pt x="291" y="745"/>
                    </a:lnTo>
                    <a:lnTo>
                      <a:pt x="291" y="745"/>
                    </a:lnTo>
                    <a:lnTo>
                      <a:pt x="284" y="745"/>
                    </a:lnTo>
                    <a:lnTo>
                      <a:pt x="284" y="745"/>
                    </a:lnTo>
                    <a:lnTo>
                      <a:pt x="284" y="745"/>
                    </a:lnTo>
                    <a:lnTo>
                      <a:pt x="284" y="745"/>
                    </a:lnTo>
                    <a:lnTo>
                      <a:pt x="277" y="745"/>
                    </a:lnTo>
                    <a:lnTo>
                      <a:pt x="277" y="745"/>
                    </a:lnTo>
                    <a:lnTo>
                      <a:pt x="277" y="745"/>
                    </a:lnTo>
                    <a:lnTo>
                      <a:pt x="277" y="738"/>
                    </a:lnTo>
                    <a:lnTo>
                      <a:pt x="284" y="738"/>
                    </a:lnTo>
                    <a:lnTo>
                      <a:pt x="284" y="738"/>
                    </a:lnTo>
                    <a:lnTo>
                      <a:pt x="284" y="738"/>
                    </a:lnTo>
                    <a:lnTo>
                      <a:pt x="284" y="731"/>
                    </a:lnTo>
                    <a:lnTo>
                      <a:pt x="284" y="731"/>
                    </a:lnTo>
                    <a:lnTo>
                      <a:pt x="284" y="731"/>
                    </a:lnTo>
                    <a:lnTo>
                      <a:pt x="284" y="731"/>
                    </a:lnTo>
                    <a:lnTo>
                      <a:pt x="284" y="731"/>
                    </a:lnTo>
                    <a:lnTo>
                      <a:pt x="284" y="731"/>
                    </a:lnTo>
                    <a:lnTo>
                      <a:pt x="277" y="731"/>
                    </a:lnTo>
                    <a:lnTo>
                      <a:pt x="277" y="731"/>
                    </a:lnTo>
                    <a:lnTo>
                      <a:pt x="277" y="731"/>
                    </a:lnTo>
                    <a:lnTo>
                      <a:pt x="277" y="731"/>
                    </a:lnTo>
                    <a:lnTo>
                      <a:pt x="277" y="731"/>
                    </a:lnTo>
                    <a:lnTo>
                      <a:pt x="277" y="738"/>
                    </a:lnTo>
                    <a:lnTo>
                      <a:pt x="277" y="738"/>
                    </a:lnTo>
                    <a:lnTo>
                      <a:pt x="277" y="738"/>
                    </a:lnTo>
                    <a:lnTo>
                      <a:pt x="277" y="738"/>
                    </a:lnTo>
                    <a:lnTo>
                      <a:pt x="270" y="738"/>
                    </a:lnTo>
                    <a:lnTo>
                      <a:pt x="270" y="738"/>
                    </a:lnTo>
                    <a:lnTo>
                      <a:pt x="270" y="738"/>
                    </a:lnTo>
                    <a:lnTo>
                      <a:pt x="270" y="738"/>
                    </a:lnTo>
                    <a:lnTo>
                      <a:pt x="270" y="745"/>
                    </a:lnTo>
                    <a:lnTo>
                      <a:pt x="263" y="745"/>
                    </a:lnTo>
                    <a:lnTo>
                      <a:pt x="263" y="745"/>
                    </a:lnTo>
                    <a:lnTo>
                      <a:pt x="263" y="745"/>
                    </a:lnTo>
                    <a:lnTo>
                      <a:pt x="263" y="745"/>
                    </a:lnTo>
                    <a:lnTo>
                      <a:pt x="263" y="745"/>
                    </a:lnTo>
                    <a:lnTo>
                      <a:pt x="263" y="745"/>
                    </a:lnTo>
                    <a:lnTo>
                      <a:pt x="263" y="738"/>
                    </a:lnTo>
                    <a:lnTo>
                      <a:pt x="263" y="738"/>
                    </a:lnTo>
                    <a:lnTo>
                      <a:pt x="263" y="738"/>
                    </a:lnTo>
                    <a:lnTo>
                      <a:pt x="263" y="731"/>
                    </a:lnTo>
                    <a:lnTo>
                      <a:pt x="263" y="731"/>
                    </a:lnTo>
                    <a:lnTo>
                      <a:pt x="270" y="731"/>
                    </a:lnTo>
                    <a:lnTo>
                      <a:pt x="270" y="731"/>
                    </a:lnTo>
                    <a:lnTo>
                      <a:pt x="270" y="731"/>
                    </a:lnTo>
                    <a:lnTo>
                      <a:pt x="270" y="724"/>
                    </a:lnTo>
                    <a:lnTo>
                      <a:pt x="270" y="724"/>
                    </a:lnTo>
                    <a:lnTo>
                      <a:pt x="270" y="724"/>
                    </a:lnTo>
                    <a:lnTo>
                      <a:pt x="270" y="724"/>
                    </a:lnTo>
                    <a:lnTo>
                      <a:pt x="270" y="717"/>
                    </a:lnTo>
                    <a:lnTo>
                      <a:pt x="270" y="717"/>
                    </a:lnTo>
                    <a:lnTo>
                      <a:pt x="270" y="717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63" y="710"/>
                    </a:lnTo>
                    <a:lnTo>
                      <a:pt x="263" y="710"/>
                    </a:lnTo>
                    <a:lnTo>
                      <a:pt x="263" y="710"/>
                    </a:lnTo>
                    <a:lnTo>
                      <a:pt x="263" y="710"/>
                    </a:lnTo>
                    <a:lnTo>
                      <a:pt x="263" y="703"/>
                    </a:lnTo>
                    <a:lnTo>
                      <a:pt x="263" y="703"/>
                    </a:lnTo>
                    <a:lnTo>
                      <a:pt x="263" y="703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63" y="696"/>
                    </a:lnTo>
                    <a:lnTo>
                      <a:pt x="256" y="696"/>
                    </a:lnTo>
                    <a:lnTo>
                      <a:pt x="256" y="703"/>
                    </a:lnTo>
                    <a:lnTo>
                      <a:pt x="256" y="703"/>
                    </a:lnTo>
                    <a:lnTo>
                      <a:pt x="256" y="703"/>
                    </a:lnTo>
                    <a:lnTo>
                      <a:pt x="256" y="703"/>
                    </a:lnTo>
                    <a:lnTo>
                      <a:pt x="256" y="710"/>
                    </a:lnTo>
                    <a:lnTo>
                      <a:pt x="256" y="710"/>
                    </a:lnTo>
                    <a:lnTo>
                      <a:pt x="256" y="710"/>
                    </a:lnTo>
                    <a:lnTo>
                      <a:pt x="256" y="710"/>
                    </a:lnTo>
                    <a:lnTo>
                      <a:pt x="256" y="710"/>
                    </a:lnTo>
                    <a:lnTo>
                      <a:pt x="249" y="710"/>
                    </a:lnTo>
                    <a:lnTo>
                      <a:pt x="249" y="710"/>
                    </a:lnTo>
                    <a:lnTo>
                      <a:pt x="249" y="710"/>
                    </a:lnTo>
                    <a:lnTo>
                      <a:pt x="249" y="703"/>
                    </a:lnTo>
                    <a:lnTo>
                      <a:pt x="249" y="703"/>
                    </a:lnTo>
                    <a:lnTo>
                      <a:pt x="249" y="703"/>
                    </a:lnTo>
                    <a:lnTo>
                      <a:pt x="249" y="696"/>
                    </a:lnTo>
                    <a:lnTo>
                      <a:pt x="249" y="696"/>
                    </a:lnTo>
                    <a:lnTo>
                      <a:pt x="241" y="696"/>
                    </a:lnTo>
                    <a:lnTo>
                      <a:pt x="241" y="696"/>
                    </a:lnTo>
                    <a:lnTo>
                      <a:pt x="241" y="696"/>
                    </a:lnTo>
                    <a:lnTo>
                      <a:pt x="241" y="703"/>
                    </a:lnTo>
                    <a:lnTo>
                      <a:pt x="241" y="703"/>
                    </a:lnTo>
                    <a:lnTo>
                      <a:pt x="241" y="703"/>
                    </a:lnTo>
                    <a:lnTo>
                      <a:pt x="241" y="703"/>
                    </a:lnTo>
                    <a:lnTo>
                      <a:pt x="241" y="710"/>
                    </a:lnTo>
                    <a:lnTo>
                      <a:pt x="241" y="710"/>
                    </a:lnTo>
                    <a:lnTo>
                      <a:pt x="241" y="710"/>
                    </a:lnTo>
                    <a:lnTo>
                      <a:pt x="241" y="710"/>
                    </a:lnTo>
                    <a:lnTo>
                      <a:pt x="241" y="710"/>
                    </a:lnTo>
                    <a:lnTo>
                      <a:pt x="241" y="717"/>
                    </a:lnTo>
                    <a:lnTo>
                      <a:pt x="241" y="717"/>
                    </a:lnTo>
                    <a:lnTo>
                      <a:pt x="241" y="717"/>
                    </a:lnTo>
                    <a:lnTo>
                      <a:pt x="241" y="717"/>
                    </a:lnTo>
                    <a:lnTo>
                      <a:pt x="241" y="717"/>
                    </a:lnTo>
                    <a:lnTo>
                      <a:pt x="241" y="717"/>
                    </a:lnTo>
                    <a:lnTo>
                      <a:pt x="241" y="724"/>
                    </a:lnTo>
                    <a:lnTo>
                      <a:pt x="241" y="724"/>
                    </a:lnTo>
                    <a:lnTo>
                      <a:pt x="241" y="724"/>
                    </a:lnTo>
                    <a:lnTo>
                      <a:pt x="241" y="724"/>
                    </a:lnTo>
                    <a:lnTo>
                      <a:pt x="234" y="717"/>
                    </a:lnTo>
                    <a:lnTo>
                      <a:pt x="234" y="717"/>
                    </a:lnTo>
                    <a:lnTo>
                      <a:pt x="234" y="717"/>
                    </a:lnTo>
                    <a:lnTo>
                      <a:pt x="234" y="717"/>
                    </a:lnTo>
                    <a:lnTo>
                      <a:pt x="234" y="717"/>
                    </a:lnTo>
                    <a:lnTo>
                      <a:pt x="234" y="717"/>
                    </a:lnTo>
                    <a:lnTo>
                      <a:pt x="227" y="710"/>
                    </a:lnTo>
                    <a:lnTo>
                      <a:pt x="227" y="710"/>
                    </a:lnTo>
                    <a:lnTo>
                      <a:pt x="227" y="710"/>
                    </a:lnTo>
                    <a:lnTo>
                      <a:pt x="220" y="710"/>
                    </a:lnTo>
                    <a:lnTo>
                      <a:pt x="220" y="710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17"/>
                    </a:lnTo>
                    <a:lnTo>
                      <a:pt x="220" y="724"/>
                    </a:lnTo>
                    <a:lnTo>
                      <a:pt x="220" y="724"/>
                    </a:lnTo>
                    <a:lnTo>
                      <a:pt x="213" y="724"/>
                    </a:lnTo>
                    <a:lnTo>
                      <a:pt x="213" y="731"/>
                    </a:lnTo>
                    <a:lnTo>
                      <a:pt x="213" y="731"/>
                    </a:lnTo>
                    <a:lnTo>
                      <a:pt x="213" y="731"/>
                    </a:lnTo>
                    <a:lnTo>
                      <a:pt x="213" y="731"/>
                    </a:lnTo>
                    <a:lnTo>
                      <a:pt x="213" y="731"/>
                    </a:lnTo>
                    <a:lnTo>
                      <a:pt x="213" y="738"/>
                    </a:lnTo>
                    <a:lnTo>
                      <a:pt x="213" y="738"/>
                    </a:lnTo>
                    <a:lnTo>
                      <a:pt x="220" y="738"/>
                    </a:lnTo>
                    <a:lnTo>
                      <a:pt x="220" y="738"/>
                    </a:lnTo>
                    <a:lnTo>
                      <a:pt x="220" y="745"/>
                    </a:lnTo>
                    <a:lnTo>
                      <a:pt x="227" y="753"/>
                    </a:lnTo>
                    <a:lnTo>
                      <a:pt x="227" y="760"/>
                    </a:lnTo>
                    <a:lnTo>
                      <a:pt x="227" y="767"/>
                    </a:lnTo>
                    <a:lnTo>
                      <a:pt x="227" y="781"/>
                    </a:lnTo>
                    <a:lnTo>
                      <a:pt x="234" y="781"/>
                    </a:lnTo>
                    <a:lnTo>
                      <a:pt x="234" y="781"/>
                    </a:lnTo>
                    <a:lnTo>
                      <a:pt x="241" y="788"/>
                    </a:lnTo>
                    <a:lnTo>
                      <a:pt x="241" y="788"/>
                    </a:lnTo>
                    <a:lnTo>
                      <a:pt x="241" y="795"/>
                    </a:lnTo>
                    <a:lnTo>
                      <a:pt x="241" y="795"/>
                    </a:lnTo>
                    <a:lnTo>
                      <a:pt x="241" y="802"/>
                    </a:lnTo>
                    <a:lnTo>
                      <a:pt x="241" y="809"/>
                    </a:lnTo>
                    <a:lnTo>
                      <a:pt x="241" y="809"/>
                    </a:lnTo>
                    <a:lnTo>
                      <a:pt x="241" y="809"/>
                    </a:lnTo>
                    <a:lnTo>
                      <a:pt x="241" y="816"/>
                    </a:lnTo>
                    <a:lnTo>
                      <a:pt x="241" y="816"/>
                    </a:lnTo>
                    <a:lnTo>
                      <a:pt x="241" y="816"/>
                    </a:lnTo>
                    <a:lnTo>
                      <a:pt x="241" y="816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9" y="824"/>
                    </a:lnTo>
                    <a:lnTo>
                      <a:pt x="249" y="824"/>
                    </a:lnTo>
                    <a:lnTo>
                      <a:pt x="249" y="824"/>
                    </a:lnTo>
                    <a:lnTo>
                      <a:pt x="256" y="824"/>
                    </a:lnTo>
                    <a:lnTo>
                      <a:pt x="256" y="824"/>
                    </a:lnTo>
                    <a:lnTo>
                      <a:pt x="256" y="824"/>
                    </a:lnTo>
                    <a:lnTo>
                      <a:pt x="263" y="824"/>
                    </a:lnTo>
                    <a:lnTo>
                      <a:pt x="263" y="824"/>
                    </a:lnTo>
                    <a:lnTo>
                      <a:pt x="263" y="824"/>
                    </a:lnTo>
                    <a:lnTo>
                      <a:pt x="263" y="831"/>
                    </a:lnTo>
                    <a:lnTo>
                      <a:pt x="263" y="831"/>
                    </a:lnTo>
                    <a:lnTo>
                      <a:pt x="263" y="831"/>
                    </a:lnTo>
                    <a:lnTo>
                      <a:pt x="270" y="838"/>
                    </a:lnTo>
                    <a:lnTo>
                      <a:pt x="270" y="838"/>
                    </a:lnTo>
                    <a:lnTo>
                      <a:pt x="270" y="838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0" y="845"/>
                    </a:lnTo>
                    <a:lnTo>
                      <a:pt x="277" y="852"/>
                    </a:lnTo>
                    <a:lnTo>
                      <a:pt x="277" y="852"/>
                    </a:lnTo>
                    <a:lnTo>
                      <a:pt x="277" y="852"/>
                    </a:lnTo>
                    <a:lnTo>
                      <a:pt x="277" y="859"/>
                    </a:lnTo>
                    <a:lnTo>
                      <a:pt x="277" y="859"/>
                    </a:lnTo>
                    <a:lnTo>
                      <a:pt x="277" y="859"/>
                    </a:lnTo>
                    <a:lnTo>
                      <a:pt x="277" y="859"/>
                    </a:lnTo>
                    <a:lnTo>
                      <a:pt x="270" y="866"/>
                    </a:lnTo>
                    <a:lnTo>
                      <a:pt x="270" y="866"/>
                    </a:lnTo>
                    <a:lnTo>
                      <a:pt x="270" y="873"/>
                    </a:lnTo>
                    <a:lnTo>
                      <a:pt x="263" y="873"/>
                    </a:lnTo>
                    <a:lnTo>
                      <a:pt x="263" y="880"/>
                    </a:lnTo>
                    <a:lnTo>
                      <a:pt x="263" y="880"/>
                    </a:lnTo>
                    <a:lnTo>
                      <a:pt x="256" y="887"/>
                    </a:lnTo>
                    <a:lnTo>
                      <a:pt x="256" y="887"/>
                    </a:lnTo>
                    <a:lnTo>
                      <a:pt x="256" y="887"/>
                    </a:lnTo>
                    <a:lnTo>
                      <a:pt x="249" y="887"/>
                    </a:lnTo>
                    <a:lnTo>
                      <a:pt x="249" y="887"/>
                    </a:lnTo>
                    <a:lnTo>
                      <a:pt x="249" y="880"/>
                    </a:lnTo>
                    <a:lnTo>
                      <a:pt x="249" y="880"/>
                    </a:lnTo>
                    <a:lnTo>
                      <a:pt x="249" y="880"/>
                    </a:lnTo>
                    <a:lnTo>
                      <a:pt x="249" y="880"/>
                    </a:lnTo>
                    <a:lnTo>
                      <a:pt x="249" y="880"/>
                    </a:lnTo>
                    <a:lnTo>
                      <a:pt x="249" y="880"/>
                    </a:lnTo>
                    <a:lnTo>
                      <a:pt x="241" y="880"/>
                    </a:lnTo>
                    <a:lnTo>
                      <a:pt x="241" y="880"/>
                    </a:lnTo>
                    <a:lnTo>
                      <a:pt x="234" y="873"/>
                    </a:lnTo>
                    <a:lnTo>
                      <a:pt x="234" y="873"/>
                    </a:lnTo>
                    <a:lnTo>
                      <a:pt x="234" y="873"/>
                    </a:lnTo>
                    <a:lnTo>
                      <a:pt x="227" y="873"/>
                    </a:lnTo>
                    <a:lnTo>
                      <a:pt x="227" y="866"/>
                    </a:lnTo>
                    <a:lnTo>
                      <a:pt x="220" y="859"/>
                    </a:lnTo>
                    <a:lnTo>
                      <a:pt x="213" y="859"/>
                    </a:lnTo>
                    <a:lnTo>
                      <a:pt x="213" y="859"/>
                    </a:lnTo>
                    <a:lnTo>
                      <a:pt x="213" y="859"/>
                    </a:lnTo>
                    <a:lnTo>
                      <a:pt x="206" y="859"/>
                    </a:lnTo>
                    <a:lnTo>
                      <a:pt x="206" y="859"/>
                    </a:lnTo>
                    <a:lnTo>
                      <a:pt x="206" y="859"/>
                    </a:lnTo>
                    <a:lnTo>
                      <a:pt x="206" y="866"/>
                    </a:lnTo>
                    <a:lnTo>
                      <a:pt x="206" y="866"/>
                    </a:lnTo>
                    <a:lnTo>
                      <a:pt x="206" y="866"/>
                    </a:lnTo>
                    <a:lnTo>
                      <a:pt x="206" y="866"/>
                    </a:lnTo>
                    <a:lnTo>
                      <a:pt x="206" y="866"/>
                    </a:lnTo>
                    <a:lnTo>
                      <a:pt x="206" y="866"/>
                    </a:lnTo>
                    <a:lnTo>
                      <a:pt x="206" y="873"/>
                    </a:lnTo>
                    <a:lnTo>
                      <a:pt x="206" y="873"/>
                    </a:lnTo>
                    <a:lnTo>
                      <a:pt x="199" y="873"/>
                    </a:lnTo>
                    <a:lnTo>
                      <a:pt x="199" y="873"/>
                    </a:lnTo>
                    <a:lnTo>
                      <a:pt x="199" y="873"/>
                    </a:lnTo>
                    <a:lnTo>
                      <a:pt x="192" y="873"/>
                    </a:lnTo>
                    <a:lnTo>
                      <a:pt x="192" y="873"/>
                    </a:lnTo>
                    <a:lnTo>
                      <a:pt x="192" y="873"/>
                    </a:lnTo>
                    <a:lnTo>
                      <a:pt x="192" y="866"/>
                    </a:lnTo>
                    <a:lnTo>
                      <a:pt x="192" y="866"/>
                    </a:lnTo>
                    <a:lnTo>
                      <a:pt x="192" y="866"/>
                    </a:lnTo>
                    <a:lnTo>
                      <a:pt x="192" y="859"/>
                    </a:lnTo>
                    <a:lnTo>
                      <a:pt x="192" y="859"/>
                    </a:lnTo>
                    <a:lnTo>
                      <a:pt x="192" y="859"/>
                    </a:lnTo>
                    <a:lnTo>
                      <a:pt x="192" y="859"/>
                    </a:lnTo>
                    <a:lnTo>
                      <a:pt x="192" y="859"/>
                    </a:lnTo>
                    <a:lnTo>
                      <a:pt x="185" y="859"/>
                    </a:lnTo>
                    <a:lnTo>
                      <a:pt x="185" y="852"/>
                    </a:lnTo>
                    <a:lnTo>
                      <a:pt x="185" y="852"/>
                    </a:lnTo>
                    <a:lnTo>
                      <a:pt x="185" y="852"/>
                    </a:lnTo>
                    <a:lnTo>
                      <a:pt x="185" y="852"/>
                    </a:lnTo>
                    <a:lnTo>
                      <a:pt x="178" y="852"/>
                    </a:lnTo>
                    <a:lnTo>
                      <a:pt x="178" y="852"/>
                    </a:lnTo>
                    <a:lnTo>
                      <a:pt x="178" y="845"/>
                    </a:lnTo>
                    <a:lnTo>
                      <a:pt x="178" y="845"/>
                    </a:lnTo>
                    <a:lnTo>
                      <a:pt x="178" y="845"/>
                    </a:lnTo>
                    <a:lnTo>
                      <a:pt x="178" y="845"/>
                    </a:lnTo>
                    <a:lnTo>
                      <a:pt x="178" y="845"/>
                    </a:lnTo>
                    <a:lnTo>
                      <a:pt x="178" y="838"/>
                    </a:lnTo>
                    <a:lnTo>
                      <a:pt x="178" y="831"/>
                    </a:lnTo>
                    <a:lnTo>
                      <a:pt x="185" y="831"/>
                    </a:lnTo>
                    <a:lnTo>
                      <a:pt x="185" y="831"/>
                    </a:lnTo>
                    <a:lnTo>
                      <a:pt x="185" y="831"/>
                    </a:lnTo>
                    <a:lnTo>
                      <a:pt x="178" y="824"/>
                    </a:lnTo>
                    <a:lnTo>
                      <a:pt x="178" y="824"/>
                    </a:lnTo>
                    <a:lnTo>
                      <a:pt x="178" y="824"/>
                    </a:lnTo>
                    <a:lnTo>
                      <a:pt x="178" y="824"/>
                    </a:lnTo>
                    <a:lnTo>
                      <a:pt x="178" y="816"/>
                    </a:lnTo>
                    <a:lnTo>
                      <a:pt x="178" y="816"/>
                    </a:lnTo>
                    <a:lnTo>
                      <a:pt x="178" y="816"/>
                    </a:lnTo>
                    <a:lnTo>
                      <a:pt x="178" y="809"/>
                    </a:lnTo>
                    <a:lnTo>
                      <a:pt x="178" y="809"/>
                    </a:lnTo>
                    <a:lnTo>
                      <a:pt x="178" y="809"/>
                    </a:lnTo>
                    <a:lnTo>
                      <a:pt x="178" y="802"/>
                    </a:lnTo>
                    <a:lnTo>
                      <a:pt x="171" y="795"/>
                    </a:lnTo>
                    <a:lnTo>
                      <a:pt x="171" y="795"/>
                    </a:lnTo>
                    <a:lnTo>
                      <a:pt x="171" y="795"/>
                    </a:lnTo>
                    <a:lnTo>
                      <a:pt x="171" y="795"/>
                    </a:lnTo>
                    <a:lnTo>
                      <a:pt x="163" y="795"/>
                    </a:lnTo>
                    <a:lnTo>
                      <a:pt x="163" y="788"/>
                    </a:lnTo>
                    <a:lnTo>
                      <a:pt x="171" y="788"/>
                    </a:lnTo>
                    <a:lnTo>
                      <a:pt x="178" y="781"/>
                    </a:lnTo>
                    <a:lnTo>
                      <a:pt x="178" y="781"/>
                    </a:lnTo>
                    <a:lnTo>
                      <a:pt x="185" y="774"/>
                    </a:lnTo>
                    <a:lnTo>
                      <a:pt x="185" y="774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185" y="767"/>
                    </a:lnTo>
                    <a:lnTo>
                      <a:pt x="185" y="760"/>
                    </a:lnTo>
                    <a:lnTo>
                      <a:pt x="192" y="760"/>
                    </a:lnTo>
                    <a:lnTo>
                      <a:pt x="192" y="760"/>
                    </a:lnTo>
                    <a:lnTo>
                      <a:pt x="192" y="753"/>
                    </a:lnTo>
                    <a:lnTo>
                      <a:pt x="192" y="753"/>
                    </a:lnTo>
                    <a:lnTo>
                      <a:pt x="192" y="753"/>
                    </a:lnTo>
                    <a:lnTo>
                      <a:pt x="192" y="745"/>
                    </a:lnTo>
                    <a:lnTo>
                      <a:pt x="192" y="745"/>
                    </a:lnTo>
                    <a:lnTo>
                      <a:pt x="192" y="745"/>
                    </a:lnTo>
                    <a:lnTo>
                      <a:pt x="192" y="738"/>
                    </a:lnTo>
                    <a:lnTo>
                      <a:pt x="185" y="724"/>
                    </a:lnTo>
                    <a:lnTo>
                      <a:pt x="178" y="724"/>
                    </a:lnTo>
                    <a:lnTo>
                      <a:pt x="178" y="724"/>
                    </a:lnTo>
                    <a:lnTo>
                      <a:pt x="178" y="717"/>
                    </a:lnTo>
                    <a:lnTo>
                      <a:pt x="178" y="717"/>
                    </a:lnTo>
                    <a:lnTo>
                      <a:pt x="178" y="717"/>
                    </a:lnTo>
                    <a:lnTo>
                      <a:pt x="178" y="717"/>
                    </a:lnTo>
                    <a:lnTo>
                      <a:pt x="178" y="717"/>
                    </a:lnTo>
                    <a:lnTo>
                      <a:pt x="185" y="703"/>
                    </a:lnTo>
                    <a:lnTo>
                      <a:pt x="192" y="703"/>
                    </a:lnTo>
                    <a:lnTo>
                      <a:pt x="192" y="696"/>
                    </a:lnTo>
                    <a:lnTo>
                      <a:pt x="192" y="696"/>
                    </a:lnTo>
                    <a:lnTo>
                      <a:pt x="206" y="689"/>
                    </a:lnTo>
                    <a:lnTo>
                      <a:pt x="206" y="689"/>
                    </a:lnTo>
                    <a:lnTo>
                      <a:pt x="206" y="689"/>
                    </a:lnTo>
                    <a:lnTo>
                      <a:pt x="213" y="689"/>
                    </a:lnTo>
                    <a:lnTo>
                      <a:pt x="213" y="689"/>
                    </a:lnTo>
                    <a:lnTo>
                      <a:pt x="220" y="689"/>
                    </a:lnTo>
                    <a:lnTo>
                      <a:pt x="220" y="689"/>
                    </a:lnTo>
                    <a:lnTo>
                      <a:pt x="220" y="689"/>
                    </a:lnTo>
                    <a:lnTo>
                      <a:pt x="227" y="682"/>
                    </a:lnTo>
                    <a:lnTo>
                      <a:pt x="234" y="682"/>
                    </a:lnTo>
                    <a:lnTo>
                      <a:pt x="241" y="682"/>
                    </a:lnTo>
                    <a:lnTo>
                      <a:pt x="241" y="682"/>
                    </a:lnTo>
                    <a:lnTo>
                      <a:pt x="241" y="674"/>
                    </a:lnTo>
                    <a:lnTo>
                      <a:pt x="241" y="674"/>
                    </a:lnTo>
                    <a:lnTo>
                      <a:pt x="241" y="674"/>
                    </a:lnTo>
                    <a:lnTo>
                      <a:pt x="241" y="674"/>
                    </a:lnTo>
                    <a:lnTo>
                      <a:pt x="241" y="674"/>
                    </a:lnTo>
                    <a:lnTo>
                      <a:pt x="241" y="674"/>
                    </a:lnTo>
                    <a:lnTo>
                      <a:pt x="241" y="667"/>
                    </a:lnTo>
                    <a:lnTo>
                      <a:pt x="241" y="667"/>
                    </a:lnTo>
                    <a:lnTo>
                      <a:pt x="241" y="667"/>
                    </a:lnTo>
                    <a:lnTo>
                      <a:pt x="241" y="667"/>
                    </a:lnTo>
                    <a:lnTo>
                      <a:pt x="241" y="660"/>
                    </a:lnTo>
                    <a:lnTo>
                      <a:pt x="241" y="660"/>
                    </a:lnTo>
                    <a:lnTo>
                      <a:pt x="241" y="660"/>
                    </a:lnTo>
                    <a:lnTo>
                      <a:pt x="241" y="653"/>
                    </a:lnTo>
                    <a:lnTo>
                      <a:pt x="241" y="653"/>
                    </a:lnTo>
                    <a:lnTo>
                      <a:pt x="249" y="653"/>
                    </a:lnTo>
                    <a:lnTo>
                      <a:pt x="249" y="653"/>
                    </a:lnTo>
                    <a:lnTo>
                      <a:pt x="249" y="653"/>
                    </a:lnTo>
                    <a:lnTo>
                      <a:pt x="249" y="646"/>
                    </a:lnTo>
                    <a:lnTo>
                      <a:pt x="256" y="639"/>
                    </a:lnTo>
                    <a:lnTo>
                      <a:pt x="256" y="632"/>
                    </a:lnTo>
                    <a:lnTo>
                      <a:pt x="263" y="632"/>
                    </a:lnTo>
                    <a:lnTo>
                      <a:pt x="263" y="632"/>
                    </a:lnTo>
                    <a:lnTo>
                      <a:pt x="263" y="625"/>
                    </a:lnTo>
                    <a:lnTo>
                      <a:pt x="263" y="625"/>
                    </a:lnTo>
                    <a:lnTo>
                      <a:pt x="270" y="618"/>
                    </a:lnTo>
                    <a:lnTo>
                      <a:pt x="270" y="611"/>
                    </a:lnTo>
                    <a:lnTo>
                      <a:pt x="270" y="611"/>
                    </a:lnTo>
                    <a:lnTo>
                      <a:pt x="270" y="611"/>
                    </a:lnTo>
                    <a:lnTo>
                      <a:pt x="263" y="611"/>
                    </a:lnTo>
                    <a:lnTo>
                      <a:pt x="263" y="611"/>
                    </a:lnTo>
                    <a:lnTo>
                      <a:pt x="263" y="603"/>
                    </a:lnTo>
                    <a:lnTo>
                      <a:pt x="263" y="603"/>
                    </a:lnTo>
                    <a:lnTo>
                      <a:pt x="263" y="603"/>
                    </a:lnTo>
                    <a:lnTo>
                      <a:pt x="263" y="603"/>
                    </a:lnTo>
                    <a:lnTo>
                      <a:pt x="270" y="603"/>
                    </a:lnTo>
                    <a:lnTo>
                      <a:pt x="270" y="596"/>
                    </a:lnTo>
                    <a:lnTo>
                      <a:pt x="270" y="596"/>
                    </a:lnTo>
                    <a:lnTo>
                      <a:pt x="270" y="596"/>
                    </a:lnTo>
                    <a:lnTo>
                      <a:pt x="270" y="596"/>
                    </a:lnTo>
                    <a:lnTo>
                      <a:pt x="263" y="596"/>
                    </a:lnTo>
                    <a:lnTo>
                      <a:pt x="263" y="589"/>
                    </a:lnTo>
                    <a:lnTo>
                      <a:pt x="263" y="589"/>
                    </a:lnTo>
                    <a:lnTo>
                      <a:pt x="263" y="589"/>
                    </a:lnTo>
                    <a:lnTo>
                      <a:pt x="270" y="589"/>
                    </a:lnTo>
                    <a:lnTo>
                      <a:pt x="270" y="589"/>
                    </a:lnTo>
                    <a:lnTo>
                      <a:pt x="270" y="589"/>
                    </a:lnTo>
                    <a:lnTo>
                      <a:pt x="270" y="589"/>
                    </a:lnTo>
                    <a:lnTo>
                      <a:pt x="277" y="582"/>
                    </a:lnTo>
                    <a:lnTo>
                      <a:pt x="277" y="582"/>
                    </a:lnTo>
                    <a:lnTo>
                      <a:pt x="277" y="582"/>
                    </a:lnTo>
                    <a:lnTo>
                      <a:pt x="277" y="582"/>
                    </a:lnTo>
                    <a:lnTo>
                      <a:pt x="284" y="575"/>
                    </a:lnTo>
                    <a:lnTo>
                      <a:pt x="284" y="575"/>
                    </a:lnTo>
                    <a:lnTo>
                      <a:pt x="284" y="575"/>
                    </a:lnTo>
                    <a:lnTo>
                      <a:pt x="284" y="575"/>
                    </a:lnTo>
                    <a:lnTo>
                      <a:pt x="277" y="575"/>
                    </a:lnTo>
                    <a:lnTo>
                      <a:pt x="277" y="575"/>
                    </a:lnTo>
                    <a:lnTo>
                      <a:pt x="277" y="575"/>
                    </a:lnTo>
                    <a:lnTo>
                      <a:pt x="277" y="568"/>
                    </a:lnTo>
                    <a:lnTo>
                      <a:pt x="277" y="561"/>
                    </a:lnTo>
                    <a:lnTo>
                      <a:pt x="277" y="561"/>
                    </a:lnTo>
                    <a:lnTo>
                      <a:pt x="277" y="554"/>
                    </a:lnTo>
                    <a:lnTo>
                      <a:pt x="270" y="547"/>
                    </a:lnTo>
                    <a:lnTo>
                      <a:pt x="270" y="540"/>
                    </a:lnTo>
                    <a:lnTo>
                      <a:pt x="263" y="533"/>
                    </a:lnTo>
                    <a:lnTo>
                      <a:pt x="263" y="533"/>
                    </a:lnTo>
                    <a:lnTo>
                      <a:pt x="263" y="533"/>
                    </a:lnTo>
                    <a:lnTo>
                      <a:pt x="263" y="533"/>
                    </a:lnTo>
                    <a:lnTo>
                      <a:pt x="263" y="525"/>
                    </a:lnTo>
                    <a:lnTo>
                      <a:pt x="263" y="525"/>
                    </a:lnTo>
                    <a:lnTo>
                      <a:pt x="263" y="525"/>
                    </a:lnTo>
                    <a:lnTo>
                      <a:pt x="263" y="525"/>
                    </a:lnTo>
                    <a:lnTo>
                      <a:pt x="256" y="525"/>
                    </a:lnTo>
                    <a:lnTo>
                      <a:pt x="256" y="525"/>
                    </a:lnTo>
                    <a:lnTo>
                      <a:pt x="256" y="525"/>
                    </a:lnTo>
                    <a:lnTo>
                      <a:pt x="249" y="525"/>
                    </a:lnTo>
                    <a:lnTo>
                      <a:pt x="249" y="518"/>
                    </a:lnTo>
                    <a:lnTo>
                      <a:pt x="241" y="518"/>
                    </a:lnTo>
                    <a:lnTo>
                      <a:pt x="241" y="518"/>
                    </a:lnTo>
                    <a:lnTo>
                      <a:pt x="241" y="518"/>
                    </a:lnTo>
                    <a:lnTo>
                      <a:pt x="241" y="518"/>
                    </a:lnTo>
                    <a:lnTo>
                      <a:pt x="241" y="518"/>
                    </a:lnTo>
                    <a:lnTo>
                      <a:pt x="241" y="511"/>
                    </a:lnTo>
                    <a:lnTo>
                      <a:pt x="234" y="511"/>
                    </a:lnTo>
                    <a:lnTo>
                      <a:pt x="234" y="511"/>
                    </a:lnTo>
                    <a:lnTo>
                      <a:pt x="234" y="518"/>
                    </a:lnTo>
                    <a:lnTo>
                      <a:pt x="234" y="511"/>
                    </a:lnTo>
                    <a:lnTo>
                      <a:pt x="227" y="511"/>
                    </a:lnTo>
                    <a:lnTo>
                      <a:pt x="227" y="518"/>
                    </a:lnTo>
                    <a:lnTo>
                      <a:pt x="220" y="518"/>
                    </a:lnTo>
                    <a:lnTo>
                      <a:pt x="220" y="518"/>
                    </a:lnTo>
                    <a:lnTo>
                      <a:pt x="220" y="518"/>
                    </a:lnTo>
                    <a:lnTo>
                      <a:pt x="220" y="518"/>
                    </a:lnTo>
                    <a:lnTo>
                      <a:pt x="220" y="518"/>
                    </a:lnTo>
                    <a:lnTo>
                      <a:pt x="220" y="518"/>
                    </a:lnTo>
                    <a:lnTo>
                      <a:pt x="213" y="518"/>
                    </a:lnTo>
                    <a:lnTo>
                      <a:pt x="213" y="518"/>
                    </a:lnTo>
                    <a:lnTo>
                      <a:pt x="206" y="518"/>
                    </a:lnTo>
                    <a:lnTo>
                      <a:pt x="206" y="511"/>
                    </a:lnTo>
                    <a:lnTo>
                      <a:pt x="199" y="511"/>
                    </a:lnTo>
                    <a:lnTo>
                      <a:pt x="199" y="511"/>
                    </a:lnTo>
                    <a:lnTo>
                      <a:pt x="199" y="511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192" y="511"/>
                    </a:lnTo>
                    <a:lnTo>
                      <a:pt x="185" y="504"/>
                    </a:lnTo>
                    <a:lnTo>
                      <a:pt x="185" y="504"/>
                    </a:lnTo>
                    <a:lnTo>
                      <a:pt x="178" y="504"/>
                    </a:lnTo>
                    <a:lnTo>
                      <a:pt x="178" y="504"/>
                    </a:lnTo>
                    <a:lnTo>
                      <a:pt x="178" y="504"/>
                    </a:lnTo>
                    <a:lnTo>
                      <a:pt x="171" y="504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71" y="511"/>
                    </a:lnTo>
                    <a:lnTo>
                      <a:pt x="163" y="511"/>
                    </a:lnTo>
                    <a:lnTo>
                      <a:pt x="163" y="511"/>
                    </a:lnTo>
                    <a:lnTo>
                      <a:pt x="163" y="511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63" y="504"/>
                    </a:lnTo>
                    <a:lnTo>
                      <a:pt x="171" y="497"/>
                    </a:lnTo>
                    <a:lnTo>
                      <a:pt x="171" y="497"/>
                    </a:lnTo>
                    <a:lnTo>
                      <a:pt x="171" y="497"/>
                    </a:lnTo>
                    <a:lnTo>
                      <a:pt x="171" y="497"/>
                    </a:lnTo>
                    <a:lnTo>
                      <a:pt x="171" y="497"/>
                    </a:lnTo>
                    <a:lnTo>
                      <a:pt x="171" y="497"/>
                    </a:lnTo>
                    <a:lnTo>
                      <a:pt x="163" y="490"/>
                    </a:lnTo>
                    <a:lnTo>
                      <a:pt x="163" y="490"/>
                    </a:lnTo>
                    <a:lnTo>
                      <a:pt x="163" y="490"/>
                    </a:lnTo>
                    <a:lnTo>
                      <a:pt x="163" y="490"/>
                    </a:lnTo>
                    <a:lnTo>
                      <a:pt x="156" y="490"/>
                    </a:lnTo>
                    <a:lnTo>
                      <a:pt x="156" y="490"/>
                    </a:lnTo>
                    <a:lnTo>
                      <a:pt x="156" y="490"/>
                    </a:lnTo>
                    <a:lnTo>
                      <a:pt x="149" y="490"/>
                    </a:lnTo>
                    <a:lnTo>
                      <a:pt x="149" y="490"/>
                    </a:lnTo>
                    <a:lnTo>
                      <a:pt x="149" y="497"/>
                    </a:lnTo>
                    <a:lnTo>
                      <a:pt x="149" y="497"/>
                    </a:lnTo>
                    <a:lnTo>
                      <a:pt x="149" y="497"/>
                    </a:lnTo>
                    <a:lnTo>
                      <a:pt x="149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497"/>
                    </a:lnTo>
                    <a:lnTo>
                      <a:pt x="142" y="504"/>
                    </a:lnTo>
                    <a:lnTo>
                      <a:pt x="142" y="504"/>
                    </a:lnTo>
                    <a:lnTo>
                      <a:pt x="142" y="504"/>
                    </a:lnTo>
                    <a:lnTo>
                      <a:pt x="135" y="504"/>
                    </a:lnTo>
                    <a:lnTo>
                      <a:pt x="135" y="504"/>
                    </a:lnTo>
                    <a:lnTo>
                      <a:pt x="135" y="504"/>
                    </a:lnTo>
                    <a:lnTo>
                      <a:pt x="135" y="497"/>
                    </a:lnTo>
                    <a:lnTo>
                      <a:pt x="135" y="497"/>
                    </a:lnTo>
                    <a:lnTo>
                      <a:pt x="135" y="497"/>
                    </a:lnTo>
                    <a:lnTo>
                      <a:pt x="135" y="497"/>
                    </a:lnTo>
                    <a:lnTo>
                      <a:pt x="128" y="497"/>
                    </a:lnTo>
                    <a:lnTo>
                      <a:pt x="121" y="497"/>
                    </a:lnTo>
                    <a:lnTo>
                      <a:pt x="121" y="497"/>
                    </a:lnTo>
                    <a:lnTo>
                      <a:pt x="121" y="497"/>
                    </a:lnTo>
                    <a:lnTo>
                      <a:pt x="121" y="497"/>
                    </a:lnTo>
                    <a:lnTo>
                      <a:pt x="114" y="497"/>
                    </a:lnTo>
                    <a:lnTo>
                      <a:pt x="114" y="497"/>
                    </a:lnTo>
                    <a:lnTo>
                      <a:pt x="114" y="497"/>
                    </a:lnTo>
                    <a:lnTo>
                      <a:pt x="114" y="497"/>
                    </a:lnTo>
                    <a:lnTo>
                      <a:pt x="114" y="497"/>
                    </a:lnTo>
                    <a:lnTo>
                      <a:pt x="114" y="497"/>
                    </a:lnTo>
                    <a:lnTo>
                      <a:pt x="107" y="497"/>
                    </a:lnTo>
                    <a:lnTo>
                      <a:pt x="100" y="497"/>
                    </a:lnTo>
                    <a:lnTo>
                      <a:pt x="100" y="497"/>
                    </a:lnTo>
                    <a:lnTo>
                      <a:pt x="100" y="497"/>
                    </a:lnTo>
                    <a:lnTo>
                      <a:pt x="92" y="497"/>
                    </a:lnTo>
                    <a:lnTo>
                      <a:pt x="92" y="497"/>
                    </a:lnTo>
                    <a:lnTo>
                      <a:pt x="85" y="504"/>
                    </a:lnTo>
                    <a:lnTo>
                      <a:pt x="71" y="511"/>
                    </a:lnTo>
                    <a:lnTo>
                      <a:pt x="71" y="511"/>
                    </a:lnTo>
                    <a:lnTo>
                      <a:pt x="71" y="511"/>
                    </a:lnTo>
                    <a:lnTo>
                      <a:pt x="64" y="511"/>
                    </a:lnTo>
                    <a:lnTo>
                      <a:pt x="64" y="511"/>
                    </a:lnTo>
                    <a:lnTo>
                      <a:pt x="64" y="511"/>
                    </a:lnTo>
                    <a:lnTo>
                      <a:pt x="64" y="511"/>
                    </a:lnTo>
                    <a:lnTo>
                      <a:pt x="64" y="511"/>
                    </a:lnTo>
                    <a:lnTo>
                      <a:pt x="64" y="518"/>
                    </a:lnTo>
                    <a:lnTo>
                      <a:pt x="57" y="518"/>
                    </a:lnTo>
                    <a:lnTo>
                      <a:pt x="57" y="518"/>
                    </a:lnTo>
                    <a:lnTo>
                      <a:pt x="57" y="518"/>
                    </a:lnTo>
                    <a:lnTo>
                      <a:pt x="57" y="518"/>
                    </a:lnTo>
                    <a:lnTo>
                      <a:pt x="57" y="511"/>
                    </a:lnTo>
                    <a:lnTo>
                      <a:pt x="57" y="511"/>
                    </a:lnTo>
                    <a:lnTo>
                      <a:pt x="57" y="504"/>
                    </a:lnTo>
                    <a:lnTo>
                      <a:pt x="57" y="504"/>
                    </a:lnTo>
                    <a:lnTo>
                      <a:pt x="57" y="504"/>
                    </a:lnTo>
                    <a:lnTo>
                      <a:pt x="57" y="504"/>
                    </a:lnTo>
                    <a:lnTo>
                      <a:pt x="57" y="504"/>
                    </a:lnTo>
                    <a:lnTo>
                      <a:pt x="64" y="497"/>
                    </a:lnTo>
                    <a:lnTo>
                      <a:pt x="85" y="490"/>
                    </a:lnTo>
                    <a:lnTo>
                      <a:pt x="92" y="490"/>
                    </a:lnTo>
                    <a:lnTo>
                      <a:pt x="100" y="490"/>
                    </a:lnTo>
                    <a:lnTo>
                      <a:pt x="100" y="483"/>
                    </a:lnTo>
                    <a:lnTo>
                      <a:pt x="100" y="483"/>
                    </a:lnTo>
                    <a:lnTo>
                      <a:pt x="100" y="483"/>
                    </a:lnTo>
                    <a:lnTo>
                      <a:pt x="100" y="483"/>
                    </a:lnTo>
                    <a:lnTo>
                      <a:pt x="100" y="483"/>
                    </a:lnTo>
                    <a:lnTo>
                      <a:pt x="100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76"/>
                    </a:lnTo>
                    <a:lnTo>
                      <a:pt x="92" y="476"/>
                    </a:lnTo>
                    <a:lnTo>
                      <a:pt x="85" y="476"/>
                    </a:lnTo>
                    <a:lnTo>
                      <a:pt x="85" y="476"/>
                    </a:lnTo>
                    <a:lnTo>
                      <a:pt x="85" y="476"/>
                    </a:lnTo>
                    <a:lnTo>
                      <a:pt x="85" y="476"/>
                    </a:lnTo>
                    <a:lnTo>
                      <a:pt x="85" y="483"/>
                    </a:lnTo>
                    <a:lnTo>
                      <a:pt x="85" y="483"/>
                    </a:lnTo>
                    <a:lnTo>
                      <a:pt x="85" y="483"/>
                    </a:lnTo>
                    <a:lnTo>
                      <a:pt x="85" y="483"/>
                    </a:lnTo>
                    <a:lnTo>
                      <a:pt x="78" y="483"/>
                    </a:lnTo>
                    <a:lnTo>
                      <a:pt x="78" y="476"/>
                    </a:lnTo>
                    <a:lnTo>
                      <a:pt x="78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76"/>
                    </a:lnTo>
                    <a:lnTo>
                      <a:pt x="71" y="469"/>
                    </a:lnTo>
                    <a:lnTo>
                      <a:pt x="71" y="469"/>
                    </a:lnTo>
                    <a:lnTo>
                      <a:pt x="71" y="469"/>
                    </a:lnTo>
                    <a:lnTo>
                      <a:pt x="71" y="469"/>
                    </a:lnTo>
                    <a:lnTo>
                      <a:pt x="78" y="469"/>
                    </a:lnTo>
                    <a:lnTo>
                      <a:pt x="78" y="469"/>
                    </a:lnTo>
                    <a:lnTo>
                      <a:pt x="85" y="462"/>
                    </a:lnTo>
                    <a:lnTo>
                      <a:pt x="85" y="462"/>
                    </a:lnTo>
                    <a:lnTo>
                      <a:pt x="85" y="462"/>
                    </a:lnTo>
                    <a:lnTo>
                      <a:pt x="85" y="462"/>
                    </a:lnTo>
                    <a:lnTo>
                      <a:pt x="85" y="462"/>
                    </a:lnTo>
                    <a:lnTo>
                      <a:pt x="92" y="454"/>
                    </a:lnTo>
                    <a:lnTo>
                      <a:pt x="92" y="454"/>
                    </a:lnTo>
                    <a:lnTo>
                      <a:pt x="85" y="454"/>
                    </a:lnTo>
                    <a:lnTo>
                      <a:pt x="85" y="454"/>
                    </a:lnTo>
                    <a:lnTo>
                      <a:pt x="85" y="454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85" y="447"/>
                    </a:lnTo>
                    <a:lnTo>
                      <a:pt x="85" y="440"/>
                    </a:lnTo>
                    <a:lnTo>
                      <a:pt x="85" y="440"/>
                    </a:lnTo>
                    <a:lnTo>
                      <a:pt x="85" y="440"/>
                    </a:lnTo>
                    <a:lnTo>
                      <a:pt x="85" y="440"/>
                    </a:lnTo>
                    <a:lnTo>
                      <a:pt x="85" y="440"/>
                    </a:lnTo>
                    <a:lnTo>
                      <a:pt x="78" y="440"/>
                    </a:lnTo>
                    <a:lnTo>
                      <a:pt x="78" y="440"/>
                    </a:lnTo>
                    <a:lnTo>
                      <a:pt x="78" y="440"/>
                    </a:lnTo>
                    <a:lnTo>
                      <a:pt x="78" y="433"/>
                    </a:lnTo>
                    <a:lnTo>
                      <a:pt x="71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64" y="426"/>
                    </a:lnTo>
                    <a:lnTo>
                      <a:pt x="64" y="426"/>
                    </a:lnTo>
                    <a:lnTo>
                      <a:pt x="57" y="426"/>
                    </a:lnTo>
                    <a:lnTo>
                      <a:pt x="57" y="426"/>
                    </a:lnTo>
                    <a:lnTo>
                      <a:pt x="57" y="419"/>
                    </a:lnTo>
                    <a:lnTo>
                      <a:pt x="57" y="419"/>
                    </a:lnTo>
                    <a:lnTo>
                      <a:pt x="50" y="412"/>
                    </a:lnTo>
                    <a:lnTo>
                      <a:pt x="50" y="405"/>
                    </a:lnTo>
                    <a:lnTo>
                      <a:pt x="50" y="405"/>
                    </a:lnTo>
                    <a:lnTo>
                      <a:pt x="43" y="405"/>
                    </a:lnTo>
                    <a:lnTo>
                      <a:pt x="43" y="405"/>
                    </a:lnTo>
                    <a:lnTo>
                      <a:pt x="50" y="398"/>
                    </a:lnTo>
                    <a:lnTo>
                      <a:pt x="50" y="398"/>
                    </a:lnTo>
                    <a:lnTo>
                      <a:pt x="50" y="398"/>
                    </a:lnTo>
                    <a:lnTo>
                      <a:pt x="43" y="398"/>
                    </a:lnTo>
                    <a:lnTo>
                      <a:pt x="43" y="398"/>
                    </a:lnTo>
                    <a:lnTo>
                      <a:pt x="43" y="398"/>
                    </a:lnTo>
                    <a:lnTo>
                      <a:pt x="43" y="398"/>
                    </a:lnTo>
                    <a:lnTo>
                      <a:pt x="43" y="398"/>
                    </a:lnTo>
                    <a:lnTo>
                      <a:pt x="43" y="391"/>
                    </a:lnTo>
                    <a:lnTo>
                      <a:pt x="43" y="391"/>
                    </a:lnTo>
                    <a:lnTo>
                      <a:pt x="43" y="391"/>
                    </a:lnTo>
                    <a:lnTo>
                      <a:pt x="43" y="391"/>
                    </a:lnTo>
                    <a:lnTo>
                      <a:pt x="43" y="391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83"/>
                    </a:lnTo>
                    <a:lnTo>
                      <a:pt x="43" y="376"/>
                    </a:lnTo>
                    <a:lnTo>
                      <a:pt x="43" y="376"/>
                    </a:lnTo>
                    <a:lnTo>
                      <a:pt x="36" y="369"/>
                    </a:lnTo>
                    <a:lnTo>
                      <a:pt x="43" y="369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43" y="362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0" y="362"/>
                    </a:lnTo>
                    <a:lnTo>
                      <a:pt x="57" y="355"/>
                    </a:lnTo>
                    <a:lnTo>
                      <a:pt x="57" y="355"/>
                    </a:lnTo>
                    <a:lnTo>
                      <a:pt x="57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1"/>
                    </a:lnTo>
                    <a:lnTo>
                      <a:pt x="64" y="341"/>
                    </a:lnTo>
                    <a:lnTo>
                      <a:pt x="64" y="341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34"/>
                    </a:lnTo>
                    <a:lnTo>
                      <a:pt x="64" y="327"/>
                    </a:lnTo>
                    <a:lnTo>
                      <a:pt x="64" y="327"/>
                    </a:lnTo>
                    <a:lnTo>
                      <a:pt x="64" y="327"/>
                    </a:lnTo>
                    <a:lnTo>
                      <a:pt x="64" y="327"/>
                    </a:lnTo>
                    <a:lnTo>
                      <a:pt x="64" y="320"/>
                    </a:lnTo>
                    <a:lnTo>
                      <a:pt x="64" y="320"/>
                    </a:lnTo>
                    <a:lnTo>
                      <a:pt x="71" y="312"/>
                    </a:lnTo>
                    <a:lnTo>
                      <a:pt x="71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64" y="312"/>
                    </a:lnTo>
                    <a:lnTo>
                      <a:pt x="71" y="312"/>
                    </a:lnTo>
                    <a:lnTo>
                      <a:pt x="71" y="312"/>
                    </a:lnTo>
                    <a:lnTo>
                      <a:pt x="71" y="305"/>
                    </a:lnTo>
                    <a:lnTo>
                      <a:pt x="71" y="305"/>
                    </a:lnTo>
                    <a:lnTo>
                      <a:pt x="71" y="305"/>
                    </a:lnTo>
                    <a:lnTo>
                      <a:pt x="71" y="305"/>
                    </a:lnTo>
                    <a:lnTo>
                      <a:pt x="71" y="305"/>
                    </a:lnTo>
                    <a:lnTo>
                      <a:pt x="64" y="305"/>
                    </a:lnTo>
                    <a:lnTo>
                      <a:pt x="64" y="305"/>
                    </a:lnTo>
                    <a:lnTo>
                      <a:pt x="64" y="305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64" y="298"/>
                    </a:lnTo>
                    <a:lnTo>
                      <a:pt x="64" y="291"/>
                    </a:lnTo>
                    <a:lnTo>
                      <a:pt x="64" y="284"/>
                    </a:lnTo>
                    <a:lnTo>
                      <a:pt x="64" y="284"/>
                    </a:lnTo>
                    <a:lnTo>
                      <a:pt x="64" y="284"/>
                    </a:lnTo>
                    <a:lnTo>
                      <a:pt x="64" y="284"/>
                    </a:lnTo>
                    <a:lnTo>
                      <a:pt x="64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7" y="277"/>
                    </a:lnTo>
                    <a:lnTo>
                      <a:pt x="50" y="277"/>
                    </a:lnTo>
                    <a:lnTo>
                      <a:pt x="50" y="277"/>
                    </a:lnTo>
                    <a:lnTo>
                      <a:pt x="50" y="277"/>
                    </a:lnTo>
                    <a:lnTo>
                      <a:pt x="50" y="277"/>
                    </a:lnTo>
                    <a:lnTo>
                      <a:pt x="50" y="277"/>
                    </a:lnTo>
                    <a:lnTo>
                      <a:pt x="50" y="277"/>
                    </a:lnTo>
                    <a:lnTo>
                      <a:pt x="50" y="270"/>
                    </a:lnTo>
                    <a:lnTo>
                      <a:pt x="50" y="270"/>
                    </a:lnTo>
                    <a:lnTo>
                      <a:pt x="43" y="270"/>
                    </a:lnTo>
                    <a:lnTo>
                      <a:pt x="43" y="270"/>
                    </a:lnTo>
                    <a:lnTo>
                      <a:pt x="43" y="270"/>
                    </a:lnTo>
                    <a:lnTo>
                      <a:pt x="43" y="270"/>
                    </a:lnTo>
                    <a:lnTo>
                      <a:pt x="36" y="263"/>
                    </a:lnTo>
                    <a:lnTo>
                      <a:pt x="36" y="263"/>
                    </a:lnTo>
                    <a:lnTo>
                      <a:pt x="36" y="256"/>
                    </a:lnTo>
                    <a:lnTo>
                      <a:pt x="36" y="256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43" y="256"/>
                    </a:lnTo>
                    <a:lnTo>
                      <a:pt x="43" y="249"/>
                    </a:lnTo>
                    <a:lnTo>
                      <a:pt x="43" y="249"/>
                    </a:lnTo>
                    <a:lnTo>
                      <a:pt x="43" y="241"/>
                    </a:lnTo>
                    <a:lnTo>
                      <a:pt x="43" y="241"/>
                    </a:lnTo>
                    <a:lnTo>
                      <a:pt x="43" y="241"/>
                    </a:lnTo>
                    <a:lnTo>
                      <a:pt x="43" y="241"/>
                    </a:lnTo>
                    <a:lnTo>
                      <a:pt x="36" y="241"/>
                    </a:lnTo>
                    <a:lnTo>
                      <a:pt x="29" y="227"/>
                    </a:lnTo>
                    <a:lnTo>
                      <a:pt x="29" y="227"/>
                    </a:lnTo>
                    <a:lnTo>
                      <a:pt x="29" y="227"/>
                    </a:lnTo>
                    <a:lnTo>
                      <a:pt x="29" y="220"/>
                    </a:lnTo>
                    <a:lnTo>
                      <a:pt x="21" y="220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29" y="206"/>
                    </a:lnTo>
                    <a:lnTo>
                      <a:pt x="21" y="206"/>
                    </a:lnTo>
                    <a:lnTo>
                      <a:pt x="21" y="206"/>
                    </a:lnTo>
                    <a:lnTo>
                      <a:pt x="21" y="199"/>
                    </a:lnTo>
                    <a:lnTo>
                      <a:pt x="21" y="199"/>
                    </a:lnTo>
                    <a:lnTo>
                      <a:pt x="21" y="199"/>
                    </a:lnTo>
                    <a:lnTo>
                      <a:pt x="21" y="192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85"/>
                    </a:lnTo>
                    <a:lnTo>
                      <a:pt x="14" y="178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9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7" y="135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14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0" y="121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07"/>
                    </a:lnTo>
                    <a:lnTo>
                      <a:pt x="7" y="107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14" y="99"/>
                    </a:lnTo>
                    <a:lnTo>
                      <a:pt x="14" y="99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14" y="92"/>
                    </a:lnTo>
                    <a:lnTo>
                      <a:pt x="21" y="85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0"/>
                    </a:lnTo>
                    <a:lnTo>
                      <a:pt x="29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43" y="43"/>
                    </a:lnTo>
                    <a:lnTo>
                      <a:pt x="50" y="43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0" y="36"/>
                    </a:lnTo>
                    <a:lnTo>
                      <a:pt x="57" y="21"/>
                    </a:lnTo>
                    <a:lnTo>
                      <a:pt x="64" y="21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1" y="7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92" y="7"/>
                    </a:lnTo>
                    <a:lnTo>
                      <a:pt x="100" y="14"/>
                    </a:lnTo>
                    <a:lnTo>
                      <a:pt x="114" y="21"/>
                    </a:lnTo>
                    <a:lnTo>
                      <a:pt x="114" y="21"/>
                    </a:lnTo>
                    <a:lnTo>
                      <a:pt x="114" y="29"/>
                    </a:lnTo>
                    <a:lnTo>
                      <a:pt x="114" y="29"/>
                    </a:lnTo>
                    <a:lnTo>
                      <a:pt x="107" y="36"/>
                    </a:lnTo>
                    <a:lnTo>
                      <a:pt x="107" y="36"/>
                    </a:lnTo>
                    <a:lnTo>
                      <a:pt x="100" y="50"/>
                    </a:lnTo>
                    <a:lnTo>
                      <a:pt x="92" y="57"/>
                    </a:lnTo>
                    <a:lnTo>
                      <a:pt x="92" y="64"/>
                    </a:lnTo>
                    <a:lnTo>
                      <a:pt x="92" y="71"/>
                    </a:lnTo>
                    <a:lnTo>
                      <a:pt x="92" y="71"/>
                    </a:lnTo>
                    <a:lnTo>
                      <a:pt x="92" y="78"/>
                    </a:lnTo>
                    <a:lnTo>
                      <a:pt x="92" y="85"/>
                    </a:lnTo>
                    <a:lnTo>
                      <a:pt x="100" y="92"/>
                    </a:lnTo>
                    <a:lnTo>
                      <a:pt x="100" y="92"/>
                    </a:lnTo>
                    <a:lnTo>
                      <a:pt x="107" y="107"/>
                    </a:lnTo>
                    <a:lnTo>
                      <a:pt x="114" y="99"/>
                    </a:lnTo>
                    <a:lnTo>
                      <a:pt x="121" y="92"/>
                    </a:lnTo>
                    <a:lnTo>
                      <a:pt x="121" y="92"/>
                    </a:lnTo>
                    <a:lnTo>
                      <a:pt x="121" y="99"/>
                    </a:lnTo>
                    <a:lnTo>
                      <a:pt x="135" y="99"/>
                    </a:lnTo>
                    <a:lnTo>
                      <a:pt x="135" y="107"/>
                    </a:lnTo>
                    <a:lnTo>
                      <a:pt x="135" y="107"/>
                    </a:lnTo>
                    <a:lnTo>
                      <a:pt x="142" y="107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2"/>
                    </a:lnTo>
                    <a:lnTo>
                      <a:pt x="149" y="85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2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56" y="64"/>
                    </a:lnTo>
                    <a:lnTo>
                      <a:pt x="156" y="64"/>
                    </a:lnTo>
                    <a:lnTo>
                      <a:pt x="163" y="71"/>
                    </a:lnTo>
                    <a:lnTo>
                      <a:pt x="171" y="78"/>
                    </a:lnTo>
                    <a:lnTo>
                      <a:pt x="171" y="85"/>
                    </a:lnTo>
                    <a:lnTo>
                      <a:pt x="171" y="85"/>
                    </a:lnTo>
                    <a:lnTo>
                      <a:pt x="178" y="92"/>
                    </a:lnTo>
                    <a:lnTo>
                      <a:pt x="192" y="92"/>
                    </a:lnTo>
                    <a:lnTo>
                      <a:pt x="192" y="99"/>
                    </a:lnTo>
                    <a:lnTo>
                      <a:pt x="199" y="107"/>
                    </a:lnTo>
                    <a:lnTo>
                      <a:pt x="199" y="107"/>
                    </a:lnTo>
                    <a:lnTo>
                      <a:pt x="206" y="114"/>
                    </a:lnTo>
                    <a:lnTo>
                      <a:pt x="213" y="121"/>
                    </a:lnTo>
                    <a:lnTo>
                      <a:pt x="234" y="135"/>
                    </a:lnTo>
                    <a:lnTo>
                      <a:pt x="234" y="135"/>
                    </a:lnTo>
                    <a:lnTo>
                      <a:pt x="249" y="135"/>
                    </a:lnTo>
                    <a:lnTo>
                      <a:pt x="249" y="135"/>
                    </a:lnTo>
                    <a:lnTo>
                      <a:pt x="249" y="135"/>
                    </a:lnTo>
                    <a:lnTo>
                      <a:pt x="249" y="142"/>
                    </a:lnTo>
                    <a:lnTo>
                      <a:pt x="249" y="142"/>
                    </a:lnTo>
                    <a:lnTo>
                      <a:pt x="241" y="149"/>
                    </a:lnTo>
                    <a:lnTo>
                      <a:pt x="241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34" y="149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20" y="149"/>
                    </a:lnTo>
                    <a:lnTo>
                      <a:pt x="220" y="149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41" y="163"/>
                    </a:lnTo>
                    <a:lnTo>
                      <a:pt x="241" y="170"/>
                    </a:lnTo>
                    <a:lnTo>
                      <a:pt x="249" y="170"/>
                    </a:lnTo>
                    <a:lnTo>
                      <a:pt x="249" y="178"/>
                    </a:lnTo>
                    <a:lnTo>
                      <a:pt x="249" y="185"/>
                    </a:lnTo>
                    <a:lnTo>
                      <a:pt x="256" y="178"/>
                    </a:lnTo>
                    <a:lnTo>
                      <a:pt x="263" y="178"/>
                    </a:lnTo>
                    <a:lnTo>
                      <a:pt x="263" y="178"/>
                    </a:lnTo>
                    <a:lnTo>
                      <a:pt x="263" y="178"/>
                    </a:lnTo>
                    <a:lnTo>
                      <a:pt x="270" y="178"/>
                    </a:lnTo>
                    <a:lnTo>
                      <a:pt x="277" y="178"/>
                    </a:lnTo>
                    <a:lnTo>
                      <a:pt x="277" y="185"/>
                    </a:lnTo>
                    <a:lnTo>
                      <a:pt x="277" y="185"/>
                    </a:lnTo>
                    <a:lnTo>
                      <a:pt x="277" y="185"/>
                    </a:lnTo>
                    <a:lnTo>
                      <a:pt x="277" y="185"/>
                    </a:lnTo>
                    <a:lnTo>
                      <a:pt x="277" y="185"/>
                    </a:lnTo>
                    <a:lnTo>
                      <a:pt x="284" y="192"/>
                    </a:lnTo>
                    <a:lnTo>
                      <a:pt x="298" y="199"/>
                    </a:lnTo>
                    <a:lnTo>
                      <a:pt x="305" y="199"/>
                    </a:lnTo>
                    <a:lnTo>
                      <a:pt x="305" y="199"/>
                    </a:lnTo>
                    <a:lnTo>
                      <a:pt x="305" y="199"/>
                    </a:lnTo>
                    <a:lnTo>
                      <a:pt x="305" y="199"/>
                    </a:lnTo>
                    <a:lnTo>
                      <a:pt x="312" y="199"/>
                    </a:lnTo>
                    <a:lnTo>
                      <a:pt x="312" y="199"/>
                    </a:lnTo>
                    <a:lnTo>
                      <a:pt x="312" y="206"/>
                    </a:lnTo>
                    <a:lnTo>
                      <a:pt x="312" y="206"/>
                    </a:lnTo>
                    <a:lnTo>
                      <a:pt x="312" y="206"/>
                    </a:lnTo>
                    <a:lnTo>
                      <a:pt x="312" y="206"/>
                    </a:lnTo>
                    <a:lnTo>
                      <a:pt x="320" y="213"/>
                    </a:lnTo>
                    <a:lnTo>
                      <a:pt x="320" y="220"/>
                    </a:lnTo>
                    <a:lnTo>
                      <a:pt x="327" y="213"/>
                    </a:lnTo>
                    <a:lnTo>
                      <a:pt x="334" y="213"/>
                    </a:lnTo>
                    <a:lnTo>
                      <a:pt x="334" y="213"/>
                    </a:lnTo>
                    <a:lnTo>
                      <a:pt x="341" y="213"/>
                    </a:lnTo>
                    <a:lnTo>
                      <a:pt x="341" y="220"/>
                    </a:lnTo>
                    <a:lnTo>
                      <a:pt x="341" y="220"/>
                    </a:lnTo>
                    <a:lnTo>
                      <a:pt x="341" y="220"/>
                    </a:lnTo>
                    <a:lnTo>
                      <a:pt x="341" y="213"/>
                    </a:lnTo>
                    <a:lnTo>
                      <a:pt x="355" y="220"/>
                    </a:lnTo>
                    <a:lnTo>
                      <a:pt x="355" y="213"/>
                    </a:lnTo>
                    <a:lnTo>
                      <a:pt x="355" y="213"/>
                    </a:lnTo>
                    <a:lnTo>
                      <a:pt x="355" y="213"/>
                    </a:lnTo>
                    <a:lnTo>
                      <a:pt x="355" y="213"/>
                    </a:lnTo>
                    <a:lnTo>
                      <a:pt x="355" y="213"/>
                    </a:lnTo>
                    <a:lnTo>
                      <a:pt x="362" y="213"/>
                    </a:lnTo>
                    <a:lnTo>
                      <a:pt x="369" y="213"/>
                    </a:lnTo>
                    <a:lnTo>
                      <a:pt x="369" y="213"/>
                    </a:lnTo>
                    <a:lnTo>
                      <a:pt x="369" y="213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76" y="220"/>
                    </a:lnTo>
                    <a:lnTo>
                      <a:pt x="376" y="220"/>
                    </a:lnTo>
                    <a:lnTo>
                      <a:pt x="376" y="220"/>
                    </a:lnTo>
                    <a:lnTo>
                      <a:pt x="376" y="220"/>
                    </a:lnTo>
                    <a:lnTo>
                      <a:pt x="376" y="227"/>
                    </a:lnTo>
                    <a:lnTo>
                      <a:pt x="376" y="227"/>
                    </a:lnTo>
                    <a:lnTo>
                      <a:pt x="376" y="227"/>
                    </a:lnTo>
                    <a:lnTo>
                      <a:pt x="383" y="227"/>
                    </a:lnTo>
                    <a:lnTo>
                      <a:pt x="383" y="227"/>
                    </a:lnTo>
                    <a:lnTo>
                      <a:pt x="383" y="227"/>
                    </a:lnTo>
                    <a:lnTo>
                      <a:pt x="383" y="227"/>
                    </a:lnTo>
                    <a:lnTo>
                      <a:pt x="383" y="227"/>
                    </a:lnTo>
                    <a:lnTo>
                      <a:pt x="383" y="227"/>
                    </a:lnTo>
                    <a:lnTo>
                      <a:pt x="383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1" y="234"/>
                    </a:lnTo>
                    <a:lnTo>
                      <a:pt x="398" y="234"/>
                    </a:lnTo>
                    <a:lnTo>
                      <a:pt x="398" y="227"/>
                    </a:lnTo>
                    <a:lnTo>
                      <a:pt x="398" y="227"/>
                    </a:lnTo>
                    <a:lnTo>
                      <a:pt x="405" y="227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5" name="Freeform 53"/>
              <p:cNvSpPr>
                <a:spLocks/>
              </p:cNvSpPr>
              <p:nvPr/>
            </p:nvSpPr>
            <p:spPr bwMode="auto">
              <a:xfrm>
                <a:off x="3194" y="719"/>
                <a:ext cx="447" cy="383"/>
              </a:xfrm>
              <a:custGeom>
                <a:avLst/>
                <a:gdLst>
                  <a:gd name="T0" fmla="*/ 177 w 447"/>
                  <a:gd name="T1" fmla="*/ 14 h 383"/>
                  <a:gd name="T2" fmla="*/ 199 w 447"/>
                  <a:gd name="T3" fmla="*/ 7 h 383"/>
                  <a:gd name="T4" fmla="*/ 213 w 447"/>
                  <a:gd name="T5" fmla="*/ 14 h 383"/>
                  <a:gd name="T6" fmla="*/ 213 w 447"/>
                  <a:gd name="T7" fmla="*/ 28 h 383"/>
                  <a:gd name="T8" fmla="*/ 220 w 447"/>
                  <a:gd name="T9" fmla="*/ 43 h 383"/>
                  <a:gd name="T10" fmla="*/ 234 w 447"/>
                  <a:gd name="T11" fmla="*/ 57 h 383"/>
                  <a:gd name="T12" fmla="*/ 248 w 447"/>
                  <a:gd name="T13" fmla="*/ 64 h 383"/>
                  <a:gd name="T14" fmla="*/ 263 w 447"/>
                  <a:gd name="T15" fmla="*/ 71 h 383"/>
                  <a:gd name="T16" fmla="*/ 298 w 447"/>
                  <a:gd name="T17" fmla="*/ 71 h 383"/>
                  <a:gd name="T18" fmla="*/ 327 w 447"/>
                  <a:gd name="T19" fmla="*/ 92 h 383"/>
                  <a:gd name="T20" fmla="*/ 341 w 447"/>
                  <a:gd name="T21" fmla="*/ 107 h 383"/>
                  <a:gd name="T22" fmla="*/ 341 w 447"/>
                  <a:gd name="T23" fmla="*/ 114 h 383"/>
                  <a:gd name="T24" fmla="*/ 362 w 447"/>
                  <a:gd name="T25" fmla="*/ 128 h 383"/>
                  <a:gd name="T26" fmla="*/ 398 w 447"/>
                  <a:gd name="T27" fmla="*/ 135 h 383"/>
                  <a:gd name="T28" fmla="*/ 440 w 447"/>
                  <a:gd name="T29" fmla="*/ 163 h 383"/>
                  <a:gd name="T30" fmla="*/ 440 w 447"/>
                  <a:gd name="T31" fmla="*/ 178 h 383"/>
                  <a:gd name="T32" fmla="*/ 426 w 447"/>
                  <a:gd name="T33" fmla="*/ 185 h 383"/>
                  <a:gd name="T34" fmla="*/ 405 w 447"/>
                  <a:gd name="T35" fmla="*/ 206 h 383"/>
                  <a:gd name="T36" fmla="*/ 376 w 447"/>
                  <a:gd name="T37" fmla="*/ 234 h 383"/>
                  <a:gd name="T38" fmla="*/ 369 w 447"/>
                  <a:gd name="T39" fmla="*/ 263 h 383"/>
                  <a:gd name="T40" fmla="*/ 369 w 447"/>
                  <a:gd name="T41" fmla="*/ 270 h 383"/>
                  <a:gd name="T42" fmla="*/ 362 w 447"/>
                  <a:gd name="T43" fmla="*/ 277 h 383"/>
                  <a:gd name="T44" fmla="*/ 362 w 447"/>
                  <a:gd name="T45" fmla="*/ 298 h 383"/>
                  <a:gd name="T46" fmla="*/ 355 w 447"/>
                  <a:gd name="T47" fmla="*/ 312 h 383"/>
                  <a:gd name="T48" fmla="*/ 348 w 447"/>
                  <a:gd name="T49" fmla="*/ 327 h 383"/>
                  <a:gd name="T50" fmla="*/ 334 w 447"/>
                  <a:gd name="T51" fmla="*/ 348 h 383"/>
                  <a:gd name="T52" fmla="*/ 341 w 447"/>
                  <a:gd name="T53" fmla="*/ 369 h 383"/>
                  <a:gd name="T54" fmla="*/ 327 w 447"/>
                  <a:gd name="T55" fmla="*/ 383 h 383"/>
                  <a:gd name="T56" fmla="*/ 319 w 447"/>
                  <a:gd name="T57" fmla="*/ 376 h 383"/>
                  <a:gd name="T58" fmla="*/ 305 w 447"/>
                  <a:gd name="T59" fmla="*/ 369 h 383"/>
                  <a:gd name="T60" fmla="*/ 298 w 447"/>
                  <a:gd name="T61" fmla="*/ 362 h 383"/>
                  <a:gd name="T62" fmla="*/ 277 w 447"/>
                  <a:gd name="T63" fmla="*/ 369 h 383"/>
                  <a:gd name="T64" fmla="*/ 256 w 447"/>
                  <a:gd name="T65" fmla="*/ 362 h 383"/>
                  <a:gd name="T66" fmla="*/ 241 w 447"/>
                  <a:gd name="T67" fmla="*/ 348 h 383"/>
                  <a:gd name="T68" fmla="*/ 213 w 447"/>
                  <a:gd name="T69" fmla="*/ 334 h 383"/>
                  <a:gd name="T70" fmla="*/ 185 w 447"/>
                  <a:gd name="T71" fmla="*/ 334 h 383"/>
                  <a:gd name="T72" fmla="*/ 156 w 447"/>
                  <a:gd name="T73" fmla="*/ 305 h 383"/>
                  <a:gd name="T74" fmla="*/ 163 w 447"/>
                  <a:gd name="T75" fmla="*/ 298 h 383"/>
                  <a:gd name="T76" fmla="*/ 170 w 447"/>
                  <a:gd name="T77" fmla="*/ 298 h 383"/>
                  <a:gd name="T78" fmla="*/ 170 w 447"/>
                  <a:gd name="T79" fmla="*/ 284 h 383"/>
                  <a:gd name="T80" fmla="*/ 114 w 447"/>
                  <a:gd name="T81" fmla="*/ 241 h 383"/>
                  <a:gd name="T82" fmla="*/ 85 w 447"/>
                  <a:gd name="T83" fmla="*/ 213 h 383"/>
                  <a:gd name="T84" fmla="*/ 85 w 447"/>
                  <a:gd name="T85" fmla="*/ 241 h 383"/>
                  <a:gd name="T86" fmla="*/ 57 w 447"/>
                  <a:gd name="T87" fmla="*/ 241 h 383"/>
                  <a:gd name="T88" fmla="*/ 28 w 447"/>
                  <a:gd name="T89" fmla="*/ 220 h 383"/>
                  <a:gd name="T90" fmla="*/ 50 w 447"/>
                  <a:gd name="T91" fmla="*/ 178 h 383"/>
                  <a:gd name="T92" fmla="*/ 7 w 447"/>
                  <a:gd name="T93" fmla="*/ 149 h 383"/>
                  <a:gd name="T94" fmla="*/ 14 w 447"/>
                  <a:gd name="T95" fmla="*/ 142 h 383"/>
                  <a:gd name="T96" fmla="*/ 36 w 447"/>
                  <a:gd name="T97" fmla="*/ 128 h 383"/>
                  <a:gd name="T98" fmla="*/ 28 w 447"/>
                  <a:gd name="T99" fmla="*/ 121 h 383"/>
                  <a:gd name="T100" fmla="*/ 21 w 447"/>
                  <a:gd name="T101" fmla="*/ 99 h 383"/>
                  <a:gd name="T102" fmla="*/ 28 w 447"/>
                  <a:gd name="T103" fmla="*/ 85 h 383"/>
                  <a:gd name="T104" fmla="*/ 28 w 447"/>
                  <a:gd name="T105" fmla="*/ 71 h 383"/>
                  <a:gd name="T106" fmla="*/ 28 w 447"/>
                  <a:gd name="T107" fmla="*/ 64 h 383"/>
                  <a:gd name="T108" fmla="*/ 50 w 447"/>
                  <a:gd name="T109" fmla="*/ 43 h 383"/>
                  <a:gd name="T110" fmla="*/ 71 w 447"/>
                  <a:gd name="T111" fmla="*/ 36 h 383"/>
                  <a:gd name="T112" fmla="*/ 107 w 447"/>
                  <a:gd name="T113" fmla="*/ 21 h 383"/>
                  <a:gd name="T114" fmla="*/ 114 w 447"/>
                  <a:gd name="T115" fmla="*/ 28 h 383"/>
                  <a:gd name="T116" fmla="*/ 135 w 447"/>
                  <a:gd name="T117" fmla="*/ 36 h 383"/>
                  <a:gd name="T118" fmla="*/ 156 w 447"/>
                  <a:gd name="T119" fmla="*/ 36 h 383"/>
                  <a:gd name="T120" fmla="*/ 185 w 447"/>
                  <a:gd name="T121" fmla="*/ 4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47" h="383">
                    <a:moveTo>
                      <a:pt x="170" y="28"/>
                    </a:moveTo>
                    <a:lnTo>
                      <a:pt x="170" y="28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0" y="21"/>
                    </a:lnTo>
                    <a:lnTo>
                      <a:pt x="170" y="14"/>
                    </a:lnTo>
                    <a:lnTo>
                      <a:pt x="177" y="14"/>
                    </a:lnTo>
                    <a:lnTo>
                      <a:pt x="177" y="14"/>
                    </a:lnTo>
                    <a:lnTo>
                      <a:pt x="177" y="21"/>
                    </a:lnTo>
                    <a:lnTo>
                      <a:pt x="185" y="14"/>
                    </a:lnTo>
                    <a:lnTo>
                      <a:pt x="185" y="7"/>
                    </a:lnTo>
                    <a:lnTo>
                      <a:pt x="185" y="0"/>
                    </a:lnTo>
                    <a:lnTo>
                      <a:pt x="192" y="0"/>
                    </a:lnTo>
                    <a:lnTo>
                      <a:pt x="192" y="0"/>
                    </a:lnTo>
                    <a:lnTo>
                      <a:pt x="199" y="7"/>
                    </a:lnTo>
                    <a:lnTo>
                      <a:pt x="199" y="7"/>
                    </a:lnTo>
                    <a:lnTo>
                      <a:pt x="206" y="7"/>
                    </a:lnTo>
                    <a:lnTo>
                      <a:pt x="206" y="14"/>
                    </a:lnTo>
                    <a:lnTo>
                      <a:pt x="206" y="14"/>
                    </a:lnTo>
                    <a:lnTo>
                      <a:pt x="206" y="14"/>
                    </a:lnTo>
                    <a:lnTo>
                      <a:pt x="206" y="14"/>
                    </a:lnTo>
                    <a:lnTo>
                      <a:pt x="206" y="14"/>
                    </a:lnTo>
                    <a:lnTo>
                      <a:pt x="213" y="14"/>
                    </a:lnTo>
                    <a:lnTo>
                      <a:pt x="206" y="21"/>
                    </a:lnTo>
                    <a:lnTo>
                      <a:pt x="206" y="21"/>
                    </a:lnTo>
                    <a:lnTo>
                      <a:pt x="206" y="21"/>
                    </a:lnTo>
                    <a:lnTo>
                      <a:pt x="213" y="21"/>
                    </a:lnTo>
                    <a:lnTo>
                      <a:pt x="213" y="21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13" y="28"/>
                    </a:lnTo>
                    <a:lnTo>
                      <a:pt x="220" y="28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0" y="36"/>
                    </a:lnTo>
                    <a:lnTo>
                      <a:pt x="220" y="43"/>
                    </a:lnTo>
                    <a:lnTo>
                      <a:pt x="220" y="43"/>
                    </a:lnTo>
                    <a:lnTo>
                      <a:pt x="220" y="43"/>
                    </a:lnTo>
                    <a:lnTo>
                      <a:pt x="227" y="50"/>
                    </a:lnTo>
                    <a:lnTo>
                      <a:pt x="227" y="50"/>
                    </a:lnTo>
                    <a:lnTo>
                      <a:pt x="234" y="50"/>
                    </a:lnTo>
                    <a:lnTo>
                      <a:pt x="234" y="50"/>
                    </a:lnTo>
                    <a:lnTo>
                      <a:pt x="234" y="57"/>
                    </a:lnTo>
                    <a:lnTo>
                      <a:pt x="234" y="57"/>
                    </a:lnTo>
                    <a:lnTo>
                      <a:pt x="241" y="57"/>
                    </a:lnTo>
                    <a:lnTo>
                      <a:pt x="241" y="57"/>
                    </a:lnTo>
                    <a:lnTo>
                      <a:pt x="241" y="57"/>
                    </a:lnTo>
                    <a:lnTo>
                      <a:pt x="248" y="57"/>
                    </a:lnTo>
                    <a:lnTo>
                      <a:pt x="248" y="57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48" y="64"/>
                    </a:lnTo>
                    <a:lnTo>
                      <a:pt x="256" y="71"/>
                    </a:lnTo>
                    <a:lnTo>
                      <a:pt x="256" y="71"/>
                    </a:lnTo>
                    <a:lnTo>
                      <a:pt x="256" y="71"/>
                    </a:lnTo>
                    <a:lnTo>
                      <a:pt x="263" y="71"/>
                    </a:lnTo>
                    <a:lnTo>
                      <a:pt x="263" y="71"/>
                    </a:lnTo>
                    <a:lnTo>
                      <a:pt x="270" y="64"/>
                    </a:lnTo>
                    <a:lnTo>
                      <a:pt x="270" y="64"/>
                    </a:lnTo>
                    <a:lnTo>
                      <a:pt x="277" y="64"/>
                    </a:lnTo>
                    <a:lnTo>
                      <a:pt x="284" y="64"/>
                    </a:lnTo>
                    <a:lnTo>
                      <a:pt x="284" y="64"/>
                    </a:lnTo>
                    <a:lnTo>
                      <a:pt x="291" y="64"/>
                    </a:lnTo>
                    <a:lnTo>
                      <a:pt x="298" y="71"/>
                    </a:lnTo>
                    <a:lnTo>
                      <a:pt x="298" y="71"/>
                    </a:lnTo>
                    <a:lnTo>
                      <a:pt x="298" y="71"/>
                    </a:lnTo>
                    <a:lnTo>
                      <a:pt x="305" y="78"/>
                    </a:lnTo>
                    <a:lnTo>
                      <a:pt x="305" y="78"/>
                    </a:lnTo>
                    <a:lnTo>
                      <a:pt x="319" y="85"/>
                    </a:lnTo>
                    <a:lnTo>
                      <a:pt x="319" y="85"/>
                    </a:lnTo>
                    <a:lnTo>
                      <a:pt x="319" y="85"/>
                    </a:lnTo>
                    <a:lnTo>
                      <a:pt x="327" y="92"/>
                    </a:lnTo>
                    <a:lnTo>
                      <a:pt x="327" y="92"/>
                    </a:lnTo>
                    <a:lnTo>
                      <a:pt x="327" y="92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341" y="92"/>
                    </a:lnTo>
                    <a:lnTo>
                      <a:pt x="341" y="99"/>
                    </a:lnTo>
                    <a:lnTo>
                      <a:pt x="348" y="99"/>
                    </a:lnTo>
                    <a:lnTo>
                      <a:pt x="348" y="99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07"/>
                    </a:lnTo>
                    <a:lnTo>
                      <a:pt x="341" y="114"/>
                    </a:lnTo>
                    <a:lnTo>
                      <a:pt x="341" y="114"/>
                    </a:lnTo>
                    <a:lnTo>
                      <a:pt x="341" y="114"/>
                    </a:lnTo>
                    <a:lnTo>
                      <a:pt x="341" y="114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8" y="121"/>
                    </a:lnTo>
                    <a:lnTo>
                      <a:pt x="348" y="121"/>
                    </a:lnTo>
                    <a:lnTo>
                      <a:pt x="362" y="128"/>
                    </a:lnTo>
                    <a:lnTo>
                      <a:pt x="369" y="128"/>
                    </a:lnTo>
                    <a:lnTo>
                      <a:pt x="376" y="135"/>
                    </a:lnTo>
                    <a:lnTo>
                      <a:pt x="383" y="135"/>
                    </a:lnTo>
                    <a:lnTo>
                      <a:pt x="383" y="135"/>
                    </a:lnTo>
                    <a:lnTo>
                      <a:pt x="390" y="135"/>
                    </a:lnTo>
                    <a:lnTo>
                      <a:pt x="390" y="135"/>
                    </a:lnTo>
                    <a:lnTo>
                      <a:pt x="390" y="135"/>
                    </a:lnTo>
                    <a:lnTo>
                      <a:pt x="398" y="135"/>
                    </a:lnTo>
                    <a:lnTo>
                      <a:pt x="405" y="142"/>
                    </a:lnTo>
                    <a:lnTo>
                      <a:pt x="412" y="142"/>
                    </a:lnTo>
                    <a:lnTo>
                      <a:pt x="412" y="149"/>
                    </a:lnTo>
                    <a:lnTo>
                      <a:pt x="419" y="149"/>
                    </a:lnTo>
                    <a:lnTo>
                      <a:pt x="419" y="156"/>
                    </a:lnTo>
                    <a:lnTo>
                      <a:pt x="419" y="156"/>
                    </a:lnTo>
                    <a:lnTo>
                      <a:pt x="433" y="156"/>
                    </a:lnTo>
                    <a:lnTo>
                      <a:pt x="440" y="163"/>
                    </a:lnTo>
                    <a:lnTo>
                      <a:pt x="447" y="163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0" y="178"/>
                    </a:lnTo>
                    <a:lnTo>
                      <a:pt x="440" y="178"/>
                    </a:lnTo>
                    <a:lnTo>
                      <a:pt x="433" y="170"/>
                    </a:lnTo>
                    <a:lnTo>
                      <a:pt x="433" y="170"/>
                    </a:lnTo>
                    <a:lnTo>
                      <a:pt x="433" y="170"/>
                    </a:lnTo>
                    <a:lnTo>
                      <a:pt x="433" y="178"/>
                    </a:lnTo>
                    <a:lnTo>
                      <a:pt x="426" y="178"/>
                    </a:lnTo>
                    <a:lnTo>
                      <a:pt x="433" y="178"/>
                    </a:lnTo>
                    <a:lnTo>
                      <a:pt x="426" y="185"/>
                    </a:lnTo>
                    <a:lnTo>
                      <a:pt x="419" y="192"/>
                    </a:lnTo>
                    <a:lnTo>
                      <a:pt x="419" y="192"/>
                    </a:lnTo>
                    <a:lnTo>
                      <a:pt x="412" y="199"/>
                    </a:lnTo>
                    <a:lnTo>
                      <a:pt x="412" y="199"/>
                    </a:lnTo>
                    <a:lnTo>
                      <a:pt x="412" y="199"/>
                    </a:lnTo>
                    <a:lnTo>
                      <a:pt x="405" y="206"/>
                    </a:lnTo>
                    <a:lnTo>
                      <a:pt x="405" y="206"/>
                    </a:lnTo>
                    <a:lnTo>
                      <a:pt x="405" y="206"/>
                    </a:lnTo>
                    <a:lnTo>
                      <a:pt x="398" y="206"/>
                    </a:lnTo>
                    <a:lnTo>
                      <a:pt x="398" y="206"/>
                    </a:lnTo>
                    <a:lnTo>
                      <a:pt x="398" y="213"/>
                    </a:lnTo>
                    <a:lnTo>
                      <a:pt x="390" y="213"/>
                    </a:lnTo>
                    <a:lnTo>
                      <a:pt x="390" y="220"/>
                    </a:lnTo>
                    <a:lnTo>
                      <a:pt x="383" y="227"/>
                    </a:lnTo>
                    <a:lnTo>
                      <a:pt x="383" y="234"/>
                    </a:lnTo>
                    <a:lnTo>
                      <a:pt x="376" y="234"/>
                    </a:lnTo>
                    <a:lnTo>
                      <a:pt x="369" y="234"/>
                    </a:lnTo>
                    <a:lnTo>
                      <a:pt x="369" y="241"/>
                    </a:lnTo>
                    <a:lnTo>
                      <a:pt x="369" y="241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76" y="256"/>
                    </a:lnTo>
                    <a:lnTo>
                      <a:pt x="376" y="256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2" y="270"/>
                    </a:lnTo>
                    <a:lnTo>
                      <a:pt x="362" y="270"/>
                    </a:lnTo>
                    <a:lnTo>
                      <a:pt x="362" y="270"/>
                    </a:lnTo>
                    <a:lnTo>
                      <a:pt x="362" y="277"/>
                    </a:lnTo>
                    <a:lnTo>
                      <a:pt x="362" y="277"/>
                    </a:lnTo>
                    <a:lnTo>
                      <a:pt x="362" y="277"/>
                    </a:lnTo>
                    <a:lnTo>
                      <a:pt x="362" y="277"/>
                    </a:lnTo>
                    <a:lnTo>
                      <a:pt x="355" y="277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91"/>
                    </a:lnTo>
                    <a:lnTo>
                      <a:pt x="355" y="298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2" y="298"/>
                    </a:lnTo>
                    <a:lnTo>
                      <a:pt x="362" y="305"/>
                    </a:lnTo>
                    <a:lnTo>
                      <a:pt x="362" y="305"/>
                    </a:lnTo>
                    <a:lnTo>
                      <a:pt x="362" y="312"/>
                    </a:lnTo>
                    <a:lnTo>
                      <a:pt x="362" y="312"/>
                    </a:lnTo>
                    <a:lnTo>
                      <a:pt x="355" y="312"/>
                    </a:lnTo>
                    <a:lnTo>
                      <a:pt x="355" y="312"/>
                    </a:lnTo>
                    <a:lnTo>
                      <a:pt x="355" y="312"/>
                    </a:lnTo>
                    <a:lnTo>
                      <a:pt x="355" y="319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55" y="327"/>
                    </a:lnTo>
                    <a:lnTo>
                      <a:pt x="348" y="327"/>
                    </a:lnTo>
                    <a:lnTo>
                      <a:pt x="348" y="327"/>
                    </a:lnTo>
                    <a:lnTo>
                      <a:pt x="341" y="327"/>
                    </a:lnTo>
                    <a:lnTo>
                      <a:pt x="341" y="334"/>
                    </a:lnTo>
                    <a:lnTo>
                      <a:pt x="341" y="341"/>
                    </a:lnTo>
                    <a:lnTo>
                      <a:pt x="341" y="348"/>
                    </a:lnTo>
                    <a:lnTo>
                      <a:pt x="341" y="348"/>
                    </a:lnTo>
                    <a:lnTo>
                      <a:pt x="341" y="348"/>
                    </a:lnTo>
                    <a:lnTo>
                      <a:pt x="341" y="348"/>
                    </a:lnTo>
                    <a:lnTo>
                      <a:pt x="334" y="348"/>
                    </a:lnTo>
                    <a:lnTo>
                      <a:pt x="334" y="348"/>
                    </a:lnTo>
                    <a:lnTo>
                      <a:pt x="334" y="355"/>
                    </a:lnTo>
                    <a:lnTo>
                      <a:pt x="334" y="355"/>
                    </a:lnTo>
                    <a:lnTo>
                      <a:pt x="334" y="362"/>
                    </a:lnTo>
                    <a:lnTo>
                      <a:pt x="334" y="362"/>
                    </a:lnTo>
                    <a:lnTo>
                      <a:pt x="334" y="369"/>
                    </a:lnTo>
                    <a:lnTo>
                      <a:pt x="334" y="369"/>
                    </a:lnTo>
                    <a:lnTo>
                      <a:pt x="341" y="369"/>
                    </a:lnTo>
                    <a:lnTo>
                      <a:pt x="341" y="369"/>
                    </a:lnTo>
                    <a:lnTo>
                      <a:pt x="341" y="376"/>
                    </a:lnTo>
                    <a:lnTo>
                      <a:pt x="334" y="376"/>
                    </a:lnTo>
                    <a:lnTo>
                      <a:pt x="334" y="376"/>
                    </a:lnTo>
                    <a:lnTo>
                      <a:pt x="334" y="383"/>
                    </a:lnTo>
                    <a:lnTo>
                      <a:pt x="327" y="383"/>
                    </a:lnTo>
                    <a:lnTo>
                      <a:pt x="327" y="383"/>
                    </a:lnTo>
                    <a:lnTo>
                      <a:pt x="327" y="383"/>
                    </a:lnTo>
                    <a:lnTo>
                      <a:pt x="327" y="383"/>
                    </a:lnTo>
                    <a:lnTo>
                      <a:pt x="319" y="383"/>
                    </a:lnTo>
                    <a:lnTo>
                      <a:pt x="319" y="376"/>
                    </a:lnTo>
                    <a:lnTo>
                      <a:pt x="319" y="376"/>
                    </a:lnTo>
                    <a:lnTo>
                      <a:pt x="319" y="376"/>
                    </a:lnTo>
                    <a:lnTo>
                      <a:pt x="319" y="376"/>
                    </a:lnTo>
                    <a:lnTo>
                      <a:pt x="319" y="376"/>
                    </a:lnTo>
                    <a:lnTo>
                      <a:pt x="319" y="376"/>
                    </a:lnTo>
                    <a:lnTo>
                      <a:pt x="312" y="376"/>
                    </a:lnTo>
                    <a:lnTo>
                      <a:pt x="312" y="376"/>
                    </a:lnTo>
                    <a:lnTo>
                      <a:pt x="312" y="376"/>
                    </a:lnTo>
                    <a:lnTo>
                      <a:pt x="312" y="369"/>
                    </a:lnTo>
                    <a:lnTo>
                      <a:pt x="312" y="369"/>
                    </a:lnTo>
                    <a:lnTo>
                      <a:pt x="312" y="369"/>
                    </a:lnTo>
                    <a:lnTo>
                      <a:pt x="312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2"/>
                    </a:lnTo>
                    <a:lnTo>
                      <a:pt x="305" y="362"/>
                    </a:lnTo>
                    <a:lnTo>
                      <a:pt x="305" y="362"/>
                    </a:lnTo>
                    <a:lnTo>
                      <a:pt x="298" y="362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2"/>
                    </a:lnTo>
                    <a:lnTo>
                      <a:pt x="291" y="369"/>
                    </a:lnTo>
                    <a:lnTo>
                      <a:pt x="277" y="362"/>
                    </a:lnTo>
                    <a:lnTo>
                      <a:pt x="277" y="369"/>
                    </a:lnTo>
                    <a:lnTo>
                      <a:pt x="277" y="369"/>
                    </a:lnTo>
                    <a:lnTo>
                      <a:pt x="277" y="369"/>
                    </a:lnTo>
                    <a:lnTo>
                      <a:pt x="277" y="362"/>
                    </a:lnTo>
                    <a:lnTo>
                      <a:pt x="270" y="362"/>
                    </a:lnTo>
                    <a:lnTo>
                      <a:pt x="270" y="362"/>
                    </a:lnTo>
                    <a:lnTo>
                      <a:pt x="263" y="362"/>
                    </a:lnTo>
                    <a:lnTo>
                      <a:pt x="256" y="369"/>
                    </a:lnTo>
                    <a:lnTo>
                      <a:pt x="256" y="362"/>
                    </a:lnTo>
                    <a:lnTo>
                      <a:pt x="248" y="355"/>
                    </a:lnTo>
                    <a:lnTo>
                      <a:pt x="248" y="355"/>
                    </a:lnTo>
                    <a:lnTo>
                      <a:pt x="248" y="355"/>
                    </a:lnTo>
                    <a:lnTo>
                      <a:pt x="248" y="355"/>
                    </a:lnTo>
                    <a:lnTo>
                      <a:pt x="248" y="348"/>
                    </a:lnTo>
                    <a:lnTo>
                      <a:pt x="248" y="348"/>
                    </a:lnTo>
                    <a:lnTo>
                      <a:pt x="241" y="348"/>
                    </a:lnTo>
                    <a:lnTo>
                      <a:pt x="241" y="348"/>
                    </a:lnTo>
                    <a:lnTo>
                      <a:pt x="241" y="348"/>
                    </a:lnTo>
                    <a:lnTo>
                      <a:pt x="241" y="348"/>
                    </a:lnTo>
                    <a:lnTo>
                      <a:pt x="234" y="348"/>
                    </a:lnTo>
                    <a:lnTo>
                      <a:pt x="220" y="341"/>
                    </a:lnTo>
                    <a:lnTo>
                      <a:pt x="213" y="334"/>
                    </a:lnTo>
                    <a:lnTo>
                      <a:pt x="213" y="334"/>
                    </a:lnTo>
                    <a:lnTo>
                      <a:pt x="213" y="334"/>
                    </a:lnTo>
                    <a:lnTo>
                      <a:pt x="213" y="334"/>
                    </a:lnTo>
                    <a:lnTo>
                      <a:pt x="213" y="334"/>
                    </a:lnTo>
                    <a:lnTo>
                      <a:pt x="213" y="327"/>
                    </a:lnTo>
                    <a:lnTo>
                      <a:pt x="206" y="327"/>
                    </a:lnTo>
                    <a:lnTo>
                      <a:pt x="199" y="327"/>
                    </a:lnTo>
                    <a:lnTo>
                      <a:pt x="199" y="327"/>
                    </a:lnTo>
                    <a:lnTo>
                      <a:pt x="199" y="327"/>
                    </a:lnTo>
                    <a:lnTo>
                      <a:pt x="192" y="327"/>
                    </a:lnTo>
                    <a:lnTo>
                      <a:pt x="185" y="334"/>
                    </a:lnTo>
                    <a:lnTo>
                      <a:pt x="185" y="327"/>
                    </a:lnTo>
                    <a:lnTo>
                      <a:pt x="185" y="319"/>
                    </a:lnTo>
                    <a:lnTo>
                      <a:pt x="177" y="319"/>
                    </a:lnTo>
                    <a:lnTo>
                      <a:pt x="177" y="312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305"/>
                    </a:lnTo>
                    <a:lnTo>
                      <a:pt x="156" y="298"/>
                    </a:lnTo>
                    <a:lnTo>
                      <a:pt x="156" y="298"/>
                    </a:lnTo>
                    <a:lnTo>
                      <a:pt x="163" y="298"/>
                    </a:lnTo>
                    <a:lnTo>
                      <a:pt x="163" y="298"/>
                    </a:lnTo>
                    <a:lnTo>
                      <a:pt x="163" y="298"/>
                    </a:lnTo>
                    <a:lnTo>
                      <a:pt x="163" y="298"/>
                    </a:lnTo>
                    <a:lnTo>
                      <a:pt x="163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7" y="298"/>
                    </a:lnTo>
                    <a:lnTo>
                      <a:pt x="177" y="298"/>
                    </a:lnTo>
                    <a:lnTo>
                      <a:pt x="185" y="291"/>
                    </a:lnTo>
                    <a:lnTo>
                      <a:pt x="185" y="291"/>
                    </a:lnTo>
                    <a:lnTo>
                      <a:pt x="185" y="284"/>
                    </a:lnTo>
                    <a:lnTo>
                      <a:pt x="185" y="284"/>
                    </a:lnTo>
                    <a:lnTo>
                      <a:pt x="185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49" y="270"/>
                    </a:lnTo>
                    <a:lnTo>
                      <a:pt x="142" y="263"/>
                    </a:lnTo>
                    <a:lnTo>
                      <a:pt x="135" y="256"/>
                    </a:lnTo>
                    <a:lnTo>
                      <a:pt x="135" y="256"/>
                    </a:lnTo>
                    <a:lnTo>
                      <a:pt x="128" y="248"/>
                    </a:lnTo>
                    <a:lnTo>
                      <a:pt x="128" y="241"/>
                    </a:lnTo>
                    <a:lnTo>
                      <a:pt x="114" y="241"/>
                    </a:lnTo>
                    <a:lnTo>
                      <a:pt x="107" y="234"/>
                    </a:lnTo>
                    <a:lnTo>
                      <a:pt x="107" y="234"/>
                    </a:lnTo>
                    <a:lnTo>
                      <a:pt x="107" y="227"/>
                    </a:lnTo>
                    <a:lnTo>
                      <a:pt x="99" y="220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85" y="213"/>
                    </a:lnTo>
                    <a:lnTo>
                      <a:pt x="78" y="213"/>
                    </a:lnTo>
                    <a:lnTo>
                      <a:pt x="85" y="220"/>
                    </a:lnTo>
                    <a:lnTo>
                      <a:pt x="85" y="220"/>
                    </a:lnTo>
                    <a:lnTo>
                      <a:pt x="85" y="234"/>
                    </a:lnTo>
                    <a:lnTo>
                      <a:pt x="85" y="241"/>
                    </a:lnTo>
                    <a:lnTo>
                      <a:pt x="85" y="248"/>
                    </a:lnTo>
                    <a:lnTo>
                      <a:pt x="85" y="248"/>
                    </a:lnTo>
                    <a:lnTo>
                      <a:pt x="78" y="256"/>
                    </a:lnTo>
                    <a:lnTo>
                      <a:pt x="71" y="256"/>
                    </a:lnTo>
                    <a:lnTo>
                      <a:pt x="71" y="256"/>
                    </a:lnTo>
                    <a:lnTo>
                      <a:pt x="71" y="248"/>
                    </a:lnTo>
                    <a:lnTo>
                      <a:pt x="57" y="248"/>
                    </a:lnTo>
                    <a:lnTo>
                      <a:pt x="57" y="241"/>
                    </a:lnTo>
                    <a:lnTo>
                      <a:pt x="57" y="241"/>
                    </a:lnTo>
                    <a:lnTo>
                      <a:pt x="50" y="248"/>
                    </a:lnTo>
                    <a:lnTo>
                      <a:pt x="43" y="256"/>
                    </a:lnTo>
                    <a:lnTo>
                      <a:pt x="36" y="241"/>
                    </a:lnTo>
                    <a:lnTo>
                      <a:pt x="36" y="241"/>
                    </a:lnTo>
                    <a:lnTo>
                      <a:pt x="28" y="234"/>
                    </a:lnTo>
                    <a:lnTo>
                      <a:pt x="28" y="227"/>
                    </a:lnTo>
                    <a:lnTo>
                      <a:pt x="28" y="220"/>
                    </a:lnTo>
                    <a:lnTo>
                      <a:pt x="28" y="220"/>
                    </a:lnTo>
                    <a:lnTo>
                      <a:pt x="28" y="213"/>
                    </a:lnTo>
                    <a:lnTo>
                      <a:pt x="28" y="206"/>
                    </a:lnTo>
                    <a:lnTo>
                      <a:pt x="36" y="199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50" y="170"/>
                    </a:lnTo>
                    <a:lnTo>
                      <a:pt x="50" y="170"/>
                    </a:lnTo>
                    <a:lnTo>
                      <a:pt x="36" y="163"/>
                    </a:lnTo>
                    <a:lnTo>
                      <a:pt x="28" y="156"/>
                    </a:lnTo>
                    <a:lnTo>
                      <a:pt x="14" y="149"/>
                    </a:lnTo>
                    <a:lnTo>
                      <a:pt x="14" y="149"/>
                    </a:lnTo>
                    <a:lnTo>
                      <a:pt x="7" y="149"/>
                    </a:lnTo>
                    <a:lnTo>
                      <a:pt x="7" y="149"/>
                    </a:lnTo>
                    <a:lnTo>
                      <a:pt x="7" y="149"/>
                    </a:lnTo>
                    <a:lnTo>
                      <a:pt x="0" y="149"/>
                    </a:lnTo>
                    <a:lnTo>
                      <a:pt x="0" y="149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14" y="142"/>
                    </a:lnTo>
                    <a:lnTo>
                      <a:pt x="14" y="142"/>
                    </a:lnTo>
                    <a:lnTo>
                      <a:pt x="21" y="142"/>
                    </a:lnTo>
                    <a:lnTo>
                      <a:pt x="28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36" y="135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8" y="128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8" y="121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14"/>
                    </a:lnTo>
                    <a:lnTo>
                      <a:pt x="28" y="107"/>
                    </a:lnTo>
                    <a:lnTo>
                      <a:pt x="21" y="107"/>
                    </a:lnTo>
                    <a:lnTo>
                      <a:pt x="21" y="107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1" y="99"/>
                    </a:lnTo>
                    <a:lnTo>
                      <a:pt x="21" y="92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85"/>
                    </a:lnTo>
                    <a:lnTo>
                      <a:pt x="28" y="78"/>
                    </a:lnTo>
                    <a:lnTo>
                      <a:pt x="28" y="78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71"/>
                    </a:lnTo>
                    <a:lnTo>
                      <a:pt x="28" y="71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36" y="64"/>
                    </a:lnTo>
                    <a:lnTo>
                      <a:pt x="36" y="64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43" y="50"/>
                    </a:lnTo>
                    <a:lnTo>
                      <a:pt x="43" y="43"/>
                    </a:lnTo>
                    <a:lnTo>
                      <a:pt x="50" y="43"/>
                    </a:lnTo>
                    <a:lnTo>
                      <a:pt x="50" y="43"/>
                    </a:lnTo>
                    <a:lnTo>
                      <a:pt x="50" y="43"/>
                    </a:lnTo>
                    <a:lnTo>
                      <a:pt x="50" y="43"/>
                    </a:lnTo>
                    <a:lnTo>
                      <a:pt x="57" y="43"/>
                    </a:lnTo>
                    <a:lnTo>
                      <a:pt x="57" y="43"/>
                    </a:lnTo>
                    <a:lnTo>
                      <a:pt x="64" y="43"/>
                    </a:lnTo>
                    <a:lnTo>
                      <a:pt x="64" y="36"/>
                    </a:lnTo>
                    <a:lnTo>
                      <a:pt x="71" y="36"/>
                    </a:lnTo>
                    <a:lnTo>
                      <a:pt x="78" y="28"/>
                    </a:lnTo>
                    <a:lnTo>
                      <a:pt x="85" y="28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9" y="21"/>
                    </a:lnTo>
                    <a:lnTo>
                      <a:pt x="99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1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07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14" y="28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1" y="36"/>
                    </a:lnTo>
                    <a:lnTo>
                      <a:pt x="128" y="36"/>
                    </a:lnTo>
                    <a:lnTo>
                      <a:pt x="128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36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2" y="36"/>
                    </a:lnTo>
                    <a:lnTo>
                      <a:pt x="149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56" y="36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70" y="50"/>
                    </a:lnTo>
                    <a:lnTo>
                      <a:pt x="177" y="50"/>
                    </a:lnTo>
                    <a:lnTo>
                      <a:pt x="177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85" y="43"/>
                    </a:lnTo>
                    <a:lnTo>
                      <a:pt x="177" y="36"/>
                    </a:lnTo>
                    <a:lnTo>
                      <a:pt x="177" y="28"/>
                    </a:lnTo>
                    <a:lnTo>
                      <a:pt x="170" y="2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7" name="Freeform 55"/>
              <p:cNvSpPr>
                <a:spLocks/>
              </p:cNvSpPr>
              <p:nvPr/>
            </p:nvSpPr>
            <p:spPr bwMode="auto">
              <a:xfrm>
                <a:off x="4003" y="1564"/>
                <a:ext cx="611" cy="497"/>
              </a:xfrm>
              <a:custGeom>
                <a:avLst/>
                <a:gdLst>
                  <a:gd name="T0" fmla="*/ 589 w 611"/>
                  <a:gd name="T1" fmla="*/ 35 h 497"/>
                  <a:gd name="T2" fmla="*/ 597 w 611"/>
                  <a:gd name="T3" fmla="*/ 78 h 497"/>
                  <a:gd name="T4" fmla="*/ 611 w 611"/>
                  <a:gd name="T5" fmla="*/ 92 h 497"/>
                  <a:gd name="T6" fmla="*/ 604 w 611"/>
                  <a:gd name="T7" fmla="*/ 106 h 497"/>
                  <a:gd name="T8" fmla="*/ 597 w 611"/>
                  <a:gd name="T9" fmla="*/ 120 h 497"/>
                  <a:gd name="T10" fmla="*/ 582 w 611"/>
                  <a:gd name="T11" fmla="*/ 156 h 497"/>
                  <a:gd name="T12" fmla="*/ 575 w 611"/>
                  <a:gd name="T13" fmla="*/ 170 h 497"/>
                  <a:gd name="T14" fmla="*/ 561 w 611"/>
                  <a:gd name="T15" fmla="*/ 191 h 497"/>
                  <a:gd name="T16" fmla="*/ 533 w 611"/>
                  <a:gd name="T17" fmla="*/ 191 h 497"/>
                  <a:gd name="T18" fmla="*/ 533 w 611"/>
                  <a:gd name="T19" fmla="*/ 213 h 497"/>
                  <a:gd name="T20" fmla="*/ 526 w 611"/>
                  <a:gd name="T21" fmla="*/ 220 h 497"/>
                  <a:gd name="T22" fmla="*/ 483 w 611"/>
                  <a:gd name="T23" fmla="*/ 213 h 497"/>
                  <a:gd name="T24" fmla="*/ 433 w 611"/>
                  <a:gd name="T25" fmla="*/ 248 h 497"/>
                  <a:gd name="T26" fmla="*/ 405 w 611"/>
                  <a:gd name="T27" fmla="*/ 277 h 497"/>
                  <a:gd name="T28" fmla="*/ 377 w 611"/>
                  <a:gd name="T29" fmla="*/ 255 h 497"/>
                  <a:gd name="T30" fmla="*/ 348 w 611"/>
                  <a:gd name="T31" fmla="*/ 277 h 497"/>
                  <a:gd name="T32" fmla="*/ 355 w 611"/>
                  <a:gd name="T33" fmla="*/ 298 h 497"/>
                  <a:gd name="T34" fmla="*/ 398 w 611"/>
                  <a:gd name="T35" fmla="*/ 341 h 497"/>
                  <a:gd name="T36" fmla="*/ 447 w 611"/>
                  <a:gd name="T37" fmla="*/ 348 h 497"/>
                  <a:gd name="T38" fmla="*/ 433 w 611"/>
                  <a:gd name="T39" fmla="*/ 376 h 497"/>
                  <a:gd name="T40" fmla="*/ 483 w 611"/>
                  <a:gd name="T41" fmla="*/ 404 h 497"/>
                  <a:gd name="T42" fmla="*/ 483 w 611"/>
                  <a:gd name="T43" fmla="*/ 419 h 497"/>
                  <a:gd name="T44" fmla="*/ 490 w 611"/>
                  <a:gd name="T45" fmla="*/ 447 h 497"/>
                  <a:gd name="T46" fmla="*/ 440 w 611"/>
                  <a:gd name="T47" fmla="*/ 447 h 497"/>
                  <a:gd name="T48" fmla="*/ 384 w 611"/>
                  <a:gd name="T49" fmla="*/ 411 h 497"/>
                  <a:gd name="T50" fmla="*/ 384 w 611"/>
                  <a:gd name="T51" fmla="*/ 433 h 497"/>
                  <a:gd name="T52" fmla="*/ 384 w 611"/>
                  <a:gd name="T53" fmla="*/ 482 h 497"/>
                  <a:gd name="T54" fmla="*/ 355 w 611"/>
                  <a:gd name="T55" fmla="*/ 475 h 497"/>
                  <a:gd name="T56" fmla="*/ 306 w 611"/>
                  <a:gd name="T57" fmla="*/ 475 h 497"/>
                  <a:gd name="T58" fmla="*/ 249 w 611"/>
                  <a:gd name="T59" fmla="*/ 482 h 497"/>
                  <a:gd name="T60" fmla="*/ 242 w 611"/>
                  <a:gd name="T61" fmla="*/ 433 h 497"/>
                  <a:gd name="T62" fmla="*/ 178 w 611"/>
                  <a:gd name="T63" fmla="*/ 440 h 497"/>
                  <a:gd name="T64" fmla="*/ 135 w 611"/>
                  <a:gd name="T65" fmla="*/ 447 h 497"/>
                  <a:gd name="T66" fmla="*/ 107 w 611"/>
                  <a:gd name="T67" fmla="*/ 411 h 497"/>
                  <a:gd name="T68" fmla="*/ 135 w 611"/>
                  <a:gd name="T69" fmla="*/ 383 h 497"/>
                  <a:gd name="T70" fmla="*/ 149 w 611"/>
                  <a:gd name="T71" fmla="*/ 355 h 497"/>
                  <a:gd name="T72" fmla="*/ 121 w 611"/>
                  <a:gd name="T73" fmla="*/ 355 h 497"/>
                  <a:gd name="T74" fmla="*/ 107 w 611"/>
                  <a:gd name="T75" fmla="*/ 333 h 497"/>
                  <a:gd name="T76" fmla="*/ 93 w 611"/>
                  <a:gd name="T77" fmla="*/ 298 h 497"/>
                  <a:gd name="T78" fmla="*/ 100 w 611"/>
                  <a:gd name="T79" fmla="*/ 262 h 497"/>
                  <a:gd name="T80" fmla="*/ 85 w 611"/>
                  <a:gd name="T81" fmla="*/ 270 h 497"/>
                  <a:gd name="T82" fmla="*/ 57 w 611"/>
                  <a:gd name="T83" fmla="*/ 255 h 497"/>
                  <a:gd name="T84" fmla="*/ 29 w 611"/>
                  <a:gd name="T85" fmla="*/ 199 h 497"/>
                  <a:gd name="T86" fmla="*/ 14 w 611"/>
                  <a:gd name="T87" fmla="*/ 163 h 497"/>
                  <a:gd name="T88" fmla="*/ 7 w 611"/>
                  <a:gd name="T89" fmla="*/ 135 h 497"/>
                  <a:gd name="T90" fmla="*/ 78 w 611"/>
                  <a:gd name="T91" fmla="*/ 128 h 497"/>
                  <a:gd name="T92" fmla="*/ 107 w 611"/>
                  <a:gd name="T93" fmla="*/ 142 h 497"/>
                  <a:gd name="T94" fmla="*/ 114 w 611"/>
                  <a:gd name="T95" fmla="*/ 135 h 497"/>
                  <a:gd name="T96" fmla="*/ 135 w 611"/>
                  <a:gd name="T97" fmla="*/ 142 h 497"/>
                  <a:gd name="T98" fmla="*/ 164 w 611"/>
                  <a:gd name="T99" fmla="*/ 163 h 497"/>
                  <a:gd name="T100" fmla="*/ 185 w 611"/>
                  <a:gd name="T101" fmla="*/ 142 h 497"/>
                  <a:gd name="T102" fmla="*/ 213 w 611"/>
                  <a:gd name="T103" fmla="*/ 156 h 497"/>
                  <a:gd name="T104" fmla="*/ 249 w 611"/>
                  <a:gd name="T105" fmla="*/ 142 h 497"/>
                  <a:gd name="T106" fmla="*/ 298 w 611"/>
                  <a:gd name="T107" fmla="*/ 128 h 497"/>
                  <a:gd name="T108" fmla="*/ 313 w 611"/>
                  <a:gd name="T109" fmla="*/ 106 h 497"/>
                  <a:gd name="T110" fmla="*/ 362 w 611"/>
                  <a:gd name="T111" fmla="*/ 92 h 497"/>
                  <a:gd name="T112" fmla="*/ 384 w 611"/>
                  <a:gd name="T113" fmla="*/ 113 h 497"/>
                  <a:gd name="T114" fmla="*/ 419 w 611"/>
                  <a:gd name="T115" fmla="*/ 142 h 497"/>
                  <a:gd name="T116" fmla="*/ 455 w 611"/>
                  <a:gd name="T117" fmla="*/ 120 h 497"/>
                  <a:gd name="T118" fmla="*/ 490 w 611"/>
                  <a:gd name="T119" fmla="*/ 113 h 497"/>
                  <a:gd name="T120" fmla="*/ 504 w 611"/>
                  <a:gd name="T121" fmla="*/ 71 h 497"/>
                  <a:gd name="T122" fmla="*/ 526 w 611"/>
                  <a:gd name="T123" fmla="*/ 21 h 497"/>
                  <a:gd name="T124" fmla="*/ 547 w 611"/>
                  <a:gd name="T125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11" h="497">
                    <a:moveTo>
                      <a:pt x="582" y="14"/>
                    </a:moveTo>
                    <a:lnTo>
                      <a:pt x="582" y="14"/>
                    </a:lnTo>
                    <a:lnTo>
                      <a:pt x="589" y="14"/>
                    </a:lnTo>
                    <a:lnTo>
                      <a:pt x="589" y="14"/>
                    </a:lnTo>
                    <a:lnTo>
                      <a:pt x="589" y="14"/>
                    </a:lnTo>
                    <a:lnTo>
                      <a:pt x="589" y="21"/>
                    </a:lnTo>
                    <a:lnTo>
                      <a:pt x="589" y="21"/>
                    </a:lnTo>
                    <a:lnTo>
                      <a:pt x="589" y="21"/>
                    </a:lnTo>
                    <a:lnTo>
                      <a:pt x="589" y="21"/>
                    </a:lnTo>
                    <a:lnTo>
                      <a:pt x="589" y="21"/>
                    </a:lnTo>
                    <a:lnTo>
                      <a:pt x="589" y="28"/>
                    </a:lnTo>
                    <a:lnTo>
                      <a:pt x="589" y="28"/>
                    </a:lnTo>
                    <a:lnTo>
                      <a:pt x="589" y="28"/>
                    </a:lnTo>
                    <a:lnTo>
                      <a:pt x="589" y="35"/>
                    </a:lnTo>
                    <a:lnTo>
                      <a:pt x="589" y="35"/>
                    </a:lnTo>
                    <a:lnTo>
                      <a:pt x="589" y="35"/>
                    </a:lnTo>
                    <a:lnTo>
                      <a:pt x="589" y="35"/>
                    </a:lnTo>
                    <a:lnTo>
                      <a:pt x="589" y="35"/>
                    </a:lnTo>
                    <a:lnTo>
                      <a:pt x="597" y="42"/>
                    </a:lnTo>
                    <a:lnTo>
                      <a:pt x="597" y="42"/>
                    </a:lnTo>
                    <a:lnTo>
                      <a:pt x="597" y="42"/>
                    </a:lnTo>
                    <a:lnTo>
                      <a:pt x="604" y="42"/>
                    </a:lnTo>
                    <a:lnTo>
                      <a:pt x="604" y="57"/>
                    </a:lnTo>
                    <a:lnTo>
                      <a:pt x="604" y="57"/>
                    </a:lnTo>
                    <a:lnTo>
                      <a:pt x="604" y="64"/>
                    </a:lnTo>
                    <a:lnTo>
                      <a:pt x="604" y="64"/>
                    </a:lnTo>
                    <a:lnTo>
                      <a:pt x="604" y="64"/>
                    </a:lnTo>
                    <a:lnTo>
                      <a:pt x="604" y="64"/>
                    </a:lnTo>
                    <a:lnTo>
                      <a:pt x="604" y="78"/>
                    </a:lnTo>
                    <a:lnTo>
                      <a:pt x="604" y="78"/>
                    </a:lnTo>
                    <a:lnTo>
                      <a:pt x="604" y="78"/>
                    </a:lnTo>
                    <a:lnTo>
                      <a:pt x="604" y="78"/>
                    </a:lnTo>
                    <a:lnTo>
                      <a:pt x="604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597" y="78"/>
                    </a:lnTo>
                    <a:lnTo>
                      <a:pt x="604" y="78"/>
                    </a:lnTo>
                    <a:lnTo>
                      <a:pt x="604" y="78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4" y="85"/>
                    </a:lnTo>
                    <a:lnTo>
                      <a:pt x="604" y="92"/>
                    </a:lnTo>
                    <a:lnTo>
                      <a:pt x="611" y="92"/>
                    </a:lnTo>
                    <a:lnTo>
                      <a:pt x="611" y="92"/>
                    </a:lnTo>
                    <a:lnTo>
                      <a:pt x="611" y="92"/>
                    </a:lnTo>
                    <a:lnTo>
                      <a:pt x="611" y="92"/>
                    </a:lnTo>
                    <a:lnTo>
                      <a:pt x="611" y="92"/>
                    </a:lnTo>
                    <a:lnTo>
                      <a:pt x="611" y="92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04" y="99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11" y="99"/>
                    </a:lnTo>
                    <a:lnTo>
                      <a:pt x="611" y="106"/>
                    </a:lnTo>
                    <a:lnTo>
                      <a:pt x="611" y="106"/>
                    </a:lnTo>
                    <a:lnTo>
                      <a:pt x="611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604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89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06"/>
                    </a:lnTo>
                    <a:lnTo>
                      <a:pt x="597" y="113"/>
                    </a:lnTo>
                    <a:lnTo>
                      <a:pt x="597" y="113"/>
                    </a:lnTo>
                    <a:lnTo>
                      <a:pt x="597" y="113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0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28"/>
                    </a:lnTo>
                    <a:lnTo>
                      <a:pt x="597" y="142"/>
                    </a:lnTo>
                    <a:lnTo>
                      <a:pt x="589" y="149"/>
                    </a:lnTo>
                    <a:lnTo>
                      <a:pt x="589" y="149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56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82" y="163"/>
                    </a:lnTo>
                    <a:lnTo>
                      <a:pt x="575" y="163"/>
                    </a:lnTo>
                    <a:lnTo>
                      <a:pt x="575" y="163"/>
                    </a:lnTo>
                    <a:lnTo>
                      <a:pt x="575" y="170"/>
                    </a:lnTo>
                    <a:lnTo>
                      <a:pt x="575" y="170"/>
                    </a:lnTo>
                    <a:lnTo>
                      <a:pt x="575" y="170"/>
                    </a:lnTo>
                    <a:lnTo>
                      <a:pt x="575" y="177"/>
                    </a:lnTo>
                    <a:lnTo>
                      <a:pt x="575" y="177"/>
                    </a:lnTo>
                    <a:lnTo>
                      <a:pt x="568" y="177"/>
                    </a:lnTo>
                    <a:lnTo>
                      <a:pt x="568" y="170"/>
                    </a:lnTo>
                    <a:lnTo>
                      <a:pt x="568" y="170"/>
                    </a:lnTo>
                    <a:lnTo>
                      <a:pt x="568" y="170"/>
                    </a:lnTo>
                    <a:lnTo>
                      <a:pt x="561" y="170"/>
                    </a:lnTo>
                    <a:lnTo>
                      <a:pt x="561" y="170"/>
                    </a:lnTo>
                    <a:lnTo>
                      <a:pt x="561" y="177"/>
                    </a:lnTo>
                    <a:lnTo>
                      <a:pt x="561" y="177"/>
                    </a:lnTo>
                    <a:lnTo>
                      <a:pt x="561" y="184"/>
                    </a:lnTo>
                    <a:lnTo>
                      <a:pt x="561" y="184"/>
                    </a:lnTo>
                    <a:lnTo>
                      <a:pt x="561" y="184"/>
                    </a:lnTo>
                    <a:lnTo>
                      <a:pt x="561" y="184"/>
                    </a:lnTo>
                    <a:lnTo>
                      <a:pt x="561" y="191"/>
                    </a:lnTo>
                    <a:lnTo>
                      <a:pt x="561" y="191"/>
                    </a:lnTo>
                    <a:lnTo>
                      <a:pt x="561" y="191"/>
                    </a:lnTo>
                    <a:lnTo>
                      <a:pt x="554" y="191"/>
                    </a:lnTo>
                    <a:lnTo>
                      <a:pt x="554" y="191"/>
                    </a:lnTo>
                    <a:lnTo>
                      <a:pt x="547" y="191"/>
                    </a:lnTo>
                    <a:lnTo>
                      <a:pt x="547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91"/>
                    </a:lnTo>
                    <a:lnTo>
                      <a:pt x="540" y="184"/>
                    </a:lnTo>
                    <a:lnTo>
                      <a:pt x="540" y="184"/>
                    </a:lnTo>
                    <a:lnTo>
                      <a:pt x="540" y="184"/>
                    </a:lnTo>
                    <a:lnTo>
                      <a:pt x="540" y="184"/>
                    </a:lnTo>
                    <a:lnTo>
                      <a:pt x="533" y="184"/>
                    </a:lnTo>
                    <a:lnTo>
                      <a:pt x="533" y="191"/>
                    </a:lnTo>
                    <a:lnTo>
                      <a:pt x="533" y="191"/>
                    </a:lnTo>
                    <a:lnTo>
                      <a:pt x="526" y="191"/>
                    </a:lnTo>
                    <a:lnTo>
                      <a:pt x="533" y="191"/>
                    </a:lnTo>
                    <a:lnTo>
                      <a:pt x="533" y="191"/>
                    </a:lnTo>
                    <a:lnTo>
                      <a:pt x="533" y="191"/>
                    </a:lnTo>
                    <a:lnTo>
                      <a:pt x="533" y="199"/>
                    </a:lnTo>
                    <a:lnTo>
                      <a:pt x="533" y="199"/>
                    </a:lnTo>
                    <a:lnTo>
                      <a:pt x="533" y="199"/>
                    </a:lnTo>
                    <a:lnTo>
                      <a:pt x="540" y="199"/>
                    </a:lnTo>
                    <a:lnTo>
                      <a:pt x="540" y="199"/>
                    </a:lnTo>
                    <a:lnTo>
                      <a:pt x="540" y="206"/>
                    </a:lnTo>
                    <a:lnTo>
                      <a:pt x="540" y="206"/>
                    </a:lnTo>
                    <a:lnTo>
                      <a:pt x="540" y="206"/>
                    </a:lnTo>
                    <a:lnTo>
                      <a:pt x="533" y="206"/>
                    </a:lnTo>
                    <a:lnTo>
                      <a:pt x="533" y="206"/>
                    </a:lnTo>
                    <a:lnTo>
                      <a:pt x="533" y="206"/>
                    </a:lnTo>
                    <a:lnTo>
                      <a:pt x="533" y="206"/>
                    </a:lnTo>
                    <a:lnTo>
                      <a:pt x="533" y="213"/>
                    </a:lnTo>
                    <a:lnTo>
                      <a:pt x="533" y="213"/>
                    </a:lnTo>
                    <a:lnTo>
                      <a:pt x="533" y="213"/>
                    </a:lnTo>
                    <a:lnTo>
                      <a:pt x="533" y="220"/>
                    </a:lnTo>
                    <a:lnTo>
                      <a:pt x="533" y="220"/>
                    </a:lnTo>
                    <a:lnTo>
                      <a:pt x="533" y="213"/>
                    </a:lnTo>
                    <a:lnTo>
                      <a:pt x="526" y="213"/>
                    </a:lnTo>
                    <a:lnTo>
                      <a:pt x="526" y="213"/>
                    </a:lnTo>
                    <a:lnTo>
                      <a:pt x="526" y="213"/>
                    </a:lnTo>
                    <a:lnTo>
                      <a:pt x="526" y="213"/>
                    </a:lnTo>
                    <a:lnTo>
                      <a:pt x="518" y="213"/>
                    </a:lnTo>
                    <a:lnTo>
                      <a:pt x="518" y="213"/>
                    </a:lnTo>
                    <a:lnTo>
                      <a:pt x="518" y="213"/>
                    </a:lnTo>
                    <a:lnTo>
                      <a:pt x="518" y="213"/>
                    </a:lnTo>
                    <a:lnTo>
                      <a:pt x="518" y="213"/>
                    </a:lnTo>
                    <a:lnTo>
                      <a:pt x="518" y="213"/>
                    </a:lnTo>
                    <a:lnTo>
                      <a:pt x="526" y="220"/>
                    </a:lnTo>
                    <a:lnTo>
                      <a:pt x="526" y="220"/>
                    </a:lnTo>
                    <a:lnTo>
                      <a:pt x="526" y="220"/>
                    </a:lnTo>
                    <a:lnTo>
                      <a:pt x="526" y="220"/>
                    </a:lnTo>
                    <a:lnTo>
                      <a:pt x="518" y="227"/>
                    </a:lnTo>
                    <a:lnTo>
                      <a:pt x="511" y="220"/>
                    </a:lnTo>
                    <a:lnTo>
                      <a:pt x="511" y="220"/>
                    </a:lnTo>
                    <a:lnTo>
                      <a:pt x="504" y="220"/>
                    </a:lnTo>
                    <a:lnTo>
                      <a:pt x="504" y="213"/>
                    </a:lnTo>
                    <a:lnTo>
                      <a:pt x="504" y="213"/>
                    </a:lnTo>
                    <a:lnTo>
                      <a:pt x="497" y="213"/>
                    </a:lnTo>
                    <a:lnTo>
                      <a:pt x="497" y="213"/>
                    </a:lnTo>
                    <a:lnTo>
                      <a:pt x="497" y="213"/>
                    </a:lnTo>
                    <a:lnTo>
                      <a:pt x="490" y="213"/>
                    </a:lnTo>
                    <a:lnTo>
                      <a:pt x="483" y="206"/>
                    </a:lnTo>
                    <a:lnTo>
                      <a:pt x="483" y="206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83" y="213"/>
                    </a:lnTo>
                    <a:lnTo>
                      <a:pt x="476" y="220"/>
                    </a:lnTo>
                    <a:lnTo>
                      <a:pt x="476" y="220"/>
                    </a:lnTo>
                    <a:lnTo>
                      <a:pt x="476" y="220"/>
                    </a:lnTo>
                    <a:lnTo>
                      <a:pt x="476" y="220"/>
                    </a:lnTo>
                    <a:lnTo>
                      <a:pt x="476" y="227"/>
                    </a:lnTo>
                    <a:lnTo>
                      <a:pt x="476" y="227"/>
                    </a:lnTo>
                    <a:lnTo>
                      <a:pt x="476" y="227"/>
                    </a:lnTo>
                    <a:lnTo>
                      <a:pt x="476" y="227"/>
                    </a:lnTo>
                    <a:lnTo>
                      <a:pt x="476" y="234"/>
                    </a:lnTo>
                    <a:lnTo>
                      <a:pt x="476" y="234"/>
                    </a:lnTo>
                    <a:lnTo>
                      <a:pt x="469" y="241"/>
                    </a:lnTo>
                    <a:lnTo>
                      <a:pt x="455" y="241"/>
                    </a:lnTo>
                    <a:lnTo>
                      <a:pt x="447" y="241"/>
                    </a:lnTo>
                    <a:lnTo>
                      <a:pt x="440" y="248"/>
                    </a:lnTo>
                    <a:lnTo>
                      <a:pt x="433" y="248"/>
                    </a:lnTo>
                    <a:lnTo>
                      <a:pt x="426" y="255"/>
                    </a:lnTo>
                    <a:lnTo>
                      <a:pt x="419" y="255"/>
                    </a:lnTo>
                    <a:lnTo>
                      <a:pt x="419" y="262"/>
                    </a:lnTo>
                    <a:lnTo>
                      <a:pt x="419" y="262"/>
                    </a:lnTo>
                    <a:lnTo>
                      <a:pt x="419" y="262"/>
                    </a:lnTo>
                    <a:lnTo>
                      <a:pt x="419" y="262"/>
                    </a:lnTo>
                    <a:lnTo>
                      <a:pt x="419" y="270"/>
                    </a:lnTo>
                    <a:lnTo>
                      <a:pt x="419" y="270"/>
                    </a:lnTo>
                    <a:lnTo>
                      <a:pt x="419" y="270"/>
                    </a:lnTo>
                    <a:lnTo>
                      <a:pt x="412" y="270"/>
                    </a:lnTo>
                    <a:lnTo>
                      <a:pt x="412" y="270"/>
                    </a:lnTo>
                    <a:lnTo>
                      <a:pt x="412" y="270"/>
                    </a:lnTo>
                    <a:lnTo>
                      <a:pt x="412" y="270"/>
                    </a:lnTo>
                    <a:lnTo>
                      <a:pt x="412" y="270"/>
                    </a:lnTo>
                    <a:lnTo>
                      <a:pt x="412" y="277"/>
                    </a:lnTo>
                    <a:lnTo>
                      <a:pt x="412" y="277"/>
                    </a:lnTo>
                    <a:lnTo>
                      <a:pt x="405" y="277"/>
                    </a:lnTo>
                    <a:lnTo>
                      <a:pt x="405" y="284"/>
                    </a:lnTo>
                    <a:lnTo>
                      <a:pt x="405" y="284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1" y="277"/>
                    </a:lnTo>
                    <a:lnTo>
                      <a:pt x="391" y="277"/>
                    </a:lnTo>
                    <a:lnTo>
                      <a:pt x="391" y="277"/>
                    </a:lnTo>
                    <a:lnTo>
                      <a:pt x="391" y="277"/>
                    </a:lnTo>
                    <a:lnTo>
                      <a:pt x="384" y="270"/>
                    </a:lnTo>
                    <a:lnTo>
                      <a:pt x="384" y="270"/>
                    </a:lnTo>
                    <a:lnTo>
                      <a:pt x="384" y="270"/>
                    </a:lnTo>
                    <a:lnTo>
                      <a:pt x="384" y="270"/>
                    </a:lnTo>
                    <a:lnTo>
                      <a:pt x="391" y="262"/>
                    </a:lnTo>
                    <a:lnTo>
                      <a:pt x="384" y="262"/>
                    </a:lnTo>
                    <a:lnTo>
                      <a:pt x="384" y="262"/>
                    </a:lnTo>
                    <a:lnTo>
                      <a:pt x="377" y="255"/>
                    </a:lnTo>
                    <a:lnTo>
                      <a:pt x="377" y="255"/>
                    </a:lnTo>
                    <a:lnTo>
                      <a:pt x="369" y="255"/>
                    </a:lnTo>
                    <a:lnTo>
                      <a:pt x="369" y="255"/>
                    </a:lnTo>
                    <a:lnTo>
                      <a:pt x="369" y="262"/>
                    </a:lnTo>
                    <a:lnTo>
                      <a:pt x="369" y="262"/>
                    </a:lnTo>
                    <a:lnTo>
                      <a:pt x="369" y="262"/>
                    </a:lnTo>
                    <a:lnTo>
                      <a:pt x="369" y="262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9" y="270"/>
                    </a:lnTo>
                    <a:lnTo>
                      <a:pt x="362" y="270"/>
                    </a:lnTo>
                    <a:lnTo>
                      <a:pt x="362" y="277"/>
                    </a:lnTo>
                    <a:lnTo>
                      <a:pt x="355" y="277"/>
                    </a:lnTo>
                    <a:lnTo>
                      <a:pt x="348" y="277"/>
                    </a:lnTo>
                    <a:lnTo>
                      <a:pt x="348" y="277"/>
                    </a:lnTo>
                    <a:lnTo>
                      <a:pt x="348" y="277"/>
                    </a:lnTo>
                    <a:lnTo>
                      <a:pt x="348" y="277"/>
                    </a:lnTo>
                    <a:lnTo>
                      <a:pt x="348" y="284"/>
                    </a:lnTo>
                    <a:lnTo>
                      <a:pt x="348" y="284"/>
                    </a:lnTo>
                    <a:lnTo>
                      <a:pt x="348" y="284"/>
                    </a:lnTo>
                    <a:lnTo>
                      <a:pt x="348" y="284"/>
                    </a:lnTo>
                    <a:lnTo>
                      <a:pt x="348" y="284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84"/>
                    </a:lnTo>
                    <a:lnTo>
                      <a:pt x="355" y="291"/>
                    </a:lnTo>
                    <a:lnTo>
                      <a:pt x="355" y="291"/>
                    </a:lnTo>
                    <a:lnTo>
                      <a:pt x="355" y="291"/>
                    </a:lnTo>
                    <a:lnTo>
                      <a:pt x="355" y="298"/>
                    </a:lnTo>
                    <a:lnTo>
                      <a:pt x="355" y="298"/>
                    </a:lnTo>
                    <a:lnTo>
                      <a:pt x="355" y="298"/>
                    </a:lnTo>
                    <a:lnTo>
                      <a:pt x="348" y="305"/>
                    </a:lnTo>
                    <a:lnTo>
                      <a:pt x="348" y="305"/>
                    </a:lnTo>
                    <a:lnTo>
                      <a:pt x="348" y="312"/>
                    </a:lnTo>
                    <a:lnTo>
                      <a:pt x="348" y="312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55" y="319"/>
                    </a:lnTo>
                    <a:lnTo>
                      <a:pt x="362" y="326"/>
                    </a:lnTo>
                    <a:lnTo>
                      <a:pt x="362" y="319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69" y="319"/>
                    </a:lnTo>
                    <a:lnTo>
                      <a:pt x="377" y="319"/>
                    </a:lnTo>
                    <a:lnTo>
                      <a:pt x="377" y="326"/>
                    </a:lnTo>
                    <a:lnTo>
                      <a:pt x="398" y="341"/>
                    </a:lnTo>
                    <a:lnTo>
                      <a:pt x="398" y="341"/>
                    </a:lnTo>
                    <a:lnTo>
                      <a:pt x="398" y="348"/>
                    </a:lnTo>
                    <a:lnTo>
                      <a:pt x="405" y="348"/>
                    </a:lnTo>
                    <a:lnTo>
                      <a:pt x="405" y="341"/>
                    </a:lnTo>
                    <a:lnTo>
                      <a:pt x="405" y="341"/>
                    </a:lnTo>
                    <a:lnTo>
                      <a:pt x="412" y="341"/>
                    </a:lnTo>
                    <a:lnTo>
                      <a:pt x="419" y="341"/>
                    </a:lnTo>
                    <a:lnTo>
                      <a:pt x="440" y="341"/>
                    </a:lnTo>
                    <a:lnTo>
                      <a:pt x="440" y="341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7" y="348"/>
                    </a:lnTo>
                    <a:lnTo>
                      <a:pt x="447" y="348"/>
                    </a:lnTo>
                    <a:lnTo>
                      <a:pt x="447" y="348"/>
                    </a:lnTo>
                    <a:lnTo>
                      <a:pt x="447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40" y="348"/>
                    </a:lnTo>
                    <a:lnTo>
                      <a:pt x="433" y="348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55"/>
                    </a:lnTo>
                    <a:lnTo>
                      <a:pt x="433" y="362"/>
                    </a:lnTo>
                    <a:lnTo>
                      <a:pt x="433" y="362"/>
                    </a:lnTo>
                    <a:lnTo>
                      <a:pt x="433" y="362"/>
                    </a:lnTo>
                    <a:lnTo>
                      <a:pt x="433" y="369"/>
                    </a:lnTo>
                    <a:lnTo>
                      <a:pt x="433" y="369"/>
                    </a:lnTo>
                    <a:lnTo>
                      <a:pt x="433" y="376"/>
                    </a:lnTo>
                    <a:lnTo>
                      <a:pt x="433" y="376"/>
                    </a:lnTo>
                    <a:lnTo>
                      <a:pt x="440" y="383"/>
                    </a:lnTo>
                    <a:lnTo>
                      <a:pt x="440" y="383"/>
                    </a:lnTo>
                    <a:lnTo>
                      <a:pt x="447" y="383"/>
                    </a:lnTo>
                    <a:lnTo>
                      <a:pt x="447" y="383"/>
                    </a:lnTo>
                    <a:lnTo>
                      <a:pt x="447" y="383"/>
                    </a:lnTo>
                    <a:lnTo>
                      <a:pt x="447" y="383"/>
                    </a:lnTo>
                    <a:lnTo>
                      <a:pt x="462" y="390"/>
                    </a:lnTo>
                    <a:lnTo>
                      <a:pt x="462" y="397"/>
                    </a:lnTo>
                    <a:lnTo>
                      <a:pt x="462" y="397"/>
                    </a:lnTo>
                    <a:lnTo>
                      <a:pt x="462" y="404"/>
                    </a:lnTo>
                    <a:lnTo>
                      <a:pt x="469" y="404"/>
                    </a:lnTo>
                    <a:lnTo>
                      <a:pt x="469" y="404"/>
                    </a:lnTo>
                    <a:lnTo>
                      <a:pt x="476" y="404"/>
                    </a:lnTo>
                    <a:lnTo>
                      <a:pt x="476" y="404"/>
                    </a:lnTo>
                    <a:lnTo>
                      <a:pt x="483" y="404"/>
                    </a:lnTo>
                    <a:lnTo>
                      <a:pt x="483" y="404"/>
                    </a:lnTo>
                    <a:lnTo>
                      <a:pt x="483" y="411"/>
                    </a:lnTo>
                    <a:lnTo>
                      <a:pt x="483" y="411"/>
                    </a:lnTo>
                    <a:lnTo>
                      <a:pt x="483" y="411"/>
                    </a:lnTo>
                    <a:lnTo>
                      <a:pt x="483" y="411"/>
                    </a:lnTo>
                    <a:lnTo>
                      <a:pt x="483" y="419"/>
                    </a:lnTo>
                    <a:lnTo>
                      <a:pt x="483" y="419"/>
                    </a:lnTo>
                    <a:lnTo>
                      <a:pt x="483" y="419"/>
                    </a:lnTo>
                    <a:lnTo>
                      <a:pt x="483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76" y="419"/>
                    </a:lnTo>
                    <a:lnTo>
                      <a:pt x="483" y="419"/>
                    </a:lnTo>
                    <a:lnTo>
                      <a:pt x="483" y="419"/>
                    </a:lnTo>
                    <a:lnTo>
                      <a:pt x="483" y="426"/>
                    </a:lnTo>
                    <a:lnTo>
                      <a:pt x="483" y="426"/>
                    </a:lnTo>
                    <a:lnTo>
                      <a:pt x="490" y="426"/>
                    </a:lnTo>
                    <a:lnTo>
                      <a:pt x="490" y="426"/>
                    </a:lnTo>
                    <a:lnTo>
                      <a:pt x="490" y="433"/>
                    </a:lnTo>
                    <a:lnTo>
                      <a:pt x="490" y="433"/>
                    </a:lnTo>
                    <a:lnTo>
                      <a:pt x="490" y="440"/>
                    </a:lnTo>
                    <a:lnTo>
                      <a:pt x="497" y="440"/>
                    </a:lnTo>
                    <a:lnTo>
                      <a:pt x="497" y="440"/>
                    </a:lnTo>
                    <a:lnTo>
                      <a:pt x="497" y="447"/>
                    </a:lnTo>
                    <a:lnTo>
                      <a:pt x="497" y="447"/>
                    </a:lnTo>
                    <a:lnTo>
                      <a:pt x="497" y="447"/>
                    </a:lnTo>
                    <a:lnTo>
                      <a:pt x="497" y="447"/>
                    </a:lnTo>
                    <a:lnTo>
                      <a:pt x="490" y="447"/>
                    </a:lnTo>
                    <a:lnTo>
                      <a:pt x="490" y="447"/>
                    </a:lnTo>
                    <a:lnTo>
                      <a:pt x="490" y="447"/>
                    </a:lnTo>
                    <a:lnTo>
                      <a:pt x="490" y="447"/>
                    </a:lnTo>
                    <a:lnTo>
                      <a:pt x="490" y="454"/>
                    </a:lnTo>
                    <a:lnTo>
                      <a:pt x="490" y="454"/>
                    </a:lnTo>
                    <a:lnTo>
                      <a:pt x="490" y="454"/>
                    </a:lnTo>
                    <a:lnTo>
                      <a:pt x="490" y="454"/>
                    </a:lnTo>
                    <a:lnTo>
                      <a:pt x="483" y="454"/>
                    </a:lnTo>
                    <a:lnTo>
                      <a:pt x="483" y="454"/>
                    </a:lnTo>
                    <a:lnTo>
                      <a:pt x="483" y="454"/>
                    </a:lnTo>
                    <a:lnTo>
                      <a:pt x="483" y="454"/>
                    </a:lnTo>
                    <a:lnTo>
                      <a:pt x="476" y="454"/>
                    </a:lnTo>
                    <a:lnTo>
                      <a:pt x="476" y="461"/>
                    </a:lnTo>
                    <a:lnTo>
                      <a:pt x="476" y="454"/>
                    </a:lnTo>
                    <a:lnTo>
                      <a:pt x="469" y="447"/>
                    </a:lnTo>
                    <a:lnTo>
                      <a:pt x="455" y="440"/>
                    </a:lnTo>
                    <a:lnTo>
                      <a:pt x="447" y="440"/>
                    </a:lnTo>
                    <a:lnTo>
                      <a:pt x="447" y="440"/>
                    </a:lnTo>
                    <a:lnTo>
                      <a:pt x="447" y="440"/>
                    </a:lnTo>
                    <a:lnTo>
                      <a:pt x="440" y="447"/>
                    </a:lnTo>
                    <a:lnTo>
                      <a:pt x="440" y="447"/>
                    </a:lnTo>
                    <a:lnTo>
                      <a:pt x="440" y="447"/>
                    </a:lnTo>
                    <a:lnTo>
                      <a:pt x="433" y="447"/>
                    </a:lnTo>
                    <a:lnTo>
                      <a:pt x="433" y="440"/>
                    </a:lnTo>
                    <a:lnTo>
                      <a:pt x="433" y="440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26" y="433"/>
                    </a:lnTo>
                    <a:lnTo>
                      <a:pt x="419" y="433"/>
                    </a:lnTo>
                    <a:lnTo>
                      <a:pt x="419" y="433"/>
                    </a:lnTo>
                    <a:lnTo>
                      <a:pt x="398" y="419"/>
                    </a:lnTo>
                    <a:lnTo>
                      <a:pt x="391" y="411"/>
                    </a:lnTo>
                    <a:lnTo>
                      <a:pt x="391" y="411"/>
                    </a:lnTo>
                    <a:lnTo>
                      <a:pt x="391" y="411"/>
                    </a:lnTo>
                    <a:lnTo>
                      <a:pt x="384" y="411"/>
                    </a:lnTo>
                    <a:lnTo>
                      <a:pt x="384" y="411"/>
                    </a:lnTo>
                    <a:lnTo>
                      <a:pt x="384" y="411"/>
                    </a:lnTo>
                    <a:lnTo>
                      <a:pt x="384" y="419"/>
                    </a:lnTo>
                    <a:lnTo>
                      <a:pt x="384" y="419"/>
                    </a:lnTo>
                    <a:lnTo>
                      <a:pt x="384" y="419"/>
                    </a:lnTo>
                    <a:lnTo>
                      <a:pt x="377" y="419"/>
                    </a:lnTo>
                    <a:lnTo>
                      <a:pt x="377" y="419"/>
                    </a:lnTo>
                    <a:lnTo>
                      <a:pt x="377" y="419"/>
                    </a:lnTo>
                    <a:lnTo>
                      <a:pt x="377" y="419"/>
                    </a:lnTo>
                    <a:lnTo>
                      <a:pt x="377" y="419"/>
                    </a:lnTo>
                    <a:lnTo>
                      <a:pt x="369" y="419"/>
                    </a:lnTo>
                    <a:lnTo>
                      <a:pt x="369" y="419"/>
                    </a:lnTo>
                    <a:lnTo>
                      <a:pt x="369" y="419"/>
                    </a:lnTo>
                    <a:lnTo>
                      <a:pt x="369" y="419"/>
                    </a:lnTo>
                    <a:lnTo>
                      <a:pt x="377" y="426"/>
                    </a:lnTo>
                    <a:lnTo>
                      <a:pt x="377" y="426"/>
                    </a:lnTo>
                    <a:lnTo>
                      <a:pt x="377" y="433"/>
                    </a:lnTo>
                    <a:lnTo>
                      <a:pt x="377" y="433"/>
                    </a:lnTo>
                    <a:lnTo>
                      <a:pt x="384" y="433"/>
                    </a:lnTo>
                    <a:lnTo>
                      <a:pt x="384" y="447"/>
                    </a:lnTo>
                    <a:lnTo>
                      <a:pt x="384" y="447"/>
                    </a:lnTo>
                    <a:lnTo>
                      <a:pt x="384" y="447"/>
                    </a:lnTo>
                    <a:lnTo>
                      <a:pt x="377" y="454"/>
                    </a:lnTo>
                    <a:lnTo>
                      <a:pt x="377" y="454"/>
                    </a:lnTo>
                    <a:lnTo>
                      <a:pt x="377" y="454"/>
                    </a:lnTo>
                    <a:lnTo>
                      <a:pt x="384" y="461"/>
                    </a:lnTo>
                    <a:lnTo>
                      <a:pt x="384" y="461"/>
                    </a:lnTo>
                    <a:lnTo>
                      <a:pt x="384" y="468"/>
                    </a:lnTo>
                    <a:lnTo>
                      <a:pt x="384" y="468"/>
                    </a:lnTo>
                    <a:lnTo>
                      <a:pt x="384" y="468"/>
                    </a:lnTo>
                    <a:lnTo>
                      <a:pt x="384" y="475"/>
                    </a:lnTo>
                    <a:lnTo>
                      <a:pt x="384" y="475"/>
                    </a:lnTo>
                    <a:lnTo>
                      <a:pt x="384" y="475"/>
                    </a:lnTo>
                    <a:lnTo>
                      <a:pt x="384" y="475"/>
                    </a:lnTo>
                    <a:lnTo>
                      <a:pt x="384" y="475"/>
                    </a:lnTo>
                    <a:lnTo>
                      <a:pt x="384" y="482"/>
                    </a:lnTo>
                    <a:lnTo>
                      <a:pt x="377" y="490"/>
                    </a:lnTo>
                    <a:lnTo>
                      <a:pt x="369" y="490"/>
                    </a:lnTo>
                    <a:lnTo>
                      <a:pt x="369" y="497"/>
                    </a:lnTo>
                    <a:lnTo>
                      <a:pt x="362" y="497"/>
                    </a:lnTo>
                    <a:lnTo>
                      <a:pt x="355" y="490"/>
                    </a:lnTo>
                    <a:lnTo>
                      <a:pt x="355" y="490"/>
                    </a:lnTo>
                    <a:lnTo>
                      <a:pt x="355" y="490"/>
                    </a:lnTo>
                    <a:lnTo>
                      <a:pt x="355" y="490"/>
                    </a:lnTo>
                    <a:lnTo>
                      <a:pt x="355" y="482"/>
                    </a:lnTo>
                    <a:lnTo>
                      <a:pt x="355" y="482"/>
                    </a:lnTo>
                    <a:lnTo>
                      <a:pt x="355" y="482"/>
                    </a:lnTo>
                    <a:lnTo>
                      <a:pt x="355" y="482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55" y="475"/>
                    </a:lnTo>
                    <a:lnTo>
                      <a:pt x="348" y="482"/>
                    </a:lnTo>
                    <a:lnTo>
                      <a:pt x="348" y="482"/>
                    </a:lnTo>
                    <a:lnTo>
                      <a:pt x="348" y="482"/>
                    </a:lnTo>
                    <a:lnTo>
                      <a:pt x="348" y="482"/>
                    </a:lnTo>
                    <a:lnTo>
                      <a:pt x="341" y="482"/>
                    </a:lnTo>
                    <a:lnTo>
                      <a:pt x="341" y="482"/>
                    </a:lnTo>
                    <a:lnTo>
                      <a:pt x="341" y="482"/>
                    </a:lnTo>
                    <a:lnTo>
                      <a:pt x="334" y="482"/>
                    </a:lnTo>
                    <a:lnTo>
                      <a:pt x="327" y="482"/>
                    </a:lnTo>
                    <a:lnTo>
                      <a:pt x="313" y="475"/>
                    </a:lnTo>
                    <a:lnTo>
                      <a:pt x="313" y="468"/>
                    </a:lnTo>
                    <a:lnTo>
                      <a:pt x="306" y="468"/>
                    </a:lnTo>
                    <a:lnTo>
                      <a:pt x="306" y="468"/>
                    </a:lnTo>
                    <a:lnTo>
                      <a:pt x="306" y="475"/>
                    </a:lnTo>
                    <a:lnTo>
                      <a:pt x="306" y="475"/>
                    </a:lnTo>
                    <a:lnTo>
                      <a:pt x="298" y="475"/>
                    </a:lnTo>
                    <a:lnTo>
                      <a:pt x="291" y="475"/>
                    </a:lnTo>
                    <a:lnTo>
                      <a:pt x="291" y="475"/>
                    </a:lnTo>
                    <a:lnTo>
                      <a:pt x="284" y="482"/>
                    </a:lnTo>
                    <a:lnTo>
                      <a:pt x="284" y="490"/>
                    </a:lnTo>
                    <a:lnTo>
                      <a:pt x="277" y="490"/>
                    </a:lnTo>
                    <a:lnTo>
                      <a:pt x="277" y="490"/>
                    </a:lnTo>
                    <a:lnTo>
                      <a:pt x="277" y="490"/>
                    </a:lnTo>
                    <a:lnTo>
                      <a:pt x="277" y="490"/>
                    </a:lnTo>
                    <a:lnTo>
                      <a:pt x="277" y="490"/>
                    </a:lnTo>
                    <a:lnTo>
                      <a:pt x="263" y="482"/>
                    </a:lnTo>
                    <a:lnTo>
                      <a:pt x="263" y="482"/>
                    </a:lnTo>
                    <a:lnTo>
                      <a:pt x="256" y="482"/>
                    </a:lnTo>
                    <a:lnTo>
                      <a:pt x="256" y="482"/>
                    </a:lnTo>
                    <a:lnTo>
                      <a:pt x="256" y="482"/>
                    </a:lnTo>
                    <a:lnTo>
                      <a:pt x="256" y="482"/>
                    </a:lnTo>
                    <a:lnTo>
                      <a:pt x="249" y="482"/>
                    </a:lnTo>
                    <a:lnTo>
                      <a:pt x="249" y="482"/>
                    </a:lnTo>
                    <a:lnTo>
                      <a:pt x="249" y="482"/>
                    </a:lnTo>
                    <a:lnTo>
                      <a:pt x="249" y="482"/>
                    </a:lnTo>
                    <a:lnTo>
                      <a:pt x="249" y="475"/>
                    </a:lnTo>
                    <a:lnTo>
                      <a:pt x="249" y="475"/>
                    </a:lnTo>
                    <a:lnTo>
                      <a:pt x="249" y="475"/>
                    </a:lnTo>
                    <a:lnTo>
                      <a:pt x="256" y="468"/>
                    </a:lnTo>
                    <a:lnTo>
                      <a:pt x="256" y="454"/>
                    </a:lnTo>
                    <a:lnTo>
                      <a:pt x="263" y="454"/>
                    </a:lnTo>
                    <a:lnTo>
                      <a:pt x="263" y="454"/>
                    </a:lnTo>
                    <a:lnTo>
                      <a:pt x="263" y="447"/>
                    </a:lnTo>
                    <a:lnTo>
                      <a:pt x="263" y="447"/>
                    </a:lnTo>
                    <a:lnTo>
                      <a:pt x="263" y="440"/>
                    </a:lnTo>
                    <a:lnTo>
                      <a:pt x="256" y="433"/>
                    </a:lnTo>
                    <a:lnTo>
                      <a:pt x="256" y="426"/>
                    </a:lnTo>
                    <a:lnTo>
                      <a:pt x="249" y="426"/>
                    </a:lnTo>
                    <a:lnTo>
                      <a:pt x="242" y="433"/>
                    </a:lnTo>
                    <a:lnTo>
                      <a:pt x="242" y="433"/>
                    </a:lnTo>
                    <a:lnTo>
                      <a:pt x="242" y="433"/>
                    </a:lnTo>
                    <a:lnTo>
                      <a:pt x="235" y="433"/>
                    </a:lnTo>
                    <a:lnTo>
                      <a:pt x="235" y="433"/>
                    </a:lnTo>
                    <a:lnTo>
                      <a:pt x="235" y="433"/>
                    </a:lnTo>
                    <a:lnTo>
                      <a:pt x="235" y="433"/>
                    </a:lnTo>
                    <a:lnTo>
                      <a:pt x="235" y="433"/>
                    </a:lnTo>
                    <a:lnTo>
                      <a:pt x="227" y="433"/>
                    </a:lnTo>
                    <a:lnTo>
                      <a:pt x="220" y="433"/>
                    </a:lnTo>
                    <a:lnTo>
                      <a:pt x="220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13" y="433"/>
                    </a:lnTo>
                    <a:lnTo>
                      <a:pt x="206" y="433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0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64" y="454"/>
                    </a:lnTo>
                    <a:lnTo>
                      <a:pt x="164" y="454"/>
                    </a:lnTo>
                    <a:lnTo>
                      <a:pt x="149" y="454"/>
                    </a:lnTo>
                    <a:lnTo>
                      <a:pt x="149" y="454"/>
                    </a:lnTo>
                    <a:lnTo>
                      <a:pt x="142" y="447"/>
                    </a:lnTo>
                    <a:lnTo>
                      <a:pt x="135" y="447"/>
                    </a:lnTo>
                    <a:lnTo>
                      <a:pt x="135" y="447"/>
                    </a:lnTo>
                    <a:lnTo>
                      <a:pt x="135" y="447"/>
                    </a:lnTo>
                    <a:lnTo>
                      <a:pt x="135" y="447"/>
                    </a:lnTo>
                    <a:lnTo>
                      <a:pt x="128" y="447"/>
                    </a:lnTo>
                    <a:lnTo>
                      <a:pt x="128" y="440"/>
                    </a:lnTo>
                    <a:lnTo>
                      <a:pt x="128" y="440"/>
                    </a:lnTo>
                    <a:lnTo>
                      <a:pt x="128" y="440"/>
                    </a:lnTo>
                    <a:lnTo>
                      <a:pt x="114" y="426"/>
                    </a:lnTo>
                    <a:lnTo>
                      <a:pt x="114" y="426"/>
                    </a:lnTo>
                    <a:lnTo>
                      <a:pt x="107" y="426"/>
                    </a:lnTo>
                    <a:lnTo>
                      <a:pt x="100" y="426"/>
                    </a:lnTo>
                    <a:lnTo>
                      <a:pt x="107" y="419"/>
                    </a:lnTo>
                    <a:lnTo>
                      <a:pt x="107" y="419"/>
                    </a:lnTo>
                    <a:lnTo>
                      <a:pt x="107" y="419"/>
                    </a:lnTo>
                    <a:lnTo>
                      <a:pt x="107" y="419"/>
                    </a:lnTo>
                    <a:lnTo>
                      <a:pt x="107" y="411"/>
                    </a:lnTo>
                    <a:lnTo>
                      <a:pt x="107" y="411"/>
                    </a:lnTo>
                    <a:lnTo>
                      <a:pt x="107" y="411"/>
                    </a:lnTo>
                    <a:lnTo>
                      <a:pt x="107" y="411"/>
                    </a:lnTo>
                    <a:lnTo>
                      <a:pt x="107" y="411"/>
                    </a:lnTo>
                    <a:lnTo>
                      <a:pt x="114" y="411"/>
                    </a:lnTo>
                    <a:lnTo>
                      <a:pt x="114" y="404"/>
                    </a:lnTo>
                    <a:lnTo>
                      <a:pt x="114" y="404"/>
                    </a:lnTo>
                    <a:lnTo>
                      <a:pt x="121" y="404"/>
                    </a:lnTo>
                    <a:lnTo>
                      <a:pt x="121" y="404"/>
                    </a:lnTo>
                    <a:lnTo>
                      <a:pt x="121" y="404"/>
                    </a:lnTo>
                    <a:lnTo>
                      <a:pt x="121" y="404"/>
                    </a:lnTo>
                    <a:lnTo>
                      <a:pt x="128" y="404"/>
                    </a:lnTo>
                    <a:lnTo>
                      <a:pt x="135" y="397"/>
                    </a:lnTo>
                    <a:lnTo>
                      <a:pt x="135" y="397"/>
                    </a:lnTo>
                    <a:lnTo>
                      <a:pt x="135" y="397"/>
                    </a:lnTo>
                    <a:lnTo>
                      <a:pt x="135" y="390"/>
                    </a:lnTo>
                    <a:lnTo>
                      <a:pt x="135" y="390"/>
                    </a:lnTo>
                    <a:lnTo>
                      <a:pt x="135" y="383"/>
                    </a:lnTo>
                    <a:lnTo>
                      <a:pt x="135" y="383"/>
                    </a:lnTo>
                    <a:lnTo>
                      <a:pt x="135" y="383"/>
                    </a:lnTo>
                    <a:lnTo>
                      <a:pt x="142" y="383"/>
                    </a:lnTo>
                    <a:lnTo>
                      <a:pt x="142" y="383"/>
                    </a:lnTo>
                    <a:lnTo>
                      <a:pt x="142" y="383"/>
                    </a:lnTo>
                    <a:lnTo>
                      <a:pt x="142" y="376"/>
                    </a:lnTo>
                    <a:lnTo>
                      <a:pt x="149" y="376"/>
                    </a:lnTo>
                    <a:lnTo>
                      <a:pt x="149" y="376"/>
                    </a:lnTo>
                    <a:lnTo>
                      <a:pt x="149" y="369"/>
                    </a:lnTo>
                    <a:lnTo>
                      <a:pt x="149" y="369"/>
                    </a:lnTo>
                    <a:lnTo>
                      <a:pt x="149" y="369"/>
                    </a:lnTo>
                    <a:lnTo>
                      <a:pt x="149" y="369"/>
                    </a:lnTo>
                    <a:lnTo>
                      <a:pt x="149" y="362"/>
                    </a:lnTo>
                    <a:lnTo>
                      <a:pt x="149" y="362"/>
                    </a:lnTo>
                    <a:lnTo>
                      <a:pt x="149" y="362"/>
                    </a:lnTo>
                    <a:lnTo>
                      <a:pt x="149" y="355"/>
                    </a:lnTo>
                    <a:lnTo>
                      <a:pt x="149" y="355"/>
                    </a:lnTo>
                    <a:lnTo>
                      <a:pt x="149" y="355"/>
                    </a:lnTo>
                    <a:lnTo>
                      <a:pt x="142" y="355"/>
                    </a:lnTo>
                    <a:lnTo>
                      <a:pt x="142" y="355"/>
                    </a:lnTo>
                    <a:lnTo>
                      <a:pt x="142" y="355"/>
                    </a:lnTo>
                    <a:lnTo>
                      <a:pt x="142" y="355"/>
                    </a:lnTo>
                    <a:lnTo>
                      <a:pt x="135" y="355"/>
                    </a:lnTo>
                    <a:lnTo>
                      <a:pt x="135" y="355"/>
                    </a:lnTo>
                    <a:lnTo>
                      <a:pt x="135" y="355"/>
                    </a:lnTo>
                    <a:lnTo>
                      <a:pt x="135" y="355"/>
                    </a:lnTo>
                    <a:lnTo>
                      <a:pt x="135" y="355"/>
                    </a:lnTo>
                    <a:lnTo>
                      <a:pt x="135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48"/>
                    </a:lnTo>
                    <a:lnTo>
                      <a:pt x="121" y="348"/>
                    </a:lnTo>
                    <a:lnTo>
                      <a:pt x="121" y="348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14" y="348"/>
                    </a:lnTo>
                    <a:lnTo>
                      <a:pt x="114" y="348"/>
                    </a:lnTo>
                    <a:lnTo>
                      <a:pt x="114" y="341"/>
                    </a:lnTo>
                    <a:lnTo>
                      <a:pt x="114" y="341"/>
                    </a:lnTo>
                    <a:lnTo>
                      <a:pt x="114" y="341"/>
                    </a:lnTo>
                    <a:lnTo>
                      <a:pt x="107" y="333"/>
                    </a:lnTo>
                    <a:lnTo>
                      <a:pt x="107" y="333"/>
                    </a:lnTo>
                    <a:lnTo>
                      <a:pt x="107" y="326"/>
                    </a:lnTo>
                    <a:lnTo>
                      <a:pt x="107" y="319"/>
                    </a:lnTo>
                    <a:lnTo>
                      <a:pt x="107" y="312"/>
                    </a:lnTo>
                    <a:lnTo>
                      <a:pt x="107" y="305"/>
                    </a:lnTo>
                    <a:lnTo>
                      <a:pt x="100" y="298"/>
                    </a:lnTo>
                    <a:lnTo>
                      <a:pt x="100" y="298"/>
                    </a:lnTo>
                    <a:lnTo>
                      <a:pt x="100" y="298"/>
                    </a:lnTo>
                    <a:lnTo>
                      <a:pt x="100" y="298"/>
                    </a:lnTo>
                    <a:lnTo>
                      <a:pt x="100" y="298"/>
                    </a:lnTo>
                    <a:lnTo>
                      <a:pt x="93" y="305"/>
                    </a:lnTo>
                    <a:lnTo>
                      <a:pt x="93" y="305"/>
                    </a:lnTo>
                    <a:lnTo>
                      <a:pt x="93" y="305"/>
                    </a:lnTo>
                    <a:lnTo>
                      <a:pt x="93" y="305"/>
                    </a:lnTo>
                    <a:lnTo>
                      <a:pt x="93" y="298"/>
                    </a:lnTo>
                    <a:lnTo>
                      <a:pt x="93" y="298"/>
                    </a:lnTo>
                    <a:lnTo>
                      <a:pt x="93" y="298"/>
                    </a:lnTo>
                    <a:lnTo>
                      <a:pt x="93" y="298"/>
                    </a:lnTo>
                    <a:lnTo>
                      <a:pt x="93" y="291"/>
                    </a:lnTo>
                    <a:lnTo>
                      <a:pt x="93" y="291"/>
                    </a:lnTo>
                    <a:lnTo>
                      <a:pt x="93" y="291"/>
                    </a:lnTo>
                    <a:lnTo>
                      <a:pt x="93" y="291"/>
                    </a:lnTo>
                    <a:lnTo>
                      <a:pt x="93" y="284"/>
                    </a:lnTo>
                    <a:lnTo>
                      <a:pt x="93" y="284"/>
                    </a:lnTo>
                    <a:lnTo>
                      <a:pt x="93" y="284"/>
                    </a:lnTo>
                    <a:lnTo>
                      <a:pt x="93" y="284"/>
                    </a:lnTo>
                    <a:lnTo>
                      <a:pt x="100" y="277"/>
                    </a:lnTo>
                    <a:lnTo>
                      <a:pt x="100" y="277"/>
                    </a:lnTo>
                    <a:lnTo>
                      <a:pt x="100" y="277"/>
                    </a:lnTo>
                    <a:lnTo>
                      <a:pt x="100" y="277"/>
                    </a:lnTo>
                    <a:lnTo>
                      <a:pt x="100" y="270"/>
                    </a:lnTo>
                    <a:lnTo>
                      <a:pt x="100" y="270"/>
                    </a:lnTo>
                    <a:lnTo>
                      <a:pt x="100" y="270"/>
                    </a:lnTo>
                    <a:lnTo>
                      <a:pt x="100" y="262"/>
                    </a:lnTo>
                    <a:lnTo>
                      <a:pt x="100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93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85" y="270"/>
                    </a:lnTo>
                    <a:lnTo>
                      <a:pt x="78" y="270"/>
                    </a:lnTo>
                    <a:lnTo>
                      <a:pt x="78" y="270"/>
                    </a:lnTo>
                    <a:lnTo>
                      <a:pt x="71" y="270"/>
                    </a:lnTo>
                    <a:lnTo>
                      <a:pt x="71" y="270"/>
                    </a:lnTo>
                    <a:lnTo>
                      <a:pt x="71" y="270"/>
                    </a:lnTo>
                    <a:lnTo>
                      <a:pt x="71" y="270"/>
                    </a:lnTo>
                    <a:lnTo>
                      <a:pt x="64" y="270"/>
                    </a:lnTo>
                    <a:lnTo>
                      <a:pt x="64" y="270"/>
                    </a:lnTo>
                    <a:lnTo>
                      <a:pt x="64" y="270"/>
                    </a:lnTo>
                    <a:lnTo>
                      <a:pt x="64" y="270"/>
                    </a:lnTo>
                    <a:lnTo>
                      <a:pt x="64" y="262"/>
                    </a:lnTo>
                    <a:lnTo>
                      <a:pt x="57" y="262"/>
                    </a:lnTo>
                    <a:lnTo>
                      <a:pt x="57" y="255"/>
                    </a:lnTo>
                    <a:lnTo>
                      <a:pt x="57" y="255"/>
                    </a:lnTo>
                    <a:lnTo>
                      <a:pt x="57" y="255"/>
                    </a:lnTo>
                    <a:lnTo>
                      <a:pt x="57" y="255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7" y="248"/>
                    </a:lnTo>
                    <a:lnTo>
                      <a:pt x="57" y="241"/>
                    </a:lnTo>
                    <a:lnTo>
                      <a:pt x="57" y="241"/>
                    </a:lnTo>
                    <a:lnTo>
                      <a:pt x="57" y="234"/>
                    </a:lnTo>
                    <a:lnTo>
                      <a:pt x="36" y="220"/>
                    </a:lnTo>
                    <a:lnTo>
                      <a:pt x="29" y="220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29" y="213"/>
                    </a:lnTo>
                    <a:lnTo>
                      <a:pt x="29" y="206"/>
                    </a:lnTo>
                    <a:lnTo>
                      <a:pt x="29" y="206"/>
                    </a:lnTo>
                    <a:lnTo>
                      <a:pt x="29" y="199"/>
                    </a:lnTo>
                    <a:lnTo>
                      <a:pt x="29" y="199"/>
                    </a:lnTo>
                    <a:lnTo>
                      <a:pt x="29" y="199"/>
                    </a:lnTo>
                    <a:lnTo>
                      <a:pt x="22" y="199"/>
                    </a:lnTo>
                    <a:lnTo>
                      <a:pt x="22" y="191"/>
                    </a:lnTo>
                    <a:lnTo>
                      <a:pt x="14" y="191"/>
                    </a:lnTo>
                    <a:lnTo>
                      <a:pt x="14" y="191"/>
                    </a:lnTo>
                    <a:lnTo>
                      <a:pt x="7" y="191"/>
                    </a:lnTo>
                    <a:lnTo>
                      <a:pt x="0" y="191"/>
                    </a:lnTo>
                    <a:lnTo>
                      <a:pt x="7" y="184"/>
                    </a:lnTo>
                    <a:lnTo>
                      <a:pt x="7" y="177"/>
                    </a:lnTo>
                    <a:lnTo>
                      <a:pt x="7" y="177"/>
                    </a:lnTo>
                    <a:lnTo>
                      <a:pt x="7" y="170"/>
                    </a:lnTo>
                    <a:lnTo>
                      <a:pt x="14" y="170"/>
                    </a:lnTo>
                    <a:lnTo>
                      <a:pt x="14" y="170"/>
                    </a:lnTo>
                    <a:lnTo>
                      <a:pt x="14" y="170"/>
                    </a:lnTo>
                    <a:lnTo>
                      <a:pt x="14" y="170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7" y="149"/>
                    </a:lnTo>
                    <a:lnTo>
                      <a:pt x="7" y="149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14" y="135"/>
                    </a:lnTo>
                    <a:lnTo>
                      <a:pt x="22" y="135"/>
                    </a:lnTo>
                    <a:lnTo>
                      <a:pt x="29" y="135"/>
                    </a:lnTo>
                    <a:lnTo>
                      <a:pt x="43" y="135"/>
                    </a:lnTo>
                    <a:lnTo>
                      <a:pt x="50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28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85" y="128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13"/>
                    </a:lnTo>
                    <a:lnTo>
                      <a:pt x="93" y="113"/>
                    </a:lnTo>
                    <a:lnTo>
                      <a:pt x="93" y="113"/>
                    </a:lnTo>
                    <a:lnTo>
                      <a:pt x="93" y="113"/>
                    </a:lnTo>
                    <a:lnTo>
                      <a:pt x="93" y="120"/>
                    </a:lnTo>
                    <a:lnTo>
                      <a:pt x="100" y="128"/>
                    </a:lnTo>
                    <a:lnTo>
                      <a:pt x="100" y="135"/>
                    </a:lnTo>
                    <a:lnTo>
                      <a:pt x="107" y="135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42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07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42"/>
                    </a:lnTo>
                    <a:lnTo>
                      <a:pt x="114" y="142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21" y="135"/>
                    </a:lnTo>
                    <a:lnTo>
                      <a:pt x="121" y="135"/>
                    </a:lnTo>
                    <a:lnTo>
                      <a:pt x="121" y="128"/>
                    </a:lnTo>
                    <a:lnTo>
                      <a:pt x="121" y="128"/>
                    </a:lnTo>
                    <a:lnTo>
                      <a:pt x="121" y="135"/>
                    </a:lnTo>
                    <a:lnTo>
                      <a:pt x="121" y="135"/>
                    </a:lnTo>
                    <a:lnTo>
                      <a:pt x="128" y="135"/>
                    </a:lnTo>
                    <a:lnTo>
                      <a:pt x="128" y="135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28" y="128"/>
                    </a:lnTo>
                    <a:lnTo>
                      <a:pt x="128" y="135"/>
                    </a:lnTo>
                    <a:lnTo>
                      <a:pt x="135" y="135"/>
                    </a:lnTo>
                    <a:lnTo>
                      <a:pt x="135" y="142"/>
                    </a:lnTo>
                    <a:lnTo>
                      <a:pt x="135" y="142"/>
                    </a:lnTo>
                    <a:lnTo>
                      <a:pt x="128" y="142"/>
                    </a:lnTo>
                    <a:lnTo>
                      <a:pt x="135" y="142"/>
                    </a:lnTo>
                    <a:lnTo>
                      <a:pt x="135" y="149"/>
                    </a:lnTo>
                    <a:lnTo>
                      <a:pt x="135" y="149"/>
                    </a:lnTo>
                    <a:lnTo>
                      <a:pt x="142" y="149"/>
                    </a:lnTo>
                    <a:lnTo>
                      <a:pt x="142" y="149"/>
                    </a:lnTo>
                    <a:lnTo>
                      <a:pt x="142" y="156"/>
                    </a:lnTo>
                    <a:lnTo>
                      <a:pt x="149" y="156"/>
                    </a:lnTo>
                    <a:lnTo>
                      <a:pt x="149" y="156"/>
                    </a:lnTo>
                    <a:lnTo>
                      <a:pt x="149" y="156"/>
                    </a:lnTo>
                    <a:lnTo>
                      <a:pt x="149" y="163"/>
                    </a:lnTo>
                    <a:lnTo>
                      <a:pt x="156" y="163"/>
                    </a:lnTo>
                    <a:lnTo>
                      <a:pt x="156" y="163"/>
                    </a:lnTo>
                    <a:lnTo>
                      <a:pt x="156" y="163"/>
                    </a:lnTo>
                    <a:lnTo>
                      <a:pt x="156" y="163"/>
                    </a:lnTo>
                    <a:lnTo>
                      <a:pt x="164" y="163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64" y="156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1" y="149"/>
                    </a:lnTo>
                    <a:lnTo>
                      <a:pt x="178" y="149"/>
                    </a:lnTo>
                    <a:lnTo>
                      <a:pt x="178" y="149"/>
                    </a:lnTo>
                    <a:lnTo>
                      <a:pt x="178" y="149"/>
                    </a:lnTo>
                    <a:lnTo>
                      <a:pt x="178" y="149"/>
                    </a:lnTo>
                    <a:lnTo>
                      <a:pt x="178" y="149"/>
                    </a:lnTo>
                    <a:lnTo>
                      <a:pt x="185" y="142"/>
                    </a:lnTo>
                    <a:lnTo>
                      <a:pt x="185" y="142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2" y="135"/>
                    </a:lnTo>
                    <a:lnTo>
                      <a:pt x="199" y="135"/>
                    </a:lnTo>
                    <a:lnTo>
                      <a:pt x="199" y="135"/>
                    </a:lnTo>
                    <a:lnTo>
                      <a:pt x="199" y="135"/>
                    </a:lnTo>
                    <a:lnTo>
                      <a:pt x="199" y="142"/>
                    </a:lnTo>
                    <a:lnTo>
                      <a:pt x="206" y="142"/>
                    </a:lnTo>
                    <a:lnTo>
                      <a:pt x="206" y="142"/>
                    </a:lnTo>
                    <a:lnTo>
                      <a:pt x="206" y="142"/>
                    </a:lnTo>
                    <a:lnTo>
                      <a:pt x="206" y="142"/>
                    </a:lnTo>
                    <a:lnTo>
                      <a:pt x="206" y="142"/>
                    </a:lnTo>
                    <a:lnTo>
                      <a:pt x="213" y="149"/>
                    </a:lnTo>
                    <a:lnTo>
                      <a:pt x="213" y="149"/>
                    </a:lnTo>
                    <a:lnTo>
                      <a:pt x="213" y="156"/>
                    </a:lnTo>
                    <a:lnTo>
                      <a:pt x="220" y="156"/>
                    </a:lnTo>
                    <a:lnTo>
                      <a:pt x="220" y="156"/>
                    </a:lnTo>
                    <a:lnTo>
                      <a:pt x="227" y="149"/>
                    </a:lnTo>
                    <a:lnTo>
                      <a:pt x="227" y="149"/>
                    </a:lnTo>
                    <a:lnTo>
                      <a:pt x="235" y="149"/>
                    </a:lnTo>
                    <a:lnTo>
                      <a:pt x="235" y="149"/>
                    </a:lnTo>
                    <a:lnTo>
                      <a:pt x="235" y="149"/>
                    </a:lnTo>
                    <a:lnTo>
                      <a:pt x="235" y="149"/>
                    </a:lnTo>
                    <a:lnTo>
                      <a:pt x="235" y="156"/>
                    </a:lnTo>
                    <a:lnTo>
                      <a:pt x="235" y="156"/>
                    </a:lnTo>
                    <a:lnTo>
                      <a:pt x="242" y="156"/>
                    </a:lnTo>
                    <a:lnTo>
                      <a:pt x="242" y="149"/>
                    </a:lnTo>
                    <a:lnTo>
                      <a:pt x="242" y="149"/>
                    </a:lnTo>
                    <a:lnTo>
                      <a:pt x="249" y="149"/>
                    </a:lnTo>
                    <a:lnTo>
                      <a:pt x="249" y="142"/>
                    </a:lnTo>
                    <a:lnTo>
                      <a:pt x="249" y="142"/>
                    </a:lnTo>
                    <a:lnTo>
                      <a:pt x="249" y="142"/>
                    </a:lnTo>
                    <a:lnTo>
                      <a:pt x="249" y="142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63" y="135"/>
                    </a:lnTo>
                    <a:lnTo>
                      <a:pt x="277" y="128"/>
                    </a:lnTo>
                    <a:lnTo>
                      <a:pt x="277" y="128"/>
                    </a:lnTo>
                    <a:lnTo>
                      <a:pt x="284" y="128"/>
                    </a:lnTo>
                    <a:lnTo>
                      <a:pt x="284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8" y="128"/>
                    </a:lnTo>
                    <a:lnTo>
                      <a:pt x="298" y="128"/>
                    </a:lnTo>
                    <a:lnTo>
                      <a:pt x="298" y="120"/>
                    </a:lnTo>
                    <a:lnTo>
                      <a:pt x="298" y="120"/>
                    </a:lnTo>
                    <a:lnTo>
                      <a:pt x="298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06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13"/>
                    </a:lnTo>
                    <a:lnTo>
                      <a:pt x="313" y="113"/>
                    </a:lnTo>
                    <a:lnTo>
                      <a:pt x="313" y="113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3" y="106"/>
                    </a:lnTo>
                    <a:lnTo>
                      <a:pt x="313" y="99"/>
                    </a:lnTo>
                    <a:lnTo>
                      <a:pt x="313" y="99"/>
                    </a:lnTo>
                    <a:lnTo>
                      <a:pt x="313" y="99"/>
                    </a:lnTo>
                    <a:lnTo>
                      <a:pt x="320" y="92"/>
                    </a:lnTo>
                    <a:lnTo>
                      <a:pt x="320" y="92"/>
                    </a:lnTo>
                    <a:lnTo>
                      <a:pt x="320" y="92"/>
                    </a:lnTo>
                    <a:lnTo>
                      <a:pt x="320" y="92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334" y="92"/>
                    </a:lnTo>
                    <a:lnTo>
                      <a:pt x="341" y="99"/>
                    </a:lnTo>
                    <a:lnTo>
                      <a:pt x="348" y="99"/>
                    </a:lnTo>
                    <a:lnTo>
                      <a:pt x="355" y="92"/>
                    </a:lnTo>
                    <a:lnTo>
                      <a:pt x="355" y="92"/>
                    </a:lnTo>
                    <a:lnTo>
                      <a:pt x="362" y="92"/>
                    </a:lnTo>
                    <a:lnTo>
                      <a:pt x="362" y="92"/>
                    </a:lnTo>
                    <a:lnTo>
                      <a:pt x="362" y="92"/>
                    </a:lnTo>
                    <a:lnTo>
                      <a:pt x="362" y="92"/>
                    </a:lnTo>
                    <a:lnTo>
                      <a:pt x="362" y="99"/>
                    </a:lnTo>
                    <a:lnTo>
                      <a:pt x="362" y="99"/>
                    </a:lnTo>
                    <a:lnTo>
                      <a:pt x="362" y="99"/>
                    </a:lnTo>
                    <a:lnTo>
                      <a:pt x="362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69" y="99"/>
                    </a:lnTo>
                    <a:lnTo>
                      <a:pt x="377" y="113"/>
                    </a:lnTo>
                    <a:lnTo>
                      <a:pt x="377" y="113"/>
                    </a:lnTo>
                    <a:lnTo>
                      <a:pt x="377" y="113"/>
                    </a:lnTo>
                    <a:lnTo>
                      <a:pt x="377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13"/>
                    </a:lnTo>
                    <a:lnTo>
                      <a:pt x="391" y="113"/>
                    </a:lnTo>
                    <a:lnTo>
                      <a:pt x="391" y="120"/>
                    </a:lnTo>
                    <a:lnTo>
                      <a:pt x="398" y="120"/>
                    </a:lnTo>
                    <a:lnTo>
                      <a:pt x="398" y="120"/>
                    </a:lnTo>
                    <a:lnTo>
                      <a:pt x="398" y="120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398" y="135"/>
                    </a:lnTo>
                    <a:lnTo>
                      <a:pt x="405" y="142"/>
                    </a:lnTo>
                    <a:lnTo>
                      <a:pt x="419" y="149"/>
                    </a:lnTo>
                    <a:lnTo>
                      <a:pt x="419" y="149"/>
                    </a:lnTo>
                    <a:lnTo>
                      <a:pt x="419" y="149"/>
                    </a:lnTo>
                    <a:lnTo>
                      <a:pt x="419" y="149"/>
                    </a:lnTo>
                    <a:lnTo>
                      <a:pt x="419" y="142"/>
                    </a:lnTo>
                    <a:lnTo>
                      <a:pt x="419" y="142"/>
                    </a:lnTo>
                    <a:lnTo>
                      <a:pt x="419" y="142"/>
                    </a:lnTo>
                    <a:lnTo>
                      <a:pt x="419" y="142"/>
                    </a:lnTo>
                    <a:lnTo>
                      <a:pt x="419" y="142"/>
                    </a:lnTo>
                    <a:lnTo>
                      <a:pt x="426" y="142"/>
                    </a:lnTo>
                    <a:lnTo>
                      <a:pt x="426" y="135"/>
                    </a:lnTo>
                    <a:lnTo>
                      <a:pt x="426" y="135"/>
                    </a:lnTo>
                    <a:lnTo>
                      <a:pt x="426" y="128"/>
                    </a:lnTo>
                    <a:lnTo>
                      <a:pt x="426" y="128"/>
                    </a:lnTo>
                    <a:lnTo>
                      <a:pt x="433" y="120"/>
                    </a:lnTo>
                    <a:lnTo>
                      <a:pt x="433" y="113"/>
                    </a:lnTo>
                    <a:lnTo>
                      <a:pt x="440" y="113"/>
                    </a:lnTo>
                    <a:lnTo>
                      <a:pt x="440" y="113"/>
                    </a:lnTo>
                    <a:lnTo>
                      <a:pt x="447" y="120"/>
                    </a:lnTo>
                    <a:lnTo>
                      <a:pt x="447" y="120"/>
                    </a:lnTo>
                    <a:lnTo>
                      <a:pt x="447" y="120"/>
                    </a:lnTo>
                    <a:lnTo>
                      <a:pt x="455" y="120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55" y="113"/>
                    </a:lnTo>
                    <a:lnTo>
                      <a:pt x="462" y="113"/>
                    </a:lnTo>
                    <a:lnTo>
                      <a:pt x="462" y="113"/>
                    </a:lnTo>
                    <a:lnTo>
                      <a:pt x="462" y="113"/>
                    </a:lnTo>
                    <a:lnTo>
                      <a:pt x="469" y="113"/>
                    </a:lnTo>
                    <a:lnTo>
                      <a:pt x="476" y="120"/>
                    </a:lnTo>
                    <a:lnTo>
                      <a:pt x="476" y="120"/>
                    </a:lnTo>
                    <a:lnTo>
                      <a:pt x="476" y="113"/>
                    </a:lnTo>
                    <a:lnTo>
                      <a:pt x="476" y="113"/>
                    </a:lnTo>
                    <a:lnTo>
                      <a:pt x="476" y="113"/>
                    </a:lnTo>
                    <a:lnTo>
                      <a:pt x="483" y="106"/>
                    </a:lnTo>
                    <a:lnTo>
                      <a:pt x="483" y="106"/>
                    </a:lnTo>
                    <a:lnTo>
                      <a:pt x="483" y="106"/>
                    </a:lnTo>
                    <a:lnTo>
                      <a:pt x="483" y="106"/>
                    </a:lnTo>
                    <a:lnTo>
                      <a:pt x="490" y="113"/>
                    </a:lnTo>
                    <a:lnTo>
                      <a:pt x="497" y="113"/>
                    </a:lnTo>
                    <a:lnTo>
                      <a:pt x="497" y="106"/>
                    </a:lnTo>
                    <a:lnTo>
                      <a:pt x="497" y="106"/>
                    </a:lnTo>
                    <a:lnTo>
                      <a:pt x="497" y="106"/>
                    </a:lnTo>
                    <a:lnTo>
                      <a:pt x="497" y="106"/>
                    </a:lnTo>
                    <a:lnTo>
                      <a:pt x="497" y="99"/>
                    </a:lnTo>
                    <a:lnTo>
                      <a:pt x="497" y="92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97" y="85"/>
                    </a:lnTo>
                    <a:lnTo>
                      <a:pt x="497" y="78"/>
                    </a:lnTo>
                    <a:lnTo>
                      <a:pt x="497" y="78"/>
                    </a:lnTo>
                    <a:lnTo>
                      <a:pt x="497" y="78"/>
                    </a:lnTo>
                    <a:lnTo>
                      <a:pt x="504" y="78"/>
                    </a:lnTo>
                    <a:lnTo>
                      <a:pt x="504" y="71"/>
                    </a:lnTo>
                    <a:lnTo>
                      <a:pt x="504" y="71"/>
                    </a:lnTo>
                    <a:lnTo>
                      <a:pt x="504" y="71"/>
                    </a:lnTo>
                    <a:lnTo>
                      <a:pt x="504" y="57"/>
                    </a:lnTo>
                    <a:lnTo>
                      <a:pt x="504" y="49"/>
                    </a:lnTo>
                    <a:lnTo>
                      <a:pt x="504" y="49"/>
                    </a:lnTo>
                    <a:lnTo>
                      <a:pt x="504" y="42"/>
                    </a:lnTo>
                    <a:lnTo>
                      <a:pt x="511" y="42"/>
                    </a:lnTo>
                    <a:lnTo>
                      <a:pt x="511" y="42"/>
                    </a:lnTo>
                    <a:lnTo>
                      <a:pt x="511" y="35"/>
                    </a:lnTo>
                    <a:lnTo>
                      <a:pt x="518" y="35"/>
                    </a:lnTo>
                    <a:lnTo>
                      <a:pt x="518" y="42"/>
                    </a:lnTo>
                    <a:lnTo>
                      <a:pt x="518" y="42"/>
                    </a:lnTo>
                    <a:lnTo>
                      <a:pt x="518" y="35"/>
                    </a:lnTo>
                    <a:lnTo>
                      <a:pt x="518" y="28"/>
                    </a:lnTo>
                    <a:lnTo>
                      <a:pt x="518" y="28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26" y="21"/>
                    </a:lnTo>
                    <a:lnTo>
                      <a:pt x="533" y="21"/>
                    </a:lnTo>
                    <a:lnTo>
                      <a:pt x="533" y="21"/>
                    </a:lnTo>
                    <a:lnTo>
                      <a:pt x="533" y="21"/>
                    </a:lnTo>
                    <a:lnTo>
                      <a:pt x="533" y="21"/>
                    </a:lnTo>
                    <a:lnTo>
                      <a:pt x="533" y="21"/>
                    </a:lnTo>
                    <a:lnTo>
                      <a:pt x="540" y="21"/>
                    </a:lnTo>
                    <a:lnTo>
                      <a:pt x="540" y="21"/>
                    </a:lnTo>
                    <a:lnTo>
                      <a:pt x="540" y="21"/>
                    </a:lnTo>
                    <a:lnTo>
                      <a:pt x="540" y="14"/>
                    </a:lnTo>
                    <a:lnTo>
                      <a:pt x="540" y="14"/>
                    </a:lnTo>
                    <a:lnTo>
                      <a:pt x="547" y="14"/>
                    </a:lnTo>
                    <a:lnTo>
                      <a:pt x="547" y="14"/>
                    </a:lnTo>
                    <a:lnTo>
                      <a:pt x="547" y="7"/>
                    </a:lnTo>
                    <a:lnTo>
                      <a:pt x="547" y="7"/>
                    </a:lnTo>
                    <a:lnTo>
                      <a:pt x="547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61" y="0"/>
                    </a:lnTo>
                    <a:lnTo>
                      <a:pt x="561" y="7"/>
                    </a:lnTo>
                    <a:lnTo>
                      <a:pt x="561" y="7"/>
                    </a:lnTo>
                    <a:lnTo>
                      <a:pt x="561" y="7"/>
                    </a:lnTo>
                    <a:lnTo>
                      <a:pt x="568" y="7"/>
                    </a:lnTo>
                    <a:lnTo>
                      <a:pt x="575" y="14"/>
                    </a:lnTo>
                    <a:lnTo>
                      <a:pt x="582" y="7"/>
                    </a:lnTo>
                    <a:lnTo>
                      <a:pt x="582" y="7"/>
                    </a:lnTo>
                    <a:lnTo>
                      <a:pt x="582" y="14"/>
                    </a:lnTo>
                    <a:lnTo>
                      <a:pt x="582" y="1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59" name="Freeform 57"/>
              <p:cNvSpPr>
                <a:spLocks/>
              </p:cNvSpPr>
              <p:nvPr/>
            </p:nvSpPr>
            <p:spPr bwMode="auto">
              <a:xfrm>
                <a:off x="4351" y="1287"/>
                <a:ext cx="497" cy="830"/>
              </a:xfrm>
              <a:custGeom>
                <a:avLst/>
                <a:gdLst>
                  <a:gd name="T0" fmla="*/ 462 w 497"/>
                  <a:gd name="T1" fmla="*/ 156 h 830"/>
                  <a:gd name="T2" fmla="*/ 433 w 497"/>
                  <a:gd name="T3" fmla="*/ 170 h 830"/>
                  <a:gd name="T4" fmla="*/ 391 w 497"/>
                  <a:gd name="T5" fmla="*/ 121 h 830"/>
                  <a:gd name="T6" fmla="*/ 383 w 497"/>
                  <a:gd name="T7" fmla="*/ 135 h 830"/>
                  <a:gd name="T8" fmla="*/ 341 w 497"/>
                  <a:gd name="T9" fmla="*/ 121 h 830"/>
                  <a:gd name="T10" fmla="*/ 298 w 497"/>
                  <a:gd name="T11" fmla="*/ 85 h 830"/>
                  <a:gd name="T12" fmla="*/ 312 w 497"/>
                  <a:gd name="T13" fmla="*/ 121 h 830"/>
                  <a:gd name="T14" fmla="*/ 277 w 497"/>
                  <a:gd name="T15" fmla="*/ 163 h 830"/>
                  <a:gd name="T16" fmla="*/ 320 w 497"/>
                  <a:gd name="T17" fmla="*/ 234 h 830"/>
                  <a:gd name="T18" fmla="*/ 376 w 497"/>
                  <a:gd name="T19" fmla="*/ 255 h 830"/>
                  <a:gd name="T20" fmla="*/ 391 w 497"/>
                  <a:gd name="T21" fmla="*/ 291 h 830"/>
                  <a:gd name="T22" fmla="*/ 327 w 497"/>
                  <a:gd name="T23" fmla="*/ 319 h 830"/>
                  <a:gd name="T24" fmla="*/ 284 w 497"/>
                  <a:gd name="T25" fmla="*/ 355 h 830"/>
                  <a:gd name="T26" fmla="*/ 369 w 497"/>
                  <a:gd name="T27" fmla="*/ 419 h 830"/>
                  <a:gd name="T28" fmla="*/ 383 w 497"/>
                  <a:gd name="T29" fmla="*/ 461 h 830"/>
                  <a:gd name="T30" fmla="*/ 362 w 497"/>
                  <a:gd name="T31" fmla="*/ 518 h 830"/>
                  <a:gd name="T32" fmla="*/ 391 w 497"/>
                  <a:gd name="T33" fmla="*/ 575 h 830"/>
                  <a:gd name="T34" fmla="*/ 426 w 497"/>
                  <a:gd name="T35" fmla="*/ 625 h 830"/>
                  <a:gd name="T36" fmla="*/ 440 w 497"/>
                  <a:gd name="T37" fmla="*/ 696 h 830"/>
                  <a:gd name="T38" fmla="*/ 447 w 497"/>
                  <a:gd name="T39" fmla="*/ 767 h 830"/>
                  <a:gd name="T40" fmla="*/ 462 w 497"/>
                  <a:gd name="T41" fmla="*/ 809 h 830"/>
                  <a:gd name="T42" fmla="*/ 426 w 497"/>
                  <a:gd name="T43" fmla="*/ 809 h 830"/>
                  <a:gd name="T44" fmla="*/ 412 w 497"/>
                  <a:gd name="T45" fmla="*/ 774 h 830"/>
                  <a:gd name="T46" fmla="*/ 405 w 497"/>
                  <a:gd name="T47" fmla="*/ 767 h 830"/>
                  <a:gd name="T48" fmla="*/ 398 w 497"/>
                  <a:gd name="T49" fmla="*/ 738 h 830"/>
                  <a:gd name="T50" fmla="*/ 398 w 497"/>
                  <a:gd name="T51" fmla="*/ 816 h 830"/>
                  <a:gd name="T52" fmla="*/ 383 w 497"/>
                  <a:gd name="T53" fmla="*/ 788 h 830"/>
                  <a:gd name="T54" fmla="*/ 376 w 497"/>
                  <a:gd name="T55" fmla="*/ 816 h 830"/>
                  <a:gd name="T56" fmla="*/ 355 w 497"/>
                  <a:gd name="T57" fmla="*/ 795 h 830"/>
                  <a:gd name="T58" fmla="*/ 341 w 497"/>
                  <a:gd name="T59" fmla="*/ 809 h 830"/>
                  <a:gd name="T60" fmla="*/ 312 w 497"/>
                  <a:gd name="T61" fmla="*/ 724 h 830"/>
                  <a:gd name="T62" fmla="*/ 334 w 497"/>
                  <a:gd name="T63" fmla="*/ 745 h 830"/>
                  <a:gd name="T64" fmla="*/ 270 w 497"/>
                  <a:gd name="T65" fmla="*/ 816 h 830"/>
                  <a:gd name="T66" fmla="*/ 192 w 497"/>
                  <a:gd name="T67" fmla="*/ 774 h 830"/>
                  <a:gd name="T68" fmla="*/ 156 w 497"/>
                  <a:gd name="T69" fmla="*/ 745 h 830"/>
                  <a:gd name="T70" fmla="*/ 149 w 497"/>
                  <a:gd name="T71" fmla="*/ 717 h 830"/>
                  <a:gd name="T72" fmla="*/ 135 w 497"/>
                  <a:gd name="T73" fmla="*/ 681 h 830"/>
                  <a:gd name="T74" fmla="*/ 85 w 497"/>
                  <a:gd name="T75" fmla="*/ 632 h 830"/>
                  <a:gd name="T76" fmla="*/ 50 w 497"/>
                  <a:gd name="T77" fmla="*/ 618 h 830"/>
                  <a:gd name="T78" fmla="*/ 0 w 497"/>
                  <a:gd name="T79" fmla="*/ 561 h 830"/>
                  <a:gd name="T80" fmla="*/ 36 w 497"/>
                  <a:gd name="T81" fmla="*/ 539 h 830"/>
                  <a:gd name="T82" fmla="*/ 71 w 497"/>
                  <a:gd name="T83" fmla="*/ 539 h 830"/>
                  <a:gd name="T84" fmla="*/ 135 w 497"/>
                  <a:gd name="T85" fmla="*/ 490 h 830"/>
                  <a:gd name="T86" fmla="*/ 178 w 497"/>
                  <a:gd name="T87" fmla="*/ 490 h 830"/>
                  <a:gd name="T88" fmla="*/ 185 w 497"/>
                  <a:gd name="T89" fmla="*/ 461 h 830"/>
                  <a:gd name="T90" fmla="*/ 220 w 497"/>
                  <a:gd name="T91" fmla="*/ 454 h 830"/>
                  <a:gd name="T92" fmla="*/ 241 w 497"/>
                  <a:gd name="T93" fmla="*/ 426 h 830"/>
                  <a:gd name="T94" fmla="*/ 249 w 497"/>
                  <a:gd name="T95" fmla="*/ 383 h 830"/>
                  <a:gd name="T96" fmla="*/ 256 w 497"/>
                  <a:gd name="T97" fmla="*/ 362 h 830"/>
                  <a:gd name="T98" fmla="*/ 249 w 497"/>
                  <a:gd name="T99" fmla="*/ 319 h 830"/>
                  <a:gd name="T100" fmla="*/ 241 w 497"/>
                  <a:gd name="T101" fmla="*/ 270 h 830"/>
                  <a:gd name="T102" fmla="*/ 249 w 497"/>
                  <a:gd name="T103" fmla="*/ 255 h 830"/>
                  <a:gd name="T104" fmla="*/ 270 w 497"/>
                  <a:gd name="T105" fmla="*/ 234 h 830"/>
                  <a:gd name="T106" fmla="*/ 227 w 497"/>
                  <a:gd name="T107" fmla="*/ 192 h 830"/>
                  <a:gd name="T108" fmla="*/ 263 w 497"/>
                  <a:gd name="T109" fmla="*/ 149 h 830"/>
                  <a:gd name="T110" fmla="*/ 284 w 497"/>
                  <a:gd name="T111" fmla="*/ 114 h 830"/>
                  <a:gd name="T112" fmla="*/ 270 w 497"/>
                  <a:gd name="T113" fmla="*/ 71 h 830"/>
                  <a:gd name="T114" fmla="*/ 249 w 497"/>
                  <a:gd name="T115" fmla="*/ 7 h 830"/>
                  <a:gd name="T116" fmla="*/ 348 w 497"/>
                  <a:gd name="T117" fmla="*/ 14 h 830"/>
                  <a:gd name="T118" fmla="*/ 391 w 497"/>
                  <a:gd name="T119" fmla="*/ 57 h 830"/>
                  <a:gd name="T120" fmla="*/ 483 w 497"/>
                  <a:gd name="T121" fmla="*/ 64 h 830"/>
                  <a:gd name="T122" fmla="*/ 490 w 497"/>
                  <a:gd name="T123" fmla="*/ 114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97" h="830">
                    <a:moveTo>
                      <a:pt x="476" y="142"/>
                    </a:moveTo>
                    <a:lnTo>
                      <a:pt x="476" y="142"/>
                    </a:lnTo>
                    <a:lnTo>
                      <a:pt x="476" y="142"/>
                    </a:lnTo>
                    <a:lnTo>
                      <a:pt x="469" y="142"/>
                    </a:lnTo>
                    <a:lnTo>
                      <a:pt x="469" y="135"/>
                    </a:lnTo>
                    <a:lnTo>
                      <a:pt x="469" y="135"/>
                    </a:lnTo>
                    <a:lnTo>
                      <a:pt x="469" y="135"/>
                    </a:lnTo>
                    <a:lnTo>
                      <a:pt x="462" y="135"/>
                    </a:lnTo>
                    <a:lnTo>
                      <a:pt x="462" y="135"/>
                    </a:lnTo>
                    <a:lnTo>
                      <a:pt x="462" y="142"/>
                    </a:lnTo>
                    <a:lnTo>
                      <a:pt x="469" y="142"/>
                    </a:lnTo>
                    <a:lnTo>
                      <a:pt x="469" y="142"/>
                    </a:lnTo>
                    <a:lnTo>
                      <a:pt x="462" y="142"/>
                    </a:lnTo>
                    <a:lnTo>
                      <a:pt x="462" y="142"/>
                    </a:lnTo>
                    <a:lnTo>
                      <a:pt x="462" y="142"/>
                    </a:lnTo>
                    <a:lnTo>
                      <a:pt x="462" y="142"/>
                    </a:lnTo>
                    <a:lnTo>
                      <a:pt x="462" y="149"/>
                    </a:lnTo>
                    <a:lnTo>
                      <a:pt x="462" y="149"/>
                    </a:lnTo>
                    <a:lnTo>
                      <a:pt x="462" y="149"/>
                    </a:lnTo>
                    <a:lnTo>
                      <a:pt x="469" y="149"/>
                    </a:lnTo>
                    <a:lnTo>
                      <a:pt x="462" y="149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62" y="156"/>
                    </a:lnTo>
                    <a:lnTo>
                      <a:pt x="469" y="156"/>
                    </a:lnTo>
                    <a:lnTo>
                      <a:pt x="469" y="156"/>
                    </a:lnTo>
                    <a:lnTo>
                      <a:pt x="469" y="163"/>
                    </a:lnTo>
                    <a:lnTo>
                      <a:pt x="462" y="163"/>
                    </a:lnTo>
                    <a:lnTo>
                      <a:pt x="462" y="170"/>
                    </a:lnTo>
                    <a:lnTo>
                      <a:pt x="462" y="170"/>
                    </a:lnTo>
                    <a:lnTo>
                      <a:pt x="462" y="170"/>
                    </a:lnTo>
                    <a:lnTo>
                      <a:pt x="462" y="177"/>
                    </a:lnTo>
                    <a:lnTo>
                      <a:pt x="462" y="177"/>
                    </a:lnTo>
                    <a:lnTo>
                      <a:pt x="454" y="177"/>
                    </a:lnTo>
                    <a:lnTo>
                      <a:pt x="454" y="170"/>
                    </a:lnTo>
                    <a:lnTo>
                      <a:pt x="454" y="170"/>
                    </a:lnTo>
                    <a:lnTo>
                      <a:pt x="454" y="170"/>
                    </a:lnTo>
                    <a:lnTo>
                      <a:pt x="454" y="170"/>
                    </a:lnTo>
                    <a:lnTo>
                      <a:pt x="454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7" y="17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40" y="170"/>
                    </a:lnTo>
                    <a:lnTo>
                      <a:pt x="433" y="170"/>
                    </a:lnTo>
                    <a:lnTo>
                      <a:pt x="433" y="170"/>
                    </a:lnTo>
                    <a:lnTo>
                      <a:pt x="433" y="170"/>
                    </a:lnTo>
                    <a:lnTo>
                      <a:pt x="426" y="170"/>
                    </a:lnTo>
                    <a:lnTo>
                      <a:pt x="426" y="170"/>
                    </a:lnTo>
                    <a:lnTo>
                      <a:pt x="426" y="163"/>
                    </a:lnTo>
                    <a:lnTo>
                      <a:pt x="419" y="163"/>
                    </a:lnTo>
                    <a:lnTo>
                      <a:pt x="419" y="163"/>
                    </a:lnTo>
                    <a:lnTo>
                      <a:pt x="419" y="156"/>
                    </a:lnTo>
                    <a:lnTo>
                      <a:pt x="412" y="156"/>
                    </a:lnTo>
                    <a:lnTo>
                      <a:pt x="412" y="156"/>
                    </a:lnTo>
                    <a:lnTo>
                      <a:pt x="405" y="149"/>
                    </a:lnTo>
                    <a:lnTo>
                      <a:pt x="405" y="149"/>
                    </a:lnTo>
                    <a:lnTo>
                      <a:pt x="398" y="149"/>
                    </a:lnTo>
                    <a:lnTo>
                      <a:pt x="398" y="142"/>
                    </a:lnTo>
                    <a:lnTo>
                      <a:pt x="398" y="135"/>
                    </a:lnTo>
                    <a:lnTo>
                      <a:pt x="391" y="135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1" y="128"/>
                    </a:lnTo>
                    <a:lnTo>
                      <a:pt x="398" y="128"/>
                    </a:lnTo>
                    <a:lnTo>
                      <a:pt x="398" y="128"/>
                    </a:lnTo>
                    <a:lnTo>
                      <a:pt x="398" y="121"/>
                    </a:lnTo>
                    <a:lnTo>
                      <a:pt x="398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21"/>
                    </a:lnTo>
                    <a:lnTo>
                      <a:pt x="391" y="114"/>
                    </a:lnTo>
                    <a:lnTo>
                      <a:pt x="383" y="114"/>
                    </a:lnTo>
                    <a:lnTo>
                      <a:pt x="383" y="114"/>
                    </a:lnTo>
                    <a:lnTo>
                      <a:pt x="383" y="114"/>
                    </a:lnTo>
                    <a:lnTo>
                      <a:pt x="376" y="114"/>
                    </a:lnTo>
                    <a:lnTo>
                      <a:pt x="376" y="114"/>
                    </a:lnTo>
                    <a:lnTo>
                      <a:pt x="376" y="114"/>
                    </a:lnTo>
                    <a:lnTo>
                      <a:pt x="376" y="106"/>
                    </a:lnTo>
                    <a:lnTo>
                      <a:pt x="376" y="106"/>
                    </a:lnTo>
                    <a:lnTo>
                      <a:pt x="369" y="106"/>
                    </a:lnTo>
                    <a:lnTo>
                      <a:pt x="369" y="114"/>
                    </a:lnTo>
                    <a:lnTo>
                      <a:pt x="369" y="114"/>
                    </a:lnTo>
                    <a:lnTo>
                      <a:pt x="369" y="114"/>
                    </a:lnTo>
                    <a:lnTo>
                      <a:pt x="369" y="121"/>
                    </a:lnTo>
                    <a:lnTo>
                      <a:pt x="369" y="121"/>
                    </a:lnTo>
                    <a:lnTo>
                      <a:pt x="376" y="121"/>
                    </a:lnTo>
                    <a:lnTo>
                      <a:pt x="376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35"/>
                    </a:lnTo>
                    <a:lnTo>
                      <a:pt x="383" y="135"/>
                    </a:lnTo>
                    <a:lnTo>
                      <a:pt x="383" y="135"/>
                    </a:lnTo>
                    <a:lnTo>
                      <a:pt x="391" y="135"/>
                    </a:lnTo>
                    <a:lnTo>
                      <a:pt x="391" y="135"/>
                    </a:lnTo>
                    <a:lnTo>
                      <a:pt x="383" y="135"/>
                    </a:lnTo>
                    <a:lnTo>
                      <a:pt x="383" y="142"/>
                    </a:lnTo>
                    <a:lnTo>
                      <a:pt x="376" y="135"/>
                    </a:lnTo>
                    <a:lnTo>
                      <a:pt x="369" y="135"/>
                    </a:lnTo>
                    <a:lnTo>
                      <a:pt x="369" y="135"/>
                    </a:lnTo>
                    <a:lnTo>
                      <a:pt x="362" y="135"/>
                    </a:lnTo>
                    <a:lnTo>
                      <a:pt x="362" y="142"/>
                    </a:lnTo>
                    <a:lnTo>
                      <a:pt x="362" y="142"/>
                    </a:lnTo>
                    <a:lnTo>
                      <a:pt x="362" y="142"/>
                    </a:lnTo>
                    <a:lnTo>
                      <a:pt x="355" y="135"/>
                    </a:lnTo>
                    <a:lnTo>
                      <a:pt x="355" y="135"/>
                    </a:lnTo>
                    <a:lnTo>
                      <a:pt x="355" y="135"/>
                    </a:lnTo>
                    <a:lnTo>
                      <a:pt x="348" y="128"/>
                    </a:lnTo>
                    <a:lnTo>
                      <a:pt x="341" y="135"/>
                    </a:lnTo>
                    <a:lnTo>
                      <a:pt x="341" y="135"/>
                    </a:lnTo>
                    <a:lnTo>
                      <a:pt x="341" y="135"/>
                    </a:lnTo>
                    <a:lnTo>
                      <a:pt x="341" y="128"/>
                    </a:lnTo>
                    <a:lnTo>
                      <a:pt x="341" y="128"/>
                    </a:lnTo>
                    <a:lnTo>
                      <a:pt x="348" y="128"/>
                    </a:lnTo>
                    <a:lnTo>
                      <a:pt x="348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34" y="121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34" y="114"/>
                    </a:lnTo>
                    <a:lnTo>
                      <a:pt x="327" y="114"/>
                    </a:lnTo>
                    <a:lnTo>
                      <a:pt x="327" y="106"/>
                    </a:lnTo>
                    <a:lnTo>
                      <a:pt x="327" y="106"/>
                    </a:lnTo>
                    <a:lnTo>
                      <a:pt x="327" y="106"/>
                    </a:lnTo>
                    <a:lnTo>
                      <a:pt x="320" y="106"/>
                    </a:lnTo>
                    <a:lnTo>
                      <a:pt x="320" y="106"/>
                    </a:lnTo>
                    <a:lnTo>
                      <a:pt x="320" y="106"/>
                    </a:lnTo>
                    <a:lnTo>
                      <a:pt x="312" y="106"/>
                    </a:lnTo>
                    <a:lnTo>
                      <a:pt x="312" y="106"/>
                    </a:lnTo>
                    <a:lnTo>
                      <a:pt x="312" y="99"/>
                    </a:lnTo>
                    <a:lnTo>
                      <a:pt x="312" y="99"/>
                    </a:lnTo>
                    <a:lnTo>
                      <a:pt x="312" y="99"/>
                    </a:lnTo>
                    <a:lnTo>
                      <a:pt x="305" y="99"/>
                    </a:lnTo>
                    <a:lnTo>
                      <a:pt x="305" y="99"/>
                    </a:lnTo>
                    <a:lnTo>
                      <a:pt x="298" y="92"/>
                    </a:lnTo>
                    <a:lnTo>
                      <a:pt x="298" y="92"/>
                    </a:lnTo>
                    <a:lnTo>
                      <a:pt x="298" y="85"/>
                    </a:lnTo>
                    <a:lnTo>
                      <a:pt x="298" y="85"/>
                    </a:lnTo>
                    <a:lnTo>
                      <a:pt x="298" y="85"/>
                    </a:lnTo>
                    <a:lnTo>
                      <a:pt x="298" y="85"/>
                    </a:lnTo>
                    <a:lnTo>
                      <a:pt x="298" y="92"/>
                    </a:lnTo>
                    <a:lnTo>
                      <a:pt x="291" y="92"/>
                    </a:lnTo>
                    <a:lnTo>
                      <a:pt x="291" y="99"/>
                    </a:lnTo>
                    <a:lnTo>
                      <a:pt x="291" y="106"/>
                    </a:lnTo>
                    <a:lnTo>
                      <a:pt x="291" y="106"/>
                    </a:lnTo>
                    <a:lnTo>
                      <a:pt x="291" y="106"/>
                    </a:lnTo>
                    <a:lnTo>
                      <a:pt x="291" y="106"/>
                    </a:lnTo>
                    <a:lnTo>
                      <a:pt x="291" y="114"/>
                    </a:lnTo>
                    <a:lnTo>
                      <a:pt x="291" y="114"/>
                    </a:lnTo>
                    <a:lnTo>
                      <a:pt x="291" y="106"/>
                    </a:lnTo>
                    <a:lnTo>
                      <a:pt x="291" y="106"/>
                    </a:lnTo>
                    <a:lnTo>
                      <a:pt x="298" y="106"/>
                    </a:lnTo>
                    <a:lnTo>
                      <a:pt x="298" y="106"/>
                    </a:lnTo>
                    <a:lnTo>
                      <a:pt x="298" y="106"/>
                    </a:lnTo>
                    <a:lnTo>
                      <a:pt x="305" y="106"/>
                    </a:lnTo>
                    <a:lnTo>
                      <a:pt x="312" y="106"/>
                    </a:lnTo>
                    <a:lnTo>
                      <a:pt x="312" y="114"/>
                    </a:lnTo>
                    <a:lnTo>
                      <a:pt x="312" y="121"/>
                    </a:lnTo>
                    <a:lnTo>
                      <a:pt x="320" y="121"/>
                    </a:lnTo>
                    <a:lnTo>
                      <a:pt x="312" y="121"/>
                    </a:lnTo>
                    <a:lnTo>
                      <a:pt x="312" y="121"/>
                    </a:lnTo>
                    <a:lnTo>
                      <a:pt x="312" y="121"/>
                    </a:lnTo>
                    <a:lnTo>
                      <a:pt x="312" y="121"/>
                    </a:lnTo>
                    <a:lnTo>
                      <a:pt x="312" y="121"/>
                    </a:lnTo>
                    <a:lnTo>
                      <a:pt x="305" y="121"/>
                    </a:lnTo>
                    <a:lnTo>
                      <a:pt x="305" y="121"/>
                    </a:lnTo>
                    <a:lnTo>
                      <a:pt x="305" y="128"/>
                    </a:lnTo>
                    <a:lnTo>
                      <a:pt x="305" y="128"/>
                    </a:lnTo>
                    <a:lnTo>
                      <a:pt x="298" y="128"/>
                    </a:lnTo>
                    <a:lnTo>
                      <a:pt x="298" y="135"/>
                    </a:lnTo>
                    <a:lnTo>
                      <a:pt x="298" y="135"/>
                    </a:lnTo>
                    <a:lnTo>
                      <a:pt x="298" y="135"/>
                    </a:lnTo>
                    <a:lnTo>
                      <a:pt x="298" y="142"/>
                    </a:lnTo>
                    <a:lnTo>
                      <a:pt x="298" y="142"/>
                    </a:lnTo>
                    <a:lnTo>
                      <a:pt x="291" y="149"/>
                    </a:lnTo>
                    <a:lnTo>
                      <a:pt x="284" y="149"/>
                    </a:lnTo>
                    <a:lnTo>
                      <a:pt x="284" y="149"/>
                    </a:lnTo>
                    <a:lnTo>
                      <a:pt x="284" y="149"/>
                    </a:lnTo>
                    <a:lnTo>
                      <a:pt x="284" y="149"/>
                    </a:lnTo>
                    <a:lnTo>
                      <a:pt x="284" y="149"/>
                    </a:lnTo>
                    <a:lnTo>
                      <a:pt x="277" y="156"/>
                    </a:lnTo>
                    <a:lnTo>
                      <a:pt x="277" y="156"/>
                    </a:lnTo>
                    <a:lnTo>
                      <a:pt x="277" y="156"/>
                    </a:lnTo>
                    <a:lnTo>
                      <a:pt x="277" y="163"/>
                    </a:lnTo>
                    <a:lnTo>
                      <a:pt x="277" y="163"/>
                    </a:lnTo>
                    <a:lnTo>
                      <a:pt x="277" y="163"/>
                    </a:lnTo>
                    <a:lnTo>
                      <a:pt x="277" y="163"/>
                    </a:lnTo>
                    <a:lnTo>
                      <a:pt x="277" y="163"/>
                    </a:lnTo>
                    <a:lnTo>
                      <a:pt x="277" y="163"/>
                    </a:lnTo>
                    <a:lnTo>
                      <a:pt x="277" y="170"/>
                    </a:lnTo>
                    <a:lnTo>
                      <a:pt x="277" y="170"/>
                    </a:lnTo>
                    <a:lnTo>
                      <a:pt x="277" y="170"/>
                    </a:lnTo>
                    <a:lnTo>
                      <a:pt x="270" y="177"/>
                    </a:lnTo>
                    <a:lnTo>
                      <a:pt x="270" y="177"/>
                    </a:lnTo>
                    <a:lnTo>
                      <a:pt x="270" y="184"/>
                    </a:lnTo>
                    <a:lnTo>
                      <a:pt x="270" y="192"/>
                    </a:lnTo>
                    <a:lnTo>
                      <a:pt x="270" y="192"/>
                    </a:lnTo>
                    <a:lnTo>
                      <a:pt x="270" y="192"/>
                    </a:lnTo>
                    <a:lnTo>
                      <a:pt x="270" y="199"/>
                    </a:lnTo>
                    <a:lnTo>
                      <a:pt x="270" y="199"/>
                    </a:lnTo>
                    <a:lnTo>
                      <a:pt x="270" y="199"/>
                    </a:lnTo>
                    <a:lnTo>
                      <a:pt x="270" y="199"/>
                    </a:lnTo>
                    <a:lnTo>
                      <a:pt x="270" y="206"/>
                    </a:lnTo>
                    <a:lnTo>
                      <a:pt x="277" y="206"/>
                    </a:lnTo>
                    <a:lnTo>
                      <a:pt x="277" y="206"/>
                    </a:lnTo>
                    <a:lnTo>
                      <a:pt x="277" y="206"/>
                    </a:lnTo>
                    <a:lnTo>
                      <a:pt x="277" y="206"/>
                    </a:lnTo>
                    <a:lnTo>
                      <a:pt x="284" y="206"/>
                    </a:lnTo>
                    <a:lnTo>
                      <a:pt x="284" y="206"/>
                    </a:lnTo>
                    <a:lnTo>
                      <a:pt x="291" y="206"/>
                    </a:lnTo>
                    <a:lnTo>
                      <a:pt x="291" y="206"/>
                    </a:lnTo>
                    <a:lnTo>
                      <a:pt x="305" y="213"/>
                    </a:lnTo>
                    <a:lnTo>
                      <a:pt x="312" y="220"/>
                    </a:lnTo>
                    <a:lnTo>
                      <a:pt x="320" y="227"/>
                    </a:lnTo>
                    <a:lnTo>
                      <a:pt x="320" y="234"/>
                    </a:lnTo>
                    <a:lnTo>
                      <a:pt x="320" y="234"/>
                    </a:lnTo>
                    <a:lnTo>
                      <a:pt x="327" y="241"/>
                    </a:lnTo>
                    <a:lnTo>
                      <a:pt x="327" y="241"/>
                    </a:lnTo>
                    <a:lnTo>
                      <a:pt x="334" y="241"/>
                    </a:lnTo>
                    <a:lnTo>
                      <a:pt x="334" y="248"/>
                    </a:lnTo>
                    <a:lnTo>
                      <a:pt x="334" y="248"/>
                    </a:lnTo>
                    <a:lnTo>
                      <a:pt x="334" y="248"/>
                    </a:lnTo>
                    <a:lnTo>
                      <a:pt x="341" y="248"/>
                    </a:lnTo>
                    <a:lnTo>
                      <a:pt x="348" y="248"/>
                    </a:lnTo>
                    <a:lnTo>
                      <a:pt x="348" y="248"/>
                    </a:lnTo>
                    <a:lnTo>
                      <a:pt x="355" y="248"/>
                    </a:lnTo>
                    <a:lnTo>
                      <a:pt x="355" y="248"/>
                    </a:lnTo>
                    <a:lnTo>
                      <a:pt x="355" y="248"/>
                    </a:lnTo>
                    <a:lnTo>
                      <a:pt x="355" y="248"/>
                    </a:lnTo>
                    <a:lnTo>
                      <a:pt x="355" y="248"/>
                    </a:lnTo>
                    <a:lnTo>
                      <a:pt x="355" y="248"/>
                    </a:lnTo>
                    <a:lnTo>
                      <a:pt x="362" y="248"/>
                    </a:lnTo>
                    <a:lnTo>
                      <a:pt x="362" y="248"/>
                    </a:lnTo>
                    <a:lnTo>
                      <a:pt x="362" y="248"/>
                    </a:lnTo>
                    <a:lnTo>
                      <a:pt x="362" y="241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69" y="248"/>
                    </a:lnTo>
                    <a:lnTo>
                      <a:pt x="376" y="255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69" y="263"/>
                    </a:lnTo>
                    <a:lnTo>
                      <a:pt x="376" y="263"/>
                    </a:lnTo>
                    <a:lnTo>
                      <a:pt x="376" y="263"/>
                    </a:lnTo>
                    <a:lnTo>
                      <a:pt x="376" y="263"/>
                    </a:lnTo>
                    <a:lnTo>
                      <a:pt x="376" y="270"/>
                    </a:lnTo>
                    <a:lnTo>
                      <a:pt x="376" y="270"/>
                    </a:lnTo>
                    <a:lnTo>
                      <a:pt x="383" y="270"/>
                    </a:lnTo>
                    <a:lnTo>
                      <a:pt x="383" y="270"/>
                    </a:lnTo>
                    <a:lnTo>
                      <a:pt x="383" y="270"/>
                    </a:lnTo>
                    <a:lnTo>
                      <a:pt x="383" y="270"/>
                    </a:lnTo>
                    <a:lnTo>
                      <a:pt x="391" y="270"/>
                    </a:lnTo>
                    <a:lnTo>
                      <a:pt x="398" y="270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8" y="277"/>
                    </a:lnTo>
                    <a:lnTo>
                      <a:pt x="391" y="284"/>
                    </a:lnTo>
                    <a:lnTo>
                      <a:pt x="391" y="284"/>
                    </a:lnTo>
                    <a:lnTo>
                      <a:pt x="391" y="284"/>
                    </a:lnTo>
                    <a:lnTo>
                      <a:pt x="391" y="284"/>
                    </a:lnTo>
                    <a:lnTo>
                      <a:pt x="391" y="291"/>
                    </a:lnTo>
                    <a:lnTo>
                      <a:pt x="391" y="291"/>
                    </a:lnTo>
                    <a:lnTo>
                      <a:pt x="391" y="291"/>
                    </a:lnTo>
                    <a:lnTo>
                      <a:pt x="391" y="291"/>
                    </a:lnTo>
                    <a:lnTo>
                      <a:pt x="376" y="291"/>
                    </a:lnTo>
                    <a:lnTo>
                      <a:pt x="376" y="291"/>
                    </a:lnTo>
                    <a:lnTo>
                      <a:pt x="376" y="291"/>
                    </a:lnTo>
                    <a:lnTo>
                      <a:pt x="376" y="291"/>
                    </a:lnTo>
                    <a:lnTo>
                      <a:pt x="376" y="291"/>
                    </a:lnTo>
                    <a:lnTo>
                      <a:pt x="376" y="291"/>
                    </a:lnTo>
                    <a:lnTo>
                      <a:pt x="369" y="291"/>
                    </a:lnTo>
                    <a:lnTo>
                      <a:pt x="362" y="291"/>
                    </a:lnTo>
                    <a:lnTo>
                      <a:pt x="355" y="291"/>
                    </a:lnTo>
                    <a:lnTo>
                      <a:pt x="355" y="291"/>
                    </a:lnTo>
                    <a:lnTo>
                      <a:pt x="348" y="291"/>
                    </a:lnTo>
                    <a:lnTo>
                      <a:pt x="348" y="291"/>
                    </a:lnTo>
                    <a:lnTo>
                      <a:pt x="348" y="291"/>
                    </a:lnTo>
                    <a:lnTo>
                      <a:pt x="341" y="291"/>
                    </a:lnTo>
                    <a:lnTo>
                      <a:pt x="341" y="291"/>
                    </a:lnTo>
                    <a:lnTo>
                      <a:pt x="341" y="291"/>
                    </a:lnTo>
                    <a:lnTo>
                      <a:pt x="341" y="291"/>
                    </a:lnTo>
                    <a:lnTo>
                      <a:pt x="341" y="291"/>
                    </a:lnTo>
                    <a:lnTo>
                      <a:pt x="334" y="291"/>
                    </a:lnTo>
                    <a:lnTo>
                      <a:pt x="334" y="291"/>
                    </a:lnTo>
                    <a:lnTo>
                      <a:pt x="327" y="291"/>
                    </a:lnTo>
                    <a:lnTo>
                      <a:pt x="327" y="291"/>
                    </a:lnTo>
                    <a:lnTo>
                      <a:pt x="327" y="305"/>
                    </a:lnTo>
                    <a:lnTo>
                      <a:pt x="327" y="312"/>
                    </a:lnTo>
                    <a:lnTo>
                      <a:pt x="327" y="319"/>
                    </a:lnTo>
                    <a:lnTo>
                      <a:pt x="327" y="319"/>
                    </a:lnTo>
                    <a:lnTo>
                      <a:pt x="327" y="326"/>
                    </a:lnTo>
                    <a:lnTo>
                      <a:pt x="320" y="326"/>
                    </a:lnTo>
                    <a:lnTo>
                      <a:pt x="320" y="334"/>
                    </a:lnTo>
                    <a:lnTo>
                      <a:pt x="312" y="341"/>
                    </a:lnTo>
                    <a:lnTo>
                      <a:pt x="312" y="341"/>
                    </a:lnTo>
                    <a:lnTo>
                      <a:pt x="312" y="341"/>
                    </a:lnTo>
                    <a:lnTo>
                      <a:pt x="305" y="341"/>
                    </a:lnTo>
                    <a:lnTo>
                      <a:pt x="305" y="341"/>
                    </a:lnTo>
                    <a:lnTo>
                      <a:pt x="305" y="334"/>
                    </a:lnTo>
                    <a:lnTo>
                      <a:pt x="305" y="334"/>
                    </a:lnTo>
                    <a:lnTo>
                      <a:pt x="298" y="334"/>
                    </a:lnTo>
                    <a:lnTo>
                      <a:pt x="298" y="326"/>
                    </a:lnTo>
                    <a:lnTo>
                      <a:pt x="298" y="326"/>
                    </a:lnTo>
                    <a:lnTo>
                      <a:pt x="291" y="326"/>
                    </a:lnTo>
                    <a:lnTo>
                      <a:pt x="291" y="334"/>
                    </a:lnTo>
                    <a:lnTo>
                      <a:pt x="291" y="334"/>
                    </a:lnTo>
                    <a:lnTo>
                      <a:pt x="291" y="334"/>
                    </a:lnTo>
                    <a:lnTo>
                      <a:pt x="291" y="334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91" y="348"/>
                    </a:lnTo>
                    <a:lnTo>
                      <a:pt x="291" y="348"/>
                    </a:lnTo>
                    <a:lnTo>
                      <a:pt x="291" y="348"/>
                    </a:lnTo>
                    <a:lnTo>
                      <a:pt x="284" y="348"/>
                    </a:lnTo>
                    <a:lnTo>
                      <a:pt x="284" y="348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84" y="355"/>
                    </a:lnTo>
                    <a:lnTo>
                      <a:pt x="284" y="362"/>
                    </a:lnTo>
                    <a:lnTo>
                      <a:pt x="277" y="369"/>
                    </a:lnTo>
                    <a:lnTo>
                      <a:pt x="277" y="369"/>
                    </a:lnTo>
                    <a:lnTo>
                      <a:pt x="277" y="376"/>
                    </a:lnTo>
                    <a:lnTo>
                      <a:pt x="284" y="376"/>
                    </a:lnTo>
                    <a:lnTo>
                      <a:pt x="284" y="376"/>
                    </a:lnTo>
                    <a:lnTo>
                      <a:pt x="284" y="376"/>
                    </a:lnTo>
                    <a:lnTo>
                      <a:pt x="291" y="376"/>
                    </a:lnTo>
                    <a:lnTo>
                      <a:pt x="291" y="383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1" y="390"/>
                    </a:lnTo>
                    <a:lnTo>
                      <a:pt x="298" y="397"/>
                    </a:lnTo>
                    <a:lnTo>
                      <a:pt x="334" y="412"/>
                    </a:lnTo>
                    <a:lnTo>
                      <a:pt x="341" y="419"/>
                    </a:lnTo>
                    <a:lnTo>
                      <a:pt x="348" y="419"/>
                    </a:lnTo>
                    <a:lnTo>
                      <a:pt x="355" y="419"/>
                    </a:lnTo>
                    <a:lnTo>
                      <a:pt x="362" y="419"/>
                    </a:lnTo>
                    <a:lnTo>
                      <a:pt x="369" y="419"/>
                    </a:lnTo>
                    <a:lnTo>
                      <a:pt x="369" y="419"/>
                    </a:lnTo>
                    <a:lnTo>
                      <a:pt x="369" y="412"/>
                    </a:lnTo>
                    <a:lnTo>
                      <a:pt x="369" y="412"/>
                    </a:lnTo>
                    <a:lnTo>
                      <a:pt x="376" y="419"/>
                    </a:lnTo>
                    <a:lnTo>
                      <a:pt x="376" y="419"/>
                    </a:lnTo>
                    <a:lnTo>
                      <a:pt x="383" y="426"/>
                    </a:lnTo>
                    <a:lnTo>
                      <a:pt x="383" y="426"/>
                    </a:lnTo>
                    <a:lnTo>
                      <a:pt x="383" y="433"/>
                    </a:lnTo>
                    <a:lnTo>
                      <a:pt x="383" y="433"/>
                    </a:lnTo>
                    <a:lnTo>
                      <a:pt x="383" y="433"/>
                    </a:lnTo>
                    <a:lnTo>
                      <a:pt x="383" y="433"/>
                    </a:lnTo>
                    <a:lnTo>
                      <a:pt x="383" y="433"/>
                    </a:lnTo>
                    <a:lnTo>
                      <a:pt x="376" y="440"/>
                    </a:lnTo>
                    <a:lnTo>
                      <a:pt x="376" y="440"/>
                    </a:lnTo>
                    <a:lnTo>
                      <a:pt x="376" y="440"/>
                    </a:lnTo>
                    <a:lnTo>
                      <a:pt x="376" y="440"/>
                    </a:lnTo>
                    <a:lnTo>
                      <a:pt x="376" y="440"/>
                    </a:lnTo>
                    <a:lnTo>
                      <a:pt x="376" y="447"/>
                    </a:lnTo>
                    <a:lnTo>
                      <a:pt x="376" y="447"/>
                    </a:lnTo>
                    <a:lnTo>
                      <a:pt x="376" y="447"/>
                    </a:lnTo>
                    <a:lnTo>
                      <a:pt x="376" y="454"/>
                    </a:lnTo>
                    <a:lnTo>
                      <a:pt x="376" y="454"/>
                    </a:lnTo>
                    <a:lnTo>
                      <a:pt x="376" y="454"/>
                    </a:lnTo>
                    <a:lnTo>
                      <a:pt x="376" y="454"/>
                    </a:lnTo>
                    <a:lnTo>
                      <a:pt x="383" y="454"/>
                    </a:lnTo>
                    <a:lnTo>
                      <a:pt x="383" y="461"/>
                    </a:lnTo>
                    <a:lnTo>
                      <a:pt x="383" y="461"/>
                    </a:lnTo>
                    <a:lnTo>
                      <a:pt x="376" y="461"/>
                    </a:lnTo>
                    <a:lnTo>
                      <a:pt x="383" y="468"/>
                    </a:lnTo>
                    <a:lnTo>
                      <a:pt x="383" y="468"/>
                    </a:lnTo>
                    <a:lnTo>
                      <a:pt x="383" y="468"/>
                    </a:lnTo>
                    <a:lnTo>
                      <a:pt x="383" y="476"/>
                    </a:lnTo>
                    <a:lnTo>
                      <a:pt x="383" y="476"/>
                    </a:lnTo>
                    <a:lnTo>
                      <a:pt x="376" y="483"/>
                    </a:lnTo>
                    <a:lnTo>
                      <a:pt x="376" y="483"/>
                    </a:lnTo>
                    <a:lnTo>
                      <a:pt x="369" y="483"/>
                    </a:lnTo>
                    <a:lnTo>
                      <a:pt x="369" y="483"/>
                    </a:lnTo>
                    <a:lnTo>
                      <a:pt x="369" y="483"/>
                    </a:lnTo>
                    <a:lnTo>
                      <a:pt x="362" y="483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362" y="490"/>
                    </a:lnTo>
                    <a:lnTo>
                      <a:pt x="362" y="497"/>
                    </a:lnTo>
                    <a:lnTo>
                      <a:pt x="362" y="497"/>
                    </a:lnTo>
                    <a:lnTo>
                      <a:pt x="362" y="497"/>
                    </a:lnTo>
                    <a:lnTo>
                      <a:pt x="362" y="504"/>
                    </a:lnTo>
                    <a:lnTo>
                      <a:pt x="362" y="504"/>
                    </a:lnTo>
                    <a:lnTo>
                      <a:pt x="362" y="518"/>
                    </a:lnTo>
                    <a:lnTo>
                      <a:pt x="362" y="518"/>
                    </a:lnTo>
                    <a:lnTo>
                      <a:pt x="362" y="518"/>
                    </a:lnTo>
                    <a:lnTo>
                      <a:pt x="362" y="518"/>
                    </a:lnTo>
                    <a:lnTo>
                      <a:pt x="369" y="518"/>
                    </a:lnTo>
                    <a:lnTo>
                      <a:pt x="369" y="518"/>
                    </a:lnTo>
                    <a:lnTo>
                      <a:pt x="369" y="518"/>
                    </a:lnTo>
                    <a:lnTo>
                      <a:pt x="369" y="525"/>
                    </a:lnTo>
                    <a:lnTo>
                      <a:pt x="369" y="525"/>
                    </a:lnTo>
                    <a:lnTo>
                      <a:pt x="369" y="525"/>
                    </a:lnTo>
                    <a:lnTo>
                      <a:pt x="369" y="525"/>
                    </a:lnTo>
                    <a:lnTo>
                      <a:pt x="369" y="525"/>
                    </a:lnTo>
                    <a:lnTo>
                      <a:pt x="376" y="525"/>
                    </a:lnTo>
                    <a:lnTo>
                      <a:pt x="376" y="532"/>
                    </a:lnTo>
                    <a:lnTo>
                      <a:pt x="383" y="532"/>
                    </a:lnTo>
                    <a:lnTo>
                      <a:pt x="383" y="539"/>
                    </a:lnTo>
                    <a:lnTo>
                      <a:pt x="383" y="539"/>
                    </a:lnTo>
                    <a:lnTo>
                      <a:pt x="391" y="539"/>
                    </a:lnTo>
                    <a:lnTo>
                      <a:pt x="391" y="539"/>
                    </a:lnTo>
                    <a:lnTo>
                      <a:pt x="391" y="539"/>
                    </a:lnTo>
                    <a:lnTo>
                      <a:pt x="391" y="539"/>
                    </a:lnTo>
                    <a:lnTo>
                      <a:pt x="398" y="539"/>
                    </a:lnTo>
                    <a:lnTo>
                      <a:pt x="398" y="539"/>
                    </a:lnTo>
                    <a:lnTo>
                      <a:pt x="391" y="561"/>
                    </a:lnTo>
                    <a:lnTo>
                      <a:pt x="391" y="561"/>
                    </a:lnTo>
                    <a:lnTo>
                      <a:pt x="391" y="568"/>
                    </a:lnTo>
                    <a:lnTo>
                      <a:pt x="391" y="568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8" y="575"/>
                    </a:lnTo>
                    <a:lnTo>
                      <a:pt x="405" y="575"/>
                    </a:lnTo>
                    <a:lnTo>
                      <a:pt x="405" y="575"/>
                    </a:lnTo>
                    <a:lnTo>
                      <a:pt x="405" y="575"/>
                    </a:lnTo>
                    <a:lnTo>
                      <a:pt x="405" y="575"/>
                    </a:lnTo>
                    <a:lnTo>
                      <a:pt x="405" y="575"/>
                    </a:lnTo>
                    <a:lnTo>
                      <a:pt x="412" y="575"/>
                    </a:lnTo>
                    <a:lnTo>
                      <a:pt x="419" y="575"/>
                    </a:lnTo>
                    <a:lnTo>
                      <a:pt x="419" y="575"/>
                    </a:lnTo>
                    <a:lnTo>
                      <a:pt x="419" y="575"/>
                    </a:lnTo>
                    <a:lnTo>
                      <a:pt x="426" y="575"/>
                    </a:lnTo>
                    <a:lnTo>
                      <a:pt x="426" y="575"/>
                    </a:lnTo>
                    <a:lnTo>
                      <a:pt x="426" y="582"/>
                    </a:lnTo>
                    <a:lnTo>
                      <a:pt x="426" y="582"/>
                    </a:lnTo>
                    <a:lnTo>
                      <a:pt x="426" y="582"/>
                    </a:lnTo>
                    <a:lnTo>
                      <a:pt x="419" y="589"/>
                    </a:lnTo>
                    <a:lnTo>
                      <a:pt x="412" y="596"/>
                    </a:lnTo>
                    <a:lnTo>
                      <a:pt x="412" y="596"/>
                    </a:lnTo>
                    <a:lnTo>
                      <a:pt x="412" y="603"/>
                    </a:lnTo>
                    <a:lnTo>
                      <a:pt x="412" y="610"/>
                    </a:lnTo>
                    <a:lnTo>
                      <a:pt x="412" y="610"/>
                    </a:lnTo>
                    <a:lnTo>
                      <a:pt x="412" y="610"/>
                    </a:lnTo>
                    <a:lnTo>
                      <a:pt x="419" y="618"/>
                    </a:lnTo>
                    <a:lnTo>
                      <a:pt x="419" y="618"/>
                    </a:lnTo>
                    <a:lnTo>
                      <a:pt x="419" y="625"/>
                    </a:lnTo>
                    <a:lnTo>
                      <a:pt x="426" y="625"/>
                    </a:lnTo>
                    <a:lnTo>
                      <a:pt x="426" y="632"/>
                    </a:lnTo>
                    <a:lnTo>
                      <a:pt x="426" y="632"/>
                    </a:lnTo>
                    <a:lnTo>
                      <a:pt x="426" y="632"/>
                    </a:lnTo>
                    <a:lnTo>
                      <a:pt x="426" y="632"/>
                    </a:lnTo>
                    <a:lnTo>
                      <a:pt x="426" y="639"/>
                    </a:lnTo>
                    <a:lnTo>
                      <a:pt x="426" y="639"/>
                    </a:lnTo>
                    <a:lnTo>
                      <a:pt x="426" y="639"/>
                    </a:lnTo>
                    <a:lnTo>
                      <a:pt x="426" y="646"/>
                    </a:lnTo>
                    <a:lnTo>
                      <a:pt x="426" y="646"/>
                    </a:lnTo>
                    <a:lnTo>
                      <a:pt x="426" y="646"/>
                    </a:lnTo>
                    <a:lnTo>
                      <a:pt x="426" y="653"/>
                    </a:lnTo>
                    <a:lnTo>
                      <a:pt x="426" y="653"/>
                    </a:lnTo>
                    <a:lnTo>
                      <a:pt x="426" y="660"/>
                    </a:lnTo>
                    <a:lnTo>
                      <a:pt x="433" y="660"/>
                    </a:lnTo>
                    <a:lnTo>
                      <a:pt x="433" y="667"/>
                    </a:lnTo>
                    <a:lnTo>
                      <a:pt x="433" y="667"/>
                    </a:lnTo>
                    <a:lnTo>
                      <a:pt x="433" y="674"/>
                    </a:lnTo>
                    <a:lnTo>
                      <a:pt x="433" y="674"/>
                    </a:lnTo>
                    <a:lnTo>
                      <a:pt x="433" y="674"/>
                    </a:lnTo>
                    <a:lnTo>
                      <a:pt x="433" y="674"/>
                    </a:lnTo>
                    <a:lnTo>
                      <a:pt x="440" y="681"/>
                    </a:lnTo>
                    <a:lnTo>
                      <a:pt x="440" y="688"/>
                    </a:lnTo>
                    <a:lnTo>
                      <a:pt x="440" y="688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696"/>
                    </a:lnTo>
                    <a:lnTo>
                      <a:pt x="440" y="703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7" y="710"/>
                    </a:lnTo>
                    <a:lnTo>
                      <a:pt x="447" y="717"/>
                    </a:lnTo>
                    <a:lnTo>
                      <a:pt x="454" y="724"/>
                    </a:lnTo>
                    <a:lnTo>
                      <a:pt x="454" y="724"/>
                    </a:lnTo>
                    <a:lnTo>
                      <a:pt x="454" y="731"/>
                    </a:lnTo>
                    <a:lnTo>
                      <a:pt x="454" y="731"/>
                    </a:lnTo>
                    <a:lnTo>
                      <a:pt x="454" y="738"/>
                    </a:lnTo>
                    <a:lnTo>
                      <a:pt x="454" y="731"/>
                    </a:lnTo>
                    <a:lnTo>
                      <a:pt x="454" y="738"/>
                    </a:lnTo>
                    <a:lnTo>
                      <a:pt x="454" y="738"/>
                    </a:lnTo>
                    <a:lnTo>
                      <a:pt x="454" y="738"/>
                    </a:lnTo>
                    <a:lnTo>
                      <a:pt x="454" y="738"/>
                    </a:lnTo>
                    <a:lnTo>
                      <a:pt x="454" y="745"/>
                    </a:lnTo>
                    <a:lnTo>
                      <a:pt x="454" y="745"/>
                    </a:lnTo>
                    <a:lnTo>
                      <a:pt x="454" y="752"/>
                    </a:lnTo>
                    <a:lnTo>
                      <a:pt x="454" y="759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54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7" y="767"/>
                    </a:lnTo>
                    <a:lnTo>
                      <a:pt x="440" y="767"/>
                    </a:lnTo>
                    <a:lnTo>
                      <a:pt x="440" y="767"/>
                    </a:lnTo>
                    <a:lnTo>
                      <a:pt x="440" y="759"/>
                    </a:lnTo>
                    <a:lnTo>
                      <a:pt x="440" y="759"/>
                    </a:lnTo>
                    <a:lnTo>
                      <a:pt x="440" y="759"/>
                    </a:lnTo>
                    <a:lnTo>
                      <a:pt x="433" y="759"/>
                    </a:lnTo>
                    <a:lnTo>
                      <a:pt x="433" y="759"/>
                    </a:lnTo>
                    <a:lnTo>
                      <a:pt x="433" y="759"/>
                    </a:lnTo>
                    <a:lnTo>
                      <a:pt x="440" y="767"/>
                    </a:lnTo>
                    <a:lnTo>
                      <a:pt x="440" y="767"/>
                    </a:lnTo>
                    <a:lnTo>
                      <a:pt x="440" y="767"/>
                    </a:lnTo>
                    <a:lnTo>
                      <a:pt x="447" y="767"/>
                    </a:lnTo>
                    <a:lnTo>
                      <a:pt x="447" y="774"/>
                    </a:lnTo>
                    <a:lnTo>
                      <a:pt x="454" y="774"/>
                    </a:lnTo>
                    <a:lnTo>
                      <a:pt x="454" y="788"/>
                    </a:lnTo>
                    <a:lnTo>
                      <a:pt x="454" y="795"/>
                    </a:lnTo>
                    <a:lnTo>
                      <a:pt x="454" y="795"/>
                    </a:lnTo>
                    <a:lnTo>
                      <a:pt x="462" y="795"/>
                    </a:lnTo>
                    <a:lnTo>
                      <a:pt x="462" y="802"/>
                    </a:lnTo>
                    <a:lnTo>
                      <a:pt x="462" y="802"/>
                    </a:lnTo>
                    <a:lnTo>
                      <a:pt x="462" y="809"/>
                    </a:lnTo>
                    <a:lnTo>
                      <a:pt x="462" y="809"/>
                    </a:lnTo>
                    <a:lnTo>
                      <a:pt x="462" y="809"/>
                    </a:lnTo>
                    <a:lnTo>
                      <a:pt x="462" y="809"/>
                    </a:lnTo>
                    <a:lnTo>
                      <a:pt x="462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54" y="809"/>
                    </a:lnTo>
                    <a:lnTo>
                      <a:pt x="447" y="809"/>
                    </a:lnTo>
                    <a:lnTo>
                      <a:pt x="440" y="809"/>
                    </a:lnTo>
                    <a:lnTo>
                      <a:pt x="440" y="809"/>
                    </a:lnTo>
                    <a:lnTo>
                      <a:pt x="440" y="809"/>
                    </a:lnTo>
                    <a:lnTo>
                      <a:pt x="433" y="802"/>
                    </a:lnTo>
                    <a:lnTo>
                      <a:pt x="433" y="802"/>
                    </a:lnTo>
                    <a:lnTo>
                      <a:pt x="433" y="795"/>
                    </a:lnTo>
                    <a:lnTo>
                      <a:pt x="433" y="788"/>
                    </a:lnTo>
                    <a:lnTo>
                      <a:pt x="433" y="788"/>
                    </a:lnTo>
                    <a:lnTo>
                      <a:pt x="433" y="795"/>
                    </a:lnTo>
                    <a:lnTo>
                      <a:pt x="433" y="795"/>
                    </a:lnTo>
                    <a:lnTo>
                      <a:pt x="426" y="802"/>
                    </a:lnTo>
                    <a:lnTo>
                      <a:pt x="433" y="802"/>
                    </a:lnTo>
                    <a:lnTo>
                      <a:pt x="433" y="809"/>
                    </a:lnTo>
                    <a:lnTo>
                      <a:pt x="433" y="809"/>
                    </a:lnTo>
                    <a:lnTo>
                      <a:pt x="433" y="809"/>
                    </a:lnTo>
                    <a:lnTo>
                      <a:pt x="426" y="809"/>
                    </a:lnTo>
                    <a:lnTo>
                      <a:pt x="426" y="809"/>
                    </a:lnTo>
                    <a:lnTo>
                      <a:pt x="426" y="809"/>
                    </a:lnTo>
                    <a:lnTo>
                      <a:pt x="426" y="809"/>
                    </a:lnTo>
                    <a:lnTo>
                      <a:pt x="426" y="809"/>
                    </a:lnTo>
                    <a:lnTo>
                      <a:pt x="426" y="802"/>
                    </a:lnTo>
                    <a:lnTo>
                      <a:pt x="426" y="802"/>
                    </a:lnTo>
                    <a:lnTo>
                      <a:pt x="426" y="802"/>
                    </a:lnTo>
                    <a:lnTo>
                      <a:pt x="426" y="802"/>
                    </a:lnTo>
                    <a:lnTo>
                      <a:pt x="426" y="802"/>
                    </a:lnTo>
                    <a:lnTo>
                      <a:pt x="426" y="809"/>
                    </a:lnTo>
                    <a:lnTo>
                      <a:pt x="426" y="809"/>
                    </a:lnTo>
                    <a:lnTo>
                      <a:pt x="419" y="809"/>
                    </a:lnTo>
                    <a:lnTo>
                      <a:pt x="419" y="809"/>
                    </a:lnTo>
                    <a:lnTo>
                      <a:pt x="419" y="809"/>
                    </a:lnTo>
                    <a:lnTo>
                      <a:pt x="426" y="809"/>
                    </a:lnTo>
                    <a:lnTo>
                      <a:pt x="426" y="816"/>
                    </a:lnTo>
                    <a:lnTo>
                      <a:pt x="426" y="816"/>
                    </a:lnTo>
                    <a:lnTo>
                      <a:pt x="426" y="816"/>
                    </a:lnTo>
                    <a:lnTo>
                      <a:pt x="419" y="823"/>
                    </a:lnTo>
                    <a:lnTo>
                      <a:pt x="419" y="823"/>
                    </a:lnTo>
                    <a:lnTo>
                      <a:pt x="412" y="816"/>
                    </a:lnTo>
                    <a:lnTo>
                      <a:pt x="412" y="816"/>
                    </a:lnTo>
                    <a:lnTo>
                      <a:pt x="412" y="802"/>
                    </a:lnTo>
                    <a:lnTo>
                      <a:pt x="412" y="802"/>
                    </a:lnTo>
                    <a:lnTo>
                      <a:pt x="412" y="781"/>
                    </a:lnTo>
                    <a:lnTo>
                      <a:pt x="412" y="781"/>
                    </a:lnTo>
                    <a:lnTo>
                      <a:pt x="405" y="781"/>
                    </a:lnTo>
                    <a:lnTo>
                      <a:pt x="412" y="774"/>
                    </a:lnTo>
                    <a:lnTo>
                      <a:pt x="412" y="767"/>
                    </a:lnTo>
                    <a:lnTo>
                      <a:pt x="412" y="759"/>
                    </a:lnTo>
                    <a:lnTo>
                      <a:pt x="412" y="759"/>
                    </a:lnTo>
                    <a:lnTo>
                      <a:pt x="412" y="759"/>
                    </a:lnTo>
                    <a:lnTo>
                      <a:pt x="412" y="752"/>
                    </a:lnTo>
                    <a:lnTo>
                      <a:pt x="412" y="752"/>
                    </a:lnTo>
                    <a:lnTo>
                      <a:pt x="412" y="752"/>
                    </a:lnTo>
                    <a:lnTo>
                      <a:pt x="412" y="745"/>
                    </a:lnTo>
                    <a:lnTo>
                      <a:pt x="405" y="745"/>
                    </a:lnTo>
                    <a:lnTo>
                      <a:pt x="405" y="745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12" y="738"/>
                    </a:lnTo>
                    <a:lnTo>
                      <a:pt x="405" y="738"/>
                    </a:lnTo>
                    <a:lnTo>
                      <a:pt x="405" y="745"/>
                    </a:lnTo>
                    <a:lnTo>
                      <a:pt x="405" y="745"/>
                    </a:lnTo>
                    <a:lnTo>
                      <a:pt x="405" y="745"/>
                    </a:lnTo>
                    <a:lnTo>
                      <a:pt x="405" y="745"/>
                    </a:lnTo>
                    <a:lnTo>
                      <a:pt x="412" y="752"/>
                    </a:lnTo>
                    <a:lnTo>
                      <a:pt x="412" y="752"/>
                    </a:lnTo>
                    <a:lnTo>
                      <a:pt x="412" y="752"/>
                    </a:lnTo>
                    <a:lnTo>
                      <a:pt x="405" y="759"/>
                    </a:lnTo>
                    <a:lnTo>
                      <a:pt x="405" y="759"/>
                    </a:lnTo>
                    <a:lnTo>
                      <a:pt x="405" y="767"/>
                    </a:lnTo>
                    <a:lnTo>
                      <a:pt x="405" y="767"/>
                    </a:lnTo>
                    <a:lnTo>
                      <a:pt x="405" y="767"/>
                    </a:lnTo>
                    <a:lnTo>
                      <a:pt x="405" y="767"/>
                    </a:lnTo>
                    <a:lnTo>
                      <a:pt x="398" y="767"/>
                    </a:lnTo>
                    <a:lnTo>
                      <a:pt x="398" y="767"/>
                    </a:lnTo>
                    <a:lnTo>
                      <a:pt x="398" y="767"/>
                    </a:lnTo>
                    <a:lnTo>
                      <a:pt x="398" y="759"/>
                    </a:lnTo>
                    <a:lnTo>
                      <a:pt x="398" y="759"/>
                    </a:lnTo>
                    <a:lnTo>
                      <a:pt x="398" y="759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38"/>
                    </a:lnTo>
                    <a:lnTo>
                      <a:pt x="398" y="731"/>
                    </a:lnTo>
                    <a:lnTo>
                      <a:pt x="398" y="731"/>
                    </a:lnTo>
                    <a:lnTo>
                      <a:pt x="405" y="731"/>
                    </a:lnTo>
                    <a:lnTo>
                      <a:pt x="405" y="724"/>
                    </a:lnTo>
                    <a:lnTo>
                      <a:pt x="398" y="724"/>
                    </a:lnTo>
                    <a:lnTo>
                      <a:pt x="398" y="724"/>
                    </a:lnTo>
                    <a:lnTo>
                      <a:pt x="398" y="731"/>
                    </a:lnTo>
                    <a:lnTo>
                      <a:pt x="398" y="731"/>
                    </a:lnTo>
                    <a:lnTo>
                      <a:pt x="398" y="731"/>
                    </a:lnTo>
                    <a:lnTo>
                      <a:pt x="398" y="731"/>
                    </a:lnTo>
                    <a:lnTo>
                      <a:pt x="398" y="738"/>
                    </a:lnTo>
                    <a:lnTo>
                      <a:pt x="398" y="738"/>
                    </a:lnTo>
                    <a:lnTo>
                      <a:pt x="398" y="738"/>
                    </a:lnTo>
                    <a:lnTo>
                      <a:pt x="398" y="738"/>
                    </a:lnTo>
                    <a:lnTo>
                      <a:pt x="398" y="738"/>
                    </a:lnTo>
                    <a:lnTo>
                      <a:pt x="398" y="745"/>
                    </a:lnTo>
                    <a:lnTo>
                      <a:pt x="398" y="745"/>
                    </a:lnTo>
                    <a:lnTo>
                      <a:pt x="398" y="752"/>
                    </a:lnTo>
                    <a:lnTo>
                      <a:pt x="398" y="752"/>
                    </a:lnTo>
                    <a:lnTo>
                      <a:pt x="391" y="752"/>
                    </a:lnTo>
                    <a:lnTo>
                      <a:pt x="391" y="759"/>
                    </a:lnTo>
                    <a:lnTo>
                      <a:pt x="391" y="767"/>
                    </a:lnTo>
                    <a:lnTo>
                      <a:pt x="391" y="767"/>
                    </a:lnTo>
                    <a:lnTo>
                      <a:pt x="391" y="781"/>
                    </a:lnTo>
                    <a:lnTo>
                      <a:pt x="391" y="781"/>
                    </a:lnTo>
                    <a:lnTo>
                      <a:pt x="391" y="788"/>
                    </a:lnTo>
                    <a:lnTo>
                      <a:pt x="391" y="788"/>
                    </a:lnTo>
                    <a:lnTo>
                      <a:pt x="391" y="788"/>
                    </a:lnTo>
                    <a:lnTo>
                      <a:pt x="398" y="788"/>
                    </a:lnTo>
                    <a:lnTo>
                      <a:pt x="398" y="788"/>
                    </a:lnTo>
                    <a:lnTo>
                      <a:pt x="398" y="795"/>
                    </a:lnTo>
                    <a:lnTo>
                      <a:pt x="398" y="795"/>
                    </a:lnTo>
                    <a:lnTo>
                      <a:pt x="398" y="802"/>
                    </a:lnTo>
                    <a:lnTo>
                      <a:pt x="398" y="802"/>
                    </a:lnTo>
                    <a:lnTo>
                      <a:pt x="398" y="802"/>
                    </a:lnTo>
                    <a:lnTo>
                      <a:pt x="398" y="802"/>
                    </a:lnTo>
                    <a:lnTo>
                      <a:pt x="398" y="809"/>
                    </a:lnTo>
                    <a:lnTo>
                      <a:pt x="398" y="816"/>
                    </a:lnTo>
                    <a:lnTo>
                      <a:pt x="398" y="809"/>
                    </a:lnTo>
                    <a:lnTo>
                      <a:pt x="398" y="816"/>
                    </a:lnTo>
                    <a:lnTo>
                      <a:pt x="398" y="823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16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23"/>
                    </a:lnTo>
                    <a:lnTo>
                      <a:pt x="391" y="830"/>
                    </a:lnTo>
                    <a:lnTo>
                      <a:pt x="383" y="823"/>
                    </a:lnTo>
                    <a:lnTo>
                      <a:pt x="383" y="823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16"/>
                    </a:lnTo>
                    <a:lnTo>
                      <a:pt x="383" y="809"/>
                    </a:lnTo>
                    <a:lnTo>
                      <a:pt x="383" y="809"/>
                    </a:lnTo>
                    <a:lnTo>
                      <a:pt x="391" y="809"/>
                    </a:lnTo>
                    <a:lnTo>
                      <a:pt x="391" y="809"/>
                    </a:lnTo>
                    <a:lnTo>
                      <a:pt x="383" y="802"/>
                    </a:lnTo>
                    <a:lnTo>
                      <a:pt x="383" y="795"/>
                    </a:lnTo>
                    <a:lnTo>
                      <a:pt x="383" y="795"/>
                    </a:lnTo>
                    <a:lnTo>
                      <a:pt x="383" y="788"/>
                    </a:lnTo>
                    <a:lnTo>
                      <a:pt x="383" y="781"/>
                    </a:lnTo>
                    <a:lnTo>
                      <a:pt x="383" y="781"/>
                    </a:lnTo>
                    <a:lnTo>
                      <a:pt x="383" y="774"/>
                    </a:lnTo>
                    <a:lnTo>
                      <a:pt x="383" y="767"/>
                    </a:lnTo>
                    <a:lnTo>
                      <a:pt x="383" y="767"/>
                    </a:lnTo>
                    <a:lnTo>
                      <a:pt x="376" y="767"/>
                    </a:lnTo>
                    <a:lnTo>
                      <a:pt x="383" y="767"/>
                    </a:lnTo>
                    <a:lnTo>
                      <a:pt x="376" y="767"/>
                    </a:lnTo>
                    <a:lnTo>
                      <a:pt x="376" y="774"/>
                    </a:lnTo>
                    <a:lnTo>
                      <a:pt x="376" y="774"/>
                    </a:lnTo>
                    <a:lnTo>
                      <a:pt x="376" y="774"/>
                    </a:lnTo>
                    <a:lnTo>
                      <a:pt x="383" y="781"/>
                    </a:lnTo>
                    <a:lnTo>
                      <a:pt x="383" y="781"/>
                    </a:lnTo>
                    <a:lnTo>
                      <a:pt x="383" y="788"/>
                    </a:lnTo>
                    <a:lnTo>
                      <a:pt x="383" y="788"/>
                    </a:lnTo>
                    <a:lnTo>
                      <a:pt x="376" y="788"/>
                    </a:lnTo>
                    <a:lnTo>
                      <a:pt x="376" y="788"/>
                    </a:lnTo>
                    <a:lnTo>
                      <a:pt x="376" y="788"/>
                    </a:lnTo>
                    <a:lnTo>
                      <a:pt x="376" y="795"/>
                    </a:lnTo>
                    <a:lnTo>
                      <a:pt x="376" y="795"/>
                    </a:lnTo>
                    <a:lnTo>
                      <a:pt x="376" y="795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83" y="809"/>
                    </a:lnTo>
                    <a:lnTo>
                      <a:pt x="383" y="809"/>
                    </a:lnTo>
                    <a:lnTo>
                      <a:pt x="376" y="816"/>
                    </a:lnTo>
                    <a:lnTo>
                      <a:pt x="376" y="816"/>
                    </a:lnTo>
                    <a:lnTo>
                      <a:pt x="376" y="816"/>
                    </a:lnTo>
                    <a:lnTo>
                      <a:pt x="369" y="816"/>
                    </a:lnTo>
                    <a:lnTo>
                      <a:pt x="369" y="816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02"/>
                    </a:lnTo>
                    <a:lnTo>
                      <a:pt x="369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2"/>
                    </a:lnTo>
                    <a:lnTo>
                      <a:pt x="362" y="809"/>
                    </a:lnTo>
                    <a:lnTo>
                      <a:pt x="362" y="809"/>
                    </a:lnTo>
                    <a:lnTo>
                      <a:pt x="362" y="809"/>
                    </a:lnTo>
                    <a:lnTo>
                      <a:pt x="362" y="809"/>
                    </a:lnTo>
                    <a:lnTo>
                      <a:pt x="362" y="816"/>
                    </a:lnTo>
                    <a:lnTo>
                      <a:pt x="362" y="816"/>
                    </a:lnTo>
                    <a:lnTo>
                      <a:pt x="362" y="816"/>
                    </a:lnTo>
                    <a:lnTo>
                      <a:pt x="355" y="809"/>
                    </a:lnTo>
                    <a:lnTo>
                      <a:pt x="355" y="795"/>
                    </a:lnTo>
                    <a:lnTo>
                      <a:pt x="355" y="795"/>
                    </a:lnTo>
                    <a:lnTo>
                      <a:pt x="355" y="788"/>
                    </a:lnTo>
                    <a:lnTo>
                      <a:pt x="348" y="788"/>
                    </a:lnTo>
                    <a:lnTo>
                      <a:pt x="348" y="788"/>
                    </a:lnTo>
                    <a:lnTo>
                      <a:pt x="348" y="795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09"/>
                    </a:lnTo>
                    <a:lnTo>
                      <a:pt x="355" y="816"/>
                    </a:lnTo>
                    <a:lnTo>
                      <a:pt x="355" y="816"/>
                    </a:lnTo>
                    <a:lnTo>
                      <a:pt x="355" y="816"/>
                    </a:lnTo>
                    <a:lnTo>
                      <a:pt x="355" y="816"/>
                    </a:lnTo>
                    <a:lnTo>
                      <a:pt x="355" y="823"/>
                    </a:lnTo>
                    <a:lnTo>
                      <a:pt x="362" y="823"/>
                    </a:lnTo>
                    <a:lnTo>
                      <a:pt x="355" y="823"/>
                    </a:lnTo>
                    <a:lnTo>
                      <a:pt x="355" y="823"/>
                    </a:lnTo>
                    <a:lnTo>
                      <a:pt x="355" y="823"/>
                    </a:lnTo>
                    <a:lnTo>
                      <a:pt x="355" y="823"/>
                    </a:lnTo>
                    <a:lnTo>
                      <a:pt x="355" y="823"/>
                    </a:lnTo>
                    <a:lnTo>
                      <a:pt x="355" y="823"/>
                    </a:lnTo>
                    <a:lnTo>
                      <a:pt x="348" y="823"/>
                    </a:lnTo>
                    <a:lnTo>
                      <a:pt x="348" y="823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8" y="816"/>
                    </a:lnTo>
                    <a:lnTo>
                      <a:pt x="341" y="809"/>
                    </a:lnTo>
                    <a:lnTo>
                      <a:pt x="341" y="809"/>
                    </a:lnTo>
                    <a:lnTo>
                      <a:pt x="341" y="802"/>
                    </a:lnTo>
                    <a:lnTo>
                      <a:pt x="341" y="802"/>
                    </a:lnTo>
                    <a:lnTo>
                      <a:pt x="341" y="802"/>
                    </a:lnTo>
                    <a:lnTo>
                      <a:pt x="341" y="795"/>
                    </a:lnTo>
                    <a:lnTo>
                      <a:pt x="341" y="795"/>
                    </a:lnTo>
                    <a:lnTo>
                      <a:pt x="341" y="788"/>
                    </a:lnTo>
                    <a:lnTo>
                      <a:pt x="341" y="788"/>
                    </a:lnTo>
                    <a:lnTo>
                      <a:pt x="334" y="774"/>
                    </a:lnTo>
                    <a:lnTo>
                      <a:pt x="334" y="774"/>
                    </a:lnTo>
                    <a:lnTo>
                      <a:pt x="334" y="774"/>
                    </a:lnTo>
                    <a:lnTo>
                      <a:pt x="334" y="767"/>
                    </a:lnTo>
                    <a:lnTo>
                      <a:pt x="334" y="759"/>
                    </a:lnTo>
                    <a:lnTo>
                      <a:pt x="334" y="759"/>
                    </a:lnTo>
                    <a:lnTo>
                      <a:pt x="334" y="759"/>
                    </a:lnTo>
                    <a:lnTo>
                      <a:pt x="341" y="752"/>
                    </a:lnTo>
                    <a:lnTo>
                      <a:pt x="341" y="745"/>
                    </a:lnTo>
                    <a:lnTo>
                      <a:pt x="341" y="745"/>
                    </a:lnTo>
                    <a:lnTo>
                      <a:pt x="341" y="738"/>
                    </a:lnTo>
                    <a:lnTo>
                      <a:pt x="334" y="731"/>
                    </a:lnTo>
                    <a:lnTo>
                      <a:pt x="334" y="731"/>
                    </a:lnTo>
                    <a:lnTo>
                      <a:pt x="327" y="731"/>
                    </a:lnTo>
                    <a:lnTo>
                      <a:pt x="320" y="731"/>
                    </a:lnTo>
                    <a:lnTo>
                      <a:pt x="320" y="724"/>
                    </a:lnTo>
                    <a:lnTo>
                      <a:pt x="320" y="724"/>
                    </a:lnTo>
                    <a:lnTo>
                      <a:pt x="312" y="724"/>
                    </a:lnTo>
                    <a:lnTo>
                      <a:pt x="312" y="724"/>
                    </a:lnTo>
                    <a:lnTo>
                      <a:pt x="312" y="724"/>
                    </a:lnTo>
                    <a:lnTo>
                      <a:pt x="305" y="724"/>
                    </a:lnTo>
                    <a:lnTo>
                      <a:pt x="305" y="717"/>
                    </a:lnTo>
                    <a:lnTo>
                      <a:pt x="305" y="717"/>
                    </a:lnTo>
                    <a:lnTo>
                      <a:pt x="305" y="710"/>
                    </a:lnTo>
                    <a:lnTo>
                      <a:pt x="298" y="710"/>
                    </a:lnTo>
                    <a:lnTo>
                      <a:pt x="298" y="703"/>
                    </a:lnTo>
                    <a:lnTo>
                      <a:pt x="298" y="703"/>
                    </a:lnTo>
                    <a:lnTo>
                      <a:pt x="298" y="703"/>
                    </a:lnTo>
                    <a:lnTo>
                      <a:pt x="298" y="696"/>
                    </a:lnTo>
                    <a:lnTo>
                      <a:pt x="291" y="696"/>
                    </a:lnTo>
                    <a:lnTo>
                      <a:pt x="291" y="696"/>
                    </a:lnTo>
                    <a:lnTo>
                      <a:pt x="298" y="703"/>
                    </a:lnTo>
                    <a:lnTo>
                      <a:pt x="298" y="710"/>
                    </a:lnTo>
                    <a:lnTo>
                      <a:pt x="298" y="717"/>
                    </a:lnTo>
                    <a:lnTo>
                      <a:pt x="305" y="724"/>
                    </a:lnTo>
                    <a:lnTo>
                      <a:pt x="305" y="724"/>
                    </a:lnTo>
                    <a:lnTo>
                      <a:pt x="305" y="731"/>
                    </a:lnTo>
                    <a:lnTo>
                      <a:pt x="312" y="731"/>
                    </a:lnTo>
                    <a:lnTo>
                      <a:pt x="312" y="731"/>
                    </a:lnTo>
                    <a:lnTo>
                      <a:pt x="320" y="731"/>
                    </a:lnTo>
                    <a:lnTo>
                      <a:pt x="320" y="731"/>
                    </a:lnTo>
                    <a:lnTo>
                      <a:pt x="327" y="731"/>
                    </a:lnTo>
                    <a:lnTo>
                      <a:pt x="334" y="738"/>
                    </a:lnTo>
                    <a:lnTo>
                      <a:pt x="334" y="745"/>
                    </a:lnTo>
                    <a:lnTo>
                      <a:pt x="334" y="745"/>
                    </a:lnTo>
                    <a:lnTo>
                      <a:pt x="327" y="752"/>
                    </a:lnTo>
                    <a:lnTo>
                      <a:pt x="327" y="752"/>
                    </a:lnTo>
                    <a:lnTo>
                      <a:pt x="320" y="759"/>
                    </a:lnTo>
                    <a:lnTo>
                      <a:pt x="320" y="759"/>
                    </a:lnTo>
                    <a:lnTo>
                      <a:pt x="320" y="759"/>
                    </a:lnTo>
                    <a:lnTo>
                      <a:pt x="320" y="759"/>
                    </a:lnTo>
                    <a:lnTo>
                      <a:pt x="320" y="759"/>
                    </a:lnTo>
                    <a:lnTo>
                      <a:pt x="320" y="759"/>
                    </a:lnTo>
                    <a:lnTo>
                      <a:pt x="320" y="767"/>
                    </a:lnTo>
                    <a:lnTo>
                      <a:pt x="320" y="767"/>
                    </a:lnTo>
                    <a:lnTo>
                      <a:pt x="312" y="781"/>
                    </a:lnTo>
                    <a:lnTo>
                      <a:pt x="312" y="781"/>
                    </a:lnTo>
                    <a:lnTo>
                      <a:pt x="305" y="788"/>
                    </a:lnTo>
                    <a:lnTo>
                      <a:pt x="305" y="788"/>
                    </a:lnTo>
                    <a:lnTo>
                      <a:pt x="305" y="788"/>
                    </a:lnTo>
                    <a:lnTo>
                      <a:pt x="298" y="788"/>
                    </a:lnTo>
                    <a:lnTo>
                      <a:pt x="298" y="788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8" y="795"/>
                    </a:lnTo>
                    <a:lnTo>
                      <a:pt x="291" y="802"/>
                    </a:lnTo>
                    <a:lnTo>
                      <a:pt x="284" y="809"/>
                    </a:lnTo>
                    <a:lnTo>
                      <a:pt x="277" y="809"/>
                    </a:lnTo>
                    <a:lnTo>
                      <a:pt x="270" y="816"/>
                    </a:lnTo>
                    <a:lnTo>
                      <a:pt x="270" y="816"/>
                    </a:lnTo>
                    <a:lnTo>
                      <a:pt x="263" y="816"/>
                    </a:lnTo>
                    <a:lnTo>
                      <a:pt x="249" y="816"/>
                    </a:lnTo>
                    <a:lnTo>
                      <a:pt x="241" y="816"/>
                    </a:lnTo>
                    <a:lnTo>
                      <a:pt x="241" y="809"/>
                    </a:lnTo>
                    <a:lnTo>
                      <a:pt x="241" y="809"/>
                    </a:lnTo>
                    <a:lnTo>
                      <a:pt x="234" y="809"/>
                    </a:lnTo>
                    <a:lnTo>
                      <a:pt x="234" y="802"/>
                    </a:lnTo>
                    <a:lnTo>
                      <a:pt x="234" y="802"/>
                    </a:lnTo>
                    <a:lnTo>
                      <a:pt x="234" y="795"/>
                    </a:lnTo>
                    <a:lnTo>
                      <a:pt x="234" y="795"/>
                    </a:lnTo>
                    <a:lnTo>
                      <a:pt x="234" y="795"/>
                    </a:lnTo>
                    <a:lnTo>
                      <a:pt x="213" y="788"/>
                    </a:lnTo>
                    <a:lnTo>
                      <a:pt x="213" y="788"/>
                    </a:lnTo>
                    <a:lnTo>
                      <a:pt x="213" y="788"/>
                    </a:lnTo>
                    <a:lnTo>
                      <a:pt x="206" y="788"/>
                    </a:lnTo>
                    <a:lnTo>
                      <a:pt x="206" y="781"/>
                    </a:lnTo>
                    <a:lnTo>
                      <a:pt x="206" y="781"/>
                    </a:lnTo>
                    <a:lnTo>
                      <a:pt x="206" y="774"/>
                    </a:lnTo>
                    <a:lnTo>
                      <a:pt x="206" y="774"/>
                    </a:lnTo>
                    <a:lnTo>
                      <a:pt x="199" y="774"/>
                    </a:lnTo>
                    <a:lnTo>
                      <a:pt x="199" y="76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192" y="767"/>
                    </a:lnTo>
                    <a:lnTo>
                      <a:pt x="192" y="774"/>
                    </a:lnTo>
                    <a:lnTo>
                      <a:pt x="192" y="774"/>
                    </a:lnTo>
                    <a:lnTo>
                      <a:pt x="192" y="774"/>
                    </a:lnTo>
                    <a:lnTo>
                      <a:pt x="185" y="774"/>
                    </a:lnTo>
                    <a:lnTo>
                      <a:pt x="185" y="774"/>
                    </a:lnTo>
                    <a:lnTo>
                      <a:pt x="185" y="774"/>
                    </a:lnTo>
                    <a:lnTo>
                      <a:pt x="185" y="774"/>
                    </a:lnTo>
                    <a:lnTo>
                      <a:pt x="185" y="781"/>
                    </a:lnTo>
                    <a:lnTo>
                      <a:pt x="185" y="781"/>
                    </a:lnTo>
                    <a:lnTo>
                      <a:pt x="178" y="781"/>
                    </a:lnTo>
                    <a:lnTo>
                      <a:pt x="178" y="774"/>
                    </a:lnTo>
                    <a:lnTo>
                      <a:pt x="178" y="774"/>
                    </a:lnTo>
                    <a:lnTo>
                      <a:pt x="178" y="767"/>
                    </a:lnTo>
                    <a:lnTo>
                      <a:pt x="178" y="767"/>
                    </a:lnTo>
                    <a:lnTo>
                      <a:pt x="178" y="767"/>
                    </a:lnTo>
                    <a:lnTo>
                      <a:pt x="178" y="767"/>
                    </a:lnTo>
                    <a:lnTo>
                      <a:pt x="178" y="759"/>
                    </a:lnTo>
                    <a:lnTo>
                      <a:pt x="178" y="759"/>
                    </a:lnTo>
                    <a:lnTo>
                      <a:pt x="178" y="759"/>
                    </a:lnTo>
                    <a:lnTo>
                      <a:pt x="178" y="759"/>
                    </a:lnTo>
                    <a:lnTo>
                      <a:pt x="170" y="752"/>
                    </a:lnTo>
                    <a:lnTo>
                      <a:pt x="170" y="752"/>
                    </a:lnTo>
                    <a:lnTo>
                      <a:pt x="163" y="752"/>
                    </a:lnTo>
                    <a:lnTo>
                      <a:pt x="156" y="745"/>
                    </a:lnTo>
                    <a:lnTo>
                      <a:pt x="156" y="745"/>
                    </a:lnTo>
                    <a:lnTo>
                      <a:pt x="156" y="745"/>
                    </a:lnTo>
                    <a:lnTo>
                      <a:pt x="156" y="745"/>
                    </a:lnTo>
                    <a:lnTo>
                      <a:pt x="149" y="745"/>
                    </a:lnTo>
                    <a:lnTo>
                      <a:pt x="142" y="745"/>
                    </a:lnTo>
                    <a:lnTo>
                      <a:pt x="142" y="745"/>
                    </a:lnTo>
                    <a:lnTo>
                      <a:pt x="142" y="738"/>
                    </a:lnTo>
                    <a:lnTo>
                      <a:pt x="135" y="738"/>
                    </a:lnTo>
                    <a:lnTo>
                      <a:pt x="135" y="738"/>
                    </a:lnTo>
                    <a:lnTo>
                      <a:pt x="135" y="738"/>
                    </a:lnTo>
                    <a:lnTo>
                      <a:pt x="128" y="738"/>
                    </a:lnTo>
                    <a:lnTo>
                      <a:pt x="128" y="731"/>
                    </a:lnTo>
                    <a:lnTo>
                      <a:pt x="135" y="731"/>
                    </a:lnTo>
                    <a:lnTo>
                      <a:pt x="135" y="731"/>
                    </a:lnTo>
                    <a:lnTo>
                      <a:pt x="135" y="731"/>
                    </a:lnTo>
                    <a:lnTo>
                      <a:pt x="135" y="731"/>
                    </a:lnTo>
                    <a:lnTo>
                      <a:pt x="142" y="731"/>
                    </a:lnTo>
                    <a:lnTo>
                      <a:pt x="142" y="731"/>
                    </a:lnTo>
                    <a:lnTo>
                      <a:pt x="142" y="731"/>
                    </a:lnTo>
                    <a:lnTo>
                      <a:pt x="142" y="731"/>
                    </a:lnTo>
                    <a:lnTo>
                      <a:pt x="142" y="724"/>
                    </a:lnTo>
                    <a:lnTo>
                      <a:pt x="142" y="724"/>
                    </a:lnTo>
                    <a:lnTo>
                      <a:pt x="142" y="724"/>
                    </a:lnTo>
                    <a:lnTo>
                      <a:pt x="142" y="724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49" y="724"/>
                    </a:lnTo>
                    <a:lnTo>
                      <a:pt x="149" y="717"/>
                    </a:lnTo>
                    <a:lnTo>
                      <a:pt x="149" y="717"/>
                    </a:lnTo>
                    <a:lnTo>
                      <a:pt x="142" y="717"/>
                    </a:lnTo>
                    <a:lnTo>
                      <a:pt x="142" y="710"/>
                    </a:lnTo>
                    <a:lnTo>
                      <a:pt x="142" y="710"/>
                    </a:lnTo>
                    <a:lnTo>
                      <a:pt x="142" y="703"/>
                    </a:lnTo>
                    <a:lnTo>
                      <a:pt x="142" y="703"/>
                    </a:lnTo>
                    <a:lnTo>
                      <a:pt x="135" y="703"/>
                    </a:lnTo>
                    <a:lnTo>
                      <a:pt x="135" y="703"/>
                    </a:lnTo>
                    <a:lnTo>
                      <a:pt x="135" y="696"/>
                    </a:lnTo>
                    <a:lnTo>
                      <a:pt x="135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28" y="696"/>
                    </a:lnTo>
                    <a:lnTo>
                      <a:pt x="135" y="696"/>
                    </a:lnTo>
                    <a:lnTo>
                      <a:pt x="135" y="696"/>
                    </a:lnTo>
                    <a:lnTo>
                      <a:pt x="135" y="696"/>
                    </a:lnTo>
                    <a:lnTo>
                      <a:pt x="135" y="696"/>
                    </a:lnTo>
                    <a:lnTo>
                      <a:pt x="135" y="688"/>
                    </a:lnTo>
                    <a:lnTo>
                      <a:pt x="135" y="688"/>
                    </a:lnTo>
                    <a:lnTo>
                      <a:pt x="135" y="688"/>
                    </a:lnTo>
                    <a:lnTo>
                      <a:pt x="135" y="688"/>
                    </a:lnTo>
                    <a:lnTo>
                      <a:pt x="135" y="681"/>
                    </a:lnTo>
                    <a:lnTo>
                      <a:pt x="135" y="681"/>
                    </a:lnTo>
                    <a:lnTo>
                      <a:pt x="128" y="681"/>
                    </a:lnTo>
                    <a:lnTo>
                      <a:pt x="128" y="681"/>
                    </a:lnTo>
                    <a:lnTo>
                      <a:pt x="121" y="681"/>
                    </a:lnTo>
                    <a:lnTo>
                      <a:pt x="121" y="681"/>
                    </a:lnTo>
                    <a:lnTo>
                      <a:pt x="114" y="681"/>
                    </a:lnTo>
                    <a:lnTo>
                      <a:pt x="114" y="674"/>
                    </a:lnTo>
                    <a:lnTo>
                      <a:pt x="114" y="674"/>
                    </a:lnTo>
                    <a:lnTo>
                      <a:pt x="114" y="667"/>
                    </a:lnTo>
                    <a:lnTo>
                      <a:pt x="99" y="660"/>
                    </a:lnTo>
                    <a:lnTo>
                      <a:pt x="99" y="660"/>
                    </a:lnTo>
                    <a:lnTo>
                      <a:pt x="99" y="660"/>
                    </a:lnTo>
                    <a:lnTo>
                      <a:pt x="99" y="660"/>
                    </a:lnTo>
                    <a:lnTo>
                      <a:pt x="92" y="660"/>
                    </a:lnTo>
                    <a:lnTo>
                      <a:pt x="92" y="660"/>
                    </a:lnTo>
                    <a:lnTo>
                      <a:pt x="85" y="653"/>
                    </a:lnTo>
                    <a:lnTo>
                      <a:pt x="85" y="653"/>
                    </a:lnTo>
                    <a:lnTo>
                      <a:pt x="85" y="646"/>
                    </a:lnTo>
                    <a:lnTo>
                      <a:pt x="85" y="646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85" y="639"/>
                    </a:lnTo>
                    <a:lnTo>
                      <a:pt x="85" y="632"/>
                    </a:lnTo>
                    <a:lnTo>
                      <a:pt x="85" y="632"/>
                    </a:lnTo>
                    <a:lnTo>
                      <a:pt x="85" y="632"/>
                    </a:lnTo>
                    <a:lnTo>
                      <a:pt x="85" y="632"/>
                    </a:lnTo>
                    <a:lnTo>
                      <a:pt x="85" y="632"/>
                    </a:lnTo>
                    <a:lnTo>
                      <a:pt x="85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9" y="625"/>
                    </a:lnTo>
                    <a:lnTo>
                      <a:pt x="99" y="625"/>
                    </a:lnTo>
                    <a:lnTo>
                      <a:pt x="99" y="625"/>
                    </a:lnTo>
                    <a:lnTo>
                      <a:pt x="99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25"/>
                    </a:lnTo>
                    <a:lnTo>
                      <a:pt x="92" y="618"/>
                    </a:lnTo>
                    <a:lnTo>
                      <a:pt x="92" y="618"/>
                    </a:lnTo>
                    <a:lnTo>
                      <a:pt x="71" y="618"/>
                    </a:lnTo>
                    <a:lnTo>
                      <a:pt x="64" y="618"/>
                    </a:lnTo>
                    <a:lnTo>
                      <a:pt x="57" y="618"/>
                    </a:lnTo>
                    <a:lnTo>
                      <a:pt x="57" y="618"/>
                    </a:lnTo>
                    <a:lnTo>
                      <a:pt x="57" y="625"/>
                    </a:lnTo>
                    <a:lnTo>
                      <a:pt x="50" y="625"/>
                    </a:lnTo>
                    <a:lnTo>
                      <a:pt x="50" y="618"/>
                    </a:lnTo>
                    <a:lnTo>
                      <a:pt x="50" y="618"/>
                    </a:lnTo>
                    <a:lnTo>
                      <a:pt x="29" y="603"/>
                    </a:lnTo>
                    <a:lnTo>
                      <a:pt x="29" y="596"/>
                    </a:lnTo>
                    <a:lnTo>
                      <a:pt x="21" y="596"/>
                    </a:lnTo>
                    <a:lnTo>
                      <a:pt x="21" y="596"/>
                    </a:lnTo>
                    <a:lnTo>
                      <a:pt x="21" y="596"/>
                    </a:lnTo>
                    <a:lnTo>
                      <a:pt x="14" y="596"/>
                    </a:lnTo>
                    <a:lnTo>
                      <a:pt x="14" y="603"/>
                    </a:lnTo>
                    <a:lnTo>
                      <a:pt x="7" y="596"/>
                    </a:lnTo>
                    <a:lnTo>
                      <a:pt x="7" y="596"/>
                    </a:lnTo>
                    <a:lnTo>
                      <a:pt x="7" y="596"/>
                    </a:lnTo>
                    <a:lnTo>
                      <a:pt x="7" y="596"/>
                    </a:lnTo>
                    <a:lnTo>
                      <a:pt x="0" y="589"/>
                    </a:lnTo>
                    <a:lnTo>
                      <a:pt x="0" y="589"/>
                    </a:lnTo>
                    <a:lnTo>
                      <a:pt x="0" y="582"/>
                    </a:lnTo>
                    <a:lnTo>
                      <a:pt x="0" y="582"/>
                    </a:lnTo>
                    <a:lnTo>
                      <a:pt x="7" y="575"/>
                    </a:lnTo>
                    <a:lnTo>
                      <a:pt x="7" y="575"/>
                    </a:lnTo>
                    <a:lnTo>
                      <a:pt x="7" y="575"/>
                    </a:lnTo>
                    <a:lnTo>
                      <a:pt x="7" y="568"/>
                    </a:lnTo>
                    <a:lnTo>
                      <a:pt x="7" y="568"/>
                    </a:lnTo>
                    <a:lnTo>
                      <a:pt x="7" y="568"/>
                    </a:lnTo>
                    <a:lnTo>
                      <a:pt x="7" y="561"/>
                    </a:lnTo>
                    <a:lnTo>
                      <a:pt x="7" y="561"/>
                    </a:lnTo>
                    <a:lnTo>
                      <a:pt x="7" y="561"/>
                    </a:lnTo>
                    <a:lnTo>
                      <a:pt x="7" y="561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0" y="561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0" y="554"/>
                    </a:lnTo>
                    <a:lnTo>
                      <a:pt x="7" y="554"/>
                    </a:lnTo>
                    <a:lnTo>
                      <a:pt x="14" y="554"/>
                    </a:lnTo>
                    <a:lnTo>
                      <a:pt x="14" y="547"/>
                    </a:lnTo>
                    <a:lnTo>
                      <a:pt x="21" y="547"/>
                    </a:lnTo>
                    <a:lnTo>
                      <a:pt x="21" y="547"/>
                    </a:lnTo>
                    <a:lnTo>
                      <a:pt x="21" y="547"/>
                    </a:lnTo>
                    <a:lnTo>
                      <a:pt x="21" y="547"/>
                    </a:lnTo>
                    <a:lnTo>
                      <a:pt x="21" y="547"/>
                    </a:lnTo>
                    <a:lnTo>
                      <a:pt x="21" y="539"/>
                    </a:lnTo>
                    <a:lnTo>
                      <a:pt x="21" y="539"/>
                    </a:lnTo>
                    <a:lnTo>
                      <a:pt x="21" y="539"/>
                    </a:lnTo>
                    <a:lnTo>
                      <a:pt x="21" y="539"/>
                    </a:lnTo>
                    <a:lnTo>
                      <a:pt x="21" y="532"/>
                    </a:lnTo>
                    <a:lnTo>
                      <a:pt x="21" y="532"/>
                    </a:lnTo>
                    <a:lnTo>
                      <a:pt x="29" y="532"/>
                    </a:lnTo>
                    <a:lnTo>
                      <a:pt x="29" y="532"/>
                    </a:lnTo>
                    <a:lnTo>
                      <a:pt x="36" y="539"/>
                    </a:lnTo>
                    <a:lnTo>
                      <a:pt x="36" y="539"/>
                    </a:lnTo>
                    <a:lnTo>
                      <a:pt x="43" y="539"/>
                    </a:lnTo>
                    <a:lnTo>
                      <a:pt x="36" y="547"/>
                    </a:lnTo>
                    <a:lnTo>
                      <a:pt x="36" y="547"/>
                    </a:lnTo>
                    <a:lnTo>
                      <a:pt x="36" y="547"/>
                    </a:lnTo>
                    <a:lnTo>
                      <a:pt x="36" y="547"/>
                    </a:lnTo>
                    <a:lnTo>
                      <a:pt x="43" y="554"/>
                    </a:lnTo>
                    <a:lnTo>
                      <a:pt x="43" y="554"/>
                    </a:lnTo>
                    <a:lnTo>
                      <a:pt x="43" y="554"/>
                    </a:lnTo>
                    <a:lnTo>
                      <a:pt x="43" y="554"/>
                    </a:lnTo>
                    <a:lnTo>
                      <a:pt x="50" y="554"/>
                    </a:lnTo>
                    <a:lnTo>
                      <a:pt x="50" y="554"/>
                    </a:lnTo>
                    <a:lnTo>
                      <a:pt x="50" y="554"/>
                    </a:lnTo>
                    <a:lnTo>
                      <a:pt x="57" y="561"/>
                    </a:lnTo>
                    <a:lnTo>
                      <a:pt x="57" y="561"/>
                    </a:lnTo>
                    <a:lnTo>
                      <a:pt x="57" y="554"/>
                    </a:lnTo>
                    <a:lnTo>
                      <a:pt x="64" y="554"/>
                    </a:lnTo>
                    <a:lnTo>
                      <a:pt x="64" y="554"/>
                    </a:lnTo>
                    <a:lnTo>
                      <a:pt x="64" y="547"/>
                    </a:lnTo>
                    <a:lnTo>
                      <a:pt x="64" y="547"/>
                    </a:lnTo>
                    <a:lnTo>
                      <a:pt x="64" y="547"/>
                    </a:lnTo>
                    <a:lnTo>
                      <a:pt x="64" y="547"/>
                    </a:lnTo>
                    <a:lnTo>
                      <a:pt x="64" y="547"/>
                    </a:lnTo>
                    <a:lnTo>
                      <a:pt x="71" y="547"/>
                    </a:lnTo>
                    <a:lnTo>
                      <a:pt x="71" y="547"/>
                    </a:lnTo>
                    <a:lnTo>
                      <a:pt x="71" y="547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9"/>
                    </a:lnTo>
                    <a:lnTo>
                      <a:pt x="71" y="532"/>
                    </a:lnTo>
                    <a:lnTo>
                      <a:pt x="78" y="532"/>
                    </a:lnTo>
                    <a:lnTo>
                      <a:pt x="85" y="525"/>
                    </a:lnTo>
                    <a:lnTo>
                      <a:pt x="92" y="525"/>
                    </a:lnTo>
                    <a:lnTo>
                      <a:pt x="99" y="518"/>
                    </a:lnTo>
                    <a:lnTo>
                      <a:pt x="107" y="518"/>
                    </a:lnTo>
                    <a:lnTo>
                      <a:pt x="121" y="518"/>
                    </a:lnTo>
                    <a:lnTo>
                      <a:pt x="128" y="511"/>
                    </a:lnTo>
                    <a:lnTo>
                      <a:pt x="128" y="511"/>
                    </a:lnTo>
                    <a:lnTo>
                      <a:pt x="128" y="504"/>
                    </a:lnTo>
                    <a:lnTo>
                      <a:pt x="128" y="504"/>
                    </a:lnTo>
                    <a:lnTo>
                      <a:pt x="128" y="504"/>
                    </a:lnTo>
                    <a:lnTo>
                      <a:pt x="128" y="504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28" y="497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90"/>
                    </a:lnTo>
                    <a:lnTo>
                      <a:pt x="135" y="483"/>
                    </a:lnTo>
                    <a:lnTo>
                      <a:pt x="135" y="483"/>
                    </a:lnTo>
                    <a:lnTo>
                      <a:pt x="142" y="490"/>
                    </a:lnTo>
                    <a:lnTo>
                      <a:pt x="149" y="490"/>
                    </a:lnTo>
                    <a:lnTo>
                      <a:pt x="149" y="490"/>
                    </a:lnTo>
                    <a:lnTo>
                      <a:pt x="149" y="490"/>
                    </a:lnTo>
                    <a:lnTo>
                      <a:pt x="156" y="490"/>
                    </a:lnTo>
                    <a:lnTo>
                      <a:pt x="156" y="490"/>
                    </a:lnTo>
                    <a:lnTo>
                      <a:pt x="156" y="497"/>
                    </a:lnTo>
                    <a:lnTo>
                      <a:pt x="163" y="497"/>
                    </a:lnTo>
                    <a:lnTo>
                      <a:pt x="163" y="497"/>
                    </a:lnTo>
                    <a:lnTo>
                      <a:pt x="170" y="504"/>
                    </a:lnTo>
                    <a:lnTo>
                      <a:pt x="178" y="497"/>
                    </a:lnTo>
                    <a:lnTo>
                      <a:pt x="178" y="497"/>
                    </a:lnTo>
                    <a:lnTo>
                      <a:pt x="178" y="497"/>
                    </a:lnTo>
                    <a:lnTo>
                      <a:pt x="178" y="497"/>
                    </a:lnTo>
                    <a:lnTo>
                      <a:pt x="170" y="490"/>
                    </a:lnTo>
                    <a:lnTo>
                      <a:pt x="170" y="490"/>
                    </a:lnTo>
                    <a:lnTo>
                      <a:pt x="170" y="490"/>
                    </a:lnTo>
                    <a:lnTo>
                      <a:pt x="170" y="490"/>
                    </a:lnTo>
                    <a:lnTo>
                      <a:pt x="170" y="490"/>
                    </a:lnTo>
                    <a:lnTo>
                      <a:pt x="170" y="490"/>
                    </a:lnTo>
                    <a:lnTo>
                      <a:pt x="178" y="490"/>
                    </a:lnTo>
                    <a:lnTo>
                      <a:pt x="178" y="490"/>
                    </a:lnTo>
                    <a:lnTo>
                      <a:pt x="178" y="490"/>
                    </a:lnTo>
                    <a:lnTo>
                      <a:pt x="178" y="490"/>
                    </a:lnTo>
                    <a:lnTo>
                      <a:pt x="185" y="490"/>
                    </a:lnTo>
                    <a:lnTo>
                      <a:pt x="185" y="497"/>
                    </a:lnTo>
                    <a:lnTo>
                      <a:pt x="185" y="497"/>
                    </a:lnTo>
                    <a:lnTo>
                      <a:pt x="185" y="490"/>
                    </a:lnTo>
                    <a:lnTo>
                      <a:pt x="185" y="490"/>
                    </a:lnTo>
                    <a:lnTo>
                      <a:pt x="185" y="490"/>
                    </a:lnTo>
                    <a:lnTo>
                      <a:pt x="185" y="483"/>
                    </a:lnTo>
                    <a:lnTo>
                      <a:pt x="185" y="483"/>
                    </a:lnTo>
                    <a:lnTo>
                      <a:pt x="185" y="483"/>
                    </a:lnTo>
                    <a:lnTo>
                      <a:pt x="185" y="483"/>
                    </a:lnTo>
                    <a:lnTo>
                      <a:pt x="192" y="483"/>
                    </a:lnTo>
                    <a:lnTo>
                      <a:pt x="192" y="483"/>
                    </a:lnTo>
                    <a:lnTo>
                      <a:pt x="192" y="483"/>
                    </a:lnTo>
                    <a:lnTo>
                      <a:pt x="192" y="476"/>
                    </a:lnTo>
                    <a:lnTo>
                      <a:pt x="192" y="476"/>
                    </a:lnTo>
                    <a:lnTo>
                      <a:pt x="185" y="476"/>
                    </a:lnTo>
                    <a:lnTo>
                      <a:pt x="185" y="476"/>
                    </a:lnTo>
                    <a:lnTo>
                      <a:pt x="185" y="476"/>
                    </a:lnTo>
                    <a:lnTo>
                      <a:pt x="185" y="468"/>
                    </a:lnTo>
                    <a:lnTo>
                      <a:pt x="185" y="468"/>
                    </a:lnTo>
                    <a:lnTo>
                      <a:pt x="185" y="468"/>
                    </a:lnTo>
                    <a:lnTo>
                      <a:pt x="178" y="468"/>
                    </a:lnTo>
                    <a:lnTo>
                      <a:pt x="185" y="468"/>
                    </a:lnTo>
                    <a:lnTo>
                      <a:pt x="185" y="468"/>
                    </a:lnTo>
                    <a:lnTo>
                      <a:pt x="185" y="461"/>
                    </a:lnTo>
                    <a:lnTo>
                      <a:pt x="192" y="461"/>
                    </a:lnTo>
                    <a:lnTo>
                      <a:pt x="192" y="461"/>
                    </a:lnTo>
                    <a:lnTo>
                      <a:pt x="192" y="461"/>
                    </a:lnTo>
                    <a:lnTo>
                      <a:pt x="192" y="461"/>
                    </a:lnTo>
                    <a:lnTo>
                      <a:pt x="192" y="468"/>
                    </a:lnTo>
                    <a:lnTo>
                      <a:pt x="192" y="468"/>
                    </a:lnTo>
                    <a:lnTo>
                      <a:pt x="192" y="468"/>
                    </a:lnTo>
                    <a:lnTo>
                      <a:pt x="199" y="468"/>
                    </a:lnTo>
                    <a:lnTo>
                      <a:pt x="199" y="468"/>
                    </a:lnTo>
                    <a:lnTo>
                      <a:pt x="206" y="468"/>
                    </a:lnTo>
                    <a:lnTo>
                      <a:pt x="206" y="468"/>
                    </a:lnTo>
                    <a:lnTo>
                      <a:pt x="213" y="468"/>
                    </a:lnTo>
                    <a:lnTo>
                      <a:pt x="213" y="468"/>
                    </a:lnTo>
                    <a:lnTo>
                      <a:pt x="213" y="468"/>
                    </a:lnTo>
                    <a:lnTo>
                      <a:pt x="213" y="461"/>
                    </a:lnTo>
                    <a:lnTo>
                      <a:pt x="213" y="461"/>
                    </a:lnTo>
                    <a:lnTo>
                      <a:pt x="213" y="461"/>
                    </a:lnTo>
                    <a:lnTo>
                      <a:pt x="213" y="461"/>
                    </a:lnTo>
                    <a:lnTo>
                      <a:pt x="213" y="454"/>
                    </a:lnTo>
                    <a:lnTo>
                      <a:pt x="213" y="454"/>
                    </a:lnTo>
                    <a:lnTo>
                      <a:pt x="213" y="447"/>
                    </a:lnTo>
                    <a:lnTo>
                      <a:pt x="213" y="447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20" y="454"/>
                    </a:lnTo>
                    <a:lnTo>
                      <a:pt x="227" y="454"/>
                    </a:lnTo>
                    <a:lnTo>
                      <a:pt x="227" y="454"/>
                    </a:lnTo>
                    <a:lnTo>
                      <a:pt x="227" y="447"/>
                    </a:lnTo>
                    <a:lnTo>
                      <a:pt x="227" y="447"/>
                    </a:lnTo>
                    <a:lnTo>
                      <a:pt x="227" y="447"/>
                    </a:lnTo>
                    <a:lnTo>
                      <a:pt x="227" y="440"/>
                    </a:lnTo>
                    <a:lnTo>
                      <a:pt x="227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34" y="433"/>
                    </a:lnTo>
                    <a:lnTo>
                      <a:pt x="234" y="433"/>
                    </a:lnTo>
                    <a:lnTo>
                      <a:pt x="234" y="433"/>
                    </a:lnTo>
                    <a:lnTo>
                      <a:pt x="234" y="433"/>
                    </a:lnTo>
                    <a:lnTo>
                      <a:pt x="234" y="433"/>
                    </a:lnTo>
                    <a:lnTo>
                      <a:pt x="234" y="426"/>
                    </a:lnTo>
                    <a:lnTo>
                      <a:pt x="234" y="426"/>
                    </a:lnTo>
                    <a:lnTo>
                      <a:pt x="241" y="426"/>
                    </a:lnTo>
                    <a:lnTo>
                      <a:pt x="241" y="426"/>
                    </a:lnTo>
                    <a:lnTo>
                      <a:pt x="249" y="419"/>
                    </a:lnTo>
                    <a:lnTo>
                      <a:pt x="249" y="405"/>
                    </a:lnTo>
                    <a:lnTo>
                      <a:pt x="249" y="405"/>
                    </a:lnTo>
                    <a:lnTo>
                      <a:pt x="249" y="405"/>
                    </a:lnTo>
                    <a:lnTo>
                      <a:pt x="249" y="405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7"/>
                    </a:lnTo>
                    <a:lnTo>
                      <a:pt x="249" y="390"/>
                    </a:lnTo>
                    <a:lnTo>
                      <a:pt x="249" y="390"/>
                    </a:lnTo>
                    <a:lnTo>
                      <a:pt x="249" y="390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1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49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56" y="383"/>
                    </a:lnTo>
                    <a:lnTo>
                      <a:pt x="263" y="383"/>
                    </a:lnTo>
                    <a:lnTo>
                      <a:pt x="263" y="383"/>
                    </a:lnTo>
                    <a:lnTo>
                      <a:pt x="263" y="383"/>
                    </a:lnTo>
                    <a:lnTo>
                      <a:pt x="263" y="376"/>
                    </a:lnTo>
                    <a:lnTo>
                      <a:pt x="263" y="376"/>
                    </a:lnTo>
                    <a:lnTo>
                      <a:pt x="263" y="376"/>
                    </a:lnTo>
                    <a:lnTo>
                      <a:pt x="263" y="376"/>
                    </a:lnTo>
                    <a:lnTo>
                      <a:pt x="256" y="376"/>
                    </a:lnTo>
                    <a:lnTo>
                      <a:pt x="263" y="376"/>
                    </a:lnTo>
                    <a:lnTo>
                      <a:pt x="263" y="376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63" y="369"/>
                    </a:lnTo>
                    <a:lnTo>
                      <a:pt x="256" y="369"/>
                    </a:lnTo>
                    <a:lnTo>
                      <a:pt x="256" y="362"/>
                    </a:lnTo>
                    <a:lnTo>
                      <a:pt x="256" y="362"/>
                    </a:lnTo>
                    <a:lnTo>
                      <a:pt x="256" y="362"/>
                    </a:lnTo>
                    <a:lnTo>
                      <a:pt x="256" y="362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49" y="355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55"/>
                    </a:lnTo>
                    <a:lnTo>
                      <a:pt x="256" y="341"/>
                    </a:lnTo>
                    <a:lnTo>
                      <a:pt x="256" y="341"/>
                    </a:lnTo>
                    <a:lnTo>
                      <a:pt x="256" y="341"/>
                    </a:lnTo>
                    <a:lnTo>
                      <a:pt x="256" y="341"/>
                    </a:lnTo>
                    <a:lnTo>
                      <a:pt x="256" y="334"/>
                    </a:lnTo>
                    <a:lnTo>
                      <a:pt x="256" y="334"/>
                    </a:lnTo>
                    <a:lnTo>
                      <a:pt x="256" y="319"/>
                    </a:lnTo>
                    <a:lnTo>
                      <a:pt x="249" y="319"/>
                    </a:lnTo>
                    <a:lnTo>
                      <a:pt x="249" y="319"/>
                    </a:lnTo>
                    <a:lnTo>
                      <a:pt x="249" y="319"/>
                    </a:lnTo>
                    <a:lnTo>
                      <a:pt x="241" y="312"/>
                    </a:lnTo>
                    <a:lnTo>
                      <a:pt x="241" y="312"/>
                    </a:lnTo>
                    <a:lnTo>
                      <a:pt x="241" y="312"/>
                    </a:lnTo>
                    <a:lnTo>
                      <a:pt x="241" y="312"/>
                    </a:lnTo>
                    <a:lnTo>
                      <a:pt x="241" y="312"/>
                    </a:lnTo>
                    <a:lnTo>
                      <a:pt x="241" y="305"/>
                    </a:lnTo>
                    <a:lnTo>
                      <a:pt x="241" y="305"/>
                    </a:lnTo>
                    <a:lnTo>
                      <a:pt x="241" y="305"/>
                    </a:lnTo>
                    <a:lnTo>
                      <a:pt x="241" y="298"/>
                    </a:lnTo>
                    <a:lnTo>
                      <a:pt x="241" y="298"/>
                    </a:lnTo>
                    <a:lnTo>
                      <a:pt x="241" y="298"/>
                    </a:lnTo>
                    <a:lnTo>
                      <a:pt x="241" y="298"/>
                    </a:lnTo>
                    <a:lnTo>
                      <a:pt x="241" y="298"/>
                    </a:lnTo>
                    <a:lnTo>
                      <a:pt x="241" y="291"/>
                    </a:lnTo>
                    <a:lnTo>
                      <a:pt x="241" y="291"/>
                    </a:lnTo>
                    <a:lnTo>
                      <a:pt x="241" y="284"/>
                    </a:lnTo>
                    <a:lnTo>
                      <a:pt x="249" y="284"/>
                    </a:lnTo>
                    <a:lnTo>
                      <a:pt x="249" y="284"/>
                    </a:lnTo>
                    <a:lnTo>
                      <a:pt x="241" y="277"/>
                    </a:lnTo>
                    <a:lnTo>
                      <a:pt x="241" y="277"/>
                    </a:lnTo>
                    <a:lnTo>
                      <a:pt x="241" y="277"/>
                    </a:lnTo>
                    <a:lnTo>
                      <a:pt x="241" y="270"/>
                    </a:lnTo>
                    <a:lnTo>
                      <a:pt x="241" y="270"/>
                    </a:lnTo>
                    <a:lnTo>
                      <a:pt x="241" y="270"/>
                    </a:lnTo>
                    <a:lnTo>
                      <a:pt x="241" y="270"/>
                    </a:lnTo>
                    <a:lnTo>
                      <a:pt x="241" y="270"/>
                    </a:lnTo>
                    <a:lnTo>
                      <a:pt x="241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70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63"/>
                    </a:lnTo>
                    <a:lnTo>
                      <a:pt x="234" y="255"/>
                    </a:lnTo>
                    <a:lnTo>
                      <a:pt x="241" y="255"/>
                    </a:lnTo>
                    <a:lnTo>
                      <a:pt x="241" y="255"/>
                    </a:lnTo>
                    <a:lnTo>
                      <a:pt x="249" y="255"/>
                    </a:lnTo>
                    <a:lnTo>
                      <a:pt x="249" y="255"/>
                    </a:lnTo>
                    <a:lnTo>
                      <a:pt x="249" y="248"/>
                    </a:lnTo>
                    <a:lnTo>
                      <a:pt x="249" y="248"/>
                    </a:lnTo>
                    <a:lnTo>
                      <a:pt x="249" y="248"/>
                    </a:lnTo>
                    <a:lnTo>
                      <a:pt x="249" y="248"/>
                    </a:lnTo>
                    <a:lnTo>
                      <a:pt x="249" y="248"/>
                    </a:lnTo>
                    <a:lnTo>
                      <a:pt x="256" y="248"/>
                    </a:lnTo>
                    <a:lnTo>
                      <a:pt x="256" y="248"/>
                    </a:lnTo>
                    <a:lnTo>
                      <a:pt x="256" y="241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63" y="248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0" y="248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41"/>
                    </a:lnTo>
                    <a:lnTo>
                      <a:pt x="270" y="234"/>
                    </a:lnTo>
                    <a:lnTo>
                      <a:pt x="270" y="234"/>
                    </a:lnTo>
                    <a:lnTo>
                      <a:pt x="270" y="234"/>
                    </a:lnTo>
                    <a:lnTo>
                      <a:pt x="270" y="234"/>
                    </a:lnTo>
                    <a:lnTo>
                      <a:pt x="270" y="227"/>
                    </a:lnTo>
                    <a:lnTo>
                      <a:pt x="270" y="227"/>
                    </a:lnTo>
                    <a:lnTo>
                      <a:pt x="270" y="220"/>
                    </a:lnTo>
                    <a:lnTo>
                      <a:pt x="263" y="220"/>
                    </a:lnTo>
                    <a:lnTo>
                      <a:pt x="263" y="220"/>
                    </a:lnTo>
                    <a:lnTo>
                      <a:pt x="256" y="213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49" y="213"/>
                    </a:lnTo>
                    <a:lnTo>
                      <a:pt x="249" y="206"/>
                    </a:lnTo>
                    <a:lnTo>
                      <a:pt x="249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206"/>
                    </a:lnTo>
                    <a:lnTo>
                      <a:pt x="241" y="199"/>
                    </a:lnTo>
                    <a:lnTo>
                      <a:pt x="241" y="199"/>
                    </a:lnTo>
                    <a:lnTo>
                      <a:pt x="234" y="199"/>
                    </a:lnTo>
                    <a:lnTo>
                      <a:pt x="234" y="199"/>
                    </a:lnTo>
                    <a:lnTo>
                      <a:pt x="234" y="199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27" y="192"/>
                    </a:lnTo>
                    <a:lnTo>
                      <a:pt x="227" y="192"/>
                    </a:lnTo>
                    <a:lnTo>
                      <a:pt x="227" y="192"/>
                    </a:lnTo>
                    <a:lnTo>
                      <a:pt x="227" y="192"/>
                    </a:lnTo>
                    <a:lnTo>
                      <a:pt x="227" y="192"/>
                    </a:lnTo>
                    <a:lnTo>
                      <a:pt x="234" y="192"/>
                    </a:lnTo>
                    <a:lnTo>
                      <a:pt x="234" y="192"/>
                    </a:lnTo>
                    <a:lnTo>
                      <a:pt x="234" y="184"/>
                    </a:lnTo>
                    <a:lnTo>
                      <a:pt x="234" y="184"/>
                    </a:lnTo>
                    <a:lnTo>
                      <a:pt x="234" y="184"/>
                    </a:lnTo>
                    <a:lnTo>
                      <a:pt x="234" y="184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34" y="177"/>
                    </a:lnTo>
                    <a:lnTo>
                      <a:pt x="241" y="170"/>
                    </a:lnTo>
                    <a:lnTo>
                      <a:pt x="249" y="163"/>
                    </a:lnTo>
                    <a:lnTo>
                      <a:pt x="249" y="156"/>
                    </a:lnTo>
                    <a:lnTo>
                      <a:pt x="249" y="156"/>
                    </a:lnTo>
                    <a:lnTo>
                      <a:pt x="256" y="156"/>
                    </a:lnTo>
                    <a:lnTo>
                      <a:pt x="256" y="156"/>
                    </a:lnTo>
                    <a:lnTo>
                      <a:pt x="256" y="156"/>
                    </a:lnTo>
                    <a:lnTo>
                      <a:pt x="256" y="156"/>
                    </a:lnTo>
                    <a:lnTo>
                      <a:pt x="256" y="156"/>
                    </a:lnTo>
                    <a:lnTo>
                      <a:pt x="256" y="149"/>
                    </a:lnTo>
                    <a:lnTo>
                      <a:pt x="263" y="149"/>
                    </a:lnTo>
                    <a:lnTo>
                      <a:pt x="263" y="149"/>
                    </a:lnTo>
                    <a:lnTo>
                      <a:pt x="263" y="149"/>
                    </a:lnTo>
                    <a:lnTo>
                      <a:pt x="270" y="149"/>
                    </a:lnTo>
                    <a:lnTo>
                      <a:pt x="270" y="142"/>
                    </a:lnTo>
                    <a:lnTo>
                      <a:pt x="270" y="135"/>
                    </a:lnTo>
                    <a:lnTo>
                      <a:pt x="277" y="135"/>
                    </a:lnTo>
                    <a:lnTo>
                      <a:pt x="277" y="135"/>
                    </a:lnTo>
                    <a:lnTo>
                      <a:pt x="277" y="135"/>
                    </a:lnTo>
                    <a:lnTo>
                      <a:pt x="284" y="135"/>
                    </a:lnTo>
                    <a:lnTo>
                      <a:pt x="284" y="128"/>
                    </a:lnTo>
                    <a:lnTo>
                      <a:pt x="284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8"/>
                    </a:lnTo>
                    <a:lnTo>
                      <a:pt x="291" y="121"/>
                    </a:lnTo>
                    <a:lnTo>
                      <a:pt x="291" y="121"/>
                    </a:lnTo>
                    <a:lnTo>
                      <a:pt x="291" y="121"/>
                    </a:lnTo>
                    <a:lnTo>
                      <a:pt x="284" y="121"/>
                    </a:lnTo>
                    <a:lnTo>
                      <a:pt x="284" y="121"/>
                    </a:lnTo>
                    <a:lnTo>
                      <a:pt x="284" y="121"/>
                    </a:lnTo>
                    <a:lnTo>
                      <a:pt x="284" y="121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14"/>
                    </a:lnTo>
                    <a:lnTo>
                      <a:pt x="284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106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0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63" y="92"/>
                    </a:lnTo>
                    <a:lnTo>
                      <a:pt x="263" y="78"/>
                    </a:lnTo>
                    <a:lnTo>
                      <a:pt x="270" y="78"/>
                    </a:lnTo>
                    <a:lnTo>
                      <a:pt x="270" y="71"/>
                    </a:lnTo>
                    <a:lnTo>
                      <a:pt x="270" y="71"/>
                    </a:lnTo>
                    <a:lnTo>
                      <a:pt x="270" y="64"/>
                    </a:lnTo>
                    <a:lnTo>
                      <a:pt x="263" y="64"/>
                    </a:lnTo>
                    <a:lnTo>
                      <a:pt x="263" y="57"/>
                    </a:lnTo>
                    <a:lnTo>
                      <a:pt x="263" y="50"/>
                    </a:lnTo>
                    <a:lnTo>
                      <a:pt x="263" y="50"/>
                    </a:lnTo>
                    <a:lnTo>
                      <a:pt x="256" y="43"/>
                    </a:lnTo>
                    <a:lnTo>
                      <a:pt x="256" y="43"/>
                    </a:lnTo>
                    <a:lnTo>
                      <a:pt x="256" y="35"/>
                    </a:lnTo>
                    <a:lnTo>
                      <a:pt x="249" y="35"/>
                    </a:lnTo>
                    <a:lnTo>
                      <a:pt x="249" y="28"/>
                    </a:lnTo>
                    <a:lnTo>
                      <a:pt x="249" y="28"/>
                    </a:lnTo>
                    <a:lnTo>
                      <a:pt x="241" y="28"/>
                    </a:lnTo>
                    <a:lnTo>
                      <a:pt x="241" y="28"/>
                    </a:lnTo>
                    <a:lnTo>
                      <a:pt x="241" y="21"/>
                    </a:lnTo>
                    <a:lnTo>
                      <a:pt x="234" y="21"/>
                    </a:lnTo>
                    <a:lnTo>
                      <a:pt x="234" y="21"/>
                    </a:lnTo>
                    <a:lnTo>
                      <a:pt x="234" y="14"/>
                    </a:lnTo>
                    <a:lnTo>
                      <a:pt x="234" y="14"/>
                    </a:lnTo>
                    <a:lnTo>
                      <a:pt x="234" y="14"/>
                    </a:lnTo>
                    <a:lnTo>
                      <a:pt x="234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41" y="0"/>
                    </a:lnTo>
                    <a:lnTo>
                      <a:pt x="249" y="0"/>
                    </a:lnTo>
                    <a:lnTo>
                      <a:pt x="249" y="7"/>
                    </a:lnTo>
                    <a:lnTo>
                      <a:pt x="249" y="7"/>
                    </a:lnTo>
                    <a:lnTo>
                      <a:pt x="249" y="7"/>
                    </a:lnTo>
                    <a:lnTo>
                      <a:pt x="249" y="7"/>
                    </a:lnTo>
                    <a:lnTo>
                      <a:pt x="249" y="14"/>
                    </a:lnTo>
                    <a:lnTo>
                      <a:pt x="256" y="14"/>
                    </a:lnTo>
                    <a:lnTo>
                      <a:pt x="256" y="14"/>
                    </a:lnTo>
                    <a:lnTo>
                      <a:pt x="256" y="14"/>
                    </a:lnTo>
                    <a:lnTo>
                      <a:pt x="263" y="14"/>
                    </a:lnTo>
                    <a:lnTo>
                      <a:pt x="270" y="14"/>
                    </a:lnTo>
                    <a:lnTo>
                      <a:pt x="284" y="14"/>
                    </a:lnTo>
                    <a:lnTo>
                      <a:pt x="284" y="21"/>
                    </a:lnTo>
                    <a:lnTo>
                      <a:pt x="284" y="21"/>
                    </a:lnTo>
                    <a:lnTo>
                      <a:pt x="284" y="21"/>
                    </a:lnTo>
                    <a:lnTo>
                      <a:pt x="291" y="21"/>
                    </a:lnTo>
                    <a:lnTo>
                      <a:pt x="291" y="21"/>
                    </a:lnTo>
                    <a:lnTo>
                      <a:pt x="298" y="14"/>
                    </a:lnTo>
                    <a:lnTo>
                      <a:pt x="298" y="14"/>
                    </a:lnTo>
                    <a:lnTo>
                      <a:pt x="305" y="7"/>
                    </a:lnTo>
                    <a:lnTo>
                      <a:pt x="312" y="7"/>
                    </a:lnTo>
                    <a:lnTo>
                      <a:pt x="320" y="7"/>
                    </a:lnTo>
                    <a:lnTo>
                      <a:pt x="327" y="7"/>
                    </a:lnTo>
                    <a:lnTo>
                      <a:pt x="327" y="7"/>
                    </a:lnTo>
                    <a:lnTo>
                      <a:pt x="327" y="7"/>
                    </a:lnTo>
                    <a:lnTo>
                      <a:pt x="334" y="7"/>
                    </a:lnTo>
                    <a:lnTo>
                      <a:pt x="334" y="7"/>
                    </a:lnTo>
                    <a:lnTo>
                      <a:pt x="334" y="7"/>
                    </a:lnTo>
                    <a:lnTo>
                      <a:pt x="348" y="14"/>
                    </a:lnTo>
                    <a:lnTo>
                      <a:pt x="348" y="14"/>
                    </a:lnTo>
                    <a:lnTo>
                      <a:pt x="348" y="21"/>
                    </a:lnTo>
                    <a:lnTo>
                      <a:pt x="348" y="21"/>
                    </a:lnTo>
                    <a:lnTo>
                      <a:pt x="355" y="28"/>
                    </a:lnTo>
                    <a:lnTo>
                      <a:pt x="355" y="28"/>
                    </a:lnTo>
                    <a:lnTo>
                      <a:pt x="355" y="35"/>
                    </a:lnTo>
                    <a:lnTo>
                      <a:pt x="355" y="35"/>
                    </a:lnTo>
                    <a:lnTo>
                      <a:pt x="355" y="28"/>
                    </a:lnTo>
                    <a:lnTo>
                      <a:pt x="362" y="28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62" y="35"/>
                    </a:lnTo>
                    <a:lnTo>
                      <a:pt x="362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43"/>
                    </a:lnTo>
                    <a:lnTo>
                      <a:pt x="369" y="35"/>
                    </a:lnTo>
                    <a:lnTo>
                      <a:pt x="376" y="43"/>
                    </a:lnTo>
                    <a:lnTo>
                      <a:pt x="376" y="43"/>
                    </a:lnTo>
                    <a:lnTo>
                      <a:pt x="383" y="43"/>
                    </a:lnTo>
                    <a:lnTo>
                      <a:pt x="383" y="50"/>
                    </a:lnTo>
                    <a:lnTo>
                      <a:pt x="383" y="50"/>
                    </a:lnTo>
                    <a:lnTo>
                      <a:pt x="391" y="50"/>
                    </a:lnTo>
                    <a:lnTo>
                      <a:pt x="391" y="57"/>
                    </a:lnTo>
                    <a:lnTo>
                      <a:pt x="398" y="57"/>
                    </a:lnTo>
                    <a:lnTo>
                      <a:pt x="405" y="57"/>
                    </a:lnTo>
                    <a:lnTo>
                      <a:pt x="405" y="50"/>
                    </a:lnTo>
                    <a:lnTo>
                      <a:pt x="405" y="50"/>
                    </a:lnTo>
                    <a:lnTo>
                      <a:pt x="412" y="50"/>
                    </a:lnTo>
                    <a:lnTo>
                      <a:pt x="412" y="50"/>
                    </a:lnTo>
                    <a:lnTo>
                      <a:pt x="412" y="50"/>
                    </a:lnTo>
                    <a:lnTo>
                      <a:pt x="412" y="50"/>
                    </a:lnTo>
                    <a:lnTo>
                      <a:pt x="419" y="50"/>
                    </a:lnTo>
                    <a:lnTo>
                      <a:pt x="426" y="50"/>
                    </a:lnTo>
                    <a:lnTo>
                      <a:pt x="433" y="57"/>
                    </a:lnTo>
                    <a:lnTo>
                      <a:pt x="440" y="50"/>
                    </a:lnTo>
                    <a:lnTo>
                      <a:pt x="447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64"/>
                    </a:lnTo>
                    <a:lnTo>
                      <a:pt x="454" y="64"/>
                    </a:lnTo>
                    <a:lnTo>
                      <a:pt x="454" y="64"/>
                    </a:lnTo>
                    <a:lnTo>
                      <a:pt x="462" y="64"/>
                    </a:lnTo>
                    <a:lnTo>
                      <a:pt x="462" y="64"/>
                    </a:lnTo>
                    <a:lnTo>
                      <a:pt x="469" y="64"/>
                    </a:lnTo>
                    <a:lnTo>
                      <a:pt x="476" y="64"/>
                    </a:lnTo>
                    <a:lnTo>
                      <a:pt x="476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83" y="64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90" y="64"/>
                    </a:lnTo>
                    <a:lnTo>
                      <a:pt x="490" y="71"/>
                    </a:lnTo>
                    <a:lnTo>
                      <a:pt x="490" y="78"/>
                    </a:lnTo>
                    <a:lnTo>
                      <a:pt x="497" y="92"/>
                    </a:lnTo>
                    <a:lnTo>
                      <a:pt x="497" y="92"/>
                    </a:lnTo>
                    <a:lnTo>
                      <a:pt x="497" y="92"/>
                    </a:lnTo>
                    <a:lnTo>
                      <a:pt x="497" y="92"/>
                    </a:lnTo>
                    <a:lnTo>
                      <a:pt x="497" y="92"/>
                    </a:lnTo>
                    <a:lnTo>
                      <a:pt x="490" y="99"/>
                    </a:lnTo>
                    <a:lnTo>
                      <a:pt x="490" y="99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14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90" y="121"/>
                    </a:lnTo>
                    <a:lnTo>
                      <a:pt x="483" y="121"/>
                    </a:lnTo>
                    <a:lnTo>
                      <a:pt x="483" y="121"/>
                    </a:lnTo>
                    <a:lnTo>
                      <a:pt x="483" y="128"/>
                    </a:lnTo>
                    <a:lnTo>
                      <a:pt x="483" y="128"/>
                    </a:lnTo>
                    <a:lnTo>
                      <a:pt x="483" y="128"/>
                    </a:lnTo>
                    <a:lnTo>
                      <a:pt x="483" y="128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76" y="14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1" name="Freeform 59"/>
              <p:cNvSpPr>
                <a:spLocks/>
              </p:cNvSpPr>
              <p:nvPr/>
            </p:nvSpPr>
            <p:spPr bwMode="auto">
              <a:xfrm>
                <a:off x="3996" y="1266"/>
                <a:ext cx="646" cy="461"/>
              </a:xfrm>
              <a:custGeom>
                <a:avLst/>
                <a:gdLst>
                  <a:gd name="T0" fmla="*/ 57 w 646"/>
                  <a:gd name="T1" fmla="*/ 7 h 461"/>
                  <a:gd name="T2" fmla="*/ 100 w 646"/>
                  <a:gd name="T3" fmla="*/ 7 h 461"/>
                  <a:gd name="T4" fmla="*/ 171 w 646"/>
                  <a:gd name="T5" fmla="*/ 71 h 461"/>
                  <a:gd name="T6" fmla="*/ 206 w 646"/>
                  <a:gd name="T7" fmla="*/ 85 h 461"/>
                  <a:gd name="T8" fmla="*/ 256 w 646"/>
                  <a:gd name="T9" fmla="*/ 99 h 461"/>
                  <a:gd name="T10" fmla="*/ 313 w 646"/>
                  <a:gd name="T11" fmla="*/ 120 h 461"/>
                  <a:gd name="T12" fmla="*/ 355 w 646"/>
                  <a:gd name="T13" fmla="*/ 120 h 461"/>
                  <a:gd name="T14" fmla="*/ 384 w 646"/>
                  <a:gd name="T15" fmla="*/ 120 h 461"/>
                  <a:gd name="T16" fmla="*/ 440 w 646"/>
                  <a:gd name="T17" fmla="*/ 142 h 461"/>
                  <a:gd name="T18" fmla="*/ 483 w 646"/>
                  <a:gd name="T19" fmla="*/ 135 h 461"/>
                  <a:gd name="T20" fmla="*/ 518 w 646"/>
                  <a:gd name="T21" fmla="*/ 149 h 461"/>
                  <a:gd name="T22" fmla="*/ 575 w 646"/>
                  <a:gd name="T23" fmla="*/ 135 h 461"/>
                  <a:gd name="T24" fmla="*/ 604 w 646"/>
                  <a:gd name="T25" fmla="*/ 142 h 461"/>
                  <a:gd name="T26" fmla="*/ 632 w 646"/>
                  <a:gd name="T27" fmla="*/ 127 h 461"/>
                  <a:gd name="T28" fmla="*/ 639 w 646"/>
                  <a:gd name="T29" fmla="*/ 142 h 461"/>
                  <a:gd name="T30" fmla="*/ 632 w 646"/>
                  <a:gd name="T31" fmla="*/ 156 h 461"/>
                  <a:gd name="T32" fmla="*/ 604 w 646"/>
                  <a:gd name="T33" fmla="*/ 184 h 461"/>
                  <a:gd name="T34" fmla="*/ 582 w 646"/>
                  <a:gd name="T35" fmla="*/ 213 h 461"/>
                  <a:gd name="T36" fmla="*/ 604 w 646"/>
                  <a:gd name="T37" fmla="*/ 227 h 461"/>
                  <a:gd name="T38" fmla="*/ 625 w 646"/>
                  <a:gd name="T39" fmla="*/ 262 h 461"/>
                  <a:gd name="T40" fmla="*/ 604 w 646"/>
                  <a:gd name="T41" fmla="*/ 269 h 461"/>
                  <a:gd name="T42" fmla="*/ 589 w 646"/>
                  <a:gd name="T43" fmla="*/ 284 h 461"/>
                  <a:gd name="T44" fmla="*/ 596 w 646"/>
                  <a:gd name="T45" fmla="*/ 291 h 461"/>
                  <a:gd name="T46" fmla="*/ 575 w 646"/>
                  <a:gd name="T47" fmla="*/ 305 h 461"/>
                  <a:gd name="T48" fmla="*/ 547 w 646"/>
                  <a:gd name="T49" fmla="*/ 312 h 461"/>
                  <a:gd name="T50" fmla="*/ 525 w 646"/>
                  <a:gd name="T51" fmla="*/ 333 h 461"/>
                  <a:gd name="T52" fmla="*/ 504 w 646"/>
                  <a:gd name="T53" fmla="*/ 376 h 461"/>
                  <a:gd name="T54" fmla="*/ 490 w 646"/>
                  <a:gd name="T55" fmla="*/ 404 h 461"/>
                  <a:gd name="T56" fmla="*/ 454 w 646"/>
                  <a:gd name="T57" fmla="*/ 418 h 461"/>
                  <a:gd name="T58" fmla="*/ 426 w 646"/>
                  <a:gd name="T59" fmla="*/ 447 h 461"/>
                  <a:gd name="T60" fmla="*/ 391 w 646"/>
                  <a:gd name="T61" fmla="*/ 411 h 461"/>
                  <a:gd name="T62" fmla="*/ 369 w 646"/>
                  <a:gd name="T63" fmla="*/ 390 h 461"/>
                  <a:gd name="T64" fmla="*/ 320 w 646"/>
                  <a:gd name="T65" fmla="*/ 404 h 461"/>
                  <a:gd name="T66" fmla="*/ 305 w 646"/>
                  <a:gd name="T67" fmla="*/ 418 h 461"/>
                  <a:gd name="T68" fmla="*/ 270 w 646"/>
                  <a:gd name="T69" fmla="*/ 433 h 461"/>
                  <a:gd name="T70" fmla="*/ 242 w 646"/>
                  <a:gd name="T71" fmla="*/ 447 h 461"/>
                  <a:gd name="T72" fmla="*/ 206 w 646"/>
                  <a:gd name="T73" fmla="*/ 433 h 461"/>
                  <a:gd name="T74" fmla="*/ 178 w 646"/>
                  <a:gd name="T75" fmla="*/ 447 h 461"/>
                  <a:gd name="T76" fmla="*/ 149 w 646"/>
                  <a:gd name="T77" fmla="*/ 454 h 461"/>
                  <a:gd name="T78" fmla="*/ 128 w 646"/>
                  <a:gd name="T79" fmla="*/ 433 h 461"/>
                  <a:gd name="T80" fmla="*/ 121 w 646"/>
                  <a:gd name="T81" fmla="*/ 433 h 461"/>
                  <a:gd name="T82" fmla="*/ 100 w 646"/>
                  <a:gd name="T83" fmla="*/ 411 h 461"/>
                  <a:gd name="T84" fmla="*/ 71 w 646"/>
                  <a:gd name="T85" fmla="*/ 426 h 461"/>
                  <a:gd name="T86" fmla="*/ 29 w 646"/>
                  <a:gd name="T87" fmla="*/ 411 h 461"/>
                  <a:gd name="T88" fmla="*/ 7 w 646"/>
                  <a:gd name="T89" fmla="*/ 383 h 461"/>
                  <a:gd name="T90" fmla="*/ 0 w 646"/>
                  <a:gd name="T91" fmla="*/ 347 h 461"/>
                  <a:gd name="T92" fmla="*/ 57 w 646"/>
                  <a:gd name="T93" fmla="*/ 298 h 461"/>
                  <a:gd name="T94" fmla="*/ 114 w 646"/>
                  <a:gd name="T95" fmla="*/ 255 h 461"/>
                  <a:gd name="T96" fmla="*/ 121 w 646"/>
                  <a:gd name="T97" fmla="*/ 269 h 461"/>
                  <a:gd name="T98" fmla="*/ 135 w 646"/>
                  <a:gd name="T99" fmla="*/ 248 h 461"/>
                  <a:gd name="T100" fmla="*/ 163 w 646"/>
                  <a:gd name="T101" fmla="*/ 241 h 461"/>
                  <a:gd name="T102" fmla="*/ 121 w 646"/>
                  <a:gd name="T103" fmla="*/ 227 h 461"/>
                  <a:gd name="T104" fmla="*/ 92 w 646"/>
                  <a:gd name="T105" fmla="*/ 205 h 461"/>
                  <a:gd name="T106" fmla="*/ 78 w 646"/>
                  <a:gd name="T107" fmla="*/ 177 h 461"/>
                  <a:gd name="T108" fmla="*/ 100 w 646"/>
                  <a:gd name="T109" fmla="*/ 170 h 461"/>
                  <a:gd name="T110" fmla="*/ 78 w 646"/>
                  <a:gd name="T111" fmla="*/ 149 h 461"/>
                  <a:gd name="T112" fmla="*/ 64 w 646"/>
                  <a:gd name="T113" fmla="*/ 135 h 461"/>
                  <a:gd name="T114" fmla="*/ 85 w 646"/>
                  <a:gd name="T115" fmla="*/ 135 h 461"/>
                  <a:gd name="T116" fmla="*/ 128 w 646"/>
                  <a:gd name="T117" fmla="*/ 120 h 461"/>
                  <a:gd name="T118" fmla="*/ 100 w 646"/>
                  <a:gd name="T119" fmla="*/ 85 h 461"/>
                  <a:gd name="T120" fmla="*/ 78 w 646"/>
                  <a:gd name="T121" fmla="*/ 78 h 461"/>
                  <a:gd name="T122" fmla="*/ 57 w 646"/>
                  <a:gd name="T123" fmla="*/ 42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6" h="461">
                    <a:moveTo>
                      <a:pt x="50" y="28"/>
                    </a:moveTo>
                    <a:lnTo>
                      <a:pt x="50" y="28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21"/>
                    </a:lnTo>
                    <a:lnTo>
                      <a:pt x="50" y="14"/>
                    </a:lnTo>
                    <a:lnTo>
                      <a:pt x="43" y="1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50" y="7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64" y="7"/>
                    </a:lnTo>
                    <a:lnTo>
                      <a:pt x="64" y="7"/>
                    </a:lnTo>
                    <a:lnTo>
                      <a:pt x="71" y="7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78" y="0"/>
                    </a:lnTo>
                    <a:lnTo>
                      <a:pt x="85" y="0"/>
                    </a:lnTo>
                    <a:lnTo>
                      <a:pt x="85" y="0"/>
                    </a:lnTo>
                    <a:lnTo>
                      <a:pt x="85" y="7"/>
                    </a:lnTo>
                    <a:lnTo>
                      <a:pt x="85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100" y="7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7" y="14"/>
                    </a:lnTo>
                    <a:lnTo>
                      <a:pt x="142" y="21"/>
                    </a:lnTo>
                    <a:lnTo>
                      <a:pt x="149" y="28"/>
                    </a:lnTo>
                    <a:lnTo>
                      <a:pt x="149" y="28"/>
                    </a:lnTo>
                    <a:lnTo>
                      <a:pt x="156" y="35"/>
                    </a:lnTo>
                    <a:lnTo>
                      <a:pt x="156" y="42"/>
                    </a:lnTo>
                    <a:lnTo>
                      <a:pt x="156" y="42"/>
                    </a:lnTo>
                    <a:lnTo>
                      <a:pt x="156" y="49"/>
                    </a:lnTo>
                    <a:lnTo>
                      <a:pt x="156" y="56"/>
                    </a:lnTo>
                    <a:lnTo>
                      <a:pt x="149" y="56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56" y="64"/>
                    </a:lnTo>
                    <a:lnTo>
                      <a:pt x="171" y="71"/>
                    </a:lnTo>
                    <a:lnTo>
                      <a:pt x="171" y="71"/>
                    </a:lnTo>
                    <a:lnTo>
                      <a:pt x="171" y="71"/>
                    </a:lnTo>
                    <a:lnTo>
                      <a:pt x="178" y="64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78" y="71"/>
                    </a:lnTo>
                    <a:lnTo>
                      <a:pt x="185" y="71"/>
                    </a:lnTo>
                    <a:lnTo>
                      <a:pt x="192" y="71"/>
                    </a:lnTo>
                    <a:lnTo>
                      <a:pt x="192" y="78"/>
                    </a:lnTo>
                    <a:lnTo>
                      <a:pt x="192" y="78"/>
                    </a:lnTo>
                    <a:lnTo>
                      <a:pt x="199" y="78"/>
                    </a:lnTo>
                    <a:lnTo>
                      <a:pt x="199" y="85"/>
                    </a:lnTo>
                    <a:lnTo>
                      <a:pt x="199" y="85"/>
                    </a:lnTo>
                    <a:lnTo>
                      <a:pt x="199" y="85"/>
                    </a:lnTo>
                    <a:lnTo>
                      <a:pt x="206" y="85"/>
                    </a:lnTo>
                    <a:lnTo>
                      <a:pt x="206" y="85"/>
                    </a:lnTo>
                    <a:lnTo>
                      <a:pt x="206" y="85"/>
                    </a:lnTo>
                    <a:lnTo>
                      <a:pt x="206" y="92"/>
                    </a:lnTo>
                    <a:lnTo>
                      <a:pt x="213" y="92"/>
                    </a:lnTo>
                    <a:lnTo>
                      <a:pt x="220" y="85"/>
                    </a:lnTo>
                    <a:lnTo>
                      <a:pt x="220" y="85"/>
                    </a:lnTo>
                    <a:lnTo>
                      <a:pt x="227" y="92"/>
                    </a:lnTo>
                    <a:lnTo>
                      <a:pt x="227" y="92"/>
                    </a:lnTo>
                    <a:lnTo>
                      <a:pt x="227" y="99"/>
                    </a:lnTo>
                    <a:lnTo>
                      <a:pt x="234" y="99"/>
                    </a:lnTo>
                    <a:lnTo>
                      <a:pt x="242" y="106"/>
                    </a:lnTo>
                    <a:lnTo>
                      <a:pt x="249" y="106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56" y="99"/>
                    </a:lnTo>
                    <a:lnTo>
                      <a:pt x="256" y="99"/>
                    </a:lnTo>
                    <a:lnTo>
                      <a:pt x="256" y="99"/>
                    </a:lnTo>
                    <a:lnTo>
                      <a:pt x="263" y="99"/>
                    </a:lnTo>
                    <a:lnTo>
                      <a:pt x="263" y="99"/>
                    </a:lnTo>
                    <a:lnTo>
                      <a:pt x="270" y="92"/>
                    </a:lnTo>
                    <a:lnTo>
                      <a:pt x="270" y="92"/>
                    </a:lnTo>
                    <a:lnTo>
                      <a:pt x="284" y="85"/>
                    </a:lnTo>
                    <a:lnTo>
                      <a:pt x="284" y="85"/>
                    </a:lnTo>
                    <a:lnTo>
                      <a:pt x="298" y="92"/>
                    </a:lnTo>
                    <a:lnTo>
                      <a:pt x="298" y="92"/>
                    </a:lnTo>
                    <a:lnTo>
                      <a:pt x="298" y="99"/>
                    </a:lnTo>
                    <a:lnTo>
                      <a:pt x="298" y="113"/>
                    </a:lnTo>
                    <a:lnTo>
                      <a:pt x="298" y="113"/>
                    </a:lnTo>
                    <a:lnTo>
                      <a:pt x="305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0"/>
                    </a:lnTo>
                    <a:lnTo>
                      <a:pt x="313" y="127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320" y="127"/>
                    </a:lnTo>
                    <a:lnTo>
                      <a:pt x="334" y="120"/>
                    </a:lnTo>
                    <a:lnTo>
                      <a:pt x="334" y="113"/>
                    </a:lnTo>
                    <a:lnTo>
                      <a:pt x="334" y="113"/>
                    </a:lnTo>
                    <a:lnTo>
                      <a:pt x="341" y="113"/>
                    </a:lnTo>
                    <a:lnTo>
                      <a:pt x="341" y="113"/>
                    </a:lnTo>
                    <a:lnTo>
                      <a:pt x="355" y="120"/>
                    </a:lnTo>
                    <a:lnTo>
                      <a:pt x="355" y="120"/>
                    </a:lnTo>
                    <a:lnTo>
                      <a:pt x="355" y="120"/>
                    </a:lnTo>
                    <a:lnTo>
                      <a:pt x="355" y="120"/>
                    </a:lnTo>
                    <a:lnTo>
                      <a:pt x="362" y="120"/>
                    </a:lnTo>
                    <a:lnTo>
                      <a:pt x="362" y="120"/>
                    </a:lnTo>
                    <a:lnTo>
                      <a:pt x="362" y="120"/>
                    </a:lnTo>
                    <a:lnTo>
                      <a:pt x="362" y="120"/>
                    </a:lnTo>
                    <a:lnTo>
                      <a:pt x="362" y="120"/>
                    </a:lnTo>
                    <a:lnTo>
                      <a:pt x="362" y="120"/>
                    </a:lnTo>
                    <a:lnTo>
                      <a:pt x="369" y="120"/>
                    </a:lnTo>
                    <a:lnTo>
                      <a:pt x="369" y="120"/>
                    </a:lnTo>
                    <a:lnTo>
                      <a:pt x="376" y="120"/>
                    </a:lnTo>
                    <a:lnTo>
                      <a:pt x="376" y="120"/>
                    </a:lnTo>
                    <a:lnTo>
                      <a:pt x="376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84" y="120"/>
                    </a:lnTo>
                    <a:lnTo>
                      <a:pt x="391" y="120"/>
                    </a:lnTo>
                    <a:lnTo>
                      <a:pt x="398" y="127"/>
                    </a:lnTo>
                    <a:lnTo>
                      <a:pt x="405" y="127"/>
                    </a:lnTo>
                    <a:lnTo>
                      <a:pt x="405" y="127"/>
                    </a:lnTo>
                    <a:lnTo>
                      <a:pt x="405" y="127"/>
                    </a:lnTo>
                    <a:lnTo>
                      <a:pt x="412" y="135"/>
                    </a:lnTo>
                    <a:lnTo>
                      <a:pt x="412" y="135"/>
                    </a:lnTo>
                    <a:lnTo>
                      <a:pt x="412" y="135"/>
                    </a:lnTo>
                    <a:lnTo>
                      <a:pt x="412" y="135"/>
                    </a:lnTo>
                    <a:lnTo>
                      <a:pt x="426" y="142"/>
                    </a:lnTo>
                    <a:lnTo>
                      <a:pt x="433" y="142"/>
                    </a:lnTo>
                    <a:lnTo>
                      <a:pt x="433" y="142"/>
                    </a:lnTo>
                    <a:lnTo>
                      <a:pt x="440" y="142"/>
                    </a:lnTo>
                    <a:lnTo>
                      <a:pt x="440" y="142"/>
                    </a:lnTo>
                    <a:lnTo>
                      <a:pt x="440" y="142"/>
                    </a:lnTo>
                    <a:lnTo>
                      <a:pt x="440" y="142"/>
                    </a:lnTo>
                    <a:lnTo>
                      <a:pt x="447" y="142"/>
                    </a:lnTo>
                    <a:lnTo>
                      <a:pt x="447" y="142"/>
                    </a:lnTo>
                    <a:lnTo>
                      <a:pt x="447" y="142"/>
                    </a:lnTo>
                    <a:lnTo>
                      <a:pt x="454" y="142"/>
                    </a:lnTo>
                    <a:lnTo>
                      <a:pt x="454" y="135"/>
                    </a:lnTo>
                    <a:lnTo>
                      <a:pt x="454" y="135"/>
                    </a:lnTo>
                    <a:lnTo>
                      <a:pt x="462" y="127"/>
                    </a:lnTo>
                    <a:lnTo>
                      <a:pt x="469" y="127"/>
                    </a:lnTo>
                    <a:lnTo>
                      <a:pt x="469" y="127"/>
                    </a:lnTo>
                    <a:lnTo>
                      <a:pt x="476" y="120"/>
                    </a:lnTo>
                    <a:lnTo>
                      <a:pt x="476" y="120"/>
                    </a:lnTo>
                    <a:lnTo>
                      <a:pt x="476" y="120"/>
                    </a:lnTo>
                    <a:lnTo>
                      <a:pt x="476" y="120"/>
                    </a:lnTo>
                    <a:lnTo>
                      <a:pt x="476" y="127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35"/>
                    </a:lnTo>
                    <a:lnTo>
                      <a:pt x="483" y="142"/>
                    </a:lnTo>
                    <a:lnTo>
                      <a:pt x="490" y="142"/>
                    </a:lnTo>
                    <a:lnTo>
                      <a:pt x="490" y="149"/>
                    </a:lnTo>
                    <a:lnTo>
                      <a:pt x="497" y="142"/>
                    </a:lnTo>
                    <a:lnTo>
                      <a:pt x="504" y="142"/>
                    </a:lnTo>
                    <a:lnTo>
                      <a:pt x="504" y="142"/>
                    </a:lnTo>
                    <a:lnTo>
                      <a:pt x="504" y="149"/>
                    </a:lnTo>
                    <a:lnTo>
                      <a:pt x="504" y="149"/>
                    </a:lnTo>
                    <a:lnTo>
                      <a:pt x="511" y="149"/>
                    </a:lnTo>
                    <a:lnTo>
                      <a:pt x="511" y="149"/>
                    </a:lnTo>
                    <a:lnTo>
                      <a:pt x="518" y="149"/>
                    </a:lnTo>
                    <a:lnTo>
                      <a:pt x="518" y="149"/>
                    </a:lnTo>
                    <a:lnTo>
                      <a:pt x="518" y="149"/>
                    </a:lnTo>
                    <a:lnTo>
                      <a:pt x="518" y="142"/>
                    </a:lnTo>
                    <a:lnTo>
                      <a:pt x="525" y="142"/>
                    </a:lnTo>
                    <a:lnTo>
                      <a:pt x="525" y="142"/>
                    </a:lnTo>
                    <a:lnTo>
                      <a:pt x="533" y="142"/>
                    </a:lnTo>
                    <a:lnTo>
                      <a:pt x="540" y="142"/>
                    </a:lnTo>
                    <a:lnTo>
                      <a:pt x="547" y="142"/>
                    </a:lnTo>
                    <a:lnTo>
                      <a:pt x="554" y="149"/>
                    </a:lnTo>
                    <a:lnTo>
                      <a:pt x="554" y="142"/>
                    </a:lnTo>
                    <a:lnTo>
                      <a:pt x="561" y="142"/>
                    </a:lnTo>
                    <a:lnTo>
                      <a:pt x="561" y="142"/>
                    </a:lnTo>
                    <a:lnTo>
                      <a:pt x="568" y="142"/>
                    </a:lnTo>
                    <a:lnTo>
                      <a:pt x="568" y="142"/>
                    </a:lnTo>
                    <a:lnTo>
                      <a:pt x="568" y="142"/>
                    </a:lnTo>
                    <a:lnTo>
                      <a:pt x="568" y="142"/>
                    </a:lnTo>
                    <a:lnTo>
                      <a:pt x="575" y="135"/>
                    </a:lnTo>
                    <a:lnTo>
                      <a:pt x="575" y="135"/>
                    </a:lnTo>
                    <a:lnTo>
                      <a:pt x="575" y="135"/>
                    </a:lnTo>
                    <a:lnTo>
                      <a:pt x="575" y="135"/>
                    </a:lnTo>
                    <a:lnTo>
                      <a:pt x="582" y="135"/>
                    </a:lnTo>
                    <a:lnTo>
                      <a:pt x="582" y="135"/>
                    </a:lnTo>
                    <a:lnTo>
                      <a:pt x="582" y="135"/>
                    </a:lnTo>
                    <a:lnTo>
                      <a:pt x="589" y="135"/>
                    </a:lnTo>
                    <a:lnTo>
                      <a:pt x="589" y="135"/>
                    </a:lnTo>
                    <a:lnTo>
                      <a:pt x="589" y="135"/>
                    </a:lnTo>
                    <a:lnTo>
                      <a:pt x="589" y="135"/>
                    </a:lnTo>
                    <a:lnTo>
                      <a:pt x="589" y="135"/>
                    </a:lnTo>
                    <a:lnTo>
                      <a:pt x="596" y="142"/>
                    </a:lnTo>
                    <a:lnTo>
                      <a:pt x="596" y="142"/>
                    </a:lnTo>
                    <a:lnTo>
                      <a:pt x="596" y="142"/>
                    </a:lnTo>
                    <a:lnTo>
                      <a:pt x="604" y="142"/>
                    </a:lnTo>
                    <a:lnTo>
                      <a:pt x="604" y="149"/>
                    </a:lnTo>
                    <a:lnTo>
                      <a:pt x="604" y="142"/>
                    </a:lnTo>
                    <a:lnTo>
                      <a:pt x="611" y="142"/>
                    </a:lnTo>
                    <a:lnTo>
                      <a:pt x="618" y="135"/>
                    </a:lnTo>
                    <a:lnTo>
                      <a:pt x="618" y="127"/>
                    </a:lnTo>
                    <a:lnTo>
                      <a:pt x="618" y="127"/>
                    </a:lnTo>
                    <a:lnTo>
                      <a:pt x="618" y="127"/>
                    </a:lnTo>
                    <a:lnTo>
                      <a:pt x="618" y="120"/>
                    </a:lnTo>
                    <a:lnTo>
                      <a:pt x="618" y="120"/>
                    </a:lnTo>
                    <a:lnTo>
                      <a:pt x="618" y="120"/>
                    </a:lnTo>
                    <a:lnTo>
                      <a:pt x="618" y="120"/>
                    </a:lnTo>
                    <a:lnTo>
                      <a:pt x="618" y="120"/>
                    </a:lnTo>
                    <a:lnTo>
                      <a:pt x="625" y="120"/>
                    </a:lnTo>
                    <a:lnTo>
                      <a:pt x="632" y="120"/>
                    </a:lnTo>
                    <a:lnTo>
                      <a:pt x="632" y="120"/>
                    </a:lnTo>
                    <a:lnTo>
                      <a:pt x="632" y="120"/>
                    </a:lnTo>
                    <a:lnTo>
                      <a:pt x="632" y="120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2" y="127"/>
                    </a:lnTo>
                    <a:lnTo>
                      <a:pt x="639" y="127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35"/>
                    </a:lnTo>
                    <a:lnTo>
                      <a:pt x="639" y="142"/>
                    </a:lnTo>
                    <a:lnTo>
                      <a:pt x="639" y="142"/>
                    </a:lnTo>
                    <a:lnTo>
                      <a:pt x="639" y="142"/>
                    </a:lnTo>
                    <a:lnTo>
                      <a:pt x="639" y="142"/>
                    </a:lnTo>
                    <a:lnTo>
                      <a:pt x="646" y="142"/>
                    </a:lnTo>
                    <a:lnTo>
                      <a:pt x="646" y="142"/>
                    </a:lnTo>
                    <a:lnTo>
                      <a:pt x="646" y="142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39" y="149"/>
                    </a:lnTo>
                    <a:lnTo>
                      <a:pt x="639" y="149"/>
                    </a:lnTo>
                    <a:lnTo>
                      <a:pt x="639" y="156"/>
                    </a:lnTo>
                    <a:lnTo>
                      <a:pt x="632" y="156"/>
                    </a:lnTo>
                    <a:lnTo>
                      <a:pt x="632" y="156"/>
                    </a:lnTo>
                    <a:lnTo>
                      <a:pt x="632" y="156"/>
                    </a:lnTo>
                    <a:lnTo>
                      <a:pt x="625" y="156"/>
                    </a:lnTo>
                    <a:lnTo>
                      <a:pt x="625" y="163"/>
                    </a:lnTo>
                    <a:lnTo>
                      <a:pt x="625" y="170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618" y="170"/>
                    </a:lnTo>
                    <a:lnTo>
                      <a:pt x="611" y="170"/>
                    </a:lnTo>
                    <a:lnTo>
                      <a:pt x="611" y="177"/>
                    </a:lnTo>
                    <a:lnTo>
                      <a:pt x="611" y="177"/>
                    </a:lnTo>
                    <a:lnTo>
                      <a:pt x="611" y="177"/>
                    </a:lnTo>
                    <a:lnTo>
                      <a:pt x="611" y="177"/>
                    </a:lnTo>
                    <a:lnTo>
                      <a:pt x="611" y="177"/>
                    </a:lnTo>
                    <a:lnTo>
                      <a:pt x="604" y="177"/>
                    </a:lnTo>
                    <a:lnTo>
                      <a:pt x="604" y="177"/>
                    </a:lnTo>
                    <a:lnTo>
                      <a:pt x="604" y="184"/>
                    </a:lnTo>
                    <a:lnTo>
                      <a:pt x="596" y="191"/>
                    </a:lnTo>
                    <a:lnTo>
                      <a:pt x="589" y="198"/>
                    </a:lnTo>
                    <a:lnTo>
                      <a:pt x="589" y="198"/>
                    </a:lnTo>
                    <a:lnTo>
                      <a:pt x="589" y="198"/>
                    </a:lnTo>
                    <a:lnTo>
                      <a:pt x="589" y="198"/>
                    </a:lnTo>
                    <a:lnTo>
                      <a:pt x="589" y="198"/>
                    </a:lnTo>
                    <a:lnTo>
                      <a:pt x="589" y="198"/>
                    </a:lnTo>
                    <a:lnTo>
                      <a:pt x="589" y="205"/>
                    </a:lnTo>
                    <a:lnTo>
                      <a:pt x="589" y="205"/>
                    </a:lnTo>
                    <a:lnTo>
                      <a:pt x="589" y="205"/>
                    </a:lnTo>
                    <a:lnTo>
                      <a:pt x="589" y="205"/>
                    </a:lnTo>
                    <a:lnTo>
                      <a:pt x="589" y="213"/>
                    </a:lnTo>
                    <a:lnTo>
                      <a:pt x="589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9" y="213"/>
                    </a:lnTo>
                    <a:lnTo>
                      <a:pt x="589" y="213"/>
                    </a:lnTo>
                    <a:lnTo>
                      <a:pt x="589" y="213"/>
                    </a:lnTo>
                    <a:lnTo>
                      <a:pt x="589" y="213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89" y="220"/>
                    </a:lnTo>
                    <a:lnTo>
                      <a:pt x="596" y="220"/>
                    </a:lnTo>
                    <a:lnTo>
                      <a:pt x="596" y="220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596" y="227"/>
                    </a:lnTo>
                    <a:lnTo>
                      <a:pt x="604" y="227"/>
                    </a:lnTo>
                    <a:lnTo>
                      <a:pt x="604" y="227"/>
                    </a:lnTo>
                    <a:lnTo>
                      <a:pt x="604" y="234"/>
                    </a:lnTo>
                    <a:lnTo>
                      <a:pt x="604" y="234"/>
                    </a:lnTo>
                    <a:lnTo>
                      <a:pt x="604" y="234"/>
                    </a:lnTo>
                    <a:lnTo>
                      <a:pt x="611" y="234"/>
                    </a:lnTo>
                    <a:lnTo>
                      <a:pt x="618" y="241"/>
                    </a:lnTo>
                    <a:lnTo>
                      <a:pt x="618" y="241"/>
                    </a:lnTo>
                    <a:lnTo>
                      <a:pt x="625" y="241"/>
                    </a:lnTo>
                    <a:lnTo>
                      <a:pt x="625" y="248"/>
                    </a:lnTo>
                    <a:lnTo>
                      <a:pt x="625" y="248"/>
                    </a:lnTo>
                    <a:lnTo>
                      <a:pt x="625" y="255"/>
                    </a:lnTo>
                    <a:lnTo>
                      <a:pt x="625" y="255"/>
                    </a:lnTo>
                    <a:lnTo>
                      <a:pt x="625" y="255"/>
                    </a:lnTo>
                    <a:lnTo>
                      <a:pt x="625" y="255"/>
                    </a:lnTo>
                    <a:lnTo>
                      <a:pt x="625" y="262"/>
                    </a:lnTo>
                    <a:lnTo>
                      <a:pt x="625" y="262"/>
                    </a:lnTo>
                    <a:lnTo>
                      <a:pt x="625" y="262"/>
                    </a:lnTo>
                    <a:lnTo>
                      <a:pt x="625" y="262"/>
                    </a:lnTo>
                    <a:lnTo>
                      <a:pt x="625" y="262"/>
                    </a:lnTo>
                    <a:lnTo>
                      <a:pt x="625" y="269"/>
                    </a:lnTo>
                    <a:lnTo>
                      <a:pt x="625" y="269"/>
                    </a:lnTo>
                    <a:lnTo>
                      <a:pt x="625" y="269"/>
                    </a:lnTo>
                    <a:lnTo>
                      <a:pt x="625" y="269"/>
                    </a:lnTo>
                    <a:lnTo>
                      <a:pt x="618" y="269"/>
                    </a:lnTo>
                    <a:lnTo>
                      <a:pt x="618" y="269"/>
                    </a:lnTo>
                    <a:lnTo>
                      <a:pt x="618" y="269"/>
                    </a:lnTo>
                    <a:lnTo>
                      <a:pt x="618" y="269"/>
                    </a:lnTo>
                    <a:lnTo>
                      <a:pt x="618" y="269"/>
                    </a:lnTo>
                    <a:lnTo>
                      <a:pt x="611" y="262"/>
                    </a:lnTo>
                    <a:lnTo>
                      <a:pt x="611" y="269"/>
                    </a:lnTo>
                    <a:lnTo>
                      <a:pt x="611" y="269"/>
                    </a:lnTo>
                    <a:lnTo>
                      <a:pt x="604" y="269"/>
                    </a:lnTo>
                    <a:lnTo>
                      <a:pt x="604" y="269"/>
                    </a:lnTo>
                    <a:lnTo>
                      <a:pt x="604" y="269"/>
                    </a:lnTo>
                    <a:lnTo>
                      <a:pt x="604" y="269"/>
                    </a:lnTo>
                    <a:lnTo>
                      <a:pt x="604" y="269"/>
                    </a:lnTo>
                    <a:lnTo>
                      <a:pt x="604" y="276"/>
                    </a:lnTo>
                    <a:lnTo>
                      <a:pt x="604" y="276"/>
                    </a:lnTo>
                    <a:lnTo>
                      <a:pt x="596" y="276"/>
                    </a:lnTo>
                    <a:lnTo>
                      <a:pt x="596" y="276"/>
                    </a:lnTo>
                    <a:lnTo>
                      <a:pt x="589" y="276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84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89" y="291"/>
                    </a:lnTo>
                    <a:lnTo>
                      <a:pt x="596" y="291"/>
                    </a:lnTo>
                    <a:lnTo>
                      <a:pt x="596" y="291"/>
                    </a:lnTo>
                    <a:lnTo>
                      <a:pt x="596" y="291"/>
                    </a:lnTo>
                    <a:lnTo>
                      <a:pt x="596" y="291"/>
                    </a:lnTo>
                    <a:lnTo>
                      <a:pt x="596" y="291"/>
                    </a:lnTo>
                    <a:lnTo>
                      <a:pt x="596" y="291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596" y="298"/>
                    </a:lnTo>
                    <a:lnTo>
                      <a:pt x="604" y="305"/>
                    </a:lnTo>
                    <a:lnTo>
                      <a:pt x="604" y="305"/>
                    </a:lnTo>
                    <a:lnTo>
                      <a:pt x="596" y="305"/>
                    </a:lnTo>
                    <a:lnTo>
                      <a:pt x="596" y="312"/>
                    </a:lnTo>
                    <a:lnTo>
                      <a:pt x="596" y="312"/>
                    </a:lnTo>
                    <a:lnTo>
                      <a:pt x="589" y="312"/>
                    </a:lnTo>
                    <a:lnTo>
                      <a:pt x="589" y="312"/>
                    </a:lnTo>
                    <a:lnTo>
                      <a:pt x="589" y="305"/>
                    </a:lnTo>
                    <a:lnTo>
                      <a:pt x="589" y="305"/>
                    </a:lnTo>
                    <a:lnTo>
                      <a:pt x="582" y="312"/>
                    </a:lnTo>
                    <a:lnTo>
                      <a:pt x="575" y="305"/>
                    </a:lnTo>
                    <a:lnTo>
                      <a:pt x="568" y="305"/>
                    </a:lnTo>
                    <a:lnTo>
                      <a:pt x="568" y="305"/>
                    </a:lnTo>
                    <a:lnTo>
                      <a:pt x="568" y="305"/>
                    </a:lnTo>
                    <a:lnTo>
                      <a:pt x="568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54" y="298"/>
                    </a:lnTo>
                    <a:lnTo>
                      <a:pt x="554" y="305"/>
                    </a:lnTo>
                    <a:lnTo>
                      <a:pt x="554" y="305"/>
                    </a:lnTo>
                    <a:lnTo>
                      <a:pt x="554" y="312"/>
                    </a:lnTo>
                    <a:lnTo>
                      <a:pt x="554" y="312"/>
                    </a:lnTo>
                    <a:lnTo>
                      <a:pt x="547" y="312"/>
                    </a:lnTo>
                    <a:lnTo>
                      <a:pt x="547" y="312"/>
                    </a:lnTo>
                    <a:lnTo>
                      <a:pt x="547" y="319"/>
                    </a:lnTo>
                    <a:lnTo>
                      <a:pt x="547" y="319"/>
                    </a:lnTo>
                    <a:lnTo>
                      <a:pt x="547" y="319"/>
                    </a:lnTo>
                    <a:lnTo>
                      <a:pt x="540" y="319"/>
                    </a:lnTo>
                    <a:lnTo>
                      <a:pt x="540" y="319"/>
                    </a:lnTo>
                    <a:lnTo>
                      <a:pt x="540" y="319"/>
                    </a:lnTo>
                    <a:lnTo>
                      <a:pt x="540" y="319"/>
                    </a:lnTo>
                    <a:lnTo>
                      <a:pt x="540" y="319"/>
                    </a:lnTo>
                    <a:lnTo>
                      <a:pt x="533" y="319"/>
                    </a:lnTo>
                    <a:lnTo>
                      <a:pt x="533" y="319"/>
                    </a:lnTo>
                    <a:lnTo>
                      <a:pt x="533" y="319"/>
                    </a:lnTo>
                    <a:lnTo>
                      <a:pt x="533" y="319"/>
                    </a:lnTo>
                    <a:lnTo>
                      <a:pt x="533" y="319"/>
                    </a:lnTo>
                    <a:lnTo>
                      <a:pt x="525" y="326"/>
                    </a:lnTo>
                    <a:lnTo>
                      <a:pt x="525" y="326"/>
                    </a:lnTo>
                    <a:lnTo>
                      <a:pt x="525" y="333"/>
                    </a:lnTo>
                    <a:lnTo>
                      <a:pt x="525" y="340"/>
                    </a:lnTo>
                    <a:lnTo>
                      <a:pt x="525" y="340"/>
                    </a:lnTo>
                    <a:lnTo>
                      <a:pt x="525" y="333"/>
                    </a:lnTo>
                    <a:lnTo>
                      <a:pt x="518" y="333"/>
                    </a:lnTo>
                    <a:lnTo>
                      <a:pt x="518" y="340"/>
                    </a:lnTo>
                    <a:lnTo>
                      <a:pt x="518" y="340"/>
                    </a:lnTo>
                    <a:lnTo>
                      <a:pt x="511" y="340"/>
                    </a:lnTo>
                    <a:lnTo>
                      <a:pt x="511" y="347"/>
                    </a:lnTo>
                    <a:lnTo>
                      <a:pt x="511" y="347"/>
                    </a:lnTo>
                    <a:lnTo>
                      <a:pt x="511" y="355"/>
                    </a:lnTo>
                    <a:lnTo>
                      <a:pt x="511" y="369"/>
                    </a:lnTo>
                    <a:lnTo>
                      <a:pt x="511" y="369"/>
                    </a:lnTo>
                    <a:lnTo>
                      <a:pt x="511" y="369"/>
                    </a:lnTo>
                    <a:lnTo>
                      <a:pt x="511" y="376"/>
                    </a:lnTo>
                    <a:lnTo>
                      <a:pt x="504" y="376"/>
                    </a:lnTo>
                    <a:lnTo>
                      <a:pt x="504" y="376"/>
                    </a:lnTo>
                    <a:lnTo>
                      <a:pt x="504" y="376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83"/>
                    </a:lnTo>
                    <a:lnTo>
                      <a:pt x="504" y="390"/>
                    </a:lnTo>
                    <a:lnTo>
                      <a:pt x="504" y="397"/>
                    </a:lnTo>
                    <a:lnTo>
                      <a:pt x="504" y="404"/>
                    </a:lnTo>
                    <a:lnTo>
                      <a:pt x="504" y="404"/>
                    </a:lnTo>
                    <a:lnTo>
                      <a:pt x="504" y="404"/>
                    </a:lnTo>
                    <a:lnTo>
                      <a:pt x="504" y="404"/>
                    </a:lnTo>
                    <a:lnTo>
                      <a:pt x="504" y="411"/>
                    </a:lnTo>
                    <a:lnTo>
                      <a:pt x="497" y="411"/>
                    </a:lnTo>
                    <a:lnTo>
                      <a:pt x="490" y="404"/>
                    </a:lnTo>
                    <a:lnTo>
                      <a:pt x="490" y="404"/>
                    </a:lnTo>
                    <a:lnTo>
                      <a:pt x="490" y="404"/>
                    </a:lnTo>
                    <a:lnTo>
                      <a:pt x="490" y="404"/>
                    </a:lnTo>
                    <a:lnTo>
                      <a:pt x="483" y="411"/>
                    </a:lnTo>
                    <a:lnTo>
                      <a:pt x="483" y="411"/>
                    </a:lnTo>
                    <a:lnTo>
                      <a:pt x="483" y="411"/>
                    </a:lnTo>
                    <a:lnTo>
                      <a:pt x="483" y="418"/>
                    </a:lnTo>
                    <a:lnTo>
                      <a:pt x="483" y="418"/>
                    </a:lnTo>
                    <a:lnTo>
                      <a:pt x="476" y="411"/>
                    </a:lnTo>
                    <a:lnTo>
                      <a:pt x="469" y="411"/>
                    </a:lnTo>
                    <a:lnTo>
                      <a:pt x="469" y="411"/>
                    </a:lnTo>
                    <a:lnTo>
                      <a:pt x="469" y="411"/>
                    </a:lnTo>
                    <a:lnTo>
                      <a:pt x="462" y="411"/>
                    </a:lnTo>
                    <a:lnTo>
                      <a:pt x="462" y="411"/>
                    </a:lnTo>
                    <a:lnTo>
                      <a:pt x="462" y="411"/>
                    </a:lnTo>
                    <a:lnTo>
                      <a:pt x="462" y="418"/>
                    </a:lnTo>
                    <a:lnTo>
                      <a:pt x="454" y="418"/>
                    </a:lnTo>
                    <a:lnTo>
                      <a:pt x="454" y="418"/>
                    </a:lnTo>
                    <a:lnTo>
                      <a:pt x="454" y="418"/>
                    </a:lnTo>
                    <a:lnTo>
                      <a:pt x="447" y="411"/>
                    </a:lnTo>
                    <a:lnTo>
                      <a:pt x="447" y="411"/>
                    </a:lnTo>
                    <a:lnTo>
                      <a:pt x="440" y="411"/>
                    </a:lnTo>
                    <a:lnTo>
                      <a:pt x="440" y="418"/>
                    </a:lnTo>
                    <a:lnTo>
                      <a:pt x="433" y="426"/>
                    </a:lnTo>
                    <a:lnTo>
                      <a:pt x="433" y="426"/>
                    </a:lnTo>
                    <a:lnTo>
                      <a:pt x="433" y="433"/>
                    </a:lnTo>
                    <a:lnTo>
                      <a:pt x="433" y="433"/>
                    </a:lnTo>
                    <a:lnTo>
                      <a:pt x="433" y="440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26" y="440"/>
                    </a:lnTo>
                    <a:lnTo>
                      <a:pt x="426" y="447"/>
                    </a:lnTo>
                    <a:lnTo>
                      <a:pt x="426" y="447"/>
                    </a:lnTo>
                    <a:lnTo>
                      <a:pt x="426" y="447"/>
                    </a:lnTo>
                    <a:lnTo>
                      <a:pt x="426" y="447"/>
                    </a:lnTo>
                    <a:lnTo>
                      <a:pt x="412" y="440"/>
                    </a:lnTo>
                    <a:lnTo>
                      <a:pt x="405" y="433"/>
                    </a:lnTo>
                    <a:lnTo>
                      <a:pt x="405" y="433"/>
                    </a:lnTo>
                    <a:lnTo>
                      <a:pt x="405" y="433"/>
                    </a:lnTo>
                    <a:lnTo>
                      <a:pt x="405" y="426"/>
                    </a:lnTo>
                    <a:lnTo>
                      <a:pt x="405" y="426"/>
                    </a:lnTo>
                    <a:lnTo>
                      <a:pt x="405" y="426"/>
                    </a:lnTo>
                    <a:lnTo>
                      <a:pt x="405" y="418"/>
                    </a:lnTo>
                    <a:lnTo>
                      <a:pt x="405" y="418"/>
                    </a:lnTo>
                    <a:lnTo>
                      <a:pt x="405" y="418"/>
                    </a:lnTo>
                    <a:lnTo>
                      <a:pt x="398" y="418"/>
                    </a:lnTo>
                    <a:lnTo>
                      <a:pt x="398" y="411"/>
                    </a:lnTo>
                    <a:lnTo>
                      <a:pt x="391" y="411"/>
                    </a:lnTo>
                    <a:lnTo>
                      <a:pt x="391" y="418"/>
                    </a:lnTo>
                    <a:lnTo>
                      <a:pt x="391" y="418"/>
                    </a:lnTo>
                    <a:lnTo>
                      <a:pt x="384" y="418"/>
                    </a:lnTo>
                    <a:lnTo>
                      <a:pt x="384" y="411"/>
                    </a:lnTo>
                    <a:lnTo>
                      <a:pt x="384" y="411"/>
                    </a:lnTo>
                    <a:lnTo>
                      <a:pt x="384" y="411"/>
                    </a:lnTo>
                    <a:lnTo>
                      <a:pt x="376" y="397"/>
                    </a:lnTo>
                    <a:lnTo>
                      <a:pt x="376" y="397"/>
                    </a:lnTo>
                    <a:lnTo>
                      <a:pt x="376" y="397"/>
                    </a:lnTo>
                    <a:lnTo>
                      <a:pt x="369" y="397"/>
                    </a:lnTo>
                    <a:lnTo>
                      <a:pt x="369" y="397"/>
                    </a:lnTo>
                    <a:lnTo>
                      <a:pt x="369" y="397"/>
                    </a:lnTo>
                    <a:lnTo>
                      <a:pt x="369" y="397"/>
                    </a:lnTo>
                    <a:lnTo>
                      <a:pt x="369" y="390"/>
                    </a:lnTo>
                    <a:lnTo>
                      <a:pt x="369" y="390"/>
                    </a:lnTo>
                    <a:lnTo>
                      <a:pt x="369" y="390"/>
                    </a:lnTo>
                    <a:lnTo>
                      <a:pt x="369" y="390"/>
                    </a:lnTo>
                    <a:lnTo>
                      <a:pt x="362" y="390"/>
                    </a:lnTo>
                    <a:lnTo>
                      <a:pt x="362" y="390"/>
                    </a:lnTo>
                    <a:lnTo>
                      <a:pt x="355" y="397"/>
                    </a:lnTo>
                    <a:lnTo>
                      <a:pt x="348" y="397"/>
                    </a:lnTo>
                    <a:lnTo>
                      <a:pt x="341" y="390"/>
                    </a:lnTo>
                    <a:lnTo>
                      <a:pt x="341" y="390"/>
                    </a:lnTo>
                    <a:lnTo>
                      <a:pt x="341" y="390"/>
                    </a:lnTo>
                    <a:lnTo>
                      <a:pt x="327" y="390"/>
                    </a:lnTo>
                    <a:lnTo>
                      <a:pt x="327" y="390"/>
                    </a:lnTo>
                    <a:lnTo>
                      <a:pt x="327" y="390"/>
                    </a:lnTo>
                    <a:lnTo>
                      <a:pt x="327" y="390"/>
                    </a:lnTo>
                    <a:lnTo>
                      <a:pt x="320" y="397"/>
                    </a:lnTo>
                    <a:lnTo>
                      <a:pt x="320" y="397"/>
                    </a:lnTo>
                    <a:lnTo>
                      <a:pt x="320" y="397"/>
                    </a:lnTo>
                    <a:lnTo>
                      <a:pt x="320" y="404"/>
                    </a:lnTo>
                    <a:lnTo>
                      <a:pt x="320" y="404"/>
                    </a:lnTo>
                    <a:lnTo>
                      <a:pt x="320" y="404"/>
                    </a:lnTo>
                    <a:lnTo>
                      <a:pt x="320" y="404"/>
                    </a:lnTo>
                    <a:lnTo>
                      <a:pt x="320" y="404"/>
                    </a:lnTo>
                    <a:lnTo>
                      <a:pt x="320" y="404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1"/>
                    </a:lnTo>
                    <a:lnTo>
                      <a:pt x="320" y="418"/>
                    </a:lnTo>
                    <a:lnTo>
                      <a:pt x="320" y="418"/>
                    </a:lnTo>
                    <a:lnTo>
                      <a:pt x="320" y="418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13" y="418"/>
                    </a:lnTo>
                    <a:lnTo>
                      <a:pt x="305" y="418"/>
                    </a:lnTo>
                    <a:lnTo>
                      <a:pt x="305" y="418"/>
                    </a:lnTo>
                    <a:lnTo>
                      <a:pt x="305" y="418"/>
                    </a:lnTo>
                    <a:lnTo>
                      <a:pt x="305" y="426"/>
                    </a:lnTo>
                    <a:lnTo>
                      <a:pt x="305" y="426"/>
                    </a:lnTo>
                    <a:lnTo>
                      <a:pt x="298" y="426"/>
                    </a:lnTo>
                    <a:lnTo>
                      <a:pt x="298" y="426"/>
                    </a:lnTo>
                    <a:lnTo>
                      <a:pt x="298" y="426"/>
                    </a:lnTo>
                    <a:lnTo>
                      <a:pt x="298" y="426"/>
                    </a:lnTo>
                    <a:lnTo>
                      <a:pt x="298" y="426"/>
                    </a:lnTo>
                    <a:lnTo>
                      <a:pt x="291" y="426"/>
                    </a:lnTo>
                    <a:lnTo>
                      <a:pt x="291" y="426"/>
                    </a:lnTo>
                    <a:lnTo>
                      <a:pt x="284" y="426"/>
                    </a:lnTo>
                    <a:lnTo>
                      <a:pt x="284" y="426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70" y="433"/>
                    </a:lnTo>
                    <a:lnTo>
                      <a:pt x="256" y="440"/>
                    </a:lnTo>
                    <a:lnTo>
                      <a:pt x="256" y="440"/>
                    </a:lnTo>
                    <a:lnTo>
                      <a:pt x="256" y="440"/>
                    </a:lnTo>
                    <a:lnTo>
                      <a:pt x="256" y="440"/>
                    </a:lnTo>
                    <a:lnTo>
                      <a:pt x="256" y="447"/>
                    </a:lnTo>
                    <a:lnTo>
                      <a:pt x="249" y="447"/>
                    </a:lnTo>
                    <a:lnTo>
                      <a:pt x="249" y="447"/>
                    </a:lnTo>
                    <a:lnTo>
                      <a:pt x="249" y="454"/>
                    </a:lnTo>
                    <a:lnTo>
                      <a:pt x="242" y="454"/>
                    </a:lnTo>
                    <a:lnTo>
                      <a:pt x="242" y="454"/>
                    </a:lnTo>
                    <a:lnTo>
                      <a:pt x="242" y="447"/>
                    </a:lnTo>
                    <a:lnTo>
                      <a:pt x="242" y="447"/>
                    </a:lnTo>
                    <a:lnTo>
                      <a:pt x="242" y="447"/>
                    </a:lnTo>
                    <a:lnTo>
                      <a:pt x="242" y="447"/>
                    </a:lnTo>
                    <a:lnTo>
                      <a:pt x="234" y="447"/>
                    </a:lnTo>
                    <a:lnTo>
                      <a:pt x="234" y="447"/>
                    </a:lnTo>
                    <a:lnTo>
                      <a:pt x="227" y="454"/>
                    </a:lnTo>
                    <a:lnTo>
                      <a:pt x="227" y="454"/>
                    </a:lnTo>
                    <a:lnTo>
                      <a:pt x="220" y="454"/>
                    </a:lnTo>
                    <a:lnTo>
                      <a:pt x="220" y="447"/>
                    </a:lnTo>
                    <a:lnTo>
                      <a:pt x="220" y="447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13" y="440"/>
                    </a:lnTo>
                    <a:lnTo>
                      <a:pt x="206" y="440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206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9" y="433"/>
                    </a:lnTo>
                    <a:lnTo>
                      <a:pt x="192" y="440"/>
                    </a:lnTo>
                    <a:lnTo>
                      <a:pt x="192" y="440"/>
                    </a:lnTo>
                    <a:lnTo>
                      <a:pt x="185" y="447"/>
                    </a:lnTo>
                    <a:lnTo>
                      <a:pt x="185" y="447"/>
                    </a:lnTo>
                    <a:lnTo>
                      <a:pt x="185" y="447"/>
                    </a:lnTo>
                    <a:lnTo>
                      <a:pt x="185" y="447"/>
                    </a:lnTo>
                    <a:lnTo>
                      <a:pt x="185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8" y="447"/>
                    </a:lnTo>
                    <a:lnTo>
                      <a:pt x="171" y="454"/>
                    </a:lnTo>
                    <a:lnTo>
                      <a:pt x="171" y="454"/>
                    </a:lnTo>
                    <a:lnTo>
                      <a:pt x="171" y="454"/>
                    </a:lnTo>
                    <a:lnTo>
                      <a:pt x="171" y="454"/>
                    </a:lnTo>
                    <a:lnTo>
                      <a:pt x="171" y="461"/>
                    </a:lnTo>
                    <a:lnTo>
                      <a:pt x="163" y="461"/>
                    </a:lnTo>
                    <a:lnTo>
                      <a:pt x="163" y="461"/>
                    </a:lnTo>
                    <a:lnTo>
                      <a:pt x="163" y="461"/>
                    </a:lnTo>
                    <a:lnTo>
                      <a:pt x="163" y="461"/>
                    </a:lnTo>
                    <a:lnTo>
                      <a:pt x="156" y="461"/>
                    </a:lnTo>
                    <a:lnTo>
                      <a:pt x="156" y="454"/>
                    </a:lnTo>
                    <a:lnTo>
                      <a:pt x="156" y="454"/>
                    </a:lnTo>
                    <a:lnTo>
                      <a:pt x="156" y="454"/>
                    </a:lnTo>
                    <a:lnTo>
                      <a:pt x="149" y="454"/>
                    </a:lnTo>
                    <a:lnTo>
                      <a:pt x="149" y="447"/>
                    </a:lnTo>
                    <a:lnTo>
                      <a:pt x="149" y="447"/>
                    </a:lnTo>
                    <a:lnTo>
                      <a:pt x="142" y="447"/>
                    </a:lnTo>
                    <a:lnTo>
                      <a:pt x="142" y="447"/>
                    </a:lnTo>
                    <a:lnTo>
                      <a:pt x="142" y="440"/>
                    </a:lnTo>
                    <a:lnTo>
                      <a:pt x="135" y="440"/>
                    </a:lnTo>
                    <a:lnTo>
                      <a:pt x="142" y="440"/>
                    </a:lnTo>
                    <a:lnTo>
                      <a:pt x="142" y="440"/>
                    </a:lnTo>
                    <a:lnTo>
                      <a:pt x="142" y="433"/>
                    </a:lnTo>
                    <a:lnTo>
                      <a:pt x="135" y="433"/>
                    </a:lnTo>
                    <a:lnTo>
                      <a:pt x="135" y="426"/>
                    </a:lnTo>
                    <a:lnTo>
                      <a:pt x="135" y="426"/>
                    </a:lnTo>
                    <a:lnTo>
                      <a:pt x="135" y="426"/>
                    </a:lnTo>
                    <a:lnTo>
                      <a:pt x="135" y="433"/>
                    </a:lnTo>
                    <a:lnTo>
                      <a:pt x="135" y="433"/>
                    </a:lnTo>
                    <a:lnTo>
                      <a:pt x="128" y="433"/>
                    </a:lnTo>
                    <a:lnTo>
                      <a:pt x="128" y="433"/>
                    </a:lnTo>
                    <a:lnTo>
                      <a:pt x="128" y="426"/>
                    </a:lnTo>
                    <a:lnTo>
                      <a:pt x="128" y="426"/>
                    </a:lnTo>
                    <a:lnTo>
                      <a:pt x="128" y="433"/>
                    </a:lnTo>
                    <a:lnTo>
                      <a:pt x="128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40"/>
                    </a:lnTo>
                    <a:lnTo>
                      <a:pt x="121" y="440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21" y="433"/>
                    </a:lnTo>
                    <a:lnTo>
                      <a:pt x="114" y="433"/>
                    </a:lnTo>
                    <a:lnTo>
                      <a:pt x="114" y="433"/>
                    </a:lnTo>
                    <a:lnTo>
                      <a:pt x="114" y="433"/>
                    </a:lnTo>
                    <a:lnTo>
                      <a:pt x="114" y="433"/>
                    </a:lnTo>
                    <a:lnTo>
                      <a:pt x="114" y="433"/>
                    </a:lnTo>
                    <a:lnTo>
                      <a:pt x="114" y="440"/>
                    </a:lnTo>
                    <a:lnTo>
                      <a:pt x="114" y="440"/>
                    </a:lnTo>
                    <a:lnTo>
                      <a:pt x="114" y="440"/>
                    </a:lnTo>
                    <a:lnTo>
                      <a:pt x="114" y="440"/>
                    </a:lnTo>
                    <a:lnTo>
                      <a:pt x="114" y="433"/>
                    </a:lnTo>
                    <a:lnTo>
                      <a:pt x="107" y="433"/>
                    </a:lnTo>
                    <a:lnTo>
                      <a:pt x="107" y="426"/>
                    </a:lnTo>
                    <a:lnTo>
                      <a:pt x="100" y="418"/>
                    </a:lnTo>
                    <a:lnTo>
                      <a:pt x="100" y="411"/>
                    </a:lnTo>
                    <a:lnTo>
                      <a:pt x="100" y="411"/>
                    </a:lnTo>
                    <a:lnTo>
                      <a:pt x="100" y="411"/>
                    </a:lnTo>
                    <a:lnTo>
                      <a:pt x="92" y="411"/>
                    </a:lnTo>
                    <a:lnTo>
                      <a:pt x="92" y="418"/>
                    </a:lnTo>
                    <a:lnTo>
                      <a:pt x="92" y="418"/>
                    </a:lnTo>
                    <a:lnTo>
                      <a:pt x="92" y="418"/>
                    </a:lnTo>
                    <a:lnTo>
                      <a:pt x="92" y="418"/>
                    </a:lnTo>
                    <a:lnTo>
                      <a:pt x="92" y="418"/>
                    </a:lnTo>
                    <a:lnTo>
                      <a:pt x="92" y="426"/>
                    </a:lnTo>
                    <a:lnTo>
                      <a:pt x="85" y="426"/>
                    </a:lnTo>
                    <a:lnTo>
                      <a:pt x="85" y="426"/>
                    </a:lnTo>
                    <a:lnTo>
                      <a:pt x="85" y="426"/>
                    </a:lnTo>
                    <a:lnTo>
                      <a:pt x="78" y="426"/>
                    </a:lnTo>
                    <a:lnTo>
                      <a:pt x="78" y="426"/>
                    </a:lnTo>
                    <a:lnTo>
                      <a:pt x="78" y="426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64" y="426"/>
                    </a:lnTo>
                    <a:lnTo>
                      <a:pt x="64" y="433"/>
                    </a:lnTo>
                    <a:lnTo>
                      <a:pt x="64" y="433"/>
                    </a:lnTo>
                    <a:lnTo>
                      <a:pt x="57" y="433"/>
                    </a:lnTo>
                    <a:lnTo>
                      <a:pt x="50" y="433"/>
                    </a:lnTo>
                    <a:lnTo>
                      <a:pt x="36" y="433"/>
                    </a:lnTo>
                    <a:lnTo>
                      <a:pt x="29" y="433"/>
                    </a:lnTo>
                    <a:lnTo>
                      <a:pt x="29" y="426"/>
                    </a:lnTo>
                    <a:lnTo>
                      <a:pt x="29" y="418"/>
                    </a:lnTo>
                    <a:lnTo>
                      <a:pt x="29" y="418"/>
                    </a:lnTo>
                    <a:lnTo>
                      <a:pt x="29" y="418"/>
                    </a:lnTo>
                    <a:lnTo>
                      <a:pt x="29" y="418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29" y="411"/>
                    </a:lnTo>
                    <a:lnTo>
                      <a:pt x="29" y="404"/>
                    </a:lnTo>
                    <a:lnTo>
                      <a:pt x="29" y="404"/>
                    </a:lnTo>
                    <a:lnTo>
                      <a:pt x="29" y="404"/>
                    </a:lnTo>
                    <a:lnTo>
                      <a:pt x="29" y="397"/>
                    </a:lnTo>
                    <a:lnTo>
                      <a:pt x="29" y="397"/>
                    </a:lnTo>
                    <a:lnTo>
                      <a:pt x="29" y="397"/>
                    </a:lnTo>
                    <a:lnTo>
                      <a:pt x="21" y="397"/>
                    </a:lnTo>
                    <a:lnTo>
                      <a:pt x="21" y="397"/>
                    </a:lnTo>
                    <a:lnTo>
                      <a:pt x="14" y="397"/>
                    </a:lnTo>
                    <a:lnTo>
                      <a:pt x="14" y="390"/>
                    </a:lnTo>
                    <a:lnTo>
                      <a:pt x="14" y="390"/>
                    </a:lnTo>
                    <a:lnTo>
                      <a:pt x="14" y="390"/>
                    </a:lnTo>
                    <a:lnTo>
                      <a:pt x="14" y="390"/>
                    </a:lnTo>
                    <a:lnTo>
                      <a:pt x="7" y="383"/>
                    </a:lnTo>
                    <a:lnTo>
                      <a:pt x="7" y="383"/>
                    </a:lnTo>
                    <a:lnTo>
                      <a:pt x="7" y="383"/>
                    </a:lnTo>
                    <a:lnTo>
                      <a:pt x="7" y="383"/>
                    </a:lnTo>
                    <a:lnTo>
                      <a:pt x="7" y="383"/>
                    </a:lnTo>
                    <a:lnTo>
                      <a:pt x="7" y="376"/>
                    </a:lnTo>
                    <a:lnTo>
                      <a:pt x="7" y="376"/>
                    </a:lnTo>
                    <a:lnTo>
                      <a:pt x="7" y="376"/>
                    </a:lnTo>
                    <a:lnTo>
                      <a:pt x="7" y="376"/>
                    </a:lnTo>
                    <a:lnTo>
                      <a:pt x="7" y="369"/>
                    </a:lnTo>
                    <a:lnTo>
                      <a:pt x="7" y="362"/>
                    </a:lnTo>
                    <a:lnTo>
                      <a:pt x="7" y="362"/>
                    </a:lnTo>
                    <a:lnTo>
                      <a:pt x="7" y="362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55"/>
                    </a:lnTo>
                    <a:lnTo>
                      <a:pt x="0" y="347"/>
                    </a:lnTo>
                    <a:lnTo>
                      <a:pt x="0" y="340"/>
                    </a:lnTo>
                    <a:lnTo>
                      <a:pt x="0" y="340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0" y="333"/>
                    </a:lnTo>
                    <a:lnTo>
                      <a:pt x="7" y="333"/>
                    </a:lnTo>
                    <a:lnTo>
                      <a:pt x="7" y="326"/>
                    </a:lnTo>
                    <a:lnTo>
                      <a:pt x="7" y="326"/>
                    </a:lnTo>
                    <a:lnTo>
                      <a:pt x="14" y="326"/>
                    </a:lnTo>
                    <a:lnTo>
                      <a:pt x="21" y="319"/>
                    </a:lnTo>
                    <a:lnTo>
                      <a:pt x="21" y="319"/>
                    </a:lnTo>
                    <a:lnTo>
                      <a:pt x="21" y="319"/>
                    </a:lnTo>
                    <a:lnTo>
                      <a:pt x="43" y="305"/>
                    </a:lnTo>
                    <a:lnTo>
                      <a:pt x="57" y="298"/>
                    </a:lnTo>
                    <a:lnTo>
                      <a:pt x="57" y="298"/>
                    </a:lnTo>
                    <a:lnTo>
                      <a:pt x="57" y="291"/>
                    </a:lnTo>
                    <a:lnTo>
                      <a:pt x="64" y="291"/>
                    </a:lnTo>
                    <a:lnTo>
                      <a:pt x="64" y="291"/>
                    </a:lnTo>
                    <a:lnTo>
                      <a:pt x="64" y="291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71" y="284"/>
                    </a:lnTo>
                    <a:lnTo>
                      <a:pt x="85" y="276"/>
                    </a:lnTo>
                    <a:lnTo>
                      <a:pt x="85" y="269"/>
                    </a:lnTo>
                    <a:lnTo>
                      <a:pt x="92" y="262"/>
                    </a:lnTo>
                    <a:lnTo>
                      <a:pt x="100" y="255"/>
                    </a:lnTo>
                    <a:lnTo>
                      <a:pt x="107" y="255"/>
                    </a:lnTo>
                    <a:lnTo>
                      <a:pt x="114" y="255"/>
                    </a:lnTo>
                    <a:lnTo>
                      <a:pt x="114" y="255"/>
                    </a:lnTo>
                    <a:lnTo>
                      <a:pt x="114" y="255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2"/>
                    </a:lnTo>
                    <a:lnTo>
                      <a:pt x="114" y="269"/>
                    </a:lnTo>
                    <a:lnTo>
                      <a:pt x="114" y="269"/>
                    </a:lnTo>
                    <a:lnTo>
                      <a:pt x="121" y="269"/>
                    </a:lnTo>
                    <a:lnTo>
                      <a:pt x="121" y="269"/>
                    </a:lnTo>
                    <a:lnTo>
                      <a:pt x="121" y="269"/>
                    </a:lnTo>
                    <a:lnTo>
                      <a:pt x="121" y="269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62"/>
                    </a:lnTo>
                    <a:lnTo>
                      <a:pt x="128" y="255"/>
                    </a:lnTo>
                    <a:lnTo>
                      <a:pt x="128" y="255"/>
                    </a:lnTo>
                    <a:lnTo>
                      <a:pt x="128" y="248"/>
                    </a:lnTo>
                    <a:lnTo>
                      <a:pt x="128" y="248"/>
                    </a:lnTo>
                    <a:lnTo>
                      <a:pt x="128" y="248"/>
                    </a:lnTo>
                    <a:lnTo>
                      <a:pt x="135" y="248"/>
                    </a:lnTo>
                    <a:lnTo>
                      <a:pt x="135" y="248"/>
                    </a:lnTo>
                    <a:lnTo>
                      <a:pt x="142" y="255"/>
                    </a:lnTo>
                    <a:lnTo>
                      <a:pt x="142" y="255"/>
                    </a:lnTo>
                    <a:lnTo>
                      <a:pt x="149" y="255"/>
                    </a:lnTo>
                    <a:lnTo>
                      <a:pt x="149" y="255"/>
                    </a:lnTo>
                    <a:lnTo>
                      <a:pt x="149" y="255"/>
                    </a:lnTo>
                    <a:lnTo>
                      <a:pt x="149" y="255"/>
                    </a:lnTo>
                    <a:lnTo>
                      <a:pt x="156" y="255"/>
                    </a:lnTo>
                    <a:lnTo>
                      <a:pt x="156" y="255"/>
                    </a:lnTo>
                    <a:lnTo>
                      <a:pt x="156" y="255"/>
                    </a:lnTo>
                    <a:lnTo>
                      <a:pt x="163" y="255"/>
                    </a:lnTo>
                    <a:lnTo>
                      <a:pt x="163" y="255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3" y="248"/>
                    </a:lnTo>
                    <a:lnTo>
                      <a:pt x="163" y="241"/>
                    </a:lnTo>
                    <a:lnTo>
                      <a:pt x="163" y="241"/>
                    </a:lnTo>
                    <a:lnTo>
                      <a:pt x="156" y="234"/>
                    </a:lnTo>
                    <a:lnTo>
                      <a:pt x="149" y="234"/>
                    </a:lnTo>
                    <a:lnTo>
                      <a:pt x="149" y="234"/>
                    </a:lnTo>
                    <a:lnTo>
                      <a:pt x="142" y="234"/>
                    </a:lnTo>
                    <a:lnTo>
                      <a:pt x="142" y="234"/>
                    </a:lnTo>
                    <a:lnTo>
                      <a:pt x="135" y="234"/>
                    </a:lnTo>
                    <a:lnTo>
                      <a:pt x="135" y="227"/>
                    </a:lnTo>
                    <a:lnTo>
                      <a:pt x="135" y="227"/>
                    </a:lnTo>
                    <a:lnTo>
                      <a:pt x="135" y="227"/>
                    </a:lnTo>
                    <a:lnTo>
                      <a:pt x="135" y="227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8" y="227"/>
                    </a:lnTo>
                    <a:lnTo>
                      <a:pt x="121" y="227"/>
                    </a:lnTo>
                    <a:lnTo>
                      <a:pt x="121" y="227"/>
                    </a:lnTo>
                    <a:lnTo>
                      <a:pt x="114" y="227"/>
                    </a:lnTo>
                    <a:lnTo>
                      <a:pt x="114" y="227"/>
                    </a:lnTo>
                    <a:lnTo>
                      <a:pt x="114" y="220"/>
                    </a:lnTo>
                    <a:lnTo>
                      <a:pt x="114" y="220"/>
                    </a:lnTo>
                    <a:lnTo>
                      <a:pt x="114" y="220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7" y="213"/>
                    </a:lnTo>
                    <a:lnTo>
                      <a:pt x="100" y="213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100" y="205"/>
                    </a:lnTo>
                    <a:lnTo>
                      <a:pt x="92" y="205"/>
                    </a:lnTo>
                    <a:lnTo>
                      <a:pt x="92" y="205"/>
                    </a:lnTo>
                    <a:lnTo>
                      <a:pt x="92" y="205"/>
                    </a:lnTo>
                    <a:lnTo>
                      <a:pt x="92" y="198"/>
                    </a:lnTo>
                    <a:lnTo>
                      <a:pt x="85" y="198"/>
                    </a:lnTo>
                    <a:lnTo>
                      <a:pt x="85" y="191"/>
                    </a:lnTo>
                    <a:lnTo>
                      <a:pt x="78" y="191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8" y="184"/>
                    </a:lnTo>
                    <a:lnTo>
                      <a:pt x="78" y="177"/>
                    </a:lnTo>
                    <a:lnTo>
                      <a:pt x="78" y="177"/>
                    </a:lnTo>
                    <a:lnTo>
                      <a:pt x="78" y="177"/>
                    </a:lnTo>
                    <a:lnTo>
                      <a:pt x="78" y="177"/>
                    </a:lnTo>
                    <a:lnTo>
                      <a:pt x="85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92" y="177"/>
                    </a:lnTo>
                    <a:lnTo>
                      <a:pt x="100" y="177"/>
                    </a:lnTo>
                    <a:lnTo>
                      <a:pt x="100" y="177"/>
                    </a:lnTo>
                    <a:lnTo>
                      <a:pt x="100" y="177"/>
                    </a:lnTo>
                    <a:lnTo>
                      <a:pt x="100" y="177"/>
                    </a:lnTo>
                    <a:lnTo>
                      <a:pt x="100" y="177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0" y="170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63"/>
                    </a:lnTo>
                    <a:lnTo>
                      <a:pt x="100" y="156"/>
                    </a:lnTo>
                    <a:lnTo>
                      <a:pt x="100" y="156"/>
                    </a:lnTo>
                    <a:lnTo>
                      <a:pt x="100" y="156"/>
                    </a:lnTo>
                    <a:lnTo>
                      <a:pt x="92" y="156"/>
                    </a:lnTo>
                    <a:lnTo>
                      <a:pt x="85" y="156"/>
                    </a:lnTo>
                    <a:lnTo>
                      <a:pt x="85" y="156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8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71" y="149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4" y="149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64" y="135"/>
                    </a:lnTo>
                    <a:lnTo>
                      <a:pt x="64" y="135"/>
                    </a:lnTo>
                    <a:lnTo>
                      <a:pt x="64" y="135"/>
                    </a:lnTo>
                    <a:lnTo>
                      <a:pt x="64" y="135"/>
                    </a:lnTo>
                    <a:lnTo>
                      <a:pt x="71" y="135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42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1" y="135"/>
                    </a:lnTo>
                    <a:lnTo>
                      <a:pt x="78" y="135"/>
                    </a:lnTo>
                    <a:lnTo>
                      <a:pt x="78" y="135"/>
                    </a:lnTo>
                    <a:lnTo>
                      <a:pt x="85" y="135"/>
                    </a:lnTo>
                    <a:lnTo>
                      <a:pt x="85" y="135"/>
                    </a:lnTo>
                    <a:lnTo>
                      <a:pt x="85" y="135"/>
                    </a:lnTo>
                    <a:lnTo>
                      <a:pt x="85" y="127"/>
                    </a:lnTo>
                    <a:lnTo>
                      <a:pt x="85" y="127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85" y="120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92" y="120"/>
                    </a:lnTo>
                    <a:lnTo>
                      <a:pt x="100" y="120"/>
                    </a:lnTo>
                    <a:lnTo>
                      <a:pt x="107" y="120"/>
                    </a:lnTo>
                    <a:lnTo>
                      <a:pt x="128" y="120"/>
                    </a:lnTo>
                    <a:lnTo>
                      <a:pt x="128" y="120"/>
                    </a:lnTo>
                    <a:lnTo>
                      <a:pt x="128" y="120"/>
                    </a:lnTo>
                    <a:lnTo>
                      <a:pt x="128" y="120"/>
                    </a:lnTo>
                    <a:lnTo>
                      <a:pt x="128" y="120"/>
                    </a:lnTo>
                    <a:lnTo>
                      <a:pt x="121" y="120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14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106"/>
                    </a:lnTo>
                    <a:lnTo>
                      <a:pt x="107" y="99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7" y="92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92" y="85"/>
                    </a:lnTo>
                    <a:lnTo>
                      <a:pt x="92" y="85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92" y="92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78" y="85"/>
                    </a:lnTo>
                    <a:lnTo>
                      <a:pt x="78" y="78"/>
                    </a:lnTo>
                    <a:lnTo>
                      <a:pt x="71" y="71"/>
                    </a:lnTo>
                    <a:lnTo>
                      <a:pt x="71" y="71"/>
                    </a:lnTo>
                    <a:lnTo>
                      <a:pt x="71" y="71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1" y="64"/>
                    </a:lnTo>
                    <a:lnTo>
                      <a:pt x="71" y="56"/>
                    </a:lnTo>
                    <a:lnTo>
                      <a:pt x="64" y="56"/>
                    </a:lnTo>
                    <a:lnTo>
                      <a:pt x="64" y="56"/>
                    </a:lnTo>
                    <a:lnTo>
                      <a:pt x="64" y="49"/>
                    </a:lnTo>
                    <a:lnTo>
                      <a:pt x="64" y="49"/>
                    </a:lnTo>
                    <a:lnTo>
                      <a:pt x="57" y="49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42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57" y="35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lnTo>
                      <a:pt x="50" y="2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3" name="Freeform 61"/>
              <p:cNvSpPr>
                <a:spLocks/>
              </p:cNvSpPr>
              <p:nvPr/>
            </p:nvSpPr>
            <p:spPr bwMode="auto">
              <a:xfrm>
                <a:off x="4585" y="1159"/>
                <a:ext cx="121" cy="149"/>
              </a:xfrm>
              <a:custGeom>
                <a:avLst/>
                <a:gdLst>
                  <a:gd name="T0" fmla="*/ 7 w 121"/>
                  <a:gd name="T1" fmla="*/ 128 h 149"/>
                  <a:gd name="T2" fmla="*/ 7 w 121"/>
                  <a:gd name="T3" fmla="*/ 128 h 149"/>
                  <a:gd name="T4" fmla="*/ 7 w 121"/>
                  <a:gd name="T5" fmla="*/ 114 h 149"/>
                  <a:gd name="T6" fmla="*/ 7 w 121"/>
                  <a:gd name="T7" fmla="*/ 114 h 149"/>
                  <a:gd name="T8" fmla="*/ 0 w 121"/>
                  <a:gd name="T9" fmla="*/ 107 h 149"/>
                  <a:gd name="T10" fmla="*/ 7 w 121"/>
                  <a:gd name="T11" fmla="*/ 100 h 149"/>
                  <a:gd name="T12" fmla="*/ 7 w 121"/>
                  <a:gd name="T13" fmla="*/ 100 h 149"/>
                  <a:gd name="T14" fmla="*/ 7 w 121"/>
                  <a:gd name="T15" fmla="*/ 100 h 149"/>
                  <a:gd name="T16" fmla="*/ 7 w 121"/>
                  <a:gd name="T17" fmla="*/ 100 h 149"/>
                  <a:gd name="T18" fmla="*/ 0 w 121"/>
                  <a:gd name="T19" fmla="*/ 92 h 149"/>
                  <a:gd name="T20" fmla="*/ 0 w 121"/>
                  <a:gd name="T21" fmla="*/ 92 h 149"/>
                  <a:gd name="T22" fmla="*/ 15 w 121"/>
                  <a:gd name="T23" fmla="*/ 71 h 149"/>
                  <a:gd name="T24" fmla="*/ 15 w 121"/>
                  <a:gd name="T25" fmla="*/ 50 h 149"/>
                  <a:gd name="T26" fmla="*/ 15 w 121"/>
                  <a:gd name="T27" fmla="*/ 43 h 149"/>
                  <a:gd name="T28" fmla="*/ 15 w 121"/>
                  <a:gd name="T29" fmla="*/ 36 h 149"/>
                  <a:gd name="T30" fmla="*/ 15 w 121"/>
                  <a:gd name="T31" fmla="*/ 36 h 149"/>
                  <a:gd name="T32" fmla="*/ 7 w 121"/>
                  <a:gd name="T33" fmla="*/ 36 h 149"/>
                  <a:gd name="T34" fmla="*/ 7 w 121"/>
                  <a:gd name="T35" fmla="*/ 29 h 149"/>
                  <a:gd name="T36" fmla="*/ 7 w 121"/>
                  <a:gd name="T37" fmla="*/ 21 h 149"/>
                  <a:gd name="T38" fmla="*/ 15 w 121"/>
                  <a:gd name="T39" fmla="*/ 21 h 149"/>
                  <a:gd name="T40" fmla="*/ 22 w 121"/>
                  <a:gd name="T41" fmla="*/ 21 h 149"/>
                  <a:gd name="T42" fmla="*/ 43 w 121"/>
                  <a:gd name="T43" fmla="*/ 14 h 149"/>
                  <a:gd name="T44" fmla="*/ 43 w 121"/>
                  <a:gd name="T45" fmla="*/ 14 h 149"/>
                  <a:gd name="T46" fmla="*/ 50 w 121"/>
                  <a:gd name="T47" fmla="*/ 14 h 149"/>
                  <a:gd name="T48" fmla="*/ 57 w 121"/>
                  <a:gd name="T49" fmla="*/ 14 h 149"/>
                  <a:gd name="T50" fmla="*/ 57 w 121"/>
                  <a:gd name="T51" fmla="*/ 7 h 149"/>
                  <a:gd name="T52" fmla="*/ 64 w 121"/>
                  <a:gd name="T53" fmla="*/ 0 h 149"/>
                  <a:gd name="T54" fmla="*/ 71 w 121"/>
                  <a:gd name="T55" fmla="*/ 0 h 149"/>
                  <a:gd name="T56" fmla="*/ 86 w 121"/>
                  <a:gd name="T57" fmla="*/ 7 h 149"/>
                  <a:gd name="T58" fmla="*/ 93 w 121"/>
                  <a:gd name="T59" fmla="*/ 7 h 149"/>
                  <a:gd name="T60" fmla="*/ 100 w 121"/>
                  <a:gd name="T61" fmla="*/ 14 h 149"/>
                  <a:gd name="T62" fmla="*/ 100 w 121"/>
                  <a:gd name="T63" fmla="*/ 14 h 149"/>
                  <a:gd name="T64" fmla="*/ 100 w 121"/>
                  <a:gd name="T65" fmla="*/ 21 h 149"/>
                  <a:gd name="T66" fmla="*/ 100 w 121"/>
                  <a:gd name="T67" fmla="*/ 29 h 149"/>
                  <a:gd name="T68" fmla="*/ 107 w 121"/>
                  <a:gd name="T69" fmla="*/ 29 h 149"/>
                  <a:gd name="T70" fmla="*/ 107 w 121"/>
                  <a:gd name="T71" fmla="*/ 36 h 149"/>
                  <a:gd name="T72" fmla="*/ 100 w 121"/>
                  <a:gd name="T73" fmla="*/ 71 h 149"/>
                  <a:gd name="T74" fmla="*/ 93 w 121"/>
                  <a:gd name="T75" fmla="*/ 78 h 149"/>
                  <a:gd name="T76" fmla="*/ 93 w 121"/>
                  <a:gd name="T77" fmla="*/ 78 h 149"/>
                  <a:gd name="T78" fmla="*/ 100 w 121"/>
                  <a:gd name="T79" fmla="*/ 85 h 149"/>
                  <a:gd name="T80" fmla="*/ 100 w 121"/>
                  <a:gd name="T81" fmla="*/ 92 h 149"/>
                  <a:gd name="T82" fmla="*/ 107 w 121"/>
                  <a:gd name="T83" fmla="*/ 100 h 149"/>
                  <a:gd name="T84" fmla="*/ 107 w 121"/>
                  <a:gd name="T85" fmla="*/ 107 h 149"/>
                  <a:gd name="T86" fmla="*/ 114 w 121"/>
                  <a:gd name="T87" fmla="*/ 107 h 149"/>
                  <a:gd name="T88" fmla="*/ 121 w 121"/>
                  <a:gd name="T89" fmla="*/ 114 h 149"/>
                  <a:gd name="T90" fmla="*/ 114 w 121"/>
                  <a:gd name="T91" fmla="*/ 121 h 149"/>
                  <a:gd name="T92" fmla="*/ 107 w 121"/>
                  <a:gd name="T93" fmla="*/ 121 h 149"/>
                  <a:gd name="T94" fmla="*/ 100 w 121"/>
                  <a:gd name="T95" fmla="*/ 128 h 149"/>
                  <a:gd name="T96" fmla="*/ 100 w 121"/>
                  <a:gd name="T97" fmla="*/ 135 h 149"/>
                  <a:gd name="T98" fmla="*/ 93 w 121"/>
                  <a:gd name="T99" fmla="*/ 135 h 149"/>
                  <a:gd name="T100" fmla="*/ 93 w 121"/>
                  <a:gd name="T101" fmla="*/ 135 h 149"/>
                  <a:gd name="T102" fmla="*/ 78 w 121"/>
                  <a:gd name="T103" fmla="*/ 135 h 149"/>
                  <a:gd name="T104" fmla="*/ 64 w 121"/>
                  <a:gd name="T105" fmla="*/ 142 h 149"/>
                  <a:gd name="T106" fmla="*/ 57 w 121"/>
                  <a:gd name="T107" fmla="*/ 149 h 149"/>
                  <a:gd name="T108" fmla="*/ 50 w 121"/>
                  <a:gd name="T109" fmla="*/ 149 h 149"/>
                  <a:gd name="T110" fmla="*/ 50 w 121"/>
                  <a:gd name="T111" fmla="*/ 149 h 149"/>
                  <a:gd name="T112" fmla="*/ 36 w 121"/>
                  <a:gd name="T113" fmla="*/ 142 h 149"/>
                  <a:gd name="T114" fmla="*/ 22 w 121"/>
                  <a:gd name="T115" fmla="*/ 142 h 149"/>
                  <a:gd name="T116" fmla="*/ 22 w 121"/>
                  <a:gd name="T117" fmla="*/ 142 h 149"/>
                  <a:gd name="T118" fmla="*/ 15 w 121"/>
                  <a:gd name="T119" fmla="*/ 135 h 149"/>
                  <a:gd name="T120" fmla="*/ 15 w 121"/>
                  <a:gd name="T121" fmla="*/ 135 h 149"/>
                  <a:gd name="T122" fmla="*/ 15 w 121"/>
                  <a:gd name="T123" fmla="*/ 1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1" h="149">
                    <a:moveTo>
                      <a:pt x="7" y="128"/>
                    </a:moveTo>
                    <a:lnTo>
                      <a:pt x="7" y="128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7" y="107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100"/>
                    </a:lnTo>
                    <a:lnTo>
                      <a:pt x="7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0" y="92"/>
                    </a:lnTo>
                    <a:lnTo>
                      <a:pt x="7" y="85"/>
                    </a:lnTo>
                    <a:lnTo>
                      <a:pt x="15" y="71"/>
                    </a:lnTo>
                    <a:lnTo>
                      <a:pt x="15" y="57"/>
                    </a:lnTo>
                    <a:lnTo>
                      <a:pt x="15" y="50"/>
                    </a:lnTo>
                    <a:lnTo>
                      <a:pt x="15" y="50"/>
                    </a:lnTo>
                    <a:lnTo>
                      <a:pt x="15" y="43"/>
                    </a:lnTo>
                    <a:lnTo>
                      <a:pt x="15" y="43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7" y="36"/>
                    </a:lnTo>
                    <a:lnTo>
                      <a:pt x="7" y="36"/>
                    </a:lnTo>
                    <a:lnTo>
                      <a:pt x="7" y="29"/>
                    </a:lnTo>
                    <a:lnTo>
                      <a:pt x="7" y="29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15" y="21"/>
                    </a:lnTo>
                    <a:lnTo>
                      <a:pt x="22" y="21"/>
                    </a:lnTo>
                    <a:lnTo>
                      <a:pt x="43" y="21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43" y="14"/>
                    </a:lnTo>
                    <a:lnTo>
                      <a:pt x="50" y="14"/>
                    </a:lnTo>
                    <a:lnTo>
                      <a:pt x="50" y="7"/>
                    </a:lnTo>
                    <a:lnTo>
                      <a:pt x="57" y="14"/>
                    </a:lnTo>
                    <a:lnTo>
                      <a:pt x="57" y="7"/>
                    </a:lnTo>
                    <a:lnTo>
                      <a:pt x="57" y="7"/>
                    </a:lnTo>
                    <a:lnTo>
                      <a:pt x="64" y="7"/>
                    </a:lnTo>
                    <a:lnTo>
                      <a:pt x="64" y="0"/>
                    </a:lnTo>
                    <a:lnTo>
                      <a:pt x="71" y="0"/>
                    </a:lnTo>
                    <a:lnTo>
                      <a:pt x="71" y="0"/>
                    </a:lnTo>
                    <a:lnTo>
                      <a:pt x="78" y="7"/>
                    </a:lnTo>
                    <a:lnTo>
                      <a:pt x="86" y="7"/>
                    </a:lnTo>
                    <a:lnTo>
                      <a:pt x="86" y="7"/>
                    </a:lnTo>
                    <a:lnTo>
                      <a:pt x="93" y="7"/>
                    </a:lnTo>
                    <a:lnTo>
                      <a:pt x="93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14"/>
                    </a:lnTo>
                    <a:lnTo>
                      <a:pt x="100" y="21"/>
                    </a:lnTo>
                    <a:lnTo>
                      <a:pt x="100" y="21"/>
                    </a:lnTo>
                    <a:lnTo>
                      <a:pt x="100" y="29"/>
                    </a:lnTo>
                    <a:lnTo>
                      <a:pt x="100" y="29"/>
                    </a:lnTo>
                    <a:lnTo>
                      <a:pt x="107" y="29"/>
                    </a:lnTo>
                    <a:lnTo>
                      <a:pt x="107" y="36"/>
                    </a:lnTo>
                    <a:lnTo>
                      <a:pt x="107" y="36"/>
                    </a:lnTo>
                    <a:lnTo>
                      <a:pt x="100" y="64"/>
                    </a:lnTo>
                    <a:lnTo>
                      <a:pt x="100" y="71"/>
                    </a:lnTo>
                    <a:lnTo>
                      <a:pt x="100" y="71"/>
                    </a:lnTo>
                    <a:lnTo>
                      <a:pt x="93" y="78"/>
                    </a:lnTo>
                    <a:lnTo>
                      <a:pt x="93" y="78"/>
                    </a:lnTo>
                    <a:lnTo>
                      <a:pt x="93" y="78"/>
                    </a:lnTo>
                    <a:lnTo>
                      <a:pt x="100" y="85"/>
                    </a:lnTo>
                    <a:lnTo>
                      <a:pt x="100" y="85"/>
                    </a:lnTo>
                    <a:lnTo>
                      <a:pt x="100" y="92"/>
                    </a:lnTo>
                    <a:lnTo>
                      <a:pt x="100" y="92"/>
                    </a:lnTo>
                    <a:lnTo>
                      <a:pt x="100" y="100"/>
                    </a:lnTo>
                    <a:lnTo>
                      <a:pt x="107" y="100"/>
                    </a:lnTo>
                    <a:lnTo>
                      <a:pt x="107" y="100"/>
                    </a:lnTo>
                    <a:lnTo>
                      <a:pt x="107" y="107"/>
                    </a:lnTo>
                    <a:lnTo>
                      <a:pt x="107" y="107"/>
                    </a:lnTo>
                    <a:lnTo>
                      <a:pt x="114" y="107"/>
                    </a:lnTo>
                    <a:lnTo>
                      <a:pt x="114" y="107"/>
                    </a:lnTo>
                    <a:lnTo>
                      <a:pt x="121" y="114"/>
                    </a:lnTo>
                    <a:lnTo>
                      <a:pt x="121" y="114"/>
                    </a:lnTo>
                    <a:lnTo>
                      <a:pt x="114" y="121"/>
                    </a:lnTo>
                    <a:lnTo>
                      <a:pt x="107" y="121"/>
                    </a:lnTo>
                    <a:lnTo>
                      <a:pt x="107" y="121"/>
                    </a:lnTo>
                    <a:lnTo>
                      <a:pt x="100" y="128"/>
                    </a:lnTo>
                    <a:lnTo>
                      <a:pt x="100" y="128"/>
                    </a:lnTo>
                    <a:lnTo>
                      <a:pt x="100" y="135"/>
                    </a:lnTo>
                    <a:lnTo>
                      <a:pt x="100" y="135"/>
                    </a:lnTo>
                    <a:lnTo>
                      <a:pt x="100" y="135"/>
                    </a:lnTo>
                    <a:lnTo>
                      <a:pt x="93" y="135"/>
                    </a:lnTo>
                    <a:lnTo>
                      <a:pt x="93" y="135"/>
                    </a:lnTo>
                    <a:lnTo>
                      <a:pt x="93" y="135"/>
                    </a:lnTo>
                    <a:lnTo>
                      <a:pt x="86" y="135"/>
                    </a:lnTo>
                    <a:lnTo>
                      <a:pt x="78" y="135"/>
                    </a:lnTo>
                    <a:lnTo>
                      <a:pt x="71" y="135"/>
                    </a:lnTo>
                    <a:lnTo>
                      <a:pt x="64" y="142"/>
                    </a:lnTo>
                    <a:lnTo>
                      <a:pt x="64" y="142"/>
                    </a:lnTo>
                    <a:lnTo>
                      <a:pt x="57" y="149"/>
                    </a:lnTo>
                    <a:lnTo>
                      <a:pt x="57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9"/>
                    </a:lnTo>
                    <a:lnTo>
                      <a:pt x="50" y="142"/>
                    </a:lnTo>
                    <a:lnTo>
                      <a:pt x="36" y="142"/>
                    </a:lnTo>
                    <a:lnTo>
                      <a:pt x="29" y="142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22" y="142"/>
                    </a:lnTo>
                    <a:lnTo>
                      <a:pt x="15" y="142"/>
                    </a:lnTo>
                    <a:lnTo>
                      <a:pt x="15" y="135"/>
                    </a:lnTo>
                    <a:lnTo>
                      <a:pt x="15" y="135"/>
                    </a:lnTo>
                    <a:lnTo>
                      <a:pt x="15" y="135"/>
                    </a:lnTo>
                    <a:lnTo>
                      <a:pt x="15" y="135"/>
                    </a:lnTo>
                    <a:lnTo>
                      <a:pt x="15" y="128"/>
                    </a:lnTo>
                    <a:lnTo>
                      <a:pt x="7" y="12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5" name="Freeform 63"/>
              <p:cNvSpPr>
                <a:spLocks/>
              </p:cNvSpPr>
              <p:nvPr/>
            </p:nvSpPr>
            <p:spPr bwMode="auto">
              <a:xfrm>
                <a:off x="3613" y="1755"/>
                <a:ext cx="539" cy="945"/>
              </a:xfrm>
              <a:custGeom>
                <a:avLst/>
                <a:gdLst>
                  <a:gd name="T0" fmla="*/ 475 w 539"/>
                  <a:gd name="T1" fmla="*/ 263 h 945"/>
                  <a:gd name="T2" fmla="*/ 433 w 539"/>
                  <a:gd name="T3" fmla="*/ 313 h 945"/>
                  <a:gd name="T4" fmla="*/ 440 w 539"/>
                  <a:gd name="T5" fmla="*/ 341 h 945"/>
                  <a:gd name="T6" fmla="*/ 412 w 539"/>
                  <a:gd name="T7" fmla="*/ 398 h 945"/>
                  <a:gd name="T8" fmla="*/ 404 w 539"/>
                  <a:gd name="T9" fmla="*/ 412 h 945"/>
                  <a:gd name="T10" fmla="*/ 369 w 539"/>
                  <a:gd name="T11" fmla="*/ 441 h 945"/>
                  <a:gd name="T12" fmla="*/ 319 w 539"/>
                  <a:gd name="T13" fmla="*/ 441 h 945"/>
                  <a:gd name="T14" fmla="*/ 291 w 539"/>
                  <a:gd name="T15" fmla="*/ 483 h 945"/>
                  <a:gd name="T16" fmla="*/ 284 w 539"/>
                  <a:gd name="T17" fmla="*/ 512 h 945"/>
                  <a:gd name="T18" fmla="*/ 291 w 539"/>
                  <a:gd name="T19" fmla="*/ 547 h 945"/>
                  <a:gd name="T20" fmla="*/ 305 w 539"/>
                  <a:gd name="T21" fmla="*/ 611 h 945"/>
                  <a:gd name="T22" fmla="*/ 333 w 539"/>
                  <a:gd name="T23" fmla="*/ 611 h 945"/>
                  <a:gd name="T24" fmla="*/ 326 w 539"/>
                  <a:gd name="T25" fmla="*/ 646 h 945"/>
                  <a:gd name="T26" fmla="*/ 291 w 539"/>
                  <a:gd name="T27" fmla="*/ 632 h 945"/>
                  <a:gd name="T28" fmla="*/ 262 w 539"/>
                  <a:gd name="T29" fmla="*/ 611 h 945"/>
                  <a:gd name="T30" fmla="*/ 241 w 539"/>
                  <a:gd name="T31" fmla="*/ 604 h 945"/>
                  <a:gd name="T32" fmla="*/ 234 w 539"/>
                  <a:gd name="T33" fmla="*/ 639 h 945"/>
                  <a:gd name="T34" fmla="*/ 255 w 539"/>
                  <a:gd name="T35" fmla="*/ 689 h 945"/>
                  <a:gd name="T36" fmla="*/ 270 w 539"/>
                  <a:gd name="T37" fmla="*/ 710 h 945"/>
                  <a:gd name="T38" fmla="*/ 277 w 539"/>
                  <a:gd name="T39" fmla="*/ 760 h 945"/>
                  <a:gd name="T40" fmla="*/ 262 w 539"/>
                  <a:gd name="T41" fmla="*/ 795 h 945"/>
                  <a:gd name="T42" fmla="*/ 234 w 539"/>
                  <a:gd name="T43" fmla="*/ 817 h 945"/>
                  <a:gd name="T44" fmla="*/ 213 w 539"/>
                  <a:gd name="T45" fmla="*/ 859 h 945"/>
                  <a:gd name="T46" fmla="*/ 177 w 539"/>
                  <a:gd name="T47" fmla="*/ 881 h 945"/>
                  <a:gd name="T48" fmla="*/ 177 w 539"/>
                  <a:gd name="T49" fmla="*/ 916 h 945"/>
                  <a:gd name="T50" fmla="*/ 163 w 539"/>
                  <a:gd name="T51" fmla="*/ 937 h 945"/>
                  <a:gd name="T52" fmla="*/ 106 w 539"/>
                  <a:gd name="T53" fmla="*/ 916 h 945"/>
                  <a:gd name="T54" fmla="*/ 85 w 539"/>
                  <a:gd name="T55" fmla="*/ 881 h 945"/>
                  <a:gd name="T56" fmla="*/ 71 w 539"/>
                  <a:gd name="T57" fmla="*/ 881 h 945"/>
                  <a:gd name="T58" fmla="*/ 28 w 539"/>
                  <a:gd name="T59" fmla="*/ 824 h 945"/>
                  <a:gd name="T60" fmla="*/ 0 w 539"/>
                  <a:gd name="T61" fmla="*/ 810 h 945"/>
                  <a:gd name="T62" fmla="*/ 21 w 539"/>
                  <a:gd name="T63" fmla="*/ 724 h 945"/>
                  <a:gd name="T64" fmla="*/ 64 w 539"/>
                  <a:gd name="T65" fmla="*/ 724 h 945"/>
                  <a:gd name="T66" fmla="*/ 85 w 539"/>
                  <a:gd name="T67" fmla="*/ 689 h 945"/>
                  <a:gd name="T68" fmla="*/ 42 w 539"/>
                  <a:gd name="T69" fmla="*/ 654 h 945"/>
                  <a:gd name="T70" fmla="*/ 21 w 539"/>
                  <a:gd name="T71" fmla="*/ 654 h 945"/>
                  <a:gd name="T72" fmla="*/ 21 w 539"/>
                  <a:gd name="T73" fmla="*/ 632 h 945"/>
                  <a:gd name="T74" fmla="*/ 28 w 539"/>
                  <a:gd name="T75" fmla="*/ 597 h 945"/>
                  <a:gd name="T76" fmla="*/ 42 w 539"/>
                  <a:gd name="T77" fmla="*/ 568 h 945"/>
                  <a:gd name="T78" fmla="*/ 42 w 539"/>
                  <a:gd name="T79" fmla="*/ 526 h 945"/>
                  <a:gd name="T80" fmla="*/ 35 w 539"/>
                  <a:gd name="T81" fmla="*/ 519 h 945"/>
                  <a:gd name="T82" fmla="*/ 14 w 539"/>
                  <a:gd name="T83" fmla="*/ 476 h 945"/>
                  <a:gd name="T84" fmla="*/ 50 w 539"/>
                  <a:gd name="T85" fmla="*/ 384 h 945"/>
                  <a:gd name="T86" fmla="*/ 85 w 539"/>
                  <a:gd name="T87" fmla="*/ 313 h 945"/>
                  <a:gd name="T88" fmla="*/ 106 w 539"/>
                  <a:gd name="T89" fmla="*/ 249 h 945"/>
                  <a:gd name="T90" fmla="*/ 149 w 539"/>
                  <a:gd name="T91" fmla="*/ 249 h 945"/>
                  <a:gd name="T92" fmla="*/ 192 w 539"/>
                  <a:gd name="T93" fmla="*/ 199 h 945"/>
                  <a:gd name="T94" fmla="*/ 241 w 539"/>
                  <a:gd name="T95" fmla="*/ 142 h 945"/>
                  <a:gd name="T96" fmla="*/ 184 w 539"/>
                  <a:gd name="T97" fmla="*/ 93 h 945"/>
                  <a:gd name="T98" fmla="*/ 170 w 539"/>
                  <a:gd name="T99" fmla="*/ 79 h 945"/>
                  <a:gd name="T100" fmla="*/ 199 w 539"/>
                  <a:gd name="T101" fmla="*/ 50 h 945"/>
                  <a:gd name="T102" fmla="*/ 305 w 539"/>
                  <a:gd name="T103" fmla="*/ 36 h 945"/>
                  <a:gd name="T104" fmla="*/ 362 w 539"/>
                  <a:gd name="T105" fmla="*/ 36 h 945"/>
                  <a:gd name="T106" fmla="*/ 404 w 539"/>
                  <a:gd name="T107" fmla="*/ 0 h 945"/>
                  <a:gd name="T108" fmla="*/ 447 w 539"/>
                  <a:gd name="T109" fmla="*/ 64 h 945"/>
                  <a:gd name="T110" fmla="*/ 475 w 539"/>
                  <a:gd name="T111" fmla="*/ 71 h 945"/>
                  <a:gd name="T112" fmla="*/ 490 w 539"/>
                  <a:gd name="T113" fmla="*/ 86 h 945"/>
                  <a:gd name="T114" fmla="*/ 490 w 539"/>
                  <a:gd name="T115" fmla="*/ 107 h 945"/>
                  <a:gd name="T116" fmla="*/ 511 w 539"/>
                  <a:gd name="T117" fmla="*/ 164 h 945"/>
                  <a:gd name="T118" fmla="*/ 539 w 539"/>
                  <a:gd name="T119" fmla="*/ 171 h 945"/>
                  <a:gd name="T120" fmla="*/ 518 w 539"/>
                  <a:gd name="T121" fmla="*/ 213 h 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39" h="945">
                    <a:moveTo>
                      <a:pt x="497" y="228"/>
                    </a:moveTo>
                    <a:lnTo>
                      <a:pt x="497" y="228"/>
                    </a:lnTo>
                    <a:lnTo>
                      <a:pt x="497" y="228"/>
                    </a:lnTo>
                    <a:lnTo>
                      <a:pt x="490" y="235"/>
                    </a:lnTo>
                    <a:lnTo>
                      <a:pt x="490" y="235"/>
                    </a:lnTo>
                    <a:lnTo>
                      <a:pt x="497" y="235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2"/>
                    </a:lnTo>
                    <a:lnTo>
                      <a:pt x="497" y="249"/>
                    </a:lnTo>
                    <a:lnTo>
                      <a:pt x="497" y="249"/>
                    </a:lnTo>
                    <a:lnTo>
                      <a:pt x="497" y="249"/>
                    </a:lnTo>
                    <a:lnTo>
                      <a:pt x="497" y="249"/>
                    </a:lnTo>
                    <a:lnTo>
                      <a:pt x="497" y="249"/>
                    </a:lnTo>
                    <a:lnTo>
                      <a:pt x="490" y="256"/>
                    </a:lnTo>
                    <a:lnTo>
                      <a:pt x="490" y="256"/>
                    </a:lnTo>
                    <a:lnTo>
                      <a:pt x="490" y="256"/>
                    </a:lnTo>
                    <a:lnTo>
                      <a:pt x="490" y="256"/>
                    </a:lnTo>
                    <a:lnTo>
                      <a:pt x="483" y="256"/>
                    </a:lnTo>
                    <a:lnTo>
                      <a:pt x="475" y="263"/>
                    </a:lnTo>
                    <a:lnTo>
                      <a:pt x="475" y="263"/>
                    </a:lnTo>
                    <a:lnTo>
                      <a:pt x="461" y="270"/>
                    </a:lnTo>
                    <a:lnTo>
                      <a:pt x="461" y="277"/>
                    </a:lnTo>
                    <a:lnTo>
                      <a:pt x="454" y="277"/>
                    </a:lnTo>
                    <a:lnTo>
                      <a:pt x="447" y="277"/>
                    </a:lnTo>
                    <a:lnTo>
                      <a:pt x="447" y="277"/>
                    </a:lnTo>
                    <a:lnTo>
                      <a:pt x="447" y="284"/>
                    </a:lnTo>
                    <a:lnTo>
                      <a:pt x="440" y="291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299"/>
                    </a:lnTo>
                    <a:lnTo>
                      <a:pt x="440" y="306"/>
                    </a:lnTo>
                    <a:lnTo>
                      <a:pt x="440" y="306"/>
                    </a:lnTo>
                    <a:lnTo>
                      <a:pt x="440" y="306"/>
                    </a:lnTo>
                    <a:lnTo>
                      <a:pt x="440" y="306"/>
                    </a:lnTo>
                    <a:lnTo>
                      <a:pt x="440" y="306"/>
                    </a:lnTo>
                    <a:lnTo>
                      <a:pt x="433" y="306"/>
                    </a:lnTo>
                    <a:lnTo>
                      <a:pt x="433" y="313"/>
                    </a:lnTo>
                    <a:lnTo>
                      <a:pt x="433" y="313"/>
                    </a:lnTo>
                    <a:lnTo>
                      <a:pt x="433" y="313"/>
                    </a:lnTo>
                    <a:lnTo>
                      <a:pt x="433" y="320"/>
                    </a:lnTo>
                    <a:lnTo>
                      <a:pt x="433" y="320"/>
                    </a:lnTo>
                    <a:lnTo>
                      <a:pt x="440" y="320"/>
                    </a:lnTo>
                    <a:lnTo>
                      <a:pt x="440" y="320"/>
                    </a:lnTo>
                    <a:lnTo>
                      <a:pt x="440" y="320"/>
                    </a:lnTo>
                    <a:lnTo>
                      <a:pt x="440" y="320"/>
                    </a:lnTo>
                    <a:lnTo>
                      <a:pt x="447" y="327"/>
                    </a:lnTo>
                    <a:lnTo>
                      <a:pt x="440" y="327"/>
                    </a:lnTo>
                    <a:lnTo>
                      <a:pt x="440" y="327"/>
                    </a:lnTo>
                    <a:lnTo>
                      <a:pt x="440" y="327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34"/>
                    </a:lnTo>
                    <a:lnTo>
                      <a:pt x="440" y="341"/>
                    </a:lnTo>
                    <a:lnTo>
                      <a:pt x="440" y="341"/>
                    </a:lnTo>
                    <a:lnTo>
                      <a:pt x="440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1"/>
                    </a:lnTo>
                    <a:lnTo>
                      <a:pt x="433" y="348"/>
                    </a:lnTo>
                    <a:lnTo>
                      <a:pt x="433" y="348"/>
                    </a:lnTo>
                    <a:lnTo>
                      <a:pt x="426" y="355"/>
                    </a:lnTo>
                    <a:lnTo>
                      <a:pt x="419" y="377"/>
                    </a:lnTo>
                    <a:lnTo>
                      <a:pt x="412" y="377"/>
                    </a:lnTo>
                    <a:lnTo>
                      <a:pt x="412" y="377"/>
                    </a:lnTo>
                    <a:lnTo>
                      <a:pt x="412" y="384"/>
                    </a:lnTo>
                    <a:lnTo>
                      <a:pt x="412" y="384"/>
                    </a:lnTo>
                    <a:lnTo>
                      <a:pt x="412" y="391"/>
                    </a:lnTo>
                    <a:lnTo>
                      <a:pt x="412" y="391"/>
                    </a:lnTo>
                    <a:lnTo>
                      <a:pt x="412" y="391"/>
                    </a:lnTo>
                    <a:lnTo>
                      <a:pt x="412" y="398"/>
                    </a:lnTo>
                    <a:lnTo>
                      <a:pt x="419" y="398"/>
                    </a:lnTo>
                    <a:lnTo>
                      <a:pt x="419" y="398"/>
                    </a:lnTo>
                    <a:lnTo>
                      <a:pt x="419" y="398"/>
                    </a:lnTo>
                    <a:lnTo>
                      <a:pt x="419" y="405"/>
                    </a:lnTo>
                    <a:lnTo>
                      <a:pt x="426" y="405"/>
                    </a:lnTo>
                    <a:lnTo>
                      <a:pt x="426" y="405"/>
                    </a:lnTo>
                    <a:lnTo>
                      <a:pt x="426" y="412"/>
                    </a:lnTo>
                    <a:lnTo>
                      <a:pt x="419" y="412"/>
                    </a:lnTo>
                    <a:lnTo>
                      <a:pt x="419" y="412"/>
                    </a:lnTo>
                    <a:lnTo>
                      <a:pt x="419" y="412"/>
                    </a:lnTo>
                    <a:lnTo>
                      <a:pt x="419" y="412"/>
                    </a:lnTo>
                    <a:lnTo>
                      <a:pt x="419" y="412"/>
                    </a:lnTo>
                    <a:lnTo>
                      <a:pt x="412" y="405"/>
                    </a:lnTo>
                    <a:lnTo>
                      <a:pt x="412" y="405"/>
                    </a:lnTo>
                    <a:lnTo>
                      <a:pt x="404" y="405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2"/>
                    </a:lnTo>
                    <a:lnTo>
                      <a:pt x="404" y="419"/>
                    </a:lnTo>
                    <a:lnTo>
                      <a:pt x="404" y="419"/>
                    </a:lnTo>
                    <a:lnTo>
                      <a:pt x="404" y="419"/>
                    </a:lnTo>
                    <a:lnTo>
                      <a:pt x="404" y="426"/>
                    </a:lnTo>
                    <a:lnTo>
                      <a:pt x="397" y="433"/>
                    </a:lnTo>
                    <a:lnTo>
                      <a:pt x="397" y="441"/>
                    </a:lnTo>
                    <a:lnTo>
                      <a:pt x="397" y="441"/>
                    </a:lnTo>
                    <a:lnTo>
                      <a:pt x="390" y="441"/>
                    </a:lnTo>
                    <a:lnTo>
                      <a:pt x="390" y="441"/>
                    </a:lnTo>
                    <a:lnTo>
                      <a:pt x="390" y="441"/>
                    </a:lnTo>
                    <a:lnTo>
                      <a:pt x="383" y="448"/>
                    </a:lnTo>
                    <a:lnTo>
                      <a:pt x="383" y="441"/>
                    </a:lnTo>
                    <a:lnTo>
                      <a:pt x="376" y="441"/>
                    </a:lnTo>
                    <a:lnTo>
                      <a:pt x="376" y="441"/>
                    </a:lnTo>
                    <a:lnTo>
                      <a:pt x="376" y="441"/>
                    </a:lnTo>
                    <a:lnTo>
                      <a:pt x="376" y="441"/>
                    </a:lnTo>
                    <a:lnTo>
                      <a:pt x="376" y="441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9" y="441"/>
                    </a:lnTo>
                    <a:lnTo>
                      <a:pt x="369" y="433"/>
                    </a:lnTo>
                    <a:lnTo>
                      <a:pt x="369" y="433"/>
                    </a:lnTo>
                    <a:lnTo>
                      <a:pt x="362" y="433"/>
                    </a:lnTo>
                    <a:lnTo>
                      <a:pt x="348" y="441"/>
                    </a:lnTo>
                    <a:lnTo>
                      <a:pt x="348" y="441"/>
                    </a:lnTo>
                    <a:lnTo>
                      <a:pt x="348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41" y="441"/>
                    </a:lnTo>
                    <a:lnTo>
                      <a:pt x="333" y="441"/>
                    </a:lnTo>
                    <a:lnTo>
                      <a:pt x="326" y="441"/>
                    </a:lnTo>
                    <a:lnTo>
                      <a:pt x="319" y="441"/>
                    </a:lnTo>
                    <a:lnTo>
                      <a:pt x="319" y="441"/>
                    </a:lnTo>
                    <a:lnTo>
                      <a:pt x="319" y="441"/>
                    </a:lnTo>
                    <a:lnTo>
                      <a:pt x="319" y="441"/>
                    </a:lnTo>
                    <a:lnTo>
                      <a:pt x="319" y="441"/>
                    </a:lnTo>
                    <a:lnTo>
                      <a:pt x="319" y="448"/>
                    </a:lnTo>
                    <a:lnTo>
                      <a:pt x="319" y="448"/>
                    </a:lnTo>
                    <a:lnTo>
                      <a:pt x="319" y="448"/>
                    </a:lnTo>
                    <a:lnTo>
                      <a:pt x="319" y="462"/>
                    </a:lnTo>
                    <a:lnTo>
                      <a:pt x="312" y="469"/>
                    </a:lnTo>
                    <a:lnTo>
                      <a:pt x="312" y="469"/>
                    </a:lnTo>
                    <a:lnTo>
                      <a:pt x="305" y="476"/>
                    </a:lnTo>
                    <a:lnTo>
                      <a:pt x="305" y="476"/>
                    </a:lnTo>
                    <a:lnTo>
                      <a:pt x="305" y="476"/>
                    </a:lnTo>
                    <a:lnTo>
                      <a:pt x="305" y="476"/>
                    </a:lnTo>
                    <a:lnTo>
                      <a:pt x="305" y="476"/>
                    </a:lnTo>
                    <a:lnTo>
                      <a:pt x="298" y="476"/>
                    </a:lnTo>
                    <a:lnTo>
                      <a:pt x="298" y="483"/>
                    </a:lnTo>
                    <a:lnTo>
                      <a:pt x="298" y="483"/>
                    </a:lnTo>
                    <a:lnTo>
                      <a:pt x="298" y="483"/>
                    </a:lnTo>
                    <a:lnTo>
                      <a:pt x="298" y="490"/>
                    </a:lnTo>
                    <a:lnTo>
                      <a:pt x="291" y="490"/>
                    </a:lnTo>
                    <a:lnTo>
                      <a:pt x="291" y="490"/>
                    </a:lnTo>
                    <a:lnTo>
                      <a:pt x="291" y="490"/>
                    </a:lnTo>
                    <a:lnTo>
                      <a:pt x="291" y="490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91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83"/>
                    </a:lnTo>
                    <a:lnTo>
                      <a:pt x="284" y="497"/>
                    </a:lnTo>
                    <a:lnTo>
                      <a:pt x="284" y="504"/>
                    </a:lnTo>
                    <a:lnTo>
                      <a:pt x="284" y="504"/>
                    </a:lnTo>
                    <a:lnTo>
                      <a:pt x="284" y="504"/>
                    </a:lnTo>
                    <a:lnTo>
                      <a:pt x="284" y="512"/>
                    </a:lnTo>
                    <a:lnTo>
                      <a:pt x="284" y="512"/>
                    </a:lnTo>
                    <a:lnTo>
                      <a:pt x="284" y="512"/>
                    </a:lnTo>
                    <a:lnTo>
                      <a:pt x="284" y="512"/>
                    </a:lnTo>
                    <a:lnTo>
                      <a:pt x="284" y="519"/>
                    </a:lnTo>
                    <a:lnTo>
                      <a:pt x="284" y="519"/>
                    </a:lnTo>
                    <a:lnTo>
                      <a:pt x="284" y="526"/>
                    </a:lnTo>
                    <a:lnTo>
                      <a:pt x="284" y="533"/>
                    </a:lnTo>
                    <a:lnTo>
                      <a:pt x="284" y="533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84" y="540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1" y="547"/>
                    </a:lnTo>
                    <a:lnTo>
                      <a:pt x="291" y="547"/>
                    </a:lnTo>
                    <a:lnTo>
                      <a:pt x="291" y="547"/>
                    </a:lnTo>
                    <a:lnTo>
                      <a:pt x="291" y="547"/>
                    </a:lnTo>
                    <a:lnTo>
                      <a:pt x="291" y="540"/>
                    </a:lnTo>
                    <a:lnTo>
                      <a:pt x="291" y="540"/>
                    </a:lnTo>
                    <a:lnTo>
                      <a:pt x="298" y="547"/>
                    </a:lnTo>
                    <a:lnTo>
                      <a:pt x="298" y="547"/>
                    </a:lnTo>
                    <a:lnTo>
                      <a:pt x="291" y="561"/>
                    </a:lnTo>
                    <a:lnTo>
                      <a:pt x="291" y="561"/>
                    </a:lnTo>
                    <a:lnTo>
                      <a:pt x="298" y="561"/>
                    </a:lnTo>
                    <a:lnTo>
                      <a:pt x="298" y="561"/>
                    </a:lnTo>
                    <a:lnTo>
                      <a:pt x="298" y="568"/>
                    </a:lnTo>
                    <a:lnTo>
                      <a:pt x="298" y="568"/>
                    </a:lnTo>
                    <a:lnTo>
                      <a:pt x="298" y="575"/>
                    </a:lnTo>
                    <a:lnTo>
                      <a:pt x="298" y="583"/>
                    </a:lnTo>
                    <a:lnTo>
                      <a:pt x="298" y="583"/>
                    </a:lnTo>
                    <a:lnTo>
                      <a:pt x="298" y="590"/>
                    </a:lnTo>
                    <a:lnTo>
                      <a:pt x="298" y="597"/>
                    </a:lnTo>
                    <a:lnTo>
                      <a:pt x="298" y="597"/>
                    </a:lnTo>
                    <a:lnTo>
                      <a:pt x="298" y="604"/>
                    </a:lnTo>
                    <a:lnTo>
                      <a:pt x="305" y="604"/>
                    </a:lnTo>
                    <a:lnTo>
                      <a:pt x="305" y="604"/>
                    </a:lnTo>
                    <a:lnTo>
                      <a:pt x="305" y="604"/>
                    </a:lnTo>
                    <a:lnTo>
                      <a:pt x="305" y="611"/>
                    </a:lnTo>
                    <a:lnTo>
                      <a:pt x="305" y="611"/>
                    </a:lnTo>
                    <a:lnTo>
                      <a:pt x="312" y="611"/>
                    </a:lnTo>
                    <a:lnTo>
                      <a:pt x="319" y="604"/>
                    </a:lnTo>
                    <a:lnTo>
                      <a:pt x="319" y="604"/>
                    </a:lnTo>
                    <a:lnTo>
                      <a:pt x="319" y="611"/>
                    </a:lnTo>
                    <a:lnTo>
                      <a:pt x="319" y="611"/>
                    </a:lnTo>
                    <a:lnTo>
                      <a:pt x="319" y="611"/>
                    </a:lnTo>
                    <a:lnTo>
                      <a:pt x="319" y="611"/>
                    </a:lnTo>
                    <a:lnTo>
                      <a:pt x="319" y="611"/>
                    </a:lnTo>
                    <a:lnTo>
                      <a:pt x="319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26" y="611"/>
                    </a:lnTo>
                    <a:lnTo>
                      <a:pt x="333" y="611"/>
                    </a:lnTo>
                    <a:lnTo>
                      <a:pt x="333" y="611"/>
                    </a:lnTo>
                    <a:lnTo>
                      <a:pt x="333" y="611"/>
                    </a:lnTo>
                    <a:lnTo>
                      <a:pt x="333" y="611"/>
                    </a:lnTo>
                    <a:lnTo>
                      <a:pt x="333" y="611"/>
                    </a:lnTo>
                    <a:lnTo>
                      <a:pt x="333" y="611"/>
                    </a:lnTo>
                    <a:lnTo>
                      <a:pt x="341" y="611"/>
                    </a:lnTo>
                    <a:lnTo>
                      <a:pt x="341" y="618"/>
                    </a:lnTo>
                    <a:lnTo>
                      <a:pt x="341" y="618"/>
                    </a:lnTo>
                    <a:lnTo>
                      <a:pt x="333" y="625"/>
                    </a:lnTo>
                    <a:lnTo>
                      <a:pt x="333" y="625"/>
                    </a:lnTo>
                    <a:lnTo>
                      <a:pt x="333" y="625"/>
                    </a:lnTo>
                    <a:lnTo>
                      <a:pt x="333" y="625"/>
                    </a:lnTo>
                    <a:lnTo>
                      <a:pt x="333" y="625"/>
                    </a:lnTo>
                    <a:lnTo>
                      <a:pt x="341" y="632"/>
                    </a:lnTo>
                    <a:lnTo>
                      <a:pt x="341" y="632"/>
                    </a:lnTo>
                    <a:lnTo>
                      <a:pt x="341" y="632"/>
                    </a:lnTo>
                    <a:lnTo>
                      <a:pt x="341" y="632"/>
                    </a:lnTo>
                    <a:lnTo>
                      <a:pt x="333" y="639"/>
                    </a:lnTo>
                    <a:lnTo>
                      <a:pt x="333" y="639"/>
                    </a:lnTo>
                    <a:lnTo>
                      <a:pt x="333" y="639"/>
                    </a:lnTo>
                    <a:lnTo>
                      <a:pt x="333" y="639"/>
                    </a:lnTo>
                    <a:lnTo>
                      <a:pt x="326" y="639"/>
                    </a:lnTo>
                    <a:lnTo>
                      <a:pt x="326" y="646"/>
                    </a:lnTo>
                    <a:lnTo>
                      <a:pt x="326" y="646"/>
                    </a:lnTo>
                    <a:lnTo>
                      <a:pt x="319" y="646"/>
                    </a:lnTo>
                    <a:lnTo>
                      <a:pt x="319" y="646"/>
                    </a:lnTo>
                    <a:lnTo>
                      <a:pt x="319" y="646"/>
                    </a:lnTo>
                    <a:lnTo>
                      <a:pt x="319" y="646"/>
                    </a:lnTo>
                    <a:lnTo>
                      <a:pt x="319" y="639"/>
                    </a:lnTo>
                    <a:lnTo>
                      <a:pt x="319" y="639"/>
                    </a:lnTo>
                    <a:lnTo>
                      <a:pt x="319" y="639"/>
                    </a:lnTo>
                    <a:lnTo>
                      <a:pt x="319" y="639"/>
                    </a:lnTo>
                    <a:lnTo>
                      <a:pt x="319" y="632"/>
                    </a:lnTo>
                    <a:lnTo>
                      <a:pt x="319" y="632"/>
                    </a:lnTo>
                    <a:lnTo>
                      <a:pt x="319" y="632"/>
                    </a:lnTo>
                    <a:lnTo>
                      <a:pt x="319" y="632"/>
                    </a:lnTo>
                    <a:lnTo>
                      <a:pt x="312" y="632"/>
                    </a:lnTo>
                    <a:lnTo>
                      <a:pt x="312" y="632"/>
                    </a:lnTo>
                    <a:lnTo>
                      <a:pt x="305" y="632"/>
                    </a:lnTo>
                    <a:lnTo>
                      <a:pt x="305" y="632"/>
                    </a:lnTo>
                    <a:lnTo>
                      <a:pt x="291" y="625"/>
                    </a:lnTo>
                    <a:lnTo>
                      <a:pt x="291" y="625"/>
                    </a:lnTo>
                    <a:lnTo>
                      <a:pt x="291" y="625"/>
                    </a:lnTo>
                    <a:lnTo>
                      <a:pt x="291" y="632"/>
                    </a:lnTo>
                    <a:lnTo>
                      <a:pt x="291" y="632"/>
                    </a:lnTo>
                    <a:lnTo>
                      <a:pt x="291" y="632"/>
                    </a:lnTo>
                    <a:lnTo>
                      <a:pt x="284" y="632"/>
                    </a:lnTo>
                    <a:lnTo>
                      <a:pt x="284" y="632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84" y="639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70" y="618"/>
                    </a:lnTo>
                    <a:lnTo>
                      <a:pt x="262" y="618"/>
                    </a:lnTo>
                    <a:lnTo>
                      <a:pt x="262" y="618"/>
                    </a:lnTo>
                    <a:lnTo>
                      <a:pt x="262" y="618"/>
                    </a:lnTo>
                    <a:lnTo>
                      <a:pt x="262" y="618"/>
                    </a:lnTo>
                    <a:lnTo>
                      <a:pt x="262" y="611"/>
                    </a:lnTo>
                    <a:lnTo>
                      <a:pt x="262" y="611"/>
                    </a:lnTo>
                    <a:lnTo>
                      <a:pt x="262" y="611"/>
                    </a:lnTo>
                    <a:lnTo>
                      <a:pt x="262" y="611"/>
                    </a:lnTo>
                    <a:lnTo>
                      <a:pt x="262" y="611"/>
                    </a:lnTo>
                    <a:lnTo>
                      <a:pt x="255" y="611"/>
                    </a:lnTo>
                    <a:lnTo>
                      <a:pt x="255" y="611"/>
                    </a:lnTo>
                    <a:lnTo>
                      <a:pt x="255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04"/>
                    </a:lnTo>
                    <a:lnTo>
                      <a:pt x="248" y="611"/>
                    </a:lnTo>
                    <a:lnTo>
                      <a:pt x="248" y="611"/>
                    </a:lnTo>
                    <a:lnTo>
                      <a:pt x="241" y="611"/>
                    </a:lnTo>
                    <a:lnTo>
                      <a:pt x="241" y="611"/>
                    </a:lnTo>
                    <a:lnTo>
                      <a:pt x="241" y="611"/>
                    </a:lnTo>
                    <a:lnTo>
                      <a:pt x="241" y="611"/>
                    </a:lnTo>
                    <a:lnTo>
                      <a:pt x="241" y="611"/>
                    </a:lnTo>
                    <a:lnTo>
                      <a:pt x="241" y="611"/>
                    </a:lnTo>
                    <a:lnTo>
                      <a:pt x="241" y="604"/>
                    </a:lnTo>
                    <a:lnTo>
                      <a:pt x="241" y="604"/>
                    </a:lnTo>
                    <a:lnTo>
                      <a:pt x="234" y="597"/>
                    </a:lnTo>
                    <a:lnTo>
                      <a:pt x="234" y="597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27" y="597"/>
                    </a:lnTo>
                    <a:lnTo>
                      <a:pt x="227" y="604"/>
                    </a:lnTo>
                    <a:lnTo>
                      <a:pt x="220" y="604"/>
                    </a:lnTo>
                    <a:lnTo>
                      <a:pt x="220" y="604"/>
                    </a:lnTo>
                    <a:lnTo>
                      <a:pt x="220" y="611"/>
                    </a:lnTo>
                    <a:lnTo>
                      <a:pt x="213" y="618"/>
                    </a:lnTo>
                    <a:lnTo>
                      <a:pt x="213" y="618"/>
                    </a:lnTo>
                    <a:lnTo>
                      <a:pt x="213" y="618"/>
                    </a:lnTo>
                    <a:lnTo>
                      <a:pt x="213" y="625"/>
                    </a:lnTo>
                    <a:lnTo>
                      <a:pt x="213" y="625"/>
                    </a:lnTo>
                    <a:lnTo>
                      <a:pt x="213" y="625"/>
                    </a:lnTo>
                    <a:lnTo>
                      <a:pt x="213" y="625"/>
                    </a:lnTo>
                    <a:lnTo>
                      <a:pt x="220" y="625"/>
                    </a:lnTo>
                    <a:lnTo>
                      <a:pt x="227" y="632"/>
                    </a:lnTo>
                    <a:lnTo>
                      <a:pt x="234" y="639"/>
                    </a:lnTo>
                    <a:lnTo>
                      <a:pt x="234" y="639"/>
                    </a:lnTo>
                    <a:lnTo>
                      <a:pt x="234" y="639"/>
                    </a:lnTo>
                    <a:lnTo>
                      <a:pt x="234" y="646"/>
                    </a:lnTo>
                    <a:lnTo>
                      <a:pt x="234" y="646"/>
                    </a:lnTo>
                    <a:lnTo>
                      <a:pt x="234" y="646"/>
                    </a:lnTo>
                    <a:lnTo>
                      <a:pt x="241" y="646"/>
                    </a:lnTo>
                    <a:lnTo>
                      <a:pt x="241" y="646"/>
                    </a:lnTo>
                    <a:lnTo>
                      <a:pt x="241" y="646"/>
                    </a:lnTo>
                    <a:lnTo>
                      <a:pt x="248" y="646"/>
                    </a:lnTo>
                    <a:lnTo>
                      <a:pt x="248" y="646"/>
                    </a:lnTo>
                    <a:lnTo>
                      <a:pt x="241" y="654"/>
                    </a:lnTo>
                    <a:lnTo>
                      <a:pt x="241" y="661"/>
                    </a:lnTo>
                    <a:lnTo>
                      <a:pt x="248" y="661"/>
                    </a:lnTo>
                    <a:lnTo>
                      <a:pt x="248" y="661"/>
                    </a:lnTo>
                    <a:lnTo>
                      <a:pt x="248" y="668"/>
                    </a:lnTo>
                    <a:lnTo>
                      <a:pt x="248" y="668"/>
                    </a:lnTo>
                    <a:lnTo>
                      <a:pt x="248" y="675"/>
                    </a:lnTo>
                    <a:lnTo>
                      <a:pt x="248" y="682"/>
                    </a:lnTo>
                    <a:lnTo>
                      <a:pt x="248" y="682"/>
                    </a:lnTo>
                    <a:lnTo>
                      <a:pt x="248" y="689"/>
                    </a:lnTo>
                    <a:lnTo>
                      <a:pt x="248" y="689"/>
                    </a:lnTo>
                    <a:lnTo>
                      <a:pt x="255" y="689"/>
                    </a:lnTo>
                    <a:lnTo>
                      <a:pt x="255" y="689"/>
                    </a:lnTo>
                    <a:lnTo>
                      <a:pt x="255" y="689"/>
                    </a:lnTo>
                    <a:lnTo>
                      <a:pt x="255" y="696"/>
                    </a:lnTo>
                    <a:lnTo>
                      <a:pt x="255" y="696"/>
                    </a:lnTo>
                    <a:lnTo>
                      <a:pt x="255" y="696"/>
                    </a:lnTo>
                    <a:lnTo>
                      <a:pt x="255" y="696"/>
                    </a:lnTo>
                    <a:lnTo>
                      <a:pt x="262" y="696"/>
                    </a:lnTo>
                    <a:lnTo>
                      <a:pt x="262" y="696"/>
                    </a:lnTo>
                    <a:lnTo>
                      <a:pt x="262" y="696"/>
                    </a:lnTo>
                    <a:lnTo>
                      <a:pt x="262" y="703"/>
                    </a:lnTo>
                    <a:lnTo>
                      <a:pt x="270" y="703"/>
                    </a:lnTo>
                    <a:lnTo>
                      <a:pt x="270" y="703"/>
                    </a:lnTo>
                    <a:lnTo>
                      <a:pt x="262" y="703"/>
                    </a:lnTo>
                    <a:lnTo>
                      <a:pt x="262" y="703"/>
                    </a:lnTo>
                    <a:lnTo>
                      <a:pt x="262" y="703"/>
                    </a:lnTo>
                    <a:lnTo>
                      <a:pt x="262" y="710"/>
                    </a:lnTo>
                    <a:lnTo>
                      <a:pt x="262" y="710"/>
                    </a:lnTo>
                    <a:lnTo>
                      <a:pt x="262" y="710"/>
                    </a:lnTo>
                    <a:lnTo>
                      <a:pt x="262" y="710"/>
                    </a:lnTo>
                    <a:lnTo>
                      <a:pt x="270" y="710"/>
                    </a:lnTo>
                    <a:lnTo>
                      <a:pt x="270" y="710"/>
                    </a:lnTo>
                    <a:lnTo>
                      <a:pt x="270" y="717"/>
                    </a:lnTo>
                    <a:lnTo>
                      <a:pt x="262" y="717"/>
                    </a:lnTo>
                    <a:lnTo>
                      <a:pt x="262" y="724"/>
                    </a:lnTo>
                    <a:lnTo>
                      <a:pt x="262" y="724"/>
                    </a:lnTo>
                    <a:lnTo>
                      <a:pt x="262" y="724"/>
                    </a:lnTo>
                    <a:lnTo>
                      <a:pt x="262" y="732"/>
                    </a:lnTo>
                    <a:lnTo>
                      <a:pt x="262" y="732"/>
                    </a:lnTo>
                    <a:lnTo>
                      <a:pt x="270" y="732"/>
                    </a:lnTo>
                    <a:lnTo>
                      <a:pt x="270" y="739"/>
                    </a:lnTo>
                    <a:lnTo>
                      <a:pt x="270" y="739"/>
                    </a:lnTo>
                    <a:lnTo>
                      <a:pt x="270" y="739"/>
                    </a:lnTo>
                    <a:lnTo>
                      <a:pt x="270" y="739"/>
                    </a:lnTo>
                    <a:lnTo>
                      <a:pt x="270" y="746"/>
                    </a:lnTo>
                    <a:lnTo>
                      <a:pt x="270" y="746"/>
                    </a:lnTo>
                    <a:lnTo>
                      <a:pt x="270" y="746"/>
                    </a:lnTo>
                    <a:lnTo>
                      <a:pt x="270" y="746"/>
                    </a:lnTo>
                    <a:lnTo>
                      <a:pt x="270" y="753"/>
                    </a:lnTo>
                    <a:lnTo>
                      <a:pt x="277" y="753"/>
                    </a:lnTo>
                    <a:lnTo>
                      <a:pt x="277" y="760"/>
                    </a:lnTo>
                    <a:lnTo>
                      <a:pt x="277" y="760"/>
                    </a:lnTo>
                    <a:lnTo>
                      <a:pt x="277" y="760"/>
                    </a:lnTo>
                    <a:lnTo>
                      <a:pt x="277" y="760"/>
                    </a:lnTo>
                    <a:lnTo>
                      <a:pt x="277" y="767"/>
                    </a:lnTo>
                    <a:lnTo>
                      <a:pt x="277" y="774"/>
                    </a:lnTo>
                    <a:lnTo>
                      <a:pt x="277" y="774"/>
                    </a:lnTo>
                    <a:lnTo>
                      <a:pt x="277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74"/>
                    </a:lnTo>
                    <a:lnTo>
                      <a:pt x="270" y="781"/>
                    </a:lnTo>
                    <a:lnTo>
                      <a:pt x="270" y="781"/>
                    </a:lnTo>
                    <a:lnTo>
                      <a:pt x="270" y="781"/>
                    </a:lnTo>
                    <a:lnTo>
                      <a:pt x="270" y="781"/>
                    </a:lnTo>
                    <a:lnTo>
                      <a:pt x="270" y="788"/>
                    </a:lnTo>
                    <a:lnTo>
                      <a:pt x="270" y="795"/>
                    </a:lnTo>
                    <a:lnTo>
                      <a:pt x="270" y="795"/>
                    </a:lnTo>
                    <a:lnTo>
                      <a:pt x="270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62" y="795"/>
                    </a:lnTo>
                    <a:lnTo>
                      <a:pt x="255" y="803"/>
                    </a:lnTo>
                    <a:lnTo>
                      <a:pt x="255" y="803"/>
                    </a:lnTo>
                    <a:lnTo>
                      <a:pt x="255" y="803"/>
                    </a:lnTo>
                    <a:lnTo>
                      <a:pt x="255" y="803"/>
                    </a:lnTo>
                    <a:lnTo>
                      <a:pt x="248" y="803"/>
                    </a:lnTo>
                    <a:lnTo>
                      <a:pt x="248" y="803"/>
                    </a:lnTo>
                    <a:lnTo>
                      <a:pt x="248" y="803"/>
                    </a:lnTo>
                    <a:lnTo>
                      <a:pt x="241" y="810"/>
                    </a:lnTo>
                    <a:lnTo>
                      <a:pt x="241" y="810"/>
                    </a:lnTo>
                    <a:lnTo>
                      <a:pt x="241" y="810"/>
                    </a:lnTo>
                    <a:lnTo>
                      <a:pt x="241" y="810"/>
                    </a:lnTo>
                    <a:lnTo>
                      <a:pt x="241" y="810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34" y="817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41" y="824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34" y="831"/>
                    </a:lnTo>
                    <a:lnTo>
                      <a:pt x="227" y="831"/>
                    </a:lnTo>
                    <a:lnTo>
                      <a:pt x="227" y="838"/>
                    </a:lnTo>
                    <a:lnTo>
                      <a:pt x="220" y="845"/>
                    </a:lnTo>
                    <a:lnTo>
                      <a:pt x="220" y="845"/>
                    </a:lnTo>
                    <a:lnTo>
                      <a:pt x="213" y="852"/>
                    </a:lnTo>
                    <a:lnTo>
                      <a:pt x="213" y="859"/>
                    </a:lnTo>
                    <a:lnTo>
                      <a:pt x="213" y="859"/>
                    </a:lnTo>
                    <a:lnTo>
                      <a:pt x="213" y="859"/>
                    </a:lnTo>
                    <a:lnTo>
                      <a:pt x="206" y="859"/>
                    </a:lnTo>
                    <a:lnTo>
                      <a:pt x="206" y="859"/>
                    </a:lnTo>
                    <a:lnTo>
                      <a:pt x="206" y="859"/>
                    </a:lnTo>
                    <a:lnTo>
                      <a:pt x="206" y="859"/>
                    </a:lnTo>
                    <a:lnTo>
                      <a:pt x="199" y="859"/>
                    </a:lnTo>
                    <a:lnTo>
                      <a:pt x="199" y="866"/>
                    </a:lnTo>
                    <a:lnTo>
                      <a:pt x="199" y="866"/>
                    </a:lnTo>
                    <a:lnTo>
                      <a:pt x="199" y="866"/>
                    </a:lnTo>
                    <a:lnTo>
                      <a:pt x="192" y="874"/>
                    </a:lnTo>
                    <a:lnTo>
                      <a:pt x="192" y="874"/>
                    </a:lnTo>
                    <a:lnTo>
                      <a:pt x="184" y="874"/>
                    </a:lnTo>
                    <a:lnTo>
                      <a:pt x="184" y="874"/>
                    </a:lnTo>
                    <a:lnTo>
                      <a:pt x="184" y="874"/>
                    </a:lnTo>
                    <a:lnTo>
                      <a:pt x="184" y="874"/>
                    </a:lnTo>
                    <a:lnTo>
                      <a:pt x="184" y="874"/>
                    </a:lnTo>
                    <a:lnTo>
                      <a:pt x="184" y="874"/>
                    </a:lnTo>
                    <a:lnTo>
                      <a:pt x="184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77" y="881"/>
                    </a:lnTo>
                    <a:lnTo>
                      <a:pt x="184" y="888"/>
                    </a:lnTo>
                    <a:lnTo>
                      <a:pt x="184" y="888"/>
                    </a:lnTo>
                    <a:lnTo>
                      <a:pt x="184" y="888"/>
                    </a:lnTo>
                    <a:lnTo>
                      <a:pt x="184" y="888"/>
                    </a:lnTo>
                    <a:lnTo>
                      <a:pt x="184" y="895"/>
                    </a:lnTo>
                    <a:lnTo>
                      <a:pt x="177" y="895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2"/>
                    </a:lnTo>
                    <a:lnTo>
                      <a:pt x="177" y="909"/>
                    </a:lnTo>
                    <a:lnTo>
                      <a:pt x="177" y="909"/>
                    </a:lnTo>
                    <a:lnTo>
                      <a:pt x="177" y="909"/>
                    </a:lnTo>
                    <a:lnTo>
                      <a:pt x="177" y="916"/>
                    </a:lnTo>
                    <a:lnTo>
                      <a:pt x="177" y="916"/>
                    </a:lnTo>
                    <a:lnTo>
                      <a:pt x="177" y="916"/>
                    </a:lnTo>
                    <a:lnTo>
                      <a:pt x="177" y="916"/>
                    </a:lnTo>
                    <a:lnTo>
                      <a:pt x="177" y="923"/>
                    </a:lnTo>
                    <a:lnTo>
                      <a:pt x="170" y="923"/>
                    </a:lnTo>
                    <a:lnTo>
                      <a:pt x="170" y="923"/>
                    </a:lnTo>
                    <a:lnTo>
                      <a:pt x="170" y="923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70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0"/>
                    </a:lnTo>
                    <a:lnTo>
                      <a:pt x="163" y="937"/>
                    </a:lnTo>
                    <a:lnTo>
                      <a:pt x="163" y="937"/>
                    </a:lnTo>
                    <a:lnTo>
                      <a:pt x="163" y="937"/>
                    </a:lnTo>
                    <a:lnTo>
                      <a:pt x="156" y="937"/>
                    </a:lnTo>
                    <a:lnTo>
                      <a:pt x="149" y="945"/>
                    </a:lnTo>
                    <a:lnTo>
                      <a:pt x="142" y="945"/>
                    </a:lnTo>
                    <a:lnTo>
                      <a:pt x="142" y="937"/>
                    </a:lnTo>
                    <a:lnTo>
                      <a:pt x="142" y="937"/>
                    </a:lnTo>
                    <a:lnTo>
                      <a:pt x="135" y="937"/>
                    </a:lnTo>
                    <a:lnTo>
                      <a:pt x="135" y="937"/>
                    </a:lnTo>
                    <a:lnTo>
                      <a:pt x="135" y="937"/>
                    </a:lnTo>
                    <a:lnTo>
                      <a:pt x="128" y="937"/>
                    </a:lnTo>
                    <a:lnTo>
                      <a:pt x="128" y="937"/>
                    </a:lnTo>
                    <a:lnTo>
                      <a:pt x="128" y="937"/>
                    </a:lnTo>
                    <a:lnTo>
                      <a:pt x="121" y="945"/>
                    </a:lnTo>
                    <a:lnTo>
                      <a:pt x="121" y="945"/>
                    </a:lnTo>
                    <a:lnTo>
                      <a:pt x="113" y="945"/>
                    </a:lnTo>
                    <a:lnTo>
                      <a:pt x="113" y="945"/>
                    </a:lnTo>
                    <a:lnTo>
                      <a:pt x="113" y="945"/>
                    </a:lnTo>
                    <a:lnTo>
                      <a:pt x="106" y="945"/>
                    </a:lnTo>
                    <a:lnTo>
                      <a:pt x="106" y="937"/>
                    </a:lnTo>
                    <a:lnTo>
                      <a:pt x="106" y="916"/>
                    </a:lnTo>
                    <a:lnTo>
                      <a:pt x="106" y="916"/>
                    </a:lnTo>
                    <a:lnTo>
                      <a:pt x="99" y="909"/>
                    </a:lnTo>
                    <a:lnTo>
                      <a:pt x="99" y="909"/>
                    </a:lnTo>
                    <a:lnTo>
                      <a:pt x="99" y="902"/>
                    </a:lnTo>
                    <a:lnTo>
                      <a:pt x="99" y="902"/>
                    </a:lnTo>
                    <a:lnTo>
                      <a:pt x="99" y="902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95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9" y="888"/>
                    </a:lnTo>
                    <a:lnTo>
                      <a:pt x="92" y="895"/>
                    </a:lnTo>
                    <a:lnTo>
                      <a:pt x="92" y="895"/>
                    </a:lnTo>
                    <a:lnTo>
                      <a:pt x="92" y="895"/>
                    </a:lnTo>
                    <a:lnTo>
                      <a:pt x="85" y="895"/>
                    </a:lnTo>
                    <a:lnTo>
                      <a:pt x="85" y="888"/>
                    </a:lnTo>
                    <a:lnTo>
                      <a:pt x="85" y="888"/>
                    </a:lnTo>
                    <a:lnTo>
                      <a:pt x="85" y="888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85" y="881"/>
                    </a:lnTo>
                    <a:lnTo>
                      <a:pt x="78" y="881"/>
                    </a:lnTo>
                    <a:lnTo>
                      <a:pt x="78" y="881"/>
                    </a:lnTo>
                    <a:lnTo>
                      <a:pt x="78" y="888"/>
                    </a:lnTo>
                    <a:lnTo>
                      <a:pt x="78" y="888"/>
                    </a:lnTo>
                    <a:lnTo>
                      <a:pt x="78" y="888"/>
                    </a:lnTo>
                    <a:lnTo>
                      <a:pt x="78" y="888"/>
                    </a:lnTo>
                    <a:lnTo>
                      <a:pt x="78" y="888"/>
                    </a:lnTo>
                    <a:lnTo>
                      <a:pt x="78" y="888"/>
                    </a:lnTo>
                    <a:lnTo>
                      <a:pt x="71" y="888"/>
                    </a:lnTo>
                    <a:lnTo>
                      <a:pt x="71" y="888"/>
                    </a:lnTo>
                    <a:lnTo>
                      <a:pt x="71" y="888"/>
                    </a:lnTo>
                    <a:lnTo>
                      <a:pt x="71" y="888"/>
                    </a:lnTo>
                    <a:lnTo>
                      <a:pt x="71" y="881"/>
                    </a:lnTo>
                    <a:lnTo>
                      <a:pt x="71" y="881"/>
                    </a:lnTo>
                    <a:lnTo>
                      <a:pt x="71" y="881"/>
                    </a:lnTo>
                    <a:lnTo>
                      <a:pt x="71" y="881"/>
                    </a:lnTo>
                    <a:lnTo>
                      <a:pt x="71" y="881"/>
                    </a:lnTo>
                    <a:lnTo>
                      <a:pt x="78" y="881"/>
                    </a:lnTo>
                    <a:lnTo>
                      <a:pt x="78" y="881"/>
                    </a:lnTo>
                    <a:lnTo>
                      <a:pt x="78" y="874"/>
                    </a:lnTo>
                    <a:lnTo>
                      <a:pt x="78" y="874"/>
                    </a:lnTo>
                    <a:lnTo>
                      <a:pt x="71" y="866"/>
                    </a:lnTo>
                    <a:lnTo>
                      <a:pt x="64" y="859"/>
                    </a:lnTo>
                    <a:lnTo>
                      <a:pt x="64" y="859"/>
                    </a:lnTo>
                    <a:lnTo>
                      <a:pt x="64" y="852"/>
                    </a:lnTo>
                    <a:lnTo>
                      <a:pt x="64" y="852"/>
                    </a:lnTo>
                    <a:lnTo>
                      <a:pt x="64" y="852"/>
                    </a:lnTo>
                    <a:lnTo>
                      <a:pt x="57" y="845"/>
                    </a:lnTo>
                    <a:lnTo>
                      <a:pt x="57" y="845"/>
                    </a:lnTo>
                    <a:lnTo>
                      <a:pt x="57" y="838"/>
                    </a:lnTo>
                    <a:lnTo>
                      <a:pt x="50" y="831"/>
                    </a:lnTo>
                    <a:lnTo>
                      <a:pt x="42" y="831"/>
                    </a:lnTo>
                    <a:lnTo>
                      <a:pt x="42" y="831"/>
                    </a:lnTo>
                    <a:lnTo>
                      <a:pt x="42" y="831"/>
                    </a:lnTo>
                    <a:lnTo>
                      <a:pt x="35" y="824"/>
                    </a:lnTo>
                    <a:lnTo>
                      <a:pt x="35" y="824"/>
                    </a:lnTo>
                    <a:lnTo>
                      <a:pt x="35" y="824"/>
                    </a:lnTo>
                    <a:lnTo>
                      <a:pt x="28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21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14" y="824"/>
                    </a:lnTo>
                    <a:lnTo>
                      <a:pt x="7" y="817"/>
                    </a:lnTo>
                    <a:lnTo>
                      <a:pt x="7" y="817"/>
                    </a:lnTo>
                    <a:lnTo>
                      <a:pt x="7" y="817"/>
                    </a:lnTo>
                    <a:lnTo>
                      <a:pt x="7" y="817"/>
                    </a:lnTo>
                    <a:lnTo>
                      <a:pt x="7" y="810"/>
                    </a:lnTo>
                    <a:lnTo>
                      <a:pt x="7" y="810"/>
                    </a:lnTo>
                    <a:lnTo>
                      <a:pt x="7" y="810"/>
                    </a:lnTo>
                    <a:lnTo>
                      <a:pt x="7" y="810"/>
                    </a:lnTo>
                    <a:lnTo>
                      <a:pt x="0" y="810"/>
                    </a:lnTo>
                    <a:lnTo>
                      <a:pt x="0" y="810"/>
                    </a:lnTo>
                    <a:lnTo>
                      <a:pt x="0" y="803"/>
                    </a:lnTo>
                    <a:lnTo>
                      <a:pt x="0" y="803"/>
                    </a:lnTo>
                    <a:lnTo>
                      <a:pt x="0" y="803"/>
                    </a:lnTo>
                    <a:lnTo>
                      <a:pt x="0" y="803"/>
                    </a:lnTo>
                    <a:lnTo>
                      <a:pt x="0" y="795"/>
                    </a:lnTo>
                    <a:lnTo>
                      <a:pt x="14" y="795"/>
                    </a:lnTo>
                    <a:lnTo>
                      <a:pt x="14" y="788"/>
                    </a:lnTo>
                    <a:lnTo>
                      <a:pt x="14" y="788"/>
                    </a:lnTo>
                    <a:lnTo>
                      <a:pt x="0" y="774"/>
                    </a:lnTo>
                    <a:lnTo>
                      <a:pt x="0" y="774"/>
                    </a:lnTo>
                    <a:lnTo>
                      <a:pt x="0" y="767"/>
                    </a:lnTo>
                    <a:lnTo>
                      <a:pt x="0" y="760"/>
                    </a:lnTo>
                    <a:lnTo>
                      <a:pt x="14" y="753"/>
                    </a:lnTo>
                    <a:lnTo>
                      <a:pt x="14" y="746"/>
                    </a:lnTo>
                    <a:lnTo>
                      <a:pt x="14" y="746"/>
                    </a:lnTo>
                    <a:lnTo>
                      <a:pt x="14" y="746"/>
                    </a:lnTo>
                    <a:lnTo>
                      <a:pt x="14" y="732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21" y="724"/>
                    </a:lnTo>
                    <a:lnTo>
                      <a:pt x="28" y="724"/>
                    </a:lnTo>
                    <a:lnTo>
                      <a:pt x="28" y="717"/>
                    </a:lnTo>
                    <a:lnTo>
                      <a:pt x="28" y="717"/>
                    </a:lnTo>
                    <a:lnTo>
                      <a:pt x="28" y="717"/>
                    </a:lnTo>
                    <a:lnTo>
                      <a:pt x="35" y="717"/>
                    </a:lnTo>
                    <a:lnTo>
                      <a:pt x="35" y="710"/>
                    </a:lnTo>
                    <a:lnTo>
                      <a:pt x="35" y="710"/>
                    </a:lnTo>
                    <a:lnTo>
                      <a:pt x="35" y="710"/>
                    </a:lnTo>
                    <a:lnTo>
                      <a:pt x="35" y="710"/>
                    </a:lnTo>
                    <a:lnTo>
                      <a:pt x="42" y="703"/>
                    </a:lnTo>
                    <a:lnTo>
                      <a:pt x="42" y="710"/>
                    </a:lnTo>
                    <a:lnTo>
                      <a:pt x="42" y="717"/>
                    </a:lnTo>
                    <a:lnTo>
                      <a:pt x="50" y="717"/>
                    </a:lnTo>
                    <a:lnTo>
                      <a:pt x="50" y="717"/>
                    </a:lnTo>
                    <a:lnTo>
                      <a:pt x="50" y="717"/>
                    </a:lnTo>
                    <a:lnTo>
                      <a:pt x="57" y="717"/>
                    </a:lnTo>
                    <a:lnTo>
                      <a:pt x="57" y="717"/>
                    </a:lnTo>
                    <a:lnTo>
                      <a:pt x="64" y="724"/>
                    </a:lnTo>
                    <a:lnTo>
                      <a:pt x="64" y="724"/>
                    </a:lnTo>
                    <a:lnTo>
                      <a:pt x="64" y="724"/>
                    </a:lnTo>
                    <a:lnTo>
                      <a:pt x="64" y="724"/>
                    </a:lnTo>
                    <a:lnTo>
                      <a:pt x="64" y="724"/>
                    </a:lnTo>
                    <a:lnTo>
                      <a:pt x="64" y="724"/>
                    </a:lnTo>
                    <a:lnTo>
                      <a:pt x="71" y="717"/>
                    </a:lnTo>
                    <a:lnTo>
                      <a:pt x="71" y="717"/>
                    </a:lnTo>
                    <a:lnTo>
                      <a:pt x="78" y="717"/>
                    </a:lnTo>
                    <a:lnTo>
                      <a:pt x="78" y="717"/>
                    </a:lnTo>
                    <a:lnTo>
                      <a:pt x="78" y="710"/>
                    </a:lnTo>
                    <a:lnTo>
                      <a:pt x="78" y="710"/>
                    </a:lnTo>
                    <a:lnTo>
                      <a:pt x="71" y="710"/>
                    </a:lnTo>
                    <a:lnTo>
                      <a:pt x="71" y="703"/>
                    </a:lnTo>
                    <a:lnTo>
                      <a:pt x="71" y="703"/>
                    </a:lnTo>
                    <a:lnTo>
                      <a:pt x="78" y="703"/>
                    </a:lnTo>
                    <a:lnTo>
                      <a:pt x="78" y="703"/>
                    </a:lnTo>
                    <a:lnTo>
                      <a:pt x="78" y="703"/>
                    </a:lnTo>
                    <a:lnTo>
                      <a:pt x="85" y="703"/>
                    </a:lnTo>
                    <a:lnTo>
                      <a:pt x="85" y="703"/>
                    </a:lnTo>
                    <a:lnTo>
                      <a:pt x="85" y="696"/>
                    </a:lnTo>
                    <a:lnTo>
                      <a:pt x="85" y="696"/>
                    </a:lnTo>
                    <a:lnTo>
                      <a:pt x="85" y="696"/>
                    </a:lnTo>
                    <a:lnTo>
                      <a:pt x="85" y="689"/>
                    </a:lnTo>
                    <a:lnTo>
                      <a:pt x="85" y="689"/>
                    </a:lnTo>
                    <a:lnTo>
                      <a:pt x="78" y="689"/>
                    </a:lnTo>
                    <a:lnTo>
                      <a:pt x="78" y="682"/>
                    </a:lnTo>
                    <a:lnTo>
                      <a:pt x="78" y="682"/>
                    </a:lnTo>
                    <a:lnTo>
                      <a:pt x="78" y="682"/>
                    </a:lnTo>
                    <a:lnTo>
                      <a:pt x="78" y="682"/>
                    </a:lnTo>
                    <a:lnTo>
                      <a:pt x="71" y="682"/>
                    </a:lnTo>
                    <a:lnTo>
                      <a:pt x="71" y="682"/>
                    </a:lnTo>
                    <a:lnTo>
                      <a:pt x="64" y="675"/>
                    </a:lnTo>
                    <a:lnTo>
                      <a:pt x="57" y="675"/>
                    </a:lnTo>
                    <a:lnTo>
                      <a:pt x="57" y="675"/>
                    </a:lnTo>
                    <a:lnTo>
                      <a:pt x="57" y="675"/>
                    </a:lnTo>
                    <a:lnTo>
                      <a:pt x="57" y="675"/>
                    </a:lnTo>
                    <a:lnTo>
                      <a:pt x="57" y="661"/>
                    </a:lnTo>
                    <a:lnTo>
                      <a:pt x="50" y="661"/>
                    </a:lnTo>
                    <a:lnTo>
                      <a:pt x="50" y="661"/>
                    </a:lnTo>
                    <a:lnTo>
                      <a:pt x="50" y="661"/>
                    </a:lnTo>
                    <a:lnTo>
                      <a:pt x="50" y="661"/>
                    </a:lnTo>
                    <a:lnTo>
                      <a:pt x="42" y="661"/>
                    </a:lnTo>
                    <a:lnTo>
                      <a:pt x="42" y="661"/>
                    </a:lnTo>
                    <a:lnTo>
                      <a:pt x="42" y="654"/>
                    </a:lnTo>
                    <a:lnTo>
                      <a:pt x="35" y="654"/>
                    </a:lnTo>
                    <a:lnTo>
                      <a:pt x="35" y="654"/>
                    </a:lnTo>
                    <a:lnTo>
                      <a:pt x="35" y="646"/>
                    </a:lnTo>
                    <a:lnTo>
                      <a:pt x="35" y="646"/>
                    </a:lnTo>
                    <a:lnTo>
                      <a:pt x="35" y="646"/>
                    </a:lnTo>
                    <a:lnTo>
                      <a:pt x="35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46"/>
                    </a:lnTo>
                    <a:lnTo>
                      <a:pt x="28" y="654"/>
                    </a:lnTo>
                    <a:lnTo>
                      <a:pt x="28" y="654"/>
                    </a:lnTo>
                    <a:lnTo>
                      <a:pt x="28" y="654"/>
                    </a:lnTo>
                    <a:lnTo>
                      <a:pt x="28" y="654"/>
                    </a:lnTo>
                    <a:lnTo>
                      <a:pt x="28" y="654"/>
                    </a:lnTo>
                    <a:lnTo>
                      <a:pt x="21" y="654"/>
                    </a:lnTo>
                    <a:lnTo>
                      <a:pt x="21" y="654"/>
                    </a:lnTo>
                    <a:lnTo>
                      <a:pt x="21" y="646"/>
                    </a:lnTo>
                    <a:lnTo>
                      <a:pt x="14" y="646"/>
                    </a:lnTo>
                    <a:lnTo>
                      <a:pt x="14" y="646"/>
                    </a:lnTo>
                    <a:lnTo>
                      <a:pt x="14" y="646"/>
                    </a:lnTo>
                    <a:lnTo>
                      <a:pt x="14" y="646"/>
                    </a:lnTo>
                    <a:lnTo>
                      <a:pt x="21" y="646"/>
                    </a:lnTo>
                    <a:lnTo>
                      <a:pt x="21" y="646"/>
                    </a:lnTo>
                    <a:lnTo>
                      <a:pt x="21" y="639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9"/>
                    </a:lnTo>
                    <a:lnTo>
                      <a:pt x="28" y="632"/>
                    </a:lnTo>
                    <a:lnTo>
                      <a:pt x="28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1" y="625"/>
                    </a:lnTo>
                    <a:lnTo>
                      <a:pt x="21" y="625"/>
                    </a:lnTo>
                    <a:lnTo>
                      <a:pt x="21" y="625"/>
                    </a:lnTo>
                    <a:lnTo>
                      <a:pt x="21" y="625"/>
                    </a:lnTo>
                    <a:lnTo>
                      <a:pt x="28" y="625"/>
                    </a:lnTo>
                    <a:lnTo>
                      <a:pt x="28" y="625"/>
                    </a:lnTo>
                    <a:lnTo>
                      <a:pt x="28" y="625"/>
                    </a:lnTo>
                    <a:lnTo>
                      <a:pt x="35" y="625"/>
                    </a:lnTo>
                    <a:lnTo>
                      <a:pt x="35" y="625"/>
                    </a:lnTo>
                    <a:lnTo>
                      <a:pt x="35" y="625"/>
                    </a:lnTo>
                    <a:lnTo>
                      <a:pt x="35" y="625"/>
                    </a:lnTo>
                    <a:lnTo>
                      <a:pt x="35" y="618"/>
                    </a:lnTo>
                    <a:lnTo>
                      <a:pt x="35" y="611"/>
                    </a:lnTo>
                    <a:lnTo>
                      <a:pt x="35" y="611"/>
                    </a:lnTo>
                    <a:lnTo>
                      <a:pt x="35" y="611"/>
                    </a:lnTo>
                    <a:lnTo>
                      <a:pt x="35" y="611"/>
                    </a:lnTo>
                    <a:lnTo>
                      <a:pt x="35" y="604"/>
                    </a:lnTo>
                    <a:lnTo>
                      <a:pt x="28" y="597"/>
                    </a:lnTo>
                    <a:lnTo>
                      <a:pt x="28" y="597"/>
                    </a:lnTo>
                    <a:lnTo>
                      <a:pt x="28" y="597"/>
                    </a:lnTo>
                    <a:lnTo>
                      <a:pt x="28" y="597"/>
                    </a:lnTo>
                    <a:lnTo>
                      <a:pt x="14" y="597"/>
                    </a:lnTo>
                    <a:lnTo>
                      <a:pt x="14" y="597"/>
                    </a:lnTo>
                    <a:lnTo>
                      <a:pt x="14" y="597"/>
                    </a:lnTo>
                    <a:lnTo>
                      <a:pt x="14" y="590"/>
                    </a:lnTo>
                    <a:lnTo>
                      <a:pt x="14" y="590"/>
                    </a:lnTo>
                    <a:lnTo>
                      <a:pt x="14" y="583"/>
                    </a:lnTo>
                    <a:lnTo>
                      <a:pt x="14" y="583"/>
                    </a:lnTo>
                    <a:lnTo>
                      <a:pt x="14" y="583"/>
                    </a:lnTo>
                    <a:lnTo>
                      <a:pt x="14" y="583"/>
                    </a:lnTo>
                    <a:lnTo>
                      <a:pt x="21" y="583"/>
                    </a:lnTo>
                    <a:lnTo>
                      <a:pt x="21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28" y="575"/>
                    </a:lnTo>
                    <a:lnTo>
                      <a:pt x="35" y="575"/>
                    </a:lnTo>
                    <a:lnTo>
                      <a:pt x="35" y="568"/>
                    </a:lnTo>
                    <a:lnTo>
                      <a:pt x="35" y="568"/>
                    </a:lnTo>
                    <a:lnTo>
                      <a:pt x="42" y="568"/>
                    </a:lnTo>
                    <a:lnTo>
                      <a:pt x="42" y="568"/>
                    </a:lnTo>
                    <a:lnTo>
                      <a:pt x="42" y="568"/>
                    </a:lnTo>
                    <a:lnTo>
                      <a:pt x="42" y="568"/>
                    </a:lnTo>
                    <a:lnTo>
                      <a:pt x="42" y="568"/>
                    </a:lnTo>
                    <a:lnTo>
                      <a:pt x="42" y="561"/>
                    </a:lnTo>
                    <a:lnTo>
                      <a:pt x="42" y="561"/>
                    </a:lnTo>
                    <a:lnTo>
                      <a:pt x="42" y="561"/>
                    </a:lnTo>
                    <a:lnTo>
                      <a:pt x="42" y="554"/>
                    </a:lnTo>
                    <a:lnTo>
                      <a:pt x="42" y="547"/>
                    </a:lnTo>
                    <a:lnTo>
                      <a:pt x="42" y="547"/>
                    </a:lnTo>
                    <a:lnTo>
                      <a:pt x="42" y="547"/>
                    </a:lnTo>
                    <a:lnTo>
                      <a:pt x="42" y="540"/>
                    </a:lnTo>
                    <a:lnTo>
                      <a:pt x="42" y="540"/>
                    </a:lnTo>
                    <a:lnTo>
                      <a:pt x="42" y="540"/>
                    </a:lnTo>
                    <a:lnTo>
                      <a:pt x="42" y="540"/>
                    </a:lnTo>
                    <a:lnTo>
                      <a:pt x="42" y="540"/>
                    </a:lnTo>
                    <a:lnTo>
                      <a:pt x="42" y="533"/>
                    </a:lnTo>
                    <a:lnTo>
                      <a:pt x="42" y="533"/>
                    </a:lnTo>
                    <a:lnTo>
                      <a:pt x="42" y="526"/>
                    </a:lnTo>
                    <a:lnTo>
                      <a:pt x="42" y="526"/>
                    </a:lnTo>
                    <a:lnTo>
                      <a:pt x="42" y="526"/>
                    </a:lnTo>
                    <a:lnTo>
                      <a:pt x="42" y="526"/>
                    </a:lnTo>
                    <a:lnTo>
                      <a:pt x="42" y="526"/>
                    </a:lnTo>
                    <a:lnTo>
                      <a:pt x="42" y="526"/>
                    </a:lnTo>
                    <a:lnTo>
                      <a:pt x="35" y="526"/>
                    </a:lnTo>
                    <a:lnTo>
                      <a:pt x="35" y="526"/>
                    </a:lnTo>
                    <a:lnTo>
                      <a:pt x="35" y="526"/>
                    </a:lnTo>
                    <a:lnTo>
                      <a:pt x="35" y="526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8" y="533"/>
                    </a:lnTo>
                    <a:lnTo>
                      <a:pt x="28" y="526"/>
                    </a:lnTo>
                    <a:lnTo>
                      <a:pt x="28" y="526"/>
                    </a:lnTo>
                    <a:lnTo>
                      <a:pt x="21" y="526"/>
                    </a:lnTo>
                    <a:lnTo>
                      <a:pt x="21" y="526"/>
                    </a:lnTo>
                    <a:lnTo>
                      <a:pt x="21" y="526"/>
                    </a:lnTo>
                    <a:lnTo>
                      <a:pt x="21" y="526"/>
                    </a:lnTo>
                    <a:lnTo>
                      <a:pt x="28" y="526"/>
                    </a:lnTo>
                    <a:lnTo>
                      <a:pt x="28" y="519"/>
                    </a:lnTo>
                    <a:lnTo>
                      <a:pt x="28" y="519"/>
                    </a:lnTo>
                    <a:lnTo>
                      <a:pt x="35" y="519"/>
                    </a:lnTo>
                    <a:lnTo>
                      <a:pt x="35" y="519"/>
                    </a:lnTo>
                    <a:lnTo>
                      <a:pt x="35" y="519"/>
                    </a:lnTo>
                    <a:lnTo>
                      <a:pt x="35" y="512"/>
                    </a:lnTo>
                    <a:lnTo>
                      <a:pt x="35" y="497"/>
                    </a:lnTo>
                    <a:lnTo>
                      <a:pt x="28" y="483"/>
                    </a:lnTo>
                    <a:lnTo>
                      <a:pt x="28" y="483"/>
                    </a:lnTo>
                    <a:lnTo>
                      <a:pt x="28" y="483"/>
                    </a:lnTo>
                    <a:lnTo>
                      <a:pt x="28" y="483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8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21" y="476"/>
                    </a:lnTo>
                    <a:lnTo>
                      <a:pt x="14" y="476"/>
                    </a:lnTo>
                    <a:lnTo>
                      <a:pt x="14" y="476"/>
                    </a:lnTo>
                    <a:lnTo>
                      <a:pt x="14" y="469"/>
                    </a:lnTo>
                    <a:lnTo>
                      <a:pt x="14" y="469"/>
                    </a:lnTo>
                    <a:lnTo>
                      <a:pt x="14" y="469"/>
                    </a:lnTo>
                    <a:lnTo>
                      <a:pt x="14" y="462"/>
                    </a:lnTo>
                    <a:lnTo>
                      <a:pt x="14" y="462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14" y="448"/>
                    </a:lnTo>
                    <a:lnTo>
                      <a:pt x="21" y="448"/>
                    </a:lnTo>
                    <a:lnTo>
                      <a:pt x="21" y="441"/>
                    </a:lnTo>
                    <a:lnTo>
                      <a:pt x="28" y="441"/>
                    </a:lnTo>
                    <a:lnTo>
                      <a:pt x="42" y="433"/>
                    </a:lnTo>
                    <a:lnTo>
                      <a:pt x="42" y="433"/>
                    </a:lnTo>
                    <a:lnTo>
                      <a:pt x="42" y="426"/>
                    </a:lnTo>
                    <a:lnTo>
                      <a:pt x="50" y="426"/>
                    </a:lnTo>
                    <a:lnTo>
                      <a:pt x="42" y="419"/>
                    </a:lnTo>
                    <a:lnTo>
                      <a:pt x="50" y="412"/>
                    </a:lnTo>
                    <a:lnTo>
                      <a:pt x="50" y="405"/>
                    </a:lnTo>
                    <a:lnTo>
                      <a:pt x="50" y="398"/>
                    </a:lnTo>
                    <a:lnTo>
                      <a:pt x="50" y="398"/>
                    </a:lnTo>
                    <a:lnTo>
                      <a:pt x="50" y="384"/>
                    </a:lnTo>
                    <a:lnTo>
                      <a:pt x="50" y="377"/>
                    </a:lnTo>
                    <a:lnTo>
                      <a:pt x="50" y="377"/>
                    </a:lnTo>
                    <a:lnTo>
                      <a:pt x="50" y="362"/>
                    </a:lnTo>
                    <a:lnTo>
                      <a:pt x="50" y="355"/>
                    </a:lnTo>
                    <a:lnTo>
                      <a:pt x="57" y="355"/>
                    </a:lnTo>
                    <a:lnTo>
                      <a:pt x="57" y="355"/>
                    </a:lnTo>
                    <a:lnTo>
                      <a:pt x="64" y="355"/>
                    </a:lnTo>
                    <a:lnTo>
                      <a:pt x="64" y="348"/>
                    </a:lnTo>
                    <a:lnTo>
                      <a:pt x="64" y="341"/>
                    </a:lnTo>
                    <a:lnTo>
                      <a:pt x="64" y="334"/>
                    </a:lnTo>
                    <a:lnTo>
                      <a:pt x="64" y="327"/>
                    </a:lnTo>
                    <a:lnTo>
                      <a:pt x="64" y="327"/>
                    </a:lnTo>
                    <a:lnTo>
                      <a:pt x="71" y="313"/>
                    </a:lnTo>
                    <a:lnTo>
                      <a:pt x="71" y="306"/>
                    </a:lnTo>
                    <a:lnTo>
                      <a:pt x="78" y="306"/>
                    </a:lnTo>
                    <a:lnTo>
                      <a:pt x="78" y="306"/>
                    </a:lnTo>
                    <a:lnTo>
                      <a:pt x="78" y="306"/>
                    </a:lnTo>
                    <a:lnTo>
                      <a:pt x="85" y="313"/>
                    </a:lnTo>
                    <a:lnTo>
                      <a:pt x="85" y="313"/>
                    </a:lnTo>
                    <a:lnTo>
                      <a:pt x="85" y="313"/>
                    </a:lnTo>
                    <a:lnTo>
                      <a:pt x="85" y="313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306"/>
                    </a:lnTo>
                    <a:lnTo>
                      <a:pt x="85" y="299"/>
                    </a:lnTo>
                    <a:lnTo>
                      <a:pt x="85" y="299"/>
                    </a:lnTo>
                    <a:lnTo>
                      <a:pt x="92" y="299"/>
                    </a:lnTo>
                    <a:lnTo>
                      <a:pt x="92" y="291"/>
                    </a:lnTo>
                    <a:lnTo>
                      <a:pt x="92" y="291"/>
                    </a:lnTo>
                    <a:lnTo>
                      <a:pt x="92" y="284"/>
                    </a:lnTo>
                    <a:lnTo>
                      <a:pt x="92" y="284"/>
                    </a:lnTo>
                    <a:lnTo>
                      <a:pt x="99" y="284"/>
                    </a:lnTo>
                    <a:lnTo>
                      <a:pt x="99" y="277"/>
                    </a:lnTo>
                    <a:lnTo>
                      <a:pt x="99" y="277"/>
                    </a:lnTo>
                    <a:lnTo>
                      <a:pt x="99" y="270"/>
                    </a:lnTo>
                    <a:lnTo>
                      <a:pt x="99" y="263"/>
                    </a:lnTo>
                    <a:lnTo>
                      <a:pt x="99" y="263"/>
                    </a:lnTo>
                    <a:lnTo>
                      <a:pt x="99" y="256"/>
                    </a:lnTo>
                    <a:lnTo>
                      <a:pt x="106" y="249"/>
                    </a:lnTo>
                    <a:lnTo>
                      <a:pt x="106" y="249"/>
                    </a:lnTo>
                    <a:lnTo>
                      <a:pt x="113" y="249"/>
                    </a:lnTo>
                    <a:lnTo>
                      <a:pt x="113" y="249"/>
                    </a:lnTo>
                    <a:lnTo>
                      <a:pt x="113" y="249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13" y="256"/>
                    </a:lnTo>
                    <a:lnTo>
                      <a:pt x="121" y="256"/>
                    </a:lnTo>
                    <a:lnTo>
                      <a:pt x="121" y="249"/>
                    </a:lnTo>
                    <a:lnTo>
                      <a:pt x="128" y="249"/>
                    </a:lnTo>
                    <a:lnTo>
                      <a:pt x="128" y="249"/>
                    </a:lnTo>
                    <a:lnTo>
                      <a:pt x="135" y="249"/>
                    </a:lnTo>
                    <a:lnTo>
                      <a:pt x="135" y="249"/>
                    </a:lnTo>
                    <a:lnTo>
                      <a:pt x="135" y="249"/>
                    </a:lnTo>
                    <a:lnTo>
                      <a:pt x="135" y="249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2" y="256"/>
                    </a:lnTo>
                    <a:lnTo>
                      <a:pt x="149" y="256"/>
                    </a:lnTo>
                    <a:lnTo>
                      <a:pt x="149" y="249"/>
                    </a:lnTo>
                    <a:lnTo>
                      <a:pt x="149" y="249"/>
                    </a:lnTo>
                    <a:lnTo>
                      <a:pt x="149" y="249"/>
                    </a:lnTo>
                    <a:lnTo>
                      <a:pt x="156" y="242"/>
                    </a:lnTo>
                    <a:lnTo>
                      <a:pt x="156" y="242"/>
                    </a:lnTo>
                    <a:lnTo>
                      <a:pt x="163" y="242"/>
                    </a:lnTo>
                    <a:lnTo>
                      <a:pt x="163" y="242"/>
                    </a:lnTo>
                    <a:lnTo>
                      <a:pt x="170" y="242"/>
                    </a:lnTo>
                    <a:lnTo>
                      <a:pt x="170" y="242"/>
                    </a:lnTo>
                    <a:lnTo>
                      <a:pt x="170" y="235"/>
                    </a:lnTo>
                    <a:lnTo>
                      <a:pt x="170" y="235"/>
                    </a:lnTo>
                    <a:lnTo>
                      <a:pt x="170" y="235"/>
                    </a:lnTo>
                    <a:lnTo>
                      <a:pt x="177" y="235"/>
                    </a:lnTo>
                    <a:lnTo>
                      <a:pt x="177" y="228"/>
                    </a:lnTo>
                    <a:lnTo>
                      <a:pt x="184" y="220"/>
                    </a:lnTo>
                    <a:lnTo>
                      <a:pt x="184" y="220"/>
                    </a:lnTo>
                    <a:lnTo>
                      <a:pt x="192" y="220"/>
                    </a:lnTo>
                    <a:lnTo>
                      <a:pt x="192" y="220"/>
                    </a:lnTo>
                    <a:lnTo>
                      <a:pt x="184" y="213"/>
                    </a:lnTo>
                    <a:lnTo>
                      <a:pt x="184" y="213"/>
                    </a:lnTo>
                    <a:lnTo>
                      <a:pt x="192" y="213"/>
                    </a:lnTo>
                    <a:lnTo>
                      <a:pt x="192" y="206"/>
                    </a:lnTo>
                    <a:lnTo>
                      <a:pt x="192" y="206"/>
                    </a:lnTo>
                    <a:lnTo>
                      <a:pt x="192" y="199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2" y="192"/>
                    </a:lnTo>
                    <a:lnTo>
                      <a:pt x="199" y="192"/>
                    </a:lnTo>
                    <a:lnTo>
                      <a:pt x="199" y="185"/>
                    </a:lnTo>
                    <a:lnTo>
                      <a:pt x="206" y="185"/>
                    </a:lnTo>
                    <a:lnTo>
                      <a:pt x="213" y="178"/>
                    </a:lnTo>
                    <a:lnTo>
                      <a:pt x="213" y="178"/>
                    </a:lnTo>
                    <a:lnTo>
                      <a:pt x="213" y="171"/>
                    </a:lnTo>
                    <a:lnTo>
                      <a:pt x="213" y="171"/>
                    </a:lnTo>
                    <a:lnTo>
                      <a:pt x="213" y="164"/>
                    </a:lnTo>
                    <a:lnTo>
                      <a:pt x="213" y="164"/>
                    </a:lnTo>
                    <a:lnTo>
                      <a:pt x="220" y="157"/>
                    </a:lnTo>
                    <a:lnTo>
                      <a:pt x="227" y="157"/>
                    </a:lnTo>
                    <a:lnTo>
                      <a:pt x="227" y="157"/>
                    </a:lnTo>
                    <a:lnTo>
                      <a:pt x="234" y="157"/>
                    </a:lnTo>
                    <a:lnTo>
                      <a:pt x="234" y="157"/>
                    </a:lnTo>
                    <a:lnTo>
                      <a:pt x="234" y="157"/>
                    </a:lnTo>
                    <a:lnTo>
                      <a:pt x="241" y="150"/>
                    </a:lnTo>
                    <a:lnTo>
                      <a:pt x="241" y="142"/>
                    </a:lnTo>
                    <a:lnTo>
                      <a:pt x="241" y="142"/>
                    </a:lnTo>
                    <a:lnTo>
                      <a:pt x="241" y="128"/>
                    </a:lnTo>
                    <a:lnTo>
                      <a:pt x="241" y="121"/>
                    </a:lnTo>
                    <a:lnTo>
                      <a:pt x="241" y="121"/>
                    </a:lnTo>
                    <a:lnTo>
                      <a:pt x="234" y="121"/>
                    </a:lnTo>
                    <a:lnTo>
                      <a:pt x="234" y="114"/>
                    </a:lnTo>
                    <a:lnTo>
                      <a:pt x="234" y="114"/>
                    </a:lnTo>
                    <a:lnTo>
                      <a:pt x="227" y="114"/>
                    </a:lnTo>
                    <a:lnTo>
                      <a:pt x="220" y="114"/>
                    </a:lnTo>
                    <a:lnTo>
                      <a:pt x="220" y="114"/>
                    </a:lnTo>
                    <a:lnTo>
                      <a:pt x="220" y="114"/>
                    </a:lnTo>
                    <a:lnTo>
                      <a:pt x="220" y="114"/>
                    </a:lnTo>
                    <a:lnTo>
                      <a:pt x="220" y="114"/>
                    </a:lnTo>
                    <a:lnTo>
                      <a:pt x="220" y="114"/>
                    </a:lnTo>
                    <a:lnTo>
                      <a:pt x="213" y="114"/>
                    </a:lnTo>
                    <a:lnTo>
                      <a:pt x="213" y="107"/>
                    </a:lnTo>
                    <a:lnTo>
                      <a:pt x="206" y="100"/>
                    </a:lnTo>
                    <a:lnTo>
                      <a:pt x="206" y="100"/>
                    </a:lnTo>
                    <a:lnTo>
                      <a:pt x="206" y="100"/>
                    </a:lnTo>
                    <a:lnTo>
                      <a:pt x="199" y="100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84" y="93"/>
                    </a:lnTo>
                    <a:lnTo>
                      <a:pt x="177" y="93"/>
                    </a:lnTo>
                    <a:lnTo>
                      <a:pt x="177" y="93"/>
                    </a:lnTo>
                    <a:lnTo>
                      <a:pt x="177" y="93"/>
                    </a:lnTo>
                    <a:lnTo>
                      <a:pt x="170" y="100"/>
                    </a:lnTo>
                    <a:lnTo>
                      <a:pt x="170" y="100"/>
                    </a:lnTo>
                    <a:lnTo>
                      <a:pt x="163" y="100"/>
                    </a:lnTo>
                    <a:lnTo>
                      <a:pt x="163" y="100"/>
                    </a:lnTo>
                    <a:lnTo>
                      <a:pt x="163" y="100"/>
                    </a:lnTo>
                    <a:lnTo>
                      <a:pt x="163" y="93"/>
                    </a:lnTo>
                    <a:lnTo>
                      <a:pt x="163" y="93"/>
                    </a:lnTo>
                    <a:lnTo>
                      <a:pt x="156" y="93"/>
                    </a:lnTo>
                    <a:lnTo>
                      <a:pt x="156" y="93"/>
                    </a:lnTo>
                    <a:lnTo>
                      <a:pt x="156" y="86"/>
                    </a:lnTo>
                    <a:lnTo>
                      <a:pt x="163" y="86"/>
                    </a:lnTo>
                    <a:lnTo>
                      <a:pt x="163" y="86"/>
                    </a:lnTo>
                    <a:lnTo>
                      <a:pt x="163" y="86"/>
                    </a:lnTo>
                    <a:lnTo>
                      <a:pt x="163" y="79"/>
                    </a:lnTo>
                    <a:lnTo>
                      <a:pt x="163" y="79"/>
                    </a:lnTo>
                    <a:lnTo>
                      <a:pt x="163" y="79"/>
                    </a:lnTo>
                    <a:lnTo>
                      <a:pt x="170" y="79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0" y="71"/>
                    </a:lnTo>
                    <a:lnTo>
                      <a:pt x="170" y="64"/>
                    </a:lnTo>
                    <a:lnTo>
                      <a:pt x="170" y="64"/>
                    </a:lnTo>
                    <a:lnTo>
                      <a:pt x="163" y="50"/>
                    </a:lnTo>
                    <a:lnTo>
                      <a:pt x="163" y="50"/>
                    </a:lnTo>
                    <a:lnTo>
                      <a:pt x="163" y="50"/>
                    </a:lnTo>
                    <a:lnTo>
                      <a:pt x="163" y="50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63" y="43"/>
                    </a:lnTo>
                    <a:lnTo>
                      <a:pt x="170" y="43"/>
                    </a:lnTo>
                    <a:lnTo>
                      <a:pt x="170" y="43"/>
                    </a:lnTo>
                    <a:lnTo>
                      <a:pt x="177" y="50"/>
                    </a:lnTo>
                    <a:lnTo>
                      <a:pt x="184" y="57"/>
                    </a:lnTo>
                    <a:lnTo>
                      <a:pt x="184" y="57"/>
                    </a:lnTo>
                    <a:lnTo>
                      <a:pt x="192" y="57"/>
                    </a:lnTo>
                    <a:lnTo>
                      <a:pt x="192" y="50"/>
                    </a:lnTo>
                    <a:lnTo>
                      <a:pt x="199" y="50"/>
                    </a:lnTo>
                    <a:lnTo>
                      <a:pt x="206" y="50"/>
                    </a:lnTo>
                    <a:lnTo>
                      <a:pt x="213" y="50"/>
                    </a:lnTo>
                    <a:lnTo>
                      <a:pt x="220" y="50"/>
                    </a:lnTo>
                    <a:lnTo>
                      <a:pt x="220" y="50"/>
                    </a:lnTo>
                    <a:lnTo>
                      <a:pt x="227" y="50"/>
                    </a:lnTo>
                    <a:lnTo>
                      <a:pt x="241" y="50"/>
                    </a:lnTo>
                    <a:lnTo>
                      <a:pt x="248" y="57"/>
                    </a:lnTo>
                    <a:lnTo>
                      <a:pt x="248" y="57"/>
                    </a:lnTo>
                    <a:lnTo>
                      <a:pt x="270" y="57"/>
                    </a:lnTo>
                    <a:lnTo>
                      <a:pt x="284" y="57"/>
                    </a:lnTo>
                    <a:lnTo>
                      <a:pt x="284" y="57"/>
                    </a:lnTo>
                    <a:lnTo>
                      <a:pt x="284" y="57"/>
                    </a:lnTo>
                    <a:lnTo>
                      <a:pt x="291" y="50"/>
                    </a:lnTo>
                    <a:lnTo>
                      <a:pt x="291" y="50"/>
                    </a:lnTo>
                    <a:lnTo>
                      <a:pt x="298" y="50"/>
                    </a:lnTo>
                    <a:lnTo>
                      <a:pt x="298" y="43"/>
                    </a:lnTo>
                    <a:lnTo>
                      <a:pt x="298" y="43"/>
                    </a:lnTo>
                    <a:lnTo>
                      <a:pt x="305" y="43"/>
                    </a:lnTo>
                    <a:lnTo>
                      <a:pt x="298" y="43"/>
                    </a:lnTo>
                    <a:lnTo>
                      <a:pt x="305" y="36"/>
                    </a:lnTo>
                    <a:lnTo>
                      <a:pt x="305" y="36"/>
                    </a:lnTo>
                    <a:lnTo>
                      <a:pt x="305" y="36"/>
                    </a:lnTo>
                    <a:lnTo>
                      <a:pt x="312" y="36"/>
                    </a:lnTo>
                    <a:lnTo>
                      <a:pt x="312" y="36"/>
                    </a:lnTo>
                    <a:lnTo>
                      <a:pt x="319" y="29"/>
                    </a:lnTo>
                    <a:lnTo>
                      <a:pt x="319" y="29"/>
                    </a:lnTo>
                    <a:lnTo>
                      <a:pt x="319" y="29"/>
                    </a:lnTo>
                    <a:lnTo>
                      <a:pt x="319" y="29"/>
                    </a:lnTo>
                    <a:lnTo>
                      <a:pt x="319" y="29"/>
                    </a:lnTo>
                    <a:lnTo>
                      <a:pt x="319" y="22"/>
                    </a:lnTo>
                    <a:lnTo>
                      <a:pt x="319" y="22"/>
                    </a:lnTo>
                    <a:lnTo>
                      <a:pt x="326" y="22"/>
                    </a:lnTo>
                    <a:lnTo>
                      <a:pt x="333" y="29"/>
                    </a:lnTo>
                    <a:lnTo>
                      <a:pt x="333" y="29"/>
                    </a:lnTo>
                    <a:lnTo>
                      <a:pt x="341" y="36"/>
                    </a:lnTo>
                    <a:lnTo>
                      <a:pt x="341" y="36"/>
                    </a:lnTo>
                    <a:lnTo>
                      <a:pt x="348" y="36"/>
                    </a:lnTo>
                    <a:lnTo>
                      <a:pt x="348" y="36"/>
                    </a:lnTo>
                    <a:lnTo>
                      <a:pt x="355" y="36"/>
                    </a:lnTo>
                    <a:lnTo>
                      <a:pt x="362" y="36"/>
                    </a:lnTo>
                    <a:lnTo>
                      <a:pt x="362" y="36"/>
                    </a:lnTo>
                    <a:lnTo>
                      <a:pt x="362" y="36"/>
                    </a:lnTo>
                    <a:lnTo>
                      <a:pt x="369" y="29"/>
                    </a:lnTo>
                    <a:lnTo>
                      <a:pt x="369" y="29"/>
                    </a:lnTo>
                    <a:lnTo>
                      <a:pt x="376" y="29"/>
                    </a:lnTo>
                    <a:lnTo>
                      <a:pt x="376" y="29"/>
                    </a:lnTo>
                    <a:lnTo>
                      <a:pt x="376" y="29"/>
                    </a:lnTo>
                    <a:lnTo>
                      <a:pt x="376" y="29"/>
                    </a:lnTo>
                    <a:lnTo>
                      <a:pt x="376" y="29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22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83" y="15"/>
                    </a:lnTo>
                    <a:lnTo>
                      <a:pt x="390" y="8"/>
                    </a:lnTo>
                    <a:lnTo>
                      <a:pt x="390" y="8"/>
                    </a:lnTo>
                    <a:lnTo>
                      <a:pt x="390" y="8"/>
                    </a:lnTo>
                    <a:lnTo>
                      <a:pt x="390" y="0"/>
                    </a:lnTo>
                    <a:lnTo>
                      <a:pt x="390" y="0"/>
                    </a:lnTo>
                    <a:lnTo>
                      <a:pt x="397" y="0"/>
                    </a:lnTo>
                    <a:lnTo>
                      <a:pt x="404" y="0"/>
                    </a:lnTo>
                    <a:lnTo>
                      <a:pt x="404" y="0"/>
                    </a:lnTo>
                    <a:lnTo>
                      <a:pt x="412" y="0"/>
                    </a:lnTo>
                    <a:lnTo>
                      <a:pt x="412" y="8"/>
                    </a:lnTo>
                    <a:lnTo>
                      <a:pt x="419" y="8"/>
                    </a:lnTo>
                    <a:lnTo>
                      <a:pt x="419" y="8"/>
                    </a:lnTo>
                    <a:lnTo>
                      <a:pt x="419" y="8"/>
                    </a:lnTo>
                    <a:lnTo>
                      <a:pt x="419" y="15"/>
                    </a:lnTo>
                    <a:lnTo>
                      <a:pt x="419" y="15"/>
                    </a:lnTo>
                    <a:lnTo>
                      <a:pt x="419" y="22"/>
                    </a:lnTo>
                    <a:lnTo>
                      <a:pt x="419" y="22"/>
                    </a:lnTo>
                    <a:lnTo>
                      <a:pt x="419" y="22"/>
                    </a:lnTo>
                    <a:lnTo>
                      <a:pt x="419" y="29"/>
                    </a:lnTo>
                    <a:lnTo>
                      <a:pt x="426" y="29"/>
                    </a:lnTo>
                    <a:lnTo>
                      <a:pt x="447" y="43"/>
                    </a:lnTo>
                    <a:lnTo>
                      <a:pt x="447" y="50"/>
                    </a:lnTo>
                    <a:lnTo>
                      <a:pt x="447" y="50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57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71"/>
                    </a:lnTo>
                    <a:lnTo>
                      <a:pt x="454" y="71"/>
                    </a:lnTo>
                    <a:lnTo>
                      <a:pt x="454" y="79"/>
                    </a:lnTo>
                    <a:lnTo>
                      <a:pt x="454" y="79"/>
                    </a:lnTo>
                    <a:lnTo>
                      <a:pt x="454" y="79"/>
                    </a:lnTo>
                    <a:lnTo>
                      <a:pt x="454" y="79"/>
                    </a:lnTo>
                    <a:lnTo>
                      <a:pt x="461" y="79"/>
                    </a:lnTo>
                    <a:lnTo>
                      <a:pt x="461" y="79"/>
                    </a:lnTo>
                    <a:lnTo>
                      <a:pt x="461" y="79"/>
                    </a:lnTo>
                    <a:lnTo>
                      <a:pt x="461" y="79"/>
                    </a:lnTo>
                    <a:lnTo>
                      <a:pt x="468" y="79"/>
                    </a:lnTo>
                    <a:lnTo>
                      <a:pt x="468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9"/>
                    </a:lnTo>
                    <a:lnTo>
                      <a:pt x="475" y="71"/>
                    </a:lnTo>
                    <a:lnTo>
                      <a:pt x="475" y="71"/>
                    </a:lnTo>
                    <a:lnTo>
                      <a:pt x="475" y="71"/>
                    </a:lnTo>
                    <a:lnTo>
                      <a:pt x="475" y="71"/>
                    </a:lnTo>
                    <a:lnTo>
                      <a:pt x="475" y="71"/>
                    </a:lnTo>
                    <a:lnTo>
                      <a:pt x="475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83" y="71"/>
                    </a:lnTo>
                    <a:lnTo>
                      <a:pt x="490" y="71"/>
                    </a:lnTo>
                    <a:lnTo>
                      <a:pt x="490" y="71"/>
                    </a:lnTo>
                    <a:lnTo>
                      <a:pt x="490" y="79"/>
                    </a:lnTo>
                    <a:lnTo>
                      <a:pt x="490" y="79"/>
                    </a:lnTo>
                    <a:lnTo>
                      <a:pt x="490" y="79"/>
                    </a:lnTo>
                    <a:lnTo>
                      <a:pt x="490" y="86"/>
                    </a:lnTo>
                    <a:lnTo>
                      <a:pt x="490" y="86"/>
                    </a:lnTo>
                    <a:lnTo>
                      <a:pt x="490" y="86"/>
                    </a:lnTo>
                    <a:lnTo>
                      <a:pt x="490" y="86"/>
                    </a:lnTo>
                    <a:lnTo>
                      <a:pt x="483" y="93"/>
                    </a:lnTo>
                    <a:lnTo>
                      <a:pt x="483" y="93"/>
                    </a:lnTo>
                    <a:lnTo>
                      <a:pt x="483" y="93"/>
                    </a:lnTo>
                    <a:lnTo>
                      <a:pt x="483" y="93"/>
                    </a:lnTo>
                    <a:lnTo>
                      <a:pt x="483" y="100"/>
                    </a:lnTo>
                    <a:lnTo>
                      <a:pt x="483" y="100"/>
                    </a:lnTo>
                    <a:lnTo>
                      <a:pt x="483" y="100"/>
                    </a:lnTo>
                    <a:lnTo>
                      <a:pt x="483" y="100"/>
                    </a:lnTo>
                    <a:lnTo>
                      <a:pt x="483" y="107"/>
                    </a:lnTo>
                    <a:lnTo>
                      <a:pt x="483" y="107"/>
                    </a:lnTo>
                    <a:lnTo>
                      <a:pt x="483" y="107"/>
                    </a:lnTo>
                    <a:lnTo>
                      <a:pt x="483" y="107"/>
                    </a:lnTo>
                    <a:lnTo>
                      <a:pt x="483" y="114"/>
                    </a:lnTo>
                    <a:lnTo>
                      <a:pt x="483" y="114"/>
                    </a:lnTo>
                    <a:lnTo>
                      <a:pt x="483" y="114"/>
                    </a:lnTo>
                    <a:lnTo>
                      <a:pt x="483" y="114"/>
                    </a:lnTo>
                    <a:lnTo>
                      <a:pt x="490" y="107"/>
                    </a:lnTo>
                    <a:lnTo>
                      <a:pt x="490" y="107"/>
                    </a:lnTo>
                    <a:lnTo>
                      <a:pt x="490" y="107"/>
                    </a:lnTo>
                    <a:lnTo>
                      <a:pt x="490" y="107"/>
                    </a:lnTo>
                    <a:lnTo>
                      <a:pt x="490" y="107"/>
                    </a:lnTo>
                    <a:lnTo>
                      <a:pt x="497" y="114"/>
                    </a:lnTo>
                    <a:lnTo>
                      <a:pt x="497" y="121"/>
                    </a:lnTo>
                    <a:lnTo>
                      <a:pt x="497" y="128"/>
                    </a:lnTo>
                    <a:lnTo>
                      <a:pt x="497" y="135"/>
                    </a:lnTo>
                    <a:lnTo>
                      <a:pt x="497" y="142"/>
                    </a:lnTo>
                    <a:lnTo>
                      <a:pt x="497" y="142"/>
                    </a:lnTo>
                    <a:lnTo>
                      <a:pt x="504" y="150"/>
                    </a:lnTo>
                    <a:lnTo>
                      <a:pt x="504" y="150"/>
                    </a:lnTo>
                    <a:lnTo>
                      <a:pt x="504" y="150"/>
                    </a:lnTo>
                    <a:lnTo>
                      <a:pt x="504" y="157"/>
                    </a:lnTo>
                    <a:lnTo>
                      <a:pt x="504" y="157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64"/>
                    </a:lnTo>
                    <a:lnTo>
                      <a:pt x="511" y="157"/>
                    </a:lnTo>
                    <a:lnTo>
                      <a:pt x="511" y="157"/>
                    </a:lnTo>
                    <a:lnTo>
                      <a:pt x="518" y="157"/>
                    </a:lnTo>
                    <a:lnTo>
                      <a:pt x="518" y="164"/>
                    </a:lnTo>
                    <a:lnTo>
                      <a:pt x="518" y="164"/>
                    </a:lnTo>
                    <a:lnTo>
                      <a:pt x="525" y="164"/>
                    </a:lnTo>
                    <a:lnTo>
                      <a:pt x="525" y="164"/>
                    </a:lnTo>
                    <a:lnTo>
                      <a:pt x="525" y="164"/>
                    </a:lnTo>
                    <a:lnTo>
                      <a:pt x="525" y="164"/>
                    </a:lnTo>
                    <a:lnTo>
                      <a:pt x="525" y="164"/>
                    </a:lnTo>
                    <a:lnTo>
                      <a:pt x="525" y="164"/>
                    </a:lnTo>
                    <a:lnTo>
                      <a:pt x="532" y="164"/>
                    </a:lnTo>
                    <a:lnTo>
                      <a:pt x="532" y="164"/>
                    </a:lnTo>
                    <a:lnTo>
                      <a:pt x="532" y="164"/>
                    </a:lnTo>
                    <a:lnTo>
                      <a:pt x="532" y="164"/>
                    </a:lnTo>
                    <a:lnTo>
                      <a:pt x="539" y="164"/>
                    </a:lnTo>
                    <a:lnTo>
                      <a:pt x="539" y="164"/>
                    </a:lnTo>
                    <a:lnTo>
                      <a:pt x="539" y="164"/>
                    </a:lnTo>
                    <a:lnTo>
                      <a:pt x="539" y="171"/>
                    </a:lnTo>
                    <a:lnTo>
                      <a:pt x="539" y="171"/>
                    </a:lnTo>
                    <a:lnTo>
                      <a:pt x="539" y="171"/>
                    </a:lnTo>
                    <a:lnTo>
                      <a:pt x="539" y="178"/>
                    </a:lnTo>
                    <a:lnTo>
                      <a:pt x="539" y="178"/>
                    </a:lnTo>
                    <a:lnTo>
                      <a:pt x="539" y="178"/>
                    </a:lnTo>
                    <a:lnTo>
                      <a:pt x="539" y="178"/>
                    </a:lnTo>
                    <a:lnTo>
                      <a:pt x="539" y="185"/>
                    </a:lnTo>
                    <a:lnTo>
                      <a:pt x="539" y="185"/>
                    </a:lnTo>
                    <a:lnTo>
                      <a:pt x="532" y="185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32" y="192"/>
                    </a:lnTo>
                    <a:lnTo>
                      <a:pt x="525" y="192"/>
                    </a:lnTo>
                    <a:lnTo>
                      <a:pt x="525" y="192"/>
                    </a:lnTo>
                    <a:lnTo>
                      <a:pt x="525" y="192"/>
                    </a:lnTo>
                    <a:lnTo>
                      <a:pt x="525" y="199"/>
                    </a:lnTo>
                    <a:lnTo>
                      <a:pt x="525" y="199"/>
                    </a:lnTo>
                    <a:lnTo>
                      <a:pt x="525" y="206"/>
                    </a:lnTo>
                    <a:lnTo>
                      <a:pt x="525" y="206"/>
                    </a:lnTo>
                    <a:lnTo>
                      <a:pt x="525" y="206"/>
                    </a:lnTo>
                    <a:lnTo>
                      <a:pt x="518" y="213"/>
                    </a:lnTo>
                    <a:lnTo>
                      <a:pt x="511" y="213"/>
                    </a:lnTo>
                    <a:lnTo>
                      <a:pt x="511" y="213"/>
                    </a:lnTo>
                    <a:lnTo>
                      <a:pt x="511" y="213"/>
                    </a:lnTo>
                    <a:lnTo>
                      <a:pt x="511" y="213"/>
                    </a:lnTo>
                    <a:lnTo>
                      <a:pt x="504" y="213"/>
                    </a:lnTo>
                    <a:lnTo>
                      <a:pt x="504" y="213"/>
                    </a:lnTo>
                    <a:lnTo>
                      <a:pt x="504" y="220"/>
                    </a:lnTo>
                    <a:lnTo>
                      <a:pt x="497" y="220"/>
                    </a:lnTo>
                    <a:lnTo>
                      <a:pt x="497" y="220"/>
                    </a:lnTo>
                    <a:lnTo>
                      <a:pt x="497" y="220"/>
                    </a:lnTo>
                    <a:lnTo>
                      <a:pt x="497" y="220"/>
                    </a:lnTo>
                    <a:lnTo>
                      <a:pt x="497" y="220"/>
                    </a:lnTo>
                    <a:lnTo>
                      <a:pt x="497" y="228"/>
                    </a:lnTo>
                    <a:lnTo>
                      <a:pt x="497" y="228"/>
                    </a:lnTo>
                    <a:lnTo>
                      <a:pt x="497" y="22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7" name="Freeform 65"/>
              <p:cNvSpPr>
                <a:spLocks/>
              </p:cNvSpPr>
              <p:nvPr/>
            </p:nvSpPr>
            <p:spPr bwMode="auto">
              <a:xfrm>
                <a:off x="2726" y="1372"/>
                <a:ext cx="1206" cy="845"/>
              </a:xfrm>
              <a:custGeom>
                <a:avLst/>
                <a:gdLst>
                  <a:gd name="T0" fmla="*/ 866 w 1206"/>
                  <a:gd name="T1" fmla="*/ 760 h 845"/>
                  <a:gd name="T2" fmla="*/ 773 w 1206"/>
                  <a:gd name="T3" fmla="*/ 774 h 845"/>
                  <a:gd name="T4" fmla="*/ 688 w 1206"/>
                  <a:gd name="T5" fmla="*/ 774 h 845"/>
                  <a:gd name="T6" fmla="*/ 603 w 1206"/>
                  <a:gd name="T7" fmla="*/ 767 h 845"/>
                  <a:gd name="T8" fmla="*/ 489 w 1206"/>
                  <a:gd name="T9" fmla="*/ 795 h 845"/>
                  <a:gd name="T10" fmla="*/ 461 w 1206"/>
                  <a:gd name="T11" fmla="*/ 745 h 845"/>
                  <a:gd name="T12" fmla="*/ 376 w 1206"/>
                  <a:gd name="T13" fmla="*/ 802 h 845"/>
                  <a:gd name="T14" fmla="*/ 298 w 1206"/>
                  <a:gd name="T15" fmla="*/ 816 h 845"/>
                  <a:gd name="T16" fmla="*/ 134 w 1206"/>
                  <a:gd name="T17" fmla="*/ 774 h 845"/>
                  <a:gd name="T18" fmla="*/ 42 w 1206"/>
                  <a:gd name="T19" fmla="*/ 717 h 845"/>
                  <a:gd name="T20" fmla="*/ 21 w 1206"/>
                  <a:gd name="T21" fmla="*/ 660 h 845"/>
                  <a:gd name="T22" fmla="*/ 49 w 1206"/>
                  <a:gd name="T23" fmla="*/ 618 h 845"/>
                  <a:gd name="T24" fmla="*/ 78 w 1206"/>
                  <a:gd name="T25" fmla="*/ 525 h 845"/>
                  <a:gd name="T26" fmla="*/ 134 w 1206"/>
                  <a:gd name="T27" fmla="*/ 412 h 845"/>
                  <a:gd name="T28" fmla="*/ 99 w 1206"/>
                  <a:gd name="T29" fmla="*/ 341 h 845"/>
                  <a:gd name="T30" fmla="*/ 127 w 1206"/>
                  <a:gd name="T31" fmla="*/ 298 h 845"/>
                  <a:gd name="T32" fmla="*/ 149 w 1206"/>
                  <a:gd name="T33" fmla="*/ 277 h 845"/>
                  <a:gd name="T34" fmla="*/ 177 w 1206"/>
                  <a:gd name="T35" fmla="*/ 284 h 845"/>
                  <a:gd name="T36" fmla="*/ 170 w 1206"/>
                  <a:gd name="T37" fmla="*/ 312 h 845"/>
                  <a:gd name="T38" fmla="*/ 241 w 1206"/>
                  <a:gd name="T39" fmla="*/ 355 h 845"/>
                  <a:gd name="T40" fmla="*/ 220 w 1206"/>
                  <a:gd name="T41" fmla="*/ 412 h 845"/>
                  <a:gd name="T42" fmla="*/ 248 w 1206"/>
                  <a:gd name="T43" fmla="*/ 433 h 845"/>
                  <a:gd name="T44" fmla="*/ 305 w 1206"/>
                  <a:gd name="T45" fmla="*/ 376 h 845"/>
                  <a:gd name="T46" fmla="*/ 383 w 1206"/>
                  <a:gd name="T47" fmla="*/ 391 h 845"/>
                  <a:gd name="T48" fmla="*/ 397 w 1206"/>
                  <a:gd name="T49" fmla="*/ 334 h 845"/>
                  <a:gd name="T50" fmla="*/ 390 w 1206"/>
                  <a:gd name="T51" fmla="*/ 291 h 845"/>
                  <a:gd name="T52" fmla="*/ 461 w 1206"/>
                  <a:gd name="T53" fmla="*/ 249 h 845"/>
                  <a:gd name="T54" fmla="*/ 440 w 1206"/>
                  <a:gd name="T55" fmla="*/ 213 h 845"/>
                  <a:gd name="T56" fmla="*/ 354 w 1206"/>
                  <a:gd name="T57" fmla="*/ 206 h 845"/>
                  <a:gd name="T58" fmla="*/ 383 w 1206"/>
                  <a:gd name="T59" fmla="*/ 128 h 845"/>
                  <a:gd name="T60" fmla="*/ 454 w 1206"/>
                  <a:gd name="T61" fmla="*/ 71 h 845"/>
                  <a:gd name="T62" fmla="*/ 546 w 1206"/>
                  <a:gd name="T63" fmla="*/ 29 h 845"/>
                  <a:gd name="T64" fmla="*/ 617 w 1206"/>
                  <a:gd name="T65" fmla="*/ 14 h 845"/>
                  <a:gd name="T66" fmla="*/ 681 w 1206"/>
                  <a:gd name="T67" fmla="*/ 71 h 845"/>
                  <a:gd name="T68" fmla="*/ 653 w 1206"/>
                  <a:gd name="T69" fmla="*/ 149 h 845"/>
                  <a:gd name="T70" fmla="*/ 582 w 1206"/>
                  <a:gd name="T71" fmla="*/ 220 h 845"/>
                  <a:gd name="T72" fmla="*/ 582 w 1206"/>
                  <a:gd name="T73" fmla="*/ 327 h 845"/>
                  <a:gd name="T74" fmla="*/ 617 w 1206"/>
                  <a:gd name="T75" fmla="*/ 355 h 845"/>
                  <a:gd name="T76" fmla="*/ 674 w 1206"/>
                  <a:gd name="T77" fmla="*/ 341 h 845"/>
                  <a:gd name="T78" fmla="*/ 631 w 1206"/>
                  <a:gd name="T79" fmla="*/ 249 h 845"/>
                  <a:gd name="T80" fmla="*/ 645 w 1206"/>
                  <a:gd name="T81" fmla="*/ 213 h 845"/>
                  <a:gd name="T82" fmla="*/ 667 w 1206"/>
                  <a:gd name="T83" fmla="*/ 199 h 845"/>
                  <a:gd name="T84" fmla="*/ 681 w 1206"/>
                  <a:gd name="T85" fmla="*/ 234 h 845"/>
                  <a:gd name="T86" fmla="*/ 709 w 1206"/>
                  <a:gd name="T87" fmla="*/ 241 h 845"/>
                  <a:gd name="T88" fmla="*/ 738 w 1206"/>
                  <a:gd name="T89" fmla="*/ 227 h 845"/>
                  <a:gd name="T90" fmla="*/ 752 w 1206"/>
                  <a:gd name="T91" fmla="*/ 249 h 845"/>
                  <a:gd name="T92" fmla="*/ 809 w 1206"/>
                  <a:gd name="T93" fmla="*/ 227 h 845"/>
                  <a:gd name="T94" fmla="*/ 873 w 1206"/>
                  <a:gd name="T95" fmla="*/ 227 h 845"/>
                  <a:gd name="T96" fmla="*/ 873 w 1206"/>
                  <a:gd name="T97" fmla="*/ 263 h 845"/>
                  <a:gd name="T98" fmla="*/ 894 w 1206"/>
                  <a:gd name="T99" fmla="*/ 249 h 845"/>
                  <a:gd name="T100" fmla="*/ 929 w 1206"/>
                  <a:gd name="T101" fmla="*/ 234 h 845"/>
                  <a:gd name="T102" fmla="*/ 951 w 1206"/>
                  <a:gd name="T103" fmla="*/ 270 h 845"/>
                  <a:gd name="T104" fmla="*/ 1000 w 1206"/>
                  <a:gd name="T105" fmla="*/ 241 h 845"/>
                  <a:gd name="T106" fmla="*/ 1050 w 1206"/>
                  <a:gd name="T107" fmla="*/ 256 h 845"/>
                  <a:gd name="T108" fmla="*/ 1114 w 1206"/>
                  <a:gd name="T109" fmla="*/ 291 h 845"/>
                  <a:gd name="T110" fmla="*/ 1135 w 1206"/>
                  <a:gd name="T111" fmla="*/ 312 h 845"/>
                  <a:gd name="T112" fmla="*/ 1199 w 1206"/>
                  <a:gd name="T113" fmla="*/ 320 h 845"/>
                  <a:gd name="T114" fmla="*/ 1206 w 1206"/>
                  <a:gd name="T115" fmla="*/ 398 h 845"/>
                  <a:gd name="T116" fmla="*/ 1050 w 1206"/>
                  <a:gd name="T117" fmla="*/ 426 h 845"/>
                  <a:gd name="T118" fmla="*/ 1100 w 1206"/>
                  <a:gd name="T119" fmla="*/ 490 h 845"/>
                  <a:gd name="T120" fmla="*/ 1071 w 1206"/>
                  <a:gd name="T121" fmla="*/ 596 h 845"/>
                  <a:gd name="T122" fmla="*/ 986 w 1206"/>
                  <a:gd name="T123" fmla="*/ 639 h 845"/>
                  <a:gd name="T124" fmla="*/ 937 w 1206"/>
                  <a:gd name="T125" fmla="*/ 767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6" h="845">
                    <a:moveTo>
                      <a:pt x="937" y="788"/>
                    </a:moveTo>
                    <a:lnTo>
                      <a:pt x="937" y="788"/>
                    </a:lnTo>
                    <a:lnTo>
                      <a:pt x="937" y="795"/>
                    </a:lnTo>
                    <a:lnTo>
                      <a:pt x="929" y="802"/>
                    </a:lnTo>
                    <a:lnTo>
                      <a:pt x="929" y="802"/>
                    </a:lnTo>
                    <a:lnTo>
                      <a:pt x="929" y="802"/>
                    </a:lnTo>
                    <a:lnTo>
                      <a:pt x="929" y="802"/>
                    </a:lnTo>
                    <a:lnTo>
                      <a:pt x="929" y="802"/>
                    </a:lnTo>
                    <a:lnTo>
                      <a:pt x="922" y="802"/>
                    </a:lnTo>
                    <a:lnTo>
                      <a:pt x="922" y="802"/>
                    </a:lnTo>
                    <a:lnTo>
                      <a:pt x="908" y="795"/>
                    </a:lnTo>
                    <a:lnTo>
                      <a:pt x="908" y="795"/>
                    </a:lnTo>
                    <a:lnTo>
                      <a:pt x="901" y="795"/>
                    </a:lnTo>
                    <a:lnTo>
                      <a:pt x="901" y="795"/>
                    </a:lnTo>
                    <a:lnTo>
                      <a:pt x="901" y="795"/>
                    </a:lnTo>
                    <a:lnTo>
                      <a:pt x="901" y="795"/>
                    </a:lnTo>
                    <a:lnTo>
                      <a:pt x="894" y="795"/>
                    </a:lnTo>
                    <a:lnTo>
                      <a:pt x="894" y="795"/>
                    </a:lnTo>
                    <a:lnTo>
                      <a:pt x="894" y="795"/>
                    </a:lnTo>
                    <a:lnTo>
                      <a:pt x="894" y="795"/>
                    </a:lnTo>
                    <a:lnTo>
                      <a:pt x="894" y="795"/>
                    </a:lnTo>
                    <a:lnTo>
                      <a:pt x="894" y="788"/>
                    </a:lnTo>
                    <a:lnTo>
                      <a:pt x="894" y="788"/>
                    </a:lnTo>
                    <a:lnTo>
                      <a:pt x="894" y="788"/>
                    </a:lnTo>
                    <a:lnTo>
                      <a:pt x="894" y="788"/>
                    </a:lnTo>
                    <a:lnTo>
                      <a:pt x="894" y="788"/>
                    </a:lnTo>
                    <a:lnTo>
                      <a:pt x="894" y="781"/>
                    </a:lnTo>
                    <a:lnTo>
                      <a:pt x="894" y="781"/>
                    </a:lnTo>
                    <a:lnTo>
                      <a:pt x="894" y="781"/>
                    </a:lnTo>
                    <a:lnTo>
                      <a:pt x="894" y="781"/>
                    </a:lnTo>
                    <a:lnTo>
                      <a:pt x="887" y="774"/>
                    </a:lnTo>
                    <a:lnTo>
                      <a:pt x="880" y="774"/>
                    </a:lnTo>
                    <a:lnTo>
                      <a:pt x="880" y="774"/>
                    </a:lnTo>
                    <a:lnTo>
                      <a:pt x="880" y="767"/>
                    </a:lnTo>
                    <a:lnTo>
                      <a:pt x="880" y="767"/>
                    </a:lnTo>
                    <a:lnTo>
                      <a:pt x="880" y="767"/>
                    </a:lnTo>
                    <a:lnTo>
                      <a:pt x="880" y="767"/>
                    </a:lnTo>
                    <a:lnTo>
                      <a:pt x="873" y="767"/>
                    </a:lnTo>
                    <a:lnTo>
                      <a:pt x="873" y="767"/>
                    </a:lnTo>
                    <a:lnTo>
                      <a:pt x="866" y="760"/>
                    </a:lnTo>
                    <a:lnTo>
                      <a:pt x="866" y="760"/>
                    </a:lnTo>
                    <a:lnTo>
                      <a:pt x="866" y="760"/>
                    </a:lnTo>
                    <a:lnTo>
                      <a:pt x="858" y="760"/>
                    </a:lnTo>
                    <a:lnTo>
                      <a:pt x="858" y="760"/>
                    </a:lnTo>
                    <a:lnTo>
                      <a:pt x="851" y="767"/>
                    </a:lnTo>
                    <a:lnTo>
                      <a:pt x="851" y="767"/>
                    </a:lnTo>
                    <a:lnTo>
                      <a:pt x="851" y="767"/>
                    </a:lnTo>
                    <a:lnTo>
                      <a:pt x="837" y="774"/>
                    </a:lnTo>
                    <a:lnTo>
                      <a:pt x="837" y="774"/>
                    </a:lnTo>
                    <a:lnTo>
                      <a:pt x="837" y="774"/>
                    </a:lnTo>
                    <a:lnTo>
                      <a:pt x="837" y="774"/>
                    </a:lnTo>
                    <a:lnTo>
                      <a:pt x="837" y="774"/>
                    </a:lnTo>
                    <a:lnTo>
                      <a:pt x="837" y="767"/>
                    </a:lnTo>
                    <a:lnTo>
                      <a:pt x="837" y="767"/>
                    </a:lnTo>
                    <a:lnTo>
                      <a:pt x="830" y="767"/>
                    </a:lnTo>
                    <a:lnTo>
                      <a:pt x="830" y="774"/>
                    </a:lnTo>
                    <a:lnTo>
                      <a:pt x="830" y="774"/>
                    </a:lnTo>
                    <a:lnTo>
                      <a:pt x="823" y="774"/>
                    </a:lnTo>
                    <a:lnTo>
                      <a:pt x="823" y="774"/>
                    </a:lnTo>
                    <a:lnTo>
                      <a:pt x="823" y="774"/>
                    </a:lnTo>
                    <a:lnTo>
                      <a:pt x="823" y="774"/>
                    </a:lnTo>
                    <a:lnTo>
                      <a:pt x="816" y="774"/>
                    </a:lnTo>
                    <a:lnTo>
                      <a:pt x="816" y="774"/>
                    </a:lnTo>
                    <a:lnTo>
                      <a:pt x="816" y="774"/>
                    </a:lnTo>
                    <a:lnTo>
                      <a:pt x="816" y="774"/>
                    </a:lnTo>
                    <a:lnTo>
                      <a:pt x="816" y="774"/>
                    </a:lnTo>
                    <a:lnTo>
                      <a:pt x="816" y="767"/>
                    </a:lnTo>
                    <a:lnTo>
                      <a:pt x="809" y="767"/>
                    </a:lnTo>
                    <a:lnTo>
                      <a:pt x="809" y="767"/>
                    </a:lnTo>
                    <a:lnTo>
                      <a:pt x="809" y="767"/>
                    </a:lnTo>
                    <a:lnTo>
                      <a:pt x="802" y="767"/>
                    </a:lnTo>
                    <a:lnTo>
                      <a:pt x="795" y="767"/>
                    </a:lnTo>
                    <a:lnTo>
                      <a:pt x="795" y="767"/>
                    </a:lnTo>
                    <a:lnTo>
                      <a:pt x="787" y="767"/>
                    </a:lnTo>
                    <a:lnTo>
                      <a:pt x="787" y="767"/>
                    </a:lnTo>
                    <a:lnTo>
                      <a:pt x="787" y="767"/>
                    </a:lnTo>
                    <a:lnTo>
                      <a:pt x="780" y="774"/>
                    </a:lnTo>
                    <a:lnTo>
                      <a:pt x="780" y="774"/>
                    </a:lnTo>
                    <a:lnTo>
                      <a:pt x="780" y="774"/>
                    </a:lnTo>
                    <a:lnTo>
                      <a:pt x="773" y="774"/>
                    </a:lnTo>
                    <a:lnTo>
                      <a:pt x="773" y="774"/>
                    </a:lnTo>
                    <a:lnTo>
                      <a:pt x="773" y="774"/>
                    </a:lnTo>
                    <a:lnTo>
                      <a:pt x="773" y="767"/>
                    </a:lnTo>
                    <a:lnTo>
                      <a:pt x="773" y="767"/>
                    </a:lnTo>
                    <a:lnTo>
                      <a:pt x="773" y="767"/>
                    </a:lnTo>
                    <a:lnTo>
                      <a:pt x="773" y="767"/>
                    </a:lnTo>
                    <a:lnTo>
                      <a:pt x="773" y="767"/>
                    </a:lnTo>
                    <a:lnTo>
                      <a:pt x="773" y="760"/>
                    </a:lnTo>
                    <a:lnTo>
                      <a:pt x="766" y="760"/>
                    </a:lnTo>
                    <a:lnTo>
                      <a:pt x="766" y="753"/>
                    </a:lnTo>
                    <a:lnTo>
                      <a:pt x="766" y="753"/>
                    </a:lnTo>
                    <a:lnTo>
                      <a:pt x="759" y="753"/>
                    </a:lnTo>
                    <a:lnTo>
                      <a:pt x="752" y="753"/>
                    </a:lnTo>
                    <a:lnTo>
                      <a:pt x="752" y="753"/>
                    </a:lnTo>
                    <a:lnTo>
                      <a:pt x="752" y="753"/>
                    </a:lnTo>
                    <a:lnTo>
                      <a:pt x="752" y="753"/>
                    </a:lnTo>
                    <a:lnTo>
                      <a:pt x="745" y="753"/>
                    </a:lnTo>
                    <a:lnTo>
                      <a:pt x="738" y="753"/>
                    </a:lnTo>
                    <a:lnTo>
                      <a:pt x="738" y="753"/>
                    </a:lnTo>
                    <a:lnTo>
                      <a:pt x="731" y="745"/>
                    </a:lnTo>
                    <a:lnTo>
                      <a:pt x="731" y="753"/>
                    </a:lnTo>
                    <a:lnTo>
                      <a:pt x="731" y="753"/>
                    </a:lnTo>
                    <a:lnTo>
                      <a:pt x="731" y="753"/>
                    </a:lnTo>
                    <a:lnTo>
                      <a:pt x="731" y="753"/>
                    </a:lnTo>
                    <a:lnTo>
                      <a:pt x="731" y="753"/>
                    </a:lnTo>
                    <a:lnTo>
                      <a:pt x="731" y="760"/>
                    </a:lnTo>
                    <a:lnTo>
                      <a:pt x="731" y="760"/>
                    </a:lnTo>
                    <a:lnTo>
                      <a:pt x="724" y="760"/>
                    </a:lnTo>
                    <a:lnTo>
                      <a:pt x="724" y="760"/>
                    </a:lnTo>
                    <a:lnTo>
                      <a:pt x="716" y="760"/>
                    </a:lnTo>
                    <a:lnTo>
                      <a:pt x="709" y="767"/>
                    </a:lnTo>
                    <a:lnTo>
                      <a:pt x="695" y="767"/>
                    </a:lnTo>
                    <a:lnTo>
                      <a:pt x="688" y="767"/>
                    </a:lnTo>
                    <a:lnTo>
                      <a:pt x="688" y="767"/>
                    </a:lnTo>
                    <a:lnTo>
                      <a:pt x="688" y="774"/>
                    </a:lnTo>
                    <a:lnTo>
                      <a:pt x="688" y="774"/>
                    </a:lnTo>
                    <a:lnTo>
                      <a:pt x="688" y="774"/>
                    </a:lnTo>
                    <a:lnTo>
                      <a:pt x="688" y="774"/>
                    </a:lnTo>
                    <a:lnTo>
                      <a:pt x="688" y="774"/>
                    </a:lnTo>
                    <a:lnTo>
                      <a:pt x="688" y="774"/>
                    </a:lnTo>
                    <a:lnTo>
                      <a:pt x="688" y="781"/>
                    </a:lnTo>
                    <a:lnTo>
                      <a:pt x="681" y="781"/>
                    </a:lnTo>
                    <a:lnTo>
                      <a:pt x="681" y="781"/>
                    </a:lnTo>
                    <a:lnTo>
                      <a:pt x="674" y="781"/>
                    </a:lnTo>
                    <a:lnTo>
                      <a:pt x="667" y="781"/>
                    </a:lnTo>
                    <a:lnTo>
                      <a:pt x="660" y="781"/>
                    </a:lnTo>
                    <a:lnTo>
                      <a:pt x="660" y="788"/>
                    </a:lnTo>
                    <a:lnTo>
                      <a:pt x="653" y="788"/>
                    </a:lnTo>
                    <a:lnTo>
                      <a:pt x="645" y="788"/>
                    </a:lnTo>
                    <a:lnTo>
                      <a:pt x="638" y="781"/>
                    </a:lnTo>
                    <a:lnTo>
                      <a:pt x="638" y="781"/>
                    </a:lnTo>
                    <a:lnTo>
                      <a:pt x="631" y="781"/>
                    </a:lnTo>
                    <a:lnTo>
                      <a:pt x="631" y="781"/>
                    </a:lnTo>
                    <a:lnTo>
                      <a:pt x="631" y="781"/>
                    </a:lnTo>
                    <a:lnTo>
                      <a:pt x="624" y="781"/>
                    </a:lnTo>
                    <a:lnTo>
                      <a:pt x="624" y="781"/>
                    </a:lnTo>
                    <a:lnTo>
                      <a:pt x="624" y="781"/>
                    </a:lnTo>
                    <a:lnTo>
                      <a:pt x="624" y="781"/>
                    </a:lnTo>
                    <a:lnTo>
                      <a:pt x="624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81"/>
                    </a:lnTo>
                    <a:lnTo>
                      <a:pt x="617" y="774"/>
                    </a:lnTo>
                    <a:lnTo>
                      <a:pt x="617" y="774"/>
                    </a:lnTo>
                    <a:lnTo>
                      <a:pt x="617" y="767"/>
                    </a:lnTo>
                    <a:lnTo>
                      <a:pt x="617" y="767"/>
                    </a:lnTo>
                    <a:lnTo>
                      <a:pt x="617" y="767"/>
                    </a:lnTo>
                    <a:lnTo>
                      <a:pt x="610" y="767"/>
                    </a:lnTo>
                    <a:lnTo>
                      <a:pt x="610" y="767"/>
                    </a:lnTo>
                    <a:lnTo>
                      <a:pt x="610" y="767"/>
                    </a:lnTo>
                    <a:lnTo>
                      <a:pt x="610" y="767"/>
                    </a:lnTo>
                    <a:lnTo>
                      <a:pt x="603" y="767"/>
                    </a:lnTo>
                    <a:lnTo>
                      <a:pt x="603" y="767"/>
                    </a:lnTo>
                    <a:lnTo>
                      <a:pt x="603" y="767"/>
                    </a:lnTo>
                    <a:lnTo>
                      <a:pt x="603" y="767"/>
                    </a:lnTo>
                    <a:lnTo>
                      <a:pt x="596" y="774"/>
                    </a:lnTo>
                    <a:lnTo>
                      <a:pt x="589" y="774"/>
                    </a:lnTo>
                    <a:lnTo>
                      <a:pt x="582" y="774"/>
                    </a:lnTo>
                    <a:lnTo>
                      <a:pt x="582" y="774"/>
                    </a:lnTo>
                    <a:lnTo>
                      <a:pt x="582" y="781"/>
                    </a:lnTo>
                    <a:lnTo>
                      <a:pt x="582" y="781"/>
                    </a:lnTo>
                    <a:lnTo>
                      <a:pt x="575" y="781"/>
                    </a:lnTo>
                    <a:lnTo>
                      <a:pt x="567" y="788"/>
                    </a:lnTo>
                    <a:lnTo>
                      <a:pt x="560" y="788"/>
                    </a:lnTo>
                    <a:lnTo>
                      <a:pt x="546" y="795"/>
                    </a:lnTo>
                    <a:lnTo>
                      <a:pt x="546" y="795"/>
                    </a:lnTo>
                    <a:lnTo>
                      <a:pt x="539" y="795"/>
                    </a:lnTo>
                    <a:lnTo>
                      <a:pt x="539" y="795"/>
                    </a:lnTo>
                    <a:lnTo>
                      <a:pt x="532" y="795"/>
                    </a:lnTo>
                    <a:lnTo>
                      <a:pt x="532" y="795"/>
                    </a:lnTo>
                    <a:lnTo>
                      <a:pt x="532" y="795"/>
                    </a:lnTo>
                    <a:lnTo>
                      <a:pt x="525" y="795"/>
                    </a:lnTo>
                    <a:lnTo>
                      <a:pt x="525" y="795"/>
                    </a:lnTo>
                    <a:lnTo>
                      <a:pt x="518" y="802"/>
                    </a:lnTo>
                    <a:lnTo>
                      <a:pt x="518" y="802"/>
                    </a:lnTo>
                    <a:lnTo>
                      <a:pt x="518" y="802"/>
                    </a:lnTo>
                    <a:lnTo>
                      <a:pt x="518" y="802"/>
                    </a:lnTo>
                    <a:lnTo>
                      <a:pt x="518" y="795"/>
                    </a:lnTo>
                    <a:lnTo>
                      <a:pt x="511" y="795"/>
                    </a:lnTo>
                    <a:lnTo>
                      <a:pt x="511" y="795"/>
                    </a:lnTo>
                    <a:lnTo>
                      <a:pt x="511" y="795"/>
                    </a:lnTo>
                    <a:lnTo>
                      <a:pt x="504" y="795"/>
                    </a:lnTo>
                    <a:lnTo>
                      <a:pt x="504" y="795"/>
                    </a:lnTo>
                    <a:lnTo>
                      <a:pt x="504" y="802"/>
                    </a:lnTo>
                    <a:lnTo>
                      <a:pt x="504" y="802"/>
                    </a:lnTo>
                    <a:lnTo>
                      <a:pt x="496" y="802"/>
                    </a:lnTo>
                    <a:lnTo>
                      <a:pt x="496" y="802"/>
                    </a:lnTo>
                    <a:lnTo>
                      <a:pt x="496" y="802"/>
                    </a:lnTo>
                    <a:lnTo>
                      <a:pt x="496" y="795"/>
                    </a:lnTo>
                    <a:lnTo>
                      <a:pt x="496" y="795"/>
                    </a:lnTo>
                    <a:lnTo>
                      <a:pt x="496" y="795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9" y="802"/>
                    </a:lnTo>
                    <a:lnTo>
                      <a:pt x="489" y="802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9" y="795"/>
                    </a:lnTo>
                    <a:lnTo>
                      <a:pt x="482" y="788"/>
                    </a:lnTo>
                    <a:lnTo>
                      <a:pt x="482" y="781"/>
                    </a:lnTo>
                    <a:lnTo>
                      <a:pt x="482" y="781"/>
                    </a:lnTo>
                    <a:lnTo>
                      <a:pt x="475" y="781"/>
                    </a:lnTo>
                    <a:lnTo>
                      <a:pt x="475" y="781"/>
                    </a:lnTo>
                    <a:lnTo>
                      <a:pt x="475" y="781"/>
                    </a:lnTo>
                    <a:lnTo>
                      <a:pt x="482" y="774"/>
                    </a:lnTo>
                    <a:lnTo>
                      <a:pt x="482" y="774"/>
                    </a:lnTo>
                    <a:lnTo>
                      <a:pt x="482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74"/>
                    </a:lnTo>
                    <a:lnTo>
                      <a:pt x="496" y="767"/>
                    </a:lnTo>
                    <a:lnTo>
                      <a:pt x="496" y="767"/>
                    </a:lnTo>
                    <a:lnTo>
                      <a:pt x="496" y="767"/>
                    </a:lnTo>
                    <a:lnTo>
                      <a:pt x="496" y="753"/>
                    </a:lnTo>
                    <a:lnTo>
                      <a:pt x="496" y="753"/>
                    </a:lnTo>
                    <a:lnTo>
                      <a:pt x="496" y="753"/>
                    </a:lnTo>
                    <a:lnTo>
                      <a:pt x="489" y="753"/>
                    </a:lnTo>
                    <a:lnTo>
                      <a:pt x="489" y="753"/>
                    </a:lnTo>
                    <a:lnTo>
                      <a:pt x="489" y="745"/>
                    </a:lnTo>
                    <a:lnTo>
                      <a:pt x="489" y="745"/>
                    </a:lnTo>
                    <a:lnTo>
                      <a:pt x="489" y="745"/>
                    </a:lnTo>
                    <a:lnTo>
                      <a:pt x="489" y="745"/>
                    </a:lnTo>
                    <a:lnTo>
                      <a:pt x="489" y="745"/>
                    </a:lnTo>
                    <a:lnTo>
                      <a:pt x="489" y="745"/>
                    </a:lnTo>
                    <a:lnTo>
                      <a:pt x="482" y="745"/>
                    </a:lnTo>
                    <a:lnTo>
                      <a:pt x="482" y="745"/>
                    </a:lnTo>
                    <a:lnTo>
                      <a:pt x="461" y="745"/>
                    </a:lnTo>
                    <a:lnTo>
                      <a:pt x="461" y="745"/>
                    </a:lnTo>
                    <a:lnTo>
                      <a:pt x="461" y="745"/>
                    </a:lnTo>
                    <a:lnTo>
                      <a:pt x="461" y="745"/>
                    </a:lnTo>
                    <a:lnTo>
                      <a:pt x="461" y="745"/>
                    </a:lnTo>
                    <a:lnTo>
                      <a:pt x="454" y="745"/>
                    </a:lnTo>
                    <a:lnTo>
                      <a:pt x="454" y="753"/>
                    </a:lnTo>
                    <a:lnTo>
                      <a:pt x="454" y="753"/>
                    </a:lnTo>
                    <a:lnTo>
                      <a:pt x="454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7" y="753"/>
                    </a:lnTo>
                    <a:lnTo>
                      <a:pt x="440" y="753"/>
                    </a:lnTo>
                    <a:lnTo>
                      <a:pt x="440" y="753"/>
                    </a:lnTo>
                    <a:lnTo>
                      <a:pt x="433" y="753"/>
                    </a:lnTo>
                    <a:lnTo>
                      <a:pt x="425" y="753"/>
                    </a:lnTo>
                    <a:lnTo>
                      <a:pt x="425" y="753"/>
                    </a:lnTo>
                    <a:lnTo>
                      <a:pt x="404" y="767"/>
                    </a:lnTo>
                    <a:lnTo>
                      <a:pt x="404" y="767"/>
                    </a:lnTo>
                    <a:lnTo>
                      <a:pt x="397" y="767"/>
                    </a:lnTo>
                    <a:lnTo>
                      <a:pt x="390" y="767"/>
                    </a:lnTo>
                    <a:lnTo>
                      <a:pt x="390" y="774"/>
                    </a:lnTo>
                    <a:lnTo>
                      <a:pt x="390" y="774"/>
                    </a:lnTo>
                    <a:lnTo>
                      <a:pt x="390" y="781"/>
                    </a:lnTo>
                    <a:lnTo>
                      <a:pt x="390" y="781"/>
                    </a:lnTo>
                    <a:lnTo>
                      <a:pt x="390" y="781"/>
                    </a:lnTo>
                    <a:lnTo>
                      <a:pt x="390" y="781"/>
                    </a:lnTo>
                    <a:lnTo>
                      <a:pt x="390" y="781"/>
                    </a:lnTo>
                    <a:lnTo>
                      <a:pt x="390" y="781"/>
                    </a:lnTo>
                    <a:lnTo>
                      <a:pt x="390" y="788"/>
                    </a:lnTo>
                    <a:lnTo>
                      <a:pt x="390" y="788"/>
                    </a:lnTo>
                    <a:lnTo>
                      <a:pt x="383" y="788"/>
                    </a:lnTo>
                    <a:lnTo>
                      <a:pt x="383" y="788"/>
                    </a:lnTo>
                    <a:lnTo>
                      <a:pt x="383" y="788"/>
                    </a:lnTo>
                    <a:lnTo>
                      <a:pt x="383" y="795"/>
                    </a:lnTo>
                    <a:lnTo>
                      <a:pt x="376" y="795"/>
                    </a:lnTo>
                    <a:lnTo>
                      <a:pt x="376" y="802"/>
                    </a:lnTo>
                    <a:lnTo>
                      <a:pt x="376" y="802"/>
                    </a:lnTo>
                    <a:lnTo>
                      <a:pt x="369" y="802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09"/>
                    </a:lnTo>
                    <a:lnTo>
                      <a:pt x="369" y="816"/>
                    </a:lnTo>
                    <a:lnTo>
                      <a:pt x="369" y="824"/>
                    </a:lnTo>
                    <a:lnTo>
                      <a:pt x="369" y="824"/>
                    </a:lnTo>
                    <a:lnTo>
                      <a:pt x="369" y="824"/>
                    </a:lnTo>
                    <a:lnTo>
                      <a:pt x="369" y="824"/>
                    </a:lnTo>
                    <a:lnTo>
                      <a:pt x="362" y="831"/>
                    </a:lnTo>
                    <a:lnTo>
                      <a:pt x="354" y="831"/>
                    </a:lnTo>
                    <a:lnTo>
                      <a:pt x="354" y="831"/>
                    </a:lnTo>
                    <a:lnTo>
                      <a:pt x="347" y="831"/>
                    </a:lnTo>
                    <a:lnTo>
                      <a:pt x="347" y="831"/>
                    </a:lnTo>
                    <a:lnTo>
                      <a:pt x="347" y="838"/>
                    </a:lnTo>
                    <a:lnTo>
                      <a:pt x="340" y="838"/>
                    </a:lnTo>
                    <a:lnTo>
                      <a:pt x="340" y="845"/>
                    </a:lnTo>
                    <a:lnTo>
                      <a:pt x="333" y="845"/>
                    </a:lnTo>
                    <a:lnTo>
                      <a:pt x="333" y="845"/>
                    </a:lnTo>
                    <a:lnTo>
                      <a:pt x="326" y="845"/>
                    </a:lnTo>
                    <a:lnTo>
                      <a:pt x="319" y="845"/>
                    </a:lnTo>
                    <a:lnTo>
                      <a:pt x="305" y="845"/>
                    </a:lnTo>
                    <a:lnTo>
                      <a:pt x="305" y="845"/>
                    </a:lnTo>
                    <a:lnTo>
                      <a:pt x="298" y="845"/>
                    </a:lnTo>
                    <a:lnTo>
                      <a:pt x="291" y="838"/>
                    </a:lnTo>
                    <a:lnTo>
                      <a:pt x="291" y="831"/>
                    </a:lnTo>
                    <a:lnTo>
                      <a:pt x="291" y="831"/>
                    </a:lnTo>
                    <a:lnTo>
                      <a:pt x="291" y="831"/>
                    </a:lnTo>
                    <a:lnTo>
                      <a:pt x="291" y="831"/>
                    </a:lnTo>
                    <a:lnTo>
                      <a:pt x="291" y="831"/>
                    </a:lnTo>
                    <a:lnTo>
                      <a:pt x="291" y="831"/>
                    </a:lnTo>
                    <a:lnTo>
                      <a:pt x="298" y="831"/>
                    </a:lnTo>
                    <a:lnTo>
                      <a:pt x="298" y="831"/>
                    </a:lnTo>
                    <a:lnTo>
                      <a:pt x="298" y="831"/>
                    </a:lnTo>
                    <a:lnTo>
                      <a:pt x="298" y="831"/>
                    </a:lnTo>
                    <a:lnTo>
                      <a:pt x="298" y="831"/>
                    </a:lnTo>
                    <a:lnTo>
                      <a:pt x="298" y="824"/>
                    </a:lnTo>
                    <a:lnTo>
                      <a:pt x="298" y="816"/>
                    </a:lnTo>
                    <a:lnTo>
                      <a:pt x="291" y="809"/>
                    </a:lnTo>
                    <a:lnTo>
                      <a:pt x="291" y="802"/>
                    </a:lnTo>
                    <a:lnTo>
                      <a:pt x="291" y="802"/>
                    </a:lnTo>
                    <a:lnTo>
                      <a:pt x="291" y="802"/>
                    </a:lnTo>
                    <a:lnTo>
                      <a:pt x="283" y="802"/>
                    </a:lnTo>
                    <a:lnTo>
                      <a:pt x="283" y="802"/>
                    </a:lnTo>
                    <a:lnTo>
                      <a:pt x="283" y="802"/>
                    </a:lnTo>
                    <a:lnTo>
                      <a:pt x="276" y="802"/>
                    </a:lnTo>
                    <a:lnTo>
                      <a:pt x="269" y="802"/>
                    </a:lnTo>
                    <a:lnTo>
                      <a:pt x="269" y="802"/>
                    </a:lnTo>
                    <a:lnTo>
                      <a:pt x="262" y="802"/>
                    </a:lnTo>
                    <a:lnTo>
                      <a:pt x="262" y="802"/>
                    </a:lnTo>
                    <a:lnTo>
                      <a:pt x="255" y="802"/>
                    </a:lnTo>
                    <a:lnTo>
                      <a:pt x="234" y="802"/>
                    </a:lnTo>
                    <a:lnTo>
                      <a:pt x="234" y="802"/>
                    </a:lnTo>
                    <a:lnTo>
                      <a:pt x="227" y="802"/>
                    </a:lnTo>
                    <a:lnTo>
                      <a:pt x="227" y="802"/>
                    </a:lnTo>
                    <a:lnTo>
                      <a:pt x="220" y="802"/>
                    </a:lnTo>
                    <a:lnTo>
                      <a:pt x="220" y="802"/>
                    </a:lnTo>
                    <a:lnTo>
                      <a:pt x="212" y="802"/>
                    </a:lnTo>
                    <a:lnTo>
                      <a:pt x="212" y="802"/>
                    </a:lnTo>
                    <a:lnTo>
                      <a:pt x="205" y="802"/>
                    </a:lnTo>
                    <a:lnTo>
                      <a:pt x="191" y="802"/>
                    </a:lnTo>
                    <a:lnTo>
                      <a:pt x="191" y="802"/>
                    </a:lnTo>
                    <a:lnTo>
                      <a:pt x="191" y="802"/>
                    </a:lnTo>
                    <a:lnTo>
                      <a:pt x="184" y="802"/>
                    </a:lnTo>
                    <a:lnTo>
                      <a:pt x="184" y="802"/>
                    </a:lnTo>
                    <a:lnTo>
                      <a:pt x="170" y="795"/>
                    </a:lnTo>
                    <a:lnTo>
                      <a:pt x="163" y="795"/>
                    </a:lnTo>
                    <a:lnTo>
                      <a:pt x="156" y="795"/>
                    </a:lnTo>
                    <a:lnTo>
                      <a:pt x="156" y="795"/>
                    </a:lnTo>
                    <a:lnTo>
                      <a:pt x="156" y="795"/>
                    </a:lnTo>
                    <a:lnTo>
                      <a:pt x="156" y="788"/>
                    </a:lnTo>
                    <a:lnTo>
                      <a:pt x="156" y="788"/>
                    </a:lnTo>
                    <a:lnTo>
                      <a:pt x="149" y="781"/>
                    </a:lnTo>
                    <a:lnTo>
                      <a:pt x="141" y="774"/>
                    </a:lnTo>
                    <a:lnTo>
                      <a:pt x="141" y="774"/>
                    </a:lnTo>
                    <a:lnTo>
                      <a:pt x="141" y="774"/>
                    </a:lnTo>
                    <a:lnTo>
                      <a:pt x="141" y="774"/>
                    </a:lnTo>
                    <a:lnTo>
                      <a:pt x="134" y="774"/>
                    </a:lnTo>
                    <a:lnTo>
                      <a:pt x="127" y="774"/>
                    </a:lnTo>
                    <a:lnTo>
                      <a:pt x="127" y="774"/>
                    </a:lnTo>
                    <a:lnTo>
                      <a:pt x="127" y="767"/>
                    </a:lnTo>
                    <a:lnTo>
                      <a:pt x="127" y="767"/>
                    </a:lnTo>
                    <a:lnTo>
                      <a:pt x="120" y="767"/>
                    </a:lnTo>
                    <a:lnTo>
                      <a:pt x="120" y="767"/>
                    </a:lnTo>
                    <a:lnTo>
                      <a:pt x="120" y="767"/>
                    </a:lnTo>
                    <a:lnTo>
                      <a:pt x="106" y="767"/>
                    </a:lnTo>
                    <a:lnTo>
                      <a:pt x="99" y="767"/>
                    </a:lnTo>
                    <a:lnTo>
                      <a:pt x="99" y="767"/>
                    </a:lnTo>
                    <a:lnTo>
                      <a:pt x="99" y="767"/>
                    </a:lnTo>
                    <a:lnTo>
                      <a:pt x="92" y="767"/>
                    </a:lnTo>
                    <a:lnTo>
                      <a:pt x="92" y="767"/>
                    </a:lnTo>
                    <a:lnTo>
                      <a:pt x="92" y="760"/>
                    </a:lnTo>
                    <a:lnTo>
                      <a:pt x="85" y="760"/>
                    </a:lnTo>
                    <a:lnTo>
                      <a:pt x="78" y="760"/>
                    </a:lnTo>
                    <a:lnTo>
                      <a:pt x="78" y="753"/>
                    </a:lnTo>
                    <a:lnTo>
                      <a:pt x="70" y="753"/>
                    </a:lnTo>
                    <a:lnTo>
                      <a:pt x="70" y="753"/>
                    </a:lnTo>
                    <a:lnTo>
                      <a:pt x="70" y="753"/>
                    </a:lnTo>
                    <a:lnTo>
                      <a:pt x="70" y="753"/>
                    </a:lnTo>
                    <a:lnTo>
                      <a:pt x="70" y="745"/>
                    </a:lnTo>
                    <a:lnTo>
                      <a:pt x="70" y="745"/>
                    </a:lnTo>
                    <a:lnTo>
                      <a:pt x="70" y="738"/>
                    </a:lnTo>
                    <a:lnTo>
                      <a:pt x="63" y="738"/>
                    </a:lnTo>
                    <a:lnTo>
                      <a:pt x="63" y="738"/>
                    </a:lnTo>
                    <a:lnTo>
                      <a:pt x="70" y="724"/>
                    </a:lnTo>
                    <a:lnTo>
                      <a:pt x="70" y="724"/>
                    </a:lnTo>
                    <a:lnTo>
                      <a:pt x="63" y="717"/>
                    </a:lnTo>
                    <a:lnTo>
                      <a:pt x="56" y="710"/>
                    </a:lnTo>
                    <a:lnTo>
                      <a:pt x="56" y="710"/>
                    </a:lnTo>
                    <a:lnTo>
                      <a:pt x="56" y="710"/>
                    </a:lnTo>
                    <a:lnTo>
                      <a:pt x="49" y="710"/>
                    </a:lnTo>
                    <a:lnTo>
                      <a:pt x="49" y="710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42" y="717"/>
                    </a:lnTo>
                    <a:lnTo>
                      <a:pt x="35" y="717"/>
                    </a:lnTo>
                    <a:lnTo>
                      <a:pt x="35" y="717"/>
                    </a:lnTo>
                    <a:lnTo>
                      <a:pt x="35" y="724"/>
                    </a:lnTo>
                    <a:lnTo>
                      <a:pt x="28" y="724"/>
                    </a:lnTo>
                    <a:lnTo>
                      <a:pt x="28" y="724"/>
                    </a:lnTo>
                    <a:lnTo>
                      <a:pt x="21" y="724"/>
                    </a:lnTo>
                    <a:lnTo>
                      <a:pt x="21" y="717"/>
                    </a:lnTo>
                    <a:lnTo>
                      <a:pt x="14" y="717"/>
                    </a:lnTo>
                    <a:lnTo>
                      <a:pt x="14" y="710"/>
                    </a:lnTo>
                    <a:lnTo>
                      <a:pt x="21" y="703"/>
                    </a:lnTo>
                    <a:lnTo>
                      <a:pt x="21" y="703"/>
                    </a:lnTo>
                    <a:lnTo>
                      <a:pt x="21" y="696"/>
                    </a:lnTo>
                    <a:lnTo>
                      <a:pt x="14" y="696"/>
                    </a:lnTo>
                    <a:lnTo>
                      <a:pt x="14" y="696"/>
                    </a:lnTo>
                    <a:lnTo>
                      <a:pt x="14" y="696"/>
                    </a:lnTo>
                    <a:lnTo>
                      <a:pt x="14" y="689"/>
                    </a:lnTo>
                    <a:lnTo>
                      <a:pt x="14" y="689"/>
                    </a:lnTo>
                    <a:lnTo>
                      <a:pt x="14" y="682"/>
                    </a:lnTo>
                    <a:lnTo>
                      <a:pt x="14" y="682"/>
                    </a:lnTo>
                    <a:lnTo>
                      <a:pt x="7" y="682"/>
                    </a:lnTo>
                    <a:lnTo>
                      <a:pt x="7" y="682"/>
                    </a:lnTo>
                    <a:lnTo>
                      <a:pt x="7" y="682"/>
                    </a:lnTo>
                    <a:lnTo>
                      <a:pt x="7" y="674"/>
                    </a:lnTo>
                    <a:lnTo>
                      <a:pt x="7" y="674"/>
                    </a:lnTo>
                    <a:lnTo>
                      <a:pt x="7" y="667"/>
                    </a:lnTo>
                    <a:lnTo>
                      <a:pt x="7" y="667"/>
                    </a:lnTo>
                    <a:lnTo>
                      <a:pt x="7" y="660"/>
                    </a:lnTo>
                    <a:lnTo>
                      <a:pt x="7" y="660"/>
                    </a:lnTo>
                    <a:lnTo>
                      <a:pt x="7" y="660"/>
                    </a:lnTo>
                    <a:lnTo>
                      <a:pt x="7" y="660"/>
                    </a:lnTo>
                    <a:lnTo>
                      <a:pt x="14" y="660"/>
                    </a:lnTo>
                    <a:lnTo>
                      <a:pt x="14" y="660"/>
                    </a:lnTo>
                    <a:lnTo>
                      <a:pt x="14" y="660"/>
                    </a:lnTo>
                    <a:lnTo>
                      <a:pt x="14" y="660"/>
                    </a:lnTo>
                    <a:lnTo>
                      <a:pt x="14" y="660"/>
                    </a:lnTo>
                    <a:lnTo>
                      <a:pt x="14" y="660"/>
                    </a:lnTo>
                    <a:lnTo>
                      <a:pt x="21" y="660"/>
                    </a:lnTo>
                    <a:lnTo>
                      <a:pt x="21" y="660"/>
                    </a:lnTo>
                    <a:lnTo>
                      <a:pt x="21" y="660"/>
                    </a:lnTo>
                    <a:lnTo>
                      <a:pt x="28" y="660"/>
                    </a:lnTo>
                    <a:lnTo>
                      <a:pt x="28" y="660"/>
                    </a:lnTo>
                    <a:lnTo>
                      <a:pt x="28" y="660"/>
                    </a:lnTo>
                    <a:lnTo>
                      <a:pt x="35" y="660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35" y="653"/>
                    </a:lnTo>
                    <a:lnTo>
                      <a:pt x="28" y="653"/>
                    </a:lnTo>
                    <a:lnTo>
                      <a:pt x="28" y="646"/>
                    </a:lnTo>
                    <a:lnTo>
                      <a:pt x="21" y="646"/>
                    </a:lnTo>
                    <a:lnTo>
                      <a:pt x="14" y="653"/>
                    </a:lnTo>
                    <a:lnTo>
                      <a:pt x="14" y="653"/>
                    </a:lnTo>
                    <a:lnTo>
                      <a:pt x="14" y="646"/>
                    </a:lnTo>
                    <a:lnTo>
                      <a:pt x="14" y="646"/>
                    </a:lnTo>
                    <a:lnTo>
                      <a:pt x="7" y="639"/>
                    </a:lnTo>
                    <a:lnTo>
                      <a:pt x="0" y="639"/>
                    </a:lnTo>
                    <a:lnTo>
                      <a:pt x="0" y="639"/>
                    </a:lnTo>
                    <a:lnTo>
                      <a:pt x="7" y="639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7" y="632"/>
                    </a:lnTo>
                    <a:lnTo>
                      <a:pt x="14" y="639"/>
                    </a:lnTo>
                    <a:lnTo>
                      <a:pt x="14" y="639"/>
                    </a:lnTo>
                    <a:lnTo>
                      <a:pt x="21" y="639"/>
                    </a:lnTo>
                    <a:lnTo>
                      <a:pt x="21" y="632"/>
                    </a:lnTo>
                    <a:lnTo>
                      <a:pt x="21" y="632"/>
                    </a:lnTo>
                    <a:lnTo>
                      <a:pt x="28" y="632"/>
                    </a:lnTo>
                    <a:lnTo>
                      <a:pt x="35" y="618"/>
                    </a:lnTo>
                    <a:lnTo>
                      <a:pt x="35" y="618"/>
                    </a:lnTo>
                    <a:lnTo>
                      <a:pt x="42" y="618"/>
                    </a:lnTo>
                    <a:lnTo>
                      <a:pt x="42" y="618"/>
                    </a:lnTo>
                    <a:lnTo>
                      <a:pt x="42" y="618"/>
                    </a:lnTo>
                    <a:lnTo>
                      <a:pt x="49" y="618"/>
                    </a:lnTo>
                    <a:lnTo>
                      <a:pt x="49" y="618"/>
                    </a:lnTo>
                    <a:lnTo>
                      <a:pt x="49" y="618"/>
                    </a:lnTo>
                    <a:lnTo>
                      <a:pt x="49" y="618"/>
                    </a:lnTo>
                    <a:lnTo>
                      <a:pt x="49" y="618"/>
                    </a:lnTo>
                    <a:lnTo>
                      <a:pt x="63" y="589"/>
                    </a:lnTo>
                    <a:lnTo>
                      <a:pt x="63" y="589"/>
                    </a:lnTo>
                    <a:lnTo>
                      <a:pt x="63" y="589"/>
                    </a:lnTo>
                    <a:lnTo>
                      <a:pt x="56" y="582"/>
                    </a:lnTo>
                    <a:lnTo>
                      <a:pt x="56" y="582"/>
                    </a:lnTo>
                    <a:lnTo>
                      <a:pt x="56" y="582"/>
                    </a:lnTo>
                    <a:lnTo>
                      <a:pt x="56" y="582"/>
                    </a:lnTo>
                    <a:lnTo>
                      <a:pt x="56" y="582"/>
                    </a:lnTo>
                    <a:lnTo>
                      <a:pt x="49" y="582"/>
                    </a:lnTo>
                    <a:lnTo>
                      <a:pt x="49" y="582"/>
                    </a:lnTo>
                    <a:lnTo>
                      <a:pt x="49" y="582"/>
                    </a:lnTo>
                    <a:lnTo>
                      <a:pt x="49" y="582"/>
                    </a:lnTo>
                    <a:lnTo>
                      <a:pt x="49" y="575"/>
                    </a:lnTo>
                    <a:lnTo>
                      <a:pt x="49" y="568"/>
                    </a:lnTo>
                    <a:lnTo>
                      <a:pt x="42" y="561"/>
                    </a:lnTo>
                    <a:lnTo>
                      <a:pt x="49" y="554"/>
                    </a:lnTo>
                    <a:lnTo>
                      <a:pt x="49" y="554"/>
                    </a:lnTo>
                    <a:lnTo>
                      <a:pt x="49" y="554"/>
                    </a:lnTo>
                    <a:lnTo>
                      <a:pt x="49" y="554"/>
                    </a:lnTo>
                    <a:lnTo>
                      <a:pt x="56" y="554"/>
                    </a:lnTo>
                    <a:lnTo>
                      <a:pt x="56" y="554"/>
                    </a:lnTo>
                    <a:lnTo>
                      <a:pt x="56" y="554"/>
                    </a:lnTo>
                    <a:lnTo>
                      <a:pt x="63" y="554"/>
                    </a:lnTo>
                    <a:lnTo>
                      <a:pt x="63" y="554"/>
                    </a:lnTo>
                    <a:lnTo>
                      <a:pt x="63" y="554"/>
                    </a:lnTo>
                    <a:lnTo>
                      <a:pt x="78" y="547"/>
                    </a:lnTo>
                    <a:lnTo>
                      <a:pt x="85" y="547"/>
                    </a:lnTo>
                    <a:lnTo>
                      <a:pt x="92" y="540"/>
                    </a:lnTo>
                    <a:lnTo>
                      <a:pt x="99" y="540"/>
                    </a:lnTo>
                    <a:lnTo>
                      <a:pt x="99" y="540"/>
                    </a:lnTo>
                    <a:lnTo>
                      <a:pt x="99" y="540"/>
                    </a:lnTo>
                    <a:lnTo>
                      <a:pt x="99" y="533"/>
                    </a:lnTo>
                    <a:lnTo>
                      <a:pt x="92" y="533"/>
                    </a:lnTo>
                    <a:lnTo>
                      <a:pt x="92" y="533"/>
                    </a:lnTo>
                    <a:lnTo>
                      <a:pt x="92" y="533"/>
                    </a:lnTo>
                    <a:lnTo>
                      <a:pt x="92" y="533"/>
                    </a:lnTo>
                    <a:lnTo>
                      <a:pt x="92" y="533"/>
                    </a:lnTo>
                    <a:lnTo>
                      <a:pt x="85" y="533"/>
                    </a:lnTo>
                    <a:lnTo>
                      <a:pt x="85" y="533"/>
                    </a:lnTo>
                    <a:lnTo>
                      <a:pt x="78" y="525"/>
                    </a:lnTo>
                    <a:lnTo>
                      <a:pt x="78" y="525"/>
                    </a:lnTo>
                    <a:lnTo>
                      <a:pt x="78" y="525"/>
                    </a:lnTo>
                    <a:lnTo>
                      <a:pt x="78" y="525"/>
                    </a:lnTo>
                    <a:lnTo>
                      <a:pt x="70" y="525"/>
                    </a:lnTo>
                    <a:lnTo>
                      <a:pt x="70" y="525"/>
                    </a:lnTo>
                    <a:lnTo>
                      <a:pt x="70" y="525"/>
                    </a:lnTo>
                    <a:lnTo>
                      <a:pt x="70" y="518"/>
                    </a:lnTo>
                    <a:lnTo>
                      <a:pt x="78" y="511"/>
                    </a:lnTo>
                    <a:lnTo>
                      <a:pt x="78" y="511"/>
                    </a:lnTo>
                    <a:lnTo>
                      <a:pt x="85" y="504"/>
                    </a:lnTo>
                    <a:lnTo>
                      <a:pt x="92" y="504"/>
                    </a:lnTo>
                    <a:lnTo>
                      <a:pt x="99" y="497"/>
                    </a:lnTo>
                    <a:lnTo>
                      <a:pt x="99" y="497"/>
                    </a:lnTo>
                    <a:lnTo>
                      <a:pt x="106" y="490"/>
                    </a:lnTo>
                    <a:lnTo>
                      <a:pt x="106" y="490"/>
                    </a:lnTo>
                    <a:lnTo>
                      <a:pt x="113" y="490"/>
                    </a:lnTo>
                    <a:lnTo>
                      <a:pt x="113" y="490"/>
                    </a:lnTo>
                    <a:lnTo>
                      <a:pt x="120" y="490"/>
                    </a:lnTo>
                    <a:lnTo>
                      <a:pt x="120" y="483"/>
                    </a:lnTo>
                    <a:lnTo>
                      <a:pt x="120" y="483"/>
                    </a:lnTo>
                    <a:lnTo>
                      <a:pt x="120" y="483"/>
                    </a:lnTo>
                    <a:lnTo>
                      <a:pt x="120" y="476"/>
                    </a:lnTo>
                    <a:lnTo>
                      <a:pt x="127" y="476"/>
                    </a:lnTo>
                    <a:lnTo>
                      <a:pt x="127" y="469"/>
                    </a:lnTo>
                    <a:lnTo>
                      <a:pt x="127" y="469"/>
                    </a:lnTo>
                    <a:lnTo>
                      <a:pt x="127" y="469"/>
                    </a:lnTo>
                    <a:lnTo>
                      <a:pt x="127" y="469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7" y="462"/>
                    </a:lnTo>
                    <a:lnTo>
                      <a:pt x="127" y="454"/>
                    </a:lnTo>
                    <a:lnTo>
                      <a:pt x="127" y="447"/>
                    </a:lnTo>
                    <a:lnTo>
                      <a:pt x="127" y="447"/>
                    </a:lnTo>
                    <a:lnTo>
                      <a:pt x="127" y="447"/>
                    </a:lnTo>
                    <a:lnTo>
                      <a:pt x="127" y="440"/>
                    </a:lnTo>
                    <a:lnTo>
                      <a:pt x="127" y="440"/>
                    </a:lnTo>
                    <a:lnTo>
                      <a:pt x="127" y="433"/>
                    </a:lnTo>
                    <a:lnTo>
                      <a:pt x="134" y="419"/>
                    </a:lnTo>
                    <a:lnTo>
                      <a:pt x="134" y="412"/>
                    </a:lnTo>
                    <a:lnTo>
                      <a:pt x="134" y="412"/>
                    </a:lnTo>
                    <a:lnTo>
                      <a:pt x="134" y="412"/>
                    </a:lnTo>
                    <a:lnTo>
                      <a:pt x="134" y="412"/>
                    </a:lnTo>
                    <a:lnTo>
                      <a:pt x="134" y="412"/>
                    </a:lnTo>
                    <a:lnTo>
                      <a:pt x="134" y="412"/>
                    </a:lnTo>
                    <a:lnTo>
                      <a:pt x="127" y="405"/>
                    </a:lnTo>
                    <a:lnTo>
                      <a:pt x="127" y="405"/>
                    </a:lnTo>
                    <a:lnTo>
                      <a:pt x="127" y="405"/>
                    </a:lnTo>
                    <a:lnTo>
                      <a:pt x="127" y="398"/>
                    </a:lnTo>
                    <a:lnTo>
                      <a:pt x="120" y="398"/>
                    </a:lnTo>
                    <a:lnTo>
                      <a:pt x="120" y="398"/>
                    </a:lnTo>
                    <a:lnTo>
                      <a:pt x="120" y="391"/>
                    </a:lnTo>
                    <a:lnTo>
                      <a:pt x="120" y="383"/>
                    </a:lnTo>
                    <a:lnTo>
                      <a:pt x="120" y="383"/>
                    </a:lnTo>
                    <a:lnTo>
                      <a:pt x="120" y="383"/>
                    </a:lnTo>
                    <a:lnTo>
                      <a:pt x="113" y="383"/>
                    </a:lnTo>
                    <a:lnTo>
                      <a:pt x="113" y="376"/>
                    </a:lnTo>
                    <a:lnTo>
                      <a:pt x="113" y="376"/>
                    </a:lnTo>
                    <a:lnTo>
                      <a:pt x="106" y="376"/>
                    </a:lnTo>
                    <a:lnTo>
                      <a:pt x="106" y="376"/>
                    </a:lnTo>
                    <a:lnTo>
                      <a:pt x="99" y="376"/>
                    </a:lnTo>
                    <a:lnTo>
                      <a:pt x="99" y="376"/>
                    </a:lnTo>
                    <a:lnTo>
                      <a:pt x="99" y="376"/>
                    </a:lnTo>
                    <a:lnTo>
                      <a:pt x="106" y="376"/>
                    </a:lnTo>
                    <a:lnTo>
                      <a:pt x="106" y="376"/>
                    </a:lnTo>
                    <a:lnTo>
                      <a:pt x="106" y="369"/>
                    </a:lnTo>
                    <a:lnTo>
                      <a:pt x="106" y="369"/>
                    </a:lnTo>
                    <a:lnTo>
                      <a:pt x="106" y="369"/>
                    </a:lnTo>
                    <a:lnTo>
                      <a:pt x="106" y="362"/>
                    </a:lnTo>
                    <a:lnTo>
                      <a:pt x="113" y="355"/>
                    </a:lnTo>
                    <a:lnTo>
                      <a:pt x="113" y="355"/>
                    </a:lnTo>
                    <a:lnTo>
                      <a:pt x="120" y="355"/>
                    </a:lnTo>
                    <a:lnTo>
                      <a:pt x="120" y="348"/>
                    </a:lnTo>
                    <a:lnTo>
                      <a:pt x="113" y="348"/>
                    </a:lnTo>
                    <a:lnTo>
                      <a:pt x="113" y="348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99" y="341"/>
                    </a:lnTo>
                    <a:lnTo>
                      <a:pt x="106" y="334"/>
                    </a:lnTo>
                    <a:lnTo>
                      <a:pt x="106" y="320"/>
                    </a:lnTo>
                    <a:lnTo>
                      <a:pt x="106" y="320"/>
                    </a:lnTo>
                    <a:lnTo>
                      <a:pt x="106" y="312"/>
                    </a:lnTo>
                    <a:lnTo>
                      <a:pt x="106" y="312"/>
                    </a:lnTo>
                    <a:lnTo>
                      <a:pt x="106" y="312"/>
                    </a:lnTo>
                    <a:lnTo>
                      <a:pt x="106" y="305"/>
                    </a:lnTo>
                    <a:lnTo>
                      <a:pt x="106" y="305"/>
                    </a:lnTo>
                    <a:lnTo>
                      <a:pt x="106" y="305"/>
                    </a:lnTo>
                    <a:lnTo>
                      <a:pt x="113" y="305"/>
                    </a:lnTo>
                    <a:lnTo>
                      <a:pt x="113" y="305"/>
                    </a:lnTo>
                    <a:lnTo>
                      <a:pt x="113" y="305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13" y="312"/>
                    </a:lnTo>
                    <a:lnTo>
                      <a:pt x="120" y="320"/>
                    </a:lnTo>
                    <a:lnTo>
                      <a:pt x="120" y="320"/>
                    </a:lnTo>
                    <a:lnTo>
                      <a:pt x="120" y="320"/>
                    </a:lnTo>
                    <a:lnTo>
                      <a:pt x="120" y="320"/>
                    </a:lnTo>
                    <a:lnTo>
                      <a:pt x="127" y="320"/>
                    </a:lnTo>
                    <a:lnTo>
                      <a:pt x="127" y="320"/>
                    </a:lnTo>
                    <a:lnTo>
                      <a:pt x="127" y="320"/>
                    </a:lnTo>
                    <a:lnTo>
                      <a:pt x="134" y="320"/>
                    </a:lnTo>
                    <a:lnTo>
                      <a:pt x="134" y="320"/>
                    </a:lnTo>
                    <a:lnTo>
                      <a:pt x="134" y="312"/>
                    </a:lnTo>
                    <a:lnTo>
                      <a:pt x="134" y="312"/>
                    </a:lnTo>
                    <a:lnTo>
                      <a:pt x="134" y="312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34" y="305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305"/>
                    </a:lnTo>
                    <a:lnTo>
                      <a:pt x="127" y="298"/>
                    </a:lnTo>
                    <a:lnTo>
                      <a:pt x="120" y="298"/>
                    </a:lnTo>
                    <a:lnTo>
                      <a:pt x="120" y="298"/>
                    </a:lnTo>
                    <a:lnTo>
                      <a:pt x="113" y="298"/>
                    </a:lnTo>
                    <a:lnTo>
                      <a:pt x="113" y="298"/>
                    </a:lnTo>
                    <a:lnTo>
                      <a:pt x="113" y="298"/>
                    </a:lnTo>
                    <a:lnTo>
                      <a:pt x="113" y="298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91"/>
                    </a:lnTo>
                    <a:lnTo>
                      <a:pt x="113" y="284"/>
                    </a:lnTo>
                    <a:lnTo>
                      <a:pt x="113" y="284"/>
                    </a:lnTo>
                    <a:lnTo>
                      <a:pt x="113" y="284"/>
                    </a:lnTo>
                    <a:lnTo>
                      <a:pt x="120" y="284"/>
                    </a:lnTo>
                    <a:lnTo>
                      <a:pt x="120" y="284"/>
                    </a:lnTo>
                    <a:lnTo>
                      <a:pt x="120" y="284"/>
                    </a:lnTo>
                    <a:lnTo>
                      <a:pt x="120" y="284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7" y="284"/>
                    </a:lnTo>
                    <a:lnTo>
                      <a:pt x="127" y="291"/>
                    </a:lnTo>
                    <a:lnTo>
                      <a:pt x="134" y="291"/>
                    </a:lnTo>
                    <a:lnTo>
                      <a:pt x="134" y="291"/>
                    </a:lnTo>
                    <a:lnTo>
                      <a:pt x="134" y="291"/>
                    </a:lnTo>
                    <a:lnTo>
                      <a:pt x="134" y="291"/>
                    </a:lnTo>
                    <a:lnTo>
                      <a:pt x="141" y="291"/>
                    </a:lnTo>
                    <a:lnTo>
                      <a:pt x="141" y="291"/>
                    </a:lnTo>
                    <a:lnTo>
                      <a:pt x="141" y="284"/>
                    </a:lnTo>
                    <a:lnTo>
                      <a:pt x="141" y="284"/>
                    </a:lnTo>
                    <a:lnTo>
                      <a:pt x="149" y="284"/>
                    </a:lnTo>
                    <a:lnTo>
                      <a:pt x="149" y="284"/>
                    </a:lnTo>
                    <a:lnTo>
                      <a:pt x="149" y="291"/>
                    </a:lnTo>
                    <a:lnTo>
                      <a:pt x="149" y="291"/>
                    </a:lnTo>
                    <a:lnTo>
                      <a:pt x="149" y="284"/>
                    </a:lnTo>
                    <a:lnTo>
                      <a:pt x="149" y="284"/>
                    </a:lnTo>
                    <a:lnTo>
                      <a:pt x="149" y="284"/>
                    </a:lnTo>
                    <a:lnTo>
                      <a:pt x="156" y="284"/>
                    </a:lnTo>
                    <a:lnTo>
                      <a:pt x="156" y="277"/>
                    </a:lnTo>
                    <a:lnTo>
                      <a:pt x="149" y="277"/>
                    </a:lnTo>
                    <a:lnTo>
                      <a:pt x="149" y="277"/>
                    </a:lnTo>
                    <a:lnTo>
                      <a:pt x="149" y="277"/>
                    </a:lnTo>
                    <a:lnTo>
                      <a:pt x="149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6" y="270"/>
                    </a:lnTo>
                    <a:lnTo>
                      <a:pt x="156" y="263"/>
                    </a:lnTo>
                    <a:lnTo>
                      <a:pt x="156" y="263"/>
                    </a:lnTo>
                    <a:lnTo>
                      <a:pt x="163" y="263"/>
                    </a:lnTo>
                    <a:lnTo>
                      <a:pt x="170" y="263"/>
                    </a:lnTo>
                    <a:lnTo>
                      <a:pt x="170" y="263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84" y="263"/>
                    </a:lnTo>
                    <a:lnTo>
                      <a:pt x="177" y="270"/>
                    </a:lnTo>
                    <a:lnTo>
                      <a:pt x="177" y="270"/>
                    </a:lnTo>
                    <a:lnTo>
                      <a:pt x="177" y="277"/>
                    </a:lnTo>
                    <a:lnTo>
                      <a:pt x="177" y="277"/>
                    </a:lnTo>
                    <a:lnTo>
                      <a:pt x="177" y="277"/>
                    </a:lnTo>
                    <a:lnTo>
                      <a:pt x="184" y="277"/>
                    </a:lnTo>
                    <a:lnTo>
                      <a:pt x="184" y="277"/>
                    </a:lnTo>
                    <a:lnTo>
                      <a:pt x="184" y="284"/>
                    </a:lnTo>
                    <a:lnTo>
                      <a:pt x="184" y="284"/>
                    </a:lnTo>
                    <a:lnTo>
                      <a:pt x="177" y="284"/>
                    </a:lnTo>
                    <a:lnTo>
                      <a:pt x="177" y="284"/>
                    </a:lnTo>
                    <a:lnTo>
                      <a:pt x="177" y="284"/>
                    </a:lnTo>
                    <a:lnTo>
                      <a:pt x="177" y="284"/>
                    </a:lnTo>
                    <a:lnTo>
                      <a:pt x="177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70" y="284"/>
                    </a:lnTo>
                    <a:lnTo>
                      <a:pt x="177" y="284"/>
                    </a:lnTo>
                    <a:lnTo>
                      <a:pt x="177" y="291"/>
                    </a:lnTo>
                    <a:lnTo>
                      <a:pt x="184" y="291"/>
                    </a:lnTo>
                    <a:lnTo>
                      <a:pt x="184" y="284"/>
                    </a:lnTo>
                    <a:lnTo>
                      <a:pt x="191" y="284"/>
                    </a:lnTo>
                    <a:lnTo>
                      <a:pt x="191" y="284"/>
                    </a:lnTo>
                    <a:lnTo>
                      <a:pt x="191" y="284"/>
                    </a:lnTo>
                    <a:lnTo>
                      <a:pt x="191" y="284"/>
                    </a:lnTo>
                    <a:lnTo>
                      <a:pt x="191" y="284"/>
                    </a:lnTo>
                    <a:lnTo>
                      <a:pt x="191" y="291"/>
                    </a:lnTo>
                    <a:lnTo>
                      <a:pt x="191" y="291"/>
                    </a:lnTo>
                    <a:lnTo>
                      <a:pt x="191" y="291"/>
                    </a:lnTo>
                    <a:lnTo>
                      <a:pt x="191" y="291"/>
                    </a:lnTo>
                    <a:lnTo>
                      <a:pt x="184" y="291"/>
                    </a:lnTo>
                    <a:lnTo>
                      <a:pt x="184" y="291"/>
                    </a:lnTo>
                    <a:lnTo>
                      <a:pt x="184" y="298"/>
                    </a:lnTo>
                    <a:lnTo>
                      <a:pt x="177" y="298"/>
                    </a:lnTo>
                    <a:lnTo>
                      <a:pt x="177" y="298"/>
                    </a:lnTo>
                    <a:lnTo>
                      <a:pt x="177" y="291"/>
                    </a:lnTo>
                    <a:lnTo>
                      <a:pt x="170" y="291"/>
                    </a:lnTo>
                    <a:lnTo>
                      <a:pt x="170" y="291"/>
                    </a:lnTo>
                    <a:lnTo>
                      <a:pt x="170" y="291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84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63" y="291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70" y="298"/>
                    </a:lnTo>
                    <a:lnTo>
                      <a:pt x="163" y="298"/>
                    </a:lnTo>
                    <a:lnTo>
                      <a:pt x="163" y="305"/>
                    </a:lnTo>
                    <a:lnTo>
                      <a:pt x="163" y="305"/>
                    </a:lnTo>
                    <a:lnTo>
                      <a:pt x="163" y="305"/>
                    </a:lnTo>
                    <a:lnTo>
                      <a:pt x="163" y="305"/>
                    </a:lnTo>
                    <a:lnTo>
                      <a:pt x="163" y="312"/>
                    </a:lnTo>
                    <a:lnTo>
                      <a:pt x="163" y="312"/>
                    </a:lnTo>
                    <a:lnTo>
                      <a:pt x="163" y="312"/>
                    </a:lnTo>
                    <a:lnTo>
                      <a:pt x="170" y="312"/>
                    </a:lnTo>
                    <a:lnTo>
                      <a:pt x="170" y="312"/>
                    </a:lnTo>
                    <a:lnTo>
                      <a:pt x="177" y="312"/>
                    </a:lnTo>
                    <a:lnTo>
                      <a:pt x="177" y="312"/>
                    </a:lnTo>
                    <a:lnTo>
                      <a:pt x="184" y="312"/>
                    </a:lnTo>
                    <a:lnTo>
                      <a:pt x="191" y="312"/>
                    </a:lnTo>
                    <a:lnTo>
                      <a:pt x="198" y="312"/>
                    </a:lnTo>
                    <a:lnTo>
                      <a:pt x="198" y="312"/>
                    </a:lnTo>
                    <a:lnTo>
                      <a:pt x="212" y="312"/>
                    </a:lnTo>
                    <a:lnTo>
                      <a:pt x="220" y="312"/>
                    </a:lnTo>
                    <a:lnTo>
                      <a:pt x="227" y="312"/>
                    </a:lnTo>
                    <a:lnTo>
                      <a:pt x="234" y="305"/>
                    </a:lnTo>
                    <a:lnTo>
                      <a:pt x="241" y="305"/>
                    </a:lnTo>
                    <a:lnTo>
                      <a:pt x="241" y="305"/>
                    </a:lnTo>
                    <a:lnTo>
                      <a:pt x="241" y="305"/>
                    </a:lnTo>
                    <a:lnTo>
                      <a:pt x="241" y="305"/>
                    </a:lnTo>
                    <a:lnTo>
                      <a:pt x="248" y="305"/>
                    </a:lnTo>
                    <a:lnTo>
                      <a:pt x="248" y="312"/>
                    </a:lnTo>
                    <a:lnTo>
                      <a:pt x="248" y="312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48" y="320"/>
                    </a:lnTo>
                    <a:lnTo>
                      <a:pt x="255" y="327"/>
                    </a:lnTo>
                    <a:lnTo>
                      <a:pt x="255" y="327"/>
                    </a:lnTo>
                    <a:lnTo>
                      <a:pt x="255" y="341"/>
                    </a:lnTo>
                    <a:lnTo>
                      <a:pt x="255" y="341"/>
                    </a:lnTo>
                    <a:lnTo>
                      <a:pt x="255" y="348"/>
                    </a:lnTo>
                    <a:lnTo>
                      <a:pt x="255" y="348"/>
                    </a:lnTo>
                    <a:lnTo>
                      <a:pt x="255" y="348"/>
                    </a:lnTo>
                    <a:lnTo>
                      <a:pt x="255" y="348"/>
                    </a:lnTo>
                    <a:lnTo>
                      <a:pt x="255" y="348"/>
                    </a:lnTo>
                    <a:lnTo>
                      <a:pt x="248" y="348"/>
                    </a:lnTo>
                    <a:lnTo>
                      <a:pt x="248" y="348"/>
                    </a:lnTo>
                    <a:lnTo>
                      <a:pt x="248" y="348"/>
                    </a:lnTo>
                    <a:lnTo>
                      <a:pt x="241" y="348"/>
                    </a:lnTo>
                    <a:lnTo>
                      <a:pt x="241" y="348"/>
                    </a:lnTo>
                    <a:lnTo>
                      <a:pt x="241" y="348"/>
                    </a:lnTo>
                    <a:lnTo>
                      <a:pt x="241" y="355"/>
                    </a:lnTo>
                    <a:lnTo>
                      <a:pt x="241" y="355"/>
                    </a:lnTo>
                    <a:lnTo>
                      <a:pt x="241" y="355"/>
                    </a:lnTo>
                    <a:lnTo>
                      <a:pt x="241" y="362"/>
                    </a:lnTo>
                    <a:lnTo>
                      <a:pt x="241" y="362"/>
                    </a:lnTo>
                    <a:lnTo>
                      <a:pt x="241" y="369"/>
                    </a:lnTo>
                    <a:lnTo>
                      <a:pt x="241" y="369"/>
                    </a:lnTo>
                    <a:lnTo>
                      <a:pt x="241" y="369"/>
                    </a:lnTo>
                    <a:lnTo>
                      <a:pt x="248" y="369"/>
                    </a:lnTo>
                    <a:lnTo>
                      <a:pt x="248" y="369"/>
                    </a:lnTo>
                    <a:lnTo>
                      <a:pt x="248" y="369"/>
                    </a:lnTo>
                    <a:lnTo>
                      <a:pt x="248" y="369"/>
                    </a:lnTo>
                    <a:lnTo>
                      <a:pt x="248" y="376"/>
                    </a:lnTo>
                    <a:lnTo>
                      <a:pt x="248" y="376"/>
                    </a:lnTo>
                    <a:lnTo>
                      <a:pt x="248" y="383"/>
                    </a:lnTo>
                    <a:lnTo>
                      <a:pt x="241" y="383"/>
                    </a:lnTo>
                    <a:lnTo>
                      <a:pt x="241" y="391"/>
                    </a:lnTo>
                    <a:lnTo>
                      <a:pt x="241" y="391"/>
                    </a:lnTo>
                    <a:lnTo>
                      <a:pt x="241" y="398"/>
                    </a:lnTo>
                    <a:lnTo>
                      <a:pt x="241" y="398"/>
                    </a:lnTo>
                    <a:lnTo>
                      <a:pt x="248" y="398"/>
                    </a:lnTo>
                    <a:lnTo>
                      <a:pt x="248" y="405"/>
                    </a:lnTo>
                    <a:lnTo>
                      <a:pt x="248" y="405"/>
                    </a:lnTo>
                    <a:lnTo>
                      <a:pt x="248" y="405"/>
                    </a:lnTo>
                    <a:lnTo>
                      <a:pt x="241" y="412"/>
                    </a:lnTo>
                    <a:lnTo>
                      <a:pt x="241" y="412"/>
                    </a:lnTo>
                    <a:lnTo>
                      <a:pt x="241" y="412"/>
                    </a:lnTo>
                    <a:lnTo>
                      <a:pt x="241" y="419"/>
                    </a:lnTo>
                    <a:lnTo>
                      <a:pt x="241" y="419"/>
                    </a:lnTo>
                    <a:lnTo>
                      <a:pt x="241" y="419"/>
                    </a:lnTo>
                    <a:lnTo>
                      <a:pt x="241" y="419"/>
                    </a:lnTo>
                    <a:lnTo>
                      <a:pt x="234" y="419"/>
                    </a:lnTo>
                    <a:lnTo>
                      <a:pt x="234" y="412"/>
                    </a:lnTo>
                    <a:lnTo>
                      <a:pt x="234" y="412"/>
                    </a:lnTo>
                    <a:lnTo>
                      <a:pt x="234" y="412"/>
                    </a:lnTo>
                    <a:lnTo>
                      <a:pt x="227" y="419"/>
                    </a:lnTo>
                    <a:lnTo>
                      <a:pt x="227" y="419"/>
                    </a:lnTo>
                    <a:lnTo>
                      <a:pt x="227" y="419"/>
                    </a:lnTo>
                    <a:lnTo>
                      <a:pt x="220" y="419"/>
                    </a:lnTo>
                    <a:lnTo>
                      <a:pt x="220" y="419"/>
                    </a:lnTo>
                    <a:lnTo>
                      <a:pt x="220" y="412"/>
                    </a:lnTo>
                    <a:lnTo>
                      <a:pt x="220" y="412"/>
                    </a:lnTo>
                    <a:lnTo>
                      <a:pt x="220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12" y="412"/>
                    </a:lnTo>
                    <a:lnTo>
                      <a:pt x="205" y="412"/>
                    </a:lnTo>
                    <a:lnTo>
                      <a:pt x="205" y="412"/>
                    </a:lnTo>
                    <a:lnTo>
                      <a:pt x="205" y="419"/>
                    </a:lnTo>
                    <a:lnTo>
                      <a:pt x="205" y="419"/>
                    </a:lnTo>
                    <a:lnTo>
                      <a:pt x="205" y="426"/>
                    </a:lnTo>
                    <a:lnTo>
                      <a:pt x="205" y="426"/>
                    </a:lnTo>
                    <a:lnTo>
                      <a:pt x="205" y="426"/>
                    </a:lnTo>
                    <a:lnTo>
                      <a:pt x="212" y="433"/>
                    </a:lnTo>
                    <a:lnTo>
                      <a:pt x="220" y="433"/>
                    </a:lnTo>
                    <a:lnTo>
                      <a:pt x="220" y="433"/>
                    </a:lnTo>
                    <a:lnTo>
                      <a:pt x="220" y="440"/>
                    </a:lnTo>
                    <a:lnTo>
                      <a:pt x="220" y="440"/>
                    </a:lnTo>
                    <a:lnTo>
                      <a:pt x="220" y="447"/>
                    </a:lnTo>
                    <a:lnTo>
                      <a:pt x="227" y="447"/>
                    </a:lnTo>
                    <a:lnTo>
                      <a:pt x="227" y="447"/>
                    </a:lnTo>
                    <a:lnTo>
                      <a:pt x="227" y="447"/>
                    </a:lnTo>
                    <a:lnTo>
                      <a:pt x="234" y="447"/>
                    </a:lnTo>
                    <a:lnTo>
                      <a:pt x="234" y="447"/>
                    </a:lnTo>
                    <a:lnTo>
                      <a:pt x="234" y="447"/>
                    </a:lnTo>
                    <a:lnTo>
                      <a:pt x="234" y="447"/>
                    </a:lnTo>
                    <a:lnTo>
                      <a:pt x="234" y="447"/>
                    </a:lnTo>
                    <a:lnTo>
                      <a:pt x="234" y="440"/>
                    </a:lnTo>
                    <a:lnTo>
                      <a:pt x="234" y="440"/>
                    </a:lnTo>
                    <a:lnTo>
                      <a:pt x="241" y="440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1" y="426"/>
                    </a:lnTo>
                    <a:lnTo>
                      <a:pt x="241" y="426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1" y="433"/>
                    </a:lnTo>
                    <a:lnTo>
                      <a:pt x="248" y="433"/>
                    </a:lnTo>
                    <a:lnTo>
                      <a:pt x="248" y="433"/>
                    </a:lnTo>
                    <a:lnTo>
                      <a:pt x="248" y="433"/>
                    </a:lnTo>
                    <a:lnTo>
                      <a:pt x="255" y="433"/>
                    </a:lnTo>
                    <a:lnTo>
                      <a:pt x="262" y="426"/>
                    </a:lnTo>
                    <a:lnTo>
                      <a:pt x="269" y="426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9"/>
                    </a:lnTo>
                    <a:lnTo>
                      <a:pt x="276" y="412"/>
                    </a:lnTo>
                    <a:lnTo>
                      <a:pt x="276" y="412"/>
                    </a:lnTo>
                    <a:lnTo>
                      <a:pt x="276" y="412"/>
                    </a:lnTo>
                    <a:lnTo>
                      <a:pt x="276" y="412"/>
                    </a:lnTo>
                    <a:lnTo>
                      <a:pt x="291" y="405"/>
                    </a:lnTo>
                    <a:lnTo>
                      <a:pt x="291" y="398"/>
                    </a:lnTo>
                    <a:lnTo>
                      <a:pt x="291" y="398"/>
                    </a:lnTo>
                    <a:lnTo>
                      <a:pt x="291" y="391"/>
                    </a:lnTo>
                    <a:lnTo>
                      <a:pt x="291" y="391"/>
                    </a:lnTo>
                    <a:lnTo>
                      <a:pt x="291" y="391"/>
                    </a:lnTo>
                    <a:lnTo>
                      <a:pt x="291" y="383"/>
                    </a:lnTo>
                    <a:lnTo>
                      <a:pt x="291" y="383"/>
                    </a:lnTo>
                    <a:lnTo>
                      <a:pt x="291" y="376"/>
                    </a:lnTo>
                    <a:lnTo>
                      <a:pt x="291" y="376"/>
                    </a:lnTo>
                    <a:lnTo>
                      <a:pt x="291" y="369"/>
                    </a:lnTo>
                    <a:lnTo>
                      <a:pt x="291" y="369"/>
                    </a:lnTo>
                    <a:lnTo>
                      <a:pt x="291" y="369"/>
                    </a:lnTo>
                    <a:lnTo>
                      <a:pt x="298" y="369"/>
                    </a:lnTo>
                    <a:lnTo>
                      <a:pt x="298" y="369"/>
                    </a:lnTo>
                    <a:lnTo>
                      <a:pt x="298" y="369"/>
                    </a:lnTo>
                    <a:lnTo>
                      <a:pt x="298" y="362"/>
                    </a:lnTo>
                    <a:lnTo>
                      <a:pt x="305" y="362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69"/>
                    </a:lnTo>
                    <a:lnTo>
                      <a:pt x="305" y="376"/>
                    </a:lnTo>
                    <a:lnTo>
                      <a:pt x="305" y="376"/>
                    </a:lnTo>
                    <a:lnTo>
                      <a:pt x="305" y="376"/>
                    </a:lnTo>
                    <a:lnTo>
                      <a:pt x="305" y="376"/>
                    </a:lnTo>
                    <a:lnTo>
                      <a:pt x="312" y="376"/>
                    </a:lnTo>
                    <a:lnTo>
                      <a:pt x="312" y="376"/>
                    </a:lnTo>
                    <a:lnTo>
                      <a:pt x="319" y="376"/>
                    </a:lnTo>
                    <a:lnTo>
                      <a:pt x="326" y="376"/>
                    </a:lnTo>
                    <a:lnTo>
                      <a:pt x="326" y="376"/>
                    </a:lnTo>
                    <a:lnTo>
                      <a:pt x="333" y="376"/>
                    </a:lnTo>
                    <a:lnTo>
                      <a:pt x="340" y="376"/>
                    </a:lnTo>
                    <a:lnTo>
                      <a:pt x="340" y="376"/>
                    </a:lnTo>
                    <a:lnTo>
                      <a:pt x="340" y="383"/>
                    </a:lnTo>
                    <a:lnTo>
                      <a:pt x="340" y="383"/>
                    </a:lnTo>
                    <a:lnTo>
                      <a:pt x="340" y="383"/>
                    </a:lnTo>
                    <a:lnTo>
                      <a:pt x="340" y="383"/>
                    </a:lnTo>
                    <a:lnTo>
                      <a:pt x="347" y="383"/>
                    </a:lnTo>
                    <a:lnTo>
                      <a:pt x="347" y="383"/>
                    </a:lnTo>
                    <a:lnTo>
                      <a:pt x="347" y="383"/>
                    </a:lnTo>
                    <a:lnTo>
                      <a:pt x="347" y="383"/>
                    </a:lnTo>
                    <a:lnTo>
                      <a:pt x="354" y="383"/>
                    </a:lnTo>
                    <a:lnTo>
                      <a:pt x="354" y="383"/>
                    </a:lnTo>
                    <a:lnTo>
                      <a:pt x="354" y="376"/>
                    </a:lnTo>
                    <a:lnTo>
                      <a:pt x="354" y="376"/>
                    </a:lnTo>
                    <a:lnTo>
                      <a:pt x="354" y="376"/>
                    </a:lnTo>
                    <a:lnTo>
                      <a:pt x="354" y="376"/>
                    </a:lnTo>
                    <a:lnTo>
                      <a:pt x="362" y="376"/>
                    </a:lnTo>
                    <a:lnTo>
                      <a:pt x="362" y="369"/>
                    </a:lnTo>
                    <a:lnTo>
                      <a:pt x="369" y="369"/>
                    </a:lnTo>
                    <a:lnTo>
                      <a:pt x="369" y="369"/>
                    </a:lnTo>
                    <a:lnTo>
                      <a:pt x="369" y="376"/>
                    </a:lnTo>
                    <a:lnTo>
                      <a:pt x="369" y="376"/>
                    </a:lnTo>
                    <a:lnTo>
                      <a:pt x="369" y="376"/>
                    </a:lnTo>
                    <a:lnTo>
                      <a:pt x="369" y="376"/>
                    </a:lnTo>
                    <a:lnTo>
                      <a:pt x="369" y="383"/>
                    </a:lnTo>
                    <a:lnTo>
                      <a:pt x="369" y="383"/>
                    </a:lnTo>
                    <a:lnTo>
                      <a:pt x="369" y="383"/>
                    </a:lnTo>
                    <a:lnTo>
                      <a:pt x="369" y="383"/>
                    </a:lnTo>
                    <a:lnTo>
                      <a:pt x="376" y="391"/>
                    </a:lnTo>
                    <a:lnTo>
                      <a:pt x="376" y="391"/>
                    </a:lnTo>
                    <a:lnTo>
                      <a:pt x="383" y="391"/>
                    </a:lnTo>
                    <a:lnTo>
                      <a:pt x="383" y="391"/>
                    </a:lnTo>
                    <a:lnTo>
                      <a:pt x="390" y="391"/>
                    </a:lnTo>
                    <a:lnTo>
                      <a:pt x="390" y="391"/>
                    </a:lnTo>
                    <a:lnTo>
                      <a:pt x="390" y="391"/>
                    </a:lnTo>
                    <a:lnTo>
                      <a:pt x="390" y="391"/>
                    </a:lnTo>
                    <a:lnTo>
                      <a:pt x="390" y="391"/>
                    </a:lnTo>
                    <a:lnTo>
                      <a:pt x="397" y="391"/>
                    </a:lnTo>
                    <a:lnTo>
                      <a:pt x="397" y="391"/>
                    </a:lnTo>
                    <a:lnTo>
                      <a:pt x="397" y="391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83"/>
                    </a:lnTo>
                    <a:lnTo>
                      <a:pt x="397" y="376"/>
                    </a:lnTo>
                    <a:lnTo>
                      <a:pt x="390" y="369"/>
                    </a:lnTo>
                    <a:lnTo>
                      <a:pt x="390" y="369"/>
                    </a:lnTo>
                    <a:lnTo>
                      <a:pt x="390" y="362"/>
                    </a:lnTo>
                    <a:lnTo>
                      <a:pt x="390" y="355"/>
                    </a:lnTo>
                    <a:lnTo>
                      <a:pt x="383" y="348"/>
                    </a:lnTo>
                    <a:lnTo>
                      <a:pt x="383" y="348"/>
                    </a:lnTo>
                    <a:lnTo>
                      <a:pt x="383" y="348"/>
                    </a:lnTo>
                    <a:lnTo>
                      <a:pt x="383" y="348"/>
                    </a:lnTo>
                    <a:lnTo>
                      <a:pt x="390" y="341"/>
                    </a:lnTo>
                    <a:lnTo>
                      <a:pt x="390" y="341"/>
                    </a:lnTo>
                    <a:lnTo>
                      <a:pt x="390" y="341"/>
                    </a:lnTo>
                    <a:lnTo>
                      <a:pt x="390" y="341"/>
                    </a:lnTo>
                    <a:lnTo>
                      <a:pt x="383" y="334"/>
                    </a:lnTo>
                    <a:lnTo>
                      <a:pt x="383" y="334"/>
                    </a:lnTo>
                    <a:lnTo>
                      <a:pt x="383" y="334"/>
                    </a:lnTo>
                    <a:lnTo>
                      <a:pt x="390" y="334"/>
                    </a:lnTo>
                    <a:lnTo>
                      <a:pt x="390" y="334"/>
                    </a:lnTo>
                    <a:lnTo>
                      <a:pt x="390" y="334"/>
                    </a:lnTo>
                    <a:lnTo>
                      <a:pt x="390" y="334"/>
                    </a:lnTo>
                    <a:lnTo>
                      <a:pt x="390" y="334"/>
                    </a:lnTo>
                    <a:lnTo>
                      <a:pt x="390" y="334"/>
                    </a:lnTo>
                    <a:lnTo>
                      <a:pt x="397" y="334"/>
                    </a:lnTo>
                    <a:lnTo>
                      <a:pt x="397" y="334"/>
                    </a:lnTo>
                    <a:lnTo>
                      <a:pt x="397" y="334"/>
                    </a:lnTo>
                    <a:lnTo>
                      <a:pt x="397" y="334"/>
                    </a:lnTo>
                    <a:lnTo>
                      <a:pt x="397" y="334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397" y="341"/>
                    </a:lnTo>
                    <a:lnTo>
                      <a:pt x="404" y="341"/>
                    </a:lnTo>
                    <a:lnTo>
                      <a:pt x="404" y="341"/>
                    </a:lnTo>
                    <a:lnTo>
                      <a:pt x="404" y="341"/>
                    </a:lnTo>
                    <a:lnTo>
                      <a:pt x="418" y="341"/>
                    </a:lnTo>
                    <a:lnTo>
                      <a:pt x="418" y="334"/>
                    </a:lnTo>
                    <a:lnTo>
                      <a:pt x="418" y="334"/>
                    </a:lnTo>
                    <a:lnTo>
                      <a:pt x="418" y="334"/>
                    </a:lnTo>
                    <a:lnTo>
                      <a:pt x="418" y="334"/>
                    </a:lnTo>
                    <a:lnTo>
                      <a:pt x="418" y="327"/>
                    </a:lnTo>
                    <a:lnTo>
                      <a:pt x="418" y="320"/>
                    </a:lnTo>
                    <a:lnTo>
                      <a:pt x="418" y="320"/>
                    </a:lnTo>
                    <a:lnTo>
                      <a:pt x="418" y="320"/>
                    </a:lnTo>
                    <a:lnTo>
                      <a:pt x="411" y="312"/>
                    </a:lnTo>
                    <a:lnTo>
                      <a:pt x="404" y="312"/>
                    </a:lnTo>
                    <a:lnTo>
                      <a:pt x="404" y="305"/>
                    </a:lnTo>
                    <a:lnTo>
                      <a:pt x="404" y="305"/>
                    </a:lnTo>
                    <a:lnTo>
                      <a:pt x="404" y="305"/>
                    </a:lnTo>
                    <a:lnTo>
                      <a:pt x="404" y="305"/>
                    </a:lnTo>
                    <a:lnTo>
                      <a:pt x="404" y="305"/>
                    </a:lnTo>
                    <a:lnTo>
                      <a:pt x="397" y="305"/>
                    </a:lnTo>
                    <a:lnTo>
                      <a:pt x="390" y="305"/>
                    </a:lnTo>
                    <a:lnTo>
                      <a:pt x="383" y="298"/>
                    </a:lnTo>
                    <a:lnTo>
                      <a:pt x="383" y="298"/>
                    </a:lnTo>
                    <a:lnTo>
                      <a:pt x="383" y="291"/>
                    </a:lnTo>
                    <a:lnTo>
                      <a:pt x="383" y="291"/>
                    </a:lnTo>
                    <a:lnTo>
                      <a:pt x="383" y="291"/>
                    </a:lnTo>
                    <a:lnTo>
                      <a:pt x="383" y="291"/>
                    </a:lnTo>
                    <a:lnTo>
                      <a:pt x="383" y="291"/>
                    </a:lnTo>
                    <a:lnTo>
                      <a:pt x="390" y="291"/>
                    </a:lnTo>
                    <a:lnTo>
                      <a:pt x="390" y="291"/>
                    </a:lnTo>
                    <a:lnTo>
                      <a:pt x="390" y="291"/>
                    </a:lnTo>
                    <a:lnTo>
                      <a:pt x="390" y="291"/>
                    </a:lnTo>
                    <a:lnTo>
                      <a:pt x="397" y="291"/>
                    </a:lnTo>
                    <a:lnTo>
                      <a:pt x="397" y="284"/>
                    </a:lnTo>
                    <a:lnTo>
                      <a:pt x="397" y="284"/>
                    </a:lnTo>
                    <a:lnTo>
                      <a:pt x="397" y="284"/>
                    </a:lnTo>
                    <a:lnTo>
                      <a:pt x="397" y="277"/>
                    </a:lnTo>
                    <a:lnTo>
                      <a:pt x="390" y="277"/>
                    </a:lnTo>
                    <a:lnTo>
                      <a:pt x="390" y="270"/>
                    </a:lnTo>
                    <a:lnTo>
                      <a:pt x="390" y="270"/>
                    </a:lnTo>
                    <a:lnTo>
                      <a:pt x="390" y="270"/>
                    </a:lnTo>
                    <a:lnTo>
                      <a:pt x="390" y="270"/>
                    </a:lnTo>
                    <a:lnTo>
                      <a:pt x="390" y="270"/>
                    </a:lnTo>
                    <a:lnTo>
                      <a:pt x="390" y="270"/>
                    </a:lnTo>
                    <a:lnTo>
                      <a:pt x="390" y="263"/>
                    </a:lnTo>
                    <a:lnTo>
                      <a:pt x="390" y="263"/>
                    </a:lnTo>
                    <a:lnTo>
                      <a:pt x="397" y="263"/>
                    </a:lnTo>
                    <a:lnTo>
                      <a:pt x="397" y="263"/>
                    </a:lnTo>
                    <a:lnTo>
                      <a:pt x="411" y="256"/>
                    </a:lnTo>
                    <a:lnTo>
                      <a:pt x="411" y="256"/>
                    </a:lnTo>
                    <a:lnTo>
                      <a:pt x="411" y="256"/>
                    </a:lnTo>
                    <a:lnTo>
                      <a:pt x="418" y="256"/>
                    </a:lnTo>
                    <a:lnTo>
                      <a:pt x="425" y="256"/>
                    </a:lnTo>
                    <a:lnTo>
                      <a:pt x="440" y="256"/>
                    </a:lnTo>
                    <a:lnTo>
                      <a:pt x="440" y="249"/>
                    </a:lnTo>
                    <a:lnTo>
                      <a:pt x="440" y="256"/>
                    </a:lnTo>
                    <a:lnTo>
                      <a:pt x="440" y="256"/>
                    </a:lnTo>
                    <a:lnTo>
                      <a:pt x="447" y="249"/>
                    </a:lnTo>
                    <a:lnTo>
                      <a:pt x="447" y="249"/>
                    </a:lnTo>
                    <a:lnTo>
                      <a:pt x="447" y="256"/>
                    </a:lnTo>
                    <a:lnTo>
                      <a:pt x="454" y="256"/>
                    </a:lnTo>
                    <a:lnTo>
                      <a:pt x="454" y="256"/>
                    </a:lnTo>
                    <a:lnTo>
                      <a:pt x="454" y="256"/>
                    </a:lnTo>
                    <a:lnTo>
                      <a:pt x="454" y="256"/>
                    </a:lnTo>
                    <a:lnTo>
                      <a:pt x="461" y="256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9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1" y="241"/>
                    </a:lnTo>
                    <a:lnTo>
                      <a:pt x="468" y="241"/>
                    </a:lnTo>
                    <a:lnTo>
                      <a:pt x="468" y="241"/>
                    </a:lnTo>
                    <a:lnTo>
                      <a:pt x="461" y="241"/>
                    </a:lnTo>
                    <a:lnTo>
                      <a:pt x="461" y="234"/>
                    </a:lnTo>
                    <a:lnTo>
                      <a:pt x="461" y="234"/>
                    </a:lnTo>
                    <a:lnTo>
                      <a:pt x="461" y="234"/>
                    </a:lnTo>
                    <a:lnTo>
                      <a:pt x="461" y="234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0"/>
                    </a:lnTo>
                    <a:lnTo>
                      <a:pt x="461" y="220"/>
                    </a:lnTo>
                    <a:lnTo>
                      <a:pt x="461" y="220"/>
                    </a:lnTo>
                    <a:lnTo>
                      <a:pt x="454" y="220"/>
                    </a:lnTo>
                    <a:lnTo>
                      <a:pt x="454" y="220"/>
                    </a:lnTo>
                    <a:lnTo>
                      <a:pt x="454" y="213"/>
                    </a:lnTo>
                    <a:lnTo>
                      <a:pt x="454" y="213"/>
                    </a:lnTo>
                    <a:lnTo>
                      <a:pt x="461" y="213"/>
                    </a:lnTo>
                    <a:lnTo>
                      <a:pt x="461" y="213"/>
                    </a:lnTo>
                    <a:lnTo>
                      <a:pt x="461" y="213"/>
                    </a:lnTo>
                    <a:lnTo>
                      <a:pt x="461" y="213"/>
                    </a:lnTo>
                    <a:lnTo>
                      <a:pt x="461" y="213"/>
                    </a:lnTo>
                    <a:lnTo>
                      <a:pt x="461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54" y="206"/>
                    </a:lnTo>
                    <a:lnTo>
                      <a:pt x="447" y="206"/>
                    </a:lnTo>
                    <a:lnTo>
                      <a:pt x="447" y="206"/>
                    </a:lnTo>
                    <a:lnTo>
                      <a:pt x="440" y="206"/>
                    </a:lnTo>
                    <a:lnTo>
                      <a:pt x="440" y="213"/>
                    </a:lnTo>
                    <a:lnTo>
                      <a:pt x="440" y="213"/>
                    </a:lnTo>
                    <a:lnTo>
                      <a:pt x="440" y="213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40" y="220"/>
                    </a:lnTo>
                    <a:lnTo>
                      <a:pt x="433" y="220"/>
                    </a:lnTo>
                    <a:lnTo>
                      <a:pt x="433" y="220"/>
                    </a:lnTo>
                    <a:lnTo>
                      <a:pt x="433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25" y="220"/>
                    </a:lnTo>
                    <a:lnTo>
                      <a:pt x="418" y="220"/>
                    </a:lnTo>
                    <a:lnTo>
                      <a:pt x="418" y="220"/>
                    </a:lnTo>
                    <a:lnTo>
                      <a:pt x="411" y="220"/>
                    </a:lnTo>
                    <a:lnTo>
                      <a:pt x="411" y="227"/>
                    </a:lnTo>
                    <a:lnTo>
                      <a:pt x="404" y="227"/>
                    </a:lnTo>
                    <a:lnTo>
                      <a:pt x="404" y="227"/>
                    </a:lnTo>
                    <a:lnTo>
                      <a:pt x="397" y="227"/>
                    </a:lnTo>
                    <a:lnTo>
                      <a:pt x="397" y="227"/>
                    </a:lnTo>
                    <a:lnTo>
                      <a:pt x="397" y="220"/>
                    </a:lnTo>
                    <a:lnTo>
                      <a:pt x="390" y="220"/>
                    </a:lnTo>
                    <a:lnTo>
                      <a:pt x="390" y="220"/>
                    </a:lnTo>
                    <a:lnTo>
                      <a:pt x="383" y="220"/>
                    </a:lnTo>
                    <a:lnTo>
                      <a:pt x="383" y="220"/>
                    </a:lnTo>
                    <a:lnTo>
                      <a:pt x="383" y="220"/>
                    </a:lnTo>
                    <a:lnTo>
                      <a:pt x="383" y="220"/>
                    </a:lnTo>
                    <a:lnTo>
                      <a:pt x="376" y="220"/>
                    </a:lnTo>
                    <a:lnTo>
                      <a:pt x="376" y="220"/>
                    </a:lnTo>
                    <a:lnTo>
                      <a:pt x="369" y="220"/>
                    </a:lnTo>
                    <a:lnTo>
                      <a:pt x="369" y="220"/>
                    </a:lnTo>
                    <a:lnTo>
                      <a:pt x="369" y="213"/>
                    </a:lnTo>
                    <a:lnTo>
                      <a:pt x="369" y="213"/>
                    </a:lnTo>
                    <a:lnTo>
                      <a:pt x="362" y="213"/>
                    </a:lnTo>
                    <a:lnTo>
                      <a:pt x="362" y="213"/>
                    </a:lnTo>
                    <a:lnTo>
                      <a:pt x="362" y="213"/>
                    </a:lnTo>
                    <a:lnTo>
                      <a:pt x="362" y="213"/>
                    </a:lnTo>
                    <a:lnTo>
                      <a:pt x="354" y="206"/>
                    </a:lnTo>
                    <a:lnTo>
                      <a:pt x="354" y="206"/>
                    </a:lnTo>
                    <a:lnTo>
                      <a:pt x="354" y="206"/>
                    </a:lnTo>
                    <a:lnTo>
                      <a:pt x="354" y="206"/>
                    </a:lnTo>
                    <a:lnTo>
                      <a:pt x="354" y="206"/>
                    </a:lnTo>
                    <a:lnTo>
                      <a:pt x="347" y="206"/>
                    </a:lnTo>
                    <a:lnTo>
                      <a:pt x="347" y="206"/>
                    </a:lnTo>
                    <a:lnTo>
                      <a:pt x="347" y="206"/>
                    </a:lnTo>
                    <a:lnTo>
                      <a:pt x="347" y="199"/>
                    </a:lnTo>
                    <a:lnTo>
                      <a:pt x="347" y="192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70"/>
                    </a:lnTo>
                    <a:lnTo>
                      <a:pt x="340" y="163"/>
                    </a:lnTo>
                    <a:lnTo>
                      <a:pt x="340" y="163"/>
                    </a:lnTo>
                    <a:lnTo>
                      <a:pt x="340" y="163"/>
                    </a:lnTo>
                    <a:lnTo>
                      <a:pt x="340" y="163"/>
                    </a:lnTo>
                    <a:lnTo>
                      <a:pt x="340" y="163"/>
                    </a:lnTo>
                    <a:lnTo>
                      <a:pt x="347" y="163"/>
                    </a:lnTo>
                    <a:lnTo>
                      <a:pt x="340" y="156"/>
                    </a:lnTo>
                    <a:lnTo>
                      <a:pt x="347" y="156"/>
                    </a:lnTo>
                    <a:lnTo>
                      <a:pt x="347" y="156"/>
                    </a:lnTo>
                    <a:lnTo>
                      <a:pt x="347" y="149"/>
                    </a:lnTo>
                    <a:lnTo>
                      <a:pt x="347" y="149"/>
                    </a:lnTo>
                    <a:lnTo>
                      <a:pt x="347" y="149"/>
                    </a:lnTo>
                    <a:lnTo>
                      <a:pt x="354" y="142"/>
                    </a:lnTo>
                    <a:lnTo>
                      <a:pt x="354" y="142"/>
                    </a:lnTo>
                    <a:lnTo>
                      <a:pt x="354" y="142"/>
                    </a:lnTo>
                    <a:lnTo>
                      <a:pt x="354" y="142"/>
                    </a:lnTo>
                    <a:lnTo>
                      <a:pt x="362" y="142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62" y="135"/>
                    </a:lnTo>
                    <a:lnTo>
                      <a:pt x="369" y="135"/>
                    </a:lnTo>
                    <a:lnTo>
                      <a:pt x="369" y="135"/>
                    </a:lnTo>
                    <a:lnTo>
                      <a:pt x="369" y="135"/>
                    </a:lnTo>
                    <a:lnTo>
                      <a:pt x="376" y="135"/>
                    </a:lnTo>
                    <a:lnTo>
                      <a:pt x="376" y="135"/>
                    </a:lnTo>
                    <a:lnTo>
                      <a:pt x="376" y="135"/>
                    </a:lnTo>
                    <a:lnTo>
                      <a:pt x="376" y="135"/>
                    </a:lnTo>
                    <a:lnTo>
                      <a:pt x="383" y="135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8"/>
                    </a:lnTo>
                    <a:lnTo>
                      <a:pt x="383" y="121"/>
                    </a:lnTo>
                    <a:lnTo>
                      <a:pt x="390" y="121"/>
                    </a:lnTo>
                    <a:lnTo>
                      <a:pt x="390" y="114"/>
                    </a:lnTo>
                    <a:lnTo>
                      <a:pt x="397" y="114"/>
                    </a:lnTo>
                    <a:lnTo>
                      <a:pt x="397" y="114"/>
                    </a:lnTo>
                    <a:lnTo>
                      <a:pt x="397" y="114"/>
                    </a:lnTo>
                    <a:lnTo>
                      <a:pt x="397" y="114"/>
                    </a:lnTo>
                    <a:lnTo>
                      <a:pt x="397" y="114"/>
                    </a:lnTo>
                    <a:lnTo>
                      <a:pt x="404" y="114"/>
                    </a:lnTo>
                    <a:lnTo>
                      <a:pt x="404" y="107"/>
                    </a:lnTo>
                    <a:lnTo>
                      <a:pt x="404" y="107"/>
                    </a:lnTo>
                    <a:lnTo>
                      <a:pt x="404" y="107"/>
                    </a:lnTo>
                    <a:lnTo>
                      <a:pt x="411" y="107"/>
                    </a:lnTo>
                    <a:lnTo>
                      <a:pt x="411" y="107"/>
                    </a:lnTo>
                    <a:lnTo>
                      <a:pt x="411" y="99"/>
                    </a:lnTo>
                    <a:lnTo>
                      <a:pt x="411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18" y="99"/>
                    </a:lnTo>
                    <a:lnTo>
                      <a:pt x="418" y="92"/>
                    </a:lnTo>
                    <a:lnTo>
                      <a:pt x="418" y="92"/>
                    </a:lnTo>
                    <a:lnTo>
                      <a:pt x="425" y="92"/>
                    </a:lnTo>
                    <a:lnTo>
                      <a:pt x="425" y="92"/>
                    </a:lnTo>
                    <a:lnTo>
                      <a:pt x="433" y="92"/>
                    </a:lnTo>
                    <a:lnTo>
                      <a:pt x="440" y="92"/>
                    </a:lnTo>
                    <a:lnTo>
                      <a:pt x="440" y="85"/>
                    </a:lnTo>
                    <a:lnTo>
                      <a:pt x="440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85"/>
                    </a:lnTo>
                    <a:lnTo>
                      <a:pt x="447" y="78"/>
                    </a:lnTo>
                    <a:lnTo>
                      <a:pt x="447" y="78"/>
                    </a:lnTo>
                    <a:lnTo>
                      <a:pt x="447" y="78"/>
                    </a:lnTo>
                    <a:lnTo>
                      <a:pt x="454" y="71"/>
                    </a:lnTo>
                    <a:lnTo>
                      <a:pt x="454" y="71"/>
                    </a:lnTo>
                    <a:lnTo>
                      <a:pt x="454" y="71"/>
                    </a:lnTo>
                    <a:lnTo>
                      <a:pt x="461" y="71"/>
                    </a:lnTo>
                    <a:lnTo>
                      <a:pt x="461" y="71"/>
                    </a:lnTo>
                    <a:lnTo>
                      <a:pt x="461" y="71"/>
                    </a:lnTo>
                    <a:lnTo>
                      <a:pt x="461" y="71"/>
                    </a:lnTo>
                    <a:lnTo>
                      <a:pt x="468" y="71"/>
                    </a:lnTo>
                    <a:lnTo>
                      <a:pt x="468" y="71"/>
                    </a:lnTo>
                    <a:lnTo>
                      <a:pt x="468" y="71"/>
                    </a:lnTo>
                    <a:lnTo>
                      <a:pt x="468" y="64"/>
                    </a:lnTo>
                    <a:lnTo>
                      <a:pt x="468" y="64"/>
                    </a:lnTo>
                    <a:lnTo>
                      <a:pt x="475" y="64"/>
                    </a:lnTo>
                    <a:lnTo>
                      <a:pt x="475" y="64"/>
                    </a:lnTo>
                    <a:lnTo>
                      <a:pt x="475" y="64"/>
                    </a:lnTo>
                    <a:lnTo>
                      <a:pt x="482" y="64"/>
                    </a:lnTo>
                    <a:lnTo>
                      <a:pt x="489" y="57"/>
                    </a:lnTo>
                    <a:lnTo>
                      <a:pt x="489" y="57"/>
                    </a:lnTo>
                    <a:lnTo>
                      <a:pt x="496" y="57"/>
                    </a:lnTo>
                    <a:lnTo>
                      <a:pt x="496" y="50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504" y="50"/>
                    </a:lnTo>
                    <a:lnTo>
                      <a:pt x="511" y="50"/>
                    </a:lnTo>
                    <a:lnTo>
                      <a:pt x="511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36"/>
                    </a:lnTo>
                    <a:lnTo>
                      <a:pt x="525" y="36"/>
                    </a:lnTo>
                    <a:lnTo>
                      <a:pt x="525" y="36"/>
                    </a:lnTo>
                    <a:lnTo>
                      <a:pt x="525" y="36"/>
                    </a:lnTo>
                    <a:lnTo>
                      <a:pt x="525" y="29"/>
                    </a:lnTo>
                    <a:lnTo>
                      <a:pt x="525" y="29"/>
                    </a:lnTo>
                    <a:lnTo>
                      <a:pt x="532" y="29"/>
                    </a:lnTo>
                    <a:lnTo>
                      <a:pt x="532" y="29"/>
                    </a:lnTo>
                    <a:lnTo>
                      <a:pt x="532" y="29"/>
                    </a:lnTo>
                    <a:lnTo>
                      <a:pt x="532" y="29"/>
                    </a:lnTo>
                    <a:lnTo>
                      <a:pt x="539" y="29"/>
                    </a:lnTo>
                    <a:lnTo>
                      <a:pt x="539" y="21"/>
                    </a:lnTo>
                    <a:lnTo>
                      <a:pt x="546" y="21"/>
                    </a:lnTo>
                    <a:lnTo>
                      <a:pt x="546" y="29"/>
                    </a:lnTo>
                    <a:lnTo>
                      <a:pt x="546" y="29"/>
                    </a:lnTo>
                    <a:lnTo>
                      <a:pt x="546" y="29"/>
                    </a:lnTo>
                    <a:lnTo>
                      <a:pt x="546" y="29"/>
                    </a:lnTo>
                    <a:lnTo>
                      <a:pt x="546" y="29"/>
                    </a:lnTo>
                    <a:lnTo>
                      <a:pt x="553" y="29"/>
                    </a:lnTo>
                    <a:lnTo>
                      <a:pt x="553" y="29"/>
                    </a:lnTo>
                    <a:lnTo>
                      <a:pt x="553" y="21"/>
                    </a:lnTo>
                    <a:lnTo>
                      <a:pt x="553" y="21"/>
                    </a:lnTo>
                    <a:lnTo>
                      <a:pt x="553" y="21"/>
                    </a:lnTo>
                    <a:lnTo>
                      <a:pt x="553" y="14"/>
                    </a:lnTo>
                    <a:lnTo>
                      <a:pt x="553" y="14"/>
                    </a:lnTo>
                    <a:lnTo>
                      <a:pt x="553" y="14"/>
                    </a:lnTo>
                    <a:lnTo>
                      <a:pt x="553" y="14"/>
                    </a:lnTo>
                    <a:lnTo>
                      <a:pt x="553" y="14"/>
                    </a:lnTo>
                    <a:lnTo>
                      <a:pt x="553" y="7"/>
                    </a:lnTo>
                    <a:lnTo>
                      <a:pt x="560" y="7"/>
                    </a:lnTo>
                    <a:lnTo>
                      <a:pt x="560" y="14"/>
                    </a:lnTo>
                    <a:lnTo>
                      <a:pt x="560" y="7"/>
                    </a:lnTo>
                    <a:lnTo>
                      <a:pt x="560" y="7"/>
                    </a:lnTo>
                    <a:lnTo>
                      <a:pt x="567" y="7"/>
                    </a:lnTo>
                    <a:lnTo>
                      <a:pt x="567" y="7"/>
                    </a:lnTo>
                    <a:lnTo>
                      <a:pt x="567" y="7"/>
                    </a:lnTo>
                    <a:lnTo>
                      <a:pt x="575" y="7"/>
                    </a:lnTo>
                    <a:lnTo>
                      <a:pt x="575" y="7"/>
                    </a:lnTo>
                    <a:lnTo>
                      <a:pt x="575" y="7"/>
                    </a:lnTo>
                    <a:lnTo>
                      <a:pt x="575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2" y="0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96" y="7"/>
                    </a:lnTo>
                    <a:lnTo>
                      <a:pt x="596" y="7"/>
                    </a:lnTo>
                    <a:lnTo>
                      <a:pt x="596" y="7"/>
                    </a:lnTo>
                    <a:lnTo>
                      <a:pt x="596" y="7"/>
                    </a:lnTo>
                    <a:lnTo>
                      <a:pt x="596" y="7"/>
                    </a:lnTo>
                    <a:lnTo>
                      <a:pt x="603" y="7"/>
                    </a:lnTo>
                    <a:lnTo>
                      <a:pt x="603" y="7"/>
                    </a:lnTo>
                    <a:lnTo>
                      <a:pt x="603" y="7"/>
                    </a:lnTo>
                    <a:lnTo>
                      <a:pt x="610" y="7"/>
                    </a:lnTo>
                    <a:lnTo>
                      <a:pt x="610" y="14"/>
                    </a:lnTo>
                    <a:lnTo>
                      <a:pt x="617" y="14"/>
                    </a:lnTo>
                    <a:lnTo>
                      <a:pt x="617" y="14"/>
                    </a:lnTo>
                    <a:lnTo>
                      <a:pt x="624" y="14"/>
                    </a:lnTo>
                    <a:lnTo>
                      <a:pt x="624" y="14"/>
                    </a:lnTo>
                    <a:lnTo>
                      <a:pt x="624" y="14"/>
                    </a:lnTo>
                    <a:lnTo>
                      <a:pt x="624" y="14"/>
                    </a:lnTo>
                    <a:lnTo>
                      <a:pt x="624" y="14"/>
                    </a:lnTo>
                    <a:lnTo>
                      <a:pt x="624" y="14"/>
                    </a:lnTo>
                    <a:lnTo>
                      <a:pt x="631" y="14"/>
                    </a:lnTo>
                    <a:lnTo>
                      <a:pt x="631" y="7"/>
                    </a:lnTo>
                    <a:lnTo>
                      <a:pt x="638" y="7"/>
                    </a:lnTo>
                    <a:lnTo>
                      <a:pt x="638" y="14"/>
                    </a:lnTo>
                    <a:lnTo>
                      <a:pt x="638" y="7"/>
                    </a:lnTo>
                    <a:lnTo>
                      <a:pt x="638" y="7"/>
                    </a:lnTo>
                    <a:lnTo>
                      <a:pt x="645" y="7"/>
                    </a:lnTo>
                    <a:lnTo>
                      <a:pt x="645" y="14"/>
                    </a:lnTo>
                    <a:lnTo>
                      <a:pt x="645" y="14"/>
                    </a:lnTo>
                    <a:lnTo>
                      <a:pt x="645" y="14"/>
                    </a:lnTo>
                    <a:lnTo>
                      <a:pt x="645" y="14"/>
                    </a:lnTo>
                    <a:lnTo>
                      <a:pt x="645" y="14"/>
                    </a:lnTo>
                    <a:lnTo>
                      <a:pt x="653" y="14"/>
                    </a:lnTo>
                    <a:lnTo>
                      <a:pt x="653" y="21"/>
                    </a:lnTo>
                    <a:lnTo>
                      <a:pt x="660" y="21"/>
                    </a:lnTo>
                    <a:lnTo>
                      <a:pt x="660" y="21"/>
                    </a:lnTo>
                    <a:lnTo>
                      <a:pt x="660" y="21"/>
                    </a:lnTo>
                    <a:lnTo>
                      <a:pt x="667" y="21"/>
                    </a:lnTo>
                    <a:lnTo>
                      <a:pt x="667" y="21"/>
                    </a:lnTo>
                    <a:lnTo>
                      <a:pt x="667" y="21"/>
                    </a:lnTo>
                    <a:lnTo>
                      <a:pt x="667" y="21"/>
                    </a:lnTo>
                    <a:lnTo>
                      <a:pt x="667" y="29"/>
                    </a:lnTo>
                    <a:lnTo>
                      <a:pt x="667" y="29"/>
                    </a:lnTo>
                    <a:lnTo>
                      <a:pt x="667" y="29"/>
                    </a:lnTo>
                    <a:lnTo>
                      <a:pt x="667" y="29"/>
                    </a:lnTo>
                    <a:lnTo>
                      <a:pt x="674" y="36"/>
                    </a:lnTo>
                    <a:lnTo>
                      <a:pt x="674" y="43"/>
                    </a:lnTo>
                    <a:lnTo>
                      <a:pt x="681" y="50"/>
                    </a:lnTo>
                    <a:lnTo>
                      <a:pt x="681" y="57"/>
                    </a:lnTo>
                    <a:lnTo>
                      <a:pt x="681" y="57"/>
                    </a:lnTo>
                    <a:lnTo>
                      <a:pt x="681" y="64"/>
                    </a:lnTo>
                    <a:lnTo>
                      <a:pt x="681" y="71"/>
                    </a:lnTo>
                    <a:lnTo>
                      <a:pt x="681" y="71"/>
                    </a:lnTo>
                    <a:lnTo>
                      <a:pt x="681" y="71"/>
                    </a:lnTo>
                    <a:lnTo>
                      <a:pt x="688" y="71"/>
                    </a:lnTo>
                    <a:lnTo>
                      <a:pt x="688" y="71"/>
                    </a:lnTo>
                    <a:lnTo>
                      <a:pt x="688" y="71"/>
                    </a:lnTo>
                    <a:lnTo>
                      <a:pt x="688" y="71"/>
                    </a:lnTo>
                    <a:lnTo>
                      <a:pt x="681" y="78"/>
                    </a:lnTo>
                    <a:lnTo>
                      <a:pt x="681" y="78"/>
                    </a:lnTo>
                    <a:lnTo>
                      <a:pt x="681" y="78"/>
                    </a:lnTo>
                    <a:lnTo>
                      <a:pt x="681" y="78"/>
                    </a:lnTo>
                    <a:lnTo>
                      <a:pt x="674" y="85"/>
                    </a:lnTo>
                    <a:lnTo>
                      <a:pt x="674" y="85"/>
                    </a:lnTo>
                    <a:lnTo>
                      <a:pt x="674" y="85"/>
                    </a:lnTo>
                    <a:lnTo>
                      <a:pt x="674" y="85"/>
                    </a:lnTo>
                    <a:lnTo>
                      <a:pt x="667" y="85"/>
                    </a:lnTo>
                    <a:lnTo>
                      <a:pt x="667" y="85"/>
                    </a:lnTo>
                    <a:lnTo>
                      <a:pt x="667" y="85"/>
                    </a:lnTo>
                    <a:lnTo>
                      <a:pt x="667" y="92"/>
                    </a:lnTo>
                    <a:lnTo>
                      <a:pt x="674" y="92"/>
                    </a:lnTo>
                    <a:lnTo>
                      <a:pt x="674" y="92"/>
                    </a:lnTo>
                    <a:lnTo>
                      <a:pt x="674" y="92"/>
                    </a:lnTo>
                    <a:lnTo>
                      <a:pt x="674" y="92"/>
                    </a:lnTo>
                    <a:lnTo>
                      <a:pt x="674" y="99"/>
                    </a:lnTo>
                    <a:lnTo>
                      <a:pt x="667" y="99"/>
                    </a:lnTo>
                    <a:lnTo>
                      <a:pt x="667" y="99"/>
                    </a:lnTo>
                    <a:lnTo>
                      <a:pt x="667" y="99"/>
                    </a:lnTo>
                    <a:lnTo>
                      <a:pt x="667" y="99"/>
                    </a:lnTo>
                    <a:lnTo>
                      <a:pt x="667" y="107"/>
                    </a:lnTo>
                    <a:lnTo>
                      <a:pt x="667" y="107"/>
                    </a:lnTo>
                    <a:lnTo>
                      <a:pt x="674" y="107"/>
                    </a:lnTo>
                    <a:lnTo>
                      <a:pt x="674" y="107"/>
                    </a:lnTo>
                    <a:lnTo>
                      <a:pt x="674" y="107"/>
                    </a:lnTo>
                    <a:lnTo>
                      <a:pt x="674" y="114"/>
                    </a:lnTo>
                    <a:lnTo>
                      <a:pt x="667" y="121"/>
                    </a:lnTo>
                    <a:lnTo>
                      <a:pt x="667" y="121"/>
                    </a:lnTo>
                    <a:lnTo>
                      <a:pt x="667" y="128"/>
                    </a:lnTo>
                    <a:lnTo>
                      <a:pt x="667" y="128"/>
                    </a:lnTo>
                    <a:lnTo>
                      <a:pt x="660" y="128"/>
                    </a:lnTo>
                    <a:lnTo>
                      <a:pt x="660" y="135"/>
                    </a:lnTo>
                    <a:lnTo>
                      <a:pt x="653" y="142"/>
                    </a:lnTo>
                    <a:lnTo>
                      <a:pt x="653" y="149"/>
                    </a:lnTo>
                    <a:lnTo>
                      <a:pt x="653" y="149"/>
                    </a:lnTo>
                    <a:lnTo>
                      <a:pt x="653" y="149"/>
                    </a:lnTo>
                    <a:lnTo>
                      <a:pt x="645" y="149"/>
                    </a:lnTo>
                    <a:lnTo>
                      <a:pt x="645" y="149"/>
                    </a:lnTo>
                    <a:lnTo>
                      <a:pt x="645" y="156"/>
                    </a:lnTo>
                    <a:lnTo>
                      <a:pt x="645" y="156"/>
                    </a:lnTo>
                    <a:lnTo>
                      <a:pt x="645" y="156"/>
                    </a:lnTo>
                    <a:lnTo>
                      <a:pt x="645" y="163"/>
                    </a:lnTo>
                    <a:lnTo>
                      <a:pt x="645" y="163"/>
                    </a:lnTo>
                    <a:lnTo>
                      <a:pt x="645" y="163"/>
                    </a:lnTo>
                    <a:lnTo>
                      <a:pt x="645" y="163"/>
                    </a:lnTo>
                    <a:lnTo>
                      <a:pt x="645" y="170"/>
                    </a:lnTo>
                    <a:lnTo>
                      <a:pt x="645" y="170"/>
                    </a:lnTo>
                    <a:lnTo>
                      <a:pt x="645" y="170"/>
                    </a:lnTo>
                    <a:lnTo>
                      <a:pt x="645" y="170"/>
                    </a:lnTo>
                    <a:lnTo>
                      <a:pt x="645" y="170"/>
                    </a:lnTo>
                    <a:lnTo>
                      <a:pt x="645" y="170"/>
                    </a:lnTo>
                    <a:lnTo>
                      <a:pt x="645" y="178"/>
                    </a:lnTo>
                    <a:lnTo>
                      <a:pt x="645" y="178"/>
                    </a:lnTo>
                    <a:lnTo>
                      <a:pt x="638" y="178"/>
                    </a:lnTo>
                    <a:lnTo>
                      <a:pt x="631" y="178"/>
                    </a:lnTo>
                    <a:lnTo>
                      <a:pt x="624" y="185"/>
                    </a:lnTo>
                    <a:lnTo>
                      <a:pt x="624" y="185"/>
                    </a:lnTo>
                    <a:lnTo>
                      <a:pt x="624" y="185"/>
                    </a:lnTo>
                    <a:lnTo>
                      <a:pt x="617" y="185"/>
                    </a:lnTo>
                    <a:lnTo>
                      <a:pt x="617" y="185"/>
                    </a:lnTo>
                    <a:lnTo>
                      <a:pt x="610" y="185"/>
                    </a:lnTo>
                    <a:lnTo>
                      <a:pt x="610" y="185"/>
                    </a:lnTo>
                    <a:lnTo>
                      <a:pt x="610" y="185"/>
                    </a:lnTo>
                    <a:lnTo>
                      <a:pt x="596" y="192"/>
                    </a:lnTo>
                    <a:lnTo>
                      <a:pt x="596" y="192"/>
                    </a:lnTo>
                    <a:lnTo>
                      <a:pt x="596" y="199"/>
                    </a:lnTo>
                    <a:lnTo>
                      <a:pt x="589" y="199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13"/>
                    </a:lnTo>
                    <a:lnTo>
                      <a:pt x="582" y="220"/>
                    </a:lnTo>
                    <a:lnTo>
                      <a:pt x="582" y="220"/>
                    </a:lnTo>
                    <a:lnTo>
                      <a:pt x="589" y="220"/>
                    </a:lnTo>
                    <a:lnTo>
                      <a:pt x="596" y="234"/>
                    </a:lnTo>
                    <a:lnTo>
                      <a:pt x="596" y="241"/>
                    </a:lnTo>
                    <a:lnTo>
                      <a:pt x="596" y="241"/>
                    </a:lnTo>
                    <a:lnTo>
                      <a:pt x="596" y="241"/>
                    </a:lnTo>
                    <a:lnTo>
                      <a:pt x="596" y="249"/>
                    </a:lnTo>
                    <a:lnTo>
                      <a:pt x="596" y="249"/>
                    </a:lnTo>
                    <a:lnTo>
                      <a:pt x="596" y="249"/>
                    </a:lnTo>
                    <a:lnTo>
                      <a:pt x="596" y="256"/>
                    </a:lnTo>
                    <a:lnTo>
                      <a:pt x="596" y="256"/>
                    </a:lnTo>
                    <a:lnTo>
                      <a:pt x="589" y="256"/>
                    </a:lnTo>
                    <a:lnTo>
                      <a:pt x="589" y="263"/>
                    </a:lnTo>
                    <a:lnTo>
                      <a:pt x="596" y="263"/>
                    </a:lnTo>
                    <a:lnTo>
                      <a:pt x="596" y="263"/>
                    </a:lnTo>
                    <a:lnTo>
                      <a:pt x="589" y="270"/>
                    </a:lnTo>
                    <a:lnTo>
                      <a:pt x="589" y="270"/>
                    </a:lnTo>
                    <a:lnTo>
                      <a:pt x="582" y="277"/>
                    </a:lnTo>
                    <a:lnTo>
                      <a:pt x="582" y="277"/>
                    </a:lnTo>
                    <a:lnTo>
                      <a:pt x="575" y="284"/>
                    </a:lnTo>
                    <a:lnTo>
                      <a:pt x="567" y="284"/>
                    </a:lnTo>
                    <a:lnTo>
                      <a:pt x="567" y="291"/>
                    </a:lnTo>
                    <a:lnTo>
                      <a:pt x="575" y="291"/>
                    </a:lnTo>
                    <a:lnTo>
                      <a:pt x="575" y="291"/>
                    </a:lnTo>
                    <a:lnTo>
                      <a:pt x="575" y="291"/>
                    </a:lnTo>
                    <a:lnTo>
                      <a:pt x="575" y="291"/>
                    </a:lnTo>
                    <a:lnTo>
                      <a:pt x="582" y="298"/>
                    </a:lnTo>
                    <a:lnTo>
                      <a:pt x="582" y="305"/>
                    </a:lnTo>
                    <a:lnTo>
                      <a:pt x="582" y="305"/>
                    </a:lnTo>
                    <a:lnTo>
                      <a:pt x="582" y="305"/>
                    </a:lnTo>
                    <a:lnTo>
                      <a:pt x="582" y="312"/>
                    </a:lnTo>
                    <a:lnTo>
                      <a:pt x="582" y="312"/>
                    </a:lnTo>
                    <a:lnTo>
                      <a:pt x="582" y="312"/>
                    </a:lnTo>
                    <a:lnTo>
                      <a:pt x="582" y="320"/>
                    </a:lnTo>
                    <a:lnTo>
                      <a:pt x="582" y="320"/>
                    </a:lnTo>
                    <a:lnTo>
                      <a:pt x="582" y="320"/>
                    </a:lnTo>
                    <a:lnTo>
                      <a:pt x="582" y="320"/>
                    </a:lnTo>
                    <a:lnTo>
                      <a:pt x="589" y="327"/>
                    </a:lnTo>
                    <a:lnTo>
                      <a:pt x="589" y="327"/>
                    </a:lnTo>
                    <a:lnTo>
                      <a:pt x="589" y="327"/>
                    </a:lnTo>
                    <a:lnTo>
                      <a:pt x="582" y="327"/>
                    </a:lnTo>
                    <a:lnTo>
                      <a:pt x="582" y="334"/>
                    </a:lnTo>
                    <a:lnTo>
                      <a:pt x="582" y="341"/>
                    </a:lnTo>
                    <a:lnTo>
                      <a:pt x="582" y="341"/>
                    </a:lnTo>
                    <a:lnTo>
                      <a:pt x="582" y="341"/>
                    </a:lnTo>
                    <a:lnTo>
                      <a:pt x="582" y="341"/>
                    </a:lnTo>
                    <a:lnTo>
                      <a:pt x="582" y="341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9" y="348"/>
                    </a:lnTo>
                    <a:lnTo>
                      <a:pt x="589" y="348"/>
                    </a:lnTo>
                    <a:lnTo>
                      <a:pt x="589" y="348"/>
                    </a:lnTo>
                    <a:lnTo>
                      <a:pt x="589" y="348"/>
                    </a:lnTo>
                    <a:lnTo>
                      <a:pt x="589" y="355"/>
                    </a:lnTo>
                    <a:lnTo>
                      <a:pt x="596" y="355"/>
                    </a:lnTo>
                    <a:lnTo>
                      <a:pt x="596" y="355"/>
                    </a:lnTo>
                    <a:lnTo>
                      <a:pt x="596" y="355"/>
                    </a:lnTo>
                    <a:lnTo>
                      <a:pt x="596" y="355"/>
                    </a:lnTo>
                    <a:lnTo>
                      <a:pt x="596" y="355"/>
                    </a:lnTo>
                    <a:lnTo>
                      <a:pt x="596" y="362"/>
                    </a:lnTo>
                    <a:lnTo>
                      <a:pt x="596" y="362"/>
                    </a:lnTo>
                    <a:lnTo>
                      <a:pt x="596" y="362"/>
                    </a:lnTo>
                    <a:lnTo>
                      <a:pt x="596" y="369"/>
                    </a:lnTo>
                    <a:lnTo>
                      <a:pt x="596" y="369"/>
                    </a:lnTo>
                    <a:lnTo>
                      <a:pt x="596" y="369"/>
                    </a:lnTo>
                    <a:lnTo>
                      <a:pt x="603" y="369"/>
                    </a:lnTo>
                    <a:lnTo>
                      <a:pt x="603" y="369"/>
                    </a:lnTo>
                    <a:lnTo>
                      <a:pt x="603" y="369"/>
                    </a:lnTo>
                    <a:lnTo>
                      <a:pt x="610" y="369"/>
                    </a:lnTo>
                    <a:lnTo>
                      <a:pt x="610" y="369"/>
                    </a:lnTo>
                    <a:lnTo>
                      <a:pt x="610" y="362"/>
                    </a:lnTo>
                    <a:lnTo>
                      <a:pt x="610" y="362"/>
                    </a:lnTo>
                    <a:lnTo>
                      <a:pt x="610" y="362"/>
                    </a:lnTo>
                    <a:lnTo>
                      <a:pt x="610" y="362"/>
                    </a:lnTo>
                    <a:lnTo>
                      <a:pt x="610" y="362"/>
                    </a:lnTo>
                    <a:lnTo>
                      <a:pt x="610" y="362"/>
                    </a:lnTo>
                    <a:lnTo>
                      <a:pt x="610" y="355"/>
                    </a:lnTo>
                    <a:lnTo>
                      <a:pt x="610" y="355"/>
                    </a:lnTo>
                    <a:lnTo>
                      <a:pt x="610" y="355"/>
                    </a:lnTo>
                    <a:lnTo>
                      <a:pt x="617" y="355"/>
                    </a:lnTo>
                    <a:lnTo>
                      <a:pt x="617" y="355"/>
                    </a:lnTo>
                    <a:lnTo>
                      <a:pt x="617" y="355"/>
                    </a:lnTo>
                    <a:lnTo>
                      <a:pt x="624" y="355"/>
                    </a:lnTo>
                    <a:lnTo>
                      <a:pt x="631" y="362"/>
                    </a:lnTo>
                    <a:lnTo>
                      <a:pt x="631" y="369"/>
                    </a:lnTo>
                    <a:lnTo>
                      <a:pt x="638" y="369"/>
                    </a:lnTo>
                    <a:lnTo>
                      <a:pt x="638" y="369"/>
                    </a:lnTo>
                    <a:lnTo>
                      <a:pt x="638" y="369"/>
                    </a:lnTo>
                    <a:lnTo>
                      <a:pt x="645" y="376"/>
                    </a:lnTo>
                    <a:lnTo>
                      <a:pt x="645" y="376"/>
                    </a:lnTo>
                    <a:lnTo>
                      <a:pt x="653" y="376"/>
                    </a:lnTo>
                    <a:lnTo>
                      <a:pt x="653" y="376"/>
                    </a:lnTo>
                    <a:lnTo>
                      <a:pt x="653" y="376"/>
                    </a:lnTo>
                    <a:lnTo>
                      <a:pt x="653" y="376"/>
                    </a:lnTo>
                    <a:lnTo>
                      <a:pt x="653" y="376"/>
                    </a:lnTo>
                    <a:lnTo>
                      <a:pt x="653" y="376"/>
                    </a:lnTo>
                    <a:lnTo>
                      <a:pt x="653" y="383"/>
                    </a:lnTo>
                    <a:lnTo>
                      <a:pt x="653" y="383"/>
                    </a:lnTo>
                    <a:lnTo>
                      <a:pt x="660" y="383"/>
                    </a:lnTo>
                    <a:lnTo>
                      <a:pt x="660" y="383"/>
                    </a:lnTo>
                    <a:lnTo>
                      <a:pt x="660" y="383"/>
                    </a:lnTo>
                    <a:lnTo>
                      <a:pt x="667" y="376"/>
                    </a:lnTo>
                    <a:lnTo>
                      <a:pt x="667" y="376"/>
                    </a:lnTo>
                    <a:lnTo>
                      <a:pt x="667" y="369"/>
                    </a:lnTo>
                    <a:lnTo>
                      <a:pt x="674" y="369"/>
                    </a:lnTo>
                    <a:lnTo>
                      <a:pt x="674" y="362"/>
                    </a:lnTo>
                    <a:lnTo>
                      <a:pt x="674" y="362"/>
                    </a:lnTo>
                    <a:lnTo>
                      <a:pt x="681" y="355"/>
                    </a:lnTo>
                    <a:lnTo>
                      <a:pt x="681" y="355"/>
                    </a:lnTo>
                    <a:lnTo>
                      <a:pt x="681" y="355"/>
                    </a:lnTo>
                    <a:lnTo>
                      <a:pt x="681" y="355"/>
                    </a:lnTo>
                    <a:lnTo>
                      <a:pt x="681" y="348"/>
                    </a:lnTo>
                    <a:lnTo>
                      <a:pt x="681" y="348"/>
                    </a:lnTo>
                    <a:lnTo>
                      <a:pt x="681" y="348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41"/>
                    </a:lnTo>
                    <a:lnTo>
                      <a:pt x="674" y="334"/>
                    </a:lnTo>
                    <a:lnTo>
                      <a:pt x="674" y="334"/>
                    </a:lnTo>
                    <a:lnTo>
                      <a:pt x="674" y="334"/>
                    </a:lnTo>
                    <a:lnTo>
                      <a:pt x="667" y="327"/>
                    </a:lnTo>
                    <a:lnTo>
                      <a:pt x="667" y="327"/>
                    </a:lnTo>
                    <a:lnTo>
                      <a:pt x="667" y="327"/>
                    </a:lnTo>
                    <a:lnTo>
                      <a:pt x="667" y="320"/>
                    </a:lnTo>
                    <a:lnTo>
                      <a:pt x="667" y="320"/>
                    </a:lnTo>
                    <a:lnTo>
                      <a:pt x="667" y="320"/>
                    </a:lnTo>
                    <a:lnTo>
                      <a:pt x="660" y="320"/>
                    </a:lnTo>
                    <a:lnTo>
                      <a:pt x="660" y="320"/>
                    </a:lnTo>
                    <a:lnTo>
                      <a:pt x="660" y="320"/>
                    </a:lnTo>
                    <a:lnTo>
                      <a:pt x="653" y="320"/>
                    </a:lnTo>
                    <a:lnTo>
                      <a:pt x="653" y="320"/>
                    </a:lnTo>
                    <a:lnTo>
                      <a:pt x="653" y="320"/>
                    </a:lnTo>
                    <a:lnTo>
                      <a:pt x="645" y="320"/>
                    </a:lnTo>
                    <a:lnTo>
                      <a:pt x="645" y="320"/>
                    </a:lnTo>
                    <a:lnTo>
                      <a:pt x="645" y="320"/>
                    </a:lnTo>
                    <a:lnTo>
                      <a:pt x="645" y="320"/>
                    </a:lnTo>
                    <a:lnTo>
                      <a:pt x="645" y="312"/>
                    </a:lnTo>
                    <a:lnTo>
                      <a:pt x="645" y="312"/>
                    </a:lnTo>
                    <a:lnTo>
                      <a:pt x="645" y="312"/>
                    </a:lnTo>
                    <a:lnTo>
                      <a:pt x="645" y="312"/>
                    </a:lnTo>
                    <a:lnTo>
                      <a:pt x="645" y="305"/>
                    </a:lnTo>
                    <a:lnTo>
                      <a:pt x="645" y="305"/>
                    </a:lnTo>
                    <a:lnTo>
                      <a:pt x="645" y="305"/>
                    </a:lnTo>
                    <a:lnTo>
                      <a:pt x="645" y="298"/>
                    </a:lnTo>
                    <a:lnTo>
                      <a:pt x="645" y="291"/>
                    </a:lnTo>
                    <a:lnTo>
                      <a:pt x="645" y="291"/>
                    </a:lnTo>
                    <a:lnTo>
                      <a:pt x="645" y="284"/>
                    </a:lnTo>
                    <a:lnTo>
                      <a:pt x="645" y="284"/>
                    </a:lnTo>
                    <a:lnTo>
                      <a:pt x="638" y="277"/>
                    </a:lnTo>
                    <a:lnTo>
                      <a:pt x="638" y="277"/>
                    </a:lnTo>
                    <a:lnTo>
                      <a:pt x="631" y="277"/>
                    </a:lnTo>
                    <a:lnTo>
                      <a:pt x="631" y="263"/>
                    </a:lnTo>
                    <a:lnTo>
                      <a:pt x="631" y="256"/>
                    </a:lnTo>
                    <a:lnTo>
                      <a:pt x="631" y="249"/>
                    </a:lnTo>
                    <a:lnTo>
                      <a:pt x="624" y="241"/>
                    </a:lnTo>
                    <a:lnTo>
                      <a:pt x="624" y="234"/>
                    </a:lnTo>
                    <a:lnTo>
                      <a:pt x="624" y="234"/>
                    </a:lnTo>
                    <a:lnTo>
                      <a:pt x="617" y="234"/>
                    </a:lnTo>
                    <a:lnTo>
                      <a:pt x="617" y="234"/>
                    </a:lnTo>
                    <a:lnTo>
                      <a:pt x="617" y="227"/>
                    </a:lnTo>
                    <a:lnTo>
                      <a:pt x="617" y="227"/>
                    </a:lnTo>
                    <a:lnTo>
                      <a:pt x="617" y="227"/>
                    </a:lnTo>
                    <a:lnTo>
                      <a:pt x="617" y="227"/>
                    </a:lnTo>
                    <a:lnTo>
                      <a:pt x="617" y="227"/>
                    </a:lnTo>
                    <a:lnTo>
                      <a:pt x="617" y="220"/>
                    </a:lnTo>
                    <a:lnTo>
                      <a:pt x="624" y="220"/>
                    </a:lnTo>
                    <a:lnTo>
                      <a:pt x="624" y="220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13"/>
                    </a:lnTo>
                    <a:lnTo>
                      <a:pt x="624" y="206"/>
                    </a:lnTo>
                    <a:lnTo>
                      <a:pt x="624" y="206"/>
                    </a:lnTo>
                    <a:lnTo>
                      <a:pt x="631" y="206"/>
                    </a:lnTo>
                    <a:lnTo>
                      <a:pt x="631" y="206"/>
                    </a:lnTo>
                    <a:lnTo>
                      <a:pt x="631" y="206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38" y="213"/>
                    </a:lnTo>
                    <a:lnTo>
                      <a:pt x="645" y="220"/>
                    </a:lnTo>
                    <a:lnTo>
                      <a:pt x="645" y="220"/>
                    </a:lnTo>
                    <a:lnTo>
                      <a:pt x="645" y="220"/>
                    </a:lnTo>
                    <a:lnTo>
                      <a:pt x="645" y="220"/>
                    </a:lnTo>
                    <a:lnTo>
                      <a:pt x="645" y="213"/>
                    </a:lnTo>
                    <a:lnTo>
                      <a:pt x="645" y="213"/>
                    </a:lnTo>
                    <a:lnTo>
                      <a:pt x="645" y="213"/>
                    </a:lnTo>
                    <a:lnTo>
                      <a:pt x="645" y="213"/>
                    </a:lnTo>
                    <a:lnTo>
                      <a:pt x="645" y="213"/>
                    </a:lnTo>
                    <a:lnTo>
                      <a:pt x="645" y="213"/>
                    </a:lnTo>
                    <a:lnTo>
                      <a:pt x="645" y="206"/>
                    </a:lnTo>
                    <a:lnTo>
                      <a:pt x="645" y="206"/>
                    </a:lnTo>
                    <a:lnTo>
                      <a:pt x="645" y="206"/>
                    </a:lnTo>
                    <a:lnTo>
                      <a:pt x="645" y="206"/>
                    </a:lnTo>
                    <a:lnTo>
                      <a:pt x="645" y="206"/>
                    </a:lnTo>
                    <a:lnTo>
                      <a:pt x="645" y="199"/>
                    </a:lnTo>
                    <a:lnTo>
                      <a:pt x="645" y="199"/>
                    </a:lnTo>
                    <a:lnTo>
                      <a:pt x="645" y="199"/>
                    </a:lnTo>
                    <a:lnTo>
                      <a:pt x="645" y="199"/>
                    </a:lnTo>
                    <a:lnTo>
                      <a:pt x="645" y="192"/>
                    </a:lnTo>
                    <a:lnTo>
                      <a:pt x="645" y="192"/>
                    </a:lnTo>
                    <a:lnTo>
                      <a:pt x="645" y="192"/>
                    </a:lnTo>
                    <a:lnTo>
                      <a:pt x="653" y="192"/>
                    </a:lnTo>
                    <a:lnTo>
                      <a:pt x="653" y="192"/>
                    </a:lnTo>
                    <a:lnTo>
                      <a:pt x="653" y="199"/>
                    </a:lnTo>
                    <a:lnTo>
                      <a:pt x="653" y="199"/>
                    </a:lnTo>
                    <a:lnTo>
                      <a:pt x="653" y="199"/>
                    </a:lnTo>
                    <a:lnTo>
                      <a:pt x="653" y="206"/>
                    </a:lnTo>
                    <a:lnTo>
                      <a:pt x="653" y="206"/>
                    </a:lnTo>
                    <a:lnTo>
                      <a:pt x="653" y="206"/>
                    </a:lnTo>
                    <a:lnTo>
                      <a:pt x="660" y="206"/>
                    </a:lnTo>
                    <a:lnTo>
                      <a:pt x="660" y="206"/>
                    </a:lnTo>
                    <a:lnTo>
                      <a:pt x="660" y="206"/>
                    </a:lnTo>
                    <a:lnTo>
                      <a:pt x="660" y="206"/>
                    </a:lnTo>
                    <a:lnTo>
                      <a:pt x="660" y="206"/>
                    </a:lnTo>
                    <a:lnTo>
                      <a:pt x="660" y="199"/>
                    </a:lnTo>
                    <a:lnTo>
                      <a:pt x="660" y="199"/>
                    </a:lnTo>
                    <a:lnTo>
                      <a:pt x="660" y="199"/>
                    </a:lnTo>
                    <a:lnTo>
                      <a:pt x="660" y="199"/>
                    </a:lnTo>
                    <a:lnTo>
                      <a:pt x="660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2"/>
                    </a:lnTo>
                    <a:lnTo>
                      <a:pt x="667" y="199"/>
                    </a:lnTo>
                    <a:lnTo>
                      <a:pt x="667" y="199"/>
                    </a:lnTo>
                    <a:lnTo>
                      <a:pt x="667" y="199"/>
                    </a:lnTo>
                    <a:lnTo>
                      <a:pt x="667" y="206"/>
                    </a:lnTo>
                    <a:lnTo>
                      <a:pt x="667" y="206"/>
                    </a:lnTo>
                    <a:lnTo>
                      <a:pt x="667" y="206"/>
                    </a:lnTo>
                    <a:lnTo>
                      <a:pt x="667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06"/>
                    </a:lnTo>
                    <a:lnTo>
                      <a:pt x="674" y="213"/>
                    </a:lnTo>
                    <a:lnTo>
                      <a:pt x="674" y="213"/>
                    </a:lnTo>
                    <a:lnTo>
                      <a:pt x="674" y="213"/>
                    </a:lnTo>
                    <a:lnTo>
                      <a:pt x="674" y="220"/>
                    </a:lnTo>
                    <a:lnTo>
                      <a:pt x="674" y="220"/>
                    </a:lnTo>
                    <a:lnTo>
                      <a:pt x="674" y="220"/>
                    </a:lnTo>
                    <a:lnTo>
                      <a:pt x="674" y="220"/>
                    </a:lnTo>
                    <a:lnTo>
                      <a:pt x="674" y="227"/>
                    </a:lnTo>
                    <a:lnTo>
                      <a:pt x="674" y="227"/>
                    </a:lnTo>
                    <a:lnTo>
                      <a:pt x="674" y="227"/>
                    </a:lnTo>
                    <a:lnTo>
                      <a:pt x="667" y="227"/>
                    </a:lnTo>
                    <a:lnTo>
                      <a:pt x="667" y="227"/>
                    </a:lnTo>
                    <a:lnTo>
                      <a:pt x="667" y="234"/>
                    </a:lnTo>
                    <a:lnTo>
                      <a:pt x="667" y="234"/>
                    </a:lnTo>
                    <a:lnTo>
                      <a:pt x="667" y="234"/>
                    </a:lnTo>
                    <a:lnTo>
                      <a:pt x="667" y="241"/>
                    </a:lnTo>
                    <a:lnTo>
                      <a:pt x="667" y="241"/>
                    </a:lnTo>
                    <a:lnTo>
                      <a:pt x="667" y="241"/>
                    </a:lnTo>
                    <a:lnTo>
                      <a:pt x="667" y="241"/>
                    </a:lnTo>
                    <a:lnTo>
                      <a:pt x="667" y="241"/>
                    </a:lnTo>
                    <a:lnTo>
                      <a:pt x="667" y="241"/>
                    </a:lnTo>
                    <a:lnTo>
                      <a:pt x="674" y="241"/>
                    </a:lnTo>
                    <a:lnTo>
                      <a:pt x="674" y="234"/>
                    </a:lnTo>
                    <a:lnTo>
                      <a:pt x="674" y="234"/>
                    </a:lnTo>
                    <a:lnTo>
                      <a:pt x="674" y="234"/>
                    </a:lnTo>
                    <a:lnTo>
                      <a:pt x="674" y="234"/>
                    </a:lnTo>
                    <a:lnTo>
                      <a:pt x="681" y="234"/>
                    </a:lnTo>
                    <a:lnTo>
                      <a:pt x="681" y="234"/>
                    </a:lnTo>
                    <a:lnTo>
                      <a:pt x="681" y="234"/>
                    </a:lnTo>
                    <a:lnTo>
                      <a:pt x="681" y="234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8" y="234"/>
                    </a:lnTo>
                    <a:lnTo>
                      <a:pt x="688" y="234"/>
                    </a:lnTo>
                    <a:lnTo>
                      <a:pt x="688" y="234"/>
                    </a:lnTo>
                    <a:lnTo>
                      <a:pt x="681" y="234"/>
                    </a:lnTo>
                    <a:lnTo>
                      <a:pt x="681" y="241"/>
                    </a:lnTo>
                    <a:lnTo>
                      <a:pt x="681" y="241"/>
                    </a:lnTo>
                    <a:lnTo>
                      <a:pt x="681" y="241"/>
                    </a:lnTo>
                    <a:lnTo>
                      <a:pt x="688" y="241"/>
                    </a:lnTo>
                    <a:lnTo>
                      <a:pt x="688" y="241"/>
                    </a:lnTo>
                    <a:lnTo>
                      <a:pt x="688" y="241"/>
                    </a:lnTo>
                    <a:lnTo>
                      <a:pt x="688" y="241"/>
                    </a:lnTo>
                    <a:lnTo>
                      <a:pt x="695" y="241"/>
                    </a:lnTo>
                    <a:lnTo>
                      <a:pt x="695" y="241"/>
                    </a:lnTo>
                    <a:lnTo>
                      <a:pt x="695" y="241"/>
                    </a:lnTo>
                    <a:lnTo>
                      <a:pt x="695" y="241"/>
                    </a:lnTo>
                    <a:lnTo>
                      <a:pt x="695" y="249"/>
                    </a:lnTo>
                    <a:lnTo>
                      <a:pt x="702" y="249"/>
                    </a:lnTo>
                    <a:lnTo>
                      <a:pt x="702" y="249"/>
                    </a:lnTo>
                    <a:lnTo>
                      <a:pt x="702" y="249"/>
                    </a:lnTo>
                    <a:lnTo>
                      <a:pt x="702" y="249"/>
                    </a:lnTo>
                    <a:lnTo>
                      <a:pt x="702" y="241"/>
                    </a:lnTo>
                    <a:lnTo>
                      <a:pt x="702" y="241"/>
                    </a:lnTo>
                    <a:lnTo>
                      <a:pt x="709" y="241"/>
                    </a:lnTo>
                    <a:lnTo>
                      <a:pt x="709" y="241"/>
                    </a:lnTo>
                    <a:lnTo>
                      <a:pt x="709" y="241"/>
                    </a:lnTo>
                    <a:lnTo>
                      <a:pt x="709" y="241"/>
                    </a:lnTo>
                    <a:lnTo>
                      <a:pt x="709" y="241"/>
                    </a:lnTo>
                    <a:lnTo>
                      <a:pt x="716" y="241"/>
                    </a:lnTo>
                    <a:lnTo>
                      <a:pt x="716" y="241"/>
                    </a:lnTo>
                    <a:lnTo>
                      <a:pt x="716" y="241"/>
                    </a:lnTo>
                    <a:lnTo>
                      <a:pt x="716" y="241"/>
                    </a:lnTo>
                    <a:lnTo>
                      <a:pt x="724" y="241"/>
                    </a:lnTo>
                    <a:lnTo>
                      <a:pt x="724" y="241"/>
                    </a:lnTo>
                    <a:lnTo>
                      <a:pt x="724" y="241"/>
                    </a:lnTo>
                    <a:lnTo>
                      <a:pt x="724" y="241"/>
                    </a:lnTo>
                    <a:lnTo>
                      <a:pt x="724" y="241"/>
                    </a:lnTo>
                    <a:lnTo>
                      <a:pt x="716" y="227"/>
                    </a:lnTo>
                    <a:lnTo>
                      <a:pt x="716" y="227"/>
                    </a:lnTo>
                    <a:lnTo>
                      <a:pt x="716" y="227"/>
                    </a:lnTo>
                    <a:lnTo>
                      <a:pt x="716" y="220"/>
                    </a:lnTo>
                    <a:lnTo>
                      <a:pt x="716" y="220"/>
                    </a:lnTo>
                    <a:lnTo>
                      <a:pt x="724" y="213"/>
                    </a:lnTo>
                    <a:lnTo>
                      <a:pt x="724" y="213"/>
                    </a:lnTo>
                    <a:lnTo>
                      <a:pt x="724" y="213"/>
                    </a:lnTo>
                    <a:lnTo>
                      <a:pt x="724" y="213"/>
                    </a:lnTo>
                    <a:lnTo>
                      <a:pt x="724" y="220"/>
                    </a:lnTo>
                    <a:lnTo>
                      <a:pt x="724" y="220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4" y="227"/>
                    </a:lnTo>
                    <a:lnTo>
                      <a:pt x="724" y="234"/>
                    </a:lnTo>
                    <a:lnTo>
                      <a:pt x="724" y="234"/>
                    </a:lnTo>
                    <a:lnTo>
                      <a:pt x="724" y="234"/>
                    </a:lnTo>
                    <a:lnTo>
                      <a:pt x="724" y="234"/>
                    </a:lnTo>
                    <a:lnTo>
                      <a:pt x="724" y="234"/>
                    </a:lnTo>
                    <a:lnTo>
                      <a:pt x="731" y="234"/>
                    </a:lnTo>
                    <a:lnTo>
                      <a:pt x="731" y="227"/>
                    </a:lnTo>
                    <a:lnTo>
                      <a:pt x="731" y="227"/>
                    </a:lnTo>
                    <a:lnTo>
                      <a:pt x="731" y="227"/>
                    </a:lnTo>
                    <a:lnTo>
                      <a:pt x="731" y="227"/>
                    </a:lnTo>
                    <a:lnTo>
                      <a:pt x="731" y="227"/>
                    </a:lnTo>
                    <a:lnTo>
                      <a:pt x="731" y="227"/>
                    </a:lnTo>
                    <a:lnTo>
                      <a:pt x="738" y="227"/>
                    </a:lnTo>
                    <a:lnTo>
                      <a:pt x="738" y="227"/>
                    </a:lnTo>
                    <a:lnTo>
                      <a:pt x="738" y="227"/>
                    </a:lnTo>
                    <a:lnTo>
                      <a:pt x="738" y="227"/>
                    </a:lnTo>
                    <a:lnTo>
                      <a:pt x="738" y="227"/>
                    </a:lnTo>
                    <a:lnTo>
                      <a:pt x="745" y="220"/>
                    </a:lnTo>
                    <a:lnTo>
                      <a:pt x="745" y="227"/>
                    </a:lnTo>
                    <a:lnTo>
                      <a:pt x="745" y="227"/>
                    </a:lnTo>
                    <a:lnTo>
                      <a:pt x="738" y="227"/>
                    </a:lnTo>
                    <a:lnTo>
                      <a:pt x="738" y="234"/>
                    </a:lnTo>
                    <a:lnTo>
                      <a:pt x="731" y="241"/>
                    </a:lnTo>
                    <a:lnTo>
                      <a:pt x="731" y="241"/>
                    </a:lnTo>
                    <a:lnTo>
                      <a:pt x="731" y="249"/>
                    </a:lnTo>
                    <a:lnTo>
                      <a:pt x="731" y="249"/>
                    </a:lnTo>
                    <a:lnTo>
                      <a:pt x="731" y="249"/>
                    </a:lnTo>
                    <a:lnTo>
                      <a:pt x="731" y="249"/>
                    </a:lnTo>
                    <a:lnTo>
                      <a:pt x="731" y="249"/>
                    </a:lnTo>
                    <a:lnTo>
                      <a:pt x="731" y="256"/>
                    </a:lnTo>
                    <a:lnTo>
                      <a:pt x="731" y="256"/>
                    </a:lnTo>
                    <a:lnTo>
                      <a:pt x="731" y="256"/>
                    </a:lnTo>
                    <a:lnTo>
                      <a:pt x="731" y="256"/>
                    </a:lnTo>
                    <a:lnTo>
                      <a:pt x="731" y="256"/>
                    </a:lnTo>
                    <a:lnTo>
                      <a:pt x="738" y="256"/>
                    </a:lnTo>
                    <a:lnTo>
                      <a:pt x="738" y="256"/>
                    </a:lnTo>
                    <a:lnTo>
                      <a:pt x="738" y="256"/>
                    </a:lnTo>
                    <a:lnTo>
                      <a:pt x="738" y="249"/>
                    </a:lnTo>
                    <a:lnTo>
                      <a:pt x="738" y="249"/>
                    </a:lnTo>
                    <a:lnTo>
                      <a:pt x="738" y="249"/>
                    </a:lnTo>
                    <a:lnTo>
                      <a:pt x="738" y="249"/>
                    </a:lnTo>
                    <a:lnTo>
                      <a:pt x="738" y="249"/>
                    </a:lnTo>
                    <a:lnTo>
                      <a:pt x="738" y="249"/>
                    </a:lnTo>
                    <a:lnTo>
                      <a:pt x="745" y="249"/>
                    </a:lnTo>
                    <a:lnTo>
                      <a:pt x="745" y="249"/>
                    </a:lnTo>
                    <a:lnTo>
                      <a:pt x="745" y="249"/>
                    </a:lnTo>
                    <a:lnTo>
                      <a:pt x="745" y="249"/>
                    </a:lnTo>
                    <a:lnTo>
                      <a:pt x="745" y="249"/>
                    </a:lnTo>
                    <a:lnTo>
                      <a:pt x="745" y="249"/>
                    </a:lnTo>
                    <a:lnTo>
                      <a:pt x="745" y="256"/>
                    </a:lnTo>
                    <a:lnTo>
                      <a:pt x="745" y="256"/>
                    </a:lnTo>
                    <a:lnTo>
                      <a:pt x="745" y="256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9"/>
                    </a:lnTo>
                    <a:lnTo>
                      <a:pt x="752" y="241"/>
                    </a:lnTo>
                    <a:lnTo>
                      <a:pt x="752" y="241"/>
                    </a:lnTo>
                    <a:lnTo>
                      <a:pt x="759" y="241"/>
                    </a:lnTo>
                    <a:lnTo>
                      <a:pt x="759" y="241"/>
                    </a:lnTo>
                    <a:lnTo>
                      <a:pt x="759" y="241"/>
                    </a:lnTo>
                    <a:lnTo>
                      <a:pt x="759" y="241"/>
                    </a:lnTo>
                    <a:lnTo>
                      <a:pt x="759" y="241"/>
                    </a:lnTo>
                    <a:lnTo>
                      <a:pt x="766" y="241"/>
                    </a:lnTo>
                    <a:lnTo>
                      <a:pt x="773" y="249"/>
                    </a:lnTo>
                    <a:lnTo>
                      <a:pt x="773" y="249"/>
                    </a:lnTo>
                    <a:lnTo>
                      <a:pt x="780" y="241"/>
                    </a:lnTo>
                    <a:lnTo>
                      <a:pt x="787" y="241"/>
                    </a:lnTo>
                    <a:lnTo>
                      <a:pt x="787" y="241"/>
                    </a:lnTo>
                    <a:lnTo>
                      <a:pt x="787" y="241"/>
                    </a:lnTo>
                    <a:lnTo>
                      <a:pt x="787" y="249"/>
                    </a:lnTo>
                    <a:lnTo>
                      <a:pt x="787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795" y="249"/>
                    </a:lnTo>
                    <a:lnTo>
                      <a:pt x="802" y="241"/>
                    </a:lnTo>
                    <a:lnTo>
                      <a:pt x="802" y="241"/>
                    </a:lnTo>
                    <a:lnTo>
                      <a:pt x="802" y="241"/>
                    </a:lnTo>
                    <a:lnTo>
                      <a:pt x="802" y="241"/>
                    </a:lnTo>
                    <a:lnTo>
                      <a:pt x="802" y="241"/>
                    </a:lnTo>
                    <a:lnTo>
                      <a:pt x="802" y="241"/>
                    </a:lnTo>
                    <a:lnTo>
                      <a:pt x="795" y="241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34"/>
                    </a:lnTo>
                    <a:lnTo>
                      <a:pt x="795" y="227"/>
                    </a:lnTo>
                    <a:lnTo>
                      <a:pt x="802" y="227"/>
                    </a:lnTo>
                    <a:lnTo>
                      <a:pt x="802" y="227"/>
                    </a:lnTo>
                    <a:lnTo>
                      <a:pt x="809" y="227"/>
                    </a:lnTo>
                    <a:lnTo>
                      <a:pt x="809" y="227"/>
                    </a:lnTo>
                    <a:lnTo>
                      <a:pt x="816" y="220"/>
                    </a:lnTo>
                    <a:lnTo>
                      <a:pt x="816" y="220"/>
                    </a:lnTo>
                    <a:lnTo>
                      <a:pt x="823" y="220"/>
                    </a:lnTo>
                    <a:lnTo>
                      <a:pt x="830" y="213"/>
                    </a:lnTo>
                    <a:lnTo>
                      <a:pt x="830" y="213"/>
                    </a:lnTo>
                    <a:lnTo>
                      <a:pt x="830" y="213"/>
                    </a:lnTo>
                    <a:lnTo>
                      <a:pt x="837" y="213"/>
                    </a:lnTo>
                    <a:lnTo>
                      <a:pt x="837" y="213"/>
                    </a:lnTo>
                    <a:lnTo>
                      <a:pt x="837" y="213"/>
                    </a:lnTo>
                    <a:lnTo>
                      <a:pt x="844" y="213"/>
                    </a:lnTo>
                    <a:lnTo>
                      <a:pt x="844" y="206"/>
                    </a:lnTo>
                    <a:lnTo>
                      <a:pt x="844" y="206"/>
                    </a:lnTo>
                    <a:lnTo>
                      <a:pt x="844" y="206"/>
                    </a:lnTo>
                    <a:lnTo>
                      <a:pt x="844" y="206"/>
                    </a:lnTo>
                    <a:lnTo>
                      <a:pt x="844" y="206"/>
                    </a:lnTo>
                    <a:lnTo>
                      <a:pt x="844" y="206"/>
                    </a:lnTo>
                    <a:lnTo>
                      <a:pt x="851" y="206"/>
                    </a:lnTo>
                    <a:lnTo>
                      <a:pt x="851" y="206"/>
                    </a:lnTo>
                    <a:lnTo>
                      <a:pt x="851" y="206"/>
                    </a:lnTo>
                    <a:lnTo>
                      <a:pt x="851" y="206"/>
                    </a:lnTo>
                    <a:lnTo>
                      <a:pt x="851" y="206"/>
                    </a:lnTo>
                    <a:lnTo>
                      <a:pt x="858" y="206"/>
                    </a:lnTo>
                    <a:lnTo>
                      <a:pt x="858" y="206"/>
                    </a:lnTo>
                    <a:lnTo>
                      <a:pt x="858" y="213"/>
                    </a:lnTo>
                    <a:lnTo>
                      <a:pt x="858" y="213"/>
                    </a:lnTo>
                    <a:lnTo>
                      <a:pt x="858" y="213"/>
                    </a:lnTo>
                    <a:lnTo>
                      <a:pt x="858" y="220"/>
                    </a:lnTo>
                    <a:lnTo>
                      <a:pt x="858" y="220"/>
                    </a:lnTo>
                    <a:lnTo>
                      <a:pt x="858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66" y="227"/>
                    </a:lnTo>
                    <a:lnTo>
                      <a:pt x="873" y="227"/>
                    </a:lnTo>
                    <a:lnTo>
                      <a:pt x="873" y="227"/>
                    </a:lnTo>
                    <a:lnTo>
                      <a:pt x="873" y="227"/>
                    </a:lnTo>
                    <a:lnTo>
                      <a:pt x="873" y="227"/>
                    </a:lnTo>
                    <a:lnTo>
                      <a:pt x="873" y="227"/>
                    </a:lnTo>
                    <a:lnTo>
                      <a:pt x="873" y="227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34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73" y="241"/>
                    </a:lnTo>
                    <a:lnTo>
                      <a:pt x="866" y="241"/>
                    </a:lnTo>
                    <a:lnTo>
                      <a:pt x="866" y="241"/>
                    </a:lnTo>
                    <a:lnTo>
                      <a:pt x="866" y="241"/>
                    </a:lnTo>
                    <a:lnTo>
                      <a:pt x="866" y="249"/>
                    </a:lnTo>
                    <a:lnTo>
                      <a:pt x="866" y="249"/>
                    </a:lnTo>
                    <a:lnTo>
                      <a:pt x="866" y="249"/>
                    </a:lnTo>
                    <a:lnTo>
                      <a:pt x="866" y="249"/>
                    </a:lnTo>
                    <a:lnTo>
                      <a:pt x="858" y="249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56"/>
                    </a:lnTo>
                    <a:lnTo>
                      <a:pt x="858" y="263"/>
                    </a:lnTo>
                    <a:lnTo>
                      <a:pt x="858" y="263"/>
                    </a:lnTo>
                    <a:lnTo>
                      <a:pt x="858" y="263"/>
                    </a:lnTo>
                    <a:lnTo>
                      <a:pt x="858" y="263"/>
                    </a:lnTo>
                    <a:lnTo>
                      <a:pt x="858" y="263"/>
                    </a:lnTo>
                    <a:lnTo>
                      <a:pt x="866" y="263"/>
                    </a:lnTo>
                    <a:lnTo>
                      <a:pt x="866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63"/>
                    </a:lnTo>
                    <a:lnTo>
                      <a:pt x="873" y="256"/>
                    </a:lnTo>
                    <a:lnTo>
                      <a:pt x="873" y="256"/>
                    </a:lnTo>
                    <a:lnTo>
                      <a:pt x="873" y="256"/>
                    </a:lnTo>
                    <a:lnTo>
                      <a:pt x="873" y="256"/>
                    </a:lnTo>
                    <a:lnTo>
                      <a:pt x="873" y="256"/>
                    </a:lnTo>
                    <a:lnTo>
                      <a:pt x="880" y="256"/>
                    </a:lnTo>
                    <a:lnTo>
                      <a:pt x="880" y="263"/>
                    </a:lnTo>
                    <a:lnTo>
                      <a:pt x="880" y="263"/>
                    </a:lnTo>
                    <a:lnTo>
                      <a:pt x="880" y="263"/>
                    </a:lnTo>
                    <a:lnTo>
                      <a:pt x="880" y="263"/>
                    </a:lnTo>
                    <a:lnTo>
                      <a:pt x="887" y="263"/>
                    </a:lnTo>
                    <a:lnTo>
                      <a:pt x="887" y="263"/>
                    </a:lnTo>
                    <a:lnTo>
                      <a:pt x="887" y="256"/>
                    </a:lnTo>
                    <a:lnTo>
                      <a:pt x="887" y="256"/>
                    </a:lnTo>
                    <a:lnTo>
                      <a:pt x="887" y="256"/>
                    </a:lnTo>
                    <a:lnTo>
                      <a:pt x="887" y="256"/>
                    </a:lnTo>
                    <a:lnTo>
                      <a:pt x="880" y="256"/>
                    </a:lnTo>
                    <a:lnTo>
                      <a:pt x="880" y="256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0" y="249"/>
                    </a:lnTo>
                    <a:lnTo>
                      <a:pt x="887" y="249"/>
                    </a:lnTo>
                    <a:lnTo>
                      <a:pt x="887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9"/>
                    </a:lnTo>
                    <a:lnTo>
                      <a:pt x="894" y="241"/>
                    </a:lnTo>
                    <a:lnTo>
                      <a:pt x="894" y="241"/>
                    </a:lnTo>
                    <a:lnTo>
                      <a:pt x="894" y="241"/>
                    </a:lnTo>
                    <a:lnTo>
                      <a:pt x="894" y="241"/>
                    </a:lnTo>
                    <a:lnTo>
                      <a:pt x="894" y="241"/>
                    </a:lnTo>
                    <a:lnTo>
                      <a:pt x="894" y="241"/>
                    </a:lnTo>
                    <a:lnTo>
                      <a:pt x="901" y="241"/>
                    </a:lnTo>
                    <a:lnTo>
                      <a:pt x="901" y="249"/>
                    </a:lnTo>
                    <a:lnTo>
                      <a:pt x="901" y="249"/>
                    </a:lnTo>
                    <a:lnTo>
                      <a:pt x="901" y="249"/>
                    </a:lnTo>
                    <a:lnTo>
                      <a:pt x="901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08" y="256"/>
                    </a:lnTo>
                    <a:lnTo>
                      <a:pt x="915" y="256"/>
                    </a:lnTo>
                    <a:lnTo>
                      <a:pt x="915" y="256"/>
                    </a:lnTo>
                    <a:lnTo>
                      <a:pt x="915" y="256"/>
                    </a:lnTo>
                    <a:lnTo>
                      <a:pt x="915" y="249"/>
                    </a:lnTo>
                    <a:lnTo>
                      <a:pt x="915" y="249"/>
                    </a:lnTo>
                    <a:lnTo>
                      <a:pt x="915" y="249"/>
                    </a:lnTo>
                    <a:lnTo>
                      <a:pt x="915" y="249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08" y="241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22" y="241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29" y="234"/>
                    </a:lnTo>
                    <a:lnTo>
                      <a:pt x="937" y="234"/>
                    </a:lnTo>
                    <a:lnTo>
                      <a:pt x="937" y="234"/>
                    </a:lnTo>
                    <a:lnTo>
                      <a:pt x="937" y="234"/>
                    </a:lnTo>
                    <a:lnTo>
                      <a:pt x="937" y="234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29" y="249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56"/>
                    </a:lnTo>
                    <a:lnTo>
                      <a:pt x="929" y="263"/>
                    </a:lnTo>
                    <a:lnTo>
                      <a:pt x="929" y="263"/>
                    </a:lnTo>
                    <a:lnTo>
                      <a:pt x="922" y="263"/>
                    </a:lnTo>
                    <a:lnTo>
                      <a:pt x="922" y="263"/>
                    </a:lnTo>
                    <a:lnTo>
                      <a:pt x="922" y="263"/>
                    </a:lnTo>
                    <a:lnTo>
                      <a:pt x="922" y="263"/>
                    </a:lnTo>
                    <a:lnTo>
                      <a:pt x="922" y="263"/>
                    </a:lnTo>
                    <a:lnTo>
                      <a:pt x="922" y="270"/>
                    </a:lnTo>
                    <a:lnTo>
                      <a:pt x="922" y="270"/>
                    </a:lnTo>
                    <a:lnTo>
                      <a:pt x="922" y="270"/>
                    </a:lnTo>
                    <a:lnTo>
                      <a:pt x="929" y="270"/>
                    </a:lnTo>
                    <a:lnTo>
                      <a:pt x="929" y="270"/>
                    </a:lnTo>
                    <a:lnTo>
                      <a:pt x="937" y="270"/>
                    </a:lnTo>
                    <a:lnTo>
                      <a:pt x="944" y="270"/>
                    </a:lnTo>
                    <a:lnTo>
                      <a:pt x="944" y="270"/>
                    </a:lnTo>
                    <a:lnTo>
                      <a:pt x="944" y="270"/>
                    </a:lnTo>
                    <a:lnTo>
                      <a:pt x="944" y="270"/>
                    </a:lnTo>
                    <a:lnTo>
                      <a:pt x="944" y="270"/>
                    </a:lnTo>
                    <a:lnTo>
                      <a:pt x="944" y="270"/>
                    </a:lnTo>
                    <a:lnTo>
                      <a:pt x="951" y="270"/>
                    </a:lnTo>
                    <a:lnTo>
                      <a:pt x="951" y="270"/>
                    </a:lnTo>
                    <a:lnTo>
                      <a:pt x="951" y="270"/>
                    </a:lnTo>
                    <a:lnTo>
                      <a:pt x="958" y="270"/>
                    </a:lnTo>
                    <a:lnTo>
                      <a:pt x="958" y="270"/>
                    </a:lnTo>
                    <a:lnTo>
                      <a:pt x="958" y="270"/>
                    </a:lnTo>
                    <a:lnTo>
                      <a:pt x="958" y="270"/>
                    </a:lnTo>
                    <a:lnTo>
                      <a:pt x="965" y="277"/>
                    </a:lnTo>
                    <a:lnTo>
                      <a:pt x="972" y="277"/>
                    </a:lnTo>
                    <a:lnTo>
                      <a:pt x="972" y="270"/>
                    </a:lnTo>
                    <a:lnTo>
                      <a:pt x="972" y="270"/>
                    </a:lnTo>
                    <a:lnTo>
                      <a:pt x="972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70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79" y="263"/>
                    </a:lnTo>
                    <a:lnTo>
                      <a:pt x="986" y="256"/>
                    </a:lnTo>
                    <a:lnTo>
                      <a:pt x="986" y="256"/>
                    </a:lnTo>
                    <a:lnTo>
                      <a:pt x="986" y="249"/>
                    </a:lnTo>
                    <a:lnTo>
                      <a:pt x="986" y="249"/>
                    </a:lnTo>
                    <a:lnTo>
                      <a:pt x="986" y="249"/>
                    </a:lnTo>
                    <a:lnTo>
                      <a:pt x="986" y="249"/>
                    </a:lnTo>
                    <a:lnTo>
                      <a:pt x="986" y="249"/>
                    </a:lnTo>
                    <a:lnTo>
                      <a:pt x="986" y="241"/>
                    </a:lnTo>
                    <a:lnTo>
                      <a:pt x="986" y="241"/>
                    </a:lnTo>
                    <a:lnTo>
                      <a:pt x="986" y="241"/>
                    </a:lnTo>
                    <a:lnTo>
                      <a:pt x="986" y="241"/>
                    </a:lnTo>
                    <a:lnTo>
                      <a:pt x="993" y="241"/>
                    </a:lnTo>
                    <a:lnTo>
                      <a:pt x="993" y="241"/>
                    </a:lnTo>
                    <a:lnTo>
                      <a:pt x="993" y="241"/>
                    </a:lnTo>
                    <a:lnTo>
                      <a:pt x="993" y="241"/>
                    </a:lnTo>
                    <a:lnTo>
                      <a:pt x="1000" y="241"/>
                    </a:lnTo>
                    <a:lnTo>
                      <a:pt x="1000" y="241"/>
                    </a:lnTo>
                    <a:lnTo>
                      <a:pt x="1000" y="241"/>
                    </a:lnTo>
                    <a:lnTo>
                      <a:pt x="1000" y="241"/>
                    </a:lnTo>
                    <a:lnTo>
                      <a:pt x="1008" y="241"/>
                    </a:lnTo>
                    <a:lnTo>
                      <a:pt x="1008" y="241"/>
                    </a:lnTo>
                    <a:lnTo>
                      <a:pt x="1008" y="241"/>
                    </a:lnTo>
                    <a:lnTo>
                      <a:pt x="1000" y="241"/>
                    </a:lnTo>
                    <a:lnTo>
                      <a:pt x="1000" y="249"/>
                    </a:lnTo>
                    <a:lnTo>
                      <a:pt x="1000" y="249"/>
                    </a:lnTo>
                    <a:lnTo>
                      <a:pt x="1008" y="249"/>
                    </a:lnTo>
                    <a:lnTo>
                      <a:pt x="1008" y="249"/>
                    </a:lnTo>
                    <a:lnTo>
                      <a:pt x="1008" y="249"/>
                    </a:lnTo>
                    <a:lnTo>
                      <a:pt x="1015" y="249"/>
                    </a:lnTo>
                    <a:lnTo>
                      <a:pt x="1015" y="249"/>
                    </a:lnTo>
                    <a:lnTo>
                      <a:pt x="1015" y="249"/>
                    </a:lnTo>
                    <a:lnTo>
                      <a:pt x="1015" y="249"/>
                    </a:lnTo>
                    <a:lnTo>
                      <a:pt x="1015" y="241"/>
                    </a:lnTo>
                    <a:lnTo>
                      <a:pt x="1015" y="241"/>
                    </a:lnTo>
                    <a:lnTo>
                      <a:pt x="1015" y="241"/>
                    </a:lnTo>
                    <a:lnTo>
                      <a:pt x="1015" y="241"/>
                    </a:lnTo>
                    <a:lnTo>
                      <a:pt x="1015" y="241"/>
                    </a:lnTo>
                    <a:lnTo>
                      <a:pt x="1015" y="241"/>
                    </a:lnTo>
                    <a:lnTo>
                      <a:pt x="1015" y="234"/>
                    </a:lnTo>
                    <a:lnTo>
                      <a:pt x="1029" y="234"/>
                    </a:lnTo>
                    <a:lnTo>
                      <a:pt x="1029" y="241"/>
                    </a:lnTo>
                    <a:lnTo>
                      <a:pt x="1029" y="241"/>
                    </a:lnTo>
                    <a:lnTo>
                      <a:pt x="1029" y="241"/>
                    </a:lnTo>
                    <a:lnTo>
                      <a:pt x="1036" y="241"/>
                    </a:lnTo>
                    <a:lnTo>
                      <a:pt x="1036" y="249"/>
                    </a:lnTo>
                    <a:lnTo>
                      <a:pt x="1036" y="249"/>
                    </a:lnTo>
                    <a:lnTo>
                      <a:pt x="1036" y="249"/>
                    </a:lnTo>
                    <a:lnTo>
                      <a:pt x="1029" y="249"/>
                    </a:lnTo>
                    <a:lnTo>
                      <a:pt x="1029" y="249"/>
                    </a:lnTo>
                    <a:lnTo>
                      <a:pt x="1029" y="249"/>
                    </a:lnTo>
                    <a:lnTo>
                      <a:pt x="1036" y="249"/>
                    </a:lnTo>
                    <a:lnTo>
                      <a:pt x="1036" y="249"/>
                    </a:lnTo>
                    <a:lnTo>
                      <a:pt x="1036" y="249"/>
                    </a:lnTo>
                    <a:lnTo>
                      <a:pt x="1036" y="249"/>
                    </a:lnTo>
                    <a:lnTo>
                      <a:pt x="1043" y="256"/>
                    </a:lnTo>
                    <a:lnTo>
                      <a:pt x="1050" y="256"/>
                    </a:lnTo>
                    <a:lnTo>
                      <a:pt x="1050" y="256"/>
                    </a:lnTo>
                    <a:lnTo>
                      <a:pt x="1050" y="256"/>
                    </a:lnTo>
                    <a:lnTo>
                      <a:pt x="1050" y="256"/>
                    </a:lnTo>
                    <a:lnTo>
                      <a:pt x="1050" y="256"/>
                    </a:lnTo>
                    <a:lnTo>
                      <a:pt x="1057" y="256"/>
                    </a:lnTo>
                    <a:lnTo>
                      <a:pt x="1057" y="263"/>
                    </a:lnTo>
                    <a:lnTo>
                      <a:pt x="1057" y="256"/>
                    </a:lnTo>
                    <a:lnTo>
                      <a:pt x="1057" y="256"/>
                    </a:lnTo>
                    <a:lnTo>
                      <a:pt x="1064" y="256"/>
                    </a:lnTo>
                    <a:lnTo>
                      <a:pt x="1064" y="256"/>
                    </a:lnTo>
                    <a:lnTo>
                      <a:pt x="1064" y="256"/>
                    </a:lnTo>
                    <a:lnTo>
                      <a:pt x="1064" y="256"/>
                    </a:lnTo>
                    <a:lnTo>
                      <a:pt x="1064" y="256"/>
                    </a:lnTo>
                    <a:lnTo>
                      <a:pt x="1071" y="256"/>
                    </a:lnTo>
                    <a:lnTo>
                      <a:pt x="1071" y="263"/>
                    </a:lnTo>
                    <a:lnTo>
                      <a:pt x="1071" y="263"/>
                    </a:lnTo>
                    <a:lnTo>
                      <a:pt x="1071" y="263"/>
                    </a:lnTo>
                    <a:lnTo>
                      <a:pt x="1071" y="263"/>
                    </a:lnTo>
                    <a:lnTo>
                      <a:pt x="1071" y="263"/>
                    </a:lnTo>
                    <a:lnTo>
                      <a:pt x="1071" y="263"/>
                    </a:lnTo>
                    <a:lnTo>
                      <a:pt x="1071" y="270"/>
                    </a:lnTo>
                    <a:lnTo>
                      <a:pt x="1071" y="270"/>
                    </a:lnTo>
                    <a:lnTo>
                      <a:pt x="1071" y="270"/>
                    </a:lnTo>
                    <a:lnTo>
                      <a:pt x="1071" y="270"/>
                    </a:lnTo>
                    <a:lnTo>
                      <a:pt x="1071" y="270"/>
                    </a:lnTo>
                    <a:lnTo>
                      <a:pt x="1071" y="270"/>
                    </a:lnTo>
                    <a:lnTo>
                      <a:pt x="1079" y="270"/>
                    </a:lnTo>
                    <a:lnTo>
                      <a:pt x="1086" y="277"/>
                    </a:lnTo>
                    <a:lnTo>
                      <a:pt x="1086" y="284"/>
                    </a:lnTo>
                    <a:lnTo>
                      <a:pt x="1086" y="284"/>
                    </a:lnTo>
                    <a:lnTo>
                      <a:pt x="1093" y="284"/>
                    </a:lnTo>
                    <a:lnTo>
                      <a:pt x="1093" y="284"/>
                    </a:lnTo>
                    <a:lnTo>
                      <a:pt x="1093" y="284"/>
                    </a:lnTo>
                    <a:lnTo>
                      <a:pt x="1100" y="284"/>
                    </a:lnTo>
                    <a:lnTo>
                      <a:pt x="1107" y="291"/>
                    </a:lnTo>
                    <a:lnTo>
                      <a:pt x="1107" y="291"/>
                    </a:lnTo>
                    <a:lnTo>
                      <a:pt x="1107" y="291"/>
                    </a:lnTo>
                    <a:lnTo>
                      <a:pt x="1107" y="291"/>
                    </a:lnTo>
                    <a:lnTo>
                      <a:pt x="1114" y="291"/>
                    </a:lnTo>
                    <a:lnTo>
                      <a:pt x="1114" y="291"/>
                    </a:lnTo>
                    <a:lnTo>
                      <a:pt x="1114" y="291"/>
                    </a:lnTo>
                    <a:lnTo>
                      <a:pt x="1121" y="284"/>
                    </a:lnTo>
                    <a:lnTo>
                      <a:pt x="1121" y="284"/>
                    </a:lnTo>
                    <a:lnTo>
                      <a:pt x="1121" y="284"/>
                    </a:lnTo>
                    <a:lnTo>
                      <a:pt x="1121" y="284"/>
                    </a:lnTo>
                    <a:lnTo>
                      <a:pt x="1121" y="284"/>
                    </a:lnTo>
                    <a:lnTo>
                      <a:pt x="1121" y="284"/>
                    </a:lnTo>
                    <a:lnTo>
                      <a:pt x="1121" y="291"/>
                    </a:lnTo>
                    <a:lnTo>
                      <a:pt x="1121" y="291"/>
                    </a:lnTo>
                    <a:lnTo>
                      <a:pt x="1121" y="291"/>
                    </a:lnTo>
                    <a:lnTo>
                      <a:pt x="1121" y="291"/>
                    </a:lnTo>
                    <a:lnTo>
                      <a:pt x="1121" y="291"/>
                    </a:lnTo>
                    <a:lnTo>
                      <a:pt x="1121" y="298"/>
                    </a:lnTo>
                    <a:lnTo>
                      <a:pt x="1121" y="298"/>
                    </a:lnTo>
                    <a:lnTo>
                      <a:pt x="1121" y="298"/>
                    </a:lnTo>
                    <a:lnTo>
                      <a:pt x="1121" y="298"/>
                    </a:lnTo>
                    <a:lnTo>
                      <a:pt x="1128" y="298"/>
                    </a:lnTo>
                    <a:lnTo>
                      <a:pt x="1128" y="291"/>
                    </a:lnTo>
                    <a:lnTo>
                      <a:pt x="1128" y="291"/>
                    </a:lnTo>
                    <a:lnTo>
                      <a:pt x="1128" y="291"/>
                    </a:lnTo>
                    <a:lnTo>
                      <a:pt x="1128" y="291"/>
                    </a:lnTo>
                    <a:lnTo>
                      <a:pt x="1128" y="291"/>
                    </a:lnTo>
                    <a:lnTo>
                      <a:pt x="1128" y="291"/>
                    </a:lnTo>
                    <a:lnTo>
                      <a:pt x="1128" y="298"/>
                    </a:lnTo>
                    <a:lnTo>
                      <a:pt x="1128" y="298"/>
                    </a:lnTo>
                    <a:lnTo>
                      <a:pt x="1128" y="305"/>
                    </a:lnTo>
                    <a:lnTo>
                      <a:pt x="1128" y="305"/>
                    </a:lnTo>
                    <a:lnTo>
                      <a:pt x="1128" y="305"/>
                    </a:lnTo>
                    <a:lnTo>
                      <a:pt x="1128" y="305"/>
                    </a:lnTo>
                    <a:lnTo>
                      <a:pt x="1128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05"/>
                    </a:lnTo>
                    <a:lnTo>
                      <a:pt x="1135" y="312"/>
                    </a:lnTo>
                    <a:lnTo>
                      <a:pt x="1135" y="312"/>
                    </a:lnTo>
                    <a:lnTo>
                      <a:pt x="1135" y="312"/>
                    </a:lnTo>
                    <a:lnTo>
                      <a:pt x="1142" y="312"/>
                    </a:lnTo>
                    <a:lnTo>
                      <a:pt x="1149" y="312"/>
                    </a:lnTo>
                    <a:lnTo>
                      <a:pt x="1149" y="312"/>
                    </a:lnTo>
                    <a:lnTo>
                      <a:pt x="1149" y="312"/>
                    </a:lnTo>
                    <a:lnTo>
                      <a:pt x="1149" y="312"/>
                    </a:lnTo>
                    <a:lnTo>
                      <a:pt x="1149" y="305"/>
                    </a:lnTo>
                    <a:lnTo>
                      <a:pt x="1149" y="305"/>
                    </a:lnTo>
                    <a:lnTo>
                      <a:pt x="1149" y="305"/>
                    </a:lnTo>
                    <a:lnTo>
                      <a:pt x="1149" y="305"/>
                    </a:lnTo>
                    <a:lnTo>
                      <a:pt x="1149" y="305"/>
                    </a:lnTo>
                    <a:lnTo>
                      <a:pt x="1149" y="298"/>
                    </a:lnTo>
                    <a:lnTo>
                      <a:pt x="1149" y="298"/>
                    </a:lnTo>
                    <a:lnTo>
                      <a:pt x="1157" y="298"/>
                    </a:lnTo>
                    <a:lnTo>
                      <a:pt x="1171" y="305"/>
                    </a:lnTo>
                    <a:lnTo>
                      <a:pt x="1171" y="305"/>
                    </a:lnTo>
                    <a:lnTo>
                      <a:pt x="1178" y="305"/>
                    </a:lnTo>
                    <a:lnTo>
                      <a:pt x="1178" y="305"/>
                    </a:lnTo>
                    <a:lnTo>
                      <a:pt x="1185" y="298"/>
                    </a:lnTo>
                    <a:lnTo>
                      <a:pt x="1185" y="298"/>
                    </a:lnTo>
                    <a:lnTo>
                      <a:pt x="1192" y="298"/>
                    </a:lnTo>
                    <a:lnTo>
                      <a:pt x="1192" y="298"/>
                    </a:lnTo>
                    <a:lnTo>
                      <a:pt x="1192" y="298"/>
                    </a:lnTo>
                    <a:lnTo>
                      <a:pt x="1192" y="305"/>
                    </a:lnTo>
                    <a:lnTo>
                      <a:pt x="1192" y="305"/>
                    </a:lnTo>
                    <a:lnTo>
                      <a:pt x="1192" y="305"/>
                    </a:lnTo>
                    <a:lnTo>
                      <a:pt x="1192" y="305"/>
                    </a:lnTo>
                    <a:lnTo>
                      <a:pt x="1199" y="305"/>
                    </a:lnTo>
                    <a:lnTo>
                      <a:pt x="1199" y="305"/>
                    </a:lnTo>
                    <a:lnTo>
                      <a:pt x="1199" y="305"/>
                    </a:lnTo>
                    <a:lnTo>
                      <a:pt x="1199" y="312"/>
                    </a:lnTo>
                    <a:lnTo>
                      <a:pt x="1199" y="312"/>
                    </a:lnTo>
                    <a:lnTo>
                      <a:pt x="1199" y="312"/>
                    </a:lnTo>
                    <a:lnTo>
                      <a:pt x="1199" y="320"/>
                    </a:lnTo>
                    <a:lnTo>
                      <a:pt x="1206" y="320"/>
                    </a:lnTo>
                    <a:lnTo>
                      <a:pt x="1206" y="320"/>
                    </a:lnTo>
                    <a:lnTo>
                      <a:pt x="1206" y="320"/>
                    </a:lnTo>
                    <a:lnTo>
                      <a:pt x="1206" y="320"/>
                    </a:lnTo>
                    <a:lnTo>
                      <a:pt x="1199" y="320"/>
                    </a:lnTo>
                    <a:lnTo>
                      <a:pt x="1199" y="327"/>
                    </a:lnTo>
                    <a:lnTo>
                      <a:pt x="1199" y="320"/>
                    </a:lnTo>
                    <a:lnTo>
                      <a:pt x="1199" y="320"/>
                    </a:lnTo>
                    <a:lnTo>
                      <a:pt x="1192" y="320"/>
                    </a:lnTo>
                    <a:lnTo>
                      <a:pt x="1192" y="327"/>
                    </a:lnTo>
                    <a:lnTo>
                      <a:pt x="1192" y="327"/>
                    </a:lnTo>
                    <a:lnTo>
                      <a:pt x="1192" y="327"/>
                    </a:lnTo>
                    <a:lnTo>
                      <a:pt x="1192" y="327"/>
                    </a:lnTo>
                    <a:lnTo>
                      <a:pt x="1192" y="334"/>
                    </a:lnTo>
                    <a:lnTo>
                      <a:pt x="1192" y="334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2" y="341"/>
                    </a:lnTo>
                    <a:lnTo>
                      <a:pt x="1199" y="348"/>
                    </a:lnTo>
                    <a:lnTo>
                      <a:pt x="1199" y="348"/>
                    </a:lnTo>
                    <a:lnTo>
                      <a:pt x="1199" y="348"/>
                    </a:lnTo>
                    <a:lnTo>
                      <a:pt x="1199" y="348"/>
                    </a:lnTo>
                    <a:lnTo>
                      <a:pt x="1199" y="355"/>
                    </a:lnTo>
                    <a:lnTo>
                      <a:pt x="1199" y="355"/>
                    </a:lnTo>
                    <a:lnTo>
                      <a:pt x="1199" y="362"/>
                    </a:lnTo>
                    <a:lnTo>
                      <a:pt x="1199" y="362"/>
                    </a:lnTo>
                    <a:lnTo>
                      <a:pt x="1199" y="376"/>
                    </a:lnTo>
                    <a:lnTo>
                      <a:pt x="1192" y="376"/>
                    </a:lnTo>
                    <a:lnTo>
                      <a:pt x="1192" y="376"/>
                    </a:lnTo>
                    <a:lnTo>
                      <a:pt x="1192" y="376"/>
                    </a:lnTo>
                    <a:lnTo>
                      <a:pt x="1192" y="376"/>
                    </a:lnTo>
                    <a:lnTo>
                      <a:pt x="1192" y="376"/>
                    </a:lnTo>
                    <a:lnTo>
                      <a:pt x="1192" y="376"/>
                    </a:lnTo>
                    <a:lnTo>
                      <a:pt x="1192" y="383"/>
                    </a:lnTo>
                    <a:lnTo>
                      <a:pt x="1192" y="383"/>
                    </a:lnTo>
                    <a:lnTo>
                      <a:pt x="1192" y="383"/>
                    </a:lnTo>
                    <a:lnTo>
                      <a:pt x="1192" y="383"/>
                    </a:lnTo>
                    <a:lnTo>
                      <a:pt x="1199" y="391"/>
                    </a:lnTo>
                    <a:lnTo>
                      <a:pt x="1199" y="391"/>
                    </a:lnTo>
                    <a:lnTo>
                      <a:pt x="1199" y="391"/>
                    </a:lnTo>
                    <a:lnTo>
                      <a:pt x="1199" y="391"/>
                    </a:lnTo>
                    <a:lnTo>
                      <a:pt x="1199" y="391"/>
                    </a:lnTo>
                    <a:lnTo>
                      <a:pt x="1199" y="398"/>
                    </a:lnTo>
                    <a:lnTo>
                      <a:pt x="1199" y="398"/>
                    </a:lnTo>
                    <a:lnTo>
                      <a:pt x="1199" y="398"/>
                    </a:lnTo>
                    <a:lnTo>
                      <a:pt x="1199" y="398"/>
                    </a:lnTo>
                    <a:lnTo>
                      <a:pt x="1206" y="398"/>
                    </a:lnTo>
                    <a:lnTo>
                      <a:pt x="1206" y="405"/>
                    </a:lnTo>
                    <a:lnTo>
                      <a:pt x="1206" y="405"/>
                    </a:lnTo>
                    <a:lnTo>
                      <a:pt x="1206" y="412"/>
                    </a:lnTo>
                    <a:lnTo>
                      <a:pt x="1206" y="412"/>
                    </a:lnTo>
                    <a:lnTo>
                      <a:pt x="1206" y="412"/>
                    </a:lnTo>
                    <a:lnTo>
                      <a:pt x="1206" y="412"/>
                    </a:lnTo>
                    <a:lnTo>
                      <a:pt x="1206" y="412"/>
                    </a:lnTo>
                    <a:lnTo>
                      <a:pt x="1199" y="419"/>
                    </a:lnTo>
                    <a:lnTo>
                      <a:pt x="1199" y="419"/>
                    </a:lnTo>
                    <a:lnTo>
                      <a:pt x="1192" y="419"/>
                    </a:lnTo>
                    <a:lnTo>
                      <a:pt x="1192" y="419"/>
                    </a:lnTo>
                    <a:lnTo>
                      <a:pt x="1192" y="419"/>
                    </a:lnTo>
                    <a:lnTo>
                      <a:pt x="1185" y="426"/>
                    </a:lnTo>
                    <a:lnTo>
                      <a:pt x="1192" y="426"/>
                    </a:lnTo>
                    <a:lnTo>
                      <a:pt x="1185" y="426"/>
                    </a:lnTo>
                    <a:lnTo>
                      <a:pt x="1185" y="426"/>
                    </a:lnTo>
                    <a:lnTo>
                      <a:pt x="1185" y="433"/>
                    </a:lnTo>
                    <a:lnTo>
                      <a:pt x="1178" y="433"/>
                    </a:lnTo>
                    <a:lnTo>
                      <a:pt x="1178" y="433"/>
                    </a:lnTo>
                    <a:lnTo>
                      <a:pt x="1171" y="440"/>
                    </a:lnTo>
                    <a:lnTo>
                      <a:pt x="1171" y="440"/>
                    </a:lnTo>
                    <a:lnTo>
                      <a:pt x="1171" y="440"/>
                    </a:lnTo>
                    <a:lnTo>
                      <a:pt x="1157" y="440"/>
                    </a:lnTo>
                    <a:lnTo>
                      <a:pt x="1135" y="440"/>
                    </a:lnTo>
                    <a:lnTo>
                      <a:pt x="1135" y="440"/>
                    </a:lnTo>
                    <a:lnTo>
                      <a:pt x="1128" y="433"/>
                    </a:lnTo>
                    <a:lnTo>
                      <a:pt x="1114" y="433"/>
                    </a:lnTo>
                    <a:lnTo>
                      <a:pt x="1107" y="433"/>
                    </a:lnTo>
                    <a:lnTo>
                      <a:pt x="1107" y="433"/>
                    </a:lnTo>
                    <a:lnTo>
                      <a:pt x="1100" y="433"/>
                    </a:lnTo>
                    <a:lnTo>
                      <a:pt x="1093" y="433"/>
                    </a:lnTo>
                    <a:lnTo>
                      <a:pt x="1086" y="433"/>
                    </a:lnTo>
                    <a:lnTo>
                      <a:pt x="1079" y="433"/>
                    </a:lnTo>
                    <a:lnTo>
                      <a:pt x="1079" y="440"/>
                    </a:lnTo>
                    <a:lnTo>
                      <a:pt x="1071" y="440"/>
                    </a:lnTo>
                    <a:lnTo>
                      <a:pt x="1071" y="440"/>
                    </a:lnTo>
                    <a:lnTo>
                      <a:pt x="1064" y="433"/>
                    </a:lnTo>
                    <a:lnTo>
                      <a:pt x="1057" y="426"/>
                    </a:lnTo>
                    <a:lnTo>
                      <a:pt x="1057" y="426"/>
                    </a:lnTo>
                    <a:lnTo>
                      <a:pt x="1050" y="426"/>
                    </a:lnTo>
                    <a:lnTo>
                      <a:pt x="1050" y="426"/>
                    </a:lnTo>
                    <a:lnTo>
                      <a:pt x="1050" y="426"/>
                    </a:lnTo>
                    <a:lnTo>
                      <a:pt x="1050" y="433"/>
                    </a:lnTo>
                    <a:lnTo>
                      <a:pt x="1050" y="433"/>
                    </a:lnTo>
                    <a:lnTo>
                      <a:pt x="1050" y="433"/>
                    </a:lnTo>
                    <a:lnTo>
                      <a:pt x="1050" y="433"/>
                    </a:lnTo>
                    <a:lnTo>
                      <a:pt x="1057" y="447"/>
                    </a:lnTo>
                    <a:lnTo>
                      <a:pt x="1057" y="447"/>
                    </a:lnTo>
                    <a:lnTo>
                      <a:pt x="1057" y="454"/>
                    </a:lnTo>
                    <a:lnTo>
                      <a:pt x="1057" y="454"/>
                    </a:lnTo>
                    <a:lnTo>
                      <a:pt x="1057" y="454"/>
                    </a:lnTo>
                    <a:lnTo>
                      <a:pt x="1057" y="454"/>
                    </a:lnTo>
                    <a:lnTo>
                      <a:pt x="1057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2"/>
                    </a:lnTo>
                    <a:lnTo>
                      <a:pt x="1050" y="469"/>
                    </a:lnTo>
                    <a:lnTo>
                      <a:pt x="1050" y="469"/>
                    </a:lnTo>
                    <a:lnTo>
                      <a:pt x="1050" y="469"/>
                    </a:lnTo>
                    <a:lnTo>
                      <a:pt x="1043" y="469"/>
                    </a:lnTo>
                    <a:lnTo>
                      <a:pt x="1043" y="476"/>
                    </a:lnTo>
                    <a:lnTo>
                      <a:pt x="1043" y="476"/>
                    </a:lnTo>
                    <a:lnTo>
                      <a:pt x="1050" y="476"/>
                    </a:lnTo>
                    <a:lnTo>
                      <a:pt x="1050" y="476"/>
                    </a:lnTo>
                    <a:lnTo>
                      <a:pt x="1050" y="483"/>
                    </a:lnTo>
                    <a:lnTo>
                      <a:pt x="1050" y="483"/>
                    </a:lnTo>
                    <a:lnTo>
                      <a:pt x="1050" y="483"/>
                    </a:lnTo>
                    <a:lnTo>
                      <a:pt x="1057" y="483"/>
                    </a:lnTo>
                    <a:lnTo>
                      <a:pt x="1057" y="483"/>
                    </a:lnTo>
                    <a:lnTo>
                      <a:pt x="1064" y="476"/>
                    </a:lnTo>
                    <a:lnTo>
                      <a:pt x="1064" y="476"/>
                    </a:lnTo>
                    <a:lnTo>
                      <a:pt x="1064" y="476"/>
                    </a:lnTo>
                    <a:lnTo>
                      <a:pt x="1071" y="476"/>
                    </a:lnTo>
                    <a:lnTo>
                      <a:pt x="1071" y="476"/>
                    </a:lnTo>
                    <a:lnTo>
                      <a:pt x="1071" y="476"/>
                    </a:lnTo>
                    <a:lnTo>
                      <a:pt x="1086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093" y="483"/>
                    </a:lnTo>
                    <a:lnTo>
                      <a:pt x="1100" y="490"/>
                    </a:lnTo>
                    <a:lnTo>
                      <a:pt x="1100" y="497"/>
                    </a:lnTo>
                    <a:lnTo>
                      <a:pt x="1107" y="497"/>
                    </a:lnTo>
                    <a:lnTo>
                      <a:pt x="1107" y="497"/>
                    </a:lnTo>
                    <a:lnTo>
                      <a:pt x="1107" y="497"/>
                    </a:lnTo>
                    <a:lnTo>
                      <a:pt x="1107" y="497"/>
                    </a:lnTo>
                    <a:lnTo>
                      <a:pt x="1107" y="497"/>
                    </a:lnTo>
                    <a:lnTo>
                      <a:pt x="1107" y="497"/>
                    </a:lnTo>
                    <a:lnTo>
                      <a:pt x="1114" y="497"/>
                    </a:lnTo>
                    <a:lnTo>
                      <a:pt x="1121" y="497"/>
                    </a:lnTo>
                    <a:lnTo>
                      <a:pt x="1121" y="497"/>
                    </a:lnTo>
                    <a:lnTo>
                      <a:pt x="1121" y="504"/>
                    </a:lnTo>
                    <a:lnTo>
                      <a:pt x="1128" y="504"/>
                    </a:lnTo>
                    <a:lnTo>
                      <a:pt x="1128" y="504"/>
                    </a:lnTo>
                    <a:lnTo>
                      <a:pt x="1128" y="511"/>
                    </a:lnTo>
                    <a:lnTo>
                      <a:pt x="1128" y="525"/>
                    </a:lnTo>
                    <a:lnTo>
                      <a:pt x="1128" y="525"/>
                    </a:lnTo>
                    <a:lnTo>
                      <a:pt x="1128" y="533"/>
                    </a:lnTo>
                    <a:lnTo>
                      <a:pt x="1121" y="540"/>
                    </a:lnTo>
                    <a:lnTo>
                      <a:pt x="1121" y="540"/>
                    </a:lnTo>
                    <a:lnTo>
                      <a:pt x="1121" y="540"/>
                    </a:lnTo>
                    <a:lnTo>
                      <a:pt x="1114" y="540"/>
                    </a:lnTo>
                    <a:lnTo>
                      <a:pt x="1114" y="540"/>
                    </a:lnTo>
                    <a:lnTo>
                      <a:pt x="1107" y="540"/>
                    </a:lnTo>
                    <a:lnTo>
                      <a:pt x="1100" y="547"/>
                    </a:lnTo>
                    <a:lnTo>
                      <a:pt x="1100" y="547"/>
                    </a:lnTo>
                    <a:lnTo>
                      <a:pt x="1100" y="554"/>
                    </a:lnTo>
                    <a:lnTo>
                      <a:pt x="1100" y="554"/>
                    </a:lnTo>
                    <a:lnTo>
                      <a:pt x="1100" y="561"/>
                    </a:lnTo>
                    <a:lnTo>
                      <a:pt x="1100" y="561"/>
                    </a:lnTo>
                    <a:lnTo>
                      <a:pt x="1093" y="568"/>
                    </a:lnTo>
                    <a:lnTo>
                      <a:pt x="1086" y="568"/>
                    </a:lnTo>
                    <a:lnTo>
                      <a:pt x="1086" y="575"/>
                    </a:lnTo>
                    <a:lnTo>
                      <a:pt x="1079" y="575"/>
                    </a:lnTo>
                    <a:lnTo>
                      <a:pt x="1079" y="575"/>
                    </a:lnTo>
                    <a:lnTo>
                      <a:pt x="1079" y="575"/>
                    </a:lnTo>
                    <a:lnTo>
                      <a:pt x="1079" y="582"/>
                    </a:lnTo>
                    <a:lnTo>
                      <a:pt x="1079" y="589"/>
                    </a:lnTo>
                    <a:lnTo>
                      <a:pt x="1079" y="589"/>
                    </a:lnTo>
                    <a:lnTo>
                      <a:pt x="1079" y="596"/>
                    </a:lnTo>
                    <a:lnTo>
                      <a:pt x="1071" y="596"/>
                    </a:lnTo>
                    <a:lnTo>
                      <a:pt x="1071" y="596"/>
                    </a:lnTo>
                    <a:lnTo>
                      <a:pt x="1079" y="603"/>
                    </a:lnTo>
                    <a:lnTo>
                      <a:pt x="1079" y="603"/>
                    </a:lnTo>
                    <a:lnTo>
                      <a:pt x="1071" y="603"/>
                    </a:lnTo>
                    <a:lnTo>
                      <a:pt x="1071" y="603"/>
                    </a:lnTo>
                    <a:lnTo>
                      <a:pt x="1064" y="611"/>
                    </a:lnTo>
                    <a:lnTo>
                      <a:pt x="1064" y="618"/>
                    </a:lnTo>
                    <a:lnTo>
                      <a:pt x="1057" y="618"/>
                    </a:lnTo>
                    <a:lnTo>
                      <a:pt x="1057" y="618"/>
                    </a:lnTo>
                    <a:lnTo>
                      <a:pt x="1057" y="618"/>
                    </a:lnTo>
                    <a:lnTo>
                      <a:pt x="1057" y="625"/>
                    </a:lnTo>
                    <a:lnTo>
                      <a:pt x="1057" y="625"/>
                    </a:lnTo>
                    <a:lnTo>
                      <a:pt x="1050" y="625"/>
                    </a:lnTo>
                    <a:lnTo>
                      <a:pt x="1050" y="625"/>
                    </a:lnTo>
                    <a:lnTo>
                      <a:pt x="1043" y="625"/>
                    </a:lnTo>
                    <a:lnTo>
                      <a:pt x="1043" y="625"/>
                    </a:lnTo>
                    <a:lnTo>
                      <a:pt x="1036" y="632"/>
                    </a:lnTo>
                    <a:lnTo>
                      <a:pt x="1036" y="632"/>
                    </a:lnTo>
                    <a:lnTo>
                      <a:pt x="1036" y="632"/>
                    </a:lnTo>
                    <a:lnTo>
                      <a:pt x="1036" y="639"/>
                    </a:lnTo>
                    <a:lnTo>
                      <a:pt x="1029" y="639"/>
                    </a:lnTo>
                    <a:lnTo>
                      <a:pt x="1029" y="639"/>
                    </a:lnTo>
                    <a:lnTo>
                      <a:pt x="1029" y="639"/>
                    </a:lnTo>
                    <a:lnTo>
                      <a:pt x="1022" y="632"/>
                    </a:lnTo>
                    <a:lnTo>
                      <a:pt x="1022" y="632"/>
                    </a:lnTo>
                    <a:lnTo>
                      <a:pt x="1022" y="632"/>
                    </a:lnTo>
                    <a:lnTo>
                      <a:pt x="1022" y="632"/>
                    </a:lnTo>
                    <a:lnTo>
                      <a:pt x="1015" y="632"/>
                    </a:lnTo>
                    <a:lnTo>
                      <a:pt x="1015" y="632"/>
                    </a:lnTo>
                    <a:lnTo>
                      <a:pt x="1008" y="632"/>
                    </a:lnTo>
                    <a:lnTo>
                      <a:pt x="1008" y="639"/>
                    </a:lnTo>
                    <a:lnTo>
                      <a:pt x="1000" y="639"/>
                    </a:lnTo>
                    <a:lnTo>
                      <a:pt x="1000" y="639"/>
                    </a:lnTo>
                    <a:lnTo>
                      <a:pt x="1000" y="639"/>
                    </a:lnTo>
                    <a:lnTo>
                      <a:pt x="1000" y="632"/>
                    </a:lnTo>
                    <a:lnTo>
                      <a:pt x="1000" y="632"/>
                    </a:lnTo>
                    <a:lnTo>
                      <a:pt x="1000" y="632"/>
                    </a:lnTo>
                    <a:lnTo>
                      <a:pt x="993" y="632"/>
                    </a:lnTo>
                    <a:lnTo>
                      <a:pt x="993" y="632"/>
                    </a:lnTo>
                    <a:lnTo>
                      <a:pt x="986" y="639"/>
                    </a:lnTo>
                    <a:lnTo>
                      <a:pt x="986" y="646"/>
                    </a:lnTo>
                    <a:lnTo>
                      <a:pt x="986" y="646"/>
                    </a:lnTo>
                    <a:lnTo>
                      <a:pt x="986" y="653"/>
                    </a:lnTo>
                    <a:lnTo>
                      <a:pt x="986" y="660"/>
                    </a:lnTo>
                    <a:lnTo>
                      <a:pt x="986" y="660"/>
                    </a:lnTo>
                    <a:lnTo>
                      <a:pt x="986" y="667"/>
                    </a:lnTo>
                    <a:lnTo>
                      <a:pt x="979" y="667"/>
                    </a:lnTo>
                    <a:lnTo>
                      <a:pt x="979" y="667"/>
                    </a:lnTo>
                    <a:lnTo>
                      <a:pt x="979" y="674"/>
                    </a:lnTo>
                    <a:lnTo>
                      <a:pt x="979" y="674"/>
                    </a:lnTo>
                    <a:lnTo>
                      <a:pt x="979" y="682"/>
                    </a:lnTo>
                    <a:lnTo>
                      <a:pt x="972" y="682"/>
                    </a:lnTo>
                    <a:lnTo>
                      <a:pt x="972" y="682"/>
                    </a:lnTo>
                    <a:lnTo>
                      <a:pt x="972" y="689"/>
                    </a:lnTo>
                    <a:lnTo>
                      <a:pt x="972" y="689"/>
                    </a:lnTo>
                    <a:lnTo>
                      <a:pt x="972" y="689"/>
                    </a:lnTo>
                    <a:lnTo>
                      <a:pt x="972" y="689"/>
                    </a:lnTo>
                    <a:lnTo>
                      <a:pt x="972" y="689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72" y="696"/>
                    </a:lnTo>
                    <a:lnTo>
                      <a:pt x="965" y="689"/>
                    </a:lnTo>
                    <a:lnTo>
                      <a:pt x="965" y="689"/>
                    </a:lnTo>
                    <a:lnTo>
                      <a:pt x="965" y="689"/>
                    </a:lnTo>
                    <a:lnTo>
                      <a:pt x="958" y="689"/>
                    </a:lnTo>
                    <a:lnTo>
                      <a:pt x="958" y="696"/>
                    </a:lnTo>
                    <a:lnTo>
                      <a:pt x="951" y="710"/>
                    </a:lnTo>
                    <a:lnTo>
                      <a:pt x="951" y="710"/>
                    </a:lnTo>
                    <a:lnTo>
                      <a:pt x="951" y="717"/>
                    </a:lnTo>
                    <a:lnTo>
                      <a:pt x="951" y="724"/>
                    </a:lnTo>
                    <a:lnTo>
                      <a:pt x="951" y="731"/>
                    </a:lnTo>
                    <a:lnTo>
                      <a:pt x="951" y="738"/>
                    </a:lnTo>
                    <a:lnTo>
                      <a:pt x="944" y="738"/>
                    </a:lnTo>
                    <a:lnTo>
                      <a:pt x="944" y="738"/>
                    </a:lnTo>
                    <a:lnTo>
                      <a:pt x="937" y="738"/>
                    </a:lnTo>
                    <a:lnTo>
                      <a:pt x="937" y="745"/>
                    </a:lnTo>
                    <a:lnTo>
                      <a:pt x="937" y="760"/>
                    </a:lnTo>
                    <a:lnTo>
                      <a:pt x="937" y="760"/>
                    </a:lnTo>
                    <a:lnTo>
                      <a:pt x="937" y="767"/>
                    </a:lnTo>
                    <a:lnTo>
                      <a:pt x="937" y="781"/>
                    </a:lnTo>
                    <a:lnTo>
                      <a:pt x="937" y="781"/>
                    </a:lnTo>
                    <a:lnTo>
                      <a:pt x="937" y="78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69" name="Freeform 67"/>
              <p:cNvSpPr>
                <a:spLocks noEditPoints="1"/>
              </p:cNvSpPr>
              <p:nvPr/>
            </p:nvSpPr>
            <p:spPr bwMode="auto">
              <a:xfrm>
                <a:off x="2896" y="2849"/>
                <a:ext cx="1015" cy="901"/>
              </a:xfrm>
              <a:custGeom>
                <a:avLst/>
                <a:gdLst>
                  <a:gd name="T0" fmla="*/ 674 w 1015"/>
                  <a:gd name="T1" fmla="*/ 731 h 901"/>
                  <a:gd name="T2" fmla="*/ 667 w 1015"/>
                  <a:gd name="T3" fmla="*/ 731 h 901"/>
                  <a:gd name="T4" fmla="*/ 667 w 1015"/>
                  <a:gd name="T5" fmla="*/ 731 h 901"/>
                  <a:gd name="T6" fmla="*/ 667 w 1015"/>
                  <a:gd name="T7" fmla="*/ 724 h 901"/>
                  <a:gd name="T8" fmla="*/ 660 w 1015"/>
                  <a:gd name="T9" fmla="*/ 724 h 901"/>
                  <a:gd name="T10" fmla="*/ 660 w 1015"/>
                  <a:gd name="T11" fmla="*/ 724 h 901"/>
                  <a:gd name="T12" fmla="*/ 653 w 1015"/>
                  <a:gd name="T13" fmla="*/ 724 h 901"/>
                  <a:gd name="T14" fmla="*/ 660 w 1015"/>
                  <a:gd name="T15" fmla="*/ 731 h 901"/>
                  <a:gd name="T16" fmla="*/ 660 w 1015"/>
                  <a:gd name="T17" fmla="*/ 731 h 901"/>
                  <a:gd name="T18" fmla="*/ 660 w 1015"/>
                  <a:gd name="T19" fmla="*/ 731 h 901"/>
                  <a:gd name="T20" fmla="*/ 660 w 1015"/>
                  <a:gd name="T21" fmla="*/ 738 h 901"/>
                  <a:gd name="T22" fmla="*/ 660 w 1015"/>
                  <a:gd name="T23" fmla="*/ 745 h 901"/>
                  <a:gd name="T24" fmla="*/ 667 w 1015"/>
                  <a:gd name="T25" fmla="*/ 745 h 901"/>
                  <a:gd name="T26" fmla="*/ 667 w 1015"/>
                  <a:gd name="T27" fmla="*/ 745 h 901"/>
                  <a:gd name="T28" fmla="*/ 674 w 1015"/>
                  <a:gd name="T29" fmla="*/ 745 h 901"/>
                  <a:gd name="T30" fmla="*/ 681 w 1015"/>
                  <a:gd name="T31" fmla="*/ 724 h 901"/>
                  <a:gd name="T32" fmla="*/ 14 w 1015"/>
                  <a:gd name="T33" fmla="*/ 709 h 901"/>
                  <a:gd name="T34" fmla="*/ 21 w 1015"/>
                  <a:gd name="T35" fmla="*/ 709 h 901"/>
                  <a:gd name="T36" fmla="*/ 28 w 1015"/>
                  <a:gd name="T37" fmla="*/ 709 h 901"/>
                  <a:gd name="T38" fmla="*/ 21 w 1015"/>
                  <a:gd name="T39" fmla="*/ 702 h 901"/>
                  <a:gd name="T40" fmla="*/ 14 w 1015"/>
                  <a:gd name="T41" fmla="*/ 709 h 901"/>
                  <a:gd name="T42" fmla="*/ 7 w 1015"/>
                  <a:gd name="T43" fmla="*/ 709 h 901"/>
                  <a:gd name="T44" fmla="*/ 0 w 1015"/>
                  <a:gd name="T45" fmla="*/ 724 h 901"/>
                  <a:gd name="T46" fmla="*/ 7 w 1015"/>
                  <a:gd name="T47" fmla="*/ 724 h 901"/>
                  <a:gd name="T48" fmla="*/ 14 w 1015"/>
                  <a:gd name="T49" fmla="*/ 717 h 901"/>
                  <a:gd name="T50" fmla="*/ 674 w 1015"/>
                  <a:gd name="T51" fmla="*/ 873 h 901"/>
                  <a:gd name="T52" fmla="*/ 674 w 1015"/>
                  <a:gd name="T53" fmla="*/ 873 h 901"/>
                  <a:gd name="T54" fmla="*/ 667 w 1015"/>
                  <a:gd name="T55" fmla="*/ 873 h 901"/>
                  <a:gd name="T56" fmla="*/ 667 w 1015"/>
                  <a:gd name="T57" fmla="*/ 880 h 901"/>
                  <a:gd name="T58" fmla="*/ 667 w 1015"/>
                  <a:gd name="T59" fmla="*/ 880 h 901"/>
                  <a:gd name="T60" fmla="*/ 667 w 1015"/>
                  <a:gd name="T61" fmla="*/ 880 h 901"/>
                  <a:gd name="T62" fmla="*/ 667 w 1015"/>
                  <a:gd name="T63" fmla="*/ 887 h 901"/>
                  <a:gd name="T64" fmla="*/ 667 w 1015"/>
                  <a:gd name="T65" fmla="*/ 887 h 901"/>
                  <a:gd name="T66" fmla="*/ 674 w 1015"/>
                  <a:gd name="T67" fmla="*/ 887 h 901"/>
                  <a:gd name="T68" fmla="*/ 674 w 1015"/>
                  <a:gd name="T69" fmla="*/ 887 h 901"/>
                  <a:gd name="T70" fmla="*/ 674 w 1015"/>
                  <a:gd name="T71" fmla="*/ 894 h 901"/>
                  <a:gd name="T72" fmla="*/ 674 w 1015"/>
                  <a:gd name="T73" fmla="*/ 894 h 901"/>
                  <a:gd name="T74" fmla="*/ 681 w 1015"/>
                  <a:gd name="T75" fmla="*/ 901 h 901"/>
                  <a:gd name="T76" fmla="*/ 681 w 1015"/>
                  <a:gd name="T77" fmla="*/ 880 h 901"/>
                  <a:gd name="T78" fmla="*/ 1008 w 1015"/>
                  <a:gd name="T79" fmla="*/ 7 h 901"/>
                  <a:gd name="T80" fmla="*/ 1008 w 1015"/>
                  <a:gd name="T81" fmla="*/ 0 h 901"/>
                  <a:gd name="T82" fmla="*/ 1001 w 1015"/>
                  <a:gd name="T83" fmla="*/ 7 h 901"/>
                  <a:gd name="T84" fmla="*/ 1001 w 1015"/>
                  <a:gd name="T85" fmla="*/ 7 h 901"/>
                  <a:gd name="T86" fmla="*/ 1015 w 1015"/>
                  <a:gd name="T87" fmla="*/ 7 h 901"/>
                  <a:gd name="T88" fmla="*/ 1015 w 1015"/>
                  <a:gd name="T89" fmla="*/ 7 h 901"/>
                  <a:gd name="T90" fmla="*/ 1015 w 1015"/>
                  <a:gd name="T91" fmla="*/ 7 h 901"/>
                  <a:gd name="T92" fmla="*/ 1015 w 1015"/>
                  <a:gd name="T93" fmla="*/ 0 h 901"/>
                  <a:gd name="T94" fmla="*/ 1008 w 1015"/>
                  <a:gd name="T95" fmla="*/ 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5" h="901">
                    <a:moveTo>
                      <a:pt x="681" y="731"/>
                    </a:moveTo>
                    <a:lnTo>
                      <a:pt x="681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74" y="745"/>
                    </a:lnTo>
                    <a:lnTo>
                      <a:pt x="674" y="745"/>
                    </a:lnTo>
                    <a:lnTo>
                      <a:pt x="674" y="745"/>
                    </a:lnTo>
                    <a:lnTo>
                      <a:pt x="674" y="738"/>
                    </a:lnTo>
                    <a:lnTo>
                      <a:pt x="681" y="731"/>
                    </a:lnTo>
                    <a:lnTo>
                      <a:pt x="681" y="724"/>
                    </a:lnTo>
                    <a:lnTo>
                      <a:pt x="681" y="724"/>
                    </a:lnTo>
                    <a:lnTo>
                      <a:pt x="681" y="731"/>
                    </a:lnTo>
                    <a:close/>
                    <a:moveTo>
                      <a:pt x="14" y="717"/>
                    </a:moveTo>
                    <a:lnTo>
                      <a:pt x="14" y="717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8" y="709"/>
                    </a:lnTo>
                    <a:lnTo>
                      <a:pt x="28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14" y="702"/>
                    </a:lnTo>
                    <a:lnTo>
                      <a:pt x="14" y="702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0" y="709"/>
                    </a:lnTo>
                    <a:lnTo>
                      <a:pt x="0" y="717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7" y="724"/>
                    </a:lnTo>
                    <a:lnTo>
                      <a:pt x="7" y="724"/>
                    </a:lnTo>
                    <a:lnTo>
                      <a:pt x="7" y="731"/>
                    </a:lnTo>
                    <a:lnTo>
                      <a:pt x="7" y="724"/>
                    </a:lnTo>
                    <a:lnTo>
                      <a:pt x="7" y="724"/>
                    </a:lnTo>
                    <a:lnTo>
                      <a:pt x="14" y="717"/>
                    </a:lnTo>
                    <a:lnTo>
                      <a:pt x="14" y="717"/>
                    </a:lnTo>
                    <a:lnTo>
                      <a:pt x="14" y="717"/>
                    </a:lnTo>
                    <a:lnTo>
                      <a:pt x="14" y="717"/>
                    </a:lnTo>
                    <a:close/>
                    <a:moveTo>
                      <a:pt x="674" y="873"/>
                    </a:moveTo>
                    <a:lnTo>
                      <a:pt x="674" y="873"/>
                    </a:lnTo>
                    <a:lnTo>
                      <a:pt x="674" y="873"/>
                    </a:lnTo>
                    <a:lnTo>
                      <a:pt x="674" y="873"/>
                    </a:lnTo>
                    <a:lnTo>
                      <a:pt x="674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0" y="880"/>
                    </a:lnTo>
                    <a:lnTo>
                      <a:pt x="660" y="880"/>
                    </a:lnTo>
                    <a:lnTo>
                      <a:pt x="660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0" y="880"/>
                    </a:lnTo>
                    <a:lnTo>
                      <a:pt x="660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81" y="894"/>
                    </a:lnTo>
                    <a:lnTo>
                      <a:pt x="681" y="894"/>
                    </a:lnTo>
                    <a:lnTo>
                      <a:pt x="681" y="901"/>
                    </a:lnTo>
                    <a:lnTo>
                      <a:pt x="681" y="901"/>
                    </a:lnTo>
                    <a:lnTo>
                      <a:pt x="681" y="901"/>
                    </a:lnTo>
                    <a:lnTo>
                      <a:pt x="681" y="887"/>
                    </a:lnTo>
                    <a:lnTo>
                      <a:pt x="681" y="880"/>
                    </a:lnTo>
                    <a:lnTo>
                      <a:pt x="681" y="873"/>
                    </a:lnTo>
                    <a:lnTo>
                      <a:pt x="681" y="873"/>
                    </a:lnTo>
                    <a:lnTo>
                      <a:pt x="674" y="873"/>
                    </a:lnTo>
                    <a:close/>
                    <a:moveTo>
                      <a:pt x="1008" y="7"/>
                    </a:moveTo>
                    <a:lnTo>
                      <a:pt x="1008" y="7"/>
                    </a:lnTo>
                    <a:lnTo>
                      <a:pt x="1008" y="7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1" y="0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8" y="7"/>
                    </a:lnTo>
                    <a:lnTo>
                      <a:pt x="1008" y="7"/>
                    </a:lnTo>
                    <a:lnTo>
                      <a:pt x="1015" y="14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08" y="7"/>
                    </a:lnTo>
                    <a:lnTo>
                      <a:pt x="1008" y="7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0" name="Freeform 68"/>
              <p:cNvSpPr>
                <a:spLocks noEditPoints="1"/>
              </p:cNvSpPr>
              <p:nvPr/>
            </p:nvSpPr>
            <p:spPr bwMode="auto">
              <a:xfrm>
                <a:off x="2896" y="2849"/>
                <a:ext cx="1015" cy="901"/>
              </a:xfrm>
              <a:custGeom>
                <a:avLst/>
                <a:gdLst>
                  <a:gd name="T0" fmla="*/ 674 w 1015"/>
                  <a:gd name="T1" fmla="*/ 731 h 901"/>
                  <a:gd name="T2" fmla="*/ 667 w 1015"/>
                  <a:gd name="T3" fmla="*/ 731 h 901"/>
                  <a:gd name="T4" fmla="*/ 667 w 1015"/>
                  <a:gd name="T5" fmla="*/ 731 h 901"/>
                  <a:gd name="T6" fmla="*/ 667 w 1015"/>
                  <a:gd name="T7" fmla="*/ 724 h 901"/>
                  <a:gd name="T8" fmla="*/ 660 w 1015"/>
                  <a:gd name="T9" fmla="*/ 724 h 901"/>
                  <a:gd name="T10" fmla="*/ 660 w 1015"/>
                  <a:gd name="T11" fmla="*/ 724 h 901"/>
                  <a:gd name="T12" fmla="*/ 653 w 1015"/>
                  <a:gd name="T13" fmla="*/ 724 h 901"/>
                  <a:gd name="T14" fmla="*/ 660 w 1015"/>
                  <a:gd name="T15" fmla="*/ 731 h 901"/>
                  <a:gd name="T16" fmla="*/ 660 w 1015"/>
                  <a:gd name="T17" fmla="*/ 731 h 901"/>
                  <a:gd name="T18" fmla="*/ 660 w 1015"/>
                  <a:gd name="T19" fmla="*/ 731 h 901"/>
                  <a:gd name="T20" fmla="*/ 660 w 1015"/>
                  <a:gd name="T21" fmla="*/ 738 h 901"/>
                  <a:gd name="T22" fmla="*/ 660 w 1015"/>
                  <a:gd name="T23" fmla="*/ 745 h 901"/>
                  <a:gd name="T24" fmla="*/ 667 w 1015"/>
                  <a:gd name="T25" fmla="*/ 745 h 901"/>
                  <a:gd name="T26" fmla="*/ 667 w 1015"/>
                  <a:gd name="T27" fmla="*/ 745 h 901"/>
                  <a:gd name="T28" fmla="*/ 674 w 1015"/>
                  <a:gd name="T29" fmla="*/ 745 h 901"/>
                  <a:gd name="T30" fmla="*/ 681 w 1015"/>
                  <a:gd name="T31" fmla="*/ 724 h 901"/>
                  <a:gd name="T32" fmla="*/ 14 w 1015"/>
                  <a:gd name="T33" fmla="*/ 709 h 901"/>
                  <a:gd name="T34" fmla="*/ 21 w 1015"/>
                  <a:gd name="T35" fmla="*/ 709 h 901"/>
                  <a:gd name="T36" fmla="*/ 28 w 1015"/>
                  <a:gd name="T37" fmla="*/ 709 h 901"/>
                  <a:gd name="T38" fmla="*/ 21 w 1015"/>
                  <a:gd name="T39" fmla="*/ 702 h 901"/>
                  <a:gd name="T40" fmla="*/ 14 w 1015"/>
                  <a:gd name="T41" fmla="*/ 709 h 901"/>
                  <a:gd name="T42" fmla="*/ 7 w 1015"/>
                  <a:gd name="T43" fmla="*/ 709 h 901"/>
                  <a:gd name="T44" fmla="*/ 0 w 1015"/>
                  <a:gd name="T45" fmla="*/ 724 h 901"/>
                  <a:gd name="T46" fmla="*/ 7 w 1015"/>
                  <a:gd name="T47" fmla="*/ 724 h 901"/>
                  <a:gd name="T48" fmla="*/ 14 w 1015"/>
                  <a:gd name="T49" fmla="*/ 717 h 901"/>
                  <a:gd name="T50" fmla="*/ 674 w 1015"/>
                  <a:gd name="T51" fmla="*/ 873 h 901"/>
                  <a:gd name="T52" fmla="*/ 674 w 1015"/>
                  <a:gd name="T53" fmla="*/ 873 h 901"/>
                  <a:gd name="T54" fmla="*/ 667 w 1015"/>
                  <a:gd name="T55" fmla="*/ 873 h 901"/>
                  <a:gd name="T56" fmla="*/ 667 w 1015"/>
                  <a:gd name="T57" fmla="*/ 880 h 901"/>
                  <a:gd name="T58" fmla="*/ 667 w 1015"/>
                  <a:gd name="T59" fmla="*/ 880 h 901"/>
                  <a:gd name="T60" fmla="*/ 667 w 1015"/>
                  <a:gd name="T61" fmla="*/ 880 h 901"/>
                  <a:gd name="T62" fmla="*/ 667 w 1015"/>
                  <a:gd name="T63" fmla="*/ 887 h 901"/>
                  <a:gd name="T64" fmla="*/ 667 w 1015"/>
                  <a:gd name="T65" fmla="*/ 887 h 901"/>
                  <a:gd name="T66" fmla="*/ 674 w 1015"/>
                  <a:gd name="T67" fmla="*/ 887 h 901"/>
                  <a:gd name="T68" fmla="*/ 674 w 1015"/>
                  <a:gd name="T69" fmla="*/ 887 h 901"/>
                  <a:gd name="T70" fmla="*/ 674 w 1015"/>
                  <a:gd name="T71" fmla="*/ 894 h 901"/>
                  <a:gd name="T72" fmla="*/ 674 w 1015"/>
                  <a:gd name="T73" fmla="*/ 894 h 901"/>
                  <a:gd name="T74" fmla="*/ 681 w 1015"/>
                  <a:gd name="T75" fmla="*/ 901 h 901"/>
                  <a:gd name="T76" fmla="*/ 681 w 1015"/>
                  <a:gd name="T77" fmla="*/ 880 h 901"/>
                  <a:gd name="T78" fmla="*/ 1008 w 1015"/>
                  <a:gd name="T79" fmla="*/ 7 h 901"/>
                  <a:gd name="T80" fmla="*/ 1008 w 1015"/>
                  <a:gd name="T81" fmla="*/ 0 h 901"/>
                  <a:gd name="T82" fmla="*/ 1001 w 1015"/>
                  <a:gd name="T83" fmla="*/ 7 h 901"/>
                  <a:gd name="T84" fmla="*/ 1001 w 1015"/>
                  <a:gd name="T85" fmla="*/ 7 h 901"/>
                  <a:gd name="T86" fmla="*/ 1015 w 1015"/>
                  <a:gd name="T87" fmla="*/ 7 h 901"/>
                  <a:gd name="T88" fmla="*/ 1015 w 1015"/>
                  <a:gd name="T89" fmla="*/ 7 h 901"/>
                  <a:gd name="T90" fmla="*/ 1015 w 1015"/>
                  <a:gd name="T91" fmla="*/ 7 h 901"/>
                  <a:gd name="T92" fmla="*/ 1015 w 1015"/>
                  <a:gd name="T93" fmla="*/ 0 h 901"/>
                  <a:gd name="T94" fmla="*/ 1008 w 1015"/>
                  <a:gd name="T95" fmla="*/ 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15" h="901">
                    <a:moveTo>
                      <a:pt x="681" y="731"/>
                    </a:moveTo>
                    <a:lnTo>
                      <a:pt x="681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74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31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7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60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53" y="724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1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38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0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67" y="745"/>
                    </a:lnTo>
                    <a:lnTo>
                      <a:pt x="674" y="745"/>
                    </a:lnTo>
                    <a:lnTo>
                      <a:pt x="674" y="745"/>
                    </a:lnTo>
                    <a:lnTo>
                      <a:pt x="674" y="745"/>
                    </a:lnTo>
                    <a:lnTo>
                      <a:pt x="674" y="738"/>
                    </a:lnTo>
                    <a:lnTo>
                      <a:pt x="681" y="731"/>
                    </a:lnTo>
                    <a:lnTo>
                      <a:pt x="681" y="724"/>
                    </a:lnTo>
                    <a:lnTo>
                      <a:pt x="681" y="724"/>
                    </a:lnTo>
                    <a:lnTo>
                      <a:pt x="681" y="731"/>
                    </a:lnTo>
                    <a:moveTo>
                      <a:pt x="14" y="717"/>
                    </a:moveTo>
                    <a:lnTo>
                      <a:pt x="14" y="717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1" y="709"/>
                    </a:lnTo>
                    <a:lnTo>
                      <a:pt x="28" y="709"/>
                    </a:lnTo>
                    <a:lnTo>
                      <a:pt x="28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21" y="702"/>
                    </a:lnTo>
                    <a:lnTo>
                      <a:pt x="14" y="702"/>
                    </a:lnTo>
                    <a:lnTo>
                      <a:pt x="14" y="702"/>
                    </a:lnTo>
                    <a:lnTo>
                      <a:pt x="14" y="709"/>
                    </a:lnTo>
                    <a:lnTo>
                      <a:pt x="14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7" y="709"/>
                    </a:lnTo>
                    <a:lnTo>
                      <a:pt x="0" y="709"/>
                    </a:lnTo>
                    <a:lnTo>
                      <a:pt x="0" y="717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0" y="724"/>
                    </a:lnTo>
                    <a:lnTo>
                      <a:pt x="7" y="724"/>
                    </a:lnTo>
                    <a:lnTo>
                      <a:pt x="7" y="724"/>
                    </a:lnTo>
                    <a:lnTo>
                      <a:pt x="7" y="731"/>
                    </a:lnTo>
                    <a:lnTo>
                      <a:pt x="7" y="724"/>
                    </a:lnTo>
                    <a:lnTo>
                      <a:pt x="7" y="724"/>
                    </a:lnTo>
                    <a:lnTo>
                      <a:pt x="14" y="717"/>
                    </a:lnTo>
                    <a:lnTo>
                      <a:pt x="14" y="717"/>
                    </a:lnTo>
                    <a:lnTo>
                      <a:pt x="14" y="717"/>
                    </a:lnTo>
                    <a:lnTo>
                      <a:pt x="14" y="717"/>
                    </a:lnTo>
                    <a:moveTo>
                      <a:pt x="674" y="873"/>
                    </a:moveTo>
                    <a:lnTo>
                      <a:pt x="674" y="873"/>
                    </a:lnTo>
                    <a:lnTo>
                      <a:pt x="674" y="873"/>
                    </a:lnTo>
                    <a:lnTo>
                      <a:pt x="674" y="873"/>
                    </a:lnTo>
                    <a:lnTo>
                      <a:pt x="674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73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0" y="880"/>
                    </a:lnTo>
                    <a:lnTo>
                      <a:pt x="660" y="880"/>
                    </a:lnTo>
                    <a:lnTo>
                      <a:pt x="660" y="880"/>
                    </a:lnTo>
                    <a:lnTo>
                      <a:pt x="667" y="880"/>
                    </a:lnTo>
                    <a:lnTo>
                      <a:pt x="667" y="880"/>
                    </a:lnTo>
                    <a:lnTo>
                      <a:pt x="660" y="880"/>
                    </a:lnTo>
                    <a:lnTo>
                      <a:pt x="660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67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87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74" y="894"/>
                    </a:lnTo>
                    <a:lnTo>
                      <a:pt x="681" y="894"/>
                    </a:lnTo>
                    <a:lnTo>
                      <a:pt x="681" y="894"/>
                    </a:lnTo>
                    <a:lnTo>
                      <a:pt x="681" y="901"/>
                    </a:lnTo>
                    <a:lnTo>
                      <a:pt x="681" y="901"/>
                    </a:lnTo>
                    <a:lnTo>
                      <a:pt x="681" y="901"/>
                    </a:lnTo>
                    <a:lnTo>
                      <a:pt x="681" y="887"/>
                    </a:lnTo>
                    <a:lnTo>
                      <a:pt x="681" y="880"/>
                    </a:lnTo>
                    <a:lnTo>
                      <a:pt x="681" y="873"/>
                    </a:lnTo>
                    <a:lnTo>
                      <a:pt x="681" y="873"/>
                    </a:lnTo>
                    <a:lnTo>
                      <a:pt x="674" y="873"/>
                    </a:lnTo>
                    <a:moveTo>
                      <a:pt x="1008" y="7"/>
                    </a:moveTo>
                    <a:lnTo>
                      <a:pt x="1008" y="7"/>
                    </a:lnTo>
                    <a:lnTo>
                      <a:pt x="1008" y="7"/>
                    </a:lnTo>
                    <a:lnTo>
                      <a:pt x="1008" y="0"/>
                    </a:lnTo>
                    <a:lnTo>
                      <a:pt x="1008" y="0"/>
                    </a:lnTo>
                    <a:lnTo>
                      <a:pt x="1001" y="0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1" y="7"/>
                    </a:lnTo>
                    <a:lnTo>
                      <a:pt x="1008" y="7"/>
                    </a:lnTo>
                    <a:lnTo>
                      <a:pt x="1008" y="7"/>
                    </a:lnTo>
                    <a:lnTo>
                      <a:pt x="1015" y="14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0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15" y="7"/>
                    </a:lnTo>
                    <a:lnTo>
                      <a:pt x="1008" y="7"/>
                    </a:lnTo>
                    <a:lnTo>
                      <a:pt x="1008" y="7"/>
                    </a:lnTo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1" name="Freeform 69"/>
              <p:cNvSpPr>
                <a:spLocks noEditPoints="1"/>
              </p:cNvSpPr>
              <p:nvPr/>
            </p:nvSpPr>
            <p:spPr bwMode="auto">
              <a:xfrm>
                <a:off x="3045" y="3338"/>
                <a:ext cx="603" cy="824"/>
              </a:xfrm>
              <a:custGeom>
                <a:avLst/>
                <a:gdLst>
                  <a:gd name="T0" fmla="*/ 568 w 603"/>
                  <a:gd name="T1" fmla="*/ 8 h 824"/>
                  <a:gd name="T2" fmla="*/ 554 w 603"/>
                  <a:gd name="T3" fmla="*/ 0 h 824"/>
                  <a:gd name="T4" fmla="*/ 547 w 603"/>
                  <a:gd name="T5" fmla="*/ 22 h 824"/>
                  <a:gd name="T6" fmla="*/ 518 w 603"/>
                  <a:gd name="T7" fmla="*/ 43 h 824"/>
                  <a:gd name="T8" fmla="*/ 490 w 603"/>
                  <a:gd name="T9" fmla="*/ 43 h 824"/>
                  <a:gd name="T10" fmla="*/ 468 w 603"/>
                  <a:gd name="T11" fmla="*/ 43 h 824"/>
                  <a:gd name="T12" fmla="*/ 440 w 603"/>
                  <a:gd name="T13" fmla="*/ 64 h 824"/>
                  <a:gd name="T14" fmla="*/ 405 w 603"/>
                  <a:gd name="T15" fmla="*/ 71 h 824"/>
                  <a:gd name="T16" fmla="*/ 383 w 603"/>
                  <a:gd name="T17" fmla="*/ 71 h 824"/>
                  <a:gd name="T18" fmla="*/ 355 w 603"/>
                  <a:gd name="T19" fmla="*/ 93 h 824"/>
                  <a:gd name="T20" fmla="*/ 334 w 603"/>
                  <a:gd name="T21" fmla="*/ 128 h 824"/>
                  <a:gd name="T22" fmla="*/ 263 w 603"/>
                  <a:gd name="T23" fmla="*/ 107 h 824"/>
                  <a:gd name="T24" fmla="*/ 227 w 603"/>
                  <a:gd name="T25" fmla="*/ 107 h 824"/>
                  <a:gd name="T26" fmla="*/ 206 w 603"/>
                  <a:gd name="T27" fmla="*/ 135 h 824"/>
                  <a:gd name="T28" fmla="*/ 199 w 603"/>
                  <a:gd name="T29" fmla="*/ 164 h 824"/>
                  <a:gd name="T30" fmla="*/ 185 w 603"/>
                  <a:gd name="T31" fmla="*/ 199 h 824"/>
                  <a:gd name="T32" fmla="*/ 227 w 603"/>
                  <a:gd name="T33" fmla="*/ 220 h 824"/>
                  <a:gd name="T34" fmla="*/ 185 w 603"/>
                  <a:gd name="T35" fmla="*/ 249 h 824"/>
                  <a:gd name="T36" fmla="*/ 149 w 603"/>
                  <a:gd name="T37" fmla="*/ 263 h 824"/>
                  <a:gd name="T38" fmla="*/ 99 w 603"/>
                  <a:gd name="T39" fmla="*/ 263 h 824"/>
                  <a:gd name="T40" fmla="*/ 50 w 603"/>
                  <a:gd name="T41" fmla="*/ 284 h 824"/>
                  <a:gd name="T42" fmla="*/ 21 w 603"/>
                  <a:gd name="T43" fmla="*/ 291 h 824"/>
                  <a:gd name="T44" fmla="*/ 0 w 603"/>
                  <a:gd name="T45" fmla="*/ 306 h 824"/>
                  <a:gd name="T46" fmla="*/ 35 w 603"/>
                  <a:gd name="T47" fmla="*/ 327 h 824"/>
                  <a:gd name="T48" fmla="*/ 43 w 603"/>
                  <a:gd name="T49" fmla="*/ 355 h 824"/>
                  <a:gd name="T50" fmla="*/ 71 w 603"/>
                  <a:gd name="T51" fmla="*/ 362 h 824"/>
                  <a:gd name="T52" fmla="*/ 71 w 603"/>
                  <a:gd name="T53" fmla="*/ 384 h 824"/>
                  <a:gd name="T54" fmla="*/ 92 w 603"/>
                  <a:gd name="T55" fmla="*/ 412 h 824"/>
                  <a:gd name="T56" fmla="*/ 92 w 603"/>
                  <a:gd name="T57" fmla="*/ 441 h 824"/>
                  <a:gd name="T58" fmla="*/ 92 w 603"/>
                  <a:gd name="T59" fmla="*/ 490 h 824"/>
                  <a:gd name="T60" fmla="*/ 135 w 603"/>
                  <a:gd name="T61" fmla="*/ 490 h 824"/>
                  <a:gd name="T62" fmla="*/ 149 w 603"/>
                  <a:gd name="T63" fmla="*/ 526 h 824"/>
                  <a:gd name="T64" fmla="*/ 142 w 603"/>
                  <a:gd name="T65" fmla="*/ 597 h 824"/>
                  <a:gd name="T66" fmla="*/ 170 w 603"/>
                  <a:gd name="T67" fmla="*/ 604 h 824"/>
                  <a:gd name="T68" fmla="*/ 142 w 603"/>
                  <a:gd name="T69" fmla="*/ 696 h 824"/>
                  <a:gd name="T70" fmla="*/ 142 w 603"/>
                  <a:gd name="T71" fmla="*/ 739 h 824"/>
                  <a:gd name="T72" fmla="*/ 149 w 603"/>
                  <a:gd name="T73" fmla="*/ 767 h 824"/>
                  <a:gd name="T74" fmla="*/ 142 w 603"/>
                  <a:gd name="T75" fmla="*/ 795 h 824"/>
                  <a:gd name="T76" fmla="*/ 199 w 603"/>
                  <a:gd name="T77" fmla="*/ 817 h 824"/>
                  <a:gd name="T78" fmla="*/ 284 w 603"/>
                  <a:gd name="T79" fmla="*/ 739 h 824"/>
                  <a:gd name="T80" fmla="*/ 291 w 603"/>
                  <a:gd name="T81" fmla="*/ 717 h 824"/>
                  <a:gd name="T82" fmla="*/ 376 w 603"/>
                  <a:gd name="T83" fmla="*/ 653 h 824"/>
                  <a:gd name="T84" fmla="*/ 426 w 603"/>
                  <a:gd name="T85" fmla="*/ 646 h 824"/>
                  <a:gd name="T86" fmla="*/ 461 w 603"/>
                  <a:gd name="T87" fmla="*/ 646 h 824"/>
                  <a:gd name="T88" fmla="*/ 397 w 603"/>
                  <a:gd name="T89" fmla="*/ 611 h 824"/>
                  <a:gd name="T90" fmla="*/ 433 w 603"/>
                  <a:gd name="T91" fmla="*/ 554 h 824"/>
                  <a:gd name="T92" fmla="*/ 454 w 603"/>
                  <a:gd name="T93" fmla="*/ 490 h 824"/>
                  <a:gd name="T94" fmla="*/ 490 w 603"/>
                  <a:gd name="T95" fmla="*/ 483 h 824"/>
                  <a:gd name="T96" fmla="*/ 504 w 603"/>
                  <a:gd name="T97" fmla="*/ 483 h 824"/>
                  <a:gd name="T98" fmla="*/ 532 w 603"/>
                  <a:gd name="T99" fmla="*/ 412 h 824"/>
                  <a:gd name="T100" fmla="*/ 525 w 603"/>
                  <a:gd name="T101" fmla="*/ 398 h 824"/>
                  <a:gd name="T102" fmla="*/ 518 w 603"/>
                  <a:gd name="T103" fmla="*/ 391 h 824"/>
                  <a:gd name="T104" fmla="*/ 532 w 603"/>
                  <a:gd name="T105" fmla="*/ 384 h 824"/>
                  <a:gd name="T106" fmla="*/ 518 w 603"/>
                  <a:gd name="T107" fmla="*/ 327 h 824"/>
                  <a:gd name="T108" fmla="*/ 518 w 603"/>
                  <a:gd name="T109" fmla="*/ 299 h 824"/>
                  <a:gd name="T110" fmla="*/ 518 w 603"/>
                  <a:gd name="T111" fmla="*/ 256 h 824"/>
                  <a:gd name="T112" fmla="*/ 511 w 603"/>
                  <a:gd name="T113" fmla="*/ 242 h 824"/>
                  <a:gd name="T114" fmla="*/ 518 w 603"/>
                  <a:gd name="T115" fmla="*/ 235 h 824"/>
                  <a:gd name="T116" fmla="*/ 532 w 603"/>
                  <a:gd name="T117" fmla="*/ 235 h 824"/>
                  <a:gd name="T118" fmla="*/ 561 w 603"/>
                  <a:gd name="T119" fmla="*/ 192 h 824"/>
                  <a:gd name="T120" fmla="*/ 589 w 603"/>
                  <a:gd name="T121" fmla="*/ 114 h 824"/>
                  <a:gd name="T122" fmla="*/ 596 w 603"/>
                  <a:gd name="T123" fmla="*/ 43 h 824"/>
                  <a:gd name="T124" fmla="*/ 589 w 603"/>
                  <a:gd name="T125" fmla="*/ 8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03" h="824">
                    <a:moveTo>
                      <a:pt x="589" y="0"/>
                    </a:moveTo>
                    <a:lnTo>
                      <a:pt x="589" y="0"/>
                    </a:lnTo>
                    <a:lnTo>
                      <a:pt x="589" y="0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96" y="8"/>
                    </a:lnTo>
                    <a:lnTo>
                      <a:pt x="589" y="0"/>
                    </a:lnTo>
                    <a:lnTo>
                      <a:pt x="589" y="0"/>
                    </a:lnTo>
                    <a:lnTo>
                      <a:pt x="589" y="0"/>
                    </a:lnTo>
                    <a:close/>
                    <a:moveTo>
                      <a:pt x="582" y="15"/>
                    </a:moveTo>
                    <a:lnTo>
                      <a:pt x="582" y="15"/>
                    </a:lnTo>
                    <a:lnTo>
                      <a:pt x="582" y="15"/>
                    </a:lnTo>
                    <a:lnTo>
                      <a:pt x="575" y="15"/>
                    </a:lnTo>
                    <a:lnTo>
                      <a:pt x="568" y="15"/>
                    </a:lnTo>
                    <a:lnTo>
                      <a:pt x="568" y="15"/>
                    </a:lnTo>
                    <a:lnTo>
                      <a:pt x="568" y="15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8"/>
                    </a:lnTo>
                    <a:lnTo>
                      <a:pt x="568" y="0"/>
                    </a:lnTo>
                    <a:lnTo>
                      <a:pt x="568" y="0"/>
                    </a:lnTo>
                    <a:lnTo>
                      <a:pt x="561" y="0"/>
                    </a:lnTo>
                    <a:lnTo>
                      <a:pt x="561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0"/>
                    </a:lnTo>
                    <a:lnTo>
                      <a:pt x="554" y="8"/>
                    </a:lnTo>
                    <a:lnTo>
                      <a:pt x="554" y="8"/>
                    </a:lnTo>
                    <a:lnTo>
                      <a:pt x="561" y="8"/>
                    </a:lnTo>
                    <a:lnTo>
                      <a:pt x="561" y="8"/>
                    </a:lnTo>
                    <a:lnTo>
                      <a:pt x="561" y="8"/>
                    </a:lnTo>
                    <a:lnTo>
                      <a:pt x="561" y="8"/>
                    </a:lnTo>
                    <a:lnTo>
                      <a:pt x="554" y="8"/>
                    </a:lnTo>
                    <a:lnTo>
                      <a:pt x="554" y="8"/>
                    </a:lnTo>
                    <a:lnTo>
                      <a:pt x="554" y="15"/>
                    </a:lnTo>
                    <a:lnTo>
                      <a:pt x="547" y="15"/>
                    </a:lnTo>
                    <a:lnTo>
                      <a:pt x="547" y="15"/>
                    </a:lnTo>
                    <a:lnTo>
                      <a:pt x="547" y="15"/>
                    </a:lnTo>
                    <a:lnTo>
                      <a:pt x="547" y="22"/>
                    </a:lnTo>
                    <a:lnTo>
                      <a:pt x="547" y="22"/>
                    </a:lnTo>
                    <a:lnTo>
                      <a:pt x="547" y="22"/>
                    </a:lnTo>
                    <a:lnTo>
                      <a:pt x="547" y="22"/>
                    </a:lnTo>
                    <a:lnTo>
                      <a:pt x="547" y="22"/>
                    </a:lnTo>
                    <a:lnTo>
                      <a:pt x="547" y="29"/>
                    </a:lnTo>
                    <a:lnTo>
                      <a:pt x="532" y="36"/>
                    </a:lnTo>
                    <a:lnTo>
                      <a:pt x="525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36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43"/>
                    </a:lnTo>
                    <a:lnTo>
                      <a:pt x="518" y="50"/>
                    </a:lnTo>
                    <a:lnTo>
                      <a:pt x="518" y="50"/>
                    </a:lnTo>
                    <a:lnTo>
                      <a:pt x="518" y="50"/>
                    </a:lnTo>
                    <a:lnTo>
                      <a:pt x="518" y="50"/>
                    </a:lnTo>
                    <a:lnTo>
                      <a:pt x="511" y="50"/>
                    </a:lnTo>
                    <a:lnTo>
                      <a:pt x="511" y="50"/>
                    </a:lnTo>
                    <a:lnTo>
                      <a:pt x="504" y="43"/>
                    </a:lnTo>
                    <a:lnTo>
                      <a:pt x="504" y="43"/>
                    </a:lnTo>
                    <a:lnTo>
                      <a:pt x="504" y="43"/>
                    </a:lnTo>
                    <a:lnTo>
                      <a:pt x="504" y="43"/>
                    </a:lnTo>
                    <a:lnTo>
                      <a:pt x="504" y="43"/>
                    </a:lnTo>
                    <a:lnTo>
                      <a:pt x="504" y="36"/>
                    </a:lnTo>
                    <a:lnTo>
                      <a:pt x="504" y="36"/>
                    </a:lnTo>
                    <a:lnTo>
                      <a:pt x="504" y="36"/>
                    </a:lnTo>
                    <a:lnTo>
                      <a:pt x="490" y="43"/>
                    </a:lnTo>
                    <a:lnTo>
                      <a:pt x="490" y="43"/>
                    </a:lnTo>
                    <a:lnTo>
                      <a:pt x="490" y="36"/>
                    </a:lnTo>
                    <a:lnTo>
                      <a:pt x="490" y="36"/>
                    </a:lnTo>
                    <a:lnTo>
                      <a:pt x="483" y="36"/>
                    </a:lnTo>
                    <a:lnTo>
                      <a:pt x="483" y="36"/>
                    </a:lnTo>
                    <a:lnTo>
                      <a:pt x="483" y="29"/>
                    </a:lnTo>
                    <a:lnTo>
                      <a:pt x="483" y="29"/>
                    </a:lnTo>
                    <a:lnTo>
                      <a:pt x="476" y="29"/>
                    </a:lnTo>
                    <a:lnTo>
                      <a:pt x="476" y="29"/>
                    </a:lnTo>
                    <a:lnTo>
                      <a:pt x="476" y="29"/>
                    </a:lnTo>
                    <a:lnTo>
                      <a:pt x="468" y="29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36"/>
                    </a:lnTo>
                    <a:lnTo>
                      <a:pt x="468" y="43"/>
                    </a:lnTo>
                    <a:lnTo>
                      <a:pt x="468" y="43"/>
                    </a:lnTo>
                    <a:lnTo>
                      <a:pt x="468" y="43"/>
                    </a:lnTo>
                    <a:lnTo>
                      <a:pt x="468" y="43"/>
                    </a:lnTo>
                    <a:lnTo>
                      <a:pt x="468" y="50"/>
                    </a:lnTo>
                    <a:lnTo>
                      <a:pt x="468" y="50"/>
                    </a:lnTo>
                    <a:lnTo>
                      <a:pt x="461" y="50"/>
                    </a:lnTo>
                    <a:lnTo>
                      <a:pt x="461" y="50"/>
                    </a:lnTo>
                    <a:lnTo>
                      <a:pt x="461" y="57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57"/>
                    </a:lnTo>
                    <a:lnTo>
                      <a:pt x="440" y="57"/>
                    </a:lnTo>
                    <a:lnTo>
                      <a:pt x="440" y="57"/>
                    </a:lnTo>
                    <a:lnTo>
                      <a:pt x="440" y="64"/>
                    </a:lnTo>
                    <a:lnTo>
                      <a:pt x="433" y="71"/>
                    </a:lnTo>
                    <a:lnTo>
                      <a:pt x="433" y="71"/>
                    </a:lnTo>
                    <a:lnTo>
                      <a:pt x="433" y="71"/>
                    </a:lnTo>
                    <a:lnTo>
                      <a:pt x="426" y="79"/>
                    </a:lnTo>
                    <a:lnTo>
                      <a:pt x="426" y="79"/>
                    </a:lnTo>
                    <a:lnTo>
                      <a:pt x="419" y="79"/>
                    </a:lnTo>
                    <a:lnTo>
                      <a:pt x="419" y="79"/>
                    </a:lnTo>
                    <a:lnTo>
                      <a:pt x="419" y="79"/>
                    </a:lnTo>
                    <a:lnTo>
                      <a:pt x="412" y="79"/>
                    </a:lnTo>
                    <a:lnTo>
                      <a:pt x="412" y="79"/>
                    </a:lnTo>
                    <a:lnTo>
                      <a:pt x="412" y="71"/>
                    </a:lnTo>
                    <a:lnTo>
                      <a:pt x="412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405" y="71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97" y="71"/>
                    </a:lnTo>
                    <a:lnTo>
                      <a:pt x="390" y="71"/>
                    </a:lnTo>
                    <a:lnTo>
                      <a:pt x="390" y="79"/>
                    </a:lnTo>
                    <a:lnTo>
                      <a:pt x="390" y="79"/>
                    </a:lnTo>
                    <a:lnTo>
                      <a:pt x="390" y="79"/>
                    </a:lnTo>
                    <a:lnTo>
                      <a:pt x="390" y="79"/>
                    </a:lnTo>
                    <a:lnTo>
                      <a:pt x="390" y="71"/>
                    </a:lnTo>
                    <a:lnTo>
                      <a:pt x="390" y="71"/>
                    </a:lnTo>
                    <a:lnTo>
                      <a:pt x="383" y="71"/>
                    </a:lnTo>
                    <a:lnTo>
                      <a:pt x="383" y="71"/>
                    </a:lnTo>
                    <a:lnTo>
                      <a:pt x="376" y="71"/>
                    </a:lnTo>
                    <a:lnTo>
                      <a:pt x="376" y="71"/>
                    </a:lnTo>
                    <a:lnTo>
                      <a:pt x="369" y="71"/>
                    </a:lnTo>
                    <a:lnTo>
                      <a:pt x="369" y="71"/>
                    </a:lnTo>
                    <a:lnTo>
                      <a:pt x="362" y="71"/>
                    </a:lnTo>
                    <a:lnTo>
                      <a:pt x="362" y="79"/>
                    </a:lnTo>
                    <a:lnTo>
                      <a:pt x="362" y="79"/>
                    </a:lnTo>
                    <a:lnTo>
                      <a:pt x="362" y="79"/>
                    </a:lnTo>
                    <a:lnTo>
                      <a:pt x="362" y="79"/>
                    </a:lnTo>
                    <a:lnTo>
                      <a:pt x="362" y="79"/>
                    </a:lnTo>
                    <a:lnTo>
                      <a:pt x="355" y="79"/>
                    </a:lnTo>
                    <a:lnTo>
                      <a:pt x="355" y="79"/>
                    </a:lnTo>
                    <a:lnTo>
                      <a:pt x="355" y="86"/>
                    </a:lnTo>
                    <a:lnTo>
                      <a:pt x="355" y="86"/>
                    </a:lnTo>
                    <a:lnTo>
                      <a:pt x="355" y="86"/>
                    </a:lnTo>
                    <a:lnTo>
                      <a:pt x="355" y="86"/>
                    </a:lnTo>
                    <a:lnTo>
                      <a:pt x="355" y="93"/>
                    </a:lnTo>
                    <a:lnTo>
                      <a:pt x="355" y="93"/>
                    </a:lnTo>
                    <a:lnTo>
                      <a:pt x="348" y="93"/>
                    </a:lnTo>
                    <a:lnTo>
                      <a:pt x="348" y="107"/>
                    </a:lnTo>
                    <a:lnTo>
                      <a:pt x="348" y="114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41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1"/>
                    </a:lnTo>
                    <a:lnTo>
                      <a:pt x="334" y="128"/>
                    </a:lnTo>
                    <a:lnTo>
                      <a:pt x="334" y="128"/>
                    </a:lnTo>
                    <a:lnTo>
                      <a:pt x="334" y="128"/>
                    </a:lnTo>
                    <a:lnTo>
                      <a:pt x="326" y="135"/>
                    </a:lnTo>
                    <a:lnTo>
                      <a:pt x="326" y="135"/>
                    </a:lnTo>
                    <a:lnTo>
                      <a:pt x="319" y="135"/>
                    </a:lnTo>
                    <a:lnTo>
                      <a:pt x="319" y="135"/>
                    </a:lnTo>
                    <a:lnTo>
                      <a:pt x="319" y="142"/>
                    </a:lnTo>
                    <a:lnTo>
                      <a:pt x="319" y="135"/>
                    </a:lnTo>
                    <a:lnTo>
                      <a:pt x="312" y="135"/>
                    </a:lnTo>
                    <a:lnTo>
                      <a:pt x="312" y="135"/>
                    </a:lnTo>
                    <a:lnTo>
                      <a:pt x="305" y="135"/>
                    </a:lnTo>
                    <a:lnTo>
                      <a:pt x="298" y="128"/>
                    </a:lnTo>
                    <a:lnTo>
                      <a:pt x="291" y="121"/>
                    </a:lnTo>
                    <a:lnTo>
                      <a:pt x="284" y="121"/>
                    </a:lnTo>
                    <a:lnTo>
                      <a:pt x="277" y="114"/>
                    </a:lnTo>
                    <a:lnTo>
                      <a:pt x="270" y="107"/>
                    </a:lnTo>
                    <a:lnTo>
                      <a:pt x="270" y="107"/>
                    </a:lnTo>
                    <a:lnTo>
                      <a:pt x="263" y="107"/>
                    </a:lnTo>
                    <a:lnTo>
                      <a:pt x="263" y="107"/>
                    </a:lnTo>
                    <a:lnTo>
                      <a:pt x="263" y="107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63" y="114"/>
                    </a:lnTo>
                    <a:lnTo>
                      <a:pt x="256" y="114"/>
                    </a:lnTo>
                    <a:lnTo>
                      <a:pt x="256" y="114"/>
                    </a:lnTo>
                    <a:lnTo>
                      <a:pt x="256" y="114"/>
                    </a:lnTo>
                    <a:lnTo>
                      <a:pt x="248" y="107"/>
                    </a:lnTo>
                    <a:lnTo>
                      <a:pt x="248" y="107"/>
                    </a:lnTo>
                    <a:lnTo>
                      <a:pt x="248" y="107"/>
                    </a:lnTo>
                    <a:lnTo>
                      <a:pt x="248" y="107"/>
                    </a:lnTo>
                    <a:lnTo>
                      <a:pt x="248" y="107"/>
                    </a:lnTo>
                    <a:lnTo>
                      <a:pt x="248" y="107"/>
                    </a:lnTo>
                    <a:lnTo>
                      <a:pt x="241" y="107"/>
                    </a:lnTo>
                    <a:lnTo>
                      <a:pt x="234" y="107"/>
                    </a:lnTo>
                    <a:lnTo>
                      <a:pt x="227" y="107"/>
                    </a:lnTo>
                    <a:lnTo>
                      <a:pt x="227" y="114"/>
                    </a:lnTo>
                    <a:lnTo>
                      <a:pt x="227" y="114"/>
                    </a:lnTo>
                    <a:lnTo>
                      <a:pt x="227" y="121"/>
                    </a:lnTo>
                    <a:lnTo>
                      <a:pt x="227" y="121"/>
                    </a:lnTo>
                    <a:lnTo>
                      <a:pt x="220" y="121"/>
                    </a:lnTo>
                    <a:lnTo>
                      <a:pt x="227" y="121"/>
                    </a:lnTo>
                    <a:lnTo>
                      <a:pt x="227" y="121"/>
                    </a:lnTo>
                    <a:lnTo>
                      <a:pt x="227" y="128"/>
                    </a:lnTo>
                    <a:lnTo>
                      <a:pt x="227" y="128"/>
                    </a:lnTo>
                    <a:lnTo>
                      <a:pt x="227" y="128"/>
                    </a:lnTo>
                    <a:lnTo>
                      <a:pt x="220" y="128"/>
                    </a:lnTo>
                    <a:lnTo>
                      <a:pt x="220" y="128"/>
                    </a:lnTo>
                    <a:lnTo>
                      <a:pt x="213" y="135"/>
                    </a:lnTo>
                    <a:lnTo>
                      <a:pt x="213" y="135"/>
                    </a:lnTo>
                    <a:lnTo>
                      <a:pt x="213" y="135"/>
                    </a:lnTo>
                    <a:lnTo>
                      <a:pt x="213" y="135"/>
                    </a:lnTo>
                    <a:lnTo>
                      <a:pt x="206" y="135"/>
                    </a:lnTo>
                    <a:lnTo>
                      <a:pt x="206" y="135"/>
                    </a:lnTo>
                    <a:lnTo>
                      <a:pt x="206" y="135"/>
                    </a:lnTo>
                    <a:lnTo>
                      <a:pt x="199" y="135"/>
                    </a:lnTo>
                    <a:lnTo>
                      <a:pt x="199" y="142"/>
                    </a:lnTo>
                    <a:lnTo>
                      <a:pt x="199" y="149"/>
                    </a:lnTo>
                    <a:lnTo>
                      <a:pt x="199" y="149"/>
                    </a:lnTo>
                    <a:lnTo>
                      <a:pt x="199" y="149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57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199" y="164"/>
                    </a:lnTo>
                    <a:lnTo>
                      <a:pt x="206" y="164"/>
                    </a:lnTo>
                    <a:lnTo>
                      <a:pt x="206" y="164"/>
                    </a:lnTo>
                    <a:lnTo>
                      <a:pt x="206" y="164"/>
                    </a:lnTo>
                    <a:lnTo>
                      <a:pt x="206" y="164"/>
                    </a:lnTo>
                    <a:lnTo>
                      <a:pt x="199" y="171"/>
                    </a:lnTo>
                    <a:lnTo>
                      <a:pt x="199" y="178"/>
                    </a:lnTo>
                    <a:lnTo>
                      <a:pt x="199" y="178"/>
                    </a:lnTo>
                    <a:lnTo>
                      <a:pt x="199" y="178"/>
                    </a:lnTo>
                    <a:lnTo>
                      <a:pt x="199" y="185"/>
                    </a:lnTo>
                    <a:lnTo>
                      <a:pt x="192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2"/>
                    </a:lnTo>
                    <a:lnTo>
                      <a:pt x="185" y="199"/>
                    </a:lnTo>
                    <a:lnTo>
                      <a:pt x="185" y="199"/>
                    </a:lnTo>
                    <a:lnTo>
                      <a:pt x="185" y="199"/>
                    </a:lnTo>
                    <a:lnTo>
                      <a:pt x="185" y="199"/>
                    </a:lnTo>
                    <a:lnTo>
                      <a:pt x="185" y="206"/>
                    </a:lnTo>
                    <a:lnTo>
                      <a:pt x="185" y="206"/>
                    </a:lnTo>
                    <a:lnTo>
                      <a:pt x="185" y="206"/>
                    </a:lnTo>
                    <a:lnTo>
                      <a:pt x="213" y="206"/>
                    </a:lnTo>
                    <a:lnTo>
                      <a:pt x="213" y="206"/>
                    </a:lnTo>
                    <a:lnTo>
                      <a:pt x="220" y="206"/>
                    </a:lnTo>
                    <a:lnTo>
                      <a:pt x="220" y="206"/>
                    </a:lnTo>
                    <a:lnTo>
                      <a:pt x="220" y="206"/>
                    </a:lnTo>
                    <a:lnTo>
                      <a:pt x="227" y="213"/>
                    </a:lnTo>
                    <a:lnTo>
                      <a:pt x="227" y="213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7" y="220"/>
                    </a:lnTo>
                    <a:lnTo>
                      <a:pt x="220" y="220"/>
                    </a:lnTo>
                    <a:lnTo>
                      <a:pt x="220" y="228"/>
                    </a:lnTo>
                    <a:lnTo>
                      <a:pt x="220" y="228"/>
                    </a:lnTo>
                    <a:lnTo>
                      <a:pt x="220" y="228"/>
                    </a:lnTo>
                    <a:lnTo>
                      <a:pt x="213" y="235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13" y="242"/>
                    </a:lnTo>
                    <a:lnTo>
                      <a:pt x="206" y="242"/>
                    </a:lnTo>
                    <a:lnTo>
                      <a:pt x="206" y="242"/>
                    </a:lnTo>
                    <a:lnTo>
                      <a:pt x="192" y="242"/>
                    </a:lnTo>
                    <a:lnTo>
                      <a:pt x="192" y="242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49"/>
                    </a:lnTo>
                    <a:lnTo>
                      <a:pt x="185" y="256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177" y="263"/>
                    </a:lnTo>
                    <a:lnTo>
                      <a:pt x="170" y="270"/>
                    </a:lnTo>
                    <a:lnTo>
                      <a:pt x="163" y="270"/>
                    </a:lnTo>
                    <a:lnTo>
                      <a:pt x="163" y="270"/>
                    </a:lnTo>
                    <a:lnTo>
                      <a:pt x="163" y="270"/>
                    </a:lnTo>
                    <a:lnTo>
                      <a:pt x="156" y="263"/>
                    </a:lnTo>
                    <a:lnTo>
                      <a:pt x="156" y="263"/>
                    </a:lnTo>
                    <a:lnTo>
                      <a:pt x="156" y="263"/>
                    </a:lnTo>
                    <a:lnTo>
                      <a:pt x="156" y="263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9" y="263"/>
                    </a:lnTo>
                    <a:lnTo>
                      <a:pt x="142" y="263"/>
                    </a:lnTo>
                    <a:lnTo>
                      <a:pt x="135" y="263"/>
                    </a:lnTo>
                    <a:lnTo>
                      <a:pt x="135" y="263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8" y="270"/>
                    </a:lnTo>
                    <a:lnTo>
                      <a:pt x="121" y="263"/>
                    </a:lnTo>
                    <a:lnTo>
                      <a:pt x="114" y="263"/>
                    </a:lnTo>
                    <a:lnTo>
                      <a:pt x="114" y="263"/>
                    </a:lnTo>
                    <a:lnTo>
                      <a:pt x="114" y="263"/>
                    </a:lnTo>
                    <a:lnTo>
                      <a:pt x="106" y="263"/>
                    </a:lnTo>
                    <a:lnTo>
                      <a:pt x="106" y="263"/>
                    </a:lnTo>
                    <a:lnTo>
                      <a:pt x="106" y="263"/>
                    </a:lnTo>
                    <a:lnTo>
                      <a:pt x="99" y="263"/>
                    </a:lnTo>
                    <a:lnTo>
                      <a:pt x="99" y="263"/>
                    </a:lnTo>
                    <a:lnTo>
                      <a:pt x="92" y="277"/>
                    </a:lnTo>
                    <a:lnTo>
                      <a:pt x="92" y="277"/>
                    </a:lnTo>
                    <a:lnTo>
                      <a:pt x="92" y="291"/>
                    </a:lnTo>
                    <a:lnTo>
                      <a:pt x="85" y="291"/>
                    </a:lnTo>
                    <a:lnTo>
                      <a:pt x="85" y="291"/>
                    </a:lnTo>
                    <a:lnTo>
                      <a:pt x="78" y="291"/>
                    </a:lnTo>
                    <a:lnTo>
                      <a:pt x="78" y="291"/>
                    </a:lnTo>
                    <a:lnTo>
                      <a:pt x="57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91"/>
                    </a:lnTo>
                    <a:lnTo>
                      <a:pt x="50" y="284"/>
                    </a:lnTo>
                    <a:lnTo>
                      <a:pt x="50" y="284"/>
                    </a:lnTo>
                    <a:lnTo>
                      <a:pt x="50" y="284"/>
                    </a:lnTo>
                    <a:lnTo>
                      <a:pt x="43" y="277"/>
                    </a:lnTo>
                    <a:lnTo>
                      <a:pt x="43" y="277"/>
                    </a:lnTo>
                    <a:lnTo>
                      <a:pt x="35" y="277"/>
                    </a:lnTo>
                    <a:lnTo>
                      <a:pt x="35" y="277"/>
                    </a:lnTo>
                    <a:lnTo>
                      <a:pt x="35" y="277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84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8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1"/>
                    </a:lnTo>
                    <a:lnTo>
                      <a:pt x="21" y="299"/>
                    </a:lnTo>
                    <a:lnTo>
                      <a:pt x="14" y="299"/>
                    </a:lnTo>
                    <a:lnTo>
                      <a:pt x="14" y="299"/>
                    </a:lnTo>
                    <a:lnTo>
                      <a:pt x="14" y="299"/>
                    </a:lnTo>
                    <a:lnTo>
                      <a:pt x="7" y="299"/>
                    </a:lnTo>
                    <a:lnTo>
                      <a:pt x="7" y="299"/>
                    </a:lnTo>
                    <a:lnTo>
                      <a:pt x="0" y="299"/>
                    </a:lnTo>
                    <a:lnTo>
                      <a:pt x="0" y="299"/>
                    </a:lnTo>
                    <a:lnTo>
                      <a:pt x="0" y="299"/>
                    </a:lnTo>
                    <a:lnTo>
                      <a:pt x="0" y="299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06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0" y="313"/>
                    </a:lnTo>
                    <a:lnTo>
                      <a:pt x="7" y="313"/>
                    </a:lnTo>
                    <a:lnTo>
                      <a:pt x="14" y="313"/>
                    </a:lnTo>
                    <a:lnTo>
                      <a:pt x="28" y="320"/>
                    </a:lnTo>
                    <a:lnTo>
                      <a:pt x="28" y="320"/>
                    </a:lnTo>
                    <a:lnTo>
                      <a:pt x="28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35" y="327"/>
                    </a:lnTo>
                    <a:lnTo>
                      <a:pt x="43" y="327"/>
                    </a:lnTo>
                    <a:lnTo>
                      <a:pt x="43" y="334"/>
                    </a:lnTo>
                    <a:lnTo>
                      <a:pt x="50" y="334"/>
                    </a:lnTo>
                    <a:lnTo>
                      <a:pt x="43" y="341"/>
                    </a:lnTo>
                    <a:lnTo>
                      <a:pt x="35" y="348"/>
                    </a:lnTo>
                    <a:lnTo>
                      <a:pt x="35" y="348"/>
                    </a:lnTo>
                    <a:lnTo>
                      <a:pt x="35" y="348"/>
                    </a:lnTo>
                    <a:lnTo>
                      <a:pt x="28" y="355"/>
                    </a:lnTo>
                    <a:lnTo>
                      <a:pt x="35" y="355"/>
                    </a:lnTo>
                    <a:lnTo>
                      <a:pt x="35" y="355"/>
                    </a:lnTo>
                    <a:lnTo>
                      <a:pt x="35" y="355"/>
                    </a:lnTo>
                    <a:lnTo>
                      <a:pt x="35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43" y="355"/>
                    </a:lnTo>
                    <a:lnTo>
                      <a:pt x="50" y="355"/>
                    </a:lnTo>
                    <a:lnTo>
                      <a:pt x="50" y="355"/>
                    </a:lnTo>
                    <a:lnTo>
                      <a:pt x="50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48"/>
                    </a:lnTo>
                    <a:lnTo>
                      <a:pt x="71" y="355"/>
                    </a:lnTo>
                    <a:lnTo>
                      <a:pt x="71" y="355"/>
                    </a:lnTo>
                    <a:lnTo>
                      <a:pt x="71" y="355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62"/>
                    </a:lnTo>
                    <a:lnTo>
                      <a:pt x="71" y="370"/>
                    </a:lnTo>
                    <a:lnTo>
                      <a:pt x="78" y="377"/>
                    </a:lnTo>
                    <a:lnTo>
                      <a:pt x="78" y="377"/>
                    </a:lnTo>
                    <a:lnTo>
                      <a:pt x="78" y="377"/>
                    </a:lnTo>
                    <a:lnTo>
                      <a:pt x="78" y="377"/>
                    </a:lnTo>
                    <a:lnTo>
                      <a:pt x="78" y="377"/>
                    </a:lnTo>
                    <a:lnTo>
                      <a:pt x="78" y="377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8" y="384"/>
                    </a:lnTo>
                    <a:lnTo>
                      <a:pt x="71" y="384"/>
                    </a:lnTo>
                    <a:lnTo>
                      <a:pt x="71" y="377"/>
                    </a:lnTo>
                    <a:lnTo>
                      <a:pt x="71" y="377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71" y="384"/>
                    </a:lnTo>
                    <a:lnTo>
                      <a:pt x="64" y="384"/>
                    </a:lnTo>
                    <a:lnTo>
                      <a:pt x="64" y="384"/>
                    </a:lnTo>
                    <a:lnTo>
                      <a:pt x="64" y="391"/>
                    </a:lnTo>
                    <a:lnTo>
                      <a:pt x="64" y="391"/>
                    </a:lnTo>
                    <a:lnTo>
                      <a:pt x="64" y="391"/>
                    </a:lnTo>
                    <a:lnTo>
                      <a:pt x="71" y="398"/>
                    </a:lnTo>
                    <a:lnTo>
                      <a:pt x="71" y="398"/>
                    </a:lnTo>
                    <a:lnTo>
                      <a:pt x="71" y="398"/>
                    </a:lnTo>
                    <a:lnTo>
                      <a:pt x="78" y="398"/>
                    </a:lnTo>
                    <a:lnTo>
                      <a:pt x="85" y="405"/>
                    </a:lnTo>
                    <a:lnTo>
                      <a:pt x="92" y="405"/>
                    </a:lnTo>
                    <a:lnTo>
                      <a:pt x="92" y="405"/>
                    </a:lnTo>
                    <a:lnTo>
                      <a:pt x="92" y="412"/>
                    </a:lnTo>
                    <a:lnTo>
                      <a:pt x="92" y="412"/>
                    </a:lnTo>
                    <a:lnTo>
                      <a:pt x="92" y="412"/>
                    </a:lnTo>
                    <a:lnTo>
                      <a:pt x="92" y="412"/>
                    </a:lnTo>
                    <a:lnTo>
                      <a:pt x="92" y="412"/>
                    </a:lnTo>
                    <a:lnTo>
                      <a:pt x="92" y="412"/>
                    </a:lnTo>
                    <a:lnTo>
                      <a:pt x="99" y="419"/>
                    </a:lnTo>
                    <a:lnTo>
                      <a:pt x="99" y="419"/>
                    </a:lnTo>
                    <a:lnTo>
                      <a:pt x="99" y="419"/>
                    </a:lnTo>
                    <a:lnTo>
                      <a:pt x="99" y="419"/>
                    </a:lnTo>
                    <a:lnTo>
                      <a:pt x="99" y="419"/>
                    </a:lnTo>
                    <a:lnTo>
                      <a:pt x="99" y="419"/>
                    </a:lnTo>
                    <a:lnTo>
                      <a:pt x="99" y="426"/>
                    </a:lnTo>
                    <a:lnTo>
                      <a:pt x="99" y="426"/>
                    </a:lnTo>
                    <a:lnTo>
                      <a:pt x="99" y="433"/>
                    </a:lnTo>
                    <a:lnTo>
                      <a:pt x="99" y="433"/>
                    </a:lnTo>
                    <a:lnTo>
                      <a:pt x="92" y="433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92" y="441"/>
                    </a:lnTo>
                    <a:lnTo>
                      <a:pt x="85" y="441"/>
                    </a:lnTo>
                    <a:lnTo>
                      <a:pt x="92" y="455"/>
                    </a:lnTo>
                    <a:lnTo>
                      <a:pt x="92" y="462"/>
                    </a:lnTo>
                    <a:lnTo>
                      <a:pt x="92" y="462"/>
                    </a:lnTo>
                    <a:lnTo>
                      <a:pt x="92" y="462"/>
                    </a:lnTo>
                    <a:lnTo>
                      <a:pt x="85" y="469"/>
                    </a:lnTo>
                    <a:lnTo>
                      <a:pt x="85" y="469"/>
                    </a:lnTo>
                    <a:lnTo>
                      <a:pt x="85" y="476"/>
                    </a:lnTo>
                    <a:lnTo>
                      <a:pt x="85" y="476"/>
                    </a:lnTo>
                    <a:lnTo>
                      <a:pt x="85" y="476"/>
                    </a:lnTo>
                    <a:lnTo>
                      <a:pt x="92" y="476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83"/>
                    </a:lnTo>
                    <a:lnTo>
                      <a:pt x="92" y="490"/>
                    </a:lnTo>
                    <a:lnTo>
                      <a:pt x="92" y="490"/>
                    </a:lnTo>
                    <a:lnTo>
                      <a:pt x="92" y="490"/>
                    </a:lnTo>
                    <a:lnTo>
                      <a:pt x="99" y="490"/>
                    </a:lnTo>
                    <a:lnTo>
                      <a:pt x="99" y="497"/>
                    </a:lnTo>
                    <a:lnTo>
                      <a:pt x="99" y="497"/>
                    </a:lnTo>
                    <a:lnTo>
                      <a:pt x="99" y="497"/>
                    </a:lnTo>
                    <a:lnTo>
                      <a:pt x="106" y="497"/>
                    </a:lnTo>
                    <a:lnTo>
                      <a:pt x="106" y="504"/>
                    </a:lnTo>
                    <a:lnTo>
                      <a:pt x="106" y="504"/>
                    </a:lnTo>
                    <a:lnTo>
                      <a:pt x="106" y="504"/>
                    </a:lnTo>
                    <a:lnTo>
                      <a:pt x="106" y="504"/>
                    </a:lnTo>
                    <a:lnTo>
                      <a:pt x="114" y="504"/>
                    </a:lnTo>
                    <a:lnTo>
                      <a:pt x="114" y="504"/>
                    </a:lnTo>
                    <a:lnTo>
                      <a:pt x="121" y="497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28" y="490"/>
                    </a:lnTo>
                    <a:lnTo>
                      <a:pt x="135" y="490"/>
                    </a:lnTo>
                    <a:lnTo>
                      <a:pt x="142" y="483"/>
                    </a:lnTo>
                    <a:lnTo>
                      <a:pt x="142" y="483"/>
                    </a:lnTo>
                    <a:lnTo>
                      <a:pt x="149" y="483"/>
                    </a:lnTo>
                    <a:lnTo>
                      <a:pt x="149" y="483"/>
                    </a:lnTo>
                    <a:lnTo>
                      <a:pt x="149" y="490"/>
                    </a:lnTo>
                    <a:lnTo>
                      <a:pt x="149" y="490"/>
                    </a:lnTo>
                    <a:lnTo>
                      <a:pt x="149" y="497"/>
                    </a:lnTo>
                    <a:lnTo>
                      <a:pt x="149" y="497"/>
                    </a:lnTo>
                    <a:lnTo>
                      <a:pt x="156" y="504"/>
                    </a:lnTo>
                    <a:lnTo>
                      <a:pt x="156" y="504"/>
                    </a:lnTo>
                    <a:lnTo>
                      <a:pt x="156" y="504"/>
                    </a:lnTo>
                    <a:lnTo>
                      <a:pt x="156" y="504"/>
                    </a:lnTo>
                    <a:lnTo>
                      <a:pt x="156" y="504"/>
                    </a:lnTo>
                    <a:lnTo>
                      <a:pt x="156" y="504"/>
                    </a:lnTo>
                    <a:lnTo>
                      <a:pt x="156" y="512"/>
                    </a:lnTo>
                    <a:lnTo>
                      <a:pt x="149" y="526"/>
                    </a:lnTo>
                    <a:lnTo>
                      <a:pt x="149" y="526"/>
                    </a:lnTo>
                    <a:lnTo>
                      <a:pt x="149" y="526"/>
                    </a:lnTo>
                    <a:lnTo>
                      <a:pt x="149" y="533"/>
                    </a:lnTo>
                    <a:lnTo>
                      <a:pt x="156" y="540"/>
                    </a:lnTo>
                    <a:lnTo>
                      <a:pt x="156" y="540"/>
                    </a:lnTo>
                    <a:lnTo>
                      <a:pt x="156" y="547"/>
                    </a:lnTo>
                    <a:lnTo>
                      <a:pt x="149" y="554"/>
                    </a:lnTo>
                    <a:lnTo>
                      <a:pt x="149" y="554"/>
                    </a:lnTo>
                    <a:lnTo>
                      <a:pt x="149" y="554"/>
                    </a:lnTo>
                    <a:lnTo>
                      <a:pt x="149" y="561"/>
                    </a:lnTo>
                    <a:lnTo>
                      <a:pt x="149" y="568"/>
                    </a:lnTo>
                    <a:lnTo>
                      <a:pt x="149" y="568"/>
                    </a:lnTo>
                    <a:lnTo>
                      <a:pt x="149" y="568"/>
                    </a:lnTo>
                    <a:lnTo>
                      <a:pt x="142" y="597"/>
                    </a:lnTo>
                    <a:lnTo>
                      <a:pt x="142" y="597"/>
                    </a:lnTo>
                    <a:lnTo>
                      <a:pt x="142" y="597"/>
                    </a:lnTo>
                    <a:lnTo>
                      <a:pt x="142" y="597"/>
                    </a:lnTo>
                    <a:lnTo>
                      <a:pt x="142" y="597"/>
                    </a:lnTo>
                    <a:lnTo>
                      <a:pt x="142" y="597"/>
                    </a:lnTo>
                    <a:lnTo>
                      <a:pt x="149" y="597"/>
                    </a:lnTo>
                    <a:lnTo>
                      <a:pt x="149" y="597"/>
                    </a:lnTo>
                    <a:lnTo>
                      <a:pt x="149" y="597"/>
                    </a:lnTo>
                    <a:lnTo>
                      <a:pt x="149" y="597"/>
                    </a:lnTo>
                    <a:lnTo>
                      <a:pt x="149" y="604"/>
                    </a:lnTo>
                    <a:lnTo>
                      <a:pt x="149" y="604"/>
                    </a:lnTo>
                    <a:lnTo>
                      <a:pt x="149" y="604"/>
                    </a:lnTo>
                    <a:lnTo>
                      <a:pt x="156" y="604"/>
                    </a:lnTo>
                    <a:lnTo>
                      <a:pt x="156" y="604"/>
                    </a:lnTo>
                    <a:lnTo>
                      <a:pt x="163" y="597"/>
                    </a:lnTo>
                    <a:lnTo>
                      <a:pt x="163" y="597"/>
                    </a:lnTo>
                    <a:lnTo>
                      <a:pt x="163" y="597"/>
                    </a:lnTo>
                    <a:lnTo>
                      <a:pt x="163" y="597"/>
                    </a:lnTo>
                    <a:lnTo>
                      <a:pt x="170" y="597"/>
                    </a:lnTo>
                    <a:lnTo>
                      <a:pt x="170" y="604"/>
                    </a:lnTo>
                    <a:lnTo>
                      <a:pt x="170" y="604"/>
                    </a:lnTo>
                    <a:lnTo>
                      <a:pt x="170" y="604"/>
                    </a:lnTo>
                    <a:lnTo>
                      <a:pt x="177" y="611"/>
                    </a:lnTo>
                    <a:lnTo>
                      <a:pt x="177" y="611"/>
                    </a:lnTo>
                    <a:lnTo>
                      <a:pt x="177" y="618"/>
                    </a:lnTo>
                    <a:lnTo>
                      <a:pt x="170" y="618"/>
                    </a:lnTo>
                    <a:lnTo>
                      <a:pt x="170" y="625"/>
                    </a:lnTo>
                    <a:lnTo>
                      <a:pt x="170" y="625"/>
                    </a:lnTo>
                    <a:lnTo>
                      <a:pt x="163" y="632"/>
                    </a:lnTo>
                    <a:lnTo>
                      <a:pt x="163" y="639"/>
                    </a:lnTo>
                    <a:lnTo>
                      <a:pt x="156" y="668"/>
                    </a:lnTo>
                    <a:lnTo>
                      <a:pt x="149" y="675"/>
                    </a:lnTo>
                    <a:lnTo>
                      <a:pt x="149" y="682"/>
                    </a:lnTo>
                    <a:lnTo>
                      <a:pt x="142" y="682"/>
                    </a:lnTo>
                    <a:lnTo>
                      <a:pt x="142" y="689"/>
                    </a:lnTo>
                    <a:lnTo>
                      <a:pt x="142" y="689"/>
                    </a:lnTo>
                    <a:lnTo>
                      <a:pt x="142" y="689"/>
                    </a:lnTo>
                    <a:lnTo>
                      <a:pt x="142" y="696"/>
                    </a:lnTo>
                    <a:lnTo>
                      <a:pt x="149" y="703"/>
                    </a:lnTo>
                    <a:lnTo>
                      <a:pt x="149" y="703"/>
                    </a:lnTo>
                    <a:lnTo>
                      <a:pt x="149" y="703"/>
                    </a:lnTo>
                    <a:lnTo>
                      <a:pt x="156" y="710"/>
                    </a:lnTo>
                    <a:lnTo>
                      <a:pt x="156" y="710"/>
                    </a:lnTo>
                    <a:lnTo>
                      <a:pt x="156" y="710"/>
                    </a:lnTo>
                    <a:lnTo>
                      <a:pt x="156" y="710"/>
                    </a:lnTo>
                    <a:lnTo>
                      <a:pt x="156" y="710"/>
                    </a:lnTo>
                    <a:lnTo>
                      <a:pt x="149" y="717"/>
                    </a:lnTo>
                    <a:lnTo>
                      <a:pt x="142" y="732"/>
                    </a:lnTo>
                    <a:lnTo>
                      <a:pt x="142" y="732"/>
                    </a:lnTo>
                    <a:lnTo>
                      <a:pt x="142" y="732"/>
                    </a:lnTo>
                    <a:lnTo>
                      <a:pt x="142" y="732"/>
                    </a:lnTo>
                    <a:lnTo>
                      <a:pt x="142" y="739"/>
                    </a:lnTo>
                    <a:lnTo>
                      <a:pt x="142" y="739"/>
                    </a:lnTo>
                    <a:lnTo>
                      <a:pt x="142" y="739"/>
                    </a:lnTo>
                    <a:lnTo>
                      <a:pt x="142" y="739"/>
                    </a:lnTo>
                    <a:lnTo>
                      <a:pt x="142" y="746"/>
                    </a:lnTo>
                    <a:lnTo>
                      <a:pt x="149" y="746"/>
                    </a:lnTo>
                    <a:lnTo>
                      <a:pt x="149" y="746"/>
                    </a:lnTo>
                    <a:lnTo>
                      <a:pt x="156" y="753"/>
                    </a:lnTo>
                    <a:lnTo>
                      <a:pt x="156" y="753"/>
                    </a:lnTo>
                    <a:lnTo>
                      <a:pt x="156" y="753"/>
                    </a:lnTo>
                    <a:lnTo>
                      <a:pt x="156" y="760"/>
                    </a:lnTo>
                    <a:lnTo>
                      <a:pt x="156" y="760"/>
                    </a:lnTo>
                    <a:lnTo>
                      <a:pt x="156" y="760"/>
                    </a:lnTo>
                    <a:lnTo>
                      <a:pt x="156" y="760"/>
                    </a:lnTo>
                    <a:lnTo>
                      <a:pt x="156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67"/>
                    </a:lnTo>
                    <a:lnTo>
                      <a:pt x="149" y="774"/>
                    </a:lnTo>
                    <a:lnTo>
                      <a:pt x="149" y="774"/>
                    </a:lnTo>
                    <a:lnTo>
                      <a:pt x="149" y="774"/>
                    </a:lnTo>
                    <a:lnTo>
                      <a:pt x="149" y="781"/>
                    </a:lnTo>
                    <a:lnTo>
                      <a:pt x="142" y="781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88"/>
                    </a:lnTo>
                    <a:lnTo>
                      <a:pt x="142" y="795"/>
                    </a:lnTo>
                    <a:lnTo>
                      <a:pt x="142" y="795"/>
                    </a:lnTo>
                    <a:lnTo>
                      <a:pt x="135" y="795"/>
                    </a:lnTo>
                    <a:lnTo>
                      <a:pt x="135" y="795"/>
                    </a:lnTo>
                    <a:lnTo>
                      <a:pt x="135" y="795"/>
                    </a:lnTo>
                    <a:lnTo>
                      <a:pt x="135" y="795"/>
                    </a:lnTo>
                    <a:lnTo>
                      <a:pt x="135" y="795"/>
                    </a:lnTo>
                    <a:lnTo>
                      <a:pt x="149" y="810"/>
                    </a:lnTo>
                    <a:lnTo>
                      <a:pt x="156" y="810"/>
                    </a:lnTo>
                    <a:lnTo>
                      <a:pt x="156" y="810"/>
                    </a:lnTo>
                    <a:lnTo>
                      <a:pt x="163" y="817"/>
                    </a:lnTo>
                    <a:lnTo>
                      <a:pt x="163" y="817"/>
                    </a:lnTo>
                    <a:lnTo>
                      <a:pt x="163" y="817"/>
                    </a:lnTo>
                    <a:lnTo>
                      <a:pt x="163" y="817"/>
                    </a:lnTo>
                    <a:lnTo>
                      <a:pt x="185" y="824"/>
                    </a:lnTo>
                    <a:lnTo>
                      <a:pt x="192" y="824"/>
                    </a:lnTo>
                    <a:lnTo>
                      <a:pt x="199" y="824"/>
                    </a:lnTo>
                    <a:lnTo>
                      <a:pt x="199" y="817"/>
                    </a:lnTo>
                    <a:lnTo>
                      <a:pt x="206" y="817"/>
                    </a:lnTo>
                    <a:lnTo>
                      <a:pt x="213" y="817"/>
                    </a:lnTo>
                    <a:lnTo>
                      <a:pt x="227" y="810"/>
                    </a:lnTo>
                    <a:lnTo>
                      <a:pt x="234" y="810"/>
                    </a:lnTo>
                    <a:lnTo>
                      <a:pt x="234" y="803"/>
                    </a:lnTo>
                    <a:lnTo>
                      <a:pt x="234" y="803"/>
                    </a:lnTo>
                    <a:lnTo>
                      <a:pt x="263" y="781"/>
                    </a:lnTo>
                    <a:lnTo>
                      <a:pt x="270" y="781"/>
                    </a:lnTo>
                    <a:lnTo>
                      <a:pt x="277" y="781"/>
                    </a:lnTo>
                    <a:lnTo>
                      <a:pt x="277" y="781"/>
                    </a:lnTo>
                    <a:lnTo>
                      <a:pt x="277" y="774"/>
                    </a:lnTo>
                    <a:lnTo>
                      <a:pt x="277" y="767"/>
                    </a:lnTo>
                    <a:lnTo>
                      <a:pt x="284" y="767"/>
                    </a:lnTo>
                    <a:lnTo>
                      <a:pt x="284" y="767"/>
                    </a:lnTo>
                    <a:lnTo>
                      <a:pt x="284" y="760"/>
                    </a:lnTo>
                    <a:lnTo>
                      <a:pt x="284" y="746"/>
                    </a:lnTo>
                    <a:lnTo>
                      <a:pt x="284" y="739"/>
                    </a:lnTo>
                    <a:lnTo>
                      <a:pt x="284" y="739"/>
                    </a:lnTo>
                    <a:lnTo>
                      <a:pt x="284" y="739"/>
                    </a:lnTo>
                    <a:lnTo>
                      <a:pt x="284" y="739"/>
                    </a:lnTo>
                    <a:lnTo>
                      <a:pt x="284" y="732"/>
                    </a:lnTo>
                    <a:lnTo>
                      <a:pt x="291" y="732"/>
                    </a:lnTo>
                    <a:lnTo>
                      <a:pt x="291" y="724"/>
                    </a:lnTo>
                    <a:lnTo>
                      <a:pt x="291" y="724"/>
                    </a:lnTo>
                    <a:lnTo>
                      <a:pt x="291" y="724"/>
                    </a:lnTo>
                    <a:lnTo>
                      <a:pt x="298" y="724"/>
                    </a:lnTo>
                    <a:lnTo>
                      <a:pt x="298" y="717"/>
                    </a:lnTo>
                    <a:lnTo>
                      <a:pt x="298" y="717"/>
                    </a:lnTo>
                    <a:lnTo>
                      <a:pt x="298" y="717"/>
                    </a:lnTo>
                    <a:lnTo>
                      <a:pt x="291" y="717"/>
                    </a:lnTo>
                    <a:lnTo>
                      <a:pt x="291" y="724"/>
                    </a:lnTo>
                    <a:lnTo>
                      <a:pt x="291" y="724"/>
                    </a:lnTo>
                    <a:lnTo>
                      <a:pt x="291" y="717"/>
                    </a:lnTo>
                    <a:lnTo>
                      <a:pt x="291" y="717"/>
                    </a:lnTo>
                    <a:lnTo>
                      <a:pt x="291" y="703"/>
                    </a:lnTo>
                    <a:lnTo>
                      <a:pt x="291" y="703"/>
                    </a:lnTo>
                    <a:lnTo>
                      <a:pt x="298" y="696"/>
                    </a:lnTo>
                    <a:lnTo>
                      <a:pt x="298" y="689"/>
                    </a:lnTo>
                    <a:lnTo>
                      <a:pt x="319" y="675"/>
                    </a:lnTo>
                    <a:lnTo>
                      <a:pt x="326" y="668"/>
                    </a:lnTo>
                    <a:lnTo>
                      <a:pt x="334" y="668"/>
                    </a:lnTo>
                    <a:lnTo>
                      <a:pt x="334" y="668"/>
                    </a:lnTo>
                    <a:lnTo>
                      <a:pt x="355" y="661"/>
                    </a:lnTo>
                    <a:lnTo>
                      <a:pt x="362" y="661"/>
                    </a:lnTo>
                    <a:lnTo>
                      <a:pt x="362" y="661"/>
                    </a:lnTo>
                    <a:lnTo>
                      <a:pt x="362" y="661"/>
                    </a:lnTo>
                    <a:lnTo>
                      <a:pt x="362" y="661"/>
                    </a:lnTo>
                    <a:lnTo>
                      <a:pt x="362" y="661"/>
                    </a:lnTo>
                    <a:lnTo>
                      <a:pt x="376" y="653"/>
                    </a:lnTo>
                    <a:lnTo>
                      <a:pt x="376" y="653"/>
                    </a:lnTo>
                    <a:lnTo>
                      <a:pt x="376" y="653"/>
                    </a:lnTo>
                    <a:lnTo>
                      <a:pt x="376" y="653"/>
                    </a:lnTo>
                    <a:lnTo>
                      <a:pt x="383" y="653"/>
                    </a:lnTo>
                    <a:lnTo>
                      <a:pt x="383" y="653"/>
                    </a:lnTo>
                    <a:lnTo>
                      <a:pt x="390" y="646"/>
                    </a:lnTo>
                    <a:lnTo>
                      <a:pt x="390" y="646"/>
                    </a:lnTo>
                    <a:lnTo>
                      <a:pt x="397" y="646"/>
                    </a:lnTo>
                    <a:lnTo>
                      <a:pt x="397" y="646"/>
                    </a:lnTo>
                    <a:lnTo>
                      <a:pt x="397" y="646"/>
                    </a:lnTo>
                    <a:lnTo>
                      <a:pt x="397" y="646"/>
                    </a:lnTo>
                    <a:lnTo>
                      <a:pt x="405" y="646"/>
                    </a:lnTo>
                    <a:lnTo>
                      <a:pt x="405" y="646"/>
                    </a:lnTo>
                    <a:lnTo>
                      <a:pt x="405" y="646"/>
                    </a:lnTo>
                    <a:lnTo>
                      <a:pt x="412" y="639"/>
                    </a:lnTo>
                    <a:lnTo>
                      <a:pt x="419" y="646"/>
                    </a:lnTo>
                    <a:lnTo>
                      <a:pt x="419" y="646"/>
                    </a:lnTo>
                    <a:lnTo>
                      <a:pt x="426" y="646"/>
                    </a:lnTo>
                    <a:lnTo>
                      <a:pt x="426" y="646"/>
                    </a:lnTo>
                    <a:lnTo>
                      <a:pt x="433" y="646"/>
                    </a:lnTo>
                    <a:lnTo>
                      <a:pt x="440" y="639"/>
                    </a:lnTo>
                    <a:lnTo>
                      <a:pt x="440" y="646"/>
                    </a:lnTo>
                    <a:lnTo>
                      <a:pt x="440" y="646"/>
                    </a:lnTo>
                    <a:lnTo>
                      <a:pt x="447" y="646"/>
                    </a:lnTo>
                    <a:lnTo>
                      <a:pt x="447" y="646"/>
                    </a:lnTo>
                    <a:lnTo>
                      <a:pt x="454" y="646"/>
                    </a:lnTo>
                    <a:lnTo>
                      <a:pt x="468" y="653"/>
                    </a:lnTo>
                    <a:lnTo>
                      <a:pt x="476" y="661"/>
                    </a:lnTo>
                    <a:lnTo>
                      <a:pt x="476" y="661"/>
                    </a:lnTo>
                    <a:lnTo>
                      <a:pt x="483" y="661"/>
                    </a:lnTo>
                    <a:lnTo>
                      <a:pt x="476" y="653"/>
                    </a:lnTo>
                    <a:lnTo>
                      <a:pt x="468" y="646"/>
                    </a:lnTo>
                    <a:lnTo>
                      <a:pt x="468" y="646"/>
                    </a:lnTo>
                    <a:lnTo>
                      <a:pt x="461" y="646"/>
                    </a:lnTo>
                    <a:lnTo>
                      <a:pt x="461" y="646"/>
                    </a:lnTo>
                    <a:lnTo>
                      <a:pt x="461" y="646"/>
                    </a:lnTo>
                    <a:lnTo>
                      <a:pt x="461" y="646"/>
                    </a:lnTo>
                    <a:lnTo>
                      <a:pt x="461" y="639"/>
                    </a:lnTo>
                    <a:lnTo>
                      <a:pt x="461" y="639"/>
                    </a:lnTo>
                    <a:lnTo>
                      <a:pt x="461" y="639"/>
                    </a:lnTo>
                    <a:lnTo>
                      <a:pt x="461" y="639"/>
                    </a:lnTo>
                    <a:lnTo>
                      <a:pt x="461" y="639"/>
                    </a:lnTo>
                    <a:lnTo>
                      <a:pt x="461" y="632"/>
                    </a:lnTo>
                    <a:lnTo>
                      <a:pt x="454" y="639"/>
                    </a:lnTo>
                    <a:lnTo>
                      <a:pt x="454" y="639"/>
                    </a:lnTo>
                    <a:lnTo>
                      <a:pt x="447" y="639"/>
                    </a:lnTo>
                    <a:lnTo>
                      <a:pt x="433" y="639"/>
                    </a:lnTo>
                    <a:lnTo>
                      <a:pt x="426" y="639"/>
                    </a:lnTo>
                    <a:lnTo>
                      <a:pt x="419" y="639"/>
                    </a:lnTo>
                    <a:lnTo>
                      <a:pt x="405" y="625"/>
                    </a:lnTo>
                    <a:lnTo>
                      <a:pt x="405" y="625"/>
                    </a:lnTo>
                    <a:lnTo>
                      <a:pt x="397" y="618"/>
                    </a:lnTo>
                    <a:lnTo>
                      <a:pt x="397" y="611"/>
                    </a:lnTo>
                    <a:lnTo>
                      <a:pt x="405" y="604"/>
                    </a:lnTo>
                    <a:lnTo>
                      <a:pt x="405" y="597"/>
                    </a:lnTo>
                    <a:lnTo>
                      <a:pt x="405" y="597"/>
                    </a:lnTo>
                    <a:lnTo>
                      <a:pt x="405" y="597"/>
                    </a:lnTo>
                    <a:lnTo>
                      <a:pt x="405" y="590"/>
                    </a:lnTo>
                    <a:lnTo>
                      <a:pt x="405" y="590"/>
                    </a:lnTo>
                    <a:lnTo>
                      <a:pt x="412" y="590"/>
                    </a:lnTo>
                    <a:lnTo>
                      <a:pt x="412" y="590"/>
                    </a:lnTo>
                    <a:lnTo>
                      <a:pt x="412" y="590"/>
                    </a:lnTo>
                    <a:lnTo>
                      <a:pt x="412" y="583"/>
                    </a:lnTo>
                    <a:lnTo>
                      <a:pt x="412" y="583"/>
                    </a:lnTo>
                    <a:lnTo>
                      <a:pt x="419" y="568"/>
                    </a:lnTo>
                    <a:lnTo>
                      <a:pt x="426" y="568"/>
                    </a:lnTo>
                    <a:lnTo>
                      <a:pt x="426" y="561"/>
                    </a:lnTo>
                    <a:lnTo>
                      <a:pt x="426" y="561"/>
                    </a:lnTo>
                    <a:lnTo>
                      <a:pt x="426" y="561"/>
                    </a:lnTo>
                    <a:lnTo>
                      <a:pt x="433" y="554"/>
                    </a:lnTo>
                    <a:lnTo>
                      <a:pt x="433" y="547"/>
                    </a:lnTo>
                    <a:lnTo>
                      <a:pt x="440" y="540"/>
                    </a:lnTo>
                    <a:lnTo>
                      <a:pt x="447" y="533"/>
                    </a:lnTo>
                    <a:lnTo>
                      <a:pt x="454" y="526"/>
                    </a:lnTo>
                    <a:lnTo>
                      <a:pt x="447" y="526"/>
                    </a:lnTo>
                    <a:lnTo>
                      <a:pt x="447" y="519"/>
                    </a:lnTo>
                    <a:lnTo>
                      <a:pt x="447" y="512"/>
                    </a:lnTo>
                    <a:lnTo>
                      <a:pt x="447" y="512"/>
                    </a:lnTo>
                    <a:lnTo>
                      <a:pt x="447" y="504"/>
                    </a:lnTo>
                    <a:lnTo>
                      <a:pt x="447" y="504"/>
                    </a:lnTo>
                    <a:lnTo>
                      <a:pt x="447" y="504"/>
                    </a:lnTo>
                    <a:lnTo>
                      <a:pt x="454" y="504"/>
                    </a:lnTo>
                    <a:lnTo>
                      <a:pt x="454" y="504"/>
                    </a:lnTo>
                    <a:lnTo>
                      <a:pt x="454" y="497"/>
                    </a:lnTo>
                    <a:lnTo>
                      <a:pt x="454" y="497"/>
                    </a:lnTo>
                    <a:lnTo>
                      <a:pt x="454" y="497"/>
                    </a:lnTo>
                    <a:lnTo>
                      <a:pt x="454" y="490"/>
                    </a:lnTo>
                    <a:lnTo>
                      <a:pt x="461" y="490"/>
                    </a:lnTo>
                    <a:lnTo>
                      <a:pt x="468" y="483"/>
                    </a:lnTo>
                    <a:lnTo>
                      <a:pt x="468" y="483"/>
                    </a:lnTo>
                    <a:lnTo>
                      <a:pt x="468" y="483"/>
                    </a:lnTo>
                    <a:lnTo>
                      <a:pt x="476" y="483"/>
                    </a:lnTo>
                    <a:lnTo>
                      <a:pt x="476" y="483"/>
                    </a:lnTo>
                    <a:lnTo>
                      <a:pt x="490" y="483"/>
                    </a:lnTo>
                    <a:lnTo>
                      <a:pt x="490" y="483"/>
                    </a:lnTo>
                    <a:lnTo>
                      <a:pt x="490" y="483"/>
                    </a:lnTo>
                    <a:lnTo>
                      <a:pt x="490" y="483"/>
                    </a:lnTo>
                    <a:lnTo>
                      <a:pt x="497" y="483"/>
                    </a:lnTo>
                    <a:lnTo>
                      <a:pt x="497" y="483"/>
                    </a:lnTo>
                    <a:lnTo>
                      <a:pt x="504" y="483"/>
                    </a:lnTo>
                    <a:lnTo>
                      <a:pt x="497" y="483"/>
                    </a:lnTo>
                    <a:lnTo>
                      <a:pt x="497" y="483"/>
                    </a:lnTo>
                    <a:lnTo>
                      <a:pt x="497" y="483"/>
                    </a:lnTo>
                    <a:lnTo>
                      <a:pt x="490" y="483"/>
                    </a:lnTo>
                    <a:lnTo>
                      <a:pt x="490" y="483"/>
                    </a:lnTo>
                    <a:lnTo>
                      <a:pt x="490" y="490"/>
                    </a:lnTo>
                    <a:lnTo>
                      <a:pt x="490" y="490"/>
                    </a:lnTo>
                    <a:lnTo>
                      <a:pt x="497" y="490"/>
                    </a:lnTo>
                    <a:lnTo>
                      <a:pt x="497" y="490"/>
                    </a:lnTo>
                    <a:lnTo>
                      <a:pt x="525" y="490"/>
                    </a:lnTo>
                    <a:lnTo>
                      <a:pt x="525" y="490"/>
                    </a:lnTo>
                    <a:lnTo>
                      <a:pt x="525" y="490"/>
                    </a:lnTo>
                    <a:lnTo>
                      <a:pt x="525" y="490"/>
                    </a:lnTo>
                    <a:lnTo>
                      <a:pt x="518" y="490"/>
                    </a:lnTo>
                    <a:lnTo>
                      <a:pt x="518" y="490"/>
                    </a:lnTo>
                    <a:lnTo>
                      <a:pt x="511" y="490"/>
                    </a:lnTo>
                    <a:lnTo>
                      <a:pt x="511" y="490"/>
                    </a:lnTo>
                    <a:lnTo>
                      <a:pt x="511" y="490"/>
                    </a:lnTo>
                    <a:lnTo>
                      <a:pt x="511" y="483"/>
                    </a:lnTo>
                    <a:lnTo>
                      <a:pt x="504" y="483"/>
                    </a:lnTo>
                    <a:lnTo>
                      <a:pt x="504" y="483"/>
                    </a:lnTo>
                    <a:lnTo>
                      <a:pt x="504" y="483"/>
                    </a:lnTo>
                    <a:lnTo>
                      <a:pt x="504" y="483"/>
                    </a:lnTo>
                    <a:lnTo>
                      <a:pt x="504" y="483"/>
                    </a:lnTo>
                    <a:lnTo>
                      <a:pt x="525" y="483"/>
                    </a:lnTo>
                    <a:lnTo>
                      <a:pt x="525" y="490"/>
                    </a:lnTo>
                    <a:lnTo>
                      <a:pt x="525" y="490"/>
                    </a:lnTo>
                    <a:lnTo>
                      <a:pt x="525" y="490"/>
                    </a:lnTo>
                    <a:lnTo>
                      <a:pt x="532" y="490"/>
                    </a:lnTo>
                    <a:lnTo>
                      <a:pt x="532" y="490"/>
                    </a:lnTo>
                    <a:lnTo>
                      <a:pt x="539" y="490"/>
                    </a:lnTo>
                    <a:lnTo>
                      <a:pt x="539" y="490"/>
                    </a:lnTo>
                    <a:lnTo>
                      <a:pt x="539" y="476"/>
                    </a:lnTo>
                    <a:lnTo>
                      <a:pt x="539" y="448"/>
                    </a:lnTo>
                    <a:lnTo>
                      <a:pt x="539" y="441"/>
                    </a:lnTo>
                    <a:lnTo>
                      <a:pt x="532" y="419"/>
                    </a:lnTo>
                    <a:lnTo>
                      <a:pt x="532" y="412"/>
                    </a:lnTo>
                    <a:lnTo>
                      <a:pt x="532" y="412"/>
                    </a:lnTo>
                    <a:lnTo>
                      <a:pt x="532" y="412"/>
                    </a:lnTo>
                    <a:lnTo>
                      <a:pt x="532" y="405"/>
                    </a:lnTo>
                    <a:lnTo>
                      <a:pt x="532" y="405"/>
                    </a:lnTo>
                    <a:lnTo>
                      <a:pt x="525" y="405"/>
                    </a:lnTo>
                    <a:lnTo>
                      <a:pt x="525" y="405"/>
                    </a:lnTo>
                    <a:lnTo>
                      <a:pt x="525" y="405"/>
                    </a:lnTo>
                    <a:lnTo>
                      <a:pt x="525" y="405"/>
                    </a:lnTo>
                    <a:lnTo>
                      <a:pt x="525" y="405"/>
                    </a:lnTo>
                    <a:lnTo>
                      <a:pt x="525" y="405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25" y="398"/>
                    </a:lnTo>
                    <a:lnTo>
                      <a:pt x="518" y="398"/>
                    </a:lnTo>
                    <a:lnTo>
                      <a:pt x="518" y="398"/>
                    </a:lnTo>
                    <a:lnTo>
                      <a:pt x="518" y="398"/>
                    </a:lnTo>
                    <a:lnTo>
                      <a:pt x="518" y="398"/>
                    </a:lnTo>
                    <a:lnTo>
                      <a:pt x="518" y="398"/>
                    </a:lnTo>
                    <a:lnTo>
                      <a:pt x="518" y="398"/>
                    </a:lnTo>
                    <a:lnTo>
                      <a:pt x="511" y="398"/>
                    </a:lnTo>
                    <a:lnTo>
                      <a:pt x="511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1" y="391"/>
                    </a:lnTo>
                    <a:lnTo>
                      <a:pt x="511" y="391"/>
                    </a:lnTo>
                    <a:lnTo>
                      <a:pt x="511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8" y="391"/>
                    </a:lnTo>
                    <a:lnTo>
                      <a:pt x="518" y="384"/>
                    </a:lnTo>
                    <a:lnTo>
                      <a:pt x="518" y="384"/>
                    </a:lnTo>
                    <a:lnTo>
                      <a:pt x="518" y="384"/>
                    </a:lnTo>
                    <a:lnTo>
                      <a:pt x="518" y="384"/>
                    </a:lnTo>
                    <a:lnTo>
                      <a:pt x="518" y="384"/>
                    </a:lnTo>
                    <a:lnTo>
                      <a:pt x="518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25" y="384"/>
                    </a:lnTo>
                    <a:lnTo>
                      <a:pt x="532" y="384"/>
                    </a:lnTo>
                    <a:lnTo>
                      <a:pt x="532" y="384"/>
                    </a:lnTo>
                    <a:lnTo>
                      <a:pt x="532" y="384"/>
                    </a:lnTo>
                    <a:lnTo>
                      <a:pt x="532" y="377"/>
                    </a:lnTo>
                    <a:lnTo>
                      <a:pt x="532" y="355"/>
                    </a:lnTo>
                    <a:lnTo>
                      <a:pt x="532" y="341"/>
                    </a:lnTo>
                    <a:lnTo>
                      <a:pt x="532" y="327"/>
                    </a:lnTo>
                    <a:lnTo>
                      <a:pt x="532" y="327"/>
                    </a:lnTo>
                    <a:lnTo>
                      <a:pt x="532" y="327"/>
                    </a:lnTo>
                    <a:lnTo>
                      <a:pt x="525" y="327"/>
                    </a:lnTo>
                    <a:lnTo>
                      <a:pt x="525" y="327"/>
                    </a:lnTo>
                    <a:lnTo>
                      <a:pt x="518" y="327"/>
                    </a:lnTo>
                    <a:lnTo>
                      <a:pt x="518" y="334"/>
                    </a:lnTo>
                    <a:lnTo>
                      <a:pt x="518" y="334"/>
                    </a:lnTo>
                    <a:lnTo>
                      <a:pt x="511" y="334"/>
                    </a:lnTo>
                    <a:lnTo>
                      <a:pt x="511" y="334"/>
                    </a:lnTo>
                    <a:lnTo>
                      <a:pt x="511" y="334"/>
                    </a:lnTo>
                    <a:lnTo>
                      <a:pt x="511" y="334"/>
                    </a:lnTo>
                    <a:lnTo>
                      <a:pt x="518" y="327"/>
                    </a:lnTo>
                    <a:lnTo>
                      <a:pt x="518" y="327"/>
                    </a:lnTo>
                    <a:lnTo>
                      <a:pt x="518" y="327"/>
                    </a:lnTo>
                    <a:lnTo>
                      <a:pt x="525" y="327"/>
                    </a:lnTo>
                    <a:lnTo>
                      <a:pt x="525" y="327"/>
                    </a:lnTo>
                    <a:lnTo>
                      <a:pt x="525" y="327"/>
                    </a:lnTo>
                    <a:lnTo>
                      <a:pt x="525" y="327"/>
                    </a:lnTo>
                    <a:lnTo>
                      <a:pt x="532" y="327"/>
                    </a:lnTo>
                    <a:lnTo>
                      <a:pt x="532" y="320"/>
                    </a:lnTo>
                    <a:lnTo>
                      <a:pt x="532" y="313"/>
                    </a:lnTo>
                    <a:lnTo>
                      <a:pt x="525" y="313"/>
                    </a:lnTo>
                    <a:lnTo>
                      <a:pt x="525" y="313"/>
                    </a:lnTo>
                    <a:lnTo>
                      <a:pt x="525" y="313"/>
                    </a:lnTo>
                    <a:lnTo>
                      <a:pt x="525" y="313"/>
                    </a:lnTo>
                    <a:lnTo>
                      <a:pt x="525" y="320"/>
                    </a:lnTo>
                    <a:lnTo>
                      <a:pt x="525" y="320"/>
                    </a:lnTo>
                    <a:lnTo>
                      <a:pt x="525" y="320"/>
                    </a:lnTo>
                    <a:lnTo>
                      <a:pt x="525" y="313"/>
                    </a:lnTo>
                    <a:lnTo>
                      <a:pt x="518" y="299"/>
                    </a:lnTo>
                    <a:lnTo>
                      <a:pt x="518" y="299"/>
                    </a:lnTo>
                    <a:lnTo>
                      <a:pt x="518" y="291"/>
                    </a:lnTo>
                    <a:lnTo>
                      <a:pt x="518" y="284"/>
                    </a:lnTo>
                    <a:lnTo>
                      <a:pt x="518" y="277"/>
                    </a:lnTo>
                    <a:lnTo>
                      <a:pt x="525" y="263"/>
                    </a:lnTo>
                    <a:lnTo>
                      <a:pt x="525" y="263"/>
                    </a:lnTo>
                    <a:lnTo>
                      <a:pt x="525" y="263"/>
                    </a:lnTo>
                    <a:lnTo>
                      <a:pt x="525" y="256"/>
                    </a:lnTo>
                    <a:lnTo>
                      <a:pt x="525" y="256"/>
                    </a:lnTo>
                    <a:lnTo>
                      <a:pt x="525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8" y="256"/>
                    </a:lnTo>
                    <a:lnTo>
                      <a:pt x="511" y="256"/>
                    </a:lnTo>
                    <a:lnTo>
                      <a:pt x="511" y="256"/>
                    </a:lnTo>
                    <a:lnTo>
                      <a:pt x="511" y="256"/>
                    </a:lnTo>
                    <a:lnTo>
                      <a:pt x="511" y="256"/>
                    </a:lnTo>
                    <a:lnTo>
                      <a:pt x="511" y="249"/>
                    </a:lnTo>
                    <a:lnTo>
                      <a:pt x="511" y="249"/>
                    </a:lnTo>
                    <a:lnTo>
                      <a:pt x="511" y="249"/>
                    </a:lnTo>
                    <a:lnTo>
                      <a:pt x="511" y="249"/>
                    </a:lnTo>
                    <a:lnTo>
                      <a:pt x="511" y="249"/>
                    </a:lnTo>
                    <a:lnTo>
                      <a:pt x="511" y="249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11" y="242"/>
                    </a:lnTo>
                    <a:lnTo>
                      <a:pt x="504" y="235"/>
                    </a:lnTo>
                    <a:lnTo>
                      <a:pt x="504" y="235"/>
                    </a:lnTo>
                    <a:lnTo>
                      <a:pt x="504" y="235"/>
                    </a:lnTo>
                    <a:lnTo>
                      <a:pt x="504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1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35"/>
                    </a:lnTo>
                    <a:lnTo>
                      <a:pt x="518" y="242"/>
                    </a:lnTo>
                    <a:lnTo>
                      <a:pt x="518" y="242"/>
                    </a:lnTo>
                    <a:lnTo>
                      <a:pt x="518" y="242"/>
                    </a:lnTo>
                    <a:lnTo>
                      <a:pt x="518" y="242"/>
                    </a:lnTo>
                    <a:lnTo>
                      <a:pt x="518" y="242"/>
                    </a:lnTo>
                    <a:lnTo>
                      <a:pt x="518" y="242"/>
                    </a:lnTo>
                    <a:lnTo>
                      <a:pt x="525" y="242"/>
                    </a:lnTo>
                    <a:lnTo>
                      <a:pt x="525" y="242"/>
                    </a:lnTo>
                    <a:lnTo>
                      <a:pt x="525" y="242"/>
                    </a:lnTo>
                    <a:lnTo>
                      <a:pt x="525" y="242"/>
                    </a:lnTo>
                    <a:lnTo>
                      <a:pt x="532" y="242"/>
                    </a:lnTo>
                    <a:lnTo>
                      <a:pt x="532" y="235"/>
                    </a:lnTo>
                    <a:lnTo>
                      <a:pt x="532" y="235"/>
                    </a:lnTo>
                    <a:lnTo>
                      <a:pt x="532" y="235"/>
                    </a:lnTo>
                    <a:lnTo>
                      <a:pt x="532" y="235"/>
                    </a:lnTo>
                    <a:lnTo>
                      <a:pt x="532" y="235"/>
                    </a:lnTo>
                    <a:lnTo>
                      <a:pt x="532" y="228"/>
                    </a:lnTo>
                    <a:lnTo>
                      <a:pt x="532" y="228"/>
                    </a:lnTo>
                    <a:lnTo>
                      <a:pt x="532" y="228"/>
                    </a:lnTo>
                    <a:lnTo>
                      <a:pt x="539" y="220"/>
                    </a:lnTo>
                    <a:lnTo>
                      <a:pt x="547" y="213"/>
                    </a:lnTo>
                    <a:lnTo>
                      <a:pt x="547" y="213"/>
                    </a:lnTo>
                    <a:lnTo>
                      <a:pt x="547" y="206"/>
                    </a:lnTo>
                    <a:lnTo>
                      <a:pt x="554" y="192"/>
                    </a:lnTo>
                    <a:lnTo>
                      <a:pt x="547" y="199"/>
                    </a:lnTo>
                    <a:lnTo>
                      <a:pt x="547" y="199"/>
                    </a:lnTo>
                    <a:lnTo>
                      <a:pt x="547" y="199"/>
                    </a:lnTo>
                    <a:lnTo>
                      <a:pt x="547" y="199"/>
                    </a:lnTo>
                    <a:lnTo>
                      <a:pt x="554" y="192"/>
                    </a:lnTo>
                    <a:lnTo>
                      <a:pt x="561" y="192"/>
                    </a:lnTo>
                    <a:lnTo>
                      <a:pt x="561" y="178"/>
                    </a:lnTo>
                    <a:lnTo>
                      <a:pt x="561" y="178"/>
                    </a:lnTo>
                    <a:lnTo>
                      <a:pt x="561" y="178"/>
                    </a:lnTo>
                    <a:lnTo>
                      <a:pt x="568" y="178"/>
                    </a:lnTo>
                    <a:lnTo>
                      <a:pt x="568" y="178"/>
                    </a:lnTo>
                    <a:lnTo>
                      <a:pt x="568" y="171"/>
                    </a:lnTo>
                    <a:lnTo>
                      <a:pt x="568" y="171"/>
                    </a:lnTo>
                    <a:lnTo>
                      <a:pt x="575" y="157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2" y="142"/>
                    </a:lnTo>
                    <a:lnTo>
                      <a:pt x="582" y="135"/>
                    </a:lnTo>
                    <a:lnTo>
                      <a:pt x="582" y="135"/>
                    </a:lnTo>
                    <a:lnTo>
                      <a:pt x="582" y="128"/>
                    </a:lnTo>
                    <a:lnTo>
                      <a:pt x="589" y="128"/>
                    </a:lnTo>
                    <a:lnTo>
                      <a:pt x="589" y="121"/>
                    </a:lnTo>
                    <a:lnTo>
                      <a:pt x="589" y="114"/>
                    </a:lnTo>
                    <a:lnTo>
                      <a:pt x="589" y="107"/>
                    </a:lnTo>
                    <a:lnTo>
                      <a:pt x="589" y="86"/>
                    </a:lnTo>
                    <a:lnTo>
                      <a:pt x="596" y="79"/>
                    </a:lnTo>
                    <a:lnTo>
                      <a:pt x="596" y="71"/>
                    </a:lnTo>
                    <a:lnTo>
                      <a:pt x="596" y="71"/>
                    </a:lnTo>
                    <a:lnTo>
                      <a:pt x="596" y="64"/>
                    </a:lnTo>
                    <a:lnTo>
                      <a:pt x="596" y="64"/>
                    </a:lnTo>
                    <a:lnTo>
                      <a:pt x="596" y="57"/>
                    </a:lnTo>
                    <a:lnTo>
                      <a:pt x="596" y="57"/>
                    </a:lnTo>
                    <a:lnTo>
                      <a:pt x="596" y="57"/>
                    </a:lnTo>
                    <a:lnTo>
                      <a:pt x="596" y="50"/>
                    </a:lnTo>
                    <a:lnTo>
                      <a:pt x="596" y="50"/>
                    </a:lnTo>
                    <a:lnTo>
                      <a:pt x="596" y="43"/>
                    </a:lnTo>
                    <a:lnTo>
                      <a:pt x="596" y="50"/>
                    </a:lnTo>
                    <a:lnTo>
                      <a:pt x="596" y="50"/>
                    </a:lnTo>
                    <a:lnTo>
                      <a:pt x="596" y="43"/>
                    </a:lnTo>
                    <a:lnTo>
                      <a:pt x="596" y="43"/>
                    </a:lnTo>
                    <a:lnTo>
                      <a:pt x="596" y="43"/>
                    </a:lnTo>
                    <a:lnTo>
                      <a:pt x="596" y="43"/>
                    </a:lnTo>
                    <a:lnTo>
                      <a:pt x="603" y="36"/>
                    </a:lnTo>
                    <a:lnTo>
                      <a:pt x="603" y="29"/>
                    </a:lnTo>
                    <a:lnTo>
                      <a:pt x="603" y="29"/>
                    </a:lnTo>
                    <a:lnTo>
                      <a:pt x="603" y="22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96" y="15"/>
                    </a:lnTo>
                    <a:lnTo>
                      <a:pt x="589" y="15"/>
                    </a:lnTo>
                    <a:lnTo>
                      <a:pt x="589" y="15"/>
                    </a:lnTo>
                    <a:lnTo>
                      <a:pt x="589" y="8"/>
                    </a:lnTo>
                    <a:lnTo>
                      <a:pt x="589" y="8"/>
                    </a:lnTo>
                    <a:lnTo>
                      <a:pt x="589" y="8"/>
                    </a:lnTo>
                    <a:lnTo>
                      <a:pt x="582" y="15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3" name="Freeform 71"/>
              <p:cNvSpPr>
                <a:spLocks/>
              </p:cNvSpPr>
              <p:nvPr/>
            </p:nvSpPr>
            <p:spPr bwMode="auto">
              <a:xfrm>
                <a:off x="1923" y="1684"/>
                <a:ext cx="866" cy="682"/>
              </a:xfrm>
              <a:custGeom>
                <a:avLst/>
                <a:gdLst>
                  <a:gd name="T0" fmla="*/ 639 w 866"/>
                  <a:gd name="T1" fmla="*/ 625 h 682"/>
                  <a:gd name="T2" fmla="*/ 646 w 866"/>
                  <a:gd name="T3" fmla="*/ 561 h 682"/>
                  <a:gd name="T4" fmla="*/ 632 w 866"/>
                  <a:gd name="T5" fmla="*/ 526 h 682"/>
                  <a:gd name="T6" fmla="*/ 618 w 866"/>
                  <a:gd name="T7" fmla="*/ 519 h 682"/>
                  <a:gd name="T8" fmla="*/ 618 w 866"/>
                  <a:gd name="T9" fmla="*/ 483 h 682"/>
                  <a:gd name="T10" fmla="*/ 668 w 866"/>
                  <a:gd name="T11" fmla="*/ 441 h 682"/>
                  <a:gd name="T12" fmla="*/ 597 w 866"/>
                  <a:gd name="T13" fmla="*/ 448 h 682"/>
                  <a:gd name="T14" fmla="*/ 604 w 866"/>
                  <a:gd name="T15" fmla="*/ 405 h 682"/>
                  <a:gd name="T16" fmla="*/ 625 w 866"/>
                  <a:gd name="T17" fmla="*/ 377 h 682"/>
                  <a:gd name="T18" fmla="*/ 604 w 866"/>
                  <a:gd name="T19" fmla="*/ 355 h 682"/>
                  <a:gd name="T20" fmla="*/ 561 w 866"/>
                  <a:gd name="T21" fmla="*/ 355 h 682"/>
                  <a:gd name="T22" fmla="*/ 561 w 866"/>
                  <a:gd name="T23" fmla="*/ 398 h 682"/>
                  <a:gd name="T24" fmla="*/ 533 w 866"/>
                  <a:gd name="T25" fmla="*/ 405 h 682"/>
                  <a:gd name="T26" fmla="*/ 533 w 866"/>
                  <a:gd name="T27" fmla="*/ 419 h 682"/>
                  <a:gd name="T28" fmla="*/ 554 w 866"/>
                  <a:gd name="T29" fmla="*/ 441 h 682"/>
                  <a:gd name="T30" fmla="*/ 533 w 866"/>
                  <a:gd name="T31" fmla="*/ 504 h 682"/>
                  <a:gd name="T32" fmla="*/ 462 w 866"/>
                  <a:gd name="T33" fmla="*/ 547 h 682"/>
                  <a:gd name="T34" fmla="*/ 341 w 866"/>
                  <a:gd name="T35" fmla="*/ 583 h 682"/>
                  <a:gd name="T36" fmla="*/ 164 w 866"/>
                  <a:gd name="T37" fmla="*/ 426 h 682"/>
                  <a:gd name="T38" fmla="*/ 107 w 866"/>
                  <a:gd name="T39" fmla="*/ 327 h 682"/>
                  <a:gd name="T40" fmla="*/ 135 w 866"/>
                  <a:gd name="T41" fmla="*/ 348 h 682"/>
                  <a:gd name="T42" fmla="*/ 192 w 866"/>
                  <a:gd name="T43" fmla="*/ 341 h 682"/>
                  <a:gd name="T44" fmla="*/ 228 w 866"/>
                  <a:gd name="T45" fmla="*/ 327 h 682"/>
                  <a:gd name="T46" fmla="*/ 320 w 866"/>
                  <a:gd name="T47" fmla="*/ 256 h 682"/>
                  <a:gd name="T48" fmla="*/ 299 w 866"/>
                  <a:gd name="T49" fmla="*/ 256 h 682"/>
                  <a:gd name="T50" fmla="*/ 270 w 866"/>
                  <a:gd name="T51" fmla="*/ 249 h 682"/>
                  <a:gd name="T52" fmla="*/ 178 w 866"/>
                  <a:gd name="T53" fmla="*/ 277 h 682"/>
                  <a:gd name="T54" fmla="*/ 57 w 866"/>
                  <a:gd name="T55" fmla="*/ 206 h 682"/>
                  <a:gd name="T56" fmla="*/ 50 w 866"/>
                  <a:gd name="T57" fmla="*/ 185 h 682"/>
                  <a:gd name="T58" fmla="*/ 36 w 866"/>
                  <a:gd name="T59" fmla="*/ 171 h 682"/>
                  <a:gd name="T60" fmla="*/ 86 w 866"/>
                  <a:gd name="T61" fmla="*/ 121 h 682"/>
                  <a:gd name="T62" fmla="*/ 22 w 866"/>
                  <a:gd name="T63" fmla="*/ 157 h 682"/>
                  <a:gd name="T64" fmla="*/ 0 w 866"/>
                  <a:gd name="T65" fmla="*/ 135 h 682"/>
                  <a:gd name="T66" fmla="*/ 29 w 866"/>
                  <a:gd name="T67" fmla="*/ 107 h 682"/>
                  <a:gd name="T68" fmla="*/ 114 w 866"/>
                  <a:gd name="T69" fmla="*/ 57 h 682"/>
                  <a:gd name="T70" fmla="*/ 313 w 866"/>
                  <a:gd name="T71" fmla="*/ 43 h 682"/>
                  <a:gd name="T72" fmla="*/ 398 w 866"/>
                  <a:gd name="T73" fmla="*/ 43 h 682"/>
                  <a:gd name="T74" fmla="*/ 433 w 866"/>
                  <a:gd name="T75" fmla="*/ 8 h 682"/>
                  <a:gd name="T76" fmla="*/ 504 w 866"/>
                  <a:gd name="T77" fmla="*/ 8 h 682"/>
                  <a:gd name="T78" fmla="*/ 575 w 866"/>
                  <a:gd name="T79" fmla="*/ 15 h 682"/>
                  <a:gd name="T80" fmla="*/ 590 w 866"/>
                  <a:gd name="T81" fmla="*/ 29 h 682"/>
                  <a:gd name="T82" fmla="*/ 625 w 866"/>
                  <a:gd name="T83" fmla="*/ 43 h 682"/>
                  <a:gd name="T84" fmla="*/ 668 w 866"/>
                  <a:gd name="T85" fmla="*/ 36 h 682"/>
                  <a:gd name="T86" fmla="*/ 696 w 866"/>
                  <a:gd name="T87" fmla="*/ 50 h 682"/>
                  <a:gd name="T88" fmla="*/ 696 w 866"/>
                  <a:gd name="T89" fmla="*/ 93 h 682"/>
                  <a:gd name="T90" fmla="*/ 717 w 866"/>
                  <a:gd name="T91" fmla="*/ 121 h 682"/>
                  <a:gd name="T92" fmla="*/ 739 w 866"/>
                  <a:gd name="T93" fmla="*/ 164 h 682"/>
                  <a:gd name="T94" fmla="*/ 795 w 866"/>
                  <a:gd name="T95" fmla="*/ 199 h 682"/>
                  <a:gd name="T96" fmla="*/ 838 w 866"/>
                  <a:gd name="T97" fmla="*/ 235 h 682"/>
                  <a:gd name="T98" fmla="*/ 845 w 866"/>
                  <a:gd name="T99" fmla="*/ 306 h 682"/>
                  <a:gd name="T100" fmla="*/ 838 w 866"/>
                  <a:gd name="T101" fmla="*/ 348 h 682"/>
                  <a:gd name="T102" fmla="*/ 817 w 866"/>
                  <a:gd name="T103" fmla="*/ 384 h 682"/>
                  <a:gd name="T104" fmla="*/ 774 w 866"/>
                  <a:gd name="T105" fmla="*/ 455 h 682"/>
                  <a:gd name="T106" fmla="*/ 824 w 866"/>
                  <a:gd name="T107" fmla="*/ 462 h 682"/>
                  <a:gd name="T108" fmla="*/ 803 w 866"/>
                  <a:gd name="T109" fmla="*/ 483 h 682"/>
                  <a:gd name="T110" fmla="*/ 753 w 866"/>
                  <a:gd name="T111" fmla="*/ 519 h 682"/>
                  <a:gd name="T112" fmla="*/ 781 w 866"/>
                  <a:gd name="T113" fmla="*/ 547 h 682"/>
                  <a:gd name="T114" fmla="*/ 739 w 866"/>
                  <a:gd name="T115" fmla="*/ 604 h 682"/>
                  <a:gd name="T116" fmla="*/ 717 w 866"/>
                  <a:gd name="T117" fmla="*/ 604 h 682"/>
                  <a:gd name="T118" fmla="*/ 710 w 866"/>
                  <a:gd name="T119" fmla="*/ 668 h 682"/>
                  <a:gd name="T120" fmla="*/ 675 w 866"/>
                  <a:gd name="T121" fmla="*/ 668 h 682"/>
                  <a:gd name="T122" fmla="*/ 668 w 866"/>
                  <a:gd name="T123" fmla="*/ 646 h 682"/>
                  <a:gd name="T124" fmla="*/ 646 w 866"/>
                  <a:gd name="T125" fmla="*/ 668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66" h="682">
                    <a:moveTo>
                      <a:pt x="625" y="682"/>
                    </a:moveTo>
                    <a:lnTo>
                      <a:pt x="625" y="682"/>
                    </a:lnTo>
                    <a:lnTo>
                      <a:pt x="618" y="682"/>
                    </a:lnTo>
                    <a:lnTo>
                      <a:pt x="618" y="682"/>
                    </a:lnTo>
                    <a:lnTo>
                      <a:pt x="618" y="682"/>
                    </a:lnTo>
                    <a:lnTo>
                      <a:pt x="618" y="675"/>
                    </a:lnTo>
                    <a:lnTo>
                      <a:pt x="618" y="668"/>
                    </a:lnTo>
                    <a:lnTo>
                      <a:pt x="625" y="668"/>
                    </a:lnTo>
                    <a:lnTo>
                      <a:pt x="625" y="661"/>
                    </a:lnTo>
                    <a:lnTo>
                      <a:pt x="625" y="661"/>
                    </a:lnTo>
                    <a:lnTo>
                      <a:pt x="625" y="661"/>
                    </a:lnTo>
                    <a:lnTo>
                      <a:pt x="625" y="661"/>
                    </a:lnTo>
                    <a:lnTo>
                      <a:pt x="625" y="661"/>
                    </a:lnTo>
                    <a:lnTo>
                      <a:pt x="625" y="661"/>
                    </a:lnTo>
                    <a:lnTo>
                      <a:pt x="625" y="654"/>
                    </a:lnTo>
                    <a:lnTo>
                      <a:pt x="625" y="654"/>
                    </a:lnTo>
                    <a:lnTo>
                      <a:pt x="625" y="654"/>
                    </a:lnTo>
                    <a:lnTo>
                      <a:pt x="625" y="646"/>
                    </a:lnTo>
                    <a:lnTo>
                      <a:pt x="625" y="646"/>
                    </a:lnTo>
                    <a:lnTo>
                      <a:pt x="625" y="646"/>
                    </a:lnTo>
                    <a:lnTo>
                      <a:pt x="625" y="639"/>
                    </a:lnTo>
                    <a:lnTo>
                      <a:pt x="632" y="639"/>
                    </a:lnTo>
                    <a:lnTo>
                      <a:pt x="632" y="639"/>
                    </a:lnTo>
                    <a:lnTo>
                      <a:pt x="632" y="639"/>
                    </a:lnTo>
                    <a:lnTo>
                      <a:pt x="632" y="639"/>
                    </a:lnTo>
                    <a:lnTo>
                      <a:pt x="632" y="639"/>
                    </a:lnTo>
                    <a:lnTo>
                      <a:pt x="632" y="632"/>
                    </a:lnTo>
                    <a:lnTo>
                      <a:pt x="632" y="625"/>
                    </a:lnTo>
                    <a:lnTo>
                      <a:pt x="639" y="625"/>
                    </a:lnTo>
                    <a:lnTo>
                      <a:pt x="639" y="618"/>
                    </a:lnTo>
                    <a:lnTo>
                      <a:pt x="646" y="611"/>
                    </a:lnTo>
                    <a:lnTo>
                      <a:pt x="646" y="611"/>
                    </a:lnTo>
                    <a:lnTo>
                      <a:pt x="646" y="611"/>
                    </a:lnTo>
                    <a:lnTo>
                      <a:pt x="646" y="604"/>
                    </a:lnTo>
                    <a:lnTo>
                      <a:pt x="646" y="604"/>
                    </a:lnTo>
                    <a:lnTo>
                      <a:pt x="646" y="604"/>
                    </a:lnTo>
                    <a:lnTo>
                      <a:pt x="646" y="597"/>
                    </a:lnTo>
                    <a:lnTo>
                      <a:pt x="646" y="597"/>
                    </a:lnTo>
                    <a:lnTo>
                      <a:pt x="646" y="597"/>
                    </a:lnTo>
                    <a:lnTo>
                      <a:pt x="646" y="590"/>
                    </a:lnTo>
                    <a:lnTo>
                      <a:pt x="646" y="590"/>
                    </a:lnTo>
                    <a:lnTo>
                      <a:pt x="646" y="583"/>
                    </a:lnTo>
                    <a:lnTo>
                      <a:pt x="653" y="583"/>
                    </a:lnTo>
                    <a:lnTo>
                      <a:pt x="653" y="583"/>
                    </a:lnTo>
                    <a:lnTo>
                      <a:pt x="653" y="583"/>
                    </a:lnTo>
                    <a:lnTo>
                      <a:pt x="653" y="575"/>
                    </a:lnTo>
                    <a:lnTo>
                      <a:pt x="646" y="575"/>
                    </a:lnTo>
                    <a:lnTo>
                      <a:pt x="646" y="575"/>
                    </a:lnTo>
                    <a:lnTo>
                      <a:pt x="646" y="575"/>
                    </a:lnTo>
                    <a:lnTo>
                      <a:pt x="646" y="575"/>
                    </a:lnTo>
                    <a:lnTo>
                      <a:pt x="646" y="575"/>
                    </a:lnTo>
                    <a:lnTo>
                      <a:pt x="646" y="568"/>
                    </a:lnTo>
                    <a:lnTo>
                      <a:pt x="646" y="575"/>
                    </a:lnTo>
                    <a:lnTo>
                      <a:pt x="646" y="575"/>
                    </a:lnTo>
                    <a:lnTo>
                      <a:pt x="646" y="568"/>
                    </a:lnTo>
                    <a:lnTo>
                      <a:pt x="646" y="568"/>
                    </a:lnTo>
                    <a:lnTo>
                      <a:pt x="646" y="561"/>
                    </a:lnTo>
                    <a:lnTo>
                      <a:pt x="646" y="561"/>
                    </a:lnTo>
                    <a:lnTo>
                      <a:pt x="646" y="568"/>
                    </a:lnTo>
                    <a:lnTo>
                      <a:pt x="639" y="568"/>
                    </a:lnTo>
                    <a:lnTo>
                      <a:pt x="639" y="568"/>
                    </a:lnTo>
                    <a:lnTo>
                      <a:pt x="639" y="568"/>
                    </a:lnTo>
                    <a:lnTo>
                      <a:pt x="639" y="561"/>
                    </a:lnTo>
                    <a:lnTo>
                      <a:pt x="639" y="561"/>
                    </a:lnTo>
                    <a:lnTo>
                      <a:pt x="639" y="554"/>
                    </a:lnTo>
                    <a:lnTo>
                      <a:pt x="639" y="554"/>
                    </a:lnTo>
                    <a:lnTo>
                      <a:pt x="646" y="554"/>
                    </a:lnTo>
                    <a:lnTo>
                      <a:pt x="646" y="547"/>
                    </a:lnTo>
                    <a:lnTo>
                      <a:pt x="646" y="547"/>
                    </a:lnTo>
                    <a:lnTo>
                      <a:pt x="639" y="547"/>
                    </a:lnTo>
                    <a:lnTo>
                      <a:pt x="639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32" y="547"/>
                    </a:lnTo>
                    <a:lnTo>
                      <a:pt x="625" y="540"/>
                    </a:lnTo>
                    <a:lnTo>
                      <a:pt x="625" y="540"/>
                    </a:lnTo>
                    <a:lnTo>
                      <a:pt x="632" y="540"/>
                    </a:lnTo>
                    <a:lnTo>
                      <a:pt x="632" y="540"/>
                    </a:lnTo>
                    <a:lnTo>
                      <a:pt x="639" y="540"/>
                    </a:lnTo>
                    <a:lnTo>
                      <a:pt x="639" y="540"/>
                    </a:lnTo>
                    <a:lnTo>
                      <a:pt x="632" y="526"/>
                    </a:lnTo>
                    <a:lnTo>
                      <a:pt x="632" y="526"/>
                    </a:lnTo>
                    <a:lnTo>
                      <a:pt x="632" y="526"/>
                    </a:lnTo>
                    <a:lnTo>
                      <a:pt x="625" y="526"/>
                    </a:lnTo>
                    <a:lnTo>
                      <a:pt x="625" y="526"/>
                    </a:lnTo>
                    <a:lnTo>
                      <a:pt x="625" y="526"/>
                    </a:lnTo>
                    <a:lnTo>
                      <a:pt x="625" y="526"/>
                    </a:lnTo>
                    <a:lnTo>
                      <a:pt x="625" y="526"/>
                    </a:lnTo>
                    <a:lnTo>
                      <a:pt x="625" y="526"/>
                    </a:lnTo>
                    <a:lnTo>
                      <a:pt x="625" y="533"/>
                    </a:lnTo>
                    <a:lnTo>
                      <a:pt x="625" y="533"/>
                    </a:lnTo>
                    <a:lnTo>
                      <a:pt x="618" y="533"/>
                    </a:lnTo>
                    <a:lnTo>
                      <a:pt x="618" y="526"/>
                    </a:lnTo>
                    <a:lnTo>
                      <a:pt x="618" y="526"/>
                    </a:lnTo>
                    <a:lnTo>
                      <a:pt x="625" y="526"/>
                    </a:lnTo>
                    <a:lnTo>
                      <a:pt x="618" y="519"/>
                    </a:lnTo>
                    <a:lnTo>
                      <a:pt x="618" y="519"/>
                    </a:lnTo>
                    <a:lnTo>
                      <a:pt x="618" y="519"/>
                    </a:lnTo>
                    <a:lnTo>
                      <a:pt x="618" y="526"/>
                    </a:lnTo>
                    <a:lnTo>
                      <a:pt x="618" y="526"/>
                    </a:lnTo>
                    <a:lnTo>
                      <a:pt x="618" y="526"/>
                    </a:lnTo>
                    <a:lnTo>
                      <a:pt x="618" y="526"/>
                    </a:lnTo>
                    <a:lnTo>
                      <a:pt x="611" y="533"/>
                    </a:lnTo>
                    <a:lnTo>
                      <a:pt x="611" y="533"/>
                    </a:lnTo>
                    <a:lnTo>
                      <a:pt x="611" y="533"/>
                    </a:lnTo>
                    <a:lnTo>
                      <a:pt x="611" y="533"/>
                    </a:lnTo>
                    <a:lnTo>
                      <a:pt x="611" y="533"/>
                    </a:lnTo>
                    <a:lnTo>
                      <a:pt x="604" y="526"/>
                    </a:lnTo>
                    <a:lnTo>
                      <a:pt x="604" y="526"/>
                    </a:lnTo>
                    <a:lnTo>
                      <a:pt x="611" y="526"/>
                    </a:lnTo>
                    <a:lnTo>
                      <a:pt x="618" y="519"/>
                    </a:lnTo>
                    <a:lnTo>
                      <a:pt x="618" y="519"/>
                    </a:lnTo>
                    <a:lnTo>
                      <a:pt x="625" y="519"/>
                    </a:lnTo>
                    <a:lnTo>
                      <a:pt x="625" y="519"/>
                    </a:lnTo>
                    <a:lnTo>
                      <a:pt x="625" y="512"/>
                    </a:lnTo>
                    <a:lnTo>
                      <a:pt x="618" y="512"/>
                    </a:lnTo>
                    <a:lnTo>
                      <a:pt x="618" y="512"/>
                    </a:lnTo>
                    <a:lnTo>
                      <a:pt x="618" y="512"/>
                    </a:lnTo>
                    <a:lnTo>
                      <a:pt x="611" y="512"/>
                    </a:lnTo>
                    <a:lnTo>
                      <a:pt x="611" y="504"/>
                    </a:lnTo>
                    <a:lnTo>
                      <a:pt x="611" y="504"/>
                    </a:lnTo>
                    <a:lnTo>
                      <a:pt x="611" y="504"/>
                    </a:lnTo>
                    <a:lnTo>
                      <a:pt x="611" y="504"/>
                    </a:lnTo>
                    <a:lnTo>
                      <a:pt x="604" y="504"/>
                    </a:lnTo>
                    <a:lnTo>
                      <a:pt x="604" y="504"/>
                    </a:lnTo>
                    <a:lnTo>
                      <a:pt x="604" y="497"/>
                    </a:lnTo>
                    <a:lnTo>
                      <a:pt x="604" y="497"/>
                    </a:lnTo>
                    <a:lnTo>
                      <a:pt x="604" y="497"/>
                    </a:lnTo>
                    <a:lnTo>
                      <a:pt x="604" y="490"/>
                    </a:lnTo>
                    <a:lnTo>
                      <a:pt x="604" y="490"/>
                    </a:lnTo>
                    <a:lnTo>
                      <a:pt x="611" y="490"/>
                    </a:lnTo>
                    <a:lnTo>
                      <a:pt x="611" y="490"/>
                    </a:lnTo>
                    <a:lnTo>
                      <a:pt x="611" y="490"/>
                    </a:lnTo>
                    <a:lnTo>
                      <a:pt x="611" y="490"/>
                    </a:lnTo>
                    <a:lnTo>
                      <a:pt x="604" y="490"/>
                    </a:lnTo>
                    <a:lnTo>
                      <a:pt x="604" y="490"/>
                    </a:lnTo>
                    <a:lnTo>
                      <a:pt x="604" y="490"/>
                    </a:lnTo>
                    <a:lnTo>
                      <a:pt x="597" y="490"/>
                    </a:lnTo>
                    <a:lnTo>
                      <a:pt x="604" y="490"/>
                    </a:lnTo>
                    <a:lnTo>
                      <a:pt x="611" y="483"/>
                    </a:lnTo>
                    <a:lnTo>
                      <a:pt x="618" y="483"/>
                    </a:lnTo>
                    <a:lnTo>
                      <a:pt x="618" y="483"/>
                    </a:lnTo>
                    <a:lnTo>
                      <a:pt x="625" y="476"/>
                    </a:lnTo>
                    <a:lnTo>
                      <a:pt x="625" y="476"/>
                    </a:lnTo>
                    <a:lnTo>
                      <a:pt x="625" y="476"/>
                    </a:lnTo>
                    <a:lnTo>
                      <a:pt x="625" y="476"/>
                    </a:lnTo>
                    <a:lnTo>
                      <a:pt x="625" y="476"/>
                    </a:lnTo>
                    <a:lnTo>
                      <a:pt x="618" y="476"/>
                    </a:lnTo>
                    <a:lnTo>
                      <a:pt x="611" y="476"/>
                    </a:lnTo>
                    <a:lnTo>
                      <a:pt x="604" y="483"/>
                    </a:lnTo>
                    <a:lnTo>
                      <a:pt x="604" y="483"/>
                    </a:lnTo>
                    <a:lnTo>
                      <a:pt x="604" y="483"/>
                    </a:lnTo>
                    <a:lnTo>
                      <a:pt x="611" y="476"/>
                    </a:lnTo>
                    <a:lnTo>
                      <a:pt x="611" y="469"/>
                    </a:lnTo>
                    <a:lnTo>
                      <a:pt x="611" y="469"/>
                    </a:lnTo>
                    <a:lnTo>
                      <a:pt x="618" y="462"/>
                    </a:lnTo>
                    <a:lnTo>
                      <a:pt x="618" y="462"/>
                    </a:lnTo>
                    <a:lnTo>
                      <a:pt x="625" y="462"/>
                    </a:lnTo>
                    <a:lnTo>
                      <a:pt x="625" y="462"/>
                    </a:lnTo>
                    <a:lnTo>
                      <a:pt x="632" y="462"/>
                    </a:lnTo>
                    <a:lnTo>
                      <a:pt x="632" y="455"/>
                    </a:lnTo>
                    <a:lnTo>
                      <a:pt x="632" y="455"/>
                    </a:lnTo>
                    <a:lnTo>
                      <a:pt x="639" y="448"/>
                    </a:lnTo>
                    <a:lnTo>
                      <a:pt x="639" y="448"/>
                    </a:lnTo>
                    <a:lnTo>
                      <a:pt x="639" y="448"/>
                    </a:lnTo>
                    <a:lnTo>
                      <a:pt x="646" y="448"/>
                    </a:lnTo>
                    <a:lnTo>
                      <a:pt x="646" y="448"/>
                    </a:lnTo>
                    <a:lnTo>
                      <a:pt x="653" y="448"/>
                    </a:lnTo>
                    <a:lnTo>
                      <a:pt x="653" y="448"/>
                    </a:lnTo>
                    <a:lnTo>
                      <a:pt x="668" y="441"/>
                    </a:lnTo>
                    <a:lnTo>
                      <a:pt x="675" y="441"/>
                    </a:lnTo>
                    <a:lnTo>
                      <a:pt x="675" y="441"/>
                    </a:lnTo>
                    <a:lnTo>
                      <a:pt x="675" y="433"/>
                    </a:lnTo>
                    <a:lnTo>
                      <a:pt x="682" y="433"/>
                    </a:lnTo>
                    <a:lnTo>
                      <a:pt x="682" y="433"/>
                    </a:lnTo>
                    <a:lnTo>
                      <a:pt x="682" y="433"/>
                    </a:lnTo>
                    <a:lnTo>
                      <a:pt x="682" y="433"/>
                    </a:lnTo>
                    <a:lnTo>
                      <a:pt x="675" y="433"/>
                    </a:lnTo>
                    <a:lnTo>
                      <a:pt x="668" y="441"/>
                    </a:lnTo>
                    <a:lnTo>
                      <a:pt x="668" y="441"/>
                    </a:lnTo>
                    <a:lnTo>
                      <a:pt x="668" y="441"/>
                    </a:lnTo>
                    <a:lnTo>
                      <a:pt x="661" y="441"/>
                    </a:lnTo>
                    <a:lnTo>
                      <a:pt x="661" y="441"/>
                    </a:lnTo>
                    <a:lnTo>
                      <a:pt x="653" y="441"/>
                    </a:lnTo>
                    <a:lnTo>
                      <a:pt x="653" y="441"/>
                    </a:lnTo>
                    <a:lnTo>
                      <a:pt x="646" y="441"/>
                    </a:lnTo>
                    <a:lnTo>
                      <a:pt x="639" y="441"/>
                    </a:lnTo>
                    <a:lnTo>
                      <a:pt x="639" y="441"/>
                    </a:lnTo>
                    <a:lnTo>
                      <a:pt x="639" y="448"/>
                    </a:lnTo>
                    <a:lnTo>
                      <a:pt x="632" y="448"/>
                    </a:lnTo>
                    <a:lnTo>
                      <a:pt x="625" y="441"/>
                    </a:lnTo>
                    <a:lnTo>
                      <a:pt x="625" y="441"/>
                    </a:lnTo>
                    <a:lnTo>
                      <a:pt x="618" y="448"/>
                    </a:lnTo>
                    <a:lnTo>
                      <a:pt x="611" y="448"/>
                    </a:lnTo>
                    <a:lnTo>
                      <a:pt x="611" y="441"/>
                    </a:lnTo>
                    <a:lnTo>
                      <a:pt x="611" y="441"/>
                    </a:lnTo>
                    <a:lnTo>
                      <a:pt x="604" y="448"/>
                    </a:lnTo>
                    <a:lnTo>
                      <a:pt x="597" y="448"/>
                    </a:lnTo>
                    <a:lnTo>
                      <a:pt x="597" y="448"/>
                    </a:lnTo>
                    <a:lnTo>
                      <a:pt x="597" y="441"/>
                    </a:lnTo>
                    <a:lnTo>
                      <a:pt x="597" y="441"/>
                    </a:lnTo>
                    <a:lnTo>
                      <a:pt x="597" y="433"/>
                    </a:lnTo>
                    <a:lnTo>
                      <a:pt x="597" y="433"/>
                    </a:lnTo>
                    <a:lnTo>
                      <a:pt x="604" y="419"/>
                    </a:lnTo>
                    <a:lnTo>
                      <a:pt x="604" y="419"/>
                    </a:lnTo>
                    <a:lnTo>
                      <a:pt x="604" y="419"/>
                    </a:lnTo>
                    <a:lnTo>
                      <a:pt x="604" y="412"/>
                    </a:lnTo>
                    <a:lnTo>
                      <a:pt x="611" y="405"/>
                    </a:lnTo>
                    <a:lnTo>
                      <a:pt x="611" y="405"/>
                    </a:lnTo>
                    <a:lnTo>
                      <a:pt x="611" y="405"/>
                    </a:lnTo>
                    <a:lnTo>
                      <a:pt x="618" y="405"/>
                    </a:lnTo>
                    <a:lnTo>
                      <a:pt x="618" y="405"/>
                    </a:lnTo>
                    <a:lnTo>
                      <a:pt x="618" y="405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25" y="398"/>
                    </a:lnTo>
                    <a:lnTo>
                      <a:pt x="618" y="398"/>
                    </a:lnTo>
                    <a:lnTo>
                      <a:pt x="618" y="398"/>
                    </a:lnTo>
                    <a:lnTo>
                      <a:pt x="618" y="398"/>
                    </a:lnTo>
                    <a:lnTo>
                      <a:pt x="618" y="398"/>
                    </a:lnTo>
                    <a:lnTo>
                      <a:pt x="618" y="405"/>
                    </a:lnTo>
                    <a:lnTo>
                      <a:pt x="611" y="405"/>
                    </a:lnTo>
                    <a:lnTo>
                      <a:pt x="611" y="405"/>
                    </a:lnTo>
                    <a:lnTo>
                      <a:pt x="604" y="405"/>
                    </a:lnTo>
                    <a:lnTo>
                      <a:pt x="604" y="405"/>
                    </a:lnTo>
                    <a:lnTo>
                      <a:pt x="604" y="412"/>
                    </a:lnTo>
                    <a:lnTo>
                      <a:pt x="597" y="412"/>
                    </a:lnTo>
                    <a:lnTo>
                      <a:pt x="597" y="412"/>
                    </a:lnTo>
                    <a:lnTo>
                      <a:pt x="597" y="405"/>
                    </a:lnTo>
                    <a:lnTo>
                      <a:pt x="590" y="398"/>
                    </a:lnTo>
                    <a:lnTo>
                      <a:pt x="597" y="398"/>
                    </a:lnTo>
                    <a:lnTo>
                      <a:pt x="597" y="391"/>
                    </a:lnTo>
                    <a:lnTo>
                      <a:pt x="597" y="391"/>
                    </a:lnTo>
                    <a:lnTo>
                      <a:pt x="597" y="391"/>
                    </a:lnTo>
                    <a:lnTo>
                      <a:pt x="597" y="384"/>
                    </a:lnTo>
                    <a:lnTo>
                      <a:pt x="597" y="384"/>
                    </a:lnTo>
                    <a:lnTo>
                      <a:pt x="597" y="384"/>
                    </a:lnTo>
                    <a:lnTo>
                      <a:pt x="597" y="377"/>
                    </a:lnTo>
                    <a:lnTo>
                      <a:pt x="597" y="377"/>
                    </a:lnTo>
                    <a:lnTo>
                      <a:pt x="597" y="377"/>
                    </a:lnTo>
                    <a:lnTo>
                      <a:pt x="604" y="370"/>
                    </a:lnTo>
                    <a:lnTo>
                      <a:pt x="604" y="370"/>
                    </a:lnTo>
                    <a:lnTo>
                      <a:pt x="604" y="370"/>
                    </a:lnTo>
                    <a:lnTo>
                      <a:pt x="611" y="370"/>
                    </a:lnTo>
                    <a:lnTo>
                      <a:pt x="611" y="370"/>
                    </a:lnTo>
                    <a:lnTo>
                      <a:pt x="611" y="370"/>
                    </a:lnTo>
                    <a:lnTo>
                      <a:pt x="618" y="370"/>
                    </a:lnTo>
                    <a:lnTo>
                      <a:pt x="618" y="370"/>
                    </a:lnTo>
                    <a:lnTo>
                      <a:pt x="618" y="370"/>
                    </a:lnTo>
                    <a:lnTo>
                      <a:pt x="618" y="370"/>
                    </a:lnTo>
                    <a:lnTo>
                      <a:pt x="625" y="370"/>
                    </a:lnTo>
                    <a:lnTo>
                      <a:pt x="625" y="370"/>
                    </a:lnTo>
                    <a:lnTo>
                      <a:pt x="625" y="370"/>
                    </a:lnTo>
                    <a:lnTo>
                      <a:pt x="625" y="377"/>
                    </a:lnTo>
                    <a:lnTo>
                      <a:pt x="632" y="362"/>
                    </a:lnTo>
                    <a:lnTo>
                      <a:pt x="639" y="362"/>
                    </a:lnTo>
                    <a:lnTo>
                      <a:pt x="639" y="362"/>
                    </a:lnTo>
                    <a:lnTo>
                      <a:pt x="646" y="362"/>
                    </a:lnTo>
                    <a:lnTo>
                      <a:pt x="646" y="362"/>
                    </a:lnTo>
                    <a:lnTo>
                      <a:pt x="646" y="370"/>
                    </a:lnTo>
                    <a:lnTo>
                      <a:pt x="653" y="362"/>
                    </a:lnTo>
                    <a:lnTo>
                      <a:pt x="653" y="362"/>
                    </a:lnTo>
                    <a:lnTo>
                      <a:pt x="653" y="362"/>
                    </a:lnTo>
                    <a:lnTo>
                      <a:pt x="653" y="355"/>
                    </a:lnTo>
                    <a:lnTo>
                      <a:pt x="646" y="355"/>
                    </a:lnTo>
                    <a:lnTo>
                      <a:pt x="646" y="355"/>
                    </a:lnTo>
                    <a:lnTo>
                      <a:pt x="646" y="362"/>
                    </a:lnTo>
                    <a:lnTo>
                      <a:pt x="646" y="362"/>
                    </a:lnTo>
                    <a:lnTo>
                      <a:pt x="639" y="355"/>
                    </a:lnTo>
                    <a:lnTo>
                      <a:pt x="639" y="355"/>
                    </a:lnTo>
                    <a:lnTo>
                      <a:pt x="639" y="355"/>
                    </a:lnTo>
                    <a:lnTo>
                      <a:pt x="632" y="355"/>
                    </a:lnTo>
                    <a:lnTo>
                      <a:pt x="632" y="362"/>
                    </a:lnTo>
                    <a:lnTo>
                      <a:pt x="632" y="362"/>
                    </a:lnTo>
                    <a:lnTo>
                      <a:pt x="625" y="362"/>
                    </a:lnTo>
                    <a:lnTo>
                      <a:pt x="618" y="355"/>
                    </a:lnTo>
                    <a:lnTo>
                      <a:pt x="611" y="355"/>
                    </a:lnTo>
                    <a:lnTo>
                      <a:pt x="611" y="355"/>
                    </a:lnTo>
                    <a:lnTo>
                      <a:pt x="611" y="355"/>
                    </a:lnTo>
                    <a:lnTo>
                      <a:pt x="611" y="355"/>
                    </a:lnTo>
                    <a:lnTo>
                      <a:pt x="604" y="355"/>
                    </a:lnTo>
                    <a:lnTo>
                      <a:pt x="604" y="355"/>
                    </a:lnTo>
                    <a:lnTo>
                      <a:pt x="604" y="355"/>
                    </a:lnTo>
                    <a:lnTo>
                      <a:pt x="597" y="362"/>
                    </a:lnTo>
                    <a:lnTo>
                      <a:pt x="597" y="362"/>
                    </a:lnTo>
                    <a:lnTo>
                      <a:pt x="590" y="362"/>
                    </a:lnTo>
                    <a:lnTo>
                      <a:pt x="590" y="362"/>
                    </a:lnTo>
                    <a:lnTo>
                      <a:pt x="590" y="362"/>
                    </a:lnTo>
                    <a:lnTo>
                      <a:pt x="590" y="362"/>
                    </a:lnTo>
                    <a:lnTo>
                      <a:pt x="590" y="362"/>
                    </a:lnTo>
                    <a:lnTo>
                      <a:pt x="590" y="355"/>
                    </a:lnTo>
                    <a:lnTo>
                      <a:pt x="590" y="355"/>
                    </a:lnTo>
                    <a:lnTo>
                      <a:pt x="582" y="362"/>
                    </a:lnTo>
                    <a:lnTo>
                      <a:pt x="582" y="362"/>
                    </a:lnTo>
                    <a:lnTo>
                      <a:pt x="575" y="362"/>
                    </a:lnTo>
                    <a:lnTo>
                      <a:pt x="575" y="355"/>
                    </a:lnTo>
                    <a:lnTo>
                      <a:pt x="575" y="355"/>
                    </a:lnTo>
                    <a:lnTo>
                      <a:pt x="575" y="348"/>
                    </a:lnTo>
                    <a:lnTo>
                      <a:pt x="575" y="348"/>
                    </a:lnTo>
                    <a:lnTo>
                      <a:pt x="582" y="348"/>
                    </a:lnTo>
                    <a:lnTo>
                      <a:pt x="582" y="348"/>
                    </a:lnTo>
                    <a:lnTo>
                      <a:pt x="582" y="341"/>
                    </a:lnTo>
                    <a:lnTo>
                      <a:pt x="575" y="348"/>
                    </a:lnTo>
                    <a:lnTo>
                      <a:pt x="575" y="348"/>
                    </a:lnTo>
                    <a:lnTo>
                      <a:pt x="575" y="348"/>
                    </a:lnTo>
                    <a:lnTo>
                      <a:pt x="568" y="355"/>
                    </a:lnTo>
                    <a:lnTo>
                      <a:pt x="568" y="355"/>
                    </a:lnTo>
                    <a:lnTo>
                      <a:pt x="568" y="355"/>
                    </a:lnTo>
                    <a:lnTo>
                      <a:pt x="568" y="362"/>
                    </a:lnTo>
                    <a:lnTo>
                      <a:pt x="561" y="355"/>
                    </a:lnTo>
                    <a:lnTo>
                      <a:pt x="561" y="355"/>
                    </a:lnTo>
                    <a:lnTo>
                      <a:pt x="561" y="355"/>
                    </a:lnTo>
                    <a:lnTo>
                      <a:pt x="561" y="355"/>
                    </a:lnTo>
                    <a:lnTo>
                      <a:pt x="561" y="355"/>
                    </a:lnTo>
                    <a:lnTo>
                      <a:pt x="554" y="355"/>
                    </a:lnTo>
                    <a:lnTo>
                      <a:pt x="554" y="355"/>
                    </a:lnTo>
                    <a:lnTo>
                      <a:pt x="554" y="355"/>
                    </a:lnTo>
                    <a:lnTo>
                      <a:pt x="554" y="355"/>
                    </a:lnTo>
                    <a:lnTo>
                      <a:pt x="554" y="355"/>
                    </a:lnTo>
                    <a:lnTo>
                      <a:pt x="547" y="355"/>
                    </a:lnTo>
                    <a:lnTo>
                      <a:pt x="547" y="355"/>
                    </a:lnTo>
                    <a:lnTo>
                      <a:pt x="547" y="355"/>
                    </a:lnTo>
                    <a:lnTo>
                      <a:pt x="547" y="362"/>
                    </a:lnTo>
                    <a:lnTo>
                      <a:pt x="554" y="355"/>
                    </a:lnTo>
                    <a:lnTo>
                      <a:pt x="554" y="355"/>
                    </a:lnTo>
                    <a:lnTo>
                      <a:pt x="561" y="355"/>
                    </a:lnTo>
                    <a:lnTo>
                      <a:pt x="554" y="355"/>
                    </a:lnTo>
                    <a:lnTo>
                      <a:pt x="554" y="362"/>
                    </a:lnTo>
                    <a:lnTo>
                      <a:pt x="554" y="362"/>
                    </a:lnTo>
                    <a:lnTo>
                      <a:pt x="554" y="362"/>
                    </a:lnTo>
                    <a:lnTo>
                      <a:pt x="561" y="362"/>
                    </a:lnTo>
                    <a:lnTo>
                      <a:pt x="568" y="362"/>
                    </a:lnTo>
                    <a:lnTo>
                      <a:pt x="568" y="370"/>
                    </a:lnTo>
                    <a:lnTo>
                      <a:pt x="568" y="384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1"/>
                    </a:lnTo>
                    <a:lnTo>
                      <a:pt x="561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54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7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40" y="398"/>
                    </a:lnTo>
                    <a:lnTo>
                      <a:pt x="533" y="398"/>
                    </a:lnTo>
                    <a:lnTo>
                      <a:pt x="533" y="398"/>
                    </a:lnTo>
                    <a:lnTo>
                      <a:pt x="540" y="405"/>
                    </a:lnTo>
                    <a:lnTo>
                      <a:pt x="540" y="405"/>
                    </a:lnTo>
                    <a:lnTo>
                      <a:pt x="540" y="405"/>
                    </a:lnTo>
                    <a:lnTo>
                      <a:pt x="533" y="405"/>
                    </a:lnTo>
                    <a:lnTo>
                      <a:pt x="533" y="405"/>
                    </a:lnTo>
                    <a:lnTo>
                      <a:pt x="533" y="405"/>
                    </a:lnTo>
                    <a:lnTo>
                      <a:pt x="533" y="405"/>
                    </a:lnTo>
                    <a:lnTo>
                      <a:pt x="526" y="405"/>
                    </a:lnTo>
                    <a:lnTo>
                      <a:pt x="526" y="405"/>
                    </a:lnTo>
                    <a:lnTo>
                      <a:pt x="533" y="412"/>
                    </a:lnTo>
                    <a:lnTo>
                      <a:pt x="540" y="412"/>
                    </a:lnTo>
                    <a:lnTo>
                      <a:pt x="540" y="405"/>
                    </a:lnTo>
                    <a:lnTo>
                      <a:pt x="547" y="405"/>
                    </a:lnTo>
                    <a:lnTo>
                      <a:pt x="540" y="412"/>
                    </a:lnTo>
                    <a:lnTo>
                      <a:pt x="540" y="412"/>
                    </a:lnTo>
                    <a:lnTo>
                      <a:pt x="547" y="412"/>
                    </a:lnTo>
                    <a:lnTo>
                      <a:pt x="547" y="412"/>
                    </a:lnTo>
                    <a:lnTo>
                      <a:pt x="547" y="412"/>
                    </a:lnTo>
                    <a:lnTo>
                      <a:pt x="547" y="412"/>
                    </a:lnTo>
                    <a:lnTo>
                      <a:pt x="547" y="419"/>
                    </a:lnTo>
                    <a:lnTo>
                      <a:pt x="547" y="419"/>
                    </a:lnTo>
                    <a:lnTo>
                      <a:pt x="547" y="419"/>
                    </a:lnTo>
                    <a:lnTo>
                      <a:pt x="547" y="419"/>
                    </a:lnTo>
                    <a:lnTo>
                      <a:pt x="540" y="419"/>
                    </a:lnTo>
                    <a:lnTo>
                      <a:pt x="540" y="419"/>
                    </a:lnTo>
                    <a:lnTo>
                      <a:pt x="540" y="419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2"/>
                    </a:lnTo>
                    <a:lnTo>
                      <a:pt x="533" y="419"/>
                    </a:lnTo>
                    <a:lnTo>
                      <a:pt x="533" y="419"/>
                    </a:lnTo>
                    <a:lnTo>
                      <a:pt x="533" y="419"/>
                    </a:lnTo>
                    <a:lnTo>
                      <a:pt x="540" y="419"/>
                    </a:lnTo>
                    <a:lnTo>
                      <a:pt x="533" y="419"/>
                    </a:lnTo>
                    <a:lnTo>
                      <a:pt x="533" y="419"/>
                    </a:lnTo>
                    <a:lnTo>
                      <a:pt x="526" y="419"/>
                    </a:lnTo>
                    <a:lnTo>
                      <a:pt x="519" y="419"/>
                    </a:lnTo>
                    <a:lnTo>
                      <a:pt x="519" y="419"/>
                    </a:lnTo>
                    <a:lnTo>
                      <a:pt x="519" y="426"/>
                    </a:lnTo>
                    <a:lnTo>
                      <a:pt x="519" y="426"/>
                    </a:lnTo>
                    <a:lnTo>
                      <a:pt x="526" y="426"/>
                    </a:lnTo>
                    <a:lnTo>
                      <a:pt x="526" y="426"/>
                    </a:lnTo>
                    <a:lnTo>
                      <a:pt x="526" y="426"/>
                    </a:lnTo>
                    <a:lnTo>
                      <a:pt x="526" y="426"/>
                    </a:lnTo>
                    <a:lnTo>
                      <a:pt x="526" y="426"/>
                    </a:lnTo>
                    <a:lnTo>
                      <a:pt x="526" y="426"/>
                    </a:lnTo>
                    <a:lnTo>
                      <a:pt x="526" y="433"/>
                    </a:lnTo>
                    <a:lnTo>
                      <a:pt x="533" y="426"/>
                    </a:lnTo>
                    <a:lnTo>
                      <a:pt x="533" y="426"/>
                    </a:lnTo>
                    <a:lnTo>
                      <a:pt x="533" y="426"/>
                    </a:lnTo>
                    <a:lnTo>
                      <a:pt x="540" y="433"/>
                    </a:lnTo>
                    <a:lnTo>
                      <a:pt x="540" y="426"/>
                    </a:lnTo>
                    <a:lnTo>
                      <a:pt x="547" y="426"/>
                    </a:lnTo>
                    <a:lnTo>
                      <a:pt x="547" y="426"/>
                    </a:lnTo>
                    <a:lnTo>
                      <a:pt x="547" y="426"/>
                    </a:lnTo>
                    <a:lnTo>
                      <a:pt x="547" y="433"/>
                    </a:lnTo>
                    <a:lnTo>
                      <a:pt x="547" y="433"/>
                    </a:lnTo>
                    <a:lnTo>
                      <a:pt x="547" y="433"/>
                    </a:lnTo>
                    <a:lnTo>
                      <a:pt x="547" y="433"/>
                    </a:lnTo>
                    <a:lnTo>
                      <a:pt x="554" y="441"/>
                    </a:lnTo>
                    <a:lnTo>
                      <a:pt x="554" y="441"/>
                    </a:lnTo>
                    <a:lnTo>
                      <a:pt x="554" y="441"/>
                    </a:lnTo>
                    <a:lnTo>
                      <a:pt x="554" y="441"/>
                    </a:lnTo>
                    <a:lnTo>
                      <a:pt x="554" y="441"/>
                    </a:lnTo>
                    <a:lnTo>
                      <a:pt x="554" y="441"/>
                    </a:lnTo>
                    <a:lnTo>
                      <a:pt x="561" y="441"/>
                    </a:lnTo>
                    <a:lnTo>
                      <a:pt x="561" y="441"/>
                    </a:lnTo>
                    <a:lnTo>
                      <a:pt x="561" y="448"/>
                    </a:lnTo>
                    <a:lnTo>
                      <a:pt x="561" y="448"/>
                    </a:lnTo>
                    <a:lnTo>
                      <a:pt x="561" y="448"/>
                    </a:lnTo>
                    <a:lnTo>
                      <a:pt x="561" y="448"/>
                    </a:lnTo>
                    <a:lnTo>
                      <a:pt x="561" y="448"/>
                    </a:lnTo>
                    <a:lnTo>
                      <a:pt x="561" y="448"/>
                    </a:lnTo>
                    <a:lnTo>
                      <a:pt x="561" y="455"/>
                    </a:lnTo>
                    <a:lnTo>
                      <a:pt x="561" y="455"/>
                    </a:lnTo>
                    <a:lnTo>
                      <a:pt x="561" y="455"/>
                    </a:lnTo>
                    <a:lnTo>
                      <a:pt x="561" y="455"/>
                    </a:lnTo>
                    <a:lnTo>
                      <a:pt x="561" y="455"/>
                    </a:lnTo>
                    <a:lnTo>
                      <a:pt x="554" y="476"/>
                    </a:lnTo>
                    <a:lnTo>
                      <a:pt x="554" y="476"/>
                    </a:lnTo>
                    <a:lnTo>
                      <a:pt x="547" y="483"/>
                    </a:lnTo>
                    <a:lnTo>
                      <a:pt x="540" y="490"/>
                    </a:lnTo>
                    <a:lnTo>
                      <a:pt x="540" y="490"/>
                    </a:lnTo>
                    <a:lnTo>
                      <a:pt x="540" y="497"/>
                    </a:lnTo>
                    <a:lnTo>
                      <a:pt x="533" y="497"/>
                    </a:lnTo>
                    <a:lnTo>
                      <a:pt x="533" y="497"/>
                    </a:lnTo>
                    <a:lnTo>
                      <a:pt x="540" y="497"/>
                    </a:lnTo>
                    <a:lnTo>
                      <a:pt x="533" y="504"/>
                    </a:lnTo>
                    <a:lnTo>
                      <a:pt x="533" y="504"/>
                    </a:lnTo>
                    <a:lnTo>
                      <a:pt x="533" y="504"/>
                    </a:lnTo>
                    <a:lnTo>
                      <a:pt x="533" y="504"/>
                    </a:lnTo>
                    <a:lnTo>
                      <a:pt x="533" y="504"/>
                    </a:lnTo>
                    <a:lnTo>
                      <a:pt x="533" y="504"/>
                    </a:lnTo>
                    <a:lnTo>
                      <a:pt x="533" y="512"/>
                    </a:lnTo>
                    <a:lnTo>
                      <a:pt x="533" y="512"/>
                    </a:lnTo>
                    <a:lnTo>
                      <a:pt x="533" y="512"/>
                    </a:lnTo>
                    <a:lnTo>
                      <a:pt x="533" y="519"/>
                    </a:lnTo>
                    <a:lnTo>
                      <a:pt x="533" y="519"/>
                    </a:lnTo>
                    <a:lnTo>
                      <a:pt x="533" y="519"/>
                    </a:lnTo>
                    <a:lnTo>
                      <a:pt x="533" y="519"/>
                    </a:lnTo>
                    <a:lnTo>
                      <a:pt x="533" y="519"/>
                    </a:lnTo>
                    <a:lnTo>
                      <a:pt x="526" y="519"/>
                    </a:lnTo>
                    <a:lnTo>
                      <a:pt x="519" y="526"/>
                    </a:lnTo>
                    <a:lnTo>
                      <a:pt x="519" y="526"/>
                    </a:lnTo>
                    <a:lnTo>
                      <a:pt x="511" y="526"/>
                    </a:lnTo>
                    <a:lnTo>
                      <a:pt x="490" y="533"/>
                    </a:lnTo>
                    <a:lnTo>
                      <a:pt x="490" y="540"/>
                    </a:lnTo>
                    <a:lnTo>
                      <a:pt x="490" y="540"/>
                    </a:lnTo>
                    <a:lnTo>
                      <a:pt x="483" y="540"/>
                    </a:lnTo>
                    <a:lnTo>
                      <a:pt x="483" y="540"/>
                    </a:lnTo>
                    <a:lnTo>
                      <a:pt x="483" y="540"/>
                    </a:lnTo>
                    <a:lnTo>
                      <a:pt x="476" y="540"/>
                    </a:lnTo>
                    <a:lnTo>
                      <a:pt x="469" y="547"/>
                    </a:lnTo>
                    <a:lnTo>
                      <a:pt x="462" y="547"/>
                    </a:lnTo>
                    <a:lnTo>
                      <a:pt x="455" y="554"/>
                    </a:lnTo>
                    <a:lnTo>
                      <a:pt x="455" y="547"/>
                    </a:lnTo>
                    <a:lnTo>
                      <a:pt x="462" y="547"/>
                    </a:lnTo>
                    <a:lnTo>
                      <a:pt x="462" y="547"/>
                    </a:lnTo>
                    <a:lnTo>
                      <a:pt x="455" y="547"/>
                    </a:lnTo>
                    <a:lnTo>
                      <a:pt x="455" y="547"/>
                    </a:lnTo>
                    <a:lnTo>
                      <a:pt x="448" y="554"/>
                    </a:lnTo>
                    <a:lnTo>
                      <a:pt x="448" y="554"/>
                    </a:lnTo>
                    <a:lnTo>
                      <a:pt x="448" y="561"/>
                    </a:lnTo>
                    <a:lnTo>
                      <a:pt x="448" y="561"/>
                    </a:lnTo>
                    <a:lnTo>
                      <a:pt x="433" y="561"/>
                    </a:lnTo>
                    <a:lnTo>
                      <a:pt x="426" y="568"/>
                    </a:lnTo>
                    <a:lnTo>
                      <a:pt x="398" y="575"/>
                    </a:lnTo>
                    <a:lnTo>
                      <a:pt x="398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75"/>
                    </a:lnTo>
                    <a:lnTo>
                      <a:pt x="391" y="583"/>
                    </a:lnTo>
                    <a:lnTo>
                      <a:pt x="391" y="583"/>
                    </a:lnTo>
                    <a:lnTo>
                      <a:pt x="384" y="583"/>
                    </a:lnTo>
                    <a:lnTo>
                      <a:pt x="384" y="583"/>
                    </a:lnTo>
                    <a:lnTo>
                      <a:pt x="377" y="583"/>
                    </a:lnTo>
                    <a:lnTo>
                      <a:pt x="377" y="583"/>
                    </a:lnTo>
                    <a:lnTo>
                      <a:pt x="377" y="583"/>
                    </a:lnTo>
                    <a:lnTo>
                      <a:pt x="355" y="590"/>
                    </a:lnTo>
                    <a:lnTo>
                      <a:pt x="355" y="590"/>
                    </a:lnTo>
                    <a:lnTo>
                      <a:pt x="348" y="583"/>
                    </a:lnTo>
                    <a:lnTo>
                      <a:pt x="348" y="583"/>
                    </a:lnTo>
                    <a:lnTo>
                      <a:pt x="348" y="583"/>
                    </a:lnTo>
                    <a:lnTo>
                      <a:pt x="348" y="583"/>
                    </a:lnTo>
                    <a:lnTo>
                      <a:pt x="341" y="583"/>
                    </a:lnTo>
                    <a:lnTo>
                      <a:pt x="341" y="583"/>
                    </a:lnTo>
                    <a:lnTo>
                      <a:pt x="341" y="583"/>
                    </a:lnTo>
                    <a:lnTo>
                      <a:pt x="334" y="583"/>
                    </a:lnTo>
                    <a:lnTo>
                      <a:pt x="313" y="568"/>
                    </a:lnTo>
                    <a:lnTo>
                      <a:pt x="306" y="568"/>
                    </a:lnTo>
                    <a:lnTo>
                      <a:pt x="306" y="561"/>
                    </a:lnTo>
                    <a:lnTo>
                      <a:pt x="306" y="561"/>
                    </a:lnTo>
                    <a:lnTo>
                      <a:pt x="299" y="561"/>
                    </a:lnTo>
                    <a:lnTo>
                      <a:pt x="299" y="554"/>
                    </a:lnTo>
                    <a:lnTo>
                      <a:pt x="284" y="554"/>
                    </a:lnTo>
                    <a:lnTo>
                      <a:pt x="284" y="547"/>
                    </a:lnTo>
                    <a:lnTo>
                      <a:pt x="277" y="547"/>
                    </a:lnTo>
                    <a:lnTo>
                      <a:pt x="263" y="533"/>
                    </a:lnTo>
                    <a:lnTo>
                      <a:pt x="249" y="519"/>
                    </a:lnTo>
                    <a:lnTo>
                      <a:pt x="235" y="504"/>
                    </a:lnTo>
                    <a:lnTo>
                      <a:pt x="235" y="504"/>
                    </a:lnTo>
                    <a:lnTo>
                      <a:pt x="235" y="497"/>
                    </a:lnTo>
                    <a:lnTo>
                      <a:pt x="228" y="497"/>
                    </a:lnTo>
                    <a:lnTo>
                      <a:pt x="220" y="483"/>
                    </a:lnTo>
                    <a:lnTo>
                      <a:pt x="213" y="476"/>
                    </a:lnTo>
                    <a:lnTo>
                      <a:pt x="213" y="469"/>
                    </a:lnTo>
                    <a:lnTo>
                      <a:pt x="213" y="469"/>
                    </a:lnTo>
                    <a:lnTo>
                      <a:pt x="213" y="469"/>
                    </a:lnTo>
                    <a:lnTo>
                      <a:pt x="206" y="469"/>
                    </a:lnTo>
                    <a:lnTo>
                      <a:pt x="192" y="448"/>
                    </a:lnTo>
                    <a:lnTo>
                      <a:pt x="185" y="441"/>
                    </a:lnTo>
                    <a:lnTo>
                      <a:pt x="178" y="441"/>
                    </a:lnTo>
                    <a:lnTo>
                      <a:pt x="178" y="433"/>
                    </a:lnTo>
                    <a:lnTo>
                      <a:pt x="171" y="433"/>
                    </a:lnTo>
                    <a:lnTo>
                      <a:pt x="171" y="426"/>
                    </a:lnTo>
                    <a:lnTo>
                      <a:pt x="164" y="426"/>
                    </a:lnTo>
                    <a:lnTo>
                      <a:pt x="164" y="426"/>
                    </a:lnTo>
                    <a:lnTo>
                      <a:pt x="157" y="419"/>
                    </a:lnTo>
                    <a:lnTo>
                      <a:pt x="157" y="419"/>
                    </a:lnTo>
                    <a:lnTo>
                      <a:pt x="157" y="412"/>
                    </a:lnTo>
                    <a:lnTo>
                      <a:pt x="157" y="412"/>
                    </a:lnTo>
                    <a:lnTo>
                      <a:pt x="157" y="412"/>
                    </a:lnTo>
                    <a:lnTo>
                      <a:pt x="157" y="412"/>
                    </a:lnTo>
                    <a:lnTo>
                      <a:pt x="149" y="412"/>
                    </a:lnTo>
                    <a:lnTo>
                      <a:pt x="142" y="398"/>
                    </a:lnTo>
                    <a:lnTo>
                      <a:pt x="135" y="398"/>
                    </a:lnTo>
                    <a:lnTo>
                      <a:pt x="135" y="398"/>
                    </a:lnTo>
                    <a:lnTo>
                      <a:pt x="128" y="384"/>
                    </a:lnTo>
                    <a:lnTo>
                      <a:pt x="121" y="384"/>
                    </a:lnTo>
                    <a:lnTo>
                      <a:pt x="121" y="377"/>
                    </a:lnTo>
                    <a:lnTo>
                      <a:pt x="121" y="377"/>
                    </a:lnTo>
                    <a:lnTo>
                      <a:pt x="114" y="370"/>
                    </a:lnTo>
                    <a:lnTo>
                      <a:pt x="107" y="362"/>
                    </a:lnTo>
                    <a:lnTo>
                      <a:pt x="107" y="362"/>
                    </a:lnTo>
                    <a:lnTo>
                      <a:pt x="107" y="355"/>
                    </a:lnTo>
                    <a:lnTo>
                      <a:pt x="100" y="348"/>
                    </a:lnTo>
                    <a:lnTo>
                      <a:pt x="100" y="348"/>
                    </a:lnTo>
                    <a:lnTo>
                      <a:pt x="100" y="341"/>
                    </a:lnTo>
                    <a:lnTo>
                      <a:pt x="100" y="341"/>
                    </a:lnTo>
                    <a:lnTo>
                      <a:pt x="100" y="341"/>
                    </a:lnTo>
                    <a:lnTo>
                      <a:pt x="100" y="334"/>
                    </a:lnTo>
                    <a:lnTo>
                      <a:pt x="107" y="334"/>
                    </a:lnTo>
                    <a:lnTo>
                      <a:pt x="107" y="334"/>
                    </a:lnTo>
                    <a:lnTo>
                      <a:pt x="107" y="327"/>
                    </a:lnTo>
                    <a:lnTo>
                      <a:pt x="107" y="327"/>
                    </a:lnTo>
                    <a:lnTo>
                      <a:pt x="107" y="327"/>
                    </a:lnTo>
                    <a:lnTo>
                      <a:pt x="114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0"/>
                    </a:lnTo>
                    <a:lnTo>
                      <a:pt x="121" y="327"/>
                    </a:lnTo>
                    <a:lnTo>
                      <a:pt x="121" y="327"/>
                    </a:lnTo>
                    <a:lnTo>
                      <a:pt x="114" y="327"/>
                    </a:lnTo>
                    <a:lnTo>
                      <a:pt x="114" y="327"/>
                    </a:lnTo>
                    <a:lnTo>
                      <a:pt x="114" y="334"/>
                    </a:lnTo>
                    <a:lnTo>
                      <a:pt x="121" y="334"/>
                    </a:lnTo>
                    <a:lnTo>
                      <a:pt x="121" y="334"/>
                    </a:lnTo>
                    <a:lnTo>
                      <a:pt x="121" y="334"/>
                    </a:lnTo>
                    <a:lnTo>
                      <a:pt x="121" y="334"/>
                    </a:lnTo>
                    <a:lnTo>
                      <a:pt x="128" y="334"/>
                    </a:lnTo>
                    <a:lnTo>
                      <a:pt x="128" y="334"/>
                    </a:lnTo>
                    <a:lnTo>
                      <a:pt x="128" y="334"/>
                    </a:lnTo>
                    <a:lnTo>
                      <a:pt x="128" y="334"/>
                    </a:lnTo>
                    <a:lnTo>
                      <a:pt x="128" y="334"/>
                    </a:lnTo>
                    <a:lnTo>
                      <a:pt x="128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34"/>
                    </a:lnTo>
                    <a:lnTo>
                      <a:pt x="135" y="334"/>
                    </a:lnTo>
                    <a:lnTo>
                      <a:pt x="135" y="341"/>
                    </a:lnTo>
                    <a:lnTo>
                      <a:pt x="128" y="341"/>
                    </a:lnTo>
                    <a:lnTo>
                      <a:pt x="128" y="348"/>
                    </a:lnTo>
                    <a:lnTo>
                      <a:pt x="135" y="348"/>
                    </a:lnTo>
                    <a:lnTo>
                      <a:pt x="135" y="348"/>
                    </a:lnTo>
                    <a:lnTo>
                      <a:pt x="135" y="348"/>
                    </a:lnTo>
                    <a:lnTo>
                      <a:pt x="149" y="348"/>
                    </a:lnTo>
                    <a:lnTo>
                      <a:pt x="157" y="348"/>
                    </a:lnTo>
                    <a:lnTo>
                      <a:pt x="157" y="341"/>
                    </a:lnTo>
                    <a:lnTo>
                      <a:pt x="157" y="341"/>
                    </a:lnTo>
                    <a:lnTo>
                      <a:pt x="171" y="341"/>
                    </a:lnTo>
                    <a:lnTo>
                      <a:pt x="171" y="341"/>
                    </a:lnTo>
                    <a:lnTo>
                      <a:pt x="171" y="341"/>
                    </a:lnTo>
                    <a:lnTo>
                      <a:pt x="178" y="341"/>
                    </a:lnTo>
                    <a:lnTo>
                      <a:pt x="178" y="341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34"/>
                    </a:lnTo>
                    <a:lnTo>
                      <a:pt x="178" y="327"/>
                    </a:lnTo>
                    <a:lnTo>
                      <a:pt x="178" y="327"/>
                    </a:lnTo>
                    <a:lnTo>
                      <a:pt x="178" y="327"/>
                    </a:lnTo>
                    <a:lnTo>
                      <a:pt x="185" y="327"/>
                    </a:lnTo>
                    <a:lnTo>
                      <a:pt x="185" y="327"/>
                    </a:lnTo>
                    <a:lnTo>
                      <a:pt x="185" y="327"/>
                    </a:lnTo>
                    <a:lnTo>
                      <a:pt x="185" y="334"/>
                    </a:lnTo>
                    <a:lnTo>
                      <a:pt x="185" y="334"/>
                    </a:lnTo>
                    <a:lnTo>
                      <a:pt x="185" y="334"/>
                    </a:lnTo>
                    <a:lnTo>
                      <a:pt x="185" y="341"/>
                    </a:lnTo>
                    <a:lnTo>
                      <a:pt x="192" y="341"/>
                    </a:lnTo>
                    <a:lnTo>
                      <a:pt x="192" y="341"/>
                    </a:lnTo>
                    <a:lnTo>
                      <a:pt x="192" y="341"/>
                    </a:lnTo>
                    <a:lnTo>
                      <a:pt x="192" y="341"/>
                    </a:lnTo>
                    <a:lnTo>
                      <a:pt x="192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199" y="334"/>
                    </a:lnTo>
                    <a:lnTo>
                      <a:pt x="206" y="334"/>
                    </a:lnTo>
                    <a:lnTo>
                      <a:pt x="206" y="334"/>
                    </a:lnTo>
                    <a:lnTo>
                      <a:pt x="206" y="334"/>
                    </a:lnTo>
                    <a:lnTo>
                      <a:pt x="206" y="327"/>
                    </a:lnTo>
                    <a:lnTo>
                      <a:pt x="213" y="320"/>
                    </a:lnTo>
                    <a:lnTo>
                      <a:pt x="213" y="320"/>
                    </a:lnTo>
                    <a:lnTo>
                      <a:pt x="220" y="334"/>
                    </a:lnTo>
                    <a:lnTo>
                      <a:pt x="220" y="334"/>
                    </a:lnTo>
                    <a:lnTo>
                      <a:pt x="220" y="334"/>
                    </a:lnTo>
                    <a:lnTo>
                      <a:pt x="220" y="327"/>
                    </a:lnTo>
                    <a:lnTo>
                      <a:pt x="220" y="327"/>
                    </a:lnTo>
                    <a:lnTo>
                      <a:pt x="220" y="327"/>
                    </a:lnTo>
                    <a:lnTo>
                      <a:pt x="220" y="327"/>
                    </a:lnTo>
                    <a:lnTo>
                      <a:pt x="228" y="327"/>
                    </a:lnTo>
                    <a:lnTo>
                      <a:pt x="228" y="327"/>
                    </a:lnTo>
                    <a:lnTo>
                      <a:pt x="228" y="327"/>
                    </a:lnTo>
                    <a:lnTo>
                      <a:pt x="228" y="327"/>
                    </a:lnTo>
                    <a:lnTo>
                      <a:pt x="235" y="320"/>
                    </a:lnTo>
                    <a:lnTo>
                      <a:pt x="242" y="313"/>
                    </a:lnTo>
                    <a:lnTo>
                      <a:pt x="242" y="313"/>
                    </a:lnTo>
                    <a:lnTo>
                      <a:pt x="242" y="313"/>
                    </a:lnTo>
                    <a:lnTo>
                      <a:pt x="249" y="313"/>
                    </a:lnTo>
                    <a:lnTo>
                      <a:pt x="249" y="313"/>
                    </a:lnTo>
                    <a:lnTo>
                      <a:pt x="249" y="313"/>
                    </a:lnTo>
                    <a:lnTo>
                      <a:pt x="256" y="313"/>
                    </a:lnTo>
                    <a:lnTo>
                      <a:pt x="270" y="313"/>
                    </a:lnTo>
                    <a:lnTo>
                      <a:pt x="270" y="313"/>
                    </a:lnTo>
                    <a:lnTo>
                      <a:pt x="270" y="306"/>
                    </a:lnTo>
                    <a:lnTo>
                      <a:pt x="277" y="306"/>
                    </a:lnTo>
                    <a:lnTo>
                      <a:pt x="277" y="299"/>
                    </a:lnTo>
                    <a:lnTo>
                      <a:pt x="284" y="291"/>
                    </a:lnTo>
                    <a:lnTo>
                      <a:pt x="291" y="277"/>
                    </a:lnTo>
                    <a:lnTo>
                      <a:pt x="291" y="277"/>
                    </a:lnTo>
                    <a:lnTo>
                      <a:pt x="291" y="277"/>
                    </a:lnTo>
                    <a:lnTo>
                      <a:pt x="291" y="270"/>
                    </a:lnTo>
                    <a:lnTo>
                      <a:pt x="291" y="270"/>
                    </a:lnTo>
                    <a:lnTo>
                      <a:pt x="299" y="270"/>
                    </a:lnTo>
                    <a:lnTo>
                      <a:pt x="299" y="263"/>
                    </a:lnTo>
                    <a:lnTo>
                      <a:pt x="306" y="263"/>
                    </a:lnTo>
                    <a:lnTo>
                      <a:pt x="306" y="256"/>
                    </a:lnTo>
                    <a:lnTo>
                      <a:pt x="313" y="256"/>
                    </a:lnTo>
                    <a:lnTo>
                      <a:pt x="313" y="249"/>
                    </a:lnTo>
                    <a:lnTo>
                      <a:pt x="313" y="249"/>
                    </a:lnTo>
                    <a:lnTo>
                      <a:pt x="313" y="256"/>
                    </a:lnTo>
                    <a:lnTo>
                      <a:pt x="320" y="256"/>
                    </a:lnTo>
                    <a:lnTo>
                      <a:pt x="320" y="249"/>
                    </a:lnTo>
                    <a:lnTo>
                      <a:pt x="320" y="249"/>
                    </a:lnTo>
                    <a:lnTo>
                      <a:pt x="320" y="249"/>
                    </a:lnTo>
                    <a:lnTo>
                      <a:pt x="320" y="249"/>
                    </a:lnTo>
                    <a:lnTo>
                      <a:pt x="320" y="242"/>
                    </a:lnTo>
                    <a:lnTo>
                      <a:pt x="320" y="242"/>
                    </a:lnTo>
                    <a:lnTo>
                      <a:pt x="320" y="235"/>
                    </a:lnTo>
                    <a:lnTo>
                      <a:pt x="320" y="235"/>
                    </a:lnTo>
                    <a:lnTo>
                      <a:pt x="320" y="235"/>
                    </a:lnTo>
                    <a:lnTo>
                      <a:pt x="320" y="228"/>
                    </a:lnTo>
                    <a:lnTo>
                      <a:pt x="313" y="228"/>
                    </a:lnTo>
                    <a:lnTo>
                      <a:pt x="313" y="228"/>
                    </a:lnTo>
                    <a:lnTo>
                      <a:pt x="313" y="235"/>
                    </a:lnTo>
                    <a:lnTo>
                      <a:pt x="306" y="235"/>
                    </a:lnTo>
                    <a:lnTo>
                      <a:pt x="306" y="235"/>
                    </a:lnTo>
                    <a:lnTo>
                      <a:pt x="306" y="242"/>
                    </a:lnTo>
                    <a:lnTo>
                      <a:pt x="306" y="242"/>
                    </a:lnTo>
                    <a:lnTo>
                      <a:pt x="306" y="242"/>
                    </a:lnTo>
                    <a:lnTo>
                      <a:pt x="306" y="242"/>
                    </a:lnTo>
                    <a:lnTo>
                      <a:pt x="306" y="249"/>
                    </a:lnTo>
                    <a:lnTo>
                      <a:pt x="306" y="249"/>
                    </a:lnTo>
                    <a:lnTo>
                      <a:pt x="306" y="249"/>
                    </a:lnTo>
                    <a:lnTo>
                      <a:pt x="306" y="249"/>
                    </a:lnTo>
                    <a:lnTo>
                      <a:pt x="306" y="256"/>
                    </a:lnTo>
                    <a:lnTo>
                      <a:pt x="306" y="256"/>
                    </a:lnTo>
                    <a:lnTo>
                      <a:pt x="306" y="256"/>
                    </a:lnTo>
                    <a:lnTo>
                      <a:pt x="306" y="256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99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91" y="256"/>
                    </a:lnTo>
                    <a:lnTo>
                      <a:pt x="284" y="256"/>
                    </a:lnTo>
                    <a:lnTo>
                      <a:pt x="284" y="249"/>
                    </a:lnTo>
                    <a:lnTo>
                      <a:pt x="284" y="249"/>
                    </a:lnTo>
                    <a:lnTo>
                      <a:pt x="284" y="249"/>
                    </a:lnTo>
                    <a:lnTo>
                      <a:pt x="284" y="249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7" y="256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70" y="249"/>
                    </a:lnTo>
                    <a:lnTo>
                      <a:pt x="263" y="256"/>
                    </a:lnTo>
                    <a:lnTo>
                      <a:pt x="263" y="256"/>
                    </a:lnTo>
                    <a:lnTo>
                      <a:pt x="270" y="256"/>
                    </a:lnTo>
                    <a:lnTo>
                      <a:pt x="270" y="256"/>
                    </a:lnTo>
                    <a:lnTo>
                      <a:pt x="263" y="256"/>
                    </a:lnTo>
                    <a:lnTo>
                      <a:pt x="256" y="256"/>
                    </a:lnTo>
                    <a:lnTo>
                      <a:pt x="249" y="263"/>
                    </a:lnTo>
                    <a:lnTo>
                      <a:pt x="242" y="263"/>
                    </a:lnTo>
                    <a:lnTo>
                      <a:pt x="235" y="263"/>
                    </a:lnTo>
                    <a:lnTo>
                      <a:pt x="228" y="263"/>
                    </a:lnTo>
                    <a:lnTo>
                      <a:pt x="228" y="270"/>
                    </a:lnTo>
                    <a:lnTo>
                      <a:pt x="220" y="270"/>
                    </a:lnTo>
                    <a:lnTo>
                      <a:pt x="220" y="270"/>
                    </a:lnTo>
                    <a:lnTo>
                      <a:pt x="213" y="277"/>
                    </a:lnTo>
                    <a:lnTo>
                      <a:pt x="213" y="284"/>
                    </a:lnTo>
                    <a:lnTo>
                      <a:pt x="206" y="284"/>
                    </a:lnTo>
                    <a:lnTo>
                      <a:pt x="206" y="284"/>
                    </a:lnTo>
                    <a:lnTo>
                      <a:pt x="199" y="277"/>
                    </a:lnTo>
                    <a:lnTo>
                      <a:pt x="192" y="277"/>
                    </a:lnTo>
                    <a:lnTo>
                      <a:pt x="192" y="277"/>
                    </a:lnTo>
                    <a:lnTo>
                      <a:pt x="185" y="277"/>
                    </a:lnTo>
                    <a:lnTo>
                      <a:pt x="185" y="277"/>
                    </a:lnTo>
                    <a:lnTo>
                      <a:pt x="178" y="277"/>
                    </a:lnTo>
                    <a:lnTo>
                      <a:pt x="178" y="277"/>
                    </a:lnTo>
                    <a:lnTo>
                      <a:pt x="178" y="277"/>
                    </a:lnTo>
                    <a:lnTo>
                      <a:pt x="178" y="277"/>
                    </a:lnTo>
                    <a:lnTo>
                      <a:pt x="178" y="277"/>
                    </a:lnTo>
                    <a:lnTo>
                      <a:pt x="178" y="277"/>
                    </a:lnTo>
                    <a:lnTo>
                      <a:pt x="171" y="277"/>
                    </a:lnTo>
                    <a:lnTo>
                      <a:pt x="164" y="270"/>
                    </a:lnTo>
                    <a:lnTo>
                      <a:pt x="164" y="270"/>
                    </a:lnTo>
                    <a:lnTo>
                      <a:pt x="157" y="270"/>
                    </a:lnTo>
                    <a:lnTo>
                      <a:pt x="142" y="270"/>
                    </a:lnTo>
                    <a:lnTo>
                      <a:pt x="135" y="263"/>
                    </a:lnTo>
                    <a:lnTo>
                      <a:pt x="128" y="263"/>
                    </a:lnTo>
                    <a:lnTo>
                      <a:pt x="114" y="249"/>
                    </a:lnTo>
                    <a:lnTo>
                      <a:pt x="93" y="242"/>
                    </a:lnTo>
                    <a:lnTo>
                      <a:pt x="71" y="228"/>
                    </a:lnTo>
                    <a:lnTo>
                      <a:pt x="64" y="221"/>
                    </a:lnTo>
                    <a:lnTo>
                      <a:pt x="64" y="221"/>
                    </a:lnTo>
                    <a:lnTo>
                      <a:pt x="64" y="221"/>
                    </a:lnTo>
                    <a:lnTo>
                      <a:pt x="64" y="221"/>
                    </a:lnTo>
                    <a:lnTo>
                      <a:pt x="64" y="213"/>
                    </a:lnTo>
                    <a:lnTo>
                      <a:pt x="64" y="213"/>
                    </a:lnTo>
                    <a:lnTo>
                      <a:pt x="57" y="213"/>
                    </a:lnTo>
                    <a:lnTo>
                      <a:pt x="57" y="213"/>
                    </a:lnTo>
                    <a:lnTo>
                      <a:pt x="57" y="206"/>
                    </a:lnTo>
                    <a:lnTo>
                      <a:pt x="57" y="206"/>
                    </a:lnTo>
                    <a:lnTo>
                      <a:pt x="57" y="213"/>
                    </a:lnTo>
                    <a:lnTo>
                      <a:pt x="64" y="206"/>
                    </a:lnTo>
                    <a:lnTo>
                      <a:pt x="64" y="206"/>
                    </a:lnTo>
                    <a:lnTo>
                      <a:pt x="64" y="206"/>
                    </a:lnTo>
                    <a:lnTo>
                      <a:pt x="57" y="206"/>
                    </a:lnTo>
                    <a:lnTo>
                      <a:pt x="57" y="206"/>
                    </a:lnTo>
                    <a:lnTo>
                      <a:pt x="50" y="206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57" y="199"/>
                    </a:lnTo>
                    <a:lnTo>
                      <a:pt x="57" y="199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7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92"/>
                    </a:lnTo>
                    <a:lnTo>
                      <a:pt x="50" y="185"/>
                    </a:lnTo>
                    <a:lnTo>
                      <a:pt x="50" y="185"/>
                    </a:lnTo>
                    <a:lnTo>
                      <a:pt x="50" y="185"/>
                    </a:lnTo>
                    <a:lnTo>
                      <a:pt x="50" y="185"/>
                    </a:lnTo>
                    <a:lnTo>
                      <a:pt x="50" y="185"/>
                    </a:lnTo>
                    <a:lnTo>
                      <a:pt x="50" y="185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50" y="178"/>
                    </a:lnTo>
                    <a:lnTo>
                      <a:pt x="50" y="185"/>
                    </a:lnTo>
                    <a:lnTo>
                      <a:pt x="43" y="178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85"/>
                    </a:lnTo>
                    <a:lnTo>
                      <a:pt x="43" y="178"/>
                    </a:lnTo>
                    <a:lnTo>
                      <a:pt x="43" y="178"/>
                    </a:lnTo>
                    <a:lnTo>
                      <a:pt x="43" y="178"/>
                    </a:lnTo>
                    <a:lnTo>
                      <a:pt x="36" y="178"/>
                    </a:lnTo>
                    <a:lnTo>
                      <a:pt x="36" y="178"/>
                    </a:lnTo>
                    <a:lnTo>
                      <a:pt x="36" y="178"/>
                    </a:lnTo>
                    <a:lnTo>
                      <a:pt x="36" y="178"/>
                    </a:lnTo>
                    <a:lnTo>
                      <a:pt x="36" y="178"/>
                    </a:lnTo>
                    <a:lnTo>
                      <a:pt x="36" y="171"/>
                    </a:lnTo>
                    <a:lnTo>
                      <a:pt x="43" y="171"/>
                    </a:lnTo>
                    <a:lnTo>
                      <a:pt x="43" y="171"/>
                    </a:lnTo>
                    <a:lnTo>
                      <a:pt x="43" y="164"/>
                    </a:lnTo>
                    <a:lnTo>
                      <a:pt x="43" y="164"/>
                    </a:lnTo>
                    <a:lnTo>
                      <a:pt x="43" y="164"/>
                    </a:lnTo>
                    <a:lnTo>
                      <a:pt x="43" y="164"/>
                    </a:lnTo>
                    <a:lnTo>
                      <a:pt x="43" y="164"/>
                    </a:lnTo>
                    <a:lnTo>
                      <a:pt x="36" y="164"/>
                    </a:lnTo>
                    <a:lnTo>
                      <a:pt x="36" y="164"/>
                    </a:lnTo>
                    <a:lnTo>
                      <a:pt x="36" y="164"/>
                    </a:lnTo>
                    <a:lnTo>
                      <a:pt x="36" y="164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6" y="171"/>
                    </a:lnTo>
                    <a:lnTo>
                      <a:pt x="36" y="164"/>
                    </a:lnTo>
                    <a:lnTo>
                      <a:pt x="36" y="157"/>
                    </a:lnTo>
                    <a:lnTo>
                      <a:pt x="36" y="150"/>
                    </a:lnTo>
                    <a:lnTo>
                      <a:pt x="36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50"/>
                    </a:lnTo>
                    <a:lnTo>
                      <a:pt x="43" y="142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0" y="142"/>
                    </a:lnTo>
                    <a:lnTo>
                      <a:pt x="57" y="142"/>
                    </a:lnTo>
                    <a:lnTo>
                      <a:pt x="57" y="135"/>
                    </a:lnTo>
                    <a:lnTo>
                      <a:pt x="64" y="135"/>
                    </a:lnTo>
                    <a:lnTo>
                      <a:pt x="64" y="128"/>
                    </a:lnTo>
                    <a:lnTo>
                      <a:pt x="71" y="128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86" y="121"/>
                    </a:lnTo>
                    <a:lnTo>
                      <a:pt x="86" y="121"/>
                    </a:lnTo>
                    <a:lnTo>
                      <a:pt x="93" y="114"/>
                    </a:lnTo>
                    <a:lnTo>
                      <a:pt x="93" y="114"/>
                    </a:lnTo>
                    <a:lnTo>
                      <a:pt x="86" y="114"/>
                    </a:lnTo>
                    <a:lnTo>
                      <a:pt x="86" y="114"/>
                    </a:lnTo>
                    <a:lnTo>
                      <a:pt x="78" y="121"/>
                    </a:lnTo>
                    <a:lnTo>
                      <a:pt x="78" y="121"/>
                    </a:lnTo>
                    <a:lnTo>
                      <a:pt x="71" y="121"/>
                    </a:lnTo>
                    <a:lnTo>
                      <a:pt x="71" y="121"/>
                    </a:lnTo>
                    <a:lnTo>
                      <a:pt x="64" y="121"/>
                    </a:lnTo>
                    <a:lnTo>
                      <a:pt x="64" y="121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57" y="128"/>
                    </a:lnTo>
                    <a:lnTo>
                      <a:pt x="57" y="128"/>
                    </a:lnTo>
                    <a:lnTo>
                      <a:pt x="50" y="128"/>
                    </a:lnTo>
                    <a:lnTo>
                      <a:pt x="50" y="135"/>
                    </a:lnTo>
                    <a:lnTo>
                      <a:pt x="50" y="135"/>
                    </a:lnTo>
                    <a:lnTo>
                      <a:pt x="43" y="135"/>
                    </a:lnTo>
                    <a:lnTo>
                      <a:pt x="43" y="135"/>
                    </a:lnTo>
                    <a:lnTo>
                      <a:pt x="36" y="135"/>
                    </a:lnTo>
                    <a:lnTo>
                      <a:pt x="36" y="142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50"/>
                    </a:lnTo>
                    <a:lnTo>
                      <a:pt x="29" y="157"/>
                    </a:lnTo>
                    <a:lnTo>
                      <a:pt x="22" y="157"/>
                    </a:lnTo>
                    <a:lnTo>
                      <a:pt x="22" y="157"/>
                    </a:lnTo>
                    <a:lnTo>
                      <a:pt x="22" y="157"/>
                    </a:lnTo>
                    <a:lnTo>
                      <a:pt x="22" y="157"/>
                    </a:lnTo>
                    <a:lnTo>
                      <a:pt x="22" y="157"/>
                    </a:lnTo>
                    <a:lnTo>
                      <a:pt x="7" y="157"/>
                    </a:lnTo>
                    <a:lnTo>
                      <a:pt x="0" y="157"/>
                    </a:lnTo>
                    <a:lnTo>
                      <a:pt x="0" y="157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0" y="150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50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15" y="142"/>
                    </a:lnTo>
                    <a:lnTo>
                      <a:pt x="7" y="142"/>
                    </a:lnTo>
                    <a:lnTo>
                      <a:pt x="7" y="142"/>
                    </a:lnTo>
                    <a:lnTo>
                      <a:pt x="7" y="135"/>
                    </a:lnTo>
                    <a:lnTo>
                      <a:pt x="7" y="135"/>
                    </a:lnTo>
                    <a:lnTo>
                      <a:pt x="7" y="128"/>
                    </a:lnTo>
                    <a:lnTo>
                      <a:pt x="7" y="128"/>
                    </a:lnTo>
                    <a:lnTo>
                      <a:pt x="0" y="128"/>
                    </a:lnTo>
                    <a:lnTo>
                      <a:pt x="0" y="135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14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15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9" y="107"/>
                    </a:lnTo>
                    <a:lnTo>
                      <a:pt x="29" y="107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7"/>
                    </a:lnTo>
                    <a:lnTo>
                      <a:pt x="29" y="107"/>
                    </a:lnTo>
                    <a:lnTo>
                      <a:pt x="36" y="100"/>
                    </a:lnTo>
                    <a:lnTo>
                      <a:pt x="43" y="100"/>
                    </a:lnTo>
                    <a:lnTo>
                      <a:pt x="78" y="100"/>
                    </a:lnTo>
                    <a:lnTo>
                      <a:pt x="86" y="57"/>
                    </a:lnTo>
                    <a:lnTo>
                      <a:pt x="86" y="50"/>
                    </a:lnTo>
                    <a:lnTo>
                      <a:pt x="93" y="50"/>
                    </a:lnTo>
                    <a:lnTo>
                      <a:pt x="93" y="50"/>
                    </a:lnTo>
                    <a:lnTo>
                      <a:pt x="93" y="64"/>
                    </a:lnTo>
                    <a:lnTo>
                      <a:pt x="100" y="64"/>
                    </a:lnTo>
                    <a:lnTo>
                      <a:pt x="100" y="64"/>
                    </a:lnTo>
                    <a:lnTo>
                      <a:pt x="107" y="57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07" y="50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21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35" y="57"/>
                    </a:lnTo>
                    <a:lnTo>
                      <a:pt x="142" y="57"/>
                    </a:lnTo>
                    <a:lnTo>
                      <a:pt x="142" y="64"/>
                    </a:lnTo>
                    <a:lnTo>
                      <a:pt x="149" y="57"/>
                    </a:lnTo>
                    <a:lnTo>
                      <a:pt x="157" y="57"/>
                    </a:lnTo>
                    <a:lnTo>
                      <a:pt x="199" y="57"/>
                    </a:lnTo>
                    <a:lnTo>
                      <a:pt x="199" y="57"/>
                    </a:lnTo>
                    <a:lnTo>
                      <a:pt x="213" y="71"/>
                    </a:lnTo>
                    <a:lnTo>
                      <a:pt x="213" y="71"/>
                    </a:lnTo>
                    <a:lnTo>
                      <a:pt x="220" y="79"/>
                    </a:lnTo>
                    <a:lnTo>
                      <a:pt x="249" y="79"/>
                    </a:lnTo>
                    <a:lnTo>
                      <a:pt x="256" y="71"/>
                    </a:lnTo>
                    <a:lnTo>
                      <a:pt x="263" y="71"/>
                    </a:lnTo>
                    <a:lnTo>
                      <a:pt x="263" y="71"/>
                    </a:lnTo>
                    <a:lnTo>
                      <a:pt x="270" y="57"/>
                    </a:lnTo>
                    <a:lnTo>
                      <a:pt x="270" y="57"/>
                    </a:lnTo>
                    <a:lnTo>
                      <a:pt x="270" y="57"/>
                    </a:lnTo>
                    <a:lnTo>
                      <a:pt x="277" y="57"/>
                    </a:lnTo>
                    <a:lnTo>
                      <a:pt x="284" y="50"/>
                    </a:lnTo>
                    <a:lnTo>
                      <a:pt x="284" y="50"/>
                    </a:lnTo>
                    <a:lnTo>
                      <a:pt x="291" y="50"/>
                    </a:lnTo>
                    <a:lnTo>
                      <a:pt x="291" y="50"/>
                    </a:lnTo>
                    <a:lnTo>
                      <a:pt x="299" y="50"/>
                    </a:lnTo>
                    <a:lnTo>
                      <a:pt x="306" y="50"/>
                    </a:lnTo>
                    <a:lnTo>
                      <a:pt x="306" y="43"/>
                    </a:lnTo>
                    <a:lnTo>
                      <a:pt x="313" y="43"/>
                    </a:lnTo>
                    <a:lnTo>
                      <a:pt x="327" y="36"/>
                    </a:lnTo>
                    <a:lnTo>
                      <a:pt x="334" y="36"/>
                    </a:lnTo>
                    <a:lnTo>
                      <a:pt x="334" y="43"/>
                    </a:lnTo>
                    <a:lnTo>
                      <a:pt x="334" y="43"/>
                    </a:lnTo>
                    <a:lnTo>
                      <a:pt x="334" y="43"/>
                    </a:lnTo>
                    <a:lnTo>
                      <a:pt x="334" y="50"/>
                    </a:lnTo>
                    <a:lnTo>
                      <a:pt x="334" y="50"/>
                    </a:lnTo>
                    <a:lnTo>
                      <a:pt x="334" y="50"/>
                    </a:lnTo>
                    <a:lnTo>
                      <a:pt x="334" y="57"/>
                    </a:lnTo>
                    <a:lnTo>
                      <a:pt x="334" y="64"/>
                    </a:lnTo>
                    <a:lnTo>
                      <a:pt x="334" y="64"/>
                    </a:lnTo>
                    <a:lnTo>
                      <a:pt x="341" y="64"/>
                    </a:lnTo>
                    <a:lnTo>
                      <a:pt x="362" y="64"/>
                    </a:lnTo>
                    <a:lnTo>
                      <a:pt x="362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69" y="64"/>
                    </a:lnTo>
                    <a:lnTo>
                      <a:pt x="377" y="64"/>
                    </a:lnTo>
                    <a:lnTo>
                      <a:pt x="369" y="57"/>
                    </a:lnTo>
                    <a:lnTo>
                      <a:pt x="369" y="57"/>
                    </a:lnTo>
                    <a:lnTo>
                      <a:pt x="377" y="57"/>
                    </a:lnTo>
                    <a:lnTo>
                      <a:pt x="384" y="50"/>
                    </a:lnTo>
                    <a:lnTo>
                      <a:pt x="384" y="50"/>
                    </a:lnTo>
                    <a:lnTo>
                      <a:pt x="384" y="50"/>
                    </a:lnTo>
                    <a:lnTo>
                      <a:pt x="391" y="50"/>
                    </a:lnTo>
                    <a:lnTo>
                      <a:pt x="391" y="50"/>
                    </a:lnTo>
                    <a:lnTo>
                      <a:pt x="391" y="50"/>
                    </a:lnTo>
                    <a:lnTo>
                      <a:pt x="398" y="50"/>
                    </a:lnTo>
                    <a:lnTo>
                      <a:pt x="398" y="43"/>
                    </a:lnTo>
                    <a:lnTo>
                      <a:pt x="405" y="43"/>
                    </a:lnTo>
                    <a:lnTo>
                      <a:pt x="405" y="43"/>
                    </a:lnTo>
                    <a:lnTo>
                      <a:pt x="405" y="36"/>
                    </a:lnTo>
                    <a:lnTo>
                      <a:pt x="398" y="36"/>
                    </a:lnTo>
                    <a:lnTo>
                      <a:pt x="391" y="36"/>
                    </a:lnTo>
                    <a:lnTo>
                      <a:pt x="391" y="36"/>
                    </a:lnTo>
                    <a:lnTo>
                      <a:pt x="391" y="36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1" y="29"/>
                    </a:lnTo>
                    <a:lnTo>
                      <a:pt x="391" y="22"/>
                    </a:lnTo>
                    <a:lnTo>
                      <a:pt x="391" y="22"/>
                    </a:lnTo>
                    <a:lnTo>
                      <a:pt x="391" y="22"/>
                    </a:lnTo>
                    <a:lnTo>
                      <a:pt x="391" y="22"/>
                    </a:lnTo>
                    <a:lnTo>
                      <a:pt x="391" y="15"/>
                    </a:lnTo>
                    <a:lnTo>
                      <a:pt x="391" y="15"/>
                    </a:lnTo>
                    <a:lnTo>
                      <a:pt x="391" y="8"/>
                    </a:lnTo>
                    <a:lnTo>
                      <a:pt x="398" y="8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05" y="0"/>
                    </a:lnTo>
                    <a:lnTo>
                      <a:pt x="412" y="8"/>
                    </a:lnTo>
                    <a:lnTo>
                      <a:pt x="426" y="8"/>
                    </a:lnTo>
                    <a:lnTo>
                      <a:pt x="426" y="8"/>
                    </a:lnTo>
                    <a:lnTo>
                      <a:pt x="426" y="8"/>
                    </a:lnTo>
                    <a:lnTo>
                      <a:pt x="433" y="8"/>
                    </a:lnTo>
                    <a:lnTo>
                      <a:pt x="433" y="8"/>
                    </a:lnTo>
                    <a:lnTo>
                      <a:pt x="433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0" y="8"/>
                    </a:lnTo>
                    <a:lnTo>
                      <a:pt x="448" y="8"/>
                    </a:lnTo>
                    <a:lnTo>
                      <a:pt x="448" y="8"/>
                    </a:lnTo>
                    <a:lnTo>
                      <a:pt x="448" y="8"/>
                    </a:lnTo>
                    <a:lnTo>
                      <a:pt x="455" y="8"/>
                    </a:lnTo>
                    <a:lnTo>
                      <a:pt x="455" y="0"/>
                    </a:lnTo>
                    <a:lnTo>
                      <a:pt x="462" y="0"/>
                    </a:lnTo>
                    <a:lnTo>
                      <a:pt x="469" y="0"/>
                    </a:lnTo>
                    <a:lnTo>
                      <a:pt x="476" y="0"/>
                    </a:lnTo>
                    <a:lnTo>
                      <a:pt x="476" y="0"/>
                    </a:lnTo>
                    <a:lnTo>
                      <a:pt x="476" y="8"/>
                    </a:lnTo>
                    <a:lnTo>
                      <a:pt x="476" y="8"/>
                    </a:lnTo>
                    <a:lnTo>
                      <a:pt x="483" y="8"/>
                    </a:lnTo>
                    <a:lnTo>
                      <a:pt x="483" y="8"/>
                    </a:lnTo>
                    <a:lnTo>
                      <a:pt x="497" y="8"/>
                    </a:lnTo>
                    <a:lnTo>
                      <a:pt x="497" y="8"/>
                    </a:lnTo>
                    <a:lnTo>
                      <a:pt x="497" y="8"/>
                    </a:lnTo>
                    <a:lnTo>
                      <a:pt x="497" y="8"/>
                    </a:lnTo>
                    <a:lnTo>
                      <a:pt x="497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04" y="8"/>
                    </a:lnTo>
                    <a:lnTo>
                      <a:pt x="511" y="8"/>
                    </a:lnTo>
                    <a:lnTo>
                      <a:pt x="511" y="8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519" y="0"/>
                    </a:lnTo>
                    <a:lnTo>
                      <a:pt x="519" y="8"/>
                    </a:lnTo>
                    <a:lnTo>
                      <a:pt x="519" y="8"/>
                    </a:lnTo>
                    <a:lnTo>
                      <a:pt x="519" y="8"/>
                    </a:lnTo>
                    <a:lnTo>
                      <a:pt x="526" y="8"/>
                    </a:lnTo>
                    <a:lnTo>
                      <a:pt x="526" y="8"/>
                    </a:lnTo>
                    <a:lnTo>
                      <a:pt x="526" y="8"/>
                    </a:lnTo>
                    <a:lnTo>
                      <a:pt x="526" y="0"/>
                    </a:lnTo>
                    <a:lnTo>
                      <a:pt x="526" y="0"/>
                    </a:lnTo>
                    <a:lnTo>
                      <a:pt x="533" y="0"/>
                    </a:lnTo>
                    <a:lnTo>
                      <a:pt x="533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0"/>
                    </a:lnTo>
                    <a:lnTo>
                      <a:pt x="540" y="8"/>
                    </a:lnTo>
                    <a:lnTo>
                      <a:pt x="547" y="8"/>
                    </a:lnTo>
                    <a:lnTo>
                      <a:pt x="554" y="15"/>
                    </a:lnTo>
                    <a:lnTo>
                      <a:pt x="561" y="15"/>
                    </a:lnTo>
                    <a:lnTo>
                      <a:pt x="568" y="15"/>
                    </a:lnTo>
                    <a:lnTo>
                      <a:pt x="575" y="8"/>
                    </a:lnTo>
                    <a:lnTo>
                      <a:pt x="575" y="8"/>
                    </a:lnTo>
                    <a:lnTo>
                      <a:pt x="575" y="8"/>
                    </a:lnTo>
                    <a:lnTo>
                      <a:pt x="575" y="15"/>
                    </a:lnTo>
                    <a:lnTo>
                      <a:pt x="575" y="15"/>
                    </a:lnTo>
                    <a:lnTo>
                      <a:pt x="575" y="15"/>
                    </a:lnTo>
                    <a:lnTo>
                      <a:pt x="575" y="15"/>
                    </a:lnTo>
                    <a:lnTo>
                      <a:pt x="575" y="15"/>
                    </a:lnTo>
                    <a:lnTo>
                      <a:pt x="575" y="15"/>
                    </a:lnTo>
                    <a:lnTo>
                      <a:pt x="568" y="15"/>
                    </a:lnTo>
                    <a:lnTo>
                      <a:pt x="568" y="15"/>
                    </a:lnTo>
                    <a:lnTo>
                      <a:pt x="568" y="15"/>
                    </a:lnTo>
                    <a:lnTo>
                      <a:pt x="561" y="15"/>
                    </a:lnTo>
                    <a:lnTo>
                      <a:pt x="568" y="15"/>
                    </a:lnTo>
                    <a:lnTo>
                      <a:pt x="568" y="22"/>
                    </a:lnTo>
                    <a:lnTo>
                      <a:pt x="568" y="22"/>
                    </a:lnTo>
                    <a:lnTo>
                      <a:pt x="568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575" y="22"/>
                    </a:lnTo>
                    <a:lnTo>
                      <a:pt x="575" y="29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82" y="29"/>
                    </a:lnTo>
                    <a:lnTo>
                      <a:pt x="590" y="29"/>
                    </a:lnTo>
                    <a:lnTo>
                      <a:pt x="590" y="29"/>
                    </a:lnTo>
                    <a:lnTo>
                      <a:pt x="590" y="29"/>
                    </a:lnTo>
                    <a:lnTo>
                      <a:pt x="590" y="29"/>
                    </a:lnTo>
                    <a:lnTo>
                      <a:pt x="590" y="29"/>
                    </a:lnTo>
                    <a:lnTo>
                      <a:pt x="590" y="36"/>
                    </a:lnTo>
                    <a:lnTo>
                      <a:pt x="590" y="36"/>
                    </a:lnTo>
                    <a:lnTo>
                      <a:pt x="590" y="36"/>
                    </a:lnTo>
                    <a:lnTo>
                      <a:pt x="590" y="36"/>
                    </a:lnTo>
                    <a:lnTo>
                      <a:pt x="590" y="43"/>
                    </a:lnTo>
                    <a:lnTo>
                      <a:pt x="590" y="43"/>
                    </a:lnTo>
                    <a:lnTo>
                      <a:pt x="597" y="43"/>
                    </a:lnTo>
                    <a:lnTo>
                      <a:pt x="597" y="43"/>
                    </a:lnTo>
                    <a:lnTo>
                      <a:pt x="597" y="43"/>
                    </a:lnTo>
                    <a:lnTo>
                      <a:pt x="597" y="43"/>
                    </a:lnTo>
                    <a:lnTo>
                      <a:pt x="597" y="43"/>
                    </a:lnTo>
                    <a:lnTo>
                      <a:pt x="597" y="36"/>
                    </a:lnTo>
                    <a:lnTo>
                      <a:pt x="597" y="29"/>
                    </a:lnTo>
                    <a:lnTo>
                      <a:pt x="597" y="29"/>
                    </a:lnTo>
                    <a:lnTo>
                      <a:pt x="597" y="29"/>
                    </a:lnTo>
                    <a:lnTo>
                      <a:pt x="597" y="29"/>
                    </a:lnTo>
                    <a:lnTo>
                      <a:pt x="604" y="29"/>
                    </a:lnTo>
                    <a:lnTo>
                      <a:pt x="604" y="29"/>
                    </a:lnTo>
                    <a:lnTo>
                      <a:pt x="604" y="29"/>
                    </a:lnTo>
                    <a:lnTo>
                      <a:pt x="604" y="29"/>
                    </a:lnTo>
                    <a:lnTo>
                      <a:pt x="611" y="36"/>
                    </a:lnTo>
                    <a:lnTo>
                      <a:pt x="618" y="36"/>
                    </a:lnTo>
                    <a:lnTo>
                      <a:pt x="618" y="36"/>
                    </a:lnTo>
                    <a:lnTo>
                      <a:pt x="618" y="36"/>
                    </a:lnTo>
                    <a:lnTo>
                      <a:pt x="618" y="36"/>
                    </a:lnTo>
                    <a:lnTo>
                      <a:pt x="625" y="36"/>
                    </a:lnTo>
                    <a:lnTo>
                      <a:pt x="625" y="36"/>
                    </a:lnTo>
                    <a:lnTo>
                      <a:pt x="625" y="36"/>
                    </a:lnTo>
                    <a:lnTo>
                      <a:pt x="625" y="43"/>
                    </a:lnTo>
                    <a:lnTo>
                      <a:pt x="625" y="43"/>
                    </a:lnTo>
                    <a:lnTo>
                      <a:pt x="625" y="43"/>
                    </a:lnTo>
                    <a:lnTo>
                      <a:pt x="625" y="50"/>
                    </a:lnTo>
                    <a:lnTo>
                      <a:pt x="632" y="50"/>
                    </a:lnTo>
                    <a:lnTo>
                      <a:pt x="632" y="50"/>
                    </a:lnTo>
                    <a:lnTo>
                      <a:pt x="639" y="50"/>
                    </a:lnTo>
                    <a:lnTo>
                      <a:pt x="646" y="50"/>
                    </a:lnTo>
                    <a:lnTo>
                      <a:pt x="646" y="50"/>
                    </a:lnTo>
                    <a:lnTo>
                      <a:pt x="653" y="50"/>
                    </a:lnTo>
                    <a:lnTo>
                      <a:pt x="653" y="50"/>
                    </a:lnTo>
                    <a:lnTo>
                      <a:pt x="653" y="50"/>
                    </a:lnTo>
                    <a:lnTo>
                      <a:pt x="661" y="50"/>
                    </a:lnTo>
                    <a:lnTo>
                      <a:pt x="661" y="50"/>
                    </a:lnTo>
                    <a:lnTo>
                      <a:pt x="661" y="50"/>
                    </a:lnTo>
                    <a:lnTo>
                      <a:pt x="661" y="50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43"/>
                    </a:lnTo>
                    <a:lnTo>
                      <a:pt x="661" y="36"/>
                    </a:lnTo>
                    <a:lnTo>
                      <a:pt x="661" y="36"/>
                    </a:lnTo>
                    <a:lnTo>
                      <a:pt x="661" y="36"/>
                    </a:lnTo>
                    <a:lnTo>
                      <a:pt x="668" y="36"/>
                    </a:lnTo>
                    <a:lnTo>
                      <a:pt x="668" y="36"/>
                    </a:lnTo>
                    <a:lnTo>
                      <a:pt x="668" y="36"/>
                    </a:lnTo>
                    <a:lnTo>
                      <a:pt x="668" y="36"/>
                    </a:lnTo>
                    <a:lnTo>
                      <a:pt x="668" y="36"/>
                    </a:lnTo>
                    <a:lnTo>
                      <a:pt x="668" y="29"/>
                    </a:lnTo>
                    <a:lnTo>
                      <a:pt x="675" y="29"/>
                    </a:lnTo>
                    <a:lnTo>
                      <a:pt x="675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29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36"/>
                    </a:lnTo>
                    <a:lnTo>
                      <a:pt x="682" y="43"/>
                    </a:lnTo>
                    <a:lnTo>
                      <a:pt x="682" y="43"/>
                    </a:lnTo>
                    <a:lnTo>
                      <a:pt x="682" y="43"/>
                    </a:lnTo>
                    <a:lnTo>
                      <a:pt x="682" y="43"/>
                    </a:lnTo>
                    <a:lnTo>
                      <a:pt x="682" y="43"/>
                    </a:lnTo>
                    <a:lnTo>
                      <a:pt x="682" y="43"/>
                    </a:lnTo>
                    <a:lnTo>
                      <a:pt x="682" y="50"/>
                    </a:lnTo>
                    <a:lnTo>
                      <a:pt x="689" y="50"/>
                    </a:lnTo>
                    <a:lnTo>
                      <a:pt x="689" y="50"/>
                    </a:lnTo>
                    <a:lnTo>
                      <a:pt x="689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0"/>
                    </a:lnTo>
                    <a:lnTo>
                      <a:pt x="696" y="57"/>
                    </a:lnTo>
                    <a:lnTo>
                      <a:pt x="696" y="57"/>
                    </a:lnTo>
                    <a:lnTo>
                      <a:pt x="696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9" y="57"/>
                    </a:lnTo>
                    <a:lnTo>
                      <a:pt x="682" y="57"/>
                    </a:lnTo>
                    <a:lnTo>
                      <a:pt x="682" y="57"/>
                    </a:lnTo>
                    <a:lnTo>
                      <a:pt x="682" y="64"/>
                    </a:lnTo>
                    <a:lnTo>
                      <a:pt x="682" y="64"/>
                    </a:lnTo>
                    <a:lnTo>
                      <a:pt x="675" y="71"/>
                    </a:lnTo>
                    <a:lnTo>
                      <a:pt x="675" y="71"/>
                    </a:lnTo>
                    <a:lnTo>
                      <a:pt x="675" y="71"/>
                    </a:lnTo>
                    <a:lnTo>
                      <a:pt x="682" y="79"/>
                    </a:lnTo>
                    <a:lnTo>
                      <a:pt x="682" y="79"/>
                    </a:lnTo>
                    <a:lnTo>
                      <a:pt x="682" y="86"/>
                    </a:lnTo>
                    <a:lnTo>
                      <a:pt x="682" y="86"/>
                    </a:lnTo>
                    <a:lnTo>
                      <a:pt x="689" y="86"/>
                    </a:lnTo>
                    <a:lnTo>
                      <a:pt x="689" y="86"/>
                    </a:lnTo>
                    <a:lnTo>
                      <a:pt x="689" y="86"/>
                    </a:lnTo>
                    <a:lnTo>
                      <a:pt x="689" y="93"/>
                    </a:lnTo>
                    <a:lnTo>
                      <a:pt x="696" y="93"/>
                    </a:lnTo>
                    <a:lnTo>
                      <a:pt x="696" y="93"/>
                    </a:lnTo>
                    <a:lnTo>
                      <a:pt x="696" y="93"/>
                    </a:lnTo>
                    <a:lnTo>
                      <a:pt x="696" y="93"/>
                    </a:lnTo>
                    <a:lnTo>
                      <a:pt x="696" y="100"/>
                    </a:lnTo>
                    <a:lnTo>
                      <a:pt x="696" y="100"/>
                    </a:lnTo>
                    <a:lnTo>
                      <a:pt x="703" y="100"/>
                    </a:lnTo>
                    <a:lnTo>
                      <a:pt x="703" y="100"/>
                    </a:lnTo>
                    <a:lnTo>
                      <a:pt x="710" y="100"/>
                    </a:lnTo>
                    <a:lnTo>
                      <a:pt x="710" y="100"/>
                    </a:lnTo>
                    <a:lnTo>
                      <a:pt x="710" y="100"/>
                    </a:lnTo>
                    <a:lnTo>
                      <a:pt x="710" y="93"/>
                    </a:lnTo>
                    <a:lnTo>
                      <a:pt x="710" y="93"/>
                    </a:lnTo>
                    <a:lnTo>
                      <a:pt x="710" y="93"/>
                    </a:lnTo>
                    <a:lnTo>
                      <a:pt x="717" y="86"/>
                    </a:lnTo>
                    <a:lnTo>
                      <a:pt x="717" y="93"/>
                    </a:lnTo>
                    <a:lnTo>
                      <a:pt x="717" y="100"/>
                    </a:lnTo>
                    <a:lnTo>
                      <a:pt x="717" y="100"/>
                    </a:lnTo>
                    <a:lnTo>
                      <a:pt x="724" y="100"/>
                    </a:lnTo>
                    <a:lnTo>
                      <a:pt x="724" y="107"/>
                    </a:lnTo>
                    <a:lnTo>
                      <a:pt x="724" y="107"/>
                    </a:lnTo>
                    <a:lnTo>
                      <a:pt x="724" y="107"/>
                    </a:lnTo>
                    <a:lnTo>
                      <a:pt x="724" y="107"/>
                    </a:lnTo>
                    <a:lnTo>
                      <a:pt x="724" y="107"/>
                    </a:lnTo>
                    <a:lnTo>
                      <a:pt x="724" y="114"/>
                    </a:lnTo>
                    <a:lnTo>
                      <a:pt x="724" y="114"/>
                    </a:lnTo>
                    <a:lnTo>
                      <a:pt x="724" y="114"/>
                    </a:lnTo>
                    <a:lnTo>
                      <a:pt x="717" y="114"/>
                    </a:lnTo>
                    <a:lnTo>
                      <a:pt x="717" y="121"/>
                    </a:lnTo>
                    <a:lnTo>
                      <a:pt x="717" y="121"/>
                    </a:lnTo>
                    <a:lnTo>
                      <a:pt x="717" y="121"/>
                    </a:lnTo>
                    <a:lnTo>
                      <a:pt x="717" y="121"/>
                    </a:lnTo>
                    <a:lnTo>
                      <a:pt x="717" y="128"/>
                    </a:lnTo>
                    <a:lnTo>
                      <a:pt x="717" y="128"/>
                    </a:lnTo>
                    <a:lnTo>
                      <a:pt x="717" y="135"/>
                    </a:lnTo>
                    <a:lnTo>
                      <a:pt x="717" y="135"/>
                    </a:lnTo>
                    <a:lnTo>
                      <a:pt x="717" y="135"/>
                    </a:lnTo>
                    <a:lnTo>
                      <a:pt x="717" y="135"/>
                    </a:lnTo>
                    <a:lnTo>
                      <a:pt x="724" y="135"/>
                    </a:lnTo>
                    <a:lnTo>
                      <a:pt x="724" y="135"/>
                    </a:lnTo>
                    <a:lnTo>
                      <a:pt x="724" y="135"/>
                    </a:lnTo>
                    <a:lnTo>
                      <a:pt x="724" y="142"/>
                    </a:lnTo>
                    <a:lnTo>
                      <a:pt x="724" y="142"/>
                    </a:lnTo>
                    <a:lnTo>
                      <a:pt x="724" y="142"/>
                    </a:lnTo>
                    <a:lnTo>
                      <a:pt x="724" y="142"/>
                    </a:lnTo>
                    <a:lnTo>
                      <a:pt x="732" y="150"/>
                    </a:lnTo>
                    <a:lnTo>
                      <a:pt x="732" y="150"/>
                    </a:lnTo>
                    <a:lnTo>
                      <a:pt x="732" y="150"/>
                    </a:lnTo>
                    <a:lnTo>
                      <a:pt x="732" y="150"/>
                    </a:lnTo>
                    <a:lnTo>
                      <a:pt x="739" y="150"/>
                    </a:lnTo>
                    <a:lnTo>
                      <a:pt x="739" y="150"/>
                    </a:lnTo>
                    <a:lnTo>
                      <a:pt x="739" y="150"/>
                    </a:lnTo>
                    <a:lnTo>
                      <a:pt x="739" y="157"/>
                    </a:lnTo>
                    <a:lnTo>
                      <a:pt x="732" y="157"/>
                    </a:lnTo>
                    <a:lnTo>
                      <a:pt x="732" y="157"/>
                    </a:lnTo>
                    <a:lnTo>
                      <a:pt x="732" y="164"/>
                    </a:lnTo>
                    <a:lnTo>
                      <a:pt x="732" y="164"/>
                    </a:lnTo>
                    <a:lnTo>
                      <a:pt x="732" y="164"/>
                    </a:lnTo>
                    <a:lnTo>
                      <a:pt x="739" y="164"/>
                    </a:lnTo>
                    <a:lnTo>
                      <a:pt x="739" y="164"/>
                    </a:lnTo>
                    <a:lnTo>
                      <a:pt x="739" y="164"/>
                    </a:lnTo>
                    <a:lnTo>
                      <a:pt x="746" y="157"/>
                    </a:lnTo>
                    <a:lnTo>
                      <a:pt x="746" y="157"/>
                    </a:lnTo>
                    <a:lnTo>
                      <a:pt x="746" y="157"/>
                    </a:lnTo>
                    <a:lnTo>
                      <a:pt x="746" y="157"/>
                    </a:lnTo>
                    <a:lnTo>
                      <a:pt x="753" y="164"/>
                    </a:lnTo>
                    <a:lnTo>
                      <a:pt x="753" y="164"/>
                    </a:lnTo>
                    <a:lnTo>
                      <a:pt x="753" y="171"/>
                    </a:lnTo>
                    <a:lnTo>
                      <a:pt x="753" y="171"/>
                    </a:lnTo>
                    <a:lnTo>
                      <a:pt x="753" y="178"/>
                    </a:lnTo>
                    <a:lnTo>
                      <a:pt x="753" y="178"/>
                    </a:lnTo>
                    <a:lnTo>
                      <a:pt x="753" y="178"/>
                    </a:lnTo>
                    <a:lnTo>
                      <a:pt x="753" y="178"/>
                    </a:lnTo>
                    <a:lnTo>
                      <a:pt x="753" y="185"/>
                    </a:lnTo>
                    <a:lnTo>
                      <a:pt x="753" y="185"/>
                    </a:lnTo>
                    <a:lnTo>
                      <a:pt x="753" y="185"/>
                    </a:lnTo>
                    <a:lnTo>
                      <a:pt x="760" y="185"/>
                    </a:lnTo>
                    <a:lnTo>
                      <a:pt x="760" y="185"/>
                    </a:lnTo>
                    <a:lnTo>
                      <a:pt x="760" y="192"/>
                    </a:lnTo>
                    <a:lnTo>
                      <a:pt x="760" y="192"/>
                    </a:lnTo>
                    <a:lnTo>
                      <a:pt x="774" y="185"/>
                    </a:lnTo>
                    <a:lnTo>
                      <a:pt x="774" y="185"/>
                    </a:lnTo>
                    <a:lnTo>
                      <a:pt x="774" y="185"/>
                    </a:lnTo>
                    <a:lnTo>
                      <a:pt x="781" y="192"/>
                    </a:lnTo>
                    <a:lnTo>
                      <a:pt x="781" y="199"/>
                    </a:lnTo>
                    <a:lnTo>
                      <a:pt x="788" y="199"/>
                    </a:lnTo>
                    <a:lnTo>
                      <a:pt x="788" y="199"/>
                    </a:lnTo>
                    <a:lnTo>
                      <a:pt x="788" y="199"/>
                    </a:lnTo>
                    <a:lnTo>
                      <a:pt x="788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795" y="199"/>
                    </a:lnTo>
                    <a:lnTo>
                      <a:pt x="803" y="206"/>
                    </a:lnTo>
                    <a:lnTo>
                      <a:pt x="810" y="206"/>
                    </a:lnTo>
                    <a:lnTo>
                      <a:pt x="817" y="213"/>
                    </a:lnTo>
                    <a:lnTo>
                      <a:pt x="817" y="213"/>
                    </a:lnTo>
                    <a:lnTo>
                      <a:pt x="817" y="213"/>
                    </a:lnTo>
                    <a:lnTo>
                      <a:pt x="817" y="221"/>
                    </a:lnTo>
                    <a:lnTo>
                      <a:pt x="817" y="221"/>
                    </a:lnTo>
                    <a:lnTo>
                      <a:pt x="817" y="221"/>
                    </a:lnTo>
                    <a:lnTo>
                      <a:pt x="817" y="221"/>
                    </a:lnTo>
                    <a:lnTo>
                      <a:pt x="817" y="228"/>
                    </a:lnTo>
                    <a:lnTo>
                      <a:pt x="824" y="228"/>
                    </a:lnTo>
                    <a:lnTo>
                      <a:pt x="824" y="228"/>
                    </a:lnTo>
                    <a:lnTo>
                      <a:pt x="824" y="228"/>
                    </a:lnTo>
                    <a:lnTo>
                      <a:pt x="824" y="228"/>
                    </a:lnTo>
                    <a:lnTo>
                      <a:pt x="824" y="228"/>
                    </a:lnTo>
                    <a:lnTo>
                      <a:pt x="831" y="228"/>
                    </a:lnTo>
                    <a:lnTo>
                      <a:pt x="831" y="228"/>
                    </a:lnTo>
                    <a:lnTo>
                      <a:pt x="831" y="228"/>
                    </a:lnTo>
                    <a:lnTo>
                      <a:pt x="838" y="228"/>
                    </a:lnTo>
                    <a:lnTo>
                      <a:pt x="838" y="228"/>
                    </a:lnTo>
                    <a:lnTo>
                      <a:pt x="838" y="235"/>
                    </a:lnTo>
                    <a:lnTo>
                      <a:pt x="838" y="235"/>
                    </a:lnTo>
                    <a:lnTo>
                      <a:pt x="838" y="242"/>
                    </a:lnTo>
                    <a:lnTo>
                      <a:pt x="845" y="242"/>
                    </a:lnTo>
                    <a:lnTo>
                      <a:pt x="845" y="242"/>
                    </a:lnTo>
                    <a:lnTo>
                      <a:pt x="845" y="242"/>
                    </a:lnTo>
                    <a:lnTo>
                      <a:pt x="845" y="242"/>
                    </a:lnTo>
                    <a:lnTo>
                      <a:pt x="845" y="242"/>
                    </a:lnTo>
                    <a:lnTo>
                      <a:pt x="845" y="249"/>
                    </a:lnTo>
                    <a:lnTo>
                      <a:pt x="852" y="256"/>
                    </a:lnTo>
                    <a:lnTo>
                      <a:pt x="852" y="263"/>
                    </a:lnTo>
                    <a:lnTo>
                      <a:pt x="852" y="270"/>
                    </a:lnTo>
                    <a:lnTo>
                      <a:pt x="852" y="270"/>
                    </a:lnTo>
                    <a:lnTo>
                      <a:pt x="852" y="270"/>
                    </a:lnTo>
                    <a:lnTo>
                      <a:pt x="852" y="270"/>
                    </a:lnTo>
                    <a:lnTo>
                      <a:pt x="859" y="270"/>
                    </a:lnTo>
                    <a:lnTo>
                      <a:pt x="859" y="270"/>
                    </a:lnTo>
                    <a:lnTo>
                      <a:pt x="859" y="270"/>
                    </a:lnTo>
                    <a:lnTo>
                      <a:pt x="859" y="270"/>
                    </a:lnTo>
                    <a:lnTo>
                      <a:pt x="859" y="270"/>
                    </a:lnTo>
                    <a:lnTo>
                      <a:pt x="866" y="277"/>
                    </a:lnTo>
                    <a:lnTo>
                      <a:pt x="866" y="277"/>
                    </a:lnTo>
                    <a:lnTo>
                      <a:pt x="866" y="277"/>
                    </a:lnTo>
                    <a:lnTo>
                      <a:pt x="852" y="306"/>
                    </a:lnTo>
                    <a:lnTo>
                      <a:pt x="852" y="306"/>
                    </a:lnTo>
                    <a:lnTo>
                      <a:pt x="852" y="306"/>
                    </a:lnTo>
                    <a:lnTo>
                      <a:pt x="852" y="306"/>
                    </a:lnTo>
                    <a:lnTo>
                      <a:pt x="852" y="306"/>
                    </a:lnTo>
                    <a:lnTo>
                      <a:pt x="845" y="306"/>
                    </a:lnTo>
                    <a:lnTo>
                      <a:pt x="845" y="306"/>
                    </a:lnTo>
                    <a:lnTo>
                      <a:pt x="845" y="306"/>
                    </a:lnTo>
                    <a:lnTo>
                      <a:pt x="838" y="306"/>
                    </a:lnTo>
                    <a:lnTo>
                      <a:pt x="838" y="306"/>
                    </a:lnTo>
                    <a:lnTo>
                      <a:pt x="831" y="320"/>
                    </a:lnTo>
                    <a:lnTo>
                      <a:pt x="824" y="320"/>
                    </a:lnTo>
                    <a:lnTo>
                      <a:pt x="824" y="320"/>
                    </a:lnTo>
                    <a:lnTo>
                      <a:pt x="824" y="327"/>
                    </a:lnTo>
                    <a:lnTo>
                      <a:pt x="817" y="327"/>
                    </a:lnTo>
                    <a:lnTo>
                      <a:pt x="817" y="327"/>
                    </a:lnTo>
                    <a:lnTo>
                      <a:pt x="810" y="320"/>
                    </a:lnTo>
                    <a:lnTo>
                      <a:pt x="810" y="320"/>
                    </a:lnTo>
                    <a:lnTo>
                      <a:pt x="810" y="320"/>
                    </a:lnTo>
                    <a:lnTo>
                      <a:pt x="810" y="320"/>
                    </a:lnTo>
                    <a:lnTo>
                      <a:pt x="810" y="327"/>
                    </a:lnTo>
                    <a:lnTo>
                      <a:pt x="803" y="327"/>
                    </a:lnTo>
                    <a:lnTo>
                      <a:pt x="803" y="327"/>
                    </a:lnTo>
                    <a:lnTo>
                      <a:pt x="810" y="327"/>
                    </a:lnTo>
                    <a:lnTo>
                      <a:pt x="817" y="334"/>
                    </a:lnTo>
                    <a:lnTo>
                      <a:pt x="817" y="334"/>
                    </a:lnTo>
                    <a:lnTo>
                      <a:pt x="817" y="341"/>
                    </a:lnTo>
                    <a:lnTo>
                      <a:pt x="817" y="341"/>
                    </a:lnTo>
                    <a:lnTo>
                      <a:pt x="824" y="334"/>
                    </a:lnTo>
                    <a:lnTo>
                      <a:pt x="831" y="334"/>
                    </a:lnTo>
                    <a:lnTo>
                      <a:pt x="831" y="341"/>
                    </a:lnTo>
                    <a:lnTo>
                      <a:pt x="838" y="341"/>
                    </a:lnTo>
                    <a:lnTo>
                      <a:pt x="838" y="341"/>
                    </a:lnTo>
                    <a:lnTo>
                      <a:pt x="838" y="341"/>
                    </a:lnTo>
                    <a:lnTo>
                      <a:pt x="838" y="341"/>
                    </a:lnTo>
                    <a:lnTo>
                      <a:pt x="838" y="341"/>
                    </a:lnTo>
                    <a:lnTo>
                      <a:pt x="838" y="348"/>
                    </a:lnTo>
                    <a:lnTo>
                      <a:pt x="831" y="348"/>
                    </a:lnTo>
                    <a:lnTo>
                      <a:pt x="831" y="348"/>
                    </a:lnTo>
                    <a:lnTo>
                      <a:pt x="831" y="348"/>
                    </a:lnTo>
                    <a:lnTo>
                      <a:pt x="824" y="348"/>
                    </a:lnTo>
                    <a:lnTo>
                      <a:pt x="824" y="348"/>
                    </a:lnTo>
                    <a:lnTo>
                      <a:pt x="824" y="348"/>
                    </a:lnTo>
                    <a:lnTo>
                      <a:pt x="817" y="348"/>
                    </a:lnTo>
                    <a:lnTo>
                      <a:pt x="817" y="348"/>
                    </a:lnTo>
                    <a:lnTo>
                      <a:pt x="817" y="348"/>
                    </a:lnTo>
                    <a:lnTo>
                      <a:pt x="817" y="348"/>
                    </a:lnTo>
                    <a:lnTo>
                      <a:pt x="817" y="348"/>
                    </a:lnTo>
                    <a:lnTo>
                      <a:pt x="817" y="348"/>
                    </a:lnTo>
                    <a:lnTo>
                      <a:pt x="810" y="348"/>
                    </a:lnTo>
                    <a:lnTo>
                      <a:pt x="810" y="348"/>
                    </a:lnTo>
                    <a:lnTo>
                      <a:pt x="810" y="348"/>
                    </a:lnTo>
                    <a:lnTo>
                      <a:pt x="810" y="348"/>
                    </a:lnTo>
                    <a:lnTo>
                      <a:pt x="810" y="355"/>
                    </a:lnTo>
                    <a:lnTo>
                      <a:pt x="810" y="355"/>
                    </a:lnTo>
                    <a:lnTo>
                      <a:pt x="810" y="362"/>
                    </a:lnTo>
                    <a:lnTo>
                      <a:pt x="810" y="362"/>
                    </a:lnTo>
                    <a:lnTo>
                      <a:pt x="810" y="370"/>
                    </a:lnTo>
                    <a:lnTo>
                      <a:pt x="810" y="370"/>
                    </a:lnTo>
                    <a:lnTo>
                      <a:pt x="810" y="370"/>
                    </a:lnTo>
                    <a:lnTo>
                      <a:pt x="817" y="370"/>
                    </a:lnTo>
                    <a:lnTo>
                      <a:pt x="817" y="370"/>
                    </a:lnTo>
                    <a:lnTo>
                      <a:pt x="817" y="377"/>
                    </a:lnTo>
                    <a:lnTo>
                      <a:pt x="817" y="377"/>
                    </a:lnTo>
                    <a:lnTo>
                      <a:pt x="817" y="384"/>
                    </a:lnTo>
                    <a:lnTo>
                      <a:pt x="817" y="384"/>
                    </a:lnTo>
                    <a:lnTo>
                      <a:pt x="817" y="384"/>
                    </a:lnTo>
                    <a:lnTo>
                      <a:pt x="824" y="384"/>
                    </a:lnTo>
                    <a:lnTo>
                      <a:pt x="824" y="391"/>
                    </a:lnTo>
                    <a:lnTo>
                      <a:pt x="824" y="391"/>
                    </a:lnTo>
                    <a:lnTo>
                      <a:pt x="817" y="398"/>
                    </a:lnTo>
                    <a:lnTo>
                      <a:pt x="817" y="405"/>
                    </a:lnTo>
                    <a:lnTo>
                      <a:pt x="810" y="405"/>
                    </a:lnTo>
                    <a:lnTo>
                      <a:pt x="795" y="412"/>
                    </a:lnTo>
                    <a:lnTo>
                      <a:pt x="795" y="412"/>
                    </a:lnTo>
                    <a:lnTo>
                      <a:pt x="795" y="419"/>
                    </a:lnTo>
                    <a:lnTo>
                      <a:pt x="788" y="419"/>
                    </a:lnTo>
                    <a:lnTo>
                      <a:pt x="788" y="419"/>
                    </a:lnTo>
                    <a:lnTo>
                      <a:pt x="781" y="419"/>
                    </a:lnTo>
                    <a:lnTo>
                      <a:pt x="781" y="419"/>
                    </a:lnTo>
                    <a:lnTo>
                      <a:pt x="774" y="419"/>
                    </a:lnTo>
                    <a:lnTo>
                      <a:pt x="774" y="419"/>
                    </a:lnTo>
                    <a:lnTo>
                      <a:pt x="774" y="426"/>
                    </a:lnTo>
                    <a:lnTo>
                      <a:pt x="774" y="426"/>
                    </a:lnTo>
                    <a:lnTo>
                      <a:pt x="774" y="426"/>
                    </a:lnTo>
                    <a:lnTo>
                      <a:pt x="774" y="433"/>
                    </a:lnTo>
                    <a:lnTo>
                      <a:pt x="774" y="433"/>
                    </a:lnTo>
                    <a:lnTo>
                      <a:pt x="774" y="433"/>
                    </a:lnTo>
                    <a:lnTo>
                      <a:pt x="774" y="441"/>
                    </a:lnTo>
                    <a:lnTo>
                      <a:pt x="774" y="441"/>
                    </a:lnTo>
                    <a:lnTo>
                      <a:pt x="774" y="441"/>
                    </a:lnTo>
                    <a:lnTo>
                      <a:pt x="781" y="441"/>
                    </a:lnTo>
                    <a:lnTo>
                      <a:pt x="781" y="448"/>
                    </a:lnTo>
                    <a:lnTo>
                      <a:pt x="774" y="448"/>
                    </a:lnTo>
                    <a:lnTo>
                      <a:pt x="774" y="455"/>
                    </a:lnTo>
                    <a:lnTo>
                      <a:pt x="774" y="455"/>
                    </a:lnTo>
                    <a:lnTo>
                      <a:pt x="767" y="455"/>
                    </a:lnTo>
                    <a:lnTo>
                      <a:pt x="767" y="455"/>
                    </a:lnTo>
                    <a:lnTo>
                      <a:pt x="767" y="455"/>
                    </a:lnTo>
                    <a:lnTo>
                      <a:pt x="767" y="455"/>
                    </a:lnTo>
                    <a:lnTo>
                      <a:pt x="767" y="462"/>
                    </a:lnTo>
                    <a:lnTo>
                      <a:pt x="774" y="462"/>
                    </a:lnTo>
                    <a:lnTo>
                      <a:pt x="774" y="469"/>
                    </a:lnTo>
                    <a:lnTo>
                      <a:pt x="774" y="469"/>
                    </a:lnTo>
                    <a:lnTo>
                      <a:pt x="774" y="469"/>
                    </a:lnTo>
                    <a:lnTo>
                      <a:pt x="774" y="469"/>
                    </a:lnTo>
                    <a:lnTo>
                      <a:pt x="774" y="469"/>
                    </a:lnTo>
                    <a:lnTo>
                      <a:pt x="781" y="469"/>
                    </a:lnTo>
                    <a:lnTo>
                      <a:pt x="788" y="469"/>
                    </a:lnTo>
                    <a:lnTo>
                      <a:pt x="795" y="469"/>
                    </a:lnTo>
                    <a:lnTo>
                      <a:pt x="803" y="462"/>
                    </a:lnTo>
                    <a:lnTo>
                      <a:pt x="803" y="462"/>
                    </a:lnTo>
                    <a:lnTo>
                      <a:pt x="810" y="462"/>
                    </a:lnTo>
                    <a:lnTo>
                      <a:pt x="817" y="462"/>
                    </a:lnTo>
                    <a:lnTo>
                      <a:pt x="817" y="462"/>
                    </a:lnTo>
                    <a:lnTo>
                      <a:pt x="817" y="462"/>
                    </a:lnTo>
                    <a:lnTo>
                      <a:pt x="817" y="462"/>
                    </a:lnTo>
                    <a:lnTo>
                      <a:pt x="817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24" y="462"/>
                    </a:lnTo>
                    <a:lnTo>
                      <a:pt x="831" y="469"/>
                    </a:lnTo>
                    <a:lnTo>
                      <a:pt x="831" y="462"/>
                    </a:lnTo>
                    <a:lnTo>
                      <a:pt x="838" y="462"/>
                    </a:lnTo>
                    <a:lnTo>
                      <a:pt x="838" y="462"/>
                    </a:lnTo>
                    <a:lnTo>
                      <a:pt x="838" y="462"/>
                    </a:lnTo>
                    <a:lnTo>
                      <a:pt x="838" y="462"/>
                    </a:lnTo>
                    <a:lnTo>
                      <a:pt x="838" y="462"/>
                    </a:lnTo>
                    <a:lnTo>
                      <a:pt x="838" y="462"/>
                    </a:lnTo>
                    <a:lnTo>
                      <a:pt x="845" y="462"/>
                    </a:lnTo>
                    <a:lnTo>
                      <a:pt x="845" y="462"/>
                    </a:lnTo>
                    <a:lnTo>
                      <a:pt x="845" y="462"/>
                    </a:lnTo>
                    <a:lnTo>
                      <a:pt x="845" y="469"/>
                    </a:lnTo>
                    <a:lnTo>
                      <a:pt x="845" y="469"/>
                    </a:lnTo>
                    <a:lnTo>
                      <a:pt x="845" y="469"/>
                    </a:lnTo>
                    <a:lnTo>
                      <a:pt x="845" y="469"/>
                    </a:lnTo>
                    <a:lnTo>
                      <a:pt x="845" y="469"/>
                    </a:lnTo>
                    <a:lnTo>
                      <a:pt x="838" y="469"/>
                    </a:lnTo>
                    <a:lnTo>
                      <a:pt x="838" y="476"/>
                    </a:lnTo>
                    <a:lnTo>
                      <a:pt x="838" y="476"/>
                    </a:lnTo>
                    <a:lnTo>
                      <a:pt x="817" y="476"/>
                    </a:lnTo>
                    <a:lnTo>
                      <a:pt x="817" y="476"/>
                    </a:lnTo>
                    <a:lnTo>
                      <a:pt x="817" y="476"/>
                    </a:lnTo>
                    <a:lnTo>
                      <a:pt x="810" y="476"/>
                    </a:lnTo>
                    <a:lnTo>
                      <a:pt x="810" y="476"/>
                    </a:lnTo>
                    <a:lnTo>
                      <a:pt x="810" y="476"/>
                    </a:lnTo>
                    <a:lnTo>
                      <a:pt x="803" y="476"/>
                    </a:lnTo>
                    <a:lnTo>
                      <a:pt x="803" y="483"/>
                    </a:lnTo>
                    <a:lnTo>
                      <a:pt x="803" y="483"/>
                    </a:lnTo>
                    <a:lnTo>
                      <a:pt x="795" y="483"/>
                    </a:lnTo>
                    <a:lnTo>
                      <a:pt x="795" y="490"/>
                    </a:lnTo>
                    <a:lnTo>
                      <a:pt x="795" y="490"/>
                    </a:lnTo>
                    <a:lnTo>
                      <a:pt x="788" y="497"/>
                    </a:lnTo>
                    <a:lnTo>
                      <a:pt x="788" y="504"/>
                    </a:lnTo>
                    <a:lnTo>
                      <a:pt x="788" y="504"/>
                    </a:lnTo>
                    <a:lnTo>
                      <a:pt x="781" y="504"/>
                    </a:lnTo>
                    <a:lnTo>
                      <a:pt x="781" y="504"/>
                    </a:lnTo>
                    <a:lnTo>
                      <a:pt x="774" y="504"/>
                    </a:lnTo>
                    <a:lnTo>
                      <a:pt x="774" y="504"/>
                    </a:lnTo>
                    <a:lnTo>
                      <a:pt x="774" y="504"/>
                    </a:lnTo>
                    <a:lnTo>
                      <a:pt x="774" y="504"/>
                    </a:lnTo>
                    <a:lnTo>
                      <a:pt x="774" y="504"/>
                    </a:lnTo>
                    <a:lnTo>
                      <a:pt x="767" y="512"/>
                    </a:lnTo>
                    <a:lnTo>
                      <a:pt x="767" y="519"/>
                    </a:lnTo>
                    <a:lnTo>
                      <a:pt x="767" y="519"/>
                    </a:lnTo>
                    <a:lnTo>
                      <a:pt x="767" y="519"/>
                    </a:lnTo>
                    <a:lnTo>
                      <a:pt x="767" y="519"/>
                    </a:lnTo>
                    <a:lnTo>
                      <a:pt x="760" y="519"/>
                    </a:lnTo>
                    <a:lnTo>
                      <a:pt x="760" y="519"/>
                    </a:lnTo>
                    <a:lnTo>
                      <a:pt x="760" y="519"/>
                    </a:lnTo>
                    <a:lnTo>
                      <a:pt x="760" y="519"/>
                    </a:lnTo>
                    <a:lnTo>
                      <a:pt x="760" y="519"/>
                    </a:lnTo>
                    <a:lnTo>
                      <a:pt x="760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53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39" y="519"/>
                    </a:lnTo>
                    <a:lnTo>
                      <a:pt x="746" y="526"/>
                    </a:lnTo>
                    <a:lnTo>
                      <a:pt x="753" y="526"/>
                    </a:lnTo>
                    <a:lnTo>
                      <a:pt x="753" y="526"/>
                    </a:lnTo>
                    <a:lnTo>
                      <a:pt x="753" y="526"/>
                    </a:lnTo>
                    <a:lnTo>
                      <a:pt x="753" y="526"/>
                    </a:lnTo>
                    <a:lnTo>
                      <a:pt x="760" y="526"/>
                    </a:lnTo>
                    <a:lnTo>
                      <a:pt x="760" y="526"/>
                    </a:lnTo>
                    <a:lnTo>
                      <a:pt x="760" y="526"/>
                    </a:lnTo>
                    <a:lnTo>
                      <a:pt x="760" y="526"/>
                    </a:lnTo>
                    <a:lnTo>
                      <a:pt x="760" y="533"/>
                    </a:lnTo>
                    <a:lnTo>
                      <a:pt x="760" y="533"/>
                    </a:lnTo>
                    <a:lnTo>
                      <a:pt x="767" y="533"/>
                    </a:lnTo>
                    <a:lnTo>
                      <a:pt x="767" y="540"/>
                    </a:lnTo>
                    <a:lnTo>
                      <a:pt x="774" y="540"/>
                    </a:lnTo>
                    <a:lnTo>
                      <a:pt x="774" y="540"/>
                    </a:lnTo>
                    <a:lnTo>
                      <a:pt x="774" y="540"/>
                    </a:lnTo>
                    <a:lnTo>
                      <a:pt x="774" y="547"/>
                    </a:lnTo>
                    <a:lnTo>
                      <a:pt x="781" y="547"/>
                    </a:lnTo>
                    <a:lnTo>
                      <a:pt x="781" y="547"/>
                    </a:lnTo>
                    <a:lnTo>
                      <a:pt x="781" y="547"/>
                    </a:lnTo>
                    <a:lnTo>
                      <a:pt x="781" y="554"/>
                    </a:lnTo>
                    <a:lnTo>
                      <a:pt x="781" y="554"/>
                    </a:lnTo>
                    <a:lnTo>
                      <a:pt x="788" y="561"/>
                    </a:lnTo>
                    <a:lnTo>
                      <a:pt x="788" y="561"/>
                    </a:lnTo>
                    <a:lnTo>
                      <a:pt x="788" y="575"/>
                    </a:lnTo>
                    <a:lnTo>
                      <a:pt x="788" y="575"/>
                    </a:lnTo>
                    <a:lnTo>
                      <a:pt x="788" y="575"/>
                    </a:lnTo>
                    <a:lnTo>
                      <a:pt x="788" y="583"/>
                    </a:lnTo>
                    <a:lnTo>
                      <a:pt x="788" y="583"/>
                    </a:lnTo>
                    <a:lnTo>
                      <a:pt x="788" y="583"/>
                    </a:lnTo>
                    <a:lnTo>
                      <a:pt x="781" y="590"/>
                    </a:lnTo>
                    <a:lnTo>
                      <a:pt x="774" y="597"/>
                    </a:lnTo>
                    <a:lnTo>
                      <a:pt x="774" y="597"/>
                    </a:lnTo>
                    <a:lnTo>
                      <a:pt x="774" y="597"/>
                    </a:lnTo>
                    <a:lnTo>
                      <a:pt x="774" y="597"/>
                    </a:lnTo>
                    <a:lnTo>
                      <a:pt x="774" y="604"/>
                    </a:lnTo>
                    <a:lnTo>
                      <a:pt x="774" y="604"/>
                    </a:lnTo>
                    <a:lnTo>
                      <a:pt x="774" y="604"/>
                    </a:lnTo>
                    <a:lnTo>
                      <a:pt x="767" y="604"/>
                    </a:lnTo>
                    <a:lnTo>
                      <a:pt x="767" y="604"/>
                    </a:lnTo>
                    <a:lnTo>
                      <a:pt x="760" y="611"/>
                    </a:lnTo>
                    <a:lnTo>
                      <a:pt x="760" y="611"/>
                    </a:lnTo>
                    <a:lnTo>
                      <a:pt x="760" y="611"/>
                    </a:lnTo>
                    <a:lnTo>
                      <a:pt x="753" y="611"/>
                    </a:lnTo>
                    <a:lnTo>
                      <a:pt x="753" y="611"/>
                    </a:lnTo>
                    <a:lnTo>
                      <a:pt x="746" y="611"/>
                    </a:lnTo>
                    <a:lnTo>
                      <a:pt x="746" y="611"/>
                    </a:lnTo>
                    <a:lnTo>
                      <a:pt x="746" y="604"/>
                    </a:lnTo>
                    <a:lnTo>
                      <a:pt x="739" y="604"/>
                    </a:lnTo>
                    <a:lnTo>
                      <a:pt x="739" y="604"/>
                    </a:lnTo>
                    <a:lnTo>
                      <a:pt x="739" y="597"/>
                    </a:lnTo>
                    <a:lnTo>
                      <a:pt x="732" y="597"/>
                    </a:lnTo>
                    <a:lnTo>
                      <a:pt x="732" y="597"/>
                    </a:lnTo>
                    <a:lnTo>
                      <a:pt x="732" y="597"/>
                    </a:lnTo>
                    <a:lnTo>
                      <a:pt x="724" y="597"/>
                    </a:lnTo>
                    <a:lnTo>
                      <a:pt x="724" y="590"/>
                    </a:lnTo>
                    <a:lnTo>
                      <a:pt x="724" y="590"/>
                    </a:lnTo>
                    <a:lnTo>
                      <a:pt x="724" y="590"/>
                    </a:lnTo>
                    <a:lnTo>
                      <a:pt x="724" y="590"/>
                    </a:lnTo>
                    <a:lnTo>
                      <a:pt x="724" y="590"/>
                    </a:lnTo>
                    <a:lnTo>
                      <a:pt x="724" y="590"/>
                    </a:lnTo>
                    <a:lnTo>
                      <a:pt x="717" y="590"/>
                    </a:lnTo>
                    <a:lnTo>
                      <a:pt x="717" y="590"/>
                    </a:lnTo>
                    <a:lnTo>
                      <a:pt x="717" y="590"/>
                    </a:lnTo>
                    <a:lnTo>
                      <a:pt x="717" y="597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10" y="597"/>
                    </a:lnTo>
                    <a:lnTo>
                      <a:pt x="717" y="597"/>
                    </a:lnTo>
                    <a:lnTo>
                      <a:pt x="717" y="597"/>
                    </a:lnTo>
                    <a:lnTo>
                      <a:pt x="717" y="597"/>
                    </a:lnTo>
                    <a:lnTo>
                      <a:pt x="717" y="597"/>
                    </a:lnTo>
                    <a:lnTo>
                      <a:pt x="717" y="604"/>
                    </a:lnTo>
                    <a:lnTo>
                      <a:pt x="717" y="604"/>
                    </a:lnTo>
                    <a:lnTo>
                      <a:pt x="717" y="604"/>
                    </a:lnTo>
                    <a:lnTo>
                      <a:pt x="717" y="604"/>
                    </a:lnTo>
                    <a:lnTo>
                      <a:pt x="717" y="604"/>
                    </a:lnTo>
                    <a:lnTo>
                      <a:pt x="717" y="604"/>
                    </a:lnTo>
                    <a:lnTo>
                      <a:pt x="724" y="604"/>
                    </a:lnTo>
                    <a:lnTo>
                      <a:pt x="724" y="604"/>
                    </a:lnTo>
                    <a:lnTo>
                      <a:pt x="724" y="604"/>
                    </a:lnTo>
                    <a:lnTo>
                      <a:pt x="724" y="611"/>
                    </a:lnTo>
                    <a:lnTo>
                      <a:pt x="724" y="611"/>
                    </a:lnTo>
                    <a:lnTo>
                      <a:pt x="724" y="611"/>
                    </a:lnTo>
                    <a:lnTo>
                      <a:pt x="724" y="618"/>
                    </a:lnTo>
                    <a:lnTo>
                      <a:pt x="724" y="618"/>
                    </a:lnTo>
                    <a:lnTo>
                      <a:pt x="717" y="632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39"/>
                    </a:lnTo>
                    <a:lnTo>
                      <a:pt x="710" y="646"/>
                    </a:lnTo>
                    <a:lnTo>
                      <a:pt x="710" y="646"/>
                    </a:lnTo>
                    <a:lnTo>
                      <a:pt x="710" y="646"/>
                    </a:lnTo>
                    <a:lnTo>
                      <a:pt x="717" y="654"/>
                    </a:lnTo>
                    <a:lnTo>
                      <a:pt x="717" y="654"/>
                    </a:lnTo>
                    <a:lnTo>
                      <a:pt x="717" y="661"/>
                    </a:lnTo>
                    <a:lnTo>
                      <a:pt x="710" y="661"/>
                    </a:lnTo>
                    <a:lnTo>
                      <a:pt x="710" y="661"/>
                    </a:lnTo>
                    <a:lnTo>
                      <a:pt x="710" y="661"/>
                    </a:lnTo>
                    <a:lnTo>
                      <a:pt x="710" y="668"/>
                    </a:lnTo>
                    <a:lnTo>
                      <a:pt x="710" y="668"/>
                    </a:lnTo>
                    <a:lnTo>
                      <a:pt x="710" y="668"/>
                    </a:lnTo>
                    <a:lnTo>
                      <a:pt x="710" y="668"/>
                    </a:lnTo>
                    <a:lnTo>
                      <a:pt x="710" y="668"/>
                    </a:lnTo>
                    <a:lnTo>
                      <a:pt x="703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68"/>
                    </a:lnTo>
                    <a:lnTo>
                      <a:pt x="696" y="675"/>
                    </a:lnTo>
                    <a:lnTo>
                      <a:pt x="696" y="675"/>
                    </a:lnTo>
                    <a:lnTo>
                      <a:pt x="689" y="675"/>
                    </a:lnTo>
                    <a:lnTo>
                      <a:pt x="689" y="675"/>
                    </a:lnTo>
                    <a:lnTo>
                      <a:pt x="689" y="675"/>
                    </a:lnTo>
                    <a:lnTo>
                      <a:pt x="689" y="675"/>
                    </a:lnTo>
                    <a:lnTo>
                      <a:pt x="689" y="675"/>
                    </a:lnTo>
                    <a:lnTo>
                      <a:pt x="682" y="675"/>
                    </a:lnTo>
                    <a:lnTo>
                      <a:pt x="682" y="668"/>
                    </a:lnTo>
                    <a:lnTo>
                      <a:pt x="682" y="668"/>
                    </a:lnTo>
                    <a:lnTo>
                      <a:pt x="682" y="668"/>
                    </a:lnTo>
                    <a:lnTo>
                      <a:pt x="675" y="668"/>
                    </a:lnTo>
                    <a:lnTo>
                      <a:pt x="675" y="668"/>
                    </a:lnTo>
                    <a:lnTo>
                      <a:pt x="675" y="668"/>
                    </a:lnTo>
                    <a:lnTo>
                      <a:pt x="675" y="668"/>
                    </a:lnTo>
                    <a:lnTo>
                      <a:pt x="675" y="668"/>
                    </a:lnTo>
                    <a:lnTo>
                      <a:pt x="675" y="668"/>
                    </a:lnTo>
                    <a:lnTo>
                      <a:pt x="675" y="675"/>
                    </a:lnTo>
                    <a:lnTo>
                      <a:pt x="675" y="675"/>
                    </a:lnTo>
                    <a:lnTo>
                      <a:pt x="668" y="675"/>
                    </a:lnTo>
                    <a:lnTo>
                      <a:pt x="668" y="675"/>
                    </a:lnTo>
                    <a:lnTo>
                      <a:pt x="668" y="675"/>
                    </a:lnTo>
                    <a:lnTo>
                      <a:pt x="668" y="668"/>
                    </a:lnTo>
                    <a:lnTo>
                      <a:pt x="668" y="668"/>
                    </a:lnTo>
                    <a:lnTo>
                      <a:pt x="661" y="668"/>
                    </a:lnTo>
                    <a:lnTo>
                      <a:pt x="661" y="661"/>
                    </a:lnTo>
                    <a:lnTo>
                      <a:pt x="661" y="661"/>
                    </a:lnTo>
                    <a:lnTo>
                      <a:pt x="661" y="661"/>
                    </a:lnTo>
                    <a:lnTo>
                      <a:pt x="668" y="661"/>
                    </a:lnTo>
                    <a:lnTo>
                      <a:pt x="668" y="661"/>
                    </a:lnTo>
                    <a:lnTo>
                      <a:pt x="668" y="661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75" y="654"/>
                    </a:lnTo>
                    <a:lnTo>
                      <a:pt x="668" y="654"/>
                    </a:lnTo>
                    <a:lnTo>
                      <a:pt x="668" y="654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8" y="646"/>
                    </a:lnTo>
                    <a:lnTo>
                      <a:pt x="661" y="646"/>
                    </a:lnTo>
                    <a:lnTo>
                      <a:pt x="661" y="646"/>
                    </a:lnTo>
                    <a:lnTo>
                      <a:pt x="661" y="646"/>
                    </a:lnTo>
                    <a:lnTo>
                      <a:pt x="653" y="646"/>
                    </a:lnTo>
                    <a:lnTo>
                      <a:pt x="653" y="646"/>
                    </a:lnTo>
                    <a:lnTo>
                      <a:pt x="653" y="646"/>
                    </a:lnTo>
                    <a:lnTo>
                      <a:pt x="653" y="646"/>
                    </a:lnTo>
                    <a:lnTo>
                      <a:pt x="653" y="654"/>
                    </a:lnTo>
                    <a:lnTo>
                      <a:pt x="653" y="654"/>
                    </a:lnTo>
                    <a:lnTo>
                      <a:pt x="653" y="654"/>
                    </a:lnTo>
                    <a:lnTo>
                      <a:pt x="653" y="654"/>
                    </a:lnTo>
                    <a:lnTo>
                      <a:pt x="646" y="654"/>
                    </a:lnTo>
                    <a:lnTo>
                      <a:pt x="646" y="654"/>
                    </a:lnTo>
                    <a:lnTo>
                      <a:pt x="646" y="654"/>
                    </a:lnTo>
                    <a:lnTo>
                      <a:pt x="646" y="654"/>
                    </a:lnTo>
                    <a:lnTo>
                      <a:pt x="646" y="654"/>
                    </a:lnTo>
                    <a:lnTo>
                      <a:pt x="646" y="654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1"/>
                    </a:lnTo>
                    <a:lnTo>
                      <a:pt x="646" y="668"/>
                    </a:lnTo>
                    <a:lnTo>
                      <a:pt x="653" y="668"/>
                    </a:lnTo>
                    <a:lnTo>
                      <a:pt x="653" y="668"/>
                    </a:lnTo>
                    <a:lnTo>
                      <a:pt x="653" y="675"/>
                    </a:lnTo>
                    <a:lnTo>
                      <a:pt x="653" y="675"/>
                    </a:lnTo>
                    <a:lnTo>
                      <a:pt x="646" y="675"/>
                    </a:lnTo>
                    <a:lnTo>
                      <a:pt x="639" y="675"/>
                    </a:lnTo>
                    <a:lnTo>
                      <a:pt x="639" y="675"/>
                    </a:lnTo>
                    <a:lnTo>
                      <a:pt x="632" y="675"/>
                    </a:lnTo>
                    <a:lnTo>
                      <a:pt x="632" y="675"/>
                    </a:lnTo>
                    <a:lnTo>
                      <a:pt x="632" y="682"/>
                    </a:lnTo>
                    <a:lnTo>
                      <a:pt x="632" y="682"/>
                    </a:lnTo>
                    <a:lnTo>
                      <a:pt x="632" y="682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5" y="675"/>
                    </a:lnTo>
                    <a:lnTo>
                      <a:pt x="625" y="682"/>
                    </a:lnTo>
                    <a:lnTo>
                      <a:pt x="625" y="682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5" name="Freeform 73"/>
              <p:cNvSpPr>
                <a:spLocks/>
              </p:cNvSpPr>
              <p:nvPr/>
            </p:nvSpPr>
            <p:spPr bwMode="auto">
              <a:xfrm>
                <a:off x="2676" y="3005"/>
                <a:ext cx="85" cy="135"/>
              </a:xfrm>
              <a:custGeom>
                <a:avLst/>
                <a:gdLst>
                  <a:gd name="T0" fmla="*/ 57 w 85"/>
                  <a:gd name="T1" fmla="*/ 135 h 135"/>
                  <a:gd name="T2" fmla="*/ 50 w 85"/>
                  <a:gd name="T3" fmla="*/ 128 h 135"/>
                  <a:gd name="T4" fmla="*/ 50 w 85"/>
                  <a:gd name="T5" fmla="*/ 120 h 135"/>
                  <a:gd name="T6" fmla="*/ 42 w 85"/>
                  <a:gd name="T7" fmla="*/ 113 h 135"/>
                  <a:gd name="T8" fmla="*/ 35 w 85"/>
                  <a:gd name="T9" fmla="*/ 99 h 135"/>
                  <a:gd name="T10" fmla="*/ 35 w 85"/>
                  <a:gd name="T11" fmla="*/ 92 h 135"/>
                  <a:gd name="T12" fmla="*/ 21 w 85"/>
                  <a:gd name="T13" fmla="*/ 64 h 135"/>
                  <a:gd name="T14" fmla="*/ 14 w 85"/>
                  <a:gd name="T15" fmla="*/ 57 h 135"/>
                  <a:gd name="T16" fmla="*/ 21 w 85"/>
                  <a:gd name="T17" fmla="*/ 57 h 135"/>
                  <a:gd name="T18" fmla="*/ 35 w 85"/>
                  <a:gd name="T19" fmla="*/ 64 h 135"/>
                  <a:gd name="T20" fmla="*/ 35 w 85"/>
                  <a:gd name="T21" fmla="*/ 64 h 135"/>
                  <a:gd name="T22" fmla="*/ 35 w 85"/>
                  <a:gd name="T23" fmla="*/ 57 h 135"/>
                  <a:gd name="T24" fmla="*/ 21 w 85"/>
                  <a:gd name="T25" fmla="*/ 57 h 135"/>
                  <a:gd name="T26" fmla="*/ 14 w 85"/>
                  <a:gd name="T27" fmla="*/ 49 h 135"/>
                  <a:gd name="T28" fmla="*/ 14 w 85"/>
                  <a:gd name="T29" fmla="*/ 42 h 135"/>
                  <a:gd name="T30" fmla="*/ 21 w 85"/>
                  <a:gd name="T31" fmla="*/ 42 h 135"/>
                  <a:gd name="T32" fmla="*/ 21 w 85"/>
                  <a:gd name="T33" fmla="*/ 35 h 135"/>
                  <a:gd name="T34" fmla="*/ 7 w 85"/>
                  <a:gd name="T35" fmla="*/ 42 h 135"/>
                  <a:gd name="T36" fmla="*/ 7 w 85"/>
                  <a:gd name="T37" fmla="*/ 28 h 135"/>
                  <a:gd name="T38" fmla="*/ 7 w 85"/>
                  <a:gd name="T39" fmla="*/ 28 h 135"/>
                  <a:gd name="T40" fmla="*/ 21 w 85"/>
                  <a:gd name="T41" fmla="*/ 21 h 135"/>
                  <a:gd name="T42" fmla="*/ 7 w 85"/>
                  <a:gd name="T43" fmla="*/ 21 h 135"/>
                  <a:gd name="T44" fmla="*/ 0 w 85"/>
                  <a:gd name="T45" fmla="*/ 21 h 135"/>
                  <a:gd name="T46" fmla="*/ 0 w 85"/>
                  <a:gd name="T47" fmla="*/ 14 h 135"/>
                  <a:gd name="T48" fmla="*/ 0 w 85"/>
                  <a:gd name="T49" fmla="*/ 7 h 135"/>
                  <a:gd name="T50" fmla="*/ 14 w 85"/>
                  <a:gd name="T51" fmla="*/ 7 h 135"/>
                  <a:gd name="T52" fmla="*/ 21 w 85"/>
                  <a:gd name="T53" fmla="*/ 0 h 135"/>
                  <a:gd name="T54" fmla="*/ 21 w 85"/>
                  <a:gd name="T55" fmla="*/ 7 h 135"/>
                  <a:gd name="T56" fmla="*/ 28 w 85"/>
                  <a:gd name="T57" fmla="*/ 7 h 135"/>
                  <a:gd name="T58" fmla="*/ 35 w 85"/>
                  <a:gd name="T59" fmla="*/ 21 h 135"/>
                  <a:gd name="T60" fmla="*/ 42 w 85"/>
                  <a:gd name="T61" fmla="*/ 28 h 135"/>
                  <a:gd name="T62" fmla="*/ 57 w 85"/>
                  <a:gd name="T63" fmla="*/ 21 h 135"/>
                  <a:gd name="T64" fmla="*/ 64 w 85"/>
                  <a:gd name="T65" fmla="*/ 21 h 135"/>
                  <a:gd name="T66" fmla="*/ 71 w 85"/>
                  <a:gd name="T67" fmla="*/ 21 h 135"/>
                  <a:gd name="T68" fmla="*/ 78 w 85"/>
                  <a:gd name="T69" fmla="*/ 28 h 135"/>
                  <a:gd name="T70" fmla="*/ 78 w 85"/>
                  <a:gd name="T71" fmla="*/ 42 h 135"/>
                  <a:gd name="T72" fmla="*/ 78 w 85"/>
                  <a:gd name="T73" fmla="*/ 49 h 135"/>
                  <a:gd name="T74" fmla="*/ 78 w 85"/>
                  <a:gd name="T75" fmla="*/ 57 h 135"/>
                  <a:gd name="T76" fmla="*/ 78 w 85"/>
                  <a:gd name="T77" fmla="*/ 64 h 135"/>
                  <a:gd name="T78" fmla="*/ 85 w 85"/>
                  <a:gd name="T79" fmla="*/ 71 h 135"/>
                  <a:gd name="T80" fmla="*/ 85 w 85"/>
                  <a:gd name="T81" fmla="*/ 78 h 135"/>
                  <a:gd name="T82" fmla="*/ 78 w 85"/>
                  <a:gd name="T83" fmla="*/ 78 h 135"/>
                  <a:gd name="T84" fmla="*/ 78 w 85"/>
                  <a:gd name="T85" fmla="*/ 85 h 135"/>
                  <a:gd name="T86" fmla="*/ 85 w 85"/>
                  <a:gd name="T87" fmla="*/ 92 h 135"/>
                  <a:gd name="T88" fmla="*/ 78 w 85"/>
                  <a:gd name="T89" fmla="*/ 99 h 135"/>
                  <a:gd name="T90" fmla="*/ 78 w 85"/>
                  <a:gd name="T91" fmla="*/ 106 h 135"/>
                  <a:gd name="T92" fmla="*/ 78 w 85"/>
                  <a:gd name="T93" fmla="*/ 113 h 135"/>
                  <a:gd name="T94" fmla="*/ 78 w 85"/>
                  <a:gd name="T95" fmla="*/ 120 h 135"/>
                  <a:gd name="T96" fmla="*/ 71 w 85"/>
                  <a:gd name="T97" fmla="*/ 128 h 135"/>
                  <a:gd name="T98" fmla="*/ 64 w 85"/>
                  <a:gd name="T99" fmla="*/ 128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" h="135">
                    <a:moveTo>
                      <a:pt x="64" y="128"/>
                    </a:moveTo>
                    <a:lnTo>
                      <a:pt x="64" y="128"/>
                    </a:lnTo>
                    <a:lnTo>
                      <a:pt x="64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7" y="135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50" y="128"/>
                    </a:lnTo>
                    <a:lnTo>
                      <a:pt x="50" y="120"/>
                    </a:lnTo>
                    <a:lnTo>
                      <a:pt x="50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20"/>
                    </a:lnTo>
                    <a:lnTo>
                      <a:pt x="42" y="113"/>
                    </a:lnTo>
                    <a:lnTo>
                      <a:pt x="35" y="106"/>
                    </a:lnTo>
                    <a:lnTo>
                      <a:pt x="28" y="106"/>
                    </a:lnTo>
                    <a:lnTo>
                      <a:pt x="28" y="99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99"/>
                    </a:lnTo>
                    <a:lnTo>
                      <a:pt x="35" y="92"/>
                    </a:lnTo>
                    <a:lnTo>
                      <a:pt x="35" y="92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21" y="64"/>
                    </a:lnTo>
                    <a:lnTo>
                      <a:pt x="14" y="64"/>
                    </a:lnTo>
                    <a:lnTo>
                      <a:pt x="14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5" y="57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64"/>
                    </a:lnTo>
                    <a:lnTo>
                      <a:pt x="35" y="57"/>
                    </a:lnTo>
                    <a:lnTo>
                      <a:pt x="35" y="5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21" y="57"/>
                    </a:lnTo>
                    <a:lnTo>
                      <a:pt x="21" y="57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21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9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21" y="42"/>
                    </a:lnTo>
                    <a:lnTo>
                      <a:pt x="28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1" y="35"/>
                    </a:lnTo>
                    <a:lnTo>
                      <a:pt x="14" y="42"/>
                    </a:lnTo>
                    <a:lnTo>
                      <a:pt x="14" y="42"/>
                    </a:lnTo>
                    <a:lnTo>
                      <a:pt x="7" y="42"/>
                    </a:lnTo>
                    <a:lnTo>
                      <a:pt x="7" y="42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35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7" y="21"/>
                    </a:lnTo>
                    <a:lnTo>
                      <a:pt x="14" y="21"/>
                    </a:lnTo>
                    <a:lnTo>
                      <a:pt x="21" y="21"/>
                    </a:lnTo>
                    <a:lnTo>
                      <a:pt x="21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7" y="21"/>
                    </a:lnTo>
                    <a:lnTo>
                      <a:pt x="7" y="28"/>
                    </a:lnTo>
                    <a:lnTo>
                      <a:pt x="7" y="28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7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0"/>
                    </a:lnTo>
                    <a:lnTo>
                      <a:pt x="14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8" y="14"/>
                    </a:lnTo>
                    <a:lnTo>
                      <a:pt x="28" y="14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5" y="21"/>
                    </a:lnTo>
                    <a:lnTo>
                      <a:pt x="35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42" y="28"/>
                    </a:lnTo>
                    <a:lnTo>
                      <a:pt x="50" y="21"/>
                    </a:lnTo>
                    <a:lnTo>
                      <a:pt x="57" y="21"/>
                    </a:lnTo>
                    <a:lnTo>
                      <a:pt x="57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64" y="21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1" y="21"/>
                    </a:lnTo>
                    <a:lnTo>
                      <a:pt x="78" y="21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28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2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49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78" y="64"/>
                    </a:lnTo>
                    <a:lnTo>
                      <a:pt x="78" y="64"/>
                    </a:lnTo>
                    <a:lnTo>
                      <a:pt x="85" y="64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5" y="71"/>
                    </a:lnTo>
                    <a:lnTo>
                      <a:pt x="85" y="78"/>
                    </a:lnTo>
                    <a:lnTo>
                      <a:pt x="85" y="78"/>
                    </a:lnTo>
                    <a:lnTo>
                      <a:pt x="85" y="78"/>
                    </a:lnTo>
                    <a:lnTo>
                      <a:pt x="85" y="78"/>
                    </a:lnTo>
                    <a:lnTo>
                      <a:pt x="85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78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78" y="85"/>
                    </a:lnTo>
                    <a:lnTo>
                      <a:pt x="85" y="85"/>
                    </a:lnTo>
                    <a:lnTo>
                      <a:pt x="85" y="85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85" y="92"/>
                    </a:lnTo>
                    <a:lnTo>
                      <a:pt x="78" y="99"/>
                    </a:lnTo>
                    <a:lnTo>
                      <a:pt x="78" y="99"/>
                    </a:lnTo>
                    <a:lnTo>
                      <a:pt x="78" y="106"/>
                    </a:lnTo>
                    <a:lnTo>
                      <a:pt x="78" y="106"/>
                    </a:lnTo>
                    <a:lnTo>
                      <a:pt x="78" y="106"/>
                    </a:lnTo>
                    <a:lnTo>
                      <a:pt x="85" y="113"/>
                    </a:lnTo>
                    <a:lnTo>
                      <a:pt x="85" y="113"/>
                    </a:lnTo>
                    <a:lnTo>
                      <a:pt x="85" y="113"/>
                    </a:lnTo>
                    <a:lnTo>
                      <a:pt x="78" y="113"/>
                    </a:lnTo>
                    <a:lnTo>
                      <a:pt x="78" y="113"/>
                    </a:lnTo>
                    <a:lnTo>
                      <a:pt x="78" y="120"/>
                    </a:lnTo>
                    <a:lnTo>
                      <a:pt x="78" y="120"/>
                    </a:lnTo>
                    <a:lnTo>
                      <a:pt x="78" y="120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8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71" y="128"/>
                    </a:lnTo>
                    <a:lnTo>
                      <a:pt x="64" y="128"/>
                    </a:lnTo>
                    <a:lnTo>
                      <a:pt x="64" y="128"/>
                    </a:lnTo>
                    <a:lnTo>
                      <a:pt x="64" y="128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7" name="Freeform 75"/>
              <p:cNvSpPr>
                <a:spLocks/>
              </p:cNvSpPr>
              <p:nvPr/>
            </p:nvSpPr>
            <p:spPr bwMode="auto">
              <a:xfrm>
                <a:off x="5047" y="918"/>
                <a:ext cx="717" cy="404"/>
              </a:xfrm>
              <a:custGeom>
                <a:avLst/>
                <a:gdLst>
                  <a:gd name="T0" fmla="*/ 710 w 717"/>
                  <a:gd name="T1" fmla="*/ 213 h 404"/>
                  <a:gd name="T2" fmla="*/ 688 w 717"/>
                  <a:gd name="T3" fmla="*/ 220 h 404"/>
                  <a:gd name="T4" fmla="*/ 667 w 717"/>
                  <a:gd name="T5" fmla="*/ 241 h 404"/>
                  <a:gd name="T6" fmla="*/ 667 w 717"/>
                  <a:gd name="T7" fmla="*/ 270 h 404"/>
                  <a:gd name="T8" fmla="*/ 710 w 717"/>
                  <a:gd name="T9" fmla="*/ 319 h 404"/>
                  <a:gd name="T10" fmla="*/ 695 w 717"/>
                  <a:gd name="T11" fmla="*/ 326 h 404"/>
                  <a:gd name="T12" fmla="*/ 660 w 717"/>
                  <a:gd name="T13" fmla="*/ 291 h 404"/>
                  <a:gd name="T14" fmla="*/ 632 w 717"/>
                  <a:gd name="T15" fmla="*/ 291 h 404"/>
                  <a:gd name="T16" fmla="*/ 561 w 717"/>
                  <a:gd name="T17" fmla="*/ 326 h 404"/>
                  <a:gd name="T18" fmla="*/ 525 w 717"/>
                  <a:gd name="T19" fmla="*/ 369 h 404"/>
                  <a:gd name="T20" fmla="*/ 490 w 717"/>
                  <a:gd name="T21" fmla="*/ 397 h 404"/>
                  <a:gd name="T22" fmla="*/ 475 w 717"/>
                  <a:gd name="T23" fmla="*/ 383 h 404"/>
                  <a:gd name="T24" fmla="*/ 475 w 717"/>
                  <a:gd name="T25" fmla="*/ 362 h 404"/>
                  <a:gd name="T26" fmla="*/ 475 w 717"/>
                  <a:gd name="T27" fmla="*/ 348 h 404"/>
                  <a:gd name="T28" fmla="*/ 504 w 717"/>
                  <a:gd name="T29" fmla="*/ 319 h 404"/>
                  <a:gd name="T30" fmla="*/ 539 w 717"/>
                  <a:gd name="T31" fmla="*/ 305 h 404"/>
                  <a:gd name="T32" fmla="*/ 553 w 717"/>
                  <a:gd name="T33" fmla="*/ 305 h 404"/>
                  <a:gd name="T34" fmla="*/ 561 w 717"/>
                  <a:gd name="T35" fmla="*/ 298 h 404"/>
                  <a:gd name="T36" fmla="*/ 553 w 717"/>
                  <a:gd name="T37" fmla="*/ 284 h 404"/>
                  <a:gd name="T38" fmla="*/ 546 w 717"/>
                  <a:gd name="T39" fmla="*/ 284 h 404"/>
                  <a:gd name="T40" fmla="*/ 532 w 717"/>
                  <a:gd name="T41" fmla="*/ 262 h 404"/>
                  <a:gd name="T42" fmla="*/ 539 w 717"/>
                  <a:gd name="T43" fmla="*/ 206 h 404"/>
                  <a:gd name="T44" fmla="*/ 468 w 717"/>
                  <a:gd name="T45" fmla="*/ 227 h 404"/>
                  <a:gd name="T46" fmla="*/ 369 w 717"/>
                  <a:gd name="T47" fmla="*/ 277 h 404"/>
                  <a:gd name="T48" fmla="*/ 333 w 717"/>
                  <a:gd name="T49" fmla="*/ 270 h 404"/>
                  <a:gd name="T50" fmla="*/ 312 w 717"/>
                  <a:gd name="T51" fmla="*/ 312 h 404"/>
                  <a:gd name="T52" fmla="*/ 284 w 717"/>
                  <a:gd name="T53" fmla="*/ 362 h 404"/>
                  <a:gd name="T54" fmla="*/ 199 w 717"/>
                  <a:gd name="T55" fmla="*/ 376 h 404"/>
                  <a:gd name="T56" fmla="*/ 149 w 717"/>
                  <a:gd name="T57" fmla="*/ 362 h 404"/>
                  <a:gd name="T58" fmla="*/ 92 w 717"/>
                  <a:gd name="T59" fmla="*/ 390 h 404"/>
                  <a:gd name="T60" fmla="*/ 64 w 717"/>
                  <a:gd name="T61" fmla="*/ 355 h 404"/>
                  <a:gd name="T62" fmla="*/ 49 w 717"/>
                  <a:gd name="T63" fmla="*/ 312 h 404"/>
                  <a:gd name="T64" fmla="*/ 14 w 717"/>
                  <a:gd name="T65" fmla="*/ 312 h 404"/>
                  <a:gd name="T66" fmla="*/ 28 w 717"/>
                  <a:gd name="T67" fmla="*/ 277 h 404"/>
                  <a:gd name="T68" fmla="*/ 78 w 717"/>
                  <a:gd name="T69" fmla="*/ 262 h 404"/>
                  <a:gd name="T70" fmla="*/ 92 w 717"/>
                  <a:gd name="T71" fmla="*/ 255 h 404"/>
                  <a:gd name="T72" fmla="*/ 113 w 717"/>
                  <a:gd name="T73" fmla="*/ 248 h 404"/>
                  <a:gd name="T74" fmla="*/ 135 w 717"/>
                  <a:gd name="T75" fmla="*/ 227 h 404"/>
                  <a:gd name="T76" fmla="*/ 142 w 717"/>
                  <a:gd name="T77" fmla="*/ 206 h 404"/>
                  <a:gd name="T78" fmla="*/ 163 w 717"/>
                  <a:gd name="T79" fmla="*/ 184 h 404"/>
                  <a:gd name="T80" fmla="*/ 184 w 717"/>
                  <a:gd name="T81" fmla="*/ 135 h 404"/>
                  <a:gd name="T82" fmla="*/ 234 w 717"/>
                  <a:gd name="T83" fmla="*/ 128 h 404"/>
                  <a:gd name="T84" fmla="*/ 262 w 717"/>
                  <a:gd name="T85" fmla="*/ 106 h 404"/>
                  <a:gd name="T86" fmla="*/ 277 w 717"/>
                  <a:gd name="T87" fmla="*/ 99 h 404"/>
                  <a:gd name="T88" fmla="*/ 291 w 717"/>
                  <a:gd name="T89" fmla="*/ 78 h 404"/>
                  <a:gd name="T90" fmla="*/ 333 w 717"/>
                  <a:gd name="T91" fmla="*/ 42 h 404"/>
                  <a:gd name="T92" fmla="*/ 369 w 717"/>
                  <a:gd name="T93" fmla="*/ 49 h 404"/>
                  <a:gd name="T94" fmla="*/ 412 w 717"/>
                  <a:gd name="T95" fmla="*/ 57 h 404"/>
                  <a:gd name="T96" fmla="*/ 447 w 717"/>
                  <a:gd name="T97" fmla="*/ 64 h 404"/>
                  <a:gd name="T98" fmla="*/ 461 w 717"/>
                  <a:gd name="T99" fmla="*/ 35 h 404"/>
                  <a:gd name="T100" fmla="*/ 475 w 717"/>
                  <a:gd name="T101" fmla="*/ 21 h 404"/>
                  <a:gd name="T102" fmla="*/ 504 w 717"/>
                  <a:gd name="T103" fmla="*/ 7 h 404"/>
                  <a:gd name="T104" fmla="*/ 539 w 717"/>
                  <a:gd name="T105" fmla="*/ 28 h 404"/>
                  <a:gd name="T106" fmla="*/ 539 w 717"/>
                  <a:gd name="T107" fmla="*/ 42 h 404"/>
                  <a:gd name="T108" fmla="*/ 539 w 717"/>
                  <a:gd name="T109" fmla="*/ 71 h 404"/>
                  <a:gd name="T110" fmla="*/ 575 w 717"/>
                  <a:gd name="T111" fmla="*/ 49 h 404"/>
                  <a:gd name="T112" fmla="*/ 596 w 717"/>
                  <a:gd name="T113" fmla="*/ 85 h 404"/>
                  <a:gd name="T114" fmla="*/ 575 w 717"/>
                  <a:gd name="T115" fmla="*/ 128 h 404"/>
                  <a:gd name="T116" fmla="*/ 575 w 717"/>
                  <a:gd name="T117" fmla="*/ 149 h 404"/>
                  <a:gd name="T118" fmla="*/ 596 w 717"/>
                  <a:gd name="T119" fmla="*/ 142 h 404"/>
                  <a:gd name="T120" fmla="*/ 653 w 717"/>
                  <a:gd name="T121" fmla="*/ 149 h 404"/>
                  <a:gd name="T122" fmla="*/ 703 w 717"/>
                  <a:gd name="T123" fmla="*/ 16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17" h="404">
                    <a:moveTo>
                      <a:pt x="710" y="191"/>
                    </a:moveTo>
                    <a:lnTo>
                      <a:pt x="710" y="191"/>
                    </a:lnTo>
                    <a:lnTo>
                      <a:pt x="717" y="191"/>
                    </a:lnTo>
                    <a:lnTo>
                      <a:pt x="717" y="199"/>
                    </a:lnTo>
                    <a:lnTo>
                      <a:pt x="710" y="199"/>
                    </a:lnTo>
                    <a:lnTo>
                      <a:pt x="710" y="206"/>
                    </a:lnTo>
                    <a:lnTo>
                      <a:pt x="710" y="206"/>
                    </a:lnTo>
                    <a:lnTo>
                      <a:pt x="717" y="206"/>
                    </a:lnTo>
                    <a:lnTo>
                      <a:pt x="710" y="206"/>
                    </a:lnTo>
                    <a:lnTo>
                      <a:pt x="710" y="213"/>
                    </a:lnTo>
                    <a:lnTo>
                      <a:pt x="710" y="213"/>
                    </a:lnTo>
                    <a:lnTo>
                      <a:pt x="710" y="213"/>
                    </a:lnTo>
                    <a:lnTo>
                      <a:pt x="710" y="206"/>
                    </a:lnTo>
                    <a:lnTo>
                      <a:pt x="703" y="206"/>
                    </a:lnTo>
                    <a:lnTo>
                      <a:pt x="703" y="206"/>
                    </a:lnTo>
                    <a:lnTo>
                      <a:pt x="703" y="206"/>
                    </a:lnTo>
                    <a:lnTo>
                      <a:pt x="703" y="206"/>
                    </a:lnTo>
                    <a:lnTo>
                      <a:pt x="695" y="213"/>
                    </a:lnTo>
                    <a:lnTo>
                      <a:pt x="695" y="213"/>
                    </a:lnTo>
                    <a:lnTo>
                      <a:pt x="695" y="213"/>
                    </a:lnTo>
                    <a:lnTo>
                      <a:pt x="688" y="220"/>
                    </a:lnTo>
                    <a:lnTo>
                      <a:pt x="688" y="220"/>
                    </a:lnTo>
                    <a:lnTo>
                      <a:pt x="688" y="220"/>
                    </a:lnTo>
                    <a:lnTo>
                      <a:pt x="688" y="220"/>
                    </a:lnTo>
                    <a:lnTo>
                      <a:pt x="688" y="227"/>
                    </a:lnTo>
                    <a:lnTo>
                      <a:pt x="688" y="227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1" y="227"/>
                    </a:lnTo>
                    <a:lnTo>
                      <a:pt x="681" y="234"/>
                    </a:lnTo>
                    <a:lnTo>
                      <a:pt x="681" y="234"/>
                    </a:lnTo>
                    <a:lnTo>
                      <a:pt x="681" y="234"/>
                    </a:lnTo>
                    <a:lnTo>
                      <a:pt x="674" y="234"/>
                    </a:lnTo>
                    <a:lnTo>
                      <a:pt x="674" y="234"/>
                    </a:lnTo>
                    <a:lnTo>
                      <a:pt x="674" y="241"/>
                    </a:lnTo>
                    <a:lnTo>
                      <a:pt x="667" y="241"/>
                    </a:lnTo>
                    <a:lnTo>
                      <a:pt x="667" y="248"/>
                    </a:lnTo>
                    <a:lnTo>
                      <a:pt x="667" y="248"/>
                    </a:lnTo>
                    <a:lnTo>
                      <a:pt x="660" y="255"/>
                    </a:lnTo>
                    <a:lnTo>
                      <a:pt x="660" y="255"/>
                    </a:lnTo>
                    <a:lnTo>
                      <a:pt x="660" y="255"/>
                    </a:lnTo>
                    <a:lnTo>
                      <a:pt x="667" y="262"/>
                    </a:lnTo>
                    <a:lnTo>
                      <a:pt x="667" y="262"/>
                    </a:lnTo>
                    <a:lnTo>
                      <a:pt x="667" y="262"/>
                    </a:lnTo>
                    <a:lnTo>
                      <a:pt x="667" y="262"/>
                    </a:lnTo>
                    <a:lnTo>
                      <a:pt x="667" y="270"/>
                    </a:lnTo>
                    <a:lnTo>
                      <a:pt x="667" y="270"/>
                    </a:lnTo>
                    <a:lnTo>
                      <a:pt x="667" y="270"/>
                    </a:lnTo>
                    <a:lnTo>
                      <a:pt x="667" y="277"/>
                    </a:lnTo>
                    <a:lnTo>
                      <a:pt x="667" y="277"/>
                    </a:lnTo>
                    <a:lnTo>
                      <a:pt x="674" y="284"/>
                    </a:lnTo>
                    <a:lnTo>
                      <a:pt x="695" y="305"/>
                    </a:lnTo>
                    <a:lnTo>
                      <a:pt x="703" y="312"/>
                    </a:lnTo>
                    <a:lnTo>
                      <a:pt x="703" y="312"/>
                    </a:lnTo>
                    <a:lnTo>
                      <a:pt x="703" y="312"/>
                    </a:lnTo>
                    <a:lnTo>
                      <a:pt x="703" y="319"/>
                    </a:lnTo>
                    <a:lnTo>
                      <a:pt x="703" y="319"/>
                    </a:lnTo>
                    <a:lnTo>
                      <a:pt x="710" y="319"/>
                    </a:lnTo>
                    <a:lnTo>
                      <a:pt x="710" y="319"/>
                    </a:lnTo>
                    <a:lnTo>
                      <a:pt x="710" y="319"/>
                    </a:lnTo>
                    <a:lnTo>
                      <a:pt x="710" y="319"/>
                    </a:lnTo>
                    <a:lnTo>
                      <a:pt x="710" y="326"/>
                    </a:lnTo>
                    <a:lnTo>
                      <a:pt x="710" y="326"/>
                    </a:lnTo>
                    <a:lnTo>
                      <a:pt x="710" y="326"/>
                    </a:lnTo>
                    <a:lnTo>
                      <a:pt x="703" y="326"/>
                    </a:lnTo>
                    <a:lnTo>
                      <a:pt x="703" y="326"/>
                    </a:lnTo>
                    <a:lnTo>
                      <a:pt x="703" y="326"/>
                    </a:lnTo>
                    <a:lnTo>
                      <a:pt x="703" y="326"/>
                    </a:lnTo>
                    <a:lnTo>
                      <a:pt x="703" y="326"/>
                    </a:lnTo>
                    <a:lnTo>
                      <a:pt x="695" y="326"/>
                    </a:lnTo>
                    <a:lnTo>
                      <a:pt x="695" y="326"/>
                    </a:lnTo>
                    <a:lnTo>
                      <a:pt x="695" y="326"/>
                    </a:lnTo>
                    <a:lnTo>
                      <a:pt x="695" y="326"/>
                    </a:lnTo>
                    <a:lnTo>
                      <a:pt x="695" y="319"/>
                    </a:lnTo>
                    <a:lnTo>
                      <a:pt x="674" y="319"/>
                    </a:lnTo>
                    <a:lnTo>
                      <a:pt x="674" y="312"/>
                    </a:lnTo>
                    <a:lnTo>
                      <a:pt x="667" y="312"/>
                    </a:lnTo>
                    <a:lnTo>
                      <a:pt x="674" y="312"/>
                    </a:lnTo>
                    <a:lnTo>
                      <a:pt x="674" y="305"/>
                    </a:lnTo>
                    <a:lnTo>
                      <a:pt x="674" y="305"/>
                    </a:lnTo>
                    <a:lnTo>
                      <a:pt x="667" y="305"/>
                    </a:lnTo>
                    <a:lnTo>
                      <a:pt x="667" y="298"/>
                    </a:lnTo>
                    <a:lnTo>
                      <a:pt x="660" y="298"/>
                    </a:lnTo>
                    <a:lnTo>
                      <a:pt x="660" y="291"/>
                    </a:lnTo>
                    <a:lnTo>
                      <a:pt x="660" y="291"/>
                    </a:lnTo>
                    <a:lnTo>
                      <a:pt x="653" y="291"/>
                    </a:lnTo>
                    <a:lnTo>
                      <a:pt x="653" y="291"/>
                    </a:lnTo>
                    <a:lnTo>
                      <a:pt x="646" y="291"/>
                    </a:lnTo>
                    <a:lnTo>
                      <a:pt x="646" y="291"/>
                    </a:lnTo>
                    <a:lnTo>
                      <a:pt x="646" y="291"/>
                    </a:lnTo>
                    <a:lnTo>
                      <a:pt x="646" y="291"/>
                    </a:lnTo>
                    <a:lnTo>
                      <a:pt x="639" y="291"/>
                    </a:lnTo>
                    <a:lnTo>
                      <a:pt x="639" y="291"/>
                    </a:lnTo>
                    <a:lnTo>
                      <a:pt x="639" y="291"/>
                    </a:lnTo>
                    <a:lnTo>
                      <a:pt x="639" y="291"/>
                    </a:lnTo>
                    <a:lnTo>
                      <a:pt x="632" y="291"/>
                    </a:lnTo>
                    <a:lnTo>
                      <a:pt x="632" y="291"/>
                    </a:lnTo>
                    <a:lnTo>
                      <a:pt x="632" y="298"/>
                    </a:lnTo>
                    <a:lnTo>
                      <a:pt x="632" y="298"/>
                    </a:lnTo>
                    <a:lnTo>
                      <a:pt x="632" y="298"/>
                    </a:lnTo>
                    <a:lnTo>
                      <a:pt x="624" y="305"/>
                    </a:lnTo>
                    <a:lnTo>
                      <a:pt x="624" y="305"/>
                    </a:lnTo>
                    <a:lnTo>
                      <a:pt x="624" y="298"/>
                    </a:lnTo>
                    <a:lnTo>
                      <a:pt x="617" y="305"/>
                    </a:lnTo>
                    <a:lnTo>
                      <a:pt x="582" y="312"/>
                    </a:lnTo>
                    <a:lnTo>
                      <a:pt x="575" y="312"/>
                    </a:lnTo>
                    <a:lnTo>
                      <a:pt x="568" y="319"/>
                    </a:lnTo>
                    <a:lnTo>
                      <a:pt x="561" y="326"/>
                    </a:lnTo>
                    <a:lnTo>
                      <a:pt x="561" y="333"/>
                    </a:lnTo>
                    <a:lnTo>
                      <a:pt x="561" y="341"/>
                    </a:lnTo>
                    <a:lnTo>
                      <a:pt x="553" y="348"/>
                    </a:lnTo>
                    <a:lnTo>
                      <a:pt x="553" y="348"/>
                    </a:lnTo>
                    <a:lnTo>
                      <a:pt x="546" y="348"/>
                    </a:lnTo>
                    <a:lnTo>
                      <a:pt x="546" y="348"/>
                    </a:lnTo>
                    <a:lnTo>
                      <a:pt x="539" y="355"/>
                    </a:lnTo>
                    <a:lnTo>
                      <a:pt x="539" y="362"/>
                    </a:lnTo>
                    <a:lnTo>
                      <a:pt x="532" y="362"/>
                    </a:lnTo>
                    <a:lnTo>
                      <a:pt x="532" y="369"/>
                    </a:lnTo>
                    <a:lnTo>
                      <a:pt x="525" y="369"/>
                    </a:lnTo>
                    <a:lnTo>
                      <a:pt x="525" y="369"/>
                    </a:lnTo>
                    <a:lnTo>
                      <a:pt x="525" y="369"/>
                    </a:lnTo>
                    <a:lnTo>
                      <a:pt x="525" y="376"/>
                    </a:lnTo>
                    <a:lnTo>
                      <a:pt x="525" y="376"/>
                    </a:lnTo>
                    <a:lnTo>
                      <a:pt x="525" y="376"/>
                    </a:lnTo>
                    <a:lnTo>
                      <a:pt x="518" y="376"/>
                    </a:lnTo>
                    <a:lnTo>
                      <a:pt x="518" y="376"/>
                    </a:lnTo>
                    <a:lnTo>
                      <a:pt x="511" y="376"/>
                    </a:lnTo>
                    <a:lnTo>
                      <a:pt x="511" y="383"/>
                    </a:lnTo>
                    <a:lnTo>
                      <a:pt x="504" y="390"/>
                    </a:lnTo>
                    <a:lnTo>
                      <a:pt x="504" y="397"/>
                    </a:lnTo>
                    <a:lnTo>
                      <a:pt x="504" y="397"/>
                    </a:lnTo>
                    <a:lnTo>
                      <a:pt x="490" y="397"/>
                    </a:lnTo>
                    <a:lnTo>
                      <a:pt x="490" y="404"/>
                    </a:lnTo>
                    <a:lnTo>
                      <a:pt x="490" y="404"/>
                    </a:lnTo>
                    <a:lnTo>
                      <a:pt x="482" y="404"/>
                    </a:lnTo>
                    <a:lnTo>
                      <a:pt x="482" y="397"/>
                    </a:lnTo>
                    <a:lnTo>
                      <a:pt x="482" y="390"/>
                    </a:lnTo>
                    <a:lnTo>
                      <a:pt x="482" y="390"/>
                    </a:lnTo>
                    <a:lnTo>
                      <a:pt x="482" y="390"/>
                    </a:lnTo>
                    <a:lnTo>
                      <a:pt x="482" y="390"/>
                    </a:lnTo>
                    <a:lnTo>
                      <a:pt x="482" y="383"/>
                    </a:lnTo>
                    <a:lnTo>
                      <a:pt x="482" y="383"/>
                    </a:lnTo>
                    <a:lnTo>
                      <a:pt x="475" y="383"/>
                    </a:lnTo>
                    <a:lnTo>
                      <a:pt x="475" y="383"/>
                    </a:lnTo>
                    <a:lnTo>
                      <a:pt x="475" y="376"/>
                    </a:lnTo>
                    <a:lnTo>
                      <a:pt x="475" y="376"/>
                    </a:lnTo>
                    <a:lnTo>
                      <a:pt x="475" y="376"/>
                    </a:lnTo>
                    <a:lnTo>
                      <a:pt x="475" y="376"/>
                    </a:lnTo>
                    <a:lnTo>
                      <a:pt x="475" y="369"/>
                    </a:lnTo>
                    <a:lnTo>
                      <a:pt x="475" y="369"/>
                    </a:lnTo>
                    <a:lnTo>
                      <a:pt x="475" y="369"/>
                    </a:lnTo>
                    <a:lnTo>
                      <a:pt x="475" y="369"/>
                    </a:lnTo>
                    <a:lnTo>
                      <a:pt x="475" y="369"/>
                    </a:lnTo>
                    <a:lnTo>
                      <a:pt x="475" y="369"/>
                    </a:lnTo>
                    <a:lnTo>
                      <a:pt x="475" y="362"/>
                    </a:lnTo>
                    <a:lnTo>
                      <a:pt x="475" y="362"/>
                    </a:lnTo>
                    <a:lnTo>
                      <a:pt x="475" y="355"/>
                    </a:lnTo>
                    <a:lnTo>
                      <a:pt x="468" y="355"/>
                    </a:lnTo>
                    <a:lnTo>
                      <a:pt x="468" y="355"/>
                    </a:lnTo>
                    <a:lnTo>
                      <a:pt x="468" y="355"/>
                    </a:lnTo>
                    <a:lnTo>
                      <a:pt x="468" y="355"/>
                    </a:lnTo>
                    <a:lnTo>
                      <a:pt x="468" y="348"/>
                    </a:lnTo>
                    <a:lnTo>
                      <a:pt x="468" y="348"/>
                    </a:lnTo>
                    <a:lnTo>
                      <a:pt x="468" y="348"/>
                    </a:lnTo>
                    <a:lnTo>
                      <a:pt x="468" y="348"/>
                    </a:lnTo>
                    <a:lnTo>
                      <a:pt x="468" y="348"/>
                    </a:lnTo>
                    <a:lnTo>
                      <a:pt x="475" y="348"/>
                    </a:lnTo>
                    <a:lnTo>
                      <a:pt x="475" y="348"/>
                    </a:lnTo>
                    <a:lnTo>
                      <a:pt x="475" y="348"/>
                    </a:lnTo>
                    <a:lnTo>
                      <a:pt x="482" y="341"/>
                    </a:lnTo>
                    <a:lnTo>
                      <a:pt x="490" y="333"/>
                    </a:lnTo>
                    <a:lnTo>
                      <a:pt x="490" y="333"/>
                    </a:lnTo>
                    <a:lnTo>
                      <a:pt x="490" y="333"/>
                    </a:lnTo>
                    <a:lnTo>
                      <a:pt x="490" y="333"/>
                    </a:lnTo>
                    <a:lnTo>
                      <a:pt x="497" y="333"/>
                    </a:lnTo>
                    <a:lnTo>
                      <a:pt x="497" y="326"/>
                    </a:lnTo>
                    <a:lnTo>
                      <a:pt x="497" y="326"/>
                    </a:lnTo>
                    <a:lnTo>
                      <a:pt x="497" y="326"/>
                    </a:lnTo>
                    <a:lnTo>
                      <a:pt x="497" y="319"/>
                    </a:lnTo>
                    <a:lnTo>
                      <a:pt x="504" y="319"/>
                    </a:lnTo>
                    <a:lnTo>
                      <a:pt x="504" y="319"/>
                    </a:lnTo>
                    <a:lnTo>
                      <a:pt x="504" y="319"/>
                    </a:lnTo>
                    <a:lnTo>
                      <a:pt x="504" y="312"/>
                    </a:lnTo>
                    <a:lnTo>
                      <a:pt x="504" y="312"/>
                    </a:lnTo>
                    <a:lnTo>
                      <a:pt x="504" y="312"/>
                    </a:lnTo>
                    <a:lnTo>
                      <a:pt x="504" y="312"/>
                    </a:lnTo>
                    <a:lnTo>
                      <a:pt x="511" y="312"/>
                    </a:lnTo>
                    <a:lnTo>
                      <a:pt x="511" y="312"/>
                    </a:lnTo>
                    <a:lnTo>
                      <a:pt x="511" y="312"/>
                    </a:lnTo>
                    <a:lnTo>
                      <a:pt x="518" y="319"/>
                    </a:lnTo>
                    <a:lnTo>
                      <a:pt x="518" y="319"/>
                    </a:lnTo>
                    <a:lnTo>
                      <a:pt x="539" y="305"/>
                    </a:lnTo>
                    <a:lnTo>
                      <a:pt x="539" y="305"/>
                    </a:lnTo>
                    <a:lnTo>
                      <a:pt x="546" y="305"/>
                    </a:lnTo>
                    <a:lnTo>
                      <a:pt x="546" y="305"/>
                    </a:lnTo>
                    <a:lnTo>
                      <a:pt x="546" y="305"/>
                    </a:lnTo>
                    <a:lnTo>
                      <a:pt x="546" y="305"/>
                    </a:lnTo>
                    <a:lnTo>
                      <a:pt x="546" y="305"/>
                    </a:lnTo>
                    <a:lnTo>
                      <a:pt x="553" y="312"/>
                    </a:lnTo>
                    <a:lnTo>
                      <a:pt x="553" y="312"/>
                    </a:lnTo>
                    <a:lnTo>
                      <a:pt x="553" y="305"/>
                    </a:lnTo>
                    <a:lnTo>
                      <a:pt x="553" y="305"/>
                    </a:lnTo>
                    <a:lnTo>
                      <a:pt x="553" y="305"/>
                    </a:lnTo>
                    <a:lnTo>
                      <a:pt x="553" y="305"/>
                    </a:lnTo>
                    <a:lnTo>
                      <a:pt x="553" y="305"/>
                    </a:lnTo>
                    <a:lnTo>
                      <a:pt x="553" y="305"/>
                    </a:lnTo>
                    <a:lnTo>
                      <a:pt x="561" y="305"/>
                    </a:lnTo>
                    <a:lnTo>
                      <a:pt x="561" y="305"/>
                    </a:lnTo>
                    <a:lnTo>
                      <a:pt x="561" y="305"/>
                    </a:lnTo>
                    <a:lnTo>
                      <a:pt x="561" y="305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8"/>
                    </a:lnTo>
                    <a:lnTo>
                      <a:pt x="561" y="291"/>
                    </a:lnTo>
                    <a:lnTo>
                      <a:pt x="561" y="291"/>
                    </a:lnTo>
                    <a:lnTo>
                      <a:pt x="561" y="291"/>
                    </a:lnTo>
                    <a:lnTo>
                      <a:pt x="561" y="284"/>
                    </a:lnTo>
                    <a:lnTo>
                      <a:pt x="561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53" y="284"/>
                    </a:lnTo>
                    <a:lnTo>
                      <a:pt x="546" y="291"/>
                    </a:lnTo>
                    <a:lnTo>
                      <a:pt x="546" y="291"/>
                    </a:lnTo>
                    <a:lnTo>
                      <a:pt x="546" y="291"/>
                    </a:lnTo>
                    <a:lnTo>
                      <a:pt x="546" y="291"/>
                    </a:lnTo>
                    <a:lnTo>
                      <a:pt x="546" y="291"/>
                    </a:lnTo>
                    <a:lnTo>
                      <a:pt x="546" y="284"/>
                    </a:lnTo>
                    <a:lnTo>
                      <a:pt x="546" y="284"/>
                    </a:lnTo>
                    <a:lnTo>
                      <a:pt x="546" y="284"/>
                    </a:lnTo>
                    <a:lnTo>
                      <a:pt x="546" y="284"/>
                    </a:lnTo>
                    <a:lnTo>
                      <a:pt x="546" y="284"/>
                    </a:lnTo>
                    <a:lnTo>
                      <a:pt x="546" y="277"/>
                    </a:lnTo>
                    <a:lnTo>
                      <a:pt x="546" y="277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70"/>
                    </a:lnTo>
                    <a:lnTo>
                      <a:pt x="539" y="262"/>
                    </a:lnTo>
                    <a:lnTo>
                      <a:pt x="532" y="262"/>
                    </a:lnTo>
                    <a:lnTo>
                      <a:pt x="532" y="262"/>
                    </a:lnTo>
                    <a:lnTo>
                      <a:pt x="532" y="262"/>
                    </a:lnTo>
                    <a:lnTo>
                      <a:pt x="532" y="262"/>
                    </a:lnTo>
                    <a:lnTo>
                      <a:pt x="532" y="262"/>
                    </a:lnTo>
                    <a:lnTo>
                      <a:pt x="532" y="262"/>
                    </a:lnTo>
                    <a:lnTo>
                      <a:pt x="532" y="255"/>
                    </a:lnTo>
                    <a:lnTo>
                      <a:pt x="525" y="248"/>
                    </a:lnTo>
                    <a:lnTo>
                      <a:pt x="525" y="248"/>
                    </a:lnTo>
                    <a:lnTo>
                      <a:pt x="525" y="248"/>
                    </a:lnTo>
                    <a:lnTo>
                      <a:pt x="525" y="241"/>
                    </a:lnTo>
                    <a:lnTo>
                      <a:pt x="525" y="241"/>
                    </a:lnTo>
                    <a:lnTo>
                      <a:pt x="539" y="227"/>
                    </a:lnTo>
                    <a:lnTo>
                      <a:pt x="539" y="220"/>
                    </a:lnTo>
                    <a:lnTo>
                      <a:pt x="539" y="213"/>
                    </a:lnTo>
                    <a:lnTo>
                      <a:pt x="539" y="213"/>
                    </a:lnTo>
                    <a:lnTo>
                      <a:pt x="539" y="206"/>
                    </a:lnTo>
                    <a:lnTo>
                      <a:pt x="539" y="206"/>
                    </a:lnTo>
                    <a:lnTo>
                      <a:pt x="539" y="206"/>
                    </a:lnTo>
                    <a:lnTo>
                      <a:pt x="511" y="206"/>
                    </a:lnTo>
                    <a:lnTo>
                      <a:pt x="504" y="213"/>
                    </a:lnTo>
                    <a:lnTo>
                      <a:pt x="497" y="220"/>
                    </a:lnTo>
                    <a:lnTo>
                      <a:pt x="497" y="220"/>
                    </a:lnTo>
                    <a:lnTo>
                      <a:pt x="490" y="220"/>
                    </a:lnTo>
                    <a:lnTo>
                      <a:pt x="482" y="227"/>
                    </a:lnTo>
                    <a:lnTo>
                      <a:pt x="475" y="227"/>
                    </a:lnTo>
                    <a:lnTo>
                      <a:pt x="475" y="227"/>
                    </a:lnTo>
                    <a:lnTo>
                      <a:pt x="468" y="227"/>
                    </a:lnTo>
                    <a:lnTo>
                      <a:pt x="468" y="227"/>
                    </a:lnTo>
                    <a:lnTo>
                      <a:pt x="468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61" y="227"/>
                    </a:lnTo>
                    <a:lnTo>
                      <a:pt x="454" y="227"/>
                    </a:lnTo>
                    <a:lnTo>
                      <a:pt x="419" y="248"/>
                    </a:lnTo>
                    <a:lnTo>
                      <a:pt x="404" y="255"/>
                    </a:lnTo>
                    <a:lnTo>
                      <a:pt x="397" y="262"/>
                    </a:lnTo>
                    <a:lnTo>
                      <a:pt x="390" y="262"/>
                    </a:lnTo>
                    <a:lnTo>
                      <a:pt x="383" y="270"/>
                    </a:lnTo>
                    <a:lnTo>
                      <a:pt x="376" y="270"/>
                    </a:lnTo>
                    <a:lnTo>
                      <a:pt x="369" y="277"/>
                    </a:lnTo>
                    <a:lnTo>
                      <a:pt x="369" y="277"/>
                    </a:lnTo>
                    <a:lnTo>
                      <a:pt x="362" y="277"/>
                    </a:lnTo>
                    <a:lnTo>
                      <a:pt x="362" y="270"/>
                    </a:lnTo>
                    <a:lnTo>
                      <a:pt x="348" y="277"/>
                    </a:lnTo>
                    <a:lnTo>
                      <a:pt x="348" y="277"/>
                    </a:lnTo>
                    <a:lnTo>
                      <a:pt x="348" y="277"/>
                    </a:lnTo>
                    <a:lnTo>
                      <a:pt x="341" y="277"/>
                    </a:lnTo>
                    <a:lnTo>
                      <a:pt x="341" y="270"/>
                    </a:lnTo>
                    <a:lnTo>
                      <a:pt x="341" y="270"/>
                    </a:lnTo>
                    <a:lnTo>
                      <a:pt x="341" y="270"/>
                    </a:lnTo>
                    <a:lnTo>
                      <a:pt x="333" y="270"/>
                    </a:lnTo>
                    <a:lnTo>
                      <a:pt x="333" y="270"/>
                    </a:lnTo>
                    <a:lnTo>
                      <a:pt x="333" y="270"/>
                    </a:lnTo>
                    <a:lnTo>
                      <a:pt x="333" y="270"/>
                    </a:lnTo>
                    <a:lnTo>
                      <a:pt x="333" y="277"/>
                    </a:lnTo>
                    <a:lnTo>
                      <a:pt x="333" y="277"/>
                    </a:lnTo>
                    <a:lnTo>
                      <a:pt x="333" y="277"/>
                    </a:lnTo>
                    <a:lnTo>
                      <a:pt x="333" y="277"/>
                    </a:lnTo>
                    <a:lnTo>
                      <a:pt x="341" y="284"/>
                    </a:lnTo>
                    <a:lnTo>
                      <a:pt x="341" y="284"/>
                    </a:lnTo>
                    <a:lnTo>
                      <a:pt x="341" y="284"/>
                    </a:lnTo>
                    <a:lnTo>
                      <a:pt x="341" y="284"/>
                    </a:lnTo>
                    <a:lnTo>
                      <a:pt x="319" y="305"/>
                    </a:lnTo>
                    <a:lnTo>
                      <a:pt x="312" y="312"/>
                    </a:lnTo>
                    <a:lnTo>
                      <a:pt x="312" y="319"/>
                    </a:lnTo>
                    <a:lnTo>
                      <a:pt x="298" y="333"/>
                    </a:lnTo>
                    <a:lnTo>
                      <a:pt x="291" y="341"/>
                    </a:lnTo>
                    <a:lnTo>
                      <a:pt x="291" y="341"/>
                    </a:lnTo>
                    <a:lnTo>
                      <a:pt x="291" y="348"/>
                    </a:lnTo>
                    <a:lnTo>
                      <a:pt x="298" y="348"/>
                    </a:lnTo>
                    <a:lnTo>
                      <a:pt x="298" y="348"/>
                    </a:lnTo>
                    <a:lnTo>
                      <a:pt x="298" y="355"/>
                    </a:lnTo>
                    <a:lnTo>
                      <a:pt x="291" y="355"/>
                    </a:lnTo>
                    <a:lnTo>
                      <a:pt x="284" y="355"/>
                    </a:lnTo>
                    <a:lnTo>
                      <a:pt x="284" y="362"/>
                    </a:lnTo>
                    <a:lnTo>
                      <a:pt x="284" y="362"/>
                    </a:lnTo>
                    <a:lnTo>
                      <a:pt x="277" y="362"/>
                    </a:lnTo>
                    <a:lnTo>
                      <a:pt x="270" y="369"/>
                    </a:lnTo>
                    <a:lnTo>
                      <a:pt x="270" y="369"/>
                    </a:lnTo>
                    <a:lnTo>
                      <a:pt x="262" y="369"/>
                    </a:lnTo>
                    <a:lnTo>
                      <a:pt x="262" y="369"/>
                    </a:lnTo>
                    <a:lnTo>
                      <a:pt x="255" y="376"/>
                    </a:lnTo>
                    <a:lnTo>
                      <a:pt x="248" y="376"/>
                    </a:lnTo>
                    <a:lnTo>
                      <a:pt x="248" y="376"/>
                    </a:lnTo>
                    <a:lnTo>
                      <a:pt x="248" y="369"/>
                    </a:lnTo>
                    <a:lnTo>
                      <a:pt x="241" y="369"/>
                    </a:lnTo>
                    <a:lnTo>
                      <a:pt x="241" y="369"/>
                    </a:lnTo>
                    <a:lnTo>
                      <a:pt x="199" y="376"/>
                    </a:lnTo>
                    <a:lnTo>
                      <a:pt x="191" y="376"/>
                    </a:lnTo>
                    <a:lnTo>
                      <a:pt x="184" y="376"/>
                    </a:lnTo>
                    <a:lnTo>
                      <a:pt x="184" y="376"/>
                    </a:lnTo>
                    <a:lnTo>
                      <a:pt x="184" y="376"/>
                    </a:lnTo>
                    <a:lnTo>
                      <a:pt x="184" y="369"/>
                    </a:lnTo>
                    <a:lnTo>
                      <a:pt x="184" y="369"/>
                    </a:lnTo>
                    <a:lnTo>
                      <a:pt x="184" y="369"/>
                    </a:lnTo>
                    <a:lnTo>
                      <a:pt x="177" y="369"/>
                    </a:lnTo>
                    <a:lnTo>
                      <a:pt x="170" y="362"/>
                    </a:lnTo>
                    <a:lnTo>
                      <a:pt x="156" y="362"/>
                    </a:lnTo>
                    <a:lnTo>
                      <a:pt x="149" y="362"/>
                    </a:lnTo>
                    <a:lnTo>
                      <a:pt x="149" y="362"/>
                    </a:lnTo>
                    <a:lnTo>
                      <a:pt x="149" y="369"/>
                    </a:lnTo>
                    <a:lnTo>
                      <a:pt x="142" y="369"/>
                    </a:lnTo>
                    <a:lnTo>
                      <a:pt x="142" y="369"/>
                    </a:lnTo>
                    <a:lnTo>
                      <a:pt x="142" y="376"/>
                    </a:lnTo>
                    <a:lnTo>
                      <a:pt x="135" y="376"/>
                    </a:lnTo>
                    <a:lnTo>
                      <a:pt x="128" y="376"/>
                    </a:lnTo>
                    <a:lnTo>
                      <a:pt x="113" y="383"/>
                    </a:lnTo>
                    <a:lnTo>
                      <a:pt x="106" y="383"/>
                    </a:lnTo>
                    <a:lnTo>
                      <a:pt x="106" y="383"/>
                    </a:lnTo>
                    <a:lnTo>
                      <a:pt x="99" y="383"/>
                    </a:lnTo>
                    <a:lnTo>
                      <a:pt x="99" y="390"/>
                    </a:lnTo>
                    <a:lnTo>
                      <a:pt x="92" y="390"/>
                    </a:lnTo>
                    <a:lnTo>
                      <a:pt x="78" y="390"/>
                    </a:lnTo>
                    <a:lnTo>
                      <a:pt x="78" y="390"/>
                    </a:lnTo>
                    <a:lnTo>
                      <a:pt x="78" y="383"/>
                    </a:lnTo>
                    <a:lnTo>
                      <a:pt x="71" y="376"/>
                    </a:lnTo>
                    <a:lnTo>
                      <a:pt x="71" y="376"/>
                    </a:lnTo>
                    <a:lnTo>
                      <a:pt x="71" y="376"/>
                    </a:lnTo>
                    <a:lnTo>
                      <a:pt x="64" y="369"/>
                    </a:lnTo>
                    <a:lnTo>
                      <a:pt x="57" y="362"/>
                    </a:lnTo>
                    <a:lnTo>
                      <a:pt x="57" y="362"/>
                    </a:lnTo>
                    <a:lnTo>
                      <a:pt x="57" y="355"/>
                    </a:lnTo>
                    <a:lnTo>
                      <a:pt x="57" y="355"/>
                    </a:lnTo>
                    <a:lnTo>
                      <a:pt x="64" y="355"/>
                    </a:lnTo>
                    <a:lnTo>
                      <a:pt x="64" y="355"/>
                    </a:lnTo>
                    <a:lnTo>
                      <a:pt x="64" y="348"/>
                    </a:lnTo>
                    <a:lnTo>
                      <a:pt x="64" y="348"/>
                    </a:lnTo>
                    <a:lnTo>
                      <a:pt x="64" y="348"/>
                    </a:lnTo>
                    <a:lnTo>
                      <a:pt x="64" y="348"/>
                    </a:lnTo>
                    <a:lnTo>
                      <a:pt x="64" y="341"/>
                    </a:lnTo>
                    <a:lnTo>
                      <a:pt x="64" y="341"/>
                    </a:lnTo>
                    <a:lnTo>
                      <a:pt x="71" y="341"/>
                    </a:lnTo>
                    <a:lnTo>
                      <a:pt x="71" y="333"/>
                    </a:lnTo>
                    <a:lnTo>
                      <a:pt x="71" y="333"/>
                    </a:lnTo>
                    <a:lnTo>
                      <a:pt x="57" y="312"/>
                    </a:lnTo>
                    <a:lnTo>
                      <a:pt x="49" y="312"/>
                    </a:lnTo>
                    <a:lnTo>
                      <a:pt x="49" y="312"/>
                    </a:lnTo>
                    <a:lnTo>
                      <a:pt x="49" y="312"/>
                    </a:lnTo>
                    <a:lnTo>
                      <a:pt x="42" y="312"/>
                    </a:lnTo>
                    <a:lnTo>
                      <a:pt x="42" y="312"/>
                    </a:lnTo>
                    <a:lnTo>
                      <a:pt x="35" y="312"/>
                    </a:lnTo>
                    <a:lnTo>
                      <a:pt x="28" y="319"/>
                    </a:lnTo>
                    <a:lnTo>
                      <a:pt x="21" y="319"/>
                    </a:lnTo>
                    <a:lnTo>
                      <a:pt x="21" y="319"/>
                    </a:lnTo>
                    <a:lnTo>
                      <a:pt x="21" y="319"/>
                    </a:lnTo>
                    <a:lnTo>
                      <a:pt x="21" y="312"/>
                    </a:lnTo>
                    <a:lnTo>
                      <a:pt x="14" y="312"/>
                    </a:lnTo>
                    <a:lnTo>
                      <a:pt x="14" y="312"/>
                    </a:lnTo>
                    <a:lnTo>
                      <a:pt x="7" y="312"/>
                    </a:lnTo>
                    <a:lnTo>
                      <a:pt x="7" y="312"/>
                    </a:lnTo>
                    <a:lnTo>
                      <a:pt x="7" y="305"/>
                    </a:lnTo>
                    <a:lnTo>
                      <a:pt x="0" y="305"/>
                    </a:lnTo>
                    <a:lnTo>
                      <a:pt x="0" y="305"/>
                    </a:lnTo>
                    <a:lnTo>
                      <a:pt x="0" y="291"/>
                    </a:lnTo>
                    <a:lnTo>
                      <a:pt x="0" y="284"/>
                    </a:lnTo>
                    <a:lnTo>
                      <a:pt x="0" y="277"/>
                    </a:lnTo>
                    <a:lnTo>
                      <a:pt x="0" y="270"/>
                    </a:lnTo>
                    <a:lnTo>
                      <a:pt x="21" y="270"/>
                    </a:lnTo>
                    <a:lnTo>
                      <a:pt x="28" y="270"/>
                    </a:lnTo>
                    <a:lnTo>
                      <a:pt x="28" y="277"/>
                    </a:lnTo>
                    <a:lnTo>
                      <a:pt x="28" y="277"/>
                    </a:lnTo>
                    <a:lnTo>
                      <a:pt x="35" y="277"/>
                    </a:lnTo>
                    <a:lnTo>
                      <a:pt x="42" y="277"/>
                    </a:lnTo>
                    <a:lnTo>
                      <a:pt x="42" y="277"/>
                    </a:lnTo>
                    <a:lnTo>
                      <a:pt x="49" y="270"/>
                    </a:lnTo>
                    <a:lnTo>
                      <a:pt x="57" y="262"/>
                    </a:lnTo>
                    <a:lnTo>
                      <a:pt x="64" y="262"/>
                    </a:lnTo>
                    <a:lnTo>
                      <a:pt x="64" y="262"/>
                    </a:lnTo>
                    <a:lnTo>
                      <a:pt x="71" y="262"/>
                    </a:lnTo>
                    <a:lnTo>
                      <a:pt x="78" y="262"/>
                    </a:lnTo>
                    <a:lnTo>
                      <a:pt x="78" y="262"/>
                    </a:lnTo>
                    <a:lnTo>
                      <a:pt x="78" y="262"/>
                    </a:lnTo>
                    <a:lnTo>
                      <a:pt x="78" y="255"/>
                    </a:lnTo>
                    <a:lnTo>
                      <a:pt x="78" y="255"/>
                    </a:lnTo>
                    <a:lnTo>
                      <a:pt x="78" y="255"/>
                    </a:lnTo>
                    <a:lnTo>
                      <a:pt x="78" y="255"/>
                    </a:lnTo>
                    <a:lnTo>
                      <a:pt x="78" y="255"/>
                    </a:lnTo>
                    <a:lnTo>
                      <a:pt x="78" y="255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62"/>
                    </a:lnTo>
                    <a:lnTo>
                      <a:pt x="85" y="255"/>
                    </a:lnTo>
                    <a:lnTo>
                      <a:pt x="92" y="255"/>
                    </a:lnTo>
                    <a:lnTo>
                      <a:pt x="92" y="262"/>
                    </a:lnTo>
                    <a:lnTo>
                      <a:pt x="92" y="262"/>
                    </a:lnTo>
                    <a:lnTo>
                      <a:pt x="92" y="262"/>
                    </a:lnTo>
                    <a:lnTo>
                      <a:pt x="92" y="255"/>
                    </a:lnTo>
                    <a:lnTo>
                      <a:pt x="92" y="255"/>
                    </a:lnTo>
                    <a:lnTo>
                      <a:pt x="99" y="255"/>
                    </a:lnTo>
                    <a:lnTo>
                      <a:pt x="99" y="255"/>
                    </a:lnTo>
                    <a:lnTo>
                      <a:pt x="99" y="255"/>
                    </a:lnTo>
                    <a:lnTo>
                      <a:pt x="99" y="255"/>
                    </a:lnTo>
                    <a:lnTo>
                      <a:pt x="99" y="255"/>
                    </a:lnTo>
                    <a:lnTo>
                      <a:pt x="106" y="255"/>
                    </a:lnTo>
                    <a:lnTo>
                      <a:pt x="113" y="248"/>
                    </a:lnTo>
                    <a:lnTo>
                      <a:pt x="113" y="248"/>
                    </a:lnTo>
                    <a:lnTo>
                      <a:pt x="120" y="248"/>
                    </a:lnTo>
                    <a:lnTo>
                      <a:pt x="120" y="248"/>
                    </a:lnTo>
                    <a:lnTo>
                      <a:pt x="120" y="241"/>
                    </a:lnTo>
                    <a:lnTo>
                      <a:pt x="128" y="241"/>
                    </a:lnTo>
                    <a:lnTo>
                      <a:pt x="128" y="241"/>
                    </a:lnTo>
                    <a:lnTo>
                      <a:pt x="135" y="234"/>
                    </a:lnTo>
                    <a:lnTo>
                      <a:pt x="128" y="234"/>
                    </a:lnTo>
                    <a:lnTo>
                      <a:pt x="128" y="234"/>
                    </a:lnTo>
                    <a:lnTo>
                      <a:pt x="128" y="234"/>
                    </a:lnTo>
                    <a:lnTo>
                      <a:pt x="128" y="234"/>
                    </a:lnTo>
                    <a:lnTo>
                      <a:pt x="135" y="227"/>
                    </a:lnTo>
                    <a:lnTo>
                      <a:pt x="135" y="227"/>
                    </a:lnTo>
                    <a:lnTo>
                      <a:pt x="128" y="220"/>
                    </a:lnTo>
                    <a:lnTo>
                      <a:pt x="128" y="220"/>
                    </a:lnTo>
                    <a:lnTo>
                      <a:pt x="120" y="220"/>
                    </a:lnTo>
                    <a:lnTo>
                      <a:pt x="120" y="220"/>
                    </a:lnTo>
                    <a:lnTo>
                      <a:pt x="120" y="213"/>
                    </a:lnTo>
                    <a:lnTo>
                      <a:pt x="128" y="213"/>
                    </a:lnTo>
                    <a:lnTo>
                      <a:pt x="128" y="206"/>
                    </a:lnTo>
                    <a:lnTo>
                      <a:pt x="135" y="206"/>
                    </a:lnTo>
                    <a:lnTo>
                      <a:pt x="135" y="199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9" y="199"/>
                    </a:lnTo>
                    <a:lnTo>
                      <a:pt x="149" y="191"/>
                    </a:lnTo>
                    <a:lnTo>
                      <a:pt x="156" y="191"/>
                    </a:lnTo>
                    <a:lnTo>
                      <a:pt x="156" y="191"/>
                    </a:lnTo>
                    <a:lnTo>
                      <a:pt x="163" y="191"/>
                    </a:lnTo>
                    <a:lnTo>
                      <a:pt x="163" y="184"/>
                    </a:lnTo>
                    <a:lnTo>
                      <a:pt x="170" y="177"/>
                    </a:lnTo>
                    <a:lnTo>
                      <a:pt x="177" y="170"/>
                    </a:lnTo>
                    <a:lnTo>
                      <a:pt x="177" y="170"/>
                    </a:lnTo>
                    <a:lnTo>
                      <a:pt x="177" y="163"/>
                    </a:lnTo>
                    <a:lnTo>
                      <a:pt x="177" y="156"/>
                    </a:lnTo>
                    <a:lnTo>
                      <a:pt x="177" y="156"/>
                    </a:lnTo>
                    <a:lnTo>
                      <a:pt x="184" y="142"/>
                    </a:lnTo>
                    <a:lnTo>
                      <a:pt x="184" y="142"/>
                    </a:lnTo>
                    <a:lnTo>
                      <a:pt x="184" y="142"/>
                    </a:lnTo>
                    <a:lnTo>
                      <a:pt x="184" y="135"/>
                    </a:lnTo>
                    <a:lnTo>
                      <a:pt x="184" y="135"/>
                    </a:lnTo>
                    <a:lnTo>
                      <a:pt x="184" y="135"/>
                    </a:lnTo>
                    <a:lnTo>
                      <a:pt x="191" y="135"/>
                    </a:lnTo>
                    <a:lnTo>
                      <a:pt x="191" y="135"/>
                    </a:lnTo>
                    <a:lnTo>
                      <a:pt x="191" y="135"/>
                    </a:lnTo>
                    <a:lnTo>
                      <a:pt x="191" y="135"/>
                    </a:lnTo>
                    <a:lnTo>
                      <a:pt x="191" y="135"/>
                    </a:lnTo>
                    <a:lnTo>
                      <a:pt x="191" y="135"/>
                    </a:lnTo>
                    <a:lnTo>
                      <a:pt x="199" y="135"/>
                    </a:lnTo>
                    <a:lnTo>
                      <a:pt x="199" y="135"/>
                    </a:lnTo>
                    <a:lnTo>
                      <a:pt x="199" y="135"/>
                    </a:lnTo>
                    <a:lnTo>
                      <a:pt x="213" y="128"/>
                    </a:lnTo>
                    <a:lnTo>
                      <a:pt x="227" y="128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34" y="128"/>
                    </a:lnTo>
                    <a:lnTo>
                      <a:pt x="241" y="120"/>
                    </a:lnTo>
                    <a:lnTo>
                      <a:pt x="241" y="120"/>
                    </a:lnTo>
                    <a:lnTo>
                      <a:pt x="241" y="128"/>
                    </a:lnTo>
                    <a:lnTo>
                      <a:pt x="248" y="120"/>
                    </a:lnTo>
                    <a:lnTo>
                      <a:pt x="255" y="113"/>
                    </a:lnTo>
                    <a:lnTo>
                      <a:pt x="255" y="113"/>
                    </a:lnTo>
                    <a:lnTo>
                      <a:pt x="262" y="113"/>
                    </a:lnTo>
                    <a:lnTo>
                      <a:pt x="262" y="113"/>
                    </a:lnTo>
                    <a:lnTo>
                      <a:pt x="262" y="106"/>
                    </a:lnTo>
                    <a:lnTo>
                      <a:pt x="262" y="106"/>
                    </a:lnTo>
                    <a:lnTo>
                      <a:pt x="262" y="106"/>
                    </a:lnTo>
                    <a:lnTo>
                      <a:pt x="262" y="106"/>
                    </a:lnTo>
                    <a:lnTo>
                      <a:pt x="270" y="106"/>
                    </a:lnTo>
                    <a:lnTo>
                      <a:pt x="262" y="106"/>
                    </a:lnTo>
                    <a:lnTo>
                      <a:pt x="262" y="106"/>
                    </a:lnTo>
                    <a:lnTo>
                      <a:pt x="262" y="106"/>
                    </a:lnTo>
                    <a:lnTo>
                      <a:pt x="270" y="106"/>
                    </a:lnTo>
                    <a:lnTo>
                      <a:pt x="270" y="99"/>
                    </a:lnTo>
                    <a:lnTo>
                      <a:pt x="270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9"/>
                    </a:lnTo>
                    <a:lnTo>
                      <a:pt x="277" y="92"/>
                    </a:lnTo>
                    <a:lnTo>
                      <a:pt x="277" y="92"/>
                    </a:lnTo>
                    <a:lnTo>
                      <a:pt x="277" y="85"/>
                    </a:lnTo>
                    <a:lnTo>
                      <a:pt x="277" y="85"/>
                    </a:lnTo>
                    <a:lnTo>
                      <a:pt x="277" y="85"/>
                    </a:lnTo>
                    <a:lnTo>
                      <a:pt x="277" y="85"/>
                    </a:lnTo>
                    <a:lnTo>
                      <a:pt x="284" y="85"/>
                    </a:lnTo>
                    <a:lnTo>
                      <a:pt x="284" y="85"/>
                    </a:lnTo>
                    <a:lnTo>
                      <a:pt x="284" y="85"/>
                    </a:lnTo>
                    <a:lnTo>
                      <a:pt x="291" y="78"/>
                    </a:lnTo>
                    <a:lnTo>
                      <a:pt x="298" y="57"/>
                    </a:lnTo>
                    <a:lnTo>
                      <a:pt x="305" y="57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12" y="57"/>
                    </a:lnTo>
                    <a:lnTo>
                      <a:pt x="312" y="49"/>
                    </a:lnTo>
                    <a:lnTo>
                      <a:pt x="312" y="49"/>
                    </a:lnTo>
                    <a:lnTo>
                      <a:pt x="319" y="49"/>
                    </a:lnTo>
                    <a:lnTo>
                      <a:pt x="319" y="42"/>
                    </a:lnTo>
                    <a:lnTo>
                      <a:pt x="326" y="42"/>
                    </a:lnTo>
                    <a:lnTo>
                      <a:pt x="326" y="42"/>
                    </a:lnTo>
                    <a:lnTo>
                      <a:pt x="333" y="42"/>
                    </a:lnTo>
                    <a:lnTo>
                      <a:pt x="333" y="42"/>
                    </a:lnTo>
                    <a:lnTo>
                      <a:pt x="341" y="28"/>
                    </a:lnTo>
                    <a:lnTo>
                      <a:pt x="341" y="28"/>
                    </a:lnTo>
                    <a:lnTo>
                      <a:pt x="341" y="28"/>
                    </a:lnTo>
                    <a:lnTo>
                      <a:pt x="348" y="28"/>
                    </a:lnTo>
                    <a:lnTo>
                      <a:pt x="355" y="35"/>
                    </a:lnTo>
                    <a:lnTo>
                      <a:pt x="362" y="42"/>
                    </a:lnTo>
                    <a:lnTo>
                      <a:pt x="362" y="42"/>
                    </a:lnTo>
                    <a:lnTo>
                      <a:pt x="362" y="49"/>
                    </a:lnTo>
                    <a:lnTo>
                      <a:pt x="362" y="49"/>
                    </a:lnTo>
                    <a:lnTo>
                      <a:pt x="369" y="49"/>
                    </a:lnTo>
                    <a:lnTo>
                      <a:pt x="369" y="49"/>
                    </a:lnTo>
                    <a:lnTo>
                      <a:pt x="376" y="49"/>
                    </a:lnTo>
                    <a:lnTo>
                      <a:pt x="376" y="49"/>
                    </a:lnTo>
                    <a:lnTo>
                      <a:pt x="390" y="49"/>
                    </a:lnTo>
                    <a:lnTo>
                      <a:pt x="390" y="57"/>
                    </a:lnTo>
                    <a:lnTo>
                      <a:pt x="390" y="49"/>
                    </a:lnTo>
                    <a:lnTo>
                      <a:pt x="390" y="49"/>
                    </a:lnTo>
                    <a:lnTo>
                      <a:pt x="390" y="49"/>
                    </a:lnTo>
                    <a:lnTo>
                      <a:pt x="390" y="49"/>
                    </a:lnTo>
                    <a:lnTo>
                      <a:pt x="390" y="49"/>
                    </a:lnTo>
                    <a:lnTo>
                      <a:pt x="397" y="49"/>
                    </a:lnTo>
                    <a:lnTo>
                      <a:pt x="404" y="57"/>
                    </a:lnTo>
                    <a:lnTo>
                      <a:pt x="412" y="57"/>
                    </a:lnTo>
                    <a:lnTo>
                      <a:pt x="419" y="57"/>
                    </a:lnTo>
                    <a:lnTo>
                      <a:pt x="419" y="57"/>
                    </a:lnTo>
                    <a:lnTo>
                      <a:pt x="419" y="57"/>
                    </a:lnTo>
                    <a:lnTo>
                      <a:pt x="419" y="57"/>
                    </a:lnTo>
                    <a:lnTo>
                      <a:pt x="419" y="57"/>
                    </a:lnTo>
                    <a:lnTo>
                      <a:pt x="419" y="64"/>
                    </a:lnTo>
                    <a:lnTo>
                      <a:pt x="426" y="64"/>
                    </a:lnTo>
                    <a:lnTo>
                      <a:pt x="433" y="64"/>
                    </a:lnTo>
                    <a:lnTo>
                      <a:pt x="433" y="64"/>
                    </a:lnTo>
                    <a:lnTo>
                      <a:pt x="440" y="64"/>
                    </a:lnTo>
                    <a:lnTo>
                      <a:pt x="440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47" y="64"/>
                    </a:lnTo>
                    <a:lnTo>
                      <a:pt x="454" y="57"/>
                    </a:lnTo>
                    <a:lnTo>
                      <a:pt x="454" y="57"/>
                    </a:lnTo>
                    <a:lnTo>
                      <a:pt x="454" y="49"/>
                    </a:lnTo>
                    <a:lnTo>
                      <a:pt x="454" y="49"/>
                    </a:lnTo>
                    <a:lnTo>
                      <a:pt x="454" y="49"/>
                    </a:lnTo>
                    <a:lnTo>
                      <a:pt x="454" y="49"/>
                    </a:lnTo>
                    <a:lnTo>
                      <a:pt x="454" y="42"/>
                    </a:lnTo>
                    <a:lnTo>
                      <a:pt x="454" y="42"/>
                    </a:lnTo>
                    <a:lnTo>
                      <a:pt x="454" y="35"/>
                    </a:lnTo>
                    <a:lnTo>
                      <a:pt x="461" y="35"/>
                    </a:lnTo>
                    <a:lnTo>
                      <a:pt x="461" y="35"/>
                    </a:lnTo>
                    <a:lnTo>
                      <a:pt x="461" y="35"/>
                    </a:lnTo>
                    <a:lnTo>
                      <a:pt x="461" y="35"/>
                    </a:lnTo>
                    <a:lnTo>
                      <a:pt x="461" y="35"/>
                    </a:lnTo>
                    <a:lnTo>
                      <a:pt x="461" y="28"/>
                    </a:lnTo>
                    <a:lnTo>
                      <a:pt x="461" y="28"/>
                    </a:lnTo>
                    <a:lnTo>
                      <a:pt x="461" y="28"/>
                    </a:lnTo>
                    <a:lnTo>
                      <a:pt x="468" y="28"/>
                    </a:lnTo>
                    <a:lnTo>
                      <a:pt x="468" y="28"/>
                    </a:lnTo>
                    <a:lnTo>
                      <a:pt x="468" y="21"/>
                    </a:lnTo>
                    <a:lnTo>
                      <a:pt x="475" y="21"/>
                    </a:lnTo>
                    <a:lnTo>
                      <a:pt x="475" y="21"/>
                    </a:lnTo>
                    <a:lnTo>
                      <a:pt x="475" y="21"/>
                    </a:lnTo>
                    <a:lnTo>
                      <a:pt x="475" y="21"/>
                    </a:lnTo>
                    <a:lnTo>
                      <a:pt x="475" y="21"/>
                    </a:lnTo>
                    <a:lnTo>
                      <a:pt x="475" y="21"/>
                    </a:lnTo>
                    <a:lnTo>
                      <a:pt x="482" y="14"/>
                    </a:lnTo>
                    <a:lnTo>
                      <a:pt x="482" y="14"/>
                    </a:lnTo>
                    <a:lnTo>
                      <a:pt x="482" y="14"/>
                    </a:lnTo>
                    <a:lnTo>
                      <a:pt x="490" y="7"/>
                    </a:lnTo>
                    <a:lnTo>
                      <a:pt x="497" y="7"/>
                    </a:lnTo>
                    <a:lnTo>
                      <a:pt x="497" y="7"/>
                    </a:lnTo>
                    <a:lnTo>
                      <a:pt x="497" y="7"/>
                    </a:lnTo>
                    <a:lnTo>
                      <a:pt x="504" y="7"/>
                    </a:lnTo>
                    <a:lnTo>
                      <a:pt x="511" y="0"/>
                    </a:lnTo>
                    <a:lnTo>
                      <a:pt x="511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25" y="7"/>
                    </a:lnTo>
                    <a:lnTo>
                      <a:pt x="525" y="7"/>
                    </a:lnTo>
                    <a:lnTo>
                      <a:pt x="525" y="7"/>
                    </a:lnTo>
                    <a:lnTo>
                      <a:pt x="532" y="14"/>
                    </a:lnTo>
                    <a:lnTo>
                      <a:pt x="532" y="21"/>
                    </a:lnTo>
                    <a:lnTo>
                      <a:pt x="532" y="21"/>
                    </a:lnTo>
                    <a:lnTo>
                      <a:pt x="539" y="28"/>
                    </a:lnTo>
                    <a:lnTo>
                      <a:pt x="539" y="28"/>
                    </a:lnTo>
                    <a:lnTo>
                      <a:pt x="546" y="28"/>
                    </a:lnTo>
                    <a:lnTo>
                      <a:pt x="553" y="21"/>
                    </a:lnTo>
                    <a:lnTo>
                      <a:pt x="553" y="21"/>
                    </a:lnTo>
                    <a:lnTo>
                      <a:pt x="553" y="21"/>
                    </a:lnTo>
                    <a:lnTo>
                      <a:pt x="553" y="21"/>
                    </a:lnTo>
                    <a:lnTo>
                      <a:pt x="561" y="21"/>
                    </a:lnTo>
                    <a:lnTo>
                      <a:pt x="561" y="28"/>
                    </a:lnTo>
                    <a:lnTo>
                      <a:pt x="553" y="28"/>
                    </a:lnTo>
                    <a:lnTo>
                      <a:pt x="553" y="35"/>
                    </a:lnTo>
                    <a:lnTo>
                      <a:pt x="553" y="35"/>
                    </a:lnTo>
                    <a:lnTo>
                      <a:pt x="539" y="42"/>
                    </a:lnTo>
                    <a:lnTo>
                      <a:pt x="539" y="42"/>
                    </a:lnTo>
                    <a:lnTo>
                      <a:pt x="539" y="42"/>
                    </a:lnTo>
                    <a:lnTo>
                      <a:pt x="539" y="49"/>
                    </a:lnTo>
                    <a:lnTo>
                      <a:pt x="539" y="49"/>
                    </a:lnTo>
                    <a:lnTo>
                      <a:pt x="532" y="49"/>
                    </a:lnTo>
                    <a:lnTo>
                      <a:pt x="532" y="49"/>
                    </a:lnTo>
                    <a:lnTo>
                      <a:pt x="532" y="57"/>
                    </a:lnTo>
                    <a:lnTo>
                      <a:pt x="532" y="57"/>
                    </a:lnTo>
                    <a:lnTo>
                      <a:pt x="539" y="64"/>
                    </a:lnTo>
                    <a:lnTo>
                      <a:pt x="539" y="64"/>
                    </a:lnTo>
                    <a:lnTo>
                      <a:pt x="539" y="71"/>
                    </a:lnTo>
                    <a:lnTo>
                      <a:pt x="539" y="71"/>
                    </a:lnTo>
                    <a:lnTo>
                      <a:pt x="539" y="78"/>
                    </a:lnTo>
                    <a:lnTo>
                      <a:pt x="546" y="71"/>
                    </a:lnTo>
                    <a:lnTo>
                      <a:pt x="553" y="64"/>
                    </a:lnTo>
                    <a:lnTo>
                      <a:pt x="553" y="64"/>
                    </a:lnTo>
                    <a:lnTo>
                      <a:pt x="553" y="64"/>
                    </a:lnTo>
                    <a:lnTo>
                      <a:pt x="553" y="64"/>
                    </a:lnTo>
                    <a:lnTo>
                      <a:pt x="561" y="57"/>
                    </a:lnTo>
                    <a:lnTo>
                      <a:pt x="575" y="49"/>
                    </a:lnTo>
                    <a:lnTo>
                      <a:pt x="575" y="49"/>
                    </a:lnTo>
                    <a:lnTo>
                      <a:pt x="575" y="49"/>
                    </a:lnTo>
                    <a:lnTo>
                      <a:pt x="575" y="49"/>
                    </a:lnTo>
                    <a:lnTo>
                      <a:pt x="575" y="49"/>
                    </a:lnTo>
                    <a:lnTo>
                      <a:pt x="575" y="49"/>
                    </a:lnTo>
                    <a:lnTo>
                      <a:pt x="575" y="57"/>
                    </a:lnTo>
                    <a:lnTo>
                      <a:pt x="575" y="57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75" y="64"/>
                    </a:lnTo>
                    <a:lnTo>
                      <a:pt x="582" y="64"/>
                    </a:lnTo>
                    <a:lnTo>
                      <a:pt x="582" y="64"/>
                    </a:lnTo>
                    <a:lnTo>
                      <a:pt x="582" y="71"/>
                    </a:lnTo>
                    <a:lnTo>
                      <a:pt x="589" y="78"/>
                    </a:lnTo>
                    <a:lnTo>
                      <a:pt x="589" y="78"/>
                    </a:lnTo>
                    <a:lnTo>
                      <a:pt x="596" y="85"/>
                    </a:lnTo>
                    <a:lnTo>
                      <a:pt x="596" y="92"/>
                    </a:lnTo>
                    <a:lnTo>
                      <a:pt x="596" y="99"/>
                    </a:lnTo>
                    <a:lnTo>
                      <a:pt x="582" y="106"/>
                    </a:lnTo>
                    <a:lnTo>
                      <a:pt x="582" y="106"/>
                    </a:lnTo>
                    <a:lnTo>
                      <a:pt x="582" y="106"/>
                    </a:lnTo>
                    <a:lnTo>
                      <a:pt x="582" y="113"/>
                    </a:lnTo>
                    <a:lnTo>
                      <a:pt x="582" y="113"/>
                    </a:lnTo>
                    <a:lnTo>
                      <a:pt x="582" y="120"/>
                    </a:lnTo>
                    <a:lnTo>
                      <a:pt x="582" y="120"/>
                    </a:lnTo>
                    <a:lnTo>
                      <a:pt x="575" y="120"/>
                    </a:lnTo>
                    <a:lnTo>
                      <a:pt x="575" y="120"/>
                    </a:lnTo>
                    <a:lnTo>
                      <a:pt x="575" y="128"/>
                    </a:lnTo>
                    <a:lnTo>
                      <a:pt x="568" y="128"/>
                    </a:lnTo>
                    <a:lnTo>
                      <a:pt x="575" y="135"/>
                    </a:lnTo>
                    <a:lnTo>
                      <a:pt x="575" y="135"/>
                    </a:lnTo>
                    <a:lnTo>
                      <a:pt x="575" y="135"/>
                    </a:lnTo>
                    <a:lnTo>
                      <a:pt x="575" y="142"/>
                    </a:lnTo>
                    <a:lnTo>
                      <a:pt x="568" y="142"/>
                    </a:lnTo>
                    <a:lnTo>
                      <a:pt x="568" y="149"/>
                    </a:lnTo>
                    <a:lnTo>
                      <a:pt x="568" y="142"/>
                    </a:lnTo>
                    <a:lnTo>
                      <a:pt x="568" y="149"/>
                    </a:lnTo>
                    <a:lnTo>
                      <a:pt x="568" y="149"/>
                    </a:lnTo>
                    <a:lnTo>
                      <a:pt x="575" y="149"/>
                    </a:lnTo>
                    <a:lnTo>
                      <a:pt x="575" y="149"/>
                    </a:lnTo>
                    <a:lnTo>
                      <a:pt x="575" y="149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2" y="149"/>
                    </a:lnTo>
                    <a:lnTo>
                      <a:pt x="589" y="149"/>
                    </a:lnTo>
                    <a:lnTo>
                      <a:pt x="589" y="142"/>
                    </a:lnTo>
                    <a:lnTo>
                      <a:pt x="589" y="142"/>
                    </a:lnTo>
                    <a:lnTo>
                      <a:pt x="589" y="142"/>
                    </a:lnTo>
                    <a:lnTo>
                      <a:pt x="596" y="142"/>
                    </a:lnTo>
                    <a:lnTo>
                      <a:pt x="596" y="142"/>
                    </a:lnTo>
                    <a:lnTo>
                      <a:pt x="603" y="135"/>
                    </a:lnTo>
                    <a:lnTo>
                      <a:pt x="603" y="135"/>
                    </a:lnTo>
                    <a:lnTo>
                      <a:pt x="603" y="135"/>
                    </a:lnTo>
                    <a:lnTo>
                      <a:pt x="610" y="135"/>
                    </a:lnTo>
                    <a:lnTo>
                      <a:pt x="610" y="135"/>
                    </a:lnTo>
                    <a:lnTo>
                      <a:pt x="624" y="142"/>
                    </a:lnTo>
                    <a:lnTo>
                      <a:pt x="632" y="142"/>
                    </a:lnTo>
                    <a:lnTo>
                      <a:pt x="632" y="149"/>
                    </a:lnTo>
                    <a:lnTo>
                      <a:pt x="646" y="149"/>
                    </a:lnTo>
                    <a:lnTo>
                      <a:pt x="646" y="149"/>
                    </a:lnTo>
                    <a:lnTo>
                      <a:pt x="653" y="149"/>
                    </a:lnTo>
                    <a:lnTo>
                      <a:pt x="653" y="149"/>
                    </a:lnTo>
                    <a:lnTo>
                      <a:pt x="660" y="149"/>
                    </a:lnTo>
                    <a:lnTo>
                      <a:pt x="667" y="149"/>
                    </a:lnTo>
                    <a:lnTo>
                      <a:pt x="667" y="142"/>
                    </a:lnTo>
                    <a:lnTo>
                      <a:pt x="674" y="142"/>
                    </a:lnTo>
                    <a:lnTo>
                      <a:pt x="681" y="149"/>
                    </a:lnTo>
                    <a:lnTo>
                      <a:pt x="681" y="149"/>
                    </a:lnTo>
                    <a:lnTo>
                      <a:pt x="688" y="149"/>
                    </a:lnTo>
                    <a:lnTo>
                      <a:pt x="688" y="149"/>
                    </a:lnTo>
                    <a:lnTo>
                      <a:pt x="688" y="156"/>
                    </a:lnTo>
                    <a:lnTo>
                      <a:pt x="688" y="156"/>
                    </a:lnTo>
                    <a:lnTo>
                      <a:pt x="695" y="163"/>
                    </a:lnTo>
                    <a:lnTo>
                      <a:pt x="703" y="163"/>
                    </a:lnTo>
                    <a:lnTo>
                      <a:pt x="703" y="170"/>
                    </a:lnTo>
                    <a:lnTo>
                      <a:pt x="703" y="177"/>
                    </a:lnTo>
                    <a:lnTo>
                      <a:pt x="703" y="177"/>
                    </a:lnTo>
                    <a:lnTo>
                      <a:pt x="703" y="184"/>
                    </a:lnTo>
                    <a:lnTo>
                      <a:pt x="710" y="191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79" name="Freeform 77"/>
              <p:cNvSpPr>
                <a:spLocks/>
              </p:cNvSpPr>
              <p:nvPr/>
            </p:nvSpPr>
            <p:spPr bwMode="auto">
              <a:xfrm>
                <a:off x="5203" y="1656"/>
                <a:ext cx="163" cy="369"/>
              </a:xfrm>
              <a:custGeom>
                <a:avLst/>
                <a:gdLst>
                  <a:gd name="T0" fmla="*/ 135 w 163"/>
                  <a:gd name="T1" fmla="*/ 64 h 369"/>
                  <a:gd name="T2" fmla="*/ 142 w 163"/>
                  <a:gd name="T3" fmla="*/ 78 h 369"/>
                  <a:gd name="T4" fmla="*/ 156 w 163"/>
                  <a:gd name="T5" fmla="*/ 107 h 369"/>
                  <a:gd name="T6" fmla="*/ 163 w 163"/>
                  <a:gd name="T7" fmla="*/ 156 h 369"/>
                  <a:gd name="T8" fmla="*/ 163 w 163"/>
                  <a:gd name="T9" fmla="*/ 178 h 369"/>
                  <a:gd name="T10" fmla="*/ 156 w 163"/>
                  <a:gd name="T11" fmla="*/ 206 h 369"/>
                  <a:gd name="T12" fmla="*/ 142 w 163"/>
                  <a:gd name="T13" fmla="*/ 206 h 369"/>
                  <a:gd name="T14" fmla="*/ 135 w 163"/>
                  <a:gd name="T15" fmla="*/ 220 h 369"/>
                  <a:gd name="T16" fmla="*/ 135 w 163"/>
                  <a:gd name="T17" fmla="*/ 241 h 369"/>
                  <a:gd name="T18" fmla="*/ 135 w 163"/>
                  <a:gd name="T19" fmla="*/ 270 h 369"/>
                  <a:gd name="T20" fmla="*/ 142 w 163"/>
                  <a:gd name="T21" fmla="*/ 291 h 369"/>
                  <a:gd name="T22" fmla="*/ 149 w 163"/>
                  <a:gd name="T23" fmla="*/ 319 h 369"/>
                  <a:gd name="T24" fmla="*/ 149 w 163"/>
                  <a:gd name="T25" fmla="*/ 327 h 369"/>
                  <a:gd name="T26" fmla="*/ 135 w 163"/>
                  <a:gd name="T27" fmla="*/ 327 h 369"/>
                  <a:gd name="T28" fmla="*/ 128 w 163"/>
                  <a:gd name="T29" fmla="*/ 341 h 369"/>
                  <a:gd name="T30" fmla="*/ 128 w 163"/>
                  <a:gd name="T31" fmla="*/ 355 h 369"/>
                  <a:gd name="T32" fmla="*/ 128 w 163"/>
                  <a:gd name="T33" fmla="*/ 362 h 369"/>
                  <a:gd name="T34" fmla="*/ 121 w 163"/>
                  <a:gd name="T35" fmla="*/ 355 h 369"/>
                  <a:gd name="T36" fmla="*/ 114 w 163"/>
                  <a:gd name="T37" fmla="*/ 362 h 369"/>
                  <a:gd name="T38" fmla="*/ 85 w 163"/>
                  <a:gd name="T39" fmla="*/ 341 h 369"/>
                  <a:gd name="T40" fmla="*/ 85 w 163"/>
                  <a:gd name="T41" fmla="*/ 348 h 369"/>
                  <a:gd name="T42" fmla="*/ 85 w 163"/>
                  <a:gd name="T43" fmla="*/ 362 h 369"/>
                  <a:gd name="T44" fmla="*/ 78 w 163"/>
                  <a:gd name="T45" fmla="*/ 362 h 369"/>
                  <a:gd name="T46" fmla="*/ 71 w 163"/>
                  <a:gd name="T47" fmla="*/ 341 h 369"/>
                  <a:gd name="T48" fmla="*/ 57 w 163"/>
                  <a:gd name="T49" fmla="*/ 284 h 369"/>
                  <a:gd name="T50" fmla="*/ 50 w 163"/>
                  <a:gd name="T51" fmla="*/ 256 h 369"/>
                  <a:gd name="T52" fmla="*/ 28 w 163"/>
                  <a:gd name="T53" fmla="*/ 227 h 369"/>
                  <a:gd name="T54" fmla="*/ 21 w 163"/>
                  <a:gd name="T55" fmla="*/ 178 h 369"/>
                  <a:gd name="T56" fmla="*/ 21 w 163"/>
                  <a:gd name="T57" fmla="*/ 163 h 369"/>
                  <a:gd name="T58" fmla="*/ 21 w 163"/>
                  <a:gd name="T59" fmla="*/ 156 h 369"/>
                  <a:gd name="T60" fmla="*/ 14 w 163"/>
                  <a:gd name="T61" fmla="*/ 142 h 369"/>
                  <a:gd name="T62" fmla="*/ 0 w 163"/>
                  <a:gd name="T63" fmla="*/ 107 h 369"/>
                  <a:gd name="T64" fmla="*/ 0 w 163"/>
                  <a:gd name="T65" fmla="*/ 99 h 369"/>
                  <a:gd name="T66" fmla="*/ 7 w 163"/>
                  <a:gd name="T67" fmla="*/ 92 h 369"/>
                  <a:gd name="T68" fmla="*/ 7 w 163"/>
                  <a:gd name="T69" fmla="*/ 92 h 369"/>
                  <a:gd name="T70" fmla="*/ 7 w 163"/>
                  <a:gd name="T71" fmla="*/ 85 h 369"/>
                  <a:gd name="T72" fmla="*/ 7 w 163"/>
                  <a:gd name="T73" fmla="*/ 78 h 369"/>
                  <a:gd name="T74" fmla="*/ 7 w 163"/>
                  <a:gd name="T75" fmla="*/ 71 h 369"/>
                  <a:gd name="T76" fmla="*/ 7 w 163"/>
                  <a:gd name="T77" fmla="*/ 57 h 369"/>
                  <a:gd name="T78" fmla="*/ 0 w 163"/>
                  <a:gd name="T79" fmla="*/ 43 h 369"/>
                  <a:gd name="T80" fmla="*/ 14 w 163"/>
                  <a:gd name="T81" fmla="*/ 36 h 369"/>
                  <a:gd name="T82" fmla="*/ 14 w 163"/>
                  <a:gd name="T83" fmla="*/ 43 h 369"/>
                  <a:gd name="T84" fmla="*/ 21 w 163"/>
                  <a:gd name="T85" fmla="*/ 50 h 369"/>
                  <a:gd name="T86" fmla="*/ 28 w 163"/>
                  <a:gd name="T87" fmla="*/ 50 h 369"/>
                  <a:gd name="T88" fmla="*/ 43 w 163"/>
                  <a:gd name="T89" fmla="*/ 36 h 369"/>
                  <a:gd name="T90" fmla="*/ 43 w 163"/>
                  <a:gd name="T91" fmla="*/ 28 h 369"/>
                  <a:gd name="T92" fmla="*/ 50 w 163"/>
                  <a:gd name="T93" fmla="*/ 14 h 369"/>
                  <a:gd name="T94" fmla="*/ 57 w 163"/>
                  <a:gd name="T95" fmla="*/ 0 h 369"/>
                  <a:gd name="T96" fmla="*/ 78 w 163"/>
                  <a:gd name="T97" fmla="*/ 14 h 369"/>
                  <a:gd name="T98" fmla="*/ 92 w 163"/>
                  <a:gd name="T99" fmla="*/ 14 h 369"/>
                  <a:gd name="T100" fmla="*/ 92 w 163"/>
                  <a:gd name="T101" fmla="*/ 28 h 369"/>
                  <a:gd name="T102" fmla="*/ 92 w 163"/>
                  <a:gd name="T103" fmla="*/ 36 h 369"/>
                  <a:gd name="T104" fmla="*/ 92 w 163"/>
                  <a:gd name="T105" fmla="*/ 50 h 369"/>
                  <a:gd name="T106" fmla="*/ 92 w 163"/>
                  <a:gd name="T107" fmla="*/ 50 h 369"/>
                  <a:gd name="T108" fmla="*/ 106 w 163"/>
                  <a:gd name="T109" fmla="*/ 57 h 369"/>
                  <a:gd name="T110" fmla="*/ 114 w 163"/>
                  <a:gd name="T111" fmla="*/ 57 h 369"/>
                  <a:gd name="T112" fmla="*/ 121 w 163"/>
                  <a:gd name="T113" fmla="*/ 57 h 369"/>
                  <a:gd name="T114" fmla="*/ 128 w 163"/>
                  <a:gd name="T115" fmla="*/ 57 h 369"/>
                  <a:gd name="T116" fmla="*/ 128 w 163"/>
                  <a:gd name="T117" fmla="*/ 57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3" h="369">
                    <a:moveTo>
                      <a:pt x="128" y="64"/>
                    </a:moveTo>
                    <a:lnTo>
                      <a:pt x="128" y="64"/>
                    </a:lnTo>
                    <a:lnTo>
                      <a:pt x="135" y="57"/>
                    </a:lnTo>
                    <a:lnTo>
                      <a:pt x="135" y="57"/>
                    </a:lnTo>
                    <a:lnTo>
                      <a:pt x="135" y="64"/>
                    </a:lnTo>
                    <a:lnTo>
                      <a:pt x="135" y="64"/>
                    </a:lnTo>
                    <a:lnTo>
                      <a:pt x="135" y="64"/>
                    </a:lnTo>
                    <a:lnTo>
                      <a:pt x="135" y="71"/>
                    </a:lnTo>
                    <a:lnTo>
                      <a:pt x="142" y="71"/>
                    </a:lnTo>
                    <a:lnTo>
                      <a:pt x="142" y="78"/>
                    </a:lnTo>
                    <a:lnTo>
                      <a:pt x="142" y="78"/>
                    </a:lnTo>
                    <a:lnTo>
                      <a:pt x="142" y="78"/>
                    </a:lnTo>
                    <a:lnTo>
                      <a:pt x="142" y="78"/>
                    </a:lnTo>
                    <a:lnTo>
                      <a:pt x="142" y="85"/>
                    </a:lnTo>
                    <a:lnTo>
                      <a:pt x="149" y="99"/>
                    </a:lnTo>
                    <a:lnTo>
                      <a:pt x="156" y="107"/>
                    </a:lnTo>
                    <a:lnTo>
                      <a:pt x="156" y="107"/>
                    </a:lnTo>
                    <a:lnTo>
                      <a:pt x="156" y="107"/>
                    </a:lnTo>
                    <a:lnTo>
                      <a:pt x="156" y="107"/>
                    </a:lnTo>
                    <a:lnTo>
                      <a:pt x="156" y="114"/>
                    </a:lnTo>
                    <a:lnTo>
                      <a:pt x="156" y="142"/>
                    </a:lnTo>
                    <a:lnTo>
                      <a:pt x="156" y="149"/>
                    </a:lnTo>
                    <a:lnTo>
                      <a:pt x="163" y="156"/>
                    </a:lnTo>
                    <a:lnTo>
                      <a:pt x="163" y="156"/>
                    </a:lnTo>
                    <a:lnTo>
                      <a:pt x="163" y="156"/>
                    </a:lnTo>
                    <a:lnTo>
                      <a:pt x="163" y="156"/>
                    </a:lnTo>
                    <a:lnTo>
                      <a:pt x="156" y="163"/>
                    </a:lnTo>
                    <a:lnTo>
                      <a:pt x="156" y="163"/>
                    </a:lnTo>
                    <a:lnTo>
                      <a:pt x="156" y="170"/>
                    </a:lnTo>
                    <a:lnTo>
                      <a:pt x="163" y="178"/>
                    </a:lnTo>
                    <a:lnTo>
                      <a:pt x="163" y="185"/>
                    </a:lnTo>
                    <a:lnTo>
                      <a:pt x="163" y="185"/>
                    </a:lnTo>
                    <a:lnTo>
                      <a:pt x="163" y="192"/>
                    </a:lnTo>
                    <a:lnTo>
                      <a:pt x="163" y="192"/>
                    </a:lnTo>
                    <a:lnTo>
                      <a:pt x="156" y="199"/>
                    </a:lnTo>
                    <a:lnTo>
                      <a:pt x="156" y="206"/>
                    </a:lnTo>
                    <a:lnTo>
                      <a:pt x="156" y="206"/>
                    </a:lnTo>
                    <a:lnTo>
                      <a:pt x="149" y="206"/>
                    </a:lnTo>
                    <a:lnTo>
                      <a:pt x="149" y="213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42" y="206"/>
                    </a:lnTo>
                    <a:lnTo>
                      <a:pt x="135" y="199"/>
                    </a:lnTo>
                    <a:lnTo>
                      <a:pt x="135" y="206"/>
                    </a:lnTo>
                    <a:lnTo>
                      <a:pt x="135" y="206"/>
                    </a:lnTo>
                    <a:lnTo>
                      <a:pt x="135" y="213"/>
                    </a:lnTo>
                    <a:lnTo>
                      <a:pt x="135" y="213"/>
                    </a:lnTo>
                    <a:lnTo>
                      <a:pt x="135" y="220"/>
                    </a:lnTo>
                    <a:lnTo>
                      <a:pt x="135" y="220"/>
                    </a:lnTo>
                    <a:lnTo>
                      <a:pt x="142" y="227"/>
                    </a:lnTo>
                    <a:lnTo>
                      <a:pt x="142" y="227"/>
                    </a:lnTo>
                    <a:lnTo>
                      <a:pt x="135" y="234"/>
                    </a:lnTo>
                    <a:lnTo>
                      <a:pt x="135" y="234"/>
                    </a:lnTo>
                    <a:lnTo>
                      <a:pt x="135" y="241"/>
                    </a:lnTo>
                    <a:lnTo>
                      <a:pt x="135" y="241"/>
                    </a:lnTo>
                    <a:lnTo>
                      <a:pt x="128" y="241"/>
                    </a:lnTo>
                    <a:lnTo>
                      <a:pt x="128" y="256"/>
                    </a:lnTo>
                    <a:lnTo>
                      <a:pt x="128" y="263"/>
                    </a:lnTo>
                    <a:lnTo>
                      <a:pt x="128" y="263"/>
                    </a:lnTo>
                    <a:lnTo>
                      <a:pt x="135" y="270"/>
                    </a:lnTo>
                    <a:lnTo>
                      <a:pt x="135" y="270"/>
                    </a:lnTo>
                    <a:lnTo>
                      <a:pt x="135" y="277"/>
                    </a:lnTo>
                    <a:lnTo>
                      <a:pt x="135" y="277"/>
                    </a:lnTo>
                    <a:lnTo>
                      <a:pt x="135" y="284"/>
                    </a:lnTo>
                    <a:lnTo>
                      <a:pt x="135" y="291"/>
                    </a:lnTo>
                    <a:lnTo>
                      <a:pt x="142" y="291"/>
                    </a:lnTo>
                    <a:lnTo>
                      <a:pt x="142" y="298"/>
                    </a:lnTo>
                    <a:lnTo>
                      <a:pt x="149" y="298"/>
                    </a:lnTo>
                    <a:lnTo>
                      <a:pt x="149" y="319"/>
                    </a:lnTo>
                    <a:lnTo>
                      <a:pt x="149" y="319"/>
                    </a:lnTo>
                    <a:lnTo>
                      <a:pt x="149" y="319"/>
                    </a:lnTo>
                    <a:lnTo>
                      <a:pt x="149" y="319"/>
                    </a:lnTo>
                    <a:lnTo>
                      <a:pt x="149" y="319"/>
                    </a:lnTo>
                    <a:lnTo>
                      <a:pt x="142" y="327"/>
                    </a:lnTo>
                    <a:lnTo>
                      <a:pt x="142" y="327"/>
                    </a:lnTo>
                    <a:lnTo>
                      <a:pt x="142" y="327"/>
                    </a:lnTo>
                    <a:lnTo>
                      <a:pt x="142" y="327"/>
                    </a:lnTo>
                    <a:lnTo>
                      <a:pt x="149" y="327"/>
                    </a:lnTo>
                    <a:lnTo>
                      <a:pt x="142" y="334"/>
                    </a:lnTo>
                    <a:lnTo>
                      <a:pt x="142" y="334"/>
                    </a:lnTo>
                    <a:lnTo>
                      <a:pt x="142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27"/>
                    </a:lnTo>
                    <a:lnTo>
                      <a:pt x="135" y="334"/>
                    </a:lnTo>
                    <a:lnTo>
                      <a:pt x="135" y="341"/>
                    </a:lnTo>
                    <a:lnTo>
                      <a:pt x="135" y="341"/>
                    </a:lnTo>
                    <a:lnTo>
                      <a:pt x="128" y="341"/>
                    </a:lnTo>
                    <a:lnTo>
                      <a:pt x="128" y="341"/>
                    </a:lnTo>
                    <a:lnTo>
                      <a:pt x="128" y="348"/>
                    </a:lnTo>
                    <a:lnTo>
                      <a:pt x="128" y="348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55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8" y="362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55"/>
                    </a:lnTo>
                    <a:lnTo>
                      <a:pt x="121" y="362"/>
                    </a:lnTo>
                    <a:lnTo>
                      <a:pt x="121" y="362"/>
                    </a:lnTo>
                    <a:lnTo>
                      <a:pt x="114" y="369"/>
                    </a:lnTo>
                    <a:lnTo>
                      <a:pt x="114" y="362"/>
                    </a:lnTo>
                    <a:lnTo>
                      <a:pt x="114" y="362"/>
                    </a:lnTo>
                    <a:lnTo>
                      <a:pt x="114" y="355"/>
                    </a:lnTo>
                    <a:lnTo>
                      <a:pt x="106" y="355"/>
                    </a:lnTo>
                    <a:lnTo>
                      <a:pt x="99" y="348"/>
                    </a:lnTo>
                    <a:lnTo>
                      <a:pt x="92" y="341"/>
                    </a:lnTo>
                    <a:lnTo>
                      <a:pt x="85" y="341"/>
                    </a:lnTo>
                    <a:lnTo>
                      <a:pt x="85" y="341"/>
                    </a:lnTo>
                    <a:lnTo>
                      <a:pt x="85" y="341"/>
                    </a:lnTo>
                    <a:lnTo>
                      <a:pt x="85" y="348"/>
                    </a:lnTo>
                    <a:lnTo>
                      <a:pt x="85" y="348"/>
                    </a:lnTo>
                    <a:lnTo>
                      <a:pt x="85" y="348"/>
                    </a:lnTo>
                    <a:lnTo>
                      <a:pt x="85" y="348"/>
                    </a:lnTo>
                    <a:lnTo>
                      <a:pt x="85" y="348"/>
                    </a:lnTo>
                    <a:lnTo>
                      <a:pt x="85" y="348"/>
                    </a:lnTo>
                    <a:lnTo>
                      <a:pt x="85" y="355"/>
                    </a:lnTo>
                    <a:lnTo>
                      <a:pt x="85" y="355"/>
                    </a:lnTo>
                    <a:lnTo>
                      <a:pt x="85" y="355"/>
                    </a:lnTo>
                    <a:lnTo>
                      <a:pt x="85" y="355"/>
                    </a:lnTo>
                    <a:lnTo>
                      <a:pt x="85" y="362"/>
                    </a:lnTo>
                    <a:lnTo>
                      <a:pt x="85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8" y="362"/>
                    </a:lnTo>
                    <a:lnTo>
                      <a:pt x="71" y="355"/>
                    </a:lnTo>
                    <a:lnTo>
                      <a:pt x="71" y="341"/>
                    </a:lnTo>
                    <a:lnTo>
                      <a:pt x="71" y="341"/>
                    </a:lnTo>
                    <a:lnTo>
                      <a:pt x="71" y="341"/>
                    </a:lnTo>
                    <a:lnTo>
                      <a:pt x="71" y="341"/>
                    </a:lnTo>
                    <a:lnTo>
                      <a:pt x="71" y="334"/>
                    </a:lnTo>
                    <a:lnTo>
                      <a:pt x="57" y="291"/>
                    </a:lnTo>
                    <a:lnTo>
                      <a:pt x="57" y="284"/>
                    </a:lnTo>
                    <a:lnTo>
                      <a:pt x="57" y="284"/>
                    </a:lnTo>
                    <a:lnTo>
                      <a:pt x="57" y="277"/>
                    </a:lnTo>
                    <a:lnTo>
                      <a:pt x="57" y="270"/>
                    </a:lnTo>
                    <a:lnTo>
                      <a:pt x="50" y="263"/>
                    </a:lnTo>
                    <a:lnTo>
                      <a:pt x="50" y="256"/>
                    </a:lnTo>
                    <a:lnTo>
                      <a:pt x="50" y="256"/>
                    </a:lnTo>
                    <a:lnTo>
                      <a:pt x="50" y="256"/>
                    </a:lnTo>
                    <a:lnTo>
                      <a:pt x="43" y="249"/>
                    </a:lnTo>
                    <a:lnTo>
                      <a:pt x="43" y="249"/>
                    </a:lnTo>
                    <a:lnTo>
                      <a:pt x="43" y="234"/>
                    </a:lnTo>
                    <a:lnTo>
                      <a:pt x="35" y="234"/>
                    </a:lnTo>
                    <a:lnTo>
                      <a:pt x="35" y="234"/>
                    </a:lnTo>
                    <a:lnTo>
                      <a:pt x="28" y="227"/>
                    </a:lnTo>
                    <a:lnTo>
                      <a:pt x="28" y="220"/>
                    </a:lnTo>
                    <a:lnTo>
                      <a:pt x="28" y="213"/>
                    </a:lnTo>
                    <a:lnTo>
                      <a:pt x="21" y="192"/>
                    </a:lnTo>
                    <a:lnTo>
                      <a:pt x="21" y="185"/>
                    </a:lnTo>
                    <a:lnTo>
                      <a:pt x="21" y="185"/>
                    </a:lnTo>
                    <a:lnTo>
                      <a:pt x="21" y="178"/>
                    </a:lnTo>
                    <a:lnTo>
                      <a:pt x="21" y="178"/>
                    </a:lnTo>
                    <a:lnTo>
                      <a:pt x="21" y="178"/>
                    </a:lnTo>
                    <a:lnTo>
                      <a:pt x="21" y="170"/>
                    </a:lnTo>
                    <a:lnTo>
                      <a:pt x="21" y="170"/>
                    </a:lnTo>
                    <a:lnTo>
                      <a:pt x="21" y="170"/>
                    </a:lnTo>
                    <a:lnTo>
                      <a:pt x="21" y="163"/>
                    </a:lnTo>
                    <a:lnTo>
                      <a:pt x="21" y="163"/>
                    </a:lnTo>
                    <a:lnTo>
                      <a:pt x="21" y="163"/>
                    </a:lnTo>
                    <a:lnTo>
                      <a:pt x="21" y="163"/>
                    </a:lnTo>
                    <a:lnTo>
                      <a:pt x="21" y="163"/>
                    </a:lnTo>
                    <a:lnTo>
                      <a:pt x="21" y="163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56"/>
                    </a:lnTo>
                    <a:lnTo>
                      <a:pt x="14" y="149"/>
                    </a:lnTo>
                    <a:lnTo>
                      <a:pt x="14" y="142"/>
                    </a:lnTo>
                    <a:lnTo>
                      <a:pt x="7" y="128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114"/>
                    </a:lnTo>
                    <a:lnTo>
                      <a:pt x="0" y="107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9"/>
                    </a:lnTo>
                    <a:lnTo>
                      <a:pt x="0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85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8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71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64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43"/>
                    </a:lnTo>
                    <a:lnTo>
                      <a:pt x="0" y="36"/>
                    </a:lnTo>
                    <a:lnTo>
                      <a:pt x="7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36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14" y="43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1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50"/>
                    </a:lnTo>
                    <a:lnTo>
                      <a:pt x="28" y="43"/>
                    </a:lnTo>
                    <a:lnTo>
                      <a:pt x="35" y="43"/>
                    </a:lnTo>
                    <a:lnTo>
                      <a:pt x="35" y="36"/>
                    </a:lnTo>
                    <a:lnTo>
                      <a:pt x="35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36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43" y="28"/>
                    </a:lnTo>
                    <a:lnTo>
                      <a:pt x="50" y="21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0" y="14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4"/>
                    </a:lnTo>
                    <a:lnTo>
                      <a:pt x="64" y="14"/>
                    </a:lnTo>
                    <a:lnTo>
                      <a:pt x="71" y="14"/>
                    </a:lnTo>
                    <a:lnTo>
                      <a:pt x="71" y="14"/>
                    </a:lnTo>
                    <a:lnTo>
                      <a:pt x="78" y="7"/>
                    </a:lnTo>
                    <a:lnTo>
                      <a:pt x="78" y="14"/>
                    </a:lnTo>
                    <a:lnTo>
                      <a:pt x="85" y="14"/>
                    </a:lnTo>
                    <a:lnTo>
                      <a:pt x="85" y="14"/>
                    </a:lnTo>
                    <a:lnTo>
                      <a:pt x="92" y="7"/>
                    </a:lnTo>
                    <a:lnTo>
                      <a:pt x="92" y="7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14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1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36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92" y="50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06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14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1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57"/>
                    </a:lnTo>
                    <a:lnTo>
                      <a:pt x="128" y="64"/>
                    </a:lnTo>
                    <a:lnTo>
                      <a:pt x="128" y="64"/>
                    </a:lnTo>
                    <a:lnTo>
                      <a:pt x="128" y="6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  <p:sp>
            <p:nvSpPr>
              <p:cNvPr id="81" name="Freeform 79"/>
              <p:cNvSpPr>
                <a:spLocks/>
              </p:cNvSpPr>
              <p:nvPr/>
            </p:nvSpPr>
            <p:spPr bwMode="auto">
              <a:xfrm>
                <a:off x="5061" y="1649"/>
                <a:ext cx="149" cy="234"/>
              </a:xfrm>
              <a:custGeom>
                <a:avLst/>
                <a:gdLst>
                  <a:gd name="T0" fmla="*/ 149 w 149"/>
                  <a:gd name="T1" fmla="*/ 121 h 234"/>
                  <a:gd name="T2" fmla="*/ 135 w 149"/>
                  <a:gd name="T3" fmla="*/ 128 h 234"/>
                  <a:gd name="T4" fmla="*/ 121 w 149"/>
                  <a:gd name="T5" fmla="*/ 128 h 234"/>
                  <a:gd name="T6" fmla="*/ 106 w 149"/>
                  <a:gd name="T7" fmla="*/ 121 h 234"/>
                  <a:gd name="T8" fmla="*/ 99 w 149"/>
                  <a:gd name="T9" fmla="*/ 135 h 234"/>
                  <a:gd name="T10" fmla="*/ 99 w 149"/>
                  <a:gd name="T11" fmla="*/ 163 h 234"/>
                  <a:gd name="T12" fmla="*/ 85 w 149"/>
                  <a:gd name="T13" fmla="*/ 192 h 234"/>
                  <a:gd name="T14" fmla="*/ 92 w 149"/>
                  <a:gd name="T15" fmla="*/ 213 h 234"/>
                  <a:gd name="T16" fmla="*/ 92 w 149"/>
                  <a:gd name="T17" fmla="*/ 220 h 234"/>
                  <a:gd name="T18" fmla="*/ 92 w 149"/>
                  <a:gd name="T19" fmla="*/ 227 h 234"/>
                  <a:gd name="T20" fmla="*/ 78 w 149"/>
                  <a:gd name="T21" fmla="*/ 234 h 234"/>
                  <a:gd name="T22" fmla="*/ 78 w 149"/>
                  <a:gd name="T23" fmla="*/ 234 h 234"/>
                  <a:gd name="T24" fmla="*/ 71 w 149"/>
                  <a:gd name="T25" fmla="*/ 234 h 234"/>
                  <a:gd name="T26" fmla="*/ 64 w 149"/>
                  <a:gd name="T27" fmla="*/ 234 h 234"/>
                  <a:gd name="T28" fmla="*/ 57 w 149"/>
                  <a:gd name="T29" fmla="*/ 227 h 234"/>
                  <a:gd name="T30" fmla="*/ 50 w 149"/>
                  <a:gd name="T31" fmla="*/ 206 h 234"/>
                  <a:gd name="T32" fmla="*/ 50 w 149"/>
                  <a:gd name="T33" fmla="*/ 199 h 234"/>
                  <a:gd name="T34" fmla="*/ 43 w 149"/>
                  <a:gd name="T35" fmla="*/ 199 h 234"/>
                  <a:gd name="T36" fmla="*/ 35 w 149"/>
                  <a:gd name="T37" fmla="*/ 192 h 234"/>
                  <a:gd name="T38" fmla="*/ 35 w 149"/>
                  <a:gd name="T39" fmla="*/ 220 h 234"/>
                  <a:gd name="T40" fmla="*/ 21 w 149"/>
                  <a:gd name="T41" fmla="*/ 185 h 234"/>
                  <a:gd name="T42" fmla="*/ 21 w 149"/>
                  <a:gd name="T43" fmla="*/ 177 h 234"/>
                  <a:gd name="T44" fmla="*/ 14 w 149"/>
                  <a:gd name="T45" fmla="*/ 163 h 234"/>
                  <a:gd name="T46" fmla="*/ 7 w 149"/>
                  <a:gd name="T47" fmla="*/ 156 h 234"/>
                  <a:gd name="T48" fmla="*/ 0 w 149"/>
                  <a:gd name="T49" fmla="*/ 135 h 234"/>
                  <a:gd name="T50" fmla="*/ 0 w 149"/>
                  <a:gd name="T51" fmla="*/ 135 h 234"/>
                  <a:gd name="T52" fmla="*/ 0 w 149"/>
                  <a:gd name="T53" fmla="*/ 121 h 234"/>
                  <a:gd name="T54" fmla="*/ 7 w 149"/>
                  <a:gd name="T55" fmla="*/ 106 h 234"/>
                  <a:gd name="T56" fmla="*/ 7 w 149"/>
                  <a:gd name="T57" fmla="*/ 92 h 234"/>
                  <a:gd name="T58" fmla="*/ 21 w 149"/>
                  <a:gd name="T59" fmla="*/ 85 h 234"/>
                  <a:gd name="T60" fmla="*/ 28 w 149"/>
                  <a:gd name="T61" fmla="*/ 71 h 234"/>
                  <a:gd name="T62" fmla="*/ 50 w 149"/>
                  <a:gd name="T63" fmla="*/ 71 h 234"/>
                  <a:gd name="T64" fmla="*/ 57 w 149"/>
                  <a:gd name="T65" fmla="*/ 50 h 234"/>
                  <a:gd name="T66" fmla="*/ 64 w 149"/>
                  <a:gd name="T67" fmla="*/ 64 h 234"/>
                  <a:gd name="T68" fmla="*/ 64 w 149"/>
                  <a:gd name="T69" fmla="*/ 50 h 234"/>
                  <a:gd name="T70" fmla="*/ 78 w 149"/>
                  <a:gd name="T71" fmla="*/ 57 h 234"/>
                  <a:gd name="T72" fmla="*/ 92 w 149"/>
                  <a:gd name="T73" fmla="*/ 43 h 234"/>
                  <a:gd name="T74" fmla="*/ 92 w 149"/>
                  <a:gd name="T75" fmla="*/ 35 h 234"/>
                  <a:gd name="T76" fmla="*/ 92 w 149"/>
                  <a:gd name="T77" fmla="*/ 28 h 234"/>
                  <a:gd name="T78" fmla="*/ 114 w 149"/>
                  <a:gd name="T79" fmla="*/ 14 h 234"/>
                  <a:gd name="T80" fmla="*/ 114 w 149"/>
                  <a:gd name="T81" fmla="*/ 0 h 234"/>
                  <a:gd name="T82" fmla="*/ 128 w 149"/>
                  <a:gd name="T83" fmla="*/ 7 h 234"/>
                  <a:gd name="T84" fmla="*/ 135 w 149"/>
                  <a:gd name="T85" fmla="*/ 21 h 234"/>
                  <a:gd name="T86" fmla="*/ 135 w 149"/>
                  <a:gd name="T87" fmla="*/ 43 h 234"/>
                  <a:gd name="T88" fmla="*/ 142 w 149"/>
                  <a:gd name="T89" fmla="*/ 50 h 234"/>
                  <a:gd name="T90" fmla="*/ 149 w 149"/>
                  <a:gd name="T91" fmla="*/ 64 h 234"/>
                  <a:gd name="T92" fmla="*/ 149 w 149"/>
                  <a:gd name="T93" fmla="*/ 78 h 234"/>
                  <a:gd name="T94" fmla="*/ 149 w 149"/>
                  <a:gd name="T95" fmla="*/ 78 h 234"/>
                  <a:gd name="T96" fmla="*/ 149 w 149"/>
                  <a:gd name="T97" fmla="*/ 92 h 234"/>
                  <a:gd name="T98" fmla="*/ 149 w 149"/>
                  <a:gd name="T99" fmla="*/ 99 h 234"/>
                  <a:gd name="T100" fmla="*/ 149 w 149"/>
                  <a:gd name="T101" fmla="*/ 99 h 234"/>
                  <a:gd name="T102" fmla="*/ 149 w 149"/>
                  <a:gd name="T103" fmla="*/ 99 h 234"/>
                  <a:gd name="T104" fmla="*/ 149 w 149"/>
                  <a:gd name="T105" fmla="*/ 99 h 234"/>
                  <a:gd name="T106" fmla="*/ 142 w 149"/>
                  <a:gd name="T107" fmla="*/ 10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9" h="234">
                    <a:moveTo>
                      <a:pt x="142" y="114"/>
                    </a:moveTo>
                    <a:lnTo>
                      <a:pt x="142" y="114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9" y="121"/>
                    </a:lnTo>
                    <a:lnTo>
                      <a:pt x="142" y="121"/>
                    </a:lnTo>
                    <a:lnTo>
                      <a:pt x="142" y="121"/>
                    </a:lnTo>
                    <a:lnTo>
                      <a:pt x="142" y="128"/>
                    </a:lnTo>
                    <a:lnTo>
                      <a:pt x="135" y="128"/>
                    </a:lnTo>
                    <a:lnTo>
                      <a:pt x="135" y="128"/>
                    </a:lnTo>
                    <a:lnTo>
                      <a:pt x="135" y="121"/>
                    </a:lnTo>
                    <a:lnTo>
                      <a:pt x="128" y="121"/>
                    </a:lnTo>
                    <a:lnTo>
                      <a:pt x="128" y="121"/>
                    </a:lnTo>
                    <a:lnTo>
                      <a:pt x="121" y="121"/>
                    </a:lnTo>
                    <a:lnTo>
                      <a:pt x="121" y="128"/>
                    </a:lnTo>
                    <a:lnTo>
                      <a:pt x="121" y="135"/>
                    </a:lnTo>
                    <a:lnTo>
                      <a:pt x="114" y="135"/>
                    </a:lnTo>
                    <a:lnTo>
                      <a:pt x="114" y="135"/>
                    </a:lnTo>
                    <a:lnTo>
                      <a:pt x="106" y="128"/>
                    </a:lnTo>
                    <a:lnTo>
                      <a:pt x="106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9" y="121"/>
                    </a:lnTo>
                    <a:lnTo>
                      <a:pt x="99" y="128"/>
                    </a:lnTo>
                    <a:lnTo>
                      <a:pt x="99" y="135"/>
                    </a:lnTo>
                    <a:lnTo>
                      <a:pt x="106" y="149"/>
                    </a:lnTo>
                    <a:lnTo>
                      <a:pt x="106" y="156"/>
                    </a:lnTo>
                    <a:lnTo>
                      <a:pt x="106" y="163"/>
                    </a:lnTo>
                    <a:lnTo>
                      <a:pt x="106" y="163"/>
                    </a:lnTo>
                    <a:lnTo>
                      <a:pt x="99" y="163"/>
                    </a:lnTo>
                    <a:lnTo>
                      <a:pt x="92" y="170"/>
                    </a:lnTo>
                    <a:lnTo>
                      <a:pt x="92" y="170"/>
                    </a:lnTo>
                    <a:lnTo>
                      <a:pt x="92" y="177"/>
                    </a:lnTo>
                    <a:lnTo>
                      <a:pt x="85" y="185"/>
                    </a:lnTo>
                    <a:lnTo>
                      <a:pt x="85" y="192"/>
                    </a:lnTo>
                    <a:lnTo>
                      <a:pt x="85" y="192"/>
                    </a:lnTo>
                    <a:lnTo>
                      <a:pt x="92" y="199"/>
                    </a:lnTo>
                    <a:lnTo>
                      <a:pt x="92" y="206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92" y="213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0"/>
                    </a:lnTo>
                    <a:lnTo>
                      <a:pt x="92" y="227"/>
                    </a:lnTo>
                    <a:lnTo>
                      <a:pt x="85" y="227"/>
                    </a:lnTo>
                    <a:lnTo>
                      <a:pt x="85" y="227"/>
                    </a:lnTo>
                    <a:lnTo>
                      <a:pt x="85" y="227"/>
                    </a:lnTo>
                    <a:lnTo>
                      <a:pt x="85" y="227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8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71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34"/>
                    </a:lnTo>
                    <a:lnTo>
                      <a:pt x="64" y="227"/>
                    </a:lnTo>
                    <a:lnTo>
                      <a:pt x="57" y="227"/>
                    </a:lnTo>
                    <a:lnTo>
                      <a:pt x="57" y="227"/>
                    </a:lnTo>
                    <a:lnTo>
                      <a:pt x="57" y="227"/>
                    </a:lnTo>
                    <a:lnTo>
                      <a:pt x="57" y="227"/>
                    </a:lnTo>
                    <a:lnTo>
                      <a:pt x="57" y="220"/>
                    </a:lnTo>
                    <a:lnTo>
                      <a:pt x="57" y="220"/>
                    </a:lnTo>
                    <a:lnTo>
                      <a:pt x="50" y="206"/>
                    </a:lnTo>
                    <a:lnTo>
                      <a:pt x="50" y="206"/>
                    </a:lnTo>
                    <a:lnTo>
                      <a:pt x="50" y="206"/>
                    </a:lnTo>
                    <a:lnTo>
                      <a:pt x="50" y="206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50" y="199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3" y="199"/>
                    </a:lnTo>
                    <a:lnTo>
                      <a:pt x="43" y="192"/>
                    </a:lnTo>
                    <a:lnTo>
                      <a:pt x="43" y="192"/>
                    </a:lnTo>
                    <a:lnTo>
                      <a:pt x="35" y="192"/>
                    </a:lnTo>
                    <a:lnTo>
                      <a:pt x="35" y="192"/>
                    </a:lnTo>
                    <a:lnTo>
                      <a:pt x="35" y="199"/>
                    </a:lnTo>
                    <a:lnTo>
                      <a:pt x="35" y="206"/>
                    </a:lnTo>
                    <a:lnTo>
                      <a:pt x="43" y="220"/>
                    </a:lnTo>
                    <a:lnTo>
                      <a:pt x="43" y="220"/>
                    </a:lnTo>
                    <a:lnTo>
                      <a:pt x="35" y="220"/>
                    </a:lnTo>
                    <a:lnTo>
                      <a:pt x="28" y="213"/>
                    </a:lnTo>
                    <a:lnTo>
                      <a:pt x="28" y="213"/>
                    </a:lnTo>
                    <a:lnTo>
                      <a:pt x="21" y="185"/>
                    </a:lnTo>
                    <a:lnTo>
                      <a:pt x="21" y="185"/>
                    </a:lnTo>
                    <a:lnTo>
                      <a:pt x="21" y="185"/>
                    </a:lnTo>
                    <a:lnTo>
                      <a:pt x="21" y="185"/>
                    </a:lnTo>
                    <a:lnTo>
                      <a:pt x="21" y="185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21" y="177"/>
                    </a:lnTo>
                    <a:lnTo>
                      <a:pt x="14" y="177"/>
                    </a:lnTo>
                    <a:lnTo>
                      <a:pt x="14" y="170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14" y="163"/>
                    </a:lnTo>
                    <a:lnTo>
                      <a:pt x="7" y="163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7" y="156"/>
                    </a:lnTo>
                    <a:lnTo>
                      <a:pt x="7" y="149"/>
                    </a:lnTo>
                    <a:lnTo>
                      <a:pt x="0" y="142"/>
                    </a:lnTo>
                    <a:lnTo>
                      <a:pt x="0" y="142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35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8"/>
                    </a:lnTo>
                    <a:lnTo>
                      <a:pt x="0" y="121"/>
                    </a:lnTo>
                    <a:lnTo>
                      <a:pt x="0" y="121"/>
                    </a:lnTo>
                    <a:lnTo>
                      <a:pt x="7" y="121"/>
                    </a:lnTo>
                    <a:lnTo>
                      <a:pt x="7" y="121"/>
                    </a:lnTo>
                    <a:lnTo>
                      <a:pt x="7" y="114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106"/>
                    </a:lnTo>
                    <a:lnTo>
                      <a:pt x="7" y="99"/>
                    </a:lnTo>
                    <a:lnTo>
                      <a:pt x="7" y="99"/>
                    </a:lnTo>
                    <a:lnTo>
                      <a:pt x="7" y="92"/>
                    </a:lnTo>
                    <a:lnTo>
                      <a:pt x="7" y="92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14" y="85"/>
                    </a:lnTo>
                    <a:lnTo>
                      <a:pt x="21" y="85"/>
                    </a:lnTo>
                    <a:lnTo>
                      <a:pt x="21" y="85"/>
                    </a:lnTo>
                    <a:lnTo>
                      <a:pt x="21" y="78"/>
                    </a:lnTo>
                    <a:lnTo>
                      <a:pt x="21" y="71"/>
                    </a:lnTo>
                    <a:lnTo>
                      <a:pt x="21" y="71"/>
                    </a:lnTo>
                    <a:lnTo>
                      <a:pt x="28" y="71"/>
                    </a:lnTo>
                    <a:lnTo>
                      <a:pt x="35" y="71"/>
                    </a:lnTo>
                    <a:lnTo>
                      <a:pt x="43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71"/>
                    </a:lnTo>
                    <a:lnTo>
                      <a:pt x="50" y="64"/>
                    </a:lnTo>
                    <a:lnTo>
                      <a:pt x="50" y="64"/>
                    </a:lnTo>
                    <a:lnTo>
                      <a:pt x="57" y="57"/>
                    </a:lnTo>
                    <a:lnTo>
                      <a:pt x="57" y="50"/>
                    </a:lnTo>
                    <a:lnTo>
                      <a:pt x="57" y="50"/>
                    </a:lnTo>
                    <a:lnTo>
                      <a:pt x="57" y="57"/>
                    </a:lnTo>
                    <a:lnTo>
                      <a:pt x="57" y="57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64" y="64"/>
                    </a:lnTo>
                    <a:lnTo>
                      <a:pt x="71" y="57"/>
                    </a:lnTo>
                    <a:lnTo>
                      <a:pt x="71" y="57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64" y="50"/>
                    </a:lnTo>
                    <a:lnTo>
                      <a:pt x="78" y="50"/>
                    </a:lnTo>
                    <a:lnTo>
                      <a:pt x="78" y="50"/>
                    </a:lnTo>
                    <a:lnTo>
                      <a:pt x="78" y="50"/>
                    </a:lnTo>
                    <a:lnTo>
                      <a:pt x="78" y="57"/>
                    </a:lnTo>
                    <a:lnTo>
                      <a:pt x="78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85" y="57"/>
                    </a:lnTo>
                    <a:lnTo>
                      <a:pt x="92" y="43"/>
                    </a:lnTo>
                    <a:lnTo>
                      <a:pt x="92" y="43"/>
                    </a:lnTo>
                    <a:lnTo>
                      <a:pt x="85" y="35"/>
                    </a:lnTo>
                    <a:lnTo>
                      <a:pt x="85" y="35"/>
                    </a:lnTo>
                    <a:lnTo>
                      <a:pt x="92" y="28"/>
                    </a:lnTo>
                    <a:lnTo>
                      <a:pt x="92" y="35"/>
                    </a:lnTo>
                    <a:lnTo>
                      <a:pt x="92" y="35"/>
                    </a:lnTo>
                    <a:lnTo>
                      <a:pt x="99" y="35"/>
                    </a:lnTo>
                    <a:lnTo>
                      <a:pt x="99" y="35"/>
                    </a:lnTo>
                    <a:lnTo>
                      <a:pt x="92" y="28"/>
                    </a:lnTo>
                    <a:lnTo>
                      <a:pt x="92" y="28"/>
                    </a:lnTo>
                    <a:lnTo>
                      <a:pt x="106" y="28"/>
                    </a:lnTo>
                    <a:lnTo>
                      <a:pt x="106" y="28"/>
                    </a:lnTo>
                    <a:lnTo>
                      <a:pt x="114" y="21"/>
                    </a:lnTo>
                    <a:lnTo>
                      <a:pt x="114" y="21"/>
                    </a:lnTo>
                    <a:lnTo>
                      <a:pt x="114" y="14"/>
                    </a:lnTo>
                    <a:lnTo>
                      <a:pt x="114" y="7"/>
                    </a:lnTo>
                    <a:lnTo>
                      <a:pt x="114" y="7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14" y="0"/>
                    </a:lnTo>
                    <a:lnTo>
                      <a:pt x="121" y="0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7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28" y="14"/>
                    </a:lnTo>
                    <a:lnTo>
                      <a:pt x="135" y="21"/>
                    </a:lnTo>
                    <a:lnTo>
                      <a:pt x="135" y="21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35" y="28"/>
                    </a:lnTo>
                    <a:lnTo>
                      <a:pt x="128" y="43"/>
                    </a:lnTo>
                    <a:lnTo>
                      <a:pt x="135" y="43"/>
                    </a:lnTo>
                    <a:lnTo>
                      <a:pt x="135" y="43"/>
                    </a:lnTo>
                    <a:lnTo>
                      <a:pt x="142" y="43"/>
                    </a:lnTo>
                    <a:lnTo>
                      <a:pt x="142" y="50"/>
                    </a:lnTo>
                    <a:lnTo>
                      <a:pt x="142" y="50"/>
                    </a:lnTo>
                    <a:lnTo>
                      <a:pt x="142" y="50"/>
                    </a:lnTo>
                    <a:lnTo>
                      <a:pt x="142" y="50"/>
                    </a:lnTo>
                    <a:lnTo>
                      <a:pt x="142" y="50"/>
                    </a:lnTo>
                    <a:lnTo>
                      <a:pt x="142" y="50"/>
                    </a:lnTo>
                    <a:lnTo>
                      <a:pt x="149" y="50"/>
                    </a:lnTo>
                    <a:lnTo>
                      <a:pt x="149" y="64"/>
                    </a:lnTo>
                    <a:lnTo>
                      <a:pt x="149" y="64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9" y="71"/>
                    </a:lnTo>
                    <a:lnTo>
                      <a:pt x="149" y="78"/>
                    </a:lnTo>
                    <a:lnTo>
                      <a:pt x="149" y="78"/>
                    </a:lnTo>
                    <a:lnTo>
                      <a:pt x="149" y="78"/>
                    </a:lnTo>
                    <a:lnTo>
                      <a:pt x="149" y="78"/>
                    </a:lnTo>
                    <a:lnTo>
                      <a:pt x="149" y="78"/>
                    </a:lnTo>
                    <a:lnTo>
                      <a:pt x="149" y="78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49" y="85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9" y="92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9" y="99"/>
                    </a:lnTo>
                    <a:lnTo>
                      <a:pt x="142" y="99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2" y="106"/>
                    </a:lnTo>
                    <a:lnTo>
                      <a:pt x="142" y="114"/>
                    </a:lnTo>
                    <a:close/>
                  </a:path>
                </a:pathLst>
              </a:custGeom>
              <a:solidFill>
                <a:schemeClr val="tx1">
                  <a:alpha val="15000"/>
                </a:schemeClr>
              </a:solidFill>
              <a:ln w="3175" cap="rnd">
                <a:solidFill>
                  <a:schemeClr val="tx1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800"/>
              </a:p>
            </p:txBody>
          </p:sp>
        </p:grpSp>
        <p:sp>
          <p:nvSpPr>
            <p:cNvPr id="97" name="Freeform 81"/>
            <p:cNvSpPr>
              <a:spLocks noEditPoints="1"/>
            </p:cNvSpPr>
            <p:nvPr/>
          </p:nvSpPr>
          <p:spPr bwMode="auto">
            <a:xfrm>
              <a:off x="3052763" y="261938"/>
              <a:ext cx="6097588" cy="6345238"/>
            </a:xfrm>
            <a:custGeom>
              <a:avLst/>
              <a:gdLst>
                <a:gd name="T0" fmla="*/ 1413 w 3841"/>
                <a:gd name="T1" fmla="*/ 228 h 3997"/>
                <a:gd name="T2" fmla="*/ 1413 w 3841"/>
                <a:gd name="T3" fmla="*/ 511 h 3997"/>
                <a:gd name="T4" fmla="*/ 1598 w 3841"/>
                <a:gd name="T5" fmla="*/ 646 h 3997"/>
                <a:gd name="T6" fmla="*/ 1633 w 3841"/>
                <a:gd name="T7" fmla="*/ 859 h 3997"/>
                <a:gd name="T8" fmla="*/ 1796 w 3841"/>
                <a:gd name="T9" fmla="*/ 1023 h 3997"/>
                <a:gd name="T10" fmla="*/ 2222 w 3841"/>
                <a:gd name="T11" fmla="*/ 1165 h 3997"/>
                <a:gd name="T12" fmla="*/ 2542 w 3841"/>
                <a:gd name="T13" fmla="*/ 1228 h 3997"/>
                <a:gd name="T14" fmla="*/ 2677 w 3841"/>
                <a:gd name="T15" fmla="*/ 1044 h 3997"/>
                <a:gd name="T16" fmla="*/ 2854 w 3841"/>
                <a:gd name="T17" fmla="*/ 1172 h 3997"/>
                <a:gd name="T18" fmla="*/ 3188 w 3841"/>
                <a:gd name="T19" fmla="*/ 1108 h 3997"/>
                <a:gd name="T20" fmla="*/ 3287 w 3841"/>
                <a:gd name="T21" fmla="*/ 937 h 3997"/>
                <a:gd name="T22" fmla="*/ 3571 w 3841"/>
                <a:gd name="T23" fmla="*/ 817 h 3997"/>
                <a:gd name="T24" fmla="*/ 3699 w 3841"/>
                <a:gd name="T25" fmla="*/ 881 h 3997"/>
                <a:gd name="T26" fmla="*/ 3827 w 3841"/>
                <a:gd name="T27" fmla="*/ 1072 h 3997"/>
                <a:gd name="T28" fmla="*/ 3599 w 3841"/>
                <a:gd name="T29" fmla="*/ 1221 h 3997"/>
                <a:gd name="T30" fmla="*/ 3514 w 3841"/>
                <a:gd name="T31" fmla="*/ 1569 h 3997"/>
                <a:gd name="T32" fmla="*/ 3422 w 3841"/>
                <a:gd name="T33" fmla="*/ 1818 h 3997"/>
                <a:gd name="T34" fmla="*/ 3294 w 3841"/>
                <a:gd name="T35" fmla="*/ 1640 h 3997"/>
                <a:gd name="T36" fmla="*/ 3159 w 3841"/>
                <a:gd name="T37" fmla="*/ 1661 h 3997"/>
                <a:gd name="T38" fmla="*/ 3259 w 3841"/>
                <a:gd name="T39" fmla="*/ 1434 h 3997"/>
                <a:gd name="T40" fmla="*/ 2932 w 3841"/>
                <a:gd name="T41" fmla="*/ 1385 h 3997"/>
                <a:gd name="T42" fmla="*/ 2826 w 3841"/>
                <a:gd name="T43" fmla="*/ 1257 h 3997"/>
                <a:gd name="T44" fmla="*/ 2740 w 3841"/>
                <a:gd name="T45" fmla="*/ 1228 h 3997"/>
                <a:gd name="T46" fmla="*/ 2819 w 3841"/>
                <a:gd name="T47" fmla="*/ 1413 h 3997"/>
                <a:gd name="T48" fmla="*/ 2811 w 3841"/>
                <a:gd name="T49" fmla="*/ 1583 h 3997"/>
                <a:gd name="T50" fmla="*/ 2875 w 3841"/>
                <a:gd name="T51" fmla="*/ 1832 h 3997"/>
                <a:gd name="T52" fmla="*/ 2833 w 3841"/>
                <a:gd name="T53" fmla="*/ 1867 h 3997"/>
                <a:gd name="T54" fmla="*/ 2811 w 3841"/>
                <a:gd name="T55" fmla="*/ 1903 h 3997"/>
                <a:gd name="T56" fmla="*/ 2733 w 3841"/>
                <a:gd name="T57" fmla="*/ 1846 h 3997"/>
                <a:gd name="T58" fmla="*/ 2584 w 3841"/>
                <a:gd name="T59" fmla="*/ 2144 h 3997"/>
                <a:gd name="T60" fmla="*/ 2414 w 3841"/>
                <a:gd name="T61" fmla="*/ 2201 h 3997"/>
                <a:gd name="T62" fmla="*/ 2329 w 3841"/>
                <a:gd name="T63" fmla="*/ 2322 h 3997"/>
                <a:gd name="T64" fmla="*/ 2116 w 3841"/>
                <a:gd name="T65" fmla="*/ 2556 h 3997"/>
                <a:gd name="T66" fmla="*/ 1867 w 3841"/>
                <a:gd name="T67" fmla="*/ 2748 h 3997"/>
                <a:gd name="T68" fmla="*/ 1676 w 3841"/>
                <a:gd name="T69" fmla="*/ 2925 h 3997"/>
                <a:gd name="T70" fmla="*/ 1718 w 3841"/>
                <a:gd name="T71" fmla="*/ 3216 h 3997"/>
                <a:gd name="T72" fmla="*/ 1626 w 3841"/>
                <a:gd name="T73" fmla="*/ 3656 h 3997"/>
                <a:gd name="T74" fmla="*/ 1534 w 3841"/>
                <a:gd name="T75" fmla="*/ 3812 h 3997"/>
                <a:gd name="T76" fmla="*/ 1186 w 3841"/>
                <a:gd name="T77" fmla="*/ 3862 h 3997"/>
                <a:gd name="T78" fmla="*/ 1165 w 3841"/>
                <a:gd name="T79" fmla="*/ 3777 h 3997"/>
                <a:gd name="T80" fmla="*/ 1044 w 3841"/>
                <a:gd name="T81" fmla="*/ 3493 h 3997"/>
                <a:gd name="T82" fmla="*/ 902 w 3841"/>
                <a:gd name="T83" fmla="*/ 3223 h 3997"/>
                <a:gd name="T84" fmla="*/ 838 w 3841"/>
                <a:gd name="T85" fmla="*/ 3017 h 3997"/>
                <a:gd name="T86" fmla="*/ 767 w 3841"/>
                <a:gd name="T87" fmla="*/ 2889 h 3997"/>
                <a:gd name="T88" fmla="*/ 710 w 3841"/>
                <a:gd name="T89" fmla="*/ 2733 h 3997"/>
                <a:gd name="T90" fmla="*/ 668 w 3841"/>
                <a:gd name="T91" fmla="*/ 2542 h 3997"/>
                <a:gd name="T92" fmla="*/ 639 w 3841"/>
                <a:gd name="T93" fmla="*/ 2393 h 3997"/>
                <a:gd name="T94" fmla="*/ 632 w 3841"/>
                <a:gd name="T95" fmla="*/ 2322 h 3997"/>
                <a:gd name="T96" fmla="*/ 625 w 3841"/>
                <a:gd name="T97" fmla="*/ 2180 h 3997"/>
                <a:gd name="T98" fmla="*/ 625 w 3841"/>
                <a:gd name="T99" fmla="*/ 2031 h 3997"/>
                <a:gd name="T100" fmla="*/ 618 w 3841"/>
                <a:gd name="T101" fmla="*/ 1917 h 3997"/>
                <a:gd name="T102" fmla="*/ 554 w 3841"/>
                <a:gd name="T103" fmla="*/ 1881 h 3997"/>
                <a:gd name="T104" fmla="*/ 561 w 3841"/>
                <a:gd name="T105" fmla="*/ 1967 h 3997"/>
                <a:gd name="T106" fmla="*/ 164 w 3841"/>
                <a:gd name="T107" fmla="*/ 1945 h 3997"/>
                <a:gd name="T108" fmla="*/ 220 w 3841"/>
                <a:gd name="T109" fmla="*/ 1853 h 3997"/>
                <a:gd name="T110" fmla="*/ 235 w 3841"/>
                <a:gd name="T111" fmla="*/ 1782 h 3997"/>
                <a:gd name="T112" fmla="*/ 43 w 3841"/>
                <a:gd name="T113" fmla="*/ 1669 h 3997"/>
                <a:gd name="T114" fmla="*/ 22 w 3841"/>
                <a:gd name="T115" fmla="*/ 1626 h 3997"/>
                <a:gd name="T116" fmla="*/ 391 w 3841"/>
                <a:gd name="T117" fmla="*/ 1541 h 3997"/>
                <a:gd name="T118" fmla="*/ 476 w 3841"/>
                <a:gd name="T119" fmla="*/ 1065 h 3997"/>
                <a:gd name="T120" fmla="*/ 895 w 3841"/>
                <a:gd name="T121" fmla="*/ 604 h 3997"/>
                <a:gd name="T122" fmla="*/ 902 w 3841"/>
                <a:gd name="T123" fmla="*/ 362 h 3997"/>
                <a:gd name="T124" fmla="*/ 831 w 3841"/>
                <a:gd name="T125" fmla="*/ 107 h 3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841" h="3997">
                  <a:moveTo>
                    <a:pt x="2868" y="1945"/>
                  </a:moveTo>
                  <a:lnTo>
                    <a:pt x="2868" y="1945"/>
                  </a:lnTo>
                  <a:lnTo>
                    <a:pt x="2868" y="1945"/>
                  </a:lnTo>
                  <a:lnTo>
                    <a:pt x="2868" y="1945"/>
                  </a:lnTo>
                  <a:lnTo>
                    <a:pt x="2861" y="1945"/>
                  </a:lnTo>
                  <a:lnTo>
                    <a:pt x="2861" y="1945"/>
                  </a:lnTo>
                  <a:lnTo>
                    <a:pt x="2861" y="1938"/>
                  </a:lnTo>
                  <a:lnTo>
                    <a:pt x="2861" y="1931"/>
                  </a:lnTo>
                  <a:lnTo>
                    <a:pt x="2861" y="1938"/>
                  </a:lnTo>
                  <a:lnTo>
                    <a:pt x="2868" y="1938"/>
                  </a:lnTo>
                  <a:lnTo>
                    <a:pt x="2868" y="1938"/>
                  </a:lnTo>
                  <a:lnTo>
                    <a:pt x="2868" y="1938"/>
                  </a:lnTo>
                  <a:lnTo>
                    <a:pt x="2868" y="1945"/>
                  </a:lnTo>
                  <a:lnTo>
                    <a:pt x="2868" y="1945"/>
                  </a:lnTo>
                  <a:moveTo>
                    <a:pt x="2762" y="1938"/>
                  </a:moveTo>
                  <a:lnTo>
                    <a:pt x="2762" y="1938"/>
                  </a:lnTo>
                  <a:lnTo>
                    <a:pt x="2762" y="1938"/>
                  </a:lnTo>
                  <a:lnTo>
                    <a:pt x="2762" y="1938"/>
                  </a:lnTo>
                  <a:lnTo>
                    <a:pt x="2755" y="1938"/>
                  </a:lnTo>
                  <a:lnTo>
                    <a:pt x="2755" y="1938"/>
                  </a:lnTo>
                  <a:lnTo>
                    <a:pt x="2755" y="1931"/>
                  </a:lnTo>
                  <a:lnTo>
                    <a:pt x="2748" y="1931"/>
                  </a:lnTo>
                  <a:lnTo>
                    <a:pt x="2748" y="1931"/>
                  </a:lnTo>
                  <a:lnTo>
                    <a:pt x="2748" y="1931"/>
                  </a:lnTo>
                  <a:lnTo>
                    <a:pt x="2748" y="1924"/>
                  </a:lnTo>
                  <a:lnTo>
                    <a:pt x="2755" y="1910"/>
                  </a:lnTo>
                  <a:lnTo>
                    <a:pt x="2755" y="1903"/>
                  </a:lnTo>
                  <a:lnTo>
                    <a:pt x="2762" y="1903"/>
                  </a:lnTo>
                  <a:lnTo>
                    <a:pt x="2769" y="1917"/>
                  </a:lnTo>
                  <a:lnTo>
                    <a:pt x="2769" y="1924"/>
                  </a:lnTo>
                  <a:lnTo>
                    <a:pt x="2762" y="1931"/>
                  </a:lnTo>
                  <a:lnTo>
                    <a:pt x="2762" y="1931"/>
                  </a:lnTo>
                  <a:lnTo>
                    <a:pt x="2762" y="1931"/>
                  </a:lnTo>
                  <a:lnTo>
                    <a:pt x="2762" y="1938"/>
                  </a:lnTo>
                  <a:moveTo>
                    <a:pt x="2833" y="1903"/>
                  </a:moveTo>
                  <a:lnTo>
                    <a:pt x="2833" y="1903"/>
                  </a:lnTo>
                  <a:lnTo>
                    <a:pt x="2833" y="1910"/>
                  </a:lnTo>
                  <a:lnTo>
                    <a:pt x="2826" y="1910"/>
                  </a:lnTo>
                  <a:lnTo>
                    <a:pt x="2826" y="1910"/>
                  </a:lnTo>
                  <a:lnTo>
                    <a:pt x="2826" y="1910"/>
                  </a:lnTo>
                  <a:lnTo>
                    <a:pt x="2826" y="1903"/>
                  </a:lnTo>
                  <a:lnTo>
                    <a:pt x="2819" y="1903"/>
                  </a:lnTo>
                  <a:lnTo>
                    <a:pt x="2819" y="1903"/>
                  </a:lnTo>
                  <a:lnTo>
                    <a:pt x="2819" y="1903"/>
                  </a:lnTo>
                  <a:lnTo>
                    <a:pt x="2826" y="1896"/>
                  </a:lnTo>
                  <a:lnTo>
                    <a:pt x="2826" y="1896"/>
                  </a:lnTo>
                  <a:lnTo>
                    <a:pt x="2826" y="1889"/>
                  </a:lnTo>
                  <a:lnTo>
                    <a:pt x="2826" y="1889"/>
                  </a:lnTo>
                  <a:lnTo>
                    <a:pt x="2833" y="1889"/>
                  </a:lnTo>
                  <a:lnTo>
                    <a:pt x="2833" y="1889"/>
                  </a:lnTo>
                  <a:lnTo>
                    <a:pt x="2833" y="1896"/>
                  </a:lnTo>
                  <a:lnTo>
                    <a:pt x="2833" y="1896"/>
                  </a:lnTo>
                  <a:lnTo>
                    <a:pt x="2833" y="1903"/>
                  </a:lnTo>
                  <a:moveTo>
                    <a:pt x="2755" y="1903"/>
                  </a:moveTo>
                  <a:lnTo>
                    <a:pt x="2755" y="1903"/>
                  </a:lnTo>
                  <a:lnTo>
                    <a:pt x="2755" y="1903"/>
                  </a:lnTo>
                  <a:lnTo>
                    <a:pt x="2755" y="1903"/>
                  </a:lnTo>
                  <a:lnTo>
                    <a:pt x="2748" y="1903"/>
                  </a:lnTo>
                  <a:lnTo>
                    <a:pt x="2755" y="1896"/>
                  </a:lnTo>
                  <a:lnTo>
                    <a:pt x="2755" y="1896"/>
                  </a:lnTo>
                  <a:lnTo>
                    <a:pt x="2755" y="1896"/>
                  </a:lnTo>
                  <a:lnTo>
                    <a:pt x="2755" y="1889"/>
                  </a:lnTo>
                  <a:lnTo>
                    <a:pt x="2755" y="1889"/>
                  </a:lnTo>
                  <a:lnTo>
                    <a:pt x="2755" y="1889"/>
                  </a:lnTo>
                  <a:lnTo>
                    <a:pt x="2762" y="1896"/>
                  </a:lnTo>
                  <a:lnTo>
                    <a:pt x="2755" y="1896"/>
                  </a:lnTo>
                  <a:lnTo>
                    <a:pt x="2755" y="1903"/>
                  </a:lnTo>
                  <a:moveTo>
                    <a:pt x="1292" y="7"/>
                  </a:moveTo>
                  <a:lnTo>
                    <a:pt x="1292" y="7"/>
                  </a:lnTo>
                  <a:lnTo>
                    <a:pt x="1292" y="7"/>
                  </a:lnTo>
                  <a:lnTo>
                    <a:pt x="1299" y="7"/>
                  </a:lnTo>
                  <a:lnTo>
                    <a:pt x="1307" y="0"/>
                  </a:lnTo>
                  <a:lnTo>
                    <a:pt x="1307" y="0"/>
                  </a:lnTo>
                  <a:lnTo>
                    <a:pt x="1314" y="0"/>
                  </a:lnTo>
                  <a:lnTo>
                    <a:pt x="1314" y="0"/>
                  </a:lnTo>
                  <a:lnTo>
                    <a:pt x="1314" y="7"/>
                  </a:lnTo>
                  <a:lnTo>
                    <a:pt x="1314" y="15"/>
                  </a:lnTo>
                  <a:lnTo>
                    <a:pt x="1307" y="29"/>
                  </a:lnTo>
                  <a:lnTo>
                    <a:pt x="1314" y="36"/>
                  </a:lnTo>
                  <a:lnTo>
                    <a:pt x="1328" y="57"/>
                  </a:lnTo>
                  <a:lnTo>
                    <a:pt x="1328" y="64"/>
                  </a:lnTo>
                  <a:lnTo>
                    <a:pt x="1328" y="71"/>
                  </a:lnTo>
                  <a:lnTo>
                    <a:pt x="1328" y="78"/>
                  </a:lnTo>
                  <a:lnTo>
                    <a:pt x="1335" y="86"/>
                  </a:lnTo>
                  <a:lnTo>
                    <a:pt x="1335" y="86"/>
                  </a:lnTo>
                  <a:lnTo>
                    <a:pt x="1349" y="114"/>
                  </a:lnTo>
                  <a:lnTo>
                    <a:pt x="1349" y="114"/>
                  </a:lnTo>
                  <a:lnTo>
                    <a:pt x="1356" y="121"/>
                  </a:lnTo>
                  <a:lnTo>
                    <a:pt x="1363" y="121"/>
                  </a:lnTo>
                  <a:lnTo>
                    <a:pt x="1385" y="128"/>
                  </a:lnTo>
                  <a:lnTo>
                    <a:pt x="1399" y="128"/>
                  </a:lnTo>
                  <a:lnTo>
                    <a:pt x="1406" y="135"/>
                  </a:lnTo>
                  <a:lnTo>
                    <a:pt x="1413" y="142"/>
                  </a:lnTo>
                  <a:lnTo>
                    <a:pt x="1420" y="149"/>
                  </a:lnTo>
                  <a:lnTo>
                    <a:pt x="1420" y="149"/>
                  </a:lnTo>
                  <a:lnTo>
                    <a:pt x="1427" y="149"/>
                  </a:lnTo>
                  <a:lnTo>
                    <a:pt x="1434" y="149"/>
                  </a:lnTo>
                  <a:lnTo>
                    <a:pt x="1434" y="157"/>
                  </a:lnTo>
                  <a:lnTo>
                    <a:pt x="1434" y="164"/>
                  </a:lnTo>
                  <a:lnTo>
                    <a:pt x="1434" y="164"/>
                  </a:lnTo>
                  <a:lnTo>
                    <a:pt x="1434" y="171"/>
                  </a:lnTo>
                  <a:lnTo>
                    <a:pt x="1434" y="171"/>
                  </a:lnTo>
                  <a:lnTo>
                    <a:pt x="1427" y="178"/>
                  </a:lnTo>
                  <a:lnTo>
                    <a:pt x="1413" y="185"/>
                  </a:lnTo>
                  <a:lnTo>
                    <a:pt x="1406" y="192"/>
                  </a:lnTo>
                  <a:lnTo>
                    <a:pt x="1406" y="199"/>
                  </a:lnTo>
                  <a:lnTo>
                    <a:pt x="1413" y="220"/>
                  </a:lnTo>
                  <a:lnTo>
                    <a:pt x="1413" y="228"/>
                  </a:lnTo>
                  <a:lnTo>
                    <a:pt x="1413" y="235"/>
                  </a:lnTo>
                  <a:lnTo>
                    <a:pt x="1413" y="263"/>
                  </a:lnTo>
                  <a:lnTo>
                    <a:pt x="1420" y="270"/>
                  </a:lnTo>
                  <a:lnTo>
                    <a:pt x="1420" y="277"/>
                  </a:lnTo>
                  <a:lnTo>
                    <a:pt x="1434" y="284"/>
                  </a:lnTo>
                  <a:lnTo>
                    <a:pt x="1441" y="298"/>
                  </a:lnTo>
                  <a:lnTo>
                    <a:pt x="1441" y="298"/>
                  </a:lnTo>
                  <a:lnTo>
                    <a:pt x="1448" y="298"/>
                  </a:lnTo>
                  <a:lnTo>
                    <a:pt x="1448" y="298"/>
                  </a:lnTo>
                  <a:lnTo>
                    <a:pt x="1448" y="298"/>
                  </a:lnTo>
                  <a:lnTo>
                    <a:pt x="1456" y="298"/>
                  </a:lnTo>
                  <a:lnTo>
                    <a:pt x="1456" y="306"/>
                  </a:lnTo>
                  <a:lnTo>
                    <a:pt x="1456" y="306"/>
                  </a:lnTo>
                  <a:lnTo>
                    <a:pt x="1456" y="306"/>
                  </a:lnTo>
                  <a:lnTo>
                    <a:pt x="1463" y="306"/>
                  </a:lnTo>
                  <a:lnTo>
                    <a:pt x="1463" y="306"/>
                  </a:lnTo>
                  <a:lnTo>
                    <a:pt x="1477" y="313"/>
                  </a:lnTo>
                  <a:lnTo>
                    <a:pt x="1477" y="313"/>
                  </a:lnTo>
                  <a:lnTo>
                    <a:pt x="1491" y="313"/>
                  </a:lnTo>
                  <a:lnTo>
                    <a:pt x="1491" y="313"/>
                  </a:lnTo>
                  <a:lnTo>
                    <a:pt x="1491" y="320"/>
                  </a:lnTo>
                  <a:lnTo>
                    <a:pt x="1491" y="320"/>
                  </a:lnTo>
                  <a:lnTo>
                    <a:pt x="1491" y="327"/>
                  </a:lnTo>
                  <a:lnTo>
                    <a:pt x="1491" y="327"/>
                  </a:lnTo>
                  <a:lnTo>
                    <a:pt x="1491" y="334"/>
                  </a:lnTo>
                  <a:lnTo>
                    <a:pt x="1491" y="341"/>
                  </a:lnTo>
                  <a:lnTo>
                    <a:pt x="1491" y="341"/>
                  </a:lnTo>
                  <a:lnTo>
                    <a:pt x="1491" y="348"/>
                  </a:lnTo>
                  <a:lnTo>
                    <a:pt x="1498" y="355"/>
                  </a:lnTo>
                  <a:lnTo>
                    <a:pt x="1498" y="355"/>
                  </a:lnTo>
                  <a:lnTo>
                    <a:pt x="1505" y="362"/>
                  </a:lnTo>
                  <a:lnTo>
                    <a:pt x="1505" y="362"/>
                  </a:lnTo>
                  <a:lnTo>
                    <a:pt x="1505" y="369"/>
                  </a:lnTo>
                  <a:lnTo>
                    <a:pt x="1512" y="369"/>
                  </a:lnTo>
                  <a:lnTo>
                    <a:pt x="1512" y="377"/>
                  </a:lnTo>
                  <a:lnTo>
                    <a:pt x="1512" y="384"/>
                  </a:lnTo>
                  <a:lnTo>
                    <a:pt x="1505" y="384"/>
                  </a:lnTo>
                  <a:lnTo>
                    <a:pt x="1505" y="391"/>
                  </a:lnTo>
                  <a:lnTo>
                    <a:pt x="1491" y="405"/>
                  </a:lnTo>
                  <a:lnTo>
                    <a:pt x="1484" y="405"/>
                  </a:lnTo>
                  <a:lnTo>
                    <a:pt x="1484" y="405"/>
                  </a:lnTo>
                  <a:lnTo>
                    <a:pt x="1484" y="405"/>
                  </a:lnTo>
                  <a:lnTo>
                    <a:pt x="1477" y="405"/>
                  </a:lnTo>
                  <a:lnTo>
                    <a:pt x="1477" y="405"/>
                  </a:lnTo>
                  <a:lnTo>
                    <a:pt x="1470" y="405"/>
                  </a:lnTo>
                  <a:lnTo>
                    <a:pt x="1470" y="405"/>
                  </a:lnTo>
                  <a:lnTo>
                    <a:pt x="1463" y="412"/>
                  </a:lnTo>
                  <a:lnTo>
                    <a:pt x="1463" y="412"/>
                  </a:lnTo>
                  <a:lnTo>
                    <a:pt x="1463" y="412"/>
                  </a:lnTo>
                  <a:lnTo>
                    <a:pt x="1463" y="419"/>
                  </a:lnTo>
                  <a:lnTo>
                    <a:pt x="1456" y="426"/>
                  </a:lnTo>
                  <a:lnTo>
                    <a:pt x="1456" y="426"/>
                  </a:lnTo>
                  <a:lnTo>
                    <a:pt x="1456" y="426"/>
                  </a:lnTo>
                  <a:lnTo>
                    <a:pt x="1456" y="426"/>
                  </a:lnTo>
                  <a:lnTo>
                    <a:pt x="1448" y="426"/>
                  </a:lnTo>
                  <a:lnTo>
                    <a:pt x="1448" y="426"/>
                  </a:lnTo>
                  <a:lnTo>
                    <a:pt x="1448" y="426"/>
                  </a:lnTo>
                  <a:lnTo>
                    <a:pt x="1441" y="426"/>
                  </a:lnTo>
                  <a:lnTo>
                    <a:pt x="1441" y="426"/>
                  </a:lnTo>
                  <a:lnTo>
                    <a:pt x="1434" y="426"/>
                  </a:lnTo>
                  <a:lnTo>
                    <a:pt x="1434" y="419"/>
                  </a:lnTo>
                  <a:lnTo>
                    <a:pt x="1420" y="412"/>
                  </a:lnTo>
                  <a:lnTo>
                    <a:pt x="1420" y="412"/>
                  </a:lnTo>
                  <a:lnTo>
                    <a:pt x="1413" y="405"/>
                  </a:lnTo>
                  <a:lnTo>
                    <a:pt x="1413" y="398"/>
                  </a:lnTo>
                  <a:lnTo>
                    <a:pt x="1413" y="398"/>
                  </a:lnTo>
                  <a:lnTo>
                    <a:pt x="1413" y="398"/>
                  </a:lnTo>
                  <a:lnTo>
                    <a:pt x="1413" y="391"/>
                  </a:lnTo>
                  <a:lnTo>
                    <a:pt x="1413" y="391"/>
                  </a:lnTo>
                  <a:lnTo>
                    <a:pt x="1413" y="391"/>
                  </a:lnTo>
                  <a:lnTo>
                    <a:pt x="1406" y="391"/>
                  </a:lnTo>
                  <a:lnTo>
                    <a:pt x="1406" y="391"/>
                  </a:lnTo>
                  <a:lnTo>
                    <a:pt x="1406" y="398"/>
                  </a:lnTo>
                  <a:lnTo>
                    <a:pt x="1399" y="398"/>
                  </a:lnTo>
                  <a:lnTo>
                    <a:pt x="1399" y="398"/>
                  </a:lnTo>
                  <a:lnTo>
                    <a:pt x="1378" y="398"/>
                  </a:lnTo>
                  <a:lnTo>
                    <a:pt x="1370" y="398"/>
                  </a:lnTo>
                  <a:lnTo>
                    <a:pt x="1370" y="405"/>
                  </a:lnTo>
                  <a:lnTo>
                    <a:pt x="1370" y="405"/>
                  </a:lnTo>
                  <a:lnTo>
                    <a:pt x="1370" y="412"/>
                  </a:lnTo>
                  <a:lnTo>
                    <a:pt x="1378" y="419"/>
                  </a:lnTo>
                  <a:lnTo>
                    <a:pt x="1378" y="419"/>
                  </a:lnTo>
                  <a:lnTo>
                    <a:pt x="1378" y="419"/>
                  </a:lnTo>
                  <a:lnTo>
                    <a:pt x="1378" y="419"/>
                  </a:lnTo>
                  <a:lnTo>
                    <a:pt x="1378" y="426"/>
                  </a:lnTo>
                  <a:lnTo>
                    <a:pt x="1378" y="426"/>
                  </a:lnTo>
                  <a:lnTo>
                    <a:pt x="1378" y="426"/>
                  </a:lnTo>
                  <a:lnTo>
                    <a:pt x="1378" y="426"/>
                  </a:lnTo>
                  <a:lnTo>
                    <a:pt x="1385" y="440"/>
                  </a:lnTo>
                  <a:lnTo>
                    <a:pt x="1385" y="440"/>
                  </a:lnTo>
                  <a:lnTo>
                    <a:pt x="1378" y="448"/>
                  </a:lnTo>
                  <a:lnTo>
                    <a:pt x="1385" y="448"/>
                  </a:lnTo>
                  <a:lnTo>
                    <a:pt x="1385" y="448"/>
                  </a:lnTo>
                  <a:lnTo>
                    <a:pt x="1392" y="448"/>
                  </a:lnTo>
                  <a:lnTo>
                    <a:pt x="1392" y="455"/>
                  </a:lnTo>
                  <a:lnTo>
                    <a:pt x="1392" y="455"/>
                  </a:lnTo>
                  <a:lnTo>
                    <a:pt x="1406" y="476"/>
                  </a:lnTo>
                  <a:lnTo>
                    <a:pt x="1413" y="476"/>
                  </a:lnTo>
                  <a:lnTo>
                    <a:pt x="1413" y="476"/>
                  </a:lnTo>
                  <a:lnTo>
                    <a:pt x="1420" y="483"/>
                  </a:lnTo>
                  <a:lnTo>
                    <a:pt x="1420" y="483"/>
                  </a:lnTo>
                  <a:lnTo>
                    <a:pt x="1420" y="483"/>
                  </a:lnTo>
                  <a:lnTo>
                    <a:pt x="1413" y="490"/>
                  </a:lnTo>
                  <a:lnTo>
                    <a:pt x="1413" y="497"/>
                  </a:lnTo>
                  <a:lnTo>
                    <a:pt x="1413" y="497"/>
                  </a:lnTo>
                  <a:lnTo>
                    <a:pt x="1413" y="504"/>
                  </a:lnTo>
                  <a:lnTo>
                    <a:pt x="1413" y="504"/>
                  </a:lnTo>
                  <a:lnTo>
                    <a:pt x="1413" y="511"/>
                  </a:lnTo>
                  <a:lnTo>
                    <a:pt x="1413" y="511"/>
                  </a:lnTo>
                  <a:lnTo>
                    <a:pt x="1413" y="511"/>
                  </a:lnTo>
                  <a:lnTo>
                    <a:pt x="1413" y="519"/>
                  </a:lnTo>
                  <a:lnTo>
                    <a:pt x="1413" y="519"/>
                  </a:lnTo>
                  <a:lnTo>
                    <a:pt x="1413" y="519"/>
                  </a:lnTo>
                  <a:lnTo>
                    <a:pt x="1413" y="519"/>
                  </a:lnTo>
                  <a:lnTo>
                    <a:pt x="1420" y="526"/>
                  </a:lnTo>
                  <a:lnTo>
                    <a:pt x="1420" y="526"/>
                  </a:lnTo>
                  <a:lnTo>
                    <a:pt x="1420" y="526"/>
                  </a:lnTo>
                  <a:lnTo>
                    <a:pt x="1420" y="526"/>
                  </a:lnTo>
                  <a:lnTo>
                    <a:pt x="1420" y="526"/>
                  </a:lnTo>
                  <a:lnTo>
                    <a:pt x="1427" y="526"/>
                  </a:lnTo>
                  <a:lnTo>
                    <a:pt x="1427" y="533"/>
                  </a:lnTo>
                  <a:lnTo>
                    <a:pt x="1427" y="533"/>
                  </a:lnTo>
                  <a:lnTo>
                    <a:pt x="1427" y="533"/>
                  </a:lnTo>
                  <a:lnTo>
                    <a:pt x="1413" y="547"/>
                  </a:lnTo>
                  <a:lnTo>
                    <a:pt x="1413" y="547"/>
                  </a:lnTo>
                  <a:lnTo>
                    <a:pt x="1420" y="554"/>
                  </a:lnTo>
                  <a:lnTo>
                    <a:pt x="1427" y="554"/>
                  </a:lnTo>
                  <a:lnTo>
                    <a:pt x="1427" y="561"/>
                  </a:lnTo>
                  <a:lnTo>
                    <a:pt x="1420" y="568"/>
                  </a:lnTo>
                  <a:lnTo>
                    <a:pt x="1420" y="568"/>
                  </a:lnTo>
                  <a:lnTo>
                    <a:pt x="1420" y="575"/>
                  </a:lnTo>
                  <a:lnTo>
                    <a:pt x="1420" y="575"/>
                  </a:lnTo>
                  <a:lnTo>
                    <a:pt x="1420" y="575"/>
                  </a:lnTo>
                  <a:lnTo>
                    <a:pt x="1427" y="575"/>
                  </a:lnTo>
                  <a:lnTo>
                    <a:pt x="1427" y="575"/>
                  </a:lnTo>
                  <a:lnTo>
                    <a:pt x="1434" y="575"/>
                  </a:lnTo>
                  <a:lnTo>
                    <a:pt x="1434" y="575"/>
                  </a:lnTo>
                  <a:lnTo>
                    <a:pt x="1434" y="575"/>
                  </a:lnTo>
                  <a:lnTo>
                    <a:pt x="1441" y="575"/>
                  </a:lnTo>
                  <a:lnTo>
                    <a:pt x="1441" y="575"/>
                  </a:lnTo>
                  <a:lnTo>
                    <a:pt x="1441" y="575"/>
                  </a:lnTo>
                  <a:lnTo>
                    <a:pt x="1441" y="568"/>
                  </a:lnTo>
                  <a:lnTo>
                    <a:pt x="1448" y="568"/>
                  </a:lnTo>
                  <a:lnTo>
                    <a:pt x="1448" y="568"/>
                  </a:lnTo>
                  <a:lnTo>
                    <a:pt x="1456" y="575"/>
                  </a:lnTo>
                  <a:lnTo>
                    <a:pt x="1456" y="568"/>
                  </a:lnTo>
                  <a:lnTo>
                    <a:pt x="1456" y="561"/>
                  </a:lnTo>
                  <a:lnTo>
                    <a:pt x="1456" y="554"/>
                  </a:lnTo>
                  <a:lnTo>
                    <a:pt x="1463" y="554"/>
                  </a:lnTo>
                  <a:lnTo>
                    <a:pt x="1463" y="554"/>
                  </a:lnTo>
                  <a:lnTo>
                    <a:pt x="1470" y="561"/>
                  </a:lnTo>
                  <a:lnTo>
                    <a:pt x="1470" y="561"/>
                  </a:lnTo>
                  <a:lnTo>
                    <a:pt x="1477" y="561"/>
                  </a:lnTo>
                  <a:lnTo>
                    <a:pt x="1477" y="568"/>
                  </a:lnTo>
                  <a:lnTo>
                    <a:pt x="1477" y="568"/>
                  </a:lnTo>
                  <a:lnTo>
                    <a:pt x="1477" y="568"/>
                  </a:lnTo>
                  <a:lnTo>
                    <a:pt x="1477" y="568"/>
                  </a:lnTo>
                  <a:lnTo>
                    <a:pt x="1477" y="568"/>
                  </a:lnTo>
                  <a:lnTo>
                    <a:pt x="1484" y="568"/>
                  </a:lnTo>
                  <a:lnTo>
                    <a:pt x="1484" y="575"/>
                  </a:lnTo>
                  <a:lnTo>
                    <a:pt x="1477" y="575"/>
                  </a:lnTo>
                  <a:lnTo>
                    <a:pt x="1477" y="575"/>
                  </a:lnTo>
                  <a:lnTo>
                    <a:pt x="1484" y="575"/>
                  </a:lnTo>
                  <a:lnTo>
                    <a:pt x="1484" y="575"/>
                  </a:lnTo>
                  <a:lnTo>
                    <a:pt x="1484" y="582"/>
                  </a:lnTo>
                  <a:lnTo>
                    <a:pt x="1484" y="582"/>
                  </a:lnTo>
                  <a:lnTo>
                    <a:pt x="1484" y="582"/>
                  </a:lnTo>
                  <a:lnTo>
                    <a:pt x="1484" y="582"/>
                  </a:lnTo>
                  <a:lnTo>
                    <a:pt x="1484" y="582"/>
                  </a:lnTo>
                  <a:lnTo>
                    <a:pt x="1484" y="582"/>
                  </a:lnTo>
                  <a:lnTo>
                    <a:pt x="1491" y="582"/>
                  </a:lnTo>
                  <a:lnTo>
                    <a:pt x="1491" y="590"/>
                  </a:lnTo>
                  <a:lnTo>
                    <a:pt x="1491" y="590"/>
                  </a:lnTo>
                  <a:lnTo>
                    <a:pt x="1491" y="590"/>
                  </a:lnTo>
                  <a:lnTo>
                    <a:pt x="1491" y="597"/>
                  </a:lnTo>
                  <a:lnTo>
                    <a:pt x="1491" y="597"/>
                  </a:lnTo>
                  <a:lnTo>
                    <a:pt x="1491" y="597"/>
                  </a:lnTo>
                  <a:lnTo>
                    <a:pt x="1498" y="604"/>
                  </a:lnTo>
                  <a:lnTo>
                    <a:pt x="1498" y="604"/>
                  </a:lnTo>
                  <a:lnTo>
                    <a:pt x="1505" y="604"/>
                  </a:lnTo>
                  <a:lnTo>
                    <a:pt x="1505" y="604"/>
                  </a:lnTo>
                  <a:lnTo>
                    <a:pt x="1505" y="611"/>
                  </a:lnTo>
                  <a:lnTo>
                    <a:pt x="1505" y="611"/>
                  </a:lnTo>
                  <a:lnTo>
                    <a:pt x="1512" y="611"/>
                  </a:lnTo>
                  <a:lnTo>
                    <a:pt x="1512" y="611"/>
                  </a:lnTo>
                  <a:lnTo>
                    <a:pt x="1512" y="611"/>
                  </a:lnTo>
                  <a:lnTo>
                    <a:pt x="1519" y="611"/>
                  </a:lnTo>
                  <a:lnTo>
                    <a:pt x="1519" y="611"/>
                  </a:lnTo>
                  <a:lnTo>
                    <a:pt x="1519" y="618"/>
                  </a:lnTo>
                  <a:lnTo>
                    <a:pt x="1519" y="618"/>
                  </a:lnTo>
                  <a:lnTo>
                    <a:pt x="1519" y="618"/>
                  </a:lnTo>
                  <a:lnTo>
                    <a:pt x="1519" y="618"/>
                  </a:lnTo>
                  <a:lnTo>
                    <a:pt x="1519" y="618"/>
                  </a:lnTo>
                  <a:lnTo>
                    <a:pt x="1519" y="618"/>
                  </a:lnTo>
                  <a:lnTo>
                    <a:pt x="1527" y="625"/>
                  </a:lnTo>
                  <a:lnTo>
                    <a:pt x="1527" y="625"/>
                  </a:lnTo>
                  <a:lnTo>
                    <a:pt x="1527" y="625"/>
                  </a:lnTo>
                  <a:lnTo>
                    <a:pt x="1534" y="625"/>
                  </a:lnTo>
                  <a:lnTo>
                    <a:pt x="1534" y="625"/>
                  </a:lnTo>
                  <a:lnTo>
                    <a:pt x="1541" y="618"/>
                  </a:lnTo>
                  <a:lnTo>
                    <a:pt x="1541" y="618"/>
                  </a:lnTo>
                  <a:lnTo>
                    <a:pt x="1548" y="618"/>
                  </a:lnTo>
                  <a:lnTo>
                    <a:pt x="1555" y="618"/>
                  </a:lnTo>
                  <a:lnTo>
                    <a:pt x="1555" y="618"/>
                  </a:lnTo>
                  <a:lnTo>
                    <a:pt x="1562" y="618"/>
                  </a:lnTo>
                  <a:lnTo>
                    <a:pt x="1569" y="625"/>
                  </a:lnTo>
                  <a:lnTo>
                    <a:pt x="1569" y="625"/>
                  </a:lnTo>
                  <a:lnTo>
                    <a:pt x="1569" y="625"/>
                  </a:lnTo>
                  <a:lnTo>
                    <a:pt x="1576" y="632"/>
                  </a:lnTo>
                  <a:lnTo>
                    <a:pt x="1576" y="632"/>
                  </a:lnTo>
                  <a:lnTo>
                    <a:pt x="1590" y="639"/>
                  </a:lnTo>
                  <a:lnTo>
                    <a:pt x="1590" y="639"/>
                  </a:lnTo>
                  <a:lnTo>
                    <a:pt x="1590" y="639"/>
                  </a:lnTo>
                  <a:lnTo>
                    <a:pt x="1598" y="646"/>
                  </a:lnTo>
                  <a:lnTo>
                    <a:pt x="1598" y="646"/>
                  </a:lnTo>
                  <a:lnTo>
                    <a:pt x="1598" y="646"/>
                  </a:lnTo>
                  <a:lnTo>
                    <a:pt x="1605" y="646"/>
                  </a:lnTo>
                  <a:lnTo>
                    <a:pt x="1605" y="646"/>
                  </a:lnTo>
                  <a:lnTo>
                    <a:pt x="1612" y="646"/>
                  </a:lnTo>
                  <a:lnTo>
                    <a:pt x="1612" y="653"/>
                  </a:lnTo>
                  <a:lnTo>
                    <a:pt x="1619" y="653"/>
                  </a:lnTo>
                  <a:lnTo>
                    <a:pt x="1619" y="653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1"/>
                  </a:lnTo>
                  <a:lnTo>
                    <a:pt x="1612" y="668"/>
                  </a:lnTo>
                  <a:lnTo>
                    <a:pt x="1612" y="668"/>
                  </a:lnTo>
                  <a:lnTo>
                    <a:pt x="1612" y="668"/>
                  </a:lnTo>
                  <a:lnTo>
                    <a:pt x="1612" y="668"/>
                  </a:lnTo>
                  <a:lnTo>
                    <a:pt x="1612" y="675"/>
                  </a:lnTo>
                  <a:lnTo>
                    <a:pt x="1612" y="675"/>
                  </a:lnTo>
                  <a:lnTo>
                    <a:pt x="1612" y="675"/>
                  </a:lnTo>
                  <a:lnTo>
                    <a:pt x="1619" y="675"/>
                  </a:lnTo>
                  <a:lnTo>
                    <a:pt x="1619" y="675"/>
                  </a:lnTo>
                  <a:lnTo>
                    <a:pt x="1633" y="682"/>
                  </a:lnTo>
                  <a:lnTo>
                    <a:pt x="1640" y="682"/>
                  </a:lnTo>
                  <a:lnTo>
                    <a:pt x="1647" y="689"/>
                  </a:lnTo>
                  <a:lnTo>
                    <a:pt x="1654" y="689"/>
                  </a:lnTo>
                  <a:lnTo>
                    <a:pt x="1654" y="689"/>
                  </a:lnTo>
                  <a:lnTo>
                    <a:pt x="1661" y="689"/>
                  </a:lnTo>
                  <a:lnTo>
                    <a:pt x="1661" y="689"/>
                  </a:lnTo>
                  <a:lnTo>
                    <a:pt x="1661" y="689"/>
                  </a:lnTo>
                  <a:lnTo>
                    <a:pt x="1669" y="689"/>
                  </a:lnTo>
                  <a:lnTo>
                    <a:pt x="1676" y="696"/>
                  </a:lnTo>
                  <a:lnTo>
                    <a:pt x="1683" y="696"/>
                  </a:lnTo>
                  <a:lnTo>
                    <a:pt x="1683" y="703"/>
                  </a:lnTo>
                  <a:lnTo>
                    <a:pt x="1690" y="703"/>
                  </a:lnTo>
                  <a:lnTo>
                    <a:pt x="1690" y="710"/>
                  </a:lnTo>
                  <a:lnTo>
                    <a:pt x="1690" y="710"/>
                  </a:lnTo>
                  <a:lnTo>
                    <a:pt x="1704" y="710"/>
                  </a:lnTo>
                  <a:lnTo>
                    <a:pt x="1711" y="717"/>
                  </a:lnTo>
                  <a:lnTo>
                    <a:pt x="1718" y="717"/>
                  </a:lnTo>
                  <a:lnTo>
                    <a:pt x="1718" y="724"/>
                  </a:lnTo>
                  <a:lnTo>
                    <a:pt x="1718" y="724"/>
                  </a:lnTo>
                  <a:lnTo>
                    <a:pt x="1718" y="724"/>
                  </a:lnTo>
                  <a:lnTo>
                    <a:pt x="1718" y="724"/>
                  </a:lnTo>
                  <a:lnTo>
                    <a:pt x="1718" y="724"/>
                  </a:lnTo>
                  <a:lnTo>
                    <a:pt x="1718" y="724"/>
                  </a:lnTo>
                  <a:lnTo>
                    <a:pt x="1711" y="732"/>
                  </a:lnTo>
                  <a:lnTo>
                    <a:pt x="1711" y="732"/>
                  </a:lnTo>
                  <a:lnTo>
                    <a:pt x="1704" y="724"/>
                  </a:lnTo>
                  <a:lnTo>
                    <a:pt x="1704" y="724"/>
                  </a:lnTo>
                  <a:lnTo>
                    <a:pt x="1704" y="724"/>
                  </a:lnTo>
                  <a:lnTo>
                    <a:pt x="1704" y="732"/>
                  </a:lnTo>
                  <a:lnTo>
                    <a:pt x="1697" y="732"/>
                  </a:lnTo>
                  <a:lnTo>
                    <a:pt x="1704" y="732"/>
                  </a:lnTo>
                  <a:lnTo>
                    <a:pt x="1697" y="739"/>
                  </a:lnTo>
                  <a:lnTo>
                    <a:pt x="1690" y="746"/>
                  </a:lnTo>
                  <a:lnTo>
                    <a:pt x="1690" y="746"/>
                  </a:lnTo>
                  <a:lnTo>
                    <a:pt x="1683" y="753"/>
                  </a:lnTo>
                  <a:lnTo>
                    <a:pt x="1683" y="753"/>
                  </a:lnTo>
                  <a:lnTo>
                    <a:pt x="1683" y="753"/>
                  </a:lnTo>
                  <a:lnTo>
                    <a:pt x="1676" y="760"/>
                  </a:lnTo>
                  <a:lnTo>
                    <a:pt x="1676" y="760"/>
                  </a:lnTo>
                  <a:lnTo>
                    <a:pt x="1676" y="760"/>
                  </a:lnTo>
                  <a:lnTo>
                    <a:pt x="1669" y="760"/>
                  </a:lnTo>
                  <a:lnTo>
                    <a:pt x="1669" y="760"/>
                  </a:lnTo>
                  <a:lnTo>
                    <a:pt x="1669" y="767"/>
                  </a:lnTo>
                  <a:lnTo>
                    <a:pt x="1661" y="767"/>
                  </a:lnTo>
                  <a:lnTo>
                    <a:pt x="1661" y="774"/>
                  </a:lnTo>
                  <a:lnTo>
                    <a:pt x="1654" y="781"/>
                  </a:lnTo>
                  <a:lnTo>
                    <a:pt x="1654" y="788"/>
                  </a:lnTo>
                  <a:lnTo>
                    <a:pt x="1647" y="788"/>
                  </a:lnTo>
                  <a:lnTo>
                    <a:pt x="1640" y="788"/>
                  </a:lnTo>
                  <a:lnTo>
                    <a:pt x="1640" y="795"/>
                  </a:lnTo>
                  <a:lnTo>
                    <a:pt x="1640" y="795"/>
                  </a:lnTo>
                  <a:lnTo>
                    <a:pt x="1640" y="802"/>
                  </a:lnTo>
                  <a:lnTo>
                    <a:pt x="1640" y="802"/>
                  </a:lnTo>
                  <a:lnTo>
                    <a:pt x="1647" y="810"/>
                  </a:lnTo>
                  <a:lnTo>
                    <a:pt x="1647" y="810"/>
                  </a:lnTo>
                  <a:lnTo>
                    <a:pt x="1640" y="817"/>
                  </a:lnTo>
                  <a:lnTo>
                    <a:pt x="1640" y="817"/>
                  </a:lnTo>
                  <a:lnTo>
                    <a:pt x="1640" y="817"/>
                  </a:lnTo>
                  <a:lnTo>
                    <a:pt x="1640" y="817"/>
                  </a:lnTo>
                  <a:lnTo>
                    <a:pt x="1640" y="817"/>
                  </a:lnTo>
                  <a:lnTo>
                    <a:pt x="1640" y="824"/>
                  </a:lnTo>
                  <a:lnTo>
                    <a:pt x="1640" y="824"/>
                  </a:lnTo>
                  <a:lnTo>
                    <a:pt x="1640" y="824"/>
                  </a:lnTo>
                  <a:lnTo>
                    <a:pt x="1640" y="824"/>
                  </a:lnTo>
                  <a:lnTo>
                    <a:pt x="1640" y="824"/>
                  </a:lnTo>
                  <a:lnTo>
                    <a:pt x="1633" y="824"/>
                  </a:lnTo>
                  <a:lnTo>
                    <a:pt x="1633" y="824"/>
                  </a:lnTo>
                  <a:lnTo>
                    <a:pt x="1633" y="824"/>
                  </a:lnTo>
                  <a:lnTo>
                    <a:pt x="1633" y="831"/>
                  </a:lnTo>
                  <a:lnTo>
                    <a:pt x="1633" y="831"/>
                  </a:lnTo>
                  <a:lnTo>
                    <a:pt x="1633" y="831"/>
                  </a:lnTo>
                  <a:lnTo>
                    <a:pt x="1633" y="831"/>
                  </a:lnTo>
                  <a:lnTo>
                    <a:pt x="1626" y="831"/>
                  </a:lnTo>
                  <a:lnTo>
                    <a:pt x="1626" y="838"/>
                  </a:lnTo>
                  <a:lnTo>
                    <a:pt x="1626" y="838"/>
                  </a:lnTo>
                  <a:lnTo>
                    <a:pt x="1626" y="838"/>
                  </a:lnTo>
                  <a:lnTo>
                    <a:pt x="1626" y="838"/>
                  </a:lnTo>
                  <a:lnTo>
                    <a:pt x="1626" y="845"/>
                  </a:lnTo>
                  <a:lnTo>
                    <a:pt x="1626" y="852"/>
                  </a:lnTo>
                  <a:lnTo>
                    <a:pt x="1633" y="852"/>
                  </a:lnTo>
                  <a:lnTo>
                    <a:pt x="1633" y="852"/>
                  </a:lnTo>
                  <a:lnTo>
                    <a:pt x="1633" y="852"/>
                  </a:lnTo>
                  <a:lnTo>
                    <a:pt x="1633" y="852"/>
                  </a:lnTo>
                  <a:lnTo>
                    <a:pt x="1633" y="859"/>
                  </a:lnTo>
                  <a:lnTo>
                    <a:pt x="1633" y="859"/>
                  </a:lnTo>
                  <a:lnTo>
                    <a:pt x="1633" y="866"/>
                  </a:lnTo>
                  <a:lnTo>
                    <a:pt x="1633" y="866"/>
                  </a:lnTo>
                  <a:lnTo>
                    <a:pt x="1626" y="866"/>
                  </a:lnTo>
                  <a:lnTo>
                    <a:pt x="1626" y="866"/>
                  </a:lnTo>
                  <a:lnTo>
                    <a:pt x="1626" y="866"/>
                  </a:lnTo>
                  <a:lnTo>
                    <a:pt x="1626" y="873"/>
                  </a:lnTo>
                  <a:lnTo>
                    <a:pt x="1626" y="881"/>
                  </a:lnTo>
                  <a:lnTo>
                    <a:pt x="1626" y="881"/>
                  </a:lnTo>
                  <a:lnTo>
                    <a:pt x="1626" y="881"/>
                  </a:lnTo>
                  <a:lnTo>
                    <a:pt x="1619" y="881"/>
                  </a:lnTo>
                  <a:lnTo>
                    <a:pt x="1619" y="881"/>
                  </a:lnTo>
                  <a:lnTo>
                    <a:pt x="1612" y="881"/>
                  </a:lnTo>
                  <a:lnTo>
                    <a:pt x="1612" y="888"/>
                  </a:lnTo>
                  <a:lnTo>
                    <a:pt x="1612" y="895"/>
                  </a:lnTo>
                  <a:lnTo>
                    <a:pt x="1612" y="902"/>
                  </a:lnTo>
                  <a:lnTo>
                    <a:pt x="1612" y="902"/>
                  </a:lnTo>
                  <a:lnTo>
                    <a:pt x="1612" y="902"/>
                  </a:lnTo>
                  <a:lnTo>
                    <a:pt x="1612" y="902"/>
                  </a:lnTo>
                  <a:lnTo>
                    <a:pt x="1605" y="902"/>
                  </a:lnTo>
                  <a:lnTo>
                    <a:pt x="1605" y="902"/>
                  </a:lnTo>
                  <a:lnTo>
                    <a:pt x="1605" y="909"/>
                  </a:lnTo>
                  <a:lnTo>
                    <a:pt x="1605" y="909"/>
                  </a:lnTo>
                  <a:lnTo>
                    <a:pt x="1605" y="916"/>
                  </a:lnTo>
                  <a:lnTo>
                    <a:pt x="1605" y="916"/>
                  </a:lnTo>
                  <a:lnTo>
                    <a:pt x="1605" y="923"/>
                  </a:lnTo>
                  <a:lnTo>
                    <a:pt x="1605" y="923"/>
                  </a:lnTo>
                  <a:lnTo>
                    <a:pt x="1612" y="923"/>
                  </a:lnTo>
                  <a:lnTo>
                    <a:pt x="1612" y="923"/>
                  </a:lnTo>
                  <a:lnTo>
                    <a:pt x="1619" y="930"/>
                  </a:lnTo>
                  <a:lnTo>
                    <a:pt x="1619" y="930"/>
                  </a:lnTo>
                  <a:lnTo>
                    <a:pt x="1626" y="930"/>
                  </a:lnTo>
                  <a:lnTo>
                    <a:pt x="1626" y="937"/>
                  </a:lnTo>
                  <a:lnTo>
                    <a:pt x="1633" y="937"/>
                  </a:lnTo>
                  <a:lnTo>
                    <a:pt x="1633" y="937"/>
                  </a:lnTo>
                  <a:lnTo>
                    <a:pt x="1633" y="937"/>
                  </a:lnTo>
                  <a:lnTo>
                    <a:pt x="1633" y="937"/>
                  </a:lnTo>
                  <a:lnTo>
                    <a:pt x="1633" y="937"/>
                  </a:lnTo>
                  <a:lnTo>
                    <a:pt x="1640" y="937"/>
                  </a:lnTo>
                  <a:lnTo>
                    <a:pt x="1640" y="944"/>
                  </a:lnTo>
                  <a:lnTo>
                    <a:pt x="1640" y="952"/>
                  </a:lnTo>
                  <a:lnTo>
                    <a:pt x="1647" y="952"/>
                  </a:lnTo>
                  <a:lnTo>
                    <a:pt x="1647" y="952"/>
                  </a:lnTo>
                  <a:lnTo>
                    <a:pt x="1647" y="952"/>
                  </a:lnTo>
                  <a:lnTo>
                    <a:pt x="1654" y="952"/>
                  </a:lnTo>
                  <a:lnTo>
                    <a:pt x="1654" y="952"/>
                  </a:lnTo>
                  <a:lnTo>
                    <a:pt x="1654" y="952"/>
                  </a:lnTo>
                  <a:lnTo>
                    <a:pt x="1661" y="959"/>
                  </a:lnTo>
                  <a:lnTo>
                    <a:pt x="1669" y="959"/>
                  </a:lnTo>
                  <a:lnTo>
                    <a:pt x="1669" y="959"/>
                  </a:lnTo>
                  <a:lnTo>
                    <a:pt x="1661" y="952"/>
                  </a:lnTo>
                  <a:lnTo>
                    <a:pt x="1661" y="944"/>
                  </a:lnTo>
                  <a:lnTo>
                    <a:pt x="1669" y="944"/>
                  </a:lnTo>
                  <a:lnTo>
                    <a:pt x="1669" y="944"/>
                  </a:lnTo>
                  <a:lnTo>
                    <a:pt x="1676" y="944"/>
                  </a:lnTo>
                  <a:lnTo>
                    <a:pt x="1676" y="944"/>
                  </a:lnTo>
                  <a:lnTo>
                    <a:pt x="1676" y="944"/>
                  </a:lnTo>
                  <a:lnTo>
                    <a:pt x="1676" y="944"/>
                  </a:lnTo>
                  <a:lnTo>
                    <a:pt x="1676" y="944"/>
                  </a:lnTo>
                  <a:lnTo>
                    <a:pt x="1676" y="952"/>
                  </a:lnTo>
                  <a:lnTo>
                    <a:pt x="1683" y="952"/>
                  </a:lnTo>
                  <a:lnTo>
                    <a:pt x="1683" y="952"/>
                  </a:lnTo>
                  <a:lnTo>
                    <a:pt x="1683" y="952"/>
                  </a:lnTo>
                  <a:lnTo>
                    <a:pt x="1690" y="959"/>
                  </a:lnTo>
                  <a:lnTo>
                    <a:pt x="1690" y="959"/>
                  </a:lnTo>
                  <a:lnTo>
                    <a:pt x="1690" y="959"/>
                  </a:lnTo>
                  <a:lnTo>
                    <a:pt x="1697" y="959"/>
                  </a:lnTo>
                  <a:lnTo>
                    <a:pt x="1697" y="959"/>
                  </a:lnTo>
                  <a:lnTo>
                    <a:pt x="1704" y="966"/>
                  </a:lnTo>
                  <a:lnTo>
                    <a:pt x="1704" y="966"/>
                  </a:lnTo>
                  <a:lnTo>
                    <a:pt x="1711" y="966"/>
                  </a:lnTo>
                  <a:lnTo>
                    <a:pt x="1711" y="966"/>
                  </a:lnTo>
                  <a:lnTo>
                    <a:pt x="1718" y="966"/>
                  </a:lnTo>
                  <a:lnTo>
                    <a:pt x="1718" y="973"/>
                  </a:lnTo>
                  <a:lnTo>
                    <a:pt x="1718" y="973"/>
                  </a:lnTo>
                  <a:lnTo>
                    <a:pt x="1718" y="973"/>
                  </a:lnTo>
                  <a:lnTo>
                    <a:pt x="1718" y="973"/>
                  </a:lnTo>
                  <a:lnTo>
                    <a:pt x="1725" y="980"/>
                  </a:lnTo>
                  <a:lnTo>
                    <a:pt x="1725" y="980"/>
                  </a:lnTo>
                  <a:lnTo>
                    <a:pt x="1725" y="980"/>
                  </a:lnTo>
                  <a:lnTo>
                    <a:pt x="1732" y="973"/>
                  </a:lnTo>
                  <a:lnTo>
                    <a:pt x="1732" y="980"/>
                  </a:lnTo>
                  <a:lnTo>
                    <a:pt x="1732" y="980"/>
                  </a:lnTo>
                  <a:lnTo>
                    <a:pt x="1732" y="980"/>
                  </a:lnTo>
                  <a:lnTo>
                    <a:pt x="1732" y="980"/>
                  </a:lnTo>
                  <a:lnTo>
                    <a:pt x="1754" y="987"/>
                  </a:lnTo>
                  <a:lnTo>
                    <a:pt x="1754" y="987"/>
                  </a:lnTo>
                  <a:lnTo>
                    <a:pt x="1761" y="987"/>
                  </a:lnTo>
                  <a:lnTo>
                    <a:pt x="1761" y="1001"/>
                  </a:lnTo>
                  <a:lnTo>
                    <a:pt x="1768" y="1001"/>
                  </a:lnTo>
                  <a:lnTo>
                    <a:pt x="1775" y="1008"/>
                  </a:lnTo>
                  <a:lnTo>
                    <a:pt x="1775" y="1015"/>
                  </a:lnTo>
                  <a:lnTo>
                    <a:pt x="1775" y="1015"/>
                  </a:lnTo>
                  <a:lnTo>
                    <a:pt x="1775" y="1015"/>
                  </a:lnTo>
                  <a:lnTo>
                    <a:pt x="1775" y="1015"/>
                  </a:lnTo>
                  <a:lnTo>
                    <a:pt x="1775" y="1015"/>
                  </a:lnTo>
                  <a:lnTo>
                    <a:pt x="1775" y="1023"/>
                  </a:lnTo>
                  <a:lnTo>
                    <a:pt x="1775" y="1023"/>
                  </a:lnTo>
                  <a:lnTo>
                    <a:pt x="1782" y="1023"/>
                  </a:lnTo>
                  <a:lnTo>
                    <a:pt x="1782" y="1015"/>
                  </a:lnTo>
                  <a:lnTo>
                    <a:pt x="1782" y="1015"/>
                  </a:lnTo>
                  <a:lnTo>
                    <a:pt x="1782" y="1015"/>
                  </a:lnTo>
                  <a:lnTo>
                    <a:pt x="1782" y="1015"/>
                  </a:lnTo>
                  <a:lnTo>
                    <a:pt x="1782" y="1015"/>
                  </a:lnTo>
                  <a:lnTo>
                    <a:pt x="1789" y="1015"/>
                  </a:lnTo>
                  <a:lnTo>
                    <a:pt x="1789" y="1015"/>
                  </a:lnTo>
                  <a:lnTo>
                    <a:pt x="1796" y="1015"/>
                  </a:lnTo>
                  <a:lnTo>
                    <a:pt x="1796" y="1023"/>
                  </a:lnTo>
                  <a:lnTo>
                    <a:pt x="1796" y="1023"/>
                  </a:lnTo>
                  <a:lnTo>
                    <a:pt x="1796" y="1023"/>
                  </a:lnTo>
                  <a:lnTo>
                    <a:pt x="1796" y="1030"/>
                  </a:lnTo>
                  <a:lnTo>
                    <a:pt x="1796" y="1030"/>
                  </a:lnTo>
                  <a:lnTo>
                    <a:pt x="1811" y="1037"/>
                  </a:lnTo>
                  <a:lnTo>
                    <a:pt x="1811" y="1037"/>
                  </a:lnTo>
                  <a:lnTo>
                    <a:pt x="1818" y="1037"/>
                  </a:lnTo>
                  <a:lnTo>
                    <a:pt x="1818" y="1037"/>
                  </a:lnTo>
                  <a:lnTo>
                    <a:pt x="1818" y="1037"/>
                  </a:lnTo>
                  <a:lnTo>
                    <a:pt x="1818" y="1037"/>
                  </a:lnTo>
                  <a:lnTo>
                    <a:pt x="1825" y="1044"/>
                  </a:lnTo>
                  <a:lnTo>
                    <a:pt x="1832" y="1044"/>
                  </a:lnTo>
                  <a:lnTo>
                    <a:pt x="1832" y="1044"/>
                  </a:lnTo>
                  <a:lnTo>
                    <a:pt x="1839" y="1051"/>
                  </a:lnTo>
                  <a:lnTo>
                    <a:pt x="1846" y="1051"/>
                  </a:lnTo>
                  <a:lnTo>
                    <a:pt x="1846" y="1058"/>
                  </a:lnTo>
                  <a:lnTo>
                    <a:pt x="1853" y="1058"/>
                  </a:lnTo>
                  <a:lnTo>
                    <a:pt x="1853" y="1058"/>
                  </a:lnTo>
                  <a:lnTo>
                    <a:pt x="1860" y="1058"/>
                  </a:lnTo>
                  <a:lnTo>
                    <a:pt x="1860" y="1051"/>
                  </a:lnTo>
                  <a:lnTo>
                    <a:pt x="1867" y="1051"/>
                  </a:lnTo>
                  <a:lnTo>
                    <a:pt x="1874" y="1051"/>
                  </a:lnTo>
                  <a:lnTo>
                    <a:pt x="1874" y="1051"/>
                  </a:lnTo>
                  <a:lnTo>
                    <a:pt x="1882" y="1051"/>
                  </a:lnTo>
                  <a:lnTo>
                    <a:pt x="1882" y="1051"/>
                  </a:lnTo>
                  <a:lnTo>
                    <a:pt x="1882" y="1058"/>
                  </a:lnTo>
                  <a:lnTo>
                    <a:pt x="1889" y="1058"/>
                  </a:lnTo>
                  <a:lnTo>
                    <a:pt x="1910" y="1072"/>
                  </a:lnTo>
                  <a:lnTo>
                    <a:pt x="1917" y="1072"/>
                  </a:lnTo>
                  <a:lnTo>
                    <a:pt x="1924" y="1079"/>
                  </a:lnTo>
                  <a:lnTo>
                    <a:pt x="1931" y="1079"/>
                  </a:lnTo>
                  <a:lnTo>
                    <a:pt x="1938" y="1079"/>
                  </a:lnTo>
                  <a:lnTo>
                    <a:pt x="1960" y="1079"/>
                  </a:lnTo>
                  <a:lnTo>
                    <a:pt x="1960" y="1079"/>
                  </a:lnTo>
                  <a:lnTo>
                    <a:pt x="1967" y="1079"/>
                  </a:lnTo>
                  <a:lnTo>
                    <a:pt x="1967" y="1086"/>
                  </a:lnTo>
                  <a:lnTo>
                    <a:pt x="1967" y="1101"/>
                  </a:lnTo>
                  <a:lnTo>
                    <a:pt x="1967" y="1101"/>
                  </a:lnTo>
                  <a:lnTo>
                    <a:pt x="1974" y="1108"/>
                  </a:lnTo>
                  <a:lnTo>
                    <a:pt x="1988" y="1108"/>
                  </a:lnTo>
                  <a:lnTo>
                    <a:pt x="1995" y="1108"/>
                  </a:lnTo>
                  <a:lnTo>
                    <a:pt x="2002" y="1108"/>
                  </a:lnTo>
                  <a:lnTo>
                    <a:pt x="2009" y="1115"/>
                  </a:lnTo>
                  <a:lnTo>
                    <a:pt x="2023" y="1115"/>
                  </a:lnTo>
                  <a:lnTo>
                    <a:pt x="2031" y="1115"/>
                  </a:lnTo>
                  <a:lnTo>
                    <a:pt x="2038" y="1122"/>
                  </a:lnTo>
                  <a:lnTo>
                    <a:pt x="2038" y="1122"/>
                  </a:lnTo>
                  <a:lnTo>
                    <a:pt x="2038" y="1122"/>
                  </a:lnTo>
                  <a:lnTo>
                    <a:pt x="2038" y="1129"/>
                  </a:lnTo>
                  <a:lnTo>
                    <a:pt x="2045" y="1129"/>
                  </a:lnTo>
                  <a:lnTo>
                    <a:pt x="2045" y="1129"/>
                  </a:lnTo>
                  <a:lnTo>
                    <a:pt x="2045" y="1129"/>
                  </a:lnTo>
                  <a:lnTo>
                    <a:pt x="2052" y="1129"/>
                  </a:lnTo>
                  <a:lnTo>
                    <a:pt x="2052" y="1122"/>
                  </a:lnTo>
                  <a:lnTo>
                    <a:pt x="2052" y="1122"/>
                  </a:lnTo>
                  <a:lnTo>
                    <a:pt x="2059" y="1115"/>
                  </a:lnTo>
                  <a:lnTo>
                    <a:pt x="2059" y="1115"/>
                  </a:lnTo>
                  <a:lnTo>
                    <a:pt x="2052" y="1115"/>
                  </a:lnTo>
                  <a:lnTo>
                    <a:pt x="2052" y="1115"/>
                  </a:lnTo>
                  <a:lnTo>
                    <a:pt x="2052" y="1108"/>
                  </a:lnTo>
                  <a:lnTo>
                    <a:pt x="2052" y="1108"/>
                  </a:lnTo>
                  <a:lnTo>
                    <a:pt x="2059" y="1108"/>
                  </a:lnTo>
                  <a:lnTo>
                    <a:pt x="2066" y="1108"/>
                  </a:lnTo>
                  <a:lnTo>
                    <a:pt x="2087" y="1108"/>
                  </a:lnTo>
                  <a:lnTo>
                    <a:pt x="2094" y="1115"/>
                  </a:lnTo>
                  <a:lnTo>
                    <a:pt x="2116" y="1122"/>
                  </a:lnTo>
                  <a:lnTo>
                    <a:pt x="2116" y="1122"/>
                  </a:lnTo>
                  <a:lnTo>
                    <a:pt x="2123" y="1122"/>
                  </a:lnTo>
                  <a:lnTo>
                    <a:pt x="2123" y="1122"/>
                  </a:lnTo>
                  <a:lnTo>
                    <a:pt x="2123" y="1122"/>
                  </a:lnTo>
                  <a:lnTo>
                    <a:pt x="2123" y="1122"/>
                  </a:lnTo>
                  <a:lnTo>
                    <a:pt x="2123" y="1122"/>
                  </a:lnTo>
                  <a:lnTo>
                    <a:pt x="2123" y="1122"/>
                  </a:lnTo>
                  <a:lnTo>
                    <a:pt x="2123" y="1115"/>
                  </a:lnTo>
                  <a:lnTo>
                    <a:pt x="2116" y="1115"/>
                  </a:lnTo>
                  <a:lnTo>
                    <a:pt x="2116" y="1108"/>
                  </a:lnTo>
                  <a:lnTo>
                    <a:pt x="2116" y="1108"/>
                  </a:lnTo>
                  <a:lnTo>
                    <a:pt x="2123" y="1108"/>
                  </a:lnTo>
                  <a:lnTo>
                    <a:pt x="2130" y="1108"/>
                  </a:lnTo>
                  <a:lnTo>
                    <a:pt x="2130" y="1108"/>
                  </a:lnTo>
                  <a:lnTo>
                    <a:pt x="2137" y="1108"/>
                  </a:lnTo>
                  <a:lnTo>
                    <a:pt x="2137" y="1108"/>
                  </a:lnTo>
                  <a:lnTo>
                    <a:pt x="2144" y="1108"/>
                  </a:lnTo>
                  <a:lnTo>
                    <a:pt x="2151" y="1101"/>
                  </a:lnTo>
                  <a:lnTo>
                    <a:pt x="2151" y="1101"/>
                  </a:lnTo>
                  <a:lnTo>
                    <a:pt x="2151" y="1101"/>
                  </a:lnTo>
                  <a:lnTo>
                    <a:pt x="2151" y="1101"/>
                  </a:lnTo>
                  <a:lnTo>
                    <a:pt x="2158" y="1101"/>
                  </a:lnTo>
                  <a:lnTo>
                    <a:pt x="2158" y="1101"/>
                  </a:lnTo>
                  <a:lnTo>
                    <a:pt x="2158" y="1108"/>
                  </a:lnTo>
                  <a:lnTo>
                    <a:pt x="2158" y="1108"/>
                  </a:lnTo>
                  <a:lnTo>
                    <a:pt x="2165" y="1108"/>
                  </a:lnTo>
                  <a:lnTo>
                    <a:pt x="2165" y="1108"/>
                  </a:lnTo>
                  <a:lnTo>
                    <a:pt x="2165" y="1108"/>
                  </a:lnTo>
                  <a:lnTo>
                    <a:pt x="2173" y="1108"/>
                  </a:lnTo>
                  <a:lnTo>
                    <a:pt x="2173" y="1115"/>
                  </a:lnTo>
                  <a:lnTo>
                    <a:pt x="2173" y="1115"/>
                  </a:lnTo>
                  <a:lnTo>
                    <a:pt x="2180" y="1115"/>
                  </a:lnTo>
                  <a:lnTo>
                    <a:pt x="2215" y="1122"/>
                  </a:lnTo>
                  <a:lnTo>
                    <a:pt x="2222" y="1129"/>
                  </a:lnTo>
                  <a:lnTo>
                    <a:pt x="2222" y="1129"/>
                  </a:lnTo>
                  <a:lnTo>
                    <a:pt x="2229" y="1136"/>
                  </a:lnTo>
                  <a:lnTo>
                    <a:pt x="2229" y="1143"/>
                  </a:lnTo>
                  <a:lnTo>
                    <a:pt x="2229" y="1143"/>
                  </a:lnTo>
                  <a:lnTo>
                    <a:pt x="2229" y="1150"/>
                  </a:lnTo>
                  <a:lnTo>
                    <a:pt x="2229" y="1157"/>
                  </a:lnTo>
                  <a:lnTo>
                    <a:pt x="2222" y="1157"/>
                  </a:lnTo>
                  <a:lnTo>
                    <a:pt x="2222" y="1165"/>
                  </a:lnTo>
                  <a:lnTo>
                    <a:pt x="2222" y="1165"/>
                  </a:lnTo>
                  <a:lnTo>
                    <a:pt x="2229" y="1165"/>
                  </a:lnTo>
                  <a:lnTo>
                    <a:pt x="2244" y="1172"/>
                  </a:lnTo>
                  <a:lnTo>
                    <a:pt x="2244" y="1172"/>
                  </a:lnTo>
                  <a:lnTo>
                    <a:pt x="2244" y="1172"/>
                  </a:lnTo>
                  <a:lnTo>
                    <a:pt x="2251" y="1165"/>
                  </a:lnTo>
                  <a:lnTo>
                    <a:pt x="2251" y="1172"/>
                  </a:lnTo>
                  <a:lnTo>
                    <a:pt x="2251" y="1172"/>
                  </a:lnTo>
                  <a:lnTo>
                    <a:pt x="2251" y="1172"/>
                  </a:lnTo>
                  <a:lnTo>
                    <a:pt x="2258" y="1172"/>
                  </a:lnTo>
                  <a:lnTo>
                    <a:pt x="2265" y="1172"/>
                  </a:lnTo>
                  <a:lnTo>
                    <a:pt x="2265" y="1179"/>
                  </a:lnTo>
                  <a:lnTo>
                    <a:pt x="2265" y="1179"/>
                  </a:lnTo>
                  <a:lnTo>
                    <a:pt x="2272" y="1179"/>
                  </a:lnTo>
                  <a:lnTo>
                    <a:pt x="2272" y="1186"/>
                  </a:lnTo>
                  <a:lnTo>
                    <a:pt x="2272" y="1186"/>
                  </a:lnTo>
                  <a:lnTo>
                    <a:pt x="2272" y="1186"/>
                  </a:lnTo>
                  <a:lnTo>
                    <a:pt x="2279" y="1186"/>
                  </a:lnTo>
                  <a:lnTo>
                    <a:pt x="2279" y="1186"/>
                  </a:lnTo>
                  <a:lnTo>
                    <a:pt x="2279" y="1186"/>
                  </a:lnTo>
                  <a:lnTo>
                    <a:pt x="2279" y="1193"/>
                  </a:lnTo>
                  <a:lnTo>
                    <a:pt x="2286" y="1193"/>
                  </a:lnTo>
                  <a:lnTo>
                    <a:pt x="2293" y="1186"/>
                  </a:lnTo>
                  <a:lnTo>
                    <a:pt x="2293" y="1186"/>
                  </a:lnTo>
                  <a:lnTo>
                    <a:pt x="2300" y="1193"/>
                  </a:lnTo>
                  <a:lnTo>
                    <a:pt x="2300" y="1193"/>
                  </a:lnTo>
                  <a:lnTo>
                    <a:pt x="2300" y="1200"/>
                  </a:lnTo>
                  <a:lnTo>
                    <a:pt x="2307" y="1200"/>
                  </a:lnTo>
                  <a:lnTo>
                    <a:pt x="2315" y="1207"/>
                  </a:lnTo>
                  <a:lnTo>
                    <a:pt x="2322" y="1207"/>
                  </a:lnTo>
                  <a:lnTo>
                    <a:pt x="2322" y="1207"/>
                  </a:lnTo>
                  <a:lnTo>
                    <a:pt x="2322" y="1200"/>
                  </a:lnTo>
                  <a:lnTo>
                    <a:pt x="2329" y="1200"/>
                  </a:lnTo>
                  <a:lnTo>
                    <a:pt x="2329" y="1200"/>
                  </a:lnTo>
                  <a:lnTo>
                    <a:pt x="2329" y="1200"/>
                  </a:lnTo>
                  <a:lnTo>
                    <a:pt x="2336" y="1200"/>
                  </a:lnTo>
                  <a:lnTo>
                    <a:pt x="2336" y="1200"/>
                  </a:lnTo>
                  <a:lnTo>
                    <a:pt x="2343" y="1193"/>
                  </a:lnTo>
                  <a:lnTo>
                    <a:pt x="2343" y="1193"/>
                  </a:lnTo>
                  <a:lnTo>
                    <a:pt x="2357" y="1186"/>
                  </a:lnTo>
                  <a:lnTo>
                    <a:pt x="2357" y="1186"/>
                  </a:lnTo>
                  <a:lnTo>
                    <a:pt x="2371" y="1193"/>
                  </a:lnTo>
                  <a:lnTo>
                    <a:pt x="2371" y="1193"/>
                  </a:lnTo>
                  <a:lnTo>
                    <a:pt x="2371" y="1200"/>
                  </a:lnTo>
                  <a:lnTo>
                    <a:pt x="2371" y="1214"/>
                  </a:lnTo>
                  <a:lnTo>
                    <a:pt x="2371" y="1214"/>
                  </a:lnTo>
                  <a:lnTo>
                    <a:pt x="2378" y="1221"/>
                  </a:lnTo>
                  <a:lnTo>
                    <a:pt x="2386" y="1221"/>
                  </a:lnTo>
                  <a:lnTo>
                    <a:pt x="2386" y="1221"/>
                  </a:lnTo>
                  <a:lnTo>
                    <a:pt x="2386" y="1221"/>
                  </a:lnTo>
                  <a:lnTo>
                    <a:pt x="2386" y="1221"/>
                  </a:lnTo>
                  <a:lnTo>
                    <a:pt x="2386" y="1221"/>
                  </a:lnTo>
                  <a:lnTo>
                    <a:pt x="2386" y="1221"/>
                  </a:lnTo>
                  <a:lnTo>
                    <a:pt x="2386" y="1228"/>
                  </a:lnTo>
                  <a:lnTo>
                    <a:pt x="2393" y="1228"/>
                  </a:lnTo>
                  <a:lnTo>
                    <a:pt x="2393" y="1228"/>
                  </a:lnTo>
                  <a:lnTo>
                    <a:pt x="2393" y="1228"/>
                  </a:lnTo>
                  <a:lnTo>
                    <a:pt x="2393" y="1228"/>
                  </a:lnTo>
                  <a:lnTo>
                    <a:pt x="2407" y="1221"/>
                  </a:lnTo>
                  <a:lnTo>
                    <a:pt x="2407" y="1214"/>
                  </a:lnTo>
                  <a:lnTo>
                    <a:pt x="2407" y="1214"/>
                  </a:lnTo>
                  <a:lnTo>
                    <a:pt x="2414" y="1214"/>
                  </a:lnTo>
                  <a:lnTo>
                    <a:pt x="2414" y="1214"/>
                  </a:lnTo>
                  <a:lnTo>
                    <a:pt x="2428" y="1221"/>
                  </a:lnTo>
                  <a:lnTo>
                    <a:pt x="2428" y="1221"/>
                  </a:lnTo>
                  <a:lnTo>
                    <a:pt x="2428" y="1221"/>
                  </a:lnTo>
                  <a:lnTo>
                    <a:pt x="2428" y="1221"/>
                  </a:lnTo>
                  <a:lnTo>
                    <a:pt x="2435" y="1221"/>
                  </a:lnTo>
                  <a:lnTo>
                    <a:pt x="2435" y="1221"/>
                  </a:lnTo>
                  <a:lnTo>
                    <a:pt x="2435" y="1221"/>
                  </a:lnTo>
                  <a:lnTo>
                    <a:pt x="2435" y="1221"/>
                  </a:lnTo>
                  <a:lnTo>
                    <a:pt x="2435" y="1221"/>
                  </a:lnTo>
                  <a:lnTo>
                    <a:pt x="2435" y="1221"/>
                  </a:lnTo>
                  <a:lnTo>
                    <a:pt x="2442" y="1221"/>
                  </a:lnTo>
                  <a:lnTo>
                    <a:pt x="2442" y="1221"/>
                  </a:lnTo>
                  <a:lnTo>
                    <a:pt x="2449" y="1221"/>
                  </a:lnTo>
                  <a:lnTo>
                    <a:pt x="2449" y="1221"/>
                  </a:lnTo>
                  <a:lnTo>
                    <a:pt x="2449" y="1221"/>
                  </a:lnTo>
                  <a:lnTo>
                    <a:pt x="2457" y="1221"/>
                  </a:lnTo>
                  <a:lnTo>
                    <a:pt x="2457" y="1221"/>
                  </a:lnTo>
                  <a:lnTo>
                    <a:pt x="2457" y="1221"/>
                  </a:lnTo>
                  <a:lnTo>
                    <a:pt x="2457" y="1221"/>
                  </a:lnTo>
                  <a:lnTo>
                    <a:pt x="2457" y="1221"/>
                  </a:lnTo>
                  <a:lnTo>
                    <a:pt x="2457" y="1221"/>
                  </a:lnTo>
                  <a:lnTo>
                    <a:pt x="2464" y="1221"/>
                  </a:lnTo>
                  <a:lnTo>
                    <a:pt x="2471" y="1228"/>
                  </a:lnTo>
                  <a:lnTo>
                    <a:pt x="2478" y="1228"/>
                  </a:lnTo>
                  <a:lnTo>
                    <a:pt x="2478" y="1228"/>
                  </a:lnTo>
                  <a:lnTo>
                    <a:pt x="2478" y="1228"/>
                  </a:lnTo>
                  <a:lnTo>
                    <a:pt x="2485" y="1236"/>
                  </a:lnTo>
                  <a:lnTo>
                    <a:pt x="2485" y="1236"/>
                  </a:lnTo>
                  <a:lnTo>
                    <a:pt x="2485" y="1236"/>
                  </a:lnTo>
                  <a:lnTo>
                    <a:pt x="2485" y="1236"/>
                  </a:lnTo>
                  <a:lnTo>
                    <a:pt x="2499" y="1243"/>
                  </a:lnTo>
                  <a:lnTo>
                    <a:pt x="2506" y="1243"/>
                  </a:lnTo>
                  <a:lnTo>
                    <a:pt x="2506" y="1243"/>
                  </a:lnTo>
                  <a:lnTo>
                    <a:pt x="2513" y="1243"/>
                  </a:lnTo>
                  <a:lnTo>
                    <a:pt x="2513" y="1243"/>
                  </a:lnTo>
                  <a:lnTo>
                    <a:pt x="2513" y="1243"/>
                  </a:lnTo>
                  <a:lnTo>
                    <a:pt x="2513" y="1243"/>
                  </a:lnTo>
                  <a:lnTo>
                    <a:pt x="2520" y="1243"/>
                  </a:lnTo>
                  <a:lnTo>
                    <a:pt x="2520" y="1243"/>
                  </a:lnTo>
                  <a:lnTo>
                    <a:pt x="2520" y="1243"/>
                  </a:lnTo>
                  <a:lnTo>
                    <a:pt x="2527" y="1243"/>
                  </a:lnTo>
                  <a:lnTo>
                    <a:pt x="2527" y="1236"/>
                  </a:lnTo>
                  <a:lnTo>
                    <a:pt x="2527" y="1236"/>
                  </a:lnTo>
                  <a:lnTo>
                    <a:pt x="2535" y="1228"/>
                  </a:lnTo>
                  <a:lnTo>
                    <a:pt x="2542" y="1228"/>
                  </a:lnTo>
                  <a:lnTo>
                    <a:pt x="2542" y="1228"/>
                  </a:lnTo>
                  <a:lnTo>
                    <a:pt x="2549" y="1221"/>
                  </a:lnTo>
                  <a:lnTo>
                    <a:pt x="2549" y="1221"/>
                  </a:lnTo>
                  <a:lnTo>
                    <a:pt x="2549" y="1221"/>
                  </a:lnTo>
                  <a:lnTo>
                    <a:pt x="2549" y="1221"/>
                  </a:lnTo>
                  <a:lnTo>
                    <a:pt x="2549" y="1228"/>
                  </a:lnTo>
                  <a:lnTo>
                    <a:pt x="2556" y="1236"/>
                  </a:lnTo>
                  <a:lnTo>
                    <a:pt x="2556" y="1236"/>
                  </a:lnTo>
                  <a:lnTo>
                    <a:pt x="2556" y="1236"/>
                  </a:lnTo>
                  <a:lnTo>
                    <a:pt x="2556" y="1236"/>
                  </a:lnTo>
                  <a:lnTo>
                    <a:pt x="2556" y="1243"/>
                  </a:lnTo>
                  <a:lnTo>
                    <a:pt x="2563" y="1243"/>
                  </a:lnTo>
                  <a:lnTo>
                    <a:pt x="2563" y="1250"/>
                  </a:lnTo>
                  <a:lnTo>
                    <a:pt x="2570" y="1243"/>
                  </a:lnTo>
                  <a:lnTo>
                    <a:pt x="2577" y="1243"/>
                  </a:lnTo>
                  <a:lnTo>
                    <a:pt x="2577" y="1243"/>
                  </a:lnTo>
                  <a:lnTo>
                    <a:pt x="2577" y="1250"/>
                  </a:lnTo>
                  <a:lnTo>
                    <a:pt x="2577" y="1250"/>
                  </a:lnTo>
                  <a:lnTo>
                    <a:pt x="2584" y="1250"/>
                  </a:lnTo>
                  <a:lnTo>
                    <a:pt x="2584" y="1250"/>
                  </a:lnTo>
                  <a:lnTo>
                    <a:pt x="2591" y="1250"/>
                  </a:lnTo>
                  <a:lnTo>
                    <a:pt x="2591" y="1250"/>
                  </a:lnTo>
                  <a:lnTo>
                    <a:pt x="2591" y="1250"/>
                  </a:lnTo>
                  <a:lnTo>
                    <a:pt x="2591" y="1243"/>
                  </a:lnTo>
                  <a:lnTo>
                    <a:pt x="2598" y="1243"/>
                  </a:lnTo>
                  <a:lnTo>
                    <a:pt x="2598" y="1243"/>
                  </a:lnTo>
                  <a:lnTo>
                    <a:pt x="2606" y="1243"/>
                  </a:lnTo>
                  <a:lnTo>
                    <a:pt x="2613" y="1243"/>
                  </a:lnTo>
                  <a:lnTo>
                    <a:pt x="2620" y="1243"/>
                  </a:lnTo>
                  <a:lnTo>
                    <a:pt x="2627" y="1250"/>
                  </a:lnTo>
                  <a:lnTo>
                    <a:pt x="2627" y="1243"/>
                  </a:lnTo>
                  <a:lnTo>
                    <a:pt x="2634" y="1243"/>
                  </a:lnTo>
                  <a:lnTo>
                    <a:pt x="2634" y="1243"/>
                  </a:lnTo>
                  <a:lnTo>
                    <a:pt x="2641" y="1243"/>
                  </a:lnTo>
                  <a:lnTo>
                    <a:pt x="2641" y="1243"/>
                  </a:lnTo>
                  <a:lnTo>
                    <a:pt x="2641" y="1243"/>
                  </a:lnTo>
                  <a:lnTo>
                    <a:pt x="2648" y="1243"/>
                  </a:lnTo>
                  <a:lnTo>
                    <a:pt x="2648" y="1236"/>
                  </a:lnTo>
                  <a:lnTo>
                    <a:pt x="2648" y="1236"/>
                  </a:lnTo>
                  <a:lnTo>
                    <a:pt x="2648" y="1236"/>
                  </a:lnTo>
                  <a:lnTo>
                    <a:pt x="2648" y="1236"/>
                  </a:lnTo>
                  <a:lnTo>
                    <a:pt x="2655" y="1236"/>
                  </a:lnTo>
                  <a:lnTo>
                    <a:pt x="2655" y="1236"/>
                  </a:lnTo>
                  <a:lnTo>
                    <a:pt x="2655" y="1236"/>
                  </a:lnTo>
                  <a:lnTo>
                    <a:pt x="2662" y="1236"/>
                  </a:lnTo>
                  <a:lnTo>
                    <a:pt x="2662" y="1236"/>
                  </a:lnTo>
                  <a:lnTo>
                    <a:pt x="2662" y="1236"/>
                  </a:lnTo>
                  <a:lnTo>
                    <a:pt x="2662" y="1236"/>
                  </a:lnTo>
                  <a:lnTo>
                    <a:pt x="2662" y="1236"/>
                  </a:lnTo>
                  <a:lnTo>
                    <a:pt x="2669" y="1243"/>
                  </a:lnTo>
                  <a:lnTo>
                    <a:pt x="2669" y="1243"/>
                  </a:lnTo>
                  <a:lnTo>
                    <a:pt x="2669" y="1243"/>
                  </a:lnTo>
                  <a:lnTo>
                    <a:pt x="2677" y="1243"/>
                  </a:lnTo>
                  <a:lnTo>
                    <a:pt x="2677" y="1250"/>
                  </a:lnTo>
                  <a:lnTo>
                    <a:pt x="2677" y="1243"/>
                  </a:lnTo>
                  <a:lnTo>
                    <a:pt x="2684" y="1243"/>
                  </a:lnTo>
                  <a:lnTo>
                    <a:pt x="2691" y="1236"/>
                  </a:lnTo>
                  <a:lnTo>
                    <a:pt x="2691" y="1228"/>
                  </a:lnTo>
                  <a:lnTo>
                    <a:pt x="2691" y="1228"/>
                  </a:lnTo>
                  <a:lnTo>
                    <a:pt x="2691" y="1228"/>
                  </a:lnTo>
                  <a:lnTo>
                    <a:pt x="2691" y="1221"/>
                  </a:lnTo>
                  <a:lnTo>
                    <a:pt x="2691" y="1214"/>
                  </a:lnTo>
                  <a:lnTo>
                    <a:pt x="2691" y="1200"/>
                  </a:lnTo>
                  <a:lnTo>
                    <a:pt x="2698" y="1200"/>
                  </a:lnTo>
                  <a:lnTo>
                    <a:pt x="2698" y="1193"/>
                  </a:lnTo>
                  <a:lnTo>
                    <a:pt x="2698" y="1193"/>
                  </a:lnTo>
                  <a:lnTo>
                    <a:pt x="2698" y="1186"/>
                  </a:lnTo>
                  <a:lnTo>
                    <a:pt x="2691" y="1186"/>
                  </a:lnTo>
                  <a:lnTo>
                    <a:pt x="2691" y="1179"/>
                  </a:lnTo>
                  <a:lnTo>
                    <a:pt x="2691" y="1172"/>
                  </a:lnTo>
                  <a:lnTo>
                    <a:pt x="2691" y="1172"/>
                  </a:lnTo>
                  <a:lnTo>
                    <a:pt x="2684" y="1165"/>
                  </a:lnTo>
                  <a:lnTo>
                    <a:pt x="2684" y="1165"/>
                  </a:lnTo>
                  <a:lnTo>
                    <a:pt x="2684" y="1157"/>
                  </a:lnTo>
                  <a:lnTo>
                    <a:pt x="2677" y="1157"/>
                  </a:lnTo>
                  <a:lnTo>
                    <a:pt x="2677" y="1150"/>
                  </a:lnTo>
                  <a:lnTo>
                    <a:pt x="2677" y="1150"/>
                  </a:lnTo>
                  <a:lnTo>
                    <a:pt x="2669" y="1150"/>
                  </a:lnTo>
                  <a:lnTo>
                    <a:pt x="2669" y="1150"/>
                  </a:lnTo>
                  <a:lnTo>
                    <a:pt x="2669" y="1143"/>
                  </a:lnTo>
                  <a:lnTo>
                    <a:pt x="2662" y="1143"/>
                  </a:lnTo>
                  <a:lnTo>
                    <a:pt x="2662" y="1143"/>
                  </a:lnTo>
                  <a:lnTo>
                    <a:pt x="2662" y="1136"/>
                  </a:lnTo>
                  <a:lnTo>
                    <a:pt x="2662" y="1136"/>
                  </a:lnTo>
                  <a:lnTo>
                    <a:pt x="2662" y="1136"/>
                  </a:lnTo>
                  <a:lnTo>
                    <a:pt x="2662" y="1122"/>
                  </a:lnTo>
                  <a:lnTo>
                    <a:pt x="2669" y="1115"/>
                  </a:lnTo>
                  <a:lnTo>
                    <a:pt x="2669" y="1108"/>
                  </a:lnTo>
                  <a:lnTo>
                    <a:pt x="2669" y="1108"/>
                  </a:lnTo>
                  <a:lnTo>
                    <a:pt x="2669" y="1108"/>
                  </a:lnTo>
                  <a:lnTo>
                    <a:pt x="2669" y="1101"/>
                  </a:lnTo>
                  <a:lnTo>
                    <a:pt x="2662" y="1101"/>
                  </a:lnTo>
                  <a:lnTo>
                    <a:pt x="2662" y="1101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94"/>
                  </a:lnTo>
                  <a:lnTo>
                    <a:pt x="2669" y="1086"/>
                  </a:lnTo>
                  <a:lnTo>
                    <a:pt x="2662" y="1086"/>
                  </a:lnTo>
                  <a:lnTo>
                    <a:pt x="2662" y="1086"/>
                  </a:lnTo>
                  <a:lnTo>
                    <a:pt x="2662" y="1086"/>
                  </a:lnTo>
                  <a:lnTo>
                    <a:pt x="2669" y="1079"/>
                  </a:lnTo>
                  <a:lnTo>
                    <a:pt x="2677" y="1065"/>
                  </a:lnTo>
                  <a:lnTo>
                    <a:pt x="2677" y="1051"/>
                  </a:lnTo>
                  <a:lnTo>
                    <a:pt x="2677" y="1044"/>
                  </a:lnTo>
                  <a:lnTo>
                    <a:pt x="2677" y="1044"/>
                  </a:lnTo>
                  <a:lnTo>
                    <a:pt x="2677" y="1037"/>
                  </a:lnTo>
                  <a:lnTo>
                    <a:pt x="2677" y="1037"/>
                  </a:lnTo>
                  <a:lnTo>
                    <a:pt x="2677" y="1030"/>
                  </a:lnTo>
                  <a:lnTo>
                    <a:pt x="2677" y="1030"/>
                  </a:lnTo>
                  <a:lnTo>
                    <a:pt x="2677" y="1030"/>
                  </a:lnTo>
                  <a:lnTo>
                    <a:pt x="2669" y="1030"/>
                  </a:lnTo>
                  <a:lnTo>
                    <a:pt x="2669" y="1030"/>
                  </a:lnTo>
                  <a:lnTo>
                    <a:pt x="2669" y="1023"/>
                  </a:lnTo>
                  <a:lnTo>
                    <a:pt x="2669" y="1023"/>
                  </a:lnTo>
                  <a:lnTo>
                    <a:pt x="2669" y="1015"/>
                  </a:lnTo>
                  <a:lnTo>
                    <a:pt x="2669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77" y="1015"/>
                  </a:lnTo>
                  <a:lnTo>
                    <a:pt x="2684" y="1015"/>
                  </a:lnTo>
                  <a:lnTo>
                    <a:pt x="2705" y="1015"/>
                  </a:lnTo>
                  <a:lnTo>
                    <a:pt x="2705" y="1008"/>
                  </a:lnTo>
                  <a:lnTo>
                    <a:pt x="2705" y="1008"/>
                  </a:lnTo>
                  <a:lnTo>
                    <a:pt x="2705" y="1008"/>
                  </a:lnTo>
                  <a:lnTo>
                    <a:pt x="2705" y="1008"/>
                  </a:lnTo>
                  <a:lnTo>
                    <a:pt x="2712" y="1008"/>
                  </a:lnTo>
                  <a:lnTo>
                    <a:pt x="2712" y="1001"/>
                  </a:lnTo>
                  <a:lnTo>
                    <a:pt x="2719" y="1008"/>
                  </a:lnTo>
                  <a:lnTo>
                    <a:pt x="2719" y="1001"/>
                  </a:lnTo>
                  <a:lnTo>
                    <a:pt x="2719" y="1001"/>
                  </a:lnTo>
                  <a:lnTo>
                    <a:pt x="2726" y="1001"/>
                  </a:lnTo>
                  <a:lnTo>
                    <a:pt x="2726" y="994"/>
                  </a:lnTo>
                  <a:lnTo>
                    <a:pt x="2733" y="994"/>
                  </a:lnTo>
                  <a:lnTo>
                    <a:pt x="2733" y="994"/>
                  </a:lnTo>
                  <a:lnTo>
                    <a:pt x="2740" y="1001"/>
                  </a:lnTo>
                  <a:lnTo>
                    <a:pt x="2748" y="1001"/>
                  </a:lnTo>
                  <a:lnTo>
                    <a:pt x="2748" y="1001"/>
                  </a:lnTo>
                  <a:lnTo>
                    <a:pt x="2755" y="1001"/>
                  </a:lnTo>
                  <a:lnTo>
                    <a:pt x="2755" y="1008"/>
                  </a:lnTo>
                  <a:lnTo>
                    <a:pt x="2762" y="1008"/>
                  </a:lnTo>
                  <a:lnTo>
                    <a:pt x="2762" y="1008"/>
                  </a:lnTo>
                  <a:lnTo>
                    <a:pt x="2762" y="1008"/>
                  </a:lnTo>
                  <a:lnTo>
                    <a:pt x="2762" y="1008"/>
                  </a:lnTo>
                  <a:lnTo>
                    <a:pt x="2762" y="1015"/>
                  </a:lnTo>
                  <a:lnTo>
                    <a:pt x="2762" y="1015"/>
                  </a:lnTo>
                  <a:lnTo>
                    <a:pt x="2762" y="1023"/>
                  </a:lnTo>
                  <a:lnTo>
                    <a:pt x="2762" y="1023"/>
                  </a:lnTo>
                  <a:lnTo>
                    <a:pt x="2769" y="1023"/>
                  </a:lnTo>
                  <a:lnTo>
                    <a:pt x="2769" y="1030"/>
                  </a:lnTo>
                  <a:lnTo>
                    <a:pt x="2769" y="1030"/>
                  </a:lnTo>
                  <a:lnTo>
                    <a:pt x="2762" y="1058"/>
                  </a:lnTo>
                  <a:lnTo>
                    <a:pt x="2762" y="1065"/>
                  </a:lnTo>
                  <a:lnTo>
                    <a:pt x="2762" y="1065"/>
                  </a:lnTo>
                  <a:lnTo>
                    <a:pt x="2755" y="1072"/>
                  </a:lnTo>
                  <a:lnTo>
                    <a:pt x="2755" y="1072"/>
                  </a:lnTo>
                  <a:lnTo>
                    <a:pt x="2755" y="1072"/>
                  </a:lnTo>
                  <a:lnTo>
                    <a:pt x="2762" y="1079"/>
                  </a:lnTo>
                  <a:lnTo>
                    <a:pt x="2762" y="1079"/>
                  </a:lnTo>
                  <a:lnTo>
                    <a:pt x="2762" y="1086"/>
                  </a:lnTo>
                  <a:lnTo>
                    <a:pt x="2762" y="1086"/>
                  </a:lnTo>
                  <a:lnTo>
                    <a:pt x="2762" y="1094"/>
                  </a:lnTo>
                  <a:lnTo>
                    <a:pt x="2769" y="1094"/>
                  </a:lnTo>
                  <a:lnTo>
                    <a:pt x="2769" y="1094"/>
                  </a:lnTo>
                  <a:lnTo>
                    <a:pt x="2769" y="1101"/>
                  </a:lnTo>
                  <a:lnTo>
                    <a:pt x="2769" y="1101"/>
                  </a:lnTo>
                  <a:lnTo>
                    <a:pt x="2776" y="1101"/>
                  </a:lnTo>
                  <a:lnTo>
                    <a:pt x="2776" y="1101"/>
                  </a:lnTo>
                  <a:lnTo>
                    <a:pt x="2783" y="1108"/>
                  </a:lnTo>
                  <a:lnTo>
                    <a:pt x="2783" y="1108"/>
                  </a:lnTo>
                  <a:lnTo>
                    <a:pt x="2776" y="1115"/>
                  </a:lnTo>
                  <a:lnTo>
                    <a:pt x="2769" y="1115"/>
                  </a:lnTo>
                  <a:lnTo>
                    <a:pt x="2769" y="1115"/>
                  </a:lnTo>
                  <a:lnTo>
                    <a:pt x="2762" y="1122"/>
                  </a:lnTo>
                  <a:lnTo>
                    <a:pt x="2762" y="1122"/>
                  </a:lnTo>
                  <a:lnTo>
                    <a:pt x="2762" y="1129"/>
                  </a:lnTo>
                  <a:lnTo>
                    <a:pt x="2762" y="1129"/>
                  </a:lnTo>
                  <a:lnTo>
                    <a:pt x="2776" y="1136"/>
                  </a:lnTo>
                  <a:lnTo>
                    <a:pt x="2776" y="1136"/>
                  </a:lnTo>
                  <a:lnTo>
                    <a:pt x="2776" y="1143"/>
                  </a:lnTo>
                  <a:lnTo>
                    <a:pt x="2776" y="1143"/>
                  </a:lnTo>
                  <a:lnTo>
                    <a:pt x="2783" y="1150"/>
                  </a:lnTo>
                  <a:lnTo>
                    <a:pt x="2783" y="1150"/>
                  </a:lnTo>
                  <a:lnTo>
                    <a:pt x="2783" y="1157"/>
                  </a:lnTo>
                  <a:lnTo>
                    <a:pt x="2783" y="1157"/>
                  </a:lnTo>
                  <a:lnTo>
                    <a:pt x="2783" y="1150"/>
                  </a:lnTo>
                  <a:lnTo>
                    <a:pt x="2790" y="1150"/>
                  </a:lnTo>
                  <a:lnTo>
                    <a:pt x="2790" y="1157"/>
                  </a:lnTo>
                  <a:lnTo>
                    <a:pt x="2790" y="1157"/>
                  </a:lnTo>
                  <a:lnTo>
                    <a:pt x="2790" y="1157"/>
                  </a:lnTo>
                  <a:lnTo>
                    <a:pt x="2790" y="1157"/>
                  </a:lnTo>
                  <a:lnTo>
                    <a:pt x="2790" y="1165"/>
                  </a:lnTo>
                  <a:lnTo>
                    <a:pt x="2797" y="1165"/>
                  </a:lnTo>
                  <a:lnTo>
                    <a:pt x="2797" y="1165"/>
                  </a:lnTo>
                  <a:lnTo>
                    <a:pt x="2797" y="1165"/>
                  </a:lnTo>
                  <a:lnTo>
                    <a:pt x="2797" y="1165"/>
                  </a:lnTo>
                  <a:lnTo>
                    <a:pt x="2797" y="1157"/>
                  </a:lnTo>
                  <a:lnTo>
                    <a:pt x="2804" y="1165"/>
                  </a:lnTo>
                  <a:lnTo>
                    <a:pt x="2804" y="1165"/>
                  </a:lnTo>
                  <a:lnTo>
                    <a:pt x="2811" y="1165"/>
                  </a:lnTo>
                  <a:lnTo>
                    <a:pt x="2811" y="1172"/>
                  </a:lnTo>
                  <a:lnTo>
                    <a:pt x="2811" y="1172"/>
                  </a:lnTo>
                  <a:lnTo>
                    <a:pt x="2819" y="1172"/>
                  </a:lnTo>
                  <a:lnTo>
                    <a:pt x="2819" y="1179"/>
                  </a:lnTo>
                  <a:lnTo>
                    <a:pt x="2826" y="1179"/>
                  </a:lnTo>
                  <a:lnTo>
                    <a:pt x="2833" y="1179"/>
                  </a:lnTo>
                  <a:lnTo>
                    <a:pt x="2833" y="1172"/>
                  </a:lnTo>
                  <a:lnTo>
                    <a:pt x="2833" y="1172"/>
                  </a:lnTo>
                  <a:lnTo>
                    <a:pt x="2840" y="1172"/>
                  </a:lnTo>
                  <a:lnTo>
                    <a:pt x="2840" y="1172"/>
                  </a:lnTo>
                  <a:lnTo>
                    <a:pt x="2840" y="1172"/>
                  </a:lnTo>
                  <a:lnTo>
                    <a:pt x="2840" y="1172"/>
                  </a:lnTo>
                  <a:lnTo>
                    <a:pt x="2847" y="1172"/>
                  </a:lnTo>
                  <a:lnTo>
                    <a:pt x="2854" y="1172"/>
                  </a:lnTo>
                  <a:lnTo>
                    <a:pt x="2861" y="1179"/>
                  </a:lnTo>
                  <a:lnTo>
                    <a:pt x="2868" y="1172"/>
                  </a:lnTo>
                  <a:lnTo>
                    <a:pt x="2875" y="1179"/>
                  </a:lnTo>
                  <a:lnTo>
                    <a:pt x="2882" y="1179"/>
                  </a:lnTo>
                  <a:lnTo>
                    <a:pt x="2882" y="1179"/>
                  </a:lnTo>
                  <a:lnTo>
                    <a:pt x="2882" y="1186"/>
                  </a:lnTo>
                  <a:lnTo>
                    <a:pt x="2882" y="1186"/>
                  </a:lnTo>
                  <a:lnTo>
                    <a:pt x="2882" y="1186"/>
                  </a:lnTo>
                  <a:lnTo>
                    <a:pt x="2890" y="1186"/>
                  </a:lnTo>
                  <a:lnTo>
                    <a:pt x="2890" y="1186"/>
                  </a:lnTo>
                  <a:lnTo>
                    <a:pt x="2897" y="1186"/>
                  </a:lnTo>
                  <a:lnTo>
                    <a:pt x="2904" y="1186"/>
                  </a:lnTo>
                  <a:lnTo>
                    <a:pt x="2904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1" y="1186"/>
                  </a:lnTo>
                  <a:lnTo>
                    <a:pt x="2918" y="1186"/>
                  </a:lnTo>
                  <a:lnTo>
                    <a:pt x="2918" y="1186"/>
                  </a:lnTo>
                  <a:lnTo>
                    <a:pt x="2918" y="1186"/>
                  </a:lnTo>
                  <a:lnTo>
                    <a:pt x="2918" y="1186"/>
                  </a:lnTo>
                  <a:lnTo>
                    <a:pt x="2918" y="1186"/>
                  </a:lnTo>
                  <a:lnTo>
                    <a:pt x="2925" y="1186"/>
                  </a:lnTo>
                  <a:lnTo>
                    <a:pt x="2932" y="1186"/>
                  </a:lnTo>
                  <a:lnTo>
                    <a:pt x="2946" y="1179"/>
                  </a:lnTo>
                  <a:lnTo>
                    <a:pt x="2953" y="1179"/>
                  </a:lnTo>
                  <a:lnTo>
                    <a:pt x="2953" y="1179"/>
                  </a:lnTo>
                  <a:lnTo>
                    <a:pt x="2953" y="1165"/>
                  </a:lnTo>
                  <a:lnTo>
                    <a:pt x="2961" y="1165"/>
                  </a:lnTo>
                  <a:lnTo>
                    <a:pt x="2961" y="1165"/>
                  </a:lnTo>
                  <a:lnTo>
                    <a:pt x="2968" y="1165"/>
                  </a:lnTo>
                  <a:lnTo>
                    <a:pt x="2968" y="1165"/>
                  </a:lnTo>
                  <a:lnTo>
                    <a:pt x="2968" y="1157"/>
                  </a:lnTo>
                  <a:lnTo>
                    <a:pt x="2975" y="1157"/>
                  </a:lnTo>
                  <a:lnTo>
                    <a:pt x="2975" y="1157"/>
                  </a:lnTo>
                  <a:lnTo>
                    <a:pt x="2975" y="1157"/>
                  </a:lnTo>
                  <a:lnTo>
                    <a:pt x="2982" y="1157"/>
                  </a:lnTo>
                  <a:lnTo>
                    <a:pt x="2996" y="1165"/>
                  </a:lnTo>
                  <a:lnTo>
                    <a:pt x="3010" y="1172"/>
                  </a:lnTo>
                  <a:lnTo>
                    <a:pt x="3024" y="1172"/>
                  </a:lnTo>
                  <a:lnTo>
                    <a:pt x="3067" y="1172"/>
                  </a:lnTo>
                  <a:lnTo>
                    <a:pt x="3074" y="1165"/>
                  </a:lnTo>
                  <a:lnTo>
                    <a:pt x="3074" y="1165"/>
                  </a:lnTo>
                  <a:lnTo>
                    <a:pt x="3081" y="1165"/>
                  </a:lnTo>
                  <a:lnTo>
                    <a:pt x="3088" y="1165"/>
                  </a:lnTo>
                  <a:lnTo>
                    <a:pt x="3095" y="1165"/>
                  </a:lnTo>
                  <a:lnTo>
                    <a:pt x="3095" y="1165"/>
                  </a:lnTo>
                  <a:lnTo>
                    <a:pt x="3095" y="1172"/>
                  </a:lnTo>
                  <a:lnTo>
                    <a:pt x="3102" y="1172"/>
                  </a:lnTo>
                  <a:lnTo>
                    <a:pt x="3102" y="1165"/>
                  </a:lnTo>
                  <a:lnTo>
                    <a:pt x="3102" y="1165"/>
                  </a:lnTo>
                  <a:lnTo>
                    <a:pt x="3110" y="1165"/>
                  </a:lnTo>
                  <a:lnTo>
                    <a:pt x="3110" y="1165"/>
                  </a:lnTo>
                  <a:lnTo>
                    <a:pt x="3110" y="1157"/>
                  </a:lnTo>
                  <a:lnTo>
                    <a:pt x="3110" y="1157"/>
                  </a:lnTo>
                  <a:lnTo>
                    <a:pt x="3110" y="1157"/>
                  </a:lnTo>
                  <a:lnTo>
                    <a:pt x="3117" y="1150"/>
                  </a:lnTo>
                  <a:lnTo>
                    <a:pt x="3117" y="1150"/>
                  </a:lnTo>
                  <a:lnTo>
                    <a:pt x="3124" y="1150"/>
                  </a:lnTo>
                  <a:lnTo>
                    <a:pt x="3124" y="1150"/>
                  </a:lnTo>
                  <a:lnTo>
                    <a:pt x="3124" y="1157"/>
                  </a:lnTo>
                  <a:lnTo>
                    <a:pt x="3131" y="1165"/>
                  </a:lnTo>
                  <a:lnTo>
                    <a:pt x="3131" y="1165"/>
                  </a:lnTo>
                  <a:lnTo>
                    <a:pt x="3131" y="1165"/>
                  </a:lnTo>
                  <a:lnTo>
                    <a:pt x="3138" y="1165"/>
                  </a:lnTo>
                  <a:lnTo>
                    <a:pt x="3138" y="1157"/>
                  </a:lnTo>
                  <a:lnTo>
                    <a:pt x="3145" y="1165"/>
                  </a:lnTo>
                  <a:lnTo>
                    <a:pt x="3145" y="1165"/>
                  </a:lnTo>
                  <a:lnTo>
                    <a:pt x="3152" y="1165"/>
                  </a:lnTo>
                  <a:lnTo>
                    <a:pt x="3159" y="1157"/>
                  </a:lnTo>
                  <a:lnTo>
                    <a:pt x="3166" y="1150"/>
                  </a:lnTo>
                  <a:lnTo>
                    <a:pt x="3166" y="1150"/>
                  </a:lnTo>
                  <a:lnTo>
                    <a:pt x="3173" y="1150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73" y="1157"/>
                  </a:lnTo>
                  <a:lnTo>
                    <a:pt x="3181" y="1150"/>
                  </a:lnTo>
                  <a:lnTo>
                    <a:pt x="3173" y="1150"/>
                  </a:lnTo>
                  <a:lnTo>
                    <a:pt x="3173" y="1150"/>
                  </a:lnTo>
                  <a:lnTo>
                    <a:pt x="3181" y="1150"/>
                  </a:lnTo>
                  <a:lnTo>
                    <a:pt x="3181" y="1150"/>
                  </a:lnTo>
                  <a:lnTo>
                    <a:pt x="3188" y="1150"/>
                  </a:lnTo>
                  <a:lnTo>
                    <a:pt x="3188" y="1150"/>
                  </a:lnTo>
                  <a:lnTo>
                    <a:pt x="3195" y="1150"/>
                  </a:lnTo>
                  <a:lnTo>
                    <a:pt x="3202" y="1143"/>
                  </a:lnTo>
                  <a:lnTo>
                    <a:pt x="3202" y="1136"/>
                  </a:lnTo>
                  <a:lnTo>
                    <a:pt x="3195" y="1129"/>
                  </a:lnTo>
                  <a:lnTo>
                    <a:pt x="3195" y="1129"/>
                  </a:lnTo>
                  <a:lnTo>
                    <a:pt x="3195" y="1129"/>
                  </a:lnTo>
                  <a:lnTo>
                    <a:pt x="3188" y="1122"/>
                  </a:lnTo>
                  <a:lnTo>
                    <a:pt x="3181" y="1115"/>
                  </a:lnTo>
                  <a:lnTo>
                    <a:pt x="3181" y="1115"/>
                  </a:lnTo>
                  <a:lnTo>
                    <a:pt x="3181" y="1108"/>
                  </a:lnTo>
                  <a:lnTo>
                    <a:pt x="3181" y="1108"/>
                  </a:lnTo>
                  <a:lnTo>
                    <a:pt x="3188" y="1108"/>
                  </a:lnTo>
                  <a:lnTo>
                    <a:pt x="3188" y="1108"/>
                  </a:lnTo>
                  <a:lnTo>
                    <a:pt x="3188" y="1101"/>
                  </a:lnTo>
                  <a:lnTo>
                    <a:pt x="3188" y="1101"/>
                  </a:lnTo>
                  <a:lnTo>
                    <a:pt x="3188" y="1101"/>
                  </a:lnTo>
                  <a:lnTo>
                    <a:pt x="3188" y="1101"/>
                  </a:lnTo>
                  <a:lnTo>
                    <a:pt x="3188" y="1094"/>
                  </a:lnTo>
                  <a:lnTo>
                    <a:pt x="3188" y="1094"/>
                  </a:lnTo>
                  <a:lnTo>
                    <a:pt x="3195" y="1094"/>
                  </a:lnTo>
                  <a:lnTo>
                    <a:pt x="3195" y="1086"/>
                  </a:lnTo>
                  <a:lnTo>
                    <a:pt x="3195" y="1086"/>
                  </a:lnTo>
                  <a:lnTo>
                    <a:pt x="3181" y="1065"/>
                  </a:lnTo>
                  <a:lnTo>
                    <a:pt x="3173" y="1065"/>
                  </a:lnTo>
                  <a:lnTo>
                    <a:pt x="3173" y="1065"/>
                  </a:lnTo>
                  <a:lnTo>
                    <a:pt x="3173" y="1065"/>
                  </a:lnTo>
                  <a:lnTo>
                    <a:pt x="3166" y="1065"/>
                  </a:lnTo>
                  <a:lnTo>
                    <a:pt x="3166" y="1065"/>
                  </a:lnTo>
                  <a:lnTo>
                    <a:pt x="3159" y="1065"/>
                  </a:lnTo>
                  <a:lnTo>
                    <a:pt x="3152" y="1072"/>
                  </a:lnTo>
                  <a:lnTo>
                    <a:pt x="3145" y="1072"/>
                  </a:lnTo>
                  <a:lnTo>
                    <a:pt x="3145" y="1072"/>
                  </a:lnTo>
                  <a:lnTo>
                    <a:pt x="3145" y="1072"/>
                  </a:lnTo>
                  <a:lnTo>
                    <a:pt x="3145" y="1065"/>
                  </a:lnTo>
                  <a:lnTo>
                    <a:pt x="3138" y="1065"/>
                  </a:lnTo>
                  <a:lnTo>
                    <a:pt x="3138" y="1065"/>
                  </a:lnTo>
                  <a:lnTo>
                    <a:pt x="3131" y="1065"/>
                  </a:lnTo>
                  <a:lnTo>
                    <a:pt x="3131" y="1065"/>
                  </a:lnTo>
                  <a:lnTo>
                    <a:pt x="3131" y="1058"/>
                  </a:lnTo>
                  <a:lnTo>
                    <a:pt x="3124" y="1058"/>
                  </a:lnTo>
                  <a:lnTo>
                    <a:pt x="3124" y="1058"/>
                  </a:lnTo>
                  <a:lnTo>
                    <a:pt x="3124" y="1044"/>
                  </a:lnTo>
                  <a:lnTo>
                    <a:pt x="3124" y="1037"/>
                  </a:lnTo>
                  <a:lnTo>
                    <a:pt x="3124" y="1030"/>
                  </a:lnTo>
                  <a:lnTo>
                    <a:pt x="3124" y="1023"/>
                  </a:lnTo>
                  <a:lnTo>
                    <a:pt x="3145" y="1023"/>
                  </a:lnTo>
                  <a:lnTo>
                    <a:pt x="3152" y="1023"/>
                  </a:lnTo>
                  <a:lnTo>
                    <a:pt x="3152" y="1030"/>
                  </a:lnTo>
                  <a:lnTo>
                    <a:pt x="3152" y="1030"/>
                  </a:lnTo>
                  <a:lnTo>
                    <a:pt x="3159" y="1030"/>
                  </a:lnTo>
                  <a:lnTo>
                    <a:pt x="3166" y="1030"/>
                  </a:lnTo>
                  <a:lnTo>
                    <a:pt x="3166" y="1030"/>
                  </a:lnTo>
                  <a:lnTo>
                    <a:pt x="3173" y="1023"/>
                  </a:lnTo>
                  <a:lnTo>
                    <a:pt x="3181" y="1015"/>
                  </a:lnTo>
                  <a:lnTo>
                    <a:pt x="3188" y="1015"/>
                  </a:lnTo>
                  <a:lnTo>
                    <a:pt x="3188" y="1015"/>
                  </a:lnTo>
                  <a:lnTo>
                    <a:pt x="3195" y="1015"/>
                  </a:lnTo>
                  <a:lnTo>
                    <a:pt x="3202" y="1015"/>
                  </a:lnTo>
                  <a:lnTo>
                    <a:pt x="3202" y="1015"/>
                  </a:lnTo>
                  <a:lnTo>
                    <a:pt x="3202" y="1015"/>
                  </a:lnTo>
                  <a:lnTo>
                    <a:pt x="3202" y="1008"/>
                  </a:lnTo>
                  <a:lnTo>
                    <a:pt x="3202" y="1008"/>
                  </a:lnTo>
                  <a:lnTo>
                    <a:pt x="3202" y="1008"/>
                  </a:lnTo>
                  <a:lnTo>
                    <a:pt x="3202" y="1008"/>
                  </a:lnTo>
                  <a:lnTo>
                    <a:pt x="3202" y="1008"/>
                  </a:lnTo>
                  <a:lnTo>
                    <a:pt x="3202" y="1008"/>
                  </a:lnTo>
                  <a:lnTo>
                    <a:pt x="3209" y="1015"/>
                  </a:lnTo>
                  <a:lnTo>
                    <a:pt x="3209" y="1015"/>
                  </a:lnTo>
                  <a:lnTo>
                    <a:pt x="3209" y="1015"/>
                  </a:lnTo>
                  <a:lnTo>
                    <a:pt x="3209" y="1015"/>
                  </a:lnTo>
                  <a:lnTo>
                    <a:pt x="3216" y="1008"/>
                  </a:lnTo>
                  <a:lnTo>
                    <a:pt x="3216" y="1008"/>
                  </a:lnTo>
                  <a:lnTo>
                    <a:pt x="3216" y="1015"/>
                  </a:lnTo>
                  <a:lnTo>
                    <a:pt x="3216" y="1015"/>
                  </a:lnTo>
                  <a:lnTo>
                    <a:pt x="3216" y="1015"/>
                  </a:lnTo>
                  <a:lnTo>
                    <a:pt x="3216" y="1008"/>
                  </a:lnTo>
                  <a:lnTo>
                    <a:pt x="3216" y="1008"/>
                  </a:lnTo>
                  <a:lnTo>
                    <a:pt x="3223" y="1008"/>
                  </a:lnTo>
                  <a:lnTo>
                    <a:pt x="3223" y="1008"/>
                  </a:lnTo>
                  <a:lnTo>
                    <a:pt x="3223" y="1008"/>
                  </a:lnTo>
                  <a:lnTo>
                    <a:pt x="3223" y="1008"/>
                  </a:lnTo>
                  <a:lnTo>
                    <a:pt x="3223" y="1008"/>
                  </a:lnTo>
                  <a:lnTo>
                    <a:pt x="3230" y="1008"/>
                  </a:lnTo>
                  <a:lnTo>
                    <a:pt x="3237" y="1001"/>
                  </a:lnTo>
                  <a:lnTo>
                    <a:pt x="3237" y="1001"/>
                  </a:lnTo>
                  <a:lnTo>
                    <a:pt x="3244" y="1001"/>
                  </a:lnTo>
                  <a:lnTo>
                    <a:pt x="3244" y="1001"/>
                  </a:lnTo>
                  <a:lnTo>
                    <a:pt x="3244" y="994"/>
                  </a:lnTo>
                  <a:lnTo>
                    <a:pt x="3252" y="994"/>
                  </a:lnTo>
                  <a:lnTo>
                    <a:pt x="3252" y="994"/>
                  </a:lnTo>
                  <a:lnTo>
                    <a:pt x="3259" y="987"/>
                  </a:lnTo>
                  <a:lnTo>
                    <a:pt x="3252" y="987"/>
                  </a:lnTo>
                  <a:lnTo>
                    <a:pt x="3252" y="987"/>
                  </a:lnTo>
                  <a:lnTo>
                    <a:pt x="3252" y="987"/>
                  </a:lnTo>
                  <a:lnTo>
                    <a:pt x="3252" y="987"/>
                  </a:lnTo>
                  <a:lnTo>
                    <a:pt x="3259" y="980"/>
                  </a:lnTo>
                  <a:lnTo>
                    <a:pt x="3259" y="980"/>
                  </a:lnTo>
                  <a:lnTo>
                    <a:pt x="3252" y="973"/>
                  </a:lnTo>
                  <a:lnTo>
                    <a:pt x="3252" y="973"/>
                  </a:lnTo>
                  <a:lnTo>
                    <a:pt x="3244" y="973"/>
                  </a:lnTo>
                  <a:lnTo>
                    <a:pt x="3244" y="973"/>
                  </a:lnTo>
                  <a:lnTo>
                    <a:pt x="3252" y="966"/>
                  </a:lnTo>
                  <a:lnTo>
                    <a:pt x="3252" y="966"/>
                  </a:lnTo>
                  <a:lnTo>
                    <a:pt x="3252" y="959"/>
                  </a:lnTo>
                  <a:lnTo>
                    <a:pt x="3259" y="959"/>
                  </a:lnTo>
                  <a:lnTo>
                    <a:pt x="3259" y="952"/>
                  </a:lnTo>
                  <a:lnTo>
                    <a:pt x="3266" y="959"/>
                  </a:lnTo>
                  <a:lnTo>
                    <a:pt x="3266" y="959"/>
                  </a:lnTo>
                  <a:lnTo>
                    <a:pt x="3266" y="959"/>
                  </a:lnTo>
                  <a:lnTo>
                    <a:pt x="3266" y="959"/>
                  </a:lnTo>
                  <a:lnTo>
                    <a:pt x="3266" y="959"/>
                  </a:lnTo>
                  <a:lnTo>
                    <a:pt x="3266" y="959"/>
                  </a:lnTo>
                  <a:lnTo>
                    <a:pt x="3273" y="952"/>
                  </a:lnTo>
                  <a:lnTo>
                    <a:pt x="3273" y="952"/>
                  </a:lnTo>
                  <a:lnTo>
                    <a:pt x="3273" y="952"/>
                  </a:lnTo>
                  <a:lnTo>
                    <a:pt x="3273" y="944"/>
                  </a:lnTo>
                  <a:lnTo>
                    <a:pt x="3280" y="944"/>
                  </a:lnTo>
                  <a:lnTo>
                    <a:pt x="3280" y="944"/>
                  </a:lnTo>
                  <a:lnTo>
                    <a:pt x="3287" y="944"/>
                  </a:lnTo>
                  <a:lnTo>
                    <a:pt x="3287" y="937"/>
                  </a:lnTo>
                  <a:lnTo>
                    <a:pt x="3294" y="930"/>
                  </a:lnTo>
                  <a:lnTo>
                    <a:pt x="3301" y="923"/>
                  </a:lnTo>
                  <a:lnTo>
                    <a:pt x="3301" y="923"/>
                  </a:lnTo>
                  <a:lnTo>
                    <a:pt x="3301" y="916"/>
                  </a:lnTo>
                  <a:lnTo>
                    <a:pt x="3301" y="909"/>
                  </a:lnTo>
                  <a:lnTo>
                    <a:pt x="3301" y="909"/>
                  </a:lnTo>
                  <a:lnTo>
                    <a:pt x="3308" y="895"/>
                  </a:lnTo>
                  <a:lnTo>
                    <a:pt x="3308" y="895"/>
                  </a:lnTo>
                  <a:lnTo>
                    <a:pt x="3308" y="895"/>
                  </a:lnTo>
                  <a:lnTo>
                    <a:pt x="3308" y="888"/>
                  </a:lnTo>
                  <a:lnTo>
                    <a:pt x="3308" y="888"/>
                  </a:lnTo>
                  <a:lnTo>
                    <a:pt x="3308" y="888"/>
                  </a:lnTo>
                  <a:lnTo>
                    <a:pt x="3315" y="888"/>
                  </a:lnTo>
                  <a:lnTo>
                    <a:pt x="3315" y="888"/>
                  </a:lnTo>
                  <a:lnTo>
                    <a:pt x="3315" y="888"/>
                  </a:lnTo>
                  <a:lnTo>
                    <a:pt x="3315" y="888"/>
                  </a:lnTo>
                  <a:lnTo>
                    <a:pt x="3315" y="888"/>
                  </a:lnTo>
                  <a:lnTo>
                    <a:pt x="3315" y="888"/>
                  </a:lnTo>
                  <a:lnTo>
                    <a:pt x="3323" y="888"/>
                  </a:lnTo>
                  <a:lnTo>
                    <a:pt x="3323" y="888"/>
                  </a:lnTo>
                  <a:lnTo>
                    <a:pt x="3323" y="888"/>
                  </a:lnTo>
                  <a:lnTo>
                    <a:pt x="3337" y="881"/>
                  </a:lnTo>
                  <a:lnTo>
                    <a:pt x="3351" y="881"/>
                  </a:lnTo>
                  <a:lnTo>
                    <a:pt x="3358" y="881"/>
                  </a:lnTo>
                  <a:lnTo>
                    <a:pt x="3358" y="881"/>
                  </a:lnTo>
                  <a:lnTo>
                    <a:pt x="3358" y="881"/>
                  </a:lnTo>
                  <a:lnTo>
                    <a:pt x="3358" y="881"/>
                  </a:lnTo>
                  <a:lnTo>
                    <a:pt x="3365" y="873"/>
                  </a:lnTo>
                  <a:lnTo>
                    <a:pt x="3365" y="873"/>
                  </a:lnTo>
                  <a:lnTo>
                    <a:pt x="3365" y="881"/>
                  </a:lnTo>
                  <a:lnTo>
                    <a:pt x="3372" y="873"/>
                  </a:lnTo>
                  <a:lnTo>
                    <a:pt x="3379" y="866"/>
                  </a:lnTo>
                  <a:lnTo>
                    <a:pt x="3379" y="866"/>
                  </a:lnTo>
                  <a:lnTo>
                    <a:pt x="3386" y="866"/>
                  </a:lnTo>
                  <a:lnTo>
                    <a:pt x="3386" y="866"/>
                  </a:lnTo>
                  <a:lnTo>
                    <a:pt x="3386" y="859"/>
                  </a:lnTo>
                  <a:lnTo>
                    <a:pt x="3386" y="859"/>
                  </a:lnTo>
                  <a:lnTo>
                    <a:pt x="3386" y="859"/>
                  </a:lnTo>
                  <a:lnTo>
                    <a:pt x="3386" y="859"/>
                  </a:lnTo>
                  <a:lnTo>
                    <a:pt x="3394" y="859"/>
                  </a:lnTo>
                  <a:lnTo>
                    <a:pt x="3386" y="859"/>
                  </a:lnTo>
                  <a:lnTo>
                    <a:pt x="3386" y="859"/>
                  </a:lnTo>
                  <a:lnTo>
                    <a:pt x="3386" y="859"/>
                  </a:lnTo>
                  <a:lnTo>
                    <a:pt x="3394" y="859"/>
                  </a:lnTo>
                  <a:lnTo>
                    <a:pt x="3394" y="852"/>
                  </a:lnTo>
                  <a:lnTo>
                    <a:pt x="3394" y="852"/>
                  </a:lnTo>
                  <a:lnTo>
                    <a:pt x="3401" y="852"/>
                  </a:lnTo>
                  <a:lnTo>
                    <a:pt x="3401" y="852"/>
                  </a:lnTo>
                  <a:lnTo>
                    <a:pt x="3401" y="852"/>
                  </a:lnTo>
                  <a:lnTo>
                    <a:pt x="3401" y="852"/>
                  </a:lnTo>
                  <a:lnTo>
                    <a:pt x="3401" y="845"/>
                  </a:lnTo>
                  <a:lnTo>
                    <a:pt x="3401" y="845"/>
                  </a:lnTo>
                  <a:lnTo>
                    <a:pt x="3401" y="838"/>
                  </a:lnTo>
                  <a:lnTo>
                    <a:pt x="3401" y="838"/>
                  </a:lnTo>
                  <a:lnTo>
                    <a:pt x="3401" y="838"/>
                  </a:lnTo>
                  <a:lnTo>
                    <a:pt x="3401" y="838"/>
                  </a:lnTo>
                  <a:lnTo>
                    <a:pt x="3408" y="838"/>
                  </a:lnTo>
                  <a:lnTo>
                    <a:pt x="3408" y="838"/>
                  </a:lnTo>
                  <a:lnTo>
                    <a:pt x="3408" y="838"/>
                  </a:lnTo>
                  <a:lnTo>
                    <a:pt x="3415" y="831"/>
                  </a:lnTo>
                  <a:lnTo>
                    <a:pt x="3422" y="810"/>
                  </a:lnTo>
                  <a:lnTo>
                    <a:pt x="3429" y="810"/>
                  </a:lnTo>
                  <a:lnTo>
                    <a:pt x="3436" y="810"/>
                  </a:lnTo>
                  <a:lnTo>
                    <a:pt x="3436" y="810"/>
                  </a:lnTo>
                  <a:lnTo>
                    <a:pt x="3436" y="810"/>
                  </a:lnTo>
                  <a:lnTo>
                    <a:pt x="3436" y="802"/>
                  </a:lnTo>
                  <a:lnTo>
                    <a:pt x="3436" y="802"/>
                  </a:lnTo>
                  <a:lnTo>
                    <a:pt x="3443" y="802"/>
                  </a:lnTo>
                  <a:lnTo>
                    <a:pt x="3443" y="795"/>
                  </a:lnTo>
                  <a:lnTo>
                    <a:pt x="3450" y="795"/>
                  </a:lnTo>
                  <a:lnTo>
                    <a:pt x="3450" y="795"/>
                  </a:lnTo>
                  <a:lnTo>
                    <a:pt x="3457" y="795"/>
                  </a:lnTo>
                  <a:lnTo>
                    <a:pt x="3457" y="795"/>
                  </a:lnTo>
                  <a:lnTo>
                    <a:pt x="3465" y="781"/>
                  </a:lnTo>
                  <a:lnTo>
                    <a:pt x="3465" y="781"/>
                  </a:lnTo>
                  <a:lnTo>
                    <a:pt x="3465" y="781"/>
                  </a:lnTo>
                  <a:lnTo>
                    <a:pt x="3472" y="781"/>
                  </a:lnTo>
                  <a:lnTo>
                    <a:pt x="3479" y="788"/>
                  </a:lnTo>
                  <a:lnTo>
                    <a:pt x="3486" y="795"/>
                  </a:lnTo>
                  <a:lnTo>
                    <a:pt x="3486" y="795"/>
                  </a:lnTo>
                  <a:lnTo>
                    <a:pt x="3486" y="802"/>
                  </a:lnTo>
                  <a:lnTo>
                    <a:pt x="3486" y="802"/>
                  </a:lnTo>
                  <a:lnTo>
                    <a:pt x="3493" y="802"/>
                  </a:lnTo>
                  <a:lnTo>
                    <a:pt x="3493" y="802"/>
                  </a:lnTo>
                  <a:lnTo>
                    <a:pt x="3500" y="802"/>
                  </a:lnTo>
                  <a:lnTo>
                    <a:pt x="3500" y="802"/>
                  </a:lnTo>
                  <a:lnTo>
                    <a:pt x="3514" y="802"/>
                  </a:lnTo>
                  <a:lnTo>
                    <a:pt x="3514" y="810"/>
                  </a:lnTo>
                  <a:lnTo>
                    <a:pt x="3514" y="802"/>
                  </a:lnTo>
                  <a:lnTo>
                    <a:pt x="3514" y="802"/>
                  </a:lnTo>
                  <a:lnTo>
                    <a:pt x="3514" y="802"/>
                  </a:lnTo>
                  <a:lnTo>
                    <a:pt x="3514" y="802"/>
                  </a:lnTo>
                  <a:lnTo>
                    <a:pt x="3514" y="802"/>
                  </a:lnTo>
                  <a:lnTo>
                    <a:pt x="3521" y="802"/>
                  </a:lnTo>
                  <a:lnTo>
                    <a:pt x="3528" y="810"/>
                  </a:lnTo>
                  <a:lnTo>
                    <a:pt x="3536" y="810"/>
                  </a:lnTo>
                  <a:lnTo>
                    <a:pt x="3543" y="810"/>
                  </a:lnTo>
                  <a:lnTo>
                    <a:pt x="3543" y="810"/>
                  </a:lnTo>
                  <a:lnTo>
                    <a:pt x="3543" y="810"/>
                  </a:lnTo>
                  <a:lnTo>
                    <a:pt x="3543" y="810"/>
                  </a:lnTo>
                  <a:lnTo>
                    <a:pt x="3543" y="810"/>
                  </a:lnTo>
                  <a:lnTo>
                    <a:pt x="3543" y="817"/>
                  </a:lnTo>
                  <a:lnTo>
                    <a:pt x="3550" y="817"/>
                  </a:lnTo>
                  <a:lnTo>
                    <a:pt x="3557" y="817"/>
                  </a:lnTo>
                  <a:lnTo>
                    <a:pt x="3557" y="817"/>
                  </a:lnTo>
                  <a:lnTo>
                    <a:pt x="3564" y="817"/>
                  </a:lnTo>
                  <a:lnTo>
                    <a:pt x="3564" y="817"/>
                  </a:lnTo>
                  <a:lnTo>
                    <a:pt x="3571" y="817"/>
                  </a:lnTo>
                  <a:lnTo>
                    <a:pt x="3571" y="817"/>
                  </a:lnTo>
                  <a:lnTo>
                    <a:pt x="3571" y="817"/>
                  </a:lnTo>
                  <a:lnTo>
                    <a:pt x="3578" y="810"/>
                  </a:lnTo>
                  <a:lnTo>
                    <a:pt x="3578" y="810"/>
                  </a:lnTo>
                  <a:lnTo>
                    <a:pt x="3578" y="802"/>
                  </a:lnTo>
                  <a:lnTo>
                    <a:pt x="3578" y="802"/>
                  </a:lnTo>
                  <a:lnTo>
                    <a:pt x="3578" y="802"/>
                  </a:lnTo>
                  <a:lnTo>
                    <a:pt x="3578" y="802"/>
                  </a:lnTo>
                  <a:lnTo>
                    <a:pt x="3578" y="795"/>
                  </a:lnTo>
                  <a:lnTo>
                    <a:pt x="3578" y="795"/>
                  </a:lnTo>
                  <a:lnTo>
                    <a:pt x="3578" y="788"/>
                  </a:lnTo>
                  <a:lnTo>
                    <a:pt x="3585" y="788"/>
                  </a:lnTo>
                  <a:lnTo>
                    <a:pt x="3585" y="788"/>
                  </a:lnTo>
                  <a:lnTo>
                    <a:pt x="3585" y="788"/>
                  </a:lnTo>
                  <a:lnTo>
                    <a:pt x="3585" y="788"/>
                  </a:lnTo>
                  <a:lnTo>
                    <a:pt x="3585" y="788"/>
                  </a:lnTo>
                  <a:lnTo>
                    <a:pt x="3585" y="781"/>
                  </a:lnTo>
                  <a:lnTo>
                    <a:pt x="3585" y="781"/>
                  </a:lnTo>
                  <a:lnTo>
                    <a:pt x="3585" y="781"/>
                  </a:lnTo>
                  <a:lnTo>
                    <a:pt x="3592" y="781"/>
                  </a:lnTo>
                  <a:lnTo>
                    <a:pt x="3592" y="781"/>
                  </a:lnTo>
                  <a:lnTo>
                    <a:pt x="3592" y="774"/>
                  </a:lnTo>
                  <a:lnTo>
                    <a:pt x="3599" y="774"/>
                  </a:lnTo>
                  <a:lnTo>
                    <a:pt x="3599" y="774"/>
                  </a:lnTo>
                  <a:lnTo>
                    <a:pt x="3599" y="774"/>
                  </a:lnTo>
                  <a:lnTo>
                    <a:pt x="3599" y="774"/>
                  </a:lnTo>
                  <a:lnTo>
                    <a:pt x="3599" y="774"/>
                  </a:lnTo>
                  <a:lnTo>
                    <a:pt x="3599" y="774"/>
                  </a:lnTo>
                  <a:lnTo>
                    <a:pt x="3606" y="767"/>
                  </a:lnTo>
                  <a:lnTo>
                    <a:pt x="3606" y="767"/>
                  </a:lnTo>
                  <a:lnTo>
                    <a:pt x="3606" y="767"/>
                  </a:lnTo>
                  <a:lnTo>
                    <a:pt x="3614" y="760"/>
                  </a:lnTo>
                  <a:lnTo>
                    <a:pt x="3621" y="760"/>
                  </a:lnTo>
                  <a:lnTo>
                    <a:pt x="3621" y="760"/>
                  </a:lnTo>
                  <a:lnTo>
                    <a:pt x="3621" y="760"/>
                  </a:lnTo>
                  <a:lnTo>
                    <a:pt x="3628" y="760"/>
                  </a:lnTo>
                  <a:lnTo>
                    <a:pt x="3635" y="753"/>
                  </a:lnTo>
                  <a:lnTo>
                    <a:pt x="3635" y="753"/>
                  </a:lnTo>
                  <a:lnTo>
                    <a:pt x="3642" y="753"/>
                  </a:lnTo>
                  <a:lnTo>
                    <a:pt x="3642" y="753"/>
                  </a:lnTo>
                  <a:lnTo>
                    <a:pt x="3642" y="753"/>
                  </a:lnTo>
                  <a:lnTo>
                    <a:pt x="3649" y="760"/>
                  </a:lnTo>
                  <a:lnTo>
                    <a:pt x="3649" y="760"/>
                  </a:lnTo>
                  <a:lnTo>
                    <a:pt x="3649" y="760"/>
                  </a:lnTo>
                  <a:lnTo>
                    <a:pt x="3656" y="767"/>
                  </a:lnTo>
                  <a:lnTo>
                    <a:pt x="3656" y="774"/>
                  </a:lnTo>
                  <a:lnTo>
                    <a:pt x="3656" y="774"/>
                  </a:lnTo>
                  <a:lnTo>
                    <a:pt x="3663" y="781"/>
                  </a:lnTo>
                  <a:lnTo>
                    <a:pt x="3663" y="781"/>
                  </a:lnTo>
                  <a:lnTo>
                    <a:pt x="3670" y="781"/>
                  </a:lnTo>
                  <a:lnTo>
                    <a:pt x="3677" y="774"/>
                  </a:lnTo>
                  <a:lnTo>
                    <a:pt x="3677" y="774"/>
                  </a:lnTo>
                  <a:lnTo>
                    <a:pt x="3677" y="774"/>
                  </a:lnTo>
                  <a:lnTo>
                    <a:pt x="3677" y="774"/>
                  </a:lnTo>
                  <a:lnTo>
                    <a:pt x="3685" y="774"/>
                  </a:lnTo>
                  <a:lnTo>
                    <a:pt x="3685" y="781"/>
                  </a:lnTo>
                  <a:lnTo>
                    <a:pt x="3677" y="781"/>
                  </a:lnTo>
                  <a:lnTo>
                    <a:pt x="3677" y="788"/>
                  </a:lnTo>
                  <a:lnTo>
                    <a:pt x="3677" y="788"/>
                  </a:lnTo>
                  <a:lnTo>
                    <a:pt x="3663" y="795"/>
                  </a:lnTo>
                  <a:lnTo>
                    <a:pt x="3663" y="795"/>
                  </a:lnTo>
                  <a:lnTo>
                    <a:pt x="3663" y="795"/>
                  </a:lnTo>
                  <a:lnTo>
                    <a:pt x="3663" y="802"/>
                  </a:lnTo>
                  <a:lnTo>
                    <a:pt x="3663" y="802"/>
                  </a:lnTo>
                  <a:lnTo>
                    <a:pt x="3656" y="802"/>
                  </a:lnTo>
                  <a:lnTo>
                    <a:pt x="3656" y="802"/>
                  </a:lnTo>
                  <a:lnTo>
                    <a:pt x="3656" y="810"/>
                  </a:lnTo>
                  <a:lnTo>
                    <a:pt x="3656" y="810"/>
                  </a:lnTo>
                  <a:lnTo>
                    <a:pt x="3663" y="817"/>
                  </a:lnTo>
                  <a:lnTo>
                    <a:pt x="3663" y="817"/>
                  </a:lnTo>
                  <a:lnTo>
                    <a:pt x="3663" y="824"/>
                  </a:lnTo>
                  <a:lnTo>
                    <a:pt x="3663" y="824"/>
                  </a:lnTo>
                  <a:lnTo>
                    <a:pt x="3663" y="831"/>
                  </a:lnTo>
                  <a:lnTo>
                    <a:pt x="3670" y="824"/>
                  </a:lnTo>
                  <a:lnTo>
                    <a:pt x="3677" y="817"/>
                  </a:lnTo>
                  <a:lnTo>
                    <a:pt x="3677" y="817"/>
                  </a:lnTo>
                  <a:lnTo>
                    <a:pt x="3677" y="817"/>
                  </a:lnTo>
                  <a:lnTo>
                    <a:pt x="3677" y="817"/>
                  </a:lnTo>
                  <a:lnTo>
                    <a:pt x="3685" y="810"/>
                  </a:lnTo>
                  <a:lnTo>
                    <a:pt x="3699" y="802"/>
                  </a:lnTo>
                  <a:lnTo>
                    <a:pt x="3699" y="802"/>
                  </a:lnTo>
                  <a:lnTo>
                    <a:pt x="3699" y="802"/>
                  </a:lnTo>
                  <a:lnTo>
                    <a:pt x="3699" y="802"/>
                  </a:lnTo>
                  <a:lnTo>
                    <a:pt x="3699" y="802"/>
                  </a:lnTo>
                  <a:lnTo>
                    <a:pt x="3699" y="802"/>
                  </a:lnTo>
                  <a:lnTo>
                    <a:pt x="3699" y="810"/>
                  </a:lnTo>
                  <a:lnTo>
                    <a:pt x="3699" y="810"/>
                  </a:lnTo>
                  <a:lnTo>
                    <a:pt x="3699" y="817"/>
                  </a:lnTo>
                  <a:lnTo>
                    <a:pt x="3699" y="817"/>
                  </a:lnTo>
                  <a:lnTo>
                    <a:pt x="3699" y="817"/>
                  </a:lnTo>
                  <a:lnTo>
                    <a:pt x="3706" y="817"/>
                  </a:lnTo>
                  <a:lnTo>
                    <a:pt x="3706" y="817"/>
                  </a:lnTo>
                  <a:lnTo>
                    <a:pt x="3706" y="824"/>
                  </a:lnTo>
                  <a:lnTo>
                    <a:pt x="3713" y="831"/>
                  </a:lnTo>
                  <a:lnTo>
                    <a:pt x="3713" y="831"/>
                  </a:lnTo>
                  <a:lnTo>
                    <a:pt x="3720" y="838"/>
                  </a:lnTo>
                  <a:lnTo>
                    <a:pt x="3720" y="845"/>
                  </a:lnTo>
                  <a:lnTo>
                    <a:pt x="3720" y="852"/>
                  </a:lnTo>
                  <a:lnTo>
                    <a:pt x="3706" y="859"/>
                  </a:lnTo>
                  <a:lnTo>
                    <a:pt x="3706" y="859"/>
                  </a:lnTo>
                  <a:lnTo>
                    <a:pt x="3706" y="859"/>
                  </a:lnTo>
                  <a:lnTo>
                    <a:pt x="3706" y="866"/>
                  </a:lnTo>
                  <a:lnTo>
                    <a:pt x="3706" y="866"/>
                  </a:lnTo>
                  <a:lnTo>
                    <a:pt x="3706" y="873"/>
                  </a:lnTo>
                  <a:lnTo>
                    <a:pt x="3706" y="873"/>
                  </a:lnTo>
                  <a:lnTo>
                    <a:pt x="3699" y="873"/>
                  </a:lnTo>
                  <a:lnTo>
                    <a:pt x="3699" y="873"/>
                  </a:lnTo>
                  <a:lnTo>
                    <a:pt x="3699" y="881"/>
                  </a:lnTo>
                  <a:lnTo>
                    <a:pt x="3692" y="881"/>
                  </a:lnTo>
                  <a:lnTo>
                    <a:pt x="3699" y="888"/>
                  </a:lnTo>
                  <a:lnTo>
                    <a:pt x="3699" y="888"/>
                  </a:lnTo>
                  <a:lnTo>
                    <a:pt x="3699" y="888"/>
                  </a:lnTo>
                  <a:lnTo>
                    <a:pt x="3699" y="895"/>
                  </a:lnTo>
                  <a:lnTo>
                    <a:pt x="3692" y="895"/>
                  </a:lnTo>
                  <a:lnTo>
                    <a:pt x="3692" y="902"/>
                  </a:lnTo>
                  <a:lnTo>
                    <a:pt x="3692" y="895"/>
                  </a:lnTo>
                  <a:lnTo>
                    <a:pt x="3692" y="902"/>
                  </a:lnTo>
                  <a:lnTo>
                    <a:pt x="3692" y="902"/>
                  </a:lnTo>
                  <a:lnTo>
                    <a:pt x="3699" y="902"/>
                  </a:lnTo>
                  <a:lnTo>
                    <a:pt x="3699" y="902"/>
                  </a:lnTo>
                  <a:lnTo>
                    <a:pt x="3699" y="902"/>
                  </a:lnTo>
                  <a:lnTo>
                    <a:pt x="3706" y="902"/>
                  </a:lnTo>
                  <a:lnTo>
                    <a:pt x="3706" y="902"/>
                  </a:lnTo>
                  <a:lnTo>
                    <a:pt x="3706" y="902"/>
                  </a:lnTo>
                  <a:lnTo>
                    <a:pt x="3706" y="902"/>
                  </a:lnTo>
                  <a:lnTo>
                    <a:pt x="3706" y="902"/>
                  </a:lnTo>
                  <a:lnTo>
                    <a:pt x="3713" y="902"/>
                  </a:lnTo>
                  <a:lnTo>
                    <a:pt x="3713" y="895"/>
                  </a:lnTo>
                  <a:lnTo>
                    <a:pt x="3713" y="895"/>
                  </a:lnTo>
                  <a:lnTo>
                    <a:pt x="3713" y="895"/>
                  </a:lnTo>
                  <a:lnTo>
                    <a:pt x="3720" y="895"/>
                  </a:lnTo>
                  <a:lnTo>
                    <a:pt x="3720" y="895"/>
                  </a:lnTo>
                  <a:lnTo>
                    <a:pt x="3727" y="888"/>
                  </a:lnTo>
                  <a:lnTo>
                    <a:pt x="3727" y="888"/>
                  </a:lnTo>
                  <a:lnTo>
                    <a:pt x="3727" y="888"/>
                  </a:lnTo>
                  <a:lnTo>
                    <a:pt x="3734" y="888"/>
                  </a:lnTo>
                  <a:lnTo>
                    <a:pt x="3734" y="888"/>
                  </a:lnTo>
                  <a:lnTo>
                    <a:pt x="3748" y="895"/>
                  </a:lnTo>
                  <a:lnTo>
                    <a:pt x="3756" y="895"/>
                  </a:lnTo>
                  <a:lnTo>
                    <a:pt x="3756" y="902"/>
                  </a:lnTo>
                  <a:lnTo>
                    <a:pt x="3770" y="902"/>
                  </a:lnTo>
                  <a:lnTo>
                    <a:pt x="3770" y="902"/>
                  </a:lnTo>
                  <a:lnTo>
                    <a:pt x="3777" y="902"/>
                  </a:lnTo>
                  <a:lnTo>
                    <a:pt x="3777" y="902"/>
                  </a:lnTo>
                  <a:lnTo>
                    <a:pt x="3784" y="902"/>
                  </a:lnTo>
                  <a:lnTo>
                    <a:pt x="3791" y="902"/>
                  </a:lnTo>
                  <a:lnTo>
                    <a:pt x="3791" y="895"/>
                  </a:lnTo>
                  <a:lnTo>
                    <a:pt x="3798" y="895"/>
                  </a:lnTo>
                  <a:lnTo>
                    <a:pt x="3805" y="902"/>
                  </a:lnTo>
                  <a:lnTo>
                    <a:pt x="3805" y="902"/>
                  </a:lnTo>
                  <a:lnTo>
                    <a:pt x="3812" y="902"/>
                  </a:lnTo>
                  <a:lnTo>
                    <a:pt x="3812" y="902"/>
                  </a:lnTo>
                  <a:lnTo>
                    <a:pt x="3812" y="909"/>
                  </a:lnTo>
                  <a:lnTo>
                    <a:pt x="3812" y="909"/>
                  </a:lnTo>
                  <a:lnTo>
                    <a:pt x="3819" y="916"/>
                  </a:lnTo>
                  <a:lnTo>
                    <a:pt x="3827" y="916"/>
                  </a:lnTo>
                  <a:lnTo>
                    <a:pt x="3827" y="923"/>
                  </a:lnTo>
                  <a:lnTo>
                    <a:pt x="3827" y="930"/>
                  </a:lnTo>
                  <a:lnTo>
                    <a:pt x="3827" y="930"/>
                  </a:lnTo>
                  <a:lnTo>
                    <a:pt x="3827" y="937"/>
                  </a:lnTo>
                  <a:lnTo>
                    <a:pt x="3834" y="944"/>
                  </a:lnTo>
                  <a:lnTo>
                    <a:pt x="3841" y="944"/>
                  </a:lnTo>
                  <a:lnTo>
                    <a:pt x="3841" y="952"/>
                  </a:lnTo>
                  <a:lnTo>
                    <a:pt x="3834" y="952"/>
                  </a:lnTo>
                  <a:lnTo>
                    <a:pt x="3834" y="959"/>
                  </a:lnTo>
                  <a:lnTo>
                    <a:pt x="3834" y="959"/>
                  </a:lnTo>
                  <a:lnTo>
                    <a:pt x="3841" y="959"/>
                  </a:lnTo>
                  <a:lnTo>
                    <a:pt x="3841" y="959"/>
                  </a:lnTo>
                  <a:lnTo>
                    <a:pt x="3834" y="966"/>
                  </a:lnTo>
                  <a:lnTo>
                    <a:pt x="3834" y="966"/>
                  </a:lnTo>
                  <a:lnTo>
                    <a:pt x="3834" y="966"/>
                  </a:lnTo>
                  <a:lnTo>
                    <a:pt x="3834" y="959"/>
                  </a:lnTo>
                  <a:lnTo>
                    <a:pt x="3827" y="959"/>
                  </a:lnTo>
                  <a:lnTo>
                    <a:pt x="3827" y="959"/>
                  </a:lnTo>
                  <a:lnTo>
                    <a:pt x="3827" y="959"/>
                  </a:lnTo>
                  <a:lnTo>
                    <a:pt x="3827" y="959"/>
                  </a:lnTo>
                  <a:lnTo>
                    <a:pt x="3819" y="966"/>
                  </a:lnTo>
                  <a:lnTo>
                    <a:pt x="3819" y="966"/>
                  </a:lnTo>
                  <a:lnTo>
                    <a:pt x="3819" y="966"/>
                  </a:lnTo>
                  <a:lnTo>
                    <a:pt x="3812" y="973"/>
                  </a:lnTo>
                  <a:lnTo>
                    <a:pt x="3812" y="973"/>
                  </a:lnTo>
                  <a:lnTo>
                    <a:pt x="3812" y="973"/>
                  </a:lnTo>
                  <a:lnTo>
                    <a:pt x="3812" y="973"/>
                  </a:lnTo>
                  <a:lnTo>
                    <a:pt x="3812" y="980"/>
                  </a:lnTo>
                  <a:lnTo>
                    <a:pt x="3812" y="980"/>
                  </a:lnTo>
                  <a:lnTo>
                    <a:pt x="3805" y="980"/>
                  </a:lnTo>
                  <a:lnTo>
                    <a:pt x="3805" y="980"/>
                  </a:lnTo>
                  <a:lnTo>
                    <a:pt x="3805" y="980"/>
                  </a:lnTo>
                  <a:lnTo>
                    <a:pt x="3805" y="987"/>
                  </a:lnTo>
                  <a:lnTo>
                    <a:pt x="3805" y="987"/>
                  </a:lnTo>
                  <a:lnTo>
                    <a:pt x="3805" y="987"/>
                  </a:lnTo>
                  <a:lnTo>
                    <a:pt x="3798" y="987"/>
                  </a:lnTo>
                  <a:lnTo>
                    <a:pt x="3798" y="987"/>
                  </a:lnTo>
                  <a:lnTo>
                    <a:pt x="3798" y="994"/>
                  </a:lnTo>
                  <a:lnTo>
                    <a:pt x="3791" y="994"/>
                  </a:lnTo>
                  <a:lnTo>
                    <a:pt x="3791" y="1001"/>
                  </a:lnTo>
                  <a:lnTo>
                    <a:pt x="3791" y="1001"/>
                  </a:lnTo>
                  <a:lnTo>
                    <a:pt x="3784" y="1008"/>
                  </a:lnTo>
                  <a:lnTo>
                    <a:pt x="3784" y="1008"/>
                  </a:lnTo>
                  <a:lnTo>
                    <a:pt x="3784" y="1008"/>
                  </a:lnTo>
                  <a:lnTo>
                    <a:pt x="3791" y="1015"/>
                  </a:lnTo>
                  <a:lnTo>
                    <a:pt x="3791" y="1015"/>
                  </a:lnTo>
                  <a:lnTo>
                    <a:pt x="3791" y="1015"/>
                  </a:lnTo>
                  <a:lnTo>
                    <a:pt x="3791" y="1015"/>
                  </a:lnTo>
                  <a:lnTo>
                    <a:pt x="3791" y="1023"/>
                  </a:lnTo>
                  <a:lnTo>
                    <a:pt x="3791" y="1023"/>
                  </a:lnTo>
                  <a:lnTo>
                    <a:pt x="3791" y="1023"/>
                  </a:lnTo>
                  <a:lnTo>
                    <a:pt x="3791" y="1030"/>
                  </a:lnTo>
                  <a:lnTo>
                    <a:pt x="3791" y="1030"/>
                  </a:lnTo>
                  <a:lnTo>
                    <a:pt x="3798" y="1037"/>
                  </a:lnTo>
                  <a:lnTo>
                    <a:pt x="3819" y="1058"/>
                  </a:lnTo>
                  <a:lnTo>
                    <a:pt x="3827" y="1065"/>
                  </a:lnTo>
                  <a:lnTo>
                    <a:pt x="3827" y="1065"/>
                  </a:lnTo>
                  <a:lnTo>
                    <a:pt x="3827" y="1065"/>
                  </a:lnTo>
                  <a:lnTo>
                    <a:pt x="3827" y="1072"/>
                  </a:lnTo>
                  <a:lnTo>
                    <a:pt x="3827" y="1072"/>
                  </a:lnTo>
                  <a:lnTo>
                    <a:pt x="3834" y="1072"/>
                  </a:lnTo>
                  <a:lnTo>
                    <a:pt x="3834" y="1072"/>
                  </a:lnTo>
                  <a:lnTo>
                    <a:pt x="3834" y="1072"/>
                  </a:lnTo>
                  <a:lnTo>
                    <a:pt x="3834" y="1072"/>
                  </a:lnTo>
                  <a:lnTo>
                    <a:pt x="3834" y="1079"/>
                  </a:lnTo>
                  <a:lnTo>
                    <a:pt x="3834" y="1079"/>
                  </a:lnTo>
                  <a:lnTo>
                    <a:pt x="3834" y="1079"/>
                  </a:lnTo>
                  <a:lnTo>
                    <a:pt x="3827" y="1079"/>
                  </a:lnTo>
                  <a:lnTo>
                    <a:pt x="3827" y="1079"/>
                  </a:lnTo>
                  <a:lnTo>
                    <a:pt x="3827" y="1079"/>
                  </a:lnTo>
                  <a:lnTo>
                    <a:pt x="3827" y="1079"/>
                  </a:lnTo>
                  <a:lnTo>
                    <a:pt x="3827" y="1079"/>
                  </a:lnTo>
                  <a:lnTo>
                    <a:pt x="3819" y="1079"/>
                  </a:lnTo>
                  <a:lnTo>
                    <a:pt x="3819" y="1079"/>
                  </a:lnTo>
                  <a:lnTo>
                    <a:pt x="3819" y="1079"/>
                  </a:lnTo>
                  <a:lnTo>
                    <a:pt x="3819" y="1079"/>
                  </a:lnTo>
                  <a:lnTo>
                    <a:pt x="3819" y="1072"/>
                  </a:lnTo>
                  <a:lnTo>
                    <a:pt x="3798" y="1072"/>
                  </a:lnTo>
                  <a:lnTo>
                    <a:pt x="3798" y="1065"/>
                  </a:lnTo>
                  <a:lnTo>
                    <a:pt x="3791" y="1065"/>
                  </a:lnTo>
                  <a:lnTo>
                    <a:pt x="3798" y="1065"/>
                  </a:lnTo>
                  <a:lnTo>
                    <a:pt x="3798" y="1058"/>
                  </a:lnTo>
                  <a:lnTo>
                    <a:pt x="3798" y="1058"/>
                  </a:lnTo>
                  <a:lnTo>
                    <a:pt x="3791" y="1058"/>
                  </a:lnTo>
                  <a:lnTo>
                    <a:pt x="3791" y="1051"/>
                  </a:lnTo>
                  <a:lnTo>
                    <a:pt x="3784" y="1051"/>
                  </a:lnTo>
                  <a:lnTo>
                    <a:pt x="3784" y="1044"/>
                  </a:lnTo>
                  <a:lnTo>
                    <a:pt x="3784" y="1044"/>
                  </a:lnTo>
                  <a:lnTo>
                    <a:pt x="3777" y="1044"/>
                  </a:lnTo>
                  <a:lnTo>
                    <a:pt x="3777" y="1044"/>
                  </a:lnTo>
                  <a:lnTo>
                    <a:pt x="3770" y="1044"/>
                  </a:lnTo>
                  <a:lnTo>
                    <a:pt x="3770" y="1044"/>
                  </a:lnTo>
                  <a:lnTo>
                    <a:pt x="3770" y="1044"/>
                  </a:lnTo>
                  <a:lnTo>
                    <a:pt x="3770" y="1044"/>
                  </a:lnTo>
                  <a:lnTo>
                    <a:pt x="3763" y="1044"/>
                  </a:lnTo>
                  <a:lnTo>
                    <a:pt x="3763" y="1044"/>
                  </a:lnTo>
                  <a:lnTo>
                    <a:pt x="3763" y="1044"/>
                  </a:lnTo>
                  <a:lnTo>
                    <a:pt x="3763" y="1044"/>
                  </a:lnTo>
                  <a:lnTo>
                    <a:pt x="3756" y="1044"/>
                  </a:lnTo>
                  <a:lnTo>
                    <a:pt x="3756" y="1044"/>
                  </a:lnTo>
                  <a:lnTo>
                    <a:pt x="3756" y="1051"/>
                  </a:lnTo>
                  <a:lnTo>
                    <a:pt x="3756" y="1051"/>
                  </a:lnTo>
                  <a:lnTo>
                    <a:pt x="3756" y="1051"/>
                  </a:lnTo>
                  <a:lnTo>
                    <a:pt x="3748" y="1058"/>
                  </a:lnTo>
                  <a:lnTo>
                    <a:pt x="3748" y="1058"/>
                  </a:lnTo>
                  <a:lnTo>
                    <a:pt x="3748" y="1051"/>
                  </a:lnTo>
                  <a:lnTo>
                    <a:pt x="3741" y="1058"/>
                  </a:lnTo>
                  <a:lnTo>
                    <a:pt x="3706" y="1065"/>
                  </a:lnTo>
                  <a:lnTo>
                    <a:pt x="3699" y="1065"/>
                  </a:lnTo>
                  <a:lnTo>
                    <a:pt x="3692" y="1072"/>
                  </a:lnTo>
                  <a:lnTo>
                    <a:pt x="3685" y="1079"/>
                  </a:lnTo>
                  <a:lnTo>
                    <a:pt x="3685" y="1086"/>
                  </a:lnTo>
                  <a:lnTo>
                    <a:pt x="3685" y="1094"/>
                  </a:lnTo>
                  <a:lnTo>
                    <a:pt x="3677" y="1101"/>
                  </a:lnTo>
                  <a:lnTo>
                    <a:pt x="3677" y="1101"/>
                  </a:lnTo>
                  <a:lnTo>
                    <a:pt x="3670" y="1101"/>
                  </a:lnTo>
                  <a:lnTo>
                    <a:pt x="3670" y="1101"/>
                  </a:lnTo>
                  <a:lnTo>
                    <a:pt x="3663" y="1108"/>
                  </a:lnTo>
                  <a:lnTo>
                    <a:pt x="3663" y="1115"/>
                  </a:lnTo>
                  <a:lnTo>
                    <a:pt x="3656" y="1115"/>
                  </a:lnTo>
                  <a:lnTo>
                    <a:pt x="3656" y="1122"/>
                  </a:lnTo>
                  <a:lnTo>
                    <a:pt x="3649" y="1122"/>
                  </a:lnTo>
                  <a:lnTo>
                    <a:pt x="3649" y="1122"/>
                  </a:lnTo>
                  <a:lnTo>
                    <a:pt x="3649" y="1122"/>
                  </a:lnTo>
                  <a:lnTo>
                    <a:pt x="3649" y="1129"/>
                  </a:lnTo>
                  <a:lnTo>
                    <a:pt x="3649" y="1129"/>
                  </a:lnTo>
                  <a:lnTo>
                    <a:pt x="3649" y="1129"/>
                  </a:lnTo>
                  <a:lnTo>
                    <a:pt x="3642" y="1129"/>
                  </a:lnTo>
                  <a:lnTo>
                    <a:pt x="3642" y="1129"/>
                  </a:lnTo>
                  <a:lnTo>
                    <a:pt x="3635" y="1129"/>
                  </a:lnTo>
                  <a:lnTo>
                    <a:pt x="3635" y="1136"/>
                  </a:lnTo>
                  <a:lnTo>
                    <a:pt x="3628" y="1143"/>
                  </a:lnTo>
                  <a:lnTo>
                    <a:pt x="3628" y="1150"/>
                  </a:lnTo>
                  <a:lnTo>
                    <a:pt x="3628" y="1150"/>
                  </a:lnTo>
                  <a:lnTo>
                    <a:pt x="3614" y="1150"/>
                  </a:lnTo>
                  <a:lnTo>
                    <a:pt x="3614" y="1157"/>
                  </a:lnTo>
                  <a:lnTo>
                    <a:pt x="3614" y="1157"/>
                  </a:lnTo>
                  <a:lnTo>
                    <a:pt x="3606" y="1157"/>
                  </a:lnTo>
                  <a:lnTo>
                    <a:pt x="3606" y="1157"/>
                  </a:lnTo>
                  <a:lnTo>
                    <a:pt x="3599" y="1157"/>
                  </a:lnTo>
                  <a:lnTo>
                    <a:pt x="3599" y="1157"/>
                  </a:lnTo>
                  <a:lnTo>
                    <a:pt x="3599" y="1157"/>
                  </a:lnTo>
                  <a:lnTo>
                    <a:pt x="3599" y="1157"/>
                  </a:lnTo>
                  <a:lnTo>
                    <a:pt x="3599" y="1157"/>
                  </a:lnTo>
                  <a:lnTo>
                    <a:pt x="3592" y="1165"/>
                  </a:lnTo>
                  <a:lnTo>
                    <a:pt x="3592" y="1165"/>
                  </a:lnTo>
                  <a:lnTo>
                    <a:pt x="3592" y="1165"/>
                  </a:lnTo>
                  <a:lnTo>
                    <a:pt x="3592" y="1165"/>
                  </a:lnTo>
                  <a:lnTo>
                    <a:pt x="3592" y="1172"/>
                  </a:lnTo>
                  <a:lnTo>
                    <a:pt x="3592" y="1172"/>
                  </a:lnTo>
                  <a:lnTo>
                    <a:pt x="3592" y="1172"/>
                  </a:lnTo>
                  <a:lnTo>
                    <a:pt x="3592" y="1172"/>
                  </a:lnTo>
                  <a:lnTo>
                    <a:pt x="3592" y="1172"/>
                  </a:lnTo>
                  <a:lnTo>
                    <a:pt x="3592" y="1179"/>
                  </a:lnTo>
                  <a:lnTo>
                    <a:pt x="3585" y="1179"/>
                  </a:lnTo>
                  <a:lnTo>
                    <a:pt x="3585" y="1179"/>
                  </a:lnTo>
                  <a:lnTo>
                    <a:pt x="3585" y="1186"/>
                  </a:lnTo>
                  <a:lnTo>
                    <a:pt x="3585" y="1186"/>
                  </a:lnTo>
                  <a:lnTo>
                    <a:pt x="3592" y="1193"/>
                  </a:lnTo>
                  <a:lnTo>
                    <a:pt x="3592" y="1193"/>
                  </a:lnTo>
                  <a:lnTo>
                    <a:pt x="3592" y="1193"/>
                  </a:lnTo>
                  <a:lnTo>
                    <a:pt x="3592" y="1200"/>
                  </a:lnTo>
                  <a:lnTo>
                    <a:pt x="3592" y="1207"/>
                  </a:lnTo>
                  <a:lnTo>
                    <a:pt x="3592" y="1214"/>
                  </a:lnTo>
                  <a:lnTo>
                    <a:pt x="3592" y="1214"/>
                  </a:lnTo>
                  <a:lnTo>
                    <a:pt x="3592" y="1221"/>
                  </a:lnTo>
                  <a:lnTo>
                    <a:pt x="3592" y="1221"/>
                  </a:lnTo>
                  <a:lnTo>
                    <a:pt x="3599" y="1221"/>
                  </a:lnTo>
                  <a:lnTo>
                    <a:pt x="3599" y="1221"/>
                  </a:lnTo>
                  <a:lnTo>
                    <a:pt x="3599" y="1221"/>
                  </a:lnTo>
                  <a:lnTo>
                    <a:pt x="3599" y="1221"/>
                  </a:lnTo>
                  <a:lnTo>
                    <a:pt x="3599" y="1221"/>
                  </a:lnTo>
                  <a:lnTo>
                    <a:pt x="3599" y="1228"/>
                  </a:lnTo>
                  <a:lnTo>
                    <a:pt x="3599" y="1228"/>
                  </a:lnTo>
                  <a:lnTo>
                    <a:pt x="3599" y="1236"/>
                  </a:lnTo>
                  <a:lnTo>
                    <a:pt x="3599" y="1236"/>
                  </a:lnTo>
                  <a:lnTo>
                    <a:pt x="3606" y="1243"/>
                  </a:lnTo>
                  <a:lnTo>
                    <a:pt x="3606" y="1243"/>
                  </a:lnTo>
                  <a:lnTo>
                    <a:pt x="3614" y="1243"/>
                  </a:lnTo>
                  <a:lnTo>
                    <a:pt x="3606" y="1250"/>
                  </a:lnTo>
                  <a:lnTo>
                    <a:pt x="3606" y="1250"/>
                  </a:lnTo>
                  <a:lnTo>
                    <a:pt x="3599" y="1257"/>
                  </a:lnTo>
                  <a:lnTo>
                    <a:pt x="3599" y="1257"/>
                  </a:lnTo>
                  <a:lnTo>
                    <a:pt x="3592" y="1264"/>
                  </a:lnTo>
                  <a:lnTo>
                    <a:pt x="3592" y="1264"/>
                  </a:lnTo>
                  <a:lnTo>
                    <a:pt x="3592" y="1264"/>
                  </a:lnTo>
                  <a:lnTo>
                    <a:pt x="3592" y="1271"/>
                  </a:lnTo>
                  <a:lnTo>
                    <a:pt x="3599" y="1285"/>
                  </a:lnTo>
                  <a:lnTo>
                    <a:pt x="3599" y="1285"/>
                  </a:lnTo>
                  <a:lnTo>
                    <a:pt x="3599" y="1292"/>
                  </a:lnTo>
                  <a:lnTo>
                    <a:pt x="3599" y="1292"/>
                  </a:lnTo>
                  <a:lnTo>
                    <a:pt x="3592" y="1292"/>
                  </a:lnTo>
                  <a:lnTo>
                    <a:pt x="3592" y="1292"/>
                  </a:lnTo>
                  <a:lnTo>
                    <a:pt x="3592" y="1292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85" y="1314"/>
                  </a:lnTo>
                  <a:lnTo>
                    <a:pt x="3578" y="1314"/>
                  </a:lnTo>
                  <a:lnTo>
                    <a:pt x="3578" y="1321"/>
                  </a:lnTo>
                  <a:lnTo>
                    <a:pt x="3578" y="1321"/>
                  </a:lnTo>
                  <a:lnTo>
                    <a:pt x="3578" y="1328"/>
                  </a:lnTo>
                  <a:lnTo>
                    <a:pt x="3571" y="1328"/>
                  </a:lnTo>
                  <a:lnTo>
                    <a:pt x="3571" y="1328"/>
                  </a:lnTo>
                  <a:lnTo>
                    <a:pt x="3564" y="1328"/>
                  </a:lnTo>
                  <a:lnTo>
                    <a:pt x="3564" y="1328"/>
                  </a:lnTo>
                  <a:lnTo>
                    <a:pt x="3564" y="1335"/>
                  </a:lnTo>
                  <a:lnTo>
                    <a:pt x="3557" y="1335"/>
                  </a:lnTo>
                  <a:lnTo>
                    <a:pt x="3557" y="1342"/>
                  </a:lnTo>
                  <a:lnTo>
                    <a:pt x="3550" y="1363"/>
                  </a:lnTo>
                  <a:lnTo>
                    <a:pt x="3550" y="1370"/>
                  </a:lnTo>
                  <a:lnTo>
                    <a:pt x="3557" y="1377"/>
                  </a:lnTo>
                  <a:lnTo>
                    <a:pt x="3564" y="1377"/>
                  </a:lnTo>
                  <a:lnTo>
                    <a:pt x="3564" y="1377"/>
                  </a:lnTo>
                  <a:lnTo>
                    <a:pt x="3571" y="1377"/>
                  </a:lnTo>
                  <a:lnTo>
                    <a:pt x="3571" y="1385"/>
                  </a:lnTo>
                  <a:lnTo>
                    <a:pt x="3578" y="1392"/>
                  </a:lnTo>
                  <a:lnTo>
                    <a:pt x="3578" y="1399"/>
                  </a:lnTo>
                  <a:lnTo>
                    <a:pt x="3571" y="1399"/>
                  </a:lnTo>
                  <a:lnTo>
                    <a:pt x="3571" y="1406"/>
                  </a:lnTo>
                  <a:lnTo>
                    <a:pt x="3571" y="1413"/>
                  </a:lnTo>
                  <a:lnTo>
                    <a:pt x="3571" y="1420"/>
                  </a:lnTo>
                  <a:lnTo>
                    <a:pt x="3564" y="1427"/>
                  </a:lnTo>
                  <a:lnTo>
                    <a:pt x="3564" y="1434"/>
                  </a:lnTo>
                  <a:lnTo>
                    <a:pt x="3564" y="1434"/>
                  </a:lnTo>
                  <a:lnTo>
                    <a:pt x="3564" y="1434"/>
                  </a:lnTo>
                  <a:lnTo>
                    <a:pt x="3564" y="1441"/>
                  </a:lnTo>
                  <a:lnTo>
                    <a:pt x="3564" y="1441"/>
                  </a:lnTo>
                  <a:lnTo>
                    <a:pt x="3564" y="1441"/>
                  </a:lnTo>
                  <a:lnTo>
                    <a:pt x="3564" y="1441"/>
                  </a:lnTo>
                  <a:lnTo>
                    <a:pt x="3557" y="1441"/>
                  </a:lnTo>
                  <a:lnTo>
                    <a:pt x="3557" y="1441"/>
                  </a:lnTo>
                  <a:lnTo>
                    <a:pt x="3557" y="1448"/>
                  </a:lnTo>
                  <a:lnTo>
                    <a:pt x="3557" y="1456"/>
                  </a:lnTo>
                  <a:lnTo>
                    <a:pt x="3557" y="1463"/>
                  </a:lnTo>
                  <a:lnTo>
                    <a:pt x="3550" y="1463"/>
                  </a:lnTo>
                  <a:lnTo>
                    <a:pt x="3550" y="1463"/>
                  </a:lnTo>
                  <a:lnTo>
                    <a:pt x="3550" y="1470"/>
                  </a:lnTo>
                  <a:lnTo>
                    <a:pt x="3550" y="1477"/>
                  </a:lnTo>
                  <a:lnTo>
                    <a:pt x="3543" y="1477"/>
                  </a:lnTo>
                  <a:lnTo>
                    <a:pt x="3543" y="1477"/>
                  </a:lnTo>
                  <a:lnTo>
                    <a:pt x="3543" y="1477"/>
                  </a:lnTo>
                  <a:lnTo>
                    <a:pt x="3543" y="1484"/>
                  </a:lnTo>
                  <a:lnTo>
                    <a:pt x="3543" y="1484"/>
                  </a:lnTo>
                  <a:lnTo>
                    <a:pt x="3543" y="1491"/>
                  </a:lnTo>
                  <a:lnTo>
                    <a:pt x="3543" y="1491"/>
                  </a:lnTo>
                  <a:lnTo>
                    <a:pt x="3543" y="1491"/>
                  </a:lnTo>
                  <a:lnTo>
                    <a:pt x="3543" y="1491"/>
                  </a:lnTo>
                  <a:lnTo>
                    <a:pt x="3543" y="1491"/>
                  </a:lnTo>
                  <a:lnTo>
                    <a:pt x="3543" y="1498"/>
                  </a:lnTo>
                  <a:lnTo>
                    <a:pt x="3536" y="1498"/>
                  </a:lnTo>
                  <a:lnTo>
                    <a:pt x="3536" y="1498"/>
                  </a:lnTo>
                  <a:lnTo>
                    <a:pt x="3536" y="1498"/>
                  </a:lnTo>
                  <a:lnTo>
                    <a:pt x="3536" y="1505"/>
                  </a:lnTo>
                  <a:lnTo>
                    <a:pt x="3536" y="1512"/>
                  </a:lnTo>
                  <a:lnTo>
                    <a:pt x="3536" y="1527"/>
                  </a:lnTo>
                  <a:lnTo>
                    <a:pt x="3536" y="1534"/>
                  </a:lnTo>
                  <a:lnTo>
                    <a:pt x="3536" y="1534"/>
                  </a:lnTo>
                  <a:lnTo>
                    <a:pt x="3536" y="1541"/>
                  </a:lnTo>
                  <a:lnTo>
                    <a:pt x="3528" y="1541"/>
                  </a:lnTo>
                  <a:lnTo>
                    <a:pt x="3528" y="1541"/>
                  </a:lnTo>
                  <a:lnTo>
                    <a:pt x="3528" y="1548"/>
                  </a:lnTo>
                  <a:lnTo>
                    <a:pt x="3528" y="1548"/>
                  </a:lnTo>
                  <a:lnTo>
                    <a:pt x="3528" y="1555"/>
                  </a:lnTo>
                  <a:lnTo>
                    <a:pt x="3528" y="1562"/>
                  </a:lnTo>
                  <a:lnTo>
                    <a:pt x="3528" y="1562"/>
                  </a:lnTo>
                  <a:lnTo>
                    <a:pt x="3528" y="1569"/>
                  </a:lnTo>
                  <a:lnTo>
                    <a:pt x="3528" y="1569"/>
                  </a:lnTo>
                  <a:lnTo>
                    <a:pt x="3521" y="1569"/>
                  </a:lnTo>
                  <a:lnTo>
                    <a:pt x="3521" y="1569"/>
                  </a:lnTo>
                  <a:lnTo>
                    <a:pt x="3521" y="1569"/>
                  </a:lnTo>
                  <a:lnTo>
                    <a:pt x="3514" y="1569"/>
                  </a:lnTo>
                  <a:lnTo>
                    <a:pt x="3514" y="1569"/>
                  </a:lnTo>
                  <a:lnTo>
                    <a:pt x="3507" y="1562"/>
                  </a:lnTo>
                  <a:lnTo>
                    <a:pt x="3507" y="1562"/>
                  </a:lnTo>
                  <a:lnTo>
                    <a:pt x="3500" y="1562"/>
                  </a:lnTo>
                  <a:lnTo>
                    <a:pt x="3493" y="1562"/>
                  </a:lnTo>
                  <a:lnTo>
                    <a:pt x="3493" y="1562"/>
                  </a:lnTo>
                  <a:lnTo>
                    <a:pt x="3479" y="1562"/>
                  </a:lnTo>
                  <a:lnTo>
                    <a:pt x="3479" y="1562"/>
                  </a:lnTo>
                  <a:lnTo>
                    <a:pt x="3472" y="1555"/>
                  </a:lnTo>
                  <a:lnTo>
                    <a:pt x="3472" y="1548"/>
                  </a:lnTo>
                  <a:lnTo>
                    <a:pt x="3465" y="1548"/>
                  </a:lnTo>
                  <a:lnTo>
                    <a:pt x="3457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50" y="1555"/>
                  </a:lnTo>
                  <a:lnTo>
                    <a:pt x="3443" y="1555"/>
                  </a:lnTo>
                  <a:lnTo>
                    <a:pt x="3443" y="1562"/>
                  </a:lnTo>
                  <a:lnTo>
                    <a:pt x="3436" y="1562"/>
                  </a:lnTo>
                  <a:lnTo>
                    <a:pt x="3436" y="1562"/>
                  </a:lnTo>
                  <a:lnTo>
                    <a:pt x="3436" y="1562"/>
                  </a:lnTo>
                  <a:lnTo>
                    <a:pt x="3436" y="1555"/>
                  </a:lnTo>
                  <a:lnTo>
                    <a:pt x="3436" y="1555"/>
                  </a:lnTo>
                  <a:lnTo>
                    <a:pt x="3429" y="1548"/>
                  </a:lnTo>
                  <a:lnTo>
                    <a:pt x="3429" y="1548"/>
                  </a:lnTo>
                  <a:lnTo>
                    <a:pt x="3422" y="1541"/>
                  </a:lnTo>
                  <a:lnTo>
                    <a:pt x="3422" y="1541"/>
                  </a:lnTo>
                  <a:lnTo>
                    <a:pt x="3415" y="1541"/>
                  </a:lnTo>
                  <a:lnTo>
                    <a:pt x="3415" y="1548"/>
                  </a:lnTo>
                  <a:lnTo>
                    <a:pt x="3415" y="1548"/>
                  </a:lnTo>
                  <a:lnTo>
                    <a:pt x="3415" y="1555"/>
                  </a:lnTo>
                  <a:lnTo>
                    <a:pt x="3415" y="1555"/>
                  </a:lnTo>
                  <a:lnTo>
                    <a:pt x="3415" y="1555"/>
                  </a:lnTo>
                  <a:lnTo>
                    <a:pt x="3415" y="1562"/>
                  </a:lnTo>
                  <a:lnTo>
                    <a:pt x="3422" y="1562"/>
                  </a:lnTo>
                  <a:lnTo>
                    <a:pt x="3422" y="1569"/>
                  </a:lnTo>
                  <a:lnTo>
                    <a:pt x="3422" y="1569"/>
                  </a:lnTo>
                  <a:lnTo>
                    <a:pt x="3422" y="1569"/>
                  </a:lnTo>
                  <a:lnTo>
                    <a:pt x="3422" y="1569"/>
                  </a:lnTo>
                  <a:lnTo>
                    <a:pt x="3422" y="1576"/>
                  </a:lnTo>
                  <a:lnTo>
                    <a:pt x="3429" y="1590"/>
                  </a:lnTo>
                  <a:lnTo>
                    <a:pt x="3436" y="1598"/>
                  </a:lnTo>
                  <a:lnTo>
                    <a:pt x="3436" y="1598"/>
                  </a:lnTo>
                  <a:lnTo>
                    <a:pt x="3436" y="1598"/>
                  </a:lnTo>
                  <a:lnTo>
                    <a:pt x="3436" y="1598"/>
                  </a:lnTo>
                  <a:lnTo>
                    <a:pt x="3436" y="1605"/>
                  </a:lnTo>
                  <a:lnTo>
                    <a:pt x="3436" y="1633"/>
                  </a:lnTo>
                  <a:lnTo>
                    <a:pt x="3436" y="1640"/>
                  </a:lnTo>
                  <a:lnTo>
                    <a:pt x="3443" y="1647"/>
                  </a:lnTo>
                  <a:lnTo>
                    <a:pt x="3443" y="1647"/>
                  </a:lnTo>
                  <a:lnTo>
                    <a:pt x="3443" y="1647"/>
                  </a:lnTo>
                  <a:lnTo>
                    <a:pt x="3443" y="1647"/>
                  </a:lnTo>
                  <a:lnTo>
                    <a:pt x="3436" y="1654"/>
                  </a:lnTo>
                  <a:lnTo>
                    <a:pt x="3436" y="1654"/>
                  </a:lnTo>
                  <a:lnTo>
                    <a:pt x="3436" y="1661"/>
                  </a:lnTo>
                  <a:lnTo>
                    <a:pt x="3443" y="1669"/>
                  </a:lnTo>
                  <a:lnTo>
                    <a:pt x="3443" y="1676"/>
                  </a:lnTo>
                  <a:lnTo>
                    <a:pt x="3443" y="1676"/>
                  </a:lnTo>
                  <a:lnTo>
                    <a:pt x="3443" y="1683"/>
                  </a:lnTo>
                  <a:lnTo>
                    <a:pt x="3443" y="1683"/>
                  </a:lnTo>
                  <a:lnTo>
                    <a:pt x="3436" y="1690"/>
                  </a:lnTo>
                  <a:lnTo>
                    <a:pt x="3436" y="1697"/>
                  </a:lnTo>
                  <a:lnTo>
                    <a:pt x="3436" y="1697"/>
                  </a:lnTo>
                  <a:lnTo>
                    <a:pt x="3429" y="1697"/>
                  </a:lnTo>
                  <a:lnTo>
                    <a:pt x="3429" y="1704"/>
                  </a:lnTo>
                  <a:lnTo>
                    <a:pt x="3422" y="1697"/>
                  </a:lnTo>
                  <a:lnTo>
                    <a:pt x="3422" y="1697"/>
                  </a:lnTo>
                  <a:lnTo>
                    <a:pt x="3422" y="1697"/>
                  </a:lnTo>
                  <a:lnTo>
                    <a:pt x="3415" y="1690"/>
                  </a:lnTo>
                  <a:lnTo>
                    <a:pt x="3415" y="1697"/>
                  </a:lnTo>
                  <a:lnTo>
                    <a:pt x="3415" y="1697"/>
                  </a:lnTo>
                  <a:lnTo>
                    <a:pt x="3415" y="1704"/>
                  </a:lnTo>
                  <a:lnTo>
                    <a:pt x="3415" y="1704"/>
                  </a:lnTo>
                  <a:lnTo>
                    <a:pt x="3415" y="1711"/>
                  </a:lnTo>
                  <a:lnTo>
                    <a:pt x="3415" y="1711"/>
                  </a:lnTo>
                  <a:lnTo>
                    <a:pt x="3422" y="1718"/>
                  </a:lnTo>
                  <a:lnTo>
                    <a:pt x="3422" y="1718"/>
                  </a:lnTo>
                  <a:lnTo>
                    <a:pt x="3415" y="1725"/>
                  </a:lnTo>
                  <a:lnTo>
                    <a:pt x="3415" y="1725"/>
                  </a:lnTo>
                  <a:lnTo>
                    <a:pt x="3415" y="1732"/>
                  </a:lnTo>
                  <a:lnTo>
                    <a:pt x="3415" y="1732"/>
                  </a:lnTo>
                  <a:lnTo>
                    <a:pt x="3408" y="1732"/>
                  </a:lnTo>
                  <a:lnTo>
                    <a:pt x="3408" y="1747"/>
                  </a:lnTo>
                  <a:lnTo>
                    <a:pt x="3408" y="1754"/>
                  </a:lnTo>
                  <a:lnTo>
                    <a:pt x="3408" y="1754"/>
                  </a:lnTo>
                  <a:lnTo>
                    <a:pt x="3415" y="1761"/>
                  </a:lnTo>
                  <a:lnTo>
                    <a:pt x="3415" y="1761"/>
                  </a:lnTo>
                  <a:lnTo>
                    <a:pt x="3415" y="1768"/>
                  </a:lnTo>
                  <a:lnTo>
                    <a:pt x="3415" y="1768"/>
                  </a:lnTo>
                  <a:lnTo>
                    <a:pt x="3415" y="1775"/>
                  </a:lnTo>
                  <a:lnTo>
                    <a:pt x="3415" y="1782"/>
                  </a:lnTo>
                  <a:lnTo>
                    <a:pt x="3422" y="1782"/>
                  </a:lnTo>
                  <a:lnTo>
                    <a:pt x="3422" y="1789"/>
                  </a:lnTo>
                  <a:lnTo>
                    <a:pt x="3429" y="1789"/>
                  </a:lnTo>
                  <a:lnTo>
                    <a:pt x="3429" y="1810"/>
                  </a:lnTo>
                  <a:lnTo>
                    <a:pt x="3429" y="1810"/>
                  </a:lnTo>
                  <a:lnTo>
                    <a:pt x="3429" y="1810"/>
                  </a:lnTo>
                  <a:lnTo>
                    <a:pt x="3429" y="1810"/>
                  </a:lnTo>
                  <a:lnTo>
                    <a:pt x="3429" y="1810"/>
                  </a:lnTo>
                  <a:lnTo>
                    <a:pt x="3422" y="1818"/>
                  </a:lnTo>
                  <a:lnTo>
                    <a:pt x="3422" y="1818"/>
                  </a:lnTo>
                  <a:lnTo>
                    <a:pt x="3422" y="1818"/>
                  </a:lnTo>
                  <a:lnTo>
                    <a:pt x="3422" y="1818"/>
                  </a:lnTo>
                  <a:lnTo>
                    <a:pt x="3429" y="1818"/>
                  </a:lnTo>
                  <a:lnTo>
                    <a:pt x="3422" y="1825"/>
                  </a:lnTo>
                  <a:lnTo>
                    <a:pt x="3422" y="1825"/>
                  </a:lnTo>
                  <a:lnTo>
                    <a:pt x="3422" y="1818"/>
                  </a:lnTo>
                  <a:lnTo>
                    <a:pt x="3415" y="1818"/>
                  </a:lnTo>
                  <a:lnTo>
                    <a:pt x="3415" y="1818"/>
                  </a:lnTo>
                  <a:lnTo>
                    <a:pt x="3415" y="1818"/>
                  </a:lnTo>
                  <a:lnTo>
                    <a:pt x="3415" y="1818"/>
                  </a:lnTo>
                  <a:lnTo>
                    <a:pt x="3415" y="1818"/>
                  </a:lnTo>
                  <a:lnTo>
                    <a:pt x="3415" y="1825"/>
                  </a:lnTo>
                  <a:lnTo>
                    <a:pt x="3415" y="1832"/>
                  </a:lnTo>
                  <a:lnTo>
                    <a:pt x="3415" y="1832"/>
                  </a:lnTo>
                  <a:lnTo>
                    <a:pt x="3408" y="1832"/>
                  </a:lnTo>
                  <a:lnTo>
                    <a:pt x="3408" y="1832"/>
                  </a:lnTo>
                  <a:lnTo>
                    <a:pt x="3408" y="1839"/>
                  </a:lnTo>
                  <a:lnTo>
                    <a:pt x="3408" y="1839"/>
                  </a:lnTo>
                  <a:lnTo>
                    <a:pt x="3408" y="1846"/>
                  </a:lnTo>
                  <a:lnTo>
                    <a:pt x="3408" y="1846"/>
                  </a:lnTo>
                  <a:lnTo>
                    <a:pt x="3408" y="1846"/>
                  </a:lnTo>
                  <a:lnTo>
                    <a:pt x="3408" y="1846"/>
                  </a:lnTo>
                  <a:lnTo>
                    <a:pt x="3408" y="1846"/>
                  </a:lnTo>
                  <a:lnTo>
                    <a:pt x="3408" y="1846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8" y="1853"/>
                  </a:lnTo>
                  <a:lnTo>
                    <a:pt x="3401" y="1846"/>
                  </a:lnTo>
                  <a:lnTo>
                    <a:pt x="3401" y="1846"/>
                  </a:lnTo>
                  <a:lnTo>
                    <a:pt x="3401" y="1846"/>
                  </a:lnTo>
                  <a:lnTo>
                    <a:pt x="3401" y="1853"/>
                  </a:lnTo>
                  <a:lnTo>
                    <a:pt x="3401" y="1853"/>
                  </a:lnTo>
                  <a:lnTo>
                    <a:pt x="3394" y="1860"/>
                  </a:lnTo>
                  <a:lnTo>
                    <a:pt x="3394" y="1853"/>
                  </a:lnTo>
                  <a:lnTo>
                    <a:pt x="3394" y="1853"/>
                  </a:lnTo>
                  <a:lnTo>
                    <a:pt x="3394" y="1846"/>
                  </a:lnTo>
                  <a:lnTo>
                    <a:pt x="3386" y="1846"/>
                  </a:lnTo>
                  <a:lnTo>
                    <a:pt x="3379" y="1839"/>
                  </a:lnTo>
                  <a:lnTo>
                    <a:pt x="3372" y="1832"/>
                  </a:lnTo>
                  <a:lnTo>
                    <a:pt x="3365" y="1832"/>
                  </a:lnTo>
                  <a:lnTo>
                    <a:pt x="3365" y="1832"/>
                  </a:lnTo>
                  <a:lnTo>
                    <a:pt x="3365" y="1832"/>
                  </a:lnTo>
                  <a:lnTo>
                    <a:pt x="3365" y="1839"/>
                  </a:lnTo>
                  <a:lnTo>
                    <a:pt x="3365" y="1839"/>
                  </a:lnTo>
                  <a:lnTo>
                    <a:pt x="3365" y="1839"/>
                  </a:lnTo>
                  <a:lnTo>
                    <a:pt x="3365" y="1839"/>
                  </a:lnTo>
                  <a:lnTo>
                    <a:pt x="3365" y="1839"/>
                  </a:lnTo>
                  <a:lnTo>
                    <a:pt x="3365" y="1839"/>
                  </a:lnTo>
                  <a:lnTo>
                    <a:pt x="3365" y="1846"/>
                  </a:lnTo>
                  <a:lnTo>
                    <a:pt x="3365" y="1846"/>
                  </a:lnTo>
                  <a:lnTo>
                    <a:pt x="3365" y="1846"/>
                  </a:lnTo>
                  <a:lnTo>
                    <a:pt x="3365" y="1846"/>
                  </a:lnTo>
                  <a:lnTo>
                    <a:pt x="3365" y="1853"/>
                  </a:lnTo>
                  <a:lnTo>
                    <a:pt x="3365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8" y="1853"/>
                  </a:lnTo>
                  <a:lnTo>
                    <a:pt x="3351" y="1846"/>
                  </a:lnTo>
                  <a:lnTo>
                    <a:pt x="3351" y="1832"/>
                  </a:lnTo>
                  <a:lnTo>
                    <a:pt x="3351" y="1832"/>
                  </a:lnTo>
                  <a:lnTo>
                    <a:pt x="3351" y="1832"/>
                  </a:lnTo>
                  <a:lnTo>
                    <a:pt x="3351" y="1832"/>
                  </a:lnTo>
                  <a:lnTo>
                    <a:pt x="3351" y="1825"/>
                  </a:lnTo>
                  <a:lnTo>
                    <a:pt x="3337" y="1782"/>
                  </a:lnTo>
                  <a:lnTo>
                    <a:pt x="3337" y="1775"/>
                  </a:lnTo>
                  <a:lnTo>
                    <a:pt x="3337" y="1775"/>
                  </a:lnTo>
                  <a:lnTo>
                    <a:pt x="3337" y="1768"/>
                  </a:lnTo>
                  <a:lnTo>
                    <a:pt x="3337" y="1761"/>
                  </a:lnTo>
                  <a:lnTo>
                    <a:pt x="3330" y="1754"/>
                  </a:lnTo>
                  <a:lnTo>
                    <a:pt x="3330" y="1747"/>
                  </a:lnTo>
                  <a:lnTo>
                    <a:pt x="3330" y="1747"/>
                  </a:lnTo>
                  <a:lnTo>
                    <a:pt x="3330" y="1747"/>
                  </a:lnTo>
                  <a:lnTo>
                    <a:pt x="3323" y="1740"/>
                  </a:lnTo>
                  <a:lnTo>
                    <a:pt x="3323" y="1740"/>
                  </a:lnTo>
                  <a:lnTo>
                    <a:pt x="3323" y="1725"/>
                  </a:lnTo>
                  <a:lnTo>
                    <a:pt x="3315" y="1725"/>
                  </a:lnTo>
                  <a:lnTo>
                    <a:pt x="3315" y="1725"/>
                  </a:lnTo>
                  <a:lnTo>
                    <a:pt x="3308" y="1718"/>
                  </a:lnTo>
                  <a:lnTo>
                    <a:pt x="3308" y="1711"/>
                  </a:lnTo>
                  <a:lnTo>
                    <a:pt x="3308" y="1704"/>
                  </a:lnTo>
                  <a:lnTo>
                    <a:pt x="3301" y="1683"/>
                  </a:lnTo>
                  <a:lnTo>
                    <a:pt x="3301" y="1676"/>
                  </a:lnTo>
                  <a:lnTo>
                    <a:pt x="3301" y="1676"/>
                  </a:lnTo>
                  <a:lnTo>
                    <a:pt x="3301" y="1669"/>
                  </a:lnTo>
                  <a:lnTo>
                    <a:pt x="3301" y="1669"/>
                  </a:lnTo>
                  <a:lnTo>
                    <a:pt x="3301" y="1669"/>
                  </a:lnTo>
                  <a:lnTo>
                    <a:pt x="3301" y="1661"/>
                  </a:lnTo>
                  <a:lnTo>
                    <a:pt x="3301" y="1661"/>
                  </a:lnTo>
                  <a:lnTo>
                    <a:pt x="3301" y="1661"/>
                  </a:lnTo>
                  <a:lnTo>
                    <a:pt x="3301" y="1654"/>
                  </a:lnTo>
                  <a:lnTo>
                    <a:pt x="3301" y="1654"/>
                  </a:lnTo>
                  <a:lnTo>
                    <a:pt x="3301" y="1654"/>
                  </a:lnTo>
                  <a:lnTo>
                    <a:pt x="3301" y="1654"/>
                  </a:lnTo>
                  <a:lnTo>
                    <a:pt x="3301" y="1654"/>
                  </a:lnTo>
                  <a:lnTo>
                    <a:pt x="3301" y="1654"/>
                  </a:lnTo>
                  <a:lnTo>
                    <a:pt x="3301" y="1647"/>
                  </a:lnTo>
                  <a:lnTo>
                    <a:pt x="3301" y="1647"/>
                  </a:lnTo>
                  <a:lnTo>
                    <a:pt x="3294" y="1647"/>
                  </a:lnTo>
                  <a:lnTo>
                    <a:pt x="3294" y="1647"/>
                  </a:lnTo>
                  <a:lnTo>
                    <a:pt x="3294" y="1647"/>
                  </a:lnTo>
                  <a:lnTo>
                    <a:pt x="3294" y="1640"/>
                  </a:lnTo>
                  <a:lnTo>
                    <a:pt x="3294" y="1633"/>
                  </a:lnTo>
                  <a:lnTo>
                    <a:pt x="3287" y="1619"/>
                  </a:lnTo>
                  <a:lnTo>
                    <a:pt x="3287" y="1612"/>
                  </a:lnTo>
                  <a:lnTo>
                    <a:pt x="3287" y="1612"/>
                  </a:lnTo>
                  <a:lnTo>
                    <a:pt x="3287" y="1605"/>
                  </a:lnTo>
                  <a:lnTo>
                    <a:pt x="3280" y="1605"/>
                  </a:lnTo>
                  <a:lnTo>
                    <a:pt x="3280" y="1605"/>
                  </a:lnTo>
                  <a:lnTo>
                    <a:pt x="3280" y="1612"/>
                  </a:lnTo>
                  <a:lnTo>
                    <a:pt x="3273" y="1612"/>
                  </a:lnTo>
                  <a:lnTo>
                    <a:pt x="3273" y="1612"/>
                  </a:lnTo>
                  <a:lnTo>
                    <a:pt x="3273" y="1605"/>
                  </a:lnTo>
                  <a:lnTo>
                    <a:pt x="3266" y="1605"/>
                  </a:lnTo>
                  <a:lnTo>
                    <a:pt x="3266" y="1605"/>
                  </a:lnTo>
                  <a:lnTo>
                    <a:pt x="3259" y="1605"/>
                  </a:lnTo>
                  <a:lnTo>
                    <a:pt x="3259" y="1612"/>
                  </a:lnTo>
                  <a:lnTo>
                    <a:pt x="3259" y="1619"/>
                  </a:lnTo>
                  <a:lnTo>
                    <a:pt x="3252" y="1619"/>
                  </a:lnTo>
                  <a:lnTo>
                    <a:pt x="3252" y="1619"/>
                  </a:lnTo>
                  <a:lnTo>
                    <a:pt x="3244" y="1612"/>
                  </a:lnTo>
                  <a:lnTo>
                    <a:pt x="3244" y="1605"/>
                  </a:lnTo>
                  <a:lnTo>
                    <a:pt x="3244" y="1605"/>
                  </a:lnTo>
                  <a:lnTo>
                    <a:pt x="3237" y="1605"/>
                  </a:lnTo>
                  <a:lnTo>
                    <a:pt x="3237" y="1605"/>
                  </a:lnTo>
                  <a:lnTo>
                    <a:pt x="3237" y="1612"/>
                  </a:lnTo>
                  <a:lnTo>
                    <a:pt x="3237" y="1619"/>
                  </a:lnTo>
                  <a:lnTo>
                    <a:pt x="3244" y="1633"/>
                  </a:lnTo>
                  <a:lnTo>
                    <a:pt x="3244" y="1640"/>
                  </a:lnTo>
                  <a:lnTo>
                    <a:pt x="3244" y="1647"/>
                  </a:lnTo>
                  <a:lnTo>
                    <a:pt x="3244" y="1647"/>
                  </a:lnTo>
                  <a:lnTo>
                    <a:pt x="3237" y="1647"/>
                  </a:lnTo>
                  <a:lnTo>
                    <a:pt x="3230" y="1654"/>
                  </a:lnTo>
                  <a:lnTo>
                    <a:pt x="3230" y="1654"/>
                  </a:lnTo>
                  <a:lnTo>
                    <a:pt x="3230" y="1661"/>
                  </a:lnTo>
                  <a:lnTo>
                    <a:pt x="3223" y="1669"/>
                  </a:lnTo>
                  <a:lnTo>
                    <a:pt x="3223" y="1676"/>
                  </a:lnTo>
                  <a:lnTo>
                    <a:pt x="3223" y="1676"/>
                  </a:lnTo>
                  <a:lnTo>
                    <a:pt x="3230" y="1683"/>
                  </a:lnTo>
                  <a:lnTo>
                    <a:pt x="3230" y="1690"/>
                  </a:lnTo>
                  <a:lnTo>
                    <a:pt x="3230" y="1697"/>
                  </a:lnTo>
                  <a:lnTo>
                    <a:pt x="3230" y="1697"/>
                  </a:lnTo>
                  <a:lnTo>
                    <a:pt x="3230" y="1697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04"/>
                  </a:lnTo>
                  <a:lnTo>
                    <a:pt x="3230" y="1711"/>
                  </a:lnTo>
                  <a:lnTo>
                    <a:pt x="3223" y="1711"/>
                  </a:lnTo>
                  <a:lnTo>
                    <a:pt x="3223" y="1711"/>
                  </a:lnTo>
                  <a:lnTo>
                    <a:pt x="3223" y="1711"/>
                  </a:lnTo>
                  <a:lnTo>
                    <a:pt x="3223" y="1711"/>
                  </a:lnTo>
                  <a:lnTo>
                    <a:pt x="3216" y="1718"/>
                  </a:lnTo>
                  <a:lnTo>
                    <a:pt x="3216" y="1718"/>
                  </a:lnTo>
                  <a:lnTo>
                    <a:pt x="3216" y="1718"/>
                  </a:lnTo>
                  <a:lnTo>
                    <a:pt x="3216" y="1718"/>
                  </a:lnTo>
                  <a:lnTo>
                    <a:pt x="3216" y="1718"/>
                  </a:lnTo>
                  <a:lnTo>
                    <a:pt x="3216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9" y="1718"/>
                  </a:lnTo>
                  <a:lnTo>
                    <a:pt x="3202" y="1718"/>
                  </a:lnTo>
                  <a:lnTo>
                    <a:pt x="3202" y="1718"/>
                  </a:lnTo>
                  <a:lnTo>
                    <a:pt x="3202" y="1718"/>
                  </a:lnTo>
                  <a:lnTo>
                    <a:pt x="3202" y="1711"/>
                  </a:lnTo>
                  <a:lnTo>
                    <a:pt x="3195" y="1711"/>
                  </a:lnTo>
                  <a:lnTo>
                    <a:pt x="3195" y="1711"/>
                  </a:lnTo>
                  <a:lnTo>
                    <a:pt x="3195" y="1711"/>
                  </a:lnTo>
                  <a:lnTo>
                    <a:pt x="3195" y="1711"/>
                  </a:lnTo>
                  <a:lnTo>
                    <a:pt x="3195" y="1704"/>
                  </a:lnTo>
                  <a:lnTo>
                    <a:pt x="3195" y="1704"/>
                  </a:lnTo>
                  <a:lnTo>
                    <a:pt x="3188" y="1690"/>
                  </a:lnTo>
                  <a:lnTo>
                    <a:pt x="3188" y="1690"/>
                  </a:lnTo>
                  <a:lnTo>
                    <a:pt x="3188" y="1690"/>
                  </a:lnTo>
                  <a:lnTo>
                    <a:pt x="3188" y="1690"/>
                  </a:lnTo>
                  <a:lnTo>
                    <a:pt x="3188" y="1683"/>
                  </a:lnTo>
                  <a:lnTo>
                    <a:pt x="3188" y="1683"/>
                  </a:lnTo>
                  <a:lnTo>
                    <a:pt x="3188" y="1683"/>
                  </a:lnTo>
                  <a:lnTo>
                    <a:pt x="3188" y="1683"/>
                  </a:lnTo>
                  <a:lnTo>
                    <a:pt x="3181" y="1683"/>
                  </a:lnTo>
                  <a:lnTo>
                    <a:pt x="3181" y="1683"/>
                  </a:lnTo>
                  <a:lnTo>
                    <a:pt x="3181" y="1683"/>
                  </a:lnTo>
                  <a:lnTo>
                    <a:pt x="3181" y="1683"/>
                  </a:lnTo>
                  <a:lnTo>
                    <a:pt x="3181" y="1683"/>
                  </a:lnTo>
                  <a:lnTo>
                    <a:pt x="3181" y="1676"/>
                  </a:lnTo>
                  <a:lnTo>
                    <a:pt x="3181" y="1676"/>
                  </a:lnTo>
                  <a:lnTo>
                    <a:pt x="3173" y="1676"/>
                  </a:lnTo>
                  <a:lnTo>
                    <a:pt x="3173" y="1676"/>
                  </a:lnTo>
                  <a:lnTo>
                    <a:pt x="3173" y="1683"/>
                  </a:lnTo>
                  <a:lnTo>
                    <a:pt x="3173" y="1690"/>
                  </a:lnTo>
                  <a:lnTo>
                    <a:pt x="3181" y="1704"/>
                  </a:lnTo>
                  <a:lnTo>
                    <a:pt x="3181" y="1704"/>
                  </a:lnTo>
                  <a:lnTo>
                    <a:pt x="3173" y="1704"/>
                  </a:lnTo>
                  <a:lnTo>
                    <a:pt x="3166" y="1697"/>
                  </a:lnTo>
                  <a:lnTo>
                    <a:pt x="3166" y="1697"/>
                  </a:lnTo>
                  <a:lnTo>
                    <a:pt x="3159" y="1669"/>
                  </a:lnTo>
                  <a:lnTo>
                    <a:pt x="3159" y="1669"/>
                  </a:lnTo>
                  <a:lnTo>
                    <a:pt x="3159" y="1669"/>
                  </a:lnTo>
                  <a:lnTo>
                    <a:pt x="3159" y="1669"/>
                  </a:lnTo>
                  <a:lnTo>
                    <a:pt x="3159" y="1669"/>
                  </a:lnTo>
                  <a:lnTo>
                    <a:pt x="3159" y="1661"/>
                  </a:lnTo>
                  <a:lnTo>
                    <a:pt x="3159" y="1661"/>
                  </a:lnTo>
                  <a:lnTo>
                    <a:pt x="3159" y="1661"/>
                  </a:lnTo>
                  <a:lnTo>
                    <a:pt x="3159" y="1661"/>
                  </a:lnTo>
                  <a:lnTo>
                    <a:pt x="3159" y="1661"/>
                  </a:lnTo>
                  <a:lnTo>
                    <a:pt x="3152" y="1661"/>
                  </a:lnTo>
                  <a:lnTo>
                    <a:pt x="3152" y="1654"/>
                  </a:lnTo>
                  <a:lnTo>
                    <a:pt x="3152" y="1647"/>
                  </a:lnTo>
                  <a:lnTo>
                    <a:pt x="3152" y="1647"/>
                  </a:lnTo>
                  <a:lnTo>
                    <a:pt x="3152" y="1647"/>
                  </a:lnTo>
                  <a:lnTo>
                    <a:pt x="3145" y="1647"/>
                  </a:lnTo>
                  <a:lnTo>
                    <a:pt x="3145" y="1640"/>
                  </a:lnTo>
                  <a:lnTo>
                    <a:pt x="3145" y="1640"/>
                  </a:lnTo>
                  <a:lnTo>
                    <a:pt x="3145" y="1640"/>
                  </a:lnTo>
                  <a:lnTo>
                    <a:pt x="3145" y="1633"/>
                  </a:lnTo>
                  <a:lnTo>
                    <a:pt x="3138" y="1626"/>
                  </a:lnTo>
                  <a:lnTo>
                    <a:pt x="3138" y="1626"/>
                  </a:lnTo>
                  <a:lnTo>
                    <a:pt x="3138" y="1619"/>
                  </a:lnTo>
                  <a:lnTo>
                    <a:pt x="3138" y="1619"/>
                  </a:lnTo>
                  <a:lnTo>
                    <a:pt x="3138" y="1619"/>
                  </a:lnTo>
                  <a:lnTo>
                    <a:pt x="3138" y="1619"/>
                  </a:lnTo>
                  <a:lnTo>
                    <a:pt x="3138" y="1619"/>
                  </a:lnTo>
                  <a:lnTo>
                    <a:pt x="3138" y="1619"/>
                  </a:lnTo>
                  <a:lnTo>
                    <a:pt x="3138" y="1612"/>
                  </a:lnTo>
                  <a:lnTo>
                    <a:pt x="3138" y="1612"/>
                  </a:lnTo>
                  <a:lnTo>
                    <a:pt x="3138" y="1612"/>
                  </a:lnTo>
                  <a:lnTo>
                    <a:pt x="3138" y="1605"/>
                  </a:lnTo>
                  <a:lnTo>
                    <a:pt x="3138" y="1605"/>
                  </a:lnTo>
                  <a:lnTo>
                    <a:pt x="3145" y="1605"/>
                  </a:lnTo>
                  <a:lnTo>
                    <a:pt x="3145" y="1605"/>
                  </a:lnTo>
                  <a:lnTo>
                    <a:pt x="3145" y="1598"/>
                  </a:lnTo>
                  <a:lnTo>
                    <a:pt x="3145" y="1590"/>
                  </a:lnTo>
                  <a:lnTo>
                    <a:pt x="3145" y="1590"/>
                  </a:lnTo>
                  <a:lnTo>
                    <a:pt x="3145" y="1590"/>
                  </a:lnTo>
                  <a:lnTo>
                    <a:pt x="3145" y="1583"/>
                  </a:lnTo>
                  <a:lnTo>
                    <a:pt x="3145" y="1583"/>
                  </a:lnTo>
                  <a:lnTo>
                    <a:pt x="3145" y="1576"/>
                  </a:lnTo>
                  <a:lnTo>
                    <a:pt x="3145" y="1576"/>
                  </a:lnTo>
                  <a:lnTo>
                    <a:pt x="3152" y="1569"/>
                  </a:lnTo>
                  <a:lnTo>
                    <a:pt x="3152" y="1569"/>
                  </a:lnTo>
                  <a:lnTo>
                    <a:pt x="3152" y="1569"/>
                  </a:lnTo>
                  <a:lnTo>
                    <a:pt x="3152" y="1569"/>
                  </a:lnTo>
                  <a:lnTo>
                    <a:pt x="3159" y="1569"/>
                  </a:lnTo>
                  <a:lnTo>
                    <a:pt x="3159" y="1569"/>
                  </a:lnTo>
                  <a:lnTo>
                    <a:pt x="3159" y="1562"/>
                  </a:lnTo>
                  <a:lnTo>
                    <a:pt x="3159" y="1555"/>
                  </a:lnTo>
                  <a:lnTo>
                    <a:pt x="3159" y="1555"/>
                  </a:lnTo>
                  <a:lnTo>
                    <a:pt x="3166" y="1555"/>
                  </a:lnTo>
                  <a:lnTo>
                    <a:pt x="3173" y="1555"/>
                  </a:lnTo>
                  <a:lnTo>
                    <a:pt x="3181" y="1555"/>
                  </a:lnTo>
                  <a:lnTo>
                    <a:pt x="3188" y="1555"/>
                  </a:lnTo>
                  <a:lnTo>
                    <a:pt x="3188" y="1555"/>
                  </a:lnTo>
                  <a:lnTo>
                    <a:pt x="3188" y="1555"/>
                  </a:lnTo>
                  <a:lnTo>
                    <a:pt x="3188" y="1548"/>
                  </a:lnTo>
                  <a:lnTo>
                    <a:pt x="3188" y="1548"/>
                  </a:lnTo>
                  <a:lnTo>
                    <a:pt x="3195" y="1541"/>
                  </a:lnTo>
                  <a:lnTo>
                    <a:pt x="3195" y="1534"/>
                  </a:lnTo>
                  <a:lnTo>
                    <a:pt x="3195" y="1534"/>
                  </a:lnTo>
                  <a:lnTo>
                    <a:pt x="3195" y="1541"/>
                  </a:lnTo>
                  <a:lnTo>
                    <a:pt x="3195" y="1541"/>
                  </a:lnTo>
                  <a:lnTo>
                    <a:pt x="3202" y="1548"/>
                  </a:lnTo>
                  <a:lnTo>
                    <a:pt x="3202" y="1548"/>
                  </a:lnTo>
                  <a:lnTo>
                    <a:pt x="3202" y="1548"/>
                  </a:lnTo>
                  <a:lnTo>
                    <a:pt x="3209" y="1541"/>
                  </a:lnTo>
                  <a:lnTo>
                    <a:pt x="3209" y="1541"/>
                  </a:lnTo>
                  <a:lnTo>
                    <a:pt x="3202" y="1534"/>
                  </a:lnTo>
                  <a:lnTo>
                    <a:pt x="3202" y="1534"/>
                  </a:lnTo>
                  <a:lnTo>
                    <a:pt x="3202" y="1534"/>
                  </a:lnTo>
                  <a:lnTo>
                    <a:pt x="3216" y="1534"/>
                  </a:lnTo>
                  <a:lnTo>
                    <a:pt x="3216" y="1534"/>
                  </a:lnTo>
                  <a:lnTo>
                    <a:pt x="3216" y="1534"/>
                  </a:lnTo>
                  <a:lnTo>
                    <a:pt x="3216" y="1541"/>
                  </a:lnTo>
                  <a:lnTo>
                    <a:pt x="3216" y="1541"/>
                  </a:lnTo>
                  <a:lnTo>
                    <a:pt x="3223" y="1541"/>
                  </a:lnTo>
                  <a:lnTo>
                    <a:pt x="3223" y="1541"/>
                  </a:lnTo>
                  <a:lnTo>
                    <a:pt x="3223" y="1541"/>
                  </a:lnTo>
                  <a:lnTo>
                    <a:pt x="3223" y="1541"/>
                  </a:lnTo>
                  <a:lnTo>
                    <a:pt x="3230" y="1527"/>
                  </a:lnTo>
                  <a:lnTo>
                    <a:pt x="3230" y="1527"/>
                  </a:lnTo>
                  <a:lnTo>
                    <a:pt x="3223" y="1519"/>
                  </a:lnTo>
                  <a:lnTo>
                    <a:pt x="3223" y="1519"/>
                  </a:lnTo>
                  <a:lnTo>
                    <a:pt x="3230" y="1512"/>
                  </a:lnTo>
                  <a:lnTo>
                    <a:pt x="3230" y="1519"/>
                  </a:lnTo>
                  <a:lnTo>
                    <a:pt x="3230" y="1519"/>
                  </a:lnTo>
                  <a:lnTo>
                    <a:pt x="3237" y="1519"/>
                  </a:lnTo>
                  <a:lnTo>
                    <a:pt x="3237" y="1519"/>
                  </a:lnTo>
                  <a:lnTo>
                    <a:pt x="3230" y="1512"/>
                  </a:lnTo>
                  <a:lnTo>
                    <a:pt x="3230" y="1512"/>
                  </a:lnTo>
                  <a:lnTo>
                    <a:pt x="3244" y="1512"/>
                  </a:lnTo>
                  <a:lnTo>
                    <a:pt x="3244" y="1512"/>
                  </a:lnTo>
                  <a:lnTo>
                    <a:pt x="3252" y="1505"/>
                  </a:lnTo>
                  <a:lnTo>
                    <a:pt x="3252" y="1505"/>
                  </a:lnTo>
                  <a:lnTo>
                    <a:pt x="3252" y="1498"/>
                  </a:lnTo>
                  <a:lnTo>
                    <a:pt x="3252" y="1491"/>
                  </a:lnTo>
                  <a:lnTo>
                    <a:pt x="3252" y="1491"/>
                  </a:lnTo>
                  <a:lnTo>
                    <a:pt x="3252" y="1484"/>
                  </a:lnTo>
                  <a:lnTo>
                    <a:pt x="3252" y="1484"/>
                  </a:lnTo>
                  <a:lnTo>
                    <a:pt x="3252" y="1484"/>
                  </a:lnTo>
                  <a:lnTo>
                    <a:pt x="3259" y="1484"/>
                  </a:lnTo>
                  <a:lnTo>
                    <a:pt x="3259" y="1477"/>
                  </a:lnTo>
                  <a:lnTo>
                    <a:pt x="3259" y="1477"/>
                  </a:lnTo>
                  <a:lnTo>
                    <a:pt x="3259" y="1470"/>
                  </a:lnTo>
                  <a:lnTo>
                    <a:pt x="3259" y="1448"/>
                  </a:lnTo>
                  <a:lnTo>
                    <a:pt x="3259" y="1448"/>
                  </a:lnTo>
                  <a:lnTo>
                    <a:pt x="3259" y="1448"/>
                  </a:lnTo>
                  <a:lnTo>
                    <a:pt x="3259" y="1441"/>
                  </a:lnTo>
                  <a:lnTo>
                    <a:pt x="3259" y="1441"/>
                  </a:lnTo>
                  <a:lnTo>
                    <a:pt x="3259" y="1434"/>
                  </a:lnTo>
                  <a:lnTo>
                    <a:pt x="3259" y="1434"/>
                  </a:lnTo>
                  <a:lnTo>
                    <a:pt x="3259" y="1434"/>
                  </a:lnTo>
                  <a:lnTo>
                    <a:pt x="3266" y="1434"/>
                  </a:lnTo>
                  <a:lnTo>
                    <a:pt x="3273" y="1441"/>
                  </a:lnTo>
                  <a:lnTo>
                    <a:pt x="3273" y="1441"/>
                  </a:lnTo>
                  <a:lnTo>
                    <a:pt x="3280" y="1441"/>
                  </a:lnTo>
                  <a:lnTo>
                    <a:pt x="3280" y="1441"/>
                  </a:lnTo>
                  <a:lnTo>
                    <a:pt x="3280" y="1441"/>
                  </a:lnTo>
                  <a:lnTo>
                    <a:pt x="3287" y="1434"/>
                  </a:lnTo>
                  <a:lnTo>
                    <a:pt x="3294" y="1434"/>
                  </a:lnTo>
                  <a:lnTo>
                    <a:pt x="3294" y="1434"/>
                  </a:lnTo>
                  <a:lnTo>
                    <a:pt x="3294" y="1434"/>
                  </a:lnTo>
                  <a:lnTo>
                    <a:pt x="3294" y="1427"/>
                  </a:lnTo>
                  <a:lnTo>
                    <a:pt x="3287" y="1427"/>
                  </a:lnTo>
                  <a:lnTo>
                    <a:pt x="3287" y="1427"/>
                  </a:lnTo>
                  <a:lnTo>
                    <a:pt x="3287" y="1427"/>
                  </a:lnTo>
                  <a:lnTo>
                    <a:pt x="3287" y="1420"/>
                  </a:lnTo>
                  <a:lnTo>
                    <a:pt x="3287" y="1420"/>
                  </a:lnTo>
                  <a:lnTo>
                    <a:pt x="3287" y="1420"/>
                  </a:lnTo>
                  <a:lnTo>
                    <a:pt x="3280" y="1420"/>
                  </a:lnTo>
                  <a:lnTo>
                    <a:pt x="3280" y="1420"/>
                  </a:lnTo>
                  <a:lnTo>
                    <a:pt x="3280" y="1420"/>
                  </a:lnTo>
                  <a:lnTo>
                    <a:pt x="3280" y="1420"/>
                  </a:lnTo>
                  <a:lnTo>
                    <a:pt x="3273" y="1413"/>
                  </a:lnTo>
                  <a:lnTo>
                    <a:pt x="3273" y="1413"/>
                  </a:lnTo>
                  <a:lnTo>
                    <a:pt x="3266" y="1413"/>
                  </a:lnTo>
                  <a:lnTo>
                    <a:pt x="3266" y="1406"/>
                  </a:lnTo>
                  <a:lnTo>
                    <a:pt x="3266" y="1406"/>
                  </a:lnTo>
                  <a:lnTo>
                    <a:pt x="3259" y="1406"/>
                  </a:lnTo>
                  <a:lnTo>
                    <a:pt x="3252" y="1406"/>
                  </a:lnTo>
                  <a:lnTo>
                    <a:pt x="3252" y="1406"/>
                  </a:lnTo>
                  <a:lnTo>
                    <a:pt x="3252" y="1406"/>
                  </a:lnTo>
                  <a:lnTo>
                    <a:pt x="3252" y="1399"/>
                  </a:lnTo>
                  <a:lnTo>
                    <a:pt x="3244" y="1399"/>
                  </a:lnTo>
                  <a:lnTo>
                    <a:pt x="3244" y="1399"/>
                  </a:lnTo>
                  <a:lnTo>
                    <a:pt x="3244" y="1399"/>
                  </a:lnTo>
                  <a:lnTo>
                    <a:pt x="3244" y="1399"/>
                  </a:lnTo>
                  <a:lnTo>
                    <a:pt x="3244" y="1399"/>
                  </a:lnTo>
                  <a:lnTo>
                    <a:pt x="3244" y="1399"/>
                  </a:lnTo>
                  <a:lnTo>
                    <a:pt x="3237" y="1399"/>
                  </a:lnTo>
                  <a:lnTo>
                    <a:pt x="3237" y="1399"/>
                  </a:lnTo>
                  <a:lnTo>
                    <a:pt x="3237" y="1399"/>
                  </a:lnTo>
                  <a:lnTo>
                    <a:pt x="3237" y="1399"/>
                  </a:lnTo>
                  <a:lnTo>
                    <a:pt x="3237" y="1392"/>
                  </a:lnTo>
                  <a:lnTo>
                    <a:pt x="3230" y="1392"/>
                  </a:lnTo>
                  <a:lnTo>
                    <a:pt x="3230" y="1392"/>
                  </a:lnTo>
                  <a:lnTo>
                    <a:pt x="3223" y="1392"/>
                  </a:lnTo>
                  <a:lnTo>
                    <a:pt x="3223" y="1392"/>
                  </a:lnTo>
                  <a:lnTo>
                    <a:pt x="3216" y="1392"/>
                  </a:lnTo>
                  <a:lnTo>
                    <a:pt x="3209" y="1392"/>
                  </a:lnTo>
                  <a:lnTo>
                    <a:pt x="3195" y="1399"/>
                  </a:lnTo>
                  <a:lnTo>
                    <a:pt x="3188" y="1399"/>
                  </a:lnTo>
                  <a:lnTo>
                    <a:pt x="3188" y="1399"/>
                  </a:lnTo>
                  <a:lnTo>
                    <a:pt x="3188" y="1399"/>
                  </a:lnTo>
                  <a:lnTo>
                    <a:pt x="3188" y="1399"/>
                  </a:lnTo>
                  <a:lnTo>
                    <a:pt x="3188" y="1399"/>
                  </a:lnTo>
                  <a:lnTo>
                    <a:pt x="3188" y="1399"/>
                  </a:lnTo>
                  <a:lnTo>
                    <a:pt x="3181" y="1399"/>
                  </a:lnTo>
                  <a:lnTo>
                    <a:pt x="3181" y="1399"/>
                  </a:lnTo>
                  <a:lnTo>
                    <a:pt x="3181" y="1399"/>
                  </a:lnTo>
                  <a:lnTo>
                    <a:pt x="3181" y="1406"/>
                  </a:lnTo>
                  <a:lnTo>
                    <a:pt x="3173" y="1406"/>
                  </a:lnTo>
                  <a:lnTo>
                    <a:pt x="3173" y="1406"/>
                  </a:lnTo>
                  <a:lnTo>
                    <a:pt x="3173" y="1406"/>
                  </a:lnTo>
                  <a:lnTo>
                    <a:pt x="3166" y="1399"/>
                  </a:lnTo>
                  <a:lnTo>
                    <a:pt x="3166" y="1399"/>
                  </a:lnTo>
                  <a:lnTo>
                    <a:pt x="3166" y="1399"/>
                  </a:lnTo>
                  <a:lnTo>
                    <a:pt x="3166" y="1399"/>
                  </a:lnTo>
                  <a:lnTo>
                    <a:pt x="3166" y="1399"/>
                  </a:lnTo>
                  <a:lnTo>
                    <a:pt x="3159" y="1399"/>
                  </a:lnTo>
                  <a:lnTo>
                    <a:pt x="3159" y="1399"/>
                  </a:lnTo>
                  <a:lnTo>
                    <a:pt x="3159" y="1399"/>
                  </a:lnTo>
                  <a:lnTo>
                    <a:pt x="3159" y="1406"/>
                  </a:lnTo>
                  <a:lnTo>
                    <a:pt x="3152" y="1406"/>
                  </a:lnTo>
                  <a:lnTo>
                    <a:pt x="3152" y="1406"/>
                  </a:lnTo>
                  <a:lnTo>
                    <a:pt x="3131" y="1399"/>
                  </a:lnTo>
                  <a:lnTo>
                    <a:pt x="3124" y="1399"/>
                  </a:lnTo>
                  <a:lnTo>
                    <a:pt x="3124" y="1399"/>
                  </a:lnTo>
                  <a:lnTo>
                    <a:pt x="3117" y="1399"/>
                  </a:lnTo>
                  <a:lnTo>
                    <a:pt x="3117" y="1399"/>
                  </a:lnTo>
                  <a:lnTo>
                    <a:pt x="3110" y="1399"/>
                  </a:lnTo>
                  <a:lnTo>
                    <a:pt x="3088" y="1399"/>
                  </a:lnTo>
                  <a:lnTo>
                    <a:pt x="3088" y="1406"/>
                  </a:lnTo>
                  <a:lnTo>
                    <a:pt x="3067" y="1406"/>
                  </a:lnTo>
                  <a:lnTo>
                    <a:pt x="3067" y="1406"/>
                  </a:lnTo>
                  <a:lnTo>
                    <a:pt x="3067" y="1406"/>
                  </a:lnTo>
                  <a:lnTo>
                    <a:pt x="3060" y="1406"/>
                  </a:lnTo>
                  <a:lnTo>
                    <a:pt x="3060" y="1406"/>
                  </a:lnTo>
                  <a:lnTo>
                    <a:pt x="3060" y="1406"/>
                  </a:lnTo>
                  <a:lnTo>
                    <a:pt x="3060" y="1406"/>
                  </a:lnTo>
                  <a:lnTo>
                    <a:pt x="3053" y="1406"/>
                  </a:lnTo>
                  <a:lnTo>
                    <a:pt x="3053" y="1406"/>
                  </a:lnTo>
                  <a:lnTo>
                    <a:pt x="3053" y="1406"/>
                  </a:lnTo>
                  <a:lnTo>
                    <a:pt x="3053" y="1406"/>
                  </a:lnTo>
                  <a:lnTo>
                    <a:pt x="3046" y="1406"/>
                  </a:lnTo>
                  <a:lnTo>
                    <a:pt x="3046" y="1406"/>
                  </a:lnTo>
                  <a:lnTo>
                    <a:pt x="3046" y="1406"/>
                  </a:lnTo>
                  <a:lnTo>
                    <a:pt x="3039" y="1406"/>
                  </a:lnTo>
                  <a:lnTo>
                    <a:pt x="3024" y="1406"/>
                  </a:lnTo>
                  <a:lnTo>
                    <a:pt x="3017" y="1406"/>
                  </a:lnTo>
                  <a:lnTo>
                    <a:pt x="3010" y="1406"/>
                  </a:lnTo>
                  <a:lnTo>
                    <a:pt x="2996" y="1406"/>
                  </a:lnTo>
                  <a:lnTo>
                    <a:pt x="2975" y="1399"/>
                  </a:lnTo>
                  <a:lnTo>
                    <a:pt x="2946" y="1392"/>
                  </a:lnTo>
                  <a:lnTo>
                    <a:pt x="2939" y="1392"/>
                  </a:lnTo>
                  <a:lnTo>
                    <a:pt x="2939" y="1392"/>
                  </a:lnTo>
                  <a:lnTo>
                    <a:pt x="2932" y="1392"/>
                  </a:lnTo>
                  <a:lnTo>
                    <a:pt x="2932" y="1392"/>
                  </a:lnTo>
                  <a:lnTo>
                    <a:pt x="2932" y="1385"/>
                  </a:lnTo>
                  <a:lnTo>
                    <a:pt x="2932" y="1377"/>
                  </a:lnTo>
                  <a:lnTo>
                    <a:pt x="2932" y="1370"/>
                  </a:lnTo>
                  <a:lnTo>
                    <a:pt x="2932" y="1363"/>
                  </a:lnTo>
                  <a:lnTo>
                    <a:pt x="2932" y="1349"/>
                  </a:lnTo>
                  <a:lnTo>
                    <a:pt x="2932" y="1342"/>
                  </a:lnTo>
                  <a:lnTo>
                    <a:pt x="2932" y="1335"/>
                  </a:lnTo>
                  <a:lnTo>
                    <a:pt x="2925" y="1328"/>
                  </a:lnTo>
                  <a:lnTo>
                    <a:pt x="2925" y="1314"/>
                  </a:lnTo>
                  <a:lnTo>
                    <a:pt x="2925" y="1314"/>
                  </a:lnTo>
                  <a:lnTo>
                    <a:pt x="2925" y="1299"/>
                  </a:lnTo>
                  <a:lnTo>
                    <a:pt x="2925" y="1299"/>
                  </a:lnTo>
                  <a:lnTo>
                    <a:pt x="2925" y="1299"/>
                  </a:lnTo>
                  <a:lnTo>
                    <a:pt x="2925" y="1299"/>
                  </a:lnTo>
                  <a:lnTo>
                    <a:pt x="2918" y="1299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25" y="1292"/>
                  </a:lnTo>
                  <a:lnTo>
                    <a:pt x="2918" y="1292"/>
                  </a:lnTo>
                  <a:lnTo>
                    <a:pt x="2918" y="1292"/>
                  </a:lnTo>
                  <a:lnTo>
                    <a:pt x="2918" y="1292"/>
                  </a:lnTo>
                  <a:lnTo>
                    <a:pt x="2918" y="1292"/>
                  </a:lnTo>
                  <a:lnTo>
                    <a:pt x="2918" y="1285"/>
                  </a:lnTo>
                  <a:lnTo>
                    <a:pt x="2918" y="1285"/>
                  </a:lnTo>
                  <a:lnTo>
                    <a:pt x="2911" y="1285"/>
                  </a:lnTo>
                  <a:lnTo>
                    <a:pt x="2911" y="1278"/>
                  </a:lnTo>
                  <a:lnTo>
                    <a:pt x="2911" y="1278"/>
                  </a:lnTo>
                  <a:lnTo>
                    <a:pt x="2911" y="1278"/>
                  </a:lnTo>
                  <a:lnTo>
                    <a:pt x="2911" y="1278"/>
                  </a:lnTo>
                  <a:lnTo>
                    <a:pt x="2911" y="1271"/>
                  </a:lnTo>
                  <a:lnTo>
                    <a:pt x="2911" y="1271"/>
                  </a:lnTo>
                  <a:lnTo>
                    <a:pt x="2911" y="1271"/>
                  </a:lnTo>
                  <a:lnTo>
                    <a:pt x="2904" y="1264"/>
                  </a:lnTo>
                  <a:lnTo>
                    <a:pt x="2904" y="1264"/>
                  </a:lnTo>
                  <a:lnTo>
                    <a:pt x="2904" y="1271"/>
                  </a:lnTo>
                  <a:lnTo>
                    <a:pt x="2904" y="1271"/>
                  </a:lnTo>
                  <a:lnTo>
                    <a:pt x="2897" y="1264"/>
                  </a:lnTo>
                  <a:lnTo>
                    <a:pt x="2897" y="1264"/>
                  </a:lnTo>
                  <a:lnTo>
                    <a:pt x="2897" y="1264"/>
                  </a:lnTo>
                  <a:lnTo>
                    <a:pt x="2897" y="1257"/>
                  </a:lnTo>
                  <a:lnTo>
                    <a:pt x="2897" y="1257"/>
                  </a:lnTo>
                  <a:lnTo>
                    <a:pt x="2897" y="1257"/>
                  </a:lnTo>
                  <a:lnTo>
                    <a:pt x="2890" y="1257"/>
                  </a:lnTo>
                  <a:lnTo>
                    <a:pt x="2890" y="1257"/>
                  </a:lnTo>
                  <a:lnTo>
                    <a:pt x="2890" y="1264"/>
                  </a:lnTo>
                  <a:lnTo>
                    <a:pt x="2897" y="1264"/>
                  </a:lnTo>
                  <a:lnTo>
                    <a:pt x="2897" y="1264"/>
                  </a:lnTo>
                  <a:lnTo>
                    <a:pt x="2890" y="1264"/>
                  </a:lnTo>
                  <a:lnTo>
                    <a:pt x="2890" y="1264"/>
                  </a:lnTo>
                  <a:lnTo>
                    <a:pt x="2890" y="1264"/>
                  </a:lnTo>
                  <a:lnTo>
                    <a:pt x="2890" y="1264"/>
                  </a:lnTo>
                  <a:lnTo>
                    <a:pt x="2890" y="1271"/>
                  </a:lnTo>
                  <a:lnTo>
                    <a:pt x="2890" y="1271"/>
                  </a:lnTo>
                  <a:lnTo>
                    <a:pt x="2890" y="1271"/>
                  </a:lnTo>
                  <a:lnTo>
                    <a:pt x="2897" y="1271"/>
                  </a:lnTo>
                  <a:lnTo>
                    <a:pt x="2890" y="1271"/>
                  </a:lnTo>
                  <a:lnTo>
                    <a:pt x="2890" y="1278"/>
                  </a:lnTo>
                  <a:lnTo>
                    <a:pt x="2890" y="1278"/>
                  </a:lnTo>
                  <a:lnTo>
                    <a:pt x="2890" y="1278"/>
                  </a:lnTo>
                  <a:lnTo>
                    <a:pt x="2890" y="1278"/>
                  </a:lnTo>
                  <a:lnTo>
                    <a:pt x="2890" y="1278"/>
                  </a:lnTo>
                  <a:lnTo>
                    <a:pt x="2897" y="1278"/>
                  </a:lnTo>
                  <a:lnTo>
                    <a:pt x="2897" y="1278"/>
                  </a:lnTo>
                  <a:lnTo>
                    <a:pt x="2897" y="1285"/>
                  </a:lnTo>
                  <a:lnTo>
                    <a:pt x="2890" y="1285"/>
                  </a:lnTo>
                  <a:lnTo>
                    <a:pt x="2890" y="1292"/>
                  </a:lnTo>
                  <a:lnTo>
                    <a:pt x="2890" y="1292"/>
                  </a:lnTo>
                  <a:lnTo>
                    <a:pt x="2890" y="1292"/>
                  </a:lnTo>
                  <a:lnTo>
                    <a:pt x="2890" y="1299"/>
                  </a:lnTo>
                  <a:lnTo>
                    <a:pt x="2890" y="1299"/>
                  </a:lnTo>
                  <a:lnTo>
                    <a:pt x="2882" y="1299"/>
                  </a:lnTo>
                  <a:lnTo>
                    <a:pt x="2882" y="1292"/>
                  </a:lnTo>
                  <a:lnTo>
                    <a:pt x="2882" y="1292"/>
                  </a:lnTo>
                  <a:lnTo>
                    <a:pt x="2882" y="1292"/>
                  </a:lnTo>
                  <a:lnTo>
                    <a:pt x="2882" y="1292"/>
                  </a:lnTo>
                  <a:lnTo>
                    <a:pt x="2882" y="1292"/>
                  </a:lnTo>
                  <a:lnTo>
                    <a:pt x="2875" y="1292"/>
                  </a:lnTo>
                  <a:lnTo>
                    <a:pt x="2875" y="1292"/>
                  </a:lnTo>
                  <a:lnTo>
                    <a:pt x="2875" y="1292"/>
                  </a:lnTo>
                  <a:lnTo>
                    <a:pt x="2875" y="1292"/>
                  </a:lnTo>
                  <a:lnTo>
                    <a:pt x="2868" y="1292"/>
                  </a:lnTo>
                  <a:lnTo>
                    <a:pt x="2868" y="1292"/>
                  </a:lnTo>
                  <a:lnTo>
                    <a:pt x="2868" y="1292"/>
                  </a:lnTo>
                  <a:lnTo>
                    <a:pt x="2868" y="1292"/>
                  </a:lnTo>
                  <a:lnTo>
                    <a:pt x="2868" y="1292"/>
                  </a:lnTo>
                  <a:lnTo>
                    <a:pt x="2868" y="1292"/>
                  </a:lnTo>
                  <a:lnTo>
                    <a:pt x="2861" y="1292"/>
                  </a:lnTo>
                  <a:lnTo>
                    <a:pt x="2861" y="1292"/>
                  </a:lnTo>
                  <a:lnTo>
                    <a:pt x="2861" y="1292"/>
                  </a:lnTo>
                  <a:lnTo>
                    <a:pt x="2854" y="1292"/>
                  </a:lnTo>
                  <a:lnTo>
                    <a:pt x="2854" y="1292"/>
                  </a:lnTo>
                  <a:lnTo>
                    <a:pt x="2854" y="1285"/>
                  </a:lnTo>
                  <a:lnTo>
                    <a:pt x="2847" y="1285"/>
                  </a:lnTo>
                  <a:lnTo>
                    <a:pt x="2847" y="1285"/>
                  </a:lnTo>
                  <a:lnTo>
                    <a:pt x="2847" y="1278"/>
                  </a:lnTo>
                  <a:lnTo>
                    <a:pt x="2840" y="1278"/>
                  </a:lnTo>
                  <a:lnTo>
                    <a:pt x="2840" y="1278"/>
                  </a:lnTo>
                  <a:lnTo>
                    <a:pt x="2833" y="1271"/>
                  </a:lnTo>
                  <a:lnTo>
                    <a:pt x="2833" y="1271"/>
                  </a:lnTo>
                  <a:lnTo>
                    <a:pt x="2826" y="1271"/>
                  </a:lnTo>
                  <a:lnTo>
                    <a:pt x="2826" y="1264"/>
                  </a:lnTo>
                  <a:lnTo>
                    <a:pt x="2826" y="1257"/>
                  </a:lnTo>
                  <a:lnTo>
                    <a:pt x="2819" y="1257"/>
                  </a:lnTo>
                  <a:lnTo>
                    <a:pt x="2819" y="1250"/>
                  </a:lnTo>
                  <a:lnTo>
                    <a:pt x="2819" y="1250"/>
                  </a:lnTo>
                  <a:lnTo>
                    <a:pt x="2819" y="1250"/>
                  </a:lnTo>
                  <a:lnTo>
                    <a:pt x="2826" y="1250"/>
                  </a:lnTo>
                  <a:lnTo>
                    <a:pt x="2826" y="1250"/>
                  </a:lnTo>
                  <a:lnTo>
                    <a:pt x="2826" y="1243"/>
                  </a:lnTo>
                  <a:lnTo>
                    <a:pt x="2826" y="1243"/>
                  </a:lnTo>
                  <a:lnTo>
                    <a:pt x="2819" y="1243"/>
                  </a:lnTo>
                  <a:lnTo>
                    <a:pt x="2819" y="1243"/>
                  </a:lnTo>
                  <a:lnTo>
                    <a:pt x="2819" y="1243"/>
                  </a:lnTo>
                  <a:lnTo>
                    <a:pt x="2819" y="1243"/>
                  </a:lnTo>
                  <a:lnTo>
                    <a:pt x="2819" y="1243"/>
                  </a:lnTo>
                  <a:lnTo>
                    <a:pt x="2819" y="1236"/>
                  </a:lnTo>
                  <a:lnTo>
                    <a:pt x="2811" y="1236"/>
                  </a:lnTo>
                  <a:lnTo>
                    <a:pt x="2811" y="1236"/>
                  </a:lnTo>
                  <a:lnTo>
                    <a:pt x="2811" y="1236"/>
                  </a:lnTo>
                  <a:lnTo>
                    <a:pt x="2804" y="1236"/>
                  </a:lnTo>
                  <a:lnTo>
                    <a:pt x="2804" y="1236"/>
                  </a:lnTo>
                  <a:lnTo>
                    <a:pt x="2804" y="1236"/>
                  </a:lnTo>
                  <a:lnTo>
                    <a:pt x="2804" y="1228"/>
                  </a:lnTo>
                  <a:lnTo>
                    <a:pt x="2804" y="1228"/>
                  </a:lnTo>
                  <a:lnTo>
                    <a:pt x="2797" y="1228"/>
                  </a:lnTo>
                  <a:lnTo>
                    <a:pt x="2797" y="1236"/>
                  </a:lnTo>
                  <a:lnTo>
                    <a:pt x="2797" y="1236"/>
                  </a:lnTo>
                  <a:lnTo>
                    <a:pt x="2797" y="1236"/>
                  </a:lnTo>
                  <a:lnTo>
                    <a:pt x="2797" y="1243"/>
                  </a:lnTo>
                  <a:lnTo>
                    <a:pt x="2797" y="1243"/>
                  </a:lnTo>
                  <a:lnTo>
                    <a:pt x="2804" y="1243"/>
                  </a:lnTo>
                  <a:lnTo>
                    <a:pt x="2804" y="1250"/>
                  </a:lnTo>
                  <a:lnTo>
                    <a:pt x="2811" y="1250"/>
                  </a:lnTo>
                  <a:lnTo>
                    <a:pt x="2811" y="1250"/>
                  </a:lnTo>
                  <a:lnTo>
                    <a:pt x="2811" y="1250"/>
                  </a:lnTo>
                  <a:lnTo>
                    <a:pt x="2811" y="1250"/>
                  </a:lnTo>
                  <a:lnTo>
                    <a:pt x="2811" y="1250"/>
                  </a:lnTo>
                  <a:lnTo>
                    <a:pt x="2811" y="1257"/>
                  </a:lnTo>
                  <a:lnTo>
                    <a:pt x="2811" y="1257"/>
                  </a:lnTo>
                  <a:lnTo>
                    <a:pt x="2811" y="1257"/>
                  </a:lnTo>
                  <a:lnTo>
                    <a:pt x="2819" y="1257"/>
                  </a:lnTo>
                  <a:lnTo>
                    <a:pt x="2819" y="1257"/>
                  </a:lnTo>
                  <a:lnTo>
                    <a:pt x="2811" y="1257"/>
                  </a:lnTo>
                  <a:lnTo>
                    <a:pt x="2811" y="1264"/>
                  </a:lnTo>
                  <a:lnTo>
                    <a:pt x="2804" y="1257"/>
                  </a:lnTo>
                  <a:lnTo>
                    <a:pt x="2797" y="1257"/>
                  </a:lnTo>
                  <a:lnTo>
                    <a:pt x="2797" y="1257"/>
                  </a:lnTo>
                  <a:lnTo>
                    <a:pt x="2790" y="1257"/>
                  </a:lnTo>
                  <a:lnTo>
                    <a:pt x="2790" y="1264"/>
                  </a:lnTo>
                  <a:lnTo>
                    <a:pt x="2790" y="1264"/>
                  </a:lnTo>
                  <a:lnTo>
                    <a:pt x="2790" y="1264"/>
                  </a:lnTo>
                  <a:lnTo>
                    <a:pt x="2783" y="1257"/>
                  </a:lnTo>
                  <a:lnTo>
                    <a:pt x="2783" y="1257"/>
                  </a:lnTo>
                  <a:lnTo>
                    <a:pt x="2783" y="1257"/>
                  </a:lnTo>
                  <a:lnTo>
                    <a:pt x="2776" y="1250"/>
                  </a:lnTo>
                  <a:lnTo>
                    <a:pt x="2769" y="1257"/>
                  </a:lnTo>
                  <a:lnTo>
                    <a:pt x="2769" y="1257"/>
                  </a:lnTo>
                  <a:lnTo>
                    <a:pt x="2769" y="1257"/>
                  </a:lnTo>
                  <a:lnTo>
                    <a:pt x="2769" y="1250"/>
                  </a:lnTo>
                  <a:lnTo>
                    <a:pt x="2769" y="1250"/>
                  </a:lnTo>
                  <a:lnTo>
                    <a:pt x="2776" y="1250"/>
                  </a:lnTo>
                  <a:lnTo>
                    <a:pt x="2776" y="1250"/>
                  </a:lnTo>
                  <a:lnTo>
                    <a:pt x="2769" y="1243"/>
                  </a:lnTo>
                  <a:lnTo>
                    <a:pt x="2769" y="1243"/>
                  </a:lnTo>
                  <a:lnTo>
                    <a:pt x="2769" y="1243"/>
                  </a:lnTo>
                  <a:lnTo>
                    <a:pt x="2769" y="1243"/>
                  </a:lnTo>
                  <a:lnTo>
                    <a:pt x="2769" y="1243"/>
                  </a:lnTo>
                  <a:lnTo>
                    <a:pt x="2762" y="1243"/>
                  </a:lnTo>
                  <a:lnTo>
                    <a:pt x="2762" y="1236"/>
                  </a:lnTo>
                  <a:lnTo>
                    <a:pt x="2762" y="1236"/>
                  </a:lnTo>
                  <a:lnTo>
                    <a:pt x="2762" y="1236"/>
                  </a:lnTo>
                  <a:lnTo>
                    <a:pt x="2762" y="1236"/>
                  </a:lnTo>
                  <a:lnTo>
                    <a:pt x="2762" y="1236"/>
                  </a:lnTo>
                  <a:lnTo>
                    <a:pt x="2762" y="1236"/>
                  </a:lnTo>
                  <a:lnTo>
                    <a:pt x="2755" y="1236"/>
                  </a:lnTo>
                  <a:lnTo>
                    <a:pt x="2755" y="1228"/>
                  </a:lnTo>
                  <a:lnTo>
                    <a:pt x="2755" y="1228"/>
                  </a:lnTo>
                  <a:lnTo>
                    <a:pt x="2755" y="1228"/>
                  </a:lnTo>
                  <a:lnTo>
                    <a:pt x="2748" y="1228"/>
                  </a:lnTo>
                  <a:lnTo>
                    <a:pt x="2748" y="1228"/>
                  </a:lnTo>
                  <a:lnTo>
                    <a:pt x="2748" y="1228"/>
                  </a:lnTo>
                  <a:lnTo>
                    <a:pt x="2740" y="1228"/>
                  </a:lnTo>
                  <a:lnTo>
                    <a:pt x="2740" y="1228"/>
                  </a:lnTo>
                  <a:lnTo>
                    <a:pt x="2740" y="1221"/>
                  </a:lnTo>
                  <a:lnTo>
                    <a:pt x="2740" y="1221"/>
                  </a:lnTo>
                  <a:lnTo>
                    <a:pt x="2740" y="1221"/>
                  </a:lnTo>
                  <a:lnTo>
                    <a:pt x="2733" y="1221"/>
                  </a:lnTo>
                  <a:lnTo>
                    <a:pt x="2733" y="1221"/>
                  </a:lnTo>
                  <a:lnTo>
                    <a:pt x="2726" y="1214"/>
                  </a:lnTo>
                  <a:lnTo>
                    <a:pt x="2726" y="1214"/>
                  </a:lnTo>
                  <a:lnTo>
                    <a:pt x="2726" y="1207"/>
                  </a:lnTo>
                  <a:lnTo>
                    <a:pt x="2726" y="1207"/>
                  </a:lnTo>
                  <a:lnTo>
                    <a:pt x="2726" y="1207"/>
                  </a:lnTo>
                  <a:lnTo>
                    <a:pt x="2726" y="1207"/>
                  </a:lnTo>
                  <a:lnTo>
                    <a:pt x="2726" y="1214"/>
                  </a:lnTo>
                  <a:lnTo>
                    <a:pt x="2719" y="1214"/>
                  </a:lnTo>
                  <a:lnTo>
                    <a:pt x="2719" y="1221"/>
                  </a:lnTo>
                  <a:lnTo>
                    <a:pt x="2719" y="1228"/>
                  </a:lnTo>
                  <a:lnTo>
                    <a:pt x="2719" y="1228"/>
                  </a:lnTo>
                  <a:lnTo>
                    <a:pt x="2719" y="1228"/>
                  </a:lnTo>
                  <a:lnTo>
                    <a:pt x="2719" y="1228"/>
                  </a:lnTo>
                  <a:lnTo>
                    <a:pt x="2719" y="1236"/>
                  </a:lnTo>
                  <a:lnTo>
                    <a:pt x="2719" y="1236"/>
                  </a:lnTo>
                  <a:lnTo>
                    <a:pt x="2719" y="1228"/>
                  </a:lnTo>
                  <a:lnTo>
                    <a:pt x="2719" y="1228"/>
                  </a:lnTo>
                  <a:lnTo>
                    <a:pt x="2726" y="1228"/>
                  </a:lnTo>
                  <a:lnTo>
                    <a:pt x="2726" y="1228"/>
                  </a:lnTo>
                  <a:lnTo>
                    <a:pt x="2726" y="1228"/>
                  </a:lnTo>
                  <a:lnTo>
                    <a:pt x="2733" y="1228"/>
                  </a:lnTo>
                  <a:lnTo>
                    <a:pt x="2740" y="1228"/>
                  </a:lnTo>
                  <a:lnTo>
                    <a:pt x="2740" y="1236"/>
                  </a:lnTo>
                  <a:lnTo>
                    <a:pt x="2748" y="1243"/>
                  </a:lnTo>
                  <a:lnTo>
                    <a:pt x="2748" y="1243"/>
                  </a:lnTo>
                  <a:lnTo>
                    <a:pt x="2740" y="1243"/>
                  </a:lnTo>
                  <a:lnTo>
                    <a:pt x="2740" y="1243"/>
                  </a:lnTo>
                  <a:lnTo>
                    <a:pt x="2740" y="1243"/>
                  </a:lnTo>
                  <a:lnTo>
                    <a:pt x="2740" y="1243"/>
                  </a:lnTo>
                  <a:lnTo>
                    <a:pt x="2740" y="1243"/>
                  </a:lnTo>
                  <a:lnTo>
                    <a:pt x="2733" y="1243"/>
                  </a:lnTo>
                  <a:lnTo>
                    <a:pt x="2733" y="1243"/>
                  </a:lnTo>
                  <a:lnTo>
                    <a:pt x="2733" y="1250"/>
                  </a:lnTo>
                  <a:lnTo>
                    <a:pt x="2733" y="1250"/>
                  </a:lnTo>
                  <a:lnTo>
                    <a:pt x="2726" y="1250"/>
                  </a:lnTo>
                  <a:lnTo>
                    <a:pt x="2726" y="1257"/>
                  </a:lnTo>
                  <a:lnTo>
                    <a:pt x="2726" y="1257"/>
                  </a:lnTo>
                  <a:lnTo>
                    <a:pt x="2726" y="1257"/>
                  </a:lnTo>
                  <a:lnTo>
                    <a:pt x="2726" y="1264"/>
                  </a:lnTo>
                  <a:lnTo>
                    <a:pt x="2726" y="1264"/>
                  </a:lnTo>
                  <a:lnTo>
                    <a:pt x="2719" y="1271"/>
                  </a:lnTo>
                  <a:lnTo>
                    <a:pt x="2712" y="1271"/>
                  </a:lnTo>
                  <a:lnTo>
                    <a:pt x="2712" y="1271"/>
                  </a:lnTo>
                  <a:lnTo>
                    <a:pt x="2712" y="1271"/>
                  </a:lnTo>
                  <a:lnTo>
                    <a:pt x="2712" y="1271"/>
                  </a:lnTo>
                  <a:lnTo>
                    <a:pt x="2712" y="1271"/>
                  </a:lnTo>
                  <a:lnTo>
                    <a:pt x="2705" y="1278"/>
                  </a:lnTo>
                  <a:lnTo>
                    <a:pt x="2705" y="1278"/>
                  </a:lnTo>
                  <a:lnTo>
                    <a:pt x="2705" y="1278"/>
                  </a:lnTo>
                  <a:lnTo>
                    <a:pt x="2705" y="1285"/>
                  </a:lnTo>
                  <a:lnTo>
                    <a:pt x="2705" y="1285"/>
                  </a:lnTo>
                  <a:lnTo>
                    <a:pt x="2705" y="1285"/>
                  </a:lnTo>
                  <a:lnTo>
                    <a:pt x="2705" y="1285"/>
                  </a:lnTo>
                  <a:lnTo>
                    <a:pt x="2705" y="1285"/>
                  </a:lnTo>
                  <a:lnTo>
                    <a:pt x="2705" y="1285"/>
                  </a:lnTo>
                  <a:lnTo>
                    <a:pt x="2705" y="1292"/>
                  </a:lnTo>
                  <a:lnTo>
                    <a:pt x="2705" y="1292"/>
                  </a:lnTo>
                  <a:lnTo>
                    <a:pt x="2705" y="1292"/>
                  </a:lnTo>
                  <a:lnTo>
                    <a:pt x="2698" y="1299"/>
                  </a:lnTo>
                  <a:lnTo>
                    <a:pt x="2698" y="1299"/>
                  </a:lnTo>
                  <a:lnTo>
                    <a:pt x="2698" y="1306"/>
                  </a:lnTo>
                  <a:lnTo>
                    <a:pt x="2698" y="1314"/>
                  </a:lnTo>
                  <a:lnTo>
                    <a:pt x="2698" y="1314"/>
                  </a:lnTo>
                  <a:lnTo>
                    <a:pt x="2698" y="1314"/>
                  </a:lnTo>
                  <a:lnTo>
                    <a:pt x="2698" y="1321"/>
                  </a:lnTo>
                  <a:lnTo>
                    <a:pt x="2698" y="1321"/>
                  </a:lnTo>
                  <a:lnTo>
                    <a:pt x="2698" y="1321"/>
                  </a:lnTo>
                  <a:lnTo>
                    <a:pt x="2698" y="1321"/>
                  </a:lnTo>
                  <a:lnTo>
                    <a:pt x="2698" y="1328"/>
                  </a:lnTo>
                  <a:lnTo>
                    <a:pt x="2705" y="1328"/>
                  </a:lnTo>
                  <a:lnTo>
                    <a:pt x="2705" y="1328"/>
                  </a:lnTo>
                  <a:lnTo>
                    <a:pt x="2705" y="1328"/>
                  </a:lnTo>
                  <a:lnTo>
                    <a:pt x="2705" y="1328"/>
                  </a:lnTo>
                  <a:lnTo>
                    <a:pt x="2712" y="1328"/>
                  </a:lnTo>
                  <a:lnTo>
                    <a:pt x="2712" y="1328"/>
                  </a:lnTo>
                  <a:lnTo>
                    <a:pt x="2719" y="1328"/>
                  </a:lnTo>
                  <a:lnTo>
                    <a:pt x="2719" y="1328"/>
                  </a:lnTo>
                  <a:lnTo>
                    <a:pt x="2733" y="1335"/>
                  </a:lnTo>
                  <a:lnTo>
                    <a:pt x="2740" y="1342"/>
                  </a:lnTo>
                  <a:lnTo>
                    <a:pt x="2748" y="1349"/>
                  </a:lnTo>
                  <a:lnTo>
                    <a:pt x="2748" y="1356"/>
                  </a:lnTo>
                  <a:lnTo>
                    <a:pt x="2748" y="1356"/>
                  </a:lnTo>
                  <a:lnTo>
                    <a:pt x="2755" y="1363"/>
                  </a:lnTo>
                  <a:lnTo>
                    <a:pt x="2755" y="1363"/>
                  </a:lnTo>
                  <a:lnTo>
                    <a:pt x="2762" y="1363"/>
                  </a:lnTo>
                  <a:lnTo>
                    <a:pt x="2762" y="1370"/>
                  </a:lnTo>
                  <a:lnTo>
                    <a:pt x="2762" y="1370"/>
                  </a:lnTo>
                  <a:lnTo>
                    <a:pt x="2762" y="1370"/>
                  </a:lnTo>
                  <a:lnTo>
                    <a:pt x="2769" y="1370"/>
                  </a:lnTo>
                  <a:lnTo>
                    <a:pt x="2776" y="1370"/>
                  </a:lnTo>
                  <a:lnTo>
                    <a:pt x="2776" y="1370"/>
                  </a:lnTo>
                  <a:lnTo>
                    <a:pt x="2783" y="1370"/>
                  </a:lnTo>
                  <a:lnTo>
                    <a:pt x="2783" y="1370"/>
                  </a:lnTo>
                  <a:lnTo>
                    <a:pt x="2783" y="1370"/>
                  </a:lnTo>
                  <a:lnTo>
                    <a:pt x="2783" y="1370"/>
                  </a:lnTo>
                  <a:lnTo>
                    <a:pt x="2783" y="1370"/>
                  </a:lnTo>
                  <a:lnTo>
                    <a:pt x="2783" y="1370"/>
                  </a:lnTo>
                  <a:lnTo>
                    <a:pt x="2790" y="1370"/>
                  </a:lnTo>
                  <a:lnTo>
                    <a:pt x="2790" y="1370"/>
                  </a:lnTo>
                  <a:lnTo>
                    <a:pt x="2790" y="1370"/>
                  </a:lnTo>
                  <a:lnTo>
                    <a:pt x="2790" y="1363"/>
                  </a:lnTo>
                  <a:lnTo>
                    <a:pt x="2797" y="1370"/>
                  </a:lnTo>
                  <a:lnTo>
                    <a:pt x="2797" y="1370"/>
                  </a:lnTo>
                  <a:lnTo>
                    <a:pt x="2797" y="1370"/>
                  </a:lnTo>
                  <a:lnTo>
                    <a:pt x="2797" y="1370"/>
                  </a:lnTo>
                  <a:lnTo>
                    <a:pt x="2797" y="1370"/>
                  </a:lnTo>
                  <a:lnTo>
                    <a:pt x="2804" y="1377"/>
                  </a:lnTo>
                  <a:lnTo>
                    <a:pt x="2797" y="1385"/>
                  </a:lnTo>
                  <a:lnTo>
                    <a:pt x="2797" y="1385"/>
                  </a:lnTo>
                  <a:lnTo>
                    <a:pt x="2804" y="1385"/>
                  </a:lnTo>
                  <a:lnTo>
                    <a:pt x="2804" y="1385"/>
                  </a:lnTo>
                  <a:lnTo>
                    <a:pt x="2804" y="1385"/>
                  </a:lnTo>
                  <a:lnTo>
                    <a:pt x="2804" y="1385"/>
                  </a:lnTo>
                  <a:lnTo>
                    <a:pt x="2804" y="1392"/>
                  </a:lnTo>
                  <a:lnTo>
                    <a:pt x="2804" y="1392"/>
                  </a:lnTo>
                  <a:lnTo>
                    <a:pt x="2811" y="1392"/>
                  </a:lnTo>
                  <a:lnTo>
                    <a:pt x="2811" y="1392"/>
                  </a:lnTo>
                  <a:lnTo>
                    <a:pt x="2811" y="1392"/>
                  </a:lnTo>
                  <a:lnTo>
                    <a:pt x="2811" y="1392"/>
                  </a:lnTo>
                  <a:lnTo>
                    <a:pt x="2819" y="1392"/>
                  </a:lnTo>
                  <a:lnTo>
                    <a:pt x="2826" y="1392"/>
                  </a:lnTo>
                  <a:lnTo>
                    <a:pt x="2826" y="1399"/>
                  </a:lnTo>
                  <a:lnTo>
                    <a:pt x="2826" y="1399"/>
                  </a:lnTo>
                  <a:lnTo>
                    <a:pt x="2826" y="1399"/>
                  </a:lnTo>
                  <a:lnTo>
                    <a:pt x="2826" y="1399"/>
                  </a:lnTo>
                  <a:lnTo>
                    <a:pt x="2819" y="1406"/>
                  </a:lnTo>
                  <a:lnTo>
                    <a:pt x="2819" y="1406"/>
                  </a:lnTo>
                  <a:lnTo>
                    <a:pt x="2819" y="1406"/>
                  </a:lnTo>
                  <a:lnTo>
                    <a:pt x="2819" y="1406"/>
                  </a:lnTo>
                  <a:lnTo>
                    <a:pt x="2819" y="1413"/>
                  </a:lnTo>
                  <a:lnTo>
                    <a:pt x="2819" y="1413"/>
                  </a:lnTo>
                  <a:lnTo>
                    <a:pt x="2819" y="1413"/>
                  </a:lnTo>
                  <a:lnTo>
                    <a:pt x="2819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804" y="1413"/>
                  </a:lnTo>
                  <a:lnTo>
                    <a:pt x="2790" y="1413"/>
                  </a:lnTo>
                  <a:lnTo>
                    <a:pt x="2783" y="1413"/>
                  </a:lnTo>
                  <a:lnTo>
                    <a:pt x="2783" y="1413"/>
                  </a:lnTo>
                  <a:lnTo>
                    <a:pt x="2776" y="1413"/>
                  </a:lnTo>
                  <a:lnTo>
                    <a:pt x="2776" y="1413"/>
                  </a:lnTo>
                  <a:lnTo>
                    <a:pt x="2776" y="1413"/>
                  </a:lnTo>
                  <a:lnTo>
                    <a:pt x="2776" y="1413"/>
                  </a:lnTo>
                  <a:lnTo>
                    <a:pt x="2769" y="1413"/>
                  </a:lnTo>
                  <a:lnTo>
                    <a:pt x="2769" y="1413"/>
                  </a:lnTo>
                  <a:lnTo>
                    <a:pt x="2769" y="1413"/>
                  </a:lnTo>
                  <a:lnTo>
                    <a:pt x="2769" y="1413"/>
                  </a:lnTo>
                  <a:lnTo>
                    <a:pt x="2762" y="1413"/>
                  </a:lnTo>
                  <a:lnTo>
                    <a:pt x="2762" y="1413"/>
                  </a:lnTo>
                  <a:lnTo>
                    <a:pt x="2755" y="1413"/>
                  </a:lnTo>
                  <a:lnTo>
                    <a:pt x="2755" y="1413"/>
                  </a:lnTo>
                  <a:lnTo>
                    <a:pt x="2755" y="1427"/>
                  </a:lnTo>
                  <a:lnTo>
                    <a:pt x="2755" y="1434"/>
                  </a:lnTo>
                  <a:lnTo>
                    <a:pt x="2755" y="1441"/>
                  </a:lnTo>
                  <a:lnTo>
                    <a:pt x="2755" y="1441"/>
                  </a:lnTo>
                  <a:lnTo>
                    <a:pt x="2755" y="1448"/>
                  </a:lnTo>
                  <a:lnTo>
                    <a:pt x="2748" y="1448"/>
                  </a:lnTo>
                  <a:lnTo>
                    <a:pt x="2748" y="1456"/>
                  </a:lnTo>
                  <a:lnTo>
                    <a:pt x="2740" y="1463"/>
                  </a:lnTo>
                  <a:lnTo>
                    <a:pt x="2740" y="1463"/>
                  </a:lnTo>
                  <a:lnTo>
                    <a:pt x="2740" y="1463"/>
                  </a:lnTo>
                  <a:lnTo>
                    <a:pt x="2733" y="1463"/>
                  </a:lnTo>
                  <a:lnTo>
                    <a:pt x="2733" y="1463"/>
                  </a:lnTo>
                  <a:lnTo>
                    <a:pt x="2733" y="1456"/>
                  </a:lnTo>
                  <a:lnTo>
                    <a:pt x="2733" y="1456"/>
                  </a:lnTo>
                  <a:lnTo>
                    <a:pt x="2726" y="1456"/>
                  </a:lnTo>
                  <a:lnTo>
                    <a:pt x="2726" y="1448"/>
                  </a:lnTo>
                  <a:lnTo>
                    <a:pt x="2726" y="1448"/>
                  </a:lnTo>
                  <a:lnTo>
                    <a:pt x="2719" y="1448"/>
                  </a:lnTo>
                  <a:lnTo>
                    <a:pt x="2719" y="1456"/>
                  </a:lnTo>
                  <a:lnTo>
                    <a:pt x="2719" y="1456"/>
                  </a:lnTo>
                  <a:lnTo>
                    <a:pt x="2719" y="1456"/>
                  </a:lnTo>
                  <a:lnTo>
                    <a:pt x="2719" y="1456"/>
                  </a:lnTo>
                  <a:lnTo>
                    <a:pt x="2719" y="1463"/>
                  </a:lnTo>
                  <a:lnTo>
                    <a:pt x="2719" y="1463"/>
                  </a:lnTo>
                  <a:lnTo>
                    <a:pt x="2719" y="1470"/>
                  </a:lnTo>
                  <a:lnTo>
                    <a:pt x="2719" y="1470"/>
                  </a:lnTo>
                  <a:lnTo>
                    <a:pt x="2719" y="1470"/>
                  </a:lnTo>
                  <a:lnTo>
                    <a:pt x="2712" y="1470"/>
                  </a:lnTo>
                  <a:lnTo>
                    <a:pt x="2712" y="1470"/>
                  </a:lnTo>
                  <a:lnTo>
                    <a:pt x="2712" y="1477"/>
                  </a:lnTo>
                  <a:lnTo>
                    <a:pt x="2712" y="1477"/>
                  </a:lnTo>
                  <a:lnTo>
                    <a:pt x="2712" y="1477"/>
                  </a:lnTo>
                  <a:lnTo>
                    <a:pt x="2712" y="1477"/>
                  </a:lnTo>
                  <a:lnTo>
                    <a:pt x="2712" y="1477"/>
                  </a:lnTo>
                  <a:lnTo>
                    <a:pt x="2712" y="1484"/>
                  </a:lnTo>
                  <a:lnTo>
                    <a:pt x="2705" y="1491"/>
                  </a:lnTo>
                  <a:lnTo>
                    <a:pt x="2705" y="1491"/>
                  </a:lnTo>
                  <a:lnTo>
                    <a:pt x="2705" y="1498"/>
                  </a:lnTo>
                  <a:lnTo>
                    <a:pt x="2712" y="1498"/>
                  </a:lnTo>
                  <a:lnTo>
                    <a:pt x="2712" y="1498"/>
                  </a:lnTo>
                  <a:lnTo>
                    <a:pt x="2712" y="1498"/>
                  </a:lnTo>
                  <a:lnTo>
                    <a:pt x="2719" y="1498"/>
                  </a:lnTo>
                  <a:lnTo>
                    <a:pt x="2719" y="1505"/>
                  </a:lnTo>
                  <a:lnTo>
                    <a:pt x="2719" y="1512"/>
                  </a:lnTo>
                  <a:lnTo>
                    <a:pt x="2719" y="1512"/>
                  </a:lnTo>
                  <a:lnTo>
                    <a:pt x="2719" y="1512"/>
                  </a:lnTo>
                  <a:lnTo>
                    <a:pt x="2719" y="1512"/>
                  </a:lnTo>
                  <a:lnTo>
                    <a:pt x="2719" y="1512"/>
                  </a:lnTo>
                  <a:lnTo>
                    <a:pt x="2719" y="1512"/>
                  </a:lnTo>
                  <a:lnTo>
                    <a:pt x="2726" y="1519"/>
                  </a:lnTo>
                  <a:lnTo>
                    <a:pt x="2762" y="1534"/>
                  </a:lnTo>
                  <a:lnTo>
                    <a:pt x="2769" y="1541"/>
                  </a:lnTo>
                  <a:lnTo>
                    <a:pt x="2776" y="1541"/>
                  </a:lnTo>
                  <a:lnTo>
                    <a:pt x="2783" y="1541"/>
                  </a:lnTo>
                  <a:lnTo>
                    <a:pt x="2790" y="1541"/>
                  </a:lnTo>
                  <a:lnTo>
                    <a:pt x="2797" y="1541"/>
                  </a:lnTo>
                  <a:lnTo>
                    <a:pt x="2797" y="1541"/>
                  </a:lnTo>
                  <a:lnTo>
                    <a:pt x="2797" y="1534"/>
                  </a:lnTo>
                  <a:lnTo>
                    <a:pt x="2797" y="1534"/>
                  </a:lnTo>
                  <a:lnTo>
                    <a:pt x="2804" y="1541"/>
                  </a:lnTo>
                  <a:lnTo>
                    <a:pt x="2804" y="1541"/>
                  </a:lnTo>
                  <a:lnTo>
                    <a:pt x="2811" y="1548"/>
                  </a:lnTo>
                  <a:lnTo>
                    <a:pt x="2811" y="1548"/>
                  </a:lnTo>
                  <a:lnTo>
                    <a:pt x="2811" y="1555"/>
                  </a:lnTo>
                  <a:lnTo>
                    <a:pt x="2811" y="1555"/>
                  </a:lnTo>
                  <a:lnTo>
                    <a:pt x="2811" y="1555"/>
                  </a:lnTo>
                  <a:lnTo>
                    <a:pt x="2811" y="1555"/>
                  </a:lnTo>
                  <a:lnTo>
                    <a:pt x="2811" y="1555"/>
                  </a:lnTo>
                  <a:lnTo>
                    <a:pt x="2804" y="1562"/>
                  </a:lnTo>
                  <a:lnTo>
                    <a:pt x="2804" y="1562"/>
                  </a:lnTo>
                  <a:lnTo>
                    <a:pt x="2804" y="1562"/>
                  </a:lnTo>
                  <a:lnTo>
                    <a:pt x="2804" y="1562"/>
                  </a:lnTo>
                  <a:lnTo>
                    <a:pt x="2804" y="1562"/>
                  </a:lnTo>
                  <a:lnTo>
                    <a:pt x="2804" y="1569"/>
                  </a:lnTo>
                  <a:lnTo>
                    <a:pt x="2804" y="1569"/>
                  </a:lnTo>
                  <a:lnTo>
                    <a:pt x="2804" y="1569"/>
                  </a:lnTo>
                  <a:lnTo>
                    <a:pt x="2804" y="1576"/>
                  </a:lnTo>
                  <a:lnTo>
                    <a:pt x="2804" y="1576"/>
                  </a:lnTo>
                  <a:lnTo>
                    <a:pt x="2804" y="1576"/>
                  </a:lnTo>
                  <a:lnTo>
                    <a:pt x="2804" y="1576"/>
                  </a:lnTo>
                  <a:lnTo>
                    <a:pt x="2811" y="1576"/>
                  </a:lnTo>
                  <a:lnTo>
                    <a:pt x="2811" y="1583"/>
                  </a:lnTo>
                  <a:lnTo>
                    <a:pt x="2811" y="1583"/>
                  </a:lnTo>
                  <a:lnTo>
                    <a:pt x="2804" y="1583"/>
                  </a:lnTo>
                  <a:lnTo>
                    <a:pt x="2811" y="1590"/>
                  </a:lnTo>
                  <a:lnTo>
                    <a:pt x="2811" y="1590"/>
                  </a:lnTo>
                  <a:lnTo>
                    <a:pt x="2811" y="1590"/>
                  </a:lnTo>
                  <a:lnTo>
                    <a:pt x="2811" y="1598"/>
                  </a:lnTo>
                  <a:lnTo>
                    <a:pt x="2811" y="1598"/>
                  </a:lnTo>
                  <a:lnTo>
                    <a:pt x="2804" y="1605"/>
                  </a:lnTo>
                  <a:lnTo>
                    <a:pt x="2804" y="1605"/>
                  </a:lnTo>
                  <a:lnTo>
                    <a:pt x="2797" y="1605"/>
                  </a:lnTo>
                  <a:lnTo>
                    <a:pt x="2797" y="1605"/>
                  </a:lnTo>
                  <a:lnTo>
                    <a:pt x="2797" y="1605"/>
                  </a:lnTo>
                  <a:lnTo>
                    <a:pt x="2790" y="1605"/>
                  </a:lnTo>
                  <a:lnTo>
                    <a:pt x="2790" y="1612"/>
                  </a:lnTo>
                  <a:lnTo>
                    <a:pt x="2790" y="1612"/>
                  </a:lnTo>
                  <a:lnTo>
                    <a:pt x="2790" y="1612"/>
                  </a:lnTo>
                  <a:lnTo>
                    <a:pt x="2790" y="1612"/>
                  </a:lnTo>
                  <a:lnTo>
                    <a:pt x="2790" y="1612"/>
                  </a:lnTo>
                  <a:lnTo>
                    <a:pt x="2790" y="1619"/>
                  </a:lnTo>
                  <a:lnTo>
                    <a:pt x="2790" y="1619"/>
                  </a:lnTo>
                  <a:lnTo>
                    <a:pt x="2790" y="1619"/>
                  </a:lnTo>
                  <a:lnTo>
                    <a:pt x="2790" y="1626"/>
                  </a:lnTo>
                  <a:lnTo>
                    <a:pt x="2790" y="1626"/>
                  </a:lnTo>
                  <a:lnTo>
                    <a:pt x="2790" y="1640"/>
                  </a:lnTo>
                  <a:lnTo>
                    <a:pt x="2790" y="1640"/>
                  </a:lnTo>
                  <a:lnTo>
                    <a:pt x="2790" y="1640"/>
                  </a:lnTo>
                  <a:lnTo>
                    <a:pt x="2790" y="1640"/>
                  </a:lnTo>
                  <a:lnTo>
                    <a:pt x="2797" y="1640"/>
                  </a:lnTo>
                  <a:lnTo>
                    <a:pt x="2797" y="1640"/>
                  </a:lnTo>
                  <a:lnTo>
                    <a:pt x="2797" y="1640"/>
                  </a:lnTo>
                  <a:lnTo>
                    <a:pt x="2797" y="1647"/>
                  </a:lnTo>
                  <a:lnTo>
                    <a:pt x="2797" y="1647"/>
                  </a:lnTo>
                  <a:lnTo>
                    <a:pt x="2797" y="1647"/>
                  </a:lnTo>
                  <a:lnTo>
                    <a:pt x="2797" y="1647"/>
                  </a:lnTo>
                  <a:lnTo>
                    <a:pt x="2797" y="1647"/>
                  </a:lnTo>
                  <a:lnTo>
                    <a:pt x="2804" y="1647"/>
                  </a:lnTo>
                  <a:lnTo>
                    <a:pt x="2804" y="1654"/>
                  </a:lnTo>
                  <a:lnTo>
                    <a:pt x="2811" y="1654"/>
                  </a:lnTo>
                  <a:lnTo>
                    <a:pt x="2811" y="1661"/>
                  </a:lnTo>
                  <a:lnTo>
                    <a:pt x="2811" y="1661"/>
                  </a:lnTo>
                  <a:lnTo>
                    <a:pt x="2819" y="1661"/>
                  </a:lnTo>
                  <a:lnTo>
                    <a:pt x="2819" y="1661"/>
                  </a:lnTo>
                  <a:lnTo>
                    <a:pt x="2819" y="1661"/>
                  </a:lnTo>
                  <a:lnTo>
                    <a:pt x="2819" y="1661"/>
                  </a:lnTo>
                  <a:lnTo>
                    <a:pt x="2826" y="1661"/>
                  </a:lnTo>
                  <a:lnTo>
                    <a:pt x="2826" y="1661"/>
                  </a:lnTo>
                  <a:lnTo>
                    <a:pt x="2819" y="1683"/>
                  </a:lnTo>
                  <a:lnTo>
                    <a:pt x="2819" y="1683"/>
                  </a:lnTo>
                  <a:lnTo>
                    <a:pt x="2819" y="1690"/>
                  </a:lnTo>
                  <a:lnTo>
                    <a:pt x="2819" y="1690"/>
                  </a:lnTo>
                  <a:lnTo>
                    <a:pt x="2819" y="1697"/>
                  </a:lnTo>
                  <a:lnTo>
                    <a:pt x="2819" y="1697"/>
                  </a:lnTo>
                  <a:lnTo>
                    <a:pt x="2826" y="1697"/>
                  </a:lnTo>
                  <a:lnTo>
                    <a:pt x="2833" y="1697"/>
                  </a:lnTo>
                  <a:lnTo>
                    <a:pt x="2833" y="1697"/>
                  </a:lnTo>
                  <a:lnTo>
                    <a:pt x="2833" y="1697"/>
                  </a:lnTo>
                  <a:lnTo>
                    <a:pt x="2833" y="1697"/>
                  </a:lnTo>
                  <a:lnTo>
                    <a:pt x="2833" y="1697"/>
                  </a:lnTo>
                  <a:lnTo>
                    <a:pt x="2840" y="1697"/>
                  </a:lnTo>
                  <a:lnTo>
                    <a:pt x="2847" y="1697"/>
                  </a:lnTo>
                  <a:lnTo>
                    <a:pt x="2847" y="1697"/>
                  </a:lnTo>
                  <a:lnTo>
                    <a:pt x="2847" y="1697"/>
                  </a:lnTo>
                  <a:lnTo>
                    <a:pt x="2854" y="1697"/>
                  </a:lnTo>
                  <a:lnTo>
                    <a:pt x="2854" y="1697"/>
                  </a:lnTo>
                  <a:lnTo>
                    <a:pt x="2854" y="1704"/>
                  </a:lnTo>
                  <a:lnTo>
                    <a:pt x="2854" y="1704"/>
                  </a:lnTo>
                  <a:lnTo>
                    <a:pt x="2854" y="1704"/>
                  </a:lnTo>
                  <a:lnTo>
                    <a:pt x="2847" y="1711"/>
                  </a:lnTo>
                  <a:lnTo>
                    <a:pt x="2840" y="1718"/>
                  </a:lnTo>
                  <a:lnTo>
                    <a:pt x="2840" y="1718"/>
                  </a:lnTo>
                  <a:lnTo>
                    <a:pt x="2840" y="1725"/>
                  </a:lnTo>
                  <a:lnTo>
                    <a:pt x="2840" y="1732"/>
                  </a:lnTo>
                  <a:lnTo>
                    <a:pt x="2840" y="1732"/>
                  </a:lnTo>
                  <a:lnTo>
                    <a:pt x="2840" y="1732"/>
                  </a:lnTo>
                  <a:lnTo>
                    <a:pt x="2847" y="1740"/>
                  </a:lnTo>
                  <a:lnTo>
                    <a:pt x="2847" y="1740"/>
                  </a:lnTo>
                  <a:lnTo>
                    <a:pt x="2847" y="1747"/>
                  </a:lnTo>
                  <a:lnTo>
                    <a:pt x="2854" y="1747"/>
                  </a:lnTo>
                  <a:lnTo>
                    <a:pt x="2854" y="1754"/>
                  </a:lnTo>
                  <a:lnTo>
                    <a:pt x="2854" y="1754"/>
                  </a:lnTo>
                  <a:lnTo>
                    <a:pt x="2854" y="1754"/>
                  </a:lnTo>
                  <a:lnTo>
                    <a:pt x="2854" y="1754"/>
                  </a:lnTo>
                  <a:lnTo>
                    <a:pt x="2854" y="1761"/>
                  </a:lnTo>
                  <a:lnTo>
                    <a:pt x="2854" y="1761"/>
                  </a:lnTo>
                  <a:lnTo>
                    <a:pt x="2854" y="1761"/>
                  </a:lnTo>
                  <a:lnTo>
                    <a:pt x="2854" y="1768"/>
                  </a:lnTo>
                  <a:lnTo>
                    <a:pt x="2854" y="1768"/>
                  </a:lnTo>
                  <a:lnTo>
                    <a:pt x="2854" y="1768"/>
                  </a:lnTo>
                  <a:lnTo>
                    <a:pt x="2854" y="1775"/>
                  </a:lnTo>
                  <a:lnTo>
                    <a:pt x="2854" y="1775"/>
                  </a:lnTo>
                  <a:lnTo>
                    <a:pt x="2854" y="1782"/>
                  </a:lnTo>
                  <a:lnTo>
                    <a:pt x="2861" y="1782"/>
                  </a:lnTo>
                  <a:lnTo>
                    <a:pt x="2861" y="1789"/>
                  </a:lnTo>
                  <a:lnTo>
                    <a:pt x="2861" y="1789"/>
                  </a:lnTo>
                  <a:lnTo>
                    <a:pt x="2861" y="1796"/>
                  </a:lnTo>
                  <a:lnTo>
                    <a:pt x="2861" y="1796"/>
                  </a:lnTo>
                  <a:lnTo>
                    <a:pt x="2861" y="1796"/>
                  </a:lnTo>
                  <a:lnTo>
                    <a:pt x="2861" y="1796"/>
                  </a:lnTo>
                  <a:lnTo>
                    <a:pt x="2868" y="1803"/>
                  </a:lnTo>
                  <a:lnTo>
                    <a:pt x="2868" y="1810"/>
                  </a:lnTo>
                  <a:lnTo>
                    <a:pt x="2868" y="1810"/>
                  </a:lnTo>
                  <a:lnTo>
                    <a:pt x="2868" y="1818"/>
                  </a:lnTo>
                  <a:lnTo>
                    <a:pt x="2868" y="1818"/>
                  </a:lnTo>
                  <a:lnTo>
                    <a:pt x="2868" y="1818"/>
                  </a:lnTo>
                  <a:lnTo>
                    <a:pt x="2868" y="1818"/>
                  </a:lnTo>
                  <a:lnTo>
                    <a:pt x="2868" y="1825"/>
                  </a:lnTo>
                  <a:lnTo>
                    <a:pt x="2875" y="1832"/>
                  </a:lnTo>
                  <a:lnTo>
                    <a:pt x="2875" y="1832"/>
                  </a:lnTo>
                  <a:lnTo>
                    <a:pt x="2875" y="1832"/>
                  </a:lnTo>
                  <a:lnTo>
                    <a:pt x="2875" y="1839"/>
                  </a:lnTo>
                  <a:lnTo>
                    <a:pt x="2882" y="1846"/>
                  </a:lnTo>
                  <a:lnTo>
                    <a:pt x="2882" y="1846"/>
                  </a:lnTo>
                  <a:lnTo>
                    <a:pt x="2882" y="1853"/>
                  </a:lnTo>
                  <a:lnTo>
                    <a:pt x="2882" y="1853"/>
                  </a:lnTo>
                  <a:lnTo>
                    <a:pt x="2882" y="1860"/>
                  </a:lnTo>
                  <a:lnTo>
                    <a:pt x="2882" y="1853"/>
                  </a:lnTo>
                  <a:lnTo>
                    <a:pt x="2882" y="1860"/>
                  </a:lnTo>
                  <a:lnTo>
                    <a:pt x="2882" y="1860"/>
                  </a:lnTo>
                  <a:lnTo>
                    <a:pt x="2882" y="1860"/>
                  </a:lnTo>
                  <a:lnTo>
                    <a:pt x="2882" y="1860"/>
                  </a:lnTo>
                  <a:lnTo>
                    <a:pt x="2882" y="1867"/>
                  </a:lnTo>
                  <a:lnTo>
                    <a:pt x="2882" y="1867"/>
                  </a:lnTo>
                  <a:lnTo>
                    <a:pt x="2882" y="1874"/>
                  </a:lnTo>
                  <a:lnTo>
                    <a:pt x="2882" y="1881"/>
                  </a:lnTo>
                  <a:lnTo>
                    <a:pt x="2882" y="1889"/>
                  </a:lnTo>
                  <a:lnTo>
                    <a:pt x="2882" y="1889"/>
                  </a:lnTo>
                  <a:lnTo>
                    <a:pt x="2882" y="1889"/>
                  </a:lnTo>
                  <a:lnTo>
                    <a:pt x="2875" y="1889"/>
                  </a:lnTo>
                  <a:lnTo>
                    <a:pt x="2875" y="1889"/>
                  </a:lnTo>
                  <a:lnTo>
                    <a:pt x="2875" y="1889"/>
                  </a:lnTo>
                  <a:lnTo>
                    <a:pt x="2875" y="1889"/>
                  </a:lnTo>
                  <a:lnTo>
                    <a:pt x="2868" y="1889"/>
                  </a:lnTo>
                  <a:lnTo>
                    <a:pt x="2868" y="1889"/>
                  </a:lnTo>
                  <a:lnTo>
                    <a:pt x="2868" y="1881"/>
                  </a:lnTo>
                  <a:lnTo>
                    <a:pt x="2868" y="1881"/>
                  </a:lnTo>
                  <a:lnTo>
                    <a:pt x="2868" y="1881"/>
                  </a:lnTo>
                  <a:lnTo>
                    <a:pt x="2861" y="1881"/>
                  </a:lnTo>
                  <a:lnTo>
                    <a:pt x="2861" y="1881"/>
                  </a:lnTo>
                  <a:lnTo>
                    <a:pt x="2861" y="1881"/>
                  </a:lnTo>
                  <a:lnTo>
                    <a:pt x="2868" y="1889"/>
                  </a:lnTo>
                  <a:lnTo>
                    <a:pt x="2868" y="1889"/>
                  </a:lnTo>
                  <a:lnTo>
                    <a:pt x="2868" y="1889"/>
                  </a:lnTo>
                  <a:lnTo>
                    <a:pt x="2875" y="1889"/>
                  </a:lnTo>
                  <a:lnTo>
                    <a:pt x="2875" y="1896"/>
                  </a:lnTo>
                  <a:lnTo>
                    <a:pt x="2882" y="1896"/>
                  </a:lnTo>
                  <a:lnTo>
                    <a:pt x="2882" y="1910"/>
                  </a:lnTo>
                  <a:lnTo>
                    <a:pt x="2882" y="1917"/>
                  </a:lnTo>
                  <a:lnTo>
                    <a:pt x="2882" y="1917"/>
                  </a:lnTo>
                  <a:lnTo>
                    <a:pt x="2890" y="1917"/>
                  </a:lnTo>
                  <a:lnTo>
                    <a:pt x="2890" y="1924"/>
                  </a:lnTo>
                  <a:lnTo>
                    <a:pt x="2890" y="1924"/>
                  </a:lnTo>
                  <a:lnTo>
                    <a:pt x="2890" y="1931"/>
                  </a:lnTo>
                  <a:lnTo>
                    <a:pt x="2890" y="1931"/>
                  </a:lnTo>
                  <a:lnTo>
                    <a:pt x="2890" y="1931"/>
                  </a:lnTo>
                  <a:lnTo>
                    <a:pt x="2890" y="1931"/>
                  </a:lnTo>
                  <a:lnTo>
                    <a:pt x="2890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82" y="1931"/>
                  </a:lnTo>
                  <a:lnTo>
                    <a:pt x="2875" y="1931"/>
                  </a:lnTo>
                  <a:lnTo>
                    <a:pt x="2868" y="1931"/>
                  </a:lnTo>
                  <a:lnTo>
                    <a:pt x="2868" y="1931"/>
                  </a:lnTo>
                  <a:lnTo>
                    <a:pt x="2868" y="1931"/>
                  </a:lnTo>
                  <a:lnTo>
                    <a:pt x="2861" y="1924"/>
                  </a:lnTo>
                  <a:lnTo>
                    <a:pt x="2861" y="1924"/>
                  </a:lnTo>
                  <a:lnTo>
                    <a:pt x="2861" y="1917"/>
                  </a:lnTo>
                  <a:lnTo>
                    <a:pt x="2861" y="1910"/>
                  </a:lnTo>
                  <a:lnTo>
                    <a:pt x="2861" y="1910"/>
                  </a:lnTo>
                  <a:lnTo>
                    <a:pt x="2861" y="1917"/>
                  </a:lnTo>
                  <a:lnTo>
                    <a:pt x="2861" y="1917"/>
                  </a:lnTo>
                  <a:lnTo>
                    <a:pt x="2854" y="1924"/>
                  </a:lnTo>
                  <a:lnTo>
                    <a:pt x="2861" y="1924"/>
                  </a:lnTo>
                  <a:lnTo>
                    <a:pt x="2861" y="1931"/>
                  </a:lnTo>
                  <a:lnTo>
                    <a:pt x="2861" y="1931"/>
                  </a:lnTo>
                  <a:lnTo>
                    <a:pt x="2861" y="1931"/>
                  </a:lnTo>
                  <a:lnTo>
                    <a:pt x="2854" y="1931"/>
                  </a:lnTo>
                  <a:lnTo>
                    <a:pt x="2854" y="1931"/>
                  </a:lnTo>
                  <a:lnTo>
                    <a:pt x="2854" y="1931"/>
                  </a:lnTo>
                  <a:lnTo>
                    <a:pt x="2854" y="1931"/>
                  </a:lnTo>
                  <a:lnTo>
                    <a:pt x="2854" y="1931"/>
                  </a:lnTo>
                  <a:lnTo>
                    <a:pt x="2854" y="1924"/>
                  </a:lnTo>
                  <a:lnTo>
                    <a:pt x="2854" y="1924"/>
                  </a:lnTo>
                  <a:lnTo>
                    <a:pt x="2854" y="1924"/>
                  </a:lnTo>
                  <a:lnTo>
                    <a:pt x="2854" y="1924"/>
                  </a:lnTo>
                  <a:lnTo>
                    <a:pt x="2854" y="1924"/>
                  </a:lnTo>
                  <a:lnTo>
                    <a:pt x="2854" y="1931"/>
                  </a:lnTo>
                  <a:lnTo>
                    <a:pt x="2854" y="1931"/>
                  </a:lnTo>
                  <a:lnTo>
                    <a:pt x="2847" y="1931"/>
                  </a:lnTo>
                  <a:lnTo>
                    <a:pt x="2847" y="1931"/>
                  </a:lnTo>
                  <a:lnTo>
                    <a:pt x="2847" y="1931"/>
                  </a:lnTo>
                  <a:lnTo>
                    <a:pt x="2854" y="1931"/>
                  </a:lnTo>
                  <a:lnTo>
                    <a:pt x="2854" y="1938"/>
                  </a:lnTo>
                  <a:lnTo>
                    <a:pt x="2854" y="1938"/>
                  </a:lnTo>
                  <a:lnTo>
                    <a:pt x="2854" y="1938"/>
                  </a:lnTo>
                  <a:lnTo>
                    <a:pt x="2847" y="1945"/>
                  </a:lnTo>
                  <a:lnTo>
                    <a:pt x="2847" y="1945"/>
                  </a:lnTo>
                  <a:lnTo>
                    <a:pt x="2840" y="1938"/>
                  </a:lnTo>
                  <a:lnTo>
                    <a:pt x="2840" y="1938"/>
                  </a:lnTo>
                  <a:lnTo>
                    <a:pt x="2840" y="1924"/>
                  </a:lnTo>
                  <a:lnTo>
                    <a:pt x="2840" y="1924"/>
                  </a:lnTo>
                  <a:lnTo>
                    <a:pt x="2840" y="1903"/>
                  </a:lnTo>
                  <a:lnTo>
                    <a:pt x="2840" y="1903"/>
                  </a:lnTo>
                  <a:lnTo>
                    <a:pt x="2833" y="1903"/>
                  </a:lnTo>
                  <a:lnTo>
                    <a:pt x="2840" y="1896"/>
                  </a:lnTo>
                  <a:lnTo>
                    <a:pt x="2840" y="1889"/>
                  </a:lnTo>
                  <a:lnTo>
                    <a:pt x="2840" y="1881"/>
                  </a:lnTo>
                  <a:lnTo>
                    <a:pt x="2840" y="1881"/>
                  </a:lnTo>
                  <a:lnTo>
                    <a:pt x="2840" y="1881"/>
                  </a:lnTo>
                  <a:lnTo>
                    <a:pt x="2840" y="1874"/>
                  </a:lnTo>
                  <a:lnTo>
                    <a:pt x="2840" y="1874"/>
                  </a:lnTo>
                  <a:lnTo>
                    <a:pt x="2840" y="1874"/>
                  </a:lnTo>
                  <a:lnTo>
                    <a:pt x="2840" y="1867"/>
                  </a:lnTo>
                  <a:lnTo>
                    <a:pt x="2833" y="1867"/>
                  </a:lnTo>
                  <a:lnTo>
                    <a:pt x="2833" y="1867"/>
                  </a:lnTo>
                  <a:lnTo>
                    <a:pt x="2840" y="1860"/>
                  </a:lnTo>
                  <a:lnTo>
                    <a:pt x="2840" y="1860"/>
                  </a:lnTo>
                  <a:lnTo>
                    <a:pt x="2840" y="1860"/>
                  </a:lnTo>
                  <a:lnTo>
                    <a:pt x="2840" y="1860"/>
                  </a:lnTo>
                  <a:lnTo>
                    <a:pt x="2833" y="1860"/>
                  </a:lnTo>
                  <a:lnTo>
                    <a:pt x="2833" y="1867"/>
                  </a:lnTo>
                  <a:lnTo>
                    <a:pt x="2833" y="1867"/>
                  </a:lnTo>
                  <a:lnTo>
                    <a:pt x="2833" y="1867"/>
                  </a:lnTo>
                  <a:lnTo>
                    <a:pt x="2833" y="1867"/>
                  </a:lnTo>
                  <a:lnTo>
                    <a:pt x="2840" y="1874"/>
                  </a:lnTo>
                  <a:lnTo>
                    <a:pt x="2840" y="1874"/>
                  </a:lnTo>
                  <a:lnTo>
                    <a:pt x="2840" y="1874"/>
                  </a:lnTo>
                  <a:lnTo>
                    <a:pt x="2833" y="1881"/>
                  </a:lnTo>
                  <a:lnTo>
                    <a:pt x="2833" y="1881"/>
                  </a:lnTo>
                  <a:lnTo>
                    <a:pt x="2833" y="1889"/>
                  </a:lnTo>
                  <a:lnTo>
                    <a:pt x="2833" y="1889"/>
                  </a:lnTo>
                  <a:lnTo>
                    <a:pt x="2833" y="1889"/>
                  </a:lnTo>
                  <a:lnTo>
                    <a:pt x="2833" y="1889"/>
                  </a:lnTo>
                  <a:lnTo>
                    <a:pt x="2826" y="1889"/>
                  </a:lnTo>
                  <a:lnTo>
                    <a:pt x="2826" y="1889"/>
                  </a:lnTo>
                  <a:lnTo>
                    <a:pt x="2826" y="1889"/>
                  </a:lnTo>
                  <a:lnTo>
                    <a:pt x="2826" y="1881"/>
                  </a:lnTo>
                  <a:lnTo>
                    <a:pt x="2826" y="1881"/>
                  </a:lnTo>
                  <a:lnTo>
                    <a:pt x="2826" y="1881"/>
                  </a:lnTo>
                  <a:lnTo>
                    <a:pt x="2826" y="1874"/>
                  </a:lnTo>
                  <a:lnTo>
                    <a:pt x="2826" y="1874"/>
                  </a:lnTo>
                  <a:lnTo>
                    <a:pt x="2826" y="1874"/>
                  </a:lnTo>
                  <a:lnTo>
                    <a:pt x="2826" y="1867"/>
                  </a:lnTo>
                  <a:lnTo>
                    <a:pt x="2826" y="1867"/>
                  </a:lnTo>
                  <a:lnTo>
                    <a:pt x="2826" y="1860"/>
                  </a:lnTo>
                  <a:lnTo>
                    <a:pt x="2826" y="1853"/>
                  </a:lnTo>
                  <a:lnTo>
                    <a:pt x="2826" y="1853"/>
                  </a:lnTo>
                  <a:lnTo>
                    <a:pt x="2833" y="1853"/>
                  </a:lnTo>
                  <a:lnTo>
                    <a:pt x="2833" y="1846"/>
                  </a:lnTo>
                  <a:lnTo>
                    <a:pt x="2826" y="1846"/>
                  </a:lnTo>
                  <a:lnTo>
                    <a:pt x="2826" y="1846"/>
                  </a:lnTo>
                  <a:lnTo>
                    <a:pt x="2826" y="1853"/>
                  </a:lnTo>
                  <a:lnTo>
                    <a:pt x="2826" y="1853"/>
                  </a:lnTo>
                  <a:lnTo>
                    <a:pt x="2826" y="1853"/>
                  </a:lnTo>
                  <a:lnTo>
                    <a:pt x="2826" y="1853"/>
                  </a:lnTo>
                  <a:lnTo>
                    <a:pt x="2826" y="1860"/>
                  </a:lnTo>
                  <a:lnTo>
                    <a:pt x="2826" y="1860"/>
                  </a:lnTo>
                  <a:lnTo>
                    <a:pt x="2826" y="1860"/>
                  </a:lnTo>
                  <a:lnTo>
                    <a:pt x="2826" y="1860"/>
                  </a:lnTo>
                  <a:lnTo>
                    <a:pt x="2826" y="1860"/>
                  </a:lnTo>
                  <a:lnTo>
                    <a:pt x="2826" y="1867"/>
                  </a:lnTo>
                  <a:lnTo>
                    <a:pt x="2826" y="1867"/>
                  </a:lnTo>
                  <a:lnTo>
                    <a:pt x="2826" y="1874"/>
                  </a:lnTo>
                  <a:lnTo>
                    <a:pt x="2826" y="1874"/>
                  </a:lnTo>
                  <a:lnTo>
                    <a:pt x="2819" y="1874"/>
                  </a:lnTo>
                  <a:lnTo>
                    <a:pt x="2819" y="1881"/>
                  </a:lnTo>
                  <a:lnTo>
                    <a:pt x="2819" y="1889"/>
                  </a:lnTo>
                  <a:lnTo>
                    <a:pt x="2819" y="1889"/>
                  </a:lnTo>
                  <a:lnTo>
                    <a:pt x="2819" y="1903"/>
                  </a:lnTo>
                  <a:lnTo>
                    <a:pt x="2819" y="1903"/>
                  </a:lnTo>
                  <a:lnTo>
                    <a:pt x="2819" y="1910"/>
                  </a:lnTo>
                  <a:lnTo>
                    <a:pt x="2819" y="1910"/>
                  </a:lnTo>
                  <a:lnTo>
                    <a:pt x="2819" y="1910"/>
                  </a:lnTo>
                  <a:lnTo>
                    <a:pt x="2826" y="1910"/>
                  </a:lnTo>
                  <a:lnTo>
                    <a:pt x="2826" y="1910"/>
                  </a:lnTo>
                  <a:lnTo>
                    <a:pt x="2826" y="1917"/>
                  </a:lnTo>
                  <a:lnTo>
                    <a:pt x="2826" y="1917"/>
                  </a:lnTo>
                  <a:lnTo>
                    <a:pt x="2826" y="1924"/>
                  </a:lnTo>
                  <a:lnTo>
                    <a:pt x="2826" y="1924"/>
                  </a:lnTo>
                  <a:lnTo>
                    <a:pt x="2826" y="1924"/>
                  </a:lnTo>
                  <a:lnTo>
                    <a:pt x="2826" y="1924"/>
                  </a:lnTo>
                  <a:lnTo>
                    <a:pt x="2826" y="1931"/>
                  </a:lnTo>
                  <a:lnTo>
                    <a:pt x="2826" y="1938"/>
                  </a:lnTo>
                  <a:lnTo>
                    <a:pt x="2826" y="1931"/>
                  </a:lnTo>
                  <a:lnTo>
                    <a:pt x="2826" y="1945"/>
                  </a:lnTo>
                  <a:lnTo>
                    <a:pt x="2826" y="1945"/>
                  </a:lnTo>
                  <a:lnTo>
                    <a:pt x="2819" y="1945"/>
                  </a:lnTo>
                  <a:lnTo>
                    <a:pt x="2819" y="1945"/>
                  </a:lnTo>
                  <a:lnTo>
                    <a:pt x="2819" y="1938"/>
                  </a:lnTo>
                  <a:lnTo>
                    <a:pt x="2819" y="1945"/>
                  </a:lnTo>
                  <a:lnTo>
                    <a:pt x="2819" y="1945"/>
                  </a:lnTo>
                  <a:lnTo>
                    <a:pt x="2819" y="1945"/>
                  </a:lnTo>
                  <a:lnTo>
                    <a:pt x="2819" y="1945"/>
                  </a:lnTo>
                  <a:lnTo>
                    <a:pt x="2819" y="1952"/>
                  </a:lnTo>
                  <a:lnTo>
                    <a:pt x="2811" y="1945"/>
                  </a:lnTo>
                  <a:lnTo>
                    <a:pt x="2811" y="1945"/>
                  </a:lnTo>
                  <a:lnTo>
                    <a:pt x="2811" y="1938"/>
                  </a:lnTo>
                  <a:lnTo>
                    <a:pt x="2811" y="1938"/>
                  </a:lnTo>
                  <a:lnTo>
                    <a:pt x="2811" y="1938"/>
                  </a:lnTo>
                  <a:lnTo>
                    <a:pt x="2811" y="1938"/>
                  </a:lnTo>
                  <a:lnTo>
                    <a:pt x="2811" y="1938"/>
                  </a:lnTo>
                  <a:lnTo>
                    <a:pt x="2811" y="1931"/>
                  </a:lnTo>
                  <a:lnTo>
                    <a:pt x="2811" y="1931"/>
                  </a:lnTo>
                  <a:lnTo>
                    <a:pt x="2819" y="1931"/>
                  </a:lnTo>
                  <a:lnTo>
                    <a:pt x="2819" y="1931"/>
                  </a:lnTo>
                  <a:lnTo>
                    <a:pt x="2811" y="1924"/>
                  </a:lnTo>
                  <a:lnTo>
                    <a:pt x="2811" y="1917"/>
                  </a:lnTo>
                  <a:lnTo>
                    <a:pt x="2811" y="1917"/>
                  </a:lnTo>
                  <a:lnTo>
                    <a:pt x="2811" y="1910"/>
                  </a:lnTo>
                  <a:lnTo>
                    <a:pt x="2811" y="1903"/>
                  </a:lnTo>
                  <a:lnTo>
                    <a:pt x="2811" y="1903"/>
                  </a:lnTo>
                  <a:lnTo>
                    <a:pt x="2811" y="1896"/>
                  </a:lnTo>
                  <a:lnTo>
                    <a:pt x="2811" y="1889"/>
                  </a:lnTo>
                  <a:lnTo>
                    <a:pt x="2811" y="1889"/>
                  </a:lnTo>
                  <a:lnTo>
                    <a:pt x="2804" y="1889"/>
                  </a:lnTo>
                  <a:lnTo>
                    <a:pt x="2811" y="1889"/>
                  </a:lnTo>
                  <a:lnTo>
                    <a:pt x="2804" y="1889"/>
                  </a:lnTo>
                  <a:lnTo>
                    <a:pt x="2804" y="1896"/>
                  </a:lnTo>
                  <a:lnTo>
                    <a:pt x="2804" y="1896"/>
                  </a:lnTo>
                  <a:lnTo>
                    <a:pt x="2804" y="1896"/>
                  </a:lnTo>
                  <a:lnTo>
                    <a:pt x="2811" y="1903"/>
                  </a:lnTo>
                  <a:lnTo>
                    <a:pt x="2811" y="1903"/>
                  </a:lnTo>
                  <a:lnTo>
                    <a:pt x="2811" y="1910"/>
                  </a:lnTo>
                  <a:lnTo>
                    <a:pt x="2811" y="1910"/>
                  </a:lnTo>
                  <a:lnTo>
                    <a:pt x="2804" y="1910"/>
                  </a:lnTo>
                  <a:lnTo>
                    <a:pt x="2804" y="1910"/>
                  </a:lnTo>
                  <a:lnTo>
                    <a:pt x="2804" y="1910"/>
                  </a:lnTo>
                  <a:lnTo>
                    <a:pt x="2804" y="1917"/>
                  </a:lnTo>
                  <a:lnTo>
                    <a:pt x="2804" y="1917"/>
                  </a:lnTo>
                  <a:lnTo>
                    <a:pt x="2804" y="1917"/>
                  </a:lnTo>
                  <a:lnTo>
                    <a:pt x="2804" y="1924"/>
                  </a:lnTo>
                  <a:lnTo>
                    <a:pt x="2804" y="1924"/>
                  </a:lnTo>
                  <a:lnTo>
                    <a:pt x="2811" y="1931"/>
                  </a:lnTo>
                  <a:lnTo>
                    <a:pt x="2811" y="1931"/>
                  </a:lnTo>
                  <a:lnTo>
                    <a:pt x="2804" y="1938"/>
                  </a:lnTo>
                  <a:lnTo>
                    <a:pt x="2804" y="1938"/>
                  </a:lnTo>
                  <a:lnTo>
                    <a:pt x="2804" y="1938"/>
                  </a:lnTo>
                  <a:lnTo>
                    <a:pt x="2797" y="1938"/>
                  </a:lnTo>
                  <a:lnTo>
                    <a:pt x="2797" y="1938"/>
                  </a:lnTo>
                  <a:lnTo>
                    <a:pt x="2797" y="1931"/>
                  </a:lnTo>
                  <a:lnTo>
                    <a:pt x="2797" y="1931"/>
                  </a:lnTo>
                  <a:lnTo>
                    <a:pt x="2797" y="1924"/>
                  </a:lnTo>
                  <a:lnTo>
                    <a:pt x="2797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24"/>
                  </a:lnTo>
                  <a:lnTo>
                    <a:pt x="2790" y="1931"/>
                  </a:lnTo>
                  <a:lnTo>
                    <a:pt x="2790" y="1931"/>
                  </a:lnTo>
                  <a:lnTo>
                    <a:pt x="2790" y="1931"/>
                  </a:lnTo>
                  <a:lnTo>
                    <a:pt x="2790" y="1931"/>
                  </a:lnTo>
                  <a:lnTo>
                    <a:pt x="2790" y="1938"/>
                  </a:lnTo>
                  <a:lnTo>
                    <a:pt x="2790" y="1938"/>
                  </a:lnTo>
                  <a:lnTo>
                    <a:pt x="2790" y="1938"/>
                  </a:lnTo>
                  <a:lnTo>
                    <a:pt x="2783" y="1931"/>
                  </a:lnTo>
                  <a:lnTo>
                    <a:pt x="2783" y="1917"/>
                  </a:lnTo>
                  <a:lnTo>
                    <a:pt x="2783" y="1917"/>
                  </a:lnTo>
                  <a:lnTo>
                    <a:pt x="2783" y="1910"/>
                  </a:lnTo>
                  <a:lnTo>
                    <a:pt x="2783" y="1910"/>
                  </a:lnTo>
                  <a:lnTo>
                    <a:pt x="2776" y="1910"/>
                  </a:lnTo>
                  <a:lnTo>
                    <a:pt x="2776" y="1917"/>
                  </a:lnTo>
                  <a:lnTo>
                    <a:pt x="2783" y="1931"/>
                  </a:lnTo>
                  <a:lnTo>
                    <a:pt x="2783" y="1931"/>
                  </a:lnTo>
                  <a:lnTo>
                    <a:pt x="2783" y="1931"/>
                  </a:lnTo>
                  <a:lnTo>
                    <a:pt x="2783" y="1938"/>
                  </a:lnTo>
                  <a:lnTo>
                    <a:pt x="2783" y="1938"/>
                  </a:lnTo>
                  <a:lnTo>
                    <a:pt x="2783" y="1938"/>
                  </a:lnTo>
                  <a:lnTo>
                    <a:pt x="2783" y="1938"/>
                  </a:lnTo>
                  <a:lnTo>
                    <a:pt x="2783" y="1945"/>
                  </a:lnTo>
                  <a:lnTo>
                    <a:pt x="2790" y="1945"/>
                  </a:lnTo>
                  <a:lnTo>
                    <a:pt x="2790" y="1945"/>
                  </a:lnTo>
                  <a:lnTo>
                    <a:pt x="2783" y="1945"/>
                  </a:lnTo>
                  <a:lnTo>
                    <a:pt x="2783" y="1945"/>
                  </a:lnTo>
                  <a:lnTo>
                    <a:pt x="2783" y="1945"/>
                  </a:lnTo>
                  <a:lnTo>
                    <a:pt x="2783" y="1945"/>
                  </a:lnTo>
                  <a:lnTo>
                    <a:pt x="2783" y="1945"/>
                  </a:lnTo>
                  <a:lnTo>
                    <a:pt x="2776" y="1945"/>
                  </a:lnTo>
                  <a:lnTo>
                    <a:pt x="2776" y="1945"/>
                  </a:lnTo>
                  <a:lnTo>
                    <a:pt x="2776" y="1938"/>
                  </a:lnTo>
                  <a:lnTo>
                    <a:pt x="2776" y="1938"/>
                  </a:lnTo>
                  <a:lnTo>
                    <a:pt x="2776" y="1938"/>
                  </a:lnTo>
                  <a:lnTo>
                    <a:pt x="2769" y="1931"/>
                  </a:lnTo>
                  <a:lnTo>
                    <a:pt x="2769" y="1931"/>
                  </a:lnTo>
                  <a:lnTo>
                    <a:pt x="2769" y="1924"/>
                  </a:lnTo>
                  <a:lnTo>
                    <a:pt x="2769" y="1924"/>
                  </a:lnTo>
                  <a:lnTo>
                    <a:pt x="2769" y="1924"/>
                  </a:lnTo>
                  <a:lnTo>
                    <a:pt x="2769" y="1917"/>
                  </a:lnTo>
                  <a:lnTo>
                    <a:pt x="2769" y="1917"/>
                  </a:lnTo>
                  <a:lnTo>
                    <a:pt x="2769" y="1910"/>
                  </a:lnTo>
                  <a:lnTo>
                    <a:pt x="2769" y="1910"/>
                  </a:lnTo>
                  <a:lnTo>
                    <a:pt x="2762" y="1896"/>
                  </a:lnTo>
                  <a:lnTo>
                    <a:pt x="2762" y="1896"/>
                  </a:lnTo>
                  <a:lnTo>
                    <a:pt x="2762" y="1896"/>
                  </a:lnTo>
                  <a:lnTo>
                    <a:pt x="2762" y="1889"/>
                  </a:lnTo>
                  <a:lnTo>
                    <a:pt x="2762" y="1881"/>
                  </a:lnTo>
                  <a:lnTo>
                    <a:pt x="2762" y="1881"/>
                  </a:lnTo>
                  <a:lnTo>
                    <a:pt x="2762" y="1881"/>
                  </a:lnTo>
                  <a:lnTo>
                    <a:pt x="2769" y="1874"/>
                  </a:lnTo>
                  <a:lnTo>
                    <a:pt x="2769" y="1867"/>
                  </a:lnTo>
                  <a:lnTo>
                    <a:pt x="2769" y="1867"/>
                  </a:lnTo>
                  <a:lnTo>
                    <a:pt x="2769" y="1860"/>
                  </a:lnTo>
                  <a:lnTo>
                    <a:pt x="2762" y="1853"/>
                  </a:lnTo>
                  <a:lnTo>
                    <a:pt x="2762" y="1853"/>
                  </a:lnTo>
                  <a:lnTo>
                    <a:pt x="2755" y="1853"/>
                  </a:lnTo>
                  <a:lnTo>
                    <a:pt x="2748" y="1853"/>
                  </a:lnTo>
                  <a:lnTo>
                    <a:pt x="2748" y="1846"/>
                  </a:lnTo>
                  <a:lnTo>
                    <a:pt x="2748" y="1846"/>
                  </a:lnTo>
                  <a:lnTo>
                    <a:pt x="2740" y="1846"/>
                  </a:lnTo>
                  <a:lnTo>
                    <a:pt x="2740" y="1846"/>
                  </a:lnTo>
                  <a:lnTo>
                    <a:pt x="2740" y="1846"/>
                  </a:lnTo>
                  <a:lnTo>
                    <a:pt x="2733" y="1846"/>
                  </a:lnTo>
                  <a:lnTo>
                    <a:pt x="2733" y="1839"/>
                  </a:lnTo>
                  <a:lnTo>
                    <a:pt x="2733" y="1839"/>
                  </a:lnTo>
                  <a:lnTo>
                    <a:pt x="2733" y="1839"/>
                  </a:lnTo>
                  <a:lnTo>
                    <a:pt x="2726" y="1832"/>
                  </a:lnTo>
                  <a:lnTo>
                    <a:pt x="2726" y="1825"/>
                  </a:lnTo>
                  <a:lnTo>
                    <a:pt x="2726" y="1825"/>
                  </a:lnTo>
                  <a:lnTo>
                    <a:pt x="2726" y="1825"/>
                  </a:lnTo>
                  <a:lnTo>
                    <a:pt x="2726" y="1818"/>
                  </a:lnTo>
                  <a:lnTo>
                    <a:pt x="2719" y="1818"/>
                  </a:lnTo>
                  <a:lnTo>
                    <a:pt x="2719" y="1818"/>
                  </a:lnTo>
                  <a:lnTo>
                    <a:pt x="2726" y="1825"/>
                  </a:lnTo>
                  <a:lnTo>
                    <a:pt x="2726" y="1832"/>
                  </a:lnTo>
                  <a:lnTo>
                    <a:pt x="2726" y="1839"/>
                  </a:lnTo>
                  <a:lnTo>
                    <a:pt x="2733" y="1846"/>
                  </a:lnTo>
                  <a:lnTo>
                    <a:pt x="2733" y="1846"/>
                  </a:lnTo>
                  <a:lnTo>
                    <a:pt x="2733" y="1853"/>
                  </a:lnTo>
                  <a:lnTo>
                    <a:pt x="2740" y="1853"/>
                  </a:lnTo>
                  <a:lnTo>
                    <a:pt x="2740" y="1853"/>
                  </a:lnTo>
                  <a:lnTo>
                    <a:pt x="2748" y="1853"/>
                  </a:lnTo>
                  <a:lnTo>
                    <a:pt x="2748" y="1853"/>
                  </a:lnTo>
                  <a:lnTo>
                    <a:pt x="2755" y="1853"/>
                  </a:lnTo>
                  <a:lnTo>
                    <a:pt x="2762" y="1860"/>
                  </a:lnTo>
                  <a:lnTo>
                    <a:pt x="2762" y="1867"/>
                  </a:lnTo>
                  <a:lnTo>
                    <a:pt x="2762" y="1867"/>
                  </a:lnTo>
                  <a:lnTo>
                    <a:pt x="2755" y="1874"/>
                  </a:lnTo>
                  <a:lnTo>
                    <a:pt x="2755" y="1874"/>
                  </a:lnTo>
                  <a:lnTo>
                    <a:pt x="2748" y="1881"/>
                  </a:lnTo>
                  <a:lnTo>
                    <a:pt x="2748" y="1881"/>
                  </a:lnTo>
                  <a:lnTo>
                    <a:pt x="2748" y="1881"/>
                  </a:lnTo>
                  <a:lnTo>
                    <a:pt x="2748" y="1881"/>
                  </a:lnTo>
                  <a:lnTo>
                    <a:pt x="2748" y="1881"/>
                  </a:lnTo>
                  <a:lnTo>
                    <a:pt x="2748" y="1881"/>
                  </a:lnTo>
                  <a:lnTo>
                    <a:pt x="2748" y="1889"/>
                  </a:lnTo>
                  <a:lnTo>
                    <a:pt x="2748" y="1889"/>
                  </a:lnTo>
                  <a:lnTo>
                    <a:pt x="2740" y="1903"/>
                  </a:lnTo>
                  <a:lnTo>
                    <a:pt x="2740" y="1903"/>
                  </a:lnTo>
                  <a:lnTo>
                    <a:pt x="2733" y="1910"/>
                  </a:lnTo>
                  <a:lnTo>
                    <a:pt x="2733" y="1910"/>
                  </a:lnTo>
                  <a:lnTo>
                    <a:pt x="2733" y="1910"/>
                  </a:lnTo>
                  <a:lnTo>
                    <a:pt x="2726" y="1910"/>
                  </a:lnTo>
                  <a:lnTo>
                    <a:pt x="2726" y="1910"/>
                  </a:lnTo>
                  <a:lnTo>
                    <a:pt x="2726" y="1917"/>
                  </a:lnTo>
                  <a:lnTo>
                    <a:pt x="2726" y="1917"/>
                  </a:lnTo>
                  <a:lnTo>
                    <a:pt x="2726" y="1917"/>
                  </a:lnTo>
                  <a:lnTo>
                    <a:pt x="2726" y="1917"/>
                  </a:lnTo>
                  <a:lnTo>
                    <a:pt x="2719" y="1924"/>
                  </a:lnTo>
                  <a:lnTo>
                    <a:pt x="2712" y="1931"/>
                  </a:lnTo>
                  <a:lnTo>
                    <a:pt x="2705" y="1931"/>
                  </a:lnTo>
                  <a:lnTo>
                    <a:pt x="2698" y="1938"/>
                  </a:lnTo>
                  <a:lnTo>
                    <a:pt x="2698" y="1938"/>
                  </a:lnTo>
                  <a:lnTo>
                    <a:pt x="2691" y="1938"/>
                  </a:lnTo>
                  <a:lnTo>
                    <a:pt x="2669" y="1945"/>
                  </a:lnTo>
                  <a:lnTo>
                    <a:pt x="2662" y="1945"/>
                  </a:lnTo>
                  <a:lnTo>
                    <a:pt x="2655" y="1952"/>
                  </a:lnTo>
                  <a:lnTo>
                    <a:pt x="2648" y="1952"/>
                  </a:lnTo>
                  <a:lnTo>
                    <a:pt x="2641" y="1952"/>
                  </a:lnTo>
                  <a:lnTo>
                    <a:pt x="2641" y="1952"/>
                  </a:lnTo>
                  <a:lnTo>
                    <a:pt x="2641" y="1952"/>
                  </a:lnTo>
                  <a:lnTo>
                    <a:pt x="2641" y="1952"/>
                  </a:lnTo>
                  <a:lnTo>
                    <a:pt x="2634" y="1952"/>
                  </a:lnTo>
                  <a:lnTo>
                    <a:pt x="2627" y="1960"/>
                  </a:lnTo>
                  <a:lnTo>
                    <a:pt x="2620" y="1967"/>
                  </a:lnTo>
                  <a:lnTo>
                    <a:pt x="2598" y="1988"/>
                  </a:lnTo>
                  <a:lnTo>
                    <a:pt x="2591" y="1995"/>
                  </a:lnTo>
                  <a:lnTo>
                    <a:pt x="2591" y="2009"/>
                  </a:lnTo>
                  <a:lnTo>
                    <a:pt x="2591" y="2023"/>
                  </a:lnTo>
                  <a:lnTo>
                    <a:pt x="2613" y="2059"/>
                  </a:lnTo>
                  <a:lnTo>
                    <a:pt x="2613" y="2066"/>
                  </a:lnTo>
                  <a:lnTo>
                    <a:pt x="2613" y="2066"/>
                  </a:lnTo>
                  <a:lnTo>
                    <a:pt x="2606" y="2066"/>
                  </a:lnTo>
                  <a:lnTo>
                    <a:pt x="2606" y="2066"/>
                  </a:lnTo>
                  <a:lnTo>
                    <a:pt x="2598" y="2066"/>
                  </a:lnTo>
                  <a:lnTo>
                    <a:pt x="2606" y="2073"/>
                  </a:lnTo>
                  <a:lnTo>
                    <a:pt x="2606" y="2073"/>
                  </a:lnTo>
                  <a:lnTo>
                    <a:pt x="2613" y="2073"/>
                  </a:lnTo>
                  <a:lnTo>
                    <a:pt x="2613" y="2073"/>
                  </a:lnTo>
                  <a:lnTo>
                    <a:pt x="2613" y="2073"/>
                  </a:lnTo>
                  <a:lnTo>
                    <a:pt x="2620" y="2073"/>
                  </a:lnTo>
                  <a:lnTo>
                    <a:pt x="2620" y="2073"/>
                  </a:lnTo>
                  <a:lnTo>
                    <a:pt x="2620" y="2073"/>
                  </a:lnTo>
                  <a:lnTo>
                    <a:pt x="2620" y="2080"/>
                  </a:lnTo>
                  <a:lnTo>
                    <a:pt x="2620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13" y="2080"/>
                  </a:lnTo>
                  <a:lnTo>
                    <a:pt x="2620" y="2080"/>
                  </a:lnTo>
                  <a:lnTo>
                    <a:pt x="2620" y="2080"/>
                  </a:lnTo>
                  <a:lnTo>
                    <a:pt x="2620" y="2080"/>
                  </a:lnTo>
                  <a:lnTo>
                    <a:pt x="2620" y="2080"/>
                  </a:lnTo>
                  <a:lnTo>
                    <a:pt x="2620" y="2080"/>
                  </a:lnTo>
                  <a:lnTo>
                    <a:pt x="2627" y="2080"/>
                  </a:lnTo>
                  <a:lnTo>
                    <a:pt x="2620" y="2080"/>
                  </a:lnTo>
                  <a:lnTo>
                    <a:pt x="2620" y="2087"/>
                  </a:lnTo>
                  <a:lnTo>
                    <a:pt x="2613" y="2087"/>
                  </a:lnTo>
                  <a:lnTo>
                    <a:pt x="2606" y="2087"/>
                  </a:lnTo>
                  <a:lnTo>
                    <a:pt x="2591" y="2109"/>
                  </a:lnTo>
                  <a:lnTo>
                    <a:pt x="2584" y="2109"/>
                  </a:lnTo>
                  <a:lnTo>
                    <a:pt x="2584" y="2116"/>
                  </a:lnTo>
                  <a:lnTo>
                    <a:pt x="2584" y="2123"/>
                  </a:lnTo>
                  <a:lnTo>
                    <a:pt x="2584" y="2130"/>
                  </a:lnTo>
                  <a:lnTo>
                    <a:pt x="2584" y="2130"/>
                  </a:lnTo>
                  <a:lnTo>
                    <a:pt x="2591" y="2123"/>
                  </a:lnTo>
                  <a:lnTo>
                    <a:pt x="2591" y="2123"/>
                  </a:lnTo>
                  <a:lnTo>
                    <a:pt x="2591" y="2123"/>
                  </a:lnTo>
                  <a:lnTo>
                    <a:pt x="2591" y="2123"/>
                  </a:lnTo>
                  <a:lnTo>
                    <a:pt x="2591" y="2123"/>
                  </a:lnTo>
                  <a:lnTo>
                    <a:pt x="2591" y="2116"/>
                  </a:lnTo>
                  <a:lnTo>
                    <a:pt x="2598" y="2123"/>
                  </a:lnTo>
                  <a:lnTo>
                    <a:pt x="2591" y="2130"/>
                  </a:lnTo>
                  <a:lnTo>
                    <a:pt x="2591" y="2130"/>
                  </a:lnTo>
                  <a:lnTo>
                    <a:pt x="2591" y="2137"/>
                  </a:lnTo>
                  <a:lnTo>
                    <a:pt x="2584" y="2137"/>
                  </a:lnTo>
                  <a:lnTo>
                    <a:pt x="2584" y="2137"/>
                  </a:lnTo>
                  <a:lnTo>
                    <a:pt x="2584" y="2137"/>
                  </a:lnTo>
                  <a:lnTo>
                    <a:pt x="2577" y="2137"/>
                  </a:lnTo>
                  <a:lnTo>
                    <a:pt x="2584" y="2144"/>
                  </a:lnTo>
                  <a:lnTo>
                    <a:pt x="2584" y="2144"/>
                  </a:lnTo>
                  <a:lnTo>
                    <a:pt x="2591" y="2137"/>
                  </a:lnTo>
                  <a:lnTo>
                    <a:pt x="2584" y="2144"/>
                  </a:lnTo>
                  <a:lnTo>
                    <a:pt x="2570" y="2151"/>
                  </a:lnTo>
                  <a:lnTo>
                    <a:pt x="2563" y="2151"/>
                  </a:lnTo>
                  <a:lnTo>
                    <a:pt x="2556" y="2151"/>
                  </a:lnTo>
                  <a:lnTo>
                    <a:pt x="2556" y="2158"/>
                  </a:lnTo>
                  <a:lnTo>
                    <a:pt x="2556" y="2158"/>
                  </a:lnTo>
                  <a:lnTo>
                    <a:pt x="2556" y="2158"/>
                  </a:lnTo>
                  <a:lnTo>
                    <a:pt x="2556" y="2165"/>
                  </a:lnTo>
                  <a:lnTo>
                    <a:pt x="2549" y="2165"/>
                  </a:lnTo>
                  <a:lnTo>
                    <a:pt x="2549" y="2173"/>
                  </a:lnTo>
                  <a:lnTo>
                    <a:pt x="2542" y="2180"/>
                  </a:lnTo>
                  <a:lnTo>
                    <a:pt x="2542" y="2180"/>
                  </a:lnTo>
                  <a:lnTo>
                    <a:pt x="2542" y="2187"/>
                  </a:lnTo>
                  <a:lnTo>
                    <a:pt x="2542" y="2187"/>
                  </a:lnTo>
                  <a:lnTo>
                    <a:pt x="2542" y="2187"/>
                  </a:lnTo>
                  <a:lnTo>
                    <a:pt x="2549" y="2187"/>
                  </a:lnTo>
                  <a:lnTo>
                    <a:pt x="2542" y="2187"/>
                  </a:lnTo>
                  <a:lnTo>
                    <a:pt x="2535" y="2187"/>
                  </a:lnTo>
                  <a:lnTo>
                    <a:pt x="2527" y="2173"/>
                  </a:lnTo>
                  <a:lnTo>
                    <a:pt x="2520" y="2180"/>
                  </a:lnTo>
                  <a:lnTo>
                    <a:pt x="2513" y="2180"/>
                  </a:lnTo>
                  <a:lnTo>
                    <a:pt x="2513" y="2173"/>
                  </a:lnTo>
                  <a:lnTo>
                    <a:pt x="2513" y="2173"/>
                  </a:lnTo>
                  <a:lnTo>
                    <a:pt x="2513" y="2173"/>
                  </a:lnTo>
                  <a:lnTo>
                    <a:pt x="2506" y="2173"/>
                  </a:lnTo>
                  <a:lnTo>
                    <a:pt x="2506" y="2165"/>
                  </a:lnTo>
                  <a:lnTo>
                    <a:pt x="2506" y="2165"/>
                  </a:lnTo>
                  <a:lnTo>
                    <a:pt x="2506" y="2165"/>
                  </a:lnTo>
                  <a:lnTo>
                    <a:pt x="2506" y="2165"/>
                  </a:lnTo>
                  <a:lnTo>
                    <a:pt x="2506" y="2173"/>
                  </a:lnTo>
                  <a:lnTo>
                    <a:pt x="2506" y="2173"/>
                  </a:lnTo>
                  <a:lnTo>
                    <a:pt x="2513" y="2173"/>
                  </a:lnTo>
                  <a:lnTo>
                    <a:pt x="2513" y="2180"/>
                  </a:lnTo>
                  <a:lnTo>
                    <a:pt x="2513" y="2180"/>
                  </a:lnTo>
                  <a:lnTo>
                    <a:pt x="2520" y="2180"/>
                  </a:lnTo>
                  <a:lnTo>
                    <a:pt x="2527" y="2180"/>
                  </a:lnTo>
                  <a:lnTo>
                    <a:pt x="2527" y="2180"/>
                  </a:lnTo>
                  <a:lnTo>
                    <a:pt x="2527" y="2180"/>
                  </a:lnTo>
                  <a:lnTo>
                    <a:pt x="2527" y="2180"/>
                  </a:lnTo>
                  <a:lnTo>
                    <a:pt x="2527" y="2180"/>
                  </a:lnTo>
                  <a:lnTo>
                    <a:pt x="2527" y="2187"/>
                  </a:lnTo>
                  <a:lnTo>
                    <a:pt x="2527" y="2187"/>
                  </a:lnTo>
                  <a:lnTo>
                    <a:pt x="2527" y="2187"/>
                  </a:lnTo>
                  <a:lnTo>
                    <a:pt x="2527" y="2187"/>
                  </a:lnTo>
                  <a:lnTo>
                    <a:pt x="2527" y="2187"/>
                  </a:lnTo>
                  <a:lnTo>
                    <a:pt x="2535" y="2187"/>
                  </a:lnTo>
                  <a:lnTo>
                    <a:pt x="2535" y="2187"/>
                  </a:lnTo>
                  <a:lnTo>
                    <a:pt x="2535" y="2187"/>
                  </a:lnTo>
                  <a:lnTo>
                    <a:pt x="2535" y="2187"/>
                  </a:lnTo>
                  <a:lnTo>
                    <a:pt x="2542" y="2194"/>
                  </a:lnTo>
                  <a:lnTo>
                    <a:pt x="2527" y="2201"/>
                  </a:lnTo>
                  <a:lnTo>
                    <a:pt x="2506" y="2208"/>
                  </a:lnTo>
                  <a:lnTo>
                    <a:pt x="2499" y="2208"/>
                  </a:lnTo>
                  <a:lnTo>
                    <a:pt x="2499" y="2208"/>
                  </a:lnTo>
                  <a:lnTo>
                    <a:pt x="2499" y="2208"/>
                  </a:lnTo>
                  <a:lnTo>
                    <a:pt x="2499" y="2208"/>
                  </a:lnTo>
                  <a:lnTo>
                    <a:pt x="2492" y="2208"/>
                  </a:lnTo>
                  <a:lnTo>
                    <a:pt x="2492" y="2208"/>
                  </a:lnTo>
                  <a:lnTo>
                    <a:pt x="2492" y="2208"/>
                  </a:lnTo>
                  <a:lnTo>
                    <a:pt x="2492" y="2208"/>
                  </a:lnTo>
                  <a:lnTo>
                    <a:pt x="2471" y="2215"/>
                  </a:lnTo>
                  <a:lnTo>
                    <a:pt x="2471" y="2215"/>
                  </a:lnTo>
                  <a:lnTo>
                    <a:pt x="2464" y="2222"/>
                  </a:lnTo>
                  <a:lnTo>
                    <a:pt x="2464" y="2222"/>
                  </a:lnTo>
                  <a:lnTo>
                    <a:pt x="2457" y="2222"/>
                  </a:lnTo>
                  <a:lnTo>
                    <a:pt x="2457" y="2222"/>
                  </a:lnTo>
                  <a:lnTo>
                    <a:pt x="2449" y="2222"/>
                  </a:lnTo>
                  <a:lnTo>
                    <a:pt x="2449" y="2222"/>
                  </a:lnTo>
                  <a:lnTo>
                    <a:pt x="2449" y="2229"/>
                  </a:lnTo>
                  <a:lnTo>
                    <a:pt x="2435" y="2229"/>
                  </a:lnTo>
                  <a:lnTo>
                    <a:pt x="2435" y="2229"/>
                  </a:lnTo>
                  <a:lnTo>
                    <a:pt x="2442" y="2229"/>
                  </a:lnTo>
                  <a:lnTo>
                    <a:pt x="2442" y="2229"/>
                  </a:lnTo>
                  <a:lnTo>
                    <a:pt x="2435" y="2229"/>
                  </a:lnTo>
                  <a:lnTo>
                    <a:pt x="2428" y="2236"/>
                  </a:lnTo>
                  <a:lnTo>
                    <a:pt x="2421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36"/>
                  </a:lnTo>
                  <a:lnTo>
                    <a:pt x="2414" y="2229"/>
                  </a:lnTo>
                  <a:lnTo>
                    <a:pt x="2414" y="2229"/>
                  </a:lnTo>
                  <a:lnTo>
                    <a:pt x="2421" y="2229"/>
                  </a:lnTo>
                  <a:lnTo>
                    <a:pt x="2421" y="2229"/>
                  </a:lnTo>
                  <a:lnTo>
                    <a:pt x="2421" y="2229"/>
                  </a:lnTo>
                  <a:lnTo>
                    <a:pt x="2421" y="2229"/>
                  </a:lnTo>
                  <a:lnTo>
                    <a:pt x="2421" y="2229"/>
                  </a:lnTo>
                  <a:lnTo>
                    <a:pt x="2428" y="2229"/>
                  </a:lnTo>
                  <a:lnTo>
                    <a:pt x="2428" y="2229"/>
                  </a:lnTo>
                  <a:lnTo>
                    <a:pt x="2428" y="2229"/>
                  </a:lnTo>
                  <a:lnTo>
                    <a:pt x="2428" y="2222"/>
                  </a:lnTo>
                  <a:lnTo>
                    <a:pt x="2428" y="2222"/>
                  </a:lnTo>
                  <a:lnTo>
                    <a:pt x="2428" y="2222"/>
                  </a:lnTo>
                  <a:lnTo>
                    <a:pt x="2428" y="2222"/>
                  </a:lnTo>
                  <a:lnTo>
                    <a:pt x="2428" y="2208"/>
                  </a:lnTo>
                  <a:lnTo>
                    <a:pt x="2428" y="2208"/>
                  </a:lnTo>
                  <a:lnTo>
                    <a:pt x="2421" y="2208"/>
                  </a:lnTo>
                  <a:lnTo>
                    <a:pt x="2414" y="2201"/>
                  </a:lnTo>
                  <a:lnTo>
                    <a:pt x="2414" y="2201"/>
                  </a:lnTo>
                  <a:lnTo>
                    <a:pt x="2414" y="2208"/>
                  </a:lnTo>
                  <a:lnTo>
                    <a:pt x="2407" y="2208"/>
                  </a:lnTo>
                  <a:lnTo>
                    <a:pt x="2400" y="2215"/>
                  </a:lnTo>
                  <a:lnTo>
                    <a:pt x="2393" y="2222"/>
                  </a:lnTo>
                  <a:lnTo>
                    <a:pt x="2393" y="2222"/>
                  </a:lnTo>
                  <a:lnTo>
                    <a:pt x="2393" y="2222"/>
                  </a:lnTo>
                  <a:lnTo>
                    <a:pt x="2386" y="2222"/>
                  </a:lnTo>
                  <a:lnTo>
                    <a:pt x="2386" y="2222"/>
                  </a:lnTo>
                  <a:lnTo>
                    <a:pt x="2386" y="2229"/>
                  </a:lnTo>
                  <a:lnTo>
                    <a:pt x="2378" y="2229"/>
                  </a:lnTo>
                  <a:lnTo>
                    <a:pt x="2378" y="2236"/>
                  </a:lnTo>
                  <a:lnTo>
                    <a:pt x="2378" y="2236"/>
                  </a:lnTo>
                  <a:lnTo>
                    <a:pt x="2378" y="2236"/>
                  </a:lnTo>
                  <a:lnTo>
                    <a:pt x="2378" y="2244"/>
                  </a:lnTo>
                  <a:lnTo>
                    <a:pt x="2371" y="2244"/>
                  </a:lnTo>
                  <a:lnTo>
                    <a:pt x="2371" y="2251"/>
                  </a:lnTo>
                  <a:lnTo>
                    <a:pt x="2371" y="2251"/>
                  </a:lnTo>
                  <a:lnTo>
                    <a:pt x="2371" y="2251"/>
                  </a:lnTo>
                  <a:lnTo>
                    <a:pt x="2371" y="2258"/>
                  </a:lnTo>
                  <a:lnTo>
                    <a:pt x="2371" y="2258"/>
                  </a:lnTo>
                  <a:lnTo>
                    <a:pt x="2371" y="2258"/>
                  </a:lnTo>
                  <a:lnTo>
                    <a:pt x="2371" y="2258"/>
                  </a:lnTo>
                  <a:lnTo>
                    <a:pt x="2364" y="2258"/>
                  </a:lnTo>
                  <a:lnTo>
                    <a:pt x="2364" y="2258"/>
                  </a:lnTo>
                  <a:lnTo>
                    <a:pt x="2364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72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1" y="2265"/>
                  </a:lnTo>
                  <a:lnTo>
                    <a:pt x="2378" y="2265"/>
                  </a:lnTo>
                  <a:lnTo>
                    <a:pt x="2378" y="2265"/>
                  </a:lnTo>
                  <a:lnTo>
                    <a:pt x="2378" y="2265"/>
                  </a:lnTo>
                  <a:lnTo>
                    <a:pt x="2378" y="2265"/>
                  </a:lnTo>
                  <a:lnTo>
                    <a:pt x="2378" y="2265"/>
                  </a:lnTo>
                  <a:lnTo>
                    <a:pt x="2378" y="2258"/>
                  </a:lnTo>
                  <a:lnTo>
                    <a:pt x="2378" y="2258"/>
                  </a:lnTo>
                  <a:lnTo>
                    <a:pt x="2378" y="2258"/>
                  </a:lnTo>
                  <a:lnTo>
                    <a:pt x="2378" y="2258"/>
                  </a:lnTo>
                  <a:lnTo>
                    <a:pt x="2386" y="2258"/>
                  </a:lnTo>
                  <a:lnTo>
                    <a:pt x="2386" y="2258"/>
                  </a:lnTo>
                  <a:lnTo>
                    <a:pt x="2386" y="2258"/>
                  </a:lnTo>
                  <a:lnTo>
                    <a:pt x="2378" y="2258"/>
                  </a:lnTo>
                  <a:lnTo>
                    <a:pt x="2378" y="2251"/>
                  </a:lnTo>
                  <a:lnTo>
                    <a:pt x="2378" y="2251"/>
                  </a:lnTo>
                  <a:lnTo>
                    <a:pt x="2378" y="2251"/>
                  </a:lnTo>
                  <a:lnTo>
                    <a:pt x="2386" y="2251"/>
                  </a:lnTo>
                  <a:lnTo>
                    <a:pt x="2386" y="2251"/>
                  </a:lnTo>
                  <a:lnTo>
                    <a:pt x="2386" y="2251"/>
                  </a:lnTo>
                  <a:lnTo>
                    <a:pt x="2386" y="2251"/>
                  </a:lnTo>
                  <a:lnTo>
                    <a:pt x="2386" y="2251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86" y="2244"/>
                  </a:lnTo>
                  <a:lnTo>
                    <a:pt x="2393" y="2244"/>
                  </a:lnTo>
                  <a:lnTo>
                    <a:pt x="2400" y="2236"/>
                  </a:lnTo>
                  <a:lnTo>
                    <a:pt x="2400" y="2236"/>
                  </a:lnTo>
                  <a:lnTo>
                    <a:pt x="2407" y="2236"/>
                  </a:lnTo>
                  <a:lnTo>
                    <a:pt x="2407" y="2236"/>
                  </a:lnTo>
                  <a:lnTo>
                    <a:pt x="2407" y="2236"/>
                  </a:lnTo>
                  <a:lnTo>
                    <a:pt x="2407" y="2236"/>
                  </a:lnTo>
                  <a:lnTo>
                    <a:pt x="2407" y="2236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44"/>
                  </a:lnTo>
                  <a:lnTo>
                    <a:pt x="2407" y="2251"/>
                  </a:lnTo>
                  <a:lnTo>
                    <a:pt x="2400" y="2251"/>
                  </a:lnTo>
                  <a:lnTo>
                    <a:pt x="2400" y="2251"/>
                  </a:lnTo>
                  <a:lnTo>
                    <a:pt x="2400" y="2251"/>
                  </a:lnTo>
                  <a:lnTo>
                    <a:pt x="2400" y="2251"/>
                  </a:lnTo>
                  <a:lnTo>
                    <a:pt x="2400" y="2244"/>
                  </a:lnTo>
                  <a:lnTo>
                    <a:pt x="2393" y="2244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393" y="2251"/>
                  </a:lnTo>
                  <a:lnTo>
                    <a:pt x="2400" y="2251"/>
                  </a:lnTo>
                  <a:lnTo>
                    <a:pt x="2428" y="2236"/>
                  </a:lnTo>
                  <a:lnTo>
                    <a:pt x="2428" y="2236"/>
                  </a:lnTo>
                  <a:lnTo>
                    <a:pt x="2414" y="2244"/>
                  </a:lnTo>
                  <a:lnTo>
                    <a:pt x="2407" y="2251"/>
                  </a:lnTo>
                  <a:lnTo>
                    <a:pt x="2400" y="2251"/>
                  </a:lnTo>
                  <a:lnTo>
                    <a:pt x="2393" y="2258"/>
                  </a:lnTo>
                  <a:lnTo>
                    <a:pt x="2386" y="2265"/>
                  </a:lnTo>
                  <a:lnTo>
                    <a:pt x="2378" y="2272"/>
                  </a:lnTo>
                  <a:lnTo>
                    <a:pt x="2364" y="2286"/>
                  </a:lnTo>
                  <a:lnTo>
                    <a:pt x="2357" y="2293"/>
                  </a:lnTo>
                  <a:lnTo>
                    <a:pt x="2336" y="2307"/>
                  </a:lnTo>
                  <a:lnTo>
                    <a:pt x="2329" y="2322"/>
                  </a:lnTo>
                  <a:lnTo>
                    <a:pt x="2322" y="2322"/>
                  </a:lnTo>
                  <a:lnTo>
                    <a:pt x="2322" y="2322"/>
                  </a:lnTo>
                  <a:lnTo>
                    <a:pt x="2322" y="2322"/>
                  </a:lnTo>
                  <a:lnTo>
                    <a:pt x="2322" y="2322"/>
                  </a:lnTo>
                  <a:lnTo>
                    <a:pt x="2322" y="2322"/>
                  </a:lnTo>
                  <a:lnTo>
                    <a:pt x="2322" y="2322"/>
                  </a:lnTo>
                  <a:lnTo>
                    <a:pt x="2315" y="2322"/>
                  </a:lnTo>
                  <a:lnTo>
                    <a:pt x="2315" y="2329"/>
                  </a:lnTo>
                  <a:lnTo>
                    <a:pt x="2315" y="2329"/>
                  </a:lnTo>
                  <a:lnTo>
                    <a:pt x="2322" y="2329"/>
                  </a:lnTo>
                  <a:lnTo>
                    <a:pt x="2322" y="2329"/>
                  </a:lnTo>
                  <a:lnTo>
                    <a:pt x="2322" y="2329"/>
                  </a:lnTo>
                  <a:lnTo>
                    <a:pt x="2322" y="2329"/>
                  </a:lnTo>
                  <a:lnTo>
                    <a:pt x="2322" y="2329"/>
                  </a:lnTo>
                  <a:lnTo>
                    <a:pt x="2322" y="2329"/>
                  </a:lnTo>
                  <a:lnTo>
                    <a:pt x="2329" y="2329"/>
                  </a:lnTo>
                  <a:lnTo>
                    <a:pt x="2329" y="2329"/>
                  </a:lnTo>
                  <a:lnTo>
                    <a:pt x="2322" y="2336"/>
                  </a:lnTo>
                  <a:lnTo>
                    <a:pt x="2322" y="2336"/>
                  </a:lnTo>
                  <a:lnTo>
                    <a:pt x="2315" y="2343"/>
                  </a:lnTo>
                  <a:lnTo>
                    <a:pt x="2315" y="2350"/>
                  </a:lnTo>
                  <a:lnTo>
                    <a:pt x="2307" y="2350"/>
                  </a:lnTo>
                  <a:lnTo>
                    <a:pt x="2307" y="2357"/>
                  </a:lnTo>
                  <a:lnTo>
                    <a:pt x="2293" y="2371"/>
                  </a:lnTo>
                  <a:lnTo>
                    <a:pt x="2293" y="2378"/>
                  </a:lnTo>
                  <a:lnTo>
                    <a:pt x="2279" y="2393"/>
                  </a:lnTo>
                  <a:lnTo>
                    <a:pt x="2279" y="2393"/>
                  </a:lnTo>
                  <a:lnTo>
                    <a:pt x="2279" y="2393"/>
                  </a:lnTo>
                  <a:lnTo>
                    <a:pt x="2279" y="2400"/>
                  </a:lnTo>
                  <a:lnTo>
                    <a:pt x="2272" y="2400"/>
                  </a:lnTo>
                  <a:lnTo>
                    <a:pt x="2272" y="2407"/>
                  </a:lnTo>
                  <a:lnTo>
                    <a:pt x="2265" y="2407"/>
                  </a:lnTo>
                  <a:lnTo>
                    <a:pt x="2265" y="2407"/>
                  </a:lnTo>
                  <a:lnTo>
                    <a:pt x="2265" y="2414"/>
                  </a:lnTo>
                  <a:lnTo>
                    <a:pt x="2258" y="2414"/>
                  </a:lnTo>
                  <a:lnTo>
                    <a:pt x="2258" y="2414"/>
                  </a:lnTo>
                  <a:lnTo>
                    <a:pt x="2258" y="2414"/>
                  </a:lnTo>
                  <a:lnTo>
                    <a:pt x="2258" y="2414"/>
                  </a:lnTo>
                  <a:lnTo>
                    <a:pt x="2258" y="2414"/>
                  </a:lnTo>
                  <a:lnTo>
                    <a:pt x="2251" y="2414"/>
                  </a:lnTo>
                  <a:lnTo>
                    <a:pt x="2258" y="2414"/>
                  </a:lnTo>
                  <a:lnTo>
                    <a:pt x="2258" y="2414"/>
                  </a:lnTo>
                  <a:lnTo>
                    <a:pt x="2265" y="2414"/>
                  </a:lnTo>
                  <a:lnTo>
                    <a:pt x="2265" y="2414"/>
                  </a:lnTo>
                  <a:lnTo>
                    <a:pt x="2272" y="2407"/>
                  </a:lnTo>
                  <a:lnTo>
                    <a:pt x="2265" y="2414"/>
                  </a:lnTo>
                  <a:lnTo>
                    <a:pt x="2258" y="2414"/>
                  </a:lnTo>
                  <a:lnTo>
                    <a:pt x="2258" y="2421"/>
                  </a:lnTo>
                  <a:lnTo>
                    <a:pt x="2251" y="2428"/>
                  </a:lnTo>
                  <a:lnTo>
                    <a:pt x="2251" y="2428"/>
                  </a:lnTo>
                  <a:lnTo>
                    <a:pt x="2244" y="2435"/>
                  </a:lnTo>
                  <a:lnTo>
                    <a:pt x="2244" y="2435"/>
                  </a:lnTo>
                  <a:lnTo>
                    <a:pt x="2244" y="2435"/>
                  </a:lnTo>
                  <a:lnTo>
                    <a:pt x="2244" y="2435"/>
                  </a:lnTo>
                  <a:lnTo>
                    <a:pt x="2244" y="2442"/>
                  </a:lnTo>
                  <a:lnTo>
                    <a:pt x="2244" y="2442"/>
                  </a:lnTo>
                  <a:lnTo>
                    <a:pt x="2236" y="2442"/>
                  </a:lnTo>
                  <a:lnTo>
                    <a:pt x="2236" y="2449"/>
                  </a:lnTo>
                  <a:lnTo>
                    <a:pt x="2236" y="2449"/>
                  </a:lnTo>
                  <a:lnTo>
                    <a:pt x="2194" y="2471"/>
                  </a:lnTo>
                  <a:lnTo>
                    <a:pt x="2173" y="2485"/>
                  </a:lnTo>
                  <a:lnTo>
                    <a:pt x="2165" y="2492"/>
                  </a:lnTo>
                  <a:lnTo>
                    <a:pt x="2165" y="2492"/>
                  </a:lnTo>
                  <a:lnTo>
                    <a:pt x="2165" y="2499"/>
                  </a:lnTo>
                  <a:lnTo>
                    <a:pt x="2158" y="2499"/>
                  </a:lnTo>
                  <a:lnTo>
                    <a:pt x="2158" y="2499"/>
                  </a:lnTo>
                  <a:lnTo>
                    <a:pt x="2158" y="2499"/>
                  </a:lnTo>
                  <a:lnTo>
                    <a:pt x="2158" y="2499"/>
                  </a:lnTo>
                  <a:lnTo>
                    <a:pt x="2158" y="2506"/>
                  </a:lnTo>
                  <a:lnTo>
                    <a:pt x="2151" y="2506"/>
                  </a:lnTo>
                  <a:lnTo>
                    <a:pt x="2151" y="2506"/>
                  </a:lnTo>
                  <a:lnTo>
                    <a:pt x="2151" y="2506"/>
                  </a:lnTo>
                  <a:lnTo>
                    <a:pt x="2151" y="2506"/>
                  </a:lnTo>
                  <a:lnTo>
                    <a:pt x="2144" y="2506"/>
                  </a:lnTo>
                  <a:lnTo>
                    <a:pt x="2144" y="2506"/>
                  </a:lnTo>
                  <a:lnTo>
                    <a:pt x="2144" y="2513"/>
                  </a:lnTo>
                  <a:lnTo>
                    <a:pt x="2144" y="2513"/>
                  </a:lnTo>
                  <a:lnTo>
                    <a:pt x="2144" y="2513"/>
                  </a:lnTo>
                  <a:lnTo>
                    <a:pt x="2144" y="2520"/>
                  </a:lnTo>
                  <a:lnTo>
                    <a:pt x="2144" y="2520"/>
                  </a:lnTo>
                  <a:lnTo>
                    <a:pt x="2144" y="2527"/>
                  </a:lnTo>
                  <a:lnTo>
                    <a:pt x="2130" y="2535"/>
                  </a:lnTo>
                  <a:lnTo>
                    <a:pt x="2130" y="2542"/>
                  </a:lnTo>
                  <a:lnTo>
                    <a:pt x="2130" y="2542"/>
                  </a:lnTo>
                  <a:lnTo>
                    <a:pt x="2130" y="2542"/>
                  </a:lnTo>
                  <a:lnTo>
                    <a:pt x="2130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35"/>
                  </a:lnTo>
                  <a:lnTo>
                    <a:pt x="2123" y="2535"/>
                  </a:lnTo>
                  <a:lnTo>
                    <a:pt x="2116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23" y="2542"/>
                  </a:lnTo>
                  <a:lnTo>
                    <a:pt x="2130" y="2542"/>
                  </a:lnTo>
                  <a:lnTo>
                    <a:pt x="2130" y="2549"/>
                  </a:lnTo>
                  <a:lnTo>
                    <a:pt x="2123" y="2549"/>
                  </a:lnTo>
                  <a:lnTo>
                    <a:pt x="2123" y="2549"/>
                  </a:lnTo>
                  <a:lnTo>
                    <a:pt x="2123" y="2549"/>
                  </a:lnTo>
                  <a:lnTo>
                    <a:pt x="2123" y="2549"/>
                  </a:lnTo>
                  <a:lnTo>
                    <a:pt x="2116" y="2549"/>
                  </a:lnTo>
                  <a:lnTo>
                    <a:pt x="2116" y="2556"/>
                  </a:lnTo>
                  <a:lnTo>
                    <a:pt x="2116" y="2556"/>
                  </a:lnTo>
                  <a:lnTo>
                    <a:pt x="2116" y="2556"/>
                  </a:lnTo>
                  <a:lnTo>
                    <a:pt x="2116" y="2556"/>
                  </a:lnTo>
                  <a:lnTo>
                    <a:pt x="2116" y="2556"/>
                  </a:lnTo>
                  <a:lnTo>
                    <a:pt x="2109" y="2563"/>
                  </a:lnTo>
                  <a:lnTo>
                    <a:pt x="2102" y="2563"/>
                  </a:lnTo>
                  <a:lnTo>
                    <a:pt x="2094" y="2570"/>
                  </a:lnTo>
                  <a:lnTo>
                    <a:pt x="2087" y="2570"/>
                  </a:lnTo>
                  <a:lnTo>
                    <a:pt x="2087" y="2577"/>
                  </a:lnTo>
                  <a:lnTo>
                    <a:pt x="2080" y="2577"/>
                  </a:lnTo>
                  <a:lnTo>
                    <a:pt x="2080" y="2577"/>
                  </a:lnTo>
                  <a:lnTo>
                    <a:pt x="2080" y="2577"/>
                  </a:lnTo>
                  <a:lnTo>
                    <a:pt x="2080" y="2577"/>
                  </a:lnTo>
                  <a:lnTo>
                    <a:pt x="2073" y="2584"/>
                  </a:lnTo>
                  <a:lnTo>
                    <a:pt x="2073" y="2584"/>
                  </a:lnTo>
                  <a:lnTo>
                    <a:pt x="2073" y="2584"/>
                  </a:lnTo>
                  <a:lnTo>
                    <a:pt x="2066" y="2584"/>
                  </a:lnTo>
                  <a:lnTo>
                    <a:pt x="2066" y="2584"/>
                  </a:lnTo>
                  <a:lnTo>
                    <a:pt x="2066" y="2584"/>
                  </a:lnTo>
                  <a:lnTo>
                    <a:pt x="2059" y="2591"/>
                  </a:lnTo>
                  <a:lnTo>
                    <a:pt x="2052" y="2591"/>
                  </a:lnTo>
                  <a:lnTo>
                    <a:pt x="2045" y="2591"/>
                  </a:lnTo>
                  <a:lnTo>
                    <a:pt x="2016" y="2620"/>
                  </a:lnTo>
                  <a:lnTo>
                    <a:pt x="2009" y="2620"/>
                  </a:lnTo>
                  <a:lnTo>
                    <a:pt x="2009" y="2627"/>
                  </a:lnTo>
                  <a:lnTo>
                    <a:pt x="2009" y="2627"/>
                  </a:lnTo>
                  <a:lnTo>
                    <a:pt x="2002" y="2627"/>
                  </a:lnTo>
                  <a:lnTo>
                    <a:pt x="1995" y="2634"/>
                  </a:lnTo>
                  <a:lnTo>
                    <a:pt x="1995" y="2634"/>
                  </a:lnTo>
                  <a:lnTo>
                    <a:pt x="1988" y="2641"/>
                  </a:lnTo>
                  <a:lnTo>
                    <a:pt x="1988" y="2641"/>
                  </a:lnTo>
                  <a:lnTo>
                    <a:pt x="1988" y="2648"/>
                  </a:lnTo>
                  <a:lnTo>
                    <a:pt x="1981" y="2655"/>
                  </a:lnTo>
                  <a:lnTo>
                    <a:pt x="1981" y="2662"/>
                  </a:lnTo>
                  <a:lnTo>
                    <a:pt x="1981" y="2662"/>
                  </a:lnTo>
                  <a:lnTo>
                    <a:pt x="1988" y="2669"/>
                  </a:lnTo>
                  <a:lnTo>
                    <a:pt x="1988" y="2669"/>
                  </a:lnTo>
                  <a:lnTo>
                    <a:pt x="1988" y="2669"/>
                  </a:lnTo>
                  <a:lnTo>
                    <a:pt x="1988" y="2669"/>
                  </a:lnTo>
                  <a:lnTo>
                    <a:pt x="1995" y="2669"/>
                  </a:lnTo>
                  <a:lnTo>
                    <a:pt x="1995" y="2669"/>
                  </a:lnTo>
                  <a:lnTo>
                    <a:pt x="1995" y="2669"/>
                  </a:lnTo>
                  <a:lnTo>
                    <a:pt x="1995" y="2669"/>
                  </a:lnTo>
                  <a:lnTo>
                    <a:pt x="1995" y="2669"/>
                  </a:lnTo>
                  <a:lnTo>
                    <a:pt x="1995" y="2669"/>
                  </a:lnTo>
                  <a:lnTo>
                    <a:pt x="2002" y="2669"/>
                  </a:lnTo>
                  <a:lnTo>
                    <a:pt x="1995" y="2662"/>
                  </a:lnTo>
                  <a:lnTo>
                    <a:pt x="1995" y="2662"/>
                  </a:lnTo>
                  <a:lnTo>
                    <a:pt x="1995" y="2655"/>
                  </a:lnTo>
                  <a:lnTo>
                    <a:pt x="1995" y="2655"/>
                  </a:lnTo>
                  <a:lnTo>
                    <a:pt x="2002" y="2662"/>
                  </a:lnTo>
                  <a:lnTo>
                    <a:pt x="2002" y="2669"/>
                  </a:lnTo>
                  <a:lnTo>
                    <a:pt x="2002" y="2677"/>
                  </a:lnTo>
                  <a:lnTo>
                    <a:pt x="1995" y="2684"/>
                  </a:lnTo>
                  <a:lnTo>
                    <a:pt x="1995" y="2691"/>
                  </a:lnTo>
                  <a:lnTo>
                    <a:pt x="1995" y="2698"/>
                  </a:lnTo>
                  <a:lnTo>
                    <a:pt x="1995" y="2705"/>
                  </a:lnTo>
                  <a:lnTo>
                    <a:pt x="1995" y="2705"/>
                  </a:lnTo>
                  <a:lnTo>
                    <a:pt x="1995" y="2705"/>
                  </a:lnTo>
                  <a:lnTo>
                    <a:pt x="1995" y="2705"/>
                  </a:lnTo>
                  <a:lnTo>
                    <a:pt x="1995" y="2705"/>
                  </a:lnTo>
                  <a:lnTo>
                    <a:pt x="1988" y="2705"/>
                  </a:lnTo>
                  <a:lnTo>
                    <a:pt x="1988" y="2705"/>
                  </a:lnTo>
                  <a:lnTo>
                    <a:pt x="1988" y="2705"/>
                  </a:lnTo>
                  <a:lnTo>
                    <a:pt x="1988" y="2705"/>
                  </a:lnTo>
                  <a:lnTo>
                    <a:pt x="1988" y="2705"/>
                  </a:lnTo>
                  <a:lnTo>
                    <a:pt x="1988" y="2712"/>
                  </a:lnTo>
                  <a:lnTo>
                    <a:pt x="1995" y="2712"/>
                  </a:lnTo>
                  <a:lnTo>
                    <a:pt x="1988" y="2712"/>
                  </a:lnTo>
                  <a:lnTo>
                    <a:pt x="1981" y="2719"/>
                  </a:lnTo>
                  <a:lnTo>
                    <a:pt x="1974" y="2719"/>
                  </a:lnTo>
                  <a:lnTo>
                    <a:pt x="1974" y="2726"/>
                  </a:lnTo>
                  <a:lnTo>
                    <a:pt x="1967" y="2726"/>
                  </a:lnTo>
                  <a:lnTo>
                    <a:pt x="1960" y="2733"/>
                  </a:lnTo>
                  <a:lnTo>
                    <a:pt x="1960" y="2733"/>
                  </a:lnTo>
                  <a:lnTo>
                    <a:pt x="1952" y="2733"/>
                  </a:lnTo>
                  <a:lnTo>
                    <a:pt x="1952" y="2733"/>
                  </a:lnTo>
                  <a:lnTo>
                    <a:pt x="1952" y="2733"/>
                  </a:lnTo>
                  <a:lnTo>
                    <a:pt x="1945" y="2740"/>
                  </a:lnTo>
                  <a:lnTo>
                    <a:pt x="1945" y="2740"/>
                  </a:lnTo>
                  <a:lnTo>
                    <a:pt x="1945" y="2740"/>
                  </a:lnTo>
                  <a:lnTo>
                    <a:pt x="1945" y="2740"/>
                  </a:lnTo>
                  <a:lnTo>
                    <a:pt x="1945" y="2740"/>
                  </a:lnTo>
                  <a:lnTo>
                    <a:pt x="1938" y="2740"/>
                  </a:lnTo>
                  <a:lnTo>
                    <a:pt x="1938" y="2740"/>
                  </a:lnTo>
                  <a:lnTo>
                    <a:pt x="1931" y="2740"/>
                  </a:lnTo>
                  <a:lnTo>
                    <a:pt x="1931" y="2740"/>
                  </a:lnTo>
                  <a:lnTo>
                    <a:pt x="1917" y="2748"/>
                  </a:lnTo>
                  <a:lnTo>
                    <a:pt x="1917" y="2748"/>
                  </a:lnTo>
                  <a:lnTo>
                    <a:pt x="1910" y="2755"/>
                  </a:lnTo>
                  <a:lnTo>
                    <a:pt x="1910" y="2755"/>
                  </a:lnTo>
                  <a:lnTo>
                    <a:pt x="1903" y="2755"/>
                  </a:lnTo>
                  <a:lnTo>
                    <a:pt x="1903" y="2748"/>
                  </a:lnTo>
                  <a:lnTo>
                    <a:pt x="1903" y="2748"/>
                  </a:lnTo>
                  <a:lnTo>
                    <a:pt x="1896" y="2748"/>
                  </a:lnTo>
                  <a:lnTo>
                    <a:pt x="1896" y="2748"/>
                  </a:lnTo>
                  <a:lnTo>
                    <a:pt x="1889" y="2748"/>
                  </a:lnTo>
                  <a:lnTo>
                    <a:pt x="1889" y="2748"/>
                  </a:lnTo>
                  <a:lnTo>
                    <a:pt x="1889" y="2748"/>
                  </a:lnTo>
                  <a:lnTo>
                    <a:pt x="1889" y="2748"/>
                  </a:lnTo>
                  <a:lnTo>
                    <a:pt x="1889" y="2740"/>
                  </a:lnTo>
                  <a:lnTo>
                    <a:pt x="1882" y="2740"/>
                  </a:lnTo>
                  <a:lnTo>
                    <a:pt x="1882" y="2748"/>
                  </a:lnTo>
                  <a:lnTo>
                    <a:pt x="1882" y="2748"/>
                  </a:lnTo>
                  <a:lnTo>
                    <a:pt x="1874" y="2748"/>
                  </a:lnTo>
                  <a:lnTo>
                    <a:pt x="1874" y="2748"/>
                  </a:lnTo>
                  <a:lnTo>
                    <a:pt x="1867" y="2748"/>
                  </a:lnTo>
                  <a:lnTo>
                    <a:pt x="1867" y="2748"/>
                  </a:lnTo>
                  <a:lnTo>
                    <a:pt x="1867" y="2748"/>
                  </a:lnTo>
                  <a:lnTo>
                    <a:pt x="1867" y="2748"/>
                  </a:lnTo>
                  <a:lnTo>
                    <a:pt x="1867" y="2748"/>
                  </a:lnTo>
                  <a:lnTo>
                    <a:pt x="1867" y="2740"/>
                  </a:lnTo>
                  <a:lnTo>
                    <a:pt x="1860" y="2740"/>
                  </a:lnTo>
                  <a:lnTo>
                    <a:pt x="1860" y="2740"/>
                  </a:lnTo>
                  <a:lnTo>
                    <a:pt x="1860" y="2748"/>
                  </a:lnTo>
                  <a:lnTo>
                    <a:pt x="1860" y="2748"/>
                  </a:lnTo>
                  <a:lnTo>
                    <a:pt x="1853" y="2748"/>
                  </a:lnTo>
                  <a:lnTo>
                    <a:pt x="1853" y="2748"/>
                  </a:lnTo>
                  <a:lnTo>
                    <a:pt x="1853" y="2748"/>
                  </a:lnTo>
                  <a:lnTo>
                    <a:pt x="1846" y="2748"/>
                  </a:lnTo>
                  <a:lnTo>
                    <a:pt x="1839" y="2755"/>
                  </a:lnTo>
                  <a:lnTo>
                    <a:pt x="1839" y="2755"/>
                  </a:lnTo>
                  <a:lnTo>
                    <a:pt x="1846" y="2755"/>
                  </a:lnTo>
                  <a:lnTo>
                    <a:pt x="1846" y="2755"/>
                  </a:lnTo>
                  <a:lnTo>
                    <a:pt x="1846" y="2762"/>
                  </a:lnTo>
                  <a:lnTo>
                    <a:pt x="1839" y="2762"/>
                  </a:lnTo>
                  <a:lnTo>
                    <a:pt x="1839" y="2769"/>
                  </a:lnTo>
                  <a:lnTo>
                    <a:pt x="1832" y="2783"/>
                  </a:lnTo>
                  <a:lnTo>
                    <a:pt x="1832" y="2790"/>
                  </a:lnTo>
                  <a:lnTo>
                    <a:pt x="1832" y="2790"/>
                  </a:lnTo>
                  <a:lnTo>
                    <a:pt x="1832" y="2797"/>
                  </a:lnTo>
                  <a:lnTo>
                    <a:pt x="1832" y="2804"/>
                  </a:lnTo>
                  <a:lnTo>
                    <a:pt x="1832" y="2804"/>
                  </a:lnTo>
                  <a:lnTo>
                    <a:pt x="1825" y="2804"/>
                  </a:lnTo>
                  <a:lnTo>
                    <a:pt x="1818" y="2811"/>
                  </a:lnTo>
                  <a:lnTo>
                    <a:pt x="1818" y="2818"/>
                  </a:lnTo>
                  <a:lnTo>
                    <a:pt x="1811" y="2818"/>
                  </a:lnTo>
                  <a:lnTo>
                    <a:pt x="1811" y="2826"/>
                  </a:lnTo>
                  <a:lnTo>
                    <a:pt x="1811" y="2826"/>
                  </a:lnTo>
                  <a:lnTo>
                    <a:pt x="1811" y="2826"/>
                  </a:lnTo>
                  <a:lnTo>
                    <a:pt x="1811" y="2826"/>
                  </a:lnTo>
                  <a:lnTo>
                    <a:pt x="1811" y="2833"/>
                  </a:lnTo>
                  <a:lnTo>
                    <a:pt x="1811" y="2833"/>
                  </a:lnTo>
                  <a:lnTo>
                    <a:pt x="1811" y="2833"/>
                  </a:lnTo>
                  <a:lnTo>
                    <a:pt x="1811" y="2833"/>
                  </a:lnTo>
                  <a:lnTo>
                    <a:pt x="1811" y="2833"/>
                  </a:lnTo>
                  <a:lnTo>
                    <a:pt x="1811" y="2833"/>
                  </a:lnTo>
                  <a:lnTo>
                    <a:pt x="1803" y="2833"/>
                  </a:lnTo>
                  <a:lnTo>
                    <a:pt x="1803" y="2833"/>
                  </a:lnTo>
                  <a:lnTo>
                    <a:pt x="1803" y="2826"/>
                  </a:lnTo>
                  <a:lnTo>
                    <a:pt x="1803" y="2826"/>
                  </a:lnTo>
                  <a:lnTo>
                    <a:pt x="1796" y="2826"/>
                  </a:lnTo>
                  <a:lnTo>
                    <a:pt x="1796" y="2826"/>
                  </a:lnTo>
                  <a:lnTo>
                    <a:pt x="1796" y="2818"/>
                  </a:lnTo>
                  <a:lnTo>
                    <a:pt x="1796" y="2818"/>
                  </a:lnTo>
                  <a:lnTo>
                    <a:pt x="1796" y="2804"/>
                  </a:lnTo>
                  <a:lnTo>
                    <a:pt x="1796" y="2804"/>
                  </a:lnTo>
                  <a:lnTo>
                    <a:pt x="1796" y="2804"/>
                  </a:lnTo>
                  <a:lnTo>
                    <a:pt x="1789" y="2797"/>
                  </a:lnTo>
                  <a:lnTo>
                    <a:pt x="1789" y="2797"/>
                  </a:lnTo>
                  <a:lnTo>
                    <a:pt x="1796" y="2797"/>
                  </a:lnTo>
                  <a:lnTo>
                    <a:pt x="1789" y="2804"/>
                  </a:lnTo>
                  <a:lnTo>
                    <a:pt x="1789" y="2797"/>
                  </a:lnTo>
                  <a:lnTo>
                    <a:pt x="1789" y="2797"/>
                  </a:lnTo>
                  <a:lnTo>
                    <a:pt x="1789" y="2797"/>
                  </a:lnTo>
                  <a:lnTo>
                    <a:pt x="1789" y="2804"/>
                  </a:lnTo>
                  <a:lnTo>
                    <a:pt x="1796" y="2811"/>
                  </a:lnTo>
                  <a:lnTo>
                    <a:pt x="1789" y="2818"/>
                  </a:lnTo>
                  <a:lnTo>
                    <a:pt x="1789" y="2826"/>
                  </a:lnTo>
                  <a:lnTo>
                    <a:pt x="1782" y="2840"/>
                  </a:lnTo>
                  <a:lnTo>
                    <a:pt x="1782" y="2840"/>
                  </a:lnTo>
                  <a:lnTo>
                    <a:pt x="1782" y="2847"/>
                  </a:lnTo>
                  <a:lnTo>
                    <a:pt x="1782" y="2833"/>
                  </a:lnTo>
                  <a:lnTo>
                    <a:pt x="1782" y="2826"/>
                  </a:lnTo>
                  <a:lnTo>
                    <a:pt x="1775" y="2818"/>
                  </a:lnTo>
                  <a:lnTo>
                    <a:pt x="1775" y="2818"/>
                  </a:lnTo>
                  <a:lnTo>
                    <a:pt x="1768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61" y="2818"/>
                  </a:lnTo>
                  <a:lnTo>
                    <a:pt x="1754" y="2818"/>
                  </a:lnTo>
                  <a:lnTo>
                    <a:pt x="1754" y="2818"/>
                  </a:lnTo>
                  <a:lnTo>
                    <a:pt x="1747" y="2818"/>
                  </a:lnTo>
                  <a:lnTo>
                    <a:pt x="1747" y="2818"/>
                  </a:lnTo>
                  <a:lnTo>
                    <a:pt x="1747" y="2818"/>
                  </a:lnTo>
                  <a:lnTo>
                    <a:pt x="1747" y="2818"/>
                  </a:lnTo>
                  <a:lnTo>
                    <a:pt x="1740" y="2826"/>
                  </a:lnTo>
                  <a:lnTo>
                    <a:pt x="1740" y="2826"/>
                  </a:lnTo>
                  <a:lnTo>
                    <a:pt x="1732" y="2826"/>
                  </a:lnTo>
                  <a:lnTo>
                    <a:pt x="1732" y="2826"/>
                  </a:lnTo>
                  <a:lnTo>
                    <a:pt x="1732" y="2826"/>
                  </a:lnTo>
                  <a:lnTo>
                    <a:pt x="1732" y="2826"/>
                  </a:lnTo>
                  <a:lnTo>
                    <a:pt x="1732" y="2826"/>
                  </a:lnTo>
                  <a:lnTo>
                    <a:pt x="1725" y="2833"/>
                  </a:lnTo>
                  <a:lnTo>
                    <a:pt x="1725" y="2833"/>
                  </a:lnTo>
                  <a:lnTo>
                    <a:pt x="1718" y="2833"/>
                  </a:lnTo>
                  <a:lnTo>
                    <a:pt x="1718" y="2840"/>
                  </a:lnTo>
                  <a:lnTo>
                    <a:pt x="1704" y="2847"/>
                  </a:lnTo>
                  <a:lnTo>
                    <a:pt x="1704" y="2854"/>
                  </a:lnTo>
                  <a:lnTo>
                    <a:pt x="1697" y="2868"/>
                  </a:lnTo>
                  <a:lnTo>
                    <a:pt x="1697" y="2868"/>
                  </a:lnTo>
                  <a:lnTo>
                    <a:pt x="1697" y="2875"/>
                  </a:lnTo>
                  <a:lnTo>
                    <a:pt x="1697" y="2875"/>
                  </a:lnTo>
                  <a:lnTo>
                    <a:pt x="1697" y="2875"/>
                  </a:lnTo>
                  <a:lnTo>
                    <a:pt x="1697" y="2882"/>
                  </a:lnTo>
                  <a:lnTo>
                    <a:pt x="1690" y="2882"/>
                  </a:lnTo>
                  <a:lnTo>
                    <a:pt x="1690" y="2889"/>
                  </a:lnTo>
                  <a:lnTo>
                    <a:pt x="1683" y="2889"/>
                  </a:lnTo>
                  <a:lnTo>
                    <a:pt x="1683" y="2897"/>
                  </a:lnTo>
                  <a:lnTo>
                    <a:pt x="1683" y="2897"/>
                  </a:lnTo>
                  <a:lnTo>
                    <a:pt x="1683" y="2911"/>
                  </a:lnTo>
                  <a:lnTo>
                    <a:pt x="1683" y="2911"/>
                  </a:lnTo>
                  <a:lnTo>
                    <a:pt x="1676" y="2925"/>
                  </a:lnTo>
                  <a:lnTo>
                    <a:pt x="1676" y="2939"/>
                  </a:lnTo>
                  <a:lnTo>
                    <a:pt x="1676" y="2953"/>
                  </a:lnTo>
                  <a:lnTo>
                    <a:pt x="1676" y="2960"/>
                  </a:lnTo>
                  <a:lnTo>
                    <a:pt x="1676" y="2960"/>
                  </a:lnTo>
                  <a:lnTo>
                    <a:pt x="1676" y="2968"/>
                  </a:lnTo>
                  <a:lnTo>
                    <a:pt x="1683" y="2989"/>
                  </a:lnTo>
                  <a:lnTo>
                    <a:pt x="1683" y="2996"/>
                  </a:lnTo>
                  <a:lnTo>
                    <a:pt x="1683" y="2996"/>
                  </a:lnTo>
                  <a:lnTo>
                    <a:pt x="1683" y="2996"/>
                  </a:lnTo>
                  <a:lnTo>
                    <a:pt x="1690" y="3003"/>
                  </a:lnTo>
                  <a:lnTo>
                    <a:pt x="1690" y="3003"/>
                  </a:lnTo>
                  <a:lnTo>
                    <a:pt x="1690" y="3003"/>
                  </a:lnTo>
                  <a:lnTo>
                    <a:pt x="1690" y="3010"/>
                  </a:lnTo>
                  <a:lnTo>
                    <a:pt x="1697" y="3010"/>
                  </a:lnTo>
                  <a:lnTo>
                    <a:pt x="1697" y="3010"/>
                  </a:lnTo>
                  <a:lnTo>
                    <a:pt x="1697" y="3017"/>
                  </a:lnTo>
                  <a:lnTo>
                    <a:pt x="1690" y="3017"/>
                  </a:lnTo>
                  <a:lnTo>
                    <a:pt x="1690" y="3017"/>
                  </a:lnTo>
                  <a:lnTo>
                    <a:pt x="1690" y="3017"/>
                  </a:lnTo>
                  <a:lnTo>
                    <a:pt x="1690" y="3017"/>
                  </a:lnTo>
                  <a:lnTo>
                    <a:pt x="1690" y="3017"/>
                  </a:lnTo>
                  <a:lnTo>
                    <a:pt x="1697" y="3017"/>
                  </a:lnTo>
                  <a:lnTo>
                    <a:pt x="1697" y="3017"/>
                  </a:lnTo>
                  <a:lnTo>
                    <a:pt x="1697" y="3017"/>
                  </a:lnTo>
                  <a:lnTo>
                    <a:pt x="1697" y="3017"/>
                  </a:lnTo>
                  <a:lnTo>
                    <a:pt x="1697" y="3017"/>
                  </a:lnTo>
                  <a:lnTo>
                    <a:pt x="1697" y="3017"/>
                  </a:lnTo>
                  <a:lnTo>
                    <a:pt x="1697" y="3024"/>
                  </a:lnTo>
                  <a:lnTo>
                    <a:pt x="1697" y="3031"/>
                  </a:lnTo>
                  <a:lnTo>
                    <a:pt x="1697" y="3046"/>
                  </a:lnTo>
                  <a:lnTo>
                    <a:pt x="1697" y="3053"/>
                  </a:lnTo>
                  <a:lnTo>
                    <a:pt x="1690" y="3053"/>
                  </a:lnTo>
                  <a:lnTo>
                    <a:pt x="1690" y="3060"/>
                  </a:lnTo>
                  <a:lnTo>
                    <a:pt x="1690" y="3067"/>
                  </a:lnTo>
                  <a:lnTo>
                    <a:pt x="1683" y="3067"/>
                  </a:lnTo>
                  <a:lnTo>
                    <a:pt x="1683" y="3067"/>
                  </a:lnTo>
                  <a:lnTo>
                    <a:pt x="1683" y="3067"/>
                  </a:lnTo>
                  <a:lnTo>
                    <a:pt x="1683" y="3067"/>
                  </a:lnTo>
                  <a:lnTo>
                    <a:pt x="1676" y="3067"/>
                  </a:lnTo>
                  <a:lnTo>
                    <a:pt x="1676" y="3074"/>
                  </a:lnTo>
                  <a:lnTo>
                    <a:pt x="1676" y="3074"/>
                  </a:lnTo>
                  <a:lnTo>
                    <a:pt x="1683" y="3074"/>
                  </a:lnTo>
                  <a:lnTo>
                    <a:pt x="1683" y="3074"/>
                  </a:lnTo>
                  <a:lnTo>
                    <a:pt x="1683" y="3067"/>
                  </a:lnTo>
                  <a:lnTo>
                    <a:pt x="1690" y="3067"/>
                  </a:lnTo>
                  <a:lnTo>
                    <a:pt x="1690" y="3067"/>
                  </a:lnTo>
                  <a:lnTo>
                    <a:pt x="1690" y="3074"/>
                  </a:lnTo>
                  <a:lnTo>
                    <a:pt x="1690" y="3081"/>
                  </a:lnTo>
                  <a:lnTo>
                    <a:pt x="1690" y="3102"/>
                  </a:lnTo>
                  <a:lnTo>
                    <a:pt x="1697" y="3102"/>
                  </a:lnTo>
                  <a:lnTo>
                    <a:pt x="1704" y="3124"/>
                  </a:lnTo>
                  <a:lnTo>
                    <a:pt x="1704" y="3131"/>
                  </a:lnTo>
                  <a:lnTo>
                    <a:pt x="1704" y="3138"/>
                  </a:lnTo>
                  <a:lnTo>
                    <a:pt x="1704" y="3145"/>
                  </a:lnTo>
                  <a:lnTo>
                    <a:pt x="1704" y="3145"/>
                  </a:lnTo>
                  <a:lnTo>
                    <a:pt x="1704" y="3152"/>
                  </a:lnTo>
                  <a:lnTo>
                    <a:pt x="1704" y="3152"/>
                  </a:lnTo>
                  <a:lnTo>
                    <a:pt x="1711" y="3166"/>
                  </a:lnTo>
                  <a:lnTo>
                    <a:pt x="1718" y="3181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04" y="3166"/>
                  </a:lnTo>
                  <a:lnTo>
                    <a:pt x="1697" y="3159"/>
                  </a:lnTo>
                  <a:lnTo>
                    <a:pt x="1697" y="3152"/>
                  </a:lnTo>
                  <a:lnTo>
                    <a:pt x="1697" y="3145"/>
                  </a:lnTo>
                  <a:lnTo>
                    <a:pt x="1690" y="3145"/>
                  </a:lnTo>
                  <a:lnTo>
                    <a:pt x="1690" y="3159"/>
                  </a:lnTo>
                  <a:lnTo>
                    <a:pt x="1690" y="3159"/>
                  </a:lnTo>
                  <a:lnTo>
                    <a:pt x="1690" y="3159"/>
                  </a:lnTo>
                  <a:lnTo>
                    <a:pt x="1690" y="3159"/>
                  </a:lnTo>
                  <a:lnTo>
                    <a:pt x="1690" y="3152"/>
                  </a:lnTo>
                  <a:lnTo>
                    <a:pt x="1690" y="3152"/>
                  </a:lnTo>
                  <a:lnTo>
                    <a:pt x="1690" y="3152"/>
                  </a:lnTo>
                  <a:lnTo>
                    <a:pt x="1683" y="3152"/>
                  </a:lnTo>
                  <a:lnTo>
                    <a:pt x="1683" y="3152"/>
                  </a:lnTo>
                  <a:lnTo>
                    <a:pt x="1683" y="3152"/>
                  </a:lnTo>
                  <a:lnTo>
                    <a:pt x="1683" y="3152"/>
                  </a:lnTo>
                  <a:lnTo>
                    <a:pt x="1683" y="3159"/>
                  </a:lnTo>
                  <a:lnTo>
                    <a:pt x="1683" y="3159"/>
                  </a:lnTo>
                  <a:lnTo>
                    <a:pt x="1683" y="3166"/>
                  </a:lnTo>
                  <a:lnTo>
                    <a:pt x="1683" y="3166"/>
                  </a:lnTo>
                  <a:lnTo>
                    <a:pt x="1690" y="3173"/>
                  </a:lnTo>
                  <a:lnTo>
                    <a:pt x="1690" y="3173"/>
                  </a:lnTo>
                  <a:lnTo>
                    <a:pt x="1690" y="3181"/>
                  </a:lnTo>
                  <a:lnTo>
                    <a:pt x="1690" y="3181"/>
                  </a:lnTo>
                  <a:lnTo>
                    <a:pt x="1697" y="3181"/>
                  </a:lnTo>
                  <a:lnTo>
                    <a:pt x="1697" y="3181"/>
                  </a:lnTo>
                  <a:lnTo>
                    <a:pt x="1704" y="3181"/>
                  </a:lnTo>
                  <a:lnTo>
                    <a:pt x="1704" y="3181"/>
                  </a:lnTo>
                  <a:lnTo>
                    <a:pt x="1704" y="3181"/>
                  </a:lnTo>
                  <a:lnTo>
                    <a:pt x="1711" y="3181"/>
                  </a:lnTo>
                  <a:lnTo>
                    <a:pt x="1711" y="3181"/>
                  </a:lnTo>
                  <a:lnTo>
                    <a:pt x="1711" y="3181"/>
                  </a:lnTo>
                  <a:lnTo>
                    <a:pt x="1711" y="3188"/>
                  </a:lnTo>
                  <a:lnTo>
                    <a:pt x="1711" y="3188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18" y="3188"/>
                  </a:lnTo>
                  <a:lnTo>
                    <a:pt x="1725" y="3195"/>
                  </a:lnTo>
                  <a:lnTo>
                    <a:pt x="1725" y="3202"/>
                  </a:lnTo>
                  <a:lnTo>
                    <a:pt x="1725" y="3202"/>
                  </a:lnTo>
                  <a:lnTo>
                    <a:pt x="1725" y="3209"/>
                  </a:lnTo>
                  <a:lnTo>
                    <a:pt x="1718" y="3216"/>
                  </a:lnTo>
                  <a:lnTo>
                    <a:pt x="1718" y="3216"/>
                  </a:lnTo>
                  <a:lnTo>
                    <a:pt x="1718" y="3216"/>
                  </a:lnTo>
                  <a:lnTo>
                    <a:pt x="1718" y="3216"/>
                  </a:lnTo>
                  <a:lnTo>
                    <a:pt x="1718" y="3223"/>
                  </a:lnTo>
                  <a:lnTo>
                    <a:pt x="1718" y="3223"/>
                  </a:lnTo>
                  <a:lnTo>
                    <a:pt x="1718" y="3223"/>
                  </a:lnTo>
                  <a:lnTo>
                    <a:pt x="1718" y="3223"/>
                  </a:lnTo>
                  <a:lnTo>
                    <a:pt x="1718" y="3223"/>
                  </a:lnTo>
                  <a:lnTo>
                    <a:pt x="1718" y="3230"/>
                  </a:lnTo>
                  <a:lnTo>
                    <a:pt x="1718" y="3230"/>
                  </a:lnTo>
                  <a:lnTo>
                    <a:pt x="1718" y="3230"/>
                  </a:lnTo>
                  <a:lnTo>
                    <a:pt x="1718" y="3237"/>
                  </a:lnTo>
                  <a:lnTo>
                    <a:pt x="1718" y="3237"/>
                  </a:lnTo>
                  <a:lnTo>
                    <a:pt x="1718" y="3244"/>
                  </a:lnTo>
                  <a:lnTo>
                    <a:pt x="1718" y="3244"/>
                  </a:lnTo>
                  <a:lnTo>
                    <a:pt x="1718" y="3252"/>
                  </a:lnTo>
                  <a:lnTo>
                    <a:pt x="1711" y="3259"/>
                  </a:lnTo>
                  <a:lnTo>
                    <a:pt x="1711" y="3280"/>
                  </a:lnTo>
                  <a:lnTo>
                    <a:pt x="1711" y="3287"/>
                  </a:lnTo>
                  <a:lnTo>
                    <a:pt x="1711" y="3294"/>
                  </a:lnTo>
                  <a:lnTo>
                    <a:pt x="1711" y="3301"/>
                  </a:lnTo>
                  <a:lnTo>
                    <a:pt x="1704" y="3301"/>
                  </a:lnTo>
                  <a:lnTo>
                    <a:pt x="1704" y="3308"/>
                  </a:lnTo>
                  <a:lnTo>
                    <a:pt x="1704" y="3308"/>
                  </a:lnTo>
                  <a:lnTo>
                    <a:pt x="1704" y="3315"/>
                  </a:lnTo>
                  <a:lnTo>
                    <a:pt x="1704" y="3322"/>
                  </a:lnTo>
                  <a:lnTo>
                    <a:pt x="1704" y="3322"/>
                  </a:lnTo>
                  <a:lnTo>
                    <a:pt x="1697" y="3330"/>
                  </a:lnTo>
                  <a:lnTo>
                    <a:pt x="1690" y="3344"/>
                  </a:lnTo>
                  <a:lnTo>
                    <a:pt x="1690" y="3344"/>
                  </a:lnTo>
                  <a:lnTo>
                    <a:pt x="1690" y="3351"/>
                  </a:lnTo>
                  <a:lnTo>
                    <a:pt x="1690" y="3351"/>
                  </a:lnTo>
                  <a:lnTo>
                    <a:pt x="1683" y="3351"/>
                  </a:lnTo>
                  <a:lnTo>
                    <a:pt x="1683" y="3351"/>
                  </a:lnTo>
                  <a:lnTo>
                    <a:pt x="1683" y="3351"/>
                  </a:lnTo>
                  <a:lnTo>
                    <a:pt x="1683" y="3365"/>
                  </a:lnTo>
                  <a:lnTo>
                    <a:pt x="1676" y="3365"/>
                  </a:lnTo>
                  <a:lnTo>
                    <a:pt x="1669" y="3372"/>
                  </a:lnTo>
                  <a:lnTo>
                    <a:pt x="1669" y="3372"/>
                  </a:lnTo>
                  <a:lnTo>
                    <a:pt x="1669" y="3372"/>
                  </a:lnTo>
                  <a:lnTo>
                    <a:pt x="1669" y="3372"/>
                  </a:lnTo>
                  <a:lnTo>
                    <a:pt x="1676" y="3365"/>
                  </a:lnTo>
                  <a:lnTo>
                    <a:pt x="1669" y="3379"/>
                  </a:lnTo>
                  <a:lnTo>
                    <a:pt x="1669" y="3386"/>
                  </a:lnTo>
                  <a:lnTo>
                    <a:pt x="1669" y="3386"/>
                  </a:lnTo>
                  <a:lnTo>
                    <a:pt x="1661" y="3393"/>
                  </a:lnTo>
                  <a:lnTo>
                    <a:pt x="1654" y="3401"/>
                  </a:lnTo>
                  <a:lnTo>
                    <a:pt x="1654" y="3401"/>
                  </a:lnTo>
                  <a:lnTo>
                    <a:pt x="1654" y="3401"/>
                  </a:lnTo>
                  <a:lnTo>
                    <a:pt x="1654" y="3408"/>
                  </a:lnTo>
                  <a:lnTo>
                    <a:pt x="1654" y="3408"/>
                  </a:lnTo>
                  <a:lnTo>
                    <a:pt x="1654" y="3408"/>
                  </a:lnTo>
                  <a:lnTo>
                    <a:pt x="1654" y="3415"/>
                  </a:lnTo>
                  <a:lnTo>
                    <a:pt x="1647" y="3422"/>
                  </a:lnTo>
                  <a:lnTo>
                    <a:pt x="1647" y="3436"/>
                  </a:lnTo>
                  <a:lnTo>
                    <a:pt x="1647" y="3436"/>
                  </a:lnTo>
                  <a:lnTo>
                    <a:pt x="1647" y="3436"/>
                  </a:lnTo>
                  <a:lnTo>
                    <a:pt x="1640" y="3450"/>
                  </a:lnTo>
                  <a:lnTo>
                    <a:pt x="1640" y="3457"/>
                  </a:lnTo>
                  <a:lnTo>
                    <a:pt x="1640" y="3464"/>
                  </a:lnTo>
                  <a:lnTo>
                    <a:pt x="1640" y="3472"/>
                  </a:lnTo>
                  <a:lnTo>
                    <a:pt x="1640" y="3472"/>
                  </a:lnTo>
                  <a:lnTo>
                    <a:pt x="1647" y="3486"/>
                  </a:lnTo>
                  <a:lnTo>
                    <a:pt x="1647" y="3493"/>
                  </a:lnTo>
                  <a:lnTo>
                    <a:pt x="1647" y="3493"/>
                  </a:lnTo>
                  <a:lnTo>
                    <a:pt x="1647" y="3493"/>
                  </a:lnTo>
                  <a:lnTo>
                    <a:pt x="1647" y="3486"/>
                  </a:lnTo>
                  <a:lnTo>
                    <a:pt x="1647" y="3486"/>
                  </a:lnTo>
                  <a:lnTo>
                    <a:pt x="1647" y="3486"/>
                  </a:lnTo>
                  <a:lnTo>
                    <a:pt x="1647" y="3486"/>
                  </a:lnTo>
                  <a:lnTo>
                    <a:pt x="1654" y="3486"/>
                  </a:lnTo>
                  <a:lnTo>
                    <a:pt x="1654" y="3493"/>
                  </a:lnTo>
                  <a:lnTo>
                    <a:pt x="1654" y="3500"/>
                  </a:lnTo>
                  <a:lnTo>
                    <a:pt x="1647" y="3500"/>
                  </a:lnTo>
                  <a:lnTo>
                    <a:pt x="1647" y="3500"/>
                  </a:lnTo>
                  <a:lnTo>
                    <a:pt x="1647" y="3500"/>
                  </a:lnTo>
                  <a:lnTo>
                    <a:pt x="1647" y="3500"/>
                  </a:lnTo>
                  <a:lnTo>
                    <a:pt x="1640" y="3500"/>
                  </a:lnTo>
                  <a:lnTo>
                    <a:pt x="1640" y="3500"/>
                  </a:lnTo>
                  <a:lnTo>
                    <a:pt x="1640" y="3500"/>
                  </a:lnTo>
                  <a:lnTo>
                    <a:pt x="1633" y="3507"/>
                  </a:lnTo>
                  <a:lnTo>
                    <a:pt x="1633" y="3507"/>
                  </a:lnTo>
                  <a:lnTo>
                    <a:pt x="1633" y="3507"/>
                  </a:lnTo>
                  <a:lnTo>
                    <a:pt x="1633" y="3507"/>
                  </a:lnTo>
                  <a:lnTo>
                    <a:pt x="1640" y="3507"/>
                  </a:lnTo>
                  <a:lnTo>
                    <a:pt x="1640" y="3507"/>
                  </a:lnTo>
                  <a:lnTo>
                    <a:pt x="1640" y="3500"/>
                  </a:lnTo>
                  <a:lnTo>
                    <a:pt x="1647" y="3500"/>
                  </a:lnTo>
                  <a:lnTo>
                    <a:pt x="1647" y="3500"/>
                  </a:lnTo>
                  <a:lnTo>
                    <a:pt x="1654" y="3500"/>
                  </a:lnTo>
                  <a:lnTo>
                    <a:pt x="1654" y="3500"/>
                  </a:lnTo>
                  <a:lnTo>
                    <a:pt x="1654" y="3500"/>
                  </a:lnTo>
                  <a:lnTo>
                    <a:pt x="1654" y="3514"/>
                  </a:lnTo>
                  <a:lnTo>
                    <a:pt x="1654" y="3528"/>
                  </a:lnTo>
                  <a:lnTo>
                    <a:pt x="1654" y="3557"/>
                  </a:lnTo>
                  <a:lnTo>
                    <a:pt x="1654" y="3564"/>
                  </a:lnTo>
                  <a:lnTo>
                    <a:pt x="1654" y="3592"/>
                  </a:lnTo>
                  <a:lnTo>
                    <a:pt x="1661" y="3614"/>
                  </a:lnTo>
                  <a:lnTo>
                    <a:pt x="1661" y="3621"/>
                  </a:lnTo>
                  <a:lnTo>
                    <a:pt x="1661" y="3649"/>
                  </a:lnTo>
                  <a:lnTo>
                    <a:pt x="1661" y="3663"/>
                  </a:lnTo>
                  <a:lnTo>
                    <a:pt x="1661" y="3663"/>
                  </a:lnTo>
                  <a:lnTo>
                    <a:pt x="1654" y="3663"/>
                  </a:lnTo>
                  <a:lnTo>
                    <a:pt x="1654" y="3663"/>
                  </a:lnTo>
                  <a:lnTo>
                    <a:pt x="1647" y="3663"/>
                  </a:lnTo>
                  <a:lnTo>
                    <a:pt x="1647" y="3663"/>
                  </a:lnTo>
                  <a:lnTo>
                    <a:pt x="1647" y="3663"/>
                  </a:lnTo>
                  <a:lnTo>
                    <a:pt x="1647" y="3656"/>
                  </a:lnTo>
                  <a:lnTo>
                    <a:pt x="1626" y="3656"/>
                  </a:lnTo>
                  <a:lnTo>
                    <a:pt x="1626" y="3656"/>
                  </a:lnTo>
                  <a:lnTo>
                    <a:pt x="1626" y="3656"/>
                  </a:lnTo>
                  <a:lnTo>
                    <a:pt x="1626" y="3656"/>
                  </a:lnTo>
                  <a:lnTo>
                    <a:pt x="1626" y="3656"/>
                  </a:lnTo>
                  <a:lnTo>
                    <a:pt x="1633" y="3656"/>
                  </a:lnTo>
                  <a:lnTo>
                    <a:pt x="1633" y="3663"/>
                  </a:lnTo>
                  <a:lnTo>
                    <a:pt x="1633" y="3663"/>
                  </a:lnTo>
                  <a:lnTo>
                    <a:pt x="1633" y="3663"/>
                  </a:lnTo>
                  <a:lnTo>
                    <a:pt x="1640" y="3663"/>
                  </a:lnTo>
                  <a:lnTo>
                    <a:pt x="1640" y="3663"/>
                  </a:lnTo>
                  <a:lnTo>
                    <a:pt x="1647" y="3663"/>
                  </a:lnTo>
                  <a:lnTo>
                    <a:pt x="1647" y="3663"/>
                  </a:lnTo>
                  <a:lnTo>
                    <a:pt x="1647" y="3663"/>
                  </a:lnTo>
                  <a:lnTo>
                    <a:pt x="1647" y="3663"/>
                  </a:lnTo>
                  <a:lnTo>
                    <a:pt x="1619" y="3663"/>
                  </a:lnTo>
                  <a:lnTo>
                    <a:pt x="1619" y="3663"/>
                  </a:lnTo>
                  <a:lnTo>
                    <a:pt x="1619" y="3663"/>
                  </a:lnTo>
                  <a:lnTo>
                    <a:pt x="1612" y="3663"/>
                  </a:lnTo>
                  <a:lnTo>
                    <a:pt x="1612" y="3656"/>
                  </a:lnTo>
                  <a:lnTo>
                    <a:pt x="1619" y="3656"/>
                  </a:lnTo>
                  <a:lnTo>
                    <a:pt x="1619" y="3656"/>
                  </a:lnTo>
                  <a:lnTo>
                    <a:pt x="1619" y="3656"/>
                  </a:lnTo>
                  <a:lnTo>
                    <a:pt x="1619" y="3656"/>
                  </a:lnTo>
                  <a:lnTo>
                    <a:pt x="1626" y="3656"/>
                  </a:lnTo>
                  <a:lnTo>
                    <a:pt x="1619" y="3656"/>
                  </a:lnTo>
                  <a:lnTo>
                    <a:pt x="1619" y="3656"/>
                  </a:lnTo>
                  <a:lnTo>
                    <a:pt x="1612" y="3656"/>
                  </a:lnTo>
                  <a:lnTo>
                    <a:pt x="1612" y="3656"/>
                  </a:lnTo>
                  <a:lnTo>
                    <a:pt x="1612" y="3656"/>
                  </a:lnTo>
                  <a:lnTo>
                    <a:pt x="1612" y="3656"/>
                  </a:lnTo>
                  <a:lnTo>
                    <a:pt x="1598" y="3656"/>
                  </a:lnTo>
                  <a:lnTo>
                    <a:pt x="1598" y="3656"/>
                  </a:lnTo>
                  <a:lnTo>
                    <a:pt x="1590" y="3656"/>
                  </a:lnTo>
                  <a:lnTo>
                    <a:pt x="1590" y="3656"/>
                  </a:lnTo>
                  <a:lnTo>
                    <a:pt x="1590" y="3656"/>
                  </a:lnTo>
                  <a:lnTo>
                    <a:pt x="1583" y="3663"/>
                  </a:lnTo>
                  <a:lnTo>
                    <a:pt x="1576" y="3663"/>
                  </a:lnTo>
                  <a:lnTo>
                    <a:pt x="1576" y="3670"/>
                  </a:lnTo>
                  <a:lnTo>
                    <a:pt x="1576" y="3670"/>
                  </a:lnTo>
                  <a:lnTo>
                    <a:pt x="1576" y="3670"/>
                  </a:lnTo>
                  <a:lnTo>
                    <a:pt x="1576" y="3677"/>
                  </a:lnTo>
                  <a:lnTo>
                    <a:pt x="1576" y="3677"/>
                  </a:lnTo>
                  <a:lnTo>
                    <a:pt x="1569" y="3677"/>
                  </a:lnTo>
                  <a:lnTo>
                    <a:pt x="1569" y="3677"/>
                  </a:lnTo>
                  <a:lnTo>
                    <a:pt x="1569" y="3677"/>
                  </a:lnTo>
                  <a:lnTo>
                    <a:pt x="1569" y="3685"/>
                  </a:lnTo>
                  <a:lnTo>
                    <a:pt x="1569" y="3685"/>
                  </a:lnTo>
                  <a:lnTo>
                    <a:pt x="1569" y="3692"/>
                  </a:lnTo>
                  <a:lnTo>
                    <a:pt x="1569" y="3699"/>
                  </a:lnTo>
                  <a:lnTo>
                    <a:pt x="1576" y="3699"/>
                  </a:lnTo>
                  <a:lnTo>
                    <a:pt x="1569" y="3706"/>
                  </a:lnTo>
                  <a:lnTo>
                    <a:pt x="1562" y="3713"/>
                  </a:lnTo>
                  <a:lnTo>
                    <a:pt x="1555" y="3720"/>
                  </a:lnTo>
                  <a:lnTo>
                    <a:pt x="1555" y="3727"/>
                  </a:lnTo>
                  <a:lnTo>
                    <a:pt x="1548" y="3734"/>
                  </a:lnTo>
                  <a:lnTo>
                    <a:pt x="1548" y="3734"/>
                  </a:lnTo>
                  <a:lnTo>
                    <a:pt x="1548" y="3734"/>
                  </a:lnTo>
                  <a:lnTo>
                    <a:pt x="1548" y="3741"/>
                  </a:lnTo>
                  <a:lnTo>
                    <a:pt x="1541" y="3741"/>
                  </a:lnTo>
                  <a:lnTo>
                    <a:pt x="1534" y="3756"/>
                  </a:lnTo>
                  <a:lnTo>
                    <a:pt x="1534" y="3756"/>
                  </a:lnTo>
                  <a:lnTo>
                    <a:pt x="1534" y="3763"/>
                  </a:lnTo>
                  <a:lnTo>
                    <a:pt x="1534" y="3763"/>
                  </a:lnTo>
                  <a:lnTo>
                    <a:pt x="1534" y="3763"/>
                  </a:lnTo>
                  <a:lnTo>
                    <a:pt x="1527" y="3763"/>
                  </a:lnTo>
                  <a:lnTo>
                    <a:pt x="1527" y="3763"/>
                  </a:lnTo>
                  <a:lnTo>
                    <a:pt x="1527" y="3770"/>
                  </a:lnTo>
                  <a:lnTo>
                    <a:pt x="1527" y="3770"/>
                  </a:lnTo>
                  <a:lnTo>
                    <a:pt x="1527" y="3770"/>
                  </a:lnTo>
                  <a:lnTo>
                    <a:pt x="1527" y="3777"/>
                  </a:lnTo>
                  <a:lnTo>
                    <a:pt x="1519" y="3784"/>
                  </a:lnTo>
                  <a:lnTo>
                    <a:pt x="1519" y="3791"/>
                  </a:lnTo>
                  <a:lnTo>
                    <a:pt x="1527" y="3798"/>
                  </a:lnTo>
                  <a:lnTo>
                    <a:pt x="1527" y="3798"/>
                  </a:lnTo>
                  <a:lnTo>
                    <a:pt x="1541" y="3812"/>
                  </a:lnTo>
                  <a:lnTo>
                    <a:pt x="1548" y="3812"/>
                  </a:lnTo>
                  <a:lnTo>
                    <a:pt x="1555" y="3812"/>
                  </a:lnTo>
                  <a:lnTo>
                    <a:pt x="1569" y="3812"/>
                  </a:lnTo>
                  <a:lnTo>
                    <a:pt x="1576" y="3812"/>
                  </a:lnTo>
                  <a:lnTo>
                    <a:pt x="1576" y="3812"/>
                  </a:lnTo>
                  <a:lnTo>
                    <a:pt x="1583" y="3805"/>
                  </a:lnTo>
                  <a:lnTo>
                    <a:pt x="1583" y="3812"/>
                  </a:lnTo>
                  <a:lnTo>
                    <a:pt x="1583" y="3812"/>
                  </a:lnTo>
                  <a:lnTo>
                    <a:pt x="1583" y="3812"/>
                  </a:lnTo>
                  <a:lnTo>
                    <a:pt x="1583" y="3812"/>
                  </a:lnTo>
                  <a:lnTo>
                    <a:pt x="1583" y="3812"/>
                  </a:lnTo>
                  <a:lnTo>
                    <a:pt x="1583" y="3819"/>
                  </a:lnTo>
                  <a:lnTo>
                    <a:pt x="1583" y="3819"/>
                  </a:lnTo>
                  <a:lnTo>
                    <a:pt x="1583" y="3819"/>
                  </a:lnTo>
                  <a:lnTo>
                    <a:pt x="1583" y="3819"/>
                  </a:lnTo>
                  <a:lnTo>
                    <a:pt x="1590" y="3819"/>
                  </a:lnTo>
                  <a:lnTo>
                    <a:pt x="1590" y="3819"/>
                  </a:lnTo>
                  <a:lnTo>
                    <a:pt x="1598" y="3826"/>
                  </a:lnTo>
                  <a:lnTo>
                    <a:pt x="1605" y="3834"/>
                  </a:lnTo>
                  <a:lnTo>
                    <a:pt x="1598" y="3834"/>
                  </a:lnTo>
                  <a:lnTo>
                    <a:pt x="1598" y="3834"/>
                  </a:lnTo>
                  <a:lnTo>
                    <a:pt x="1590" y="3826"/>
                  </a:lnTo>
                  <a:lnTo>
                    <a:pt x="1576" y="3819"/>
                  </a:lnTo>
                  <a:lnTo>
                    <a:pt x="1569" y="3819"/>
                  </a:lnTo>
                  <a:lnTo>
                    <a:pt x="1569" y="3819"/>
                  </a:lnTo>
                  <a:lnTo>
                    <a:pt x="1562" y="3819"/>
                  </a:lnTo>
                  <a:lnTo>
                    <a:pt x="1562" y="3819"/>
                  </a:lnTo>
                  <a:lnTo>
                    <a:pt x="1562" y="3812"/>
                  </a:lnTo>
                  <a:lnTo>
                    <a:pt x="1555" y="3819"/>
                  </a:lnTo>
                  <a:lnTo>
                    <a:pt x="1548" y="3819"/>
                  </a:lnTo>
                  <a:lnTo>
                    <a:pt x="1548" y="3819"/>
                  </a:lnTo>
                  <a:lnTo>
                    <a:pt x="1541" y="3819"/>
                  </a:lnTo>
                  <a:lnTo>
                    <a:pt x="1541" y="3819"/>
                  </a:lnTo>
                  <a:lnTo>
                    <a:pt x="1534" y="3812"/>
                  </a:lnTo>
                  <a:lnTo>
                    <a:pt x="1527" y="3819"/>
                  </a:lnTo>
                  <a:lnTo>
                    <a:pt x="1527" y="3819"/>
                  </a:lnTo>
                  <a:lnTo>
                    <a:pt x="1527" y="3819"/>
                  </a:lnTo>
                  <a:lnTo>
                    <a:pt x="1519" y="3819"/>
                  </a:lnTo>
                  <a:lnTo>
                    <a:pt x="1519" y="3819"/>
                  </a:lnTo>
                  <a:lnTo>
                    <a:pt x="1519" y="3819"/>
                  </a:lnTo>
                  <a:lnTo>
                    <a:pt x="1519" y="3819"/>
                  </a:lnTo>
                  <a:lnTo>
                    <a:pt x="1512" y="3819"/>
                  </a:lnTo>
                  <a:lnTo>
                    <a:pt x="1512" y="3819"/>
                  </a:lnTo>
                  <a:lnTo>
                    <a:pt x="1505" y="3826"/>
                  </a:lnTo>
                  <a:lnTo>
                    <a:pt x="1505" y="3826"/>
                  </a:lnTo>
                  <a:lnTo>
                    <a:pt x="1498" y="3826"/>
                  </a:lnTo>
                  <a:lnTo>
                    <a:pt x="1498" y="3826"/>
                  </a:lnTo>
                  <a:lnTo>
                    <a:pt x="1498" y="3826"/>
                  </a:lnTo>
                  <a:lnTo>
                    <a:pt x="1498" y="3826"/>
                  </a:lnTo>
                  <a:lnTo>
                    <a:pt x="1484" y="3834"/>
                  </a:lnTo>
                  <a:lnTo>
                    <a:pt x="1484" y="3834"/>
                  </a:lnTo>
                  <a:lnTo>
                    <a:pt x="1484" y="3834"/>
                  </a:lnTo>
                  <a:lnTo>
                    <a:pt x="1484" y="3834"/>
                  </a:lnTo>
                  <a:lnTo>
                    <a:pt x="1484" y="3834"/>
                  </a:lnTo>
                  <a:lnTo>
                    <a:pt x="1477" y="3834"/>
                  </a:lnTo>
                  <a:lnTo>
                    <a:pt x="1456" y="3841"/>
                  </a:lnTo>
                  <a:lnTo>
                    <a:pt x="1456" y="3841"/>
                  </a:lnTo>
                  <a:lnTo>
                    <a:pt x="1448" y="3841"/>
                  </a:lnTo>
                  <a:lnTo>
                    <a:pt x="1441" y="3848"/>
                  </a:lnTo>
                  <a:lnTo>
                    <a:pt x="1420" y="3862"/>
                  </a:lnTo>
                  <a:lnTo>
                    <a:pt x="1420" y="3869"/>
                  </a:lnTo>
                  <a:lnTo>
                    <a:pt x="1413" y="3876"/>
                  </a:lnTo>
                  <a:lnTo>
                    <a:pt x="1413" y="3876"/>
                  </a:lnTo>
                  <a:lnTo>
                    <a:pt x="1413" y="3890"/>
                  </a:lnTo>
                  <a:lnTo>
                    <a:pt x="1413" y="3890"/>
                  </a:lnTo>
                  <a:lnTo>
                    <a:pt x="1413" y="3897"/>
                  </a:lnTo>
                  <a:lnTo>
                    <a:pt x="1413" y="3897"/>
                  </a:lnTo>
                  <a:lnTo>
                    <a:pt x="1413" y="3890"/>
                  </a:lnTo>
                  <a:lnTo>
                    <a:pt x="1420" y="3890"/>
                  </a:lnTo>
                  <a:lnTo>
                    <a:pt x="1420" y="3890"/>
                  </a:lnTo>
                  <a:lnTo>
                    <a:pt x="1420" y="3890"/>
                  </a:lnTo>
                  <a:lnTo>
                    <a:pt x="1420" y="3897"/>
                  </a:lnTo>
                  <a:lnTo>
                    <a:pt x="1413" y="3897"/>
                  </a:lnTo>
                  <a:lnTo>
                    <a:pt x="1413" y="3897"/>
                  </a:lnTo>
                  <a:lnTo>
                    <a:pt x="1413" y="3897"/>
                  </a:lnTo>
                  <a:lnTo>
                    <a:pt x="1413" y="3905"/>
                  </a:lnTo>
                  <a:lnTo>
                    <a:pt x="1406" y="3905"/>
                  </a:lnTo>
                  <a:lnTo>
                    <a:pt x="1406" y="3912"/>
                  </a:lnTo>
                  <a:lnTo>
                    <a:pt x="1406" y="3912"/>
                  </a:lnTo>
                  <a:lnTo>
                    <a:pt x="1406" y="3912"/>
                  </a:lnTo>
                  <a:lnTo>
                    <a:pt x="1406" y="3912"/>
                  </a:lnTo>
                  <a:lnTo>
                    <a:pt x="1406" y="3919"/>
                  </a:lnTo>
                  <a:lnTo>
                    <a:pt x="1406" y="3933"/>
                  </a:lnTo>
                  <a:lnTo>
                    <a:pt x="1406" y="3940"/>
                  </a:lnTo>
                  <a:lnTo>
                    <a:pt x="1406" y="3940"/>
                  </a:lnTo>
                  <a:lnTo>
                    <a:pt x="1399" y="3940"/>
                  </a:lnTo>
                  <a:lnTo>
                    <a:pt x="1399" y="3947"/>
                  </a:lnTo>
                  <a:lnTo>
                    <a:pt x="1399" y="3954"/>
                  </a:lnTo>
                  <a:lnTo>
                    <a:pt x="1399" y="3954"/>
                  </a:lnTo>
                  <a:lnTo>
                    <a:pt x="1392" y="3954"/>
                  </a:lnTo>
                  <a:lnTo>
                    <a:pt x="1385" y="3954"/>
                  </a:lnTo>
                  <a:lnTo>
                    <a:pt x="1356" y="3976"/>
                  </a:lnTo>
                  <a:lnTo>
                    <a:pt x="1356" y="3976"/>
                  </a:lnTo>
                  <a:lnTo>
                    <a:pt x="1356" y="3983"/>
                  </a:lnTo>
                  <a:lnTo>
                    <a:pt x="1349" y="3983"/>
                  </a:lnTo>
                  <a:lnTo>
                    <a:pt x="1335" y="3990"/>
                  </a:lnTo>
                  <a:lnTo>
                    <a:pt x="1328" y="3990"/>
                  </a:lnTo>
                  <a:lnTo>
                    <a:pt x="1321" y="3990"/>
                  </a:lnTo>
                  <a:lnTo>
                    <a:pt x="1321" y="3997"/>
                  </a:lnTo>
                  <a:lnTo>
                    <a:pt x="1314" y="3997"/>
                  </a:lnTo>
                  <a:lnTo>
                    <a:pt x="1307" y="3997"/>
                  </a:lnTo>
                  <a:lnTo>
                    <a:pt x="1285" y="3990"/>
                  </a:lnTo>
                  <a:lnTo>
                    <a:pt x="1285" y="3990"/>
                  </a:lnTo>
                  <a:lnTo>
                    <a:pt x="1285" y="3990"/>
                  </a:lnTo>
                  <a:lnTo>
                    <a:pt x="1285" y="3990"/>
                  </a:lnTo>
                  <a:lnTo>
                    <a:pt x="1278" y="3983"/>
                  </a:lnTo>
                  <a:lnTo>
                    <a:pt x="1278" y="3983"/>
                  </a:lnTo>
                  <a:lnTo>
                    <a:pt x="1271" y="3983"/>
                  </a:lnTo>
                  <a:lnTo>
                    <a:pt x="1257" y="3968"/>
                  </a:lnTo>
                  <a:lnTo>
                    <a:pt x="1236" y="3954"/>
                  </a:lnTo>
                  <a:lnTo>
                    <a:pt x="1236" y="3947"/>
                  </a:lnTo>
                  <a:lnTo>
                    <a:pt x="1221" y="3933"/>
                  </a:lnTo>
                  <a:lnTo>
                    <a:pt x="1214" y="3926"/>
                  </a:lnTo>
                  <a:lnTo>
                    <a:pt x="1214" y="3919"/>
                  </a:lnTo>
                  <a:lnTo>
                    <a:pt x="1200" y="3905"/>
                  </a:lnTo>
                  <a:lnTo>
                    <a:pt x="1200" y="3905"/>
                  </a:lnTo>
                  <a:lnTo>
                    <a:pt x="1193" y="3897"/>
                  </a:lnTo>
                  <a:lnTo>
                    <a:pt x="1186" y="3890"/>
                  </a:lnTo>
                  <a:lnTo>
                    <a:pt x="1186" y="3890"/>
                  </a:lnTo>
                  <a:lnTo>
                    <a:pt x="1172" y="3876"/>
                  </a:lnTo>
                  <a:lnTo>
                    <a:pt x="1172" y="3876"/>
                  </a:lnTo>
                  <a:lnTo>
                    <a:pt x="1172" y="3869"/>
                  </a:lnTo>
                  <a:lnTo>
                    <a:pt x="1172" y="3869"/>
                  </a:lnTo>
                  <a:lnTo>
                    <a:pt x="1179" y="3876"/>
                  </a:lnTo>
                  <a:lnTo>
                    <a:pt x="1179" y="3876"/>
                  </a:lnTo>
                  <a:lnTo>
                    <a:pt x="1179" y="3876"/>
                  </a:lnTo>
                  <a:lnTo>
                    <a:pt x="1179" y="3869"/>
                  </a:lnTo>
                  <a:lnTo>
                    <a:pt x="1179" y="3869"/>
                  </a:lnTo>
                  <a:lnTo>
                    <a:pt x="1179" y="3869"/>
                  </a:lnTo>
                  <a:lnTo>
                    <a:pt x="1179" y="3869"/>
                  </a:lnTo>
                  <a:lnTo>
                    <a:pt x="1172" y="3869"/>
                  </a:lnTo>
                  <a:lnTo>
                    <a:pt x="1179" y="3869"/>
                  </a:lnTo>
                  <a:lnTo>
                    <a:pt x="1179" y="3869"/>
                  </a:lnTo>
                  <a:lnTo>
                    <a:pt x="1179" y="3862"/>
                  </a:lnTo>
                  <a:lnTo>
                    <a:pt x="1179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86" y="3862"/>
                  </a:lnTo>
                  <a:lnTo>
                    <a:pt x="1179" y="3862"/>
                  </a:lnTo>
                  <a:lnTo>
                    <a:pt x="1179" y="3862"/>
                  </a:lnTo>
                  <a:lnTo>
                    <a:pt x="1179" y="3862"/>
                  </a:lnTo>
                  <a:lnTo>
                    <a:pt x="1179" y="3862"/>
                  </a:lnTo>
                  <a:lnTo>
                    <a:pt x="1172" y="3869"/>
                  </a:lnTo>
                  <a:lnTo>
                    <a:pt x="1172" y="3869"/>
                  </a:lnTo>
                  <a:lnTo>
                    <a:pt x="1172" y="3862"/>
                  </a:lnTo>
                  <a:lnTo>
                    <a:pt x="1172" y="3862"/>
                  </a:lnTo>
                  <a:lnTo>
                    <a:pt x="1172" y="3862"/>
                  </a:lnTo>
                  <a:lnTo>
                    <a:pt x="1172" y="3862"/>
                  </a:lnTo>
                  <a:lnTo>
                    <a:pt x="1172" y="3862"/>
                  </a:lnTo>
                  <a:lnTo>
                    <a:pt x="1172" y="3862"/>
                  </a:lnTo>
                  <a:lnTo>
                    <a:pt x="1172" y="3869"/>
                  </a:lnTo>
                  <a:lnTo>
                    <a:pt x="1172" y="3869"/>
                  </a:lnTo>
                  <a:lnTo>
                    <a:pt x="1172" y="3869"/>
                  </a:lnTo>
                  <a:lnTo>
                    <a:pt x="1165" y="3869"/>
                  </a:lnTo>
                  <a:lnTo>
                    <a:pt x="1165" y="3862"/>
                  </a:lnTo>
                  <a:lnTo>
                    <a:pt x="1165" y="3862"/>
                  </a:lnTo>
                  <a:lnTo>
                    <a:pt x="1165" y="3862"/>
                  </a:lnTo>
                  <a:lnTo>
                    <a:pt x="1165" y="3855"/>
                  </a:lnTo>
                  <a:lnTo>
                    <a:pt x="1165" y="3855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65" y="3834"/>
                  </a:lnTo>
                  <a:lnTo>
                    <a:pt x="1157" y="3834"/>
                  </a:lnTo>
                  <a:lnTo>
                    <a:pt x="1157" y="3834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57" y="3826"/>
                  </a:lnTo>
                  <a:lnTo>
                    <a:pt x="1150" y="3826"/>
                  </a:lnTo>
                  <a:lnTo>
                    <a:pt x="1150" y="3826"/>
                  </a:lnTo>
                  <a:lnTo>
                    <a:pt x="1150" y="3826"/>
                  </a:lnTo>
                  <a:lnTo>
                    <a:pt x="1157" y="3834"/>
                  </a:lnTo>
                  <a:lnTo>
                    <a:pt x="1157" y="3841"/>
                  </a:lnTo>
                  <a:lnTo>
                    <a:pt x="1157" y="3841"/>
                  </a:lnTo>
                  <a:lnTo>
                    <a:pt x="1143" y="3812"/>
                  </a:lnTo>
                  <a:lnTo>
                    <a:pt x="1136" y="3784"/>
                  </a:lnTo>
                  <a:lnTo>
                    <a:pt x="1136" y="3763"/>
                  </a:lnTo>
                  <a:lnTo>
                    <a:pt x="1136" y="3763"/>
                  </a:lnTo>
                  <a:lnTo>
                    <a:pt x="1129" y="3741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2" y="3720"/>
                  </a:lnTo>
                  <a:lnTo>
                    <a:pt x="1122" y="3720"/>
                  </a:lnTo>
                  <a:lnTo>
                    <a:pt x="1129" y="3713"/>
                  </a:lnTo>
                  <a:lnTo>
                    <a:pt x="1129" y="3720"/>
                  </a:lnTo>
                  <a:lnTo>
                    <a:pt x="1129" y="3720"/>
                  </a:lnTo>
                  <a:lnTo>
                    <a:pt x="1136" y="3727"/>
                  </a:lnTo>
                  <a:lnTo>
                    <a:pt x="1129" y="3727"/>
                  </a:lnTo>
                  <a:lnTo>
                    <a:pt x="1129" y="3720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27"/>
                  </a:lnTo>
                  <a:lnTo>
                    <a:pt x="1129" y="3734"/>
                  </a:lnTo>
                  <a:lnTo>
                    <a:pt x="1129" y="3734"/>
                  </a:lnTo>
                  <a:lnTo>
                    <a:pt x="1129" y="3734"/>
                  </a:lnTo>
                  <a:lnTo>
                    <a:pt x="1129" y="3734"/>
                  </a:lnTo>
                  <a:lnTo>
                    <a:pt x="1136" y="3734"/>
                  </a:lnTo>
                  <a:lnTo>
                    <a:pt x="1136" y="3734"/>
                  </a:lnTo>
                  <a:lnTo>
                    <a:pt x="1136" y="3727"/>
                  </a:lnTo>
                  <a:lnTo>
                    <a:pt x="1136" y="3727"/>
                  </a:lnTo>
                  <a:lnTo>
                    <a:pt x="1136" y="3734"/>
                  </a:lnTo>
                  <a:lnTo>
                    <a:pt x="1143" y="3756"/>
                  </a:lnTo>
                  <a:lnTo>
                    <a:pt x="1143" y="3756"/>
                  </a:lnTo>
                  <a:lnTo>
                    <a:pt x="1143" y="3748"/>
                  </a:lnTo>
                  <a:lnTo>
                    <a:pt x="1136" y="3741"/>
                  </a:lnTo>
                  <a:lnTo>
                    <a:pt x="1143" y="3734"/>
                  </a:lnTo>
                  <a:lnTo>
                    <a:pt x="1136" y="3734"/>
                  </a:lnTo>
                  <a:lnTo>
                    <a:pt x="1136" y="3734"/>
                  </a:lnTo>
                  <a:lnTo>
                    <a:pt x="1136" y="3727"/>
                  </a:lnTo>
                  <a:lnTo>
                    <a:pt x="1136" y="3734"/>
                  </a:lnTo>
                  <a:lnTo>
                    <a:pt x="1143" y="3734"/>
                  </a:lnTo>
                  <a:lnTo>
                    <a:pt x="1143" y="3734"/>
                  </a:lnTo>
                  <a:lnTo>
                    <a:pt x="1143" y="3741"/>
                  </a:lnTo>
                  <a:lnTo>
                    <a:pt x="1143" y="3741"/>
                  </a:lnTo>
                  <a:lnTo>
                    <a:pt x="1143" y="3741"/>
                  </a:lnTo>
                  <a:lnTo>
                    <a:pt x="1143" y="3756"/>
                  </a:lnTo>
                  <a:lnTo>
                    <a:pt x="1143" y="3756"/>
                  </a:lnTo>
                  <a:lnTo>
                    <a:pt x="1150" y="3756"/>
                  </a:lnTo>
                  <a:lnTo>
                    <a:pt x="1150" y="3763"/>
                  </a:lnTo>
                  <a:lnTo>
                    <a:pt x="1150" y="3763"/>
                  </a:lnTo>
                  <a:lnTo>
                    <a:pt x="1143" y="3763"/>
                  </a:lnTo>
                  <a:lnTo>
                    <a:pt x="1143" y="3770"/>
                  </a:lnTo>
                  <a:lnTo>
                    <a:pt x="1143" y="3777"/>
                  </a:lnTo>
                  <a:lnTo>
                    <a:pt x="1143" y="3784"/>
                  </a:lnTo>
                  <a:lnTo>
                    <a:pt x="1143" y="3784"/>
                  </a:lnTo>
                  <a:lnTo>
                    <a:pt x="1150" y="3784"/>
                  </a:lnTo>
                  <a:lnTo>
                    <a:pt x="1157" y="3784"/>
                  </a:lnTo>
                  <a:lnTo>
                    <a:pt x="1157" y="3784"/>
                  </a:lnTo>
                  <a:lnTo>
                    <a:pt x="1157" y="3784"/>
                  </a:lnTo>
                  <a:lnTo>
                    <a:pt x="1165" y="3777"/>
                  </a:lnTo>
                  <a:lnTo>
                    <a:pt x="1165" y="3777"/>
                  </a:lnTo>
                  <a:lnTo>
                    <a:pt x="1157" y="3777"/>
                  </a:lnTo>
                  <a:lnTo>
                    <a:pt x="1157" y="3777"/>
                  </a:lnTo>
                  <a:lnTo>
                    <a:pt x="1150" y="3777"/>
                  </a:lnTo>
                  <a:lnTo>
                    <a:pt x="1150" y="3777"/>
                  </a:lnTo>
                  <a:lnTo>
                    <a:pt x="1150" y="3777"/>
                  </a:lnTo>
                  <a:lnTo>
                    <a:pt x="1150" y="3770"/>
                  </a:lnTo>
                  <a:lnTo>
                    <a:pt x="1150" y="3770"/>
                  </a:lnTo>
                  <a:lnTo>
                    <a:pt x="1150" y="3763"/>
                  </a:lnTo>
                  <a:lnTo>
                    <a:pt x="1150" y="3756"/>
                  </a:lnTo>
                  <a:lnTo>
                    <a:pt x="1150" y="3756"/>
                  </a:lnTo>
                  <a:lnTo>
                    <a:pt x="1150" y="3756"/>
                  </a:lnTo>
                  <a:lnTo>
                    <a:pt x="1150" y="3756"/>
                  </a:lnTo>
                  <a:lnTo>
                    <a:pt x="1150" y="3756"/>
                  </a:lnTo>
                  <a:lnTo>
                    <a:pt x="1150" y="3748"/>
                  </a:lnTo>
                  <a:lnTo>
                    <a:pt x="1150" y="3748"/>
                  </a:lnTo>
                  <a:lnTo>
                    <a:pt x="1150" y="3748"/>
                  </a:lnTo>
                  <a:lnTo>
                    <a:pt x="1143" y="3741"/>
                  </a:lnTo>
                  <a:lnTo>
                    <a:pt x="1143" y="3741"/>
                  </a:lnTo>
                  <a:lnTo>
                    <a:pt x="1143" y="3741"/>
                  </a:lnTo>
                  <a:lnTo>
                    <a:pt x="1150" y="3741"/>
                  </a:lnTo>
                  <a:lnTo>
                    <a:pt x="1150" y="3734"/>
                  </a:lnTo>
                  <a:lnTo>
                    <a:pt x="1150" y="3734"/>
                  </a:lnTo>
                  <a:lnTo>
                    <a:pt x="1143" y="3734"/>
                  </a:lnTo>
                  <a:lnTo>
                    <a:pt x="1143" y="3727"/>
                  </a:lnTo>
                  <a:lnTo>
                    <a:pt x="1143" y="3720"/>
                  </a:lnTo>
                  <a:lnTo>
                    <a:pt x="1136" y="3720"/>
                  </a:lnTo>
                  <a:lnTo>
                    <a:pt x="1136" y="3713"/>
                  </a:lnTo>
                  <a:lnTo>
                    <a:pt x="1136" y="3720"/>
                  </a:lnTo>
                  <a:lnTo>
                    <a:pt x="1129" y="3713"/>
                  </a:lnTo>
                  <a:lnTo>
                    <a:pt x="1129" y="3706"/>
                  </a:lnTo>
                  <a:lnTo>
                    <a:pt x="1129" y="3706"/>
                  </a:lnTo>
                  <a:lnTo>
                    <a:pt x="1129" y="3706"/>
                  </a:lnTo>
                  <a:lnTo>
                    <a:pt x="1129" y="3692"/>
                  </a:lnTo>
                  <a:lnTo>
                    <a:pt x="1122" y="3692"/>
                  </a:lnTo>
                  <a:lnTo>
                    <a:pt x="1122" y="3692"/>
                  </a:lnTo>
                  <a:lnTo>
                    <a:pt x="1122" y="3692"/>
                  </a:lnTo>
                  <a:lnTo>
                    <a:pt x="1122" y="3692"/>
                  </a:lnTo>
                  <a:lnTo>
                    <a:pt x="1122" y="3692"/>
                  </a:lnTo>
                  <a:lnTo>
                    <a:pt x="1122" y="3699"/>
                  </a:lnTo>
                  <a:lnTo>
                    <a:pt x="1122" y="3699"/>
                  </a:lnTo>
                  <a:lnTo>
                    <a:pt x="1122" y="3699"/>
                  </a:lnTo>
                  <a:lnTo>
                    <a:pt x="1122" y="3706"/>
                  </a:lnTo>
                  <a:lnTo>
                    <a:pt x="1122" y="3706"/>
                  </a:lnTo>
                  <a:lnTo>
                    <a:pt x="1122" y="3713"/>
                  </a:lnTo>
                  <a:lnTo>
                    <a:pt x="1122" y="3713"/>
                  </a:lnTo>
                  <a:lnTo>
                    <a:pt x="1122" y="3706"/>
                  </a:lnTo>
                  <a:lnTo>
                    <a:pt x="1115" y="3692"/>
                  </a:lnTo>
                  <a:lnTo>
                    <a:pt x="1115" y="3692"/>
                  </a:lnTo>
                  <a:lnTo>
                    <a:pt x="1115" y="3692"/>
                  </a:lnTo>
                  <a:lnTo>
                    <a:pt x="1115" y="3692"/>
                  </a:lnTo>
                  <a:lnTo>
                    <a:pt x="1115" y="3685"/>
                  </a:lnTo>
                  <a:lnTo>
                    <a:pt x="1115" y="3685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0"/>
                  </a:lnTo>
                  <a:lnTo>
                    <a:pt x="1122" y="3670"/>
                  </a:lnTo>
                  <a:lnTo>
                    <a:pt x="1115" y="3670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22" y="3677"/>
                  </a:lnTo>
                  <a:lnTo>
                    <a:pt x="1115" y="3685"/>
                  </a:lnTo>
                  <a:lnTo>
                    <a:pt x="1115" y="3677"/>
                  </a:lnTo>
                  <a:lnTo>
                    <a:pt x="1115" y="3677"/>
                  </a:lnTo>
                  <a:lnTo>
                    <a:pt x="1115" y="3677"/>
                  </a:lnTo>
                  <a:lnTo>
                    <a:pt x="1108" y="3670"/>
                  </a:lnTo>
                  <a:lnTo>
                    <a:pt x="1108" y="3656"/>
                  </a:lnTo>
                  <a:lnTo>
                    <a:pt x="1108" y="3649"/>
                  </a:lnTo>
                  <a:lnTo>
                    <a:pt x="1101" y="3642"/>
                  </a:lnTo>
                  <a:lnTo>
                    <a:pt x="1101" y="3642"/>
                  </a:lnTo>
                  <a:lnTo>
                    <a:pt x="1101" y="3642"/>
                  </a:lnTo>
                  <a:lnTo>
                    <a:pt x="1094" y="3635"/>
                  </a:lnTo>
                  <a:lnTo>
                    <a:pt x="1094" y="3628"/>
                  </a:lnTo>
                  <a:lnTo>
                    <a:pt x="1094" y="3628"/>
                  </a:lnTo>
                  <a:lnTo>
                    <a:pt x="1094" y="3628"/>
                  </a:lnTo>
                  <a:lnTo>
                    <a:pt x="1086" y="3621"/>
                  </a:lnTo>
                  <a:lnTo>
                    <a:pt x="1079" y="3599"/>
                  </a:lnTo>
                  <a:lnTo>
                    <a:pt x="1079" y="3599"/>
                  </a:lnTo>
                  <a:lnTo>
                    <a:pt x="1079" y="3599"/>
                  </a:lnTo>
                  <a:lnTo>
                    <a:pt x="1079" y="3599"/>
                  </a:lnTo>
                  <a:lnTo>
                    <a:pt x="1079" y="3592"/>
                  </a:lnTo>
                  <a:lnTo>
                    <a:pt x="1079" y="3592"/>
                  </a:lnTo>
                  <a:lnTo>
                    <a:pt x="1079" y="3592"/>
                  </a:lnTo>
                  <a:lnTo>
                    <a:pt x="1079" y="3592"/>
                  </a:lnTo>
                  <a:lnTo>
                    <a:pt x="1079" y="3592"/>
                  </a:lnTo>
                  <a:lnTo>
                    <a:pt x="1079" y="3585"/>
                  </a:lnTo>
                  <a:lnTo>
                    <a:pt x="1072" y="3585"/>
                  </a:lnTo>
                  <a:lnTo>
                    <a:pt x="1072" y="3571"/>
                  </a:lnTo>
                  <a:lnTo>
                    <a:pt x="1065" y="3543"/>
                  </a:lnTo>
                  <a:lnTo>
                    <a:pt x="1051" y="3514"/>
                  </a:lnTo>
                  <a:lnTo>
                    <a:pt x="1051" y="3514"/>
                  </a:lnTo>
                  <a:lnTo>
                    <a:pt x="1051" y="3514"/>
                  </a:lnTo>
                  <a:lnTo>
                    <a:pt x="1051" y="3507"/>
                  </a:lnTo>
                  <a:lnTo>
                    <a:pt x="1051" y="3507"/>
                  </a:lnTo>
                  <a:lnTo>
                    <a:pt x="1051" y="3507"/>
                  </a:lnTo>
                  <a:lnTo>
                    <a:pt x="1051" y="3507"/>
                  </a:lnTo>
                  <a:lnTo>
                    <a:pt x="1051" y="3507"/>
                  </a:lnTo>
                  <a:lnTo>
                    <a:pt x="1051" y="3507"/>
                  </a:lnTo>
                  <a:lnTo>
                    <a:pt x="1044" y="3500"/>
                  </a:lnTo>
                  <a:lnTo>
                    <a:pt x="1044" y="3500"/>
                  </a:lnTo>
                  <a:lnTo>
                    <a:pt x="1044" y="3493"/>
                  </a:lnTo>
                  <a:lnTo>
                    <a:pt x="1037" y="3493"/>
                  </a:lnTo>
                  <a:lnTo>
                    <a:pt x="1037" y="3493"/>
                  </a:lnTo>
                  <a:lnTo>
                    <a:pt x="1037" y="3486"/>
                  </a:lnTo>
                  <a:lnTo>
                    <a:pt x="1030" y="3486"/>
                  </a:lnTo>
                  <a:lnTo>
                    <a:pt x="1030" y="3486"/>
                  </a:lnTo>
                  <a:lnTo>
                    <a:pt x="1030" y="3486"/>
                  </a:lnTo>
                  <a:lnTo>
                    <a:pt x="1030" y="3479"/>
                  </a:lnTo>
                  <a:lnTo>
                    <a:pt x="1030" y="3479"/>
                  </a:lnTo>
                  <a:lnTo>
                    <a:pt x="1030" y="3472"/>
                  </a:lnTo>
                  <a:lnTo>
                    <a:pt x="1023" y="3457"/>
                  </a:lnTo>
                  <a:lnTo>
                    <a:pt x="1015" y="3450"/>
                  </a:lnTo>
                  <a:lnTo>
                    <a:pt x="994" y="3429"/>
                  </a:lnTo>
                  <a:lnTo>
                    <a:pt x="994" y="3429"/>
                  </a:lnTo>
                  <a:lnTo>
                    <a:pt x="994" y="3429"/>
                  </a:lnTo>
                  <a:lnTo>
                    <a:pt x="994" y="3429"/>
                  </a:lnTo>
                  <a:lnTo>
                    <a:pt x="994" y="3429"/>
                  </a:lnTo>
                  <a:lnTo>
                    <a:pt x="987" y="3422"/>
                  </a:lnTo>
                  <a:lnTo>
                    <a:pt x="987" y="3422"/>
                  </a:lnTo>
                  <a:lnTo>
                    <a:pt x="987" y="3422"/>
                  </a:lnTo>
                  <a:lnTo>
                    <a:pt x="1001" y="3422"/>
                  </a:lnTo>
                  <a:lnTo>
                    <a:pt x="1001" y="3422"/>
                  </a:lnTo>
                  <a:lnTo>
                    <a:pt x="1001" y="3422"/>
                  </a:lnTo>
                  <a:lnTo>
                    <a:pt x="994" y="3415"/>
                  </a:lnTo>
                  <a:lnTo>
                    <a:pt x="1001" y="3415"/>
                  </a:lnTo>
                  <a:lnTo>
                    <a:pt x="1001" y="3415"/>
                  </a:lnTo>
                  <a:lnTo>
                    <a:pt x="994" y="3415"/>
                  </a:lnTo>
                  <a:lnTo>
                    <a:pt x="994" y="3415"/>
                  </a:lnTo>
                  <a:lnTo>
                    <a:pt x="994" y="3415"/>
                  </a:lnTo>
                  <a:lnTo>
                    <a:pt x="987" y="3415"/>
                  </a:lnTo>
                  <a:lnTo>
                    <a:pt x="987" y="3415"/>
                  </a:lnTo>
                  <a:lnTo>
                    <a:pt x="987" y="3415"/>
                  </a:lnTo>
                  <a:lnTo>
                    <a:pt x="987" y="3415"/>
                  </a:lnTo>
                  <a:lnTo>
                    <a:pt x="980" y="3408"/>
                  </a:lnTo>
                  <a:lnTo>
                    <a:pt x="980" y="3408"/>
                  </a:lnTo>
                  <a:lnTo>
                    <a:pt x="987" y="3408"/>
                  </a:lnTo>
                  <a:lnTo>
                    <a:pt x="987" y="3408"/>
                  </a:lnTo>
                  <a:lnTo>
                    <a:pt x="987" y="3408"/>
                  </a:lnTo>
                  <a:lnTo>
                    <a:pt x="987" y="3401"/>
                  </a:lnTo>
                  <a:lnTo>
                    <a:pt x="980" y="3408"/>
                  </a:lnTo>
                  <a:lnTo>
                    <a:pt x="980" y="3408"/>
                  </a:lnTo>
                  <a:lnTo>
                    <a:pt x="980" y="3415"/>
                  </a:lnTo>
                  <a:lnTo>
                    <a:pt x="980" y="3408"/>
                  </a:lnTo>
                  <a:lnTo>
                    <a:pt x="980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73" y="3408"/>
                  </a:lnTo>
                  <a:lnTo>
                    <a:pt x="966" y="3401"/>
                  </a:lnTo>
                  <a:lnTo>
                    <a:pt x="966" y="3401"/>
                  </a:lnTo>
                  <a:lnTo>
                    <a:pt x="966" y="3386"/>
                  </a:lnTo>
                  <a:lnTo>
                    <a:pt x="959" y="3379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9" y="3379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9" y="3372"/>
                  </a:lnTo>
                  <a:lnTo>
                    <a:pt x="952" y="3365"/>
                  </a:lnTo>
                  <a:lnTo>
                    <a:pt x="944" y="3344"/>
                  </a:lnTo>
                  <a:lnTo>
                    <a:pt x="944" y="3344"/>
                  </a:lnTo>
                  <a:lnTo>
                    <a:pt x="944" y="3344"/>
                  </a:lnTo>
                  <a:lnTo>
                    <a:pt x="944" y="3344"/>
                  </a:lnTo>
                  <a:lnTo>
                    <a:pt x="944" y="3344"/>
                  </a:lnTo>
                  <a:lnTo>
                    <a:pt x="937" y="3337"/>
                  </a:lnTo>
                  <a:lnTo>
                    <a:pt x="937" y="3337"/>
                  </a:lnTo>
                  <a:lnTo>
                    <a:pt x="937" y="3337"/>
                  </a:lnTo>
                  <a:lnTo>
                    <a:pt x="937" y="3337"/>
                  </a:lnTo>
                  <a:lnTo>
                    <a:pt x="937" y="3330"/>
                  </a:lnTo>
                  <a:lnTo>
                    <a:pt x="923" y="3301"/>
                  </a:lnTo>
                  <a:lnTo>
                    <a:pt x="923" y="3301"/>
                  </a:lnTo>
                  <a:lnTo>
                    <a:pt x="923" y="3294"/>
                  </a:lnTo>
                  <a:lnTo>
                    <a:pt x="923" y="3294"/>
                  </a:lnTo>
                  <a:lnTo>
                    <a:pt x="923" y="3294"/>
                  </a:lnTo>
                  <a:lnTo>
                    <a:pt x="916" y="3287"/>
                  </a:lnTo>
                  <a:lnTo>
                    <a:pt x="916" y="3287"/>
                  </a:lnTo>
                  <a:lnTo>
                    <a:pt x="916" y="3287"/>
                  </a:lnTo>
                  <a:lnTo>
                    <a:pt x="916" y="3287"/>
                  </a:lnTo>
                  <a:lnTo>
                    <a:pt x="916" y="3280"/>
                  </a:lnTo>
                  <a:lnTo>
                    <a:pt x="916" y="3287"/>
                  </a:lnTo>
                  <a:lnTo>
                    <a:pt x="923" y="3287"/>
                  </a:lnTo>
                  <a:lnTo>
                    <a:pt x="923" y="3287"/>
                  </a:lnTo>
                  <a:lnTo>
                    <a:pt x="923" y="3280"/>
                  </a:lnTo>
                  <a:lnTo>
                    <a:pt x="923" y="3280"/>
                  </a:lnTo>
                  <a:lnTo>
                    <a:pt x="930" y="3280"/>
                  </a:lnTo>
                  <a:lnTo>
                    <a:pt x="930" y="3280"/>
                  </a:lnTo>
                  <a:lnTo>
                    <a:pt x="930" y="3280"/>
                  </a:lnTo>
                  <a:lnTo>
                    <a:pt x="930" y="3280"/>
                  </a:lnTo>
                  <a:lnTo>
                    <a:pt x="923" y="3280"/>
                  </a:lnTo>
                  <a:lnTo>
                    <a:pt x="916" y="3280"/>
                  </a:lnTo>
                  <a:lnTo>
                    <a:pt x="916" y="3280"/>
                  </a:lnTo>
                  <a:lnTo>
                    <a:pt x="909" y="3252"/>
                  </a:lnTo>
                  <a:lnTo>
                    <a:pt x="909" y="3244"/>
                  </a:lnTo>
                  <a:lnTo>
                    <a:pt x="909" y="3244"/>
                  </a:lnTo>
                  <a:lnTo>
                    <a:pt x="909" y="3244"/>
                  </a:lnTo>
                  <a:lnTo>
                    <a:pt x="909" y="3244"/>
                  </a:lnTo>
                  <a:lnTo>
                    <a:pt x="909" y="3237"/>
                  </a:lnTo>
                  <a:lnTo>
                    <a:pt x="909" y="3237"/>
                  </a:lnTo>
                  <a:lnTo>
                    <a:pt x="902" y="3237"/>
                  </a:lnTo>
                  <a:lnTo>
                    <a:pt x="902" y="3230"/>
                  </a:lnTo>
                  <a:lnTo>
                    <a:pt x="902" y="3223"/>
                  </a:lnTo>
                  <a:lnTo>
                    <a:pt x="902" y="3223"/>
                  </a:lnTo>
                  <a:lnTo>
                    <a:pt x="902" y="3209"/>
                  </a:lnTo>
                  <a:lnTo>
                    <a:pt x="902" y="3209"/>
                  </a:lnTo>
                  <a:lnTo>
                    <a:pt x="895" y="3202"/>
                  </a:lnTo>
                  <a:lnTo>
                    <a:pt x="895" y="3202"/>
                  </a:lnTo>
                  <a:lnTo>
                    <a:pt x="895" y="3202"/>
                  </a:lnTo>
                  <a:lnTo>
                    <a:pt x="895" y="3195"/>
                  </a:lnTo>
                  <a:lnTo>
                    <a:pt x="895" y="3195"/>
                  </a:lnTo>
                  <a:lnTo>
                    <a:pt x="895" y="3188"/>
                  </a:lnTo>
                  <a:lnTo>
                    <a:pt x="895" y="3195"/>
                  </a:lnTo>
                  <a:lnTo>
                    <a:pt x="895" y="3195"/>
                  </a:lnTo>
                  <a:lnTo>
                    <a:pt x="902" y="3195"/>
                  </a:lnTo>
                  <a:lnTo>
                    <a:pt x="895" y="3195"/>
                  </a:lnTo>
                  <a:lnTo>
                    <a:pt x="895" y="3195"/>
                  </a:lnTo>
                  <a:lnTo>
                    <a:pt x="895" y="3188"/>
                  </a:lnTo>
                  <a:lnTo>
                    <a:pt x="895" y="3181"/>
                  </a:lnTo>
                  <a:lnTo>
                    <a:pt x="895" y="3173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66"/>
                  </a:lnTo>
                  <a:lnTo>
                    <a:pt x="895" y="3159"/>
                  </a:lnTo>
                  <a:lnTo>
                    <a:pt x="895" y="3159"/>
                  </a:lnTo>
                  <a:lnTo>
                    <a:pt x="895" y="3166"/>
                  </a:lnTo>
                  <a:lnTo>
                    <a:pt x="902" y="3166"/>
                  </a:lnTo>
                  <a:lnTo>
                    <a:pt x="902" y="3159"/>
                  </a:lnTo>
                  <a:lnTo>
                    <a:pt x="902" y="3159"/>
                  </a:lnTo>
                  <a:lnTo>
                    <a:pt x="902" y="3159"/>
                  </a:lnTo>
                  <a:lnTo>
                    <a:pt x="902" y="3159"/>
                  </a:lnTo>
                  <a:lnTo>
                    <a:pt x="895" y="3159"/>
                  </a:lnTo>
                  <a:lnTo>
                    <a:pt x="895" y="3159"/>
                  </a:lnTo>
                  <a:lnTo>
                    <a:pt x="895" y="3152"/>
                  </a:lnTo>
                  <a:lnTo>
                    <a:pt x="895" y="3152"/>
                  </a:lnTo>
                  <a:lnTo>
                    <a:pt x="895" y="3152"/>
                  </a:lnTo>
                  <a:lnTo>
                    <a:pt x="895" y="3152"/>
                  </a:lnTo>
                  <a:lnTo>
                    <a:pt x="895" y="3159"/>
                  </a:lnTo>
                  <a:lnTo>
                    <a:pt x="888" y="3152"/>
                  </a:lnTo>
                  <a:lnTo>
                    <a:pt x="888" y="3145"/>
                  </a:lnTo>
                  <a:lnTo>
                    <a:pt x="888" y="3131"/>
                  </a:lnTo>
                  <a:lnTo>
                    <a:pt x="881" y="3131"/>
                  </a:lnTo>
                  <a:lnTo>
                    <a:pt x="881" y="3124"/>
                  </a:lnTo>
                  <a:lnTo>
                    <a:pt x="873" y="3117"/>
                  </a:lnTo>
                  <a:lnTo>
                    <a:pt x="873" y="3117"/>
                  </a:lnTo>
                  <a:lnTo>
                    <a:pt x="866" y="3110"/>
                  </a:lnTo>
                  <a:lnTo>
                    <a:pt x="866" y="3102"/>
                  </a:lnTo>
                  <a:lnTo>
                    <a:pt x="866" y="3102"/>
                  </a:lnTo>
                  <a:lnTo>
                    <a:pt x="866" y="3102"/>
                  </a:lnTo>
                  <a:lnTo>
                    <a:pt x="866" y="3095"/>
                  </a:lnTo>
                  <a:lnTo>
                    <a:pt x="866" y="3095"/>
                  </a:lnTo>
                  <a:lnTo>
                    <a:pt x="866" y="3095"/>
                  </a:lnTo>
                  <a:lnTo>
                    <a:pt x="866" y="3095"/>
                  </a:lnTo>
                  <a:lnTo>
                    <a:pt x="866" y="3081"/>
                  </a:lnTo>
                  <a:lnTo>
                    <a:pt x="866" y="3081"/>
                  </a:lnTo>
                  <a:lnTo>
                    <a:pt x="859" y="3074"/>
                  </a:lnTo>
                  <a:lnTo>
                    <a:pt x="859" y="3074"/>
                  </a:lnTo>
                  <a:lnTo>
                    <a:pt x="859" y="3067"/>
                  </a:lnTo>
                  <a:lnTo>
                    <a:pt x="859" y="3074"/>
                  </a:lnTo>
                  <a:lnTo>
                    <a:pt x="866" y="3074"/>
                  </a:lnTo>
                  <a:lnTo>
                    <a:pt x="866" y="3074"/>
                  </a:lnTo>
                  <a:lnTo>
                    <a:pt x="866" y="3074"/>
                  </a:lnTo>
                  <a:lnTo>
                    <a:pt x="866" y="3067"/>
                  </a:lnTo>
                  <a:lnTo>
                    <a:pt x="859" y="3067"/>
                  </a:lnTo>
                  <a:lnTo>
                    <a:pt x="859" y="3067"/>
                  </a:lnTo>
                  <a:lnTo>
                    <a:pt x="859" y="3067"/>
                  </a:lnTo>
                  <a:lnTo>
                    <a:pt x="852" y="3060"/>
                  </a:lnTo>
                  <a:lnTo>
                    <a:pt x="852" y="3053"/>
                  </a:lnTo>
                  <a:lnTo>
                    <a:pt x="852" y="3053"/>
                  </a:lnTo>
                  <a:lnTo>
                    <a:pt x="852" y="3053"/>
                  </a:lnTo>
                  <a:lnTo>
                    <a:pt x="852" y="3046"/>
                  </a:lnTo>
                  <a:lnTo>
                    <a:pt x="852" y="3046"/>
                  </a:lnTo>
                  <a:lnTo>
                    <a:pt x="852" y="3046"/>
                  </a:lnTo>
                  <a:lnTo>
                    <a:pt x="852" y="3046"/>
                  </a:lnTo>
                  <a:lnTo>
                    <a:pt x="852" y="3039"/>
                  </a:lnTo>
                  <a:lnTo>
                    <a:pt x="845" y="3031"/>
                  </a:lnTo>
                  <a:lnTo>
                    <a:pt x="845" y="3031"/>
                  </a:lnTo>
                  <a:lnTo>
                    <a:pt x="852" y="3031"/>
                  </a:lnTo>
                  <a:lnTo>
                    <a:pt x="852" y="3039"/>
                  </a:lnTo>
                  <a:lnTo>
                    <a:pt x="852" y="3039"/>
                  </a:lnTo>
                  <a:lnTo>
                    <a:pt x="852" y="3039"/>
                  </a:lnTo>
                  <a:lnTo>
                    <a:pt x="852" y="3039"/>
                  </a:lnTo>
                  <a:lnTo>
                    <a:pt x="852" y="3039"/>
                  </a:lnTo>
                  <a:lnTo>
                    <a:pt x="859" y="3039"/>
                  </a:lnTo>
                  <a:lnTo>
                    <a:pt x="852" y="3031"/>
                  </a:lnTo>
                  <a:lnTo>
                    <a:pt x="852" y="3031"/>
                  </a:lnTo>
                  <a:lnTo>
                    <a:pt x="852" y="3031"/>
                  </a:lnTo>
                  <a:lnTo>
                    <a:pt x="852" y="3024"/>
                  </a:lnTo>
                  <a:lnTo>
                    <a:pt x="852" y="3024"/>
                  </a:lnTo>
                  <a:lnTo>
                    <a:pt x="852" y="3024"/>
                  </a:lnTo>
                  <a:lnTo>
                    <a:pt x="852" y="3024"/>
                  </a:lnTo>
                  <a:lnTo>
                    <a:pt x="845" y="3024"/>
                  </a:lnTo>
                  <a:lnTo>
                    <a:pt x="845" y="3024"/>
                  </a:lnTo>
                  <a:lnTo>
                    <a:pt x="845" y="3024"/>
                  </a:lnTo>
                  <a:lnTo>
                    <a:pt x="845" y="3024"/>
                  </a:lnTo>
                  <a:lnTo>
                    <a:pt x="845" y="3024"/>
                  </a:lnTo>
                  <a:lnTo>
                    <a:pt x="845" y="3024"/>
                  </a:lnTo>
                  <a:lnTo>
                    <a:pt x="845" y="3031"/>
                  </a:lnTo>
                  <a:lnTo>
                    <a:pt x="845" y="3031"/>
                  </a:lnTo>
                  <a:lnTo>
                    <a:pt x="845" y="3031"/>
                  </a:lnTo>
                  <a:lnTo>
                    <a:pt x="838" y="3031"/>
                  </a:lnTo>
                  <a:lnTo>
                    <a:pt x="838" y="3031"/>
                  </a:lnTo>
                  <a:lnTo>
                    <a:pt x="838" y="3031"/>
                  </a:lnTo>
                  <a:lnTo>
                    <a:pt x="838" y="3024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45" y="3017"/>
                  </a:lnTo>
                  <a:lnTo>
                    <a:pt x="845" y="3017"/>
                  </a:lnTo>
                  <a:lnTo>
                    <a:pt x="845" y="3017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38" y="3017"/>
                  </a:lnTo>
                  <a:lnTo>
                    <a:pt x="838" y="3010"/>
                  </a:lnTo>
                  <a:lnTo>
                    <a:pt x="838" y="3010"/>
                  </a:lnTo>
                  <a:lnTo>
                    <a:pt x="831" y="3003"/>
                  </a:lnTo>
                  <a:lnTo>
                    <a:pt x="831" y="3003"/>
                  </a:lnTo>
                  <a:lnTo>
                    <a:pt x="831" y="2996"/>
                  </a:lnTo>
                  <a:lnTo>
                    <a:pt x="831" y="2996"/>
                  </a:lnTo>
                  <a:lnTo>
                    <a:pt x="824" y="2996"/>
                  </a:lnTo>
                  <a:lnTo>
                    <a:pt x="824" y="3003"/>
                  </a:lnTo>
                  <a:lnTo>
                    <a:pt x="824" y="2996"/>
                  </a:lnTo>
                  <a:lnTo>
                    <a:pt x="824" y="2996"/>
                  </a:lnTo>
                  <a:lnTo>
                    <a:pt x="824" y="2996"/>
                  </a:lnTo>
                  <a:lnTo>
                    <a:pt x="817" y="2996"/>
                  </a:lnTo>
                  <a:lnTo>
                    <a:pt x="817" y="2996"/>
                  </a:lnTo>
                  <a:lnTo>
                    <a:pt x="817" y="2996"/>
                  </a:lnTo>
                  <a:lnTo>
                    <a:pt x="817" y="2996"/>
                  </a:lnTo>
                  <a:lnTo>
                    <a:pt x="810" y="2989"/>
                  </a:lnTo>
                  <a:lnTo>
                    <a:pt x="810" y="2989"/>
                  </a:lnTo>
                  <a:lnTo>
                    <a:pt x="810" y="2989"/>
                  </a:lnTo>
                  <a:lnTo>
                    <a:pt x="810" y="2989"/>
                  </a:lnTo>
                  <a:lnTo>
                    <a:pt x="810" y="2989"/>
                  </a:lnTo>
                  <a:lnTo>
                    <a:pt x="810" y="2989"/>
                  </a:lnTo>
                  <a:lnTo>
                    <a:pt x="810" y="2982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24" y="2982"/>
                  </a:lnTo>
                  <a:lnTo>
                    <a:pt x="824" y="2982"/>
                  </a:lnTo>
                  <a:lnTo>
                    <a:pt x="824" y="2982"/>
                  </a:lnTo>
                  <a:lnTo>
                    <a:pt x="824" y="2982"/>
                  </a:lnTo>
                  <a:lnTo>
                    <a:pt x="831" y="2982"/>
                  </a:lnTo>
                  <a:lnTo>
                    <a:pt x="831" y="2982"/>
                  </a:lnTo>
                  <a:lnTo>
                    <a:pt x="831" y="2982"/>
                  </a:lnTo>
                  <a:lnTo>
                    <a:pt x="831" y="2975"/>
                  </a:lnTo>
                  <a:lnTo>
                    <a:pt x="831" y="2975"/>
                  </a:lnTo>
                  <a:lnTo>
                    <a:pt x="831" y="2975"/>
                  </a:lnTo>
                  <a:lnTo>
                    <a:pt x="824" y="2975"/>
                  </a:lnTo>
                  <a:lnTo>
                    <a:pt x="824" y="2975"/>
                  </a:lnTo>
                  <a:lnTo>
                    <a:pt x="824" y="2975"/>
                  </a:lnTo>
                  <a:lnTo>
                    <a:pt x="817" y="2975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17" y="2982"/>
                  </a:lnTo>
                  <a:lnTo>
                    <a:pt x="810" y="2982"/>
                  </a:lnTo>
                  <a:lnTo>
                    <a:pt x="810" y="2982"/>
                  </a:lnTo>
                  <a:lnTo>
                    <a:pt x="810" y="2975"/>
                  </a:lnTo>
                  <a:lnTo>
                    <a:pt x="810" y="2975"/>
                  </a:lnTo>
                  <a:lnTo>
                    <a:pt x="810" y="2975"/>
                  </a:lnTo>
                  <a:lnTo>
                    <a:pt x="803" y="2968"/>
                  </a:lnTo>
                  <a:lnTo>
                    <a:pt x="803" y="2968"/>
                  </a:lnTo>
                  <a:lnTo>
                    <a:pt x="803" y="2968"/>
                  </a:lnTo>
                  <a:lnTo>
                    <a:pt x="803" y="2960"/>
                  </a:lnTo>
                  <a:lnTo>
                    <a:pt x="803" y="2960"/>
                  </a:lnTo>
                  <a:lnTo>
                    <a:pt x="795" y="2960"/>
                  </a:lnTo>
                  <a:lnTo>
                    <a:pt x="795" y="2960"/>
                  </a:lnTo>
                  <a:lnTo>
                    <a:pt x="795" y="2960"/>
                  </a:lnTo>
                  <a:lnTo>
                    <a:pt x="795" y="2953"/>
                  </a:lnTo>
                  <a:lnTo>
                    <a:pt x="788" y="2946"/>
                  </a:lnTo>
                  <a:lnTo>
                    <a:pt x="781" y="2946"/>
                  </a:lnTo>
                  <a:lnTo>
                    <a:pt x="781" y="2939"/>
                  </a:lnTo>
                  <a:lnTo>
                    <a:pt x="788" y="2939"/>
                  </a:lnTo>
                  <a:lnTo>
                    <a:pt x="788" y="2939"/>
                  </a:lnTo>
                  <a:lnTo>
                    <a:pt x="788" y="2939"/>
                  </a:lnTo>
                  <a:lnTo>
                    <a:pt x="788" y="2939"/>
                  </a:lnTo>
                  <a:lnTo>
                    <a:pt x="788" y="2932"/>
                  </a:lnTo>
                  <a:lnTo>
                    <a:pt x="788" y="2932"/>
                  </a:lnTo>
                  <a:lnTo>
                    <a:pt x="781" y="2904"/>
                  </a:lnTo>
                  <a:lnTo>
                    <a:pt x="781" y="2904"/>
                  </a:lnTo>
                  <a:lnTo>
                    <a:pt x="774" y="2904"/>
                  </a:lnTo>
                  <a:lnTo>
                    <a:pt x="774" y="2904"/>
                  </a:lnTo>
                  <a:lnTo>
                    <a:pt x="774" y="2904"/>
                  </a:lnTo>
                  <a:lnTo>
                    <a:pt x="767" y="2904"/>
                  </a:lnTo>
                  <a:lnTo>
                    <a:pt x="767" y="2897"/>
                  </a:lnTo>
                  <a:lnTo>
                    <a:pt x="774" y="2897"/>
                  </a:lnTo>
                  <a:lnTo>
                    <a:pt x="774" y="2897"/>
                  </a:lnTo>
                  <a:lnTo>
                    <a:pt x="774" y="2897"/>
                  </a:lnTo>
                  <a:lnTo>
                    <a:pt x="774" y="2897"/>
                  </a:lnTo>
                  <a:lnTo>
                    <a:pt x="781" y="2897"/>
                  </a:lnTo>
                  <a:lnTo>
                    <a:pt x="781" y="2897"/>
                  </a:lnTo>
                  <a:lnTo>
                    <a:pt x="788" y="2897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904"/>
                  </a:lnTo>
                  <a:lnTo>
                    <a:pt x="788" y="2897"/>
                  </a:lnTo>
                  <a:lnTo>
                    <a:pt x="788" y="2897"/>
                  </a:lnTo>
                  <a:lnTo>
                    <a:pt x="781" y="2897"/>
                  </a:lnTo>
                  <a:lnTo>
                    <a:pt x="781" y="2897"/>
                  </a:lnTo>
                  <a:lnTo>
                    <a:pt x="774" y="2897"/>
                  </a:lnTo>
                  <a:lnTo>
                    <a:pt x="774" y="2897"/>
                  </a:lnTo>
                  <a:lnTo>
                    <a:pt x="774" y="2889"/>
                  </a:lnTo>
                  <a:lnTo>
                    <a:pt x="774" y="2889"/>
                  </a:lnTo>
                  <a:lnTo>
                    <a:pt x="774" y="2889"/>
                  </a:lnTo>
                  <a:lnTo>
                    <a:pt x="767" y="2889"/>
                  </a:lnTo>
                  <a:lnTo>
                    <a:pt x="767" y="2889"/>
                  </a:lnTo>
                  <a:lnTo>
                    <a:pt x="767" y="2889"/>
                  </a:lnTo>
                  <a:lnTo>
                    <a:pt x="767" y="2889"/>
                  </a:lnTo>
                  <a:lnTo>
                    <a:pt x="767" y="2882"/>
                  </a:lnTo>
                  <a:lnTo>
                    <a:pt x="767" y="2882"/>
                  </a:lnTo>
                  <a:lnTo>
                    <a:pt x="774" y="2882"/>
                  </a:lnTo>
                  <a:lnTo>
                    <a:pt x="781" y="2882"/>
                  </a:lnTo>
                  <a:lnTo>
                    <a:pt x="774" y="2882"/>
                  </a:lnTo>
                  <a:lnTo>
                    <a:pt x="774" y="2882"/>
                  </a:lnTo>
                  <a:lnTo>
                    <a:pt x="774" y="2882"/>
                  </a:lnTo>
                  <a:lnTo>
                    <a:pt x="774" y="2882"/>
                  </a:lnTo>
                  <a:lnTo>
                    <a:pt x="774" y="2875"/>
                  </a:lnTo>
                  <a:lnTo>
                    <a:pt x="767" y="2882"/>
                  </a:lnTo>
                  <a:lnTo>
                    <a:pt x="767" y="2882"/>
                  </a:lnTo>
                  <a:lnTo>
                    <a:pt x="760" y="2882"/>
                  </a:lnTo>
                  <a:lnTo>
                    <a:pt x="760" y="2882"/>
                  </a:lnTo>
                  <a:lnTo>
                    <a:pt x="760" y="2875"/>
                  </a:lnTo>
                  <a:lnTo>
                    <a:pt x="760" y="2875"/>
                  </a:lnTo>
                  <a:lnTo>
                    <a:pt x="760" y="2875"/>
                  </a:lnTo>
                  <a:lnTo>
                    <a:pt x="760" y="2868"/>
                  </a:lnTo>
                  <a:lnTo>
                    <a:pt x="760" y="2868"/>
                  </a:lnTo>
                  <a:lnTo>
                    <a:pt x="760" y="2868"/>
                  </a:lnTo>
                  <a:lnTo>
                    <a:pt x="760" y="2868"/>
                  </a:lnTo>
                  <a:lnTo>
                    <a:pt x="760" y="2868"/>
                  </a:lnTo>
                  <a:lnTo>
                    <a:pt x="760" y="2861"/>
                  </a:lnTo>
                  <a:lnTo>
                    <a:pt x="767" y="2861"/>
                  </a:lnTo>
                  <a:lnTo>
                    <a:pt x="774" y="2861"/>
                  </a:lnTo>
                  <a:lnTo>
                    <a:pt x="774" y="2861"/>
                  </a:lnTo>
                  <a:lnTo>
                    <a:pt x="767" y="2861"/>
                  </a:lnTo>
                  <a:lnTo>
                    <a:pt x="767" y="2861"/>
                  </a:lnTo>
                  <a:lnTo>
                    <a:pt x="767" y="2861"/>
                  </a:lnTo>
                  <a:lnTo>
                    <a:pt x="760" y="2861"/>
                  </a:lnTo>
                  <a:lnTo>
                    <a:pt x="760" y="2868"/>
                  </a:lnTo>
                  <a:lnTo>
                    <a:pt x="760" y="2868"/>
                  </a:lnTo>
                  <a:lnTo>
                    <a:pt x="753" y="2861"/>
                  </a:lnTo>
                  <a:lnTo>
                    <a:pt x="753" y="2861"/>
                  </a:lnTo>
                  <a:lnTo>
                    <a:pt x="753" y="2861"/>
                  </a:lnTo>
                  <a:lnTo>
                    <a:pt x="753" y="2854"/>
                  </a:lnTo>
                  <a:lnTo>
                    <a:pt x="753" y="2854"/>
                  </a:lnTo>
                  <a:lnTo>
                    <a:pt x="753" y="2854"/>
                  </a:lnTo>
                  <a:lnTo>
                    <a:pt x="753" y="2847"/>
                  </a:lnTo>
                  <a:lnTo>
                    <a:pt x="746" y="2847"/>
                  </a:lnTo>
                  <a:lnTo>
                    <a:pt x="746" y="2847"/>
                  </a:lnTo>
                  <a:lnTo>
                    <a:pt x="746" y="2847"/>
                  </a:lnTo>
                  <a:lnTo>
                    <a:pt x="746" y="2847"/>
                  </a:lnTo>
                  <a:lnTo>
                    <a:pt x="746" y="2840"/>
                  </a:lnTo>
                  <a:lnTo>
                    <a:pt x="746" y="2833"/>
                  </a:lnTo>
                  <a:lnTo>
                    <a:pt x="739" y="2826"/>
                  </a:lnTo>
                  <a:lnTo>
                    <a:pt x="739" y="2826"/>
                  </a:lnTo>
                  <a:lnTo>
                    <a:pt x="732" y="2818"/>
                  </a:lnTo>
                  <a:lnTo>
                    <a:pt x="724" y="2811"/>
                  </a:lnTo>
                  <a:lnTo>
                    <a:pt x="724" y="2811"/>
                  </a:lnTo>
                  <a:lnTo>
                    <a:pt x="724" y="2804"/>
                  </a:lnTo>
                  <a:lnTo>
                    <a:pt x="724" y="2804"/>
                  </a:lnTo>
                  <a:lnTo>
                    <a:pt x="724" y="2804"/>
                  </a:lnTo>
                  <a:lnTo>
                    <a:pt x="724" y="2804"/>
                  </a:lnTo>
                  <a:lnTo>
                    <a:pt x="724" y="2804"/>
                  </a:lnTo>
                  <a:lnTo>
                    <a:pt x="717" y="2804"/>
                  </a:lnTo>
                  <a:lnTo>
                    <a:pt x="717" y="2804"/>
                  </a:lnTo>
                  <a:lnTo>
                    <a:pt x="717" y="2804"/>
                  </a:lnTo>
                  <a:lnTo>
                    <a:pt x="717" y="2797"/>
                  </a:lnTo>
                  <a:lnTo>
                    <a:pt x="717" y="2797"/>
                  </a:lnTo>
                  <a:lnTo>
                    <a:pt x="717" y="2797"/>
                  </a:lnTo>
                  <a:lnTo>
                    <a:pt x="717" y="2797"/>
                  </a:lnTo>
                  <a:lnTo>
                    <a:pt x="717" y="2797"/>
                  </a:lnTo>
                  <a:lnTo>
                    <a:pt x="717" y="2797"/>
                  </a:lnTo>
                  <a:lnTo>
                    <a:pt x="717" y="2790"/>
                  </a:lnTo>
                  <a:lnTo>
                    <a:pt x="717" y="2783"/>
                  </a:lnTo>
                  <a:lnTo>
                    <a:pt x="717" y="2783"/>
                  </a:lnTo>
                  <a:lnTo>
                    <a:pt x="724" y="2783"/>
                  </a:lnTo>
                  <a:lnTo>
                    <a:pt x="724" y="2783"/>
                  </a:lnTo>
                  <a:lnTo>
                    <a:pt x="717" y="2783"/>
                  </a:lnTo>
                  <a:lnTo>
                    <a:pt x="717" y="2783"/>
                  </a:lnTo>
                  <a:lnTo>
                    <a:pt x="717" y="2790"/>
                  </a:lnTo>
                  <a:lnTo>
                    <a:pt x="717" y="2790"/>
                  </a:lnTo>
                  <a:lnTo>
                    <a:pt x="717" y="2783"/>
                  </a:lnTo>
                  <a:lnTo>
                    <a:pt x="717" y="2776"/>
                  </a:lnTo>
                  <a:lnTo>
                    <a:pt x="717" y="2776"/>
                  </a:lnTo>
                  <a:lnTo>
                    <a:pt x="717" y="2776"/>
                  </a:lnTo>
                  <a:lnTo>
                    <a:pt x="717" y="2776"/>
                  </a:lnTo>
                  <a:lnTo>
                    <a:pt x="710" y="2776"/>
                  </a:lnTo>
                  <a:lnTo>
                    <a:pt x="710" y="2776"/>
                  </a:lnTo>
                  <a:lnTo>
                    <a:pt x="710" y="2776"/>
                  </a:lnTo>
                  <a:lnTo>
                    <a:pt x="710" y="2769"/>
                  </a:lnTo>
                  <a:lnTo>
                    <a:pt x="710" y="2762"/>
                  </a:lnTo>
                  <a:lnTo>
                    <a:pt x="710" y="2755"/>
                  </a:lnTo>
                  <a:lnTo>
                    <a:pt x="710" y="2755"/>
                  </a:lnTo>
                  <a:lnTo>
                    <a:pt x="710" y="2755"/>
                  </a:lnTo>
                  <a:lnTo>
                    <a:pt x="703" y="2755"/>
                  </a:lnTo>
                  <a:lnTo>
                    <a:pt x="703" y="2755"/>
                  </a:lnTo>
                  <a:lnTo>
                    <a:pt x="703" y="2748"/>
                  </a:lnTo>
                  <a:lnTo>
                    <a:pt x="703" y="2748"/>
                  </a:lnTo>
                  <a:lnTo>
                    <a:pt x="710" y="2748"/>
                  </a:lnTo>
                  <a:lnTo>
                    <a:pt x="703" y="2748"/>
                  </a:lnTo>
                  <a:lnTo>
                    <a:pt x="703" y="2748"/>
                  </a:lnTo>
                  <a:lnTo>
                    <a:pt x="703" y="2740"/>
                  </a:lnTo>
                  <a:lnTo>
                    <a:pt x="703" y="2740"/>
                  </a:lnTo>
                  <a:lnTo>
                    <a:pt x="696" y="2733"/>
                  </a:lnTo>
                  <a:lnTo>
                    <a:pt x="696" y="2733"/>
                  </a:lnTo>
                  <a:lnTo>
                    <a:pt x="696" y="2733"/>
                  </a:lnTo>
                  <a:lnTo>
                    <a:pt x="696" y="2726"/>
                  </a:lnTo>
                  <a:lnTo>
                    <a:pt x="696" y="2726"/>
                  </a:lnTo>
                  <a:lnTo>
                    <a:pt x="696" y="2726"/>
                  </a:lnTo>
                  <a:lnTo>
                    <a:pt x="696" y="2726"/>
                  </a:lnTo>
                  <a:lnTo>
                    <a:pt x="696" y="2726"/>
                  </a:lnTo>
                  <a:lnTo>
                    <a:pt x="696" y="2726"/>
                  </a:lnTo>
                  <a:lnTo>
                    <a:pt x="703" y="2733"/>
                  </a:lnTo>
                  <a:lnTo>
                    <a:pt x="703" y="2733"/>
                  </a:lnTo>
                  <a:lnTo>
                    <a:pt x="710" y="2733"/>
                  </a:lnTo>
                  <a:lnTo>
                    <a:pt x="703" y="2733"/>
                  </a:lnTo>
                  <a:lnTo>
                    <a:pt x="703" y="2733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703" y="2726"/>
                  </a:lnTo>
                  <a:lnTo>
                    <a:pt x="696" y="2719"/>
                  </a:lnTo>
                  <a:lnTo>
                    <a:pt x="696" y="2719"/>
                  </a:lnTo>
                  <a:lnTo>
                    <a:pt x="696" y="2719"/>
                  </a:lnTo>
                  <a:lnTo>
                    <a:pt x="696" y="2719"/>
                  </a:lnTo>
                  <a:lnTo>
                    <a:pt x="696" y="2719"/>
                  </a:lnTo>
                  <a:lnTo>
                    <a:pt x="696" y="2719"/>
                  </a:lnTo>
                  <a:lnTo>
                    <a:pt x="703" y="2719"/>
                  </a:lnTo>
                  <a:lnTo>
                    <a:pt x="703" y="2719"/>
                  </a:lnTo>
                  <a:lnTo>
                    <a:pt x="703" y="2719"/>
                  </a:lnTo>
                  <a:lnTo>
                    <a:pt x="703" y="2719"/>
                  </a:lnTo>
                  <a:lnTo>
                    <a:pt x="703" y="2719"/>
                  </a:lnTo>
                  <a:lnTo>
                    <a:pt x="703" y="2719"/>
                  </a:lnTo>
                  <a:lnTo>
                    <a:pt x="703" y="2712"/>
                  </a:lnTo>
                  <a:lnTo>
                    <a:pt x="703" y="2712"/>
                  </a:lnTo>
                  <a:lnTo>
                    <a:pt x="703" y="2712"/>
                  </a:lnTo>
                  <a:lnTo>
                    <a:pt x="696" y="2719"/>
                  </a:lnTo>
                  <a:lnTo>
                    <a:pt x="696" y="2712"/>
                  </a:lnTo>
                  <a:lnTo>
                    <a:pt x="696" y="2712"/>
                  </a:lnTo>
                  <a:lnTo>
                    <a:pt x="696" y="2712"/>
                  </a:lnTo>
                  <a:lnTo>
                    <a:pt x="696" y="2705"/>
                  </a:lnTo>
                  <a:lnTo>
                    <a:pt x="703" y="2705"/>
                  </a:lnTo>
                  <a:lnTo>
                    <a:pt x="696" y="2705"/>
                  </a:lnTo>
                  <a:lnTo>
                    <a:pt x="696" y="2705"/>
                  </a:lnTo>
                  <a:lnTo>
                    <a:pt x="696" y="2705"/>
                  </a:lnTo>
                  <a:lnTo>
                    <a:pt x="696" y="2698"/>
                  </a:lnTo>
                  <a:lnTo>
                    <a:pt x="696" y="2691"/>
                  </a:lnTo>
                  <a:lnTo>
                    <a:pt x="696" y="2691"/>
                  </a:lnTo>
                  <a:lnTo>
                    <a:pt x="696" y="2684"/>
                  </a:lnTo>
                  <a:lnTo>
                    <a:pt x="696" y="2691"/>
                  </a:lnTo>
                  <a:lnTo>
                    <a:pt x="696" y="2684"/>
                  </a:lnTo>
                  <a:lnTo>
                    <a:pt x="696" y="2684"/>
                  </a:lnTo>
                  <a:lnTo>
                    <a:pt x="689" y="2677"/>
                  </a:lnTo>
                  <a:lnTo>
                    <a:pt x="696" y="2677"/>
                  </a:lnTo>
                  <a:lnTo>
                    <a:pt x="696" y="2677"/>
                  </a:lnTo>
                  <a:lnTo>
                    <a:pt x="689" y="2669"/>
                  </a:lnTo>
                  <a:lnTo>
                    <a:pt x="689" y="2669"/>
                  </a:lnTo>
                  <a:lnTo>
                    <a:pt x="696" y="2662"/>
                  </a:lnTo>
                  <a:lnTo>
                    <a:pt x="696" y="2662"/>
                  </a:lnTo>
                  <a:lnTo>
                    <a:pt x="689" y="2662"/>
                  </a:lnTo>
                  <a:lnTo>
                    <a:pt x="689" y="2655"/>
                  </a:lnTo>
                  <a:lnTo>
                    <a:pt x="689" y="2655"/>
                  </a:lnTo>
                  <a:lnTo>
                    <a:pt x="689" y="2655"/>
                  </a:lnTo>
                  <a:lnTo>
                    <a:pt x="689" y="2655"/>
                  </a:lnTo>
                  <a:lnTo>
                    <a:pt x="689" y="2655"/>
                  </a:lnTo>
                  <a:lnTo>
                    <a:pt x="689" y="2655"/>
                  </a:lnTo>
                  <a:lnTo>
                    <a:pt x="696" y="2648"/>
                  </a:lnTo>
                  <a:lnTo>
                    <a:pt x="696" y="2648"/>
                  </a:lnTo>
                  <a:lnTo>
                    <a:pt x="689" y="2641"/>
                  </a:lnTo>
                  <a:lnTo>
                    <a:pt x="689" y="2641"/>
                  </a:lnTo>
                  <a:lnTo>
                    <a:pt x="689" y="2641"/>
                  </a:lnTo>
                  <a:lnTo>
                    <a:pt x="689" y="2634"/>
                  </a:lnTo>
                  <a:lnTo>
                    <a:pt x="689" y="2634"/>
                  </a:lnTo>
                  <a:lnTo>
                    <a:pt x="689" y="2627"/>
                  </a:lnTo>
                  <a:lnTo>
                    <a:pt x="689" y="2627"/>
                  </a:lnTo>
                  <a:lnTo>
                    <a:pt x="682" y="2620"/>
                  </a:lnTo>
                  <a:lnTo>
                    <a:pt x="682" y="2620"/>
                  </a:lnTo>
                  <a:lnTo>
                    <a:pt x="682" y="2620"/>
                  </a:lnTo>
                  <a:lnTo>
                    <a:pt x="682" y="2613"/>
                  </a:lnTo>
                  <a:lnTo>
                    <a:pt x="682" y="2613"/>
                  </a:lnTo>
                  <a:lnTo>
                    <a:pt x="682" y="2613"/>
                  </a:lnTo>
                  <a:lnTo>
                    <a:pt x="682" y="2613"/>
                  </a:lnTo>
                  <a:lnTo>
                    <a:pt x="689" y="2620"/>
                  </a:lnTo>
                  <a:lnTo>
                    <a:pt x="689" y="2620"/>
                  </a:lnTo>
                  <a:lnTo>
                    <a:pt x="689" y="2613"/>
                  </a:lnTo>
                  <a:lnTo>
                    <a:pt x="682" y="2606"/>
                  </a:lnTo>
                  <a:lnTo>
                    <a:pt x="682" y="2606"/>
                  </a:lnTo>
                  <a:lnTo>
                    <a:pt x="682" y="2598"/>
                  </a:lnTo>
                  <a:lnTo>
                    <a:pt x="675" y="2598"/>
                  </a:lnTo>
                  <a:lnTo>
                    <a:pt x="675" y="2598"/>
                  </a:lnTo>
                  <a:lnTo>
                    <a:pt x="682" y="2598"/>
                  </a:lnTo>
                  <a:lnTo>
                    <a:pt x="682" y="2591"/>
                  </a:lnTo>
                  <a:lnTo>
                    <a:pt x="682" y="2591"/>
                  </a:lnTo>
                  <a:lnTo>
                    <a:pt x="682" y="2584"/>
                  </a:lnTo>
                  <a:lnTo>
                    <a:pt x="675" y="2584"/>
                  </a:lnTo>
                  <a:lnTo>
                    <a:pt x="675" y="2577"/>
                  </a:lnTo>
                  <a:lnTo>
                    <a:pt x="675" y="2577"/>
                  </a:lnTo>
                  <a:lnTo>
                    <a:pt x="675" y="2577"/>
                  </a:lnTo>
                  <a:lnTo>
                    <a:pt x="675" y="2577"/>
                  </a:lnTo>
                  <a:lnTo>
                    <a:pt x="675" y="2577"/>
                  </a:lnTo>
                  <a:lnTo>
                    <a:pt x="675" y="2577"/>
                  </a:lnTo>
                  <a:lnTo>
                    <a:pt x="682" y="2570"/>
                  </a:lnTo>
                  <a:lnTo>
                    <a:pt x="682" y="2570"/>
                  </a:lnTo>
                  <a:lnTo>
                    <a:pt x="675" y="2570"/>
                  </a:lnTo>
                  <a:lnTo>
                    <a:pt x="675" y="2570"/>
                  </a:lnTo>
                  <a:lnTo>
                    <a:pt x="675" y="2570"/>
                  </a:lnTo>
                  <a:lnTo>
                    <a:pt x="675" y="2563"/>
                  </a:lnTo>
                  <a:lnTo>
                    <a:pt x="675" y="2563"/>
                  </a:lnTo>
                  <a:lnTo>
                    <a:pt x="675" y="2563"/>
                  </a:lnTo>
                  <a:lnTo>
                    <a:pt x="675" y="2563"/>
                  </a:lnTo>
                  <a:lnTo>
                    <a:pt x="668" y="2556"/>
                  </a:lnTo>
                  <a:lnTo>
                    <a:pt x="668" y="2556"/>
                  </a:lnTo>
                  <a:lnTo>
                    <a:pt x="668" y="2556"/>
                  </a:lnTo>
                  <a:lnTo>
                    <a:pt x="675" y="2556"/>
                  </a:lnTo>
                  <a:lnTo>
                    <a:pt x="675" y="2549"/>
                  </a:lnTo>
                  <a:lnTo>
                    <a:pt x="675" y="2549"/>
                  </a:lnTo>
                  <a:lnTo>
                    <a:pt x="668" y="2549"/>
                  </a:lnTo>
                  <a:lnTo>
                    <a:pt x="668" y="2549"/>
                  </a:lnTo>
                  <a:lnTo>
                    <a:pt x="668" y="2542"/>
                  </a:lnTo>
                  <a:lnTo>
                    <a:pt x="668" y="2542"/>
                  </a:lnTo>
                  <a:lnTo>
                    <a:pt x="668" y="2535"/>
                  </a:lnTo>
                  <a:lnTo>
                    <a:pt x="668" y="2535"/>
                  </a:lnTo>
                  <a:lnTo>
                    <a:pt x="668" y="2527"/>
                  </a:lnTo>
                  <a:lnTo>
                    <a:pt x="668" y="2527"/>
                  </a:lnTo>
                  <a:lnTo>
                    <a:pt x="661" y="2513"/>
                  </a:lnTo>
                  <a:lnTo>
                    <a:pt x="661" y="2513"/>
                  </a:lnTo>
                  <a:lnTo>
                    <a:pt x="661" y="2513"/>
                  </a:lnTo>
                  <a:lnTo>
                    <a:pt x="661" y="2513"/>
                  </a:lnTo>
                  <a:lnTo>
                    <a:pt x="653" y="2506"/>
                  </a:lnTo>
                  <a:lnTo>
                    <a:pt x="653" y="2506"/>
                  </a:lnTo>
                  <a:lnTo>
                    <a:pt x="653" y="2506"/>
                  </a:lnTo>
                  <a:lnTo>
                    <a:pt x="661" y="2506"/>
                  </a:lnTo>
                  <a:lnTo>
                    <a:pt x="661" y="2506"/>
                  </a:lnTo>
                  <a:lnTo>
                    <a:pt x="661" y="2499"/>
                  </a:lnTo>
                  <a:lnTo>
                    <a:pt x="661" y="2499"/>
                  </a:lnTo>
                  <a:lnTo>
                    <a:pt x="661" y="2499"/>
                  </a:lnTo>
                  <a:lnTo>
                    <a:pt x="661" y="2499"/>
                  </a:lnTo>
                  <a:lnTo>
                    <a:pt x="661" y="2499"/>
                  </a:lnTo>
                  <a:lnTo>
                    <a:pt x="653" y="2506"/>
                  </a:lnTo>
                  <a:lnTo>
                    <a:pt x="653" y="2499"/>
                  </a:lnTo>
                  <a:lnTo>
                    <a:pt x="653" y="2499"/>
                  </a:lnTo>
                  <a:lnTo>
                    <a:pt x="653" y="2499"/>
                  </a:lnTo>
                  <a:lnTo>
                    <a:pt x="653" y="2499"/>
                  </a:lnTo>
                  <a:lnTo>
                    <a:pt x="653" y="2499"/>
                  </a:lnTo>
                  <a:lnTo>
                    <a:pt x="653" y="2492"/>
                  </a:lnTo>
                  <a:lnTo>
                    <a:pt x="653" y="2492"/>
                  </a:lnTo>
                  <a:lnTo>
                    <a:pt x="653" y="2492"/>
                  </a:lnTo>
                  <a:lnTo>
                    <a:pt x="653" y="2492"/>
                  </a:lnTo>
                  <a:lnTo>
                    <a:pt x="653" y="2478"/>
                  </a:lnTo>
                  <a:lnTo>
                    <a:pt x="646" y="2478"/>
                  </a:lnTo>
                  <a:lnTo>
                    <a:pt x="646" y="2478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46" y="2464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46" y="2471"/>
                  </a:lnTo>
                  <a:lnTo>
                    <a:pt x="653" y="2471"/>
                  </a:lnTo>
                  <a:lnTo>
                    <a:pt x="653" y="2471"/>
                  </a:lnTo>
                  <a:lnTo>
                    <a:pt x="653" y="2471"/>
                  </a:lnTo>
                  <a:lnTo>
                    <a:pt x="653" y="2471"/>
                  </a:lnTo>
                  <a:lnTo>
                    <a:pt x="653" y="2471"/>
                  </a:lnTo>
                  <a:lnTo>
                    <a:pt x="661" y="2471"/>
                  </a:lnTo>
                  <a:lnTo>
                    <a:pt x="661" y="2471"/>
                  </a:lnTo>
                  <a:lnTo>
                    <a:pt x="661" y="2478"/>
                  </a:lnTo>
                  <a:lnTo>
                    <a:pt x="668" y="2478"/>
                  </a:lnTo>
                  <a:lnTo>
                    <a:pt x="661" y="2478"/>
                  </a:lnTo>
                  <a:lnTo>
                    <a:pt x="661" y="2485"/>
                  </a:lnTo>
                  <a:lnTo>
                    <a:pt x="661" y="2485"/>
                  </a:lnTo>
                  <a:lnTo>
                    <a:pt x="668" y="2478"/>
                  </a:lnTo>
                  <a:lnTo>
                    <a:pt x="668" y="2478"/>
                  </a:lnTo>
                  <a:lnTo>
                    <a:pt x="668" y="2471"/>
                  </a:lnTo>
                  <a:lnTo>
                    <a:pt x="668" y="2471"/>
                  </a:lnTo>
                  <a:lnTo>
                    <a:pt x="661" y="2471"/>
                  </a:lnTo>
                  <a:lnTo>
                    <a:pt x="661" y="2471"/>
                  </a:lnTo>
                  <a:lnTo>
                    <a:pt x="661" y="2471"/>
                  </a:lnTo>
                  <a:lnTo>
                    <a:pt x="653" y="2471"/>
                  </a:lnTo>
                  <a:lnTo>
                    <a:pt x="653" y="2464"/>
                  </a:lnTo>
                  <a:lnTo>
                    <a:pt x="653" y="2464"/>
                  </a:lnTo>
                  <a:lnTo>
                    <a:pt x="653" y="2464"/>
                  </a:lnTo>
                  <a:lnTo>
                    <a:pt x="646" y="2464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56"/>
                  </a:lnTo>
                  <a:lnTo>
                    <a:pt x="646" y="2449"/>
                  </a:lnTo>
                  <a:lnTo>
                    <a:pt x="646" y="2449"/>
                  </a:lnTo>
                  <a:lnTo>
                    <a:pt x="639" y="2449"/>
                  </a:lnTo>
                  <a:lnTo>
                    <a:pt x="639" y="2449"/>
                  </a:lnTo>
                  <a:lnTo>
                    <a:pt x="639" y="2442"/>
                  </a:lnTo>
                  <a:lnTo>
                    <a:pt x="639" y="2442"/>
                  </a:lnTo>
                  <a:lnTo>
                    <a:pt x="639" y="2435"/>
                  </a:lnTo>
                  <a:lnTo>
                    <a:pt x="639" y="2435"/>
                  </a:lnTo>
                  <a:lnTo>
                    <a:pt x="639" y="2428"/>
                  </a:lnTo>
                  <a:lnTo>
                    <a:pt x="646" y="2428"/>
                  </a:lnTo>
                  <a:lnTo>
                    <a:pt x="646" y="2428"/>
                  </a:lnTo>
                  <a:lnTo>
                    <a:pt x="653" y="2435"/>
                  </a:lnTo>
                  <a:lnTo>
                    <a:pt x="653" y="2442"/>
                  </a:lnTo>
                  <a:lnTo>
                    <a:pt x="661" y="2442"/>
                  </a:lnTo>
                  <a:lnTo>
                    <a:pt x="661" y="2442"/>
                  </a:lnTo>
                  <a:lnTo>
                    <a:pt x="653" y="2435"/>
                  </a:lnTo>
                  <a:lnTo>
                    <a:pt x="653" y="2435"/>
                  </a:lnTo>
                  <a:lnTo>
                    <a:pt x="653" y="2435"/>
                  </a:lnTo>
                  <a:lnTo>
                    <a:pt x="653" y="2428"/>
                  </a:lnTo>
                  <a:lnTo>
                    <a:pt x="653" y="2428"/>
                  </a:lnTo>
                  <a:lnTo>
                    <a:pt x="653" y="2428"/>
                  </a:lnTo>
                  <a:lnTo>
                    <a:pt x="646" y="2428"/>
                  </a:lnTo>
                  <a:lnTo>
                    <a:pt x="646" y="2428"/>
                  </a:lnTo>
                  <a:lnTo>
                    <a:pt x="646" y="2428"/>
                  </a:lnTo>
                  <a:lnTo>
                    <a:pt x="639" y="2421"/>
                  </a:lnTo>
                  <a:lnTo>
                    <a:pt x="639" y="2414"/>
                  </a:lnTo>
                  <a:lnTo>
                    <a:pt x="639" y="2414"/>
                  </a:lnTo>
                  <a:lnTo>
                    <a:pt x="632" y="2407"/>
                  </a:lnTo>
                  <a:lnTo>
                    <a:pt x="632" y="2400"/>
                  </a:lnTo>
                  <a:lnTo>
                    <a:pt x="632" y="2393"/>
                  </a:lnTo>
                  <a:lnTo>
                    <a:pt x="639" y="2393"/>
                  </a:lnTo>
                  <a:lnTo>
                    <a:pt x="639" y="2393"/>
                  </a:lnTo>
                  <a:lnTo>
                    <a:pt x="639" y="2393"/>
                  </a:lnTo>
                  <a:lnTo>
                    <a:pt x="639" y="2393"/>
                  </a:lnTo>
                  <a:lnTo>
                    <a:pt x="639" y="2393"/>
                  </a:lnTo>
                  <a:lnTo>
                    <a:pt x="646" y="2393"/>
                  </a:lnTo>
                  <a:lnTo>
                    <a:pt x="646" y="2385"/>
                  </a:lnTo>
                  <a:lnTo>
                    <a:pt x="646" y="2385"/>
                  </a:lnTo>
                  <a:lnTo>
                    <a:pt x="653" y="2393"/>
                  </a:lnTo>
                  <a:lnTo>
                    <a:pt x="653" y="2393"/>
                  </a:lnTo>
                  <a:lnTo>
                    <a:pt x="653" y="2400"/>
                  </a:lnTo>
                  <a:lnTo>
                    <a:pt x="653" y="2400"/>
                  </a:lnTo>
                  <a:lnTo>
                    <a:pt x="653" y="2400"/>
                  </a:lnTo>
                  <a:lnTo>
                    <a:pt x="653" y="2400"/>
                  </a:lnTo>
                  <a:lnTo>
                    <a:pt x="653" y="2393"/>
                  </a:lnTo>
                  <a:lnTo>
                    <a:pt x="653" y="2393"/>
                  </a:lnTo>
                  <a:lnTo>
                    <a:pt x="661" y="2385"/>
                  </a:lnTo>
                  <a:lnTo>
                    <a:pt x="653" y="2385"/>
                  </a:lnTo>
                  <a:lnTo>
                    <a:pt x="653" y="2385"/>
                  </a:lnTo>
                  <a:lnTo>
                    <a:pt x="653" y="2385"/>
                  </a:lnTo>
                  <a:lnTo>
                    <a:pt x="653" y="2385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53" y="2378"/>
                  </a:lnTo>
                  <a:lnTo>
                    <a:pt x="646" y="2378"/>
                  </a:lnTo>
                  <a:lnTo>
                    <a:pt x="646" y="2378"/>
                  </a:lnTo>
                  <a:lnTo>
                    <a:pt x="639" y="2378"/>
                  </a:lnTo>
                  <a:lnTo>
                    <a:pt x="646" y="2371"/>
                  </a:lnTo>
                  <a:lnTo>
                    <a:pt x="646" y="2371"/>
                  </a:lnTo>
                  <a:lnTo>
                    <a:pt x="646" y="2371"/>
                  </a:lnTo>
                  <a:lnTo>
                    <a:pt x="646" y="2371"/>
                  </a:lnTo>
                  <a:lnTo>
                    <a:pt x="646" y="2371"/>
                  </a:lnTo>
                  <a:lnTo>
                    <a:pt x="653" y="2371"/>
                  </a:lnTo>
                  <a:lnTo>
                    <a:pt x="653" y="2371"/>
                  </a:lnTo>
                  <a:lnTo>
                    <a:pt x="653" y="2364"/>
                  </a:lnTo>
                  <a:lnTo>
                    <a:pt x="653" y="2364"/>
                  </a:lnTo>
                  <a:lnTo>
                    <a:pt x="653" y="2364"/>
                  </a:lnTo>
                  <a:lnTo>
                    <a:pt x="653" y="2364"/>
                  </a:lnTo>
                  <a:lnTo>
                    <a:pt x="653" y="2364"/>
                  </a:lnTo>
                  <a:lnTo>
                    <a:pt x="661" y="2364"/>
                  </a:lnTo>
                  <a:lnTo>
                    <a:pt x="661" y="2364"/>
                  </a:lnTo>
                  <a:lnTo>
                    <a:pt x="668" y="2357"/>
                  </a:lnTo>
                  <a:lnTo>
                    <a:pt x="661" y="2357"/>
                  </a:lnTo>
                  <a:lnTo>
                    <a:pt x="661" y="2357"/>
                  </a:lnTo>
                  <a:lnTo>
                    <a:pt x="653" y="2364"/>
                  </a:lnTo>
                  <a:lnTo>
                    <a:pt x="653" y="2357"/>
                  </a:lnTo>
                  <a:lnTo>
                    <a:pt x="653" y="2357"/>
                  </a:lnTo>
                  <a:lnTo>
                    <a:pt x="653" y="2357"/>
                  </a:lnTo>
                  <a:lnTo>
                    <a:pt x="653" y="2350"/>
                  </a:lnTo>
                  <a:lnTo>
                    <a:pt x="653" y="2350"/>
                  </a:lnTo>
                  <a:lnTo>
                    <a:pt x="653" y="2350"/>
                  </a:lnTo>
                  <a:lnTo>
                    <a:pt x="653" y="2350"/>
                  </a:lnTo>
                  <a:lnTo>
                    <a:pt x="653" y="2336"/>
                  </a:lnTo>
                  <a:lnTo>
                    <a:pt x="653" y="2336"/>
                  </a:lnTo>
                  <a:lnTo>
                    <a:pt x="646" y="2343"/>
                  </a:lnTo>
                  <a:lnTo>
                    <a:pt x="646" y="2343"/>
                  </a:lnTo>
                  <a:lnTo>
                    <a:pt x="646" y="2350"/>
                  </a:lnTo>
                  <a:lnTo>
                    <a:pt x="646" y="2350"/>
                  </a:lnTo>
                  <a:lnTo>
                    <a:pt x="646" y="2350"/>
                  </a:lnTo>
                  <a:lnTo>
                    <a:pt x="646" y="2357"/>
                  </a:lnTo>
                  <a:lnTo>
                    <a:pt x="639" y="2364"/>
                  </a:lnTo>
                  <a:lnTo>
                    <a:pt x="639" y="2357"/>
                  </a:lnTo>
                  <a:lnTo>
                    <a:pt x="639" y="2357"/>
                  </a:lnTo>
                  <a:lnTo>
                    <a:pt x="639" y="2357"/>
                  </a:lnTo>
                  <a:lnTo>
                    <a:pt x="632" y="2364"/>
                  </a:lnTo>
                  <a:lnTo>
                    <a:pt x="632" y="2364"/>
                  </a:lnTo>
                  <a:lnTo>
                    <a:pt x="632" y="2371"/>
                  </a:lnTo>
                  <a:lnTo>
                    <a:pt x="632" y="2378"/>
                  </a:lnTo>
                  <a:lnTo>
                    <a:pt x="632" y="2378"/>
                  </a:lnTo>
                  <a:lnTo>
                    <a:pt x="625" y="2371"/>
                  </a:lnTo>
                  <a:lnTo>
                    <a:pt x="625" y="2371"/>
                  </a:lnTo>
                  <a:lnTo>
                    <a:pt x="632" y="2371"/>
                  </a:lnTo>
                  <a:lnTo>
                    <a:pt x="632" y="2371"/>
                  </a:lnTo>
                  <a:lnTo>
                    <a:pt x="632" y="2364"/>
                  </a:lnTo>
                  <a:lnTo>
                    <a:pt x="625" y="2364"/>
                  </a:lnTo>
                  <a:lnTo>
                    <a:pt x="625" y="2364"/>
                  </a:lnTo>
                  <a:lnTo>
                    <a:pt x="625" y="2371"/>
                  </a:lnTo>
                  <a:lnTo>
                    <a:pt x="625" y="2371"/>
                  </a:lnTo>
                  <a:lnTo>
                    <a:pt x="625" y="2371"/>
                  </a:lnTo>
                  <a:lnTo>
                    <a:pt x="625" y="2364"/>
                  </a:lnTo>
                  <a:lnTo>
                    <a:pt x="625" y="2364"/>
                  </a:lnTo>
                  <a:lnTo>
                    <a:pt x="632" y="2357"/>
                  </a:lnTo>
                  <a:lnTo>
                    <a:pt x="632" y="2357"/>
                  </a:lnTo>
                  <a:lnTo>
                    <a:pt x="632" y="2357"/>
                  </a:lnTo>
                  <a:lnTo>
                    <a:pt x="632" y="2357"/>
                  </a:lnTo>
                  <a:lnTo>
                    <a:pt x="632" y="2357"/>
                  </a:lnTo>
                  <a:lnTo>
                    <a:pt x="632" y="2357"/>
                  </a:lnTo>
                  <a:lnTo>
                    <a:pt x="632" y="2350"/>
                  </a:lnTo>
                  <a:lnTo>
                    <a:pt x="632" y="2350"/>
                  </a:lnTo>
                  <a:lnTo>
                    <a:pt x="632" y="2350"/>
                  </a:lnTo>
                  <a:lnTo>
                    <a:pt x="632" y="2343"/>
                  </a:lnTo>
                  <a:lnTo>
                    <a:pt x="632" y="2343"/>
                  </a:lnTo>
                  <a:lnTo>
                    <a:pt x="632" y="2343"/>
                  </a:lnTo>
                  <a:lnTo>
                    <a:pt x="632" y="2343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32" y="2336"/>
                  </a:lnTo>
                  <a:lnTo>
                    <a:pt x="625" y="2336"/>
                  </a:lnTo>
                  <a:lnTo>
                    <a:pt x="625" y="2336"/>
                  </a:lnTo>
                  <a:lnTo>
                    <a:pt x="625" y="2336"/>
                  </a:lnTo>
                  <a:lnTo>
                    <a:pt x="625" y="2336"/>
                  </a:lnTo>
                  <a:lnTo>
                    <a:pt x="625" y="2336"/>
                  </a:lnTo>
                  <a:lnTo>
                    <a:pt x="632" y="2329"/>
                  </a:lnTo>
                  <a:lnTo>
                    <a:pt x="632" y="2322"/>
                  </a:lnTo>
                  <a:lnTo>
                    <a:pt x="632" y="2322"/>
                  </a:lnTo>
                  <a:lnTo>
                    <a:pt x="632" y="2322"/>
                  </a:lnTo>
                  <a:lnTo>
                    <a:pt x="632" y="2322"/>
                  </a:lnTo>
                  <a:lnTo>
                    <a:pt x="625" y="2329"/>
                  </a:lnTo>
                  <a:lnTo>
                    <a:pt x="625" y="2329"/>
                  </a:lnTo>
                  <a:lnTo>
                    <a:pt x="625" y="2322"/>
                  </a:lnTo>
                  <a:lnTo>
                    <a:pt x="625" y="2314"/>
                  </a:lnTo>
                  <a:lnTo>
                    <a:pt x="625" y="2314"/>
                  </a:lnTo>
                  <a:lnTo>
                    <a:pt x="632" y="2314"/>
                  </a:lnTo>
                  <a:lnTo>
                    <a:pt x="639" y="2314"/>
                  </a:lnTo>
                  <a:lnTo>
                    <a:pt x="639" y="2314"/>
                  </a:lnTo>
                  <a:lnTo>
                    <a:pt x="646" y="2314"/>
                  </a:lnTo>
                  <a:lnTo>
                    <a:pt x="646" y="2314"/>
                  </a:lnTo>
                  <a:lnTo>
                    <a:pt x="646" y="2314"/>
                  </a:lnTo>
                  <a:lnTo>
                    <a:pt x="653" y="2314"/>
                  </a:lnTo>
                  <a:lnTo>
                    <a:pt x="653" y="2314"/>
                  </a:lnTo>
                  <a:lnTo>
                    <a:pt x="653" y="2322"/>
                  </a:lnTo>
                  <a:lnTo>
                    <a:pt x="661" y="2329"/>
                  </a:lnTo>
                  <a:lnTo>
                    <a:pt x="661" y="2329"/>
                  </a:lnTo>
                  <a:lnTo>
                    <a:pt x="668" y="2329"/>
                  </a:lnTo>
                  <a:lnTo>
                    <a:pt x="661" y="2329"/>
                  </a:lnTo>
                  <a:lnTo>
                    <a:pt x="661" y="2322"/>
                  </a:lnTo>
                  <a:lnTo>
                    <a:pt x="661" y="2322"/>
                  </a:lnTo>
                  <a:lnTo>
                    <a:pt x="661" y="2322"/>
                  </a:lnTo>
                  <a:lnTo>
                    <a:pt x="661" y="2322"/>
                  </a:lnTo>
                  <a:lnTo>
                    <a:pt x="661" y="2322"/>
                  </a:lnTo>
                  <a:lnTo>
                    <a:pt x="653" y="2314"/>
                  </a:lnTo>
                  <a:lnTo>
                    <a:pt x="653" y="2314"/>
                  </a:lnTo>
                  <a:lnTo>
                    <a:pt x="646" y="2314"/>
                  </a:lnTo>
                  <a:lnTo>
                    <a:pt x="646" y="2314"/>
                  </a:lnTo>
                  <a:lnTo>
                    <a:pt x="639" y="2314"/>
                  </a:lnTo>
                  <a:lnTo>
                    <a:pt x="639" y="2307"/>
                  </a:lnTo>
                  <a:lnTo>
                    <a:pt x="632" y="2307"/>
                  </a:lnTo>
                  <a:lnTo>
                    <a:pt x="632" y="2314"/>
                  </a:lnTo>
                  <a:lnTo>
                    <a:pt x="632" y="2314"/>
                  </a:lnTo>
                  <a:lnTo>
                    <a:pt x="625" y="2307"/>
                  </a:lnTo>
                  <a:lnTo>
                    <a:pt x="625" y="2307"/>
                  </a:lnTo>
                  <a:lnTo>
                    <a:pt x="625" y="2300"/>
                  </a:lnTo>
                  <a:lnTo>
                    <a:pt x="625" y="2293"/>
                  </a:lnTo>
                  <a:lnTo>
                    <a:pt x="625" y="2293"/>
                  </a:lnTo>
                  <a:lnTo>
                    <a:pt x="625" y="2286"/>
                  </a:lnTo>
                  <a:lnTo>
                    <a:pt x="625" y="2286"/>
                  </a:lnTo>
                  <a:lnTo>
                    <a:pt x="639" y="2279"/>
                  </a:lnTo>
                  <a:lnTo>
                    <a:pt x="639" y="2279"/>
                  </a:lnTo>
                  <a:lnTo>
                    <a:pt x="632" y="2279"/>
                  </a:lnTo>
                  <a:lnTo>
                    <a:pt x="632" y="2279"/>
                  </a:lnTo>
                  <a:lnTo>
                    <a:pt x="632" y="2279"/>
                  </a:lnTo>
                  <a:lnTo>
                    <a:pt x="625" y="2279"/>
                  </a:lnTo>
                  <a:lnTo>
                    <a:pt x="625" y="2279"/>
                  </a:lnTo>
                  <a:lnTo>
                    <a:pt x="625" y="2279"/>
                  </a:lnTo>
                  <a:lnTo>
                    <a:pt x="625" y="2279"/>
                  </a:lnTo>
                  <a:lnTo>
                    <a:pt x="625" y="2279"/>
                  </a:lnTo>
                  <a:lnTo>
                    <a:pt x="625" y="2272"/>
                  </a:lnTo>
                  <a:lnTo>
                    <a:pt x="618" y="2272"/>
                  </a:lnTo>
                  <a:lnTo>
                    <a:pt x="618" y="2272"/>
                  </a:lnTo>
                  <a:lnTo>
                    <a:pt x="618" y="2279"/>
                  </a:lnTo>
                  <a:lnTo>
                    <a:pt x="618" y="2279"/>
                  </a:lnTo>
                  <a:lnTo>
                    <a:pt x="618" y="2279"/>
                  </a:lnTo>
                  <a:lnTo>
                    <a:pt x="618" y="2279"/>
                  </a:lnTo>
                  <a:lnTo>
                    <a:pt x="625" y="2279"/>
                  </a:lnTo>
                  <a:lnTo>
                    <a:pt x="625" y="2279"/>
                  </a:lnTo>
                  <a:lnTo>
                    <a:pt x="625" y="2286"/>
                  </a:lnTo>
                  <a:lnTo>
                    <a:pt x="625" y="2286"/>
                  </a:lnTo>
                  <a:lnTo>
                    <a:pt x="618" y="2286"/>
                  </a:lnTo>
                  <a:lnTo>
                    <a:pt x="618" y="2279"/>
                  </a:lnTo>
                  <a:lnTo>
                    <a:pt x="618" y="2272"/>
                  </a:lnTo>
                  <a:lnTo>
                    <a:pt x="618" y="2272"/>
                  </a:lnTo>
                  <a:lnTo>
                    <a:pt x="618" y="2265"/>
                  </a:lnTo>
                  <a:lnTo>
                    <a:pt x="611" y="2251"/>
                  </a:lnTo>
                  <a:lnTo>
                    <a:pt x="618" y="2251"/>
                  </a:lnTo>
                  <a:lnTo>
                    <a:pt x="618" y="2258"/>
                  </a:lnTo>
                  <a:lnTo>
                    <a:pt x="618" y="2258"/>
                  </a:lnTo>
                  <a:lnTo>
                    <a:pt x="618" y="2258"/>
                  </a:lnTo>
                  <a:lnTo>
                    <a:pt x="618" y="2258"/>
                  </a:lnTo>
                  <a:lnTo>
                    <a:pt x="618" y="2258"/>
                  </a:lnTo>
                  <a:lnTo>
                    <a:pt x="618" y="2251"/>
                  </a:lnTo>
                  <a:lnTo>
                    <a:pt x="618" y="2251"/>
                  </a:lnTo>
                  <a:lnTo>
                    <a:pt x="618" y="2251"/>
                  </a:lnTo>
                  <a:lnTo>
                    <a:pt x="618" y="2251"/>
                  </a:lnTo>
                  <a:lnTo>
                    <a:pt x="618" y="2251"/>
                  </a:lnTo>
                  <a:lnTo>
                    <a:pt x="618" y="2251"/>
                  </a:lnTo>
                  <a:lnTo>
                    <a:pt x="618" y="2244"/>
                  </a:lnTo>
                  <a:lnTo>
                    <a:pt x="618" y="2244"/>
                  </a:lnTo>
                  <a:lnTo>
                    <a:pt x="618" y="2244"/>
                  </a:lnTo>
                  <a:lnTo>
                    <a:pt x="611" y="2251"/>
                  </a:lnTo>
                  <a:lnTo>
                    <a:pt x="611" y="2251"/>
                  </a:lnTo>
                  <a:lnTo>
                    <a:pt x="611" y="2244"/>
                  </a:lnTo>
                  <a:lnTo>
                    <a:pt x="611" y="2244"/>
                  </a:lnTo>
                  <a:lnTo>
                    <a:pt x="611" y="2236"/>
                  </a:lnTo>
                  <a:lnTo>
                    <a:pt x="611" y="2236"/>
                  </a:lnTo>
                  <a:lnTo>
                    <a:pt x="611" y="2236"/>
                  </a:lnTo>
                  <a:lnTo>
                    <a:pt x="611" y="2229"/>
                  </a:lnTo>
                  <a:lnTo>
                    <a:pt x="611" y="2229"/>
                  </a:lnTo>
                  <a:lnTo>
                    <a:pt x="611" y="2222"/>
                  </a:lnTo>
                  <a:lnTo>
                    <a:pt x="611" y="2222"/>
                  </a:lnTo>
                  <a:lnTo>
                    <a:pt x="611" y="2222"/>
                  </a:lnTo>
                  <a:lnTo>
                    <a:pt x="611" y="2215"/>
                  </a:lnTo>
                  <a:lnTo>
                    <a:pt x="611" y="2215"/>
                  </a:lnTo>
                  <a:lnTo>
                    <a:pt x="618" y="2215"/>
                  </a:lnTo>
                  <a:lnTo>
                    <a:pt x="618" y="2215"/>
                  </a:lnTo>
                  <a:lnTo>
                    <a:pt x="618" y="2208"/>
                  </a:lnTo>
                  <a:lnTo>
                    <a:pt x="618" y="2201"/>
                  </a:lnTo>
                  <a:lnTo>
                    <a:pt x="618" y="2201"/>
                  </a:lnTo>
                  <a:lnTo>
                    <a:pt x="618" y="2194"/>
                  </a:lnTo>
                  <a:lnTo>
                    <a:pt x="618" y="2187"/>
                  </a:lnTo>
                  <a:lnTo>
                    <a:pt x="625" y="2187"/>
                  </a:lnTo>
                  <a:lnTo>
                    <a:pt x="625" y="2180"/>
                  </a:lnTo>
                  <a:lnTo>
                    <a:pt x="625" y="2180"/>
                  </a:lnTo>
                  <a:lnTo>
                    <a:pt x="625" y="2180"/>
                  </a:lnTo>
                  <a:lnTo>
                    <a:pt x="625" y="2180"/>
                  </a:lnTo>
                  <a:lnTo>
                    <a:pt x="625" y="2180"/>
                  </a:lnTo>
                  <a:lnTo>
                    <a:pt x="625" y="2180"/>
                  </a:lnTo>
                  <a:lnTo>
                    <a:pt x="625" y="2173"/>
                  </a:lnTo>
                  <a:lnTo>
                    <a:pt x="625" y="2173"/>
                  </a:lnTo>
                  <a:lnTo>
                    <a:pt x="625" y="2173"/>
                  </a:lnTo>
                  <a:lnTo>
                    <a:pt x="625" y="2165"/>
                  </a:lnTo>
                  <a:lnTo>
                    <a:pt x="625" y="2165"/>
                  </a:lnTo>
                  <a:lnTo>
                    <a:pt x="625" y="2165"/>
                  </a:lnTo>
                  <a:lnTo>
                    <a:pt x="625" y="2158"/>
                  </a:lnTo>
                  <a:lnTo>
                    <a:pt x="632" y="2158"/>
                  </a:lnTo>
                  <a:lnTo>
                    <a:pt x="632" y="2158"/>
                  </a:lnTo>
                  <a:lnTo>
                    <a:pt x="632" y="2158"/>
                  </a:lnTo>
                  <a:lnTo>
                    <a:pt x="632" y="2158"/>
                  </a:lnTo>
                  <a:lnTo>
                    <a:pt x="632" y="2158"/>
                  </a:lnTo>
                  <a:lnTo>
                    <a:pt x="632" y="2151"/>
                  </a:lnTo>
                  <a:lnTo>
                    <a:pt x="632" y="2144"/>
                  </a:lnTo>
                  <a:lnTo>
                    <a:pt x="639" y="2144"/>
                  </a:lnTo>
                  <a:lnTo>
                    <a:pt x="639" y="2137"/>
                  </a:lnTo>
                  <a:lnTo>
                    <a:pt x="646" y="2130"/>
                  </a:lnTo>
                  <a:lnTo>
                    <a:pt x="646" y="2130"/>
                  </a:lnTo>
                  <a:lnTo>
                    <a:pt x="646" y="2130"/>
                  </a:lnTo>
                  <a:lnTo>
                    <a:pt x="646" y="2123"/>
                  </a:lnTo>
                  <a:lnTo>
                    <a:pt x="646" y="2123"/>
                  </a:lnTo>
                  <a:lnTo>
                    <a:pt x="646" y="2123"/>
                  </a:lnTo>
                  <a:lnTo>
                    <a:pt x="646" y="2116"/>
                  </a:lnTo>
                  <a:lnTo>
                    <a:pt x="646" y="2116"/>
                  </a:lnTo>
                  <a:lnTo>
                    <a:pt x="646" y="2116"/>
                  </a:lnTo>
                  <a:lnTo>
                    <a:pt x="646" y="2109"/>
                  </a:lnTo>
                  <a:lnTo>
                    <a:pt x="646" y="2109"/>
                  </a:lnTo>
                  <a:lnTo>
                    <a:pt x="646" y="2102"/>
                  </a:lnTo>
                  <a:lnTo>
                    <a:pt x="653" y="2102"/>
                  </a:lnTo>
                  <a:lnTo>
                    <a:pt x="653" y="2102"/>
                  </a:lnTo>
                  <a:lnTo>
                    <a:pt x="653" y="2102"/>
                  </a:lnTo>
                  <a:lnTo>
                    <a:pt x="653" y="2094"/>
                  </a:lnTo>
                  <a:lnTo>
                    <a:pt x="646" y="2094"/>
                  </a:lnTo>
                  <a:lnTo>
                    <a:pt x="646" y="2094"/>
                  </a:lnTo>
                  <a:lnTo>
                    <a:pt x="646" y="2094"/>
                  </a:lnTo>
                  <a:lnTo>
                    <a:pt x="646" y="2094"/>
                  </a:lnTo>
                  <a:lnTo>
                    <a:pt x="646" y="2094"/>
                  </a:lnTo>
                  <a:lnTo>
                    <a:pt x="646" y="2087"/>
                  </a:lnTo>
                  <a:lnTo>
                    <a:pt x="646" y="2094"/>
                  </a:lnTo>
                  <a:lnTo>
                    <a:pt x="646" y="2094"/>
                  </a:lnTo>
                  <a:lnTo>
                    <a:pt x="646" y="2087"/>
                  </a:lnTo>
                  <a:lnTo>
                    <a:pt x="646" y="2087"/>
                  </a:lnTo>
                  <a:lnTo>
                    <a:pt x="646" y="2080"/>
                  </a:lnTo>
                  <a:lnTo>
                    <a:pt x="646" y="2080"/>
                  </a:lnTo>
                  <a:lnTo>
                    <a:pt x="646" y="2087"/>
                  </a:lnTo>
                  <a:lnTo>
                    <a:pt x="639" y="2087"/>
                  </a:lnTo>
                  <a:lnTo>
                    <a:pt x="639" y="2087"/>
                  </a:lnTo>
                  <a:lnTo>
                    <a:pt x="639" y="2087"/>
                  </a:lnTo>
                  <a:lnTo>
                    <a:pt x="639" y="2080"/>
                  </a:lnTo>
                  <a:lnTo>
                    <a:pt x="639" y="2080"/>
                  </a:lnTo>
                  <a:lnTo>
                    <a:pt x="639" y="2073"/>
                  </a:lnTo>
                  <a:lnTo>
                    <a:pt x="639" y="2073"/>
                  </a:lnTo>
                  <a:lnTo>
                    <a:pt x="646" y="2073"/>
                  </a:lnTo>
                  <a:lnTo>
                    <a:pt x="646" y="2066"/>
                  </a:lnTo>
                  <a:lnTo>
                    <a:pt x="646" y="2066"/>
                  </a:lnTo>
                  <a:lnTo>
                    <a:pt x="639" y="2066"/>
                  </a:lnTo>
                  <a:lnTo>
                    <a:pt x="639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32" y="2066"/>
                  </a:lnTo>
                  <a:lnTo>
                    <a:pt x="625" y="2059"/>
                  </a:lnTo>
                  <a:lnTo>
                    <a:pt x="625" y="2059"/>
                  </a:lnTo>
                  <a:lnTo>
                    <a:pt x="632" y="2059"/>
                  </a:lnTo>
                  <a:lnTo>
                    <a:pt x="632" y="2059"/>
                  </a:lnTo>
                  <a:lnTo>
                    <a:pt x="639" y="2059"/>
                  </a:lnTo>
                  <a:lnTo>
                    <a:pt x="639" y="2059"/>
                  </a:lnTo>
                  <a:lnTo>
                    <a:pt x="632" y="2045"/>
                  </a:lnTo>
                  <a:lnTo>
                    <a:pt x="632" y="2045"/>
                  </a:lnTo>
                  <a:lnTo>
                    <a:pt x="632" y="2045"/>
                  </a:lnTo>
                  <a:lnTo>
                    <a:pt x="625" y="2045"/>
                  </a:lnTo>
                  <a:lnTo>
                    <a:pt x="625" y="2045"/>
                  </a:lnTo>
                  <a:lnTo>
                    <a:pt x="625" y="2045"/>
                  </a:lnTo>
                  <a:lnTo>
                    <a:pt x="625" y="2045"/>
                  </a:lnTo>
                  <a:lnTo>
                    <a:pt x="625" y="2045"/>
                  </a:lnTo>
                  <a:lnTo>
                    <a:pt x="625" y="2045"/>
                  </a:lnTo>
                  <a:lnTo>
                    <a:pt x="625" y="2052"/>
                  </a:lnTo>
                  <a:lnTo>
                    <a:pt x="625" y="2052"/>
                  </a:lnTo>
                  <a:lnTo>
                    <a:pt x="618" y="2052"/>
                  </a:lnTo>
                  <a:lnTo>
                    <a:pt x="618" y="2045"/>
                  </a:lnTo>
                  <a:lnTo>
                    <a:pt x="618" y="2045"/>
                  </a:lnTo>
                  <a:lnTo>
                    <a:pt x="625" y="2045"/>
                  </a:lnTo>
                  <a:lnTo>
                    <a:pt x="618" y="2038"/>
                  </a:lnTo>
                  <a:lnTo>
                    <a:pt x="618" y="2038"/>
                  </a:lnTo>
                  <a:lnTo>
                    <a:pt x="618" y="2038"/>
                  </a:lnTo>
                  <a:lnTo>
                    <a:pt x="618" y="2045"/>
                  </a:lnTo>
                  <a:lnTo>
                    <a:pt x="618" y="2045"/>
                  </a:lnTo>
                  <a:lnTo>
                    <a:pt x="618" y="2045"/>
                  </a:lnTo>
                  <a:lnTo>
                    <a:pt x="618" y="2045"/>
                  </a:lnTo>
                  <a:lnTo>
                    <a:pt x="618" y="2052"/>
                  </a:lnTo>
                  <a:lnTo>
                    <a:pt x="611" y="2052"/>
                  </a:lnTo>
                  <a:lnTo>
                    <a:pt x="611" y="2052"/>
                  </a:lnTo>
                  <a:lnTo>
                    <a:pt x="611" y="2052"/>
                  </a:lnTo>
                  <a:lnTo>
                    <a:pt x="611" y="2052"/>
                  </a:lnTo>
                  <a:lnTo>
                    <a:pt x="604" y="2045"/>
                  </a:lnTo>
                  <a:lnTo>
                    <a:pt x="604" y="2045"/>
                  </a:lnTo>
                  <a:lnTo>
                    <a:pt x="611" y="2045"/>
                  </a:lnTo>
                  <a:lnTo>
                    <a:pt x="618" y="2038"/>
                  </a:lnTo>
                  <a:lnTo>
                    <a:pt x="618" y="2038"/>
                  </a:lnTo>
                  <a:lnTo>
                    <a:pt x="625" y="2038"/>
                  </a:lnTo>
                  <a:lnTo>
                    <a:pt x="625" y="2038"/>
                  </a:lnTo>
                  <a:lnTo>
                    <a:pt x="625" y="2031"/>
                  </a:lnTo>
                  <a:lnTo>
                    <a:pt x="618" y="2031"/>
                  </a:lnTo>
                  <a:lnTo>
                    <a:pt x="618" y="2031"/>
                  </a:lnTo>
                  <a:lnTo>
                    <a:pt x="618" y="2031"/>
                  </a:lnTo>
                  <a:lnTo>
                    <a:pt x="611" y="2031"/>
                  </a:lnTo>
                  <a:lnTo>
                    <a:pt x="611" y="2023"/>
                  </a:lnTo>
                  <a:lnTo>
                    <a:pt x="611" y="2023"/>
                  </a:lnTo>
                  <a:lnTo>
                    <a:pt x="611" y="2023"/>
                  </a:lnTo>
                  <a:lnTo>
                    <a:pt x="611" y="2023"/>
                  </a:lnTo>
                  <a:lnTo>
                    <a:pt x="604" y="2023"/>
                  </a:lnTo>
                  <a:lnTo>
                    <a:pt x="604" y="2023"/>
                  </a:lnTo>
                  <a:lnTo>
                    <a:pt x="604" y="2016"/>
                  </a:lnTo>
                  <a:lnTo>
                    <a:pt x="604" y="2016"/>
                  </a:lnTo>
                  <a:lnTo>
                    <a:pt x="604" y="2016"/>
                  </a:lnTo>
                  <a:lnTo>
                    <a:pt x="604" y="2009"/>
                  </a:lnTo>
                  <a:lnTo>
                    <a:pt x="604" y="2009"/>
                  </a:lnTo>
                  <a:lnTo>
                    <a:pt x="611" y="2009"/>
                  </a:lnTo>
                  <a:lnTo>
                    <a:pt x="611" y="2009"/>
                  </a:lnTo>
                  <a:lnTo>
                    <a:pt x="611" y="2009"/>
                  </a:lnTo>
                  <a:lnTo>
                    <a:pt x="611" y="2009"/>
                  </a:lnTo>
                  <a:lnTo>
                    <a:pt x="604" y="2009"/>
                  </a:lnTo>
                  <a:lnTo>
                    <a:pt x="604" y="2009"/>
                  </a:lnTo>
                  <a:lnTo>
                    <a:pt x="604" y="2009"/>
                  </a:lnTo>
                  <a:lnTo>
                    <a:pt x="597" y="2009"/>
                  </a:lnTo>
                  <a:lnTo>
                    <a:pt x="604" y="2009"/>
                  </a:lnTo>
                  <a:lnTo>
                    <a:pt x="611" y="2002"/>
                  </a:lnTo>
                  <a:lnTo>
                    <a:pt x="618" y="2002"/>
                  </a:lnTo>
                  <a:lnTo>
                    <a:pt x="618" y="2002"/>
                  </a:lnTo>
                  <a:lnTo>
                    <a:pt x="625" y="1995"/>
                  </a:lnTo>
                  <a:lnTo>
                    <a:pt x="625" y="1995"/>
                  </a:lnTo>
                  <a:lnTo>
                    <a:pt x="625" y="1995"/>
                  </a:lnTo>
                  <a:lnTo>
                    <a:pt x="625" y="1995"/>
                  </a:lnTo>
                  <a:lnTo>
                    <a:pt x="625" y="1995"/>
                  </a:lnTo>
                  <a:lnTo>
                    <a:pt x="618" y="1995"/>
                  </a:lnTo>
                  <a:lnTo>
                    <a:pt x="611" y="1995"/>
                  </a:lnTo>
                  <a:lnTo>
                    <a:pt x="604" y="2002"/>
                  </a:lnTo>
                  <a:lnTo>
                    <a:pt x="604" y="2002"/>
                  </a:lnTo>
                  <a:lnTo>
                    <a:pt x="604" y="2002"/>
                  </a:lnTo>
                  <a:lnTo>
                    <a:pt x="611" y="1995"/>
                  </a:lnTo>
                  <a:lnTo>
                    <a:pt x="611" y="1988"/>
                  </a:lnTo>
                  <a:lnTo>
                    <a:pt x="611" y="1988"/>
                  </a:lnTo>
                  <a:lnTo>
                    <a:pt x="618" y="1981"/>
                  </a:lnTo>
                  <a:lnTo>
                    <a:pt x="618" y="1981"/>
                  </a:lnTo>
                  <a:lnTo>
                    <a:pt x="625" y="1981"/>
                  </a:lnTo>
                  <a:lnTo>
                    <a:pt x="625" y="1981"/>
                  </a:lnTo>
                  <a:lnTo>
                    <a:pt x="632" y="1981"/>
                  </a:lnTo>
                  <a:lnTo>
                    <a:pt x="632" y="1974"/>
                  </a:lnTo>
                  <a:lnTo>
                    <a:pt x="632" y="1974"/>
                  </a:lnTo>
                  <a:lnTo>
                    <a:pt x="639" y="1967"/>
                  </a:lnTo>
                  <a:lnTo>
                    <a:pt x="639" y="1967"/>
                  </a:lnTo>
                  <a:lnTo>
                    <a:pt x="639" y="1967"/>
                  </a:lnTo>
                  <a:lnTo>
                    <a:pt x="646" y="1974"/>
                  </a:lnTo>
                  <a:lnTo>
                    <a:pt x="646" y="1967"/>
                  </a:lnTo>
                  <a:lnTo>
                    <a:pt x="653" y="1967"/>
                  </a:lnTo>
                  <a:lnTo>
                    <a:pt x="653" y="1967"/>
                  </a:lnTo>
                  <a:lnTo>
                    <a:pt x="668" y="1960"/>
                  </a:lnTo>
                  <a:lnTo>
                    <a:pt x="675" y="1960"/>
                  </a:lnTo>
                  <a:lnTo>
                    <a:pt x="675" y="1960"/>
                  </a:lnTo>
                  <a:lnTo>
                    <a:pt x="675" y="1952"/>
                  </a:lnTo>
                  <a:lnTo>
                    <a:pt x="682" y="1952"/>
                  </a:lnTo>
                  <a:lnTo>
                    <a:pt x="682" y="1952"/>
                  </a:lnTo>
                  <a:lnTo>
                    <a:pt x="682" y="1952"/>
                  </a:lnTo>
                  <a:lnTo>
                    <a:pt x="682" y="1952"/>
                  </a:lnTo>
                  <a:lnTo>
                    <a:pt x="675" y="1952"/>
                  </a:lnTo>
                  <a:lnTo>
                    <a:pt x="668" y="1960"/>
                  </a:lnTo>
                  <a:lnTo>
                    <a:pt x="668" y="1960"/>
                  </a:lnTo>
                  <a:lnTo>
                    <a:pt x="668" y="1960"/>
                  </a:lnTo>
                  <a:lnTo>
                    <a:pt x="661" y="1960"/>
                  </a:lnTo>
                  <a:lnTo>
                    <a:pt x="661" y="1960"/>
                  </a:lnTo>
                  <a:lnTo>
                    <a:pt x="653" y="1960"/>
                  </a:lnTo>
                  <a:lnTo>
                    <a:pt x="653" y="1967"/>
                  </a:lnTo>
                  <a:lnTo>
                    <a:pt x="646" y="1960"/>
                  </a:lnTo>
                  <a:lnTo>
                    <a:pt x="639" y="1960"/>
                  </a:lnTo>
                  <a:lnTo>
                    <a:pt x="639" y="1960"/>
                  </a:lnTo>
                  <a:lnTo>
                    <a:pt x="639" y="1967"/>
                  </a:lnTo>
                  <a:lnTo>
                    <a:pt x="632" y="1967"/>
                  </a:lnTo>
                  <a:lnTo>
                    <a:pt x="625" y="1960"/>
                  </a:lnTo>
                  <a:lnTo>
                    <a:pt x="625" y="1960"/>
                  </a:lnTo>
                  <a:lnTo>
                    <a:pt x="618" y="1967"/>
                  </a:lnTo>
                  <a:lnTo>
                    <a:pt x="611" y="1967"/>
                  </a:lnTo>
                  <a:lnTo>
                    <a:pt x="611" y="1960"/>
                  </a:lnTo>
                  <a:lnTo>
                    <a:pt x="611" y="1960"/>
                  </a:lnTo>
                  <a:lnTo>
                    <a:pt x="604" y="1967"/>
                  </a:lnTo>
                  <a:lnTo>
                    <a:pt x="597" y="1967"/>
                  </a:lnTo>
                  <a:lnTo>
                    <a:pt x="597" y="1967"/>
                  </a:lnTo>
                  <a:lnTo>
                    <a:pt x="597" y="1960"/>
                  </a:lnTo>
                  <a:lnTo>
                    <a:pt x="597" y="1960"/>
                  </a:lnTo>
                  <a:lnTo>
                    <a:pt x="597" y="1952"/>
                  </a:lnTo>
                  <a:lnTo>
                    <a:pt x="597" y="1952"/>
                  </a:lnTo>
                  <a:lnTo>
                    <a:pt x="604" y="1938"/>
                  </a:lnTo>
                  <a:lnTo>
                    <a:pt x="604" y="1938"/>
                  </a:lnTo>
                  <a:lnTo>
                    <a:pt x="604" y="1938"/>
                  </a:lnTo>
                  <a:lnTo>
                    <a:pt x="604" y="1931"/>
                  </a:lnTo>
                  <a:lnTo>
                    <a:pt x="611" y="1924"/>
                  </a:lnTo>
                  <a:lnTo>
                    <a:pt x="611" y="1924"/>
                  </a:lnTo>
                  <a:lnTo>
                    <a:pt x="611" y="1924"/>
                  </a:lnTo>
                  <a:lnTo>
                    <a:pt x="618" y="1924"/>
                  </a:lnTo>
                  <a:lnTo>
                    <a:pt x="618" y="1924"/>
                  </a:lnTo>
                  <a:lnTo>
                    <a:pt x="618" y="1924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25" y="1917"/>
                  </a:lnTo>
                  <a:lnTo>
                    <a:pt x="618" y="1917"/>
                  </a:lnTo>
                  <a:lnTo>
                    <a:pt x="618" y="1917"/>
                  </a:lnTo>
                  <a:lnTo>
                    <a:pt x="618" y="1917"/>
                  </a:lnTo>
                  <a:lnTo>
                    <a:pt x="618" y="1924"/>
                  </a:lnTo>
                  <a:lnTo>
                    <a:pt x="611" y="1924"/>
                  </a:lnTo>
                  <a:lnTo>
                    <a:pt x="611" y="1924"/>
                  </a:lnTo>
                  <a:lnTo>
                    <a:pt x="604" y="1924"/>
                  </a:lnTo>
                  <a:lnTo>
                    <a:pt x="604" y="1924"/>
                  </a:lnTo>
                  <a:lnTo>
                    <a:pt x="604" y="1931"/>
                  </a:lnTo>
                  <a:lnTo>
                    <a:pt x="597" y="1931"/>
                  </a:lnTo>
                  <a:lnTo>
                    <a:pt x="597" y="1931"/>
                  </a:lnTo>
                  <a:lnTo>
                    <a:pt x="597" y="1924"/>
                  </a:lnTo>
                  <a:lnTo>
                    <a:pt x="590" y="1917"/>
                  </a:lnTo>
                  <a:lnTo>
                    <a:pt x="597" y="1917"/>
                  </a:lnTo>
                  <a:lnTo>
                    <a:pt x="597" y="1910"/>
                  </a:lnTo>
                  <a:lnTo>
                    <a:pt x="597" y="1910"/>
                  </a:lnTo>
                  <a:lnTo>
                    <a:pt x="597" y="1910"/>
                  </a:lnTo>
                  <a:lnTo>
                    <a:pt x="597" y="1903"/>
                  </a:lnTo>
                  <a:lnTo>
                    <a:pt x="597" y="1903"/>
                  </a:lnTo>
                  <a:lnTo>
                    <a:pt x="597" y="1903"/>
                  </a:lnTo>
                  <a:lnTo>
                    <a:pt x="597" y="1896"/>
                  </a:lnTo>
                  <a:lnTo>
                    <a:pt x="597" y="1896"/>
                  </a:lnTo>
                  <a:lnTo>
                    <a:pt x="597" y="1896"/>
                  </a:lnTo>
                  <a:lnTo>
                    <a:pt x="604" y="1889"/>
                  </a:lnTo>
                  <a:lnTo>
                    <a:pt x="604" y="1889"/>
                  </a:lnTo>
                  <a:lnTo>
                    <a:pt x="604" y="1889"/>
                  </a:lnTo>
                  <a:lnTo>
                    <a:pt x="611" y="1889"/>
                  </a:lnTo>
                  <a:lnTo>
                    <a:pt x="611" y="1889"/>
                  </a:lnTo>
                  <a:lnTo>
                    <a:pt x="611" y="1889"/>
                  </a:lnTo>
                  <a:lnTo>
                    <a:pt x="618" y="1889"/>
                  </a:lnTo>
                  <a:lnTo>
                    <a:pt x="618" y="1889"/>
                  </a:lnTo>
                  <a:lnTo>
                    <a:pt x="618" y="1889"/>
                  </a:lnTo>
                  <a:lnTo>
                    <a:pt x="618" y="1889"/>
                  </a:lnTo>
                  <a:lnTo>
                    <a:pt x="625" y="1889"/>
                  </a:lnTo>
                  <a:lnTo>
                    <a:pt x="625" y="1889"/>
                  </a:lnTo>
                  <a:lnTo>
                    <a:pt x="625" y="1889"/>
                  </a:lnTo>
                  <a:lnTo>
                    <a:pt x="625" y="1896"/>
                  </a:lnTo>
                  <a:lnTo>
                    <a:pt x="632" y="1881"/>
                  </a:lnTo>
                  <a:lnTo>
                    <a:pt x="639" y="1881"/>
                  </a:lnTo>
                  <a:lnTo>
                    <a:pt x="639" y="1881"/>
                  </a:lnTo>
                  <a:lnTo>
                    <a:pt x="646" y="1881"/>
                  </a:lnTo>
                  <a:lnTo>
                    <a:pt x="646" y="1881"/>
                  </a:lnTo>
                  <a:lnTo>
                    <a:pt x="646" y="1889"/>
                  </a:lnTo>
                  <a:lnTo>
                    <a:pt x="653" y="1881"/>
                  </a:lnTo>
                  <a:lnTo>
                    <a:pt x="653" y="1881"/>
                  </a:lnTo>
                  <a:lnTo>
                    <a:pt x="653" y="1881"/>
                  </a:lnTo>
                  <a:lnTo>
                    <a:pt x="653" y="1874"/>
                  </a:lnTo>
                  <a:lnTo>
                    <a:pt x="646" y="1874"/>
                  </a:lnTo>
                  <a:lnTo>
                    <a:pt x="646" y="1874"/>
                  </a:lnTo>
                  <a:lnTo>
                    <a:pt x="646" y="1881"/>
                  </a:lnTo>
                  <a:lnTo>
                    <a:pt x="646" y="1881"/>
                  </a:lnTo>
                  <a:lnTo>
                    <a:pt x="639" y="1874"/>
                  </a:lnTo>
                  <a:lnTo>
                    <a:pt x="639" y="1874"/>
                  </a:lnTo>
                  <a:lnTo>
                    <a:pt x="639" y="1874"/>
                  </a:lnTo>
                  <a:lnTo>
                    <a:pt x="632" y="1874"/>
                  </a:lnTo>
                  <a:lnTo>
                    <a:pt x="632" y="1881"/>
                  </a:lnTo>
                  <a:lnTo>
                    <a:pt x="632" y="1881"/>
                  </a:lnTo>
                  <a:lnTo>
                    <a:pt x="625" y="1881"/>
                  </a:lnTo>
                  <a:lnTo>
                    <a:pt x="618" y="1874"/>
                  </a:lnTo>
                  <a:lnTo>
                    <a:pt x="611" y="1874"/>
                  </a:lnTo>
                  <a:lnTo>
                    <a:pt x="611" y="1874"/>
                  </a:lnTo>
                  <a:lnTo>
                    <a:pt x="611" y="1874"/>
                  </a:lnTo>
                  <a:lnTo>
                    <a:pt x="611" y="1874"/>
                  </a:lnTo>
                  <a:lnTo>
                    <a:pt x="604" y="1874"/>
                  </a:lnTo>
                  <a:lnTo>
                    <a:pt x="604" y="1874"/>
                  </a:lnTo>
                  <a:lnTo>
                    <a:pt x="604" y="1874"/>
                  </a:lnTo>
                  <a:lnTo>
                    <a:pt x="597" y="1881"/>
                  </a:lnTo>
                  <a:lnTo>
                    <a:pt x="597" y="1881"/>
                  </a:lnTo>
                  <a:lnTo>
                    <a:pt x="590" y="1881"/>
                  </a:lnTo>
                  <a:lnTo>
                    <a:pt x="590" y="1881"/>
                  </a:lnTo>
                  <a:lnTo>
                    <a:pt x="590" y="1881"/>
                  </a:lnTo>
                  <a:lnTo>
                    <a:pt x="590" y="1881"/>
                  </a:lnTo>
                  <a:lnTo>
                    <a:pt x="590" y="1881"/>
                  </a:lnTo>
                  <a:lnTo>
                    <a:pt x="590" y="1874"/>
                  </a:lnTo>
                  <a:lnTo>
                    <a:pt x="590" y="1874"/>
                  </a:lnTo>
                  <a:lnTo>
                    <a:pt x="582" y="1881"/>
                  </a:lnTo>
                  <a:lnTo>
                    <a:pt x="582" y="1881"/>
                  </a:lnTo>
                  <a:lnTo>
                    <a:pt x="575" y="1881"/>
                  </a:lnTo>
                  <a:lnTo>
                    <a:pt x="575" y="1874"/>
                  </a:lnTo>
                  <a:lnTo>
                    <a:pt x="575" y="1874"/>
                  </a:lnTo>
                  <a:lnTo>
                    <a:pt x="575" y="1867"/>
                  </a:lnTo>
                  <a:lnTo>
                    <a:pt x="575" y="1867"/>
                  </a:lnTo>
                  <a:lnTo>
                    <a:pt x="582" y="1867"/>
                  </a:lnTo>
                  <a:lnTo>
                    <a:pt x="582" y="1867"/>
                  </a:lnTo>
                  <a:lnTo>
                    <a:pt x="582" y="1860"/>
                  </a:lnTo>
                  <a:lnTo>
                    <a:pt x="575" y="1867"/>
                  </a:lnTo>
                  <a:lnTo>
                    <a:pt x="575" y="1867"/>
                  </a:lnTo>
                  <a:lnTo>
                    <a:pt x="575" y="1867"/>
                  </a:lnTo>
                  <a:lnTo>
                    <a:pt x="568" y="1874"/>
                  </a:lnTo>
                  <a:lnTo>
                    <a:pt x="568" y="1874"/>
                  </a:lnTo>
                  <a:lnTo>
                    <a:pt x="568" y="1874"/>
                  </a:lnTo>
                  <a:lnTo>
                    <a:pt x="568" y="1881"/>
                  </a:lnTo>
                  <a:lnTo>
                    <a:pt x="561" y="1874"/>
                  </a:lnTo>
                  <a:lnTo>
                    <a:pt x="561" y="1874"/>
                  </a:lnTo>
                  <a:lnTo>
                    <a:pt x="561" y="1874"/>
                  </a:lnTo>
                  <a:lnTo>
                    <a:pt x="561" y="1874"/>
                  </a:lnTo>
                  <a:lnTo>
                    <a:pt x="561" y="1874"/>
                  </a:lnTo>
                  <a:lnTo>
                    <a:pt x="554" y="1874"/>
                  </a:lnTo>
                  <a:lnTo>
                    <a:pt x="554" y="1874"/>
                  </a:lnTo>
                  <a:lnTo>
                    <a:pt x="554" y="1874"/>
                  </a:lnTo>
                  <a:lnTo>
                    <a:pt x="554" y="1874"/>
                  </a:lnTo>
                  <a:lnTo>
                    <a:pt x="554" y="1874"/>
                  </a:lnTo>
                  <a:lnTo>
                    <a:pt x="547" y="1874"/>
                  </a:lnTo>
                  <a:lnTo>
                    <a:pt x="547" y="1874"/>
                  </a:lnTo>
                  <a:lnTo>
                    <a:pt x="547" y="1874"/>
                  </a:lnTo>
                  <a:lnTo>
                    <a:pt x="547" y="1881"/>
                  </a:lnTo>
                  <a:lnTo>
                    <a:pt x="554" y="1874"/>
                  </a:lnTo>
                  <a:lnTo>
                    <a:pt x="554" y="1874"/>
                  </a:lnTo>
                  <a:lnTo>
                    <a:pt x="561" y="1874"/>
                  </a:lnTo>
                  <a:lnTo>
                    <a:pt x="554" y="1874"/>
                  </a:lnTo>
                  <a:lnTo>
                    <a:pt x="554" y="1881"/>
                  </a:lnTo>
                  <a:lnTo>
                    <a:pt x="554" y="1881"/>
                  </a:lnTo>
                  <a:lnTo>
                    <a:pt x="554" y="1881"/>
                  </a:lnTo>
                  <a:lnTo>
                    <a:pt x="561" y="1881"/>
                  </a:lnTo>
                  <a:lnTo>
                    <a:pt x="568" y="1881"/>
                  </a:lnTo>
                  <a:lnTo>
                    <a:pt x="568" y="1889"/>
                  </a:lnTo>
                  <a:lnTo>
                    <a:pt x="568" y="1903"/>
                  </a:lnTo>
                  <a:lnTo>
                    <a:pt x="561" y="1910"/>
                  </a:lnTo>
                  <a:lnTo>
                    <a:pt x="561" y="1910"/>
                  </a:lnTo>
                  <a:lnTo>
                    <a:pt x="561" y="1910"/>
                  </a:lnTo>
                  <a:lnTo>
                    <a:pt x="561" y="1910"/>
                  </a:lnTo>
                  <a:lnTo>
                    <a:pt x="561" y="1910"/>
                  </a:lnTo>
                  <a:lnTo>
                    <a:pt x="561" y="1910"/>
                  </a:lnTo>
                  <a:lnTo>
                    <a:pt x="561" y="1917"/>
                  </a:lnTo>
                  <a:lnTo>
                    <a:pt x="561" y="1917"/>
                  </a:lnTo>
                  <a:lnTo>
                    <a:pt x="554" y="1917"/>
                  </a:lnTo>
                  <a:lnTo>
                    <a:pt x="554" y="1917"/>
                  </a:lnTo>
                  <a:lnTo>
                    <a:pt x="554" y="1917"/>
                  </a:lnTo>
                  <a:lnTo>
                    <a:pt x="554" y="1917"/>
                  </a:lnTo>
                  <a:lnTo>
                    <a:pt x="554" y="1917"/>
                  </a:lnTo>
                  <a:lnTo>
                    <a:pt x="554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7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40" y="1917"/>
                  </a:lnTo>
                  <a:lnTo>
                    <a:pt x="533" y="1917"/>
                  </a:lnTo>
                  <a:lnTo>
                    <a:pt x="533" y="1917"/>
                  </a:lnTo>
                  <a:lnTo>
                    <a:pt x="540" y="1924"/>
                  </a:lnTo>
                  <a:lnTo>
                    <a:pt x="540" y="1924"/>
                  </a:lnTo>
                  <a:lnTo>
                    <a:pt x="540" y="1924"/>
                  </a:lnTo>
                  <a:lnTo>
                    <a:pt x="533" y="1924"/>
                  </a:lnTo>
                  <a:lnTo>
                    <a:pt x="533" y="1924"/>
                  </a:lnTo>
                  <a:lnTo>
                    <a:pt x="533" y="1924"/>
                  </a:lnTo>
                  <a:lnTo>
                    <a:pt x="533" y="1924"/>
                  </a:lnTo>
                  <a:lnTo>
                    <a:pt x="526" y="1924"/>
                  </a:lnTo>
                  <a:lnTo>
                    <a:pt x="526" y="1924"/>
                  </a:lnTo>
                  <a:lnTo>
                    <a:pt x="533" y="1931"/>
                  </a:lnTo>
                  <a:lnTo>
                    <a:pt x="540" y="1931"/>
                  </a:lnTo>
                  <a:lnTo>
                    <a:pt x="540" y="1924"/>
                  </a:lnTo>
                  <a:lnTo>
                    <a:pt x="547" y="1924"/>
                  </a:lnTo>
                  <a:lnTo>
                    <a:pt x="540" y="1931"/>
                  </a:lnTo>
                  <a:lnTo>
                    <a:pt x="540" y="1931"/>
                  </a:lnTo>
                  <a:lnTo>
                    <a:pt x="547" y="1931"/>
                  </a:lnTo>
                  <a:lnTo>
                    <a:pt x="547" y="1931"/>
                  </a:lnTo>
                  <a:lnTo>
                    <a:pt x="547" y="1931"/>
                  </a:lnTo>
                  <a:lnTo>
                    <a:pt x="547" y="1931"/>
                  </a:lnTo>
                  <a:lnTo>
                    <a:pt x="547" y="1938"/>
                  </a:lnTo>
                  <a:lnTo>
                    <a:pt x="547" y="1938"/>
                  </a:lnTo>
                  <a:lnTo>
                    <a:pt x="547" y="1938"/>
                  </a:lnTo>
                  <a:lnTo>
                    <a:pt x="547" y="1938"/>
                  </a:lnTo>
                  <a:lnTo>
                    <a:pt x="540" y="1938"/>
                  </a:lnTo>
                  <a:lnTo>
                    <a:pt x="540" y="1938"/>
                  </a:lnTo>
                  <a:lnTo>
                    <a:pt x="540" y="1938"/>
                  </a:lnTo>
                  <a:lnTo>
                    <a:pt x="533" y="1931"/>
                  </a:lnTo>
                  <a:lnTo>
                    <a:pt x="533" y="1931"/>
                  </a:lnTo>
                  <a:lnTo>
                    <a:pt x="533" y="1931"/>
                  </a:lnTo>
                  <a:lnTo>
                    <a:pt x="533" y="1931"/>
                  </a:lnTo>
                  <a:lnTo>
                    <a:pt x="533" y="1931"/>
                  </a:lnTo>
                  <a:lnTo>
                    <a:pt x="533" y="1931"/>
                  </a:lnTo>
                  <a:lnTo>
                    <a:pt x="533" y="1938"/>
                  </a:lnTo>
                  <a:lnTo>
                    <a:pt x="533" y="1938"/>
                  </a:lnTo>
                  <a:lnTo>
                    <a:pt x="533" y="1938"/>
                  </a:lnTo>
                  <a:lnTo>
                    <a:pt x="540" y="1938"/>
                  </a:lnTo>
                  <a:lnTo>
                    <a:pt x="533" y="1938"/>
                  </a:lnTo>
                  <a:lnTo>
                    <a:pt x="533" y="1938"/>
                  </a:lnTo>
                  <a:lnTo>
                    <a:pt x="526" y="1938"/>
                  </a:lnTo>
                  <a:lnTo>
                    <a:pt x="519" y="1938"/>
                  </a:lnTo>
                  <a:lnTo>
                    <a:pt x="519" y="1938"/>
                  </a:lnTo>
                  <a:lnTo>
                    <a:pt x="519" y="1945"/>
                  </a:lnTo>
                  <a:lnTo>
                    <a:pt x="519" y="1945"/>
                  </a:lnTo>
                  <a:lnTo>
                    <a:pt x="526" y="1945"/>
                  </a:lnTo>
                  <a:lnTo>
                    <a:pt x="526" y="1945"/>
                  </a:lnTo>
                  <a:lnTo>
                    <a:pt x="526" y="1945"/>
                  </a:lnTo>
                  <a:lnTo>
                    <a:pt x="526" y="1945"/>
                  </a:lnTo>
                  <a:lnTo>
                    <a:pt x="526" y="1945"/>
                  </a:lnTo>
                  <a:lnTo>
                    <a:pt x="526" y="1945"/>
                  </a:lnTo>
                  <a:lnTo>
                    <a:pt x="526" y="1952"/>
                  </a:lnTo>
                  <a:lnTo>
                    <a:pt x="533" y="1945"/>
                  </a:lnTo>
                  <a:lnTo>
                    <a:pt x="533" y="1945"/>
                  </a:lnTo>
                  <a:lnTo>
                    <a:pt x="533" y="1945"/>
                  </a:lnTo>
                  <a:lnTo>
                    <a:pt x="540" y="1952"/>
                  </a:lnTo>
                  <a:lnTo>
                    <a:pt x="540" y="1945"/>
                  </a:lnTo>
                  <a:lnTo>
                    <a:pt x="547" y="1945"/>
                  </a:lnTo>
                  <a:lnTo>
                    <a:pt x="547" y="1945"/>
                  </a:lnTo>
                  <a:lnTo>
                    <a:pt x="547" y="1945"/>
                  </a:lnTo>
                  <a:lnTo>
                    <a:pt x="547" y="1952"/>
                  </a:lnTo>
                  <a:lnTo>
                    <a:pt x="547" y="1952"/>
                  </a:lnTo>
                  <a:lnTo>
                    <a:pt x="547" y="1952"/>
                  </a:lnTo>
                  <a:lnTo>
                    <a:pt x="547" y="1952"/>
                  </a:lnTo>
                  <a:lnTo>
                    <a:pt x="554" y="1960"/>
                  </a:lnTo>
                  <a:lnTo>
                    <a:pt x="554" y="1960"/>
                  </a:lnTo>
                  <a:lnTo>
                    <a:pt x="554" y="1960"/>
                  </a:lnTo>
                  <a:lnTo>
                    <a:pt x="554" y="1960"/>
                  </a:lnTo>
                  <a:lnTo>
                    <a:pt x="554" y="1960"/>
                  </a:lnTo>
                  <a:lnTo>
                    <a:pt x="554" y="1960"/>
                  </a:lnTo>
                  <a:lnTo>
                    <a:pt x="561" y="1960"/>
                  </a:lnTo>
                  <a:lnTo>
                    <a:pt x="561" y="1960"/>
                  </a:lnTo>
                  <a:lnTo>
                    <a:pt x="561" y="1967"/>
                  </a:lnTo>
                  <a:lnTo>
                    <a:pt x="561" y="1967"/>
                  </a:lnTo>
                  <a:lnTo>
                    <a:pt x="561" y="1967"/>
                  </a:lnTo>
                  <a:lnTo>
                    <a:pt x="561" y="1967"/>
                  </a:lnTo>
                  <a:lnTo>
                    <a:pt x="561" y="1967"/>
                  </a:lnTo>
                  <a:lnTo>
                    <a:pt x="561" y="1967"/>
                  </a:lnTo>
                  <a:lnTo>
                    <a:pt x="561" y="1974"/>
                  </a:lnTo>
                  <a:lnTo>
                    <a:pt x="561" y="1974"/>
                  </a:lnTo>
                  <a:lnTo>
                    <a:pt x="561" y="1974"/>
                  </a:lnTo>
                  <a:lnTo>
                    <a:pt x="561" y="1974"/>
                  </a:lnTo>
                  <a:lnTo>
                    <a:pt x="561" y="1974"/>
                  </a:lnTo>
                  <a:lnTo>
                    <a:pt x="554" y="1995"/>
                  </a:lnTo>
                  <a:lnTo>
                    <a:pt x="554" y="1995"/>
                  </a:lnTo>
                  <a:lnTo>
                    <a:pt x="547" y="2002"/>
                  </a:lnTo>
                  <a:lnTo>
                    <a:pt x="540" y="2009"/>
                  </a:lnTo>
                  <a:lnTo>
                    <a:pt x="540" y="2009"/>
                  </a:lnTo>
                  <a:lnTo>
                    <a:pt x="540" y="2016"/>
                  </a:lnTo>
                  <a:lnTo>
                    <a:pt x="533" y="2016"/>
                  </a:lnTo>
                  <a:lnTo>
                    <a:pt x="533" y="2016"/>
                  </a:lnTo>
                  <a:lnTo>
                    <a:pt x="540" y="2016"/>
                  </a:lnTo>
                  <a:lnTo>
                    <a:pt x="533" y="2023"/>
                  </a:lnTo>
                  <a:lnTo>
                    <a:pt x="533" y="2023"/>
                  </a:lnTo>
                  <a:lnTo>
                    <a:pt x="533" y="2023"/>
                  </a:lnTo>
                  <a:lnTo>
                    <a:pt x="533" y="2023"/>
                  </a:lnTo>
                  <a:lnTo>
                    <a:pt x="533" y="2023"/>
                  </a:lnTo>
                  <a:lnTo>
                    <a:pt x="533" y="2023"/>
                  </a:lnTo>
                  <a:lnTo>
                    <a:pt x="533" y="2031"/>
                  </a:lnTo>
                  <a:lnTo>
                    <a:pt x="533" y="2031"/>
                  </a:lnTo>
                  <a:lnTo>
                    <a:pt x="533" y="2031"/>
                  </a:lnTo>
                  <a:lnTo>
                    <a:pt x="533" y="2038"/>
                  </a:lnTo>
                  <a:lnTo>
                    <a:pt x="533" y="2038"/>
                  </a:lnTo>
                  <a:lnTo>
                    <a:pt x="533" y="2038"/>
                  </a:lnTo>
                  <a:lnTo>
                    <a:pt x="533" y="2038"/>
                  </a:lnTo>
                  <a:lnTo>
                    <a:pt x="533" y="2038"/>
                  </a:lnTo>
                  <a:lnTo>
                    <a:pt x="526" y="2038"/>
                  </a:lnTo>
                  <a:lnTo>
                    <a:pt x="519" y="2045"/>
                  </a:lnTo>
                  <a:lnTo>
                    <a:pt x="519" y="2045"/>
                  </a:lnTo>
                  <a:lnTo>
                    <a:pt x="511" y="2045"/>
                  </a:lnTo>
                  <a:lnTo>
                    <a:pt x="490" y="2052"/>
                  </a:lnTo>
                  <a:lnTo>
                    <a:pt x="490" y="2059"/>
                  </a:lnTo>
                  <a:lnTo>
                    <a:pt x="490" y="2059"/>
                  </a:lnTo>
                  <a:lnTo>
                    <a:pt x="483" y="2059"/>
                  </a:lnTo>
                  <a:lnTo>
                    <a:pt x="483" y="2059"/>
                  </a:lnTo>
                  <a:lnTo>
                    <a:pt x="483" y="2059"/>
                  </a:lnTo>
                  <a:lnTo>
                    <a:pt x="476" y="2059"/>
                  </a:lnTo>
                  <a:lnTo>
                    <a:pt x="469" y="2066"/>
                  </a:lnTo>
                  <a:lnTo>
                    <a:pt x="462" y="2066"/>
                  </a:lnTo>
                  <a:lnTo>
                    <a:pt x="455" y="2073"/>
                  </a:lnTo>
                  <a:lnTo>
                    <a:pt x="455" y="2066"/>
                  </a:lnTo>
                  <a:lnTo>
                    <a:pt x="462" y="2066"/>
                  </a:lnTo>
                  <a:lnTo>
                    <a:pt x="462" y="2066"/>
                  </a:lnTo>
                  <a:lnTo>
                    <a:pt x="455" y="2066"/>
                  </a:lnTo>
                  <a:lnTo>
                    <a:pt x="455" y="2066"/>
                  </a:lnTo>
                  <a:lnTo>
                    <a:pt x="448" y="2073"/>
                  </a:lnTo>
                  <a:lnTo>
                    <a:pt x="448" y="2073"/>
                  </a:lnTo>
                  <a:lnTo>
                    <a:pt x="448" y="2080"/>
                  </a:lnTo>
                  <a:lnTo>
                    <a:pt x="448" y="2080"/>
                  </a:lnTo>
                  <a:lnTo>
                    <a:pt x="433" y="2080"/>
                  </a:lnTo>
                  <a:lnTo>
                    <a:pt x="426" y="2087"/>
                  </a:lnTo>
                  <a:lnTo>
                    <a:pt x="398" y="2094"/>
                  </a:lnTo>
                  <a:lnTo>
                    <a:pt x="398" y="2094"/>
                  </a:lnTo>
                  <a:lnTo>
                    <a:pt x="391" y="2094"/>
                  </a:lnTo>
                  <a:lnTo>
                    <a:pt x="391" y="2094"/>
                  </a:lnTo>
                  <a:lnTo>
                    <a:pt x="391" y="2094"/>
                  </a:lnTo>
                  <a:lnTo>
                    <a:pt x="391" y="2102"/>
                  </a:lnTo>
                  <a:lnTo>
                    <a:pt x="391" y="2102"/>
                  </a:lnTo>
                  <a:lnTo>
                    <a:pt x="384" y="2102"/>
                  </a:lnTo>
                  <a:lnTo>
                    <a:pt x="384" y="2102"/>
                  </a:lnTo>
                  <a:lnTo>
                    <a:pt x="377" y="2102"/>
                  </a:lnTo>
                  <a:lnTo>
                    <a:pt x="377" y="2102"/>
                  </a:lnTo>
                  <a:lnTo>
                    <a:pt x="377" y="2102"/>
                  </a:lnTo>
                  <a:lnTo>
                    <a:pt x="355" y="2109"/>
                  </a:lnTo>
                  <a:lnTo>
                    <a:pt x="355" y="2109"/>
                  </a:lnTo>
                  <a:lnTo>
                    <a:pt x="348" y="2102"/>
                  </a:lnTo>
                  <a:lnTo>
                    <a:pt x="348" y="2102"/>
                  </a:lnTo>
                  <a:lnTo>
                    <a:pt x="348" y="2102"/>
                  </a:lnTo>
                  <a:lnTo>
                    <a:pt x="348" y="2102"/>
                  </a:lnTo>
                  <a:lnTo>
                    <a:pt x="341" y="2102"/>
                  </a:lnTo>
                  <a:lnTo>
                    <a:pt x="341" y="2102"/>
                  </a:lnTo>
                  <a:lnTo>
                    <a:pt x="341" y="2102"/>
                  </a:lnTo>
                  <a:lnTo>
                    <a:pt x="334" y="2102"/>
                  </a:lnTo>
                  <a:lnTo>
                    <a:pt x="313" y="2087"/>
                  </a:lnTo>
                  <a:lnTo>
                    <a:pt x="306" y="2087"/>
                  </a:lnTo>
                  <a:lnTo>
                    <a:pt x="306" y="2080"/>
                  </a:lnTo>
                  <a:lnTo>
                    <a:pt x="306" y="2080"/>
                  </a:lnTo>
                  <a:lnTo>
                    <a:pt x="299" y="2080"/>
                  </a:lnTo>
                  <a:lnTo>
                    <a:pt x="299" y="2073"/>
                  </a:lnTo>
                  <a:lnTo>
                    <a:pt x="284" y="2073"/>
                  </a:lnTo>
                  <a:lnTo>
                    <a:pt x="284" y="2066"/>
                  </a:lnTo>
                  <a:lnTo>
                    <a:pt x="277" y="2066"/>
                  </a:lnTo>
                  <a:lnTo>
                    <a:pt x="263" y="2052"/>
                  </a:lnTo>
                  <a:lnTo>
                    <a:pt x="249" y="2038"/>
                  </a:lnTo>
                  <a:lnTo>
                    <a:pt x="235" y="2023"/>
                  </a:lnTo>
                  <a:lnTo>
                    <a:pt x="235" y="2023"/>
                  </a:lnTo>
                  <a:lnTo>
                    <a:pt x="235" y="2016"/>
                  </a:lnTo>
                  <a:lnTo>
                    <a:pt x="228" y="2016"/>
                  </a:lnTo>
                  <a:lnTo>
                    <a:pt x="220" y="2002"/>
                  </a:lnTo>
                  <a:lnTo>
                    <a:pt x="213" y="1995"/>
                  </a:lnTo>
                  <a:lnTo>
                    <a:pt x="213" y="1988"/>
                  </a:lnTo>
                  <a:lnTo>
                    <a:pt x="213" y="1988"/>
                  </a:lnTo>
                  <a:lnTo>
                    <a:pt x="213" y="1988"/>
                  </a:lnTo>
                  <a:lnTo>
                    <a:pt x="206" y="1988"/>
                  </a:lnTo>
                  <a:lnTo>
                    <a:pt x="192" y="1967"/>
                  </a:lnTo>
                  <a:lnTo>
                    <a:pt x="185" y="1960"/>
                  </a:lnTo>
                  <a:lnTo>
                    <a:pt x="178" y="1960"/>
                  </a:lnTo>
                  <a:lnTo>
                    <a:pt x="178" y="1952"/>
                  </a:lnTo>
                  <a:lnTo>
                    <a:pt x="171" y="1952"/>
                  </a:lnTo>
                  <a:lnTo>
                    <a:pt x="171" y="1945"/>
                  </a:lnTo>
                  <a:lnTo>
                    <a:pt x="164" y="1945"/>
                  </a:lnTo>
                  <a:lnTo>
                    <a:pt x="164" y="1945"/>
                  </a:lnTo>
                  <a:lnTo>
                    <a:pt x="157" y="1938"/>
                  </a:lnTo>
                  <a:lnTo>
                    <a:pt x="157" y="1938"/>
                  </a:lnTo>
                  <a:lnTo>
                    <a:pt x="157" y="1931"/>
                  </a:lnTo>
                  <a:lnTo>
                    <a:pt x="157" y="1931"/>
                  </a:lnTo>
                  <a:lnTo>
                    <a:pt x="157" y="1931"/>
                  </a:lnTo>
                  <a:lnTo>
                    <a:pt x="157" y="1931"/>
                  </a:lnTo>
                  <a:lnTo>
                    <a:pt x="149" y="1931"/>
                  </a:lnTo>
                  <a:lnTo>
                    <a:pt x="142" y="1917"/>
                  </a:lnTo>
                  <a:lnTo>
                    <a:pt x="135" y="1917"/>
                  </a:lnTo>
                  <a:lnTo>
                    <a:pt x="135" y="1917"/>
                  </a:lnTo>
                  <a:lnTo>
                    <a:pt x="128" y="1903"/>
                  </a:lnTo>
                  <a:lnTo>
                    <a:pt x="121" y="1903"/>
                  </a:lnTo>
                  <a:lnTo>
                    <a:pt x="121" y="1896"/>
                  </a:lnTo>
                  <a:lnTo>
                    <a:pt x="121" y="1896"/>
                  </a:lnTo>
                  <a:lnTo>
                    <a:pt x="114" y="1889"/>
                  </a:lnTo>
                  <a:lnTo>
                    <a:pt x="107" y="1881"/>
                  </a:lnTo>
                  <a:lnTo>
                    <a:pt x="107" y="1881"/>
                  </a:lnTo>
                  <a:lnTo>
                    <a:pt x="107" y="1874"/>
                  </a:lnTo>
                  <a:lnTo>
                    <a:pt x="100" y="1867"/>
                  </a:lnTo>
                  <a:lnTo>
                    <a:pt x="100" y="1867"/>
                  </a:lnTo>
                  <a:lnTo>
                    <a:pt x="100" y="1860"/>
                  </a:lnTo>
                  <a:lnTo>
                    <a:pt x="100" y="1860"/>
                  </a:lnTo>
                  <a:lnTo>
                    <a:pt x="100" y="1860"/>
                  </a:lnTo>
                  <a:lnTo>
                    <a:pt x="100" y="1853"/>
                  </a:lnTo>
                  <a:lnTo>
                    <a:pt x="107" y="1853"/>
                  </a:lnTo>
                  <a:lnTo>
                    <a:pt x="107" y="1853"/>
                  </a:lnTo>
                  <a:lnTo>
                    <a:pt x="107" y="1846"/>
                  </a:lnTo>
                  <a:lnTo>
                    <a:pt x="107" y="1846"/>
                  </a:lnTo>
                  <a:lnTo>
                    <a:pt x="107" y="1846"/>
                  </a:lnTo>
                  <a:lnTo>
                    <a:pt x="114" y="1839"/>
                  </a:lnTo>
                  <a:lnTo>
                    <a:pt x="121" y="1839"/>
                  </a:lnTo>
                  <a:lnTo>
                    <a:pt x="121" y="1839"/>
                  </a:lnTo>
                  <a:lnTo>
                    <a:pt x="121" y="1839"/>
                  </a:lnTo>
                  <a:lnTo>
                    <a:pt x="121" y="1846"/>
                  </a:lnTo>
                  <a:lnTo>
                    <a:pt x="121" y="1846"/>
                  </a:lnTo>
                  <a:lnTo>
                    <a:pt x="114" y="1846"/>
                  </a:lnTo>
                  <a:lnTo>
                    <a:pt x="114" y="1846"/>
                  </a:lnTo>
                  <a:lnTo>
                    <a:pt x="114" y="1853"/>
                  </a:lnTo>
                  <a:lnTo>
                    <a:pt x="121" y="1853"/>
                  </a:lnTo>
                  <a:lnTo>
                    <a:pt x="121" y="1853"/>
                  </a:lnTo>
                  <a:lnTo>
                    <a:pt x="121" y="1853"/>
                  </a:lnTo>
                  <a:lnTo>
                    <a:pt x="121" y="1853"/>
                  </a:lnTo>
                  <a:lnTo>
                    <a:pt x="128" y="1853"/>
                  </a:lnTo>
                  <a:lnTo>
                    <a:pt x="128" y="1853"/>
                  </a:lnTo>
                  <a:lnTo>
                    <a:pt x="128" y="1853"/>
                  </a:lnTo>
                  <a:lnTo>
                    <a:pt x="128" y="1853"/>
                  </a:lnTo>
                  <a:lnTo>
                    <a:pt x="128" y="1853"/>
                  </a:lnTo>
                  <a:lnTo>
                    <a:pt x="128" y="1846"/>
                  </a:lnTo>
                  <a:lnTo>
                    <a:pt x="135" y="1846"/>
                  </a:lnTo>
                  <a:lnTo>
                    <a:pt x="135" y="1846"/>
                  </a:lnTo>
                  <a:lnTo>
                    <a:pt x="135" y="1846"/>
                  </a:lnTo>
                  <a:lnTo>
                    <a:pt x="135" y="1853"/>
                  </a:lnTo>
                  <a:lnTo>
                    <a:pt x="135" y="1853"/>
                  </a:lnTo>
                  <a:lnTo>
                    <a:pt x="135" y="1860"/>
                  </a:lnTo>
                  <a:lnTo>
                    <a:pt x="128" y="1860"/>
                  </a:lnTo>
                  <a:lnTo>
                    <a:pt x="128" y="1867"/>
                  </a:lnTo>
                  <a:lnTo>
                    <a:pt x="135" y="1867"/>
                  </a:lnTo>
                  <a:lnTo>
                    <a:pt x="135" y="1867"/>
                  </a:lnTo>
                  <a:lnTo>
                    <a:pt x="135" y="1867"/>
                  </a:lnTo>
                  <a:lnTo>
                    <a:pt x="149" y="1867"/>
                  </a:lnTo>
                  <a:lnTo>
                    <a:pt x="157" y="1867"/>
                  </a:lnTo>
                  <a:lnTo>
                    <a:pt x="157" y="1860"/>
                  </a:lnTo>
                  <a:lnTo>
                    <a:pt x="157" y="1860"/>
                  </a:lnTo>
                  <a:lnTo>
                    <a:pt x="171" y="1860"/>
                  </a:lnTo>
                  <a:lnTo>
                    <a:pt x="171" y="1860"/>
                  </a:lnTo>
                  <a:lnTo>
                    <a:pt x="171" y="1860"/>
                  </a:lnTo>
                  <a:lnTo>
                    <a:pt x="178" y="1860"/>
                  </a:lnTo>
                  <a:lnTo>
                    <a:pt x="178" y="1860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53"/>
                  </a:lnTo>
                  <a:lnTo>
                    <a:pt x="178" y="1846"/>
                  </a:lnTo>
                  <a:lnTo>
                    <a:pt x="178" y="1846"/>
                  </a:lnTo>
                  <a:lnTo>
                    <a:pt x="178" y="1846"/>
                  </a:lnTo>
                  <a:lnTo>
                    <a:pt x="185" y="1846"/>
                  </a:lnTo>
                  <a:lnTo>
                    <a:pt x="185" y="1846"/>
                  </a:lnTo>
                  <a:lnTo>
                    <a:pt x="185" y="1846"/>
                  </a:lnTo>
                  <a:lnTo>
                    <a:pt x="185" y="1853"/>
                  </a:lnTo>
                  <a:lnTo>
                    <a:pt x="185" y="1853"/>
                  </a:lnTo>
                  <a:lnTo>
                    <a:pt x="185" y="1853"/>
                  </a:lnTo>
                  <a:lnTo>
                    <a:pt x="185" y="1860"/>
                  </a:lnTo>
                  <a:lnTo>
                    <a:pt x="192" y="1860"/>
                  </a:lnTo>
                  <a:lnTo>
                    <a:pt x="192" y="1860"/>
                  </a:lnTo>
                  <a:lnTo>
                    <a:pt x="192" y="1860"/>
                  </a:lnTo>
                  <a:lnTo>
                    <a:pt x="192" y="1860"/>
                  </a:lnTo>
                  <a:lnTo>
                    <a:pt x="192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199" y="1853"/>
                  </a:lnTo>
                  <a:lnTo>
                    <a:pt x="206" y="1853"/>
                  </a:lnTo>
                  <a:lnTo>
                    <a:pt x="206" y="1853"/>
                  </a:lnTo>
                  <a:lnTo>
                    <a:pt x="206" y="1853"/>
                  </a:lnTo>
                  <a:lnTo>
                    <a:pt x="206" y="1846"/>
                  </a:lnTo>
                  <a:lnTo>
                    <a:pt x="213" y="1839"/>
                  </a:lnTo>
                  <a:lnTo>
                    <a:pt x="213" y="1839"/>
                  </a:lnTo>
                  <a:lnTo>
                    <a:pt x="220" y="1853"/>
                  </a:lnTo>
                  <a:lnTo>
                    <a:pt x="220" y="1853"/>
                  </a:lnTo>
                  <a:lnTo>
                    <a:pt x="220" y="1853"/>
                  </a:lnTo>
                  <a:lnTo>
                    <a:pt x="220" y="1846"/>
                  </a:lnTo>
                  <a:lnTo>
                    <a:pt x="220" y="1846"/>
                  </a:lnTo>
                  <a:lnTo>
                    <a:pt x="220" y="1846"/>
                  </a:lnTo>
                  <a:lnTo>
                    <a:pt x="220" y="1846"/>
                  </a:lnTo>
                  <a:lnTo>
                    <a:pt x="228" y="1846"/>
                  </a:lnTo>
                  <a:lnTo>
                    <a:pt x="228" y="1846"/>
                  </a:lnTo>
                  <a:lnTo>
                    <a:pt x="228" y="1846"/>
                  </a:lnTo>
                  <a:lnTo>
                    <a:pt x="228" y="1846"/>
                  </a:lnTo>
                  <a:lnTo>
                    <a:pt x="235" y="1839"/>
                  </a:lnTo>
                  <a:lnTo>
                    <a:pt x="242" y="1832"/>
                  </a:lnTo>
                  <a:lnTo>
                    <a:pt x="242" y="1832"/>
                  </a:lnTo>
                  <a:lnTo>
                    <a:pt x="242" y="1832"/>
                  </a:lnTo>
                  <a:lnTo>
                    <a:pt x="249" y="1832"/>
                  </a:lnTo>
                  <a:lnTo>
                    <a:pt x="249" y="1832"/>
                  </a:lnTo>
                  <a:lnTo>
                    <a:pt x="249" y="1832"/>
                  </a:lnTo>
                  <a:lnTo>
                    <a:pt x="256" y="1832"/>
                  </a:lnTo>
                  <a:lnTo>
                    <a:pt x="270" y="1832"/>
                  </a:lnTo>
                  <a:lnTo>
                    <a:pt x="270" y="1832"/>
                  </a:lnTo>
                  <a:lnTo>
                    <a:pt x="270" y="1825"/>
                  </a:lnTo>
                  <a:lnTo>
                    <a:pt x="277" y="1825"/>
                  </a:lnTo>
                  <a:lnTo>
                    <a:pt x="277" y="1818"/>
                  </a:lnTo>
                  <a:lnTo>
                    <a:pt x="284" y="1810"/>
                  </a:lnTo>
                  <a:lnTo>
                    <a:pt x="291" y="1796"/>
                  </a:lnTo>
                  <a:lnTo>
                    <a:pt x="291" y="1796"/>
                  </a:lnTo>
                  <a:lnTo>
                    <a:pt x="291" y="1796"/>
                  </a:lnTo>
                  <a:lnTo>
                    <a:pt x="291" y="1789"/>
                  </a:lnTo>
                  <a:lnTo>
                    <a:pt x="291" y="1789"/>
                  </a:lnTo>
                  <a:lnTo>
                    <a:pt x="299" y="1789"/>
                  </a:lnTo>
                  <a:lnTo>
                    <a:pt x="299" y="1782"/>
                  </a:lnTo>
                  <a:lnTo>
                    <a:pt x="306" y="1782"/>
                  </a:lnTo>
                  <a:lnTo>
                    <a:pt x="306" y="1775"/>
                  </a:lnTo>
                  <a:lnTo>
                    <a:pt x="313" y="1775"/>
                  </a:lnTo>
                  <a:lnTo>
                    <a:pt x="313" y="1768"/>
                  </a:lnTo>
                  <a:lnTo>
                    <a:pt x="313" y="1768"/>
                  </a:lnTo>
                  <a:lnTo>
                    <a:pt x="313" y="1775"/>
                  </a:lnTo>
                  <a:lnTo>
                    <a:pt x="320" y="1775"/>
                  </a:lnTo>
                  <a:lnTo>
                    <a:pt x="320" y="1768"/>
                  </a:lnTo>
                  <a:lnTo>
                    <a:pt x="320" y="1768"/>
                  </a:lnTo>
                  <a:lnTo>
                    <a:pt x="320" y="1768"/>
                  </a:lnTo>
                  <a:lnTo>
                    <a:pt x="320" y="1768"/>
                  </a:lnTo>
                  <a:lnTo>
                    <a:pt x="320" y="1761"/>
                  </a:lnTo>
                  <a:lnTo>
                    <a:pt x="320" y="1761"/>
                  </a:lnTo>
                  <a:lnTo>
                    <a:pt x="320" y="1754"/>
                  </a:lnTo>
                  <a:lnTo>
                    <a:pt x="320" y="1754"/>
                  </a:lnTo>
                  <a:lnTo>
                    <a:pt x="320" y="1754"/>
                  </a:lnTo>
                  <a:lnTo>
                    <a:pt x="320" y="1747"/>
                  </a:lnTo>
                  <a:lnTo>
                    <a:pt x="313" y="1747"/>
                  </a:lnTo>
                  <a:lnTo>
                    <a:pt x="313" y="1747"/>
                  </a:lnTo>
                  <a:lnTo>
                    <a:pt x="313" y="1754"/>
                  </a:lnTo>
                  <a:lnTo>
                    <a:pt x="306" y="1754"/>
                  </a:lnTo>
                  <a:lnTo>
                    <a:pt x="306" y="1754"/>
                  </a:lnTo>
                  <a:lnTo>
                    <a:pt x="306" y="1761"/>
                  </a:lnTo>
                  <a:lnTo>
                    <a:pt x="306" y="1761"/>
                  </a:lnTo>
                  <a:lnTo>
                    <a:pt x="306" y="1761"/>
                  </a:lnTo>
                  <a:lnTo>
                    <a:pt x="306" y="1761"/>
                  </a:lnTo>
                  <a:lnTo>
                    <a:pt x="306" y="1768"/>
                  </a:lnTo>
                  <a:lnTo>
                    <a:pt x="306" y="1768"/>
                  </a:lnTo>
                  <a:lnTo>
                    <a:pt x="306" y="1768"/>
                  </a:lnTo>
                  <a:lnTo>
                    <a:pt x="306" y="1768"/>
                  </a:lnTo>
                  <a:lnTo>
                    <a:pt x="306" y="1775"/>
                  </a:lnTo>
                  <a:lnTo>
                    <a:pt x="306" y="1775"/>
                  </a:lnTo>
                  <a:lnTo>
                    <a:pt x="306" y="1775"/>
                  </a:lnTo>
                  <a:lnTo>
                    <a:pt x="306" y="1775"/>
                  </a:lnTo>
                  <a:lnTo>
                    <a:pt x="299" y="1775"/>
                  </a:lnTo>
                  <a:lnTo>
                    <a:pt x="299" y="1775"/>
                  </a:lnTo>
                  <a:lnTo>
                    <a:pt x="299" y="1775"/>
                  </a:lnTo>
                  <a:lnTo>
                    <a:pt x="299" y="1775"/>
                  </a:lnTo>
                  <a:lnTo>
                    <a:pt x="299" y="1775"/>
                  </a:lnTo>
                  <a:lnTo>
                    <a:pt x="299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91" y="1775"/>
                  </a:lnTo>
                  <a:lnTo>
                    <a:pt x="284" y="1775"/>
                  </a:lnTo>
                  <a:lnTo>
                    <a:pt x="284" y="1768"/>
                  </a:lnTo>
                  <a:lnTo>
                    <a:pt x="284" y="1768"/>
                  </a:lnTo>
                  <a:lnTo>
                    <a:pt x="284" y="1768"/>
                  </a:lnTo>
                  <a:lnTo>
                    <a:pt x="284" y="1768"/>
                  </a:lnTo>
                  <a:lnTo>
                    <a:pt x="277" y="1775"/>
                  </a:lnTo>
                  <a:lnTo>
                    <a:pt x="277" y="1775"/>
                  </a:lnTo>
                  <a:lnTo>
                    <a:pt x="277" y="1775"/>
                  </a:lnTo>
                  <a:lnTo>
                    <a:pt x="270" y="1775"/>
                  </a:lnTo>
                  <a:lnTo>
                    <a:pt x="270" y="1775"/>
                  </a:lnTo>
                  <a:lnTo>
                    <a:pt x="270" y="1775"/>
                  </a:lnTo>
                  <a:lnTo>
                    <a:pt x="270" y="1775"/>
                  </a:lnTo>
                  <a:lnTo>
                    <a:pt x="270" y="1775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70" y="1768"/>
                  </a:lnTo>
                  <a:lnTo>
                    <a:pt x="263" y="1775"/>
                  </a:lnTo>
                  <a:lnTo>
                    <a:pt x="263" y="1775"/>
                  </a:lnTo>
                  <a:lnTo>
                    <a:pt x="270" y="1775"/>
                  </a:lnTo>
                  <a:lnTo>
                    <a:pt x="270" y="1775"/>
                  </a:lnTo>
                  <a:lnTo>
                    <a:pt x="263" y="1775"/>
                  </a:lnTo>
                  <a:lnTo>
                    <a:pt x="256" y="1775"/>
                  </a:lnTo>
                  <a:lnTo>
                    <a:pt x="249" y="1782"/>
                  </a:lnTo>
                  <a:lnTo>
                    <a:pt x="242" y="1782"/>
                  </a:lnTo>
                  <a:lnTo>
                    <a:pt x="235" y="1782"/>
                  </a:lnTo>
                  <a:lnTo>
                    <a:pt x="228" y="1782"/>
                  </a:lnTo>
                  <a:lnTo>
                    <a:pt x="228" y="1789"/>
                  </a:lnTo>
                  <a:lnTo>
                    <a:pt x="220" y="1789"/>
                  </a:lnTo>
                  <a:lnTo>
                    <a:pt x="220" y="1789"/>
                  </a:lnTo>
                  <a:lnTo>
                    <a:pt x="213" y="1796"/>
                  </a:lnTo>
                  <a:lnTo>
                    <a:pt x="213" y="1803"/>
                  </a:lnTo>
                  <a:lnTo>
                    <a:pt x="206" y="1803"/>
                  </a:lnTo>
                  <a:lnTo>
                    <a:pt x="206" y="1803"/>
                  </a:lnTo>
                  <a:lnTo>
                    <a:pt x="199" y="1796"/>
                  </a:lnTo>
                  <a:lnTo>
                    <a:pt x="192" y="1796"/>
                  </a:lnTo>
                  <a:lnTo>
                    <a:pt x="192" y="1796"/>
                  </a:lnTo>
                  <a:lnTo>
                    <a:pt x="185" y="1796"/>
                  </a:lnTo>
                  <a:lnTo>
                    <a:pt x="185" y="1796"/>
                  </a:lnTo>
                  <a:lnTo>
                    <a:pt x="178" y="1796"/>
                  </a:lnTo>
                  <a:lnTo>
                    <a:pt x="178" y="1796"/>
                  </a:lnTo>
                  <a:lnTo>
                    <a:pt x="178" y="1796"/>
                  </a:lnTo>
                  <a:lnTo>
                    <a:pt x="178" y="1796"/>
                  </a:lnTo>
                  <a:lnTo>
                    <a:pt x="178" y="1796"/>
                  </a:lnTo>
                  <a:lnTo>
                    <a:pt x="178" y="1796"/>
                  </a:lnTo>
                  <a:lnTo>
                    <a:pt x="171" y="1796"/>
                  </a:lnTo>
                  <a:lnTo>
                    <a:pt x="164" y="1789"/>
                  </a:lnTo>
                  <a:lnTo>
                    <a:pt x="164" y="1789"/>
                  </a:lnTo>
                  <a:lnTo>
                    <a:pt x="157" y="1789"/>
                  </a:lnTo>
                  <a:lnTo>
                    <a:pt x="142" y="1789"/>
                  </a:lnTo>
                  <a:lnTo>
                    <a:pt x="135" y="1782"/>
                  </a:lnTo>
                  <a:lnTo>
                    <a:pt x="128" y="1782"/>
                  </a:lnTo>
                  <a:lnTo>
                    <a:pt x="114" y="1768"/>
                  </a:lnTo>
                  <a:lnTo>
                    <a:pt x="93" y="1761"/>
                  </a:lnTo>
                  <a:lnTo>
                    <a:pt x="71" y="1747"/>
                  </a:lnTo>
                  <a:lnTo>
                    <a:pt x="64" y="1740"/>
                  </a:lnTo>
                  <a:lnTo>
                    <a:pt x="64" y="1740"/>
                  </a:lnTo>
                  <a:lnTo>
                    <a:pt x="64" y="1740"/>
                  </a:lnTo>
                  <a:lnTo>
                    <a:pt x="64" y="1740"/>
                  </a:lnTo>
                  <a:lnTo>
                    <a:pt x="64" y="1732"/>
                  </a:lnTo>
                  <a:lnTo>
                    <a:pt x="64" y="1732"/>
                  </a:lnTo>
                  <a:lnTo>
                    <a:pt x="57" y="1732"/>
                  </a:lnTo>
                  <a:lnTo>
                    <a:pt x="57" y="1732"/>
                  </a:lnTo>
                  <a:lnTo>
                    <a:pt x="57" y="1725"/>
                  </a:lnTo>
                  <a:lnTo>
                    <a:pt x="57" y="1725"/>
                  </a:lnTo>
                  <a:lnTo>
                    <a:pt x="57" y="1732"/>
                  </a:lnTo>
                  <a:lnTo>
                    <a:pt x="64" y="1725"/>
                  </a:lnTo>
                  <a:lnTo>
                    <a:pt x="64" y="1725"/>
                  </a:lnTo>
                  <a:lnTo>
                    <a:pt x="64" y="1725"/>
                  </a:lnTo>
                  <a:lnTo>
                    <a:pt x="57" y="1725"/>
                  </a:lnTo>
                  <a:lnTo>
                    <a:pt x="57" y="1725"/>
                  </a:lnTo>
                  <a:lnTo>
                    <a:pt x="50" y="1725"/>
                  </a:lnTo>
                  <a:lnTo>
                    <a:pt x="50" y="1718"/>
                  </a:lnTo>
                  <a:lnTo>
                    <a:pt x="50" y="1718"/>
                  </a:lnTo>
                  <a:lnTo>
                    <a:pt x="57" y="1718"/>
                  </a:lnTo>
                  <a:lnTo>
                    <a:pt x="57" y="1718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7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11"/>
                  </a:lnTo>
                  <a:lnTo>
                    <a:pt x="50" y="1704"/>
                  </a:lnTo>
                  <a:lnTo>
                    <a:pt x="50" y="1704"/>
                  </a:lnTo>
                  <a:lnTo>
                    <a:pt x="50" y="1704"/>
                  </a:lnTo>
                  <a:lnTo>
                    <a:pt x="50" y="1704"/>
                  </a:lnTo>
                  <a:lnTo>
                    <a:pt x="50" y="1704"/>
                  </a:lnTo>
                  <a:lnTo>
                    <a:pt x="50" y="1704"/>
                  </a:lnTo>
                  <a:lnTo>
                    <a:pt x="50" y="1697"/>
                  </a:lnTo>
                  <a:lnTo>
                    <a:pt x="50" y="1697"/>
                  </a:lnTo>
                  <a:lnTo>
                    <a:pt x="50" y="1697"/>
                  </a:lnTo>
                  <a:lnTo>
                    <a:pt x="50" y="1704"/>
                  </a:lnTo>
                  <a:lnTo>
                    <a:pt x="43" y="1697"/>
                  </a:lnTo>
                  <a:lnTo>
                    <a:pt x="43" y="1704"/>
                  </a:lnTo>
                  <a:lnTo>
                    <a:pt x="43" y="1704"/>
                  </a:lnTo>
                  <a:lnTo>
                    <a:pt x="43" y="1704"/>
                  </a:lnTo>
                  <a:lnTo>
                    <a:pt x="43" y="1704"/>
                  </a:lnTo>
                  <a:lnTo>
                    <a:pt x="43" y="1697"/>
                  </a:lnTo>
                  <a:lnTo>
                    <a:pt x="43" y="1697"/>
                  </a:lnTo>
                  <a:lnTo>
                    <a:pt x="43" y="1697"/>
                  </a:lnTo>
                  <a:lnTo>
                    <a:pt x="36" y="1697"/>
                  </a:lnTo>
                  <a:lnTo>
                    <a:pt x="36" y="1697"/>
                  </a:lnTo>
                  <a:lnTo>
                    <a:pt x="36" y="1697"/>
                  </a:lnTo>
                  <a:lnTo>
                    <a:pt x="36" y="1697"/>
                  </a:lnTo>
                  <a:lnTo>
                    <a:pt x="36" y="1697"/>
                  </a:lnTo>
                  <a:lnTo>
                    <a:pt x="36" y="1690"/>
                  </a:lnTo>
                  <a:lnTo>
                    <a:pt x="43" y="1690"/>
                  </a:lnTo>
                  <a:lnTo>
                    <a:pt x="43" y="1690"/>
                  </a:lnTo>
                  <a:lnTo>
                    <a:pt x="43" y="1683"/>
                  </a:lnTo>
                  <a:lnTo>
                    <a:pt x="43" y="1683"/>
                  </a:lnTo>
                  <a:lnTo>
                    <a:pt x="43" y="1683"/>
                  </a:lnTo>
                  <a:lnTo>
                    <a:pt x="43" y="1683"/>
                  </a:lnTo>
                  <a:lnTo>
                    <a:pt x="43" y="1683"/>
                  </a:lnTo>
                  <a:lnTo>
                    <a:pt x="36" y="1683"/>
                  </a:lnTo>
                  <a:lnTo>
                    <a:pt x="36" y="1683"/>
                  </a:lnTo>
                  <a:lnTo>
                    <a:pt x="36" y="1683"/>
                  </a:lnTo>
                  <a:lnTo>
                    <a:pt x="36" y="1683"/>
                  </a:lnTo>
                  <a:lnTo>
                    <a:pt x="36" y="1690"/>
                  </a:lnTo>
                  <a:lnTo>
                    <a:pt x="36" y="1690"/>
                  </a:lnTo>
                  <a:lnTo>
                    <a:pt x="36" y="1690"/>
                  </a:lnTo>
                  <a:lnTo>
                    <a:pt x="36" y="1690"/>
                  </a:lnTo>
                  <a:lnTo>
                    <a:pt x="36" y="1683"/>
                  </a:lnTo>
                  <a:lnTo>
                    <a:pt x="36" y="1676"/>
                  </a:lnTo>
                  <a:lnTo>
                    <a:pt x="36" y="1669"/>
                  </a:lnTo>
                  <a:lnTo>
                    <a:pt x="36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9"/>
                  </a:lnTo>
                  <a:lnTo>
                    <a:pt x="43" y="1661"/>
                  </a:lnTo>
                  <a:lnTo>
                    <a:pt x="50" y="1661"/>
                  </a:lnTo>
                  <a:lnTo>
                    <a:pt x="50" y="1661"/>
                  </a:lnTo>
                  <a:lnTo>
                    <a:pt x="50" y="1661"/>
                  </a:lnTo>
                  <a:lnTo>
                    <a:pt x="50" y="1661"/>
                  </a:lnTo>
                  <a:lnTo>
                    <a:pt x="57" y="1661"/>
                  </a:lnTo>
                  <a:lnTo>
                    <a:pt x="57" y="1654"/>
                  </a:lnTo>
                  <a:lnTo>
                    <a:pt x="64" y="1654"/>
                  </a:lnTo>
                  <a:lnTo>
                    <a:pt x="64" y="1647"/>
                  </a:lnTo>
                  <a:lnTo>
                    <a:pt x="71" y="1647"/>
                  </a:lnTo>
                  <a:lnTo>
                    <a:pt x="71" y="1640"/>
                  </a:lnTo>
                  <a:lnTo>
                    <a:pt x="71" y="1640"/>
                  </a:lnTo>
                  <a:lnTo>
                    <a:pt x="78" y="1640"/>
                  </a:lnTo>
                  <a:lnTo>
                    <a:pt x="78" y="1640"/>
                  </a:lnTo>
                  <a:lnTo>
                    <a:pt x="78" y="1640"/>
                  </a:lnTo>
                  <a:lnTo>
                    <a:pt x="86" y="1640"/>
                  </a:lnTo>
                  <a:lnTo>
                    <a:pt x="86" y="1640"/>
                  </a:lnTo>
                  <a:lnTo>
                    <a:pt x="93" y="1633"/>
                  </a:lnTo>
                  <a:lnTo>
                    <a:pt x="93" y="1633"/>
                  </a:lnTo>
                  <a:lnTo>
                    <a:pt x="86" y="1633"/>
                  </a:lnTo>
                  <a:lnTo>
                    <a:pt x="86" y="1633"/>
                  </a:lnTo>
                  <a:lnTo>
                    <a:pt x="78" y="1640"/>
                  </a:lnTo>
                  <a:lnTo>
                    <a:pt x="78" y="1640"/>
                  </a:lnTo>
                  <a:lnTo>
                    <a:pt x="71" y="1640"/>
                  </a:lnTo>
                  <a:lnTo>
                    <a:pt x="71" y="1640"/>
                  </a:lnTo>
                  <a:lnTo>
                    <a:pt x="64" y="1640"/>
                  </a:lnTo>
                  <a:lnTo>
                    <a:pt x="64" y="1640"/>
                  </a:lnTo>
                  <a:lnTo>
                    <a:pt x="64" y="1647"/>
                  </a:lnTo>
                  <a:lnTo>
                    <a:pt x="64" y="1647"/>
                  </a:lnTo>
                  <a:lnTo>
                    <a:pt x="57" y="1647"/>
                  </a:lnTo>
                  <a:lnTo>
                    <a:pt x="57" y="1647"/>
                  </a:lnTo>
                  <a:lnTo>
                    <a:pt x="50" y="1647"/>
                  </a:lnTo>
                  <a:lnTo>
                    <a:pt x="50" y="1654"/>
                  </a:lnTo>
                  <a:lnTo>
                    <a:pt x="50" y="1654"/>
                  </a:lnTo>
                  <a:lnTo>
                    <a:pt x="43" y="1654"/>
                  </a:lnTo>
                  <a:lnTo>
                    <a:pt x="43" y="1654"/>
                  </a:lnTo>
                  <a:lnTo>
                    <a:pt x="36" y="1654"/>
                  </a:lnTo>
                  <a:lnTo>
                    <a:pt x="36" y="1661"/>
                  </a:lnTo>
                  <a:lnTo>
                    <a:pt x="29" y="1669"/>
                  </a:lnTo>
                  <a:lnTo>
                    <a:pt x="29" y="1669"/>
                  </a:lnTo>
                  <a:lnTo>
                    <a:pt x="29" y="1669"/>
                  </a:lnTo>
                  <a:lnTo>
                    <a:pt x="29" y="1676"/>
                  </a:lnTo>
                  <a:lnTo>
                    <a:pt x="22" y="1676"/>
                  </a:lnTo>
                  <a:lnTo>
                    <a:pt x="22" y="1676"/>
                  </a:lnTo>
                  <a:lnTo>
                    <a:pt x="22" y="1676"/>
                  </a:lnTo>
                  <a:lnTo>
                    <a:pt x="22" y="1676"/>
                  </a:lnTo>
                  <a:lnTo>
                    <a:pt x="22" y="1676"/>
                  </a:lnTo>
                  <a:lnTo>
                    <a:pt x="7" y="1676"/>
                  </a:lnTo>
                  <a:lnTo>
                    <a:pt x="0" y="1676"/>
                  </a:lnTo>
                  <a:lnTo>
                    <a:pt x="0" y="1676"/>
                  </a:lnTo>
                  <a:lnTo>
                    <a:pt x="0" y="1669"/>
                  </a:lnTo>
                  <a:lnTo>
                    <a:pt x="0" y="1669"/>
                  </a:lnTo>
                  <a:lnTo>
                    <a:pt x="0" y="1669"/>
                  </a:lnTo>
                  <a:lnTo>
                    <a:pt x="0" y="1669"/>
                  </a:lnTo>
                  <a:lnTo>
                    <a:pt x="0" y="1669"/>
                  </a:lnTo>
                  <a:lnTo>
                    <a:pt x="0" y="1669"/>
                  </a:lnTo>
                  <a:lnTo>
                    <a:pt x="7" y="1669"/>
                  </a:lnTo>
                  <a:lnTo>
                    <a:pt x="7" y="1661"/>
                  </a:lnTo>
                  <a:lnTo>
                    <a:pt x="7" y="1661"/>
                  </a:lnTo>
                  <a:lnTo>
                    <a:pt x="7" y="1661"/>
                  </a:lnTo>
                  <a:lnTo>
                    <a:pt x="7" y="1669"/>
                  </a:lnTo>
                  <a:lnTo>
                    <a:pt x="15" y="1661"/>
                  </a:lnTo>
                  <a:lnTo>
                    <a:pt x="15" y="1661"/>
                  </a:lnTo>
                  <a:lnTo>
                    <a:pt x="15" y="1661"/>
                  </a:lnTo>
                  <a:lnTo>
                    <a:pt x="15" y="1661"/>
                  </a:lnTo>
                  <a:lnTo>
                    <a:pt x="15" y="1661"/>
                  </a:lnTo>
                  <a:lnTo>
                    <a:pt x="15" y="1661"/>
                  </a:lnTo>
                  <a:lnTo>
                    <a:pt x="7" y="1661"/>
                  </a:lnTo>
                  <a:lnTo>
                    <a:pt x="7" y="1661"/>
                  </a:lnTo>
                  <a:lnTo>
                    <a:pt x="7" y="1654"/>
                  </a:lnTo>
                  <a:lnTo>
                    <a:pt x="7" y="1654"/>
                  </a:lnTo>
                  <a:lnTo>
                    <a:pt x="7" y="1647"/>
                  </a:lnTo>
                  <a:lnTo>
                    <a:pt x="7" y="1647"/>
                  </a:lnTo>
                  <a:lnTo>
                    <a:pt x="0" y="1647"/>
                  </a:lnTo>
                  <a:lnTo>
                    <a:pt x="0" y="1654"/>
                  </a:lnTo>
                  <a:lnTo>
                    <a:pt x="0" y="1647"/>
                  </a:lnTo>
                  <a:lnTo>
                    <a:pt x="0" y="1647"/>
                  </a:lnTo>
                  <a:lnTo>
                    <a:pt x="0" y="1647"/>
                  </a:lnTo>
                  <a:lnTo>
                    <a:pt x="7" y="1640"/>
                  </a:lnTo>
                  <a:lnTo>
                    <a:pt x="7" y="1640"/>
                  </a:lnTo>
                  <a:lnTo>
                    <a:pt x="7" y="1640"/>
                  </a:lnTo>
                  <a:lnTo>
                    <a:pt x="7" y="1633"/>
                  </a:lnTo>
                  <a:lnTo>
                    <a:pt x="7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33"/>
                  </a:lnTo>
                  <a:lnTo>
                    <a:pt x="15" y="1626"/>
                  </a:lnTo>
                  <a:lnTo>
                    <a:pt x="15" y="1626"/>
                  </a:lnTo>
                  <a:lnTo>
                    <a:pt x="15" y="1626"/>
                  </a:lnTo>
                  <a:lnTo>
                    <a:pt x="15" y="1626"/>
                  </a:lnTo>
                  <a:lnTo>
                    <a:pt x="15" y="1626"/>
                  </a:lnTo>
                  <a:lnTo>
                    <a:pt x="15" y="1626"/>
                  </a:lnTo>
                  <a:lnTo>
                    <a:pt x="22" y="1626"/>
                  </a:lnTo>
                  <a:lnTo>
                    <a:pt x="22" y="1626"/>
                  </a:lnTo>
                  <a:lnTo>
                    <a:pt x="22" y="1626"/>
                  </a:lnTo>
                  <a:lnTo>
                    <a:pt x="22" y="1626"/>
                  </a:lnTo>
                  <a:lnTo>
                    <a:pt x="22" y="1626"/>
                  </a:lnTo>
                  <a:lnTo>
                    <a:pt x="22" y="1626"/>
                  </a:lnTo>
                  <a:lnTo>
                    <a:pt x="29" y="1626"/>
                  </a:lnTo>
                  <a:lnTo>
                    <a:pt x="29" y="1626"/>
                  </a:lnTo>
                  <a:lnTo>
                    <a:pt x="29" y="1626"/>
                  </a:lnTo>
                  <a:lnTo>
                    <a:pt x="29" y="1619"/>
                  </a:lnTo>
                  <a:lnTo>
                    <a:pt x="29" y="1619"/>
                  </a:lnTo>
                  <a:lnTo>
                    <a:pt x="29" y="1619"/>
                  </a:lnTo>
                  <a:lnTo>
                    <a:pt x="29" y="1619"/>
                  </a:lnTo>
                  <a:lnTo>
                    <a:pt x="29" y="1619"/>
                  </a:lnTo>
                  <a:lnTo>
                    <a:pt x="29" y="1626"/>
                  </a:lnTo>
                  <a:lnTo>
                    <a:pt x="29" y="1626"/>
                  </a:lnTo>
                  <a:lnTo>
                    <a:pt x="36" y="1619"/>
                  </a:lnTo>
                  <a:lnTo>
                    <a:pt x="43" y="1619"/>
                  </a:lnTo>
                  <a:lnTo>
                    <a:pt x="57" y="1619"/>
                  </a:lnTo>
                  <a:lnTo>
                    <a:pt x="71" y="1619"/>
                  </a:lnTo>
                  <a:lnTo>
                    <a:pt x="78" y="1619"/>
                  </a:lnTo>
                  <a:lnTo>
                    <a:pt x="78" y="1598"/>
                  </a:lnTo>
                  <a:lnTo>
                    <a:pt x="78" y="1583"/>
                  </a:lnTo>
                  <a:lnTo>
                    <a:pt x="86" y="1576"/>
                  </a:lnTo>
                  <a:lnTo>
                    <a:pt x="86" y="1569"/>
                  </a:lnTo>
                  <a:lnTo>
                    <a:pt x="93" y="1569"/>
                  </a:lnTo>
                  <a:lnTo>
                    <a:pt x="93" y="1569"/>
                  </a:lnTo>
                  <a:lnTo>
                    <a:pt x="93" y="1583"/>
                  </a:lnTo>
                  <a:lnTo>
                    <a:pt x="100" y="1583"/>
                  </a:lnTo>
                  <a:lnTo>
                    <a:pt x="100" y="1583"/>
                  </a:lnTo>
                  <a:lnTo>
                    <a:pt x="107" y="1576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07" y="1569"/>
                  </a:lnTo>
                  <a:lnTo>
                    <a:pt x="114" y="1576"/>
                  </a:lnTo>
                  <a:lnTo>
                    <a:pt x="114" y="1576"/>
                  </a:lnTo>
                  <a:lnTo>
                    <a:pt x="114" y="1576"/>
                  </a:lnTo>
                  <a:lnTo>
                    <a:pt x="121" y="1576"/>
                  </a:lnTo>
                  <a:lnTo>
                    <a:pt x="128" y="1576"/>
                  </a:lnTo>
                  <a:lnTo>
                    <a:pt x="128" y="1576"/>
                  </a:lnTo>
                  <a:lnTo>
                    <a:pt x="135" y="1576"/>
                  </a:lnTo>
                  <a:lnTo>
                    <a:pt x="142" y="1576"/>
                  </a:lnTo>
                  <a:lnTo>
                    <a:pt x="142" y="1583"/>
                  </a:lnTo>
                  <a:lnTo>
                    <a:pt x="149" y="1576"/>
                  </a:lnTo>
                  <a:lnTo>
                    <a:pt x="157" y="1576"/>
                  </a:lnTo>
                  <a:lnTo>
                    <a:pt x="199" y="1576"/>
                  </a:lnTo>
                  <a:lnTo>
                    <a:pt x="199" y="1576"/>
                  </a:lnTo>
                  <a:lnTo>
                    <a:pt x="213" y="1590"/>
                  </a:lnTo>
                  <a:lnTo>
                    <a:pt x="213" y="1590"/>
                  </a:lnTo>
                  <a:lnTo>
                    <a:pt x="228" y="1598"/>
                  </a:lnTo>
                  <a:lnTo>
                    <a:pt x="249" y="1598"/>
                  </a:lnTo>
                  <a:lnTo>
                    <a:pt x="256" y="1590"/>
                  </a:lnTo>
                  <a:lnTo>
                    <a:pt x="263" y="1590"/>
                  </a:lnTo>
                  <a:lnTo>
                    <a:pt x="263" y="1590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0" y="1576"/>
                  </a:lnTo>
                  <a:lnTo>
                    <a:pt x="277" y="1576"/>
                  </a:lnTo>
                  <a:lnTo>
                    <a:pt x="284" y="1569"/>
                  </a:lnTo>
                  <a:lnTo>
                    <a:pt x="284" y="1569"/>
                  </a:lnTo>
                  <a:lnTo>
                    <a:pt x="291" y="1569"/>
                  </a:lnTo>
                  <a:lnTo>
                    <a:pt x="291" y="1569"/>
                  </a:lnTo>
                  <a:lnTo>
                    <a:pt x="299" y="1569"/>
                  </a:lnTo>
                  <a:lnTo>
                    <a:pt x="306" y="1569"/>
                  </a:lnTo>
                  <a:lnTo>
                    <a:pt x="306" y="1562"/>
                  </a:lnTo>
                  <a:lnTo>
                    <a:pt x="313" y="1562"/>
                  </a:lnTo>
                  <a:lnTo>
                    <a:pt x="327" y="1555"/>
                  </a:lnTo>
                  <a:lnTo>
                    <a:pt x="334" y="1555"/>
                  </a:lnTo>
                  <a:lnTo>
                    <a:pt x="334" y="1562"/>
                  </a:lnTo>
                  <a:lnTo>
                    <a:pt x="334" y="1562"/>
                  </a:lnTo>
                  <a:lnTo>
                    <a:pt x="334" y="1562"/>
                  </a:lnTo>
                  <a:lnTo>
                    <a:pt x="334" y="1569"/>
                  </a:lnTo>
                  <a:lnTo>
                    <a:pt x="334" y="1569"/>
                  </a:lnTo>
                  <a:lnTo>
                    <a:pt x="334" y="1569"/>
                  </a:lnTo>
                  <a:lnTo>
                    <a:pt x="334" y="1576"/>
                  </a:lnTo>
                  <a:lnTo>
                    <a:pt x="334" y="1583"/>
                  </a:lnTo>
                  <a:lnTo>
                    <a:pt x="334" y="1583"/>
                  </a:lnTo>
                  <a:lnTo>
                    <a:pt x="341" y="1583"/>
                  </a:lnTo>
                  <a:lnTo>
                    <a:pt x="362" y="1583"/>
                  </a:lnTo>
                  <a:lnTo>
                    <a:pt x="362" y="1583"/>
                  </a:lnTo>
                  <a:lnTo>
                    <a:pt x="369" y="1583"/>
                  </a:lnTo>
                  <a:lnTo>
                    <a:pt x="369" y="1583"/>
                  </a:lnTo>
                  <a:lnTo>
                    <a:pt x="369" y="1583"/>
                  </a:lnTo>
                  <a:lnTo>
                    <a:pt x="377" y="1583"/>
                  </a:lnTo>
                  <a:lnTo>
                    <a:pt x="369" y="1576"/>
                  </a:lnTo>
                  <a:lnTo>
                    <a:pt x="369" y="1576"/>
                  </a:lnTo>
                  <a:lnTo>
                    <a:pt x="377" y="1576"/>
                  </a:lnTo>
                  <a:lnTo>
                    <a:pt x="384" y="1569"/>
                  </a:lnTo>
                  <a:lnTo>
                    <a:pt x="384" y="1569"/>
                  </a:lnTo>
                  <a:lnTo>
                    <a:pt x="384" y="1569"/>
                  </a:lnTo>
                  <a:lnTo>
                    <a:pt x="391" y="1569"/>
                  </a:lnTo>
                  <a:lnTo>
                    <a:pt x="391" y="1569"/>
                  </a:lnTo>
                  <a:lnTo>
                    <a:pt x="391" y="1569"/>
                  </a:lnTo>
                  <a:lnTo>
                    <a:pt x="398" y="1569"/>
                  </a:lnTo>
                  <a:lnTo>
                    <a:pt x="398" y="1562"/>
                  </a:lnTo>
                  <a:lnTo>
                    <a:pt x="405" y="1562"/>
                  </a:lnTo>
                  <a:lnTo>
                    <a:pt x="405" y="1562"/>
                  </a:lnTo>
                  <a:lnTo>
                    <a:pt x="405" y="1555"/>
                  </a:lnTo>
                  <a:lnTo>
                    <a:pt x="398" y="1555"/>
                  </a:lnTo>
                  <a:lnTo>
                    <a:pt x="391" y="1555"/>
                  </a:lnTo>
                  <a:lnTo>
                    <a:pt x="391" y="1555"/>
                  </a:lnTo>
                  <a:lnTo>
                    <a:pt x="391" y="1555"/>
                  </a:lnTo>
                  <a:lnTo>
                    <a:pt x="391" y="1548"/>
                  </a:lnTo>
                  <a:lnTo>
                    <a:pt x="391" y="1548"/>
                  </a:lnTo>
                  <a:lnTo>
                    <a:pt x="391" y="1548"/>
                  </a:lnTo>
                  <a:lnTo>
                    <a:pt x="391" y="1548"/>
                  </a:lnTo>
                  <a:lnTo>
                    <a:pt x="391" y="1548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41"/>
                  </a:lnTo>
                  <a:lnTo>
                    <a:pt x="391" y="1534"/>
                  </a:lnTo>
                  <a:lnTo>
                    <a:pt x="391" y="1534"/>
                  </a:lnTo>
                  <a:lnTo>
                    <a:pt x="391" y="1527"/>
                  </a:lnTo>
                  <a:lnTo>
                    <a:pt x="398" y="1527"/>
                  </a:lnTo>
                  <a:lnTo>
                    <a:pt x="405" y="1519"/>
                  </a:lnTo>
                  <a:lnTo>
                    <a:pt x="398" y="1519"/>
                  </a:lnTo>
                  <a:lnTo>
                    <a:pt x="398" y="1505"/>
                  </a:lnTo>
                  <a:lnTo>
                    <a:pt x="391" y="1491"/>
                  </a:lnTo>
                  <a:lnTo>
                    <a:pt x="384" y="1484"/>
                  </a:lnTo>
                  <a:lnTo>
                    <a:pt x="384" y="1477"/>
                  </a:lnTo>
                  <a:lnTo>
                    <a:pt x="377" y="1456"/>
                  </a:lnTo>
                  <a:lnTo>
                    <a:pt x="377" y="1448"/>
                  </a:lnTo>
                  <a:lnTo>
                    <a:pt x="377" y="1448"/>
                  </a:lnTo>
                  <a:lnTo>
                    <a:pt x="362" y="1441"/>
                  </a:lnTo>
                  <a:lnTo>
                    <a:pt x="362" y="1434"/>
                  </a:lnTo>
                  <a:lnTo>
                    <a:pt x="362" y="1434"/>
                  </a:lnTo>
                  <a:lnTo>
                    <a:pt x="362" y="1427"/>
                  </a:lnTo>
                  <a:lnTo>
                    <a:pt x="355" y="1427"/>
                  </a:lnTo>
                  <a:lnTo>
                    <a:pt x="355" y="1420"/>
                  </a:lnTo>
                  <a:lnTo>
                    <a:pt x="348" y="1420"/>
                  </a:lnTo>
                  <a:lnTo>
                    <a:pt x="348" y="1413"/>
                  </a:lnTo>
                  <a:lnTo>
                    <a:pt x="348" y="1399"/>
                  </a:lnTo>
                  <a:lnTo>
                    <a:pt x="355" y="1385"/>
                  </a:lnTo>
                  <a:lnTo>
                    <a:pt x="355" y="1377"/>
                  </a:lnTo>
                  <a:lnTo>
                    <a:pt x="348" y="1370"/>
                  </a:lnTo>
                  <a:lnTo>
                    <a:pt x="341" y="1370"/>
                  </a:lnTo>
                  <a:lnTo>
                    <a:pt x="341" y="1370"/>
                  </a:lnTo>
                  <a:lnTo>
                    <a:pt x="334" y="1377"/>
                  </a:lnTo>
                  <a:lnTo>
                    <a:pt x="327" y="1377"/>
                  </a:lnTo>
                  <a:lnTo>
                    <a:pt x="313" y="1377"/>
                  </a:lnTo>
                  <a:lnTo>
                    <a:pt x="306" y="1377"/>
                  </a:lnTo>
                  <a:lnTo>
                    <a:pt x="299" y="1370"/>
                  </a:lnTo>
                  <a:lnTo>
                    <a:pt x="299" y="1370"/>
                  </a:lnTo>
                  <a:lnTo>
                    <a:pt x="299" y="1370"/>
                  </a:lnTo>
                  <a:lnTo>
                    <a:pt x="291" y="1363"/>
                  </a:lnTo>
                  <a:lnTo>
                    <a:pt x="291" y="1356"/>
                  </a:lnTo>
                  <a:lnTo>
                    <a:pt x="284" y="1349"/>
                  </a:lnTo>
                  <a:lnTo>
                    <a:pt x="277" y="1349"/>
                  </a:lnTo>
                  <a:lnTo>
                    <a:pt x="277" y="1342"/>
                  </a:lnTo>
                  <a:lnTo>
                    <a:pt x="277" y="1335"/>
                  </a:lnTo>
                  <a:lnTo>
                    <a:pt x="277" y="1328"/>
                  </a:lnTo>
                  <a:lnTo>
                    <a:pt x="277" y="1321"/>
                  </a:lnTo>
                  <a:lnTo>
                    <a:pt x="277" y="1314"/>
                  </a:lnTo>
                  <a:lnTo>
                    <a:pt x="277" y="1314"/>
                  </a:lnTo>
                  <a:lnTo>
                    <a:pt x="284" y="1299"/>
                  </a:lnTo>
                  <a:lnTo>
                    <a:pt x="284" y="1299"/>
                  </a:lnTo>
                  <a:lnTo>
                    <a:pt x="284" y="1292"/>
                  </a:lnTo>
                  <a:lnTo>
                    <a:pt x="284" y="1285"/>
                  </a:lnTo>
                  <a:lnTo>
                    <a:pt x="284" y="1285"/>
                  </a:lnTo>
                  <a:lnTo>
                    <a:pt x="284" y="1278"/>
                  </a:lnTo>
                  <a:lnTo>
                    <a:pt x="291" y="1278"/>
                  </a:lnTo>
                  <a:lnTo>
                    <a:pt x="291" y="1278"/>
                  </a:lnTo>
                  <a:lnTo>
                    <a:pt x="291" y="1271"/>
                  </a:lnTo>
                  <a:lnTo>
                    <a:pt x="291" y="1257"/>
                  </a:lnTo>
                  <a:lnTo>
                    <a:pt x="291" y="1250"/>
                  </a:lnTo>
                  <a:lnTo>
                    <a:pt x="284" y="1250"/>
                  </a:lnTo>
                  <a:lnTo>
                    <a:pt x="284" y="1243"/>
                  </a:lnTo>
                  <a:lnTo>
                    <a:pt x="277" y="1243"/>
                  </a:lnTo>
                  <a:lnTo>
                    <a:pt x="242" y="1243"/>
                  </a:lnTo>
                  <a:lnTo>
                    <a:pt x="242" y="1243"/>
                  </a:lnTo>
                  <a:lnTo>
                    <a:pt x="228" y="1236"/>
                  </a:lnTo>
                  <a:lnTo>
                    <a:pt x="228" y="1228"/>
                  </a:lnTo>
                  <a:lnTo>
                    <a:pt x="206" y="1221"/>
                  </a:lnTo>
                  <a:lnTo>
                    <a:pt x="199" y="1214"/>
                  </a:lnTo>
                  <a:lnTo>
                    <a:pt x="199" y="1214"/>
                  </a:lnTo>
                  <a:lnTo>
                    <a:pt x="199" y="1193"/>
                  </a:lnTo>
                  <a:lnTo>
                    <a:pt x="206" y="1179"/>
                  </a:lnTo>
                  <a:lnTo>
                    <a:pt x="213" y="1165"/>
                  </a:lnTo>
                  <a:lnTo>
                    <a:pt x="213" y="1157"/>
                  </a:lnTo>
                  <a:lnTo>
                    <a:pt x="228" y="1143"/>
                  </a:lnTo>
                  <a:lnTo>
                    <a:pt x="235" y="1136"/>
                  </a:lnTo>
                  <a:lnTo>
                    <a:pt x="256" y="1122"/>
                  </a:lnTo>
                  <a:lnTo>
                    <a:pt x="263" y="1115"/>
                  </a:lnTo>
                  <a:lnTo>
                    <a:pt x="277" y="1101"/>
                  </a:lnTo>
                  <a:lnTo>
                    <a:pt x="277" y="1101"/>
                  </a:lnTo>
                  <a:lnTo>
                    <a:pt x="291" y="1072"/>
                  </a:lnTo>
                  <a:lnTo>
                    <a:pt x="291" y="1065"/>
                  </a:lnTo>
                  <a:lnTo>
                    <a:pt x="306" y="1058"/>
                  </a:lnTo>
                  <a:lnTo>
                    <a:pt x="313" y="1051"/>
                  </a:lnTo>
                  <a:lnTo>
                    <a:pt x="320" y="1044"/>
                  </a:lnTo>
                  <a:lnTo>
                    <a:pt x="320" y="1037"/>
                  </a:lnTo>
                  <a:lnTo>
                    <a:pt x="327" y="1037"/>
                  </a:lnTo>
                  <a:lnTo>
                    <a:pt x="334" y="1037"/>
                  </a:lnTo>
                  <a:lnTo>
                    <a:pt x="334" y="1037"/>
                  </a:lnTo>
                  <a:lnTo>
                    <a:pt x="341" y="1037"/>
                  </a:lnTo>
                  <a:lnTo>
                    <a:pt x="341" y="1037"/>
                  </a:lnTo>
                  <a:lnTo>
                    <a:pt x="348" y="1037"/>
                  </a:lnTo>
                  <a:lnTo>
                    <a:pt x="348" y="1037"/>
                  </a:lnTo>
                  <a:lnTo>
                    <a:pt x="355" y="1044"/>
                  </a:lnTo>
                  <a:lnTo>
                    <a:pt x="355" y="1044"/>
                  </a:lnTo>
                  <a:lnTo>
                    <a:pt x="362" y="1051"/>
                  </a:lnTo>
                  <a:lnTo>
                    <a:pt x="362" y="1051"/>
                  </a:lnTo>
                  <a:lnTo>
                    <a:pt x="362" y="1058"/>
                  </a:lnTo>
                  <a:lnTo>
                    <a:pt x="362" y="1058"/>
                  </a:lnTo>
                  <a:lnTo>
                    <a:pt x="362" y="1065"/>
                  </a:lnTo>
                  <a:lnTo>
                    <a:pt x="362" y="1072"/>
                  </a:lnTo>
                  <a:lnTo>
                    <a:pt x="369" y="1079"/>
                  </a:lnTo>
                  <a:lnTo>
                    <a:pt x="377" y="1086"/>
                  </a:lnTo>
                  <a:lnTo>
                    <a:pt x="384" y="1086"/>
                  </a:lnTo>
                  <a:lnTo>
                    <a:pt x="398" y="1079"/>
                  </a:lnTo>
                  <a:lnTo>
                    <a:pt x="412" y="1079"/>
                  </a:lnTo>
                  <a:lnTo>
                    <a:pt x="426" y="1065"/>
                  </a:lnTo>
                  <a:lnTo>
                    <a:pt x="440" y="1065"/>
                  </a:lnTo>
                  <a:lnTo>
                    <a:pt x="448" y="1065"/>
                  </a:lnTo>
                  <a:lnTo>
                    <a:pt x="462" y="1065"/>
                  </a:lnTo>
                  <a:lnTo>
                    <a:pt x="476" y="1065"/>
                  </a:lnTo>
                  <a:lnTo>
                    <a:pt x="483" y="1065"/>
                  </a:lnTo>
                  <a:lnTo>
                    <a:pt x="504" y="1058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26" y="1051"/>
                  </a:lnTo>
                  <a:lnTo>
                    <a:pt x="526" y="1030"/>
                  </a:lnTo>
                  <a:lnTo>
                    <a:pt x="533" y="1030"/>
                  </a:lnTo>
                  <a:lnTo>
                    <a:pt x="533" y="1023"/>
                  </a:lnTo>
                  <a:lnTo>
                    <a:pt x="540" y="1008"/>
                  </a:lnTo>
                  <a:lnTo>
                    <a:pt x="561" y="1001"/>
                  </a:lnTo>
                  <a:lnTo>
                    <a:pt x="561" y="994"/>
                  </a:lnTo>
                  <a:lnTo>
                    <a:pt x="568" y="987"/>
                  </a:lnTo>
                  <a:lnTo>
                    <a:pt x="568" y="980"/>
                  </a:lnTo>
                  <a:lnTo>
                    <a:pt x="582" y="952"/>
                  </a:lnTo>
                  <a:lnTo>
                    <a:pt x="582" y="944"/>
                  </a:lnTo>
                  <a:lnTo>
                    <a:pt x="590" y="937"/>
                  </a:lnTo>
                  <a:lnTo>
                    <a:pt x="597" y="930"/>
                  </a:lnTo>
                  <a:lnTo>
                    <a:pt x="618" y="923"/>
                  </a:lnTo>
                  <a:lnTo>
                    <a:pt x="632" y="916"/>
                  </a:lnTo>
                  <a:lnTo>
                    <a:pt x="646" y="909"/>
                  </a:lnTo>
                  <a:lnTo>
                    <a:pt x="668" y="902"/>
                  </a:lnTo>
                  <a:lnTo>
                    <a:pt x="668" y="895"/>
                  </a:lnTo>
                  <a:lnTo>
                    <a:pt x="668" y="895"/>
                  </a:lnTo>
                  <a:lnTo>
                    <a:pt x="675" y="888"/>
                  </a:lnTo>
                  <a:lnTo>
                    <a:pt x="675" y="881"/>
                  </a:lnTo>
                  <a:lnTo>
                    <a:pt x="682" y="866"/>
                  </a:lnTo>
                  <a:lnTo>
                    <a:pt x="696" y="852"/>
                  </a:lnTo>
                  <a:lnTo>
                    <a:pt x="703" y="838"/>
                  </a:lnTo>
                  <a:lnTo>
                    <a:pt x="710" y="824"/>
                  </a:lnTo>
                  <a:lnTo>
                    <a:pt x="717" y="802"/>
                  </a:lnTo>
                  <a:lnTo>
                    <a:pt x="724" y="788"/>
                  </a:lnTo>
                  <a:lnTo>
                    <a:pt x="732" y="774"/>
                  </a:lnTo>
                  <a:lnTo>
                    <a:pt x="732" y="767"/>
                  </a:lnTo>
                  <a:lnTo>
                    <a:pt x="753" y="760"/>
                  </a:lnTo>
                  <a:lnTo>
                    <a:pt x="774" y="753"/>
                  </a:lnTo>
                  <a:lnTo>
                    <a:pt x="781" y="753"/>
                  </a:lnTo>
                  <a:lnTo>
                    <a:pt x="803" y="732"/>
                  </a:lnTo>
                  <a:lnTo>
                    <a:pt x="803" y="732"/>
                  </a:lnTo>
                  <a:lnTo>
                    <a:pt x="803" y="724"/>
                  </a:lnTo>
                  <a:lnTo>
                    <a:pt x="803" y="717"/>
                  </a:lnTo>
                  <a:lnTo>
                    <a:pt x="795" y="717"/>
                  </a:lnTo>
                  <a:lnTo>
                    <a:pt x="788" y="710"/>
                  </a:lnTo>
                  <a:lnTo>
                    <a:pt x="788" y="710"/>
                  </a:lnTo>
                  <a:lnTo>
                    <a:pt x="795" y="710"/>
                  </a:lnTo>
                  <a:lnTo>
                    <a:pt x="795" y="703"/>
                  </a:lnTo>
                  <a:lnTo>
                    <a:pt x="795" y="703"/>
                  </a:lnTo>
                  <a:lnTo>
                    <a:pt x="803" y="703"/>
                  </a:lnTo>
                  <a:lnTo>
                    <a:pt x="803" y="703"/>
                  </a:lnTo>
                  <a:lnTo>
                    <a:pt x="795" y="703"/>
                  </a:lnTo>
                  <a:lnTo>
                    <a:pt x="795" y="703"/>
                  </a:lnTo>
                  <a:lnTo>
                    <a:pt x="803" y="703"/>
                  </a:lnTo>
                  <a:lnTo>
                    <a:pt x="803" y="703"/>
                  </a:lnTo>
                  <a:lnTo>
                    <a:pt x="803" y="703"/>
                  </a:lnTo>
                  <a:lnTo>
                    <a:pt x="810" y="689"/>
                  </a:lnTo>
                  <a:lnTo>
                    <a:pt x="810" y="689"/>
                  </a:lnTo>
                  <a:lnTo>
                    <a:pt x="810" y="689"/>
                  </a:lnTo>
                  <a:lnTo>
                    <a:pt x="817" y="689"/>
                  </a:lnTo>
                  <a:lnTo>
                    <a:pt x="817" y="689"/>
                  </a:lnTo>
                  <a:lnTo>
                    <a:pt x="817" y="682"/>
                  </a:lnTo>
                  <a:lnTo>
                    <a:pt x="817" y="682"/>
                  </a:lnTo>
                  <a:lnTo>
                    <a:pt x="817" y="675"/>
                  </a:lnTo>
                  <a:lnTo>
                    <a:pt x="824" y="675"/>
                  </a:lnTo>
                  <a:lnTo>
                    <a:pt x="824" y="675"/>
                  </a:lnTo>
                  <a:lnTo>
                    <a:pt x="824" y="668"/>
                  </a:lnTo>
                  <a:lnTo>
                    <a:pt x="824" y="668"/>
                  </a:lnTo>
                  <a:lnTo>
                    <a:pt x="831" y="668"/>
                  </a:lnTo>
                  <a:lnTo>
                    <a:pt x="831" y="668"/>
                  </a:lnTo>
                  <a:lnTo>
                    <a:pt x="831" y="668"/>
                  </a:lnTo>
                  <a:lnTo>
                    <a:pt x="831" y="668"/>
                  </a:lnTo>
                  <a:lnTo>
                    <a:pt x="831" y="668"/>
                  </a:lnTo>
                  <a:lnTo>
                    <a:pt x="838" y="661"/>
                  </a:lnTo>
                  <a:lnTo>
                    <a:pt x="838" y="661"/>
                  </a:lnTo>
                  <a:lnTo>
                    <a:pt x="838" y="661"/>
                  </a:lnTo>
                  <a:lnTo>
                    <a:pt x="838" y="661"/>
                  </a:lnTo>
                  <a:lnTo>
                    <a:pt x="845" y="653"/>
                  </a:lnTo>
                  <a:lnTo>
                    <a:pt x="845" y="653"/>
                  </a:lnTo>
                  <a:lnTo>
                    <a:pt x="845" y="653"/>
                  </a:lnTo>
                  <a:lnTo>
                    <a:pt x="845" y="653"/>
                  </a:lnTo>
                  <a:lnTo>
                    <a:pt x="845" y="646"/>
                  </a:lnTo>
                  <a:lnTo>
                    <a:pt x="845" y="646"/>
                  </a:lnTo>
                  <a:lnTo>
                    <a:pt x="845" y="646"/>
                  </a:lnTo>
                  <a:lnTo>
                    <a:pt x="845" y="646"/>
                  </a:lnTo>
                  <a:lnTo>
                    <a:pt x="852" y="646"/>
                  </a:lnTo>
                  <a:lnTo>
                    <a:pt x="852" y="639"/>
                  </a:lnTo>
                  <a:lnTo>
                    <a:pt x="852" y="639"/>
                  </a:lnTo>
                  <a:lnTo>
                    <a:pt x="852" y="639"/>
                  </a:lnTo>
                  <a:lnTo>
                    <a:pt x="852" y="632"/>
                  </a:lnTo>
                  <a:lnTo>
                    <a:pt x="852" y="632"/>
                  </a:lnTo>
                  <a:lnTo>
                    <a:pt x="859" y="632"/>
                  </a:lnTo>
                  <a:lnTo>
                    <a:pt x="859" y="632"/>
                  </a:lnTo>
                  <a:lnTo>
                    <a:pt x="859" y="632"/>
                  </a:lnTo>
                  <a:lnTo>
                    <a:pt x="866" y="632"/>
                  </a:lnTo>
                  <a:lnTo>
                    <a:pt x="866" y="632"/>
                  </a:lnTo>
                  <a:lnTo>
                    <a:pt x="866" y="632"/>
                  </a:lnTo>
                  <a:lnTo>
                    <a:pt x="866" y="632"/>
                  </a:lnTo>
                  <a:lnTo>
                    <a:pt x="866" y="625"/>
                  </a:lnTo>
                  <a:lnTo>
                    <a:pt x="873" y="625"/>
                  </a:lnTo>
                  <a:lnTo>
                    <a:pt x="873" y="625"/>
                  </a:lnTo>
                  <a:lnTo>
                    <a:pt x="873" y="625"/>
                  </a:lnTo>
                  <a:lnTo>
                    <a:pt x="881" y="625"/>
                  </a:lnTo>
                  <a:lnTo>
                    <a:pt x="881" y="625"/>
                  </a:lnTo>
                  <a:lnTo>
                    <a:pt x="881" y="618"/>
                  </a:lnTo>
                  <a:lnTo>
                    <a:pt x="888" y="618"/>
                  </a:lnTo>
                  <a:lnTo>
                    <a:pt x="888" y="618"/>
                  </a:lnTo>
                  <a:lnTo>
                    <a:pt x="888" y="611"/>
                  </a:lnTo>
                  <a:lnTo>
                    <a:pt x="888" y="611"/>
                  </a:lnTo>
                  <a:lnTo>
                    <a:pt x="895" y="611"/>
                  </a:lnTo>
                  <a:lnTo>
                    <a:pt x="895" y="604"/>
                  </a:lnTo>
                  <a:lnTo>
                    <a:pt x="895" y="604"/>
                  </a:lnTo>
                  <a:lnTo>
                    <a:pt x="895" y="604"/>
                  </a:lnTo>
                  <a:lnTo>
                    <a:pt x="888" y="604"/>
                  </a:lnTo>
                  <a:lnTo>
                    <a:pt x="881" y="604"/>
                  </a:lnTo>
                  <a:lnTo>
                    <a:pt x="881" y="604"/>
                  </a:lnTo>
                  <a:lnTo>
                    <a:pt x="881" y="604"/>
                  </a:lnTo>
                  <a:lnTo>
                    <a:pt x="881" y="604"/>
                  </a:lnTo>
                  <a:lnTo>
                    <a:pt x="881" y="597"/>
                  </a:lnTo>
                  <a:lnTo>
                    <a:pt x="881" y="597"/>
                  </a:lnTo>
                  <a:lnTo>
                    <a:pt x="881" y="590"/>
                  </a:lnTo>
                  <a:lnTo>
                    <a:pt x="881" y="590"/>
                  </a:lnTo>
                  <a:lnTo>
                    <a:pt x="881" y="582"/>
                  </a:lnTo>
                  <a:lnTo>
                    <a:pt x="881" y="575"/>
                  </a:lnTo>
                  <a:lnTo>
                    <a:pt x="888" y="568"/>
                  </a:lnTo>
                  <a:lnTo>
                    <a:pt x="888" y="561"/>
                  </a:lnTo>
                  <a:lnTo>
                    <a:pt x="888" y="561"/>
                  </a:lnTo>
                  <a:lnTo>
                    <a:pt x="895" y="561"/>
                  </a:lnTo>
                  <a:lnTo>
                    <a:pt x="895" y="554"/>
                  </a:lnTo>
                  <a:lnTo>
                    <a:pt x="895" y="554"/>
                  </a:lnTo>
                  <a:lnTo>
                    <a:pt x="888" y="547"/>
                  </a:lnTo>
                  <a:lnTo>
                    <a:pt x="888" y="533"/>
                  </a:lnTo>
                  <a:lnTo>
                    <a:pt x="881" y="526"/>
                  </a:lnTo>
                  <a:lnTo>
                    <a:pt x="873" y="519"/>
                  </a:lnTo>
                  <a:lnTo>
                    <a:pt x="873" y="519"/>
                  </a:lnTo>
                  <a:lnTo>
                    <a:pt x="881" y="519"/>
                  </a:lnTo>
                  <a:lnTo>
                    <a:pt x="881" y="519"/>
                  </a:lnTo>
                  <a:lnTo>
                    <a:pt x="881" y="519"/>
                  </a:lnTo>
                  <a:lnTo>
                    <a:pt x="881" y="519"/>
                  </a:lnTo>
                  <a:lnTo>
                    <a:pt x="881" y="519"/>
                  </a:lnTo>
                  <a:lnTo>
                    <a:pt x="881" y="511"/>
                  </a:lnTo>
                  <a:lnTo>
                    <a:pt x="881" y="511"/>
                  </a:lnTo>
                  <a:lnTo>
                    <a:pt x="881" y="511"/>
                  </a:lnTo>
                  <a:lnTo>
                    <a:pt x="881" y="511"/>
                  </a:lnTo>
                  <a:lnTo>
                    <a:pt x="881" y="511"/>
                  </a:lnTo>
                  <a:lnTo>
                    <a:pt x="881" y="511"/>
                  </a:lnTo>
                  <a:lnTo>
                    <a:pt x="881" y="504"/>
                  </a:lnTo>
                  <a:lnTo>
                    <a:pt x="881" y="504"/>
                  </a:lnTo>
                  <a:lnTo>
                    <a:pt x="888" y="504"/>
                  </a:lnTo>
                  <a:lnTo>
                    <a:pt x="895" y="497"/>
                  </a:lnTo>
                  <a:lnTo>
                    <a:pt x="895" y="497"/>
                  </a:lnTo>
                  <a:lnTo>
                    <a:pt x="902" y="490"/>
                  </a:lnTo>
                  <a:lnTo>
                    <a:pt x="902" y="490"/>
                  </a:lnTo>
                  <a:lnTo>
                    <a:pt x="909" y="490"/>
                  </a:lnTo>
                  <a:lnTo>
                    <a:pt x="916" y="490"/>
                  </a:lnTo>
                  <a:lnTo>
                    <a:pt x="916" y="483"/>
                  </a:lnTo>
                  <a:lnTo>
                    <a:pt x="916" y="483"/>
                  </a:lnTo>
                  <a:lnTo>
                    <a:pt x="916" y="476"/>
                  </a:lnTo>
                  <a:lnTo>
                    <a:pt x="923" y="476"/>
                  </a:lnTo>
                  <a:lnTo>
                    <a:pt x="930" y="476"/>
                  </a:lnTo>
                  <a:lnTo>
                    <a:pt x="930" y="476"/>
                  </a:lnTo>
                  <a:lnTo>
                    <a:pt x="930" y="476"/>
                  </a:lnTo>
                  <a:lnTo>
                    <a:pt x="937" y="476"/>
                  </a:lnTo>
                  <a:lnTo>
                    <a:pt x="937" y="476"/>
                  </a:lnTo>
                  <a:lnTo>
                    <a:pt x="937" y="476"/>
                  </a:lnTo>
                  <a:lnTo>
                    <a:pt x="937" y="476"/>
                  </a:lnTo>
                  <a:lnTo>
                    <a:pt x="937" y="469"/>
                  </a:lnTo>
                  <a:lnTo>
                    <a:pt x="937" y="469"/>
                  </a:lnTo>
                  <a:lnTo>
                    <a:pt x="944" y="469"/>
                  </a:lnTo>
                  <a:lnTo>
                    <a:pt x="944" y="469"/>
                  </a:lnTo>
                  <a:lnTo>
                    <a:pt x="944" y="469"/>
                  </a:lnTo>
                  <a:lnTo>
                    <a:pt x="944" y="469"/>
                  </a:lnTo>
                  <a:lnTo>
                    <a:pt x="952" y="469"/>
                  </a:lnTo>
                  <a:lnTo>
                    <a:pt x="959" y="469"/>
                  </a:lnTo>
                  <a:lnTo>
                    <a:pt x="959" y="469"/>
                  </a:lnTo>
                  <a:lnTo>
                    <a:pt x="959" y="469"/>
                  </a:lnTo>
                  <a:lnTo>
                    <a:pt x="959" y="469"/>
                  </a:lnTo>
                  <a:lnTo>
                    <a:pt x="959" y="469"/>
                  </a:lnTo>
                  <a:lnTo>
                    <a:pt x="966" y="469"/>
                  </a:lnTo>
                  <a:lnTo>
                    <a:pt x="966" y="462"/>
                  </a:lnTo>
                  <a:lnTo>
                    <a:pt x="966" y="462"/>
                  </a:lnTo>
                  <a:lnTo>
                    <a:pt x="973" y="462"/>
                  </a:lnTo>
                  <a:lnTo>
                    <a:pt x="973" y="462"/>
                  </a:lnTo>
                  <a:lnTo>
                    <a:pt x="973" y="462"/>
                  </a:lnTo>
                  <a:lnTo>
                    <a:pt x="980" y="462"/>
                  </a:lnTo>
                  <a:lnTo>
                    <a:pt x="980" y="455"/>
                  </a:lnTo>
                  <a:lnTo>
                    <a:pt x="980" y="455"/>
                  </a:lnTo>
                  <a:lnTo>
                    <a:pt x="980" y="448"/>
                  </a:lnTo>
                  <a:lnTo>
                    <a:pt x="987" y="448"/>
                  </a:lnTo>
                  <a:lnTo>
                    <a:pt x="987" y="440"/>
                  </a:lnTo>
                  <a:lnTo>
                    <a:pt x="987" y="440"/>
                  </a:lnTo>
                  <a:lnTo>
                    <a:pt x="980" y="433"/>
                  </a:lnTo>
                  <a:lnTo>
                    <a:pt x="973" y="426"/>
                  </a:lnTo>
                  <a:lnTo>
                    <a:pt x="966" y="426"/>
                  </a:lnTo>
                  <a:lnTo>
                    <a:pt x="959" y="426"/>
                  </a:lnTo>
                  <a:lnTo>
                    <a:pt x="952" y="419"/>
                  </a:lnTo>
                  <a:lnTo>
                    <a:pt x="952" y="419"/>
                  </a:lnTo>
                  <a:lnTo>
                    <a:pt x="944" y="412"/>
                  </a:lnTo>
                  <a:lnTo>
                    <a:pt x="937" y="419"/>
                  </a:lnTo>
                  <a:lnTo>
                    <a:pt x="937" y="419"/>
                  </a:lnTo>
                  <a:lnTo>
                    <a:pt x="930" y="419"/>
                  </a:lnTo>
                  <a:lnTo>
                    <a:pt x="923" y="412"/>
                  </a:lnTo>
                  <a:lnTo>
                    <a:pt x="916" y="412"/>
                  </a:lnTo>
                  <a:lnTo>
                    <a:pt x="909" y="419"/>
                  </a:lnTo>
                  <a:lnTo>
                    <a:pt x="909" y="419"/>
                  </a:lnTo>
                  <a:lnTo>
                    <a:pt x="902" y="412"/>
                  </a:lnTo>
                  <a:lnTo>
                    <a:pt x="902" y="412"/>
                  </a:lnTo>
                  <a:lnTo>
                    <a:pt x="895" y="398"/>
                  </a:lnTo>
                  <a:lnTo>
                    <a:pt x="895" y="398"/>
                  </a:lnTo>
                  <a:lnTo>
                    <a:pt x="895" y="398"/>
                  </a:lnTo>
                  <a:lnTo>
                    <a:pt x="895" y="391"/>
                  </a:lnTo>
                  <a:lnTo>
                    <a:pt x="895" y="391"/>
                  </a:lnTo>
                  <a:lnTo>
                    <a:pt x="895" y="391"/>
                  </a:lnTo>
                  <a:lnTo>
                    <a:pt x="895" y="384"/>
                  </a:lnTo>
                  <a:lnTo>
                    <a:pt x="895" y="377"/>
                  </a:lnTo>
                  <a:lnTo>
                    <a:pt x="895" y="377"/>
                  </a:lnTo>
                  <a:lnTo>
                    <a:pt x="902" y="369"/>
                  </a:lnTo>
                  <a:lnTo>
                    <a:pt x="902" y="369"/>
                  </a:lnTo>
                  <a:lnTo>
                    <a:pt x="902" y="362"/>
                  </a:lnTo>
                  <a:lnTo>
                    <a:pt x="902" y="362"/>
                  </a:lnTo>
                  <a:lnTo>
                    <a:pt x="895" y="362"/>
                  </a:lnTo>
                  <a:lnTo>
                    <a:pt x="895" y="362"/>
                  </a:lnTo>
                  <a:lnTo>
                    <a:pt x="895" y="369"/>
                  </a:lnTo>
                  <a:lnTo>
                    <a:pt x="895" y="369"/>
                  </a:lnTo>
                  <a:lnTo>
                    <a:pt x="895" y="369"/>
                  </a:lnTo>
                  <a:lnTo>
                    <a:pt x="888" y="377"/>
                  </a:lnTo>
                  <a:lnTo>
                    <a:pt x="888" y="377"/>
                  </a:lnTo>
                  <a:lnTo>
                    <a:pt x="881" y="377"/>
                  </a:lnTo>
                  <a:lnTo>
                    <a:pt x="881" y="377"/>
                  </a:lnTo>
                  <a:lnTo>
                    <a:pt x="873" y="377"/>
                  </a:lnTo>
                  <a:lnTo>
                    <a:pt x="873" y="369"/>
                  </a:lnTo>
                  <a:lnTo>
                    <a:pt x="873" y="369"/>
                  </a:lnTo>
                  <a:lnTo>
                    <a:pt x="866" y="369"/>
                  </a:lnTo>
                  <a:lnTo>
                    <a:pt x="866" y="377"/>
                  </a:lnTo>
                  <a:lnTo>
                    <a:pt x="859" y="377"/>
                  </a:lnTo>
                  <a:lnTo>
                    <a:pt x="859" y="377"/>
                  </a:lnTo>
                  <a:lnTo>
                    <a:pt x="859" y="369"/>
                  </a:lnTo>
                  <a:lnTo>
                    <a:pt x="852" y="369"/>
                  </a:lnTo>
                  <a:lnTo>
                    <a:pt x="852" y="369"/>
                  </a:lnTo>
                  <a:lnTo>
                    <a:pt x="852" y="362"/>
                  </a:lnTo>
                  <a:lnTo>
                    <a:pt x="859" y="362"/>
                  </a:lnTo>
                  <a:lnTo>
                    <a:pt x="859" y="362"/>
                  </a:lnTo>
                  <a:lnTo>
                    <a:pt x="859" y="355"/>
                  </a:lnTo>
                  <a:lnTo>
                    <a:pt x="852" y="348"/>
                  </a:lnTo>
                  <a:lnTo>
                    <a:pt x="852" y="341"/>
                  </a:lnTo>
                  <a:lnTo>
                    <a:pt x="852" y="341"/>
                  </a:lnTo>
                  <a:lnTo>
                    <a:pt x="838" y="341"/>
                  </a:lnTo>
                  <a:lnTo>
                    <a:pt x="838" y="334"/>
                  </a:lnTo>
                  <a:lnTo>
                    <a:pt x="831" y="327"/>
                  </a:lnTo>
                  <a:lnTo>
                    <a:pt x="824" y="320"/>
                  </a:lnTo>
                  <a:lnTo>
                    <a:pt x="817" y="320"/>
                  </a:lnTo>
                  <a:lnTo>
                    <a:pt x="817" y="320"/>
                  </a:lnTo>
                  <a:lnTo>
                    <a:pt x="817" y="313"/>
                  </a:lnTo>
                  <a:lnTo>
                    <a:pt x="817" y="306"/>
                  </a:lnTo>
                  <a:lnTo>
                    <a:pt x="817" y="306"/>
                  </a:lnTo>
                  <a:lnTo>
                    <a:pt x="817" y="306"/>
                  </a:lnTo>
                  <a:lnTo>
                    <a:pt x="824" y="298"/>
                  </a:lnTo>
                  <a:lnTo>
                    <a:pt x="824" y="298"/>
                  </a:lnTo>
                  <a:lnTo>
                    <a:pt x="824" y="298"/>
                  </a:lnTo>
                  <a:lnTo>
                    <a:pt x="831" y="298"/>
                  </a:lnTo>
                  <a:lnTo>
                    <a:pt x="831" y="291"/>
                  </a:lnTo>
                  <a:lnTo>
                    <a:pt x="831" y="284"/>
                  </a:lnTo>
                  <a:lnTo>
                    <a:pt x="838" y="270"/>
                  </a:lnTo>
                  <a:lnTo>
                    <a:pt x="831" y="263"/>
                  </a:lnTo>
                  <a:lnTo>
                    <a:pt x="824" y="263"/>
                  </a:lnTo>
                  <a:lnTo>
                    <a:pt x="817" y="256"/>
                  </a:lnTo>
                  <a:lnTo>
                    <a:pt x="810" y="249"/>
                  </a:lnTo>
                  <a:lnTo>
                    <a:pt x="810" y="249"/>
                  </a:lnTo>
                  <a:lnTo>
                    <a:pt x="810" y="249"/>
                  </a:lnTo>
                  <a:lnTo>
                    <a:pt x="810" y="249"/>
                  </a:lnTo>
                  <a:lnTo>
                    <a:pt x="810" y="242"/>
                  </a:lnTo>
                  <a:lnTo>
                    <a:pt x="810" y="242"/>
                  </a:lnTo>
                  <a:lnTo>
                    <a:pt x="810" y="235"/>
                  </a:lnTo>
                  <a:lnTo>
                    <a:pt x="817" y="235"/>
                  </a:lnTo>
                  <a:lnTo>
                    <a:pt x="817" y="228"/>
                  </a:lnTo>
                  <a:lnTo>
                    <a:pt x="824" y="228"/>
                  </a:lnTo>
                  <a:lnTo>
                    <a:pt x="831" y="228"/>
                  </a:lnTo>
                  <a:lnTo>
                    <a:pt x="838" y="220"/>
                  </a:lnTo>
                  <a:lnTo>
                    <a:pt x="845" y="220"/>
                  </a:lnTo>
                  <a:lnTo>
                    <a:pt x="845" y="213"/>
                  </a:lnTo>
                  <a:lnTo>
                    <a:pt x="852" y="213"/>
                  </a:lnTo>
                  <a:lnTo>
                    <a:pt x="852" y="206"/>
                  </a:lnTo>
                  <a:lnTo>
                    <a:pt x="852" y="206"/>
                  </a:lnTo>
                  <a:lnTo>
                    <a:pt x="845" y="199"/>
                  </a:lnTo>
                  <a:lnTo>
                    <a:pt x="838" y="199"/>
                  </a:lnTo>
                  <a:lnTo>
                    <a:pt x="838" y="199"/>
                  </a:lnTo>
                  <a:lnTo>
                    <a:pt x="831" y="206"/>
                  </a:lnTo>
                  <a:lnTo>
                    <a:pt x="824" y="199"/>
                  </a:lnTo>
                  <a:lnTo>
                    <a:pt x="824" y="199"/>
                  </a:lnTo>
                  <a:lnTo>
                    <a:pt x="817" y="199"/>
                  </a:lnTo>
                  <a:lnTo>
                    <a:pt x="810" y="199"/>
                  </a:lnTo>
                  <a:lnTo>
                    <a:pt x="810" y="199"/>
                  </a:lnTo>
                  <a:lnTo>
                    <a:pt x="803" y="192"/>
                  </a:lnTo>
                  <a:lnTo>
                    <a:pt x="803" y="192"/>
                  </a:lnTo>
                  <a:lnTo>
                    <a:pt x="803" y="185"/>
                  </a:lnTo>
                  <a:lnTo>
                    <a:pt x="810" y="185"/>
                  </a:lnTo>
                  <a:lnTo>
                    <a:pt x="817" y="178"/>
                  </a:lnTo>
                  <a:lnTo>
                    <a:pt x="817" y="178"/>
                  </a:lnTo>
                  <a:lnTo>
                    <a:pt x="817" y="178"/>
                  </a:lnTo>
                  <a:lnTo>
                    <a:pt x="817" y="171"/>
                  </a:lnTo>
                  <a:lnTo>
                    <a:pt x="817" y="171"/>
                  </a:lnTo>
                  <a:lnTo>
                    <a:pt x="810" y="164"/>
                  </a:lnTo>
                  <a:lnTo>
                    <a:pt x="810" y="164"/>
                  </a:lnTo>
                  <a:lnTo>
                    <a:pt x="803" y="164"/>
                  </a:lnTo>
                  <a:lnTo>
                    <a:pt x="803" y="164"/>
                  </a:lnTo>
                  <a:lnTo>
                    <a:pt x="795" y="164"/>
                  </a:lnTo>
                  <a:lnTo>
                    <a:pt x="795" y="157"/>
                  </a:lnTo>
                  <a:lnTo>
                    <a:pt x="795" y="157"/>
                  </a:lnTo>
                  <a:lnTo>
                    <a:pt x="788" y="157"/>
                  </a:lnTo>
                  <a:lnTo>
                    <a:pt x="788" y="149"/>
                  </a:lnTo>
                  <a:lnTo>
                    <a:pt x="788" y="149"/>
                  </a:lnTo>
                  <a:lnTo>
                    <a:pt x="788" y="142"/>
                  </a:lnTo>
                  <a:lnTo>
                    <a:pt x="795" y="142"/>
                  </a:lnTo>
                  <a:lnTo>
                    <a:pt x="795" y="142"/>
                  </a:lnTo>
                  <a:lnTo>
                    <a:pt x="795" y="142"/>
                  </a:lnTo>
                  <a:lnTo>
                    <a:pt x="795" y="142"/>
                  </a:lnTo>
                  <a:lnTo>
                    <a:pt x="795" y="135"/>
                  </a:lnTo>
                  <a:lnTo>
                    <a:pt x="795" y="135"/>
                  </a:lnTo>
                  <a:lnTo>
                    <a:pt x="803" y="135"/>
                  </a:lnTo>
                  <a:lnTo>
                    <a:pt x="810" y="128"/>
                  </a:lnTo>
                  <a:lnTo>
                    <a:pt x="810" y="128"/>
                  </a:lnTo>
                  <a:lnTo>
                    <a:pt x="810" y="121"/>
                  </a:lnTo>
                  <a:lnTo>
                    <a:pt x="810" y="121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10" y="114"/>
                  </a:lnTo>
                  <a:lnTo>
                    <a:pt x="831" y="107"/>
                  </a:lnTo>
                  <a:lnTo>
                    <a:pt x="838" y="107"/>
                  </a:lnTo>
                  <a:lnTo>
                    <a:pt x="845" y="100"/>
                  </a:lnTo>
                  <a:lnTo>
                    <a:pt x="852" y="100"/>
                  </a:lnTo>
                  <a:lnTo>
                    <a:pt x="859" y="100"/>
                  </a:lnTo>
                  <a:lnTo>
                    <a:pt x="866" y="100"/>
                  </a:lnTo>
                  <a:lnTo>
                    <a:pt x="902" y="107"/>
                  </a:lnTo>
                  <a:lnTo>
                    <a:pt x="944" y="114"/>
                  </a:lnTo>
                  <a:lnTo>
                    <a:pt x="952" y="114"/>
                  </a:lnTo>
                  <a:lnTo>
                    <a:pt x="966" y="114"/>
                  </a:lnTo>
                  <a:lnTo>
                    <a:pt x="966" y="114"/>
                  </a:lnTo>
                  <a:lnTo>
                    <a:pt x="973" y="114"/>
                  </a:lnTo>
                  <a:lnTo>
                    <a:pt x="973" y="121"/>
                  </a:lnTo>
                  <a:lnTo>
                    <a:pt x="973" y="121"/>
                  </a:lnTo>
                  <a:lnTo>
                    <a:pt x="980" y="121"/>
                  </a:lnTo>
                  <a:lnTo>
                    <a:pt x="987" y="128"/>
                  </a:lnTo>
                  <a:lnTo>
                    <a:pt x="1015" y="135"/>
                  </a:lnTo>
                  <a:lnTo>
                    <a:pt x="1023" y="135"/>
                  </a:lnTo>
                  <a:lnTo>
                    <a:pt x="1030" y="135"/>
                  </a:lnTo>
                  <a:lnTo>
                    <a:pt x="1030" y="135"/>
                  </a:lnTo>
                  <a:lnTo>
                    <a:pt x="1037" y="135"/>
                  </a:lnTo>
                  <a:lnTo>
                    <a:pt x="1037" y="135"/>
                  </a:lnTo>
                  <a:lnTo>
                    <a:pt x="1044" y="128"/>
                  </a:lnTo>
                  <a:lnTo>
                    <a:pt x="1051" y="128"/>
                  </a:lnTo>
                  <a:lnTo>
                    <a:pt x="1058" y="121"/>
                  </a:lnTo>
                  <a:lnTo>
                    <a:pt x="1058" y="121"/>
                  </a:lnTo>
                  <a:lnTo>
                    <a:pt x="1065" y="121"/>
                  </a:lnTo>
                  <a:lnTo>
                    <a:pt x="1065" y="114"/>
                  </a:lnTo>
                  <a:lnTo>
                    <a:pt x="1065" y="114"/>
                  </a:lnTo>
                  <a:lnTo>
                    <a:pt x="1065" y="107"/>
                  </a:lnTo>
                  <a:lnTo>
                    <a:pt x="1072" y="107"/>
                  </a:lnTo>
                  <a:lnTo>
                    <a:pt x="1079" y="114"/>
                  </a:lnTo>
                  <a:lnTo>
                    <a:pt x="1086" y="114"/>
                  </a:lnTo>
                  <a:lnTo>
                    <a:pt x="1101" y="107"/>
                  </a:lnTo>
                  <a:lnTo>
                    <a:pt x="1115" y="100"/>
                  </a:lnTo>
                  <a:lnTo>
                    <a:pt x="1122" y="100"/>
                  </a:lnTo>
                  <a:lnTo>
                    <a:pt x="1122" y="100"/>
                  </a:lnTo>
                  <a:lnTo>
                    <a:pt x="1129" y="100"/>
                  </a:lnTo>
                  <a:lnTo>
                    <a:pt x="1129" y="100"/>
                  </a:lnTo>
                  <a:lnTo>
                    <a:pt x="1136" y="100"/>
                  </a:lnTo>
                  <a:lnTo>
                    <a:pt x="1143" y="100"/>
                  </a:lnTo>
                  <a:lnTo>
                    <a:pt x="1143" y="100"/>
                  </a:lnTo>
                  <a:lnTo>
                    <a:pt x="1157" y="93"/>
                  </a:lnTo>
                  <a:lnTo>
                    <a:pt x="1157" y="86"/>
                  </a:lnTo>
                  <a:lnTo>
                    <a:pt x="1157" y="78"/>
                  </a:lnTo>
                  <a:lnTo>
                    <a:pt x="1157" y="78"/>
                  </a:lnTo>
                  <a:lnTo>
                    <a:pt x="1165" y="78"/>
                  </a:lnTo>
                  <a:lnTo>
                    <a:pt x="1165" y="71"/>
                  </a:lnTo>
                  <a:lnTo>
                    <a:pt x="1172" y="71"/>
                  </a:lnTo>
                  <a:lnTo>
                    <a:pt x="1172" y="71"/>
                  </a:lnTo>
                  <a:lnTo>
                    <a:pt x="1179" y="78"/>
                  </a:lnTo>
                  <a:lnTo>
                    <a:pt x="1179" y="78"/>
                  </a:lnTo>
                  <a:lnTo>
                    <a:pt x="1179" y="78"/>
                  </a:lnTo>
                  <a:lnTo>
                    <a:pt x="1179" y="71"/>
                  </a:lnTo>
                  <a:lnTo>
                    <a:pt x="1193" y="64"/>
                  </a:lnTo>
                  <a:lnTo>
                    <a:pt x="1193" y="64"/>
                  </a:lnTo>
                  <a:lnTo>
                    <a:pt x="1193" y="64"/>
                  </a:lnTo>
                  <a:lnTo>
                    <a:pt x="1193" y="57"/>
                  </a:lnTo>
                  <a:lnTo>
                    <a:pt x="1193" y="57"/>
                  </a:lnTo>
                  <a:lnTo>
                    <a:pt x="1193" y="50"/>
                  </a:lnTo>
                  <a:lnTo>
                    <a:pt x="1193" y="5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85" y="0"/>
                  </a:lnTo>
                  <a:lnTo>
                    <a:pt x="1292" y="7"/>
                  </a:lnTo>
                </a:path>
              </a:pathLst>
            </a:custGeom>
            <a:noFill/>
            <a:ln w="12700" cap="rnd">
              <a:solidFill>
                <a:schemeClr val="tx1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00" name="Title 99"/>
          <p:cNvSpPr>
            <a:spLocks noGrp="1"/>
          </p:cNvSpPr>
          <p:nvPr>
            <p:ph type="title"/>
          </p:nvPr>
        </p:nvSpPr>
        <p:spPr>
          <a:xfrm>
            <a:off x="914400" y="259822"/>
            <a:ext cx="10363200" cy="817561"/>
          </a:xfrm>
        </p:spPr>
        <p:txBody>
          <a:bodyPr/>
          <a:lstStyle/>
          <a:p>
            <a:pPr algn="r"/>
            <a:r>
              <a:rPr lang="en-US" dirty="0" smtClean="0"/>
              <a:t>India</a:t>
            </a:r>
            <a:endParaRPr lang="en-US" dirty="0"/>
          </a:p>
        </p:txBody>
      </p:sp>
      <p:sp>
        <p:nvSpPr>
          <p:cNvPr id="119" name="Oval 118"/>
          <p:cNvSpPr/>
          <p:nvPr/>
        </p:nvSpPr>
        <p:spPr>
          <a:xfrm>
            <a:off x="1736625" y="4402742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0" name="Oval 119"/>
          <p:cNvSpPr/>
          <p:nvPr/>
        </p:nvSpPr>
        <p:spPr>
          <a:xfrm>
            <a:off x="2589251" y="2642828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1" name="Oval 120"/>
          <p:cNvSpPr/>
          <p:nvPr/>
        </p:nvSpPr>
        <p:spPr>
          <a:xfrm>
            <a:off x="2280828" y="2071640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2" name="Oval 121"/>
          <p:cNvSpPr/>
          <p:nvPr/>
        </p:nvSpPr>
        <p:spPr>
          <a:xfrm>
            <a:off x="1500247" y="3272480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3" name="TextBox 122"/>
          <p:cNvSpPr txBox="1"/>
          <p:nvPr/>
        </p:nvSpPr>
        <p:spPr>
          <a:xfrm>
            <a:off x="6965591" y="1164104"/>
            <a:ext cx="2808333" cy="225767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1467" dirty="0" smtClean="0"/>
              <a:t>Our business growth across India</a:t>
            </a:r>
            <a:endParaRPr lang="en-US" sz="1467" dirty="0"/>
          </a:p>
        </p:txBody>
      </p:sp>
      <p:sp>
        <p:nvSpPr>
          <p:cNvPr id="124" name="TextBox 123"/>
          <p:cNvSpPr txBox="1"/>
          <p:nvPr/>
        </p:nvSpPr>
        <p:spPr>
          <a:xfrm>
            <a:off x="9773924" y="5059288"/>
            <a:ext cx="1666231" cy="731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65%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7581226" y="5059288"/>
            <a:ext cx="1666231" cy="731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9000"/>
              </a:lnSpc>
            </a:pPr>
            <a:r>
              <a:rPr lang="en-US" sz="3200" dirty="0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35%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Lorem ipsum</a:t>
            </a:r>
          </a:p>
        </p:txBody>
      </p:sp>
      <p:grpSp>
        <p:nvGrpSpPr>
          <p:cNvPr id="126" name="Group 125"/>
          <p:cNvGrpSpPr/>
          <p:nvPr/>
        </p:nvGrpSpPr>
        <p:grpSpPr>
          <a:xfrm>
            <a:off x="9050452" y="5052675"/>
            <a:ext cx="665972" cy="665972"/>
            <a:chOff x="5076056" y="1050744"/>
            <a:chExt cx="684076" cy="684076"/>
          </a:xfrm>
        </p:grpSpPr>
        <p:sp>
          <p:nvSpPr>
            <p:cNvPr id="127" name="Oval 126"/>
            <p:cNvSpPr/>
            <p:nvPr/>
          </p:nvSpPr>
          <p:spPr>
            <a:xfrm>
              <a:off x="5076056" y="1050744"/>
              <a:ext cx="684076" cy="68407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28" name="Freeform 5"/>
            <p:cNvSpPr>
              <a:spLocks noChangeAspect="1" noEditPoints="1"/>
            </p:cNvSpPr>
            <p:nvPr/>
          </p:nvSpPr>
          <p:spPr bwMode="auto">
            <a:xfrm>
              <a:off x="5295608" y="1139532"/>
              <a:ext cx="254168" cy="506500"/>
            </a:xfrm>
            <a:custGeom>
              <a:avLst/>
              <a:gdLst>
                <a:gd name="T0" fmla="*/ 116 w 117"/>
                <a:gd name="T1" fmla="*/ 130 h 233"/>
                <a:gd name="T2" fmla="*/ 93 w 117"/>
                <a:gd name="T3" fmla="*/ 63 h 233"/>
                <a:gd name="T4" fmla="*/ 24 w 117"/>
                <a:gd name="T5" fmla="*/ 63 h 233"/>
                <a:gd name="T6" fmla="*/ 1 w 117"/>
                <a:gd name="T7" fmla="*/ 130 h 233"/>
                <a:gd name="T8" fmla="*/ 7 w 117"/>
                <a:gd name="T9" fmla="*/ 140 h 233"/>
                <a:gd name="T10" fmla="*/ 18 w 117"/>
                <a:gd name="T11" fmla="*/ 136 h 233"/>
                <a:gd name="T12" fmla="*/ 30 w 117"/>
                <a:gd name="T13" fmla="*/ 223 h 233"/>
                <a:gd name="T14" fmla="*/ 41 w 117"/>
                <a:gd name="T15" fmla="*/ 233 h 233"/>
                <a:gd name="T16" fmla="*/ 59 w 117"/>
                <a:gd name="T17" fmla="*/ 165 h 233"/>
                <a:gd name="T18" fmla="*/ 76 w 117"/>
                <a:gd name="T19" fmla="*/ 233 h 233"/>
                <a:gd name="T20" fmla="*/ 87 w 117"/>
                <a:gd name="T21" fmla="*/ 224 h 233"/>
                <a:gd name="T22" fmla="*/ 84 w 117"/>
                <a:gd name="T23" fmla="*/ 101 h 233"/>
                <a:gd name="T24" fmla="*/ 107 w 117"/>
                <a:gd name="T25" fmla="*/ 141 h 233"/>
                <a:gd name="T26" fmla="*/ 116 w 117"/>
                <a:gd name="T27" fmla="*/ 130 h 233"/>
                <a:gd name="T28" fmla="*/ 104 w 117"/>
                <a:gd name="T29" fmla="*/ 134 h 233"/>
                <a:gd name="T30" fmla="*/ 80 w 117"/>
                <a:gd name="T31" fmla="*/ 87 h 233"/>
                <a:gd name="T32" fmla="*/ 80 w 117"/>
                <a:gd name="T33" fmla="*/ 157 h 233"/>
                <a:gd name="T34" fmla="*/ 82 w 117"/>
                <a:gd name="T35" fmla="*/ 218 h 233"/>
                <a:gd name="T36" fmla="*/ 82 w 117"/>
                <a:gd name="T37" fmla="*/ 223 h 233"/>
                <a:gd name="T38" fmla="*/ 76 w 117"/>
                <a:gd name="T39" fmla="*/ 230 h 233"/>
                <a:gd name="T40" fmla="*/ 70 w 117"/>
                <a:gd name="T41" fmla="*/ 223 h 233"/>
                <a:gd name="T42" fmla="*/ 59 w 117"/>
                <a:gd name="T43" fmla="*/ 143 h 233"/>
                <a:gd name="T44" fmla="*/ 47 w 117"/>
                <a:gd name="T45" fmla="*/ 223 h 233"/>
                <a:gd name="T46" fmla="*/ 35 w 117"/>
                <a:gd name="T47" fmla="*/ 223 h 233"/>
                <a:gd name="T48" fmla="*/ 35 w 117"/>
                <a:gd name="T49" fmla="*/ 218 h 233"/>
                <a:gd name="T50" fmla="*/ 37 w 117"/>
                <a:gd name="T51" fmla="*/ 157 h 233"/>
                <a:gd name="T52" fmla="*/ 37 w 117"/>
                <a:gd name="T53" fmla="*/ 87 h 233"/>
                <a:gd name="T54" fmla="*/ 13 w 117"/>
                <a:gd name="T55" fmla="*/ 134 h 233"/>
                <a:gd name="T56" fmla="*/ 9 w 117"/>
                <a:gd name="T57" fmla="*/ 136 h 233"/>
                <a:gd name="T58" fmla="*/ 6 w 117"/>
                <a:gd name="T59" fmla="*/ 131 h 233"/>
                <a:gd name="T60" fmla="*/ 8 w 117"/>
                <a:gd name="T61" fmla="*/ 123 h 233"/>
                <a:gd name="T62" fmla="*/ 59 w 117"/>
                <a:gd name="T63" fmla="*/ 54 h 233"/>
                <a:gd name="T64" fmla="*/ 109 w 117"/>
                <a:gd name="T65" fmla="*/ 123 h 233"/>
                <a:gd name="T66" fmla="*/ 111 w 117"/>
                <a:gd name="T67" fmla="*/ 131 h 233"/>
                <a:gd name="T68" fmla="*/ 109 w 117"/>
                <a:gd name="T69" fmla="*/ 136 h 233"/>
                <a:gd name="T70" fmla="*/ 81 w 117"/>
                <a:gd name="T71" fmla="*/ 22 h 233"/>
                <a:gd name="T72" fmla="*/ 36 w 117"/>
                <a:gd name="T73" fmla="*/ 22 h 233"/>
                <a:gd name="T74" fmla="*/ 59 w 117"/>
                <a:gd name="T75" fmla="*/ 4 h 233"/>
                <a:gd name="T76" fmla="*/ 59 w 117"/>
                <a:gd name="T77" fmla="*/ 39 h 233"/>
                <a:gd name="T78" fmla="*/ 59 w 117"/>
                <a:gd name="T79" fmla="*/ 4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7" h="233">
                  <a:moveTo>
                    <a:pt x="116" y="130"/>
                  </a:moveTo>
                  <a:cubicBezTo>
                    <a:pt x="116" y="130"/>
                    <a:pt x="116" y="130"/>
                    <a:pt x="116" y="130"/>
                  </a:cubicBezTo>
                  <a:cubicBezTo>
                    <a:pt x="116" y="129"/>
                    <a:pt x="115" y="126"/>
                    <a:pt x="113" y="122"/>
                  </a:cubicBezTo>
                  <a:cubicBezTo>
                    <a:pt x="108" y="105"/>
                    <a:pt x="96" y="69"/>
                    <a:pt x="93" y="63"/>
                  </a:cubicBezTo>
                  <a:cubicBezTo>
                    <a:pt x="88" y="53"/>
                    <a:pt x="78" y="49"/>
                    <a:pt x="59" y="49"/>
                  </a:cubicBezTo>
                  <a:cubicBezTo>
                    <a:pt x="39" y="49"/>
                    <a:pt x="29" y="53"/>
                    <a:pt x="24" y="63"/>
                  </a:cubicBezTo>
                  <a:cubicBezTo>
                    <a:pt x="21" y="69"/>
                    <a:pt x="9" y="105"/>
                    <a:pt x="4" y="122"/>
                  </a:cubicBezTo>
                  <a:cubicBezTo>
                    <a:pt x="3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3" y="139"/>
                    <a:pt x="7" y="140"/>
                  </a:cubicBezTo>
                  <a:cubicBezTo>
                    <a:pt x="8" y="141"/>
                    <a:pt x="9" y="141"/>
                    <a:pt x="10" y="141"/>
                  </a:cubicBezTo>
                  <a:cubicBezTo>
                    <a:pt x="13" y="141"/>
                    <a:pt x="16" y="139"/>
                    <a:pt x="18" y="136"/>
                  </a:cubicBezTo>
                  <a:cubicBezTo>
                    <a:pt x="33" y="101"/>
                    <a:pt x="33" y="101"/>
                    <a:pt x="33" y="101"/>
                  </a:cubicBezTo>
                  <a:cubicBezTo>
                    <a:pt x="32" y="148"/>
                    <a:pt x="31" y="220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1" y="229"/>
                    <a:pt x="35" y="233"/>
                    <a:pt x="41" y="233"/>
                  </a:cubicBezTo>
                  <a:cubicBezTo>
                    <a:pt x="47" y="233"/>
                    <a:pt x="51" y="229"/>
                    <a:pt x="52" y="224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6" y="229"/>
                    <a:pt x="71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2" y="233"/>
                    <a:pt x="86" y="229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0"/>
                    <a:pt x="85" y="148"/>
                    <a:pt x="84" y="101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1" y="139"/>
                    <a:pt x="104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7" y="134"/>
                    <a:pt x="116" y="130"/>
                  </a:cubicBezTo>
                  <a:close/>
                  <a:moveTo>
                    <a:pt x="109" y="136"/>
                  </a:moveTo>
                  <a:cubicBezTo>
                    <a:pt x="107" y="136"/>
                    <a:pt x="104" y="136"/>
                    <a:pt x="104" y="134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88"/>
                    <a:pt x="82" y="87"/>
                    <a:pt x="80" y="87"/>
                  </a:cubicBezTo>
                  <a:cubicBezTo>
                    <a:pt x="79" y="88"/>
                    <a:pt x="79" y="89"/>
                    <a:pt x="79" y="90"/>
                  </a:cubicBezTo>
                  <a:cubicBezTo>
                    <a:pt x="79" y="90"/>
                    <a:pt x="79" y="123"/>
                    <a:pt x="80" y="157"/>
                  </a:cubicBezTo>
                  <a:cubicBezTo>
                    <a:pt x="81" y="173"/>
                    <a:pt x="81" y="190"/>
                    <a:pt x="81" y="203"/>
                  </a:cubicBezTo>
                  <a:cubicBezTo>
                    <a:pt x="82" y="209"/>
                    <a:pt x="82" y="214"/>
                    <a:pt x="82" y="218"/>
                  </a:cubicBezTo>
                  <a:cubicBezTo>
                    <a:pt x="82" y="221"/>
                    <a:pt x="82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2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3" y="228"/>
                    <a:pt x="70" y="226"/>
                    <a:pt x="70" y="223"/>
                  </a:cubicBezTo>
                  <a:cubicBezTo>
                    <a:pt x="61" y="145"/>
                    <a:pt x="61" y="145"/>
                    <a:pt x="61" y="145"/>
                  </a:cubicBezTo>
                  <a:cubicBezTo>
                    <a:pt x="61" y="143"/>
                    <a:pt x="60" y="143"/>
                    <a:pt x="59" y="143"/>
                  </a:cubicBezTo>
                  <a:cubicBezTo>
                    <a:pt x="57" y="143"/>
                    <a:pt x="56" y="143"/>
                    <a:pt x="56" y="145"/>
                  </a:cubicBezTo>
                  <a:cubicBezTo>
                    <a:pt x="47" y="223"/>
                    <a:pt x="47" y="223"/>
                    <a:pt x="47" y="223"/>
                  </a:cubicBezTo>
                  <a:cubicBezTo>
                    <a:pt x="47" y="226"/>
                    <a:pt x="44" y="228"/>
                    <a:pt x="41" y="228"/>
                  </a:cubicBezTo>
                  <a:cubicBezTo>
                    <a:pt x="38" y="228"/>
                    <a:pt x="35" y="226"/>
                    <a:pt x="35" y="223"/>
                  </a:cubicBezTo>
                  <a:cubicBezTo>
                    <a:pt x="35" y="223"/>
                    <a:pt x="35" y="222"/>
                    <a:pt x="35" y="222"/>
                  </a:cubicBezTo>
                  <a:cubicBezTo>
                    <a:pt x="35" y="221"/>
                    <a:pt x="35" y="220"/>
                    <a:pt x="35" y="218"/>
                  </a:cubicBezTo>
                  <a:cubicBezTo>
                    <a:pt x="35" y="214"/>
                    <a:pt x="35" y="209"/>
                    <a:pt x="36" y="203"/>
                  </a:cubicBezTo>
                  <a:cubicBezTo>
                    <a:pt x="36" y="190"/>
                    <a:pt x="36" y="173"/>
                    <a:pt x="37" y="157"/>
                  </a:cubicBezTo>
                  <a:cubicBezTo>
                    <a:pt x="38" y="123"/>
                    <a:pt x="38" y="90"/>
                    <a:pt x="38" y="90"/>
                  </a:cubicBezTo>
                  <a:cubicBezTo>
                    <a:pt x="38" y="89"/>
                    <a:pt x="38" y="88"/>
                    <a:pt x="37" y="87"/>
                  </a:cubicBezTo>
                  <a:cubicBezTo>
                    <a:pt x="36" y="87"/>
                    <a:pt x="34" y="88"/>
                    <a:pt x="34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3" y="135"/>
                    <a:pt x="12" y="136"/>
                    <a:pt x="10" y="136"/>
                  </a:cubicBezTo>
                  <a:cubicBezTo>
                    <a:pt x="10" y="136"/>
                    <a:pt x="9" y="136"/>
                    <a:pt x="9" y="136"/>
                  </a:cubicBezTo>
                  <a:cubicBezTo>
                    <a:pt x="6" y="135"/>
                    <a:pt x="5" y="133"/>
                    <a:pt x="6" y="131"/>
                  </a:cubicBezTo>
                  <a:cubicBezTo>
                    <a:pt x="6" y="131"/>
                    <a:pt x="6" y="131"/>
                    <a:pt x="6" y="131"/>
                  </a:cubicBezTo>
                  <a:cubicBezTo>
                    <a:pt x="6" y="131"/>
                    <a:pt x="6" y="130"/>
                    <a:pt x="6" y="129"/>
                  </a:cubicBezTo>
                  <a:cubicBezTo>
                    <a:pt x="7" y="128"/>
                    <a:pt x="8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1" y="59"/>
                    <a:pt x="37" y="54"/>
                    <a:pt x="59" y="54"/>
                  </a:cubicBezTo>
                  <a:cubicBezTo>
                    <a:pt x="80" y="54"/>
                    <a:pt x="86" y="59"/>
                    <a:pt x="89" y="65"/>
                  </a:cubicBezTo>
                  <a:cubicBezTo>
                    <a:pt x="92" y="71"/>
                    <a:pt x="104" y="108"/>
                    <a:pt x="109" y="123"/>
                  </a:cubicBezTo>
                  <a:cubicBezTo>
                    <a:pt x="110" y="126"/>
                    <a:pt x="110" y="128"/>
                    <a:pt x="111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3"/>
                    <a:pt x="111" y="135"/>
                    <a:pt x="109" y="136"/>
                  </a:cubicBezTo>
                  <a:close/>
                  <a:moveTo>
                    <a:pt x="59" y="44"/>
                  </a:moveTo>
                  <a:cubicBezTo>
                    <a:pt x="71" y="44"/>
                    <a:pt x="81" y="34"/>
                    <a:pt x="81" y="22"/>
                  </a:cubicBezTo>
                  <a:cubicBezTo>
                    <a:pt x="81" y="10"/>
                    <a:pt x="71" y="0"/>
                    <a:pt x="59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9" y="44"/>
                  </a:cubicBezTo>
                  <a:close/>
                  <a:moveTo>
                    <a:pt x="59" y="4"/>
                  </a:moveTo>
                  <a:cubicBezTo>
                    <a:pt x="68" y="4"/>
                    <a:pt x="76" y="12"/>
                    <a:pt x="76" y="22"/>
                  </a:cubicBezTo>
                  <a:cubicBezTo>
                    <a:pt x="76" y="31"/>
                    <a:pt x="68" y="39"/>
                    <a:pt x="59" y="39"/>
                  </a:cubicBezTo>
                  <a:cubicBezTo>
                    <a:pt x="49" y="39"/>
                    <a:pt x="41" y="31"/>
                    <a:pt x="41" y="22"/>
                  </a:cubicBezTo>
                  <a:cubicBezTo>
                    <a:pt x="41" y="12"/>
                    <a:pt x="49" y="4"/>
                    <a:pt x="5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6890212" y="5052675"/>
            <a:ext cx="665972" cy="665972"/>
            <a:chOff x="5076056" y="123478"/>
            <a:chExt cx="684076" cy="684076"/>
          </a:xfrm>
        </p:grpSpPr>
        <p:sp>
          <p:nvSpPr>
            <p:cNvPr id="130" name="Oval 129"/>
            <p:cNvSpPr/>
            <p:nvPr/>
          </p:nvSpPr>
          <p:spPr>
            <a:xfrm>
              <a:off x="5076056" y="123478"/>
              <a:ext cx="684076" cy="6840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31" name="Freeform 6"/>
            <p:cNvSpPr>
              <a:spLocks noChangeAspect="1" noEditPoints="1"/>
            </p:cNvSpPr>
            <p:nvPr/>
          </p:nvSpPr>
          <p:spPr bwMode="auto">
            <a:xfrm>
              <a:off x="5292080" y="212267"/>
              <a:ext cx="252028" cy="506498"/>
            </a:xfrm>
            <a:custGeom>
              <a:avLst/>
              <a:gdLst>
                <a:gd name="T0" fmla="*/ 80 w 116"/>
                <a:gd name="T1" fmla="*/ 22 h 233"/>
                <a:gd name="T2" fmla="*/ 36 w 116"/>
                <a:gd name="T3" fmla="*/ 22 h 233"/>
                <a:gd name="T4" fmla="*/ 58 w 116"/>
                <a:gd name="T5" fmla="*/ 5 h 233"/>
                <a:gd name="T6" fmla="*/ 58 w 116"/>
                <a:gd name="T7" fmla="*/ 40 h 233"/>
                <a:gd name="T8" fmla="*/ 58 w 116"/>
                <a:gd name="T9" fmla="*/ 5 h 233"/>
                <a:gd name="T10" fmla="*/ 115 w 116"/>
                <a:gd name="T11" fmla="*/ 130 h 233"/>
                <a:gd name="T12" fmla="*/ 93 w 116"/>
                <a:gd name="T13" fmla="*/ 63 h 233"/>
                <a:gd name="T14" fmla="*/ 23 w 116"/>
                <a:gd name="T15" fmla="*/ 63 h 233"/>
                <a:gd name="T16" fmla="*/ 1 w 116"/>
                <a:gd name="T17" fmla="*/ 130 h 233"/>
                <a:gd name="T18" fmla="*/ 6 w 116"/>
                <a:gd name="T19" fmla="*/ 140 h 233"/>
                <a:gd name="T20" fmla="*/ 17 w 116"/>
                <a:gd name="T21" fmla="*/ 136 h 233"/>
                <a:gd name="T22" fmla="*/ 18 w 116"/>
                <a:gd name="T23" fmla="*/ 170 h 233"/>
                <a:gd name="T24" fmla="*/ 21 w 116"/>
                <a:gd name="T25" fmla="*/ 172 h 233"/>
                <a:gd name="T26" fmla="*/ 30 w 116"/>
                <a:gd name="T27" fmla="*/ 223 h 233"/>
                <a:gd name="T28" fmla="*/ 40 w 116"/>
                <a:gd name="T29" fmla="*/ 233 h 233"/>
                <a:gd name="T30" fmla="*/ 57 w 116"/>
                <a:gd name="T31" fmla="*/ 172 h 233"/>
                <a:gd name="T32" fmla="*/ 65 w 116"/>
                <a:gd name="T33" fmla="*/ 224 h 233"/>
                <a:gd name="T34" fmla="*/ 76 w 116"/>
                <a:gd name="T35" fmla="*/ 233 h 233"/>
                <a:gd name="T36" fmla="*/ 86 w 116"/>
                <a:gd name="T37" fmla="*/ 223 h 233"/>
                <a:gd name="T38" fmla="*/ 95 w 116"/>
                <a:gd name="T39" fmla="*/ 172 h 233"/>
                <a:gd name="T40" fmla="*/ 98 w 116"/>
                <a:gd name="T41" fmla="*/ 169 h 233"/>
                <a:gd name="T42" fmla="*/ 99 w 116"/>
                <a:gd name="T43" fmla="*/ 136 h 233"/>
                <a:gd name="T44" fmla="*/ 107 w 116"/>
                <a:gd name="T45" fmla="*/ 141 h 233"/>
                <a:gd name="T46" fmla="*/ 115 w 116"/>
                <a:gd name="T47" fmla="*/ 130 h 233"/>
                <a:gd name="T48" fmla="*/ 107 w 116"/>
                <a:gd name="T49" fmla="*/ 136 h 233"/>
                <a:gd name="T50" fmla="*/ 103 w 116"/>
                <a:gd name="T51" fmla="*/ 134 h 233"/>
                <a:gd name="T52" fmla="*/ 81 w 116"/>
                <a:gd name="T53" fmla="*/ 87 h 233"/>
                <a:gd name="T54" fmla="*/ 93 w 116"/>
                <a:gd name="T55" fmla="*/ 168 h 233"/>
                <a:gd name="T56" fmla="*/ 81 w 116"/>
                <a:gd name="T57" fmla="*/ 168 h 233"/>
                <a:gd name="T58" fmla="*/ 81 w 116"/>
                <a:gd name="T59" fmla="*/ 197 h 233"/>
                <a:gd name="T60" fmla="*/ 82 w 116"/>
                <a:gd name="T61" fmla="*/ 223 h 233"/>
                <a:gd name="T62" fmla="*/ 76 w 116"/>
                <a:gd name="T63" fmla="*/ 228 h 233"/>
                <a:gd name="T64" fmla="*/ 76 w 116"/>
                <a:gd name="T65" fmla="*/ 228 h 233"/>
                <a:gd name="T66" fmla="*/ 63 w 116"/>
                <a:gd name="T67" fmla="*/ 170 h 233"/>
                <a:gd name="T68" fmla="*/ 55 w 116"/>
                <a:gd name="T69" fmla="*/ 168 h 233"/>
                <a:gd name="T70" fmla="*/ 46 w 116"/>
                <a:gd name="T71" fmla="*/ 223 h 233"/>
                <a:gd name="T72" fmla="*/ 34 w 116"/>
                <a:gd name="T73" fmla="*/ 223 h 233"/>
                <a:gd name="T74" fmla="*/ 35 w 116"/>
                <a:gd name="T75" fmla="*/ 221 h 233"/>
                <a:gd name="T76" fmla="*/ 35 w 116"/>
                <a:gd name="T77" fmla="*/ 197 h 233"/>
                <a:gd name="T78" fmla="*/ 35 w 116"/>
                <a:gd name="T79" fmla="*/ 168 h 233"/>
                <a:gd name="T80" fmla="*/ 23 w 116"/>
                <a:gd name="T81" fmla="*/ 168 h 233"/>
                <a:gd name="T82" fmla="*/ 35 w 116"/>
                <a:gd name="T83" fmla="*/ 87 h 233"/>
                <a:gd name="T84" fmla="*/ 13 w 116"/>
                <a:gd name="T85" fmla="*/ 134 h 233"/>
                <a:gd name="T86" fmla="*/ 5 w 116"/>
                <a:gd name="T87" fmla="*/ 131 h 233"/>
                <a:gd name="T88" fmla="*/ 6 w 116"/>
                <a:gd name="T89" fmla="*/ 129 h 233"/>
                <a:gd name="T90" fmla="*/ 28 w 116"/>
                <a:gd name="T91" fmla="*/ 65 h 233"/>
                <a:gd name="T92" fmla="*/ 88 w 116"/>
                <a:gd name="T93" fmla="*/ 65 h 233"/>
                <a:gd name="T94" fmla="*/ 110 w 116"/>
                <a:gd name="T95" fmla="*/ 129 h 233"/>
                <a:gd name="T96" fmla="*/ 111 w 116"/>
                <a:gd name="T97" fmla="*/ 13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6" h="233">
                  <a:moveTo>
                    <a:pt x="58" y="44"/>
                  </a:moveTo>
                  <a:cubicBezTo>
                    <a:pt x="70" y="44"/>
                    <a:pt x="80" y="34"/>
                    <a:pt x="80" y="22"/>
                  </a:cubicBezTo>
                  <a:cubicBezTo>
                    <a:pt x="80" y="10"/>
                    <a:pt x="70" y="0"/>
                    <a:pt x="58" y="0"/>
                  </a:cubicBezTo>
                  <a:cubicBezTo>
                    <a:pt x="46" y="0"/>
                    <a:pt x="36" y="10"/>
                    <a:pt x="36" y="22"/>
                  </a:cubicBezTo>
                  <a:cubicBezTo>
                    <a:pt x="36" y="34"/>
                    <a:pt x="46" y="44"/>
                    <a:pt x="58" y="44"/>
                  </a:cubicBezTo>
                  <a:close/>
                  <a:moveTo>
                    <a:pt x="58" y="5"/>
                  </a:moveTo>
                  <a:cubicBezTo>
                    <a:pt x="68" y="5"/>
                    <a:pt x="75" y="13"/>
                    <a:pt x="75" y="22"/>
                  </a:cubicBezTo>
                  <a:cubicBezTo>
                    <a:pt x="75" y="32"/>
                    <a:pt x="68" y="40"/>
                    <a:pt x="58" y="40"/>
                  </a:cubicBezTo>
                  <a:cubicBezTo>
                    <a:pt x="48" y="40"/>
                    <a:pt x="41" y="32"/>
                    <a:pt x="41" y="22"/>
                  </a:cubicBezTo>
                  <a:cubicBezTo>
                    <a:pt x="41" y="13"/>
                    <a:pt x="48" y="5"/>
                    <a:pt x="58" y="5"/>
                  </a:cubicBezTo>
                  <a:close/>
                  <a:moveTo>
                    <a:pt x="115" y="130"/>
                  </a:moveTo>
                  <a:cubicBezTo>
                    <a:pt x="115" y="130"/>
                    <a:pt x="115" y="130"/>
                    <a:pt x="115" y="130"/>
                  </a:cubicBezTo>
                  <a:cubicBezTo>
                    <a:pt x="115" y="129"/>
                    <a:pt x="114" y="126"/>
                    <a:pt x="113" y="122"/>
                  </a:cubicBezTo>
                  <a:cubicBezTo>
                    <a:pt x="107" y="105"/>
                    <a:pt x="96" y="69"/>
                    <a:pt x="93" y="63"/>
                  </a:cubicBezTo>
                  <a:cubicBezTo>
                    <a:pt x="88" y="53"/>
                    <a:pt x="77" y="49"/>
                    <a:pt x="58" y="49"/>
                  </a:cubicBezTo>
                  <a:cubicBezTo>
                    <a:pt x="39" y="49"/>
                    <a:pt x="28" y="53"/>
                    <a:pt x="23" y="63"/>
                  </a:cubicBezTo>
                  <a:cubicBezTo>
                    <a:pt x="20" y="69"/>
                    <a:pt x="9" y="105"/>
                    <a:pt x="3" y="122"/>
                  </a:cubicBezTo>
                  <a:cubicBezTo>
                    <a:pt x="2" y="126"/>
                    <a:pt x="1" y="129"/>
                    <a:pt x="1" y="130"/>
                  </a:cubicBezTo>
                  <a:cubicBezTo>
                    <a:pt x="1" y="130"/>
                    <a:pt x="1" y="130"/>
                    <a:pt x="1" y="130"/>
                  </a:cubicBezTo>
                  <a:cubicBezTo>
                    <a:pt x="0" y="134"/>
                    <a:pt x="2" y="139"/>
                    <a:pt x="6" y="140"/>
                  </a:cubicBezTo>
                  <a:cubicBezTo>
                    <a:pt x="7" y="141"/>
                    <a:pt x="8" y="141"/>
                    <a:pt x="10" y="141"/>
                  </a:cubicBezTo>
                  <a:cubicBezTo>
                    <a:pt x="13" y="141"/>
                    <a:pt x="16" y="139"/>
                    <a:pt x="17" y="136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18" y="170"/>
                    <a:pt x="18" y="170"/>
                    <a:pt x="18" y="170"/>
                  </a:cubicBezTo>
                  <a:cubicBezTo>
                    <a:pt x="18" y="170"/>
                    <a:pt x="18" y="171"/>
                    <a:pt x="19" y="172"/>
                  </a:cubicBezTo>
                  <a:cubicBezTo>
                    <a:pt x="19" y="172"/>
                    <a:pt x="20" y="172"/>
                    <a:pt x="21" y="172"/>
                  </a:cubicBezTo>
                  <a:cubicBezTo>
                    <a:pt x="31" y="172"/>
                    <a:pt x="31" y="172"/>
                    <a:pt x="31" y="172"/>
                  </a:cubicBezTo>
                  <a:cubicBezTo>
                    <a:pt x="31" y="188"/>
                    <a:pt x="30" y="221"/>
                    <a:pt x="30" y="223"/>
                  </a:cubicBezTo>
                  <a:cubicBezTo>
                    <a:pt x="30" y="223"/>
                    <a:pt x="30" y="223"/>
                    <a:pt x="30" y="224"/>
                  </a:cubicBezTo>
                  <a:cubicBezTo>
                    <a:pt x="30" y="229"/>
                    <a:pt x="35" y="233"/>
                    <a:pt x="40" y="233"/>
                  </a:cubicBezTo>
                  <a:cubicBezTo>
                    <a:pt x="46" y="233"/>
                    <a:pt x="51" y="229"/>
                    <a:pt x="51" y="224"/>
                  </a:cubicBezTo>
                  <a:cubicBezTo>
                    <a:pt x="57" y="172"/>
                    <a:pt x="57" y="172"/>
                    <a:pt x="57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65" y="224"/>
                    <a:pt x="65" y="224"/>
                    <a:pt x="65" y="224"/>
                  </a:cubicBezTo>
                  <a:cubicBezTo>
                    <a:pt x="65" y="229"/>
                    <a:pt x="70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81" y="233"/>
                    <a:pt x="86" y="229"/>
                    <a:pt x="86" y="224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1"/>
                    <a:pt x="85" y="188"/>
                    <a:pt x="85" y="172"/>
                  </a:cubicBezTo>
                  <a:cubicBezTo>
                    <a:pt x="95" y="172"/>
                    <a:pt x="95" y="172"/>
                    <a:pt x="95" y="172"/>
                  </a:cubicBezTo>
                  <a:cubicBezTo>
                    <a:pt x="97" y="172"/>
                    <a:pt x="98" y="171"/>
                    <a:pt x="98" y="170"/>
                  </a:cubicBezTo>
                  <a:cubicBezTo>
                    <a:pt x="98" y="170"/>
                    <a:pt x="98" y="170"/>
                    <a:pt x="98" y="169"/>
                  </a:cubicBezTo>
                  <a:cubicBezTo>
                    <a:pt x="87" y="109"/>
                    <a:pt x="87" y="109"/>
                    <a:pt x="87" y="109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9"/>
                    <a:pt x="103" y="141"/>
                    <a:pt x="107" y="141"/>
                  </a:cubicBezTo>
                  <a:cubicBezTo>
                    <a:pt x="107" y="141"/>
                    <a:pt x="107" y="141"/>
                    <a:pt x="107" y="141"/>
                  </a:cubicBezTo>
                  <a:cubicBezTo>
                    <a:pt x="108" y="141"/>
                    <a:pt x="109" y="141"/>
                    <a:pt x="110" y="140"/>
                  </a:cubicBezTo>
                  <a:cubicBezTo>
                    <a:pt x="114" y="139"/>
                    <a:pt x="116" y="134"/>
                    <a:pt x="115" y="130"/>
                  </a:cubicBezTo>
                  <a:close/>
                  <a:moveTo>
                    <a:pt x="108" y="136"/>
                  </a:moveTo>
                  <a:cubicBezTo>
                    <a:pt x="108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7" y="136"/>
                  </a:cubicBezTo>
                  <a:cubicBezTo>
                    <a:pt x="105" y="136"/>
                    <a:pt x="104" y="135"/>
                    <a:pt x="103" y="134"/>
                  </a:cubicBezTo>
                  <a:cubicBezTo>
                    <a:pt x="84" y="89"/>
                    <a:pt x="84" y="89"/>
                    <a:pt x="84" y="89"/>
                  </a:cubicBezTo>
                  <a:cubicBezTo>
                    <a:pt x="84" y="88"/>
                    <a:pt x="82" y="87"/>
                    <a:pt x="81" y="87"/>
                  </a:cubicBezTo>
                  <a:cubicBezTo>
                    <a:pt x="80" y="88"/>
                    <a:pt x="79" y="89"/>
                    <a:pt x="80" y="90"/>
                  </a:cubicBezTo>
                  <a:cubicBezTo>
                    <a:pt x="93" y="168"/>
                    <a:pt x="93" y="168"/>
                    <a:pt x="93" y="168"/>
                  </a:cubicBezTo>
                  <a:cubicBezTo>
                    <a:pt x="82" y="168"/>
                    <a:pt x="82" y="168"/>
                    <a:pt x="82" y="168"/>
                  </a:cubicBezTo>
                  <a:cubicBezTo>
                    <a:pt x="82" y="168"/>
                    <a:pt x="81" y="168"/>
                    <a:pt x="81" y="168"/>
                  </a:cubicBezTo>
                  <a:cubicBezTo>
                    <a:pt x="80" y="169"/>
                    <a:pt x="80" y="170"/>
                    <a:pt x="80" y="170"/>
                  </a:cubicBezTo>
                  <a:cubicBezTo>
                    <a:pt x="80" y="170"/>
                    <a:pt x="80" y="183"/>
                    <a:pt x="81" y="197"/>
                  </a:cubicBezTo>
                  <a:cubicBezTo>
                    <a:pt x="81" y="203"/>
                    <a:pt x="81" y="210"/>
                    <a:pt x="81" y="215"/>
                  </a:cubicBezTo>
                  <a:cubicBezTo>
                    <a:pt x="81" y="220"/>
                    <a:pt x="81" y="222"/>
                    <a:pt x="82" y="223"/>
                  </a:cubicBezTo>
                  <a:cubicBezTo>
                    <a:pt x="82" y="223"/>
                    <a:pt x="82" y="223"/>
                    <a:pt x="82" y="223"/>
                  </a:cubicBezTo>
                  <a:cubicBezTo>
                    <a:pt x="81" y="226"/>
                    <a:pt x="79" y="228"/>
                    <a:pt x="76" y="228"/>
                  </a:cubicBezTo>
                  <a:cubicBezTo>
                    <a:pt x="76" y="230"/>
                    <a:pt x="76" y="230"/>
                    <a:pt x="76" y="230"/>
                  </a:cubicBezTo>
                  <a:cubicBezTo>
                    <a:pt x="76" y="228"/>
                    <a:pt x="76" y="228"/>
                    <a:pt x="76" y="228"/>
                  </a:cubicBezTo>
                  <a:cubicBezTo>
                    <a:pt x="72" y="228"/>
                    <a:pt x="70" y="226"/>
                    <a:pt x="70" y="223"/>
                  </a:cubicBezTo>
                  <a:cubicBezTo>
                    <a:pt x="63" y="170"/>
                    <a:pt x="63" y="170"/>
                    <a:pt x="63" y="170"/>
                  </a:cubicBezTo>
                  <a:cubicBezTo>
                    <a:pt x="63" y="169"/>
                    <a:pt x="62" y="168"/>
                    <a:pt x="61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4" y="168"/>
                    <a:pt x="53" y="169"/>
                    <a:pt x="53" y="170"/>
                  </a:cubicBezTo>
                  <a:cubicBezTo>
                    <a:pt x="46" y="223"/>
                    <a:pt x="46" y="223"/>
                    <a:pt x="46" y="223"/>
                  </a:cubicBezTo>
                  <a:cubicBezTo>
                    <a:pt x="46" y="226"/>
                    <a:pt x="44" y="228"/>
                    <a:pt x="40" y="228"/>
                  </a:cubicBezTo>
                  <a:cubicBezTo>
                    <a:pt x="37" y="228"/>
                    <a:pt x="35" y="226"/>
                    <a:pt x="34" y="223"/>
                  </a:cubicBezTo>
                  <a:cubicBezTo>
                    <a:pt x="34" y="223"/>
                    <a:pt x="34" y="223"/>
                    <a:pt x="34" y="223"/>
                  </a:cubicBezTo>
                  <a:cubicBezTo>
                    <a:pt x="35" y="223"/>
                    <a:pt x="35" y="222"/>
                    <a:pt x="35" y="221"/>
                  </a:cubicBezTo>
                  <a:cubicBezTo>
                    <a:pt x="35" y="220"/>
                    <a:pt x="35" y="218"/>
                    <a:pt x="35" y="215"/>
                  </a:cubicBezTo>
                  <a:cubicBezTo>
                    <a:pt x="35" y="210"/>
                    <a:pt x="35" y="203"/>
                    <a:pt x="35" y="197"/>
                  </a:cubicBezTo>
                  <a:cubicBezTo>
                    <a:pt x="36" y="184"/>
                    <a:pt x="36" y="170"/>
                    <a:pt x="36" y="170"/>
                  </a:cubicBezTo>
                  <a:cubicBezTo>
                    <a:pt x="36" y="170"/>
                    <a:pt x="36" y="169"/>
                    <a:pt x="35" y="168"/>
                  </a:cubicBezTo>
                  <a:cubicBezTo>
                    <a:pt x="35" y="168"/>
                    <a:pt x="34" y="168"/>
                    <a:pt x="34" y="168"/>
                  </a:cubicBezTo>
                  <a:cubicBezTo>
                    <a:pt x="23" y="168"/>
                    <a:pt x="23" y="168"/>
                    <a:pt x="23" y="168"/>
                  </a:cubicBezTo>
                  <a:cubicBezTo>
                    <a:pt x="36" y="90"/>
                    <a:pt x="36" y="90"/>
                    <a:pt x="36" y="90"/>
                  </a:cubicBezTo>
                  <a:cubicBezTo>
                    <a:pt x="37" y="89"/>
                    <a:pt x="36" y="88"/>
                    <a:pt x="35" y="87"/>
                  </a:cubicBezTo>
                  <a:cubicBezTo>
                    <a:pt x="34" y="87"/>
                    <a:pt x="32" y="88"/>
                    <a:pt x="32" y="89"/>
                  </a:cubicBezTo>
                  <a:cubicBezTo>
                    <a:pt x="13" y="134"/>
                    <a:pt x="13" y="134"/>
                    <a:pt x="13" y="134"/>
                  </a:cubicBezTo>
                  <a:cubicBezTo>
                    <a:pt x="12" y="136"/>
                    <a:pt x="10" y="136"/>
                    <a:pt x="8" y="136"/>
                  </a:cubicBezTo>
                  <a:cubicBezTo>
                    <a:pt x="6" y="135"/>
                    <a:pt x="5" y="133"/>
                    <a:pt x="5" y="131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1"/>
                    <a:pt x="6" y="130"/>
                    <a:pt x="6" y="129"/>
                  </a:cubicBezTo>
                  <a:cubicBezTo>
                    <a:pt x="6" y="128"/>
                    <a:pt x="7" y="126"/>
                    <a:pt x="8" y="123"/>
                  </a:cubicBezTo>
                  <a:cubicBezTo>
                    <a:pt x="13" y="108"/>
                    <a:pt x="25" y="71"/>
                    <a:pt x="28" y="65"/>
                  </a:cubicBezTo>
                  <a:cubicBezTo>
                    <a:pt x="30" y="59"/>
                    <a:pt x="36" y="54"/>
                    <a:pt x="58" y="54"/>
                  </a:cubicBezTo>
                  <a:cubicBezTo>
                    <a:pt x="80" y="54"/>
                    <a:pt x="86" y="59"/>
                    <a:pt x="88" y="65"/>
                  </a:cubicBezTo>
                  <a:cubicBezTo>
                    <a:pt x="91" y="71"/>
                    <a:pt x="103" y="108"/>
                    <a:pt x="108" y="123"/>
                  </a:cubicBezTo>
                  <a:cubicBezTo>
                    <a:pt x="109" y="126"/>
                    <a:pt x="110" y="128"/>
                    <a:pt x="110" y="129"/>
                  </a:cubicBezTo>
                  <a:cubicBezTo>
                    <a:pt x="111" y="130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3"/>
                    <a:pt x="110" y="135"/>
                    <a:pt x="108" y="1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138" name="Rounded Rectangle 137"/>
          <p:cNvSpPr/>
          <p:nvPr/>
        </p:nvSpPr>
        <p:spPr>
          <a:xfrm rot="5400000">
            <a:off x="9316589" y="-203800"/>
            <a:ext cx="329184" cy="376110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7600631" y="1512159"/>
            <a:ext cx="1249856" cy="32918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/>
          <a:lstStyle/>
          <a:p>
            <a:r>
              <a:rPr lang="en-US" sz="1333" dirty="0">
                <a:solidFill>
                  <a:srgbClr val="FFFFFF"/>
                </a:solidFill>
              </a:rPr>
              <a:t>18%</a:t>
            </a:r>
          </a:p>
        </p:txBody>
      </p:sp>
      <p:sp>
        <p:nvSpPr>
          <p:cNvPr id="140" name="Rounded Rectangle 139"/>
          <p:cNvSpPr/>
          <p:nvPr/>
        </p:nvSpPr>
        <p:spPr>
          <a:xfrm rot="5400000">
            <a:off x="9316589" y="349760"/>
            <a:ext cx="329184" cy="376110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7600629" y="2065719"/>
            <a:ext cx="2040895" cy="329184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/>
          <a:lstStyle/>
          <a:p>
            <a:r>
              <a:rPr lang="en-US" sz="1333" dirty="0">
                <a:solidFill>
                  <a:srgbClr val="FFFFFF"/>
                </a:solidFill>
              </a:rPr>
              <a:t>45%</a:t>
            </a:r>
          </a:p>
        </p:txBody>
      </p:sp>
      <p:sp>
        <p:nvSpPr>
          <p:cNvPr id="142" name="Rounded Rectangle 141"/>
          <p:cNvSpPr/>
          <p:nvPr/>
        </p:nvSpPr>
        <p:spPr>
          <a:xfrm rot="5400000">
            <a:off x="9316589" y="903320"/>
            <a:ext cx="329184" cy="376110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43" name="Rounded Rectangle 142"/>
          <p:cNvSpPr/>
          <p:nvPr/>
        </p:nvSpPr>
        <p:spPr>
          <a:xfrm>
            <a:off x="7600629" y="2619279"/>
            <a:ext cx="1974976" cy="329184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/>
          <a:lstStyle/>
          <a:p>
            <a:r>
              <a:rPr lang="en-US" sz="1333" dirty="0">
                <a:solidFill>
                  <a:srgbClr val="FFFFFF"/>
                </a:solidFill>
              </a:rPr>
              <a:t>40%</a:t>
            </a:r>
          </a:p>
        </p:txBody>
      </p:sp>
      <p:sp>
        <p:nvSpPr>
          <p:cNvPr id="144" name="Rounded Rectangle 143"/>
          <p:cNvSpPr/>
          <p:nvPr/>
        </p:nvSpPr>
        <p:spPr>
          <a:xfrm rot="5400000">
            <a:off x="9316589" y="1456880"/>
            <a:ext cx="329184" cy="376110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45" name="Rounded Rectangle 144"/>
          <p:cNvSpPr/>
          <p:nvPr/>
        </p:nvSpPr>
        <p:spPr>
          <a:xfrm>
            <a:off x="7600629" y="3172839"/>
            <a:ext cx="2633246" cy="329184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/>
          <a:lstStyle/>
          <a:p>
            <a:r>
              <a:rPr lang="en-US" sz="1333" dirty="0">
                <a:solidFill>
                  <a:srgbClr val="FFFFFF"/>
                </a:solidFill>
              </a:rPr>
              <a:t>68%</a:t>
            </a:r>
          </a:p>
        </p:txBody>
      </p:sp>
      <p:sp>
        <p:nvSpPr>
          <p:cNvPr id="146" name="Rounded Rectangle 145"/>
          <p:cNvSpPr/>
          <p:nvPr/>
        </p:nvSpPr>
        <p:spPr>
          <a:xfrm rot="5400000">
            <a:off x="9316589" y="2010440"/>
            <a:ext cx="329184" cy="3761103"/>
          </a:xfrm>
          <a:prstGeom prst="roundRect">
            <a:avLst>
              <a:gd name="adj" fmla="val 50000"/>
            </a:avLst>
          </a:prstGeom>
          <a:solidFill>
            <a:schemeClr val="bg1">
              <a:lumMod val="7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7600629" y="3726399"/>
            <a:ext cx="2436415" cy="329184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ctr" anchorCtr="0"/>
          <a:lstStyle/>
          <a:p>
            <a:r>
              <a:rPr lang="en-US" sz="1333" dirty="0">
                <a:solidFill>
                  <a:srgbClr val="FFFFFF"/>
                </a:solidFill>
              </a:rPr>
              <a:t>62%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50044" y="1507987"/>
            <a:ext cx="5120069" cy="2985776"/>
            <a:chOff x="6550044" y="1507987"/>
            <a:chExt cx="5120069" cy="2985776"/>
          </a:xfrm>
        </p:grpSpPr>
        <p:sp>
          <p:nvSpPr>
            <p:cNvPr id="133" name="Rectangle 132"/>
            <p:cNvSpPr/>
            <p:nvPr/>
          </p:nvSpPr>
          <p:spPr>
            <a:xfrm>
              <a:off x="6550044" y="3722227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sz="1467" dirty="0"/>
                <a:t>2015</a:t>
              </a:r>
            </a:p>
          </p:txBody>
        </p:sp>
        <p:sp>
          <p:nvSpPr>
            <p:cNvPr id="134" name="Rectangle 133"/>
            <p:cNvSpPr/>
            <p:nvPr/>
          </p:nvSpPr>
          <p:spPr>
            <a:xfrm>
              <a:off x="6550044" y="3168667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sz="1467" dirty="0"/>
                <a:t>2014</a:t>
              </a:r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6550044" y="2615107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sz="1467" dirty="0"/>
                <a:t>2013</a:t>
              </a:r>
            </a:p>
          </p:txBody>
        </p:sp>
        <p:sp>
          <p:nvSpPr>
            <p:cNvPr id="136" name="Rectangle 135"/>
            <p:cNvSpPr/>
            <p:nvPr/>
          </p:nvSpPr>
          <p:spPr>
            <a:xfrm>
              <a:off x="6550044" y="2061547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sz="1467" dirty="0"/>
                <a:t>2012</a:t>
              </a:r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6550044" y="1507987"/>
              <a:ext cx="935592" cy="337528"/>
            </a:xfrm>
            <a:prstGeom prst="rect">
              <a:avLst/>
            </a:prstGeom>
          </p:spPr>
          <p:txBody>
            <a:bodyPr wrap="none">
              <a:noAutofit/>
            </a:bodyPr>
            <a:lstStyle/>
            <a:p>
              <a:pPr algn="r">
                <a:lnSpc>
                  <a:spcPct val="95000"/>
                </a:lnSpc>
              </a:pPr>
              <a:r>
                <a:rPr lang="en-US" sz="1467" dirty="0"/>
                <a:t>2011</a:t>
              </a:r>
            </a:p>
          </p:txBody>
        </p:sp>
        <p:grpSp>
          <p:nvGrpSpPr>
            <p:cNvPr id="148" name="Group 147"/>
            <p:cNvGrpSpPr/>
            <p:nvPr/>
          </p:nvGrpSpPr>
          <p:grpSpPr>
            <a:xfrm>
              <a:off x="7523463" y="4186948"/>
              <a:ext cx="4146650" cy="306815"/>
              <a:chOff x="5984569" y="2907631"/>
              <a:chExt cx="3013765" cy="230111"/>
            </a:xfrm>
          </p:grpSpPr>
          <p:sp>
            <p:nvSpPr>
              <p:cNvPr id="149" name="Rectangle 148"/>
              <p:cNvSpPr/>
              <p:nvPr/>
            </p:nvSpPr>
            <p:spPr>
              <a:xfrm>
                <a:off x="8237578" y="2907631"/>
                <a:ext cx="760756" cy="2301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95000"/>
                  </a:lnSpc>
                </a:pPr>
                <a:r>
                  <a:rPr lang="en-US" sz="1467" dirty="0"/>
                  <a:t>100%</a:t>
                </a:r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7674327" y="2907631"/>
                <a:ext cx="760756" cy="2301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95000"/>
                  </a:lnSpc>
                </a:pPr>
                <a:r>
                  <a:rPr lang="en-US" sz="1467" dirty="0"/>
                  <a:t>75%</a:t>
                </a: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7111075" y="2907631"/>
                <a:ext cx="760756" cy="2301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95000"/>
                  </a:lnSpc>
                </a:pPr>
                <a:r>
                  <a:rPr lang="en-US" sz="1467" dirty="0"/>
                  <a:t>50%</a:t>
                </a:r>
              </a:p>
            </p:txBody>
          </p:sp>
          <p:sp>
            <p:nvSpPr>
              <p:cNvPr id="152" name="Rectangle 151"/>
              <p:cNvSpPr/>
              <p:nvPr/>
            </p:nvSpPr>
            <p:spPr>
              <a:xfrm>
                <a:off x="5984569" y="2907631"/>
                <a:ext cx="760756" cy="2301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95000"/>
                  </a:lnSpc>
                </a:pPr>
                <a:r>
                  <a:rPr lang="en-US" sz="1467" dirty="0"/>
                  <a:t>0%</a:t>
                </a:r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6547822" y="2907631"/>
                <a:ext cx="760756" cy="23011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95000"/>
                  </a:lnSpc>
                </a:pPr>
                <a:r>
                  <a:rPr lang="en-US" sz="1467" dirty="0"/>
                  <a:t>25%</a:t>
                </a:r>
              </a:p>
            </p:txBody>
          </p:sp>
        </p:grpSp>
      </p:grpSp>
      <p:sp>
        <p:nvSpPr>
          <p:cNvPr id="154" name="Oval 153"/>
          <p:cNvSpPr/>
          <p:nvPr/>
        </p:nvSpPr>
        <p:spPr>
          <a:xfrm>
            <a:off x="3949847" y="3328097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5" name="Oval 154"/>
          <p:cNvSpPr/>
          <p:nvPr/>
        </p:nvSpPr>
        <p:spPr>
          <a:xfrm>
            <a:off x="1928247" y="2799710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6" name="Oval 155"/>
          <p:cNvSpPr/>
          <p:nvPr/>
        </p:nvSpPr>
        <p:spPr>
          <a:xfrm>
            <a:off x="3219432" y="3677483"/>
            <a:ext cx="235419" cy="235419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7" name="Rounded Rectangle 156"/>
          <p:cNvSpPr/>
          <p:nvPr/>
        </p:nvSpPr>
        <p:spPr>
          <a:xfrm>
            <a:off x="2424844" y="809672"/>
            <a:ext cx="1747457" cy="466901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 smtClean="0">
                <a:solidFill>
                  <a:srgbClr val="FFFFFF"/>
                </a:solidFill>
              </a:rPr>
              <a:t>Headquarters</a:t>
            </a:r>
            <a:endParaRPr lang="en-US" sz="1400" dirty="0">
              <a:solidFill>
                <a:srgbClr val="FFFFFF"/>
              </a:solidFill>
            </a:endParaRPr>
          </a:p>
        </p:txBody>
      </p:sp>
      <p:cxnSp>
        <p:nvCxnSpPr>
          <p:cNvPr id="159" name="Straight Connector 158"/>
          <p:cNvCxnSpPr>
            <a:stCxn id="157" idx="2"/>
            <a:endCxn id="121" idx="7"/>
          </p:cNvCxnSpPr>
          <p:nvPr/>
        </p:nvCxnSpPr>
        <p:spPr>
          <a:xfrm flipH="1">
            <a:off x="2481771" y="1276573"/>
            <a:ext cx="816802" cy="82954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8464069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25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85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5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11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4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5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2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4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9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2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4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23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2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4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27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2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4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100"/>
                            </p:stCondLst>
                            <p:childTnLst>
                              <p:par>
                                <p:cTn id="9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25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25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360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25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25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0" grpId="0" animBg="1"/>
      <p:bldP spid="121" grpId="0" animBg="1"/>
      <p:bldP spid="122" grpId="0" animBg="1"/>
      <p:bldP spid="123" grpId="0"/>
      <p:bldP spid="124" grpId="0"/>
      <p:bldP spid="125" grpId="0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54" grpId="0" animBg="1"/>
      <p:bldP spid="155" grpId="0" animBg="1"/>
      <p:bldP spid="156" grpId="0" animBg="1"/>
      <p:bldP spid="157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shift in mobile development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Subtitle goes here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283610941"/>
              </p:ext>
            </p:extLst>
          </p:nvPr>
        </p:nvGraphicFramePr>
        <p:xfrm>
          <a:off x="1231513" y="2646987"/>
          <a:ext cx="4632960" cy="3420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154792945"/>
              </p:ext>
            </p:extLst>
          </p:nvPr>
        </p:nvGraphicFramePr>
        <p:xfrm>
          <a:off x="6570127" y="2646987"/>
          <a:ext cx="4632960" cy="34205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Freeform 17"/>
          <p:cNvSpPr>
            <a:spLocks noEditPoints="1"/>
          </p:cNvSpPr>
          <p:nvPr/>
        </p:nvSpPr>
        <p:spPr bwMode="auto">
          <a:xfrm>
            <a:off x="964304" y="3029973"/>
            <a:ext cx="287029" cy="279056"/>
          </a:xfrm>
          <a:custGeom>
            <a:avLst/>
            <a:gdLst>
              <a:gd name="T0" fmla="*/ 199 w 800"/>
              <a:gd name="T1" fmla="*/ 146 h 778"/>
              <a:gd name="T2" fmla="*/ 153 w 800"/>
              <a:gd name="T3" fmla="*/ 146 h 778"/>
              <a:gd name="T4" fmla="*/ 94 w 800"/>
              <a:gd name="T5" fmla="*/ 389 h 778"/>
              <a:gd name="T6" fmla="*/ 153 w 800"/>
              <a:gd name="T7" fmla="*/ 632 h 778"/>
              <a:gd name="T8" fmla="*/ 199 w 800"/>
              <a:gd name="T9" fmla="*/ 632 h 778"/>
              <a:gd name="T10" fmla="*/ 257 w 800"/>
              <a:gd name="T11" fmla="*/ 389 h 778"/>
              <a:gd name="T12" fmla="*/ 176 w 800"/>
              <a:gd name="T13" fmla="*/ 425 h 778"/>
              <a:gd name="T14" fmla="*/ 176 w 800"/>
              <a:gd name="T15" fmla="*/ 353 h 778"/>
              <a:gd name="T16" fmla="*/ 176 w 800"/>
              <a:gd name="T17" fmla="*/ 425 h 778"/>
              <a:gd name="T18" fmla="*/ 318 w 800"/>
              <a:gd name="T19" fmla="*/ 184 h 778"/>
              <a:gd name="T20" fmla="*/ 377 w 800"/>
              <a:gd name="T21" fmla="*/ 632 h 778"/>
              <a:gd name="T22" fmla="*/ 422 w 800"/>
              <a:gd name="T23" fmla="*/ 632 h 778"/>
              <a:gd name="T24" fmla="*/ 481 w 800"/>
              <a:gd name="T25" fmla="*/ 184 h 778"/>
              <a:gd name="T26" fmla="*/ 400 w 800"/>
              <a:gd name="T27" fmla="*/ 220 h 778"/>
              <a:gd name="T28" fmla="*/ 400 w 800"/>
              <a:gd name="T29" fmla="*/ 148 h 778"/>
              <a:gd name="T30" fmla="*/ 400 w 800"/>
              <a:gd name="T31" fmla="*/ 220 h 778"/>
              <a:gd name="T32" fmla="*/ 119 w 800"/>
              <a:gd name="T33" fmla="*/ 0 h 778"/>
              <a:gd name="T34" fmla="*/ 0 w 800"/>
              <a:gd name="T35" fmla="*/ 659 h 778"/>
              <a:gd name="T36" fmla="*/ 681 w 800"/>
              <a:gd name="T37" fmla="*/ 778 h 778"/>
              <a:gd name="T38" fmla="*/ 800 w 800"/>
              <a:gd name="T39" fmla="*/ 119 h 778"/>
              <a:gd name="T40" fmla="*/ 754 w 800"/>
              <a:gd name="T41" fmla="*/ 659 h 778"/>
              <a:gd name="T42" fmla="*/ 119 w 800"/>
              <a:gd name="T43" fmla="*/ 732 h 778"/>
              <a:gd name="T44" fmla="*/ 45 w 800"/>
              <a:gd name="T45" fmla="*/ 119 h 778"/>
              <a:gd name="T46" fmla="*/ 681 w 800"/>
              <a:gd name="T47" fmla="*/ 45 h 778"/>
              <a:gd name="T48" fmla="*/ 754 w 800"/>
              <a:gd name="T49" fmla="*/ 659 h 778"/>
              <a:gd name="T50" fmla="*/ 646 w 800"/>
              <a:gd name="T51" fmla="*/ 146 h 778"/>
              <a:gd name="T52" fmla="*/ 601 w 800"/>
              <a:gd name="T53" fmla="*/ 146 h 778"/>
              <a:gd name="T54" fmla="*/ 542 w 800"/>
              <a:gd name="T55" fmla="*/ 478 h 778"/>
              <a:gd name="T56" fmla="*/ 601 w 800"/>
              <a:gd name="T57" fmla="*/ 632 h 778"/>
              <a:gd name="T58" fmla="*/ 646 w 800"/>
              <a:gd name="T59" fmla="*/ 632 h 778"/>
              <a:gd name="T60" fmla="*/ 705 w 800"/>
              <a:gd name="T61" fmla="*/ 478 h 778"/>
              <a:gd name="T62" fmla="*/ 623 w 800"/>
              <a:gd name="T63" fmla="*/ 514 h 778"/>
              <a:gd name="T64" fmla="*/ 623 w 800"/>
              <a:gd name="T65" fmla="*/ 442 h 778"/>
              <a:gd name="T66" fmla="*/ 623 w 800"/>
              <a:gd name="T67" fmla="*/ 514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0" h="778">
                <a:moveTo>
                  <a:pt x="199" y="311"/>
                </a:moveTo>
                <a:cubicBezTo>
                  <a:pt x="199" y="146"/>
                  <a:pt x="199" y="146"/>
                  <a:pt x="199" y="146"/>
                </a:cubicBezTo>
                <a:cubicBezTo>
                  <a:pt x="199" y="133"/>
                  <a:pt x="188" y="123"/>
                  <a:pt x="176" y="123"/>
                </a:cubicBezTo>
                <a:cubicBezTo>
                  <a:pt x="163" y="123"/>
                  <a:pt x="153" y="133"/>
                  <a:pt x="153" y="146"/>
                </a:cubicBezTo>
                <a:cubicBezTo>
                  <a:pt x="153" y="311"/>
                  <a:pt x="153" y="311"/>
                  <a:pt x="153" y="311"/>
                </a:cubicBezTo>
                <a:cubicBezTo>
                  <a:pt x="119" y="320"/>
                  <a:pt x="94" y="352"/>
                  <a:pt x="94" y="389"/>
                </a:cubicBezTo>
                <a:cubicBezTo>
                  <a:pt x="94" y="426"/>
                  <a:pt x="119" y="457"/>
                  <a:pt x="153" y="467"/>
                </a:cubicBezTo>
                <a:cubicBezTo>
                  <a:pt x="153" y="632"/>
                  <a:pt x="153" y="632"/>
                  <a:pt x="153" y="632"/>
                </a:cubicBezTo>
                <a:cubicBezTo>
                  <a:pt x="153" y="644"/>
                  <a:pt x="163" y="654"/>
                  <a:pt x="176" y="654"/>
                </a:cubicBezTo>
                <a:cubicBezTo>
                  <a:pt x="188" y="654"/>
                  <a:pt x="199" y="644"/>
                  <a:pt x="199" y="632"/>
                </a:cubicBezTo>
                <a:cubicBezTo>
                  <a:pt x="199" y="467"/>
                  <a:pt x="199" y="467"/>
                  <a:pt x="199" y="467"/>
                </a:cubicBezTo>
                <a:cubicBezTo>
                  <a:pt x="233" y="457"/>
                  <a:pt x="257" y="426"/>
                  <a:pt x="257" y="389"/>
                </a:cubicBezTo>
                <a:cubicBezTo>
                  <a:pt x="257" y="352"/>
                  <a:pt x="233" y="320"/>
                  <a:pt x="199" y="311"/>
                </a:cubicBezTo>
                <a:close/>
                <a:moveTo>
                  <a:pt x="176" y="425"/>
                </a:moveTo>
                <a:cubicBezTo>
                  <a:pt x="156" y="425"/>
                  <a:pt x="140" y="408"/>
                  <a:pt x="140" y="389"/>
                </a:cubicBezTo>
                <a:cubicBezTo>
                  <a:pt x="140" y="369"/>
                  <a:pt x="156" y="353"/>
                  <a:pt x="176" y="353"/>
                </a:cubicBezTo>
                <a:cubicBezTo>
                  <a:pt x="196" y="353"/>
                  <a:pt x="212" y="369"/>
                  <a:pt x="212" y="389"/>
                </a:cubicBezTo>
                <a:cubicBezTo>
                  <a:pt x="212" y="408"/>
                  <a:pt x="196" y="425"/>
                  <a:pt x="176" y="425"/>
                </a:cubicBezTo>
                <a:close/>
                <a:moveTo>
                  <a:pt x="400" y="103"/>
                </a:moveTo>
                <a:cubicBezTo>
                  <a:pt x="355" y="103"/>
                  <a:pt x="318" y="139"/>
                  <a:pt x="318" y="184"/>
                </a:cubicBezTo>
                <a:cubicBezTo>
                  <a:pt x="318" y="221"/>
                  <a:pt x="343" y="252"/>
                  <a:pt x="377" y="262"/>
                </a:cubicBezTo>
                <a:cubicBezTo>
                  <a:pt x="377" y="632"/>
                  <a:pt x="377" y="632"/>
                  <a:pt x="377" y="632"/>
                </a:cubicBezTo>
                <a:cubicBezTo>
                  <a:pt x="377" y="644"/>
                  <a:pt x="387" y="654"/>
                  <a:pt x="400" y="654"/>
                </a:cubicBezTo>
                <a:cubicBezTo>
                  <a:pt x="412" y="654"/>
                  <a:pt x="422" y="644"/>
                  <a:pt x="422" y="632"/>
                </a:cubicBezTo>
                <a:cubicBezTo>
                  <a:pt x="422" y="262"/>
                  <a:pt x="422" y="262"/>
                  <a:pt x="422" y="262"/>
                </a:cubicBezTo>
                <a:cubicBezTo>
                  <a:pt x="456" y="252"/>
                  <a:pt x="481" y="221"/>
                  <a:pt x="481" y="184"/>
                </a:cubicBezTo>
                <a:cubicBezTo>
                  <a:pt x="481" y="139"/>
                  <a:pt x="445" y="103"/>
                  <a:pt x="400" y="103"/>
                </a:cubicBezTo>
                <a:close/>
                <a:moveTo>
                  <a:pt x="400" y="220"/>
                </a:moveTo>
                <a:cubicBezTo>
                  <a:pt x="380" y="220"/>
                  <a:pt x="364" y="204"/>
                  <a:pt x="364" y="184"/>
                </a:cubicBezTo>
                <a:cubicBezTo>
                  <a:pt x="364" y="164"/>
                  <a:pt x="380" y="148"/>
                  <a:pt x="400" y="148"/>
                </a:cubicBezTo>
                <a:cubicBezTo>
                  <a:pt x="419" y="148"/>
                  <a:pt x="436" y="164"/>
                  <a:pt x="436" y="184"/>
                </a:cubicBezTo>
                <a:cubicBezTo>
                  <a:pt x="436" y="204"/>
                  <a:pt x="419" y="220"/>
                  <a:pt x="400" y="220"/>
                </a:cubicBezTo>
                <a:close/>
                <a:moveTo>
                  <a:pt x="681" y="0"/>
                </a:moveTo>
                <a:cubicBezTo>
                  <a:pt x="119" y="0"/>
                  <a:pt x="119" y="0"/>
                  <a:pt x="119" y="0"/>
                </a:cubicBezTo>
                <a:cubicBezTo>
                  <a:pt x="53" y="0"/>
                  <a:pt x="0" y="53"/>
                  <a:pt x="0" y="119"/>
                </a:cubicBezTo>
                <a:cubicBezTo>
                  <a:pt x="0" y="659"/>
                  <a:pt x="0" y="659"/>
                  <a:pt x="0" y="659"/>
                </a:cubicBezTo>
                <a:cubicBezTo>
                  <a:pt x="0" y="724"/>
                  <a:pt x="53" y="778"/>
                  <a:pt x="119" y="778"/>
                </a:cubicBezTo>
                <a:cubicBezTo>
                  <a:pt x="681" y="778"/>
                  <a:pt x="681" y="778"/>
                  <a:pt x="681" y="778"/>
                </a:cubicBezTo>
                <a:cubicBezTo>
                  <a:pt x="746" y="778"/>
                  <a:pt x="800" y="724"/>
                  <a:pt x="800" y="659"/>
                </a:cubicBezTo>
                <a:cubicBezTo>
                  <a:pt x="800" y="119"/>
                  <a:pt x="800" y="119"/>
                  <a:pt x="800" y="119"/>
                </a:cubicBezTo>
                <a:cubicBezTo>
                  <a:pt x="800" y="53"/>
                  <a:pt x="746" y="0"/>
                  <a:pt x="681" y="0"/>
                </a:cubicBezTo>
                <a:close/>
                <a:moveTo>
                  <a:pt x="754" y="659"/>
                </a:moveTo>
                <a:cubicBezTo>
                  <a:pt x="754" y="699"/>
                  <a:pt x="721" y="732"/>
                  <a:pt x="681" y="732"/>
                </a:cubicBezTo>
                <a:cubicBezTo>
                  <a:pt x="119" y="732"/>
                  <a:pt x="119" y="732"/>
                  <a:pt x="119" y="732"/>
                </a:cubicBezTo>
                <a:cubicBezTo>
                  <a:pt x="78" y="732"/>
                  <a:pt x="45" y="699"/>
                  <a:pt x="45" y="65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78"/>
                  <a:pt x="78" y="45"/>
                  <a:pt x="119" y="45"/>
                </a:cubicBezTo>
                <a:cubicBezTo>
                  <a:pt x="681" y="45"/>
                  <a:pt x="681" y="45"/>
                  <a:pt x="681" y="45"/>
                </a:cubicBezTo>
                <a:cubicBezTo>
                  <a:pt x="721" y="45"/>
                  <a:pt x="754" y="78"/>
                  <a:pt x="754" y="119"/>
                </a:cubicBezTo>
                <a:lnTo>
                  <a:pt x="754" y="659"/>
                </a:lnTo>
                <a:close/>
                <a:moveTo>
                  <a:pt x="646" y="400"/>
                </a:moveTo>
                <a:cubicBezTo>
                  <a:pt x="646" y="146"/>
                  <a:pt x="646" y="146"/>
                  <a:pt x="646" y="146"/>
                </a:cubicBezTo>
                <a:cubicBezTo>
                  <a:pt x="646" y="133"/>
                  <a:pt x="636" y="123"/>
                  <a:pt x="623" y="123"/>
                </a:cubicBezTo>
                <a:cubicBezTo>
                  <a:pt x="611" y="123"/>
                  <a:pt x="601" y="133"/>
                  <a:pt x="601" y="146"/>
                </a:cubicBezTo>
                <a:cubicBezTo>
                  <a:pt x="601" y="400"/>
                  <a:pt x="601" y="400"/>
                  <a:pt x="601" y="400"/>
                </a:cubicBezTo>
                <a:cubicBezTo>
                  <a:pt x="567" y="410"/>
                  <a:pt x="542" y="441"/>
                  <a:pt x="542" y="478"/>
                </a:cubicBezTo>
                <a:cubicBezTo>
                  <a:pt x="542" y="515"/>
                  <a:pt x="567" y="546"/>
                  <a:pt x="601" y="556"/>
                </a:cubicBezTo>
                <a:cubicBezTo>
                  <a:pt x="601" y="632"/>
                  <a:pt x="601" y="632"/>
                  <a:pt x="601" y="632"/>
                </a:cubicBezTo>
                <a:cubicBezTo>
                  <a:pt x="601" y="644"/>
                  <a:pt x="611" y="654"/>
                  <a:pt x="623" y="654"/>
                </a:cubicBezTo>
                <a:cubicBezTo>
                  <a:pt x="636" y="654"/>
                  <a:pt x="646" y="644"/>
                  <a:pt x="646" y="632"/>
                </a:cubicBezTo>
                <a:cubicBezTo>
                  <a:pt x="646" y="556"/>
                  <a:pt x="646" y="556"/>
                  <a:pt x="646" y="556"/>
                </a:cubicBezTo>
                <a:cubicBezTo>
                  <a:pt x="680" y="546"/>
                  <a:pt x="705" y="515"/>
                  <a:pt x="705" y="478"/>
                </a:cubicBezTo>
                <a:cubicBezTo>
                  <a:pt x="705" y="441"/>
                  <a:pt x="680" y="410"/>
                  <a:pt x="646" y="400"/>
                </a:cubicBezTo>
                <a:close/>
                <a:moveTo>
                  <a:pt x="623" y="514"/>
                </a:moveTo>
                <a:cubicBezTo>
                  <a:pt x="604" y="514"/>
                  <a:pt x="588" y="498"/>
                  <a:pt x="588" y="478"/>
                </a:cubicBezTo>
                <a:cubicBezTo>
                  <a:pt x="588" y="458"/>
                  <a:pt x="604" y="442"/>
                  <a:pt x="623" y="442"/>
                </a:cubicBezTo>
                <a:cubicBezTo>
                  <a:pt x="643" y="442"/>
                  <a:pt x="659" y="458"/>
                  <a:pt x="659" y="478"/>
                </a:cubicBezTo>
                <a:cubicBezTo>
                  <a:pt x="659" y="498"/>
                  <a:pt x="643" y="514"/>
                  <a:pt x="623" y="5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7" name="TextBox 6"/>
          <p:cNvSpPr txBox="1"/>
          <p:nvPr/>
        </p:nvSpPr>
        <p:spPr>
          <a:xfrm>
            <a:off x="2129543" y="1554021"/>
            <a:ext cx="1000274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dirty="0"/>
              <a:t>70%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129543" y="2113305"/>
            <a:ext cx="3606237" cy="4515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67" dirty="0"/>
              <a:t>Ria qui del ium aut ex et estrum </a:t>
            </a:r>
            <a:r>
              <a:rPr lang="en-US" sz="1467" dirty="0" err="1"/>
              <a:t>nonsequis</a:t>
            </a:r>
            <a:r>
              <a:rPr lang="en-US" sz="1467" dirty="0"/>
              <a:t> volupta doluptas illuptas </a:t>
            </a:r>
          </a:p>
        </p:txBody>
      </p:sp>
      <p:sp>
        <p:nvSpPr>
          <p:cNvPr id="5" name="Oval 4"/>
          <p:cNvSpPr/>
          <p:nvPr/>
        </p:nvSpPr>
        <p:spPr>
          <a:xfrm>
            <a:off x="960580" y="1682713"/>
            <a:ext cx="1016000" cy="1016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" name="Freeform 29"/>
          <p:cNvSpPr>
            <a:spLocks noEditPoints="1"/>
          </p:cNvSpPr>
          <p:nvPr/>
        </p:nvSpPr>
        <p:spPr bwMode="auto">
          <a:xfrm>
            <a:off x="1273197" y="1839971"/>
            <a:ext cx="390769" cy="701485"/>
          </a:xfrm>
          <a:custGeom>
            <a:avLst/>
            <a:gdLst>
              <a:gd name="T0" fmla="*/ 454 w 800"/>
              <a:gd name="T1" fmla="*/ 100 h 1438"/>
              <a:gd name="T2" fmla="*/ 454 w 800"/>
              <a:gd name="T3" fmla="*/ 81 h 1438"/>
              <a:gd name="T4" fmla="*/ 337 w 800"/>
              <a:gd name="T5" fmla="*/ 91 h 1438"/>
              <a:gd name="T6" fmla="*/ 455 w 800"/>
              <a:gd name="T7" fmla="*/ 1291 h 1438"/>
              <a:gd name="T8" fmla="*/ 304 w 800"/>
              <a:gd name="T9" fmla="*/ 1332 h 1438"/>
              <a:gd name="T10" fmla="*/ 345 w 800"/>
              <a:gd name="T11" fmla="*/ 1379 h 1438"/>
              <a:gd name="T12" fmla="*/ 496 w 800"/>
              <a:gd name="T13" fmla="*/ 1338 h 1438"/>
              <a:gd name="T14" fmla="*/ 455 w 800"/>
              <a:gd name="T15" fmla="*/ 1291 h 1438"/>
              <a:gd name="T16" fmla="*/ 455 w 800"/>
              <a:gd name="T17" fmla="*/ 1360 h 1438"/>
              <a:gd name="T18" fmla="*/ 324 w 800"/>
              <a:gd name="T19" fmla="*/ 1338 h 1438"/>
              <a:gd name="T20" fmla="*/ 345 w 800"/>
              <a:gd name="T21" fmla="*/ 1310 h 1438"/>
              <a:gd name="T22" fmla="*/ 477 w 800"/>
              <a:gd name="T23" fmla="*/ 1332 h 1438"/>
              <a:gd name="T24" fmla="*/ 715 w 800"/>
              <a:gd name="T25" fmla="*/ 158 h 1438"/>
              <a:gd name="T26" fmla="*/ 76 w 800"/>
              <a:gd name="T27" fmla="*/ 168 h 1438"/>
              <a:gd name="T28" fmla="*/ 86 w 800"/>
              <a:gd name="T29" fmla="*/ 1269 h 1438"/>
              <a:gd name="T30" fmla="*/ 724 w 800"/>
              <a:gd name="T31" fmla="*/ 1260 h 1438"/>
              <a:gd name="T32" fmla="*/ 715 w 800"/>
              <a:gd name="T33" fmla="*/ 158 h 1438"/>
              <a:gd name="T34" fmla="*/ 680 w 800"/>
              <a:gd name="T35" fmla="*/ 1250 h 1438"/>
              <a:gd name="T36" fmla="*/ 95 w 800"/>
              <a:gd name="T37" fmla="*/ 1225 h 1438"/>
              <a:gd name="T38" fmla="*/ 121 w 800"/>
              <a:gd name="T39" fmla="*/ 178 h 1438"/>
              <a:gd name="T40" fmla="*/ 705 w 800"/>
              <a:gd name="T41" fmla="*/ 203 h 1438"/>
              <a:gd name="T42" fmla="*/ 703 w 800"/>
              <a:gd name="T43" fmla="*/ 0 h 1438"/>
              <a:gd name="T44" fmla="*/ 0 w 800"/>
              <a:gd name="T45" fmla="*/ 97 h 1438"/>
              <a:gd name="T46" fmla="*/ 98 w 800"/>
              <a:gd name="T47" fmla="*/ 1438 h 1438"/>
              <a:gd name="T48" fmla="*/ 800 w 800"/>
              <a:gd name="T49" fmla="*/ 1341 h 1438"/>
              <a:gd name="T50" fmla="*/ 703 w 800"/>
              <a:gd name="T51" fmla="*/ 0 h 1438"/>
              <a:gd name="T52" fmla="*/ 98 w 800"/>
              <a:gd name="T53" fmla="*/ 1400 h 1438"/>
              <a:gd name="T54" fmla="*/ 38 w 800"/>
              <a:gd name="T55" fmla="*/ 97 h 1438"/>
              <a:gd name="T56" fmla="*/ 703 w 800"/>
              <a:gd name="T57" fmla="*/ 38 h 1438"/>
              <a:gd name="T58" fmla="*/ 762 w 800"/>
              <a:gd name="T59" fmla="*/ 1341 h 1438"/>
              <a:gd name="T60" fmla="*/ 703 w 800"/>
              <a:gd name="T61" fmla="*/ 1400 h 1438"/>
              <a:gd name="T62" fmla="*/ 586 w 800"/>
              <a:gd name="T63" fmla="*/ 639 h 1438"/>
              <a:gd name="T64" fmla="*/ 474 w 800"/>
              <a:gd name="T65" fmla="*/ 707 h 1438"/>
              <a:gd name="T66" fmla="*/ 466 w 800"/>
              <a:gd name="T67" fmla="*/ 622 h 1438"/>
              <a:gd name="T68" fmla="*/ 171 w 800"/>
              <a:gd name="T69" fmla="*/ 724 h 1438"/>
              <a:gd name="T70" fmla="*/ 274 w 800"/>
              <a:gd name="T71" fmla="*/ 878 h 1438"/>
              <a:gd name="T72" fmla="*/ 466 w 800"/>
              <a:gd name="T73" fmla="*/ 878 h 1438"/>
              <a:gd name="T74" fmla="*/ 474 w 800"/>
              <a:gd name="T75" fmla="*/ 793 h 1438"/>
              <a:gd name="T76" fmla="*/ 586 w 800"/>
              <a:gd name="T77" fmla="*/ 861 h 1438"/>
              <a:gd name="T78" fmla="*/ 617 w 800"/>
              <a:gd name="T79" fmla="*/ 847 h 1438"/>
              <a:gd name="T80" fmla="*/ 601 w 800"/>
              <a:gd name="T81" fmla="*/ 632 h 1438"/>
              <a:gd name="T82" fmla="*/ 433 w 800"/>
              <a:gd name="T83" fmla="*/ 862 h 1438"/>
              <a:gd name="T84" fmla="*/ 188 w 800"/>
              <a:gd name="T85" fmla="*/ 776 h 1438"/>
              <a:gd name="T86" fmla="*/ 274 w 800"/>
              <a:gd name="T87" fmla="*/ 638 h 1438"/>
              <a:gd name="T88" fmla="*/ 458 w 800"/>
              <a:gd name="T89" fmla="*/ 663 h 1438"/>
              <a:gd name="T90" fmla="*/ 601 w 800"/>
              <a:gd name="T91" fmla="*/ 847 h 1438"/>
              <a:gd name="T92" fmla="*/ 598 w 800"/>
              <a:gd name="T93" fmla="*/ 850 h 1438"/>
              <a:gd name="T94" fmla="*/ 498 w 800"/>
              <a:gd name="T95" fmla="*/ 766 h 1438"/>
              <a:gd name="T96" fmla="*/ 596 w 800"/>
              <a:gd name="T97" fmla="*/ 651 h 1438"/>
              <a:gd name="T98" fmla="*/ 601 w 800"/>
              <a:gd name="T99" fmla="*/ 651 h 1438"/>
              <a:gd name="T100" fmla="*/ 601 w 800"/>
              <a:gd name="T101" fmla="*/ 847 h 14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800" h="1438">
                <a:moveTo>
                  <a:pt x="347" y="100"/>
                </a:moveTo>
                <a:cubicBezTo>
                  <a:pt x="454" y="100"/>
                  <a:pt x="454" y="100"/>
                  <a:pt x="454" y="100"/>
                </a:cubicBezTo>
                <a:cubicBezTo>
                  <a:pt x="459" y="100"/>
                  <a:pt x="464" y="96"/>
                  <a:pt x="464" y="91"/>
                </a:cubicBezTo>
                <a:cubicBezTo>
                  <a:pt x="464" y="86"/>
                  <a:pt x="459" y="81"/>
                  <a:pt x="454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1" y="81"/>
                  <a:pt x="337" y="86"/>
                  <a:pt x="337" y="91"/>
                </a:cubicBezTo>
                <a:cubicBezTo>
                  <a:pt x="337" y="96"/>
                  <a:pt x="341" y="100"/>
                  <a:pt x="347" y="100"/>
                </a:cubicBezTo>
                <a:close/>
                <a:moveTo>
                  <a:pt x="455" y="1291"/>
                </a:moveTo>
                <a:cubicBezTo>
                  <a:pt x="345" y="1291"/>
                  <a:pt x="345" y="1291"/>
                  <a:pt x="345" y="1291"/>
                </a:cubicBezTo>
                <a:cubicBezTo>
                  <a:pt x="323" y="1291"/>
                  <a:pt x="304" y="1309"/>
                  <a:pt x="304" y="1332"/>
                </a:cubicBezTo>
                <a:cubicBezTo>
                  <a:pt x="304" y="1338"/>
                  <a:pt x="304" y="1338"/>
                  <a:pt x="304" y="1338"/>
                </a:cubicBezTo>
                <a:cubicBezTo>
                  <a:pt x="304" y="1361"/>
                  <a:pt x="323" y="1379"/>
                  <a:pt x="345" y="1379"/>
                </a:cubicBezTo>
                <a:cubicBezTo>
                  <a:pt x="455" y="1379"/>
                  <a:pt x="455" y="1379"/>
                  <a:pt x="455" y="1379"/>
                </a:cubicBezTo>
                <a:cubicBezTo>
                  <a:pt x="478" y="1379"/>
                  <a:pt x="496" y="1361"/>
                  <a:pt x="496" y="1338"/>
                </a:cubicBezTo>
                <a:cubicBezTo>
                  <a:pt x="496" y="1332"/>
                  <a:pt x="496" y="1332"/>
                  <a:pt x="496" y="1332"/>
                </a:cubicBezTo>
                <a:cubicBezTo>
                  <a:pt x="496" y="1309"/>
                  <a:pt x="478" y="1291"/>
                  <a:pt x="455" y="1291"/>
                </a:cubicBezTo>
                <a:close/>
                <a:moveTo>
                  <a:pt x="477" y="1338"/>
                </a:moveTo>
                <a:cubicBezTo>
                  <a:pt x="477" y="1351"/>
                  <a:pt x="467" y="1360"/>
                  <a:pt x="455" y="1360"/>
                </a:cubicBezTo>
                <a:cubicBezTo>
                  <a:pt x="345" y="1360"/>
                  <a:pt x="345" y="1360"/>
                  <a:pt x="345" y="1360"/>
                </a:cubicBezTo>
                <a:cubicBezTo>
                  <a:pt x="333" y="1360"/>
                  <a:pt x="324" y="1351"/>
                  <a:pt x="324" y="1338"/>
                </a:cubicBezTo>
                <a:cubicBezTo>
                  <a:pt x="324" y="1332"/>
                  <a:pt x="324" y="1332"/>
                  <a:pt x="324" y="1332"/>
                </a:cubicBezTo>
                <a:cubicBezTo>
                  <a:pt x="324" y="1320"/>
                  <a:pt x="333" y="1310"/>
                  <a:pt x="345" y="1310"/>
                </a:cubicBezTo>
                <a:cubicBezTo>
                  <a:pt x="455" y="1310"/>
                  <a:pt x="455" y="1310"/>
                  <a:pt x="455" y="1310"/>
                </a:cubicBezTo>
                <a:cubicBezTo>
                  <a:pt x="467" y="1310"/>
                  <a:pt x="477" y="1320"/>
                  <a:pt x="477" y="1332"/>
                </a:cubicBezTo>
                <a:lnTo>
                  <a:pt x="477" y="1338"/>
                </a:lnTo>
                <a:close/>
                <a:moveTo>
                  <a:pt x="715" y="158"/>
                </a:moveTo>
                <a:cubicBezTo>
                  <a:pt x="86" y="158"/>
                  <a:pt x="86" y="158"/>
                  <a:pt x="86" y="158"/>
                </a:cubicBezTo>
                <a:cubicBezTo>
                  <a:pt x="81" y="158"/>
                  <a:pt x="76" y="163"/>
                  <a:pt x="76" y="168"/>
                </a:cubicBezTo>
                <a:cubicBezTo>
                  <a:pt x="76" y="1260"/>
                  <a:pt x="76" y="1260"/>
                  <a:pt x="76" y="1260"/>
                </a:cubicBezTo>
                <a:cubicBezTo>
                  <a:pt x="76" y="1265"/>
                  <a:pt x="81" y="1269"/>
                  <a:pt x="86" y="1269"/>
                </a:cubicBezTo>
                <a:cubicBezTo>
                  <a:pt x="715" y="1269"/>
                  <a:pt x="715" y="1269"/>
                  <a:pt x="715" y="1269"/>
                </a:cubicBezTo>
                <a:cubicBezTo>
                  <a:pt x="720" y="1269"/>
                  <a:pt x="724" y="1265"/>
                  <a:pt x="724" y="1260"/>
                </a:cubicBezTo>
                <a:cubicBezTo>
                  <a:pt x="724" y="168"/>
                  <a:pt x="724" y="168"/>
                  <a:pt x="724" y="168"/>
                </a:cubicBezTo>
                <a:cubicBezTo>
                  <a:pt x="724" y="163"/>
                  <a:pt x="720" y="158"/>
                  <a:pt x="715" y="158"/>
                </a:cubicBezTo>
                <a:close/>
                <a:moveTo>
                  <a:pt x="705" y="1225"/>
                </a:moveTo>
                <a:cubicBezTo>
                  <a:pt x="705" y="1239"/>
                  <a:pt x="694" y="1250"/>
                  <a:pt x="680" y="1250"/>
                </a:cubicBezTo>
                <a:cubicBezTo>
                  <a:pt x="121" y="1250"/>
                  <a:pt x="121" y="1250"/>
                  <a:pt x="121" y="1250"/>
                </a:cubicBezTo>
                <a:cubicBezTo>
                  <a:pt x="107" y="1250"/>
                  <a:pt x="95" y="1239"/>
                  <a:pt x="95" y="1225"/>
                </a:cubicBezTo>
                <a:cubicBezTo>
                  <a:pt x="95" y="203"/>
                  <a:pt x="95" y="203"/>
                  <a:pt x="95" y="203"/>
                </a:cubicBezTo>
                <a:cubicBezTo>
                  <a:pt x="95" y="189"/>
                  <a:pt x="107" y="178"/>
                  <a:pt x="121" y="178"/>
                </a:cubicBezTo>
                <a:cubicBezTo>
                  <a:pt x="680" y="178"/>
                  <a:pt x="680" y="178"/>
                  <a:pt x="680" y="178"/>
                </a:cubicBezTo>
                <a:cubicBezTo>
                  <a:pt x="694" y="178"/>
                  <a:pt x="705" y="189"/>
                  <a:pt x="705" y="203"/>
                </a:cubicBezTo>
                <a:lnTo>
                  <a:pt x="705" y="1225"/>
                </a:lnTo>
                <a:close/>
                <a:moveTo>
                  <a:pt x="703" y="0"/>
                </a:moveTo>
                <a:cubicBezTo>
                  <a:pt x="98" y="0"/>
                  <a:pt x="98" y="0"/>
                  <a:pt x="98" y="0"/>
                </a:cubicBezTo>
                <a:cubicBezTo>
                  <a:pt x="44" y="0"/>
                  <a:pt x="0" y="43"/>
                  <a:pt x="0" y="97"/>
                </a:cubicBezTo>
                <a:cubicBezTo>
                  <a:pt x="0" y="1341"/>
                  <a:pt x="0" y="1341"/>
                  <a:pt x="0" y="1341"/>
                </a:cubicBezTo>
                <a:cubicBezTo>
                  <a:pt x="0" y="1395"/>
                  <a:pt x="44" y="1438"/>
                  <a:pt x="98" y="1438"/>
                </a:cubicBezTo>
                <a:cubicBezTo>
                  <a:pt x="703" y="1438"/>
                  <a:pt x="703" y="1438"/>
                  <a:pt x="703" y="1438"/>
                </a:cubicBezTo>
                <a:cubicBezTo>
                  <a:pt x="757" y="1438"/>
                  <a:pt x="800" y="1395"/>
                  <a:pt x="800" y="1341"/>
                </a:cubicBezTo>
                <a:cubicBezTo>
                  <a:pt x="800" y="97"/>
                  <a:pt x="800" y="97"/>
                  <a:pt x="800" y="97"/>
                </a:cubicBezTo>
                <a:cubicBezTo>
                  <a:pt x="800" y="43"/>
                  <a:pt x="757" y="0"/>
                  <a:pt x="703" y="0"/>
                </a:cubicBezTo>
                <a:close/>
                <a:moveTo>
                  <a:pt x="703" y="1400"/>
                </a:moveTo>
                <a:cubicBezTo>
                  <a:pt x="98" y="1400"/>
                  <a:pt x="98" y="1400"/>
                  <a:pt x="98" y="1400"/>
                </a:cubicBezTo>
                <a:cubicBezTo>
                  <a:pt x="65" y="1400"/>
                  <a:pt x="38" y="1374"/>
                  <a:pt x="38" y="1341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65"/>
                  <a:pt x="65" y="38"/>
                  <a:pt x="98" y="38"/>
                </a:cubicBezTo>
                <a:cubicBezTo>
                  <a:pt x="703" y="38"/>
                  <a:pt x="703" y="38"/>
                  <a:pt x="703" y="38"/>
                </a:cubicBezTo>
                <a:cubicBezTo>
                  <a:pt x="736" y="38"/>
                  <a:pt x="762" y="65"/>
                  <a:pt x="762" y="97"/>
                </a:cubicBezTo>
                <a:cubicBezTo>
                  <a:pt x="762" y="1341"/>
                  <a:pt x="762" y="1341"/>
                  <a:pt x="762" y="1341"/>
                </a:cubicBezTo>
                <a:cubicBezTo>
                  <a:pt x="762" y="1341"/>
                  <a:pt x="762" y="1341"/>
                  <a:pt x="762" y="1341"/>
                </a:cubicBezTo>
                <a:cubicBezTo>
                  <a:pt x="762" y="1374"/>
                  <a:pt x="736" y="1400"/>
                  <a:pt x="703" y="1400"/>
                </a:cubicBezTo>
                <a:close/>
                <a:moveTo>
                  <a:pt x="601" y="632"/>
                </a:moveTo>
                <a:cubicBezTo>
                  <a:pt x="596" y="632"/>
                  <a:pt x="591" y="635"/>
                  <a:pt x="586" y="639"/>
                </a:cubicBezTo>
                <a:cubicBezTo>
                  <a:pt x="494" y="716"/>
                  <a:pt x="494" y="716"/>
                  <a:pt x="494" y="716"/>
                </a:cubicBezTo>
                <a:cubicBezTo>
                  <a:pt x="483" y="725"/>
                  <a:pt x="474" y="721"/>
                  <a:pt x="474" y="707"/>
                </a:cubicBezTo>
                <a:cubicBezTo>
                  <a:pt x="474" y="630"/>
                  <a:pt x="474" y="630"/>
                  <a:pt x="474" y="630"/>
                </a:cubicBezTo>
                <a:cubicBezTo>
                  <a:pt x="474" y="625"/>
                  <a:pt x="471" y="622"/>
                  <a:pt x="466" y="622"/>
                </a:cubicBezTo>
                <a:cubicBezTo>
                  <a:pt x="274" y="622"/>
                  <a:pt x="274" y="622"/>
                  <a:pt x="274" y="622"/>
                </a:cubicBezTo>
                <a:cubicBezTo>
                  <a:pt x="217" y="622"/>
                  <a:pt x="171" y="668"/>
                  <a:pt x="171" y="724"/>
                </a:cubicBezTo>
                <a:cubicBezTo>
                  <a:pt x="171" y="776"/>
                  <a:pt x="171" y="776"/>
                  <a:pt x="171" y="776"/>
                </a:cubicBezTo>
                <a:cubicBezTo>
                  <a:pt x="171" y="832"/>
                  <a:pt x="217" y="878"/>
                  <a:pt x="274" y="878"/>
                </a:cubicBezTo>
                <a:cubicBezTo>
                  <a:pt x="466" y="878"/>
                  <a:pt x="466" y="878"/>
                  <a:pt x="466" y="878"/>
                </a:cubicBezTo>
                <a:cubicBezTo>
                  <a:pt x="466" y="878"/>
                  <a:pt x="466" y="878"/>
                  <a:pt x="466" y="878"/>
                </a:cubicBezTo>
                <a:cubicBezTo>
                  <a:pt x="471" y="878"/>
                  <a:pt x="474" y="875"/>
                  <a:pt x="474" y="870"/>
                </a:cubicBezTo>
                <a:cubicBezTo>
                  <a:pt x="474" y="793"/>
                  <a:pt x="474" y="793"/>
                  <a:pt x="474" y="793"/>
                </a:cubicBezTo>
                <a:cubicBezTo>
                  <a:pt x="474" y="779"/>
                  <a:pt x="483" y="775"/>
                  <a:pt x="494" y="784"/>
                </a:cubicBezTo>
                <a:cubicBezTo>
                  <a:pt x="586" y="861"/>
                  <a:pt x="586" y="861"/>
                  <a:pt x="586" y="861"/>
                </a:cubicBezTo>
                <a:cubicBezTo>
                  <a:pt x="591" y="865"/>
                  <a:pt x="596" y="868"/>
                  <a:pt x="601" y="868"/>
                </a:cubicBezTo>
                <a:cubicBezTo>
                  <a:pt x="609" y="868"/>
                  <a:pt x="617" y="861"/>
                  <a:pt x="617" y="847"/>
                </a:cubicBezTo>
                <a:cubicBezTo>
                  <a:pt x="617" y="653"/>
                  <a:pt x="617" y="653"/>
                  <a:pt x="617" y="653"/>
                </a:cubicBezTo>
                <a:cubicBezTo>
                  <a:pt x="617" y="639"/>
                  <a:pt x="609" y="632"/>
                  <a:pt x="601" y="632"/>
                </a:cubicBezTo>
                <a:close/>
                <a:moveTo>
                  <a:pt x="458" y="837"/>
                </a:moveTo>
                <a:cubicBezTo>
                  <a:pt x="458" y="851"/>
                  <a:pt x="447" y="862"/>
                  <a:pt x="433" y="862"/>
                </a:cubicBezTo>
                <a:cubicBezTo>
                  <a:pt x="274" y="862"/>
                  <a:pt x="274" y="862"/>
                  <a:pt x="274" y="862"/>
                </a:cubicBezTo>
                <a:cubicBezTo>
                  <a:pt x="226" y="862"/>
                  <a:pt x="188" y="823"/>
                  <a:pt x="188" y="776"/>
                </a:cubicBezTo>
                <a:cubicBezTo>
                  <a:pt x="188" y="724"/>
                  <a:pt x="188" y="724"/>
                  <a:pt x="188" y="724"/>
                </a:cubicBezTo>
                <a:cubicBezTo>
                  <a:pt x="188" y="677"/>
                  <a:pt x="226" y="638"/>
                  <a:pt x="274" y="638"/>
                </a:cubicBezTo>
                <a:cubicBezTo>
                  <a:pt x="433" y="638"/>
                  <a:pt x="433" y="638"/>
                  <a:pt x="433" y="638"/>
                </a:cubicBezTo>
                <a:cubicBezTo>
                  <a:pt x="447" y="638"/>
                  <a:pt x="458" y="649"/>
                  <a:pt x="458" y="663"/>
                </a:cubicBezTo>
                <a:lnTo>
                  <a:pt x="458" y="837"/>
                </a:lnTo>
                <a:close/>
                <a:moveTo>
                  <a:pt x="601" y="847"/>
                </a:moveTo>
                <a:cubicBezTo>
                  <a:pt x="601" y="847"/>
                  <a:pt x="601" y="848"/>
                  <a:pt x="601" y="849"/>
                </a:cubicBezTo>
                <a:cubicBezTo>
                  <a:pt x="601" y="850"/>
                  <a:pt x="599" y="851"/>
                  <a:pt x="598" y="850"/>
                </a:cubicBezTo>
                <a:cubicBezTo>
                  <a:pt x="597" y="850"/>
                  <a:pt x="597" y="849"/>
                  <a:pt x="596" y="849"/>
                </a:cubicBezTo>
                <a:cubicBezTo>
                  <a:pt x="498" y="766"/>
                  <a:pt x="498" y="766"/>
                  <a:pt x="498" y="766"/>
                </a:cubicBezTo>
                <a:cubicBezTo>
                  <a:pt x="487" y="757"/>
                  <a:pt x="487" y="743"/>
                  <a:pt x="498" y="734"/>
                </a:cubicBezTo>
                <a:cubicBezTo>
                  <a:pt x="596" y="651"/>
                  <a:pt x="596" y="651"/>
                  <a:pt x="596" y="651"/>
                </a:cubicBezTo>
                <a:cubicBezTo>
                  <a:pt x="597" y="651"/>
                  <a:pt x="597" y="650"/>
                  <a:pt x="598" y="650"/>
                </a:cubicBezTo>
                <a:cubicBezTo>
                  <a:pt x="599" y="649"/>
                  <a:pt x="601" y="650"/>
                  <a:pt x="601" y="651"/>
                </a:cubicBezTo>
                <a:cubicBezTo>
                  <a:pt x="601" y="652"/>
                  <a:pt x="601" y="653"/>
                  <a:pt x="601" y="653"/>
                </a:cubicBezTo>
                <a:lnTo>
                  <a:pt x="601" y="84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4" name="Oval 13"/>
          <p:cNvSpPr/>
          <p:nvPr/>
        </p:nvSpPr>
        <p:spPr>
          <a:xfrm>
            <a:off x="6265327" y="1682360"/>
            <a:ext cx="1016000" cy="1016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Freeform 25"/>
          <p:cNvSpPr>
            <a:spLocks noEditPoints="1"/>
          </p:cNvSpPr>
          <p:nvPr/>
        </p:nvSpPr>
        <p:spPr bwMode="auto">
          <a:xfrm>
            <a:off x="6577944" y="1838940"/>
            <a:ext cx="390769" cy="702843"/>
          </a:xfrm>
          <a:custGeom>
            <a:avLst/>
            <a:gdLst>
              <a:gd name="T0" fmla="*/ 454 w 800"/>
              <a:gd name="T1" fmla="*/ 100 h 1439"/>
              <a:gd name="T2" fmla="*/ 454 w 800"/>
              <a:gd name="T3" fmla="*/ 81 h 1439"/>
              <a:gd name="T4" fmla="*/ 337 w 800"/>
              <a:gd name="T5" fmla="*/ 91 h 1439"/>
              <a:gd name="T6" fmla="*/ 703 w 800"/>
              <a:gd name="T7" fmla="*/ 0 h 1439"/>
              <a:gd name="T8" fmla="*/ 0 w 800"/>
              <a:gd name="T9" fmla="*/ 97 h 1439"/>
              <a:gd name="T10" fmla="*/ 98 w 800"/>
              <a:gd name="T11" fmla="*/ 1439 h 1439"/>
              <a:gd name="T12" fmla="*/ 800 w 800"/>
              <a:gd name="T13" fmla="*/ 1341 h 1439"/>
              <a:gd name="T14" fmla="*/ 703 w 800"/>
              <a:gd name="T15" fmla="*/ 0 h 1439"/>
              <a:gd name="T16" fmla="*/ 703 w 800"/>
              <a:gd name="T17" fmla="*/ 1400 h 1439"/>
              <a:gd name="T18" fmla="*/ 38 w 800"/>
              <a:gd name="T19" fmla="*/ 1341 h 1439"/>
              <a:gd name="T20" fmla="*/ 98 w 800"/>
              <a:gd name="T21" fmla="*/ 38 h 1439"/>
              <a:gd name="T22" fmla="*/ 762 w 800"/>
              <a:gd name="T23" fmla="*/ 97 h 1439"/>
              <a:gd name="T24" fmla="*/ 607 w 800"/>
              <a:gd name="T25" fmla="*/ 593 h 1439"/>
              <a:gd name="T26" fmla="*/ 601 w 800"/>
              <a:gd name="T27" fmla="*/ 588 h 1439"/>
              <a:gd name="T28" fmla="*/ 380 w 800"/>
              <a:gd name="T29" fmla="*/ 461 h 1439"/>
              <a:gd name="T30" fmla="*/ 195 w 800"/>
              <a:gd name="T31" fmla="*/ 591 h 1439"/>
              <a:gd name="T32" fmla="*/ 182 w 800"/>
              <a:gd name="T33" fmla="*/ 609 h 1439"/>
              <a:gd name="T34" fmla="*/ 178 w 800"/>
              <a:gd name="T35" fmla="*/ 794 h 1439"/>
              <a:gd name="T36" fmla="*/ 540 w 800"/>
              <a:gd name="T37" fmla="*/ 877 h 1439"/>
              <a:gd name="T38" fmla="*/ 623 w 800"/>
              <a:gd name="T39" fmla="*/ 627 h 1439"/>
              <a:gd name="T40" fmla="*/ 607 w 800"/>
              <a:gd name="T41" fmla="*/ 593 h 1439"/>
              <a:gd name="T42" fmla="*/ 388 w 800"/>
              <a:gd name="T43" fmla="*/ 473 h 1439"/>
              <a:gd name="T44" fmla="*/ 546 w 800"/>
              <a:gd name="T45" fmla="*/ 567 h 1439"/>
              <a:gd name="T46" fmla="*/ 259 w 800"/>
              <a:gd name="T47" fmla="*/ 582 h 1439"/>
              <a:gd name="T48" fmla="*/ 197 w 800"/>
              <a:gd name="T49" fmla="*/ 820 h 1439"/>
              <a:gd name="T50" fmla="*/ 192 w 800"/>
              <a:gd name="T51" fmla="*/ 627 h 1439"/>
              <a:gd name="T52" fmla="*/ 203 w 800"/>
              <a:gd name="T53" fmla="*/ 603 h 1439"/>
              <a:gd name="T54" fmla="*/ 324 w 800"/>
              <a:gd name="T55" fmla="*/ 718 h 1439"/>
              <a:gd name="T56" fmla="*/ 197 w 800"/>
              <a:gd name="T57" fmla="*/ 820 h 1439"/>
              <a:gd name="T58" fmla="*/ 540 w 800"/>
              <a:gd name="T59" fmla="*/ 862 h 1439"/>
              <a:gd name="T60" fmla="*/ 261 w 800"/>
              <a:gd name="T61" fmla="*/ 862 h 1439"/>
              <a:gd name="T62" fmla="*/ 239 w 800"/>
              <a:gd name="T63" fmla="*/ 831 h 1439"/>
              <a:gd name="T64" fmla="*/ 369 w 800"/>
              <a:gd name="T65" fmla="*/ 719 h 1439"/>
              <a:gd name="T66" fmla="*/ 415 w 800"/>
              <a:gd name="T67" fmla="*/ 729 h 1439"/>
              <a:gd name="T68" fmla="*/ 465 w 800"/>
              <a:gd name="T69" fmla="*/ 725 h 1439"/>
              <a:gd name="T70" fmla="*/ 562 w 800"/>
              <a:gd name="T71" fmla="*/ 859 h 1439"/>
              <a:gd name="T72" fmla="*/ 604 w 800"/>
              <a:gd name="T73" fmla="*/ 818 h 1439"/>
              <a:gd name="T74" fmla="*/ 477 w 800"/>
              <a:gd name="T75" fmla="*/ 717 h 1439"/>
              <a:gd name="T76" fmla="*/ 576 w 800"/>
              <a:gd name="T77" fmla="*/ 617 h 1439"/>
              <a:gd name="T78" fmla="*/ 609 w 800"/>
              <a:gd name="T79" fmla="*/ 627 h 1439"/>
              <a:gd name="T80" fmla="*/ 715 w 800"/>
              <a:gd name="T81" fmla="*/ 159 h 1439"/>
              <a:gd name="T82" fmla="*/ 76 w 800"/>
              <a:gd name="T83" fmla="*/ 168 h 1439"/>
              <a:gd name="T84" fmla="*/ 86 w 800"/>
              <a:gd name="T85" fmla="*/ 1269 h 1439"/>
              <a:gd name="T86" fmla="*/ 724 w 800"/>
              <a:gd name="T87" fmla="*/ 1260 h 1439"/>
              <a:gd name="T88" fmla="*/ 715 w 800"/>
              <a:gd name="T89" fmla="*/ 159 h 1439"/>
              <a:gd name="T90" fmla="*/ 680 w 800"/>
              <a:gd name="T91" fmla="*/ 1250 h 1439"/>
              <a:gd name="T92" fmla="*/ 95 w 800"/>
              <a:gd name="T93" fmla="*/ 1225 h 1439"/>
              <a:gd name="T94" fmla="*/ 121 w 800"/>
              <a:gd name="T95" fmla="*/ 178 h 1439"/>
              <a:gd name="T96" fmla="*/ 705 w 800"/>
              <a:gd name="T97" fmla="*/ 203 h 1439"/>
              <a:gd name="T98" fmla="*/ 455 w 800"/>
              <a:gd name="T99" fmla="*/ 1291 h 1439"/>
              <a:gd name="T100" fmla="*/ 304 w 800"/>
              <a:gd name="T101" fmla="*/ 1332 h 1439"/>
              <a:gd name="T102" fmla="*/ 345 w 800"/>
              <a:gd name="T103" fmla="*/ 1380 h 1439"/>
              <a:gd name="T104" fmla="*/ 496 w 800"/>
              <a:gd name="T105" fmla="*/ 1339 h 1439"/>
              <a:gd name="T106" fmla="*/ 455 w 800"/>
              <a:gd name="T107" fmla="*/ 1291 h 1439"/>
              <a:gd name="T108" fmla="*/ 455 w 800"/>
              <a:gd name="T109" fmla="*/ 1360 h 1439"/>
              <a:gd name="T110" fmla="*/ 323 w 800"/>
              <a:gd name="T111" fmla="*/ 1339 h 1439"/>
              <a:gd name="T112" fmla="*/ 345 w 800"/>
              <a:gd name="T113" fmla="*/ 1310 h 1439"/>
              <a:gd name="T114" fmla="*/ 477 w 800"/>
              <a:gd name="T115" fmla="*/ 1332 h 14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800" h="1439">
                <a:moveTo>
                  <a:pt x="347" y="100"/>
                </a:moveTo>
                <a:cubicBezTo>
                  <a:pt x="454" y="100"/>
                  <a:pt x="454" y="100"/>
                  <a:pt x="454" y="100"/>
                </a:cubicBezTo>
                <a:cubicBezTo>
                  <a:pt x="459" y="100"/>
                  <a:pt x="464" y="96"/>
                  <a:pt x="464" y="91"/>
                </a:cubicBezTo>
                <a:cubicBezTo>
                  <a:pt x="464" y="86"/>
                  <a:pt x="459" y="81"/>
                  <a:pt x="454" y="81"/>
                </a:cubicBezTo>
                <a:cubicBezTo>
                  <a:pt x="347" y="81"/>
                  <a:pt x="347" y="81"/>
                  <a:pt x="347" y="81"/>
                </a:cubicBezTo>
                <a:cubicBezTo>
                  <a:pt x="341" y="81"/>
                  <a:pt x="337" y="86"/>
                  <a:pt x="337" y="91"/>
                </a:cubicBezTo>
                <a:cubicBezTo>
                  <a:pt x="337" y="96"/>
                  <a:pt x="341" y="100"/>
                  <a:pt x="347" y="100"/>
                </a:cubicBezTo>
                <a:close/>
                <a:moveTo>
                  <a:pt x="703" y="0"/>
                </a:moveTo>
                <a:cubicBezTo>
                  <a:pt x="98" y="0"/>
                  <a:pt x="98" y="0"/>
                  <a:pt x="98" y="0"/>
                </a:cubicBezTo>
                <a:cubicBezTo>
                  <a:pt x="44" y="0"/>
                  <a:pt x="0" y="44"/>
                  <a:pt x="0" y="97"/>
                </a:cubicBezTo>
                <a:cubicBezTo>
                  <a:pt x="0" y="1341"/>
                  <a:pt x="0" y="1341"/>
                  <a:pt x="0" y="1341"/>
                </a:cubicBezTo>
                <a:cubicBezTo>
                  <a:pt x="0" y="1395"/>
                  <a:pt x="44" y="1439"/>
                  <a:pt x="98" y="1439"/>
                </a:cubicBezTo>
                <a:cubicBezTo>
                  <a:pt x="703" y="1439"/>
                  <a:pt x="703" y="1439"/>
                  <a:pt x="703" y="1439"/>
                </a:cubicBezTo>
                <a:cubicBezTo>
                  <a:pt x="756" y="1439"/>
                  <a:pt x="800" y="1395"/>
                  <a:pt x="800" y="1341"/>
                </a:cubicBezTo>
                <a:cubicBezTo>
                  <a:pt x="800" y="97"/>
                  <a:pt x="800" y="97"/>
                  <a:pt x="800" y="97"/>
                </a:cubicBezTo>
                <a:cubicBezTo>
                  <a:pt x="800" y="44"/>
                  <a:pt x="756" y="0"/>
                  <a:pt x="703" y="0"/>
                </a:cubicBezTo>
                <a:close/>
                <a:moveTo>
                  <a:pt x="762" y="1341"/>
                </a:moveTo>
                <a:cubicBezTo>
                  <a:pt x="762" y="1374"/>
                  <a:pt x="735" y="1400"/>
                  <a:pt x="703" y="1400"/>
                </a:cubicBezTo>
                <a:cubicBezTo>
                  <a:pt x="98" y="1400"/>
                  <a:pt x="98" y="1400"/>
                  <a:pt x="98" y="1400"/>
                </a:cubicBezTo>
                <a:cubicBezTo>
                  <a:pt x="65" y="1400"/>
                  <a:pt x="38" y="1374"/>
                  <a:pt x="38" y="1341"/>
                </a:cubicBezTo>
                <a:cubicBezTo>
                  <a:pt x="38" y="97"/>
                  <a:pt x="38" y="97"/>
                  <a:pt x="38" y="97"/>
                </a:cubicBezTo>
                <a:cubicBezTo>
                  <a:pt x="38" y="65"/>
                  <a:pt x="65" y="38"/>
                  <a:pt x="98" y="38"/>
                </a:cubicBezTo>
                <a:cubicBezTo>
                  <a:pt x="703" y="38"/>
                  <a:pt x="703" y="38"/>
                  <a:pt x="703" y="38"/>
                </a:cubicBezTo>
                <a:cubicBezTo>
                  <a:pt x="735" y="38"/>
                  <a:pt x="762" y="65"/>
                  <a:pt x="762" y="97"/>
                </a:cubicBezTo>
                <a:lnTo>
                  <a:pt x="762" y="1341"/>
                </a:lnTo>
                <a:close/>
                <a:moveTo>
                  <a:pt x="607" y="593"/>
                </a:moveTo>
                <a:cubicBezTo>
                  <a:pt x="606" y="591"/>
                  <a:pt x="606" y="591"/>
                  <a:pt x="606" y="591"/>
                </a:cubicBezTo>
                <a:cubicBezTo>
                  <a:pt x="604" y="590"/>
                  <a:pt x="602" y="589"/>
                  <a:pt x="601" y="588"/>
                </a:cubicBezTo>
                <a:cubicBezTo>
                  <a:pt x="419" y="461"/>
                  <a:pt x="419" y="461"/>
                  <a:pt x="419" y="461"/>
                </a:cubicBezTo>
                <a:cubicBezTo>
                  <a:pt x="408" y="454"/>
                  <a:pt x="391" y="454"/>
                  <a:pt x="380" y="461"/>
                </a:cubicBezTo>
                <a:cubicBezTo>
                  <a:pt x="200" y="588"/>
                  <a:pt x="200" y="588"/>
                  <a:pt x="200" y="588"/>
                </a:cubicBezTo>
                <a:cubicBezTo>
                  <a:pt x="198" y="589"/>
                  <a:pt x="197" y="590"/>
                  <a:pt x="195" y="591"/>
                </a:cubicBezTo>
                <a:cubicBezTo>
                  <a:pt x="195" y="591"/>
                  <a:pt x="194" y="592"/>
                  <a:pt x="194" y="593"/>
                </a:cubicBezTo>
                <a:cubicBezTo>
                  <a:pt x="193" y="593"/>
                  <a:pt x="186" y="599"/>
                  <a:pt x="182" y="609"/>
                </a:cubicBezTo>
                <a:cubicBezTo>
                  <a:pt x="179" y="614"/>
                  <a:pt x="178" y="620"/>
                  <a:pt x="178" y="627"/>
                </a:cubicBezTo>
                <a:cubicBezTo>
                  <a:pt x="178" y="794"/>
                  <a:pt x="178" y="794"/>
                  <a:pt x="178" y="794"/>
                </a:cubicBezTo>
                <a:cubicBezTo>
                  <a:pt x="178" y="839"/>
                  <a:pt x="215" y="877"/>
                  <a:pt x="261" y="877"/>
                </a:cubicBezTo>
                <a:cubicBezTo>
                  <a:pt x="540" y="877"/>
                  <a:pt x="540" y="877"/>
                  <a:pt x="540" y="877"/>
                </a:cubicBezTo>
                <a:cubicBezTo>
                  <a:pt x="586" y="877"/>
                  <a:pt x="623" y="839"/>
                  <a:pt x="623" y="794"/>
                </a:cubicBezTo>
                <a:cubicBezTo>
                  <a:pt x="623" y="627"/>
                  <a:pt x="623" y="627"/>
                  <a:pt x="623" y="627"/>
                </a:cubicBezTo>
                <a:cubicBezTo>
                  <a:pt x="623" y="620"/>
                  <a:pt x="621" y="614"/>
                  <a:pt x="619" y="609"/>
                </a:cubicBezTo>
                <a:cubicBezTo>
                  <a:pt x="615" y="599"/>
                  <a:pt x="608" y="593"/>
                  <a:pt x="607" y="593"/>
                </a:cubicBezTo>
                <a:close/>
                <a:moveTo>
                  <a:pt x="254" y="567"/>
                </a:moveTo>
                <a:cubicBezTo>
                  <a:pt x="388" y="473"/>
                  <a:pt x="388" y="473"/>
                  <a:pt x="388" y="473"/>
                </a:cubicBezTo>
                <a:cubicBezTo>
                  <a:pt x="394" y="469"/>
                  <a:pt x="405" y="469"/>
                  <a:pt x="411" y="473"/>
                </a:cubicBezTo>
                <a:cubicBezTo>
                  <a:pt x="546" y="567"/>
                  <a:pt x="546" y="567"/>
                  <a:pt x="546" y="567"/>
                </a:cubicBezTo>
                <a:cubicBezTo>
                  <a:pt x="557" y="575"/>
                  <a:pt x="555" y="582"/>
                  <a:pt x="541" y="582"/>
                </a:cubicBezTo>
                <a:cubicBezTo>
                  <a:pt x="259" y="582"/>
                  <a:pt x="259" y="582"/>
                  <a:pt x="259" y="582"/>
                </a:cubicBezTo>
                <a:cubicBezTo>
                  <a:pt x="245" y="582"/>
                  <a:pt x="243" y="575"/>
                  <a:pt x="254" y="567"/>
                </a:cubicBezTo>
                <a:close/>
                <a:moveTo>
                  <a:pt x="197" y="820"/>
                </a:moveTo>
                <a:cubicBezTo>
                  <a:pt x="194" y="812"/>
                  <a:pt x="192" y="803"/>
                  <a:pt x="192" y="794"/>
                </a:cubicBezTo>
                <a:cubicBezTo>
                  <a:pt x="192" y="627"/>
                  <a:pt x="192" y="627"/>
                  <a:pt x="192" y="627"/>
                </a:cubicBezTo>
                <a:cubicBezTo>
                  <a:pt x="192" y="627"/>
                  <a:pt x="192" y="627"/>
                  <a:pt x="192" y="627"/>
                </a:cubicBezTo>
                <a:cubicBezTo>
                  <a:pt x="192" y="617"/>
                  <a:pt x="196" y="609"/>
                  <a:pt x="203" y="603"/>
                </a:cubicBezTo>
                <a:cubicBezTo>
                  <a:pt x="204" y="603"/>
                  <a:pt x="282" y="658"/>
                  <a:pt x="321" y="685"/>
                </a:cubicBezTo>
                <a:cubicBezTo>
                  <a:pt x="332" y="693"/>
                  <a:pt x="334" y="708"/>
                  <a:pt x="324" y="718"/>
                </a:cubicBezTo>
                <a:cubicBezTo>
                  <a:pt x="228" y="822"/>
                  <a:pt x="228" y="822"/>
                  <a:pt x="228" y="822"/>
                </a:cubicBezTo>
                <a:cubicBezTo>
                  <a:pt x="219" y="833"/>
                  <a:pt x="202" y="833"/>
                  <a:pt x="197" y="820"/>
                </a:cubicBezTo>
                <a:close/>
                <a:moveTo>
                  <a:pt x="562" y="859"/>
                </a:moveTo>
                <a:cubicBezTo>
                  <a:pt x="555" y="861"/>
                  <a:pt x="547" y="862"/>
                  <a:pt x="540" y="862"/>
                </a:cubicBezTo>
                <a:cubicBezTo>
                  <a:pt x="261" y="862"/>
                  <a:pt x="261" y="862"/>
                  <a:pt x="261" y="862"/>
                </a:cubicBezTo>
                <a:cubicBezTo>
                  <a:pt x="261" y="862"/>
                  <a:pt x="261" y="862"/>
                  <a:pt x="261" y="862"/>
                </a:cubicBezTo>
                <a:cubicBezTo>
                  <a:pt x="254" y="862"/>
                  <a:pt x="247" y="861"/>
                  <a:pt x="240" y="859"/>
                </a:cubicBezTo>
                <a:cubicBezTo>
                  <a:pt x="229" y="856"/>
                  <a:pt x="229" y="842"/>
                  <a:pt x="239" y="831"/>
                </a:cubicBezTo>
                <a:cubicBezTo>
                  <a:pt x="336" y="726"/>
                  <a:pt x="336" y="726"/>
                  <a:pt x="336" y="726"/>
                </a:cubicBezTo>
                <a:cubicBezTo>
                  <a:pt x="346" y="716"/>
                  <a:pt x="360" y="713"/>
                  <a:pt x="369" y="719"/>
                </a:cubicBezTo>
                <a:cubicBezTo>
                  <a:pt x="384" y="729"/>
                  <a:pt x="384" y="729"/>
                  <a:pt x="384" y="729"/>
                </a:cubicBezTo>
                <a:cubicBezTo>
                  <a:pt x="393" y="735"/>
                  <a:pt x="406" y="735"/>
                  <a:pt x="415" y="729"/>
                </a:cubicBezTo>
                <a:cubicBezTo>
                  <a:pt x="415" y="729"/>
                  <a:pt x="422" y="724"/>
                  <a:pt x="431" y="718"/>
                </a:cubicBezTo>
                <a:cubicBezTo>
                  <a:pt x="440" y="712"/>
                  <a:pt x="455" y="715"/>
                  <a:pt x="465" y="725"/>
                </a:cubicBezTo>
                <a:cubicBezTo>
                  <a:pt x="564" y="830"/>
                  <a:pt x="564" y="830"/>
                  <a:pt x="564" y="830"/>
                </a:cubicBezTo>
                <a:cubicBezTo>
                  <a:pt x="574" y="840"/>
                  <a:pt x="574" y="855"/>
                  <a:pt x="562" y="859"/>
                </a:cubicBezTo>
                <a:close/>
                <a:moveTo>
                  <a:pt x="609" y="794"/>
                </a:moveTo>
                <a:cubicBezTo>
                  <a:pt x="609" y="802"/>
                  <a:pt x="607" y="810"/>
                  <a:pt x="604" y="818"/>
                </a:cubicBezTo>
                <a:cubicBezTo>
                  <a:pt x="599" y="830"/>
                  <a:pt x="584" y="830"/>
                  <a:pt x="574" y="820"/>
                </a:cubicBezTo>
                <a:cubicBezTo>
                  <a:pt x="477" y="717"/>
                  <a:pt x="477" y="717"/>
                  <a:pt x="477" y="717"/>
                </a:cubicBezTo>
                <a:cubicBezTo>
                  <a:pt x="467" y="707"/>
                  <a:pt x="469" y="692"/>
                  <a:pt x="480" y="684"/>
                </a:cubicBezTo>
                <a:cubicBezTo>
                  <a:pt x="576" y="617"/>
                  <a:pt x="576" y="617"/>
                  <a:pt x="576" y="617"/>
                </a:cubicBezTo>
                <a:cubicBezTo>
                  <a:pt x="587" y="609"/>
                  <a:pt x="602" y="606"/>
                  <a:pt x="605" y="613"/>
                </a:cubicBezTo>
                <a:cubicBezTo>
                  <a:pt x="607" y="617"/>
                  <a:pt x="609" y="622"/>
                  <a:pt x="609" y="627"/>
                </a:cubicBezTo>
                <a:lnTo>
                  <a:pt x="609" y="794"/>
                </a:lnTo>
                <a:close/>
                <a:moveTo>
                  <a:pt x="715" y="159"/>
                </a:moveTo>
                <a:cubicBezTo>
                  <a:pt x="86" y="159"/>
                  <a:pt x="86" y="159"/>
                  <a:pt x="86" y="159"/>
                </a:cubicBezTo>
                <a:cubicBezTo>
                  <a:pt x="81" y="159"/>
                  <a:pt x="76" y="163"/>
                  <a:pt x="76" y="168"/>
                </a:cubicBezTo>
                <a:cubicBezTo>
                  <a:pt x="76" y="1260"/>
                  <a:pt x="76" y="1260"/>
                  <a:pt x="76" y="1260"/>
                </a:cubicBezTo>
                <a:cubicBezTo>
                  <a:pt x="76" y="1265"/>
                  <a:pt x="81" y="1269"/>
                  <a:pt x="86" y="1269"/>
                </a:cubicBezTo>
                <a:cubicBezTo>
                  <a:pt x="715" y="1269"/>
                  <a:pt x="715" y="1269"/>
                  <a:pt x="715" y="1269"/>
                </a:cubicBezTo>
                <a:cubicBezTo>
                  <a:pt x="720" y="1269"/>
                  <a:pt x="724" y="1265"/>
                  <a:pt x="724" y="1260"/>
                </a:cubicBezTo>
                <a:cubicBezTo>
                  <a:pt x="724" y="168"/>
                  <a:pt x="724" y="168"/>
                  <a:pt x="724" y="168"/>
                </a:cubicBezTo>
                <a:cubicBezTo>
                  <a:pt x="724" y="163"/>
                  <a:pt x="720" y="159"/>
                  <a:pt x="715" y="159"/>
                </a:cubicBezTo>
                <a:close/>
                <a:moveTo>
                  <a:pt x="705" y="1225"/>
                </a:moveTo>
                <a:cubicBezTo>
                  <a:pt x="705" y="1239"/>
                  <a:pt x="694" y="1250"/>
                  <a:pt x="680" y="1250"/>
                </a:cubicBezTo>
                <a:cubicBezTo>
                  <a:pt x="121" y="1250"/>
                  <a:pt x="121" y="1250"/>
                  <a:pt x="121" y="1250"/>
                </a:cubicBezTo>
                <a:cubicBezTo>
                  <a:pt x="107" y="1250"/>
                  <a:pt x="95" y="1239"/>
                  <a:pt x="95" y="1225"/>
                </a:cubicBezTo>
                <a:cubicBezTo>
                  <a:pt x="95" y="203"/>
                  <a:pt x="95" y="203"/>
                  <a:pt x="95" y="203"/>
                </a:cubicBezTo>
                <a:cubicBezTo>
                  <a:pt x="95" y="189"/>
                  <a:pt x="107" y="178"/>
                  <a:pt x="121" y="178"/>
                </a:cubicBezTo>
                <a:cubicBezTo>
                  <a:pt x="680" y="178"/>
                  <a:pt x="680" y="178"/>
                  <a:pt x="680" y="178"/>
                </a:cubicBezTo>
                <a:cubicBezTo>
                  <a:pt x="694" y="178"/>
                  <a:pt x="705" y="189"/>
                  <a:pt x="705" y="203"/>
                </a:cubicBezTo>
                <a:lnTo>
                  <a:pt x="705" y="1225"/>
                </a:lnTo>
                <a:close/>
                <a:moveTo>
                  <a:pt x="455" y="1291"/>
                </a:moveTo>
                <a:cubicBezTo>
                  <a:pt x="345" y="1291"/>
                  <a:pt x="345" y="1291"/>
                  <a:pt x="345" y="1291"/>
                </a:cubicBezTo>
                <a:cubicBezTo>
                  <a:pt x="323" y="1291"/>
                  <a:pt x="304" y="1309"/>
                  <a:pt x="304" y="1332"/>
                </a:cubicBezTo>
                <a:cubicBezTo>
                  <a:pt x="304" y="1339"/>
                  <a:pt x="304" y="1339"/>
                  <a:pt x="304" y="1339"/>
                </a:cubicBezTo>
                <a:cubicBezTo>
                  <a:pt x="304" y="1361"/>
                  <a:pt x="323" y="1380"/>
                  <a:pt x="345" y="1380"/>
                </a:cubicBezTo>
                <a:cubicBezTo>
                  <a:pt x="455" y="1380"/>
                  <a:pt x="455" y="1380"/>
                  <a:pt x="455" y="1380"/>
                </a:cubicBezTo>
                <a:cubicBezTo>
                  <a:pt x="478" y="1380"/>
                  <a:pt x="496" y="1361"/>
                  <a:pt x="496" y="1339"/>
                </a:cubicBezTo>
                <a:cubicBezTo>
                  <a:pt x="496" y="1332"/>
                  <a:pt x="496" y="1332"/>
                  <a:pt x="496" y="1332"/>
                </a:cubicBezTo>
                <a:cubicBezTo>
                  <a:pt x="496" y="1309"/>
                  <a:pt x="478" y="1291"/>
                  <a:pt x="455" y="1291"/>
                </a:cubicBezTo>
                <a:close/>
                <a:moveTo>
                  <a:pt x="477" y="1339"/>
                </a:moveTo>
                <a:cubicBezTo>
                  <a:pt x="477" y="1351"/>
                  <a:pt x="467" y="1360"/>
                  <a:pt x="455" y="1360"/>
                </a:cubicBezTo>
                <a:cubicBezTo>
                  <a:pt x="345" y="1360"/>
                  <a:pt x="345" y="1360"/>
                  <a:pt x="345" y="1360"/>
                </a:cubicBezTo>
                <a:cubicBezTo>
                  <a:pt x="333" y="1360"/>
                  <a:pt x="323" y="1351"/>
                  <a:pt x="323" y="1339"/>
                </a:cubicBezTo>
                <a:cubicBezTo>
                  <a:pt x="323" y="1332"/>
                  <a:pt x="323" y="1332"/>
                  <a:pt x="323" y="1332"/>
                </a:cubicBezTo>
                <a:cubicBezTo>
                  <a:pt x="323" y="1320"/>
                  <a:pt x="333" y="1310"/>
                  <a:pt x="345" y="1310"/>
                </a:cubicBezTo>
                <a:cubicBezTo>
                  <a:pt x="455" y="1310"/>
                  <a:pt x="455" y="1310"/>
                  <a:pt x="455" y="1310"/>
                </a:cubicBezTo>
                <a:cubicBezTo>
                  <a:pt x="467" y="1310"/>
                  <a:pt x="477" y="1320"/>
                  <a:pt x="477" y="1332"/>
                </a:cubicBezTo>
                <a:lnTo>
                  <a:pt x="477" y="13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6" name="TextBox 15"/>
          <p:cNvSpPr txBox="1"/>
          <p:nvPr/>
        </p:nvSpPr>
        <p:spPr>
          <a:xfrm>
            <a:off x="7454609" y="1554021"/>
            <a:ext cx="1000274" cy="615553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en-US" sz="4000" dirty="0"/>
              <a:t>70%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54610" y="2113305"/>
            <a:ext cx="3606237" cy="45153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67" dirty="0"/>
              <a:t>Ria qui del ium aut ex et estrum </a:t>
            </a:r>
            <a:r>
              <a:rPr lang="en-US" sz="1467" dirty="0" err="1"/>
              <a:t>nonsequis</a:t>
            </a:r>
            <a:r>
              <a:rPr lang="en-US" sz="1467" dirty="0"/>
              <a:t> volupta doluptas illuptas </a:t>
            </a:r>
          </a:p>
        </p:txBody>
      </p:sp>
      <p:sp>
        <p:nvSpPr>
          <p:cNvPr id="18" name="Freeform 33"/>
          <p:cNvSpPr>
            <a:spLocks/>
          </p:cNvSpPr>
          <p:nvPr/>
        </p:nvSpPr>
        <p:spPr bwMode="auto">
          <a:xfrm>
            <a:off x="960580" y="3592796"/>
            <a:ext cx="294477" cy="326168"/>
          </a:xfrm>
          <a:custGeom>
            <a:avLst/>
            <a:gdLst>
              <a:gd name="T0" fmla="*/ 557 w 838"/>
              <a:gd name="T1" fmla="*/ 310 h 929"/>
              <a:gd name="T2" fmla="*/ 528 w 838"/>
              <a:gd name="T3" fmla="*/ 281 h 929"/>
              <a:gd name="T4" fmla="*/ 172 w 838"/>
              <a:gd name="T5" fmla="*/ 636 h 929"/>
              <a:gd name="T6" fmla="*/ 172 w 838"/>
              <a:gd name="T7" fmla="*/ 754 h 929"/>
              <a:gd name="T8" fmla="*/ 289 w 838"/>
              <a:gd name="T9" fmla="*/ 754 h 929"/>
              <a:gd name="T10" fmla="*/ 779 w 838"/>
              <a:gd name="T11" fmla="*/ 264 h 929"/>
              <a:gd name="T12" fmla="*/ 779 w 838"/>
              <a:gd name="T13" fmla="*/ 59 h 929"/>
              <a:gd name="T14" fmla="*/ 570 w 838"/>
              <a:gd name="T15" fmla="*/ 59 h 929"/>
              <a:gd name="T16" fmla="*/ 84 w 838"/>
              <a:gd name="T17" fmla="*/ 549 h 929"/>
              <a:gd name="T18" fmla="*/ 84 w 838"/>
              <a:gd name="T19" fmla="*/ 846 h 929"/>
              <a:gd name="T20" fmla="*/ 381 w 838"/>
              <a:gd name="T21" fmla="*/ 846 h 929"/>
              <a:gd name="T22" fmla="*/ 737 w 838"/>
              <a:gd name="T23" fmla="*/ 490 h 929"/>
              <a:gd name="T24" fmla="*/ 704 w 838"/>
              <a:gd name="T25" fmla="*/ 457 h 929"/>
              <a:gd name="T26" fmla="*/ 348 w 838"/>
              <a:gd name="T27" fmla="*/ 812 h 929"/>
              <a:gd name="T28" fmla="*/ 109 w 838"/>
              <a:gd name="T29" fmla="*/ 812 h 929"/>
              <a:gd name="T30" fmla="*/ 109 w 838"/>
              <a:gd name="T31" fmla="*/ 574 h 929"/>
              <a:gd name="T32" fmla="*/ 599 w 838"/>
              <a:gd name="T33" fmla="*/ 88 h 929"/>
              <a:gd name="T34" fmla="*/ 746 w 838"/>
              <a:gd name="T35" fmla="*/ 88 h 929"/>
              <a:gd name="T36" fmla="*/ 746 w 838"/>
              <a:gd name="T37" fmla="*/ 235 h 929"/>
              <a:gd name="T38" fmla="*/ 260 w 838"/>
              <a:gd name="T39" fmla="*/ 724 h 929"/>
              <a:gd name="T40" fmla="*/ 201 w 838"/>
              <a:gd name="T41" fmla="*/ 724 h 929"/>
              <a:gd name="T42" fmla="*/ 201 w 838"/>
              <a:gd name="T43" fmla="*/ 666 h 929"/>
              <a:gd name="T44" fmla="*/ 557 w 838"/>
              <a:gd name="T45" fmla="*/ 310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38" h="929">
                <a:moveTo>
                  <a:pt x="557" y="310"/>
                </a:moveTo>
                <a:cubicBezTo>
                  <a:pt x="528" y="281"/>
                  <a:pt x="528" y="281"/>
                  <a:pt x="528" y="281"/>
                </a:cubicBezTo>
                <a:cubicBezTo>
                  <a:pt x="172" y="636"/>
                  <a:pt x="172" y="636"/>
                  <a:pt x="172" y="636"/>
                </a:cubicBezTo>
                <a:cubicBezTo>
                  <a:pt x="139" y="670"/>
                  <a:pt x="139" y="720"/>
                  <a:pt x="172" y="754"/>
                </a:cubicBezTo>
                <a:cubicBezTo>
                  <a:pt x="206" y="787"/>
                  <a:pt x="256" y="787"/>
                  <a:pt x="289" y="754"/>
                </a:cubicBezTo>
                <a:cubicBezTo>
                  <a:pt x="779" y="264"/>
                  <a:pt x="779" y="264"/>
                  <a:pt x="779" y="264"/>
                </a:cubicBezTo>
                <a:cubicBezTo>
                  <a:pt x="838" y="205"/>
                  <a:pt x="838" y="113"/>
                  <a:pt x="779" y="59"/>
                </a:cubicBezTo>
                <a:cubicBezTo>
                  <a:pt x="720" y="0"/>
                  <a:pt x="628" y="0"/>
                  <a:pt x="570" y="59"/>
                </a:cubicBezTo>
                <a:cubicBezTo>
                  <a:pt x="84" y="549"/>
                  <a:pt x="84" y="549"/>
                  <a:pt x="84" y="549"/>
                </a:cubicBezTo>
                <a:cubicBezTo>
                  <a:pt x="0" y="632"/>
                  <a:pt x="5" y="762"/>
                  <a:pt x="84" y="846"/>
                </a:cubicBezTo>
                <a:cubicBezTo>
                  <a:pt x="168" y="929"/>
                  <a:pt x="298" y="929"/>
                  <a:pt x="381" y="846"/>
                </a:cubicBezTo>
                <a:cubicBezTo>
                  <a:pt x="737" y="490"/>
                  <a:pt x="737" y="490"/>
                  <a:pt x="737" y="490"/>
                </a:cubicBezTo>
                <a:cubicBezTo>
                  <a:pt x="704" y="457"/>
                  <a:pt x="704" y="457"/>
                  <a:pt x="704" y="457"/>
                </a:cubicBezTo>
                <a:cubicBezTo>
                  <a:pt x="348" y="812"/>
                  <a:pt x="348" y="812"/>
                  <a:pt x="348" y="812"/>
                </a:cubicBezTo>
                <a:cubicBezTo>
                  <a:pt x="281" y="879"/>
                  <a:pt x="176" y="879"/>
                  <a:pt x="109" y="812"/>
                </a:cubicBezTo>
                <a:cubicBezTo>
                  <a:pt x="42" y="745"/>
                  <a:pt x="42" y="641"/>
                  <a:pt x="109" y="574"/>
                </a:cubicBezTo>
                <a:cubicBezTo>
                  <a:pt x="599" y="88"/>
                  <a:pt x="599" y="88"/>
                  <a:pt x="599" y="88"/>
                </a:cubicBezTo>
                <a:cubicBezTo>
                  <a:pt x="641" y="46"/>
                  <a:pt x="708" y="46"/>
                  <a:pt x="746" y="88"/>
                </a:cubicBezTo>
                <a:cubicBezTo>
                  <a:pt x="787" y="130"/>
                  <a:pt x="787" y="197"/>
                  <a:pt x="746" y="235"/>
                </a:cubicBezTo>
                <a:cubicBezTo>
                  <a:pt x="260" y="724"/>
                  <a:pt x="260" y="724"/>
                  <a:pt x="260" y="724"/>
                </a:cubicBezTo>
                <a:cubicBezTo>
                  <a:pt x="243" y="741"/>
                  <a:pt x="218" y="741"/>
                  <a:pt x="201" y="724"/>
                </a:cubicBezTo>
                <a:cubicBezTo>
                  <a:pt x="185" y="708"/>
                  <a:pt x="185" y="683"/>
                  <a:pt x="201" y="666"/>
                </a:cubicBezTo>
                <a:lnTo>
                  <a:pt x="557" y="31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Freeform 33"/>
          <p:cNvSpPr>
            <a:spLocks noEditPoints="1"/>
          </p:cNvSpPr>
          <p:nvPr/>
        </p:nvSpPr>
        <p:spPr bwMode="auto">
          <a:xfrm>
            <a:off x="976800" y="4171682"/>
            <a:ext cx="262037" cy="351277"/>
          </a:xfrm>
          <a:custGeom>
            <a:avLst/>
            <a:gdLst>
              <a:gd name="T0" fmla="*/ 400 w 800"/>
              <a:gd name="T1" fmla="*/ 170 h 1065"/>
              <a:gd name="T2" fmla="*/ 159 w 800"/>
              <a:gd name="T3" fmla="*/ 410 h 1065"/>
              <a:gd name="T4" fmla="*/ 400 w 800"/>
              <a:gd name="T5" fmla="*/ 651 h 1065"/>
              <a:gd name="T6" fmla="*/ 641 w 800"/>
              <a:gd name="T7" fmla="*/ 410 h 1065"/>
              <a:gd name="T8" fmla="*/ 400 w 800"/>
              <a:gd name="T9" fmla="*/ 170 h 1065"/>
              <a:gd name="T10" fmla="*/ 400 w 800"/>
              <a:gd name="T11" fmla="*/ 616 h 1065"/>
              <a:gd name="T12" fmla="*/ 194 w 800"/>
              <a:gd name="T13" fmla="*/ 410 h 1065"/>
              <a:gd name="T14" fmla="*/ 400 w 800"/>
              <a:gd name="T15" fmla="*/ 205 h 1065"/>
              <a:gd name="T16" fmla="*/ 606 w 800"/>
              <a:gd name="T17" fmla="*/ 410 h 1065"/>
              <a:gd name="T18" fmla="*/ 400 w 800"/>
              <a:gd name="T19" fmla="*/ 616 h 1065"/>
              <a:gd name="T20" fmla="*/ 683 w 800"/>
              <a:gd name="T21" fmla="*/ 128 h 1065"/>
              <a:gd name="T22" fmla="*/ 553 w 800"/>
              <a:gd name="T23" fmla="*/ 41 h 1065"/>
              <a:gd name="T24" fmla="*/ 247 w 800"/>
              <a:gd name="T25" fmla="*/ 41 h 1065"/>
              <a:gd name="T26" fmla="*/ 117 w 800"/>
              <a:gd name="T27" fmla="*/ 128 h 1065"/>
              <a:gd name="T28" fmla="*/ 0 w 800"/>
              <a:gd name="T29" fmla="*/ 410 h 1065"/>
              <a:gd name="T30" fmla="*/ 8 w 800"/>
              <a:gd name="T31" fmla="*/ 490 h 1065"/>
              <a:gd name="T32" fmla="*/ 32 w 800"/>
              <a:gd name="T33" fmla="*/ 566 h 1065"/>
              <a:gd name="T34" fmla="*/ 99 w 800"/>
              <a:gd name="T35" fmla="*/ 677 h 1065"/>
              <a:gd name="T36" fmla="*/ 360 w 800"/>
              <a:gd name="T37" fmla="*/ 1045 h 1065"/>
              <a:gd name="T38" fmla="*/ 400 w 800"/>
              <a:gd name="T39" fmla="*/ 1065 h 1065"/>
              <a:gd name="T40" fmla="*/ 440 w 800"/>
              <a:gd name="T41" fmla="*/ 1045 h 1065"/>
              <a:gd name="T42" fmla="*/ 690 w 800"/>
              <a:gd name="T43" fmla="*/ 693 h 1065"/>
              <a:gd name="T44" fmla="*/ 701 w 800"/>
              <a:gd name="T45" fmla="*/ 677 h 1065"/>
              <a:gd name="T46" fmla="*/ 768 w 800"/>
              <a:gd name="T47" fmla="*/ 566 h 1065"/>
              <a:gd name="T48" fmla="*/ 792 w 800"/>
              <a:gd name="T49" fmla="*/ 490 h 1065"/>
              <a:gd name="T50" fmla="*/ 800 w 800"/>
              <a:gd name="T51" fmla="*/ 410 h 1065"/>
              <a:gd name="T52" fmla="*/ 683 w 800"/>
              <a:gd name="T53" fmla="*/ 128 h 1065"/>
              <a:gd name="T54" fmla="*/ 758 w 800"/>
              <a:gd name="T55" fmla="*/ 483 h 1065"/>
              <a:gd name="T56" fmla="*/ 736 w 800"/>
              <a:gd name="T57" fmla="*/ 552 h 1065"/>
              <a:gd name="T58" fmla="*/ 673 w 800"/>
              <a:gd name="T59" fmla="*/ 656 h 1065"/>
              <a:gd name="T60" fmla="*/ 661 w 800"/>
              <a:gd name="T61" fmla="*/ 673 h 1065"/>
              <a:gd name="T62" fmla="*/ 412 w 800"/>
              <a:gd name="T63" fmla="*/ 1024 h 1065"/>
              <a:gd name="T64" fmla="*/ 388 w 800"/>
              <a:gd name="T65" fmla="*/ 1024 h 1065"/>
              <a:gd name="T66" fmla="*/ 139 w 800"/>
              <a:gd name="T67" fmla="*/ 673 h 1065"/>
              <a:gd name="T68" fmla="*/ 127 w 800"/>
              <a:gd name="T69" fmla="*/ 656 h 1065"/>
              <a:gd name="T70" fmla="*/ 64 w 800"/>
              <a:gd name="T71" fmla="*/ 552 h 1065"/>
              <a:gd name="T72" fmla="*/ 42 w 800"/>
              <a:gd name="T73" fmla="*/ 483 h 1065"/>
              <a:gd name="T74" fmla="*/ 35 w 800"/>
              <a:gd name="T75" fmla="*/ 410 h 1065"/>
              <a:gd name="T76" fmla="*/ 142 w 800"/>
              <a:gd name="T77" fmla="*/ 152 h 1065"/>
              <a:gd name="T78" fmla="*/ 260 w 800"/>
              <a:gd name="T79" fmla="*/ 73 h 1065"/>
              <a:gd name="T80" fmla="*/ 400 w 800"/>
              <a:gd name="T81" fmla="*/ 45 h 1065"/>
              <a:gd name="T82" fmla="*/ 539 w 800"/>
              <a:gd name="T83" fmla="*/ 73 h 1065"/>
              <a:gd name="T84" fmla="*/ 658 w 800"/>
              <a:gd name="T85" fmla="*/ 152 h 1065"/>
              <a:gd name="T86" fmla="*/ 765 w 800"/>
              <a:gd name="T87" fmla="*/ 410 h 1065"/>
              <a:gd name="T88" fmla="*/ 758 w 800"/>
              <a:gd name="T89" fmla="*/ 483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0" h="1065">
                <a:moveTo>
                  <a:pt x="400" y="170"/>
                </a:moveTo>
                <a:cubicBezTo>
                  <a:pt x="267" y="170"/>
                  <a:pt x="159" y="278"/>
                  <a:pt x="159" y="410"/>
                </a:cubicBezTo>
                <a:cubicBezTo>
                  <a:pt x="159" y="543"/>
                  <a:pt x="267" y="651"/>
                  <a:pt x="400" y="651"/>
                </a:cubicBezTo>
                <a:cubicBezTo>
                  <a:pt x="533" y="651"/>
                  <a:pt x="641" y="543"/>
                  <a:pt x="641" y="410"/>
                </a:cubicBezTo>
                <a:cubicBezTo>
                  <a:pt x="641" y="278"/>
                  <a:pt x="533" y="170"/>
                  <a:pt x="400" y="170"/>
                </a:cubicBezTo>
                <a:close/>
                <a:moveTo>
                  <a:pt x="400" y="616"/>
                </a:moveTo>
                <a:cubicBezTo>
                  <a:pt x="287" y="616"/>
                  <a:pt x="194" y="524"/>
                  <a:pt x="194" y="410"/>
                </a:cubicBezTo>
                <a:cubicBezTo>
                  <a:pt x="194" y="297"/>
                  <a:pt x="287" y="205"/>
                  <a:pt x="400" y="205"/>
                </a:cubicBezTo>
                <a:cubicBezTo>
                  <a:pt x="513" y="205"/>
                  <a:pt x="606" y="297"/>
                  <a:pt x="606" y="410"/>
                </a:cubicBezTo>
                <a:cubicBezTo>
                  <a:pt x="606" y="524"/>
                  <a:pt x="513" y="616"/>
                  <a:pt x="400" y="616"/>
                </a:cubicBezTo>
                <a:close/>
                <a:moveTo>
                  <a:pt x="683" y="128"/>
                </a:moveTo>
                <a:cubicBezTo>
                  <a:pt x="646" y="90"/>
                  <a:pt x="602" y="61"/>
                  <a:pt x="553" y="41"/>
                </a:cubicBezTo>
                <a:cubicBezTo>
                  <a:pt x="455" y="0"/>
                  <a:pt x="345" y="0"/>
                  <a:pt x="247" y="41"/>
                </a:cubicBezTo>
                <a:cubicBezTo>
                  <a:pt x="198" y="61"/>
                  <a:pt x="154" y="90"/>
                  <a:pt x="117" y="128"/>
                </a:cubicBezTo>
                <a:cubicBezTo>
                  <a:pt x="42" y="203"/>
                  <a:pt x="0" y="304"/>
                  <a:pt x="0" y="410"/>
                </a:cubicBezTo>
                <a:cubicBezTo>
                  <a:pt x="0" y="437"/>
                  <a:pt x="3" y="463"/>
                  <a:pt x="8" y="490"/>
                </a:cubicBezTo>
                <a:cubicBezTo>
                  <a:pt x="13" y="516"/>
                  <a:pt x="21" y="542"/>
                  <a:pt x="32" y="566"/>
                </a:cubicBezTo>
                <a:cubicBezTo>
                  <a:pt x="49" y="608"/>
                  <a:pt x="74" y="643"/>
                  <a:pt x="99" y="677"/>
                </a:cubicBezTo>
                <a:cubicBezTo>
                  <a:pt x="360" y="1045"/>
                  <a:pt x="360" y="1045"/>
                  <a:pt x="360" y="1045"/>
                </a:cubicBezTo>
                <a:cubicBezTo>
                  <a:pt x="369" y="1058"/>
                  <a:pt x="384" y="1065"/>
                  <a:pt x="400" y="1065"/>
                </a:cubicBezTo>
                <a:cubicBezTo>
                  <a:pt x="416" y="1065"/>
                  <a:pt x="431" y="1058"/>
                  <a:pt x="440" y="1045"/>
                </a:cubicBezTo>
                <a:cubicBezTo>
                  <a:pt x="690" y="693"/>
                  <a:pt x="690" y="693"/>
                  <a:pt x="690" y="693"/>
                </a:cubicBezTo>
                <a:cubicBezTo>
                  <a:pt x="696" y="684"/>
                  <a:pt x="699" y="680"/>
                  <a:pt x="701" y="677"/>
                </a:cubicBezTo>
                <a:cubicBezTo>
                  <a:pt x="726" y="643"/>
                  <a:pt x="751" y="608"/>
                  <a:pt x="768" y="566"/>
                </a:cubicBezTo>
                <a:cubicBezTo>
                  <a:pt x="779" y="542"/>
                  <a:pt x="787" y="516"/>
                  <a:pt x="792" y="490"/>
                </a:cubicBezTo>
                <a:cubicBezTo>
                  <a:pt x="797" y="463"/>
                  <a:pt x="800" y="437"/>
                  <a:pt x="800" y="410"/>
                </a:cubicBezTo>
                <a:cubicBezTo>
                  <a:pt x="800" y="304"/>
                  <a:pt x="758" y="203"/>
                  <a:pt x="683" y="128"/>
                </a:cubicBezTo>
                <a:close/>
                <a:moveTo>
                  <a:pt x="758" y="483"/>
                </a:moveTo>
                <a:cubicBezTo>
                  <a:pt x="753" y="507"/>
                  <a:pt x="746" y="530"/>
                  <a:pt x="736" y="552"/>
                </a:cubicBezTo>
                <a:cubicBezTo>
                  <a:pt x="720" y="591"/>
                  <a:pt x="697" y="623"/>
                  <a:pt x="673" y="656"/>
                </a:cubicBezTo>
                <a:cubicBezTo>
                  <a:pt x="670" y="660"/>
                  <a:pt x="668" y="663"/>
                  <a:pt x="661" y="673"/>
                </a:cubicBezTo>
                <a:cubicBezTo>
                  <a:pt x="412" y="1024"/>
                  <a:pt x="412" y="1024"/>
                  <a:pt x="412" y="1024"/>
                </a:cubicBezTo>
                <a:cubicBezTo>
                  <a:pt x="406" y="1033"/>
                  <a:pt x="394" y="1033"/>
                  <a:pt x="388" y="1024"/>
                </a:cubicBezTo>
                <a:cubicBezTo>
                  <a:pt x="139" y="673"/>
                  <a:pt x="139" y="673"/>
                  <a:pt x="139" y="673"/>
                </a:cubicBezTo>
                <a:cubicBezTo>
                  <a:pt x="127" y="656"/>
                  <a:pt x="127" y="656"/>
                  <a:pt x="127" y="656"/>
                </a:cubicBezTo>
                <a:cubicBezTo>
                  <a:pt x="103" y="623"/>
                  <a:pt x="80" y="591"/>
                  <a:pt x="64" y="552"/>
                </a:cubicBezTo>
                <a:cubicBezTo>
                  <a:pt x="54" y="530"/>
                  <a:pt x="47" y="507"/>
                  <a:pt x="42" y="483"/>
                </a:cubicBezTo>
                <a:cubicBezTo>
                  <a:pt x="37" y="459"/>
                  <a:pt x="35" y="434"/>
                  <a:pt x="35" y="410"/>
                </a:cubicBezTo>
                <a:cubicBezTo>
                  <a:pt x="35" y="313"/>
                  <a:pt x="73" y="221"/>
                  <a:pt x="142" y="152"/>
                </a:cubicBezTo>
                <a:cubicBezTo>
                  <a:pt x="176" y="118"/>
                  <a:pt x="216" y="92"/>
                  <a:pt x="260" y="73"/>
                </a:cubicBezTo>
                <a:cubicBezTo>
                  <a:pt x="305" y="55"/>
                  <a:pt x="352" y="45"/>
                  <a:pt x="400" y="45"/>
                </a:cubicBezTo>
                <a:cubicBezTo>
                  <a:pt x="448" y="45"/>
                  <a:pt x="495" y="55"/>
                  <a:pt x="539" y="73"/>
                </a:cubicBezTo>
                <a:cubicBezTo>
                  <a:pt x="584" y="92"/>
                  <a:pt x="624" y="118"/>
                  <a:pt x="658" y="152"/>
                </a:cubicBezTo>
                <a:cubicBezTo>
                  <a:pt x="727" y="221"/>
                  <a:pt x="765" y="313"/>
                  <a:pt x="765" y="410"/>
                </a:cubicBezTo>
                <a:cubicBezTo>
                  <a:pt x="765" y="434"/>
                  <a:pt x="763" y="459"/>
                  <a:pt x="758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29"/>
          <p:cNvSpPr>
            <a:spLocks noEditPoints="1"/>
          </p:cNvSpPr>
          <p:nvPr/>
        </p:nvSpPr>
        <p:spPr bwMode="auto">
          <a:xfrm>
            <a:off x="961681" y="4804691"/>
            <a:ext cx="292275" cy="303437"/>
          </a:xfrm>
          <a:custGeom>
            <a:avLst/>
            <a:gdLst>
              <a:gd name="T0" fmla="*/ 639 w 800"/>
              <a:gd name="T1" fmla="*/ 508 h 830"/>
              <a:gd name="T2" fmla="*/ 506 w 800"/>
              <a:gd name="T3" fmla="*/ 579 h 830"/>
              <a:gd name="T4" fmla="*/ 303 w 800"/>
              <a:gd name="T5" fmla="*/ 466 h 830"/>
              <a:gd name="T6" fmla="*/ 321 w 800"/>
              <a:gd name="T7" fmla="*/ 392 h 830"/>
              <a:gd name="T8" fmla="*/ 304 w 800"/>
              <a:gd name="T9" fmla="*/ 319 h 830"/>
              <a:gd name="T10" fmla="*/ 458 w 800"/>
              <a:gd name="T11" fmla="*/ 252 h 830"/>
              <a:gd name="T12" fmla="*/ 590 w 800"/>
              <a:gd name="T13" fmla="*/ 321 h 830"/>
              <a:gd name="T14" fmla="*/ 751 w 800"/>
              <a:gd name="T15" fmla="*/ 160 h 830"/>
              <a:gd name="T16" fmla="*/ 590 w 800"/>
              <a:gd name="T17" fmla="*/ 0 h 830"/>
              <a:gd name="T18" fmla="*/ 429 w 800"/>
              <a:gd name="T19" fmla="*/ 160 h 830"/>
              <a:gd name="T20" fmla="*/ 438 w 800"/>
              <a:gd name="T21" fmla="*/ 212 h 830"/>
              <a:gd name="T22" fmla="*/ 278 w 800"/>
              <a:gd name="T23" fmla="*/ 282 h 830"/>
              <a:gd name="T24" fmla="*/ 160 w 800"/>
              <a:gd name="T25" fmla="*/ 231 h 830"/>
              <a:gd name="T26" fmla="*/ 0 w 800"/>
              <a:gd name="T27" fmla="*/ 392 h 830"/>
              <a:gd name="T28" fmla="*/ 160 w 800"/>
              <a:gd name="T29" fmla="*/ 552 h 830"/>
              <a:gd name="T30" fmla="*/ 277 w 800"/>
              <a:gd name="T31" fmla="*/ 502 h 830"/>
              <a:gd name="T32" fmla="*/ 486 w 800"/>
              <a:gd name="T33" fmla="*/ 618 h 830"/>
              <a:gd name="T34" fmla="*/ 478 w 800"/>
              <a:gd name="T35" fmla="*/ 669 h 830"/>
              <a:gd name="T36" fmla="*/ 639 w 800"/>
              <a:gd name="T37" fmla="*/ 830 h 830"/>
              <a:gd name="T38" fmla="*/ 800 w 800"/>
              <a:gd name="T39" fmla="*/ 669 h 830"/>
              <a:gd name="T40" fmla="*/ 639 w 800"/>
              <a:gd name="T41" fmla="*/ 508 h 830"/>
              <a:gd name="T42" fmla="*/ 590 w 800"/>
              <a:gd name="T43" fmla="*/ 44 h 830"/>
              <a:gd name="T44" fmla="*/ 707 w 800"/>
              <a:gd name="T45" fmla="*/ 160 h 830"/>
              <a:gd name="T46" fmla="*/ 590 w 800"/>
              <a:gd name="T47" fmla="*/ 277 h 830"/>
              <a:gd name="T48" fmla="*/ 473 w 800"/>
              <a:gd name="T49" fmla="*/ 160 h 830"/>
              <a:gd name="T50" fmla="*/ 590 w 800"/>
              <a:gd name="T51" fmla="*/ 44 h 830"/>
              <a:gd name="T52" fmla="*/ 160 w 800"/>
              <a:gd name="T53" fmla="*/ 508 h 830"/>
              <a:gd name="T54" fmla="*/ 44 w 800"/>
              <a:gd name="T55" fmla="*/ 392 h 830"/>
              <a:gd name="T56" fmla="*/ 160 w 800"/>
              <a:gd name="T57" fmla="*/ 275 h 830"/>
              <a:gd name="T58" fmla="*/ 277 w 800"/>
              <a:gd name="T59" fmla="*/ 392 h 830"/>
              <a:gd name="T60" fmla="*/ 160 w 800"/>
              <a:gd name="T61" fmla="*/ 508 h 830"/>
              <a:gd name="T62" fmla="*/ 639 w 800"/>
              <a:gd name="T63" fmla="*/ 786 h 830"/>
              <a:gd name="T64" fmla="*/ 522 w 800"/>
              <a:gd name="T65" fmla="*/ 669 h 830"/>
              <a:gd name="T66" fmla="*/ 639 w 800"/>
              <a:gd name="T67" fmla="*/ 552 h 830"/>
              <a:gd name="T68" fmla="*/ 756 w 800"/>
              <a:gd name="T69" fmla="*/ 669 h 830"/>
              <a:gd name="T70" fmla="*/ 639 w 800"/>
              <a:gd name="T71" fmla="*/ 786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0" h="830">
                <a:moveTo>
                  <a:pt x="639" y="508"/>
                </a:moveTo>
                <a:cubicBezTo>
                  <a:pt x="584" y="508"/>
                  <a:pt x="535" y="536"/>
                  <a:pt x="506" y="579"/>
                </a:cubicBezTo>
                <a:cubicBezTo>
                  <a:pt x="303" y="466"/>
                  <a:pt x="303" y="466"/>
                  <a:pt x="303" y="466"/>
                </a:cubicBezTo>
                <a:cubicBezTo>
                  <a:pt x="314" y="444"/>
                  <a:pt x="321" y="419"/>
                  <a:pt x="321" y="392"/>
                </a:cubicBezTo>
                <a:cubicBezTo>
                  <a:pt x="321" y="365"/>
                  <a:pt x="315" y="341"/>
                  <a:pt x="304" y="319"/>
                </a:cubicBezTo>
                <a:cubicBezTo>
                  <a:pt x="458" y="252"/>
                  <a:pt x="458" y="252"/>
                  <a:pt x="458" y="252"/>
                </a:cubicBezTo>
                <a:cubicBezTo>
                  <a:pt x="487" y="294"/>
                  <a:pt x="535" y="321"/>
                  <a:pt x="590" y="321"/>
                </a:cubicBezTo>
                <a:cubicBezTo>
                  <a:pt x="679" y="321"/>
                  <a:pt x="751" y="249"/>
                  <a:pt x="751" y="160"/>
                </a:cubicBezTo>
                <a:cubicBezTo>
                  <a:pt x="751" y="72"/>
                  <a:pt x="679" y="0"/>
                  <a:pt x="590" y="0"/>
                </a:cubicBezTo>
                <a:cubicBezTo>
                  <a:pt x="501" y="0"/>
                  <a:pt x="429" y="72"/>
                  <a:pt x="429" y="160"/>
                </a:cubicBezTo>
                <a:cubicBezTo>
                  <a:pt x="429" y="179"/>
                  <a:pt x="432" y="196"/>
                  <a:pt x="438" y="212"/>
                </a:cubicBezTo>
                <a:cubicBezTo>
                  <a:pt x="278" y="282"/>
                  <a:pt x="278" y="282"/>
                  <a:pt x="278" y="282"/>
                </a:cubicBezTo>
                <a:cubicBezTo>
                  <a:pt x="248" y="251"/>
                  <a:pt x="207" y="231"/>
                  <a:pt x="160" y="231"/>
                </a:cubicBezTo>
                <a:cubicBezTo>
                  <a:pt x="72" y="231"/>
                  <a:pt x="0" y="303"/>
                  <a:pt x="0" y="392"/>
                </a:cubicBezTo>
                <a:cubicBezTo>
                  <a:pt x="0" y="480"/>
                  <a:pt x="72" y="552"/>
                  <a:pt x="160" y="552"/>
                </a:cubicBezTo>
                <a:cubicBezTo>
                  <a:pt x="206" y="552"/>
                  <a:pt x="247" y="533"/>
                  <a:pt x="277" y="502"/>
                </a:cubicBezTo>
                <a:cubicBezTo>
                  <a:pt x="486" y="618"/>
                  <a:pt x="486" y="618"/>
                  <a:pt x="486" y="618"/>
                </a:cubicBezTo>
                <a:cubicBezTo>
                  <a:pt x="481" y="634"/>
                  <a:pt x="478" y="651"/>
                  <a:pt x="478" y="669"/>
                </a:cubicBezTo>
                <a:cubicBezTo>
                  <a:pt x="478" y="758"/>
                  <a:pt x="550" y="830"/>
                  <a:pt x="639" y="830"/>
                </a:cubicBezTo>
                <a:cubicBezTo>
                  <a:pt x="728" y="830"/>
                  <a:pt x="800" y="758"/>
                  <a:pt x="800" y="669"/>
                </a:cubicBezTo>
                <a:cubicBezTo>
                  <a:pt x="800" y="580"/>
                  <a:pt x="728" y="508"/>
                  <a:pt x="639" y="508"/>
                </a:cubicBezTo>
                <a:close/>
                <a:moveTo>
                  <a:pt x="590" y="44"/>
                </a:moveTo>
                <a:cubicBezTo>
                  <a:pt x="654" y="44"/>
                  <a:pt x="707" y="96"/>
                  <a:pt x="707" y="160"/>
                </a:cubicBezTo>
                <a:cubicBezTo>
                  <a:pt x="707" y="225"/>
                  <a:pt x="654" y="277"/>
                  <a:pt x="590" y="277"/>
                </a:cubicBezTo>
                <a:cubicBezTo>
                  <a:pt x="526" y="277"/>
                  <a:pt x="473" y="225"/>
                  <a:pt x="473" y="160"/>
                </a:cubicBezTo>
                <a:cubicBezTo>
                  <a:pt x="473" y="96"/>
                  <a:pt x="526" y="44"/>
                  <a:pt x="590" y="44"/>
                </a:cubicBezTo>
                <a:close/>
                <a:moveTo>
                  <a:pt x="160" y="508"/>
                </a:moveTo>
                <a:cubicBezTo>
                  <a:pt x="96" y="508"/>
                  <a:pt x="44" y="456"/>
                  <a:pt x="44" y="392"/>
                </a:cubicBezTo>
                <a:cubicBezTo>
                  <a:pt x="44" y="327"/>
                  <a:pt x="96" y="275"/>
                  <a:pt x="160" y="275"/>
                </a:cubicBezTo>
                <a:cubicBezTo>
                  <a:pt x="225" y="275"/>
                  <a:pt x="277" y="327"/>
                  <a:pt x="277" y="392"/>
                </a:cubicBezTo>
                <a:cubicBezTo>
                  <a:pt x="277" y="456"/>
                  <a:pt x="225" y="508"/>
                  <a:pt x="160" y="508"/>
                </a:cubicBezTo>
                <a:close/>
                <a:moveTo>
                  <a:pt x="639" y="786"/>
                </a:moveTo>
                <a:cubicBezTo>
                  <a:pt x="575" y="786"/>
                  <a:pt x="522" y="733"/>
                  <a:pt x="522" y="669"/>
                </a:cubicBezTo>
                <a:cubicBezTo>
                  <a:pt x="522" y="605"/>
                  <a:pt x="575" y="552"/>
                  <a:pt x="639" y="552"/>
                </a:cubicBezTo>
                <a:cubicBezTo>
                  <a:pt x="703" y="552"/>
                  <a:pt x="756" y="605"/>
                  <a:pt x="756" y="669"/>
                </a:cubicBezTo>
                <a:cubicBezTo>
                  <a:pt x="756" y="733"/>
                  <a:pt x="703" y="786"/>
                  <a:pt x="639" y="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Freeform 37"/>
          <p:cNvSpPr>
            <a:spLocks noEditPoints="1"/>
          </p:cNvSpPr>
          <p:nvPr/>
        </p:nvSpPr>
        <p:spPr bwMode="auto">
          <a:xfrm>
            <a:off x="961681" y="5408331"/>
            <a:ext cx="292275" cy="294304"/>
          </a:xfrm>
          <a:custGeom>
            <a:avLst/>
            <a:gdLst>
              <a:gd name="T0" fmla="*/ 697 w 800"/>
              <a:gd name="T1" fmla="*/ 711 h 806"/>
              <a:gd name="T2" fmla="*/ 536 w 800"/>
              <a:gd name="T3" fmla="*/ 406 h 806"/>
              <a:gd name="T4" fmla="*/ 562 w 800"/>
              <a:gd name="T5" fmla="*/ 432 h 806"/>
              <a:gd name="T6" fmla="*/ 672 w 800"/>
              <a:gd name="T7" fmla="*/ 685 h 806"/>
              <a:gd name="T8" fmla="*/ 562 w 800"/>
              <a:gd name="T9" fmla="*/ 432 h 806"/>
              <a:gd name="T10" fmla="*/ 474 w 800"/>
              <a:gd name="T11" fmla="*/ 594 h 806"/>
              <a:gd name="T12" fmla="*/ 100 w 800"/>
              <a:gd name="T13" fmla="*/ 406 h 806"/>
              <a:gd name="T14" fmla="*/ 126 w 800"/>
              <a:gd name="T15" fmla="*/ 432 h 806"/>
              <a:gd name="T16" fmla="*/ 448 w 800"/>
              <a:gd name="T17" fmla="*/ 568 h 806"/>
              <a:gd name="T18" fmla="*/ 126 w 800"/>
              <a:gd name="T19" fmla="*/ 432 h 806"/>
              <a:gd name="T20" fmla="*/ 770 w 800"/>
              <a:gd name="T21" fmla="*/ 342 h 806"/>
              <a:gd name="T22" fmla="*/ 795 w 800"/>
              <a:gd name="T23" fmla="*/ 0 h 806"/>
              <a:gd name="T24" fmla="*/ 7 w 800"/>
              <a:gd name="T25" fmla="*/ 285 h 806"/>
              <a:gd name="T26" fmla="*/ 31 w 800"/>
              <a:gd name="T27" fmla="*/ 721 h 806"/>
              <a:gd name="T28" fmla="*/ 0 w 800"/>
              <a:gd name="T29" fmla="*/ 806 h 806"/>
              <a:gd name="T30" fmla="*/ 800 w 800"/>
              <a:gd name="T31" fmla="*/ 721 h 806"/>
              <a:gd name="T32" fmla="*/ 33 w 800"/>
              <a:gd name="T33" fmla="*/ 26 h 806"/>
              <a:gd name="T34" fmla="*/ 769 w 800"/>
              <a:gd name="T35" fmla="*/ 101 h 806"/>
              <a:gd name="T36" fmla="*/ 33 w 800"/>
              <a:gd name="T37" fmla="*/ 26 h 806"/>
              <a:gd name="T38" fmla="*/ 769 w 800"/>
              <a:gd name="T39" fmla="*/ 285 h 806"/>
              <a:gd name="T40" fmla="*/ 668 w 800"/>
              <a:gd name="T41" fmla="*/ 285 h 806"/>
              <a:gd name="T42" fmla="*/ 769 w 800"/>
              <a:gd name="T43" fmla="*/ 127 h 806"/>
              <a:gd name="T44" fmla="*/ 642 w 800"/>
              <a:gd name="T45" fmla="*/ 285 h 806"/>
              <a:gd name="T46" fmla="*/ 541 w 800"/>
              <a:gd name="T47" fmla="*/ 285 h 806"/>
              <a:gd name="T48" fmla="*/ 642 w 800"/>
              <a:gd name="T49" fmla="*/ 127 h 806"/>
              <a:gd name="T50" fmla="*/ 515 w 800"/>
              <a:gd name="T51" fmla="*/ 285 h 806"/>
              <a:gd name="T52" fmla="*/ 414 w 800"/>
              <a:gd name="T53" fmla="*/ 285 h 806"/>
              <a:gd name="T54" fmla="*/ 515 w 800"/>
              <a:gd name="T55" fmla="*/ 127 h 806"/>
              <a:gd name="T56" fmla="*/ 388 w 800"/>
              <a:gd name="T57" fmla="*/ 285 h 806"/>
              <a:gd name="T58" fmla="*/ 287 w 800"/>
              <a:gd name="T59" fmla="*/ 286 h 806"/>
              <a:gd name="T60" fmla="*/ 388 w 800"/>
              <a:gd name="T61" fmla="*/ 127 h 806"/>
              <a:gd name="T62" fmla="*/ 261 w 800"/>
              <a:gd name="T63" fmla="*/ 286 h 806"/>
              <a:gd name="T64" fmla="*/ 160 w 800"/>
              <a:gd name="T65" fmla="*/ 285 h 806"/>
              <a:gd name="T66" fmla="*/ 261 w 800"/>
              <a:gd name="T67" fmla="*/ 127 h 806"/>
              <a:gd name="T68" fmla="*/ 134 w 800"/>
              <a:gd name="T69" fmla="*/ 127 h 806"/>
              <a:gd name="T70" fmla="*/ 83 w 800"/>
              <a:gd name="T71" fmla="*/ 336 h 806"/>
              <a:gd name="T72" fmla="*/ 33 w 800"/>
              <a:gd name="T73" fmla="*/ 127 h 806"/>
              <a:gd name="T74" fmla="*/ 25 w 800"/>
              <a:gd name="T75" fmla="*/ 780 h 806"/>
              <a:gd name="T76" fmla="*/ 57 w 800"/>
              <a:gd name="T77" fmla="*/ 747 h 806"/>
              <a:gd name="T78" fmla="*/ 83 w 800"/>
              <a:gd name="T79" fmla="*/ 362 h 806"/>
              <a:gd name="T80" fmla="*/ 210 w 800"/>
              <a:gd name="T81" fmla="*/ 362 h 806"/>
              <a:gd name="T82" fmla="*/ 337 w 800"/>
              <a:gd name="T83" fmla="*/ 362 h 806"/>
              <a:gd name="T84" fmla="*/ 465 w 800"/>
              <a:gd name="T85" fmla="*/ 362 h 806"/>
              <a:gd name="T86" fmla="*/ 592 w 800"/>
              <a:gd name="T87" fmla="*/ 362 h 806"/>
              <a:gd name="T88" fmla="*/ 719 w 800"/>
              <a:gd name="T89" fmla="*/ 362 h 806"/>
              <a:gd name="T90" fmla="*/ 744 w 800"/>
              <a:gd name="T91" fmla="*/ 747 h 806"/>
              <a:gd name="T92" fmla="*/ 774 w 800"/>
              <a:gd name="T93" fmla="*/ 780 h 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00" h="806">
                <a:moveTo>
                  <a:pt x="536" y="711"/>
                </a:moveTo>
                <a:cubicBezTo>
                  <a:pt x="697" y="711"/>
                  <a:pt x="697" y="711"/>
                  <a:pt x="697" y="711"/>
                </a:cubicBezTo>
                <a:cubicBezTo>
                  <a:pt x="697" y="406"/>
                  <a:pt x="697" y="406"/>
                  <a:pt x="697" y="406"/>
                </a:cubicBezTo>
                <a:cubicBezTo>
                  <a:pt x="536" y="406"/>
                  <a:pt x="536" y="406"/>
                  <a:pt x="536" y="406"/>
                </a:cubicBezTo>
                <a:lnTo>
                  <a:pt x="536" y="711"/>
                </a:lnTo>
                <a:close/>
                <a:moveTo>
                  <a:pt x="562" y="432"/>
                </a:moveTo>
                <a:cubicBezTo>
                  <a:pt x="672" y="432"/>
                  <a:pt x="672" y="432"/>
                  <a:pt x="672" y="432"/>
                </a:cubicBezTo>
                <a:cubicBezTo>
                  <a:pt x="672" y="685"/>
                  <a:pt x="672" y="685"/>
                  <a:pt x="672" y="685"/>
                </a:cubicBezTo>
                <a:cubicBezTo>
                  <a:pt x="562" y="685"/>
                  <a:pt x="562" y="685"/>
                  <a:pt x="562" y="685"/>
                </a:cubicBezTo>
                <a:lnTo>
                  <a:pt x="562" y="432"/>
                </a:lnTo>
                <a:close/>
                <a:moveTo>
                  <a:pt x="100" y="594"/>
                </a:moveTo>
                <a:cubicBezTo>
                  <a:pt x="474" y="594"/>
                  <a:pt x="474" y="594"/>
                  <a:pt x="474" y="594"/>
                </a:cubicBezTo>
                <a:cubicBezTo>
                  <a:pt x="474" y="406"/>
                  <a:pt x="474" y="406"/>
                  <a:pt x="474" y="406"/>
                </a:cubicBezTo>
                <a:cubicBezTo>
                  <a:pt x="100" y="406"/>
                  <a:pt x="100" y="406"/>
                  <a:pt x="100" y="406"/>
                </a:cubicBezTo>
                <a:lnTo>
                  <a:pt x="100" y="594"/>
                </a:lnTo>
                <a:close/>
                <a:moveTo>
                  <a:pt x="126" y="432"/>
                </a:moveTo>
                <a:cubicBezTo>
                  <a:pt x="448" y="432"/>
                  <a:pt x="448" y="432"/>
                  <a:pt x="448" y="432"/>
                </a:cubicBezTo>
                <a:cubicBezTo>
                  <a:pt x="448" y="568"/>
                  <a:pt x="448" y="568"/>
                  <a:pt x="448" y="568"/>
                </a:cubicBezTo>
                <a:cubicBezTo>
                  <a:pt x="126" y="568"/>
                  <a:pt x="126" y="568"/>
                  <a:pt x="126" y="568"/>
                </a:cubicBezTo>
                <a:lnTo>
                  <a:pt x="126" y="432"/>
                </a:lnTo>
                <a:close/>
                <a:moveTo>
                  <a:pt x="770" y="721"/>
                </a:moveTo>
                <a:cubicBezTo>
                  <a:pt x="770" y="342"/>
                  <a:pt x="770" y="342"/>
                  <a:pt x="770" y="342"/>
                </a:cubicBezTo>
                <a:cubicBezTo>
                  <a:pt x="785" y="328"/>
                  <a:pt x="795" y="308"/>
                  <a:pt x="795" y="285"/>
                </a:cubicBezTo>
                <a:cubicBezTo>
                  <a:pt x="795" y="0"/>
                  <a:pt x="795" y="0"/>
                  <a:pt x="795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285"/>
                  <a:pt x="7" y="285"/>
                  <a:pt x="7" y="285"/>
                </a:cubicBezTo>
                <a:cubicBezTo>
                  <a:pt x="7" y="307"/>
                  <a:pt x="16" y="327"/>
                  <a:pt x="31" y="341"/>
                </a:cubicBezTo>
                <a:cubicBezTo>
                  <a:pt x="31" y="721"/>
                  <a:pt x="31" y="721"/>
                  <a:pt x="31" y="721"/>
                </a:cubicBezTo>
                <a:cubicBezTo>
                  <a:pt x="0" y="721"/>
                  <a:pt x="0" y="721"/>
                  <a:pt x="0" y="721"/>
                </a:cubicBezTo>
                <a:cubicBezTo>
                  <a:pt x="0" y="806"/>
                  <a:pt x="0" y="806"/>
                  <a:pt x="0" y="806"/>
                </a:cubicBezTo>
                <a:cubicBezTo>
                  <a:pt x="800" y="806"/>
                  <a:pt x="800" y="806"/>
                  <a:pt x="800" y="806"/>
                </a:cubicBezTo>
                <a:cubicBezTo>
                  <a:pt x="800" y="721"/>
                  <a:pt x="800" y="721"/>
                  <a:pt x="800" y="721"/>
                </a:cubicBezTo>
                <a:lnTo>
                  <a:pt x="770" y="721"/>
                </a:lnTo>
                <a:close/>
                <a:moveTo>
                  <a:pt x="33" y="26"/>
                </a:moveTo>
                <a:cubicBezTo>
                  <a:pt x="769" y="26"/>
                  <a:pt x="769" y="26"/>
                  <a:pt x="769" y="26"/>
                </a:cubicBezTo>
                <a:cubicBezTo>
                  <a:pt x="769" y="101"/>
                  <a:pt x="769" y="101"/>
                  <a:pt x="769" y="101"/>
                </a:cubicBezTo>
                <a:cubicBezTo>
                  <a:pt x="33" y="101"/>
                  <a:pt x="33" y="101"/>
                  <a:pt x="33" y="101"/>
                </a:cubicBezTo>
                <a:lnTo>
                  <a:pt x="33" y="26"/>
                </a:lnTo>
                <a:close/>
                <a:moveTo>
                  <a:pt x="769" y="127"/>
                </a:moveTo>
                <a:cubicBezTo>
                  <a:pt x="769" y="285"/>
                  <a:pt x="769" y="285"/>
                  <a:pt x="769" y="285"/>
                </a:cubicBezTo>
                <a:cubicBezTo>
                  <a:pt x="769" y="313"/>
                  <a:pt x="746" y="336"/>
                  <a:pt x="719" y="336"/>
                </a:cubicBezTo>
                <a:cubicBezTo>
                  <a:pt x="691" y="336"/>
                  <a:pt x="668" y="313"/>
                  <a:pt x="668" y="285"/>
                </a:cubicBezTo>
                <a:cubicBezTo>
                  <a:pt x="668" y="127"/>
                  <a:pt x="668" y="127"/>
                  <a:pt x="668" y="127"/>
                </a:cubicBezTo>
                <a:lnTo>
                  <a:pt x="769" y="127"/>
                </a:lnTo>
                <a:close/>
                <a:moveTo>
                  <a:pt x="642" y="127"/>
                </a:moveTo>
                <a:cubicBezTo>
                  <a:pt x="642" y="285"/>
                  <a:pt x="642" y="285"/>
                  <a:pt x="642" y="285"/>
                </a:cubicBezTo>
                <a:cubicBezTo>
                  <a:pt x="642" y="313"/>
                  <a:pt x="619" y="336"/>
                  <a:pt x="592" y="336"/>
                </a:cubicBezTo>
                <a:cubicBezTo>
                  <a:pt x="564" y="336"/>
                  <a:pt x="541" y="313"/>
                  <a:pt x="541" y="285"/>
                </a:cubicBezTo>
                <a:cubicBezTo>
                  <a:pt x="541" y="127"/>
                  <a:pt x="541" y="127"/>
                  <a:pt x="541" y="127"/>
                </a:cubicBezTo>
                <a:lnTo>
                  <a:pt x="642" y="127"/>
                </a:lnTo>
                <a:close/>
                <a:moveTo>
                  <a:pt x="515" y="127"/>
                </a:moveTo>
                <a:cubicBezTo>
                  <a:pt x="515" y="285"/>
                  <a:pt x="515" y="285"/>
                  <a:pt x="515" y="285"/>
                </a:cubicBezTo>
                <a:cubicBezTo>
                  <a:pt x="515" y="313"/>
                  <a:pt x="492" y="336"/>
                  <a:pt x="465" y="336"/>
                </a:cubicBezTo>
                <a:cubicBezTo>
                  <a:pt x="437" y="336"/>
                  <a:pt x="414" y="313"/>
                  <a:pt x="414" y="285"/>
                </a:cubicBezTo>
                <a:cubicBezTo>
                  <a:pt x="414" y="127"/>
                  <a:pt x="414" y="127"/>
                  <a:pt x="414" y="127"/>
                </a:cubicBezTo>
                <a:lnTo>
                  <a:pt x="515" y="127"/>
                </a:lnTo>
                <a:close/>
                <a:moveTo>
                  <a:pt x="388" y="127"/>
                </a:moveTo>
                <a:cubicBezTo>
                  <a:pt x="388" y="285"/>
                  <a:pt x="388" y="285"/>
                  <a:pt x="388" y="285"/>
                </a:cubicBezTo>
                <a:cubicBezTo>
                  <a:pt x="388" y="313"/>
                  <a:pt x="365" y="336"/>
                  <a:pt x="337" y="336"/>
                </a:cubicBezTo>
                <a:cubicBezTo>
                  <a:pt x="310" y="336"/>
                  <a:pt x="287" y="314"/>
                  <a:pt x="287" y="286"/>
                </a:cubicBezTo>
                <a:cubicBezTo>
                  <a:pt x="287" y="127"/>
                  <a:pt x="287" y="127"/>
                  <a:pt x="287" y="127"/>
                </a:cubicBezTo>
                <a:lnTo>
                  <a:pt x="388" y="127"/>
                </a:lnTo>
                <a:close/>
                <a:moveTo>
                  <a:pt x="261" y="127"/>
                </a:moveTo>
                <a:cubicBezTo>
                  <a:pt x="261" y="286"/>
                  <a:pt x="261" y="286"/>
                  <a:pt x="261" y="286"/>
                </a:cubicBezTo>
                <a:cubicBezTo>
                  <a:pt x="261" y="314"/>
                  <a:pt x="238" y="336"/>
                  <a:pt x="210" y="336"/>
                </a:cubicBezTo>
                <a:cubicBezTo>
                  <a:pt x="183" y="336"/>
                  <a:pt x="160" y="313"/>
                  <a:pt x="160" y="285"/>
                </a:cubicBezTo>
                <a:cubicBezTo>
                  <a:pt x="160" y="127"/>
                  <a:pt x="160" y="127"/>
                  <a:pt x="160" y="127"/>
                </a:cubicBezTo>
                <a:lnTo>
                  <a:pt x="261" y="127"/>
                </a:lnTo>
                <a:close/>
                <a:moveTo>
                  <a:pt x="33" y="127"/>
                </a:moveTo>
                <a:cubicBezTo>
                  <a:pt x="134" y="127"/>
                  <a:pt x="134" y="127"/>
                  <a:pt x="134" y="127"/>
                </a:cubicBezTo>
                <a:cubicBezTo>
                  <a:pt x="134" y="285"/>
                  <a:pt x="134" y="285"/>
                  <a:pt x="134" y="285"/>
                </a:cubicBezTo>
                <a:cubicBezTo>
                  <a:pt x="134" y="313"/>
                  <a:pt x="111" y="336"/>
                  <a:pt x="83" y="336"/>
                </a:cubicBezTo>
                <a:cubicBezTo>
                  <a:pt x="56" y="336"/>
                  <a:pt x="33" y="313"/>
                  <a:pt x="33" y="285"/>
                </a:cubicBezTo>
                <a:lnTo>
                  <a:pt x="33" y="127"/>
                </a:lnTo>
                <a:close/>
                <a:moveTo>
                  <a:pt x="774" y="780"/>
                </a:moveTo>
                <a:cubicBezTo>
                  <a:pt x="25" y="780"/>
                  <a:pt x="25" y="780"/>
                  <a:pt x="25" y="780"/>
                </a:cubicBezTo>
                <a:cubicBezTo>
                  <a:pt x="25" y="747"/>
                  <a:pt x="25" y="747"/>
                  <a:pt x="25" y="747"/>
                </a:cubicBezTo>
                <a:cubicBezTo>
                  <a:pt x="57" y="747"/>
                  <a:pt x="57" y="747"/>
                  <a:pt x="57" y="747"/>
                </a:cubicBezTo>
                <a:cubicBezTo>
                  <a:pt x="57" y="357"/>
                  <a:pt x="57" y="357"/>
                  <a:pt x="57" y="357"/>
                </a:cubicBezTo>
                <a:cubicBezTo>
                  <a:pt x="65" y="360"/>
                  <a:pt x="74" y="362"/>
                  <a:pt x="83" y="362"/>
                </a:cubicBezTo>
                <a:cubicBezTo>
                  <a:pt x="110" y="362"/>
                  <a:pt x="133" y="348"/>
                  <a:pt x="147" y="328"/>
                </a:cubicBezTo>
                <a:cubicBezTo>
                  <a:pt x="161" y="348"/>
                  <a:pt x="184" y="362"/>
                  <a:pt x="210" y="362"/>
                </a:cubicBezTo>
                <a:cubicBezTo>
                  <a:pt x="237" y="362"/>
                  <a:pt x="260" y="348"/>
                  <a:pt x="274" y="328"/>
                </a:cubicBezTo>
                <a:cubicBezTo>
                  <a:pt x="288" y="348"/>
                  <a:pt x="311" y="362"/>
                  <a:pt x="337" y="362"/>
                </a:cubicBezTo>
                <a:cubicBezTo>
                  <a:pt x="364" y="362"/>
                  <a:pt x="387" y="348"/>
                  <a:pt x="401" y="328"/>
                </a:cubicBezTo>
                <a:cubicBezTo>
                  <a:pt x="415" y="348"/>
                  <a:pt x="438" y="362"/>
                  <a:pt x="465" y="362"/>
                </a:cubicBezTo>
                <a:cubicBezTo>
                  <a:pt x="491" y="362"/>
                  <a:pt x="514" y="348"/>
                  <a:pt x="528" y="328"/>
                </a:cubicBezTo>
                <a:cubicBezTo>
                  <a:pt x="542" y="348"/>
                  <a:pt x="565" y="362"/>
                  <a:pt x="592" y="362"/>
                </a:cubicBezTo>
                <a:cubicBezTo>
                  <a:pt x="618" y="362"/>
                  <a:pt x="641" y="348"/>
                  <a:pt x="655" y="328"/>
                </a:cubicBezTo>
                <a:cubicBezTo>
                  <a:pt x="669" y="348"/>
                  <a:pt x="692" y="362"/>
                  <a:pt x="719" y="362"/>
                </a:cubicBezTo>
                <a:cubicBezTo>
                  <a:pt x="727" y="362"/>
                  <a:pt x="736" y="360"/>
                  <a:pt x="744" y="357"/>
                </a:cubicBezTo>
                <a:cubicBezTo>
                  <a:pt x="744" y="747"/>
                  <a:pt x="744" y="747"/>
                  <a:pt x="744" y="747"/>
                </a:cubicBezTo>
                <a:cubicBezTo>
                  <a:pt x="774" y="747"/>
                  <a:pt x="774" y="747"/>
                  <a:pt x="774" y="747"/>
                </a:cubicBezTo>
                <a:lnTo>
                  <a:pt x="774" y="78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2" name="Freeform 17"/>
          <p:cNvSpPr>
            <a:spLocks noEditPoints="1"/>
          </p:cNvSpPr>
          <p:nvPr/>
        </p:nvSpPr>
        <p:spPr bwMode="auto">
          <a:xfrm>
            <a:off x="6276698" y="3029973"/>
            <a:ext cx="287029" cy="279056"/>
          </a:xfrm>
          <a:custGeom>
            <a:avLst/>
            <a:gdLst>
              <a:gd name="T0" fmla="*/ 199 w 800"/>
              <a:gd name="T1" fmla="*/ 146 h 778"/>
              <a:gd name="T2" fmla="*/ 153 w 800"/>
              <a:gd name="T3" fmla="*/ 146 h 778"/>
              <a:gd name="T4" fmla="*/ 94 w 800"/>
              <a:gd name="T5" fmla="*/ 389 h 778"/>
              <a:gd name="T6" fmla="*/ 153 w 800"/>
              <a:gd name="T7" fmla="*/ 632 h 778"/>
              <a:gd name="T8" fmla="*/ 199 w 800"/>
              <a:gd name="T9" fmla="*/ 632 h 778"/>
              <a:gd name="T10" fmla="*/ 257 w 800"/>
              <a:gd name="T11" fmla="*/ 389 h 778"/>
              <a:gd name="T12" fmla="*/ 176 w 800"/>
              <a:gd name="T13" fmla="*/ 425 h 778"/>
              <a:gd name="T14" fmla="*/ 176 w 800"/>
              <a:gd name="T15" fmla="*/ 353 h 778"/>
              <a:gd name="T16" fmla="*/ 176 w 800"/>
              <a:gd name="T17" fmla="*/ 425 h 778"/>
              <a:gd name="T18" fmla="*/ 318 w 800"/>
              <a:gd name="T19" fmla="*/ 184 h 778"/>
              <a:gd name="T20" fmla="*/ 377 w 800"/>
              <a:gd name="T21" fmla="*/ 632 h 778"/>
              <a:gd name="T22" fmla="*/ 422 w 800"/>
              <a:gd name="T23" fmla="*/ 632 h 778"/>
              <a:gd name="T24" fmla="*/ 481 w 800"/>
              <a:gd name="T25" fmla="*/ 184 h 778"/>
              <a:gd name="T26" fmla="*/ 400 w 800"/>
              <a:gd name="T27" fmla="*/ 220 h 778"/>
              <a:gd name="T28" fmla="*/ 400 w 800"/>
              <a:gd name="T29" fmla="*/ 148 h 778"/>
              <a:gd name="T30" fmla="*/ 400 w 800"/>
              <a:gd name="T31" fmla="*/ 220 h 778"/>
              <a:gd name="T32" fmla="*/ 119 w 800"/>
              <a:gd name="T33" fmla="*/ 0 h 778"/>
              <a:gd name="T34" fmla="*/ 0 w 800"/>
              <a:gd name="T35" fmla="*/ 659 h 778"/>
              <a:gd name="T36" fmla="*/ 681 w 800"/>
              <a:gd name="T37" fmla="*/ 778 h 778"/>
              <a:gd name="T38" fmla="*/ 800 w 800"/>
              <a:gd name="T39" fmla="*/ 119 h 778"/>
              <a:gd name="T40" fmla="*/ 754 w 800"/>
              <a:gd name="T41" fmla="*/ 659 h 778"/>
              <a:gd name="T42" fmla="*/ 119 w 800"/>
              <a:gd name="T43" fmla="*/ 732 h 778"/>
              <a:gd name="T44" fmla="*/ 45 w 800"/>
              <a:gd name="T45" fmla="*/ 119 h 778"/>
              <a:gd name="T46" fmla="*/ 681 w 800"/>
              <a:gd name="T47" fmla="*/ 45 h 778"/>
              <a:gd name="T48" fmla="*/ 754 w 800"/>
              <a:gd name="T49" fmla="*/ 659 h 778"/>
              <a:gd name="T50" fmla="*/ 646 w 800"/>
              <a:gd name="T51" fmla="*/ 146 h 778"/>
              <a:gd name="T52" fmla="*/ 601 w 800"/>
              <a:gd name="T53" fmla="*/ 146 h 778"/>
              <a:gd name="T54" fmla="*/ 542 w 800"/>
              <a:gd name="T55" fmla="*/ 478 h 778"/>
              <a:gd name="T56" fmla="*/ 601 w 800"/>
              <a:gd name="T57" fmla="*/ 632 h 778"/>
              <a:gd name="T58" fmla="*/ 646 w 800"/>
              <a:gd name="T59" fmla="*/ 632 h 778"/>
              <a:gd name="T60" fmla="*/ 705 w 800"/>
              <a:gd name="T61" fmla="*/ 478 h 778"/>
              <a:gd name="T62" fmla="*/ 623 w 800"/>
              <a:gd name="T63" fmla="*/ 514 h 778"/>
              <a:gd name="T64" fmla="*/ 623 w 800"/>
              <a:gd name="T65" fmla="*/ 442 h 778"/>
              <a:gd name="T66" fmla="*/ 623 w 800"/>
              <a:gd name="T67" fmla="*/ 514 h 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800" h="778">
                <a:moveTo>
                  <a:pt x="199" y="311"/>
                </a:moveTo>
                <a:cubicBezTo>
                  <a:pt x="199" y="146"/>
                  <a:pt x="199" y="146"/>
                  <a:pt x="199" y="146"/>
                </a:cubicBezTo>
                <a:cubicBezTo>
                  <a:pt x="199" y="133"/>
                  <a:pt x="188" y="123"/>
                  <a:pt x="176" y="123"/>
                </a:cubicBezTo>
                <a:cubicBezTo>
                  <a:pt x="163" y="123"/>
                  <a:pt x="153" y="133"/>
                  <a:pt x="153" y="146"/>
                </a:cubicBezTo>
                <a:cubicBezTo>
                  <a:pt x="153" y="311"/>
                  <a:pt x="153" y="311"/>
                  <a:pt x="153" y="311"/>
                </a:cubicBezTo>
                <a:cubicBezTo>
                  <a:pt x="119" y="320"/>
                  <a:pt x="94" y="352"/>
                  <a:pt x="94" y="389"/>
                </a:cubicBezTo>
                <a:cubicBezTo>
                  <a:pt x="94" y="426"/>
                  <a:pt x="119" y="457"/>
                  <a:pt x="153" y="467"/>
                </a:cubicBezTo>
                <a:cubicBezTo>
                  <a:pt x="153" y="632"/>
                  <a:pt x="153" y="632"/>
                  <a:pt x="153" y="632"/>
                </a:cubicBezTo>
                <a:cubicBezTo>
                  <a:pt x="153" y="644"/>
                  <a:pt x="163" y="654"/>
                  <a:pt x="176" y="654"/>
                </a:cubicBezTo>
                <a:cubicBezTo>
                  <a:pt x="188" y="654"/>
                  <a:pt x="199" y="644"/>
                  <a:pt x="199" y="632"/>
                </a:cubicBezTo>
                <a:cubicBezTo>
                  <a:pt x="199" y="467"/>
                  <a:pt x="199" y="467"/>
                  <a:pt x="199" y="467"/>
                </a:cubicBezTo>
                <a:cubicBezTo>
                  <a:pt x="233" y="457"/>
                  <a:pt x="257" y="426"/>
                  <a:pt x="257" y="389"/>
                </a:cubicBezTo>
                <a:cubicBezTo>
                  <a:pt x="257" y="352"/>
                  <a:pt x="233" y="320"/>
                  <a:pt x="199" y="311"/>
                </a:cubicBezTo>
                <a:close/>
                <a:moveTo>
                  <a:pt x="176" y="425"/>
                </a:moveTo>
                <a:cubicBezTo>
                  <a:pt x="156" y="425"/>
                  <a:pt x="140" y="408"/>
                  <a:pt x="140" y="389"/>
                </a:cubicBezTo>
                <a:cubicBezTo>
                  <a:pt x="140" y="369"/>
                  <a:pt x="156" y="353"/>
                  <a:pt x="176" y="353"/>
                </a:cubicBezTo>
                <a:cubicBezTo>
                  <a:pt x="196" y="353"/>
                  <a:pt x="212" y="369"/>
                  <a:pt x="212" y="389"/>
                </a:cubicBezTo>
                <a:cubicBezTo>
                  <a:pt x="212" y="408"/>
                  <a:pt x="196" y="425"/>
                  <a:pt x="176" y="425"/>
                </a:cubicBezTo>
                <a:close/>
                <a:moveTo>
                  <a:pt x="400" y="103"/>
                </a:moveTo>
                <a:cubicBezTo>
                  <a:pt x="355" y="103"/>
                  <a:pt x="318" y="139"/>
                  <a:pt x="318" y="184"/>
                </a:cubicBezTo>
                <a:cubicBezTo>
                  <a:pt x="318" y="221"/>
                  <a:pt x="343" y="252"/>
                  <a:pt x="377" y="262"/>
                </a:cubicBezTo>
                <a:cubicBezTo>
                  <a:pt x="377" y="632"/>
                  <a:pt x="377" y="632"/>
                  <a:pt x="377" y="632"/>
                </a:cubicBezTo>
                <a:cubicBezTo>
                  <a:pt x="377" y="644"/>
                  <a:pt x="387" y="654"/>
                  <a:pt x="400" y="654"/>
                </a:cubicBezTo>
                <a:cubicBezTo>
                  <a:pt x="412" y="654"/>
                  <a:pt x="422" y="644"/>
                  <a:pt x="422" y="632"/>
                </a:cubicBezTo>
                <a:cubicBezTo>
                  <a:pt x="422" y="262"/>
                  <a:pt x="422" y="262"/>
                  <a:pt x="422" y="262"/>
                </a:cubicBezTo>
                <a:cubicBezTo>
                  <a:pt x="456" y="252"/>
                  <a:pt x="481" y="221"/>
                  <a:pt x="481" y="184"/>
                </a:cubicBezTo>
                <a:cubicBezTo>
                  <a:pt x="481" y="139"/>
                  <a:pt x="445" y="103"/>
                  <a:pt x="400" y="103"/>
                </a:cubicBezTo>
                <a:close/>
                <a:moveTo>
                  <a:pt x="400" y="220"/>
                </a:moveTo>
                <a:cubicBezTo>
                  <a:pt x="380" y="220"/>
                  <a:pt x="364" y="204"/>
                  <a:pt x="364" y="184"/>
                </a:cubicBezTo>
                <a:cubicBezTo>
                  <a:pt x="364" y="164"/>
                  <a:pt x="380" y="148"/>
                  <a:pt x="400" y="148"/>
                </a:cubicBezTo>
                <a:cubicBezTo>
                  <a:pt x="419" y="148"/>
                  <a:pt x="436" y="164"/>
                  <a:pt x="436" y="184"/>
                </a:cubicBezTo>
                <a:cubicBezTo>
                  <a:pt x="436" y="204"/>
                  <a:pt x="419" y="220"/>
                  <a:pt x="400" y="220"/>
                </a:cubicBezTo>
                <a:close/>
                <a:moveTo>
                  <a:pt x="681" y="0"/>
                </a:moveTo>
                <a:cubicBezTo>
                  <a:pt x="119" y="0"/>
                  <a:pt x="119" y="0"/>
                  <a:pt x="119" y="0"/>
                </a:cubicBezTo>
                <a:cubicBezTo>
                  <a:pt x="53" y="0"/>
                  <a:pt x="0" y="53"/>
                  <a:pt x="0" y="119"/>
                </a:cubicBezTo>
                <a:cubicBezTo>
                  <a:pt x="0" y="659"/>
                  <a:pt x="0" y="659"/>
                  <a:pt x="0" y="659"/>
                </a:cubicBezTo>
                <a:cubicBezTo>
                  <a:pt x="0" y="724"/>
                  <a:pt x="53" y="778"/>
                  <a:pt x="119" y="778"/>
                </a:cubicBezTo>
                <a:cubicBezTo>
                  <a:pt x="681" y="778"/>
                  <a:pt x="681" y="778"/>
                  <a:pt x="681" y="778"/>
                </a:cubicBezTo>
                <a:cubicBezTo>
                  <a:pt x="746" y="778"/>
                  <a:pt x="800" y="724"/>
                  <a:pt x="800" y="659"/>
                </a:cubicBezTo>
                <a:cubicBezTo>
                  <a:pt x="800" y="119"/>
                  <a:pt x="800" y="119"/>
                  <a:pt x="800" y="119"/>
                </a:cubicBezTo>
                <a:cubicBezTo>
                  <a:pt x="800" y="53"/>
                  <a:pt x="746" y="0"/>
                  <a:pt x="681" y="0"/>
                </a:cubicBezTo>
                <a:close/>
                <a:moveTo>
                  <a:pt x="754" y="659"/>
                </a:moveTo>
                <a:cubicBezTo>
                  <a:pt x="754" y="699"/>
                  <a:pt x="721" y="732"/>
                  <a:pt x="681" y="732"/>
                </a:cubicBezTo>
                <a:cubicBezTo>
                  <a:pt x="119" y="732"/>
                  <a:pt x="119" y="732"/>
                  <a:pt x="119" y="732"/>
                </a:cubicBezTo>
                <a:cubicBezTo>
                  <a:pt x="78" y="732"/>
                  <a:pt x="45" y="699"/>
                  <a:pt x="45" y="659"/>
                </a:cubicBezTo>
                <a:cubicBezTo>
                  <a:pt x="45" y="119"/>
                  <a:pt x="45" y="119"/>
                  <a:pt x="45" y="119"/>
                </a:cubicBezTo>
                <a:cubicBezTo>
                  <a:pt x="45" y="78"/>
                  <a:pt x="78" y="45"/>
                  <a:pt x="119" y="45"/>
                </a:cubicBezTo>
                <a:cubicBezTo>
                  <a:pt x="681" y="45"/>
                  <a:pt x="681" y="45"/>
                  <a:pt x="681" y="45"/>
                </a:cubicBezTo>
                <a:cubicBezTo>
                  <a:pt x="721" y="45"/>
                  <a:pt x="754" y="78"/>
                  <a:pt x="754" y="119"/>
                </a:cubicBezTo>
                <a:lnTo>
                  <a:pt x="754" y="659"/>
                </a:lnTo>
                <a:close/>
                <a:moveTo>
                  <a:pt x="646" y="400"/>
                </a:moveTo>
                <a:cubicBezTo>
                  <a:pt x="646" y="146"/>
                  <a:pt x="646" y="146"/>
                  <a:pt x="646" y="146"/>
                </a:cubicBezTo>
                <a:cubicBezTo>
                  <a:pt x="646" y="133"/>
                  <a:pt x="636" y="123"/>
                  <a:pt x="623" y="123"/>
                </a:cubicBezTo>
                <a:cubicBezTo>
                  <a:pt x="611" y="123"/>
                  <a:pt x="601" y="133"/>
                  <a:pt x="601" y="146"/>
                </a:cubicBezTo>
                <a:cubicBezTo>
                  <a:pt x="601" y="400"/>
                  <a:pt x="601" y="400"/>
                  <a:pt x="601" y="400"/>
                </a:cubicBezTo>
                <a:cubicBezTo>
                  <a:pt x="567" y="410"/>
                  <a:pt x="542" y="441"/>
                  <a:pt x="542" y="478"/>
                </a:cubicBezTo>
                <a:cubicBezTo>
                  <a:pt x="542" y="515"/>
                  <a:pt x="567" y="546"/>
                  <a:pt x="601" y="556"/>
                </a:cubicBezTo>
                <a:cubicBezTo>
                  <a:pt x="601" y="632"/>
                  <a:pt x="601" y="632"/>
                  <a:pt x="601" y="632"/>
                </a:cubicBezTo>
                <a:cubicBezTo>
                  <a:pt x="601" y="644"/>
                  <a:pt x="611" y="654"/>
                  <a:pt x="623" y="654"/>
                </a:cubicBezTo>
                <a:cubicBezTo>
                  <a:pt x="636" y="654"/>
                  <a:pt x="646" y="644"/>
                  <a:pt x="646" y="632"/>
                </a:cubicBezTo>
                <a:cubicBezTo>
                  <a:pt x="646" y="556"/>
                  <a:pt x="646" y="556"/>
                  <a:pt x="646" y="556"/>
                </a:cubicBezTo>
                <a:cubicBezTo>
                  <a:pt x="680" y="546"/>
                  <a:pt x="705" y="515"/>
                  <a:pt x="705" y="478"/>
                </a:cubicBezTo>
                <a:cubicBezTo>
                  <a:pt x="705" y="441"/>
                  <a:pt x="680" y="410"/>
                  <a:pt x="646" y="400"/>
                </a:cubicBezTo>
                <a:close/>
                <a:moveTo>
                  <a:pt x="623" y="514"/>
                </a:moveTo>
                <a:cubicBezTo>
                  <a:pt x="604" y="514"/>
                  <a:pt x="588" y="498"/>
                  <a:pt x="588" y="478"/>
                </a:cubicBezTo>
                <a:cubicBezTo>
                  <a:pt x="588" y="458"/>
                  <a:pt x="604" y="442"/>
                  <a:pt x="623" y="442"/>
                </a:cubicBezTo>
                <a:cubicBezTo>
                  <a:pt x="643" y="442"/>
                  <a:pt x="659" y="458"/>
                  <a:pt x="659" y="478"/>
                </a:cubicBezTo>
                <a:cubicBezTo>
                  <a:pt x="659" y="498"/>
                  <a:pt x="643" y="514"/>
                  <a:pt x="623" y="51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3" name="Freeform 33"/>
          <p:cNvSpPr>
            <a:spLocks/>
          </p:cNvSpPr>
          <p:nvPr/>
        </p:nvSpPr>
        <p:spPr bwMode="auto">
          <a:xfrm>
            <a:off x="6272974" y="3592796"/>
            <a:ext cx="294477" cy="326168"/>
          </a:xfrm>
          <a:custGeom>
            <a:avLst/>
            <a:gdLst>
              <a:gd name="T0" fmla="*/ 557 w 838"/>
              <a:gd name="T1" fmla="*/ 310 h 929"/>
              <a:gd name="T2" fmla="*/ 528 w 838"/>
              <a:gd name="T3" fmla="*/ 281 h 929"/>
              <a:gd name="T4" fmla="*/ 172 w 838"/>
              <a:gd name="T5" fmla="*/ 636 h 929"/>
              <a:gd name="T6" fmla="*/ 172 w 838"/>
              <a:gd name="T7" fmla="*/ 754 h 929"/>
              <a:gd name="T8" fmla="*/ 289 w 838"/>
              <a:gd name="T9" fmla="*/ 754 h 929"/>
              <a:gd name="T10" fmla="*/ 779 w 838"/>
              <a:gd name="T11" fmla="*/ 264 h 929"/>
              <a:gd name="T12" fmla="*/ 779 w 838"/>
              <a:gd name="T13" fmla="*/ 59 h 929"/>
              <a:gd name="T14" fmla="*/ 570 w 838"/>
              <a:gd name="T15" fmla="*/ 59 h 929"/>
              <a:gd name="T16" fmla="*/ 84 w 838"/>
              <a:gd name="T17" fmla="*/ 549 h 929"/>
              <a:gd name="T18" fmla="*/ 84 w 838"/>
              <a:gd name="T19" fmla="*/ 846 h 929"/>
              <a:gd name="T20" fmla="*/ 381 w 838"/>
              <a:gd name="T21" fmla="*/ 846 h 929"/>
              <a:gd name="T22" fmla="*/ 737 w 838"/>
              <a:gd name="T23" fmla="*/ 490 h 929"/>
              <a:gd name="T24" fmla="*/ 704 w 838"/>
              <a:gd name="T25" fmla="*/ 457 h 929"/>
              <a:gd name="T26" fmla="*/ 348 w 838"/>
              <a:gd name="T27" fmla="*/ 812 h 929"/>
              <a:gd name="T28" fmla="*/ 109 w 838"/>
              <a:gd name="T29" fmla="*/ 812 h 929"/>
              <a:gd name="T30" fmla="*/ 109 w 838"/>
              <a:gd name="T31" fmla="*/ 574 h 929"/>
              <a:gd name="T32" fmla="*/ 599 w 838"/>
              <a:gd name="T33" fmla="*/ 88 h 929"/>
              <a:gd name="T34" fmla="*/ 746 w 838"/>
              <a:gd name="T35" fmla="*/ 88 h 929"/>
              <a:gd name="T36" fmla="*/ 746 w 838"/>
              <a:gd name="T37" fmla="*/ 235 h 929"/>
              <a:gd name="T38" fmla="*/ 260 w 838"/>
              <a:gd name="T39" fmla="*/ 724 h 929"/>
              <a:gd name="T40" fmla="*/ 201 w 838"/>
              <a:gd name="T41" fmla="*/ 724 h 929"/>
              <a:gd name="T42" fmla="*/ 201 w 838"/>
              <a:gd name="T43" fmla="*/ 666 h 929"/>
              <a:gd name="T44" fmla="*/ 557 w 838"/>
              <a:gd name="T45" fmla="*/ 310 h 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38" h="929">
                <a:moveTo>
                  <a:pt x="557" y="310"/>
                </a:moveTo>
                <a:cubicBezTo>
                  <a:pt x="528" y="281"/>
                  <a:pt x="528" y="281"/>
                  <a:pt x="528" y="281"/>
                </a:cubicBezTo>
                <a:cubicBezTo>
                  <a:pt x="172" y="636"/>
                  <a:pt x="172" y="636"/>
                  <a:pt x="172" y="636"/>
                </a:cubicBezTo>
                <a:cubicBezTo>
                  <a:pt x="139" y="670"/>
                  <a:pt x="139" y="720"/>
                  <a:pt x="172" y="754"/>
                </a:cubicBezTo>
                <a:cubicBezTo>
                  <a:pt x="206" y="787"/>
                  <a:pt x="256" y="787"/>
                  <a:pt x="289" y="754"/>
                </a:cubicBezTo>
                <a:cubicBezTo>
                  <a:pt x="779" y="264"/>
                  <a:pt x="779" y="264"/>
                  <a:pt x="779" y="264"/>
                </a:cubicBezTo>
                <a:cubicBezTo>
                  <a:pt x="838" y="205"/>
                  <a:pt x="838" y="113"/>
                  <a:pt x="779" y="59"/>
                </a:cubicBezTo>
                <a:cubicBezTo>
                  <a:pt x="720" y="0"/>
                  <a:pt x="628" y="0"/>
                  <a:pt x="570" y="59"/>
                </a:cubicBezTo>
                <a:cubicBezTo>
                  <a:pt x="84" y="549"/>
                  <a:pt x="84" y="549"/>
                  <a:pt x="84" y="549"/>
                </a:cubicBezTo>
                <a:cubicBezTo>
                  <a:pt x="0" y="632"/>
                  <a:pt x="5" y="762"/>
                  <a:pt x="84" y="846"/>
                </a:cubicBezTo>
                <a:cubicBezTo>
                  <a:pt x="168" y="929"/>
                  <a:pt x="298" y="929"/>
                  <a:pt x="381" y="846"/>
                </a:cubicBezTo>
                <a:cubicBezTo>
                  <a:pt x="737" y="490"/>
                  <a:pt x="737" y="490"/>
                  <a:pt x="737" y="490"/>
                </a:cubicBezTo>
                <a:cubicBezTo>
                  <a:pt x="704" y="457"/>
                  <a:pt x="704" y="457"/>
                  <a:pt x="704" y="457"/>
                </a:cubicBezTo>
                <a:cubicBezTo>
                  <a:pt x="348" y="812"/>
                  <a:pt x="348" y="812"/>
                  <a:pt x="348" y="812"/>
                </a:cubicBezTo>
                <a:cubicBezTo>
                  <a:pt x="281" y="879"/>
                  <a:pt x="176" y="879"/>
                  <a:pt x="109" y="812"/>
                </a:cubicBezTo>
                <a:cubicBezTo>
                  <a:pt x="42" y="745"/>
                  <a:pt x="42" y="641"/>
                  <a:pt x="109" y="574"/>
                </a:cubicBezTo>
                <a:cubicBezTo>
                  <a:pt x="599" y="88"/>
                  <a:pt x="599" y="88"/>
                  <a:pt x="599" y="88"/>
                </a:cubicBezTo>
                <a:cubicBezTo>
                  <a:pt x="641" y="46"/>
                  <a:pt x="708" y="46"/>
                  <a:pt x="746" y="88"/>
                </a:cubicBezTo>
                <a:cubicBezTo>
                  <a:pt x="787" y="130"/>
                  <a:pt x="787" y="197"/>
                  <a:pt x="746" y="235"/>
                </a:cubicBezTo>
                <a:cubicBezTo>
                  <a:pt x="260" y="724"/>
                  <a:pt x="260" y="724"/>
                  <a:pt x="260" y="724"/>
                </a:cubicBezTo>
                <a:cubicBezTo>
                  <a:pt x="243" y="741"/>
                  <a:pt x="218" y="741"/>
                  <a:pt x="201" y="724"/>
                </a:cubicBezTo>
                <a:cubicBezTo>
                  <a:pt x="185" y="708"/>
                  <a:pt x="185" y="683"/>
                  <a:pt x="201" y="666"/>
                </a:cubicBezTo>
                <a:lnTo>
                  <a:pt x="557" y="31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4" name="Freeform 33"/>
          <p:cNvSpPr>
            <a:spLocks noEditPoints="1"/>
          </p:cNvSpPr>
          <p:nvPr/>
        </p:nvSpPr>
        <p:spPr bwMode="auto">
          <a:xfrm>
            <a:off x="6289194" y="4171682"/>
            <a:ext cx="262037" cy="351277"/>
          </a:xfrm>
          <a:custGeom>
            <a:avLst/>
            <a:gdLst>
              <a:gd name="T0" fmla="*/ 400 w 800"/>
              <a:gd name="T1" fmla="*/ 170 h 1065"/>
              <a:gd name="T2" fmla="*/ 159 w 800"/>
              <a:gd name="T3" fmla="*/ 410 h 1065"/>
              <a:gd name="T4" fmla="*/ 400 w 800"/>
              <a:gd name="T5" fmla="*/ 651 h 1065"/>
              <a:gd name="T6" fmla="*/ 641 w 800"/>
              <a:gd name="T7" fmla="*/ 410 h 1065"/>
              <a:gd name="T8" fmla="*/ 400 w 800"/>
              <a:gd name="T9" fmla="*/ 170 h 1065"/>
              <a:gd name="T10" fmla="*/ 400 w 800"/>
              <a:gd name="T11" fmla="*/ 616 h 1065"/>
              <a:gd name="T12" fmla="*/ 194 w 800"/>
              <a:gd name="T13" fmla="*/ 410 h 1065"/>
              <a:gd name="T14" fmla="*/ 400 w 800"/>
              <a:gd name="T15" fmla="*/ 205 h 1065"/>
              <a:gd name="T16" fmla="*/ 606 w 800"/>
              <a:gd name="T17" fmla="*/ 410 h 1065"/>
              <a:gd name="T18" fmla="*/ 400 w 800"/>
              <a:gd name="T19" fmla="*/ 616 h 1065"/>
              <a:gd name="T20" fmla="*/ 683 w 800"/>
              <a:gd name="T21" fmla="*/ 128 h 1065"/>
              <a:gd name="T22" fmla="*/ 553 w 800"/>
              <a:gd name="T23" fmla="*/ 41 h 1065"/>
              <a:gd name="T24" fmla="*/ 247 w 800"/>
              <a:gd name="T25" fmla="*/ 41 h 1065"/>
              <a:gd name="T26" fmla="*/ 117 w 800"/>
              <a:gd name="T27" fmla="*/ 128 h 1065"/>
              <a:gd name="T28" fmla="*/ 0 w 800"/>
              <a:gd name="T29" fmla="*/ 410 h 1065"/>
              <a:gd name="T30" fmla="*/ 8 w 800"/>
              <a:gd name="T31" fmla="*/ 490 h 1065"/>
              <a:gd name="T32" fmla="*/ 32 w 800"/>
              <a:gd name="T33" fmla="*/ 566 h 1065"/>
              <a:gd name="T34" fmla="*/ 99 w 800"/>
              <a:gd name="T35" fmla="*/ 677 h 1065"/>
              <a:gd name="T36" fmla="*/ 360 w 800"/>
              <a:gd name="T37" fmla="*/ 1045 h 1065"/>
              <a:gd name="T38" fmla="*/ 400 w 800"/>
              <a:gd name="T39" fmla="*/ 1065 h 1065"/>
              <a:gd name="T40" fmla="*/ 440 w 800"/>
              <a:gd name="T41" fmla="*/ 1045 h 1065"/>
              <a:gd name="T42" fmla="*/ 690 w 800"/>
              <a:gd name="T43" fmla="*/ 693 h 1065"/>
              <a:gd name="T44" fmla="*/ 701 w 800"/>
              <a:gd name="T45" fmla="*/ 677 h 1065"/>
              <a:gd name="T46" fmla="*/ 768 w 800"/>
              <a:gd name="T47" fmla="*/ 566 h 1065"/>
              <a:gd name="T48" fmla="*/ 792 w 800"/>
              <a:gd name="T49" fmla="*/ 490 h 1065"/>
              <a:gd name="T50" fmla="*/ 800 w 800"/>
              <a:gd name="T51" fmla="*/ 410 h 1065"/>
              <a:gd name="T52" fmla="*/ 683 w 800"/>
              <a:gd name="T53" fmla="*/ 128 h 1065"/>
              <a:gd name="T54" fmla="*/ 758 w 800"/>
              <a:gd name="T55" fmla="*/ 483 h 1065"/>
              <a:gd name="T56" fmla="*/ 736 w 800"/>
              <a:gd name="T57" fmla="*/ 552 h 1065"/>
              <a:gd name="T58" fmla="*/ 673 w 800"/>
              <a:gd name="T59" fmla="*/ 656 h 1065"/>
              <a:gd name="T60" fmla="*/ 661 w 800"/>
              <a:gd name="T61" fmla="*/ 673 h 1065"/>
              <a:gd name="T62" fmla="*/ 412 w 800"/>
              <a:gd name="T63" fmla="*/ 1024 h 1065"/>
              <a:gd name="T64" fmla="*/ 388 w 800"/>
              <a:gd name="T65" fmla="*/ 1024 h 1065"/>
              <a:gd name="T66" fmla="*/ 139 w 800"/>
              <a:gd name="T67" fmla="*/ 673 h 1065"/>
              <a:gd name="T68" fmla="*/ 127 w 800"/>
              <a:gd name="T69" fmla="*/ 656 h 1065"/>
              <a:gd name="T70" fmla="*/ 64 w 800"/>
              <a:gd name="T71" fmla="*/ 552 h 1065"/>
              <a:gd name="T72" fmla="*/ 42 w 800"/>
              <a:gd name="T73" fmla="*/ 483 h 1065"/>
              <a:gd name="T74" fmla="*/ 35 w 800"/>
              <a:gd name="T75" fmla="*/ 410 h 1065"/>
              <a:gd name="T76" fmla="*/ 142 w 800"/>
              <a:gd name="T77" fmla="*/ 152 h 1065"/>
              <a:gd name="T78" fmla="*/ 260 w 800"/>
              <a:gd name="T79" fmla="*/ 73 h 1065"/>
              <a:gd name="T80" fmla="*/ 400 w 800"/>
              <a:gd name="T81" fmla="*/ 45 h 1065"/>
              <a:gd name="T82" fmla="*/ 539 w 800"/>
              <a:gd name="T83" fmla="*/ 73 h 1065"/>
              <a:gd name="T84" fmla="*/ 658 w 800"/>
              <a:gd name="T85" fmla="*/ 152 h 1065"/>
              <a:gd name="T86" fmla="*/ 765 w 800"/>
              <a:gd name="T87" fmla="*/ 410 h 1065"/>
              <a:gd name="T88" fmla="*/ 758 w 800"/>
              <a:gd name="T89" fmla="*/ 483 h 10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0" h="1065">
                <a:moveTo>
                  <a:pt x="400" y="170"/>
                </a:moveTo>
                <a:cubicBezTo>
                  <a:pt x="267" y="170"/>
                  <a:pt x="159" y="278"/>
                  <a:pt x="159" y="410"/>
                </a:cubicBezTo>
                <a:cubicBezTo>
                  <a:pt x="159" y="543"/>
                  <a:pt x="267" y="651"/>
                  <a:pt x="400" y="651"/>
                </a:cubicBezTo>
                <a:cubicBezTo>
                  <a:pt x="533" y="651"/>
                  <a:pt x="641" y="543"/>
                  <a:pt x="641" y="410"/>
                </a:cubicBezTo>
                <a:cubicBezTo>
                  <a:pt x="641" y="278"/>
                  <a:pt x="533" y="170"/>
                  <a:pt x="400" y="170"/>
                </a:cubicBezTo>
                <a:close/>
                <a:moveTo>
                  <a:pt x="400" y="616"/>
                </a:moveTo>
                <a:cubicBezTo>
                  <a:pt x="287" y="616"/>
                  <a:pt x="194" y="524"/>
                  <a:pt x="194" y="410"/>
                </a:cubicBezTo>
                <a:cubicBezTo>
                  <a:pt x="194" y="297"/>
                  <a:pt x="287" y="205"/>
                  <a:pt x="400" y="205"/>
                </a:cubicBezTo>
                <a:cubicBezTo>
                  <a:pt x="513" y="205"/>
                  <a:pt x="606" y="297"/>
                  <a:pt x="606" y="410"/>
                </a:cubicBezTo>
                <a:cubicBezTo>
                  <a:pt x="606" y="524"/>
                  <a:pt x="513" y="616"/>
                  <a:pt x="400" y="616"/>
                </a:cubicBezTo>
                <a:close/>
                <a:moveTo>
                  <a:pt x="683" y="128"/>
                </a:moveTo>
                <a:cubicBezTo>
                  <a:pt x="646" y="90"/>
                  <a:pt x="602" y="61"/>
                  <a:pt x="553" y="41"/>
                </a:cubicBezTo>
                <a:cubicBezTo>
                  <a:pt x="455" y="0"/>
                  <a:pt x="345" y="0"/>
                  <a:pt x="247" y="41"/>
                </a:cubicBezTo>
                <a:cubicBezTo>
                  <a:pt x="198" y="61"/>
                  <a:pt x="154" y="90"/>
                  <a:pt x="117" y="128"/>
                </a:cubicBezTo>
                <a:cubicBezTo>
                  <a:pt x="42" y="203"/>
                  <a:pt x="0" y="304"/>
                  <a:pt x="0" y="410"/>
                </a:cubicBezTo>
                <a:cubicBezTo>
                  <a:pt x="0" y="437"/>
                  <a:pt x="3" y="463"/>
                  <a:pt x="8" y="490"/>
                </a:cubicBezTo>
                <a:cubicBezTo>
                  <a:pt x="13" y="516"/>
                  <a:pt x="21" y="542"/>
                  <a:pt x="32" y="566"/>
                </a:cubicBezTo>
                <a:cubicBezTo>
                  <a:pt x="49" y="608"/>
                  <a:pt x="74" y="643"/>
                  <a:pt x="99" y="677"/>
                </a:cubicBezTo>
                <a:cubicBezTo>
                  <a:pt x="360" y="1045"/>
                  <a:pt x="360" y="1045"/>
                  <a:pt x="360" y="1045"/>
                </a:cubicBezTo>
                <a:cubicBezTo>
                  <a:pt x="369" y="1058"/>
                  <a:pt x="384" y="1065"/>
                  <a:pt x="400" y="1065"/>
                </a:cubicBezTo>
                <a:cubicBezTo>
                  <a:pt x="416" y="1065"/>
                  <a:pt x="431" y="1058"/>
                  <a:pt x="440" y="1045"/>
                </a:cubicBezTo>
                <a:cubicBezTo>
                  <a:pt x="690" y="693"/>
                  <a:pt x="690" y="693"/>
                  <a:pt x="690" y="693"/>
                </a:cubicBezTo>
                <a:cubicBezTo>
                  <a:pt x="696" y="684"/>
                  <a:pt x="699" y="680"/>
                  <a:pt x="701" y="677"/>
                </a:cubicBezTo>
                <a:cubicBezTo>
                  <a:pt x="726" y="643"/>
                  <a:pt x="751" y="608"/>
                  <a:pt x="768" y="566"/>
                </a:cubicBezTo>
                <a:cubicBezTo>
                  <a:pt x="779" y="542"/>
                  <a:pt x="787" y="516"/>
                  <a:pt x="792" y="490"/>
                </a:cubicBezTo>
                <a:cubicBezTo>
                  <a:pt x="797" y="463"/>
                  <a:pt x="800" y="437"/>
                  <a:pt x="800" y="410"/>
                </a:cubicBezTo>
                <a:cubicBezTo>
                  <a:pt x="800" y="304"/>
                  <a:pt x="758" y="203"/>
                  <a:pt x="683" y="128"/>
                </a:cubicBezTo>
                <a:close/>
                <a:moveTo>
                  <a:pt x="758" y="483"/>
                </a:moveTo>
                <a:cubicBezTo>
                  <a:pt x="753" y="507"/>
                  <a:pt x="746" y="530"/>
                  <a:pt x="736" y="552"/>
                </a:cubicBezTo>
                <a:cubicBezTo>
                  <a:pt x="720" y="591"/>
                  <a:pt x="697" y="623"/>
                  <a:pt x="673" y="656"/>
                </a:cubicBezTo>
                <a:cubicBezTo>
                  <a:pt x="670" y="660"/>
                  <a:pt x="668" y="663"/>
                  <a:pt x="661" y="673"/>
                </a:cubicBezTo>
                <a:cubicBezTo>
                  <a:pt x="412" y="1024"/>
                  <a:pt x="412" y="1024"/>
                  <a:pt x="412" y="1024"/>
                </a:cubicBezTo>
                <a:cubicBezTo>
                  <a:pt x="406" y="1033"/>
                  <a:pt x="394" y="1033"/>
                  <a:pt x="388" y="1024"/>
                </a:cubicBezTo>
                <a:cubicBezTo>
                  <a:pt x="139" y="673"/>
                  <a:pt x="139" y="673"/>
                  <a:pt x="139" y="673"/>
                </a:cubicBezTo>
                <a:cubicBezTo>
                  <a:pt x="127" y="656"/>
                  <a:pt x="127" y="656"/>
                  <a:pt x="127" y="656"/>
                </a:cubicBezTo>
                <a:cubicBezTo>
                  <a:pt x="103" y="623"/>
                  <a:pt x="80" y="591"/>
                  <a:pt x="64" y="552"/>
                </a:cubicBezTo>
                <a:cubicBezTo>
                  <a:pt x="54" y="530"/>
                  <a:pt x="47" y="507"/>
                  <a:pt x="42" y="483"/>
                </a:cubicBezTo>
                <a:cubicBezTo>
                  <a:pt x="37" y="459"/>
                  <a:pt x="35" y="434"/>
                  <a:pt x="35" y="410"/>
                </a:cubicBezTo>
                <a:cubicBezTo>
                  <a:pt x="35" y="313"/>
                  <a:pt x="73" y="221"/>
                  <a:pt x="142" y="152"/>
                </a:cubicBezTo>
                <a:cubicBezTo>
                  <a:pt x="176" y="118"/>
                  <a:pt x="216" y="92"/>
                  <a:pt x="260" y="73"/>
                </a:cubicBezTo>
                <a:cubicBezTo>
                  <a:pt x="305" y="55"/>
                  <a:pt x="352" y="45"/>
                  <a:pt x="400" y="45"/>
                </a:cubicBezTo>
                <a:cubicBezTo>
                  <a:pt x="448" y="45"/>
                  <a:pt x="495" y="55"/>
                  <a:pt x="539" y="73"/>
                </a:cubicBezTo>
                <a:cubicBezTo>
                  <a:pt x="584" y="92"/>
                  <a:pt x="624" y="118"/>
                  <a:pt x="658" y="152"/>
                </a:cubicBezTo>
                <a:cubicBezTo>
                  <a:pt x="727" y="221"/>
                  <a:pt x="765" y="313"/>
                  <a:pt x="765" y="410"/>
                </a:cubicBezTo>
                <a:cubicBezTo>
                  <a:pt x="765" y="434"/>
                  <a:pt x="763" y="459"/>
                  <a:pt x="758" y="48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6274075" y="4804691"/>
            <a:ext cx="292275" cy="303437"/>
          </a:xfrm>
          <a:custGeom>
            <a:avLst/>
            <a:gdLst>
              <a:gd name="T0" fmla="*/ 639 w 800"/>
              <a:gd name="T1" fmla="*/ 508 h 830"/>
              <a:gd name="T2" fmla="*/ 506 w 800"/>
              <a:gd name="T3" fmla="*/ 579 h 830"/>
              <a:gd name="T4" fmla="*/ 303 w 800"/>
              <a:gd name="T5" fmla="*/ 466 h 830"/>
              <a:gd name="T6" fmla="*/ 321 w 800"/>
              <a:gd name="T7" fmla="*/ 392 h 830"/>
              <a:gd name="T8" fmla="*/ 304 w 800"/>
              <a:gd name="T9" fmla="*/ 319 h 830"/>
              <a:gd name="T10" fmla="*/ 458 w 800"/>
              <a:gd name="T11" fmla="*/ 252 h 830"/>
              <a:gd name="T12" fmla="*/ 590 w 800"/>
              <a:gd name="T13" fmla="*/ 321 h 830"/>
              <a:gd name="T14" fmla="*/ 751 w 800"/>
              <a:gd name="T15" fmla="*/ 160 h 830"/>
              <a:gd name="T16" fmla="*/ 590 w 800"/>
              <a:gd name="T17" fmla="*/ 0 h 830"/>
              <a:gd name="T18" fmla="*/ 429 w 800"/>
              <a:gd name="T19" fmla="*/ 160 h 830"/>
              <a:gd name="T20" fmla="*/ 438 w 800"/>
              <a:gd name="T21" fmla="*/ 212 h 830"/>
              <a:gd name="T22" fmla="*/ 278 w 800"/>
              <a:gd name="T23" fmla="*/ 282 h 830"/>
              <a:gd name="T24" fmla="*/ 160 w 800"/>
              <a:gd name="T25" fmla="*/ 231 h 830"/>
              <a:gd name="T26" fmla="*/ 0 w 800"/>
              <a:gd name="T27" fmla="*/ 392 h 830"/>
              <a:gd name="T28" fmla="*/ 160 w 800"/>
              <a:gd name="T29" fmla="*/ 552 h 830"/>
              <a:gd name="T30" fmla="*/ 277 w 800"/>
              <a:gd name="T31" fmla="*/ 502 h 830"/>
              <a:gd name="T32" fmla="*/ 486 w 800"/>
              <a:gd name="T33" fmla="*/ 618 h 830"/>
              <a:gd name="T34" fmla="*/ 478 w 800"/>
              <a:gd name="T35" fmla="*/ 669 h 830"/>
              <a:gd name="T36" fmla="*/ 639 w 800"/>
              <a:gd name="T37" fmla="*/ 830 h 830"/>
              <a:gd name="T38" fmla="*/ 800 w 800"/>
              <a:gd name="T39" fmla="*/ 669 h 830"/>
              <a:gd name="T40" fmla="*/ 639 w 800"/>
              <a:gd name="T41" fmla="*/ 508 h 830"/>
              <a:gd name="T42" fmla="*/ 590 w 800"/>
              <a:gd name="T43" fmla="*/ 44 h 830"/>
              <a:gd name="T44" fmla="*/ 707 w 800"/>
              <a:gd name="T45" fmla="*/ 160 h 830"/>
              <a:gd name="T46" fmla="*/ 590 w 800"/>
              <a:gd name="T47" fmla="*/ 277 h 830"/>
              <a:gd name="T48" fmla="*/ 473 w 800"/>
              <a:gd name="T49" fmla="*/ 160 h 830"/>
              <a:gd name="T50" fmla="*/ 590 w 800"/>
              <a:gd name="T51" fmla="*/ 44 h 830"/>
              <a:gd name="T52" fmla="*/ 160 w 800"/>
              <a:gd name="T53" fmla="*/ 508 h 830"/>
              <a:gd name="T54" fmla="*/ 44 w 800"/>
              <a:gd name="T55" fmla="*/ 392 h 830"/>
              <a:gd name="T56" fmla="*/ 160 w 800"/>
              <a:gd name="T57" fmla="*/ 275 h 830"/>
              <a:gd name="T58" fmla="*/ 277 w 800"/>
              <a:gd name="T59" fmla="*/ 392 h 830"/>
              <a:gd name="T60" fmla="*/ 160 w 800"/>
              <a:gd name="T61" fmla="*/ 508 h 830"/>
              <a:gd name="T62" fmla="*/ 639 w 800"/>
              <a:gd name="T63" fmla="*/ 786 h 830"/>
              <a:gd name="T64" fmla="*/ 522 w 800"/>
              <a:gd name="T65" fmla="*/ 669 h 830"/>
              <a:gd name="T66" fmla="*/ 639 w 800"/>
              <a:gd name="T67" fmla="*/ 552 h 830"/>
              <a:gd name="T68" fmla="*/ 756 w 800"/>
              <a:gd name="T69" fmla="*/ 669 h 830"/>
              <a:gd name="T70" fmla="*/ 639 w 800"/>
              <a:gd name="T71" fmla="*/ 786 h 8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00" h="830">
                <a:moveTo>
                  <a:pt x="639" y="508"/>
                </a:moveTo>
                <a:cubicBezTo>
                  <a:pt x="584" y="508"/>
                  <a:pt x="535" y="536"/>
                  <a:pt x="506" y="579"/>
                </a:cubicBezTo>
                <a:cubicBezTo>
                  <a:pt x="303" y="466"/>
                  <a:pt x="303" y="466"/>
                  <a:pt x="303" y="466"/>
                </a:cubicBezTo>
                <a:cubicBezTo>
                  <a:pt x="314" y="444"/>
                  <a:pt x="321" y="419"/>
                  <a:pt x="321" y="392"/>
                </a:cubicBezTo>
                <a:cubicBezTo>
                  <a:pt x="321" y="365"/>
                  <a:pt x="315" y="341"/>
                  <a:pt x="304" y="319"/>
                </a:cubicBezTo>
                <a:cubicBezTo>
                  <a:pt x="458" y="252"/>
                  <a:pt x="458" y="252"/>
                  <a:pt x="458" y="252"/>
                </a:cubicBezTo>
                <a:cubicBezTo>
                  <a:pt x="487" y="294"/>
                  <a:pt x="535" y="321"/>
                  <a:pt x="590" y="321"/>
                </a:cubicBezTo>
                <a:cubicBezTo>
                  <a:pt x="679" y="321"/>
                  <a:pt x="751" y="249"/>
                  <a:pt x="751" y="160"/>
                </a:cubicBezTo>
                <a:cubicBezTo>
                  <a:pt x="751" y="72"/>
                  <a:pt x="679" y="0"/>
                  <a:pt x="590" y="0"/>
                </a:cubicBezTo>
                <a:cubicBezTo>
                  <a:pt x="501" y="0"/>
                  <a:pt x="429" y="72"/>
                  <a:pt x="429" y="160"/>
                </a:cubicBezTo>
                <a:cubicBezTo>
                  <a:pt x="429" y="179"/>
                  <a:pt x="432" y="196"/>
                  <a:pt x="438" y="212"/>
                </a:cubicBezTo>
                <a:cubicBezTo>
                  <a:pt x="278" y="282"/>
                  <a:pt x="278" y="282"/>
                  <a:pt x="278" y="282"/>
                </a:cubicBezTo>
                <a:cubicBezTo>
                  <a:pt x="248" y="251"/>
                  <a:pt x="207" y="231"/>
                  <a:pt x="160" y="231"/>
                </a:cubicBezTo>
                <a:cubicBezTo>
                  <a:pt x="72" y="231"/>
                  <a:pt x="0" y="303"/>
                  <a:pt x="0" y="392"/>
                </a:cubicBezTo>
                <a:cubicBezTo>
                  <a:pt x="0" y="480"/>
                  <a:pt x="72" y="552"/>
                  <a:pt x="160" y="552"/>
                </a:cubicBezTo>
                <a:cubicBezTo>
                  <a:pt x="206" y="552"/>
                  <a:pt x="247" y="533"/>
                  <a:pt x="277" y="502"/>
                </a:cubicBezTo>
                <a:cubicBezTo>
                  <a:pt x="486" y="618"/>
                  <a:pt x="486" y="618"/>
                  <a:pt x="486" y="618"/>
                </a:cubicBezTo>
                <a:cubicBezTo>
                  <a:pt x="481" y="634"/>
                  <a:pt x="478" y="651"/>
                  <a:pt x="478" y="669"/>
                </a:cubicBezTo>
                <a:cubicBezTo>
                  <a:pt x="478" y="758"/>
                  <a:pt x="550" y="830"/>
                  <a:pt x="639" y="830"/>
                </a:cubicBezTo>
                <a:cubicBezTo>
                  <a:pt x="728" y="830"/>
                  <a:pt x="800" y="758"/>
                  <a:pt x="800" y="669"/>
                </a:cubicBezTo>
                <a:cubicBezTo>
                  <a:pt x="800" y="580"/>
                  <a:pt x="728" y="508"/>
                  <a:pt x="639" y="508"/>
                </a:cubicBezTo>
                <a:close/>
                <a:moveTo>
                  <a:pt x="590" y="44"/>
                </a:moveTo>
                <a:cubicBezTo>
                  <a:pt x="654" y="44"/>
                  <a:pt x="707" y="96"/>
                  <a:pt x="707" y="160"/>
                </a:cubicBezTo>
                <a:cubicBezTo>
                  <a:pt x="707" y="225"/>
                  <a:pt x="654" y="277"/>
                  <a:pt x="590" y="277"/>
                </a:cubicBezTo>
                <a:cubicBezTo>
                  <a:pt x="526" y="277"/>
                  <a:pt x="473" y="225"/>
                  <a:pt x="473" y="160"/>
                </a:cubicBezTo>
                <a:cubicBezTo>
                  <a:pt x="473" y="96"/>
                  <a:pt x="526" y="44"/>
                  <a:pt x="590" y="44"/>
                </a:cubicBezTo>
                <a:close/>
                <a:moveTo>
                  <a:pt x="160" y="508"/>
                </a:moveTo>
                <a:cubicBezTo>
                  <a:pt x="96" y="508"/>
                  <a:pt x="44" y="456"/>
                  <a:pt x="44" y="392"/>
                </a:cubicBezTo>
                <a:cubicBezTo>
                  <a:pt x="44" y="327"/>
                  <a:pt x="96" y="275"/>
                  <a:pt x="160" y="275"/>
                </a:cubicBezTo>
                <a:cubicBezTo>
                  <a:pt x="225" y="275"/>
                  <a:pt x="277" y="327"/>
                  <a:pt x="277" y="392"/>
                </a:cubicBezTo>
                <a:cubicBezTo>
                  <a:pt x="277" y="456"/>
                  <a:pt x="225" y="508"/>
                  <a:pt x="160" y="508"/>
                </a:cubicBezTo>
                <a:close/>
                <a:moveTo>
                  <a:pt x="639" y="786"/>
                </a:moveTo>
                <a:cubicBezTo>
                  <a:pt x="575" y="786"/>
                  <a:pt x="522" y="733"/>
                  <a:pt x="522" y="669"/>
                </a:cubicBezTo>
                <a:cubicBezTo>
                  <a:pt x="522" y="605"/>
                  <a:pt x="575" y="552"/>
                  <a:pt x="639" y="552"/>
                </a:cubicBezTo>
                <a:cubicBezTo>
                  <a:pt x="703" y="552"/>
                  <a:pt x="756" y="605"/>
                  <a:pt x="756" y="669"/>
                </a:cubicBezTo>
                <a:cubicBezTo>
                  <a:pt x="756" y="733"/>
                  <a:pt x="703" y="786"/>
                  <a:pt x="639" y="78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6" name="Freeform 37"/>
          <p:cNvSpPr>
            <a:spLocks noEditPoints="1"/>
          </p:cNvSpPr>
          <p:nvPr/>
        </p:nvSpPr>
        <p:spPr bwMode="auto">
          <a:xfrm>
            <a:off x="6274075" y="5408331"/>
            <a:ext cx="292275" cy="294304"/>
          </a:xfrm>
          <a:custGeom>
            <a:avLst/>
            <a:gdLst>
              <a:gd name="T0" fmla="*/ 697 w 800"/>
              <a:gd name="T1" fmla="*/ 711 h 806"/>
              <a:gd name="T2" fmla="*/ 536 w 800"/>
              <a:gd name="T3" fmla="*/ 406 h 806"/>
              <a:gd name="T4" fmla="*/ 562 w 800"/>
              <a:gd name="T5" fmla="*/ 432 h 806"/>
              <a:gd name="T6" fmla="*/ 672 w 800"/>
              <a:gd name="T7" fmla="*/ 685 h 806"/>
              <a:gd name="T8" fmla="*/ 562 w 800"/>
              <a:gd name="T9" fmla="*/ 432 h 806"/>
              <a:gd name="T10" fmla="*/ 474 w 800"/>
              <a:gd name="T11" fmla="*/ 594 h 806"/>
              <a:gd name="T12" fmla="*/ 100 w 800"/>
              <a:gd name="T13" fmla="*/ 406 h 806"/>
              <a:gd name="T14" fmla="*/ 126 w 800"/>
              <a:gd name="T15" fmla="*/ 432 h 806"/>
              <a:gd name="T16" fmla="*/ 448 w 800"/>
              <a:gd name="T17" fmla="*/ 568 h 806"/>
              <a:gd name="T18" fmla="*/ 126 w 800"/>
              <a:gd name="T19" fmla="*/ 432 h 806"/>
              <a:gd name="T20" fmla="*/ 770 w 800"/>
              <a:gd name="T21" fmla="*/ 342 h 806"/>
              <a:gd name="T22" fmla="*/ 795 w 800"/>
              <a:gd name="T23" fmla="*/ 0 h 806"/>
              <a:gd name="T24" fmla="*/ 7 w 800"/>
              <a:gd name="T25" fmla="*/ 285 h 806"/>
              <a:gd name="T26" fmla="*/ 31 w 800"/>
              <a:gd name="T27" fmla="*/ 721 h 806"/>
              <a:gd name="T28" fmla="*/ 0 w 800"/>
              <a:gd name="T29" fmla="*/ 806 h 806"/>
              <a:gd name="T30" fmla="*/ 800 w 800"/>
              <a:gd name="T31" fmla="*/ 721 h 806"/>
              <a:gd name="T32" fmla="*/ 33 w 800"/>
              <a:gd name="T33" fmla="*/ 26 h 806"/>
              <a:gd name="T34" fmla="*/ 769 w 800"/>
              <a:gd name="T35" fmla="*/ 101 h 806"/>
              <a:gd name="T36" fmla="*/ 33 w 800"/>
              <a:gd name="T37" fmla="*/ 26 h 806"/>
              <a:gd name="T38" fmla="*/ 769 w 800"/>
              <a:gd name="T39" fmla="*/ 285 h 806"/>
              <a:gd name="T40" fmla="*/ 668 w 800"/>
              <a:gd name="T41" fmla="*/ 285 h 806"/>
              <a:gd name="T42" fmla="*/ 769 w 800"/>
              <a:gd name="T43" fmla="*/ 127 h 806"/>
              <a:gd name="T44" fmla="*/ 642 w 800"/>
              <a:gd name="T45" fmla="*/ 285 h 806"/>
              <a:gd name="T46" fmla="*/ 541 w 800"/>
              <a:gd name="T47" fmla="*/ 285 h 806"/>
              <a:gd name="T48" fmla="*/ 642 w 800"/>
              <a:gd name="T49" fmla="*/ 127 h 806"/>
              <a:gd name="T50" fmla="*/ 515 w 800"/>
              <a:gd name="T51" fmla="*/ 285 h 806"/>
              <a:gd name="T52" fmla="*/ 414 w 800"/>
              <a:gd name="T53" fmla="*/ 285 h 806"/>
              <a:gd name="T54" fmla="*/ 515 w 800"/>
              <a:gd name="T55" fmla="*/ 127 h 806"/>
              <a:gd name="T56" fmla="*/ 388 w 800"/>
              <a:gd name="T57" fmla="*/ 285 h 806"/>
              <a:gd name="T58" fmla="*/ 287 w 800"/>
              <a:gd name="T59" fmla="*/ 286 h 806"/>
              <a:gd name="T60" fmla="*/ 388 w 800"/>
              <a:gd name="T61" fmla="*/ 127 h 806"/>
              <a:gd name="T62" fmla="*/ 261 w 800"/>
              <a:gd name="T63" fmla="*/ 286 h 806"/>
              <a:gd name="T64" fmla="*/ 160 w 800"/>
              <a:gd name="T65" fmla="*/ 285 h 806"/>
              <a:gd name="T66" fmla="*/ 261 w 800"/>
              <a:gd name="T67" fmla="*/ 127 h 806"/>
              <a:gd name="T68" fmla="*/ 134 w 800"/>
              <a:gd name="T69" fmla="*/ 127 h 806"/>
              <a:gd name="T70" fmla="*/ 83 w 800"/>
              <a:gd name="T71" fmla="*/ 336 h 806"/>
              <a:gd name="T72" fmla="*/ 33 w 800"/>
              <a:gd name="T73" fmla="*/ 127 h 806"/>
              <a:gd name="T74" fmla="*/ 25 w 800"/>
              <a:gd name="T75" fmla="*/ 780 h 806"/>
              <a:gd name="T76" fmla="*/ 57 w 800"/>
              <a:gd name="T77" fmla="*/ 747 h 806"/>
              <a:gd name="T78" fmla="*/ 83 w 800"/>
              <a:gd name="T79" fmla="*/ 362 h 806"/>
              <a:gd name="T80" fmla="*/ 210 w 800"/>
              <a:gd name="T81" fmla="*/ 362 h 806"/>
              <a:gd name="T82" fmla="*/ 337 w 800"/>
              <a:gd name="T83" fmla="*/ 362 h 806"/>
              <a:gd name="T84" fmla="*/ 465 w 800"/>
              <a:gd name="T85" fmla="*/ 362 h 806"/>
              <a:gd name="T86" fmla="*/ 592 w 800"/>
              <a:gd name="T87" fmla="*/ 362 h 806"/>
              <a:gd name="T88" fmla="*/ 719 w 800"/>
              <a:gd name="T89" fmla="*/ 362 h 806"/>
              <a:gd name="T90" fmla="*/ 744 w 800"/>
              <a:gd name="T91" fmla="*/ 747 h 806"/>
              <a:gd name="T92" fmla="*/ 774 w 800"/>
              <a:gd name="T93" fmla="*/ 780 h 8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800" h="806">
                <a:moveTo>
                  <a:pt x="536" y="711"/>
                </a:moveTo>
                <a:cubicBezTo>
                  <a:pt x="697" y="711"/>
                  <a:pt x="697" y="711"/>
                  <a:pt x="697" y="711"/>
                </a:cubicBezTo>
                <a:cubicBezTo>
                  <a:pt x="697" y="406"/>
                  <a:pt x="697" y="406"/>
                  <a:pt x="697" y="406"/>
                </a:cubicBezTo>
                <a:cubicBezTo>
                  <a:pt x="536" y="406"/>
                  <a:pt x="536" y="406"/>
                  <a:pt x="536" y="406"/>
                </a:cubicBezTo>
                <a:lnTo>
                  <a:pt x="536" y="711"/>
                </a:lnTo>
                <a:close/>
                <a:moveTo>
                  <a:pt x="562" y="432"/>
                </a:moveTo>
                <a:cubicBezTo>
                  <a:pt x="672" y="432"/>
                  <a:pt x="672" y="432"/>
                  <a:pt x="672" y="432"/>
                </a:cubicBezTo>
                <a:cubicBezTo>
                  <a:pt x="672" y="685"/>
                  <a:pt x="672" y="685"/>
                  <a:pt x="672" y="685"/>
                </a:cubicBezTo>
                <a:cubicBezTo>
                  <a:pt x="562" y="685"/>
                  <a:pt x="562" y="685"/>
                  <a:pt x="562" y="685"/>
                </a:cubicBezTo>
                <a:lnTo>
                  <a:pt x="562" y="432"/>
                </a:lnTo>
                <a:close/>
                <a:moveTo>
                  <a:pt x="100" y="594"/>
                </a:moveTo>
                <a:cubicBezTo>
                  <a:pt x="474" y="594"/>
                  <a:pt x="474" y="594"/>
                  <a:pt x="474" y="594"/>
                </a:cubicBezTo>
                <a:cubicBezTo>
                  <a:pt x="474" y="406"/>
                  <a:pt x="474" y="406"/>
                  <a:pt x="474" y="406"/>
                </a:cubicBezTo>
                <a:cubicBezTo>
                  <a:pt x="100" y="406"/>
                  <a:pt x="100" y="406"/>
                  <a:pt x="100" y="406"/>
                </a:cubicBezTo>
                <a:lnTo>
                  <a:pt x="100" y="594"/>
                </a:lnTo>
                <a:close/>
                <a:moveTo>
                  <a:pt x="126" y="432"/>
                </a:moveTo>
                <a:cubicBezTo>
                  <a:pt x="448" y="432"/>
                  <a:pt x="448" y="432"/>
                  <a:pt x="448" y="432"/>
                </a:cubicBezTo>
                <a:cubicBezTo>
                  <a:pt x="448" y="568"/>
                  <a:pt x="448" y="568"/>
                  <a:pt x="448" y="568"/>
                </a:cubicBezTo>
                <a:cubicBezTo>
                  <a:pt x="126" y="568"/>
                  <a:pt x="126" y="568"/>
                  <a:pt x="126" y="568"/>
                </a:cubicBezTo>
                <a:lnTo>
                  <a:pt x="126" y="432"/>
                </a:lnTo>
                <a:close/>
                <a:moveTo>
                  <a:pt x="770" y="721"/>
                </a:moveTo>
                <a:cubicBezTo>
                  <a:pt x="770" y="342"/>
                  <a:pt x="770" y="342"/>
                  <a:pt x="770" y="342"/>
                </a:cubicBezTo>
                <a:cubicBezTo>
                  <a:pt x="785" y="328"/>
                  <a:pt x="795" y="308"/>
                  <a:pt x="795" y="285"/>
                </a:cubicBezTo>
                <a:cubicBezTo>
                  <a:pt x="795" y="0"/>
                  <a:pt x="795" y="0"/>
                  <a:pt x="795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285"/>
                  <a:pt x="7" y="285"/>
                  <a:pt x="7" y="285"/>
                </a:cubicBezTo>
                <a:cubicBezTo>
                  <a:pt x="7" y="307"/>
                  <a:pt x="16" y="327"/>
                  <a:pt x="31" y="341"/>
                </a:cubicBezTo>
                <a:cubicBezTo>
                  <a:pt x="31" y="721"/>
                  <a:pt x="31" y="721"/>
                  <a:pt x="31" y="721"/>
                </a:cubicBezTo>
                <a:cubicBezTo>
                  <a:pt x="0" y="721"/>
                  <a:pt x="0" y="721"/>
                  <a:pt x="0" y="721"/>
                </a:cubicBezTo>
                <a:cubicBezTo>
                  <a:pt x="0" y="806"/>
                  <a:pt x="0" y="806"/>
                  <a:pt x="0" y="806"/>
                </a:cubicBezTo>
                <a:cubicBezTo>
                  <a:pt x="800" y="806"/>
                  <a:pt x="800" y="806"/>
                  <a:pt x="800" y="806"/>
                </a:cubicBezTo>
                <a:cubicBezTo>
                  <a:pt x="800" y="721"/>
                  <a:pt x="800" y="721"/>
                  <a:pt x="800" y="721"/>
                </a:cubicBezTo>
                <a:lnTo>
                  <a:pt x="770" y="721"/>
                </a:lnTo>
                <a:close/>
                <a:moveTo>
                  <a:pt x="33" y="26"/>
                </a:moveTo>
                <a:cubicBezTo>
                  <a:pt x="769" y="26"/>
                  <a:pt x="769" y="26"/>
                  <a:pt x="769" y="26"/>
                </a:cubicBezTo>
                <a:cubicBezTo>
                  <a:pt x="769" y="101"/>
                  <a:pt x="769" y="101"/>
                  <a:pt x="769" y="101"/>
                </a:cubicBezTo>
                <a:cubicBezTo>
                  <a:pt x="33" y="101"/>
                  <a:pt x="33" y="101"/>
                  <a:pt x="33" y="101"/>
                </a:cubicBezTo>
                <a:lnTo>
                  <a:pt x="33" y="26"/>
                </a:lnTo>
                <a:close/>
                <a:moveTo>
                  <a:pt x="769" y="127"/>
                </a:moveTo>
                <a:cubicBezTo>
                  <a:pt x="769" y="285"/>
                  <a:pt x="769" y="285"/>
                  <a:pt x="769" y="285"/>
                </a:cubicBezTo>
                <a:cubicBezTo>
                  <a:pt x="769" y="313"/>
                  <a:pt x="746" y="336"/>
                  <a:pt x="719" y="336"/>
                </a:cubicBezTo>
                <a:cubicBezTo>
                  <a:pt x="691" y="336"/>
                  <a:pt x="668" y="313"/>
                  <a:pt x="668" y="285"/>
                </a:cubicBezTo>
                <a:cubicBezTo>
                  <a:pt x="668" y="127"/>
                  <a:pt x="668" y="127"/>
                  <a:pt x="668" y="127"/>
                </a:cubicBezTo>
                <a:lnTo>
                  <a:pt x="769" y="127"/>
                </a:lnTo>
                <a:close/>
                <a:moveTo>
                  <a:pt x="642" y="127"/>
                </a:moveTo>
                <a:cubicBezTo>
                  <a:pt x="642" y="285"/>
                  <a:pt x="642" y="285"/>
                  <a:pt x="642" y="285"/>
                </a:cubicBezTo>
                <a:cubicBezTo>
                  <a:pt x="642" y="313"/>
                  <a:pt x="619" y="336"/>
                  <a:pt x="592" y="336"/>
                </a:cubicBezTo>
                <a:cubicBezTo>
                  <a:pt x="564" y="336"/>
                  <a:pt x="541" y="313"/>
                  <a:pt x="541" y="285"/>
                </a:cubicBezTo>
                <a:cubicBezTo>
                  <a:pt x="541" y="127"/>
                  <a:pt x="541" y="127"/>
                  <a:pt x="541" y="127"/>
                </a:cubicBezTo>
                <a:lnTo>
                  <a:pt x="642" y="127"/>
                </a:lnTo>
                <a:close/>
                <a:moveTo>
                  <a:pt x="515" y="127"/>
                </a:moveTo>
                <a:cubicBezTo>
                  <a:pt x="515" y="285"/>
                  <a:pt x="515" y="285"/>
                  <a:pt x="515" y="285"/>
                </a:cubicBezTo>
                <a:cubicBezTo>
                  <a:pt x="515" y="313"/>
                  <a:pt x="492" y="336"/>
                  <a:pt x="465" y="336"/>
                </a:cubicBezTo>
                <a:cubicBezTo>
                  <a:pt x="437" y="336"/>
                  <a:pt x="414" y="313"/>
                  <a:pt x="414" y="285"/>
                </a:cubicBezTo>
                <a:cubicBezTo>
                  <a:pt x="414" y="127"/>
                  <a:pt x="414" y="127"/>
                  <a:pt x="414" y="127"/>
                </a:cubicBezTo>
                <a:lnTo>
                  <a:pt x="515" y="127"/>
                </a:lnTo>
                <a:close/>
                <a:moveTo>
                  <a:pt x="388" y="127"/>
                </a:moveTo>
                <a:cubicBezTo>
                  <a:pt x="388" y="285"/>
                  <a:pt x="388" y="285"/>
                  <a:pt x="388" y="285"/>
                </a:cubicBezTo>
                <a:cubicBezTo>
                  <a:pt x="388" y="313"/>
                  <a:pt x="365" y="336"/>
                  <a:pt x="337" y="336"/>
                </a:cubicBezTo>
                <a:cubicBezTo>
                  <a:pt x="310" y="336"/>
                  <a:pt x="287" y="314"/>
                  <a:pt x="287" y="286"/>
                </a:cubicBezTo>
                <a:cubicBezTo>
                  <a:pt x="287" y="127"/>
                  <a:pt x="287" y="127"/>
                  <a:pt x="287" y="127"/>
                </a:cubicBezTo>
                <a:lnTo>
                  <a:pt x="388" y="127"/>
                </a:lnTo>
                <a:close/>
                <a:moveTo>
                  <a:pt x="261" y="127"/>
                </a:moveTo>
                <a:cubicBezTo>
                  <a:pt x="261" y="286"/>
                  <a:pt x="261" y="286"/>
                  <a:pt x="261" y="286"/>
                </a:cubicBezTo>
                <a:cubicBezTo>
                  <a:pt x="261" y="314"/>
                  <a:pt x="238" y="336"/>
                  <a:pt x="210" y="336"/>
                </a:cubicBezTo>
                <a:cubicBezTo>
                  <a:pt x="183" y="336"/>
                  <a:pt x="160" y="313"/>
                  <a:pt x="160" y="285"/>
                </a:cubicBezTo>
                <a:cubicBezTo>
                  <a:pt x="160" y="127"/>
                  <a:pt x="160" y="127"/>
                  <a:pt x="160" y="127"/>
                </a:cubicBezTo>
                <a:lnTo>
                  <a:pt x="261" y="127"/>
                </a:lnTo>
                <a:close/>
                <a:moveTo>
                  <a:pt x="33" y="127"/>
                </a:moveTo>
                <a:cubicBezTo>
                  <a:pt x="134" y="127"/>
                  <a:pt x="134" y="127"/>
                  <a:pt x="134" y="127"/>
                </a:cubicBezTo>
                <a:cubicBezTo>
                  <a:pt x="134" y="285"/>
                  <a:pt x="134" y="285"/>
                  <a:pt x="134" y="285"/>
                </a:cubicBezTo>
                <a:cubicBezTo>
                  <a:pt x="134" y="313"/>
                  <a:pt x="111" y="336"/>
                  <a:pt x="83" y="336"/>
                </a:cubicBezTo>
                <a:cubicBezTo>
                  <a:pt x="56" y="336"/>
                  <a:pt x="33" y="313"/>
                  <a:pt x="33" y="285"/>
                </a:cubicBezTo>
                <a:lnTo>
                  <a:pt x="33" y="127"/>
                </a:lnTo>
                <a:close/>
                <a:moveTo>
                  <a:pt x="774" y="780"/>
                </a:moveTo>
                <a:cubicBezTo>
                  <a:pt x="25" y="780"/>
                  <a:pt x="25" y="780"/>
                  <a:pt x="25" y="780"/>
                </a:cubicBezTo>
                <a:cubicBezTo>
                  <a:pt x="25" y="747"/>
                  <a:pt x="25" y="747"/>
                  <a:pt x="25" y="747"/>
                </a:cubicBezTo>
                <a:cubicBezTo>
                  <a:pt x="57" y="747"/>
                  <a:pt x="57" y="747"/>
                  <a:pt x="57" y="747"/>
                </a:cubicBezTo>
                <a:cubicBezTo>
                  <a:pt x="57" y="357"/>
                  <a:pt x="57" y="357"/>
                  <a:pt x="57" y="357"/>
                </a:cubicBezTo>
                <a:cubicBezTo>
                  <a:pt x="65" y="360"/>
                  <a:pt x="74" y="362"/>
                  <a:pt x="83" y="362"/>
                </a:cubicBezTo>
                <a:cubicBezTo>
                  <a:pt x="110" y="362"/>
                  <a:pt x="133" y="348"/>
                  <a:pt x="147" y="328"/>
                </a:cubicBezTo>
                <a:cubicBezTo>
                  <a:pt x="161" y="348"/>
                  <a:pt x="184" y="362"/>
                  <a:pt x="210" y="362"/>
                </a:cubicBezTo>
                <a:cubicBezTo>
                  <a:pt x="237" y="362"/>
                  <a:pt x="260" y="348"/>
                  <a:pt x="274" y="328"/>
                </a:cubicBezTo>
                <a:cubicBezTo>
                  <a:pt x="288" y="348"/>
                  <a:pt x="311" y="362"/>
                  <a:pt x="337" y="362"/>
                </a:cubicBezTo>
                <a:cubicBezTo>
                  <a:pt x="364" y="362"/>
                  <a:pt x="387" y="348"/>
                  <a:pt x="401" y="328"/>
                </a:cubicBezTo>
                <a:cubicBezTo>
                  <a:pt x="415" y="348"/>
                  <a:pt x="438" y="362"/>
                  <a:pt x="465" y="362"/>
                </a:cubicBezTo>
                <a:cubicBezTo>
                  <a:pt x="491" y="362"/>
                  <a:pt x="514" y="348"/>
                  <a:pt x="528" y="328"/>
                </a:cubicBezTo>
                <a:cubicBezTo>
                  <a:pt x="542" y="348"/>
                  <a:pt x="565" y="362"/>
                  <a:pt x="592" y="362"/>
                </a:cubicBezTo>
                <a:cubicBezTo>
                  <a:pt x="618" y="362"/>
                  <a:pt x="641" y="348"/>
                  <a:pt x="655" y="328"/>
                </a:cubicBezTo>
                <a:cubicBezTo>
                  <a:pt x="669" y="348"/>
                  <a:pt x="692" y="362"/>
                  <a:pt x="719" y="362"/>
                </a:cubicBezTo>
                <a:cubicBezTo>
                  <a:pt x="727" y="362"/>
                  <a:pt x="736" y="360"/>
                  <a:pt x="744" y="357"/>
                </a:cubicBezTo>
                <a:cubicBezTo>
                  <a:pt x="744" y="747"/>
                  <a:pt x="744" y="747"/>
                  <a:pt x="744" y="747"/>
                </a:cubicBezTo>
                <a:cubicBezTo>
                  <a:pt x="774" y="747"/>
                  <a:pt x="774" y="747"/>
                  <a:pt x="774" y="747"/>
                </a:cubicBezTo>
                <a:lnTo>
                  <a:pt x="774" y="78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</p:spTree>
    <p:extLst>
      <p:ext uri="{BB962C8B-B14F-4D97-AF65-F5344CB8AC3E}">
        <p14:creationId xmlns:p14="http://schemas.microsoft.com/office/powerpoint/2010/main" val="283546458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3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3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3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3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3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3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3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3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3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3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3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3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3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3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Graphic spid="8" grpId="0">
        <p:bldAsOne/>
      </p:bldGraphic>
      <p:bldP spid="9" grpId="0" animBg="1"/>
      <p:bldP spid="7" grpId="0"/>
      <p:bldP spid="10" grpId="0"/>
      <p:bldP spid="5" grpId="0" animBg="1"/>
      <p:bldP spid="11" grpId="0" animBg="1"/>
      <p:bldP spid="14" grpId="0" animBg="1"/>
      <p:bldP spid="12" grpId="0" animBg="1"/>
      <p:bldP spid="16" grpId="0"/>
      <p:bldP spid="17" grpId="0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Historical growth</a:t>
            </a:r>
            <a:endParaRPr lang="en-US" dirty="0"/>
          </a:p>
        </p:txBody>
      </p:sp>
      <p:graphicFrame>
        <p:nvGraphicFramePr>
          <p:cNvPr id="6" name="Content Placeholder 5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165796179"/>
              </p:ext>
            </p:extLst>
          </p:nvPr>
        </p:nvGraphicFramePr>
        <p:xfrm>
          <a:off x="914400" y="1452034"/>
          <a:ext cx="10363200" cy="46270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Over previous 12 months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976088" y="1546891"/>
            <a:ext cx="1857688" cy="246221"/>
          </a:xfrm>
          <a:prstGeom prst="rect">
            <a:avLst/>
          </a:prstGeom>
          <a:ln>
            <a:noFill/>
          </a:ln>
        </p:spPr>
        <p:txBody>
          <a:bodyPr wrap="none" lIns="0" tIns="0" rIns="0" bIns="0">
            <a:spAutoFit/>
          </a:bodyPr>
          <a:lstStyle/>
          <a:p>
            <a:r>
              <a:rPr lang="en-US" sz="1600" dirty="0">
                <a:ea typeface="Open Sans Semibold" pitchFamily="34" charset="0"/>
                <a:cs typeface="Open Sans Semibold" pitchFamily="34" charset="0"/>
              </a:rPr>
              <a:t>Net Growth Rate (%)</a:t>
            </a:r>
          </a:p>
        </p:txBody>
      </p:sp>
      <p:sp>
        <p:nvSpPr>
          <p:cNvPr id="4" name="Right Arrow 3"/>
          <p:cNvSpPr/>
          <p:nvPr/>
        </p:nvSpPr>
        <p:spPr>
          <a:xfrm>
            <a:off x="7968208" y="2084851"/>
            <a:ext cx="2448272" cy="960107"/>
          </a:xfrm>
          <a:prstGeom prst="rightArrow">
            <a:avLst>
              <a:gd name="adj1" fmla="val 58597"/>
              <a:gd name="adj2" fmla="val 50000"/>
            </a:avLst>
          </a:prstGeom>
          <a:gradFill flip="none" rotWithShape="1">
            <a:gsLst>
              <a:gs pos="0">
                <a:schemeClr val="accent1"/>
              </a:gs>
              <a:gs pos="100000">
                <a:schemeClr val="bg2"/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TextBox 6"/>
          <p:cNvSpPr txBox="1"/>
          <p:nvPr/>
        </p:nvSpPr>
        <p:spPr>
          <a:xfrm>
            <a:off x="7950872" y="2275096"/>
            <a:ext cx="2982192" cy="5806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>
                <a:solidFill>
                  <a:schemeClr val="bg1"/>
                </a:solidFill>
              </a:rPr>
              <a:t>400% Growth</a:t>
            </a:r>
            <a:br>
              <a:rPr lang="en-US" sz="2133" dirty="0">
                <a:solidFill>
                  <a:schemeClr val="bg1"/>
                </a:solidFill>
              </a:rPr>
            </a:br>
            <a:r>
              <a:rPr lang="en-US" sz="1600" dirty="0">
                <a:solidFill>
                  <a:schemeClr val="bg1"/>
                </a:solidFill>
              </a:rPr>
              <a:t>in 4 months</a:t>
            </a:r>
          </a:p>
        </p:txBody>
      </p:sp>
    </p:spTree>
    <p:extLst>
      <p:ext uri="{BB962C8B-B14F-4D97-AF65-F5344CB8AC3E}">
        <p14:creationId xmlns:p14="http://schemas.microsoft.com/office/powerpoint/2010/main" val="202038035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Growth</a:t>
            </a:r>
            <a:endParaRPr lang="en-US" dirty="0"/>
          </a:p>
        </p:txBody>
      </p:sp>
      <p:graphicFrame>
        <p:nvGraphicFramePr>
          <p:cNvPr id="19" name="Chart Placeholder 18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2720436044"/>
              </p:ext>
            </p:extLst>
          </p:nvPr>
        </p:nvGraphicFramePr>
        <p:xfrm>
          <a:off x="914400" y="1452034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Placeholder 2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021584032"/>
              </p:ext>
            </p:extLst>
          </p:nvPr>
        </p:nvGraphicFramePr>
        <p:xfrm>
          <a:off x="6440603" y="1452034"/>
          <a:ext cx="5080000" cy="45254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 Placeholder 5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of revenue by region</a:t>
            </a:r>
            <a:endParaRPr lang="en-US" dirty="0"/>
          </a:p>
        </p:txBody>
      </p:sp>
      <p:sp>
        <p:nvSpPr>
          <p:cNvPr id="15" name="Freeform 14"/>
          <p:cNvSpPr/>
          <p:nvPr/>
        </p:nvSpPr>
        <p:spPr>
          <a:xfrm flipH="1" flipV="1">
            <a:off x="3996619" y="4644960"/>
            <a:ext cx="600287" cy="272627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25915 w 525915"/>
              <a:gd name="connsiteY0" fmla="*/ 265258 h 265258"/>
              <a:gd name="connsiteX1" fmla="*/ 345440 w 525915"/>
              <a:gd name="connsiteY1" fmla="*/ 0 h 265258"/>
              <a:gd name="connsiteX2" fmla="*/ 0 w 525915"/>
              <a:gd name="connsiteY2" fmla="*/ 0 h 26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5915" h="265258">
                <a:moveTo>
                  <a:pt x="525915" y="26525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770388" y="1855193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23%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0" name="Rectangle 19"/>
          <p:cNvSpPr/>
          <p:nvPr/>
        </p:nvSpPr>
        <p:spPr>
          <a:xfrm>
            <a:off x="706881" y="3519195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19%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1" name="Rectangle 20"/>
          <p:cNvSpPr/>
          <p:nvPr/>
        </p:nvSpPr>
        <p:spPr>
          <a:xfrm>
            <a:off x="770388" y="4678671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21%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2" name="Rectangle 21"/>
          <p:cNvSpPr/>
          <p:nvPr/>
        </p:nvSpPr>
        <p:spPr>
          <a:xfrm>
            <a:off x="4780402" y="4678671"/>
            <a:ext cx="841577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16%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3" name="Rectangle 22"/>
          <p:cNvSpPr/>
          <p:nvPr/>
        </p:nvSpPr>
        <p:spPr>
          <a:xfrm>
            <a:off x="4797738" y="1861965"/>
            <a:ext cx="841577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35%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4" name="Freeform 23"/>
          <p:cNvSpPr/>
          <p:nvPr/>
        </p:nvSpPr>
        <p:spPr>
          <a:xfrm flipV="1">
            <a:off x="1808479" y="4581128"/>
            <a:ext cx="927148" cy="33645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2619 w 552619"/>
              <a:gd name="connsiteY0" fmla="*/ 255373 h 255373"/>
              <a:gd name="connsiteX1" fmla="*/ 345440 w 552619"/>
              <a:gd name="connsiteY1" fmla="*/ 0 h 255373"/>
              <a:gd name="connsiteX2" fmla="*/ 0 w 552619"/>
              <a:gd name="connsiteY2" fmla="*/ 0 h 255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2619" h="255373">
                <a:moveTo>
                  <a:pt x="552619" y="255373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Freeform 17"/>
          <p:cNvSpPr/>
          <p:nvPr/>
        </p:nvSpPr>
        <p:spPr>
          <a:xfrm flipH="1">
            <a:off x="9699376" y="2085495"/>
            <a:ext cx="720987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10574966" y="1861965"/>
            <a:ext cx="841577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59%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26" name="Freeform 25"/>
          <p:cNvSpPr/>
          <p:nvPr/>
        </p:nvSpPr>
        <p:spPr>
          <a:xfrm flipV="1">
            <a:off x="8514055" y="4815233"/>
            <a:ext cx="311175" cy="557439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81897 w 581897"/>
              <a:gd name="connsiteY0" fmla="*/ 220430 h 220430"/>
              <a:gd name="connsiteX1" fmla="*/ 345440 w 581897"/>
              <a:gd name="connsiteY1" fmla="*/ 0 h 220430"/>
              <a:gd name="connsiteX2" fmla="*/ 0 w 581897"/>
              <a:gd name="connsiteY2" fmla="*/ 0 h 220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1897" h="220430">
                <a:moveTo>
                  <a:pt x="581897" y="22043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2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7508567" y="5133759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23%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31" name="Freeform 30"/>
          <p:cNvSpPr/>
          <p:nvPr/>
        </p:nvSpPr>
        <p:spPr>
          <a:xfrm flipV="1">
            <a:off x="7755695" y="4445908"/>
            <a:ext cx="455516" cy="20676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77892 w 477892"/>
              <a:gd name="connsiteY0" fmla="*/ 124716 h 124716"/>
              <a:gd name="connsiteX1" fmla="*/ 345440 w 477892"/>
              <a:gd name="connsiteY1" fmla="*/ 0 h 124716"/>
              <a:gd name="connsiteX2" fmla="*/ 0 w 477892"/>
              <a:gd name="connsiteY2" fmla="*/ 0 h 124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7892" h="124716">
                <a:moveTo>
                  <a:pt x="477892" y="124716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3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6708127" y="4445909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7%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33" name="Freeform 32"/>
          <p:cNvSpPr/>
          <p:nvPr/>
        </p:nvSpPr>
        <p:spPr>
          <a:xfrm flipV="1">
            <a:off x="7355002" y="3935493"/>
            <a:ext cx="594993" cy="52448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12910 w 512910"/>
              <a:gd name="connsiteY0" fmla="*/ 145300 h 145300"/>
              <a:gd name="connsiteX1" fmla="*/ 345440 w 512910"/>
              <a:gd name="connsiteY1" fmla="*/ 0 h 145300"/>
              <a:gd name="connsiteX2" fmla="*/ 0 w 512910"/>
              <a:gd name="connsiteY2" fmla="*/ 0 h 14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12910" h="145300">
                <a:moveTo>
                  <a:pt x="512910" y="1453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6332177" y="3749033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6%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38" name="Freeform 37"/>
          <p:cNvSpPr/>
          <p:nvPr/>
        </p:nvSpPr>
        <p:spPr>
          <a:xfrm>
            <a:off x="7355003" y="2768742"/>
            <a:ext cx="677333" cy="163241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558800 w 558800"/>
              <a:gd name="connsiteY0" fmla="*/ 206341 h 206341"/>
              <a:gd name="connsiteX1" fmla="*/ 345440 w 558800"/>
              <a:gd name="connsiteY1" fmla="*/ 0 h 206341"/>
              <a:gd name="connsiteX2" fmla="*/ 0 w 558800"/>
              <a:gd name="connsiteY2" fmla="*/ 0 h 206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8800" h="206341">
                <a:moveTo>
                  <a:pt x="558800" y="206341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6332177" y="2529834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16%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40" name="Freeform 39"/>
          <p:cNvSpPr/>
          <p:nvPr/>
        </p:nvSpPr>
        <p:spPr>
          <a:xfrm>
            <a:off x="7609003" y="2085495"/>
            <a:ext cx="948829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8683" h="199747">
                <a:moveTo>
                  <a:pt x="438683" y="199747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6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549081" y="1861965"/>
            <a:ext cx="841576" cy="458267"/>
          </a:xfrm>
          <a:prstGeom prst="rect">
            <a:avLst/>
          </a:prstGeom>
        </p:spPr>
        <p:txBody>
          <a:bodyPr wrap="non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dirty="0">
                <a:ea typeface="Open Sans Extrabold" pitchFamily="34" charset="0"/>
                <a:cs typeface="Open Sans Extrabold" pitchFamily="34" charset="0"/>
              </a:rPr>
              <a:t>11%</a:t>
            </a:r>
            <a:endParaRPr lang="en-US" sz="1100" dirty="0">
              <a:ea typeface="Open Sans Extrabold" pitchFamily="34" charset="0"/>
              <a:cs typeface="Open Sans Extrabold" pitchFamily="34" charset="0"/>
            </a:endParaRPr>
          </a:p>
          <a:p>
            <a:pPr algn="r">
              <a:lnSpc>
                <a:spcPct val="85000"/>
              </a:lnSpc>
            </a:pPr>
            <a:r>
              <a:rPr lang="en-US" sz="1100" dirty="0"/>
              <a:t>Lorem Ipsum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090763" y="3402889"/>
            <a:ext cx="710964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dirty="0">
                <a:latin typeface="+mj-lt"/>
                <a:ea typeface="Open Sans Semibold" pitchFamily="34" charset="0"/>
                <a:cs typeface="Open Sans Semibold" pitchFamily="34" charset="0"/>
              </a:rPr>
              <a:t>E.U.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511575" y="3402889"/>
            <a:ext cx="902170" cy="46166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dirty="0">
                <a:latin typeface="+mj-lt"/>
                <a:ea typeface="Open Sans Semibold" pitchFamily="34" charset="0"/>
                <a:cs typeface="Open Sans Semibold" pitchFamily="34" charset="0"/>
              </a:rPr>
              <a:t>APAC</a:t>
            </a:r>
          </a:p>
        </p:txBody>
      </p:sp>
      <p:cxnSp>
        <p:nvCxnSpPr>
          <p:cNvPr id="43" name="Straight Connector 42"/>
          <p:cNvCxnSpPr/>
          <p:nvPr/>
        </p:nvCxnSpPr>
        <p:spPr>
          <a:xfrm flipH="1">
            <a:off x="1700522" y="3750067"/>
            <a:ext cx="603057" cy="0"/>
          </a:xfrm>
          <a:prstGeom prst="line">
            <a:avLst/>
          </a:prstGeom>
          <a:noFill/>
          <a:ln w="3175">
            <a:solidFill>
              <a:schemeClr val="accent4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6" name="Freeform 35"/>
          <p:cNvSpPr/>
          <p:nvPr/>
        </p:nvSpPr>
        <p:spPr>
          <a:xfrm flipH="1">
            <a:off x="3962399" y="2085495"/>
            <a:ext cx="646007" cy="457323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626054 w 626054"/>
              <a:gd name="connsiteY0" fmla="*/ 265258 h 265258"/>
              <a:gd name="connsiteX1" fmla="*/ 345440 w 626054"/>
              <a:gd name="connsiteY1" fmla="*/ 0 h 265258"/>
              <a:gd name="connsiteX2" fmla="*/ 0 w 626054"/>
              <a:gd name="connsiteY2" fmla="*/ 0 h 265258"/>
              <a:gd name="connsiteX0" fmla="*/ 626054 w 626054"/>
              <a:gd name="connsiteY0" fmla="*/ 278439 h 278439"/>
              <a:gd name="connsiteX1" fmla="*/ 345440 w 626054"/>
              <a:gd name="connsiteY1" fmla="*/ 0 h 278439"/>
              <a:gd name="connsiteX2" fmla="*/ 0 w 626054"/>
              <a:gd name="connsiteY2" fmla="*/ 0 h 278439"/>
              <a:gd name="connsiteX0" fmla="*/ 548910 w 548910"/>
              <a:gd name="connsiteY0" fmla="*/ 304800 h 304800"/>
              <a:gd name="connsiteX1" fmla="*/ 345440 w 548910"/>
              <a:gd name="connsiteY1" fmla="*/ 0 h 304800"/>
              <a:gd name="connsiteX2" fmla="*/ 0 w 548910"/>
              <a:gd name="connsiteY2" fmla="*/ 0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48910" h="304800">
                <a:moveTo>
                  <a:pt x="548910" y="304800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1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7" name="Freeform 36"/>
          <p:cNvSpPr/>
          <p:nvPr/>
        </p:nvSpPr>
        <p:spPr>
          <a:xfrm>
            <a:off x="1808479" y="2085495"/>
            <a:ext cx="980259" cy="527415"/>
          </a:xfrm>
          <a:custGeom>
            <a:avLst/>
            <a:gdLst>
              <a:gd name="connsiteX0" fmla="*/ 670560 w 670560"/>
              <a:gd name="connsiteY0" fmla="*/ 304800 h 304800"/>
              <a:gd name="connsiteX1" fmla="*/ 345440 w 670560"/>
              <a:gd name="connsiteY1" fmla="*/ 0 h 304800"/>
              <a:gd name="connsiteX2" fmla="*/ 0 w 670560"/>
              <a:gd name="connsiteY2" fmla="*/ 0 h 304800"/>
              <a:gd name="connsiteX0" fmla="*/ 481054 w 481054"/>
              <a:gd name="connsiteY0" fmla="*/ 290855 h 290855"/>
              <a:gd name="connsiteX1" fmla="*/ 345440 w 481054"/>
              <a:gd name="connsiteY1" fmla="*/ 0 h 290855"/>
              <a:gd name="connsiteX2" fmla="*/ 0 w 481054"/>
              <a:gd name="connsiteY2" fmla="*/ 0 h 290855"/>
              <a:gd name="connsiteX0" fmla="*/ 435573 w 435573"/>
              <a:gd name="connsiteY0" fmla="*/ 192310 h 192310"/>
              <a:gd name="connsiteX1" fmla="*/ 345440 w 435573"/>
              <a:gd name="connsiteY1" fmla="*/ 0 h 192310"/>
              <a:gd name="connsiteX2" fmla="*/ 0 w 435573"/>
              <a:gd name="connsiteY2" fmla="*/ 0 h 192310"/>
              <a:gd name="connsiteX0" fmla="*/ 438683 w 438683"/>
              <a:gd name="connsiteY0" fmla="*/ 199747 h 199747"/>
              <a:gd name="connsiteX1" fmla="*/ 345440 w 438683"/>
              <a:gd name="connsiteY1" fmla="*/ 0 h 199747"/>
              <a:gd name="connsiteX2" fmla="*/ 0 w 438683"/>
              <a:gd name="connsiteY2" fmla="*/ 0 h 199747"/>
              <a:gd name="connsiteX0" fmla="*/ 482551 w 482551"/>
              <a:gd name="connsiteY0" fmla="*/ 226698 h 226698"/>
              <a:gd name="connsiteX1" fmla="*/ 345440 w 482551"/>
              <a:gd name="connsiteY1" fmla="*/ 0 h 226698"/>
              <a:gd name="connsiteX2" fmla="*/ 0 w 482551"/>
              <a:gd name="connsiteY2" fmla="*/ 0 h 226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551" h="226698">
                <a:moveTo>
                  <a:pt x="482551" y="226698"/>
                </a:moveTo>
                <a:lnTo>
                  <a:pt x="345440" y="0"/>
                </a:lnTo>
                <a:lnTo>
                  <a:pt x="0" y="0"/>
                </a:lnTo>
              </a:path>
            </a:pathLst>
          </a:custGeom>
          <a:noFill/>
          <a:ln w="3175">
            <a:solidFill>
              <a:schemeClr val="accent5"/>
            </a:solidFill>
            <a:tailEnd type="oval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21749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Performance is up in all sectors</a:t>
            </a:r>
            <a:endParaRPr lang="en-US" dirty="0"/>
          </a:p>
        </p:txBody>
      </p:sp>
      <p:graphicFrame>
        <p:nvGraphicFramePr>
          <p:cNvPr id="3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5960077"/>
              </p:ext>
            </p:extLst>
          </p:nvPr>
        </p:nvGraphicFramePr>
        <p:xfrm>
          <a:off x="609600" y="1092200"/>
          <a:ext cx="325120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62895518"/>
              </p:ext>
            </p:extLst>
          </p:nvPr>
        </p:nvGraphicFramePr>
        <p:xfrm>
          <a:off x="3183467" y="1092200"/>
          <a:ext cx="325120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75486548"/>
              </p:ext>
            </p:extLst>
          </p:nvPr>
        </p:nvGraphicFramePr>
        <p:xfrm>
          <a:off x="5757333" y="1092200"/>
          <a:ext cx="325120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022787" y="3225801"/>
            <a:ext cx="2431613" cy="23903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3" kern="900" spc="-67" dirty="0"/>
              <a:t>$126bn</a:t>
            </a:r>
          </a:p>
          <a:p>
            <a:pPr algn="ctr"/>
            <a:r>
              <a:rPr lang="en-US" sz="1600" dirty="0"/>
              <a:t>Ria qui del ium aut ex et estrum </a:t>
            </a:r>
            <a:r>
              <a:rPr lang="en-US" sz="1600" dirty="0" err="1"/>
              <a:t>nonsequis</a:t>
            </a:r>
            <a:r>
              <a:rPr lang="en-US" sz="1600" dirty="0"/>
              <a:t> volupta doluptas illuptas </a:t>
            </a:r>
            <a:r>
              <a:rPr lang="en-US" sz="1600" dirty="0" err="1"/>
              <a:t>magnam</a:t>
            </a:r>
            <a:r>
              <a:rPr lang="en-US" sz="1600" dirty="0"/>
              <a:t> </a:t>
            </a:r>
            <a:r>
              <a:rPr lang="en-US" sz="1600" dirty="0" err="1"/>
              <a:t>autem</a:t>
            </a:r>
            <a:r>
              <a:rPr lang="en-US" sz="1600" dirty="0"/>
              <a:t> </a:t>
            </a:r>
            <a:r>
              <a:rPr lang="en-US" sz="1600" dirty="0" err="1"/>
              <a:t>volupidit</a:t>
            </a:r>
            <a:r>
              <a:rPr lang="en-US" sz="1600" dirty="0"/>
              <a:t> </a:t>
            </a:r>
            <a:r>
              <a:rPr lang="en-US" sz="1600" dirty="0" err="1"/>
              <a:t>eatem</a:t>
            </a:r>
            <a:r>
              <a:rPr lang="en-US" sz="1600" dirty="0"/>
              <a:t> </a:t>
            </a:r>
            <a:r>
              <a:rPr lang="en-US" sz="1600" dirty="0" err="1"/>
              <a:t>aliqui</a:t>
            </a:r>
            <a:r>
              <a:rPr lang="en-US" sz="1600" dirty="0"/>
              <a:t> </a:t>
            </a:r>
            <a:r>
              <a:rPr lang="en-US" sz="1600" dirty="0" err="1"/>
              <a:t>quas</a:t>
            </a:r>
            <a:r>
              <a:rPr lang="en-US" sz="1600" dirty="0"/>
              <a:t> </a:t>
            </a:r>
            <a:r>
              <a:rPr lang="en-US" sz="1600" dirty="0" err="1"/>
              <a:t>asse</a:t>
            </a:r>
            <a:r>
              <a:rPr lang="en-US" sz="1600" dirty="0"/>
              <a:t> </a:t>
            </a:r>
            <a:r>
              <a:rPr lang="en-US" sz="1600" dirty="0" err="1"/>
              <a:t>eritatae</a:t>
            </a:r>
            <a:r>
              <a:rPr lang="en-US" sz="1600" dirty="0"/>
              <a:t>. </a:t>
            </a:r>
            <a:r>
              <a:rPr lang="en-US" sz="1600" dirty="0" err="1"/>
              <a:t>Nequuntis</a:t>
            </a:r>
            <a:endParaRPr lang="en-US" sz="1600" dirty="0"/>
          </a:p>
        </p:txBody>
      </p:sp>
      <p:sp>
        <p:nvSpPr>
          <p:cNvPr id="7" name="TextBox 6"/>
          <p:cNvSpPr txBox="1"/>
          <p:nvPr/>
        </p:nvSpPr>
        <p:spPr>
          <a:xfrm>
            <a:off x="3596654" y="3225801"/>
            <a:ext cx="2431613" cy="23903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3" kern="900" spc="-67" dirty="0"/>
              <a:t>$98bn</a:t>
            </a:r>
          </a:p>
          <a:p>
            <a:pPr algn="ctr"/>
            <a:r>
              <a:rPr lang="en-US" sz="1600" dirty="0"/>
              <a:t>Ria qui del ium aut ex et estrum </a:t>
            </a:r>
            <a:r>
              <a:rPr lang="en-US" sz="1600" dirty="0" err="1"/>
              <a:t>nonsequis</a:t>
            </a:r>
            <a:r>
              <a:rPr lang="en-US" sz="1600" dirty="0"/>
              <a:t> volupta doluptas illuptas </a:t>
            </a:r>
            <a:r>
              <a:rPr lang="en-US" sz="1600" dirty="0" err="1"/>
              <a:t>magnam</a:t>
            </a:r>
            <a:r>
              <a:rPr lang="en-US" sz="1600" dirty="0"/>
              <a:t> </a:t>
            </a:r>
            <a:r>
              <a:rPr lang="en-US" sz="1600" dirty="0" err="1"/>
              <a:t>autem</a:t>
            </a:r>
            <a:r>
              <a:rPr lang="en-US" sz="1600" dirty="0"/>
              <a:t> </a:t>
            </a:r>
            <a:r>
              <a:rPr lang="en-US" sz="1600" dirty="0" err="1"/>
              <a:t>volupidit</a:t>
            </a:r>
            <a:r>
              <a:rPr lang="en-US" sz="1600" dirty="0"/>
              <a:t> </a:t>
            </a:r>
            <a:r>
              <a:rPr lang="en-US" sz="1600" dirty="0" err="1"/>
              <a:t>eatem</a:t>
            </a:r>
            <a:r>
              <a:rPr lang="en-US" sz="1600" dirty="0"/>
              <a:t> </a:t>
            </a:r>
            <a:r>
              <a:rPr lang="en-US" sz="1600" dirty="0" err="1"/>
              <a:t>aliqui</a:t>
            </a:r>
            <a:r>
              <a:rPr lang="en-US" sz="1600" dirty="0"/>
              <a:t> </a:t>
            </a:r>
            <a:r>
              <a:rPr lang="en-US" sz="1600" dirty="0" err="1"/>
              <a:t>quas</a:t>
            </a:r>
            <a:r>
              <a:rPr lang="en-US" sz="1600" dirty="0"/>
              <a:t> </a:t>
            </a:r>
            <a:r>
              <a:rPr lang="en-US" sz="1600" dirty="0" err="1"/>
              <a:t>asse</a:t>
            </a:r>
            <a:r>
              <a:rPr lang="en-US" sz="1600" dirty="0"/>
              <a:t> </a:t>
            </a:r>
            <a:r>
              <a:rPr lang="en-US" sz="1600" dirty="0" err="1"/>
              <a:t>eritatae</a:t>
            </a:r>
            <a:r>
              <a:rPr lang="en-US" sz="1600" dirty="0"/>
              <a:t>. </a:t>
            </a:r>
            <a:r>
              <a:rPr lang="en-US" sz="1600" dirty="0" err="1"/>
              <a:t>Nequuntis</a:t>
            </a:r>
            <a:endParaRPr lang="en-US" sz="1600" dirty="0"/>
          </a:p>
        </p:txBody>
      </p:sp>
      <p:sp>
        <p:nvSpPr>
          <p:cNvPr id="8" name="TextBox 7"/>
          <p:cNvSpPr txBox="1"/>
          <p:nvPr/>
        </p:nvSpPr>
        <p:spPr>
          <a:xfrm>
            <a:off x="6170520" y="3225801"/>
            <a:ext cx="2431613" cy="23903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3" kern="900" spc="-67" dirty="0"/>
              <a:t>$180bn</a:t>
            </a:r>
          </a:p>
          <a:p>
            <a:pPr algn="ctr"/>
            <a:r>
              <a:rPr lang="en-US" sz="1600" dirty="0"/>
              <a:t>Ria qui del ium aut ex et estrum </a:t>
            </a:r>
            <a:r>
              <a:rPr lang="en-US" sz="1600" dirty="0" err="1"/>
              <a:t>nonsequis</a:t>
            </a:r>
            <a:r>
              <a:rPr lang="en-US" sz="1600" dirty="0"/>
              <a:t> volupta doluptas illuptas </a:t>
            </a:r>
            <a:r>
              <a:rPr lang="en-US" sz="1600" dirty="0" err="1"/>
              <a:t>magnam</a:t>
            </a:r>
            <a:r>
              <a:rPr lang="en-US" sz="1600" dirty="0"/>
              <a:t> </a:t>
            </a:r>
            <a:r>
              <a:rPr lang="en-US" sz="1600" dirty="0" err="1"/>
              <a:t>autem</a:t>
            </a:r>
            <a:r>
              <a:rPr lang="en-US" sz="1600" dirty="0"/>
              <a:t> </a:t>
            </a:r>
            <a:r>
              <a:rPr lang="en-US" sz="1600" dirty="0" err="1"/>
              <a:t>volupidit</a:t>
            </a:r>
            <a:r>
              <a:rPr lang="en-US" sz="1600" dirty="0"/>
              <a:t> </a:t>
            </a:r>
            <a:r>
              <a:rPr lang="en-US" sz="1600" dirty="0" err="1"/>
              <a:t>eatem</a:t>
            </a:r>
            <a:r>
              <a:rPr lang="en-US" sz="1600" dirty="0"/>
              <a:t> </a:t>
            </a:r>
            <a:r>
              <a:rPr lang="en-US" sz="1600" dirty="0" err="1"/>
              <a:t>aliqui</a:t>
            </a:r>
            <a:r>
              <a:rPr lang="en-US" sz="1600" dirty="0"/>
              <a:t> </a:t>
            </a:r>
            <a:r>
              <a:rPr lang="en-US" sz="1600" dirty="0" err="1"/>
              <a:t>quas</a:t>
            </a:r>
            <a:r>
              <a:rPr lang="en-US" sz="1600" dirty="0"/>
              <a:t> </a:t>
            </a:r>
            <a:r>
              <a:rPr lang="en-US" sz="1600" dirty="0" err="1"/>
              <a:t>asse</a:t>
            </a:r>
            <a:r>
              <a:rPr lang="en-US" sz="1600" dirty="0"/>
              <a:t> </a:t>
            </a:r>
            <a:r>
              <a:rPr lang="en-US" sz="1600" dirty="0" err="1"/>
              <a:t>eritatae</a:t>
            </a:r>
            <a:r>
              <a:rPr lang="en-US" sz="1600" dirty="0"/>
              <a:t>. </a:t>
            </a:r>
            <a:r>
              <a:rPr lang="en-US" sz="1600" dirty="0" err="1"/>
              <a:t>Nequuntis</a:t>
            </a:r>
            <a:endParaRPr lang="en-US" sz="1600" dirty="0"/>
          </a:p>
        </p:txBody>
      </p:sp>
      <p:sp>
        <p:nvSpPr>
          <p:cNvPr id="9" name="Slide Number Placeholder 5"/>
          <p:cNvSpPr txBox="1">
            <a:spLocks/>
          </p:cNvSpPr>
          <p:nvPr/>
        </p:nvSpPr>
        <p:spPr>
          <a:xfrm>
            <a:off x="1362446" y="6177858"/>
            <a:ext cx="2161276" cy="533351"/>
          </a:xfrm>
          <a:prstGeom prst="rect">
            <a:avLst/>
          </a:prstGeom>
        </p:spPr>
        <p:txBody>
          <a:bodyPr vert="horz" wrap="square" lIns="121920" tIns="60960" rIns="121920" bIns="60960" rtlCol="0" anchor="ctr">
            <a:sp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US" sz="1333" dirty="0">
                <a:solidFill>
                  <a:srgbClr val="FFFFFF"/>
                </a:solidFill>
              </a:rPr>
              <a:t>i9 presentation to Joe Smith</a:t>
            </a:r>
          </a:p>
        </p:txBody>
      </p:sp>
      <p:sp>
        <p:nvSpPr>
          <p:cNvPr id="10" name="Slide Number Placeholder 5"/>
          <p:cNvSpPr txBox="1">
            <a:spLocks/>
          </p:cNvSpPr>
          <p:nvPr/>
        </p:nvSpPr>
        <p:spPr>
          <a:xfrm>
            <a:off x="761272" y="6280386"/>
            <a:ext cx="139424" cy="328295"/>
          </a:xfrm>
          <a:prstGeom prst="rect">
            <a:avLst/>
          </a:prstGeom>
          <a:ln>
            <a:noFill/>
          </a:ln>
        </p:spPr>
        <p:txBody>
          <a:bodyPr vert="horz" wrap="none" lIns="121920" tIns="60960" rIns="121920" bIns="60960" rtlCol="0" anchor="ctr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fld id="{1A290D8D-6BA0-418D-AFED-C65293F70DA0}" type="slidenum">
              <a:rPr lang="en-US" sz="1333">
                <a:solidFill>
                  <a:srgbClr val="FFFFFF"/>
                </a:solidFill>
              </a:rPr>
              <a:pPr algn="ctr"/>
              <a:t>89</a:t>
            </a:fld>
            <a:endParaRPr lang="en-US" sz="1333" dirty="0">
              <a:solidFill>
                <a:srgbClr val="FFFFFF"/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685824" y="6317295"/>
            <a:ext cx="279899" cy="279899"/>
          </a:xfrm>
          <a:prstGeom prst="ellipse">
            <a:avLst/>
          </a:prstGeom>
          <a:noFill/>
          <a:ln w="6350" cmpd="sng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12" name="Group 11"/>
          <p:cNvGrpSpPr/>
          <p:nvPr/>
        </p:nvGrpSpPr>
        <p:grpSpPr>
          <a:xfrm>
            <a:off x="308512" y="6317295"/>
            <a:ext cx="279899" cy="279899"/>
            <a:chOff x="7952595" y="4689816"/>
            <a:chExt cx="257873" cy="257873"/>
          </a:xfrm>
        </p:grpSpPr>
        <p:sp>
          <p:nvSpPr>
            <p:cNvPr id="13" name="Oval 12"/>
            <p:cNvSpPr/>
            <p:nvPr/>
          </p:nvSpPr>
          <p:spPr>
            <a:xfrm>
              <a:off x="7952595" y="4689816"/>
              <a:ext cx="257873" cy="257873"/>
            </a:xfrm>
            <a:prstGeom prst="ellipse">
              <a:avLst/>
            </a:prstGeom>
            <a:noFill/>
            <a:ln w="6350" cmpd="sng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4" name="Rectangle 9"/>
            <p:cNvSpPr/>
            <p:nvPr/>
          </p:nvSpPr>
          <p:spPr>
            <a:xfrm rot="2700000">
              <a:off x="8061501" y="4777239"/>
              <a:ext cx="83026" cy="83026"/>
            </a:xfrm>
            <a:custGeom>
              <a:avLst/>
              <a:gdLst>
                <a:gd name="connsiteX0" fmla="*/ 0 w 531091"/>
                <a:gd name="connsiteY0" fmla="*/ 0 h 531091"/>
                <a:gd name="connsiteX1" fmla="*/ 531091 w 531091"/>
                <a:gd name="connsiteY1" fmla="*/ 0 h 531091"/>
                <a:gd name="connsiteX2" fmla="*/ 531091 w 531091"/>
                <a:gd name="connsiteY2" fmla="*/ 531091 h 531091"/>
                <a:gd name="connsiteX3" fmla="*/ 0 w 531091"/>
                <a:gd name="connsiteY3" fmla="*/ 531091 h 531091"/>
                <a:gd name="connsiteX4" fmla="*/ 0 w 531091"/>
                <a:gd name="connsiteY4" fmla="*/ 0 h 531091"/>
                <a:gd name="connsiteX0" fmla="*/ 0 w 531091"/>
                <a:gd name="connsiteY0" fmla="*/ 0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0" fmla="*/ 0 w 531091"/>
                <a:gd name="connsiteY0" fmla="*/ 0 h 531091"/>
                <a:gd name="connsiteX1" fmla="*/ 230909 w 531091"/>
                <a:gd name="connsiteY1" fmla="*/ 224312 h 531091"/>
                <a:gd name="connsiteX2" fmla="*/ 531091 w 531091"/>
                <a:gd name="connsiteY2" fmla="*/ 531091 h 531091"/>
                <a:gd name="connsiteX3" fmla="*/ 0 w 531091"/>
                <a:gd name="connsiteY3" fmla="*/ 531091 h 531091"/>
                <a:gd name="connsiteX4" fmla="*/ 0 w 531091"/>
                <a:gd name="connsiteY4" fmla="*/ 0 h 531091"/>
                <a:gd name="connsiteX0" fmla="*/ 230909 w 531091"/>
                <a:gd name="connsiteY0" fmla="*/ 224312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4" fmla="*/ 322349 w 531091"/>
                <a:gd name="connsiteY4" fmla="*/ 315752 h 531091"/>
                <a:gd name="connsiteX0" fmla="*/ 343065 w 531091"/>
                <a:gd name="connsiteY0" fmla="*/ 89066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4" fmla="*/ 322349 w 531091"/>
                <a:gd name="connsiteY4" fmla="*/ 315752 h 531091"/>
                <a:gd name="connsiteX0" fmla="*/ 531091 w 531091"/>
                <a:gd name="connsiteY0" fmla="*/ 531091 h 531091"/>
                <a:gd name="connsiteX1" fmla="*/ 0 w 531091"/>
                <a:gd name="connsiteY1" fmla="*/ 531091 h 531091"/>
                <a:gd name="connsiteX2" fmla="*/ 0 w 531091"/>
                <a:gd name="connsiteY2" fmla="*/ 0 h 531091"/>
                <a:gd name="connsiteX3" fmla="*/ 322349 w 531091"/>
                <a:gd name="connsiteY3" fmla="*/ 315752 h 531091"/>
                <a:gd name="connsiteX0" fmla="*/ 531091 w 531091"/>
                <a:gd name="connsiteY0" fmla="*/ 531091 h 531091"/>
                <a:gd name="connsiteX1" fmla="*/ 0 w 531091"/>
                <a:gd name="connsiteY1" fmla="*/ 531091 h 531091"/>
                <a:gd name="connsiteX2" fmla="*/ 0 w 531091"/>
                <a:gd name="connsiteY2" fmla="*/ 0 h 53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091" h="531091">
                  <a:moveTo>
                    <a:pt x="531091" y="531091"/>
                  </a:moveTo>
                  <a:lnTo>
                    <a:pt x="0" y="531091"/>
                  </a:lnTo>
                  <a:lnTo>
                    <a:pt x="0" y="0"/>
                  </a:lnTo>
                </a:path>
              </a:pathLst>
            </a:custGeom>
            <a:noFill/>
            <a:ln w="6350" cmpd="sng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pSp>
        <p:nvGrpSpPr>
          <p:cNvPr id="15" name="Group 14"/>
          <p:cNvGrpSpPr/>
          <p:nvPr/>
        </p:nvGrpSpPr>
        <p:grpSpPr>
          <a:xfrm rot="10800000">
            <a:off x="1060820" y="6317295"/>
            <a:ext cx="279899" cy="279899"/>
            <a:chOff x="7952595" y="4689816"/>
            <a:chExt cx="257873" cy="257873"/>
          </a:xfrm>
        </p:grpSpPr>
        <p:sp>
          <p:nvSpPr>
            <p:cNvPr id="16" name="Oval 15"/>
            <p:cNvSpPr/>
            <p:nvPr/>
          </p:nvSpPr>
          <p:spPr>
            <a:xfrm>
              <a:off x="7952595" y="4689816"/>
              <a:ext cx="257873" cy="257873"/>
            </a:xfrm>
            <a:prstGeom prst="ellipse">
              <a:avLst/>
            </a:prstGeom>
            <a:noFill/>
            <a:ln w="6350" cmpd="sng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7" name="Rectangle 9"/>
            <p:cNvSpPr/>
            <p:nvPr/>
          </p:nvSpPr>
          <p:spPr>
            <a:xfrm rot="2700000">
              <a:off x="8061501" y="4777239"/>
              <a:ext cx="83026" cy="83026"/>
            </a:xfrm>
            <a:custGeom>
              <a:avLst/>
              <a:gdLst>
                <a:gd name="connsiteX0" fmla="*/ 0 w 531091"/>
                <a:gd name="connsiteY0" fmla="*/ 0 h 531091"/>
                <a:gd name="connsiteX1" fmla="*/ 531091 w 531091"/>
                <a:gd name="connsiteY1" fmla="*/ 0 h 531091"/>
                <a:gd name="connsiteX2" fmla="*/ 531091 w 531091"/>
                <a:gd name="connsiteY2" fmla="*/ 531091 h 531091"/>
                <a:gd name="connsiteX3" fmla="*/ 0 w 531091"/>
                <a:gd name="connsiteY3" fmla="*/ 531091 h 531091"/>
                <a:gd name="connsiteX4" fmla="*/ 0 w 531091"/>
                <a:gd name="connsiteY4" fmla="*/ 0 h 531091"/>
                <a:gd name="connsiteX0" fmla="*/ 0 w 531091"/>
                <a:gd name="connsiteY0" fmla="*/ 0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0" fmla="*/ 0 w 531091"/>
                <a:gd name="connsiteY0" fmla="*/ 0 h 531091"/>
                <a:gd name="connsiteX1" fmla="*/ 230909 w 531091"/>
                <a:gd name="connsiteY1" fmla="*/ 224312 h 531091"/>
                <a:gd name="connsiteX2" fmla="*/ 531091 w 531091"/>
                <a:gd name="connsiteY2" fmla="*/ 531091 h 531091"/>
                <a:gd name="connsiteX3" fmla="*/ 0 w 531091"/>
                <a:gd name="connsiteY3" fmla="*/ 531091 h 531091"/>
                <a:gd name="connsiteX4" fmla="*/ 0 w 531091"/>
                <a:gd name="connsiteY4" fmla="*/ 0 h 531091"/>
                <a:gd name="connsiteX0" fmla="*/ 230909 w 531091"/>
                <a:gd name="connsiteY0" fmla="*/ 224312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4" fmla="*/ 322349 w 531091"/>
                <a:gd name="connsiteY4" fmla="*/ 315752 h 531091"/>
                <a:gd name="connsiteX0" fmla="*/ 343065 w 531091"/>
                <a:gd name="connsiteY0" fmla="*/ 89066 h 531091"/>
                <a:gd name="connsiteX1" fmla="*/ 531091 w 531091"/>
                <a:gd name="connsiteY1" fmla="*/ 531091 h 531091"/>
                <a:gd name="connsiteX2" fmla="*/ 0 w 531091"/>
                <a:gd name="connsiteY2" fmla="*/ 531091 h 531091"/>
                <a:gd name="connsiteX3" fmla="*/ 0 w 531091"/>
                <a:gd name="connsiteY3" fmla="*/ 0 h 531091"/>
                <a:gd name="connsiteX4" fmla="*/ 322349 w 531091"/>
                <a:gd name="connsiteY4" fmla="*/ 315752 h 531091"/>
                <a:gd name="connsiteX0" fmla="*/ 531091 w 531091"/>
                <a:gd name="connsiteY0" fmla="*/ 531091 h 531091"/>
                <a:gd name="connsiteX1" fmla="*/ 0 w 531091"/>
                <a:gd name="connsiteY1" fmla="*/ 531091 h 531091"/>
                <a:gd name="connsiteX2" fmla="*/ 0 w 531091"/>
                <a:gd name="connsiteY2" fmla="*/ 0 h 531091"/>
                <a:gd name="connsiteX3" fmla="*/ 322349 w 531091"/>
                <a:gd name="connsiteY3" fmla="*/ 315752 h 531091"/>
                <a:gd name="connsiteX0" fmla="*/ 531091 w 531091"/>
                <a:gd name="connsiteY0" fmla="*/ 531091 h 531091"/>
                <a:gd name="connsiteX1" fmla="*/ 0 w 531091"/>
                <a:gd name="connsiteY1" fmla="*/ 531091 h 531091"/>
                <a:gd name="connsiteX2" fmla="*/ 0 w 531091"/>
                <a:gd name="connsiteY2" fmla="*/ 0 h 531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1091" h="531091">
                  <a:moveTo>
                    <a:pt x="531091" y="531091"/>
                  </a:moveTo>
                  <a:lnTo>
                    <a:pt x="0" y="531091"/>
                  </a:lnTo>
                  <a:lnTo>
                    <a:pt x="0" y="0"/>
                  </a:lnTo>
                </a:path>
              </a:pathLst>
            </a:custGeom>
            <a:noFill/>
            <a:ln w="6350" cmpd="sng">
              <a:solidFill>
                <a:srgbClr val="FFFFFF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sp>
        <p:nvSpPr>
          <p:cNvPr id="18" name="Freeform 6"/>
          <p:cNvSpPr>
            <a:spLocks/>
          </p:cNvSpPr>
          <p:nvPr/>
        </p:nvSpPr>
        <p:spPr bwMode="auto">
          <a:xfrm>
            <a:off x="10973323" y="6390365"/>
            <a:ext cx="64135" cy="137803"/>
          </a:xfrm>
          <a:custGeom>
            <a:avLst/>
            <a:gdLst>
              <a:gd name="T0" fmla="*/ 573 w 704"/>
              <a:gd name="T1" fmla="*/ 255 h 1506"/>
              <a:gd name="T2" fmla="*/ 573 w 704"/>
              <a:gd name="T3" fmla="*/ 255 h 1506"/>
              <a:gd name="T4" fmla="*/ 704 w 704"/>
              <a:gd name="T5" fmla="*/ 255 h 1506"/>
              <a:gd name="T6" fmla="*/ 704 w 704"/>
              <a:gd name="T7" fmla="*/ 0 h 1506"/>
              <a:gd name="T8" fmla="*/ 492 w 704"/>
              <a:gd name="T9" fmla="*/ 0 h 1506"/>
              <a:gd name="T10" fmla="*/ 155 w 704"/>
              <a:gd name="T11" fmla="*/ 336 h 1506"/>
              <a:gd name="T12" fmla="*/ 155 w 704"/>
              <a:gd name="T13" fmla="*/ 493 h 1506"/>
              <a:gd name="T14" fmla="*/ 0 w 704"/>
              <a:gd name="T15" fmla="*/ 493 h 1506"/>
              <a:gd name="T16" fmla="*/ 0 w 704"/>
              <a:gd name="T17" fmla="*/ 749 h 1506"/>
              <a:gd name="T18" fmla="*/ 155 w 704"/>
              <a:gd name="T19" fmla="*/ 749 h 1506"/>
              <a:gd name="T20" fmla="*/ 155 w 704"/>
              <a:gd name="T21" fmla="*/ 1506 h 1506"/>
              <a:gd name="T22" fmla="*/ 467 w 704"/>
              <a:gd name="T23" fmla="*/ 1506 h 1506"/>
              <a:gd name="T24" fmla="*/ 467 w 704"/>
              <a:gd name="T25" fmla="*/ 749 h 1506"/>
              <a:gd name="T26" fmla="*/ 679 w 704"/>
              <a:gd name="T27" fmla="*/ 749 h 1506"/>
              <a:gd name="T28" fmla="*/ 704 w 704"/>
              <a:gd name="T29" fmla="*/ 493 h 1506"/>
              <a:gd name="T30" fmla="*/ 467 w 704"/>
              <a:gd name="T31" fmla="*/ 493 h 1506"/>
              <a:gd name="T32" fmla="*/ 467 w 704"/>
              <a:gd name="T33" fmla="*/ 362 h 1506"/>
              <a:gd name="T34" fmla="*/ 573 w 704"/>
              <a:gd name="T35" fmla="*/ 255 h 1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704" h="1506">
                <a:moveTo>
                  <a:pt x="573" y="255"/>
                </a:moveTo>
                <a:lnTo>
                  <a:pt x="573" y="255"/>
                </a:lnTo>
                <a:lnTo>
                  <a:pt x="704" y="255"/>
                </a:lnTo>
                <a:lnTo>
                  <a:pt x="704" y="0"/>
                </a:lnTo>
                <a:lnTo>
                  <a:pt x="492" y="0"/>
                </a:lnTo>
                <a:cubicBezTo>
                  <a:pt x="243" y="0"/>
                  <a:pt x="155" y="124"/>
                  <a:pt x="155" y="336"/>
                </a:cubicBezTo>
                <a:lnTo>
                  <a:pt x="155" y="493"/>
                </a:lnTo>
                <a:lnTo>
                  <a:pt x="0" y="493"/>
                </a:lnTo>
                <a:lnTo>
                  <a:pt x="0" y="749"/>
                </a:lnTo>
                <a:lnTo>
                  <a:pt x="155" y="749"/>
                </a:lnTo>
                <a:lnTo>
                  <a:pt x="155" y="1506"/>
                </a:lnTo>
                <a:lnTo>
                  <a:pt x="467" y="1506"/>
                </a:lnTo>
                <a:lnTo>
                  <a:pt x="467" y="749"/>
                </a:lnTo>
                <a:lnTo>
                  <a:pt x="679" y="749"/>
                </a:lnTo>
                <a:lnTo>
                  <a:pt x="704" y="493"/>
                </a:lnTo>
                <a:lnTo>
                  <a:pt x="467" y="493"/>
                </a:lnTo>
                <a:lnTo>
                  <a:pt x="467" y="362"/>
                </a:lnTo>
                <a:cubicBezTo>
                  <a:pt x="467" y="293"/>
                  <a:pt x="473" y="255"/>
                  <a:pt x="573" y="255"/>
                </a:cubicBez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Freeform 7"/>
          <p:cNvSpPr>
            <a:spLocks noEditPoints="1"/>
          </p:cNvSpPr>
          <p:nvPr/>
        </p:nvSpPr>
        <p:spPr bwMode="auto">
          <a:xfrm>
            <a:off x="11312407" y="6387435"/>
            <a:ext cx="142220" cy="136500"/>
          </a:xfrm>
          <a:custGeom>
            <a:avLst/>
            <a:gdLst>
              <a:gd name="T0" fmla="*/ 1176 w 1562"/>
              <a:gd name="T1" fmla="*/ 466 h 1491"/>
              <a:gd name="T2" fmla="*/ 1176 w 1562"/>
              <a:gd name="T3" fmla="*/ 466 h 1491"/>
              <a:gd name="T4" fmla="*/ 871 w 1562"/>
              <a:gd name="T5" fmla="*/ 636 h 1491"/>
              <a:gd name="T6" fmla="*/ 871 w 1562"/>
              <a:gd name="T7" fmla="*/ 488 h 1491"/>
              <a:gd name="T8" fmla="*/ 538 w 1562"/>
              <a:gd name="T9" fmla="*/ 488 h 1491"/>
              <a:gd name="T10" fmla="*/ 538 w 1562"/>
              <a:gd name="T11" fmla="*/ 1491 h 1491"/>
              <a:gd name="T12" fmla="*/ 871 w 1562"/>
              <a:gd name="T13" fmla="*/ 1491 h 1491"/>
              <a:gd name="T14" fmla="*/ 871 w 1562"/>
              <a:gd name="T15" fmla="*/ 931 h 1491"/>
              <a:gd name="T16" fmla="*/ 886 w 1562"/>
              <a:gd name="T17" fmla="*/ 850 h 1491"/>
              <a:gd name="T18" fmla="*/ 1057 w 1562"/>
              <a:gd name="T19" fmla="*/ 724 h 1491"/>
              <a:gd name="T20" fmla="*/ 1228 w 1562"/>
              <a:gd name="T21" fmla="*/ 953 h 1491"/>
              <a:gd name="T22" fmla="*/ 1228 w 1562"/>
              <a:gd name="T23" fmla="*/ 1491 h 1491"/>
              <a:gd name="T24" fmla="*/ 1562 w 1562"/>
              <a:gd name="T25" fmla="*/ 1491 h 1491"/>
              <a:gd name="T26" fmla="*/ 1562 w 1562"/>
              <a:gd name="T27" fmla="*/ 916 h 1491"/>
              <a:gd name="T28" fmla="*/ 1176 w 1562"/>
              <a:gd name="T29" fmla="*/ 466 h 1491"/>
              <a:gd name="T30" fmla="*/ 22 w 1562"/>
              <a:gd name="T31" fmla="*/ 1491 h 1491"/>
              <a:gd name="T32" fmla="*/ 22 w 1562"/>
              <a:gd name="T33" fmla="*/ 1491 h 1491"/>
              <a:gd name="T34" fmla="*/ 357 w 1562"/>
              <a:gd name="T35" fmla="*/ 1491 h 1491"/>
              <a:gd name="T36" fmla="*/ 357 w 1562"/>
              <a:gd name="T37" fmla="*/ 487 h 1491"/>
              <a:gd name="T38" fmla="*/ 22 w 1562"/>
              <a:gd name="T39" fmla="*/ 487 h 1491"/>
              <a:gd name="T40" fmla="*/ 22 w 1562"/>
              <a:gd name="T41" fmla="*/ 1491 h 1491"/>
              <a:gd name="T42" fmla="*/ 193 w 1562"/>
              <a:gd name="T43" fmla="*/ 0 h 1491"/>
              <a:gd name="T44" fmla="*/ 193 w 1562"/>
              <a:gd name="T45" fmla="*/ 0 h 1491"/>
              <a:gd name="T46" fmla="*/ 0 w 1562"/>
              <a:gd name="T47" fmla="*/ 178 h 1491"/>
              <a:gd name="T48" fmla="*/ 186 w 1562"/>
              <a:gd name="T49" fmla="*/ 347 h 1491"/>
              <a:gd name="T50" fmla="*/ 379 w 1562"/>
              <a:gd name="T51" fmla="*/ 178 h 1491"/>
              <a:gd name="T52" fmla="*/ 193 w 1562"/>
              <a:gd name="T53" fmla="*/ 0 h 14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2" h="1491">
                <a:moveTo>
                  <a:pt x="1176" y="466"/>
                </a:moveTo>
                <a:lnTo>
                  <a:pt x="1176" y="466"/>
                </a:lnTo>
                <a:cubicBezTo>
                  <a:pt x="990" y="466"/>
                  <a:pt x="916" y="562"/>
                  <a:pt x="871" y="636"/>
                </a:cubicBezTo>
                <a:lnTo>
                  <a:pt x="871" y="488"/>
                </a:lnTo>
                <a:lnTo>
                  <a:pt x="538" y="488"/>
                </a:lnTo>
                <a:cubicBezTo>
                  <a:pt x="545" y="584"/>
                  <a:pt x="538" y="1491"/>
                  <a:pt x="538" y="1491"/>
                </a:cubicBezTo>
                <a:lnTo>
                  <a:pt x="871" y="1491"/>
                </a:lnTo>
                <a:lnTo>
                  <a:pt x="871" y="931"/>
                </a:lnTo>
                <a:cubicBezTo>
                  <a:pt x="871" y="901"/>
                  <a:pt x="871" y="872"/>
                  <a:pt x="886" y="850"/>
                </a:cubicBezTo>
                <a:cubicBezTo>
                  <a:pt x="909" y="791"/>
                  <a:pt x="961" y="724"/>
                  <a:pt x="1057" y="724"/>
                </a:cubicBezTo>
                <a:cubicBezTo>
                  <a:pt x="1176" y="724"/>
                  <a:pt x="1228" y="820"/>
                  <a:pt x="1228" y="953"/>
                </a:cubicBezTo>
                <a:lnTo>
                  <a:pt x="1228" y="1491"/>
                </a:lnTo>
                <a:lnTo>
                  <a:pt x="1562" y="1491"/>
                </a:lnTo>
                <a:lnTo>
                  <a:pt x="1562" y="916"/>
                </a:lnTo>
                <a:cubicBezTo>
                  <a:pt x="1562" y="606"/>
                  <a:pt x="1398" y="466"/>
                  <a:pt x="1176" y="466"/>
                </a:cubicBezTo>
                <a:close/>
                <a:moveTo>
                  <a:pt x="22" y="1491"/>
                </a:moveTo>
                <a:lnTo>
                  <a:pt x="22" y="1491"/>
                </a:lnTo>
                <a:lnTo>
                  <a:pt x="357" y="1491"/>
                </a:lnTo>
                <a:lnTo>
                  <a:pt x="357" y="487"/>
                </a:lnTo>
                <a:lnTo>
                  <a:pt x="22" y="487"/>
                </a:lnTo>
                <a:lnTo>
                  <a:pt x="22" y="1491"/>
                </a:lnTo>
                <a:close/>
                <a:moveTo>
                  <a:pt x="193" y="0"/>
                </a:moveTo>
                <a:lnTo>
                  <a:pt x="193" y="0"/>
                </a:lnTo>
                <a:cubicBezTo>
                  <a:pt x="74" y="0"/>
                  <a:pt x="0" y="82"/>
                  <a:pt x="0" y="178"/>
                </a:cubicBezTo>
                <a:cubicBezTo>
                  <a:pt x="0" y="273"/>
                  <a:pt x="74" y="347"/>
                  <a:pt x="186" y="347"/>
                </a:cubicBezTo>
                <a:cubicBezTo>
                  <a:pt x="305" y="347"/>
                  <a:pt x="379" y="273"/>
                  <a:pt x="379" y="178"/>
                </a:cubicBezTo>
                <a:cubicBezTo>
                  <a:pt x="379" y="82"/>
                  <a:pt x="305" y="0"/>
                  <a:pt x="193" y="0"/>
                </a:cubicBez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0" name="Freeform 8"/>
          <p:cNvSpPr>
            <a:spLocks/>
          </p:cNvSpPr>
          <p:nvPr/>
        </p:nvSpPr>
        <p:spPr bwMode="auto">
          <a:xfrm>
            <a:off x="11673257" y="6399834"/>
            <a:ext cx="153964" cy="125761"/>
          </a:xfrm>
          <a:custGeom>
            <a:avLst/>
            <a:gdLst>
              <a:gd name="T0" fmla="*/ 1491 w 1690"/>
              <a:gd name="T1" fmla="*/ 223 h 1374"/>
              <a:gd name="T2" fmla="*/ 1491 w 1690"/>
              <a:gd name="T3" fmla="*/ 223 h 1374"/>
              <a:gd name="T4" fmla="*/ 1647 w 1690"/>
              <a:gd name="T5" fmla="*/ 30 h 1374"/>
              <a:gd name="T6" fmla="*/ 1424 w 1690"/>
              <a:gd name="T7" fmla="*/ 108 h 1374"/>
              <a:gd name="T8" fmla="*/ 1171 w 1690"/>
              <a:gd name="T9" fmla="*/ 0 h 1374"/>
              <a:gd name="T10" fmla="*/ 821 w 1690"/>
              <a:gd name="T11" fmla="*/ 356 h 1374"/>
              <a:gd name="T12" fmla="*/ 827 w 1690"/>
              <a:gd name="T13" fmla="*/ 428 h 1374"/>
              <a:gd name="T14" fmla="*/ 114 w 1690"/>
              <a:gd name="T15" fmla="*/ 66 h 1374"/>
              <a:gd name="T16" fmla="*/ 72 w 1690"/>
              <a:gd name="T17" fmla="*/ 241 h 1374"/>
              <a:gd name="T18" fmla="*/ 223 w 1690"/>
              <a:gd name="T19" fmla="*/ 530 h 1374"/>
              <a:gd name="T20" fmla="*/ 66 w 1690"/>
              <a:gd name="T21" fmla="*/ 488 h 1374"/>
              <a:gd name="T22" fmla="*/ 66 w 1690"/>
              <a:gd name="T23" fmla="*/ 494 h 1374"/>
              <a:gd name="T24" fmla="*/ 344 w 1690"/>
              <a:gd name="T25" fmla="*/ 832 h 1374"/>
              <a:gd name="T26" fmla="*/ 253 w 1690"/>
              <a:gd name="T27" fmla="*/ 844 h 1374"/>
              <a:gd name="T28" fmla="*/ 187 w 1690"/>
              <a:gd name="T29" fmla="*/ 838 h 1374"/>
              <a:gd name="T30" fmla="*/ 513 w 1690"/>
              <a:gd name="T31" fmla="*/ 1079 h 1374"/>
              <a:gd name="T32" fmla="*/ 78 w 1690"/>
              <a:gd name="T33" fmla="*/ 1230 h 1374"/>
              <a:gd name="T34" fmla="*/ 0 w 1690"/>
              <a:gd name="T35" fmla="*/ 1224 h 1374"/>
              <a:gd name="T36" fmla="*/ 525 w 1690"/>
              <a:gd name="T37" fmla="*/ 1374 h 1374"/>
              <a:gd name="T38" fmla="*/ 1521 w 1690"/>
              <a:gd name="T39" fmla="*/ 392 h 1374"/>
              <a:gd name="T40" fmla="*/ 1521 w 1690"/>
              <a:gd name="T41" fmla="*/ 344 h 1374"/>
              <a:gd name="T42" fmla="*/ 1690 w 1690"/>
              <a:gd name="T43" fmla="*/ 163 h 1374"/>
              <a:gd name="T44" fmla="*/ 1491 w 1690"/>
              <a:gd name="T45" fmla="*/ 223 h 13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90" h="1374">
                <a:moveTo>
                  <a:pt x="1491" y="223"/>
                </a:moveTo>
                <a:lnTo>
                  <a:pt x="1491" y="223"/>
                </a:lnTo>
                <a:cubicBezTo>
                  <a:pt x="1569" y="175"/>
                  <a:pt x="1617" y="108"/>
                  <a:pt x="1647" y="30"/>
                </a:cubicBezTo>
                <a:cubicBezTo>
                  <a:pt x="1581" y="66"/>
                  <a:pt x="1509" y="96"/>
                  <a:pt x="1424" y="108"/>
                </a:cubicBezTo>
                <a:cubicBezTo>
                  <a:pt x="1358" y="42"/>
                  <a:pt x="1273" y="0"/>
                  <a:pt x="1171" y="0"/>
                </a:cubicBezTo>
                <a:cubicBezTo>
                  <a:pt x="977" y="0"/>
                  <a:pt x="821" y="157"/>
                  <a:pt x="821" y="356"/>
                </a:cubicBezTo>
                <a:cubicBezTo>
                  <a:pt x="821" y="374"/>
                  <a:pt x="827" y="404"/>
                  <a:pt x="827" y="428"/>
                </a:cubicBezTo>
                <a:cubicBezTo>
                  <a:pt x="543" y="410"/>
                  <a:pt x="283" y="277"/>
                  <a:pt x="114" y="66"/>
                </a:cubicBezTo>
                <a:cubicBezTo>
                  <a:pt x="84" y="120"/>
                  <a:pt x="72" y="175"/>
                  <a:pt x="72" y="241"/>
                </a:cubicBezTo>
                <a:cubicBezTo>
                  <a:pt x="72" y="362"/>
                  <a:pt x="132" y="470"/>
                  <a:pt x="223" y="530"/>
                </a:cubicBezTo>
                <a:cubicBezTo>
                  <a:pt x="169" y="530"/>
                  <a:pt x="114" y="512"/>
                  <a:pt x="66" y="488"/>
                </a:cubicBezTo>
                <a:lnTo>
                  <a:pt x="66" y="494"/>
                </a:lnTo>
                <a:cubicBezTo>
                  <a:pt x="66" y="663"/>
                  <a:pt x="187" y="802"/>
                  <a:pt x="344" y="832"/>
                </a:cubicBezTo>
                <a:cubicBezTo>
                  <a:pt x="313" y="838"/>
                  <a:pt x="283" y="844"/>
                  <a:pt x="253" y="844"/>
                </a:cubicBezTo>
                <a:cubicBezTo>
                  <a:pt x="235" y="844"/>
                  <a:pt x="211" y="838"/>
                  <a:pt x="187" y="838"/>
                </a:cubicBezTo>
                <a:cubicBezTo>
                  <a:pt x="235" y="977"/>
                  <a:pt x="356" y="1073"/>
                  <a:pt x="513" y="1079"/>
                </a:cubicBezTo>
                <a:cubicBezTo>
                  <a:pt x="392" y="1170"/>
                  <a:pt x="241" y="1230"/>
                  <a:pt x="78" y="1230"/>
                </a:cubicBezTo>
                <a:cubicBezTo>
                  <a:pt x="54" y="1230"/>
                  <a:pt x="24" y="1230"/>
                  <a:pt x="0" y="1224"/>
                </a:cubicBezTo>
                <a:cubicBezTo>
                  <a:pt x="151" y="1326"/>
                  <a:pt x="338" y="1374"/>
                  <a:pt x="525" y="1374"/>
                </a:cubicBezTo>
                <a:cubicBezTo>
                  <a:pt x="1171" y="1374"/>
                  <a:pt x="1521" y="844"/>
                  <a:pt x="1521" y="392"/>
                </a:cubicBezTo>
                <a:lnTo>
                  <a:pt x="1521" y="344"/>
                </a:lnTo>
                <a:cubicBezTo>
                  <a:pt x="1587" y="295"/>
                  <a:pt x="1647" y="235"/>
                  <a:pt x="1690" y="163"/>
                </a:cubicBezTo>
                <a:cubicBezTo>
                  <a:pt x="1635" y="193"/>
                  <a:pt x="1569" y="211"/>
                  <a:pt x="1491" y="223"/>
                </a:cubicBez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21" name="Oval 20"/>
          <p:cNvSpPr/>
          <p:nvPr/>
        </p:nvSpPr>
        <p:spPr>
          <a:xfrm>
            <a:off x="11235789" y="6317295"/>
            <a:ext cx="279899" cy="279899"/>
          </a:xfrm>
          <a:prstGeom prst="ellipse">
            <a:avLst/>
          </a:prstGeom>
          <a:solidFill>
            <a:schemeClr val="bg1">
              <a:alpha val="0"/>
            </a:schemeClr>
          </a:solidFill>
          <a:ln w="6350" cmpd="sng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2" name="Oval 21"/>
          <p:cNvSpPr/>
          <p:nvPr/>
        </p:nvSpPr>
        <p:spPr>
          <a:xfrm>
            <a:off x="10866991" y="6317295"/>
            <a:ext cx="279899" cy="279899"/>
          </a:xfrm>
          <a:prstGeom prst="ellipse">
            <a:avLst/>
          </a:prstGeom>
          <a:solidFill>
            <a:schemeClr val="bg1">
              <a:alpha val="0"/>
            </a:schemeClr>
          </a:solidFill>
          <a:ln w="6350" cmpd="sng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3" name="Oval 22"/>
          <p:cNvSpPr/>
          <p:nvPr/>
        </p:nvSpPr>
        <p:spPr>
          <a:xfrm rot="10800000">
            <a:off x="11603591" y="6317292"/>
            <a:ext cx="279899" cy="279899"/>
          </a:xfrm>
          <a:prstGeom prst="ellipse">
            <a:avLst/>
          </a:prstGeom>
          <a:solidFill>
            <a:schemeClr val="bg1">
              <a:alpha val="0"/>
            </a:schemeClr>
          </a:solidFill>
          <a:ln w="6350" cmpd="sng">
            <a:solidFill>
              <a:srgbClr val="FFFFFF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aphicFrame>
        <p:nvGraphicFramePr>
          <p:cNvPr id="2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55684612"/>
              </p:ext>
            </p:extLst>
          </p:nvPr>
        </p:nvGraphicFramePr>
        <p:xfrm>
          <a:off x="8331200" y="1092200"/>
          <a:ext cx="3251200" cy="2194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1808893" y="1900157"/>
            <a:ext cx="8594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kern="900" spc="-67" dirty="0"/>
              <a:t>71%</a:t>
            </a:r>
            <a:endParaRPr lang="en-US" sz="2800" dirty="0"/>
          </a:p>
        </p:txBody>
      </p:sp>
      <p:sp>
        <p:nvSpPr>
          <p:cNvPr id="26" name="TextBox 25"/>
          <p:cNvSpPr txBox="1"/>
          <p:nvPr/>
        </p:nvSpPr>
        <p:spPr>
          <a:xfrm>
            <a:off x="4367424" y="1900157"/>
            <a:ext cx="8594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kern="900" spc="-67" dirty="0"/>
              <a:t>47%</a:t>
            </a:r>
            <a:endParaRPr lang="en-US" sz="2800" dirty="0"/>
          </a:p>
        </p:txBody>
      </p:sp>
      <p:sp>
        <p:nvSpPr>
          <p:cNvPr id="27" name="TextBox 26"/>
          <p:cNvSpPr txBox="1"/>
          <p:nvPr/>
        </p:nvSpPr>
        <p:spPr>
          <a:xfrm>
            <a:off x="6943710" y="1900157"/>
            <a:ext cx="8594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kern="900" spc="-67" dirty="0"/>
              <a:t>80%</a:t>
            </a:r>
            <a:endParaRPr lang="en-US" sz="2800" dirty="0"/>
          </a:p>
        </p:txBody>
      </p:sp>
      <p:sp>
        <p:nvSpPr>
          <p:cNvPr id="28" name="TextBox 27"/>
          <p:cNvSpPr txBox="1"/>
          <p:nvPr/>
        </p:nvSpPr>
        <p:spPr>
          <a:xfrm>
            <a:off x="9519996" y="1900157"/>
            <a:ext cx="8594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800" kern="900" spc="-67" dirty="0"/>
              <a:t>28%</a:t>
            </a:r>
            <a:endParaRPr lang="en-US" sz="2800" dirty="0"/>
          </a:p>
        </p:txBody>
      </p:sp>
      <p:sp>
        <p:nvSpPr>
          <p:cNvPr id="29" name="TextBox 28"/>
          <p:cNvSpPr txBox="1"/>
          <p:nvPr/>
        </p:nvSpPr>
        <p:spPr>
          <a:xfrm>
            <a:off x="8744387" y="3225801"/>
            <a:ext cx="2431613" cy="23903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3" kern="900" spc="-67" dirty="0"/>
              <a:t>$44bn</a:t>
            </a:r>
          </a:p>
          <a:p>
            <a:pPr algn="ctr"/>
            <a:r>
              <a:rPr lang="en-US" sz="1600" dirty="0"/>
              <a:t>Ria qui del ium aut ex et estrum </a:t>
            </a:r>
            <a:r>
              <a:rPr lang="en-US" sz="1600" dirty="0" err="1"/>
              <a:t>nonsequis</a:t>
            </a:r>
            <a:r>
              <a:rPr lang="en-US" sz="1600" dirty="0"/>
              <a:t> volupta doluptas illuptas </a:t>
            </a:r>
            <a:r>
              <a:rPr lang="en-US" sz="1600" dirty="0" err="1"/>
              <a:t>magnam</a:t>
            </a:r>
            <a:r>
              <a:rPr lang="en-US" sz="1600" dirty="0"/>
              <a:t> </a:t>
            </a:r>
            <a:r>
              <a:rPr lang="en-US" sz="1600" dirty="0" err="1"/>
              <a:t>autem</a:t>
            </a:r>
            <a:r>
              <a:rPr lang="en-US" sz="1600" dirty="0"/>
              <a:t> </a:t>
            </a:r>
            <a:r>
              <a:rPr lang="en-US" sz="1600" dirty="0" err="1"/>
              <a:t>volupidit</a:t>
            </a:r>
            <a:r>
              <a:rPr lang="en-US" sz="1600" dirty="0"/>
              <a:t> </a:t>
            </a:r>
            <a:r>
              <a:rPr lang="en-US" sz="1600" dirty="0" err="1"/>
              <a:t>eatem</a:t>
            </a:r>
            <a:r>
              <a:rPr lang="en-US" sz="1600" dirty="0"/>
              <a:t> </a:t>
            </a:r>
            <a:r>
              <a:rPr lang="en-US" sz="1600" dirty="0" err="1"/>
              <a:t>aliqui</a:t>
            </a:r>
            <a:r>
              <a:rPr lang="en-US" sz="1600" dirty="0"/>
              <a:t> </a:t>
            </a:r>
            <a:r>
              <a:rPr lang="en-US" sz="1600" dirty="0" err="1"/>
              <a:t>quas</a:t>
            </a:r>
            <a:r>
              <a:rPr lang="en-US" sz="1600" dirty="0"/>
              <a:t> </a:t>
            </a:r>
            <a:r>
              <a:rPr lang="en-US" sz="1600" dirty="0" err="1"/>
              <a:t>asse</a:t>
            </a:r>
            <a:r>
              <a:rPr lang="en-US" sz="1600" dirty="0"/>
              <a:t> </a:t>
            </a:r>
            <a:r>
              <a:rPr lang="en-US" sz="1600" dirty="0" err="1"/>
              <a:t>eritatae</a:t>
            </a:r>
            <a:r>
              <a:rPr lang="en-US" sz="1600" dirty="0"/>
              <a:t>. </a:t>
            </a:r>
            <a:r>
              <a:rPr lang="en-US" sz="1600" dirty="0" err="1"/>
              <a:t>Nequuntis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60443587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Title 6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Featuring tons of custom icons</a:t>
            </a:r>
            <a:endParaRPr lang="en-US" dirty="0"/>
          </a:p>
        </p:txBody>
      </p:sp>
      <p:cxnSp>
        <p:nvCxnSpPr>
          <p:cNvPr id="69" name="Straight Connector 68"/>
          <p:cNvCxnSpPr>
            <a:stCxn id="38" idx="7"/>
            <a:endCxn id="41" idx="3"/>
          </p:cNvCxnSpPr>
          <p:nvPr/>
        </p:nvCxnSpPr>
        <p:spPr>
          <a:xfrm flipV="1">
            <a:off x="4634757" y="2223982"/>
            <a:ext cx="2893920" cy="2822501"/>
          </a:xfrm>
          <a:prstGeom prst="line">
            <a:avLst/>
          </a:prstGeom>
          <a:ln w="12700" cmpd="sng">
            <a:solidFill>
              <a:schemeClr val="tx1">
                <a:lumMod val="65000"/>
                <a:alpha val="5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oup 4"/>
          <p:cNvGrpSpPr/>
          <p:nvPr/>
        </p:nvGrpSpPr>
        <p:grpSpPr>
          <a:xfrm>
            <a:off x="4839036" y="3613807"/>
            <a:ext cx="1199829" cy="1199829"/>
            <a:chOff x="4839036" y="3613807"/>
            <a:chExt cx="1199829" cy="1199829"/>
          </a:xfrm>
        </p:grpSpPr>
        <p:sp>
          <p:nvSpPr>
            <p:cNvPr id="39" name="Oval 38"/>
            <p:cNvSpPr/>
            <p:nvPr/>
          </p:nvSpPr>
          <p:spPr>
            <a:xfrm>
              <a:off x="4839036" y="3613807"/>
              <a:ext cx="1199829" cy="119982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15" name="Group 8"/>
            <p:cNvGrpSpPr>
              <a:grpSpLocks noChangeAspect="1"/>
            </p:cNvGrpSpPr>
            <p:nvPr/>
          </p:nvGrpSpPr>
          <p:grpSpPr bwMode="auto">
            <a:xfrm>
              <a:off x="5208372" y="3963727"/>
              <a:ext cx="461160" cy="499992"/>
              <a:chOff x="2853" y="1431"/>
              <a:chExt cx="190" cy="206"/>
            </a:xfrm>
          </p:grpSpPr>
          <p:sp>
            <p:nvSpPr>
              <p:cNvPr id="16" name="Freeform 9"/>
              <p:cNvSpPr>
                <a:spLocks/>
              </p:cNvSpPr>
              <p:nvPr/>
            </p:nvSpPr>
            <p:spPr bwMode="auto">
              <a:xfrm>
                <a:off x="2906" y="1450"/>
                <a:ext cx="84" cy="0"/>
              </a:xfrm>
              <a:custGeom>
                <a:avLst/>
                <a:gdLst>
                  <a:gd name="T0" fmla="*/ 0 w 785"/>
                  <a:gd name="T1" fmla="*/ 0 w 785"/>
                  <a:gd name="T2" fmla="*/ 785 w 78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785">
                    <a:moveTo>
                      <a:pt x="0" y="0"/>
                    </a:moveTo>
                    <a:lnTo>
                      <a:pt x="0" y="0"/>
                    </a:lnTo>
                    <a:lnTo>
                      <a:pt x="785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7" name="Freeform 10"/>
              <p:cNvSpPr>
                <a:spLocks/>
              </p:cNvSpPr>
              <p:nvPr/>
            </p:nvSpPr>
            <p:spPr bwMode="auto">
              <a:xfrm>
                <a:off x="2853" y="1450"/>
                <a:ext cx="190" cy="187"/>
              </a:xfrm>
              <a:custGeom>
                <a:avLst/>
                <a:gdLst>
                  <a:gd name="T0" fmla="*/ 1427 w 1778"/>
                  <a:gd name="T1" fmla="*/ 0 h 1745"/>
                  <a:gd name="T2" fmla="*/ 1427 w 1778"/>
                  <a:gd name="T3" fmla="*/ 0 h 1745"/>
                  <a:gd name="T4" fmla="*/ 1778 w 1778"/>
                  <a:gd name="T5" fmla="*/ 0 h 1745"/>
                  <a:gd name="T6" fmla="*/ 1778 w 1778"/>
                  <a:gd name="T7" fmla="*/ 1745 h 1745"/>
                  <a:gd name="T8" fmla="*/ 0 w 1778"/>
                  <a:gd name="T9" fmla="*/ 1745 h 1745"/>
                  <a:gd name="T10" fmla="*/ 0 w 1778"/>
                  <a:gd name="T11" fmla="*/ 0 h 1745"/>
                  <a:gd name="T12" fmla="*/ 350 w 1778"/>
                  <a:gd name="T13" fmla="*/ 0 h 1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8" h="1745">
                    <a:moveTo>
                      <a:pt x="1427" y="0"/>
                    </a:moveTo>
                    <a:lnTo>
                      <a:pt x="1427" y="0"/>
                    </a:lnTo>
                    <a:lnTo>
                      <a:pt x="1778" y="0"/>
                    </a:lnTo>
                    <a:lnTo>
                      <a:pt x="1778" y="1745"/>
                    </a:lnTo>
                    <a:lnTo>
                      <a:pt x="0" y="1745"/>
                    </a:lnTo>
                    <a:lnTo>
                      <a:pt x="0" y="0"/>
                    </a:lnTo>
                    <a:lnTo>
                      <a:pt x="35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" name="Freeform 11"/>
              <p:cNvSpPr>
                <a:spLocks/>
              </p:cNvSpPr>
              <p:nvPr/>
            </p:nvSpPr>
            <p:spPr bwMode="auto">
              <a:xfrm>
                <a:off x="2853" y="1494"/>
                <a:ext cx="190" cy="0"/>
              </a:xfrm>
              <a:custGeom>
                <a:avLst/>
                <a:gdLst>
                  <a:gd name="T0" fmla="*/ 0 w 1778"/>
                  <a:gd name="T1" fmla="*/ 0 w 1778"/>
                  <a:gd name="T2" fmla="*/ 1778 w 1778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778">
                    <a:moveTo>
                      <a:pt x="0" y="0"/>
                    </a:moveTo>
                    <a:lnTo>
                      <a:pt x="0" y="0"/>
                    </a:lnTo>
                    <a:lnTo>
                      <a:pt x="1778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" name="Freeform 12"/>
              <p:cNvSpPr>
                <a:spLocks/>
              </p:cNvSpPr>
              <p:nvPr/>
            </p:nvSpPr>
            <p:spPr bwMode="auto">
              <a:xfrm>
                <a:off x="2890" y="1431"/>
                <a:ext cx="16" cy="38"/>
              </a:xfrm>
              <a:custGeom>
                <a:avLst/>
                <a:gdLst>
                  <a:gd name="T0" fmla="*/ 0 w 146"/>
                  <a:gd name="T1" fmla="*/ 73 h 356"/>
                  <a:gd name="T2" fmla="*/ 0 w 146"/>
                  <a:gd name="T3" fmla="*/ 73 h 356"/>
                  <a:gd name="T4" fmla="*/ 73 w 146"/>
                  <a:gd name="T5" fmla="*/ 0 h 356"/>
                  <a:gd name="T6" fmla="*/ 146 w 146"/>
                  <a:gd name="T7" fmla="*/ 73 h 356"/>
                  <a:gd name="T8" fmla="*/ 146 w 146"/>
                  <a:gd name="T9" fmla="*/ 283 h 356"/>
                  <a:gd name="T10" fmla="*/ 73 w 146"/>
                  <a:gd name="T11" fmla="*/ 356 h 356"/>
                  <a:gd name="T12" fmla="*/ 0 w 146"/>
                  <a:gd name="T13" fmla="*/ 283 h 356"/>
                  <a:gd name="T14" fmla="*/ 0 w 146"/>
                  <a:gd name="T15" fmla="*/ 73 h 356"/>
                  <a:gd name="T16" fmla="*/ 0 w 146"/>
                  <a:gd name="T17" fmla="*/ 7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356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33"/>
                      <a:pt x="32" y="0"/>
                      <a:pt x="73" y="0"/>
                    </a:cubicBezTo>
                    <a:cubicBezTo>
                      <a:pt x="113" y="0"/>
                      <a:pt x="146" y="33"/>
                      <a:pt x="146" y="73"/>
                    </a:cubicBezTo>
                    <a:lnTo>
                      <a:pt x="146" y="283"/>
                    </a:lnTo>
                    <a:cubicBezTo>
                      <a:pt x="146" y="323"/>
                      <a:pt x="113" y="356"/>
                      <a:pt x="73" y="356"/>
                    </a:cubicBezTo>
                    <a:cubicBezTo>
                      <a:pt x="32" y="356"/>
                      <a:pt x="0" y="323"/>
                      <a:pt x="0" y="283"/>
                    </a:cubicBez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13"/>
              <p:cNvSpPr>
                <a:spLocks/>
              </p:cNvSpPr>
              <p:nvPr/>
            </p:nvSpPr>
            <p:spPr bwMode="auto">
              <a:xfrm>
                <a:off x="2990" y="1431"/>
                <a:ext cx="15" cy="38"/>
              </a:xfrm>
              <a:custGeom>
                <a:avLst/>
                <a:gdLst>
                  <a:gd name="T0" fmla="*/ 0 w 146"/>
                  <a:gd name="T1" fmla="*/ 73 h 356"/>
                  <a:gd name="T2" fmla="*/ 0 w 146"/>
                  <a:gd name="T3" fmla="*/ 73 h 356"/>
                  <a:gd name="T4" fmla="*/ 73 w 146"/>
                  <a:gd name="T5" fmla="*/ 0 h 356"/>
                  <a:gd name="T6" fmla="*/ 146 w 146"/>
                  <a:gd name="T7" fmla="*/ 73 h 356"/>
                  <a:gd name="T8" fmla="*/ 146 w 146"/>
                  <a:gd name="T9" fmla="*/ 283 h 356"/>
                  <a:gd name="T10" fmla="*/ 73 w 146"/>
                  <a:gd name="T11" fmla="*/ 356 h 356"/>
                  <a:gd name="T12" fmla="*/ 0 w 146"/>
                  <a:gd name="T13" fmla="*/ 283 h 356"/>
                  <a:gd name="T14" fmla="*/ 0 w 146"/>
                  <a:gd name="T15" fmla="*/ 73 h 356"/>
                  <a:gd name="T16" fmla="*/ 0 w 146"/>
                  <a:gd name="T17" fmla="*/ 73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356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33"/>
                      <a:pt x="32" y="0"/>
                      <a:pt x="73" y="0"/>
                    </a:cubicBezTo>
                    <a:cubicBezTo>
                      <a:pt x="113" y="0"/>
                      <a:pt x="146" y="33"/>
                      <a:pt x="146" y="73"/>
                    </a:cubicBezTo>
                    <a:lnTo>
                      <a:pt x="146" y="283"/>
                    </a:lnTo>
                    <a:cubicBezTo>
                      <a:pt x="146" y="323"/>
                      <a:pt x="113" y="356"/>
                      <a:pt x="73" y="356"/>
                    </a:cubicBezTo>
                    <a:cubicBezTo>
                      <a:pt x="32" y="356"/>
                      <a:pt x="0" y="323"/>
                      <a:pt x="0" y="283"/>
                    </a:cubicBezTo>
                    <a:lnTo>
                      <a:pt x="0" y="73"/>
                    </a:lnTo>
                    <a:lnTo>
                      <a:pt x="0" y="73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14"/>
              <p:cNvSpPr>
                <a:spLocks/>
              </p:cNvSpPr>
              <p:nvPr/>
            </p:nvSpPr>
            <p:spPr bwMode="auto">
              <a:xfrm>
                <a:off x="2892" y="1520"/>
                <a:ext cx="112" cy="93"/>
              </a:xfrm>
              <a:custGeom>
                <a:avLst/>
                <a:gdLst>
                  <a:gd name="T0" fmla="*/ 0 w 1040"/>
                  <a:gd name="T1" fmla="*/ 554 h 863"/>
                  <a:gd name="T2" fmla="*/ 0 w 1040"/>
                  <a:gd name="T3" fmla="*/ 554 h 863"/>
                  <a:gd name="T4" fmla="*/ 346 w 1040"/>
                  <a:gd name="T5" fmla="*/ 863 h 863"/>
                  <a:gd name="T6" fmla="*/ 1040 w 1040"/>
                  <a:gd name="T7" fmla="*/ 0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0" h="863">
                    <a:moveTo>
                      <a:pt x="0" y="554"/>
                    </a:moveTo>
                    <a:lnTo>
                      <a:pt x="0" y="554"/>
                    </a:lnTo>
                    <a:lnTo>
                      <a:pt x="346" y="863"/>
                    </a:lnTo>
                    <a:lnTo>
                      <a:pt x="104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7352966" y="1199864"/>
            <a:ext cx="1199829" cy="1199829"/>
            <a:chOff x="7352966" y="1199864"/>
            <a:chExt cx="1199829" cy="1199829"/>
          </a:xfrm>
        </p:grpSpPr>
        <p:sp>
          <p:nvSpPr>
            <p:cNvPr id="41" name="Oval 40"/>
            <p:cNvSpPr/>
            <p:nvPr/>
          </p:nvSpPr>
          <p:spPr>
            <a:xfrm>
              <a:off x="7352966" y="1199864"/>
              <a:ext cx="1199829" cy="119982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22" name="Group 17"/>
            <p:cNvGrpSpPr>
              <a:grpSpLocks noChangeAspect="1"/>
            </p:cNvGrpSpPr>
            <p:nvPr/>
          </p:nvGrpSpPr>
          <p:grpSpPr bwMode="auto">
            <a:xfrm>
              <a:off x="7666189" y="1506826"/>
              <a:ext cx="573385" cy="585908"/>
              <a:chOff x="3263" y="1117"/>
              <a:chExt cx="229" cy="234"/>
            </a:xfrm>
          </p:grpSpPr>
          <p:sp>
            <p:nvSpPr>
              <p:cNvPr id="23" name="Freeform 18"/>
              <p:cNvSpPr>
                <a:spLocks/>
              </p:cNvSpPr>
              <p:nvPr/>
            </p:nvSpPr>
            <p:spPr bwMode="auto">
              <a:xfrm>
                <a:off x="3263" y="1202"/>
                <a:ext cx="133" cy="46"/>
              </a:xfrm>
              <a:custGeom>
                <a:avLst/>
                <a:gdLst>
                  <a:gd name="T0" fmla="*/ 1088 w 1088"/>
                  <a:gd name="T1" fmla="*/ 184 h 368"/>
                  <a:gd name="T2" fmla="*/ 1088 w 1088"/>
                  <a:gd name="T3" fmla="*/ 184 h 368"/>
                  <a:gd name="T4" fmla="*/ 544 w 1088"/>
                  <a:gd name="T5" fmla="*/ 368 h 368"/>
                  <a:gd name="T6" fmla="*/ 0 w 1088"/>
                  <a:gd name="T7" fmla="*/ 184 h 368"/>
                  <a:gd name="T8" fmla="*/ 544 w 1088"/>
                  <a:gd name="T9" fmla="*/ 0 h 368"/>
                  <a:gd name="T10" fmla="*/ 1088 w 1088"/>
                  <a:gd name="T11" fmla="*/ 184 h 368"/>
                  <a:gd name="T12" fmla="*/ 1088 w 1088"/>
                  <a:gd name="T13" fmla="*/ 18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8" h="368">
                    <a:moveTo>
                      <a:pt x="1088" y="184"/>
                    </a:moveTo>
                    <a:lnTo>
                      <a:pt x="1088" y="184"/>
                    </a:lnTo>
                    <a:cubicBezTo>
                      <a:pt x="1088" y="286"/>
                      <a:pt x="844" y="368"/>
                      <a:pt x="544" y="368"/>
                    </a:cubicBezTo>
                    <a:cubicBezTo>
                      <a:pt x="243" y="368"/>
                      <a:pt x="0" y="286"/>
                      <a:pt x="0" y="184"/>
                    </a:cubicBezTo>
                    <a:cubicBezTo>
                      <a:pt x="0" y="83"/>
                      <a:pt x="243" y="0"/>
                      <a:pt x="544" y="0"/>
                    </a:cubicBezTo>
                    <a:cubicBezTo>
                      <a:pt x="844" y="0"/>
                      <a:pt x="1088" y="83"/>
                      <a:pt x="1088" y="184"/>
                    </a:cubicBezTo>
                    <a:lnTo>
                      <a:pt x="1088" y="1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" name="Freeform 19"/>
              <p:cNvSpPr>
                <a:spLocks/>
              </p:cNvSpPr>
              <p:nvPr/>
            </p:nvSpPr>
            <p:spPr bwMode="auto">
              <a:xfrm>
                <a:off x="3263" y="1225"/>
                <a:ext cx="133" cy="126"/>
              </a:xfrm>
              <a:custGeom>
                <a:avLst/>
                <a:gdLst>
                  <a:gd name="T0" fmla="*/ 1088 w 1088"/>
                  <a:gd name="T1" fmla="*/ 0 h 1020"/>
                  <a:gd name="T2" fmla="*/ 1088 w 1088"/>
                  <a:gd name="T3" fmla="*/ 0 h 1020"/>
                  <a:gd name="T4" fmla="*/ 1088 w 1088"/>
                  <a:gd name="T5" fmla="*/ 836 h 1020"/>
                  <a:gd name="T6" fmla="*/ 544 w 1088"/>
                  <a:gd name="T7" fmla="*/ 1020 h 1020"/>
                  <a:gd name="T8" fmla="*/ 0 w 1088"/>
                  <a:gd name="T9" fmla="*/ 836 h 1020"/>
                  <a:gd name="T10" fmla="*/ 0 w 1088"/>
                  <a:gd name="T11" fmla="*/ 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88" h="1020">
                    <a:moveTo>
                      <a:pt x="1088" y="0"/>
                    </a:moveTo>
                    <a:lnTo>
                      <a:pt x="1088" y="0"/>
                    </a:lnTo>
                    <a:lnTo>
                      <a:pt x="1088" y="836"/>
                    </a:lnTo>
                    <a:cubicBezTo>
                      <a:pt x="1088" y="938"/>
                      <a:pt x="844" y="1020"/>
                      <a:pt x="544" y="1020"/>
                    </a:cubicBezTo>
                    <a:cubicBezTo>
                      <a:pt x="243" y="1020"/>
                      <a:pt x="0" y="938"/>
                      <a:pt x="0" y="836"/>
                    </a:cubicBez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20"/>
              <p:cNvSpPr>
                <a:spLocks/>
              </p:cNvSpPr>
              <p:nvPr/>
            </p:nvSpPr>
            <p:spPr bwMode="auto">
              <a:xfrm>
                <a:off x="3263" y="1295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4" y="184"/>
                      <a:pt x="544" y="184"/>
                    </a:cubicBezTo>
                    <a:cubicBezTo>
                      <a:pt x="243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1"/>
              <p:cNvSpPr>
                <a:spLocks/>
              </p:cNvSpPr>
              <p:nvPr/>
            </p:nvSpPr>
            <p:spPr bwMode="auto">
              <a:xfrm>
                <a:off x="3263" y="1261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4" y="184"/>
                      <a:pt x="544" y="184"/>
                    </a:cubicBezTo>
                    <a:cubicBezTo>
                      <a:pt x="243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3359" y="1117"/>
                <a:ext cx="133" cy="46"/>
              </a:xfrm>
              <a:custGeom>
                <a:avLst/>
                <a:gdLst>
                  <a:gd name="T0" fmla="*/ 1088 w 1088"/>
                  <a:gd name="T1" fmla="*/ 184 h 368"/>
                  <a:gd name="T2" fmla="*/ 1088 w 1088"/>
                  <a:gd name="T3" fmla="*/ 184 h 368"/>
                  <a:gd name="T4" fmla="*/ 544 w 1088"/>
                  <a:gd name="T5" fmla="*/ 368 h 368"/>
                  <a:gd name="T6" fmla="*/ 0 w 1088"/>
                  <a:gd name="T7" fmla="*/ 184 h 368"/>
                  <a:gd name="T8" fmla="*/ 544 w 1088"/>
                  <a:gd name="T9" fmla="*/ 0 h 368"/>
                  <a:gd name="T10" fmla="*/ 1088 w 1088"/>
                  <a:gd name="T11" fmla="*/ 184 h 368"/>
                  <a:gd name="T12" fmla="*/ 1088 w 1088"/>
                  <a:gd name="T13" fmla="*/ 184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8" h="368">
                    <a:moveTo>
                      <a:pt x="1088" y="184"/>
                    </a:moveTo>
                    <a:lnTo>
                      <a:pt x="1088" y="184"/>
                    </a:lnTo>
                    <a:cubicBezTo>
                      <a:pt x="1088" y="285"/>
                      <a:pt x="845" y="368"/>
                      <a:pt x="544" y="368"/>
                    </a:cubicBezTo>
                    <a:cubicBezTo>
                      <a:pt x="244" y="368"/>
                      <a:pt x="0" y="285"/>
                      <a:pt x="0" y="184"/>
                    </a:cubicBezTo>
                    <a:cubicBezTo>
                      <a:pt x="0" y="82"/>
                      <a:pt x="244" y="0"/>
                      <a:pt x="544" y="0"/>
                    </a:cubicBezTo>
                    <a:cubicBezTo>
                      <a:pt x="845" y="0"/>
                      <a:pt x="1088" y="82"/>
                      <a:pt x="1088" y="184"/>
                    </a:cubicBezTo>
                    <a:lnTo>
                      <a:pt x="1088" y="18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3"/>
              <p:cNvSpPr>
                <a:spLocks/>
              </p:cNvSpPr>
              <p:nvPr/>
            </p:nvSpPr>
            <p:spPr bwMode="auto">
              <a:xfrm>
                <a:off x="3359" y="1140"/>
                <a:ext cx="0" cy="64"/>
              </a:xfrm>
              <a:custGeom>
                <a:avLst/>
                <a:gdLst>
                  <a:gd name="T0" fmla="*/ 519 h 519"/>
                  <a:gd name="T1" fmla="*/ 519 h 519"/>
                  <a:gd name="T2" fmla="*/ 0 h 519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519">
                    <a:moveTo>
                      <a:pt x="0" y="519"/>
                    </a:moveTo>
                    <a:lnTo>
                      <a:pt x="0" y="519"/>
                    </a:lnTo>
                    <a:lnTo>
                      <a:pt x="0" y="0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24"/>
              <p:cNvSpPr>
                <a:spLocks/>
              </p:cNvSpPr>
              <p:nvPr/>
            </p:nvSpPr>
            <p:spPr bwMode="auto">
              <a:xfrm>
                <a:off x="3396" y="1140"/>
                <a:ext cx="96" cy="166"/>
              </a:xfrm>
              <a:custGeom>
                <a:avLst/>
                <a:gdLst>
                  <a:gd name="T0" fmla="*/ 780 w 780"/>
                  <a:gd name="T1" fmla="*/ 0 h 1340"/>
                  <a:gd name="T2" fmla="*/ 780 w 780"/>
                  <a:gd name="T3" fmla="*/ 0 h 1340"/>
                  <a:gd name="T4" fmla="*/ 780 w 780"/>
                  <a:gd name="T5" fmla="*/ 1156 h 1340"/>
                  <a:gd name="T6" fmla="*/ 236 w 780"/>
                  <a:gd name="T7" fmla="*/ 1340 h 1340"/>
                  <a:gd name="T8" fmla="*/ 0 w 780"/>
                  <a:gd name="T9" fmla="*/ 1322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0" h="1340">
                    <a:moveTo>
                      <a:pt x="780" y="0"/>
                    </a:moveTo>
                    <a:lnTo>
                      <a:pt x="780" y="0"/>
                    </a:lnTo>
                    <a:lnTo>
                      <a:pt x="780" y="1156"/>
                    </a:lnTo>
                    <a:cubicBezTo>
                      <a:pt x="780" y="1258"/>
                      <a:pt x="537" y="1340"/>
                      <a:pt x="236" y="1340"/>
                    </a:cubicBezTo>
                    <a:cubicBezTo>
                      <a:pt x="152" y="1340"/>
                      <a:pt x="71" y="1334"/>
                      <a:pt x="0" y="1322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" name="Freeform 25"/>
              <p:cNvSpPr>
                <a:spLocks/>
              </p:cNvSpPr>
              <p:nvPr/>
            </p:nvSpPr>
            <p:spPr bwMode="auto">
              <a:xfrm>
                <a:off x="3396" y="1250"/>
                <a:ext cx="96" cy="22"/>
              </a:xfrm>
              <a:custGeom>
                <a:avLst/>
                <a:gdLst>
                  <a:gd name="T0" fmla="*/ 780 w 780"/>
                  <a:gd name="T1" fmla="*/ 0 h 184"/>
                  <a:gd name="T2" fmla="*/ 780 w 780"/>
                  <a:gd name="T3" fmla="*/ 0 h 184"/>
                  <a:gd name="T4" fmla="*/ 236 w 780"/>
                  <a:gd name="T5" fmla="*/ 184 h 184"/>
                  <a:gd name="T6" fmla="*/ 0 w 780"/>
                  <a:gd name="T7" fmla="*/ 16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0" h="184">
                    <a:moveTo>
                      <a:pt x="780" y="0"/>
                    </a:moveTo>
                    <a:lnTo>
                      <a:pt x="780" y="0"/>
                    </a:lnTo>
                    <a:cubicBezTo>
                      <a:pt x="780" y="102"/>
                      <a:pt x="537" y="184"/>
                      <a:pt x="236" y="184"/>
                    </a:cubicBezTo>
                    <a:cubicBezTo>
                      <a:pt x="152" y="184"/>
                      <a:pt x="71" y="178"/>
                      <a:pt x="0" y="16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" name="Freeform 26"/>
              <p:cNvSpPr>
                <a:spLocks/>
              </p:cNvSpPr>
              <p:nvPr/>
            </p:nvSpPr>
            <p:spPr bwMode="auto">
              <a:xfrm>
                <a:off x="3396" y="1214"/>
                <a:ext cx="96" cy="23"/>
              </a:xfrm>
              <a:custGeom>
                <a:avLst/>
                <a:gdLst>
                  <a:gd name="T0" fmla="*/ 780 w 780"/>
                  <a:gd name="T1" fmla="*/ 0 h 184"/>
                  <a:gd name="T2" fmla="*/ 780 w 780"/>
                  <a:gd name="T3" fmla="*/ 0 h 184"/>
                  <a:gd name="T4" fmla="*/ 236 w 780"/>
                  <a:gd name="T5" fmla="*/ 184 h 184"/>
                  <a:gd name="T6" fmla="*/ 0 w 780"/>
                  <a:gd name="T7" fmla="*/ 16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0" h="184">
                    <a:moveTo>
                      <a:pt x="780" y="0"/>
                    </a:moveTo>
                    <a:lnTo>
                      <a:pt x="780" y="0"/>
                    </a:lnTo>
                    <a:cubicBezTo>
                      <a:pt x="780" y="102"/>
                      <a:pt x="537" y="184"/>
                      <a:pt x="236" y="184"/>
                    </a:cubicBezTo>
                    <a:cubicBezTo>
                      <a:pt x="152" y="184"/>
                      <a:pt x="71" y="178"/>
                      <a:pt x="0" y="166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27"/>
              <p:cNvSpPr>
                <a:spLocks/>
              </p:cNvSpPr>
              <p:nvPr/>
            </p:nvSpPr>
            <p:spPr bwMode="auto">
              <a:xfrm>
                <a:off x="3359" y="1179"/>
                <a:ext cx="133" cy="23"/>
              </a:xfrm>
              <a:custGeom>
                <a:avLst/>
                <a:gdLst>
                  <a:gd name="T0" fmla="*/ 1088 w 1088"/>
                  <a:gd name="T1" fmla="*/ 0 h 184"/>
                  <a:gd name="T2" fmla="*/ 1088 w 1088"/>
                  <a:gd name="T3" fmla="*/ 0 h 184"/>
                  <a:gd name="T4" fmla="*/ 544 w 1088"/>
                  <a:gd name="T5" fmla="*/ 184 h 184"/>
                  <a:gd name="T6" fmla="*/ 0 w 1088"/>
                  <a:gd name="T7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8" h="184">
                    <a:moveTo>
                      <a:pt x="1088" y="0"/>
                    </a:moveTo>
                    <a:lnTo>
                      <a:pt x="1088" y="0"/>
                    </a:lnTo>
                    <a:cubicBezTo>
                      <a:pt x="1088" y="102"/>
                      <a:pt x="845" y="184"/>
                      <a:pt x="544" y="184"/>
                    </a:cubicBezTo>
                    <a:cubicBezTo>
                      <a:pt x="244" y="184"/>
                      <a:pt x="0" y="102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6153135" y="2413978"/>
            <a:ext cx="1199829" cy="1199829"/>
            <a:chOff x="6153135" y="2413978"/>
            <a:chExt cx="1199829" cy="1199829"/>
          </a:xfrm>
        </p:grpSpPr>
        <p:sp>
          <p:nvSpPr>
            <p:cNvPr id="40" name="Oval 39"/>
            <p:cNvSpPr/>
            <p:nvPr/>
          </p:nvSpPr>
          <p:spPr>
            <a:xfrm>
              <a:off x="6153135" y="2413978"/>
              <a:ext cx="1199829" cy="119982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33" name="Group 30"/>
            <p:cNvGrpSpPr>
              <a:grpSpLocks noChangeAspect="1"/>
            </p:cNvGrpSpPr>
            <p:nvPr/>
          </p:nvGrpSpPr>
          <p:grpSpPr bwMode="auto">
            <a:xfrm>
              <a:off x="6512565" y="2746685"/>
              <a:ext cx="480975" cy="534415"/>
              <a:chOff x="3714" y="830"/>
              <a:chExt cx="198" cy="220"/>
            </a:xfrm>
          </p:grpSpPr>
          <p:sp>
            <p:nvSpPr>
              <p:cNvPr id="34" name="Freeform 31"/>
              <p:cNvSpPr>
                <a:spLocks/>
              </p:cNvSpPr>
              <p:nvPr/>
            </p:nvSpPr>
            <p:spPr bwMode="auto">
              <a:xfrm>
                <a:off x="3785" y="959"/>
                <a:ext cx="57" cy="91"/>
              </a:xfrm>
              <a:custGeom>
                <a:avLst/>
                <a:gdLst>
                  <a:gd name="T0" fmla="*/ 0 w 536"/>
                  <a:gd name="T1" fmla="*/ 864 h 864"/>
                  <a:gd name="T2" fmla="*/ 0 w 536"/>
                  <a:gd name="T3" fmla="*/ 864 h 864"/>
                  <a:gd name="T4" fmla="*/ 536 w 536"/>
                  <a:gd name="T5" fmla="*/ 864 h 864"/>
                  <a:gd name="T6" fmla="*/ 536 w 536"/>
                  <a:gd name="T7" fmla="*/ 0 h 864"/>
                  <a:gd name="T8" fmla="*/ 0 w 536"/>
                  <a:gd name="T9" fmla="*/ 0 h 864"/>
                  <a:gd name="T10" fmla="*/ 0 w 536"/>
                  <a:gd name="T11" fmla="*/ 864 h 8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864">
                    <a:moveTo>
                      <a:pt x="0" y="864"/>
                    </a:moveTo>
                    <a:lnTo>
                      <a:pt x="0" y="864"/>
                    </a:lnTo>
                    <a:lnTo>
                      <a:pt x="536" y="864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86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Freeform 32"/>
              <p:cNvSpPr>
                <a:spLocks/>
              </p:cNvSpPr>
              <p:nvPr/>
            </p:nvSpPr>
            <p:spPr bwMode="auto">
              <a:xfrm>
                <a:off x="3715" y="1005"/>
                <a:ext cx="57" cy="45"/>
              </a:xfrm>
              <a:custGeom>
                <a:avLst/>
                <a:gdLst>
                  <a:gd name="T0" fmla="*/ 0 w 536"/>
                  <a:gd name="T1" fmla="*/ 432 h 432"/>
                  <a:gd name="T2" fmla="*/ 0 w 536"/>
                  <a:gd name="T3" fmla="*/ 432 h 432"/>
                  <a:gd name="T4" fmla="*/ 536 w 536"/>
                  <a:gd name="T5" fmla="*/ 432 h 432"/>
                  <a:gd name="T6" fmla="*/ 536 w 536"/>
                  <a:gd name="T7" fmla="*/ 0 h 432"/>
                  <a:gd name="T8" fmla="*/ 0 w 536"/>
                  <a:gd name="T9" fmla="*/ 0 h 432"/>
                  <a:gd name="T10" fmla="*/ 0 w 536"/>
                  <a:gd name="T11" fmla="*/ 432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432">
                    <a:moveTo>
                      <a:pt x="0" y="432"/>
                    </a:moveTo>
                    <a:lnTo>
                      <a:pt x="0" y="432"/>
                    </a:lnTo>
                    <a:lnTo>
                      <a:pt x="536" y="432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432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" name="Freeform 33"/>
              <p:cNvSpPr>
                <a:spLocks/>
              </p:cNvSpPr>
              <p:nvPr/>
            </p:nvSpPr>
            <p:spPr bwMode="auto">
              <a:xfrm>
                <a:off x="3714" y="830"/>
                <a:ext cx="145" cy="143"/>
              </a:xfrm>
              <a:custGeom>
                <a:avLst/>
                <a:gdLst>
                  <a:gd name="T0" fmla="*/ 1368 w 1368"/>
                  <a:gd name="T1" fmla="*/ 0 h 1353"/>
                  <a:gd name="T2" fmla="*/ 1368 w 1368"/>
                  <a:gd name="T3" fmla="*/ 0 h 1353"/>
                  <a:gd name="T4" fmla="*/ 851 w 1368"/>
                  <a:gd name="T5" fmla="*/ 0 h 1353"/>
                  <a:gd name="T6" fmla="*/ 982 w 1368"/>
                  <a:gd name="T7" fmla="*/ 133 h 1353"/>
                  <a:gd name="T8" fmla="*/ 12 w 1368"/>
                  <a:gd name="T9" fmla="*/ 1286 h 1353"/>
                  <a:gd name="T10" fmla="*/ 11 w 1368"/>
                  <a:gd name="T11" fmla="*/ 1335 h 1353"/>
                  <a:gd name="T12" fmla="*/ 65 w 1368"/>
                  <a:gd name="T13" fmla="*/ 1340 h 1353"/>
                  <a:gd name="T14" fmla="*/ 1236 w 1368"/>
                  <a:gd name="T15" fmla="*/ 389 h 1353"/>
                  <a:gd name="T16" fmla="*/ 1368 w 1368"/>
                  <a:gd name="T17" fmla="*/ 521 h 1353"/>
                  <a:gd name="T18" fmla="*/ 1368 w 1368"/>
                  <a:gd name="T19" fmla="*/ 0 h 1353"/>
                  <a:gd name="T20" fmla="*/ 1368 w 1368"/>
                  <a:gd name="T21" fmla="*/ 0 h 1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8" h="1353">
                    <a:moveTo>
                      <a:pt x="1368" y="0"/>
                    </a:moveTo>
                    <a:lnTo>
                      <a:pt x="1368" y="0"/>
                    </a:lnTo>
                    <a:lnTo>
                      <a:pt x="851" y="0"/>
                    </a:lnTo>
                    <a:lnTo>
                      <a:pt x="982" y="133"/>
                    </a:lnTo>
                    <a:lnTo>
                      <a:pt x="12" y="1286"/>
                    </a:lnTo>
                    <a:cubicBezTo>
                      <a:pt x="0" y="1300"/>
                      <a:pt x="0" y="1320"/>
                      <a:pt x="11" y="1335"/>
                    </a:cubicBezTo>
                    <a:cubicBezTo>
                      <a:pt x="25" y="1351"/>
                      <a:pt x="48" y="1353"/>
                      <a:pt x="65" y="1340"/>
                    </a:cubicBezTo>
                    <a:lnTo>
                      <a:pt x="1236" y="389"/>
                    </a:lnTo>
                    <a:lnTo>
                      <a:pt x="1368" y="521"/>
                    </a:lnTo>
                    <a:lnTo>
                      <a:pt x="1368" y="0"/>
                    </a:lnTo>
                    <a:lnTo>
                      <a:pt x="1368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" name="Freeform 34"/>
              <p:cNvSpPr>
                <a:spLocks/>
              </p:cNvSpPr>
              <p:nvPr/>
            </p:nvSpPr>
            <p:spPr bwMode="auto">
              <a:xfrm>
                <a:off x="3855" y="914"/>
                <a:ext cx="57" cy="136"/>
              </a:xfrm>
              <a:custGeom>
                <a:avLst/>
                <a:gdLst>
                  <a:gd name="T0" fmla="*/ 0 w 536"/>
                  <a:gd name="T1" fmla="*/ 1290 h 1290"/>
                  <a:gd name="T2" fmla="*/ 0 w 536"/>
                  <a:gd name="T3" fmla="*/ 1290 h 1290"/>
                  <a:gd name="T4" fmla="*/ 536 w 536"/>
                  <a:gd name="T5" fmla="*/ 1290 h 1290"/>
                  <a:gd name="T6" fmla="*/ 536 w 536"/>
                  <a:gd name="T7" fmla="*/ 0 h 1290"/>
                  <a:gd name="T8" fmla="*/ 0 w 536"/>
                  <a:gd name="T9" fmla="*/ 0 h 1290"/>
                  <a:gd name="T10" fmla="*/ 0 w 536"/>
                  <a:gd name="T11" fmla="*/ 1290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6" h="1290">
                    <a:moveTo>
                      <a:pt x="0" y="1290"/>
                    </a:moveTo>
                    <a:lnTo>
                      <a:pt x="0" y="1290"/>
                    </a:lnTo>
                    <a:lnTo>
                      <a:pt x="536" y="1290"/>
                    </a:lnTo>
                    <a:lnTo>
                      <a:pt x="536" y="0"/>
                    </a:lnTo>
                    <a:lnTo>
                      <a:pt x="0" y="0"/>
                    </a:lnTo>
                    <a:lnTo>
                      <a:pt x="0" y="129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7" name="Oval 46"/>
          <p:cNvSpPr/>
          <p:nvPr/>
        </p:nvSpPr>
        <p:spPr>
          <a:xfrm>
            <a:off x="5686061" y="4389413"/>
            <a:ext cx="595628" cy="595628"/>
          </a:xfrm>
          <a:prstGeom prst="ellipse">
            <a:avLst/>
          </a:prstGeom>
          <a:solidFill>
            <a:schemeClr val="accent3">
              <a:lumMod val="75000"/>
            </a:schemeClr>
          </a:solidFill>
          <a:ln w="63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02</a:t>
            </a:r>
          </a:p>
        </p:txBody>
      </p:sp>
      <p:sp>
        <p:nvSpPr>
          <p:cNvPr id="48" name="Oval 47"/>
          <p:cNvSpPr/>
          <p:nvPr/>
        </p:nvSpPr>
        <p:spPr>
          <a:xfrm>
            <a:off x="5971734" y="2271351"/>
            <a:ext cx="595628" cy="595628"/>
          </a:xfrm>
          <a:prstGeom prst="ellipse">
            <a:avLst/>
          </a:prstGeom>
          <a:solidFill>
            <a:schemeClr val="accent4">
              <a:lumMod val="75000"/>
            </a:schemeClr>
          </a:solidFill>
          <a:ln w="63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03</a:t>
            </a:r>
          </a:p>
        </p:txBody>
      </p:sp>
      <p:sp>
        <p:nvSpPr>
          <p:cNvPr id="50" name="Rectangle 49"/>
          <p:cNvSpPr/>
          <p:nvPr/>
        </p:nvSpPr>
        <p:spPr>
          <a:xfrm>
            <a:off x="4824765" y="5184155"/>
            <a:ext cx="2048128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Infographic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Sample text</a:t>
            </a:r>
          </a:p>
        </p:txBody>
      </p:sp>
      <p:sp>
        <p:nvSpPr>
          <p:cNvPr id="51" name="Rectangle 50"/>
          <p:cNvSpPr/>
          <p:nvPr/>
        </p:nvSpPr>
        <p:spPr>
          <a:xfrm>
            <a:off x="7372963" y="2788211"/>
            <a:ext cx="2048128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85000"/>
              </a:lnSpc>
            </a:pPr>
            <a:r>
              <a:rPr lang="en-US" sz="2133" dirty="0"/>
              <a:t>Infographic</a:t>
            </a:r>
          </a:p>
          <a:p>
            <a:pPr>
              <a:lnSpc>
                <a:spcPct val="85000"/>
              </a:lnSpc>
            </a:pPr>
            <a:r>
              <a:rPr lang="en-US" sz="1467" dirty="0"/>
              <a:t>Sample text</a:t>
            </a:r>
          </a:p>
        </p:txBody>
      </p:sp>
      <p:sp>
        <p:nvSpPr>
          <p:cNvPr id="52" name="Rectangle 51"/>
          <p:cNvSpPr/>
          <p:nvPr/>
        </p:nvSpPr>
        <p:spPr>
          <a:xfrm>
            <a:off x="2770909" y="3927191"/>
            <a:ext cx="2048128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Infographic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Sample text</a:t>
            </a:r>
          </a:p>
        </p:txBody>
      </p:sp>
      <p:sp>
        <p:nvSpPr>
          <p:cNvPr id="54" name="Rectangle 53"/>
          <p:cNvSpPr/>
          <p:nvPr/>
        </p:nvSpPr>
        <p:spPr>
          <a:xfrm>
            <a:off x="5287696" y="1513248"/>
            <a:ext cx="2048128" cy="5632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2133" dirty="0"/>
              <a:t>Infographic</a:t>
            </a:r>
          </a:p>
          <a:p>
            <a:pPr algn="r">
              <a:lnSpc>
                <a:spcPct val="85000"/>
              </a:lnSpc>
            </a:pPr>
            <a:r>
              <a:rPr lang="en-US" sz="1467" dirty="0"/>
              <a:t>Sample text</a:t>
            </a:r>
          </a:p>
        </p:txBody>
      </p:sp>
      <p:sp>
        <p:nvSpPr>
          <p:cNvPr id="55" name="Oval 54"/>
          <p:cNvSpPr/>
          <p:nvPr/>
        </p:nvSpPr>
        <p:spPr>
          <a:xfrm>
            <a:off x="8171422" y="2004037"/>
            <a:ext cx="595628" cy="595628"/>
          </a:xfrm>
          <a:prstGeom prst="ellipse">
            <a:avLst/>
          </a:prstGeom>
          <a:solidFill>
            <a:schemeClr val="tx2">
              <a:lumMod val="75000"/>
            </a:schemeClr>
          </a:solidFill>
          <a:ln w="63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04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10639" y="4870771"/>
            <a:ext cx="1199829" cy="1199829"/>
            <a:chOff x="3610639" y="4870771"/>
            <a:chExt cx="1199829" cy="1199829"/>
          </a:xfrm>
        </p:grpSpPr>
        <p:sp>
          <p:nvSpPr>
            <p:cNvPr id="38" name="Oval 37"/>
            <p:cNvSpPr/>
            <p:nvPr/>
          </p:nvSpPr>
          <p:spPr>
            <a:xfrm>
              <a:off x="3610639" y="4870771"/>
              <a:ext cx="1199829" cy="119982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3798509" y="5236682"/>
              <a:ext cx="824088" cy="468009"/>
              <a:chOff x="8048185" y="1753515"/>
              <a:chExt cx="1162873" cy="660413"/>
            </a:xfrm>
          </p:grpSpPr>
          <p:sp>
            <p:nvSpPr>
              <p:cNvPr id="57" name="Freeform 205"/>
              <p:cNvSpPr>
                <a:spLocks/>
              </p:cNvSpPr>
              <p:nvPr/>
            </p:nvSpPr>
            <p:spPr bwMode="auto">
              <a:xfrm>
                <a:off x="9003704" y="1753515"/>
                <a:ext cx="207354" cy="224255"/>
              </a:xfrm>
              <a:custGeom>
                <a:avLst/>
                <a:gdLst>
                  <a:gd name="T0" fmla="*/ 319 w 319"/>
                  <a:gd name="T1" fmla="*/ 345 h 345"/>
                  <a:gd name="T2" fmla="*/ 269 w 319"/>
                  <a:gd name="T3" fmla="*/ 0 h 345"/>
                  <a:gd name="T4" fmla="*/ 0 w 319"/>
                  <a:gd name="T5" fmla="*/ 201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9" h="345">
                    <a:moveTo>
                      <a:pt x="319" y="345"/>
                    </a:moveTo>
                    <a:lnTo>
                      <a:pt x="269" y="0"/>
                    </a:lnTo>
                    <a:lnTo>
                      <a:pt x="0" y="201"/>
                    </a:lnTo>
                  </a:path>
                </a:pathLst>
              </a:cu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8" name="Line 207"/>
              <p:cNvSpPr>
                <a:spLocks noChangeShapeType="1"/>
              </p:cNvSpPr>
              <p:nvPr/>
            </p:nvSpPr>
            <p:spPr bwMode="auto">
              <a:xfrm flipH="1">
                <a:off x="8048185" y="2120772"/>
                <a:ext cx="169003" cy="219704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59" name="Line 208"/>
              <p:cNvSpPr>
                <a:spLocks noChangeShapeType="1"/>
              </p:cNvSpPr>
              <p:nvPr/>
            </p:nvSpPr>
            <p:spPr bwMode="auto">
              <a:xfrm flipH="1" flipV="1">
                <a:off x="8315340" y="2119472"/>
                <a:ext cx="150803" cy="165754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0" name="Line 209"/>
              <p:cNvSpPr>
                <a:spLocks noChangeShapeType="1"/>
              </p:cNvSpPr>
              <p:nvPr/>
            </p:nvSpPr>
            <p:spPr bwMode="auto">
              <a:xfrm flipH="1">
                <a:off x="8548695" y="2057721"/>
                <a:ext cx="104652" cy="216455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1" name="Line 210"/>
              <p:cNvSpPr>
                <a:spLocks noChangeShapeType="1"/>
              </p:cNvSpPr>
              <p:nvPr/>
            </p:nvSpPr>
            <p:spPr bwMode="auto">
              <a:xfrm flipH="1" flipV="1">
                <a:off x="8763849" y="2019370"/>
                <a:ext cx="169003" cy="96852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2" name="Line 211"/>
              <p:cNvSpPr>
                <a:spLocks noChangeShapeType="1"/>
              </p:cNvSpPr>
              <p:nvPr/>
            </p:nvSpPr>
            <p:spPr bwMode="auto">
              <a:xfrm flipH="1">
                <a:off x="9038805" y="1753515"/>
                <a:ext cx="139753" cy="325657"/>
              </a:xfrm>
              <a:prstGeom prst="lin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3" name="Oval 212"/>
              <p:cNvSpPr>
                <a:spLocks noChangeArrowheads="1"/>
              </p:cNvSpPr>
              <p:nvPr/>
            </p:nvSpPr>
            <p:spPr bwMode="auto">
              <a:xfrm>
                <a:off x="8927003" y="2070071"/>
                <a:ext cx="14690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4" name="Oval 213"/>
              <p:cNvSpPr>
                <a:spLocks noChangeArrowheads="1"/>
              </p:cNvSpPr>
              <p:nvPr/>
            </p:nvSpPr>
            <p:spPr bwMode="auto">
              <a:xfrm>
                <a:off x="8619547" y="1922518"/>
                <a:ext cx="14755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5" name="Oval 214"/>
              <p:cNvSpPr>
                <a:spLocks noChangeArrowheads="1"/>
              </p:cNvSpPr>
              <p:nvPr/>
            </p:nvSpPr>
            <p:spPr bwMode="auto">
              <a:xfrm>
                <a:off x="8443393" y="2266375"/>
                <a:ext cx="14690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66" name="Oval 215"/>
              <p:cNvSpPr>
                <a:spLocks noChangeArrowheads="1"/>
              </p:cNvSpPr>
              <p:nvPr/>
            </p:nvSpPr>
            <p:spPr bwMode="auto">
              <a:xfrm>
                <a:off x="8191188" y="1990119"/>
                <a:ext cx="147553" cy="147553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72" name="Rectangle 71"/>
          <p:cNvSpPr/>
          <p:nvPr/>
        </p:nvSpPr>
        <p:spPr>
          <a:xfrm>
            <a:off x="883613" y="1498601"/>
            <a:ext cx="4297987" cy="148162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>
              <a:lnSpc>
                <a:spcPct val="85000"/>
              </a:lnSpc>
            </a:pPr>
            <a:r>
              <a:rPr lang="en-US" sz="3733" dirty="0"/>
              <a:t>60% </a:t>
            </a:r>
            <a:r>
              <a:rPr lang="en-US" sz="3733" dirty="0" err="1"/>
              <a:t>lorem</a:t>
            </a:r>
            <a:endParaRPr lang="en-US" sz="3733" dirty="0"/>
          </a:p>
          <a:p>
            <a:pPr>
              <a:lnSpc>
                <a:spcPct val="110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Nullam</a:t>
            </a:r>
            <a:r>
              <a:rPr lang="en-US" sz="1467" dirty="0"/>
              <a:t> ligula </a:t>
            </a:r>
            <a:r>
              <a:rPr lang="en-US" sz="1467" dirty="0" err="1"/>
              <a:t>risus</a:t>
            </a:r>
            <a:r>
              <a:rPr lang="en-US" sz="1467" dirty="0"/>
              <a:t>, </a:t>
            </a:r>
            <a:r>
              <a:rPr lang="en-US" sz="1467" dirty="0" err="1"/>
              <a:t>elementum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ornare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quis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. </a:t>
            </a: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vel</a:t>
            </a:r>
            <a:r>
              <a:rPr lang="en-US" sz="1467" dirty="0"/>
              <a:t> </a:t>
            </a:r>
            <a:r>
              <a:rPr lang="en-US" sz="1467" dirty="0" err="1"/>
              <a:t>egestas</a:t>
            </a:r>
            <a:r>
              <a:rPr lang="en-US" sz="1467" dirty="0"/>
              <a:t> </a:t>
            </a:r>
            <a:r>
              <a:rPr lang="en-US" sz="1467" dirty="0" err="1"/>
              <a:t>tortor</a:t>
            </a:r>
            <a:r>
              <a:rPr lang="en-US" sz="1467" dirty="0"/>
              <a:t>, vitae </a:t>
            </a:r>
            <a:r>
              <a:rPr lang="en-US" sz="1467" dirty="0" err="1"/>
              <a:t>faucibus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. </a:t>
            </a:r>
          </a:p>
        </p:txBody>
      </p:sp>
      <p:sp>
        <p:nvSpPr>
          <p:cNvPr id="78" name="Rectangle 77"/>
          <p:cNvSpPr/>
          <p:nvPr/>
        </p:nvSpPr>
        <p:spPr>
          <a:xfrm>
            <a:off x="6979613" y="4241801"/>
            <a:ext cx="4297987" cy="150413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r">
              <a:lnSpc>
                <a:spcPct val="85000"/>
              </a:lnSpc>
            </a:pPr>
            <a:r>
              <a:rPr lang="en-US" sz="3733" dirty="0"/>
              <a:t>40% ipsum</a:t>
            </a:r>
          </a:p>
          <a:p>
            <a:pPr algn="r">
              <a:lnSpc>
                <a:spcPct val="110000"/>
              </a:lnSpc>
            </a:pPr>
            <a:r>
              <a:rPr lang="en-US" sz="1600" dirty="0"/>
              <a:t>L</a:t>
            </a:r>
            <a:r>
              <a:rPr lang="en-US" sz="1467" dirty="0"/>
              <a:t>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Nullam</a:t>
            </a:r>
            <a:r>
              <a:rPr lang="en-US" sz="1467" dirty="0"/>
              <a:t> ligula </a:t>
            </a:r>
            <a:r>
              <a:rPr lang="en-US" sz="1467" dirty="0" err="1"/>
              <a:t>risus</a:t>
            </a:r>
            <a:r>
              <a:rPr lang="en-US" sz="1467" dirty="0"/>
              <a:t>, </a:t>
            </a:r>
            <a:r>
              <a:rPr lang="en-US" sz="1467" dirty="0" err="1"/>
              <a:t>elementum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ornare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r>
              <a:rPr lang="en-US" sz="1467" dirty="0"/>
              <a:t>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quis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. </a:t>
            </a:r>
            <a:r>
              <a:rPr lang="en-US" sz="1467" dirty="0" err="1"/>
              <a:t>Donec</a:t>
            </a:r>
            <a:r>
              <a:rPr lang="en-US" sz="1467" dirty="0"/>
              <a:t> </a:t>
            </a:r>
            <a:r>
              <a:rPr lang="en-US" sz="1467" dirty="0" err="1"/>
              <a:t>vel</a:t>
            </a:r>
            <a:r>
              <a:rPr lang="en-US" sz="1467" dirty="0"/>
              <a:t> </a:t>
            </a:r>
            <a:r>
              <a:rPr lang="en-US" sz="1467" dirty="0" err="1"/>
              <a:t>egestas</a:t>
            </a:r>
            <a:r>
              <a:rPr lang="en-US" sz="1467" dirty="0"/>
              <a:t> </a:t>
            </a:r>
            <a:r>
              <a:rPr lang="en-US" sz="1467" dirty="0" err="1"/>
              <a:t>tortor</a:t>
            </a:r>
            <a:r>
              <a:rPr lang="en-US" sz="1467" dirty="0"/>
              <a:t>, vitae </a:t>
            </a:r>
            <a:r>
              <a:rPr lang="en-US" sz="1467" dirty="0" err="1"/>
              <a:t>faucibus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. </a:t>
            </a:r>
          </a:p>
        </p:txBody>
      </p:sp>
      <p:sp>
        <p:nvSpPr>
          <p:cNvPr id="46" name="Oval 45"/>
          <p:cNvSpPr/>
          <p:nvPr/>
        </p:nvSpPr>
        <p:spPr>
          <a:xfrm>
            <a:off x="3428222" y="4742430"/>
            <a:ext cx="595628" cy="595628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6350" cmpd="sng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rtlCol="0" anchor="ctr"/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01</a:t>
            </a:r>
          </a:p>
        </p:txBody>
      </p:sp>
    </p:spTree>
    <p:extLst>
      <p:ext uri="{BB962C8B-B14F-4D97-AF65-F5344CB8AC3E}">
        <p14:creationId xmlns:p14="http://schemas.microsoft.com/office/powerpoint/2010/main" val="2960986612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12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50" grpId="0"/>
      <p:bldP spid="51" grpId="0"/>
      <p:bldP spid="52" grpId="0"/>
      <p:bldP spid="54" grpId="0"/>
      <p:bldP spid="55" grpId="0" animBg="1"/>
      <p:bldP spid="72" grpId="0"/>
      <p:bldP spid="78" grpId="0"/>
      <p:bldP spid="4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Few things are more wonderful than bar charts that go up</a:t>
            </a:r>
            <a:endParaRPr lang="en-US" dirty="0"/>
          </a:p>
        </p:txBody>
      </p:sp>
      <p:sp>
        <p:nvSpPr>
          <p:cNvPr id="72" name="Text Placeholder 7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wonderful subtitle here</a:t>
            </a:r>
            <a:endParaRPr lang="en-US" dirty="0"/>
          </a:p>
        </p:txBody>
      </p:sp>
      <p:sp>
        <p:nvSpPr>
          <p:cNvPr id="38" name="Rounded Rectangle 37"/>
          <p:cNvSpPr/>
          <p:nvPr/>
        </p:nvSpPr>
        <p:spPr>
          <a:xfrm>
            <a:off x="2467875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39" name="Rounded Rectangle 38"/>
          <p:cNvSpPr/>
          <p:nvPr/>
        </p:nvSpPr>
        <p:spPr>
          <a:xfrm>
            <a:off x="2467875" y="4249771"/>
            <a:ext cx="459773" cy="86208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18%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3452103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41" name="Rounded Rectangle 40"/>
          <p:cNvSpPr/>
          <p:nvPr/>
        </p:nvSpPr>
        <p:spPr>
          <a:xfrm>
            <a:off x="3452103" y="3771165"/>
            <a:ext cx="459773" cy="1340691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45%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4436331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4436331" y="3916853"/>
            <a:ext cx="459773" cy="1195003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40%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5420559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5420559" y="3253421"/>
            <a:ext cx="459773" cy="1858436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68%</a:t>
            </a:r>
          </a:p>
        </p:txBody>
      </p:sp>
      <p:sp>
        <p:nvSpPr>
          <p:cNvPr id="46" name="Rounded Rectangle 45"/>
          <p:cNvSpPr/>
          <p:nvPr/>
        </p:nvSpPr>
        <p:spPr>
          <a:xfrm>
            <a:off x="6404787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6404787" y="3452928"/>
            <a:ext cx="459773" cy="1658929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62%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7389015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49" name="Rounded Rectangle 48"/>
          <p:cNvSpPr/>
          <p:nvPr/>
        </p:nvSpPr>
        <p:spPr>
          <a:xfrm>
            <a:off x="7389015" y="3022848"/>
            <a:ext cx="459773" cy="2089009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80%</a:t>
            </a:r>
          </a:p>
        </p:txBody>
      </p:sp>
      <p:sp>
        <p:nvSpPr>
          <p:cNvPr id="50" name="Rounded Rectangle 49"/>
          <p:cNvSpPr/>
          <p:nvPr/>
        </p:nvSpPr>
        <p:spPr>
          <a:xfrm>
            <a:off x="8373243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51" name="Rounded Rectangle 50"/>
          <p:cNvSpPr/>
          <p:nvPr/>
        </p:nvSpPr>
        <p:spPr>
          <a:xfrm>
            <a:off x="8373243" y="3452928"/>
            <a:ext cx="459773" cy="1658929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64%</a:t>
            </a:r>
          </a:p>
        </p:txBody>
      </p:sp>
      <p:sp>
        <p:nvSpPr>
          <p:cNvPr id="52" name="Rounded Rectangle 51"/>
          <p:cNvSpPr/>
          <p:nvPr/>
        </p:nvSpPr>
        <p:spPr>
          <a:xfrm>
            <a:off x="9357475" y="2372885"/>
            <a:ext cx="459773" cy="2738972"/>
          </a:xfrm>
          <a:prstGeom prst="roundRect">
            <a:avLst>
              <a:gd name="adj" fmla="val 50000"/>
            </a:avLst>
          </a:prstGeom>
          <a:solidFill>
            <a:schemeClr val="bg1">
              <a:lumMod val="65000"/>
              <a:alpha val="50000"/>
            </a:schemeClr>
          </a:solidFill>
          <a:ln w="79375"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 dirty="0">
              <a:solidFill>
                <a:srgbClr val="FFFFFF"/>
              </a:solidFill>
            </a:endParaRPr>
          </a:p>
        </p:txBody>
      </p:sp>
      <p:sp>
        <p:nvSpPr>
          <p:cNvPr id="53" name="Rounded Rectangle 52"/>
          <p:cNvSpPr/>
          <p:nvPr/>
        </p:nvSpPr>
        <p:spPr>
          <a:xfrm>
            <a:off x="9357475" y="2531936"/>
            <a:ext cx="459773" cy="2579920"/>
          </a:xfrm>
          <a:prstGeom prst="roundRect">
            <a:avLst>
              <a:gd name="adj" fmla="val 50000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none" tIns="121920" bIns="121920" rtlCol="0" anchor="b" anchorCtr="0"/>
          <a:lstStyle/>
          <a:p>
            <a:pPr algn="ctr"/>
            <a:r>
              <a:rPr lang="en-US" sz="1333" dirty="0">
                <a:solidFill>
                  <a:srgbClr val="FFFFFF"/>
                </a:solidFill>
              </a:rPr>
              <a:t>94%</a:t>
            </a:r>
          </a:p>
        </p:txBody>
      </p:sp>
      <p:sp>
        <p:nvSpPr>
          <p:cNvPr id="54" name="Rectangle 53"/>
          <p:cNvSpPr/>
          <p:nvPr/>
        </p:nvSpPr>
        <p:spPr>
          <a:xfrm>
            <a:off x="8593907" y="1532906"/>
            <a:ext cx="2001893" cy="521297"/>
          </a:xfrm>
          <a:prstGeom prst="rect">
            <a:avLst/>
          </a:prstGeom>
          <a:solidFill>
            <a:schemeClr val="tx1">
              <a:lumMod val="50000"/>
            </a:schemeClr>
          </a:solidFill>
        </p:spPr>
        <p:txBody>
          <a:bodyPr wrap="square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>
                <a:solidFill>
                  <a:schemeClr val="bg1"/>
                </a:solidFill>
              </a:rPr>
              <a:t>Lorem ipsum dolor sit amet, </a:t>
            </a:r>
            <a:r>
              <a:rPr lang="en-US" sz="1467" dirty="0" err="1">
                <a:solidFill>
                  <a:schemeClr val="bg1"/>
                </a:solidFill>
              </a:rPr>
              <a:t>consectetur</a:t>
            </a:r>
            <a:endParaRPr lang="en-US" sz="1467" dirty="0">
              <a:solidFill>
                <a:schemeClr val="bg1"/>
              </a:solidFill>
            </a:endParaRPr>
          </a:p>
        </p:txBody>
      </p:sp>
      <p:sp>
        <p:nvSpPr>
          <p:cNvPr id="55" name="Oval 54"/>
          <p:cNvSpPr/>
          <p:nvPr/>
        </p:nvSpPr>
        <p:spPr>
          <a:xfrm>
            <a:off x="9498843" y="2686318"/>
            <a:ext cx="192021" cy="192021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57" name="Straight Connector 56"/>
          <p:cNvCxnSpPr>
            <a:stCxn id="55" idx="0"/>
            <a:endCxn id="54" idx="2"/>
          </p:cNvCxnSpPr>
          <p:nvPr/>
        </p:nvCxnSpPr>
        <p:spPr>
          <a:xfrm flipV="1">
            <a:off x="9594854" y="2054203"/>
            <a:ext cx="0" cy="632115"/>
          </a:xfrm>
          <a:prstGeom prst="line">
            <a:avLst/>
          </a:prstGeom>
          <a:ln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Rectangle 58"/>
          <p:cNvSpPr/>
          <p:nvPr/>
        </p:nvSpPr>
        <p:spPr>
          <a:xfrm>
            <a:off x="9357475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2018</a:t>
            </a:r>
          </a:p>
        </p:txBody>
      </p:sp>
      <p:sp>
        <p:nvSpPr>
          <p:cNvPr id="60" name="Rectangle 59"/>
          <p:cNvSpPr/>
          <p:nvPr/>
        </p:nvSpPr>
        <p:spPr>
          <a:xfrm>
            <a:off x="8373243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2017</a:t>
            </a:r>
          </a:p>
        </p:txBody>
      </p:sp>
      <p:sp>
        <p:nvSpPr>
          <p:cNvPr id="61" name="Rectangle 60"/>
          <p:cNvSpPr/>
          <p:nvPr/>
        </p:nvSpPr>
        <p:spPr>
          <a:xfrm>
            <a:off x="7394058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2016</a:t>
            </a:r>
          </a:p>
        </p:txBody>
      </p:sp>
      <p:sp>
        <p:nvSpPr>
          <p:cNvPr id="62" name="Rectangle 61"/>
          <p:cNvSpPr/>
          <p:nvPr/>
        </p:nvSpPr>
        <p:spPr>
          <a:xfrm>
            <a:off x="6404786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2015</a:t>
            </a:r>
          </a:p>
        </p:txBody>
      </p:sp>
      <p:sp>
        <p:nvSpPr>
          <p:cNvPr id="63" name="Rectangle 62"/>
          <p:cNvSpPr/>
          <p:nvPr/>
        </p:nvSpPr>
        <p:spPr>
          <a:xfrm>
            <a:off x="5415514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2014</a:t>
            </a:r>
          </a:p>
        </p:txBody>
      </p:sp>
      <p:sp>
        <p:nvSpPr>
          <p:cNvPr id="64" name="Rectangle 63"/>
          <p:cNvSpPr/>
          <p:nvPr/>
        </p:nvSpPr>
        <p:spPr>
          <a:xfrm>
            <a:off x="4426242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2013</a:t>
            </a:r>
          </a:p>
        </p:txBody>
      </p:sp>
      <p:sp>
        <p:nvSpPr>
          <p:cNvPr id="65" name="Rectangle 64"/>
          <p:cNvSpPr/>
          <p:nvPr/>
        </p:nvSpPr>
        <p:spPr>
          <a:xfrm>
            <a:off x="3436970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2012</a:t>
            </a:r>
          </a:p>
        </p:txBody>
      </p:sp>
      <p:sp>
        <p:nvSpPr>
          <p:cNvPr id="66" name="Rectangle 65"/>
          <p:cNvSpPr/>
          <p:nvPr/>
        </p:nvSpPr>
        <p:spPr>
          <a:xfrm>
            <a:off x="2482559" y="5253203"/>
            <a:ext cx="459775" cy="33752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>
              <a:lnSpc>
                <a:spcPct val="95000"/>
              </a:lnSpc>
            </a:pPr>
            <a:r>
              <a:rPr lang="en-US" sz="1467" dirty="0"/>
              <a:t>2011</a:t>
            </a:r>
          </a:p>
        </p:txBody>
      </p:sp>
      <p:sp>
        <p:nvSpPr>
          <p:cNvPr id="67" name="Rectangle 66"/>
          <p:cNvSpPr/>
          <p:nvPr/>
        </p:nvSpPr>
        <p:spPr>
          <a:xfrm>
            <a:off x="1114130" y="2253793"/>
            <a:ext cx="853412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100%</a:t>
            </a:r>
          </a:p>
        </p:txBody>
      </p:sp>
      <p:sp>
        <p:nvSpPr>
          <p:cNvPr id="68" name="Rectangle 67"/>
          <p:cNvSpPr/>
          <p:nvPr/>
        </p:nvSpPr>
        <p:spPr>
          <a:xfrm>
            <a:off x="1114130" y="2885645"/>
            <a:ext cx="853412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75%</a:t>
            </a:r>
          </a:p>
        </p:txBody>
      </p:sp>
      <p:sp>
        <p:nvSpPr>
          <p:cNvPr id="69" name="Rectangle 68"/>
          <p:cNvSpPr/>
          <p:nvPr/>
        </p:nvSpPr>
        <p:spPr>
          <a:xfrm>
            <a:off x="1114130" y="3517497"/>
            <a:ext cx="853412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50%</a:t>
            </a:r>
          </a:p>
        </p:txBody>
      </p:sp>
      <p:sp>
        <p:nvSpPr>
          <p:cNvPr id="70" name="Rectangle 69"/>
          <p:cNvSpPr/>
          <p:nvPr/>
        </p:nvSpPr>
        <p:spPr>
          <a:xfrm>
            <a:off x="1114130" y="4781203"/>
            <a:ext cx="853412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0%</a:t>
            </a:r>
          </a:p>
        </p:txBody>
      </p:sp>
      <p:sp>
        <p:nvSpPr>
          <p:cNvPr id="71" name="Rectangle 70"/>
          <p:cNvSpPr/>
          <p:nvPr/>
        </p:nvSpPr>
        <p:spPr>
          <a:xfrm>
            <a:off x="1114130" y="4149350"/>
            <a:ext cx="853412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5000"/>
              </a:lnSpc>
            </a:pPr>
            <a:r>
              <a:rPr lang="en-US" sz="1467" dirty="0"/>
              <a:t>25%</a:t>
            </a:r>
          </a:p>
        </p:txBody>
      </p:sp>
      <p:sp>
        <p:nvSpPr>
          <p:cNvPr id="73" name="Rectangle 72"/>
          <p:cNvSpPr/>
          <p:nvPr/>
        </p:nvSpPr>
        <p:spPr>
          <a:xfrm>
            <a:off x="1295467" y="1700809"/>
            <a:ext cx="2337973" cy="3068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5000"/>
              </a:lnSpc>
            </a:pPr>
            <a:r>
              <a:rPr lang="en-US" sz="1467" dirty="0"/>
              <a:t>Axis title goes here</a:t>
            </a:r>
          </a:p>
        </p:txBody>
      </p:sp>
    </p:spTree>
    <p:extLst>
      <p:ext uri="{BB962C8B-B14F-4D97-AF65-F5344CB8AC3E}">
        <p14:creationId xmlns:p14="http://schemas.microsoft.com/office/powerpoint/2010/main" val="2267175060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4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4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4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4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4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1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3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2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1" grpId="0" animBg="1"/>
      <p:bldP spid="43" grpId="0" animBg="1"/>
      <p:bldP spid="45" grpId="0" animBg="1"/>
      <p:bldP spid="47" grpId="0" animBg="1"/>
      <p:bldP spid="49" grpId="0" animBg="1"/>
      <p:bldP spid="51" grpId="0" animBg="1"/>
      <p:bldP spid="53" grpId="0" animBg="1"/>
      <p:bldP spid="54" grpId="0" animBg="1"/>
      <p:bldP spid="5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Data dashboard with </a:t>
            </a:r>
            <a:r>
              <a:rPr lang="en-US" dirty="0" err="1"/>
              <a:t>lorem</a:t>
            </a:r>
            <a:r>
              <a:rPr lang="en-US" dirty="0"/>
              <a:t> ipsum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Font sizes are very consistent throughout this presentation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462427" y="2209801"/>
            <a:ext cx="4125573" cy="2743201"/>
            <a:chOff x="1096820" y="1657350"/>
            <a:chExt cx="3094180" cy="2057401"/>
          </a:xfrm>
        </p:grpSpPr>
        <p:sp>
          <p:nvSpPr>
            <p:cNvPr id="5" name="Rectangle 4"/>
            <p:cNvSpPr/>
            <p:nvPr/>
          </p:nvSpPr>
          <p:spPr>
            <a:xfrm>
              <a:off x="1096820" y="228490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" name="Rectangle 5"/>
            <p:cNvSpPr/>
            <p:nvPr/>
          </p:nvSpPr>
          <p:spPr>
            <a:xfrm>
              <a:off x="1096820" y="238950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1096820" y="207572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" name="Rectangle 7"/>
            <p:cNvSpPr/>
            <p:nvPr/>
          </p:nvSpPr>
          <p:spPr>
            <a:xfrm>
              <a:off x="1096820" y="218031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" name="Rectangle 8"/>
            <p:cNvSpPr/>
            <p:nvPr/>
          </p:nvSpPr>
          <p:spPr>
            <a:xfrm>
              <a:off x="1096820" y="186653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096820" y="197112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1" name="Rectangle 10"/>
            <p:cNvSpPr/>
            <p:nvPr/>
          </p:nvSpPr>
          <p:spPr>
            <a:xfrm>
              <a:off x="1096820" y="165735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096820" y="176194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1096820" y="249409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096820" y="259868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5" name="Rectangle 14"/>
            <p:cNvSpPr/>
            <p:nvPr/>
          </p:nvSpPr>
          <p:spPr>
            <a:xfrm>
              <a:off x="1096820" y="333084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6" name="Rectangle 15"/>
            <p:cNvSpPr/>
            <p:nvPr/>
          </p:nvSpPr>
          <p:spPr>
            <a:xfrm>
              <a:off x="1096820" y="343543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096820" y="3121654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1096820" y="322624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9" name="Rectangle 18"/>
            <p:cNvSpPr/>
            <p:nvPr/>
          </p:nvSpPr>
          <p:spPr>
            <a:xfrm>
              <a:off x="1096820" y="291246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096820" y="301706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1096820" y="270328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1096820" y="280787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096820" y="354002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096820" y="364461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1766315" y="228490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766315" y="238950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1766315" y="207572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766315" y="218031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766315" y="186653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766315" y="197112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1766315" y="165735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766315" y="176194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766315" y="249409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4" name="Rectangle 33"/>
            <p:cNvSpPr/>
            <p:nvPr/>
          </p:nvSpPr>
          <p:spPr>
            <a:xfrm>
              <a:off x="1766315" y="259868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766315" y="333084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766315" y="343543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766315" y="3121654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766315" y="322624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766315" y="291246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766315" y="301706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1766315" y="270328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766315" y="280787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766315" y="354002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4" name="Rectangle 43"/>
            <p:cNvSpPr/>
            <p:nvPr/>
          </p:nvSpPr>
          <p:spPr>
            <a:xfrm>
              <a:off x="1766315" y="364461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5" name="Rectangle 44"/>
            <p:cNvSpPr/>
            <p:nvPr/>
          </p:nvSpPr>
          <p:spPr>
            <a:xfrm>
              <a:off x="2435809" y="228490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2435809" y="238950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435809" y="207572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8" name="Rectangle 47"/>
            <p:cNvSpPr/>
            <p:nvPr/>
          </p:nvSpPr>
          <p:spPr>
            <a:xfrm>
              <a:off x="2435809" y="218031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49" name="Rectangle 48"/>
            <p:cNvSpPr/>
            <p:nvPr/>
          </p:nvSpPr>
          <p:spPr>
            <a:xfrm>
              <a:off x="2435809" y="186653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435809" y="197112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1" name="Rectangle 50"/>
            <p:cNvSpPr/>
            <p:nvPr/>
          </p:nvSpPr>
          <p:spPr>
            <a:xfrm>
              <a:off x="2435809" y="165735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2435809" y="176194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3" name="Rectangle 52"/>
            <p:cNvSpPr/>
            <p:nvPr/>
          </p:nvSpPr>
          <p:spPr>
            <a:xfrm>
              <a:off x="2435809" y="249409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2435809" y="259868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5" name="Rectangle 54"/>
            <p:cNvSpPr/>
            <p:nvPr/>
          </p:nvSpPr>
          <p:spPr>
            <a:xfrm>
              <a:off x="2435809" y="333084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6" name="Rectangle 55"/>
            <p:cNvSpPr/>
            <p:nvPr/>
          </p:nvSpPr>
          <p:spPr>
            <a:xfrm>
              <a:off x="2435809" y="343543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7" name="Rectangle 56"/>
            <p:cNvSpPr/>
            <p:nvPr/>
          </p:nvSpPr>
          <p:spPr>
            <a:xfrm>
              <a:off x="2435809" y="3121654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435809" y="322624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59" name="Rectangle 58"/>
            <p:cNvSpPr/>
            <p:nvPr/>
          </p:nvSpPr>
          <p:spPr>
            <a:xfrm>
              <a:off x="2435809" y="291246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0" name="Rectangle 59"/>
            <p:cNvSpPr/>
            <p:nvPr/>
          </p:nvSpPr>
          <p:spPr>
            <a:xfrm>
              <a:off x="2435809" y="301706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1" name="Rectangle 60"/>
            <p:cNvSpPr/>
            <p:nvPr/>
          </p:nvSpPr>
          <p:spPr>
            <a:xfrm>
              <a:off x="2435809" y="270328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2" name="Rectangle 61"/>
            <p:cNvSpPr/>
            <p:nvPr/>
          </p:nvSpPr>
          <p:spPr>
            <a:xfrm>
              <a:off x="2435809" y="280787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3" name="Rectangle 62"/>
            <p:cNvSpPr/>
            <p:nvPr/>
          </p:nvSpPr>
          <p:spPr>
            <a:xfrm>
              <a:off x="2435809" y="354002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4" name="Rectangle 63"/>
            <p:cNvSpPr/>
            <p:nvPr/>
          </p:nvSpPr>
          <p:spPr>
            <a:xfrm>
              <a:off x="2435809" y="364461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5" name="Rectangle 64"/>
            <p:cNvSpPr/>
            <p:nvPr/>
          </p:nvSpPr>
          <p:spPr>
            <a:xfrm>
              <a:off x="3105304" y="228490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6" name="Rectangle 65"/>
            <p:cNvSpPr/>
            <p:nvPr/>
          </p:nvSpPr>
          <p:spPr>
            <a:xfrm>
              <a:off x="3105304" y="238950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105304" y="207572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105304" y="218031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69" name="Rectangle 68"/>
            <p:cNvSpPr/>
            <p:nvPr/>
          </p:nvSpPr>
          <p:spPr>
            <a:xfrm>
              <a:off x="3105304" y="186653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0" name="Rectangle 69"/>
            <p:cNvSpPr/>
            <p:nvPr/>
          </p:nvSpPr>
          <p:spPr>
            <a:xfrm>
              <a:off x="3105304" y="197112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1" name="Rectangle 70"/>
            <p:cNvSpPr/>
            <p:nvPr/>
          </p:nvSpPr>
          <p:spPr>
            <a:xfrm>
              <a:off x="3105304" y="165735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105304" y="176194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3" name="Rectangle 72"/>
            <p:cNvSpPr/>
            <p:nvPr/>
          </p:nvSpPr>
          <p:spPr>
            <a:xfrm>
              <a:off x="3105304" y="249409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4" name="Rectangle 73"/>
            <p:cNvSpPr/>
            <p:nvPr/>
          </p:nvSpPr>
          <p:spPr>
            <a:xfrm>
              <a:off x="3105304" y="259868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5" name="Rectangle 74"/>
            <p:cNvSpPr/>
            <p:nvPr/>
          </p:nvSpPr>
          <p:spPr>
            <a:xfrm>
              <a:off x="3105304" y="333084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6" name="Rectangle 75"/>
            <p:cNvSpPr/>
            <p:nvPr/>
          </p:nvSpPr>
          <p:spPr>
            <a:xfrm>
              <a:off x="3105304" y="343543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7" name="Rectangle 76"/>
            <p:cNvSpPr/>
            <p:nvPr/>
          </p:nvSpPr>
          <p:spPr>
            <a:xfrm>
              <a:off x="3105304" y="3121654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8" name="Rectangle 77"/>
            <p:cNvSpPr/>
            <p:nvPr/>
          </p:nvSpPr>
          <p:spPr>
            <a:xfrm>
              <a:off x="3105304" y="322624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79" name="Rectangle 78"/>
            <p:cNvSpPr/>
            <p:nvPr/>
          </p:nvSpPr>
          <p:spPr>
            <a:xfrm>
              <a:off x="3105304" y="291246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0" name="Rectangle 79"/>
            <p:cNvSpPr/>
            <p:nvPr/>
          </p:nvSpPr>
          <p:spPr>
            <a:xfrm>
              <a:off x="3105304" y="301706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3105304" y="270328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3105304" y="280787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3105304" y="354002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3105304" y="364461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3774799" y="228490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3774799" y="238950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7" name="Rectangle 86"/>
            <p:cNvSpPr/>
            <p:nvPr/>
          </p:nvSpPr>
          <p:spPr>
            <a:xfrm>
              <a:off x="3774799" y="207572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3774799" y="218031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89" name="Rectangle 88"/>
            <p:cNvSpPr/>
            <p:nvPr/>
          </p:nvSpPr>
          <p:spPr>
            <a:xfrm>
              <a:off x="3774799" y="1866536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774799" y="1971129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3774799" y="165735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2" name="Rectangle 91"/>
            <p:cNvSpPr/>
            <p:nvPr/>
          </p:nvSpPr>
          <p:spPr>
            <a:xfrm>
              <a:off x="3774799" y="176194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3" name="Rectangle 92"/>
            <p:cNvSpPr/>
            <p:nvPr/>
          </p:nvSpPr>
          <p:spPr>
            <a:xfrm>
              <a:off x="3774799" y="249409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4" name="Rectangle 93"/>
            <p:cNvSpPr/>
            <p:nvPr/>
          </p:nvSpPr>
          <p:spPr>
            <a:xfrm>
              <a:off x="3774799" y="259868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3774799" y="3330840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3774799" y="3435433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7" name="Rectangle 96"/>
            <p:cNvSpPr/>
            <p:nvPr/>
          </p:nvSpPr>
          <p:spPr>
            <a:xfrm>
              <a:off x="3774799" y="3121654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8" name="Rectangle 97"/>
            <p:cNvSpPr/>
            <p:nvPr/>
          </p:nvSpPr>
          <p:spPr>
            <a:xfrm>
              <a:off x="3774799" y="322624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3774799" y="2912468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3774799" y="301706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3774799" y="2703281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3774799" y="2807875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3" name="Rectangle 102"/>
            <p:cNvSpPr/>
            <p:nvPr/>
          </p:nvSpPr>
          <p:spPr>
            <a:xfrm>
              <a:off x="3774799" y="3540027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  <p:sp>
          <p:nvSpPr>
            <p:cNvPr id="104" name="Rectangle 103"/>
            <p:cNvSpPr/>
            <p:nvPr/>
          </p:nvSpPr>
          <p:spPr>
            <a:xfrm>
              <a:off x="3774799" y="3644612"/>
              <a:ext cx="416201" cy="70139"/>
            </a:xfrm>
            <a:prstGeom prst="rect">
              <a:avLst/>
            </a:prstGeom>
            <a:solidFill>
              <a:schemeClr val="bg1">
                <a:lumMod val="50000"/>
                <a:alpha val="2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/>
            </a:p>
          </p:txBody>
        </p:sp>
      </p:grpSp>
      <p:graphicFrame>
        <p:nvGraphicFramePr>
          <p:cNvPr id="105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4854806"/>
              </p:ext>
            </p:extLst>
          </p:nvPr>
        </p:nvGraphicFramePr>
        <p:xfrm>
          <a:off x="5537763" y="1741827"/>
          <a:ext cx="2743200" cy="1648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06" name="Rectangle 105"/>
          <p:cNvSpPr/>
          <p:nvPr/>
        </p:nvSpPr>
        <p:spPr>
          <a:xfrm>
            <a:off x="1462427" y="4441121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7" name="Rectangle 106"/>
          <p:cNvSpPr/>
          <p:nvPr/>
        </p:nvSpPr>
        <p:spPr>
          <a:xfrm>
            <a:off x="1462427" y="4580578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8" name="Rectangle 107"/>
          <p:cNvSpPr/>
          <p:nvPr/>
        </p:nvSpPr>
        <p:spPr>
          <a:xfrm>
            <a:off x="1462427" y="4162206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9" name="Rectangle 108"/>
          <p:cNvSpPr/>
          <p:nvPr/>
        </p:nvSpPr>
        <p:spPr>
          <a:xfrm>
            <a:off x="1462427" y="4301663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0" name="Rectangle 109"/>
          <p:cNvSpPr/>
          <p:nvPr/>
        </p:nvSpPr>
        <p:spPr>
          <a:xfrm>
            <a:off x="1462427" y="4022749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1" name="Rectangle 110"/>
          <p:cNvSpPr/>
          <p:nvPr/>
        </p:nvSpPr>
        <p:spPr>
          <a:xfrm>
            <a:off x="1462427" y="4720037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2" name="Rectangle 111"/>
          <p:cNvSpPr/>
          <p:nvPr/>
        </p:nvSpPr>
        <p:spPr>
          <a:xfrm>
            <a:off x="1462427" y="4859483"/>
            <a:ext cx="554935" cy="93519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3" name="Rectangle 112"/>
          <p:cNvSpPr/>
          <p:nvPr/>
        </p:nvSpPr>
        <p:spPr>
          <a:xfrm>
            <a:off x="2355087" y="4441121"/>
            <a:ext cx="554935" cy="935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4" name="Rectangle 113"/>
          <p:cNvSpPr/>
          <p:nvPr/>
        </p:nvSpPr>
        <p:spPr>
          <a:xfrm>
            <a:off x="2355087" y="4580578"/>
            <a:ext cx="554935" cy="935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5" name="Rectangle 114"/>
          <p:cNvSpPr/>
          <p:nvPr/>
        </p:nvSpPr>
        <p:spPr>
          <a:xfrm>
            <a:off x="2355087" y="4301663"/>
            <a:ext cx="554935" cy="935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6" name="Rectangle 115"/>
          <p:cNvSpPr/>
          <p:nvPr/>
        </p:nvSpPr>
        <p:spPr>
          <a:xfrm>
            <a:off x="2355087" y="4720037"/>
            <a:ext cx="554935" cy="935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7" name="Rectangle 116"/>
          <p:cNvSpPr/>
          <p:nvPr/>
        </p:nvSpPr>
        <p:spPr>
          <a:xfrm>
            <a:off x="2355087" y="4859483"/>
            <a:ext cx="554935" cy="93519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8" name="Rectangle 117"/>
          <p:cNvSpPr/>
          <p:nvPr/>
        </p:nvSpPr>
        <p:spPr>
          <a:xfrm>
            <a:off x="3247746" y="3046546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19" name="Rectangle 118"/>
          <p:cNvSpPr/>
          <p:nvPr/>
        </p:nvSpPr>
        <p:spPr>
          <a:xfrm>
            <a:off x="3247746" y="3186003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0" name="Rectangle 119"/>
          <p:cNvSpPr/>
          <p:nvPr/>
        </p:nvSpPr>
        <p:spPr>
          <a:xfrm>
            <a:off x="3247746" y="3325461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1" name="Rectangle 120"/>
          <p:cNvSpPr/>
          <p:nvPr/>
        </p:nvSpPr>
        <p:spPr>
          <a:xfrm>
            <a:off x="3247746" y="3464918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2" name="Rectangle 121"/>
          <p:cNvSpPr/>
          <p:nvPr/>
        </p:nvSpPr>
        <p:spPr>
          <a:xfrm>
            <a:off x="3247746" y="4441121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3" name="Rectangle 122"/>
          <p:cNvSpPr/>
          <p:nvPr/>
        </p:nvSpPr>
        <p:spPr>
          <a:xfrm>
            <a:off x="3247746" y="4580578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4" name="Rectangle 123"/>
          <p:cNvSpPr/>
          <p:nvPr/>
        </p:nvSpPr>
        <p:spPr>
          <a:xfrm>
            <a:off x="3247746" y="4162206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5" name="Rectangle 124"/>
          <p:cNvSpPr/>
          <p:nvPr/>
        </p:nvSpPr>
        <p:spPr>
          <a:xfrm>
            <a:off x="3247746" y="4301663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6" name="Rectangle 125"/>
          <p:cNvSpPr/>
          <p:nvPr/>
        </p:nvSpPr>
        <p:spPr>
          <a:xfrm>
            <a:off x="3247746" y="3883291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7" name="Rectangle 126"/>
          <p:cNvSpPr/>
          <p:nvPr/>
        </p:nvSpPr>
        <p:spPr>
          <a:xfrm>
            <a:off x="3247746" y="4022749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8" name="Rectangle 127"/>
          <p:cNvSpPr/>
          <p:nvPr/>
        </p:nvSpPr>
        <p:spPr>
          <a:xfrm>
            <a:off x="3247746" y="3604375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9" name="Rectangle 128"/>
          <p:cNvSpPr/>
          <p:nvPr/>
        </p:nvSpPr>
        <p:spPr>
          <a:xfrm>
            <a:off x="3247746" y="3743834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0" name="Rectangle 129"/>
          <p:cNvSpPr/>
          <p:nvPr/>
        </p:nvSpPr>
        <p:spPr>
          <a:xfrm>
            <a:off x="3247746" y="4720037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1" name="Rectangle 130"/>
          <p:cNvSpPr/>
          <p:nvPr/>
        </p:nvSpPr>
        <p:spPr>
          <a:xfrm>
            <a:off x="3247746" y="4859483"/>
            <a:ext cx="554935" cy="93519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2" name="Rectangle 131"/>
          <p:cNvSpPr/>
          <p:nvPr/>
        </p:nvSpPr>
        <p:spPr>
          <a:xfrm>
            <a:off x="4140406" y="444112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3" name="Rectangle 132"/>
          <p:cNvSpPr/>
          <p:nvPr/>
        </p:nvSpPr>
        <p:spPr>
          <a:xfrm>
            <a:off x="4140406" y="4580578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4" name="Rectangle 133"/>
          <p:cNvSpPr/>
          <p:nvPr/>
        </p:nvSpPr>
        <p:spPr>
          <a:xfrm>
            <a:off x="4140406" y="4162206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5" name="Rectangle 134"/>
          <p:cNvSpPr/>
          <p:nvPr/>
        </p:nvSpPr>
        <p:spPr>
          <a:xfrm>
            <a:off x="4140406" y="4301663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6" name="Rectangle 135"/>
          <p:cNvSpPr/>
          <p:nvPr/>
        </p:nvSpPr>
        <p:spPr>
          <a:xfrm>
            <a:off x="4140406" y="388329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7" name="Rectangle 136"/>
          <p:cNvSpPr/>
          <p:nvPr/>
        </p:nvSpPr>
        <p:spPr>
          <a:xfrm>
            <a:off x="4140406" y="4022749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8" name="Rectangle 137"/>
          <p:cNvSpPr/>
          <p:nvPr/>
        </p:nvSpPr>
        <p:spPr>
          <a:xfrm>
            <a:off x="4140406" y="3743834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39" name="Rectangle 138"/>
          <p:cNvSpPr/>
          <p:nvPr/>
        </p:nvSpPr>
        <p:spPr>
          <a:xfrm>
            <a:off x="4140406" y="4720037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0" name="Rectangle 139"/>
          <p:cNvSpPr/>
          <p:nvPr/>
        </p:nvSpPr>
        <p:spPr>
          <a:xfrm>
            <a:off x="4140406" y="4859483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1" name="Rectangle 140"/>
          <p:cNvSpPr/>
          <p:nvPr/>
        </p:nvSpPr>
        <p:spPr>
          <a:xfrm>
            <a:off x="5033066" y="3046546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2" name="Rectangle 141"/>
          <p:cNvSpPr/>
          <p:nvPr/>
        </p:nvSpPr>
        <p:spPr>
          <a:xfrm>
            <a:off x="5033066" y="3186003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3" name="Rectangle 142"/>
          <p:cNvSpPr/>
          <p:nvPr/>
        </p:nvSpPr>
        <p:spPr>
          <a:xfrm>
            <a:off x="5033066" y="276763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4" name="Rectangle 143"/>
          <p:cNvSpPr/>
          <p:nvPr/>
        </p:nvSpPr>
        <p:spPr>
          <a:xfrm>
            <a:off x="5033066" y="2907089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5" name="Rectangle 144"/>
          <p:cNvSpPr/>
          <p:nvPr/>
        </p:nvSpPr>
        <p:spPr>
          <a:xfrm>
            <a:off x="5033066" y="332546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6" name="Rectangle 145"/>
          <p:cNvSpPr/>
          <p:nvPr/>
        </p:nvSpPr>
        <p:spPr>
          <a:xfrm>
            <a:off x="5033066" y="3464918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7" name="Rectangle 146"/>
          <p:cNvSpPr/>
          <p:nvPr/>
        </p:nvSpPr>
        <p:spPr>
          <a:xfrm>
            <a:off x="5033066" y="444112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8" name="Rectangle 147"/>
          <p:cNvSpPr/>
          <p:nvPr/>
        </p:nvSpPr>
        <p:spPr>
          <a:xfrm>
            <a:off x="5033066" y="4580578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9" name="Rectangle 148"/>
          <p:cNvSpPr/>
          <p:nvPr/>
        </p:nvSpPr>
        <p:spPr>
          <a:xfrm>
            <a:off x="5033066" y="4162206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0" name="Rectangle 149"/>
          <p:cNvSpPr/>
          <p:nvPr/>
        </p:nvSpPr>
        <p:spPr>
          <a:xfrm>
            <a:off x="5033066" y="4301663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1" name="Rectangle 150"/>
          <p:cNvSpPr/>
          <p:nvPr/>
        </p:nvSpPr>
        <p:spPr>
          <a:xfrm>
            <a:off x="5033066" y="3883291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2" name="Rectangle 151"/>
          <p:cNvSpPr/>
          <p:nvPr/>
        </p:nvSpPr>
        <p:spPr>
          <a:xfrm>
            <a:off x="5033066" y="4022749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3" name="Rectangle 152"/>
          <p:cNvSpPr/>
          <p:nvPr/>
        </p:nvSpPr>
        <p:spPr>
          <a:xfrm>
            <a:off x="5033066" y="3604375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4" name="Rectangle 153"/>
          <p:cNvSpPr/>
          <p:nvPr/>
        </p:nvSpPr>
        <p:spPr>
          <a:xfrm>
            <a:off x="5033066" y="3743834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5" name="Rectangle 154"/>
          <p:cNvSpPr/>
          <p:nvPr/>
        </p:nvSpPr>
        <p:spPr>
          <a:xfrm>
            <a:off x="5033066" y="4720037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6" name="Rectangle 155"/>
          <p:cNvSpPr/>
          <p:nvPr/>
        </p:nvSpPr>
        <p:spPr>
          <a:xfrm>
            <a:off x="5033066" y="4859483"/>
            <a:ext cx="554935" cy="93519"/>
          </a:xfrm>
          <a:prstGeom prst="rect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57" name="TextBox 156"/>
          <p:cNvSpPr txBox="1"/>
          <p:nvPr/>
        </p:nvSpPr>
        <p:spPr>
          <a:xfrm>
            <a:off x="1387197" y="177268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/>
              <a:t>35%</a:t>
            </a:r>
          </a:p>
        </p:txBody>
      </p:sp>
      <p:sp>
        <p:nvSpPr>
          <p:cNvPr id="158" name="TextBox 157"/>
          <p:cNvSpPr txBox="1"/>
          <p:nvPr/>
        </p:nvSpPr>
        <p:spPr>
          <a:xfrm>
            <a:off x="2261429" y="177268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/>
              <a:t>25%</a:t>
            </a:r>
          </a:p>
        </p:txBody>
      </p:sp>
      <p:sp>
        <p:nvSpPr>
          <p:cNvPr id="159" name="TextBox 158"/>
          <p:cNvSpPr txBox="1"/>
          <p:nvPr/>
        </p:nvSpPr>
        <p:spPr>
          <a:xfrm>
            <a:off x="3159289" y="177268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/>
              <a:t>70%</a:t>
            </a:r>
          </a:p>
        </p:txBody>
      </p:sp>
      <p:sp>
        <p:nvSpPr>
          <p:cNvPr id="160" name="TextBox 159"/>
          <p:cNvSpPr txBox="1"/>
          <p:nvPr/>
        </p:nvSpPr>
        <p:spPr>
          <a:xfrm>
            <a:off x="4065026" y="177268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/>
              <a:t>45%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4950285" y="1772684"/>
            <a:ext cx="716863" cy="4205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133" dirty="0"/>
              <a:t>80%</a:t>
            </a:r>
          </a:p>
        </p:txBody>
      </p:sp>
      <p:sp>
        <p:nvSpPr>
          <p:cNvPr id="162" name="TextBox 161"/>
          <p:cNvSpPr txBox="1"/>
          <p:nvPr/>
        </p:nvSpPr>
        <p:spPr>
          <a:xfrm>
            <a:off x="7671363" y="1881312"/>
            <a:ext cx="11849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70%</a:t>
            </a:r>
          </a:p>
        </p:txBody>
      </p:sp>
      <p:sp>
        <p:nvSpPr>
          <p:cNvPr id="163" name="TextBox 162"/>
          <p:cNvSpPr txBox="1"/>
          <p:nvPr/>
        </p:nvSpPr>
        <p:spPr>
          <a:xfrm>
            <a:off x="7671363" y="2413503"/>
            <a:ext cx="360623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/>
              <a:t>Ria qui del ium aut ex et estrum </a:t>
            </a:r>
            <a:r>
              <a:rPr lang="en-US" sz="1467" dirty="0" err="1"/>
              <a:t>nonsequis</a:t>
            </a:r>
            <a:r>
              <a:rPr lang="en-US" sz="1467" dirty="0"/>
              <a:t> volupta doluptas illuptas </a:t>
            </a:r>
          </a:p>
        </p:txBody>
      </p:sp>
      <p:sp>
        <p:nvSpPr>
          <p:cNvPr id="164" name="TextBox 163"/>
          <p:cNvSpPr txBox="1"/>
          <p:nvPr/>
        </p:nvSpPr>
        <p:spPr>
          <a:xfrm>
            <a:off x="7671363" y="3663728"/>
            <a:ext cx="11849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/>
              <a:t>80%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7671363" y="4195919"/>
            <a:ext cx="3606237" cy="5438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67" dirty="0"/>
              <a:t>Quam </a:t>
            </a:r>
            <a:r>
              <a:rPr lang="en-US" sz="1467" dirty="0" err="1"/>
              <a:t>num</a:t>
            </a:r>
            <a:r>
              <a:rPr lang="en-US" sz="1467" dirty="0"/>
              <a:t> </a:t>
            </a:r>
            <a:r>
              <a:rPr lang="en-US" sz="1467" dirty="0" err="1"/>
              <a:t>sim</a:t>
            </a:r>
            <a:r>
              <a:rPr lang="en-US" sz="1467" dirty="0"/>
              <a:t> </a:t>
            </a:r>
            <a:r>
              <a:rPr lang="en-US" sz="1467" dirty="0" err="1"/>
              <a:t>volorep</a:t>
            </a:r>
            <a:r>
              <a:rPr lang="en-US" sz="1467" dirty="0"/>
              <a:t> </a:t>
            </a:r>
            <a:r>
              <a:rPr lang="en-US" sz="1467" dirty="0" err="1"/>
              <a:t>tatempo</a:t>
            </a:r>
            <a:r>
              <a:rPr lang="en-US" sz="1467" dirty="0"/>
              <a:t> </a:t>
            </a:r>
            <a:r>
              <a:rPr lang="en-US" sz="1467" dirty="0" err="1"/>
              <a:t>reprovitibus</a:t>
            </a:r>
            <a:r>
              <a:rPr lang="en-US" sz="1467" dirty="0"/>
              <a:t> ium </a:t>
            </a:r>
            <a:r>
              <a:rPr lang="en-US" sz="1467" dirty="0" err="1"/>
              <a:t>dolorem</a:t>
            </a:r>
            <a:r>
              <a:rPr lang="en-US" sz="1467" dirty="0"/>
              <a:t> </a:t>
            </a:r>
            <a:r>
              <a:rPr lang="en-US" sz="1467" dirty="0" err="1"/>
              <a:t>porur</a:t>
            </a:r>
            <a:endParaRPr lang="en-US" sz="1467" dirty="0"/>
          </a:p>
        </p:txBody>
      </p:sp>
      <p:graphicFrame>
        <p:nvGraphicFramePr>
          <p:cNvPr id="166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65251125"/>
              </p:ext>
            </p:extLst>
          </p:nvPr>
        </p:nvGraphicFramePr>
        <p:xfrm>
          <a:off x="5537763" y="3530601"/>
          <a:ext cx="2743200" cy="16484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4270729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Category growth in a circular chart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mtClean="0"/>
              <a:t>You can put a subtitle here that is awesome</a:t>
            </a:r>
            <a:endParaRPr lang="en-US" dirty="0"/>
          </a:p>
        </p:txBody>
      </p:sp>
      <p:sp>
        <p:nvSpPr>
          <p:cNvPr id="37" name="Rectangle 36"/>
          <p:cNvSpPr/>
          <p:nvPr/>
        </p:nvSpPr>
        <p:spPr>
          <a:xfrm>
            <a:off x="1007234" y="2084217"/>
            <a:ext cx="2751967" cy="3250121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133" dirty="0"/>
              <a:t>What’s important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Is to remember that you can replace the </a:t>
            </a:r>
            <a:r>
              <a:rPr lang="en-US" sz="1467" dirty="0" err="1"/>
              <a:t>lorem</a:t>
            </a:r>
            <a:r>
              <a:rPr lang="en-US" sz="1467" dirty="0"/>
              <a:t> ipsum text with other text. An example of </a:t>
            </a:r>
            <a:r>
              <a:rPr lang="en-US" sz="1467" dirty="0" err="1"/>
              <a:t>lorem</a:t>
            </a:r>
            <a:r>
              <a:rPr lang="en-US" sz="1467" dirty="0"/>
              <a:t> ipsum is, “Lorem ipsum dolor sit amet, consectetur adipiscing elit. Aenean dui felis, posuere a lacus sed, consequat facilisis leo. Nulla varius sollicitudin orci ac malesuada. Donec dapibus ex tortor, pellentesque tincidunt elit viverra at.”</a:t>
            </a:r>
          </a:p>
        </p:txBody>
      </p:sp>
      <p:sp>
        <p:nvSpPr>
          <p:cNvPr id="15" name="Oval 14"/>
          <p:cNvSpPr/>
          <p:nvPr/>
        </p:nvSpPr>
        <p:spPr>
          <a:xfrm>
            <a:off x="4597170" y="2294584"/>
            <a:ext cx="3001999" cy="3001997"/>
          </a:xfrm>
          <a:prstGeom prst="ellipse">
            <a:avLst/>
          </a:prstGeom>
          <a:ln w="381000" cap="rnd" cmpd="sng"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6" name="Oval 15"/>
          <p:cNvSpPr/>
          <p:nvPr/>
        </p:nvSpPr>
        <p:spPr>
          <a:xfrm>
            <a:off x="4961950" y="2659365"/>
            <a:ext cx="2272439" cy="2272439"/>
          </a:xfrm>
          <a:prstGeom prst="ellipse">
            <a:avLst/>
          </a:prstGeom>
          <a:ln w="381000" cap="rnd" cmpd="sng"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 dirty="0"/>
          </a:p>
        </p:txBody>
      </p:sp>
      <p:sp>
        <p:nvSpPr>
          <p:cNvPr id="17" name="Oval 16"/>
          <p:cNvSpPr/>
          <p:nvPr/>
        </p:nvSpPr>
        <p:spPr>
          <a:xfrm>
            <a:off x="5328041" y="3025455"/>
            <a:ext cx="1540259" cy="1540259"/>
          </a:xfrm>
          <a:prstGeom prst="ellipse">
            <a:avLst/>
          </a:prstGeom>
          <a:ln w="381000" cap="rnd" cmpd="sng"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8" name="Oval 17"/>
          <p:cNvSpPr/>
          <p:nvPr/>
        </p:nvSpPr>
        <p:spPr>
          <a:xfrm>
            <a:off x="4233327" y="1930742"/>
            <a:ext cx="3729685" cy="3729685"/>
          </a:xfrm>
          <a:prstGeom prst="ellipse">
            <a:avLst/>
          </a:prstGeom>
          <a:ln w="381000" cap="rnd" cmpd="sng">
            <a:solidFill>
              <a:schemeClr val="tx1">
                <a:alpha val="20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Arc 5"/>
          <p:cNvSpPr/>
          <p:nvPr/>
        </p:nvSpPr>
        <p:spPr>
          <a:xfrm>
            <a:off x="4597170" y="2294584"/>
            <a:ext cx="3001999" cy="3001997"/>
          </a:xfrm>
          <a:prstGeom prst="arc">
            <a:avLst/>
          </a:prstGeom>
          <a:ln w="381000" cap="rnd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Arc 6"/>
          <p:cNvSpPr/>
          <p:nvPr/>
        </p:nvSpPr>
        <p:spPr>
          <a:xfrm>
            <a:off x="4961950" y="2659365"/>
            <a:ext cx="2272439" cy="2272439"/>
          </a:xfrm>
          <a:prstGeom prst="arc">
            <a:avLst>
              <a:gd name="adj1" fmla="val 16200000"/>
              <a:gd name="adj2" fmla="val 4074945"/>
            </a:avLst>
          </a:prstGeom>
          <a:ln w="381000" cap="rnd" cmpd="sng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Arc 7"/>
          <p:cNvSpPr/>
          <p:nvPr/>
        </p:nvSpPr>
        <p:spPr>
          <a:xfrm>
            <a:off x="5328041" y="3025455"/>
            <a:ext cx="1540259" cy="1540259"/>
          </a:xfrm>
          <a:prstGeom prst="arc">
            <a:avLst>
              <a:gd name="adj1" fmla="val 16200000"/>
              <a:gd name="adj2" fmla="val 9376870"/>
            </a:avLst>
          </a:prstGeom>
          <a:ln w="381000" cap="rnd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Arc 11"/>
          <p:cNvSpPr/>
          <p:nvPr/>
        </p:nvSpPr>
        <p:spPr>
          <a:xfrm>
            <a:off x="4233327" y="1930742"/>
            <a:ext cx="3729685" cy="3729685"/>
          </a:xfrm>
          <a:prstGeom prst="arc">
            <a:avLst>
              <a:gd name="adj1" fmla="val 16200000"/>
              <a:gd name="adj2" fmla="val 19195557"/>
            </a:avLst>
          </a:prstGeom>
          <a:ln w="381000" cap="rnd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0" name="Rectangle 19"/>
          <p:cNvSpPr/>
          <p:nvPr/>
        </p:nvSpPr>
        <p:spPr>
          <a:xfrm>
            <a:off x="9515752" y="1831122"/>
            <a:ext cx="2122061" cy="710900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667" dirty="0"/>
              <a:t>15%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Category A</a:t>
            </a:r>
          </a:p>
        </p:txBody>
      </p:sp>
      <p:sp>
        <p:nvSpPr>
          <p:cNvPr id="21" name="Rectangle 20"/>
          <p:cNvSpPr/>
          <p:nvPr/>
        </p:nvSpPr>
        <p:spPr>
          <a:xfrm>
            <a:off x="9515752" y="3015078"/>
            <a:ext cx="2122061" cy="710900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667" dirty="0"/>
              <a:t>26%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Category B</a:t>
            </a:r>
          </a:p>
        </p:txBody>
      </p:sp>
      <p:sp>
        <p:nvSpPr>
          <p:cNvPr id="22" name="Rectangle 21"/>
          <p:cNvSpPr/>
          <p:nvPr/>
        </p:nvSpPr>
        <p:spPr>
          <a:xfrm>
            <a:off x="9515752" y="4162691"/>
            <a:ext cx="2122061" cy="710900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667" dirty="0"/>
              <a:t>44%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Category C</a:t>
            </a:r>
          </a:p>
        </p:txBody>
      </p:sp>
      <p:sp>
        <p:nvSpPr>
          <p:cNvPr id="23" name="Rectangle 22"/>
          <p:cNvSpPr/>
          <p:nvPr/>
        </p:nvSpPr>
        <p:spPr>
          <a:xfrm>
            <a:off x="9515752" y="5279324"/>
            <a:ext cx="2122061" cy="710900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>
              <a:lnSpc>
                <a:spcPct val="89000"/>
              </a:lnSpc>
            </a:pPr>
            <a:r>
              <a:rPr lang="en-US" sz="2667" dirty="0"/>
              <a:t>71%</a:t>
            </a:r>
          </a:p>
          <a:p>
            <a:pPr>
              <a:lnSpc>
                <a:spcPct val="89000"/>
              </a:lnSpc>
            </a:pPr>
            <a:r>
              <a:rPr lang="en-US" sz="1467" dirty="0"/>
              <a:t>Category D</a:t>
            </a:r>
          </a:p>
        </p:txBody>
      </p:sp>
      <p:sp>
        <p:nvSpPr>
          <p:cNvPr id="29" name="Freeform 28"/>
          <p:cNvSpPr/>
          <p:nvPr/>
        </p:nvSpPr>
        <p:spPr>
          <a:xfrm>
            <a:off x="6098169" y="4565252"/>
            <a:ext cx="2803112" cy="1061032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6350" cmpd="sng">
            <a:solidFill>
              <a:schemeClr val="bg2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cxnSp>
        <p:nvCxnSpPr>
          <p:cNvPr id="31" name="Straight Connector 30"/>
          <p:cNvCxnSpPr/>
          <p:nvPr/>
        </p:nvCxnSpPr>
        <p:spPr>
          <a:xfrm flipH="1">
            <a:off x="6972135" y="4505299"/>
            <a:ext cx="1848928" cy="0"/>
          </a:xfrm>
          <a:prstGeom prst="line">
            <a:avLst/>
          </a:prstGeom>
          <a:ln w="6350" cmpd="sng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 flipH="1">
            <a:off x="7641489" y="3357687"/>
            <a:ext cx="1179575" cy="0"/>
          </a:xfrm>
          <a:prstGeom prst="line">
            <a:avLst/>
          </a:prstGeom>
          <a:ln w="635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 flipH="1">
            <a:off x="7255659" y="2197661"/>
            <a:ext cx="1565404" cy="0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2" name="Oval 12"/>
          <p:cNvSpPr>
            <a:spLocks noChangeArrowheads="1"/>
          </p:cNvSpPr>
          <p:nvPr/>
        </p:nvSpPr>
        <p:spPr bwMode="auto">
          <a:xfrm>
            <a:off x="8821063" y="1798028"/>
            <a:ext cx="751403" cy="751403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0" name="Oval 12"/>
          <p:cNvSpPr>
            <a:spLocks noChangeArrowheads="1"/>
          </p:cNvSpPr>
          <p:nvPr/>
        </p:nvSpPr>
        <p:spPr bwMode="auto">
          <a:xfrm>
            <a:off x="8821063" y="2981984"/>
            <a:ext cx="751403" cy="751403"/>
          </a:xfrm>
          <a:prstGeom prst="ellipse">
            <a:avLst/>
          </a:prstGeom>
          <a:solidFill>
            <a:schemeClr val="accent3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1" name="Oval 12"/>
          <p:cNvSpPr>
            <a:spLocks noChangeArrowheads="1"/>
          </p:cNvSpPr>
          <p:nvPr/>
        </p:nvSpPr>
        <p:spPr bwMode="auto">
          <a:xfrm>
            <a:off x="8821063" y="4129597"/>
            <a:ext cx="751403" cy="751403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2" name="Oval 12"/>
          <p:cNvSpPr>
            <a:spLocks noChangeArrowheads="1"/>
          </p:cNvSpPr>
          <p:nvPr/>
        </p:nvSpPr>
        <p:spPr bwMode="auto">
          <a:xfrm>
            <a:off x="8821063" y="5246231"/>
            <a:ext cx="751403" cy="751403"/>
          </a:xfrm>
          <a:prstGeom prst="ellipse">
            <a:avLst/>
          </a:prstGeom>
          <a:solidFill>
            <a:schemeClr val="bg2"/>
          </a:solidFill>
          <a:ln w="9525">
            <a:noFill/>
            <a:round/>
            <a:headEnd/>
            <a:tailEnd/>
          </a:ln>
          <a:extLst/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97503" y="2003658"/>
            <a:ext cx="598524" cy="340145"/>
          </a:xfrm>
          <a:prstGeom prst="rect">
            <a:avLst/>
          </a:prstGeom>
        </p:spPr>
      </p:pic>
      <p:sp>
        <p:nvSpPr>
          <p:cNvPr id="47" name="Freeform 41"/>
          <p:cNvSpPr>
            <a:spLocks noChangeAspect="1" noEditPoints="1"/>
          </p:cNvSpPr>
          <p:nvPr/>
        </p:nvSpPr>
        <p:spPr bwMode="auto">
          <a:xfrm>
            <a:off x="9020679" y="5408552"/>
            <a:ext cx="352171" cy="426760"/>
          </a:xfrm>
          <a:custGeom>
            <a:avLst/>
            <a:gdLst>
              <a:gd name="T0" fmla="*/ 487 w 800"/>
              <a:gd name="T1" fmla="*/ 761 h 969"/>
              <a:gd name="T2" fmla="*/ 487 w 800"/>
              <a:gd name="T3" fmla="*/ 605 h 969"/>
              <a:gd name="T4" fmla="*/ 136 w 800"/>
              <a:gd name="T5" fmla="*/ 254 h 969"/>
              <a:gd name="T6" fmla="*/ 275 w 800"/>
              <a:gd name="T7" fmla="*/ 254 h 969"/>
              <a:gd name="T8" fmla="*/ 275 w 800"/>
              <a:gd name="T9" fmla="*/ 211 h 969"/>
              <a:gd name="T10" fmla="*/ 64 w 800"/>
              <a:gd name="T11" fmla="*/ 211 h 969"/>
              <a:gd name="T12" fmla="*/ 64 w 800"/>
              <a:gd name="T13" fmla="*/ 423 h 969"/>
              <a:gd name="T14" fmla="*/ 106 w 800"/>
              <a:gd name="T15" fmla="*/ 423 h 969"/>
              <a:gd name="T16" fmla="*/ 106 w 800"/>
              <a:gd name="T17" fmla="*/ 283 h 969"/>
              <a:gd name="T18" fmla="*/ 445 w 800"/>
              <a:gd name="T19" fmla="*/ 622 h 969"/>
              <a:gd name="T20" fmla="*/ 445 w 800"/>
              <a:gd name="T21" fmla="*/ 761 h 969"/>
              <a:gd name="T22" fmla="*/ 360 w 800"/>
              <a:gd name="T23" fmla="*/ 863 h 969"/>
              <a:gd name="T24" fmla="*/ 466 w 800"/>
              <a:gd name="T25" fmla="*/ 969 h 969"/>
              <a:gd name="T26" fmla="*/ 572 w 800"/>
              <a:gd name="T27" fmla="*/ 863 h 969"/>
              <a:gd name="T28" fmla="*/ 487 w 800"/>
              <a:gd name="T29" fmla="*/ 761 h 969"/>
              <a:gd name="T30" fmla="*/ 466 w 800"/>
              <a:gd name="T31" fmla="*/ 931 h 969"/>
              <a:gd name="T32" fmla="*/ 403 w 800"/>
              <a:gd name="T33" fmla="*/ 867 h 969"/>
              <a:gd name="T34" fmla="*/ 466 w 800"/>
              <a:gd name="T35" fmla="*/ 804 h 969"/>
              <a:gd name="T36" fmla="*/ 529 w 800"/>
              <a:gd name="T37" fmla="*/ 867 h 969"/>
              <a:gd name="T38" fmla="*/ 466 w 800"/>
              <a:gd name="T39" fmla="*/ 931 h 969"/>
              <a:gd name="T40" fmla="*/ 178 w 800"/>
              <a:gd name="T41" fmla="*/ 592 h 969"/>
              <a:gd name="T42" fmla="*/ 106 w 800"/>
              <a:gd name="T43" fmla="*/ 668 h 969"/>
              <a:gd name="T44" fmla="*/ 30 w 800"/>
              <a:gd name="T45" fmla="*/ 592 h 969"/>
              <a:gd name="T46" fmla="*/ 0 w 800"/>
              <a:gd name="T47" fmla="*/ 622 h 969"/>
              <a:gd name="T48" fmla="*/ 77 w 800"/>
              <a:gd name="T49" fmla="*/ 698 h 969"/>
              <a:gd name="T50" fmla="*/ 0 w 800"/>
              <a:gd name="T51" fmla="*/ 770 h 969"/>
              <a:gd name="T52" fmla="*/ 30 w 800"/>
              <a:gd name="T53" fmla="*/ 800 h 969"/>
              <a:gd name="T54" fmla="*/ 106 w 800"/>
              <a:gd name="T55" fmla="*/ 728 h 969"/>
              <a:gd name="T56" fmla="*/ 178 w 800"/>
              <a:gd name="T57" fmla="*/ 800 h 969"/>
              <a:gd name="T58" fmla="*/ 208 w 800"/>
              <a:gd name="T59" fmla="*/ 770 h 969"/>
              <a:gd name="T60" fmla="*/ 136 w 800"/>
              <a:gd name="T61" fmla="*/ 698 h 969"/>
              <a:gd name="T62" fmla="*/ 208 w 800"/>
              <a:gd name="T63" fmla="*/ 622 h 969"/>
              <a:gd name="T64" fmla="*/ 178 w 800"/>
              <a:gd name="T65" fmla="*/ 592 h 969"/>
              <a:gd name="T66" fmla="*/ 800 w 800"/>
              <a:gd name="T67" fmla="*/ 325 h 969"/>
              <a:gd name="T68" fmla="*/ 771 w 800"/>
              <a:gd name="T69" fmla="*/ 296 h 969"/>
              <a:gd name="T70" fmla="*/ 699 w 800"/>
              <a:gd name="T71" fmla="*/ 372 h 969"/>
              <a:gd name="T72" fmla="*/ 623 w 800"/>
              <a:gd name="T73" fmla="*/ 296 h 969"/>
              <a:gd name="T74" fmla="*/ 593 w 800"/>
              <a:gd name="T75" fmla="*/ 325 h 969"/>
              <a:gd name="T76" fmla="*/ 669 w 800"/>
              <a:gd name="T77" fmla="*/ 402 h 969"/>
              <a:gd name="T78" fmla="*/ 593 w 800"/>
              <a:gd name="T79" fmla="*/ 474 h 969"/>
              <a:gd name="T80" fmla="*/ 623 w 800"/>
              <a:gd name="T81" fmla="*/ 503 h 969"/>
              <a:gd name="T82" fmla="*/ 699 w 800"/>
              <a:gd name="T83" fmla="*/ 431 h 969"/>
              <a:gd name="T84" fmla="*/ 771 w 800"/>
              <a:gd name="T85" fmla="*/ 503 h 969"/>
              <a:gd name="T86" fmla="*/ 800 w 800"/>
              <a:gd name="T87" fmla="*/ 474 h 969"/>
              <a:gd name="T88" fmla="*/ 729 w 800"/>
              <a:gd name="T89" fmla="*/ 402 h 969"/>
              <a:gd name="T90" fmla="*/ 800 w 800"/>
              <a:gd name="T91" fmla="*/ 325 h 969"/>
              <a:gd name="T92" fmla="*/ 559 w 800"/>
              <a:gd name="T93" fmla="*/ 0 h 969"/>
              <a:gd name="T94" fmla="*/ 487 w 800"/>
              <a:gd name="T95" fmla="*/ 76 h 969"/>
              <a:gd name="T96" fmla="*/ 411 w 800"/>
              <a:gd name="T97" fmla="*/ 0 h 969"/>
              <a:gd name="T98" fmla="*/ 381 w 800"/>
              <a:gd name="T99" fmla="*/ 29 h 969"/>
              <a:gd name="T100" fmla="*/ 458 w 800"/>
              <a:gd name="T101" fmla="*/ 105 h 969"/>
              <a:gd name="T102" fmla="*/ 381 w 800"/>
              <a:gd name="T103" fmla="*/ 177 h 969"/>
              <a:gd name="T104" fmla="*/ 411 w 800"/>
              <a:gd name="T105" fmla="*/ 207 h 969"/>
              <a:gd name="T106" fmla="*/ 487 w 800"/>
              <a:gd name="T107" fmla="*/ 135 h 969"/>
              <a:gd name="T108" fmla="*/ 559 w 800"/>
              <a:gd name="T109" fmla="*/ 207 h 969"/>
              <a:gd name="T110" fmla="*/ 589 w 800"/>
              <a:gd name="T111" fmla="*/ 177 h 969"/>
              <a:gd name="T112" fmla="*/ 517 w 800"/>
              <a:gd name="T113" fmla="*/ 105 h 969"/>
              <a:gd name="T114" fmla="*/ 589 w 800"/>
              <a:gd name="T115" fmla="*/ 29 h 969"/>
              <a:gd name="T116" fmla="*/ 559 w 800"/>
              <a:gd name="T117" fmla="*/ 0 h 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00" h="969">
                <a:moveTo>
                  <a:pt x="487" y="761"/>
                </a:moveTo>
                <a:cubicBezTo>
                  <a:pt x="487" y="605"/>
                  <a:pt x="487" y="605"/>
                  <a:pt x="487" y="605"/>
                </a:cubicBezTo>
                <a:cubicBezTo>
                  <a:pt x="136" y="254"/>
                  <a:pt x="136" y="254"/>
                  <a:pt x="136" y="254"/>
                </a:cubicBezTo>
                <a:cubicBezTo>
                  <a:pt x="275" y="254"/>
                  <a:pt x="275" y="254"/>
                  <a:pt x="275" y="254"/>
                </a:cubicBezTo>
                <a:cubicBezTo>
                  <a:pt x="275" y="211"/>
                  <a:pt x="275" y="211"/>
                  <a:pt x="275" y="211"/>
                </a:cubicBezTo>
                <a:cubicBezTo>
                  <a:pt x="64" y="211"/>
                  <a:pt x="64" y="211"/>
                  <a:pt x="64" y="211"/>
                </a:cubicBezTo>
                <a:cubicBezTo>
                  <a:pt x="64" y="423"/>
                  <a:pt x="64" y="423"/>
                  <a:pt x="64" y="423"/>
                </a:cubicBezTo>
                <a:cubicBezTo>
                  <a:pt x="106" y="423"/>
                  <a:pt x="106" y="423"/>
                  <a:pt x="106" y="423"/>
                </a:cubicBezTo>
                <a:cubicBezTo>
                  <a:pt x="106" y="283"/>
                  <a:pt x="106" y="283"/>
                  <a:pt x="106" y="283"/>
                </a:cubicBezTo>
                <a:cubicBezTo>
                  <a:pt x="445" y="622"/>
                  <a:pt x="445" y="622"/>
                  <a:pt x="445" y="622"/>
                </a:cubicBezTo>
                <a:cubicBezTo>
                  <a:pt x="445" y="761"/>
                  <a:pt x="445" y="761"/>
                  <a:pt x="445" y="761"/>
                </a:cubicBezTo>
                <a:cubicBezTo>
                  <a:pt x="398" y="770"/>
                  <a:pt x="360" y="812"/>
                  <a:pt x="360" y="863"/>
                </a:cubicBezTo>
                <a:cubicBezTo>
                  <a:pt x="360" y="922"/>
                  <a:pt x="407" y="969"/>
                  <a:pt x="466" y="969"/>
                </a:cubicBezTo>
                <a:cubicBezTo>
                  <a:pt x="525" y="969"/>
                  <a:pt x="572" y="922"/>
                  <a:pt x="572" y="863"/>
                </a:cubicBezTo>
                <a:cubicBezTo>
                  <a:pt x="572" y="817"/>
                  <a:pt x="534" y="774"/>
                  <a:pt x="487" y="761"/>
                </a:cubicBezTo>
                <a:close/>
                <a:moveTo>
                  <a:pt x="466" y="931"/>
                </a:moveTo>
                <a:cubicBezTo>
                  <a:pt x="432" y="931"/>
                  <a:pt x="403" y="901"/>
                  <a:pt x="403" y="867"/>
                </a:cubicBezTo>
                <a:cubicBezTo>
                  <a:pt x="403" y="834"/>
                  <a:pt x="428" y="804"/>
                  <a:pt x="466" y="804"/>
                </a:cubicBezTo>
                <a:cubicBezTo>
                  <a:pt x="504" y="804"/>
                  <a:pt x="529" y="834"/>
                  <a:pt x="529" y="867"/>
                </a:cubicBezTo>
                <a:cubicBezTo>
                  <a:pt x="529" y="901"/>
                  <a:pt x="500" y="931"/>
                  <a:pt x="466" y="931"/>
                </a:cubicBezTo>
                <a:close/>
                <a:moveTo>
                  <a:pt x="178" y="592"/>
                </a:moveTo>
                <a:cubicBezTo>
                  <a:pt x="106" y="668"/>
                  <a:pt x="106" y="668"/>
                  <a:pt x="106" y="668"/>
                </a:cubicBezTo>
                <a:cubicBezTo>
                  <a:pt x="30" y="592"/>
                  <a:pt x="30" y="592"/>
                  <a:pt x="30" y="592"/>
                </a:cubicBezTo>
                <a:cubicBezTo>
                  <a:pt x="0" y="622"/>
                  <a:pt x="0" y="622"/>
                  <a:pt x="0" y="622"/>
                </a:cubicBezTo>
                <a:cubicBezTo>
                  <a:pt x="77" y="698"/>
                  <a:pt x="77" y="698"/>
                  <a:pt x="77" y="698"/>
                </a:cubicBezTo>
                <a:cubicBezTo>
                  <a:pt x="0" y="770"/>
                  <a:pt x="0" y="770"/>
                  <a:pt x="0" y="770"/>
                </a:cubicBezTo>
                <a:cubicBezTo>
                  <a:pt x="30" y="800"/>
                  <a:pt x="30" y="800"/>
                  <a:pt x="30" y="800"/>
                </a:cubicBezTo>
                <a:cubicBezTo>
                  <a:pt x="106" y="728"/>
                  <a:pt x="106" y="728"/>
                  <a:pt x="106" y="728"/>
                </a:cubicBezTo>
                <a:cubicBezTo>
                  <a:pt x="178" y="800"/>
                  <a:pt x="178" y="800"/>
                  <a:pt x="178" y="800"/>
                </a:cubicBezTo>
                <a:cubicBezTo>
                  <a:pt x="208" y="770"/>
                  <a:pt x="208" y="770"/>
                  <a:pt x="208" y="770"/>
                </a:cubicBezTo>
                <a:cubicBezTo>
                  <a:pt x="136" y="698"/>
                  <a:pt x="136" y="698"/>
                  <a:pt x="136" y="698"/>
                </a:cubicBezTo>
                <a:cubicBezTo>
                  <a:pt x="208" y="622"/>
                  <a:pt x="208" y="622"/>
                  <a:pt x="208" y="622"/>
                </a:cubicBezTo>
                <a:lnTo>
                  <a:pt x="178" y="592"/>
                </a:lnTo>
                <a:close/>
                <a:moveTo>
                  <a:pt x="800" y="325"/>
                </a:moveTo>
                <a:cubicBezTo>
                  <a:pt x="771" y="296"/>
                  <a:pt x="771" y="296"/>
                  <a:pt x="771" y="296"/>
                </a:cubicBezTo>
                <a:cubicBezTo>
                  <a:pt x="699" y="372"/>
                  <a:pt x="699" y="372"/>
                  <a:pt x="699" y="372"/>
                </a:cubicBezTo>
                <a:cubicBezTo>
                  <a:pt x="623" y="296"/>
                  <a:pt x="623" y="296"/>
                  <a:pt x="623" y="296"/>
                </a:cubicBezTo>
                <a:cubicBezTo>
                  <a:pt x="593" y="325"/>
                  <a:pt x="593" y="325"/>
                  <a:pt x="593" y="325"/>
                </a:cubicBezTo>
                <a:cubicBezTo>
                  <a:pt x="669" y="402"/>
                  <a:pt x="669" y="402"/>
                  <a:pt x="669" y="402"/>
                </a:cubicBezTo>
                <a:cubicBezTo>
                  <a:pt x="593" y="474"/>
                  <a:pt x="593" y="474"/>
                  <a:pt x="593" y="474"/>
                </a:cubicBezTo>
                <a:cubicBezTo>
                  <a:pt x="623" y="503"/>
                  <a:pt x="623" y="503"/>
                  <a:pt x="623" y="503"/>
                </a:cubicBezTo>
                <a:cubicBezTo>
                  <a:pt x="699" y="431"/>
                  <a:pt x="699" y="431"/>
                  <a:pt x="699" y="431"/>
                </a:cubicBezTo>
                <a:cubicBezTo>
                  <a:pt x="771" y="503"/>
                  <a:pt x="771" y="503"/>
                  <a:pt x="771" y="503"/>
                </a:cubicBezTo>
                <a:cubicBezTo>
                  <a:pt x="800" y="474"/>
                  <a:pt x="800" y="474"/>
                  <a:pt x="800" y="474"/>
                </a:cubicBezTo>
                <a:cubicBezTo>
                  <a:pt x="729" y="402"/>
                  <a:pt x="729" y="402"/>
                  <a:pt x="729" y="402"/>
                </a:cubicBezTo>
                <a:lnTo>
                  <a:pt x="800" y="325"/>
                </a:lnTo>
                <a:close/>
                <a:moveTo>
                  <a:pt x="559" y="0"/>
                </a:moveTo>
                <a:cubicBezTo>
                  <a:pt x="487" y="76"/>
                  <a:pt x="487" y="76"/>
                  <a:pt x="487" y="76"/>
                </a:cubicBezTo>
                <a:cubicBezTo>
                  <a:pt x="411" y="0"/>
                  <a:pt x="411" y="0"/>
                  <a:pt x="411" y="0"/>
                </a:cubicBezTo>
                <a:cubicBezTo>
                  <a:pt x="381" y="29"/>
                  <a:pt x="381" y="29"/>
                  <a:pt x="381" y="29"/>
                </a:cubicBezTo>
                <a:cubicBezTo>
                  <a:pt x="458" y="105"/>
                  <a:pt x="458" y="105"/>
                  <a:pt x="458" y="105"/>
                </a:cubicBezTo>
                <a:cubicBezTo>
                  <a:pt x="381" y="177"/>
                  <a:pt x="381" y="177"/>
                  <a:pt x="381" y="177"/>
                </a:cubicBezTo>
                <a:cubicBezTo>
                  <a:pt x="411" y="207"/>
                  <a:pt x="411" y="207"/>
                  <a:pt x="411" y="207"/>
                </a:cubicBezTo>
                <a:cubicBezTo>
                  <a:pt x="487" y="135"/>
                  <a:pt x="487" y="135"/>
                  <a:pt x="487" y="135"/>
                </a:cubicBezTo>
                <a:cubicBezTo>
                  <a:pt x="559" y="207"/>
                  <a:pt x="559" y="207"/>
                  <a:pt x="559" y="207"/>
                </a:cubicBezTo>
                <a:cubicBezTo>
                  <a:pt x="589" y="177"/>
                  <a:pt x="589" y="177"/>
                  <a:pt x="589" y="177"/>
                </a:cubicBezTo>
                <a:cubicBezTo>
                  <a:pt x="517" y="105"/>
                  <a:pt x="517" y="105"/>
                  <a:pt x="517" y="105"/>
                </a:cubicBezTo>
                <a:cubicBezTo>
                  <a:pt x="589" y="29"/>
                  <a:pt x="589" y="29"/>
                  <a:pt x="589" y="29"/>
                </a:cubicBezTo>
                <a:lnTo>
                  <a:pt x="55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8" name="Freeform 33"/>
          <p:cNvSpPr>
            <a:spLocks noChangeAspect="1" noEditPoints="1"/>
          </p:cNvSpPr>
          <p:nvPr/>
        </p:nvSpPr>
        <p:spPr bwMode="auto">
          <a:xfrm>
            <a:off x="8976281" y="3145195"/>
            <a:ext cx="452543" cy="439589"/>
          </a:xfrm>
          <a:custGeom>
            <a:avLst/>
            <a:gdLst>
              <a:gd name="T0" fmla="*/ 637 w 826"/>
              <a:gd name="T1" fmla="*/ 523 h 802"/>
              <a:gd name="T2" fmla="*/ 663 w 826"/>
              <a:gd name="T3" fmla="*/ 472 h 802"/>
              <a:gd name="T4" fmla="*/ 573 w 826"/>
              <a:gd name="T5" fmla="*/ 536 h 802"/>
              <a:gd name="T6" fmla="*/ 597 w 826"/>
              <a:gd name="T7" fmla="*/ 320 h 802"/>
              <a:gd name="T8" fmla="*/ 765 w 826"/>
              <a:gd name="T9" fmla="*/ 281 h 802"/>
              <a:gd name="T10" fmla="*/ 786 w 826"/>
              <a:gd name="T11" fmla="*/ 91 h 802"/>
              <a:gd name="T12" fmla="*/ 706 w 826"/>
              <a:gd name="T13" fmla="*/ 160 h 802"/>
              <a:gd name="T14" fmla="*/ 654 w 826"/>
              <a:gd name="T15" fmla="*/ 109 h 802"/>
              <a:gd name="T16" fmla="*/ 724 w 826"/>
              <a:gd name="T17" fmla="*/ 28 h 802"/>
              <a:gd name="T18" fmla="*/ 649 w 826"/>
              <a:gd name="T19" fmla="*/ 2 h 802"/>
              <a:gd name="T20" fmla="*/ 494 w 826"/>
              <a:gd name="T21" fmla="*/ 218 h 802"/>
              <a:gd name="T22" fmla="*/ 185 w 826"/>
              <a:gd name="T23" fmla="*/ 148 h 802"/>
              <a:gd name="T24" fmla="*/ 203 w 826"/>
              <a:gd name="T25" fmla="*/ 123 h 802"/>
              <a:gd name="T26" fmla="*/ 95 w 826"/>
              <a:gd name="T27" fmla="*/ 7 h 802"/>
              <a:gd name="T28" fmla="*/ 18 w 826"/>
              <a:gd name="T29" fmla="*/ 58 h 802"/>
              <a:gd name="T30" fmla="*/ 18 w 826"/>
              <a:gd name="T31" fmla="*/ 84 h 802"/>
              <a:gd name="T32" fmla="*/ 134 w 826"/>
              <a:gd name="T33" fmla="*/ 192 h 802"/>
              <a:gd name="T34" fmla="*/ 160 w 826"/>
              <a:gd name="T35" fmla="*/ 174 h 802"/>
              <a:gd name="T36" fmla="*/ 228 w 826"/>
              <a:gd name="T37" fmla="*/ 483 h 802"/>
              <a:gd name="T38" fmla="*/ 61 w 826"/>
              <a:gd name="T39" fmla="*/ 522 h 802"/>
              <a:gd name="T40" fmla="*/ 39 w 826"/>
              <a:gd name="T41" fmla="*/ 713 h 802"/>
              <a:gd name="T42" fmla="*/ 120 w 826"/>
              <a:gd name="T43" fmla="*/ 643 h 802"/>
              <a:gd name="T44" fmla="*/ 171 w 826"/>
              <a:gd name="T45" fmla="*/ 695 h 802"/>
              <a:gd name="T46" fmla="*/ 102 w 826"/>
              <a:gd name="T47" fmla="*/ 775 h 802"/>
              <a:gd name="T48" fmla="*/ 176 w 826"/>
              <a:gd name="T49" fmla="*/ 802 h 802"/>
              <a:gd name="T50" fmla="*/ 331 w 826"/>
              <a:gd name="T51" fmla="*/ 586 h 802"/>
              <a:gd name="T52" fmla="*/ 547 w 826"/>
              <a:gd name="T53" fmla="*/ 562 h 802"/>
              <a:gd name="T54" fmla="*/ 483 w 826"/>
              <a:gd name="T55" fmla="*/ 652 h 802"/>
              <a:gd name="T56" fmla="*/ 509 w 826"/>
              <a:gd name="T57" fmla="*/ 652 h 802"/>
              <a:gd name="T58" fmla="*/ 689 w 826"/>
              <a:gd name="T59" fmla="*/ 780 h 802"/>
              <a:gd name="T60" fmla="*/ 791 w 826"/>
              <a:gd name="T61" fmla="*/ 780 h 802"/>
              <a:gd name="T62" fmla="*/ 791 w 826"/>
              <a:gd name="T63" fmla="*/ 677 h 802"/>
              <a:gd name="T64" fmla="*/ 57 w 826"/>
              <a:gd name="T65" fmla="*/ 71 h 802"/>
              <a:gd name="T66" fmla="*/ 160 w 826"/>
              <a:gd name="T67" fmla="*/ 123 h 802"/>
              <a:gd name="T68" fmla="*/ 297 w 826"/>
              <a:gd name="T69" fmla="*/ 568 h 802"/>
              <a:gd name="T70" fmla="*/ 266 w 826"/>
              <a:gd name="T71" fmla="*/ 728 h 802"/>
              <a:gd name="T72" fmla="*/ 154 w 826"/>
              <a:gd name="T73" fmla="*/ 763 h 802"/>
              <a:gd name="T74" fmla="*/ 207 w 826"/>
              <a:gd name="T75" fmla="*/ 702 h 802"/>
              <a:gd name="T76" fmla="*/ 189 w 826"/>
              <a:gd name="T77" fmla="*/ 607 h 802"/>
              <a:gd name="T78" fmla="*/ 99 w 826"/>
              <a:gd name="T79" fmla="*/ 612 h 802"/>
              <a:gd name="T80" fmla="*/ 86 w 826"/>
              <a:gd name="T81" fmla="*/ 548 h 802"/>
              <a:gd name="T82" fmla="*/ 226 w 826"/>
              <a:gd name="T83" fmla="*/ 521 h 802"/>
              <a:gd name="T84" fmla="*/ 528 w 826"/>
              <a:gd name="T85" fmla="*/ 235 h 802"/>
              <a:gd name="T86" fmla="*/ 559 w 826"/>
              <a:gd name="T87" fmla="*/ 75 h 802"/>
              <a:gd name="T88" fmla="*/ 671 w 826"/>
              <a:gd name="T89" fmla="*/ 40 h 802"/>
              <a:gd name="T90" fmla="*/ 618 w 826"/>
              <a:gd name="T91" fmla="*/ 101 h 802"/>
              <a:gd name="T92" fmla="*/ 636 w 826"/>
              <a:gd name="T93" fmla="*/ 196 h 802"/>
              <a:gd name="T94" fmla="*/ 726 w 826"/>
              <a:gd name="T95" fmla="*/ 191 h 802"/>
              <a:gd name="T96" fmla="*/ 739 w 826"/>
              <a:gd name="T97" fmla="*/ 255 h 802"/>
              <a:gd name="T98" fmla="*/ 599 w 826"/>
              <a:gd name="T99" fmla="*/ 283 h 802"/>
              <a:gd name="T100" fmla="*/ 297 w 826"/>
              <a:gd name="T101" fmla="*/ 568 h 802"/>
              <a:gd name="T102" fmla="*/ 714 w 826"/>
              <a:gd name="T103" fmla="*/ 755 h 802"/>
              <a:gd name="T104" fmla="*/ 611 w 826"/>
              <a:gd name="T105" fmla="*/ 549 h 802"/>
              <a:gd name="T106" fmla="*/ 776 w 826"/>
              <a:gd name="T107" fmla="*/ 729 h 8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26" h="802">
                <a:moveTo>
                  <a:pt x="791" y="677"/>
                </a:moveTo>
                <a:cubicBezTo>
                  <a:pt x="637" y="523"/>
                  <a:pt x="637" y="523"/>
                  <a:pt x="637" y="523"/>
                </a:cubicBezTo>
                <a:cubicBezTo>
                  <a:pt x="663" y="498"/>
                  <a:pt x="663" y="498"/>
                  <a:pt x="663" y="498"/>
                </a:cubicBezTo>
                <a:cubicBezTo>
                  <a:pt x="670" y="490"/>
                  <a:pt x="670" y="479"/>
                  <a:pt x="663" y="472"/>
                </a:cubicBezTo>
                <a:cubicBezTo>
                  <a:pt x="656" y="465"/>
                  <a:pt x="644" y="465"/>
                  <a:pt x="637" y="472"/>
                </a:cubicBezTo>
                <a:cubicBezTo>
                  <a:pt x="573" y="536"/>
                  <a:pt x="573" y="536"/>
                  <a:pt x="573" y="536"/>
                </a:cubicBezTo>
                <a:cubicBezTo>
                  <a:pt x="477" y="440"/>
                  <a:pt x="477" y="440"/>
                  <a:pt x="477" y="440"/>
                </a:cubicBezTo>
                <a:cubicBezTo>
                  <a:pt x="597" y="320"/>
                  <a:pt x="597" y="320"/>
                  <a:pt x="597" y="320"/>
                </a:cubicBezTo>
                <a:cubicBezTo>
                  <a:pt x="614" y="326"/>
                  <a:pt x="631" y="329"/>
                  <a:pt x="649" y="329"/>
                </a:cubicBezTo>
                <a:cubicBezTo>
                  <a:pt x="693" y="329"/>
                  <a:pt x="734" y="312"/>
                  <a:pt x="765" y="281"/>
                </a:cubicBezTo>
                <a:cubicBezTo>
                  <a:pt x="812" y="234"/>
                  <a:pt x="826" y="163"/>
                  <a:pt x="800" y="102"/>
                </a:cubicBezTo>
                <a:cubicBezTo>
                  <a:pt x="797" y="96"/>
                  <a:pt x="792" y="92"/>
                  <a:pt x="786" y="91"/>
                </a:cubicBezTo>
                <a:cubicBezTo>
                  <a:pt x="780" y="90"/>
                  <a:pt x="774" y="92"/>
                  <a:pt x="770" y="96"/>
                </a:cubicBezTo>
                <a:cubicBezTo>
                  <a:pt x="706" y="160"/>
                  <a:pt x="706" y="160"/>
                  <a:pt x="706" y="160"/>
                </a:cubicBezTo>
                <a:cubicBezTo>
                  <a:pt x="654" y="160"/>
                  <a:pt x="654" y="160"/>
                  <a:pt x="654" y="160"/>
                </a:cubicBezTo>
                <a:cubicBezTo>
                  <a:pt x="654" y="109"/>
                  <a:pt x="654" y="109"/>
                  <a:pt x="654" y="109"/>
                </a:cubicBezTo>
                <a:cubicBezTo>
                  <a:pt x="719" y="44"/>
                  <a:pt x="719" y="44"/>
                  <a:pt x="719" y="44"/>
                </a:cubicBezTo>
                <a:cubicBezTo>
                  <a:pt x="723" y="40"/>
                  <a:pt x="725" y="34"/>
                  <a:pt x="724" y="28"/>
                </a:cubicBezTo>
                <a:cubicBezTo>
                  <a:pt x="722" y="22"/>
                  <a:pt x="718" y="17"/>
                  <a:pt x="713" y="15"/>
                </a:cubicBezTo>
                <a:cubicBezTo>
                  <a:pt x="692" y="6"/>
                  <a:pt x="671" y="2"/>
                  <a:pt x="649" y="2"/>
                </a:cubicBezTo>
                <a:cubicBezTo>
                  <a:pt x="605" y="2"/>
                  <a:pt x="564" y="19"/>
                  <a:pt x="533" y="50"/>
                </a:cubicBezTo>
                <a:cubicBezTo>
                  <a:pt x="489" y="94"/>
                  <a:pt x="474" y="159"/>
                  <a:pt x="494" y="218"/>
                </a:cubicBezTo>
                <a:cubicBezTo>
                  <a:pt x="374" y="337"/>
                  <a:pt x="374" y="337"/>
                  <a:pt x="374" y="337"/>
                </a:cubicBezTo>
                <a:cubicBezTo>
                  <a:pt x="185" y="148"/>
                  <a:pt x="185" y="148"/>
                  <a:pt x="185" y="148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201" y="132"/>
                  <a:pt x="203" y="128"/>
                  <a:pt x="203" y="123"/>
                </a:cubicBezTo>
                <a:cubicBezTo>
                  <a:pt x="203" y="118"/>
                  <a:pt x="201" y="113"/>
                  <a:pt x="198" y="110"/>
                </a:cubicBezTo>
                <a:cubicBezTo>
                  <a:pt x="95" y="7"/>
                  <a:pt x="95" y="7"/>
                  <a:pt x="95" y="7"/>
                </a:cubicBezTo>
                <a:cubicBezTo>
                  <a:pt x="88" y="0"/>
                  <a:pt x="77" y="0"/>
                  <a:pt x="70" y="7"/>
                </a:cubicBezTo>
                <a:cubicBezTo>
                  <a:pt x="18" y="58"/>
                  <a:pt x="18" y="58"/>
                  <a:pt x="18" y="58"/>
                </a:cubicBezTo>
                <a:cubicBezTo>
                  <a:pt x="15" y="62"/>
                  <a:pt x="13" y="66"/>
                  <a:pt x="13" y="71"/>
                </a:cubicBezTo>
                <a:cubicBezTo>
                  <a:pt x="13" y="76"/>
                  <a:pt x="15" y="81"/>
                  <a:pt x="18" y="84"/>
                </a:cubicBezTo>
                <a:cubicBezTo>
                  <a:pt x="121" y="187"/>
                  <a:pt x="121" y="187"/>
                  <a:pt x="121" y="187"/>
                </a:cubicBezTo>
                <a:cubicBezTo>
                  <a:pt x="124" y="191"/>
                  <a:pt x="129" y="192"/>
                  <a:pt x="134" y="192"/>
                </a:cubicBezTo>
                <a:cubicBezTo>
                  <a:pt x="138" y="192"/>
                  <a:pt x="143" y="191"/>
                  <a:pt x="147" y="187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348" y="363"/>
                  <a:pt x="348" y="363"/>
                  <a:pt x="348" y="363"/>
                </a:cubicBezTo>
                <a:cubicBezTo>
                  <a:pt x="228" y="483"/>
                  <a:pt x="228" y="483"/>
                  <a:pt x="228" y="483"/>
                </a:cubicBezTo>
                <a:cubicBezTo>
                  <a:pt x="212" y="477"/>
                  <a:pt x="194" y="475"/>
                  <a:pt x="176" y="475"/>
                </a:cubicBezTo>
                <a:cubicBezTo>
                  <a:pt x="133" y="475"/>
                  <a:pt x="91" y="492"/>
                  <a:pt x="61" y="522"/>
                </a:cubicBezTo>
                <a:cubicBezTo>
                  <a:pt x="13" y="570"/>
                  <a:pt x="0" y="640"/>
                  <a:pt x="26" y="702"/>
                </a:cubicBezTo>
                <a:cubicBezTo>
                  <a:pt x="28" y="707"/>
                  <a:pt x="33" y="711"/>
                  <a:pt x="39" y="713"/>
                </a:cubicBezTo>
                <a:cubicBezTo>
                  <a:pt x="45" y="714"/>
                  <a:pt x="51" y="712"/>
                  <a:pt x="55" y="708"/>
                </a:cubicBezTo>
                <a:cubicBezTo>
                  <a:pt x="120" y="643"/>
                  <a:pt x="120" y="643"/>
                  <a:pt x="120" y="643"/>
                </a:cubicBezTo>
                <a:cubicBezTo>
                  <a:pt x="171" y="643"/>
                  <a:pt x="171" y="643"/>
                  <a:pt x="171" y="643"/>
                </a:cubicBezTo>
                <a:cubicBezTo>
                  <a:pt x="171" y="695"/>
                  <a:pt x="171" y="695"/>
                  <a:pt x="171" y="695"/>
                </a:cubicBezTo>
                <a:cubicBezTo>
                  <a:pt x="107" y="759"/>
                  <a:pt x="107" y="759"/>
                  <a:pt x="107" y="759"/>
                </a:cubicBezTo>
                <a:cubicBezTo>
                  <a:pt x="102" y="763"/>
                  <a:pt x="101" y="769"/>
                  <a:pt x="102" y="775"/>
                </a:cubicBezTo>
                <a:cubicBezTo>
                  <a:pt x="103" y="781"/>
                  <a:pt x="107" y="786"/>
                  <a:pt x="113" y="789"/>
                </a:cubicBezTo>
                <a:cubicBezTo>
                  <a:pt x="133" y="797"/>
                  <a:pt x="154" y="802"/>
                  <a:pt x="176" y="802"/>
                </a:cubicBezTo>
                <a:cubicBezTo>
                  <a:pt x="220" y="802"/>
                  <a:pt x="261" y="785"/>
                  <a:pt x="292" y="754"/>
                </a:cubicBezTo>
                <a:cubicBezTo>
                  <a:pt x="336" y="709"/>
                  <a:pt x="351" y="645"/>
                  <a:pt x="331" y="586"/>
                </a:cubicBezTo>
                <a:cubicBezTo>
                  <a:pt x="451" y="466"/>
                  <a:pt x="451" y="466"/>
                  <a:pt x="451" y="466"/>
                </a:cubicBezTo>
                <a:cubicBezTo>
                  <a:pt x="547" y="562"/>
                  <a:pt x="547" y="562"/>
                  <a:pt x="547" y="562"/>
                </a:cubicBezTo>
                <a:cubicBezTo>
                  <a:pt x="483" y="626"/>
                  <a:pt x="483" y="626"/>
                  <a:pt x="483" y="626"/>
                </a:cubicBezTo>
                <a:cubicBezTo>
                  <a:pt x="476" y="633"/>
                  <a:pt x="476" y="645"/>
                  <a:pt x="483" y="652"/>
                </a:cubicBezTo>
                <a:cubicBezTo>
                  <a:pt x="486" y="655"/>
                  <a:pt x="491" y="657"/>
                  <a:pt x="496" y="657"/>
                </a:cubicBezTo>
                <a:cubicBezTo>
                  <a:pt x="500" y="657"/>
                  <a:pt x="505" y="655"/>
                  <a:pt x="509" y="652"/>
                </a:cubicBezTo>
                <a:cubicBezTo>
                  <a:pt x="534" y="626"/>
                  <a:pt x="534" y="626"/>
                  <a:pt x="534" y="626"/>
                </a:cubicBezTo>
                <a:cubicBezTo>
                  <a:pt x="689" y="780"/>
                  <a:pt x="689" y="780"/>
                  <a:pt x="689" y="780"/>
                </a:cubicBezTo>
                <a:cubicBezTo>
                  <a:pt x="702" y="794"/>
                  <a:pt x="721" y="802"/>
                  <a:pt x="740" y="802"/>
                </a:cubicBezTo>
                <a:cubicBezTo>
                  <a:pt x="759" y="802"/>
                  <a:pt x="778" y="794"/>
                  <a:pt x="791" y="780"/>
                </a:cubicBezTo>
                <a:cubicBezTo>
                  <a:pt x="805" y="767"/>
                  <a:pt x="813" y="748"/>
                  <a:pt x="813" y="729"/>
                </a:cubicBezTo>
                <a:cubicBezTo>
                  <a:pt x="813" y="709"/>
                  <a:pt x="805" y="691"/>
                  <a:pt x="791" y="677"/>
                </a:cubicBezTo>
                <a:close/>
                <a:moveTo>
                  <a:pt x="134" y="148"/>
                </a:moveTo>
                <a:cubicBezTo>
                  <a:pt x="57" y="71"/>
                  <a:pt x="57" y="71"/>
                  <a:pt x="57" y="71"/>
                </a:cubicBezTo>
                <a:cubicBezTo>
                  <a:pt x="82" y="46"/>
                  <a:pt x="82" y="46"/>
                  <a:pt x="82" y="46"/>
                </a:cubicBezTo>
                <a:cubicBezTo>
                  <a:pt x="160" y="123"/>
                  <a:pt x="160" y="123"/>
                  <a:pt x="160" y="123"/>
                </a:cubicBezTo>
                <a:lnTo>
                  <a:pt x="134" y="148"/>
                </a:lnTo>
                <a:close/>
                <a:moveTo>
                  <a:pt x="297" y="568"/>
                </a:moveTo>
                <a:cubicBezTo>
                  <a:pt x="292" y="574"/>
                  <a:pt x="291" y="582"/>
                  <a:pt x="293" y="588"/>
                </a:cubicBezTo>
                <a:cubicBezTo>
                  <a:pt x="314" y="636"/>
                  <a:pt x="303" y="691"/>
                  <a:pt x="266" y="728"/>
                </a:cubicBezTo>
                <a:cubicBezTo>
                  <a:pt x="242" y="752"/>
                  <a:pt x="210" y="765"/>
                  <a:pt x="176" y="765"/>
                </a:cubicBezTo>
                <a:cubicBezTo>
                  <a:pt x="169" y="765"/>
                  <a:pt x="161" y="765"/>
                  <a:pt x="154" y="763"/>
                </a:cubicBezTo>
                <a:cubicBezTo>
                  <a:pt x="202" y="715"/>
                  <a:pt x="202" y="715"/>
                  <a:pt x="202" y="715"/>
                </a:cubicBezTo>
                <a:cubicBezTo>
                  <a:pt x="205" y="712"/>
                  <a:pt x="207" y="707"/>
                  <a:pt x="207" y="702"/>
                </a:cubicBezTo>
                <a:cubicBezTo>
                  <a:pt x="207" y="625"/>
                  <a:pt x="207" y="625"/>
                  <a:pt x="207" y="625"/>
                </a:cubicBezTo>
                <a:cubicBezTo>
                  <a:pt x="207" y="615"/>
                  <a:pt x="199" y="607"/>
                  <a:pt x="189" y="607"/>
                </a:cubicBezTo>
                <a:cubicBezTo>
                  <a:pt x="112" y="607"/>
                  <a:pt x="112" y="607"/>
                  <a:pt x="112" y="607"/>
                </a:cubicBezTo>
                <a:cubicBezTo>
                  <a:pt x="107" y="607"/>
                  <a:pt x="103" y="609"/>
                  <a:pt x="99" y="612"/>
                </a:cubicBezTo>
                <a:cubicBezTo>
                  <a:pt x="51" y="661"/>
                  <a:pt x="51" y="661"/>
                  <a:pt x="51" y="661"/>
                </a:cubicBezTo>
                <a:cubicBezTo>
                  <a:pt x="44" y="620"/>
                  <a:pt x="56" y="578"/>
                  <a:pt x="86" y="548"/>
                </a:cubicBezTo>
                <a:cubicBezTo>
                  <a:pt x="110" y="524"/>
                  <a:pt x="142" y="511"/>
                  <a:pt x="176" y="511"/>
                </a:cubicBezTo>
                <a:cubicBezTo>
                  <a:pt x="193" y="511"/>
                  <a:pt x="210" y="514"/>
                  <a:pt x="226" y="521"/>
                </a:cubicBezTo>
                <a:cubicBezTo>
                  <a:pt x="233" y="524"/>
                  <a:pt x="241" y="522"/>
                  <a:pt x="246" y="517"/>
                </a:cubicBezTo>
                <a:cubicBezTo>
                  <a:pt x="528" y="235"/>
                  <a:pt x="528" y="235"/>
                  <a:pt x="528" y="235"/>
                </a:cubicBezTo>
                <a:cubicBezTo>
                  <a:pt x="533" y="230"/>
                  <a:pt x="535" y="222"/>
                  <a:pt x="532" y="215"/>
                </a:cubicBezTo>
                <a:cubicBezTo>
                  <a:pt x="512" y="167"/>
                  <a:pt x="522" y="112"/>
                  <a:pt x="559" y="75"/>
                </a:cubicBezTo>
                <a:cubicBezTo>
                  <a:pt x="583" y="51"/>
                  <a:pt x="615" y="38"/>
                  <a:pt x="649" y="38"/>
                </a:cubicBezTo>
                <a:cubicBezTo>
                  <a:pt x="657" y="38"/>
                  <a:pt x="664" y="39"/>
                  <a:pt x="671" y="40"/>
                </a:cubicBezTo>
                <a:cubicBezTo>
                  <a:pt x="623" y="88"/>
                  <a:pt x="623" y="88"/>
                  <a:pt x="623" y="88"/>
                </a:cubicBezTo>
                <a:cubicBezTo>
                  <a:pt x="620" y="92"/>
                  <a:pt x="618" y="96"/>
                  <a:pt x="618" y="101"/>
                </a:cubicBezTo>
                <a:cubicBezTo>
                  <a:pt x="618" y="178"/>
                  <a:pt x="618" y="178"/>
                  <a:pt x="618" y="178"/>
                </a:cubicBezTo>
                <a:cubicBezTo>
                  <a:pt x="618" y="188"/>
                  <a:pt x="626" y="196"/>
                  <a:pt x="636" y="196"/>
                </a:cubicBezTo>
                <a:cubicBezTo>
                  <a:pt x="713" y="196"/>
                  <a:pt x="713" y="196"/>
                  <a:pt x="713" y="196"/>
                </a:cubicBezTo>
                <a:cubicBezTo>
                  <a:pt x="718" y="196"/>
                  <a:pt x="723" y="195"/>
                  <a:pt x="726" y="191"/>
                </a:cubicBezTo>
                <a:cubicBezTo>
                  <a:pt x="774" y="143"/>
                  <a:pt x="774" y="143"/>
                  <a:pt x="774" y="143"/>
                </a:cubicBezTo>
                <a:cubicBezTo>
                  <a:pt x="782" y="183"/>
                  <a:pt x="769" y="225"/>
                  <a:pt x="739" y="255"/>
                </a:cubicBezTo>
                <a:cubicBezTo>
                  <a:pt x="715" y="279"/>
                  <a:pt x="683" y="293"/>
                  <a:pt x="649" y="293"/>
                </a:cubicBezTo>
                <a:cubicBezTo>
                  <a:pt x="632" y="293"/>
                  <a:pt x="615" y="289"/>
                  <a:pt x="599" y="283"/>
                </a:cubicBezTo>
                <a:cubicBezTo>
                  <a:pt x="593" y="280"/>
                  <a:pt x="585" y="281"/>
                  <a:pt x="579" y="286"/>
                </a:cubicBezTo>
                <a:lnTo>
                  <a:pt x="297" y="568"/>
                </a:lnTo>
                <a:close/>
                <a:moveTo>
                  <a:pt x="766" y="755"/>
                </a:moveTo>
                <a:cubicBezTo>
                  <a:pt x="752" y="768"/>
                  <a:pt x="728" y="768"/>
                  <a:pt x="714" y="755"/>
                </a:cubicBezTo>
                <a:cubicBezTo>
                  <a:pt x="560" y="600"/>
                  <a:pt x="560" y="600"/>
                  <a:pt x="560" y="600"/>
                </a:cubicBezTo>
                <a:cubicBezTo>
                  <a:pt x="611" y="549"/>
                  <a:pt x="611" y="549"/>
                  <a:pt x="611" y="549"/>
                </a:cubicBezTo>
                <a:cubicBezTo>
                  <a:pt x="766" y="703"/>
                  <a:pt x="766" y="703"/>
                  <a:pt x="766" y="703"/>
                </a:cubicBezTo>
                <a:cubicBezTo>
                  <a:pt x="773" y="710"/>
                  <a:pt x="776" y="719"/>
                  <a:pt x="776" y="729"/>
                </a:cubicBezTo>
                <a:cubicBezTo>
                  <a:pt x="776" y="739"/>
                  <a:pt x="773" y="748"/>
                  <a:pt x="766" y="75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49" name="Freeform 21"/>
          <p:cNvSpPr>
            <a:spLocks noEditPoints="1"/>
          </p:cNvSpPr>
          <p:nvPr/>
        </p:nvSpPr>
        <p:spPr bwMode="auto">
          <a:xfrm>
            <a:off x="8988451" y="4297347"/>
            <a:ext cx="416628" cy="415904"/>
          </a:xfrm>
          <a:custGeom>
            <a:avLst/>
            <a:gdLst>
              <a:gd name="T0" fmla="*/ 350 w 800"/>
              <a:gd name="T1" fmla="*/ 639 h 798"/>
              <a:gd name="T2" fmla="*/ 270 w 800"/>
              <a:gd name="T3" fmla="*/ 719 h 798"/>
              <a:gd name="T4" fmla="*/ 350 w 800"/>
              <a:gd name="T5" fmla="*/ 798 h 798"/>
              <a:gd name="T6" fmla="*/ 430 w 800"/>
              <a:gd name="T7" fmla="*/ 719 h 798"/>
              <a:gd name="T8" fmla="*/ 350 w 800"/>
              <a:gd name="T9" fmla="*/ 639 h 798"/>
              <a:gd name="T10" fmla="*/ 350 w 800"/>
              <a:gd name="T11" fmla="*/ 763 h 798"/>
              <a:gd name="T12" fmla="*/ 306 w 800"/>
              <a:gd name="T13" fmla="*/ 719 h 798"/>
              <a:gd name="T14" fmla="*/ 350 w 800"/>
              <a:gd name="T15" fmla="*/ 674 h 798"/>
              <a:gd name="T16" fmla="*/ 394 w 800"/>
              <a:gd name="T17" fmla="*/ 719 h 798"/>
              <a:gd name="T18" fmla="*/ 350 w 800"/>
              <a:gd name="T19" fmla="*/ 763 h 798"/>
              <a:gd name="T20" fmla="*/ 600 w 800"/>
              <a:gd name="T21" fmla="*/ 639 h 798"/>
              <a:gd name="T22" fmla="*/ 520 w 800"/>
              <a:gd name="T23" fmla="*/ 719 h 798"/>
              <a:gd name="T24" fmla="*/ 600 w 800"/>
              <a:gd name="T25" fmla="*/ 798 h 798"/>
              <a:gd name="T26" fmla="*/ 680 w 800"/>
              <a:gd name="T27" fmla="*/ 719 h 798"/>
              <a:gd name="T28" fmla="*/ 600 w 800"/>
              <a:gd name="T29" fmla="*/ 639 h 798"/>
              <a:gd name="T30" fmla="*/ 600 w 800"/>
              <a:gd name="T31" fmla="*/ 763 h 798"/>
              <a:gd name="T32" fmla="*/ 556 w 800"/>
              <a:gd name="T33" fmla="*/ 719 h 798"/>
              <a:gd name="T34" fmla="*/ 600 w 800"/>
              <a:gd name="T35" fmla="*/ 674 h 798"/>
              <a:gd name="T36" fmla="*/ 645 w 800"/>
              <a:gd name="T37" fmla="*/ 719 h 798"/>
              <a:gd name="T38" fmla="*/ 600 w 800"/>
              <a:gd name="T39" fmla="*/ 763 h 798"/>
              <a:gd name="T40" fmla="*/ 796 w 800"/>
              <a:gd name="T41" fmla="*/ 202 h 798"/>
              <a:gd name="T42" fmla="*/ 782 w 800"/>
              <a:gd name="T43" fmla="*/ 195 h 798"/>
              <a:gd name="T44" fmla="*/ 182 w 800"/>
              <a:gd name="T45" fmla="*/ 195 h 798"/>
              <a:gd name="T46" fmla="*/ 132 w 800"/>
              <a:gd name="T47" fmla="*/ 13 h 798"/>
              <a:gd name="T48" fmla="*/ 132 w 800"/>
              <a:gd name="T49" fmla="*/ 12 h 798"/>
              <a:gd name="T50" fmla="*/ 130 w 800"/>
              <a:gd name="T51" fmla="*/ 8 h 798"/>
              <a:gd name="T52" fmla="*/ 128 w 800"/>
              <a:gd name="T53" fmla="*/ 6 h 798"/>
              <a:gd name="T54" fmla="*/ 126 w 800"/>
              <a:gd name="T55" fmla="*/ 3 h 798"/>
              <a:gd name="T56" fmla="*/ 123 w 800"/>
              <a:gd name="T57" fmla="*/ 2 h 798"/>
              <a:gd name="T58" fmla="*/ 120 w 800"/>
              <a:gd name="T59" fmla="*/ 0 h 798"/>
              <a:gd name="T60" fmla="*/ 116 w 800"/>
              <a:gd name="T61" fmla="*/ 0 h 798"/>
              <a:gd name="T62" fmla="*/ 115 w 800"/>
              <a:gd name="T63" fmla="*/ 0 h 798"/>
              <a:gd name="T64" fmla="*/ 17 w 800"/>
              <a:gd name="T65" fmla="*/ 0 h 798"/>
              <a:gd name="T66" fmla="*/ 0 w 800"/>
              <a:gd name="T67" fmla="*/ 17 h 798"/>
              <a:gd name="T68" fmla="*/ 17 w 800"/>
              <a:gd name="T69" fmla="*/ 35 h 798"/>
              <a:gd name="T70" fmla="*/ 102 w 800"/>
              <a:gd name="T71" fmla="*/ 35 h 798"/>
              <a:gd name="T72" fmla="*/ 151 w 800"/>
              <a:gd name="T73" fmla="*/ 217 h 798"/>
              <a:gd name="T74" fmla="*/ 240 w 800"/>
              <a:gd name="T75" fmla="*/ 576 h 798"/>
              <a:gd name="T76" fmla="*/ 257 w 800"/>
              <a:gd name="T77" fmla="*/ 590 h 798"/>
              <a:gd name="T78" fmla="*/ 693 w 800"/>
              <a:gd name="T79" fmla="*/ 590 h 798"/>
              <a:gd name="T80" fmla="*/ 710 w 800"/>
              <a:gd name="T81" fmla="*/ 576 h 798"/>
              <a:gd name="T82" fmla="*/ 799 w 800"/>
              <a:gd name="T83" fmla="*/ 217 h 798"/>
              <a:gd name="T84" fmla="*/ 796 w 800"/>
              <a:gd name="T85" fmla="*/ 202 h 798"/>
              <a:gd name="T86" fmla="*/ 679 w 800"/>
              <a:gd name="T87" fmla="*/ 554 h 798"/>
              <a:gd name="T88" fmla="*/ 271 w 800"/>
              <a:gd name="T89" fmla="*/ 554 h 798"/>
              <a:gd name="T90" fmla="*/ 191 w 800"/>
              <a:gd name="T91" fmla="*/ 230 h 798"/>
              <a:gd name="T92" fmla="*/ 759 w 800"/>
              <a:gd name="T93" fmla="*/ 230 h 798"/>
              <a:gd name="T94" fmla="*/ 679 w 800"/>
              <a:gd name="T95" fmla="*/ 554 h 7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800" h="798">
                <a:moveTo>
                  <a:pt x="350" y="639"/>
                </a:moveTo>
                <a:cubicBezTo>
                  <a:pt x="306" y="639"/>
                  <a:pt x="270" y="675"/>
                  <a:pt x="270" y="719"/>
                </a:cubicBezTo>
                <a:cubicBezTo>
                  <a:pt x="270" y="763"/>
                  <a:pt x="306" y="798"/>
                  <a:pt x="350" y="798"/>
                </a:cubicBezTo>
                <a:cubicBezTo>
                  <a:pt x="394" y="798"/>
                  <a:pt x="430" y="763"/>
                  <a:pt x="430" y="719"/>
                </a:cubicBezTo>
                <a:cubicBezTo>
                  <a:pt x="430" y="675"/>
                  <a:pt x="394" y="639"/>
                  <a:pt x="350" y="639"/>
                </a:cubicBezTo>
                <a:close/>
                <a:moveTo>
                  <a:pt x="350" y="763"/>
                </a:moveTo>
                <a:cubicBezTo>
                  <a:pt x="325" y="763"/>
                  <a:pt x="306" y="743"/>
                  <a:pt x="306" y="719"/>
                </a:cubicBezTo>
                <a:cubicBezTo>
                  <a:pt x="306" y="694"/>
                  <a:pt x="325" y="674"/>
                  <a:pt x="350" y="674"/>
                </a:cubicBezTo>
                <a:cubicBezTo>
                  <a:pt x="374" y="674"/>
                  <a:pt x="394" y="694"/>
                  <a:pt x="394" y="719"/>
                </a:cubicBezTo>
                <a:cubicBezTo>
                  <a:pt x="394" y="743"/>
                  <a:pt x="374" y="763"/>
                  <a:pt x="350" y="763"/>
                </a:cubicBezTo>
                <a:close/>
                <a:moveTo>
                  <a:pt x="600" y="639"/>
                </a:moveTo>
                <a:cubicBezTo>
                  <a:pt x="556" y="639"/>
                  <a:pt x="520" y="675"/>
                  <a:pt x="520" y="719"/>
                </a:cubicBezTo>
                <a:cubicBezTo>
                  <a:pt x="520" y="763"/>
                  <a:pt x="556" y="798"/>
                  <a:pt x="600" y="798"/>
                </a:cubicBezTo>
                <a:cubicBezTo>
                  <a:pt x="644" y="798"/>
                  <a:pt x="680" y="763"/>
                  <a:pt x="680" y="719"/>
                </a:cubicBezTo>
                <a:cubicBezTo>
                  <a:pt x="680" y="675"/>
                  <a:pt x="644" y="639"/>
                  <a:pt x="600" y="639"/>
                </a:cubicBezTo>
                <a:close/>
                <a:moveTo>
                  <a:pt x="600" y="763"/>
                </a:moveTo>
                <a:cubicBezTo>
                  <a:pt x="576" y="763"/>
                  <a:pt x="556" y="743"/>
                  <a:pt x="556" y="719"/>
                </a:cubicBezTo>
                <a:cubicBezTo>
                  <a:pt x="556" y="694"/>
                  <a:pt x="576" y="674"/>
                  <a:pt x="600" y="674"/>
                </a:cubicBezTo>
                <a:cubicBezTo>
                  <a:pt x="625" y="674"/>
                  <a:pt x="645" y="694"/>
                  <a:pt x="645" y="719"/>
                </a:cubicBezTo>
                <a:cubicBezTo>
                  <a:pt x="645" y="743"/>
                  <a:pt x="625" y="763"/>
                  <a:pt x="600" y="763"/>
                </a:cubicBezTo>
                <a:close/>
                <a:moveTo>
                  <a:pt x="796" y="202"/>
                </a:moveTo>
                <a:cubicBezTo>
                  <a:pt x="793" y="197"/>
                  <a:pt x="787" y="195"/>
                  <a:pt x="782" y="195"/>
                </a:cubicBezTo>
                <a:cubicBezTo>
                  <a:pt x="182" y="195"/>
                  <a:pt x="182" y="195"/>
                  <a:pt x="182" y="195"/>
                </a:cubicBezTo>
                <a:cubicBezTo>
                  <a:pt x="132" y="13"/>
                  <a:pt x="132" y="13"/>
                  <a:pt x="132" y="13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1" y="10"/>
                  <a:pt x="131" y="9"/>
                  <a:pt x="130" y="8"/>
                </a:cubicBezTo>
                <a:cubicBezTo>
                  <a:pt x="130" y="7"/>
                  <a:pt x="129" y="6"/>
                  <a:pt x="128" y="6"/>
                </a:cubicBezTo>
                <a:cubicBezTo>
                  <a:pt x="128" y="5"/>
                  <a:pt x="127" y="4"/>
                  <a:pt x="126" y="3"/>
                </a:cubicBezTo>
                <a:cubicBezTo>
                  <a:pt x="125" y="3"/>
                  <a:pt x="124" y="2"/>
                  <a:pt x="123" y="2"/>
                </a:cubicBezTo>
                <a:cubicBezTo>
                  <a:pt x="122" y="1"/>
                  <a:pt x="121" y="1"/>
                  <a:pt x="120" y="0"/>
                </a:cubicBezTo>
                <a:cubicBezTo>
                  <a:pt x="119" y="0"/>
                  <a:pt x="118" y="0"/>
                  <a:pt x="116" y="0"/>
                </a:cubicBezTo>
                <a:cubicBezTo>
                  <a:pt x="116" y="0"/>
                  <a:pt x="116" y="0"/>
                  <a:pt x="11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8" y="0"/>
                  <a:pt x="0" y="8"/>
                  <a:pt x="0" y="17"/>
                </a:cubicBezTo>
                <a:cubicBezTo>
                  <a:pt x="0" y="27"/>
                  <a:pt x="8" y="35"/>
                  <a:pt x="17" y="35"/>
                </a:cubicBezTo>
                <a:cubicBezTo>
                  <a:pt x="102" y="35"/>
                  <a:pt x="102" y="35"/>
                  <a:pt x="102" y="35"/>
                </a:cubicBezTo>
                <a:cubicBezTo>
                  <a:pt x="151" y="217"/>
                  <a:pt x="151" y="217"/>
                  <a:pt x="151" y="217"/>
                </a:cubicBezTo>
                <a:cubicBezTo>
                  <a:pt x="240" y="576"/>
                  <a:pt x="240" y="576"/>
                  <a:pt x="240" y="576"/>
                </a:cubicBezTo>
                <a:cubicBezTo>
                  <a:pt x="242" y="584"/>
                  <a:pt x="249" y="590"/>
                  <a:pt x="257" y="590"/>
                </a:cubicBezTo>
                <a:cubicBezTo>
                  <a:pt x="693" y="590"/>
                  <a:pt x="693" y="590"/>
                  <a:pt x="693" y="590"/>
                </a:cubicBezTo>
                <a:cubicBezTo>
                  <a:pt x="701" y="590"/>
                  <a:pt x="708" y="584"/>
                  <a:pt x="710" y="576"/>
                </a:cubicBezTo>
                <a:cubicBezTo>
                  <a:pt x="799" y="217"/>
                  <a:pt x="799" y="217"/>
                  <a:pt x="799" y="217"/>
                </a:cubicBezTo>
                <a:cubicBezTo>
                  <a:pt x="800" y="212"/>
                  <a:pt x="799" y="206"/>
                  <a:pt x="796" y="202"/>
                </a:cubicBezTo>
                <a:close/>
                <a:moveTo>
                  <a:pt x="679" y="554"/>
                </a:moveTo>
                <a:cubicBezTo>
                  <a:pt x="271" y="554"/>
                  <a:pt x="271" y="554"/>
                  <a:pt x="271" y="554"/>
                </a:cubicBezTo>
                <a:cubicBezTo>
                  <a:pt x="191" y="230"/>
                  <a:pt x="191" y="230"/>
                  <a:pt x="191" y="230"/>
                </a:cubicBezTo>
                <a:cubicBezTo>
                  <a:pt x="759" y="230"/>
                  <a:pt x="759" y="230"/>
                  <a:pt x="759" y="230"/>
                </a:cubicBezTo>
                <a:lnTo>
                  <a:pt x="679" y="5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53" name="Rectangle 52"/>
          <p:cNvSpPr/>
          <p:nvPr/>
        </p:nvSpPr>
        <p:spPr>
          <a:xfrm>
            <a:off x="5941944" y="1759500"/>
            <a:ext cx="308098" cy="3114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A</a:t>
            </a:r>
          </a:p>
        </p:txBody>
      </p:sp>
      <p:sp>
        <p:nvSpPr>
          <p:cNvPr id="54" name="Rectangle 53"/>
          <p:cNvSpPr/>
          <p:nvPr/>
        </p:nvSpPr>
        <p:spPr>
          <a:xfrm>
            <a:off x="5941944" y="2125681"/>
            <a:ext cx="312906" cy="3114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B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941944" y="2482931"/>
            <a:ext cx="312906" cy="3114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C</a:t>
            </a:r>
          </a:p>
        </p:txBody>
      </p:sp>
      <p:sp>
        <p:nvSpPr>
          <p:cNvPr id="56" name="Rectangle 55"/>
          <p:cNvSpPr/>
          <p:nvPr/>
        </p:nvSpPr>
        <p:spPr>
          <a:xfrm>
            <a:off x="5941944" y="2866973"/>
            <a:ext cx="328936" cy="31149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89000"/>
              </a:lnSpc>
            </a:pPr>
            <a:r>
              <a:rPr lang="en-US" sz="1600" dirty="0">
                <a:solidFill>
                  <a:srgbClr val="FFFFFF"/>
                </a:solidFill>
              </a:rPr>
              <a:t>D</a:t>
            </a:r>
          </a:p>
        </p:txBody>
      </p:sp>
    </p:spTree>
    <p:extLst>
      <p:ext uri="{BB962C8B-B14F-4D97-AF65-F5344CB8AC3E}">
        <p14:creationId xmlns:p14="http://schemas.microsoft.com/office/powerpoint/2010/main" val="27253393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Category growth in a circular chart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You can put a subtitle here that is awesome</a:t>
            </a:r>
            <a:endParaRPr lang="en-US" dirty="0"/>
          </a:p>
        </p:txBody>
      </p:sp>
      <p:grpSp>
        <p:nvGrpSpPr>
          <p:cNvPr id="4" name="Group 3"/>
          <p:cNvGrpSpPr>
            <a:grpSpLocks noChangeAspect="1"/>
          </p:cNvGrpSpPr>
          <p:nvPr/>
        </p:nvGrpSpPr>
        <p:grpSpPr>
          <a:xfrm>
            <a:off x="3048000" y="2107640"/>
            <a:ext cx="2637264" cy="2787587"/>
            <a:chOff x="3447877" y="1592601"/>
            <a:chExt cx="2251499" cy="2379835"/>
          </a:xfrm>
        </p:grpSpPr>
        <p:sp>
          <p:nvSpPr>
            <p:cNvPr id="15" name="Oval 14"/>
            <p:cNvSpPr>
              <a:spLocks noChangeAspect="1"/>
            </p:cNvSpPr>
            <p:nvPr/>
          </p:nvSpPr>
          <p:spPr>
            <a:xfrm>
              <a:off x="3447877" y="1720938"/>
              <a:ext cx="2251499" cy="2251498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16" name="Oval 15"/>
            <p:cNvSpPr>
              <a:spLocks noChangeAspect="1"/>
            </p:cNvSpPr>
            <p:nvPr/>
          </p:nvSpPr>
          <p:spPr>
            <a:xfrm>
              <a:off x="3666805" y="1939867"/>
              <a:ext cx="1813644" cy="1813642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17" name="Oval 16"/>
            <p:cNvSpPr>
              <a:spLocks noChangeAspect="1"/>
            </p:cNvSpPr>
            <p:nvPr/>
          </p:nvSpPr>
          <p:spPr>
            <a:xfrm>
              <a:off x="3883020" y="2156080"/>
              <a:ext cx="1381216" cy="1381216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6" name="Arc 5"/>
            <p:cNvSpPr>
              <a:spLocks noChangeAspect="1"/>
            </p:cNvSpPr>
            <p:nvPr/>
          </p:nvSpPr>
          <p:spPr>
            <a:xfrm>
              <a:off x="3447877" y="1720938"/>
              <a:ext cx="2251499" cy="2251498"/>
            </a:xfrm>
            <a:prstGeom prst="arc">
              <a:avLst/>
            </a:prstGeom>
            <a:ln w="266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7" name="Arc 6"/>
            <p:cNvSpPr>
              <a:spLocks noChangeAspect="1"/>
            </p:cNvSpPr>
            <p:nvPr/>
          </p:nvSpPr>
          <p:spPr>
            <a:xfrm>
              <a:off x="3666805" y="1939867"/>
              <a:ext cx="1813644" cy="1813642"/>
            </a:xfrm>
            <a:prstGeom prst="arc">
              <a:avLst>
                <a:gd name="adj1" fmla="val 16200000"/>
                <a:gd name="adj2" fmla="val 4074945"/>
              </a:avLst>
            </a:prstGeom>
            <a:ln w="266700" cap="rnd" cmpd="sng">
              <a:solidFill>
                <a:schemeClr val="accent3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8" name="Arc 7"/>
            <p:cNvSpPr>
              <a:spLocks noChangeAspect="1"/>
            </p:cNvSpPr>
            <p:nvPr/>
          </p:nvSpPr>
          <p:spPr>
            <a:xfrm>
              <a:off x="3883020" y="2156080"/>
              <a:ext cx="1381216" cy="1381216"/>
            </a:xfrm>
            <a:prstGeom prst="arc">
              <a:avLst>
                <a:gd name="adj1" fmla="val 16200000"/>
                <a:gd name="adj2" fmla="val 9376870"/>
              </a:avLst>
            </a:prstGeom>
            <a:ln w="266700" cap="rnd" cmpd="sng">
              <a:solidFill>
                <a:schemeClr val="accent5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54" name="Rectangle 53"/>
            <p:cNvSpPr>
              <a:spLocks noChangeAspect="1"/>
            </p:cNvSpPr>
            <p:nvPr/>
          </p:nvSpPr>
          <p:spPr>
            <a:xfrm>
              <a:off x="4450046" y="1592601"/>
              <a:ext cx="263031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A</a:t>
              </a:r>
            </a:p>
          </p:txBody>
        </p:sp>
        <p:sp>
          <p:nvSpPr>
            <p:cNvPr id="55" name="Rectangle 54"/>
            <p:cNvSpPr>
              <a:spLocks noChangeAspect="1"/>
            </p:cNvSpPr>
            <p:nvPr/>
          </p:nvSpPr>
          <p:spPr>
            <a:xfrm>
              <a:off x="4456458" y="1815476"/>
              <a:ext cx="267136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B</a:t>
              </a:r>
            </a:p>
          </p:txBody>
        </p:sp>
        <p:sp>
          <p:nvSpPr>
            <p:cNvPr id="56" name="Rectangle 55"/>
            <p:cNvSpPr>
              <a:spLocks noChangeAspect="1"/>
            </p:cNvSpPr>
            <p:nvPr/>
          </p:nvSpPr>
          <p:spPr>
            <a:xfrm>
              <a:off x="4456458" y="2038350"/>
              <a:ext cx="267136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C</a:t>
              </a:r>
            </a:p>
          </p:txBody>
        </p:sp>
      </p:grpSp>
      <p:grpSp>
        <p:nvGrpSpPr>
          <p:cNvPr id="34" name="Group 33"/>
          <p:cNvGrpSpPr>
            <a:grpSpLocks noChangeAspect="1"/>
          </p:cNvGrpSpPr>
          <p:nvPr/>
        </p:nvGrpSpPr>
        <p:grpSpPr>
          <a:xfrm>
            <a:off x="6502400" y="2107640"/>
            <a:ext cx="2637264" cy="2787587"/>
            <a:chOff x="3447877" y="1592601"/>
            <a:chExt cx="2251499" cy="2379835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3447877" y="1720938"/>
              <a:ext cx="2251499" cy="2251498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3666805" y="1939867"/>
              <a:ext cx="1813644" cy="1813642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rgbClr val="FFFFFF"/>
                </a:solidFill>
              </a:endParaRPr>
            </a:p>
          </p:txBody>
        </p:sp>
        <p:sp>
          <p:nvSpPr>
            <p:cNvPr id="39" name="Oval 38"/>
            <p:cNvSpPr>
              <a:spLocks noChangeAspect="1"/>
            </p:cNvSpPr>
            <p:nvPr/>
          </p:nvSpPr>
          <p:spPr>
            <a:xfrm>
              <a:off x="3883020" y="2156080"/>
              <a:ext cx="1381216" cy="1381216"/>
            </a:xfrm>
            <a:prstGeom prst="ellipse">
              <a:avLst/>
            </a:prstGeom>
            <a:ln w="266700" cap="rnd" cmpd="sng">
              <a:solidFill>
                <a:schemeClr val="tx1">
                  <a:alpha val="20000"/>
                </a:schemeClr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40" name="Arc 39"/>
            <p:cNvSpPr>
              <a:spLocks noChangeAspect="1"/>
            </p:cNvSpPr>
            <p:nvPr/>
          </p:nvSpPr>
          <p:spPr>
            <a:xfrm>
              <a:off x="3447877" y="1720938"/>
              <a:ext cx="2251499" cy="2251498"/>
            </a:xfrm>
            <a:prstGeom prst="arc">
              <a:avLst>
                <a:gd name="adj1" fmla="val 16200000"/>
                <a:gd name="adj2" fmla="val 2582671"/>
              </a:avLst>
            </a:prstGeom>
            <a:ln w="266700" cap="rnd" cmpd="sng">
              <a:solidFill>
                <a:schemeClr val="accent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41" name="Arc 40"/>
            <p:cNvSpPr>
              <a:spLocks noChangeAspect="1"/>
            </p:cNvSpPr>
            <p:nvPr/>
          </p:nvSpPr>
          <p:spPr>
            <a:xfrm>
              <a:off x="3666805" y="1939867"/>
              <a:ext cx="1813644" cy="1813642"/>
            </a:xfrm>
            <a:prstGeom prst="arc">
              <a:avLst>
                <a:gd name="adj1" fmla="val 16200000"/>
                <a:gd name="adj2" fmla="val 8081272"/>
              </a:avLst>
            </a:prstGeom>
            <a:ln w="266700" cap="rnd" cmpd="sng">
              <a:solidFill>
                <a:schemeClr val="accent3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44" name="Arc 43"/>
            <p:cNvSpPr>
              <a:spLocks noChangeAspect="1"/>
            </p:cNvSpPr>
            <p:nvPr/>
          </p:nvSpPr>
          <p:spPr>
            <a:xfrm>
              <a:off x="3883020" y="2156079"/>
              <a:ext cx="1381216" cy="1381216"/>
            </a:xfrm>
            <a:prstGeom prst="arc">
              <a:avLst>
                <a:gd name="adj1" fmla="val 16200000"/>
                <a:gd name="adj2" fmla="val 3960138"/>
              </a:avLst>
            </a:prstGeom>
            <a:ln w="266700" cap="rnd" cmpd="sng">
              <a:solidFill>
                <a:schemeClr val="accent5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3200">
                <a:solidFill>
                  <a:srgbClr val="FFFFFF"/>
                </a:solidFill>
              </a:endParaRPr>
            </a:p>
          </p:txBody>
        </p:sp>
        <p:sp>
          <p:nvSpPr>
            <p:cNvPr id="45" name="Rectangle 44"/>
            <p:cNvSpPr>
              <a:spLocks noChangeAspect="1"/>
            </p:cNvSpPr>
            <p:nvPr/>
          </p:nvSpPr>
          <p:spPr>
            <a:xfrm>
              <a:off x="4450046" y="1592601"/>
              <a:ext cx="263031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A</a:t>
              </a:r>
            </a:p>
          </p:txBody>
        </p:sp>
        <p:sp>
          <p:nvSpPr>
            <p:cNvPr id="46" name="Rectangle 45"/>
            <p:cNvSpPr>
              <a:spLocks noChangeAspect="1"/>
            </p:cNvSpPr>
            <p:nvPr/>
          </p:nvSpPr>
          <p:spPr>
            <a:xfrm>
              <a:off x="4456458" y="1815476"/>
              <a:ext cx="267136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B</a:t>
              </a:r>
            </a:p>
          </p:txBody>
        </p:sp>
        <p:sp>
          <p:nvSpPr>
            <p:cNvPr id="57" name="Rectangle 56"/>
            <p:cNvSpPr>
              <a:spLocks noChangeAspect="1"/>
            </p:cNvSpPr>
            <p:nvPr/>
          </p:nvSpPr>
          <p:spPr>
            <a:xfrm>
              <a:off x="4456458" y="2038350"/>
              <a:ext cx="267136" cy="2659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89000"/>
                </a:lnSpc>
              </a:pPr>
              <a:r>
                <a:rPr lang="en-US" sz="1600" dirty="0">
                  <a:solidFill>
                    <a:srgbClr val="FFFFFF"/>
                  </a:solidFill>
                </a:rPr>
                <a:t>C</a:t>
              </a:r>
            </a:p>
          </p:txBody>
        </p:sp>
      </p:grpSp>
      <p:sp>
        <p:nvSpPr>
          <p:cNvPr id="58" name="Rectangle 57"/>
          <p:cNvSpPr/>
          <p:nvPr/>
        </p:nvSpPr>
        <p:spPr>
          <a:xfrm>
            <a:off x="6176675" y="5257801"/>
            <a:ext cx="3231699" cy="747512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/>
              <a:t>In </a:t>
            </a:r>
            <a:r>
              <a:rPr lang="en-US" sz="1467" dirty="0" err="1"/>
              <a:t>finibus</a:t>
            </a:r>
            <a:r>
              <a:rPr lang="en-US" sz="1467" dirty="0"/>
              <a:t>,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nec</a:t>
            </a:r>
            <a:r>
              <a:rPr lang="en-US" sz="1467" dirty="0"/>
              <a:t> </a:t>
            </a:r>
            <a:r>
              <a:rPr lang="en-US" sz="1467" dirty="0" err="1"/>
              <a:t>lacinia</a:t>
            </a:r>
            <a:r>
              <a:rPr lang="en-US" sz="1467" dirty="0"/>
              <a:t> </a:t>
            </a:r>
            <a:r>
              <a:rPr lang="en-US" sz="1467" dirty="0" err="1"/>
              <a:t>condimentum</a:t>
            </a:r>
            <a:r>
              <a:rPr lang="en-US" sz="1467" dirty="0"/>
              <a:t>, </a:t>
            </a:r>
            <a:r>
              <a:rPr lang="en-US" sz="1467" dirty="0" err="1"/>
              <a:t>massa</a:t>
            </a:r>
            <a:r>
              <a:rPr lang="en-US" sz="1467" dirty="0"/>
              <a:t> </a:t>
            </a:r>
            <a:r>
              <a:rPr lang="en-US" sz="1467" dirty="0" err="1"/>
              <a:t>est</a:t>
            </a:r>
            <a:r>
              <a:rPr lang="en-US" sz="1467" dirty="0"/>
              <a:t>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tellus</a:t>
            </a:r>
            <a:r>
              <a:rPr lang="en-US" sz="1467" dirty="0"/>
              <a:t>, </a:t>
            </a:r>
            <a:r>
              <a:rPr lang="en-US" sz="1467" dirty="0" err="1"/>
              <a:t>ut</a:t>
            </a:r>
            <a:r>
              <a:rPr lang="en-US" sz="1467" dirty="0"/>
              <a:t>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lectus</a:t>
            </a:r>
            <a:endParaRPr lang="en-US" sz="1467" dirty="0"/>
          </a:p>
        </p:txBody>
      </p:sp>
      <p:sp>
        <p:nvSpPr>
          <p:cNvPr id="59" name="Rectangle 58"/>
          <p:cNvSpPr/>
          <p:nvPr/>
        </p:nvSpPr>
        <p:spPr>
          <a:xfrm>
            <a:off x="2669612" y="5257801"/>
            <a:ext cx="3231699" cy="747512"/>
          </a:xfrm>
          <a:prstGeom prst="rect">
            <a:avLst/>
          </a:prstGeom>
        </p:spPr>
        <p:txBody>
          <a:bodyPr wrap="square" lIns="243840" rIns="243840" bIns="97536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1467" dirty="0"/>
              <a:t>Lorem ipsum dolor sit amet, </a:t>
            </a:r>
            <a:r>
              <a:rPr lang="en-US" sz="1467" dirty="0" err="1"/>
              <a:t>consectetur</a:t>
            </a:r>
            <a:r>
              <a:rPr lang="en-US" sz="1467" dirty="0"/>
              <a:t> </a:t>
            </a:r>
            <a:r>
              <a:rPr lang="en-US" sz="1467" dirty="0" err="1"/>
              <a:t>adipiscing</a:t>
            </a:r>
            <a:r>
              <a:rPr lang="en-US" sz="1467" dirty="0"/>
              <a:t> </a:t>
            </a:r>
            <a:r>
              <a:rPr lang="en-US" sz="1467" dirty="0" err="1"/>
              <a:t>elit</a:t>
            </a:r>
            <a:r>
              <a:rPr lang="en-US" sz="1467" dirty="0"/>
              <a:t>. </a:t>
            </a:r>
            <a:r>
              <a:rPr lang="en-US" sz="1467" dirty="0" err="1"/>
              <a:t>Mauris</a:t>
            </a:r>
            <a:r>
              <a:rPr lang="en-US" sz="1467" dirty="0"/>
              <a:t> </a:t>
            </a:r>
            <a:r>
              <a:rPr lang="en-US" sz="1467" dirty="0" err="1"/>
              <a:t>eros</a:t>
            </a:r>
            <a:r>
              <a:rPr lang="en-US" sz="1467" dirty="0"/>
              <a:t> </a:t>
            </a:r>
            <a:r>
              <a:rPr lang="en-US" sz="1467" dirty="0" err="1"/>
              <a:t>sapien</a:t>
            </a:r>
            <a:r>
              <a:rPr lang="en-US" sz="1467" dirty="0"/>
              <a:t>, </a:t>
            </a:r>
            <a:r>
              <a:rPr lang="en-US" sz="1467" dirty="0" err="1"/>
              <a:t>ultrices</a:t>
            </a:r>
            <a:r>
              <a:rPr lang="en-US" sz="1467" dirty="0"/>
              <a:t> </a:t>
            </a:r>
            <a:r>
              <a:rPr lang="en-US" sz="1467" dirty="0" err="1"/>
              <a:t>ut</a:t>
            </a:r>
            <a:endParaRPr lang="en-US" sz="1467" dirty="0"/>
          </a:p>
        </p:txBody>
      </p:sp>
      <p:cxnSp>
        <p:nvCxnSpPr>
          <p:cNvPr id="26" name="Straight Connector 25"/>
          <p:cNvCxnSpPr/>
          <p:nvPr/>
        </p:nvCxnSpPr>
        <p:spPr>
          <a:xfrm flipH="1">
            <a:off x="8448262" y="4150392"/>
            <a:ext cx="1270765" cy="0"/>
          </a:xfrm>
          <a:prstGeom prst="line">
            <a:avLst/>
          </a:prstGeom>
          <a:ln w="6350" cmpd="sng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H="1">
            <a:off x="8883228" y="3210055"/>
            <a:ext cx="835801" cy="0"/>
          </a:xfrm>
          <a:prstGeom prst="line">
            <a:avLst/>
          </a:prstGeom>
          <a:ln w="635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 flipH="1">
            <a:off x="8153623" y="2292463"/>
            <a:ext cx="1565407" cy="0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12"/>
          <p:cNvSpPr>
            <a:spLocks noChangeArrowheads="1"/>
          </p:cNvSpPr>
          <p:nvPr/>
        </p:nvSpPr>
        <p:spPr bwMode="auto">
          <a:xfrm>
            <a:off x="9719028" y="1892829"/>
            <a:ext cx="751403" cy="751403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36%</a:t>
            </a: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9719027" y="2834352"/>
            <a:ext cx="751403" cy="751403"/>
          </a:xfrm>
          <a:prstGeom prst="ellipse">
            <a:avLst/>
          </a:prstGeom>
          <a:solidFill>
            <a:schemeClr val="accent3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68%</a:t>
            </a:r>
          </a:p>
        </p:txBody>
      </p:sp>
      <p:sp>
        <p:nvSpPr>
          <p:cNvPr id="31" name="Oval 12"/>
          <p:cNvSpPr>
            <a:spLocks noChangeArrowheads="1"/>
          </p:cNvSpPr>
          <p:nvPr/>
        </p:nvSpPr>
        <p:spPr bwMode="auto">
          <a:xfrm>
            <a:off x="9719027" y="3774691"/>
            <a:ext cx="751403" cy="751403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45%</a:t>
            </a:r>
          </a:p>
        </p:txBody>
      </p:sp>
      <p:cxnSp>
        <p:nvCxnSpPr>
          <p:cNvPr id="37" name="Straight Connector 36"/>
          <p:cNvCxnSpPr>
            <a:stCxn id="49" idx="6"/>
            <a:endCxn id="17" idx="0"/>
          </p:cNvCxnSpPr>
          <p:nvPr/>
        </p:nvCxnSpPr>
        <p:spPr>
          <a:xfrm flipV="1">
            <a:off x="1950443" y="2767664"/>
            <a:ext cx="2416191" cy="1382729"/>
          </a:xfrm>
          <a:prstGeom prst="line">
            <a:avLst/>
          </a:prstGeom>
          <a:ln w="6350" cmpd="sng">
            <a:solidFill>
              <a:schemeClr val="accent5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41"/>
          <p:cNvCxnSpPr>
            <a:stCxn id="48" idx="6"/>
            <a:endCxn id="16" idx="0"/>
          </p:cNvCxnSpPr>
          <p:nvPr/>
        </p:nvCxnSpPr>
        <p:spPr>
          <a:xfrm flipV="1">
            <a:off x="1950443" y="2514405"/>
            <a:ext cx="2416191" cy="695648"/>
          </a:xfrm>
          <a:prstGeom prst="line">
            <a:avLst/>
          </a:prstGeom>
          <a:ln w="6350" cmpd="sng">
            <a:solidFill>
              <a:schemeClr val="accent3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>
            <a:stCxn id="15" idx="0"/>
            <a:endCxn id="47" idx="6"/>
          </p:cNvCxnSpPr>
          <p:nvPr/>
        </p:nvCxnSpPr>
        <p:spPr>
          <a:xfrm flipH="1" flipV="1">
            <a:off x="1950445" y="2255829"/>
            <a:ext cx="2416188" cy="2136"/>
          </a:xfrm>
          <a:prstGeom prst="line">
            <a:avLst/>
          </a:prstGeom>
          <a:ln w="6350" cmpd="sng">
            <a:solidFill>
              <a:schemeClr val="accent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7" name="Oval 12"/>
          <p:cNvSpPr>
            <a:spLocks noChangeArrowheads="1"/>
          </p:cNvSpPr>
          <p:nvPr/>
        </p:nvSpPr>
        <p:spPr bwMode="auto">
          <a:xfrm>
            <a:off x="1199041" y="1880128"/>
            <a:ext cx="751403" cy="751403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36%</a:t>
            </a:r>
          </a:p>
        </p:txBody>
      </p:sp>
      <p:sp>
        <p:nvSpPr>
          <p:cNvPr id="48" name="Oval 12"/>
          <p:cNvSpPr>
            <a:spLocks noChangeArrowheads="1"/>
          </p:cNvSpPr>
          <p:nvPr/>
        </p:nvSpPr>
        <p:spPr bwMode="auto">
          <a:xfrm>
            <a:off x="1199040" y="2834352"/>
            <a:ext cx="751403" cy="751403"/>
          </a:xfrm>
          <a:prstGeom prst="ellipse">
            <a:avLst/>
          </a:prstGeom>
          <a:solidFill>
            <a:schemeClr val="accent3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68%</a:t>
            </a:r>
          </a:p>
        </p:txBody>
      </p:sp>
      <p:sp>
        <p:nvSpPr>
          <p:cNvPr id="49" name="Oval 12"/>
          <p:cNvSpPr>
            <a:spLocks noChangeArrowheads="1"/>
          </p:cNvSpPr>
          <p:nvPr/>
        </p:nvSpPr>
        <p:spPr bwMode="auto">
          <a:xfrm>
            <a:off x="1199040" y="3774691"/>
            <a:ext cx="751403" cy="751403"/>
          </a:xfrm>
          <a:prstGeom prst="ellipse">
            <a:avLst/>
          </a:prstGeom>
          <a:solidFill>
            <a:schemeClr val="accent5"/>
          </a:solidFill>
          <a:ln w="9525">
            <a:noFill/>
            <a:round/>
            <a:headEnd/>
            <a:tailEnd/>
          </a:ln>
          <a:extLst/>
        </p:spPr>
        <p:txBody>
          <a:bodyPr vert="horz" wrap="none" lIns="121920" tIns="60960" rIns="121920" bIns="6096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133" dirty="0">
                <a:solidFill>
                  <a:srgbClr val="FFFFFF"/>
                </a:solidFill>
              </a:rPr>
              <a:t>45%</a:t>
            </a:r>
          </a:p>
        </p:txBody>
      </p:sp>
    </p:spTree>
    <p:extLst>
      <p:ext uri="{BB962C8B-B14F-4D97-AF65-F5344CB8AC3E}">
        <p14:creationId xmlns:p14="http://schemas.microsoft.com/office/powerpoint/2010/main" val="58168923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Charts are data-driven and easily customized</a:t>
            </a:r>
            <a:endParaRPr lang="en-US" dirty="0"/>
          </a:p>
        </p:txBody>
      </p:sp>
      <p:sp>
        <p:nvSpPr>
          <p:cNvPr id="32" name="Text Placeholder 3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Put your fancy or profound subtitle here</a:t>
            </a:r>
            <a:endParaRPr lang="en-US" dirty="0"/>
          </a:p>
        </p:txBody>
      </p:sp>
      <p:sp useBgFill="1">
        <p:nvSpPr>
          <p:cNvPr id="8" name="Rounded Rectangle 7"/>
          <p:cNvSpPr/>
          <p:nvPr/>
        </p:nvSpPr>
        <p:spPr>
          <a:xfrm>
            <a:off x="7489477" y="1855345"/>
            <a:ext cx="4265201" cy="945637"/>
          </a:xfrm>
          <a:prstGeom prst="roundRect">
            <a:avLst>
              <a:gd name="adj" fmla="val 50000"/>
            </a:avLst>
          </a:prstGeom>
          <a:ln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75360" rtlCol="0" anchor="ctr"/>
          <a:lstStyle/>
          <a:p>
            <a:r>
              <a:rPr lang="en-US" sz="2000" dirty="0">
                <a:solidFill>
                  <a:schemeClr val="tx1"/>
                </a:solidFill>
              </a:rPr>
              <a:t>Lorem Ipsum</a:t>
            </a:r>
          </a:p>
          <a:p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 smtClean="0">
                <a:solidFill>
                  <a:schemeClr val="tx1"/>
                </a:solidFill>
              </a:rPr>
              <a:t>amet</a:t>
            </a:r>
            <a:r>
              <a:rPr lang="en-US" sz="1400" dirty="0" smtClean="0">
                <a:solidFill>
                  <a:schemeClr val="tx1"/>
                </a:solidFill>
              </a:rPr>
              <a:t> 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5" name="Teardrop 4"/>
          <p:cNvSpPr>
            <a:spLocks noChangeAspect="1"/>
          </p:cNvSpPr>
          <p:nvPr/>
        </p:nvSpPr>
        <p:spPr>
          <a:xfrm rot="5400000">
            <a:off x="7489477" y="1855345"/>
            <a:ext cx="945637" cy="945637"/>
          </a:xfrm>
          <a:prstGeom prst="teardrop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01</a:t>
            </a:r>
          </a:p>
        </p:txBody>
      </p:sp>
      <p:sp useBgFill="1">
        <p:nvSpPr>
          <p:cNvPr id="9" name="Rounded Rectangle 8"/>
          <p:cNvSpPr/>
          <p:nvPr/>
        </p:nvSpPr>
        <p:spPr>
          <a:xfrm>
            <a:off x="7514119" y="3191886"/>
            <a:ext cx="4265201" cy="945637"/>
          </a:xfrm>
          <a:prstGeom prst="roundRect">
            <a:avLst>
              <a:gd name="adj" fmla="val 50000"/>
            </a:avLst>
          </a:prstGeom>
          <a:ln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75360" rtlCol="0" anchor="ctr"/>
          <a:lstStyle/>
          <a:p>
            <a:r>
              <a:rPr lang="en-US" sz="2000" dirty="0">
                <a:solidFill>
                  <a:schemeClr val="tx1"/>
                </a:solidFill>
              </a:rPr>
              <a:t>Lorem Ipsum</a:t>
            </a:r>
          </a:p>
          <a:p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 smtClean="0">
                <a:solidFill>
                  <a:schemeClr val="tx1"/>
                </a:solidFill>
              </a:rPr>
              <a:t>amet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10" name="Teardrop 9"/>
          <p:cNvSpPr>
            <a:spLocks noChangeAspect="1"/>
          </p:cNvSpPr>
          <p:nvPr/>
        </p:nvSpPr>
        <p:spPr>
          <a:xfrm rot="5400000">
            <a:off x="7514119" y="3191886"/>
            <a:ext cx="945637" cy="945637"/>
          </a:xfrm>
          <a:prstGeom prst="teardrop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02</a:t>
            </a:r>
          </a:p>
        </p:txBody>
      </p:sp>
      <p:sp useBgFill="1">
        <p:nvSpPr>
          <p:cNvPr id="13" name="Rounded Rectangle 12"/>
          <p:cNvSpPr/>
          <p:nvPr/>
        </p:nvSpPr>
        <p:spPr>
          <a:xfrm>
            <a:off x="7514119" y="4528428"/>
            <a:ext cx="4265201" cy="945637"/>
          </a:xfrm>
          <a:prstGeom prst="roundRect">
            <a:avLst>
              <a:gd name="adj" fmla="val 50000"/>
            </a:avLst>
          </a:prstGeom>
          <a:ln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75360" rtlCol="0" anchor="ctr"/>
          <a:lstStyle/>
          <a:p>
            <a:r>
              <a:rPr lang="en-US" sz="2000" dirty="0">
                <a:solidFill>
                  <a:schemeClr val="tx1"/>
                </a:solidFill>
              </a:rPr>
              <a:t>Lorem Ipsum</a:t>
            </a:r>
          </a:p>
          <a:p>
            <a:r>
              <a:rPr lang="en-US" sz="1400" dirty="0">
                <a:solidFill>
                  <a:schemeClr val="tx1"/>
                </a:solidFill>
              </a:rPr>
              <a:t>Lorem ipsum dolor sit </a:t>
            </a:r>
            <a:r>
              <a:rPr lang="en-US" sz="1400" dirty="0" err="1" smtClean="0">
                <a:solidFill>
                  <a:schemeClr val="tx1"/>
                </a:solidFill>
              </a:rPr>
              <a:t>amet</a:t>
            </a:r>
            <a:endParaRPr lang="en-US" sz="1400" dirty="0">
              <a:solidFill>
                <a:schemeClr val="tx1"/>
              </a:solidFill>
            </a:endParaRPr>
          </a:p>
        </p:txBody>
      </p:sp>
      <p:sp>
        <p:nvSpPr>
          <p:cNvPr id="14" name="Teardrop 13"/>
          <p:cNvSpPr>
            <a:spLocks noChangeAspect="1"/>
          </p:cNvSpPr>
          <p:nvPr/>
        </p:nvSpPr>
        <p:spPr>
          <a:xfrm rot="5400000">
            <a:off x="7514119" y="4528428"/>
            <a:ext cx="945637" cy="945637"/>
          </a:xfrm>
          <a:prstGeom prst="teardrop">
            <a:avLst/>
          </a:prstGeom>
          <a:solidFill>
            <a:schemeClr val="tx2"/>
          </a:solidFill>
          <a:ln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en-US" sz="3200" dirty="0">
                <a:solidFill>
                  <a:srgbClr val="FFFFFF"/>
                </a:solidFill>
              </a:rPr>
              <a:t>03</a:t>
            </a:r>
          </a:p>
        </p:txBody>
      </p:sp>
      <p:graphicFrame>
        <p:nvGraphicFramePr>
          <p:cNvPr id="15" name="Chart 14"/>
          <p:cNvGraphicFramePr/>
          <p:nvPr>
            <p:extLst>
              <p:ext uri="{D42A27DB-BD31-4B8C-83A1-F6EECF244321}">
                <p14:modId xmlns:p14="http://schemas.microsoft.com/office/powerpoint/2010/main" val="1018147006"/>
              </p:ext>
            </p:extLst>
          </p:nvPr>
        </p:nvGraphicFramePr>
        <p:xfrm>
          <a:off x="1955583" y="2172596"/>
          <a:ext cx="3566160" cy="3566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 useBgFill="1">
        <p:nvSpPr>
          <p:cNvPr id="16" name="Oval 15"/>
          <p:cNvSpPr/>
          <p:nvPr/>
        </p:nvSpPr>
        <p:spPr>
          <a:xfrm>
            <a:off x="4736513" y="2465498"/>
            <a:ext cx="576064" cy="576064"/>
          </a:xfrm>
          <a:prstGeom prst="ellipse">
            <a:avLst/>
          </a:prstGeom>
          <a:ln w="15875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17" name="Oval 16"/>
          <p:cNvSpPr/>
          <p:nvPr/>
        </p:nvSpPr>
        <p:spPr>
          <a:xfrm>
            <a:off x="2912310" y="2018187"/>
            <a:ext cx="576064" cy="576064"/>
          </a:xfrm>
          <a:prstGeom prst="ellipse">
            <a:avLst/>
          </a:prstGeom>
          <a:ln w="15875">
            <a:solidFill>
              <a:schemeClr val="tx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 useBgFill="1">
        <p:nvSpPr>
          <p:cNvPr id="18" name="Oval 17"/>
          <p:cNvSpPr/>
          <p:nvPr/>
        </p:nvSpPr>
        <p:spPr>
          <a:xfrm>
            <a:off x="1773338" y="3405764"/>
            <a:ext cx="576064" cy="576064"/>
          </a:xfrm>
          <a:prstGeom prst="ellipse">
            <a:avLst/>
          </a:prstGeom>
          <a:ln w="15875">
            <a:solidFill>
              <a:schemeClr val="accent4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1841265" y="3566316"/>
            <a:ext cx="440211" cy="254964"/>
          </a:xfrm>
          <a:custGeom>
            <a:avLst/>
            <a:gdLst>
              <a:gd name="T0" fmla="*/ 2482 w 2646"/>
              <a:gd name="T1" fmla="*/ 1077 h 1535"/>
              <a:gd name="T2" fmla="*/ 1497 w 2646"/>
              <a:gd name="T3" fmla="*/ 992 h 1535"/>
              <a:gd name="T4" fmla="*/ 1729 w 2646"/>
              <a:gd name="T5" fmla="*/ 652 h 1535"/>
              <a:gd name="T6" fmla="*/ 979 w 2646"/>
              <a:gd name="T7" fmla="*/ 791 h 1535"/>
              <a:gd name="T8" fmla="*/ 2600 w 2646"/>
              <a:gd name="T9" fmla="*/ 495 h 1535"/>
              <a:gd name="T10" fmla="*/ 2482 w 2646"/>
              <a:gd name="T11" fmla="*/ 1077 h 1535"/>
              <a:gd name="T12" fmla="*/ 1864 w 2646"/>
              <a:gd name="T13" fmla="*/ 1366 h 1535"/>
              <a:gd name="T14" fmla="*/ 1666 w 2646"/>
              <a:gd name="T15" fmla="*/ 1268 h 1535"/>
              <a:gd name="T16" fmla="*/ 1984 w 2646"/>
              <a:gd name="T17" fmla="*/ 1124 h 1535"/>
              <a:gd name="T18" fmla="*/ 1535 w 2646"/>
              <a:gd name="T19" fmla="*/ 1426 h 1535"/>
              <a:gd name="T20" fmla="*/ 1386 w 2646"/>
              <a:gd name="T21" fmla="*/ 1476 h 1535"/>
              <a:gd name="T22" fmla="*/ 1336 w 2646"/>
              <a:gd name="T23" fmla="*/ 1328 h 1535"/>
              <a:gd name="T24" fmla="*/ 1685 w 2646"/>
              <a:gd name="T25" fmla="*/ 1124 h 1535"/>
              <a:gd name="T26" fmla="*/ 1624 w 2646"/>
              <a:gd name="T27" fmla="*/ 1247 h 1535"/>
              <a:gd name="T28" fmla="*/ 1128 w 2646"/>
              <a:gd name="T29" fmla="*/ 1394 h 1535"/>
              <a:gd name="T30" fmla="*/ 1070 w 2646"/>
              <a:gd name="T31" fmla="*/ 1322 h 1535"/>
              <a:gd name="T32" fmla="*/ 1257 w 2646"/>
              <a:gd name="T33" fmla="*/ 1124 h 1535"/>
              <a:gd name="T34" fmla="*/ 1276 w 2646"/>
              <a:gd name="T35" fmla="*/ 1344 h 1535"/>
              <a:gd name="T36" fmla="*/ 1096 w 2646"/>
              <a:gd name="T37" fmla="*/ 46 h 1535"/>
              <a:gd name="T38" fmla="*/ 2482 w 2646"/>
              <a:gd name="T39" fmla="*/ 46 h 1535"/>
              <a:gd name="T40" fmla="*/ 2600 w 2646"/>
              <a:gd name="T41" fmla="*/ 226 h 1535"/>
              <a:gd name="T42" fmla="*/ 979 w 2646"/>
              <a:gd name="T43" fmla="*/ 164 h 1535"/>
              <a:gd name="T44" fmla="*/ 979 w 2646"/>
              <a:gd name="T45" fmla="*/ 273 h 1535"/>
              <a:gd name="T46" fmla="*/ 2600 w 2646"/>
              <a:gd name="T47" fmla="*/ 273 h 1535"/>
              <a:gd name="T48" fmla="*/ 979 w 2646"/>
              <a:gd name="T49" fmla="*/ 448 h 1535"/>
              <a:gd name="T50" fmla="*/ 2482 w 2646"/>
              <a:gd name="T51" fmla="*/ 0 h 1535"/>
              <a:gd name="T52" fmla="*/ 1096 w 2646"/>
              <a:gd name="T53" fmla="*/ 1 h 1535"/>
              <a:gd name="T54" fmla="*/ 704 w 2646"/>
              <a:gd name="T55" fmla="*/ 132 h 1535"/>
              <a:gd name="T56" fmla="*/ 7 w 2646"/>
              <a:gd name="T57" fmla="*/ 704 h 1535"/>
              <a:gd name="T58" fmla="*/ 40 w 2646"/>
              <a:gd name="T59" fmla="*/ 709 h 1535"/>
              <a:gd name="T60" fmla="*/ 942 w 2646"/>
              <a:gd name="T61" fmla="*/ 107 h 1535"/>
              <a:gd name="T62" fmla="*/ 932 w 2646"/>
              <a:gd name="T63" fmla="*/ 813 h 1535"/>
              <a:gd name="T64" fmla="*/ 802 w 2646"/>
              <a:gd name="T65" fmla="*/ 899 h 1535"/>
              <a:gd name="T66" fmla="*/ 1497 w 2646"/>
              <a:gd name="T67" fmla="*/ 607 h 1535"/>
              <a:gd name="T68" fmla="*/ 1639 w 2646"/>
              <a:gd name="T69" fmla="*/ 869 h 1535"/>
              <a:gd name="T70" fmla="*/ 1234 w 2646"/>
              <a:gd name="T71" fmla="*/ 1081 h 1535"/>
              <a:gd name="T72" fmla="*/ 1229 w 2646"/>
              <a:gd name="T73" fmla="*/ 1086 h 1535"/>
              <a:gd name="T74" fmla="*/ 913 w 2646"/>
              <a:gd name="T75" fmla="*/ 1363 h 1535"/>
              <a:gd name="T76" fmla="*/ 243 w 2646"/>
              <a:gd name="T77" fmla="*/ 1439 h 1535"/>
              <a:gd name="T78" fmla="*/ 267 w 2646"/>
              <a:gd name="T79" fmla="*/ 1461 h 1535"/>
              <a:gd name="T80" fmla="*/ 1031 w 2646"/>
              <a:gd name="T81" fmla="*/ 1353 h 1535"/>
              <a:gd name="T82" fmla="*/ 1177 w 2646"/>
              <a:gd name="T83" fmla="*/ 1452 h 1535"/>
              <a:gd name="T84" fmla="*/ 1286 w 2646"/>
              <a:gd name="T85" fmla="*/ 1427 h 1535"/>
              <a:gd name="T86" fmla="*/ 1435 w 2646"/>
              <a:gd name="T87" fmla="*/ 1535 h 1535"/>
              <a:gd name="T88" fmla="*/ 1616 w 2646"/>
              <a:gd name="T89" fmla="*/ 1368 h 1535"/>
              <a:gd name="T90" fmla="*/ 1764 w 2646"/>
              <a:gd name="T91" fmla="*/ 1474 h 1535"/>
              <a:gd name="T92" fmla="*/ 2036 w 2646"/>
              <a:gd name="T93" fmla="*/ 1124 h 1535"/>
              <a:gd name="T94" fmla="*/ 2646 w 2646"/>
              <a:gd name="T95" fmla="*/ 960 h 1535"/>
              <a:gd name="T96" fmla="*/ 2482 w 2646"/>
              <a:gd name="T97" fmla="*/ 0 h 1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646" h="1535">
                <a:moveTo>
                  <a:pt x="2482" y="1077"/>
                </a:moveTo>
                <a:lnTo>
                  <a:pt x="2482" y="1077"/>
                </a:lnTo>
                <a:lnTo>
                  <a:pt x="1324" y="1077"/>
                </a:lnTo>
                <a:cubicBezTo>
                  <a:pt x="1372" y="1051"/>
                  <a:pt x="1439" y="1019"/>
                  <a:pt x="1497" y="992"/>
                </a:cubicBezTo>
                <a:cubicBezTo>
                  <a:pt x="1564" y="961"/>
                  <a:pt x="1627" y="931"/>
                  <a:pt x="1663" y="909"/>
                </a:cubicBezTo>
                <a:cubicBezTo>
                  <a:pt x="1760" y="852"/>
                  <a:pt x="1769" y="734"/>
                  <a:pt x="1729" y="652"/>
                </a:cubicBezTo>
                <a:cubicBezTo>
                  <a:pt x="1693" y="579"/>
                  <a:pt x="1607" y="513"/>
                  <a:pt x="1480" y="564"/>
                </a:cubicBezTo>
                <a:cubicBezTo>
                  <a:pt x="1394" y="598"/>
                  <a:pt x="1147" y="712"/>
                  <a:pt x="979" y="791"/>
                </a:cubicBezTo>
                <a:lnTo>
                  <a:pt x="979" y="495"/>
                </a:lnTo>
                <a:lnTo>
                  <a:pt x="2600" y="495"/>
                </a:lnTo>
                <a:lnTo>
                  <a:pt x="2600" y="960"/>
                </a:lnTo>
                <a:cubicBezTo>
                  <a:pt x="2600" y="1024"/>
                  <a:pt x="2547" y="1077"/>
                  <a:pt x="2482" y="1077"/>
                </a:cubicBezTo>
                <a:close/>
                <a:moveTo>
                  <a:pt x="1864" y="1366"/>
                </a:moveTo>
                <a:lnTo>
                  <a:pt x="1864" y="1366"/>
                </a:lnTo>
                <a:cubicBezTo>
                  <a:pt x="1837" y="1421"/>
                  <a:pt x="1770" y="1443"/>
                  <a:pt x="1715" y="1416"/>
                </a:cubicBezTo>
                <a:cubicBezTo>
                  <a:pt x="1661" y="1389"/>
                  <a:pt x="1638" y="1322"/>
                  <a:pt x="1666" y="1268"/>
                </a:cubicBezTo>
                <a:lnTo>
                  <a:pt x="1737" y="1124"/>
                </a:lnTo>
                <a:lnTo>
                  <a:pt x="1984" y="1124"/>
                </a:lnTo>
                <a:lnTo>
                  <a:pt x="1864" y="1366"/>
                </a:lnTo>
                <a:close/>
                <a:moveTo>
                  <a:pt x="1535" y="1426"/>
                </a:moveTo>
                <a:lnTo>
                  <a:pt x="1535" y="1426"/>
                </a:lnTo>
                <a:cubicBezTo>
                  <a:pt x="1507" y="1481"/>
                  <a:pt x="1441" y="1503"/>
                  <a:pt x="1386" y="1476"/>
                </a:cubicBezTo>
                <a:cubicBezTo>
                  <a:pt x="1360" y="1463"/>
                  <a:pt x="1340" y="1440"/>
                  <a:pt x="1331" y="1412"/>
                </a:cubicBezTo>
                <a:cubicBezTo>
                  <a:pt x="1321" y="1384"/>
                  <a:pt x="1323" y="1354"/>
                  <a:pt x="1336" y="1328"/>
                </a:cubicBezTo>
                <a:lnTo>
                  <a:pt x="1438" y="1124"/>
                </a:lnTo>
                <a:lnTo>
                  <a:pt x="1685" y="1124"/>
                </a:lnTo>
                <a:lnTo>
                  <a:pt x="1624" y="1247"/>
                </a:lnTo>
                <a:cubicBezTo>
                  <a:pt x="1624" y="1247"/>
                  <a:pt x="1624" y="1247"/>
                  <a:pt x="1624" y="1247"/>
                </a:cubicBezTo>
                <a:lnTo>
                  <a:pt x="1535" y="1426"/>
                </a:lnTo>
                <a:close/>
                <a:moveTo>
                  <a:pt x="1128" y="1394"/>
                </a:moveTo>
                <a:lnTo>
                  <a:pt x="1128" y="1394"/>
                </a:lnTo>
                <a:cubicBezTo>
                  <a:pt x="1098" y="1380"/>
                  <a:pt x="1077" y="1353"/>
                  <a:pt x="1070" y="1322"/>
                </a:cubicBezTo>
                <a:cubicBezTo>
                  <a:pt x="1126" y="1272"/>
                  <a:pt x="1178" y="1213"/>
                  <a:pt x="1219" y="1166"/>
                </a:cubicBezTo>
                <a:cubicBezTo>
                  <a:pt x="1233" y="1150"/>
                  <a:pt x="1246" y="1135"/>
                  <a:pt x="1257" y="1124"/>
                </a:cubicBezTo>
                <a:lnTo>
                  <a:pt x="1386" y="1124"/>
                </a:lnTo>
                <a:lnTo>
                  <a:pt x="1276" y="1344"/>
                </a:lnTo>
                <a:cubicBezTo>
                  <a:pt x="1249" y="1399"/>
                  <a:pt x="1182" y="1421"/>
                  <a:pt x="1128" y="1394"/>
                </a:cubicBezTo>
                <a:close/>
                <a:moveTo>
                  <a:pt x="1096" y="46"/>
                </a:moveTo>
                <a:lnTo>
                  <a:pt x="1096" y="46"/>
                </a:lnTo>
                <a:lnTo>
                  <a:pt x="2482" y="46"/>
                </a:lnTo>
                <a:cubicBezTo>
                  <a:pt x="2547" y="46"/>
                  <a:pt x="2600" y="99"/>
                  <a:pt x="2600" y="164"/>
                </a:cubicBezTo>
                <a:lnTo>
                  <a:pt x="2600" y="226"/>
                </a:lnTo>
                <a:lnTo>
                  <a:pt x="979" y="226"/>
                </a:lnTo>
                <a:lnTo>
                  <a:pt x="979" y="164"/>
                </a:lnTo>
                <a:cubicBezTo>
                  <a:pt x="979" y="99"/>
                  <a:pt x="1031" y="46"/>
                  <a:pt x="1096" y="46"/>
                </a:cubicBezTo>
                <a:close/>
                <a:moveTo>
                  <a:pt x="979" y="273"/>
                </a:moveTo>
                <a:lnTo>
                  <a:pt x="979" y="273"/>
                </a:lnTo>
                <a:lnTo>
                  <a:pt x="2600" y="273"/>
                </a:lnTo>
                <a:lnTo>
                  <a:pt x="2600" y="448"/>
                </a:lnTo>
                <a:lnTo>
                  <a:pt x="979" y="448"/>
                </a:lnTo>
                <a:lnTo>
                  <a:pt x="979" y="273"/>
                </a:lnTo>
                <a:close/>
                <a:moveTo>
                  <a:pt x="2482" y="0"/>
                </a:moveTo>
                <a:lnTo>
                  <a:pt x="2482" y="0"/>
                </a:lnTo>
                <a:lnTo>
                  <a:pt x="1096" y="1"/>
                </a:lnTo>
                <a:cubicBezTo>
                  <a:pt x="1042" y="1"/>
                  <a:pt x="995" y="26"/>
                  <a:pt x="965" y="66"/>
                </a:cubicBezTo>
                <a:cubicBezTo>
                  <a:pt x="923" y="48"/>
                  <a:pt x="826" y="26"/>
                  <a:pt x="704" y="132"/>
                </a:cubicBezTo>
                <a:cubicBezTo>
                  <a:pt x="558" y="258"/>
                  <a:pt x="17" y="668"/>
                  <a:pt x="12" y="672"/>
                </a:cubicBezTo>
                <a:cubicBezTo>
                  <a:pt x="2" y="680"/>
                  <a:pt x="0" y="694"/>
                  <a:pt x="7" y="704"/>
                </a:cubicBezTo>
                <a:cubicBezTo>
                  <a:pt x="12" y="710"/>
                  <a:pt x="19" y="714"/>
                  <a:pt x="26" y="714"/>
                </a:cubicBezTo>
                <a:cubicBezTo>
                  <a:pt x="31" y="714"/>
                  <a:pt x="36" y="712"/>
                  <a:pt x="40" y="709"/>
                </a:cubicBezTo>
                <a:cubicBezTo>
                  <a:pt x="45" y="705"/>
                  <a:pt x="587" y="294"/>
                  <a:pt x="734" y="167"/>
                </a:cubicBezTo>
                <a:cubicBezTo>
                  <a:pt x="834" y="81"/>
                  <a:pt x="910" y="94"/>
                  <a:pt x="942" y="107"/>
                </a:cubicBezTo>
                <a:cubicBezTo>
                  <a:pt x="936" y="125"/>
                  <a:pt x="932" y="144"/>
                  <a:pt x="932" y="164"/>
                </a:cubicBezTo>
                <a:lnTo>
                  <a:pt x="932" y="813"/>
                </a:lnTo>
                <a:cubicBezTo>
                  <a:pt x="866" y="844"/>
                  <a:pt x="819" y="865"/>
                  <a:pt x="813" y="868"/>
                </a:cubicBezTo>
                <a:cubicBezTo>
                  <a:pt x="802" y="874"/>
                  <a:pt x="797" y="888"/>
                  <a:pt x="802" y="899"/>
                </a:cubicBezTo>
                <a:cubicBezTo>
                  <a:pt x="808" y="911"/>
                  <a:pt x="821" y="916"/>
                  <a:pt x="833" y="911"/>
                </a:cubicBezTo>
                <a:cubicBezTo>
                  <a:pt x="838" y="908"/>
                  <a:pt x="1366" y="659"/>
                  <a:pt x="1497" y="607"/>
                </a:cubicBezTo>
                <a:cubicBezTo>
                  <a:pt x="1594" y="568"/>
                  <a:pt x="1659" y="615"/>
                  <a:pt x="1687" y="672"/>
                </a:cubicBezTo>
                <a:cubicBezTo>
                  <a:pt x="1718" y="736"/>
                  <a:pt x="1712" y="826"/>
                  <a:pt x="1639" y="869"/>
                </a:cubicBezTo>
                <a:cubicBezTo>
                  <a:pt x="1605" y="889"/>
                  <a:pt x="1543" y="919"/>
                  <a:pt x="1477" y="950"/>
                </a:cubicBezTo>
                <a:cubicBezTo>
                  <a:pt x="1369" y="1001"/>
                  <a:pt x="1267" y="1049"/>
                  <a:pt x="1234" y="1081"/>
                </a:cubicBezTo>
                <a:cubicBezTo>
                  <a:pt x="1233" y="1081"/>
                  <a:pt x="1232" y="1082"/>
                  <a:pt x="1232" y="1083"/>
                </a:cubicBezTo>
                <a:cubicBezTo>
                  <a:pt x="1231" y="1084"/>
                  <a:pt x="1230" y="1085"/>
                  <a:pt x="1229" y="1086"/>
                </a:cubicBezTo>
                <a:cubicBezTo>
                  <a:pt x="1217" y="1098"/>
                  <a:pt x="1202" y="1114"/>
                  <a:pt x="1184" y="1135"/>
                </a:cubicBezTo>
                <a:cubicBezTo>
                  <a:pt x="1118" y="1211"/>
                  <a:pt x="1008" y="1337"/>
                  <a:pt x="913" y="1363"/>
                </a:cubicBezTo>
                <a:cubicBezTo>
                  <a:pt x="785" y="1398"/>
                  <a:pt x="271" y="1415"/>
                  <a:pt x="266" y="1415"/>
                </a:cubicBezTo>
                <a:cubicBezTo>
                  <a:pt x="253" y="1415"/>
                  <a:pt x="243" y="1426"/>
                  <a:pt x="243" y="1439"/>
                </a:cubicBezTo>
                <a:cubicBezTo>
                  <a:pt x="244" y="1452"/>
                  <a:pt x="254" y="1461"/>
                  <a:pt x="266" y="1461"/>
                </a:cubicBezTo>
                <a:cubicBezTo>
                  <a:pt x="267" y="1461"/>
                  <a:pt x="267" y="1461"/>
                  <a:pt x="267" y="1461"/>
                </a:cubicBezTo>
                <a:cubicBezTo>
                  <a:pt x="289" y="1461"/>
                  <a:pt x="792" y="1444"/>
                  <a:pt x="925" y="1408"/>
                </a:cubicBezTo>
                <a:cubicBezTo>
                  <a:pt x="961" y="1398"/>
                  <a:pt x="996" y="1378"/>
                  <a:pt x="1031" y="1353"/>
                </a:cubicBezTo>
                <a:cubicBezTo>
                  <a:pt x="1045" y="1389"/>
                  <a:pt x="1072" y="1418"/>
                  <a:pt x="1107" y="1436"/>
                </a:cubicBezTo>
                <a:cubicBezTo>
                  <a:pt x="1129" y="1447"/>
                  <a:pt x="1153" y="1452"/>
                  <a:pt x="1177" y="1452"/>
                </a:cubicBezTo>
                <a:cubicBezTo>
                  <a:pt x="1215" y="1452"/>
                  <a:pt x="1253" y="1438"/>
                  <a:pt x="1282" y="1412"/>
                </a:cubicBezTo>
                <a:cubicBezTo>
                  <a:pt x="1283" y="1417"/>
                  <a:pt x="1285" y="1422"/>
                  <a:pt x="1286" y="1427"/>
                </a:cubicBezTo>
                <a:cubicBezTo>
                  <a:pt x="1300" y="1467"/>
                  <a:pt x="1328" y="1499"/>
                  <a:pt x="1365" y="1518"/>
                </a:cubicBezTo>
                <a:cubicBezTo>
                  <a:pt x="1388" y="1529"/>
                  <a:pt x="1412" y="1535"/>
                  <a:pt x="1435" y="1535"/>
                </a:cubicBezTo>
                <a:cubicBezTo>
                  <a:pt x="1493" y="1535"/>
                  <a:pt x="1549" y="1502"/>
                  <a:pt x="1576" y="1447"/>
                </a:cubicBezTo>
                <a:lnTo>
                  <a:pt x="1616" y="1368"/>
                </a:lnTo>
                <a:cubicBezTo>
                  <a:pt x="1629" y="1406"/>
                  <a:pt x="1656" y="1439"/>
                  <a:pt x="1695" y="1458"/>
                </a:cubicBezTo>
                <a:cubicBezTo>
                  <a:pt x="1717" y="1469"/>
                  <a:pt x="1741" y="1474"/>
                  <a:pt x="1764" y="1474"/>
                </a:cubicBezTo>
                <a:cubicBezTo>
                  <a:pt x="1822" y="1474"/>
                  <a:pt x="1878" y="1442"/>
                  <a:pt x="1906" y="1387"/>
                </a:cubicBezTo>
                <a:lnTo>
                  <a:pt x="2036" y="1124"/>
                </a:lnTo>
                <a:lnTo>
                  <a:pt x="2482" y="1124"/>
                </a:lnTo>
                <a:cubicBezTo>
                  <a:pt x="2573" y="1124"/>
                  <a:pt x="2646" y="1050"/>
                  <a:pt x="2646" y="960"/>
                </a:cubicBezTo>
                <a:lnTo>
                  <a:pt x="2646" y="164"/>
                </a:lnTo>
                <a:cubicBezTo>
                  <a:pt x="2646" y="73"/>
                  <a:pt x="2573" y="0"/>
                  <a:pt x="2482" y="0"/>
                </a:cubicBezTo>
                <a:close/>
              </a:path>
            </a:pathLst>
          </a:custGeom>
          <a:solidFill>
            <a:schemeClr val="tx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grpSp>
        <p:nvGrpSpPr>
          <p:cNvPr id="25" name="Group 8"/>
          <p:cNvGrpSpPr>
            <a:grpSpLocks noChangeAspect="1"/>
          </p:cNvGrpSpPr>
          <p:nvPr/>
        </p:nvGrpSpPr>
        <p:grpSpPr bwMode="auto">
          <a:xfrm>
            <a:off x="3074980" y="2127043"/>
            <a:ext cx="250727" cy="358352"/>
            <a:chOff x="6135" y="1468"/>
            <a:chExt cx="205" cy="293"/>
          </a:xfrm>
          <a:solidFill>
            <a:schemeClr val="tx1"/>
          </a:solidFill>
        </p:grpSpPr>
        <p:sp>
          <p:nvSpPr>
            <p:cNvPr id="27" name="Freeform 9"/>
            <p:cNvSpPr>
              <a:spLocks noEditPoints="1"/>
            </p:cNvSpPr>
            <p:nvPr/>
          </p:nvSpPr>
          <p:spPr bwMode="auto">
            <a:xfrm>
              <a:off x="6135" y="1468"/>
              <a:ext cx="205" cy="293"/>
            </a:xfrm>
            <a:custGeom>
              <a:avLst/>
              <a:gdLst>
                <a:gd name="T0" fmla="*/ 792 w 1584"/>
                <a:gd name="T1" fmla="*/ 46 h 2269"/>
                <a:gd name="T2" fmla="*/ 792 w 1584"/>
                <a:gd name="T3" fmla="*/ 46 h 2269"/>
                <a:gd name="T4" fmla="*/ 46 w 1584"/>
                <a:gd name="T5" fmla="*/ 810 h 2269"/>
                <a:gd name="T6" fmla="*/ 426 w 1584"/>
                <a:gd name="T7" fmla="*/ 1793 h 2269"/>
                <a:gd name="T8" fmla="*/ 792 w 1584"/>
                <a:gd name="T9" fmla="*/ 2214 h 2269"/>
                <a:gd name="T10" fmla="*/ 1158 w 1584"/>
                <a:gd name="T11" fmla="*/ 1792 h 2269"/>
                <a:gd name="T12" fmla="*/ 1537 w 1584"/>
                <a:gd name="T13" fmla="*/ 810 h 2269"/>
                <a:gd name="T14" fmla="*/ 792 w 1584"/>
                <a:gd name="T15" fmla="*/ 46 h 2269"/>
                <a:gd name="T16" fmla="*/ 792 w 1584"/>
                <a:gd name="T17" fmla="*/ 2269 h 2269"/>
                <a:gd name="T18" fmla="*/ 792 w 1584"/>
                <a:gd name="T19" fmla="*/ 2269 h 2269"/>
                <a:gd name="T20" fmla="*/ 776 w 1584"/>
                <a:gd name="T21" fmla="*/ 2263 h 2269"/>
                <a:gd name="T22" fmla="*/ 0 w 1584"/>
                <a:gd name="T23" fmla="*/ 810 h 2269"/>
                <a:gd name="T24" fmla="*/ 792 w 1584"/>
                <a:gd name="T25" fmla="*/ 0 h 2269"/>
                <a:gd name="T26" fmla="*/ 1584 w 1584"/>
                <a:gd name="T27" fmla="*/ 810 h 2269"/>
                <a:gd name="T28" fmla="*/ 807 w 1584"/>
                <a:gd name="T29" fmla="*/ 2263 h 2269"/>
                <a:gd name="T30" fmla="*/ 792 w 1584"/>
                <a:gd name="T31" fmla="*/ 2269 h 2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84" h="2269">
                  <a:moveTo>
                    <a:pt x="792" y="46"/>
                  </a:moveTo>
                  <a:lnTo>
                    <a:pt x="792" y="46"/>
                  </a:lnTo>
                  <a:cubicBezTo>
                    <a:pt x="381" y="46"/>
                    <a:pt x="46" y="389"/>
                    <a:pt x="46" y="810"/>
                  </a:cubicBezTo>
                  <a:cubicBezTo>
                    <a:pt x="46" y="1187"/>
                    <a:pt x="253" y="1552"/>
                    <a:pt x="426" y="1793"/>
                  </a:cubicBezTo>
                  <a:cubicBezTo>
                    <a:pt x="584" y="2011"/>
                    <a:pt x="742" y="2167"/>
                    <a:pt x="792" y="2214"/>
                  </a:cubicBezTo>
                  <a:cubicBezTo>
                    <a:pt x="841" y="2167"/>
                    <a:pt x="1001" y="2010"/>
                    <a:pt x="1158" y="1792"/>
                  </a:cubicBezTo>
                  <a:cubicBezTo>
                    <a:pt x="1331" y="1552"/>
                    <a:pt x="1537" y="1187"/>
                    <a:pt x="1537" y="810"/>
                  </a:cubicBezTo>
                  <a:cubicBezTo>
                    <a:pt x="1537" y="389"/>
                    <a:pt x="1203" y="46"/>
                    <a:pt x="792" y="46"/>
                  </a:cubicBezTo>
                  <a:close/>
                  <a:moveTo>
                    <a:pt x="792" y="2269"/>
                  </a:moveTo>
                  <a:lnTo>
                    <a:pt x="792" y="2269"/>
                  </a:lnTo>
                  <a:cubicBezTo>
                    <a:pt x="786" y="2269"/>
                    <a:pt x="781" y="2267"/>
                    <a:pt x="776" y="2263"/>
                  </a:cubicBezTo>
                  <a:cubicBezTo>
                    <a:pt x="768" y="2256"/>
                    <a:pt x="0" y="1554"/>
                    <a:pt x="0" y="810"/>
                  </a:cubicBezTo>
                  <a:cubicBezTo>
                    <a:pt x="0" y="363"/>
                    <a:pt x="355" y="0"/>
                    <a:pt x="792" y="0"/>
                  </a:cubicBezTo>
                  <a:cubicBezTo>
                    <a:pt x="1229" y="0"/>
                    <a:pt x="1584" y="363"/>
                    <a:pt x="1584" y="810"/>
                  </a:cubicBezTo>
                  <a:cubicBezTo>
                    <a:pt x="1584" y="1554"/>
                    <a:pt x="815" y="2256"/>
                    <a:pt x="807" y="2263"/>
                  </a:cubicBezTo>
                  <a:cubicBezTo>
                    <a:pt x="803" y="2267"/>
                    <a:pt x="797" y="2269"/>
                    <a:pt x="792" y="2269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28" name="Freeform 10"/>
            <p:cNvSpPr>
              <a:spLocks noEditPoints="1"/>
            </p:cNvSpPr>
            <p:nvPr/>
          </p:nvSpPr>
          <p:spPr bwMode="auto">
            <a:xfrm>
              <a:off x="6179" y="1513"/>
              <a:ext cx="118" cy="120"/>
            </a:xfrm>
            <a:custGeom>
              <a:avLst/>
              <a:gdLst>
                <a:gd name="T0" fmla="*/ 454 w 908"/>
                <a:gd name="T1" fmla="*/ 47 h 928"/>
                <a:gd name="T2" fmla="*/ 454 w 908"/>
                <a:gd name="T3" fmla="*/ 47 h 928"/>
                <a:gd name="T4" fmla="*/ 47 w 908"/>
                <a:gd name="T5" fmla="*/ 464 h 928"/>
                <a:gd name="T6" fmla="*/ 454 w 908"/>
                <a:gd name="T7" fmla="*/ 882 h 928"/>
                <a:gd name="T8" fmla="*/ 861 w 908"/>
                <a:gd name="T9" fmla="*/ 464 h 928"/>
                <a:gd name="T10" fmla="*/ 454 w 908"/>
                <a:gd name="T11" fmla="*/ 47 h 928"/>
                <a:gd name="T12" fmla="*/ 454 w 908"/>
                <a:gd name="T13" fmla="*/ 928 h 928"/>
                <a:gd name="T14" fmla="*/ 454 w 908"/>
                <a:gd name="T15" fmla="*/ 928 h 928"/>
                <a:gd name="T16" fmla="*/ 0 w 908"/>
                <a:gd name="T17" fmla="*/ 464 h 928"/>
                <a:gd name="T18" fmla="*/ 454 w 908"/>
                <a:gd name="T19" fmla="*/ 0 h 928"/>
                <a:gd name="T20" fmla="*/ 908 w 908"/>
                <a:gd name="T21" fmla="*/ 464 h 928"/>
                <a:gd name="T22" fmla="*/ 454 w 908"/>
                <a:gd name="T23" fmla="*/ 928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08" h="928">
                  <a:moveTo>
                    <a:pt x="454" y="47"/>
                  </a:moveTo>
                  <a:lnTo>
                    <a:pt x="454" y="47"/>
                  </a:lnTo>
                  <a:cubicBezTo>
                    <a:pt x="229" y="47"/>
                    <a:pt x="47" y="234"/>
                    <a:pt x="47" y="464"/>
                  </a:cubicBezTo>
                  <a:cubicBezTo>
                    <a:pt x="47" y="694"/>
                    <a:pt x="229" y="882"/>
                    <a:pt x="454" y="882"/>
                  </a:cubicBezTo>
                  <a:cubicBezTo>
                    <a:pt x="678" y="882"/>
                    <a:pt x="861" y="694"/>
                    <a:pt x="861" y="464"/>
                  </a:cubicBezTo>
                  <a:cubicBezTo>
                    <a:pt x="861" y="234"/>
                    <a:pt x="678" y="47"/>
                    <a:pt x="454" y="47"/>
                  </a:cubicBezTo>
                  <a:close/>
                  <a:moveTo>
                    <a:pt x="454" y="928"/>
                  </a:moveTo>
                  <a:lnTo>
                    <a:pt x="454" y="928"/>
                  </a:lnTo>
                  <a:cubicBezTo>
                    <a:pt x="204" y="928"/>
                    <a:pt x="0" y="720"/>
                    <a:pt x="0" y="464"/>
                  </a:cubicBezTo>
                  <a:cubicBezTo>
                    <a:pt x="0" y="208"/>
                    <a:pt x="204" y="0"/>
                    <a:pt x="454" y="0"/>
                  </a:cubicBezTo>
                  <a:cubicBezTo>
                    <a:pt x="704" y="0"/>
                    <a:pt x="908" y="208"/>
                    <a:pt x="908" y="464"/>
                  </a:cubicBezTo>
                  <a:cubicBezTo>
                    <a:pt x="908" y="720"/>
                    <a:pt x="704" y="928"/>
                    <a:pt x="454" y="92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sp>
        <p:nvSpPr>
          <p:cNvPr id="31" name="Freeform 14"/>
          <p:cNvSpPr>
            <a:spLocks noEditPoints="1"/>
          </p:cNvSpPr>
          <p:nvPr/>
        </p:nvSpPr>
        <p:spPr bwMode="auto">
          <a:xfrm>
            <a:off x="4817298" y="2607183"/>
            <a:ext cx="414497" cy="267936"/>
          </a:xfrm>
          <a:custGeom>
            <a:avLst/>
            <a:gdLst>
              <a:gd name="T0" fmla="*/ 512 w 619"/>
              <a:gd name="T1" fmla="*/ 397 h 397"/>
              <a:gd name="T2" fmla="*/ 114 w 619"/>
              <a:gd name="T3" fmla="*/ 397 h 397"/>
              <a:gd name="T4" fmla="*/ 0 w 619"/>
              <a:gd name="T5" fmla="*/ 278 h 397"/>
              <a:gd name="T6" fmla="*/ 105 w 619"/>
              <a:gd name="T7" fmla="*/ 159 h 397"/>
              <a:gd name="T8" fmla="*/ 204 w 619"/>
              <a:gd name="T9" fmla="*/ 68 h 397"/>
              <a:gd name="T10" fmla="*/ 239 w 619"/>
              <a:gd name="T11" fmla="*/ 74 h 397"/>
              <a:gd name="T12" fmla="*/ 369 w 619"/>
              <a:gd name="T13" fmla="*/ 0 h 397"/>
              <a:gd name="T14" fmla="*/ 526 w 619"/>
              <a:gd name="T15" fmla="*/ 162 h 397"/>
              <a:gd name="T16" fmla="*/ 619 w 619"/>
              <a:gd name="T17" fmla="*/ 278 h 397"/>
              <a:gd name="T18" fmla="*/ 512 w 619"/>
              <a:gd name="T19" fmla="*/ 397 h 397"/>
              <a:gd name="T20" fmla="*/ 512 w 619"/>
              <a:gd name="T21" fmla="*/ 397 h 397"/>
              <a:gd name="T22" fmla="*/ 204 w 619"/>
              <a:gd name="T23" fmla="*/ 82 h 397"/>
              <a:gd name="T24" fmla="*/ 119 w 619"/>
              <a:gd name="T25" fmla="*/ 165 h 397"/>
              <a:gd name="T26" fmla="*/ 112 w 619"/>
              <a:gd name="T27" fmla="*/ 172 h 397"/>
              <a:gd name="T28" fmla="*/ 14 w 619"/>
              <a:gd name="T29" fmla="*/ 278 h 397"/>
              <a:gd name="T30" fmla="*/ 114 w 619"/>
              <a:gd name="T31" fmla="*/ 383 h 397"/>
              <a:gd name="T32" fmla="*/ 512 w 619"/>
              <a:gd name="T33" fmla="*/ 383 h 397"/>
              <a:gd name="T34" fmla="*/ 605 w 619"/>
              <a:gd name="T35" fmla="*/ 278 h 397"/>
              <a:gd name="T36" fmla="*/ 519 w 619"/>
              <a:gd name="T37" fmla="*/ 175 h 397"/>
              <a:gd name="T38" fmla="*/ 513 w 619"/>
              <a:gd name="T39" fmla="*/ 168 h 397"/>
              <a:gd name="T40" fmla="*/ 369 w 619"/>
              <a:gd name="T41" fmla="*/ 14 h 397"/>
              <a:gd name="T42" fmla="*/ 248 w 619"/>
              <a:gd name="T43" fmla="*/ 86 h 397"/>
              <a:gd name="T44" fmla="*/ 239 w 619"/>
              <a:gd name="T45" fmla="*/ 89 h 397"/>
              <a:gd name="T46" fmla="*/ 204 w 619"/>
              <a:gd name="T47" fmla="*/ 82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19" h="397">
                <a:moveTo>
                  <a:pt x="512" y="397"/>
                </a:moveTo>
                <a:cubicBezTo>
                  <a:pt x="114" y="397"/>
                  <a:pt x="114" y="397"/>
                  <a:pt x="114" y="397"/>
                </a:cubicBezTo>
                <a:cubicBezTo>
                  <a:pt x="50" y="397"/>
                  <a:pt x="0" y="345"/>
                  <a:pt x="0" y="278"/>
                </a:cubicBezTo>
                <a:cubicBezTo>
                  <a:pt x="0" y="217"/>
                  <a:pt x="46" y="165"/>
                  <a:pt x="105" y="159"/>
                </a:cubicBezTo>
                <a:cubicBezTo>
                  <a:pt x="108" y="107"/>
                  <a:pt x="151" y="68"/>
                  <a:pt x="204" y="68"/>
                </a:cubicBezTo>
                <a:cubicBezTo>
                  <a:pt x="216" y="68"/>
                  <a:pt x="227" y="70"/>
                  <a:pt x="239" y="74"/>
                </a:cubicBezTo>
                <a:cubicBezTo>
                  <a:pt x="270" y="27"/>
                  <a:pt x="317" y="0"/>
                  <a:pt x="369" y="0"/>
                </a:cubicBezTo>
                <a:cubicBezTo>
                  <a:pt x="452" y="0"/>
                  <a:pt x="521" y="72"/>
                  <a:pt x="526" y="162"/>
                </a:cubicBezTo>
                <a:cubicBezTo>
                  <a:pt x="581" y="172"/>
                  <a:pt x="619" y="220"/>
                  <a:pt x="619" y="278"/>
                </a:cubicBezTo>
                <a:cubicBezTo>
                  <a:pt x="619" y="341"/>
                  <a:pt x="571" y="395"/>
                  <a:pt x="512" y="397"/>
                </a:cubicBezTo>
                <a:cubicBezTo>
                  <a:pt x="512" y="397"/>
                  <a:pt x="512" y="397"/>
                  <a:pt x="512" y="397"/>
                </a:cubicBezTo>
                <a:close/>
                <a:moveTo>
                  <a:pt x="204" y="82"/>
                </a:moveTo>
                <a:cubicBezTo>
                  <a:pt x="156" y="82"/>
                  <a:pt x="119" y="119"/>
                  <a:pt x="119" y="165"/>
                </a:cubicBezTo>
                <a:cubicBezTo>
                  <a:pt x="119" y="169"/>
                  <a:pt x="116" y="172"/>
                  <a:pt x="112" y="172"/>
                </a:cubicBezTo>
                <a:cubicBezTo>
                  <a:pt x="58" y="175"/>
                  <a:pt x="14" y="222"/>
                  <a:pt x="14" y="278"/>
                </a:cubicBezTo>
                <a:cubicBezTo>
                  <a:pt x="14" y="337"/>
                  <a:pt x="58" y="383"/>
                  <a:pt x="114" y="383"/>
                </a:cubicBezTo>
                <a:cubicBezTo>
                  <a:pt x="512" y="383"/>
                  <a:pt x="512" y="383"/>
                  <a:pt x="512" y="383"/>
                </a:cubicBezTo>
                <a:cubicBezTo>
                  <a:pt x="563" y="381"/>
                  <a:pt x="605" y="334"/>
                  <a:pt x="605" y="278"/>
                </a:cubicBezTo>
                <a:cubicBezTo>
                  <a:pt x="605" y="225"/>
                  <a:pt x="569" y="182"/>
                  <a:pt x="519" y="175"/>
                </a:cubicBezTo>
                <a:cubicBezTo>
                  <a:pt x="515" y="174"/>
                  <a:pt x="513" y="171"/>
                  <a:pt x="513" y="168"/>
                </a:cubicBezTo>
                <a:cubicBezTo>
                  <a:pt x="510" y="83"/>
                  <a:pt x="446" y="14"/>
                  <a:pt x="369" y="14"/>
                </a:cubicBezTo>
                <a:cubicBezTo>
                  <a:pt x="320" y="14"/>
                  <a:pt x="276" y="41"/>
                  <a:pt x="248" y="86"/>
                </a:cubicBezTo>
                <a:cubicBezTo>
                  <a:pt x="246" y="89"/>
                  <a:pt x="242" y="90"/>
                  <a:pt x="239" y="89"/>
                </a:cubicBezTo>
                <a:cubicBezTo>
                  <a:pt x="228" y="84"/>
                  <a:pt x="216" y="82"/>
                  <a:pt x="204" y="82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3200"/>
          </a:p>
        </p:txBody>
      </p:sp>
      <p:sp>
        <p:nvSpPr>
          <p:cNvPr id="19" name="TextBox 18"/>
          <p:cNvSpPr txBox="1"/>
          <p:nvPr/>
        </p:nvSpPr>
        <p:spPr>
          <a:xfrm>
            <a:off x="5414020" y="2378053"/>
            <a:ext cx="1659775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kern="900" spc="-67" dirty="0" smtClean="0"/>
              <a:t>Thing 01</a:t>
            </a:r>
            <a:endParaRPr lang="en-US" sz="2000" kern="900" spc="-67" dirty="0"/>
          </a:p>
          <a:p>
            <a:pPr>
              <a:lnSpc>
                <a:spcPct val="90000"/>
              </a:lnSpc>
            </a:pPr>
            <a:r>
              <a:rPr lang="en-US" sz="1400" dirty="0" err="1" smtClean="0"/>
              <a:t>Ria</a:t>
            </a:r>
            <a:r>
              <a:rPr lang="en-US" sz="1400" dirty="0" smtClean="0"/>
              <a:t> </a:t>
            </a:r>
            <a:r>
              <a:rPr lang="en-US" sz="1400" dirty="0"/>
              <a:t>qui del ium aut ex et </a:t>
            </a:r>
            <a:r>
              <a:rPr lang="en-US" sz="1400" dirty="0" smtClean="0"/>
              <a:t>estrum</a:t>
            </a:r>
            <a:endParaRPr lang="en-US" sz="1400" dirty="0"/>
          </a:p>
        </p:txBody>
      </p:sp>
      <p:sp>
        <p:nvSpPr>
          <p:cNvPr id="20" name="TextBox 19"/>
          <p:cNvSpPr txBox="1"/>
          <p:nvPr/>
        </p:nvSpPr>
        <p:spPr>
          <a:xfrm>
            <a:off x="1170401" y="1603724"/>
            <a:ext cx="1659775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800" kern="900" spc="-67" dirty="0" smtClean="0"/>
              <a:t>Thing 03</a:t>
            </a:r>
            <a:r>
              <a:rPr lang="en-US" sz="2000" kern="900" spc="-67" dirty="0" smtClean="0"/>
              <a:t> </a:t>
            </a:r>
            <a:endParaRPr lang="en-US" sz="1400" dirty="0"/>
          </a:p>
          <a:p>
            <a:pPr algn="r">
              <a:lnSpc>
                <a:spcPct val="90000"/>
              </a:lnSpc>
            </a:pPr>
            <a:r>
              <a:rPr lang="en-US" sz="1400" dirty="0" err="1" smtClean="0"/>
              <a:t>Ria</a:t>
            </a:r>
            <a:r>
              <a:rPr lang="en-US" sz="1400" dirty="0" smtClean="0"/>
              <a:t> </a:t>
            </a:r>
            <a:r>
              <a:rPr lang="en-US" sz="1400" dirty="0"/>
              <a:t>qui del ium aut ex et </a:t>
            </a:r>
            <a:r>
              <a:rPr lang="en-US" sz="1400" dirty="0" smtClean="0"/>
              <a:t>estrum</a:t>
            </a:r>
            <a:endParaRPr lang="en-US" sz="1400" dirty="0"/>
          </a:p>
        </p:txBody>
      </p:sp>
      <p:sp>
        <p:nvSpPr>
          <p:cNvPr id="21" name="TextBox 20"/>
          <p:cNvSpPr txBox="1"/>
          <p:nvPr/>
        </p:nvSpPr>
        <p:spPr>
          <a:xfrm>
            <a:off x="362300" y="4062006"/>
            <a:ext cx="1659775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90000"/>
              </a:lnSpc>
            </a:pPr>
            <a:r>
              <a:rPr lang="en-US" sz="2800" kern="900" spc="-67" dirty="0" smtClean="0"/>
              <a:t>Thing 02</a:t>
            </a:r>
            <a:r>
              <a:rPr lang="en-US" sz="2000" kern="900" spc="-67" dirty="0" smtClean="0"/>
              <a:t> </a:t>
            </a:r>
            <a:endParaRPr lang="en-US" sz="1400" dirty="0"/>
          </a:p>
          <a:p>
            <a:pPr algn="r">
              <a:lnSpc>
                <a:spcPct val="90000"/>
              </a:lnSpc>
            </a:pPr>
            <a:r>
              <a:rPr lang="en-US" sz="1400" dirty="0" err="1" smtClean="0"/>
              <a:t>Ria</a:t>
            </a:r>
            <a:r>
              <a:rPr lang="en-US" sz="1400" dirty="0" smtClean="0"/>
              <a:t> </a:t>
            </a:r>
            <a:r>
              <a:rPr lang="en-US" sz="1400" dirty="0"/>
              <a:t>qui del ium aut ex et </a:t>
            </a:r>
            <a:r>
              <a:rPr lang="en-US" sz="1400" dirty="0" smtClean="0"/>
              <a:t>estrum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09528849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Divider slide with color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Subtitle goes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066942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Master table style</a:t>
            </a:r>
            <a:endParaRPr lang="en-US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64169744"/>
              </p:ext>
            </p:extLst>
          </p:nvPr>
        </p:nvGraphicFramePr>
        <p:xfrm>
          <a:off x="914401" y="1692210"/>
          <a:ext cx="10363205" cy="356099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12415"/>
                <a:gridCol w="1458465"/>
                <a:gridCol w="1458465"/>
                <a:gridCol w="1458465"/>
                <a:gridCol w="1458465"/>
                <a:gridCol w="1458465"/>
                <a:gridCol w="1458465"/>
              </a:tblGrid>
              <a:tr h="712199">
                <a:tc>
                  <a:txBody>
                    <a:bodyPr/>
                    <a:lstStyle/>
                    <a:p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1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2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3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4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5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Column 6</a:t>
                      </a:r>
                      <a:endParaRPr lang="en-US" sz="16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2199">
                <a:tc>
                  <a:txBody>
                    <a:bodyPr/>
                    <a:lstStyle/>
                    <a:p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Row one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5555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48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66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75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45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66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34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12199">
                <a:tc>
                  <a:txBody>
                    <a:bodyPr/>
                    <a:lstStyle/>
                    <a:p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Row</a:t>
                      </a:r>
                      <a:r>
                        <a:rPr lang="en-US" sz="1600" b="0" cap="none" spc="-20" baseline="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 two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5555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75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89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58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48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66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12199">
                <a:tc>
                  <a:txBody>
                    <a:bodyPr/>
                    <a:lstStyle/>
                    <a:p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Row three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5555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66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34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55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75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12199">
                <a:tc>
                  <a:txBody>
                    <a:bodyPr/>
                    <a:lstStyle/>
                    <a:p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Row four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55555">
                        <a:alpha val="1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55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70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b="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84</a:t>
                      </a:r>
                      <a:endParaRPr lang="en-US" sz="1600" b="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52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55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cap="none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35</a:t>
                      </a:r>
                      <a:endParaRPr lang="en-US" sz="1600" cap="none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13139" marR="113139" marT="60960" marB="60960" anchor="ctr">
                    <a:lnL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7F7F7F">
                          <a:alpha val="50196"/>
                        </a:srgb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It is easy to add rows or columns to make whatever table you need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1889623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ontent Placeholder 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val="1310495641"/>
              </p:ext>
            </p:extLst>
          </p:nvPr>
        </p:nvGraphicFramePr>
        <p:xfrm>
          <a:off x="406400" y="387351"/>
          <a:ext cx="11379200" cy="573510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625600"/>
                <a:gridCol w="1625600"/>
                <a:gridCol w="1625600"/>
                <a:gridCol w="1625600"/>
                <a:gridCol w="1625600"/>
                <a:gridCol w="1625600"/>
                <a:gridCol w="1625600"/>
              </a:tblGrid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cap="none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Month</a:t>
                      </a:r>
                      <a:endParaRPr lang="en-US" sz="1300" b="0" cap="none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S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M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T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W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T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F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cap="all" spc="-20" baseline="0" dirty="0" smtClean="0">
                          <a:solidFill>
                            <a:schemeClr val="bg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S</a:t>
                      </a:r>
                      <a:endParaRPr lang="en-US" sz="1300" b="0" cap="all" spc="-20" baseline="0" dirty="0">
                        <a:solidFill>
                          <a:schemeClr val="bg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3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4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5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6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7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81937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Something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End of Something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8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9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10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11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12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13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14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81937"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Something else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That’s enough of something else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15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16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17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18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19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20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21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81937"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Now we start this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>
                        <a:alpha val="30196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22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23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24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25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  <a:ea typeface="Open Sans Semibold" pitchFamily="34" charset="0"/>
                          <a:cs typeface="Open Sans Semibold" pitchFamily="34" charset="0"/>
                        </a:rPr>
                        <a:t>26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27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28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731520"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alpha val="29804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alpha val="29804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All good things must</a:t>
                      </a:r>
                      <a:r>
                        <a:rPr lang="en-US" sz="1300" b="0" spc="-20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 come to pass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>
                        <a:alpha val="29804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25120"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29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1300" b="0" spc="-20" dirty="0" smtClean="0">
                          <a:solidFill>
                            <a:schemeClr val="tx1"/>
                          </a:solidFill>
                          <a:latin typeface="+mn-lt"/>
                        </a:rPr>
                        <a:t>30</a:t>
                      </a:r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681937"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  <a:ea typeface="Open Sans Semibold" pitchFamily="34" charset="0"/>
                        <a:cs typeface="Open Sans Semibold" pitchFamily="34" charset="0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1300" b="0" spc="-2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21920" marR="121920" marT="60960" marB="60960">
                    <a:lnL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8500038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Rectangle 51"/>
          <p:cNvSpPr/>
          <p:nvPr/>
        </p:nvSpPr>
        <p:spPr>
          <a:xfrm>
            <a:off x="863419" y="748829"/>
            <a:ext cx="4992555" cy="2448272"/>
          </a:xfrm>
          <a:prstGeom prst="rect">
            <a:avLst/>
          </a:prstGeom>
          <a:solidFill>
            <a:schemeClr val="accent1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3" name="Rectangle 52"/>
          <p:cNvSpPr/>
          <p:nvPr/>
        </p:nvSpPr>
        <p:spPr>
          <a:xfrm>
            <a:off x="6311116" y="748829"/>
            <a:ext cx="4992555" cy="2448272"/>
          </a:xfrm>
          <a:prstGeom prst="rect">
            <a:avLst/>
          </a:prstGeom>
          <a:solidFill>
            <a:schemeClr val="accent3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4" name="Rectangle 53"/>
          <p:cNvSpPr/>
          <p:nvPr/>
        </p:nvSpPr>
        <p:spPr>
          <a:xfrm>
            <a:off x="863908" y="3662263"/>
            <a:ext cx="4992555" cy="2448272"/>
          </a:xfrm>
          <a:prstGeom prst="rect">
            <a:avLst/>
          </a:prstGeom>
          <a:solidFill>
            <a:schemeClr val="accent5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5" name="Rectangle 54"/>
          <p:cNvSpPr/>
          <p:nvPr/>
        </p:nvSpPr>
        <p:spPr>
          <a:xfrm>
            <a:off x="6311605" y="3662263"/>
            <a:ext cx="4992555" cy="2448272"/>
          </a:xfrm>
          <a:prstGeom prst="rect">
            <a:avLst/>
          </a:prstGeom>
          <a:solidFill>
            <a:schemeClr val="tx2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Rectangle 6"/>
          <p:cNvSpPr/>
          <p:nvPr/>
        </p:nvSpPr>
        <p:spPr>
          <a:xfrm>
            <a:off x="863419" y="648241"/>
            <a:ext cx="4992555" cy="2448272"/>
          </a:xfrm>
          <a:prstGeom prst="rect">
            <a:avLst/>
          </a:prstGeom>
          <a:solidFill>
            <a:schemeClr val="bg1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Parallelogram 5"/>
          <p:cNvSpPr/>
          <p:nvPr/>
        </p:nvSpPr>
        <p:spPr>
          <a:xfrm rot="5400000">
            <a:off x="449593" y="1110224"/>
            <a:ext cx="646169" cy="181481"/>
          </a:xfrm>
          <a:prstGeom prst="parallelogram">
            <a:avLst>
              <a:gd name="adj" fmla="val 47451"/>
            </a:avLst>
          </a:prstGeom>
          <a:solidFill>
            <a:schemeClr val="accent1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4" name="Right Arrow 23"/>
          <p:cNvSpPr/>
          <p:nvPr/>
        </p:nvSpPr>
        <p:spPr>
          <a:xfrm>
            <a:off x="863418" y="792917"/>
            <a:ext cx="1770541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bg1">
              <a:lumMod val="75000"/>
              <a:alpha val="50000"/>
            </a:schemeClr>
          </a:solidFill>
          <a:ln>
            <a:noFill/>
          </a:ln>
          <a:effectLst>
            <a:outerShdw blurRad="25400" algn="ctr" rotWithShape="0">
              <a:schemeClr val="bg1">
                <a:lumMod val="75000"/>
                <a:alpha val="50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2133" dirty="0"/>
          </a:p>
        </p:txBody>
      </p:sp>
      <p:sp>
        <p:nvSpPr>
          <p:cNvPr id="4" name="Right Arrow 3"/>
          <p:cNvSpPr/>
          <p:nvPr/>
        </p:nvSpPr>
        <p:spPr>
          <a:xfrm>
            <a:off x="681937" y="750737"/>
            <a:ext cx="1952023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133" dirty="0"/>
              <a:t>Overview 1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311116" y="648241"/>
            <a:ext cx="4992555" cy="2448272"/>
          </a:xfrm>
          <a:prstGeom prst="rect">
            <a:avLst/>
          </a:prstGeom>
          <a:solidFill>
            <a:schemeClr val="bg1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8" name="Parallelogram 27"/>
          <p:cNvSpPr/>
          <p:nvPr/>
        </p:nvSpPr>
        <p:spPr>
          <a:xfrm rot="5400000">
            <a:off x="5897290" y="1110224"/>
            <a:ext cx="646169" cy="181481"/>
          </a:xfrm>
          <a:prstGeom prst="parallelogram">
            <a:avLst>
              <a:gd name="adj" fmla="val 47451"/>
            </a:avLst>
          </a:prstGeom>
          <a:solidFill>
            <a:schemeClr val="accent3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29" name="Right Arrow 28"/>
          <p:cNvSpPr/>
          <p:nvPr/>
        </p:nvSpPr>
        <p:spPr>
          <a:xfrm>
            <a:off x="6311115" y="792917"/>
            <a:ext cx="1770541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bg1">
              <a:lumMod val="75000"/>
              <a:alpha val="50000"/>
            </a:schemeClr>
          </a:solidFill>
          <a:ln>
            <a:noFill/>
          </a:ln>
          <a:effectLst>
            <a:outerShdw blurRad="25400" algn="ctr" rotWithShape="0">
              <a:schemeClr val="bg1">
                <a:lumMod val="75000"/>
                <a:alpha val="50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2133" dirty="0"/>
          </a:p>
        </p:txBody>
      </p:sp>
      <p:sp>
        <p:nvSpPr>
          <p:cNvPr id="30" name="Right Arrow 29"/>
          <p:cNvSpPr/>
          <p:nvPr/>
        </p:nvSpPr>
        <p:spPr>
          <a:xfrm>
            <a:off x="6129634" y="750737"/>
            <a:ext cx="1952023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133" dirty="0"/>
              <a:t>Overview 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863908" y="3561675"/>
            <a:ext cx="4992555" cy="2448272"/>
          </a:xfrm>
          <a:prstGeom prst="rect">
            <a:avLst/>
          </a:prstGeom>
          <a:solidFill>
            <a:schemeClr val="bg1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3" name="Parallelogram 32"/>
          <p:cNvSpPr/>
          <p:nvPr/>
        </p:nvSpPr>
        <p:spPr>
          <a:xfrm rot="5400000">
            <a:off x="450082" y="4023657"/>
            <a:ext cx="646169" cy="181481"/>
          </a:xfrm>
          <a:prstGeom prst="parallelogram">
            <a:avLst>
              <a:gd name="adj" fmla="val 47451"/>
            </a:avLst>
          </a:prstGeom>
          <a:solidFill>
            <a:schemeClr val="accent5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4" name="Right Arrow 33"/>
          <p:cNvSpPr/>
          <p:nvPr/>
        </p:nvSpPr>
        <p:spPr>
          <a:xfrm>
            <a:off x="863907" y="3706351"/>
            <a:ext cx="1770541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bg1">
              <a:lumMod val="75000"/>
              <a:alpha val="50000"/>
            </a:schemeClr>
          </a:solidFill>
          <a:ln>
            <a:noFill/>
          </a:ln>
          <a:effectLst>
            <a:outerShdw blurRad="25400" algn="ctr" rotWithShape="0">
              <a:schemeClr val="bg1">
                <a:lumMod val="75000"/>
                <a:alpha val="50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2133" dirty="0"/>
          </a:p>
        </p:txBody>
      </p:sp>
      <p:sp>
        <p:nvSpPr>
          <p:cNvPr id="35" name="Right Arrow 34"/>
          <p:cNvSpPr/>
          <p:nvPr/>
        </p:nvSpPr>
        <p:spPr>
          <a:xfrm>
            <a:off x="682426" y="3664171"/>
            <a:ext cx="1952023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133" dirty="0"/>
              <a:t>Overview 3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311605" y="3561675"/>
            <a:ext cx="4992555" cy="2448272"/>
          </a:xfrm>
          <a:prstGeom prst="rect">
            <a:avLst/>
          </a:prstGeom>
          <a:solidFill>
            <a:schemeClr val="bg1"/>
          </a:solidFill>
          <a:ln w="3175">
            <a:solidFill>
              <a:srgbClr val="7F7F7F">
                <a:alpha val="50196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8" name="Parallelogram 37"/>
          <p:cNvSpPr/>
          <p:nvPr/>
        </p:nvSpPr>
        <p:spPr>
          <a:xfrm rot="5400000">
            <a:off x="5897780" y="4023657"/>
            <a:ext cx="646169" cy="181481"/>
          </a:xfrm>
          <a:prstGeom prst="parallelogram">
            <a:avLst>
              <a:gd name="adj" fmla="val 47451"/>
            </a:avLst>
          </a:prstGeom>
          <a:solidFill>
            <a:schemeClr val="tx2">
              <a:lumMod val="50000"/>
            </a:schemeClr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39" name="Right Arrow 38"/>
          <p:cNvSpPr/>
          <p:nvPr/>
        </p:nvSpPr>
        <p:spPr>
          <a:xfrm>
            <a:off x="6311604" y="3706351"/>
            <a:ext cx="1770541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bg1">
              <a:lumMod val="75000"/>
              <a:alpha val="50000"/>
            </a:schemeClr>
          </a:solidFill>
          <a:ln>
            <a:noFill/>
          </a:ln>
          <a:effectLst>
            <a:outerShdw blurRad="25400" algn="ctr" rotWithShape="0">
              <a:schemeClr val="bg1">
                <a:lumMod val="75000"/>
                <a:alpha val="50000"/>
              </a:scheme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2133" dirty="0"/>
          </a:p>
        </p:txBody>
      </p:sp>
      <p:sp>
        <p:nvSpPr>
          <p:cNvPr id="40" name="Right Arrow 39"/>
          <p:cNvSpPr/>
          <p:nvPr/>
        </p:nvSpPr>
        <p:spPr>
          <a:xfrm>
            <a:off x="6130123" y="3664171"/>
            <a:ext cx="1952023" cy="816091"/>
          </a:xfrm>
          <a:prstGeom prst="rightArrow">
            <a:avLst>
              <a:gd name="adj1" fmla="val 69240"/>
              <a:gd name="adj2" fmla="val 36639"/>
            </a:avLst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en-US" sz="2133" dirty="0"/>
              <a:t>Overview 4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52482" y="1543308"/>
            <a:ext cx="2215193" cy="13641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Sample text</a:t>
            </a:r>
          </a:p>
          <a:p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 </a:t>
            </a:r>
            <a:r>
              <a:rPr lang="en-US" sz="1333" dirty="0" err="1"/>
              <a:t>Mauris</a:t>
            </a:r>
            <a:r>
              <a:rPr lang="en-US" sz="1333" dirty="0"/>
              <a:t> </a:t>
            </a:r>
            <a:r>
              <a:rPr lang="en-US" sz="1333" dirty="0" err="1"/>
              <a:t>eros</a:t>
            </a:r>
            <a:r>
              <a:rPr lang="en-US" sz="1333" dirty="0"/>
              <a:t> </a:t>
            </a:r>
            <a:r>
              <a:rPr lang="en-US" sz="1333" dirty="0" err="1"/>
              <a:t>sapien</a:t>
            </a:r>
            <a:r>
              <a:rPr lang="en-US" sz="1333" dirty="0"/>
              <a:t>, </a:t>
            </a:r>
            <a:r>
              <a:rPr lang="en-US" sz="1333" dirty="0" err="1"/>
              <a:t>ultrices</a:t>
            </a:r>
            <a:r>
              <a:rPr lang="en-US" sz="1333" dirty="0"/>
              <a:t> </a:t>
            </a:r>
            <a:r>
              <a:rPr lang="en-US" sz="1333" dirty="0" err="1"/>
              <a:t>ut</a:t>
            </a:r>
            <a:r>
              <a:rPr lang="en-US" sz="1333" dirty="0"/>
              <a:t> </a:t>
            </a:r>
            <a:r>
              <a:rPr lang="en-US" sz="1333" dirty="0" err="1"/>
              <a:t>felis</a:t>
            </a:r>
            <a:r>
              <a:rPr lang="en-US" sz="1333" dirty="0"/>
              <a:t> non </a:t>
            </a:r>
            <a:r>
              <a:rPr lang="en-US" sz="1333" dirty="0" err="1"/>
              <a:t>apibus</a:t>
            </a:r>
            <a:r>
              <a:rPr lang="en-US" sz="1333" dirty="0"/>
              <a:t> </a:t>
            </a:r>
            <a:r>
              <a:rPr lang="en-US" sz="1333" dirty="0" err="1"/>
              <a:t>ornare</a:t>
            </a:r>
            <a:endParaRPr lang="en-US" sz="1600" dirty="0"/>
          </a:p>
        </p:txBody>
      </p:sp>
      <p:sp>
        <p:nvSpPr>
          <p:cNvPr id="49" name="TextBox 48"/>
          <p:cNvSpPr txBox="1"/>
          <p:nvPr/>
        </p:nvSpPr>
        <p:spPr>
          <a:xfrm>
            <a:off x="6333793" y="1543308"/>
            <a:ext cx="2215193" cy="13641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Sample text</a:t>
            </a:r>
          </a:p>
          <a:p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 </a:t>
            </a:r>
            <a:r>
              <a:rPr lang="en-US" sz="1333" dirty="0" err="1"/>
              <a:t>Mauris</a:t>
            </a:r>
            <a:r>
              <a:rPr lang="en-US" sz="1333" dirty="0"/>
              <a:t> </a:t>
            </a:r>
            <a:r>
              <a:rPr lang="en-US" sz="1333" dirty="0" err="1"/>
              <a:t>eros</a:t>
            </a:r>
            <a:r>
              <a:rPr lang="en-US" sz="1333" dirty="0"/>
              <a:t> </a:t>
            </a:r>
            <a:r>
              <a:rPr lang="en-US" sz="1333" dirty="0" err="1"/>
              <a:t>sapien</a:t>
            </a:r>
            <a:r>
              <a:rPr lang="en-US" sz="1333" dirty="0"/>
              <a:t>, </a:t>
            </a:r>
            <a:r>
              <a:rPr lang="en-US" sz="1333" dirty="0" err="1"/>
              <a:t>ultrices</a:t>
            </a:r>
            <a:r>
              <a:rPr lang="en-US" sz="1333" dirty="0"/>
              <a:t> </a:t>
            </a:r>
            <a:r>
              <a:rPr lang="en-US" sz="1333" dirty="0" err="1"/>
              <a:t>ut</a:t>
            </a:r>
            <a:r>
              <a:rPr lang="en-US" sz="1333" dirty="0"/>
              <a:t> </a:t>
            </a:r>
            <a:r>
              <a:rPr lang="en-US" sz="1333" dirty="0" err="1"/>
              <a:t>felis</a:t>
            </a:r>
            <a:r>
              <a:rPr lang="en-US" sz="1333" dirty="0"/>
              <a:t> non </a:t>
            </a:r>
            <a:r>
              <a:rPr lang="en-US" sz="1333" dirty="0" err="1"/>
              <a:t>apibus</a:t>
            </a:r>
            <a:r>
              <a:rPr lang="en-US" sz="1333" dirty="0"/>
              <a:t> </a:t>
            </a:r>
            <a:r>
              <a:rPr lang="en-US" sz="1333" dirty="0" err="1"/>
              <a:t>ornare</a:t>
            </a:r>
            <a:endParaRPr lang="en-US" sz="1600" dirty="0"/>
          </a:p>
        </p:txBody>
      </p:sp>
      <p:sp>
        <p:nvSpPr>
          <p:cNvPr id="50" name="TextBox 49"/>
          <p:cNvSpPr txBox="1"/>
          <p:nvPr/>
        </p:nvSpPr>
        <p:spPr>
          <a:xfrm>
            <a:off x="952482" y="4399145"/>
            <a:ext cx="2215193" cy="13641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Sample text</a:t>
            </a:r>
          </a:p>
          <a:p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 </a:t>
            </a:r>
            <a:r>
              <a:rPr lang="en-US" sz="1333" dirty="0" err="1"/>
              <a:t>Mauris</a:t>
            </a:r>
            <a:r>
              <a:rPr lang="en-US" sz="1333" dirty="0"/>
              <a:t> </a:t>
            </a:r>
            <a:r>
              <a:rPr lang="en-US" sz="1333" dirty="0" err="1"/>
              <a:t>eros</a:t>
            </a:r>
            <a:r>
              <a:rPr lang="en-US" sz="1333" dirty="0"/>
              <a:t> </a:t>
            </a:r>
            <a:r>
              <a:rPr lang="en-US" sz="1333" dirty="0" err="1"/>
              <a:t>sapien</a:t>
            </a:r>
            <a:r>
              <a:rPr lang="en-US" sz="1333" dirty="0"/>
              <a:t>, </a:t>
            </a:r>
            <a:r>
              <a:rPr lang="en-US" sz="1333" dirty="0" err="1"/>
              <a:t>ultrices</a:t>
            </a:r>
            <a:r>
              <a:rPr lang="en-US" sz="1333" dirty="0"/>
              <a:t> </a:t>
            </a:r>
            <a:r>
              <a:rPr lang="en-US" sz="1333" dirty="0" err="1"/>
              <a:t>ut</a:t>
            </a:r>
            <a:r>
              <a:rPr lang="en-US" sz="1333" dirty="0"/>
              <a:t> </a:t>
            </a:r>
            <a:r>
              <a:rPr lang="en-US" sz="1333" dirty="0" err="1"/>
              <a:t>felis</a:t>
            </a:r>
            <a:r>
              <a:rPr lang="en-US" sz="1333" dirty="0"/>
              <a:t> non </a:t>
            </a:r>
            <a:r>
              <a:rPr lang="en-US" sz="1333" dirty="0" err="1"/>
              <a:t>apibus</a:t>
            </a:r>
            <a:r>
              <a:rPr lang="en-US" sz="1333" dirty="0"/>
              <a:t> </a:t>
            </a:r>
            <a:r>
              <a:rPr lang="en-US" sz="1333" dirty="0" err="1"/>
              <a:t>ornare</a:t>
            </a:r>
            <a:endParaRPr lang="en-US" sz="1600" dirty="0"/>
          </a:p>
        </p:txBody>
      </p:sp>
      <p:sp>
        <p:nvSpPr>
          <p:cNvPr id="51" name="TextBox 50"/>
          <p:cNvSpPr txBox="1"/>
          <p:nvPr/>
        </p:nvSpPr>
        <p:spPr>
          <a:xfrm>
            <a:off x="6333793" y="4399145"/>
            <a:ext cx="2215193" cy="13641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Sample text</a:t>
            </a:r>
          </a:p>
          <a:p>
            <a:r>
              <a:rPr lang="en-US" sz="1333" dirty="0"/>
              <a:t>Lorem ipsum dolor sit amet, </a:t>
            </a:r>
            <a:r>
              <a:rPr lang="en-US" sz="1333" dirty="0" err="1"/>
              <a:t>consectetur</a:t>
            </a:r>
            <a:r>
              <a:rPr lang="en-US" sz="1333" dirty="0"/>
              <a:t> </a:t>
            </a:r>
            <a:r>
              <a:rPr lang="en-US" sz="1333" dirty="0" err="1"/>
              <a:t>adipiscing</a:t>
            </a:r>
            <a:r>
              <a:rPr lang="en-US" sz="1333" dirty="0"/>
              <a:t> </a:t>
            </a:r>
            <a:r>
              <a:rPr lang="en-US" sz="1333" dirty="0" err="1"/>
              <a:t>elit</a:t>
            </a:r>
            <a:r>
              <a:rPr lang="en-US" sz="1333" dirty="0"/>
              <a:t>. </a:t>
            </a:r>
            <a:r>
              <a:rPr lang="en-US" sz="1333" dirty="0" err="1"/>
              <a:t>Mauris</a:t>
            </a:r>
            <a:r>
              <a:rPr lang="en-US" sz="1333" dirty="0"/>
              <a:t> </a:t>
            </a:r>
            <a:r>
              <a:rPr lang="en-US" sz="1333" dirty="0" err="1"/>
              <a:t>eros</a:t>
            </a:r>
            <a:r>
              <a:rPr lang="en-US" sz="1333" dirty="0"/>
              <a:t> </a:t>
            </a:r>
            <a:r>
              <a:rPr lang="en-US" sz="1333" dirty="0" err="1"/>
              <a:t>sapien</a:t>
            </a:r>
            <a:r>
              <a:rPr lang="en-US" sz="1333" dirty="0"/>
              <a:t>, </a:t>
            </a:r>
            <a:r>
              <a:rPr lang="en-US" sz="1333" dirty="0" err="1"/>
              <a:t>ultrices</a:t>
            </a:r>
            <a:r>
              <a:rPr lang="en-US" sz="1333" dirty="0"/>
              <a:t> </a:t>
            </a:r>
            <a:r>
              <a:rPr lang="en-US" sz="1333" dirty="0" err="1"/>
              <a:t>ut</a:t>
            </a:r>
            <a:r>
              <a:rPr lang="en-US" sz="1333" dirty="0"/>
              <a:t> </a:t>
            </a:r>
            <a:r>
              <a:rPr lang="en-US" sz="1333" dirty="0" err="1"/>
              <a:t>felis</a:t>
            </a:r>
            <a:r>
              <a:rPr lang="en-US" sz="1333" dirty="0"/>
              <a:t> non </a:t>
            </a:r>
            <a:r>
              <a:rPr lang="en-US" sz="1333" dirty="0" err="1"/>
              <a:t>apibus</a:t>
            </a:r>
            <a:r>
              <a:rPr lang="en-US" sz="1333" dirty="0"/>
              <a:t> </a:t>
            </a:r>
            <a:r>
              <a:rPr lang="en-US" sz="1333" dirty="0" err="1"/>
              <a:t>ornare</a:t>
            </a:r>
            <a:endParaRPr lang="en-US" sz="1600" dirty="0"/>
          </a:p>
        </p:txBody>
      </p:sp>
      <p:sp>
        <p:nvSpPr>
          <p:cNvPr id="57" name="Rectangle 56"/>
          <p:cNvSpPr/>
          <p:nvPr/>
        </p:nvSpPr>
        <p:spPr>
          <a:xfrm>
            <a:off x="3906664" y="936854"/>
            <a:ext cx="1494581" cy="1871047"/>
          </a:xfrm>
          <a:prstGeom prst="rect">
            <a:avLst/>
          </a:prstGeom>
          <a:solidFill>
            <a:schemeClr val="bg1">
              <a:lumMod val="85000"/>
            </a:schemeClr>
          </a:solidFill>
          <a:scene3d>
            <a:camera prst="perspectiveContrastingLeftFacing" fov="4500000">
              <a:rot lat="598847" lon="1496540" rev="21573483"/>
            </a:camera>
            <a:lightRig rig="threePt" dir="t"/>
          </a:scene3d>
          <a:sp3d extrusionH="254000">
            <a:bevelT w="38100" h="0"/>
            <a:extrusionClr>
              <a:schemeClr val="bg1">
                <a:lumMod val="50000"/>
              </a:schemeClr>
            </a:extrusionClr>
          </a:sp3d>
        </p:spPr>
        <p:txBody>
          <a:bodyPr wrap="none" anchor="ctr" anchorCtr="0">
            <a:noAutofit/>
          </a:bodyPr>
          <a:lstStyle/>
          <a:p>
            <a:pPr algn="ctr"/>
            <a:r>
              <a:rPr lang="en-US" sz="1600" dirty="0"/>
              <a:t>Put product</a:t>
            </a:r>
            <a:br>
              <a:rPr lang="en-US" sz="1600" dirty="0"/>
            </a:br>
            <a:r>
              <a:rPr lang="en-US" sz="1600" dirty="0"/>
              <a:t>image here</a:t>
            </a:r>
          </a:p>
        </p:txBody>
      </p:sp>
      <p:sp>
        <p:nvSpPr>
          <p:cNvPr id="58" name="Rectangle 57"/>
          <p:cNvSpPr/>
          <p:nvPr/>
        </p:nvSpPr>
        <p:spPr>
          <a:xfrm>
            <a:off x="9456374" y="936854"/>
            <a:ext cx="1494581" cy="1871047"/>
          </a:xfrm>
          <a:prstGeom prst="rect">
            <a:avLst/>
          </a:prstGeom>
          <a:solidFill>
            <a:schemeClr val="bg1">
              <a:lumMod val="85000"/>
            </a:schemeClr>
          </a:solidFill>
          <a:scene3d>
            <a:camera prst="perspectiveContrastingLeftFacing" fov="4500000">
              <a:rot lat="598847" lon="1496540" rev="21573483"/>
            </a:camera>
            <a:lightRig rig="threePt" dir="t"/>
          </a:scene3d>
          <a:sp3d extrusionH="254000">
            <a:bevelT w="38100" h="0"/>
            <a:extrusionClr>
              <a:schemeClr val="bg1">
                <a:lumMod val="50000"/>
              </a:schemeClr>
            </a:extrusionClr>
          </a:sp3d>
        </p:spPr>
        <p:txBody>
          <a:bodyPr wrap="none" anchor="ctr" anchorCtr="0">
            <a:noAutofit/>
          </a:bodyPr>
          <a:lstStyle/>
          <a:p>
            <a:pPr algn="ctr"/>
            <a:r>
              <a:rPr lang="en-US" sz="1600" dirty="0"/>
              <a:t>Put product</a:t>
            </a:r>
            <a:br>
              <a:rPr lang="en-US" sz="1600" dirty="0"/>
            </a:br>
            <a:r>
              <a:rPr lang="en-US" sz="1600" dirty="0"/>
              <a:t>image here</a:t>
            </a:r>
          </a:p>
        </p:txBody>
      </p:sp>
      <p:sp>
        <p:nvSpPr>
          <p:cNvPr id="59" name="Rectangle 58"/>
          <p:cNvSpPr/>
          <p:nvPr/>
        </p:nvSpPr>
        <p:spPr>
          <a:xfrm>
            <a:off x="3906664" y="3889085"/>
            <a:ext cx="1494581" cy="1871047"/>
          </a:xfrm>
          <a:prstGeom prst="rect">
            <a:avLst/>
          </a:prstGeom>
          <a:solidFill>
            <a:schemeClr val="bg1">
              <a:lumMod val="85000"/>
            </a:schemeClr>
          </a:solidFill>
          <a:scene3d>
            <a:camera prst="perspectiveContrastingLeftFacing" fov="4500000">
              <a:rot lat="598847" lon="1496540" rev="21573483"/>
            </a:camera>
            <a:lightRig rig="threePt" dir="t"/>
          </a:scene3d>
          <a:sp3d extrusionH="254000">
            <a:bevelT w="38100" h="0"/>
            <a:extrusionClr>
              <a:schemeClr val="bg1">
                <a:lumMod val="50000"/>
              </a:schemeClr>
            </a:extrusionClr>
          </a:sp3d>
        </p:spPr>
        <p:txBody>
          <a:bodyPr wrap="none" anchor="ctr" anchorCtr="0">
            <a:noAutofit/>
          </a:bodyPr>
          <a:lstStyle/>
          <a:p>
            <a:pPr algn="ctr"/>
            <a:r>
              <a:rPr lang="en-US" sz="1600" dirty="0"/>
              <a:t>Put product</a:t>
            </a:r>
            <a:br>
              <a:rPr lang="en-US" sz="1600" dirty="0"/>
            </a:br>
            <a:r>
              <a:rPr lang="en-US" sz="1600" dirty="0"/>
              <a:t>image here</a:t>
            </a:r>
          </a:p>
        </p:txBody>
      </p:sp>
      <p:sp>
        <p:nvSpPr>
          <p:cNvPr id="60" name="Rectangle 59"/>
          <p:cNvSpPr/>
          <p:nvPr/>
        </p:nvSpPr>
        <p:spPr>
          <a:xfrm>
            <a:off x="9456374" y="3889085"/>
            <a:ext cx="1494581" cy="1871047"/>
          </a:xfrm>
          <a:prstGeom prst="rect">
            <a:avLst/>
          </a:prstGeom>
          <a:solidFill>
            <a:schemeClr val="bg1">
              <a:lumMod val="85000"/>
            </a:schemeClr>
          </a:solidFill>
          <a:scene3d>
            <a:camera prst="perspectiveContrastingLeftFacing" fov="4500000">
              <a:rot lat="598847" lon="1496540" rev="21573483"/>
            </a:camera>
            <a:lightRig rig="threePt" dir="t"/>
          </a:scene3d>
          <a:sp3d extrusionH="254000">
            <a:bevelT w="38100" h="0"/>
            <a:extrusionClr>
              <a:schemeClr val="bg1">
                <a:lumMod val="50000"/>
              </a:schemeClr>
            </a:extrusionClr>
          </a:sp3d>
        </p:spPr>
        <p:txBody>
          <a:bodyPr wrap="none" anchor="ctr" anchorCtr="0">
            <a:noAutofit/>
          </a:bodyPr>
          <a:lstStyle/>
          <a:p>
            <a:pPr algn="ctr"/>
            <a:r>
              <a:rPr lang="en-US" sz="1600" dirty="0"/>
              <a:t>Put product</a:t>
            </a:r>
            <a:br>
              <a:rPr lang="en-US" sz="1600" dirty="0"/>
            </a:br>
            <a:r>
              <a:rPr lang="en-US" sz="1600" dirty="0"/>
              <a:t>image here</a:t>
            </a:r>
          </a:p>
        </p:txBody>
      </p:sp>
    </p:spTree>
    <p:extLst>
      <p:ext uri="{BB962C8B-B14F-4D97-AF65-F5344CB8AC3E}">
        <p14:creationId xmlns:p14="http://schemas.microsoft.com/office/powerpoint/2010/main" val="4140072236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>
          <a:xfrm>
            <a:off x="2088163" y="2488520"/>
            <a:ext cx="257398" cy="310896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64000">
                <a:schemeClr val="accent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Scale animated like thermometers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smtClean="0"/>
              <a:t>Another cool way to visualize data, baby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2642421" y="2066200"/>
            <a:ext cx="1310281" cy="22313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/>
              <a:t>$64bn</a:t>
            </a:r>
          </a:p>
          <a:p>
            <a:pPr>
              <a:spcAft>
                <a:spcPts val="600"/>
              </a:spcAft>
            </a:pPr>
            <a:r>
              <a:rPr lang="en-US" sz="1000" dirty="0" err="1" smtClean="0"/>
              <a:t>Lorem</a:t>
            </a:r>
            <a:r>
              <a:rPr lang="en-US" sz="1000" dirty="0" smtClean="0"/>
              <a:t> </a:t>
            </a:r>
            <a:r>
              <a:rPr lang="en-US" sz="1000" dirty="0" err="1" smtClean="0"/>
              <a:t>ipsum</a:t>
            </a:r>
            <a:r>
              <a:rPr lang="en-US" sz="1000" dirty="0" smtClean="0"/>
              <a:t> dolor sit </a:t>
            </a:r>
            <a:r>
              <a:rPr lang="en-US" sz="1000" dirty="0" err="1" smtClean="0"/>
              <a:t>amet</a:t>
            </a:r>
            <a:r>
              <a:rPr lang="en-US" sz="1000" dirty="0" smtClean="0"/>
              <a:t>, cons </a:t>
            </a:r>
            <a:r>
              <a:rPr lang="en-US" sz="1000" dirty="0" err="1" smtClean="0"/>
              <a:t>eto</a:t>
            </a:r>
            <a:r>
              <a:rPr lang="en-US" sz="1000" dirty="0" smtClean="0"/>
              <a:t> </a:t>
            </a:r>
            <a:r>
              <a:rPr lang="en-US" sz="1000" dirty="0" err="1" smtClean="0"/>
              <a:t>ectetur</a:t>
            </a:r>
            <a:r>
              <a:rPr lang="en-US" sz="1000" dirty="0" smtClean="0"/>
              <a:t> </a:t>
            </a:r>
            <a:r>
              <a:rPr lang="en-US" sz="1000" dirty="0" err="1" smtClean="0"/>
              <a:t>adipiscing</a:t>
            </a:r>
            <a:r>
              <a:rPr lang="en-US" sz="1000" dirty="0" smtClean="0"/>
              <a:t> </a:t>
            </a:r>
            <a:r>
              <a:rPr lang="en-US" sz="1000" dirty="0" err="1" smtClean="0"/>
              <a:t>elit</a:t>
            </a:r>
            <a:r>
              <a:rPr lang="en-US" sz="1000" dirty="0" smtClean="0"/>
              <a:t>. </a:t>
            </a:r>
            <a:r>
              <a:rPr lang="en-US" sz="1000" dirty="0" err="1" smtClean="0"/>
              <a:t>Aliquam</a:t>
            </a:r>
            <a:r>
              <a:rPr lang="en-US" sz="1000" dirty="0" smtClean="0"/>
              <a:t> </a:t>
            </a:r>
            <a:r>
              <a:rPr lang="en-US" sz="1000" dirty="0" err="1" smtClean="0"/>
              <a:t>lacinia</a:t>
            </a:r>
            <a:r>
              <a:rPr lang="en-US" sz="1000" dirty="0" smtClean="0"/>
              <a:t> </a:t>
            </a:r>
            <a:r>
              <a:rPr lang="en-US" sz="1000" dirty="0" err="1" smtClean="0"/>
              <a:t>turpis</a:t>
            </a:r>
            <a:r>
              <a:rPr lang="en-US" sz="1000" dirty="0" smtClean="0"/>
              <a:t> in </a:t>
            </a:r>
            <a:r>
              <a:rPr lang="en-US" sz="1000" dirty="0" err="1" smtClean="0"/>
              <a:t>varius</a:t>
            </a:r>
            <a:r>
              <a:rPr lang="en-US" sz="1000" dirty="0" smtClean="0"/>
              <a:t> so </a:t>
            </a:r>
            <a:r>
              <a:rPr lang="en-US" sz="1000" dirty="0" err="1" smtClean="0"/>
              <a:t>finibus</a:t>
            </a:r>
            <a:r>
              <a:rPr lang="en-US" sz="1000" dirty="0" smtClean="0"/>
              <a:t>. </a:t>
            </a:r>
            <a:r>
              <a:rPr lang="en-US" sz="1000" dirty="0" err="1" smtClean="0"/>
              <a:t>Phasellus</a:t>
            </a:r>
            <a:r>
              <a:rPr lang="en-US" sz="1000" dirty="0" smtClean="0"/>
              <a:t> et </a:t>
            </a:r>
            <a:r>
              <a:rPr lang="en-US" sz="1000" dirty="0" err="1" smtClean="0"/>
              <a:t>rutrum</a:t>
            </a:r>
            <a:r>
              <a:rPr lang="en-US" sz="1000" dirty="0" smtClean="0"/>
              <a:t> </a:t>
            </a:r>
            <a:r>
              <a:rPr lang="en-US" sz="1000" dirty="0" err="1" smtClean="0"/>
              <a:t>tellus</a:t>
            </a:r>
            <a:r>
              <a:rPr lang="en-US" sz="1000" dirty="0" smtClean="0"/>
              <a:t>. Nam </a:t>
            </a:r>
            <a:r>
              <a:rPr lang="en-US" sz="1000" dirty="0" err="1" smtClean="0"/>
              <a:t>suscipit</a:t>
            </a:r>
            <a:r>
              <a:rPr lang="en-US" sz="1000" dirty="0" smtClean="0"/>
              <a:t> non dui </a:t>
            </a:r>
            <a:r>
              <a:rPr lang="en-US" sz="1000" dirty="0" err="1" smtClean="0"/>
              <a:t>sed</a:t>
            </a:r>
            <a:r>
              <a:rPr lang="en-US" sz="1000" dirty="0" smtClean="0"/>
              <a:t> </a:t>
            </a:r>
            <a:r>
              <a:rPr lang="en-US" sz="1000" dirty="0" err="1" smtClean="0"/>
              <a:t>pellentesque</a:t>
            </a:r>
            <a:r>
              <a:rPr lang="en-US" sz="1000" dirty="0" smtClean="0"/>
              <a:t>. </a:t>
            </a:r>
            <a:r>
              <a:rPr lang="en-US" sz="1000" dirty="0" err="1" smtClean="0"/>
              <a:t>Ut</a:t>
            </a:r>
            <a:r>
              <a:rPr lang="en-US" sz="1000" dirty="0" smtClean="0"/>
              <a:t> </a:t>
            </a:r>
            <a:r>
              <a:rPr lang="en-US" sz="1000" dirty="0" err="1" smtClean="0"/>
              <a:t>tempor</a:t>
            </a:r>
            <a:r>
              <a:rPr lang="en-US" sz="1000" dirty="0" smtClean="0"/>
              <a:t> </a:t>
            </a:r>
            <a:r>
              <a:rPr lang="en-US" sz="1000" dirty="0" err="1" smtClean="0"/>
              <a:t>eleifend</a:t>
            </a:r>
            <a:r>
              <a:rPr lang="en-US" sz="1000" dirty="0" smtClean="0"/>
              <a:t> dictum. </a:t>
            </a:r>
            <a:endParaRPr lang="en-US" sz="1000" dirty="0"/>
          </a:p>
        </p:txBody>
      </p:sp>
      <p:cxnSp>
        <p:nvCxnSpPr>
          <p:cNvPr id="20" name="Straight Connector 19"/>
          <p:cNvCxnSpPr/>
          <p:nvPr/>
        </p:nvCxnSpPr>
        <p:spPr>
          <a:xfrm>
            <a:off x="2467265" y="2488520"/>
            <a:ext cx="144016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ounded Rectangle 55"/>
          <p:cNvSpPr/>
          <p:nvPr/>
        </p:nvSpPr>
        <p:spPr>
          <a:xfrm>
            <a:off x="4386772" y="2971686"/>
            <a:ext cx="257398" cy="265176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64000">
                <a:schemeClr val="accent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/>
          <p:cNvSpPr txBox="1"/>
          <p:nvPr/>
        </p:nvSpPr>
        <p:spPr>
          <a:xfrm>
            <a:off x="4941030" y="2560908"/>
            <a:ext cx="1310281" cy="16158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/>
              <a:t>$51bn</a:t>
            </a:r>
          </a:p>
          <a:p>
            <a:pPr>
              <a:spcAft>
                <a:spcPts val="600"/>
              </a:spcAft>
            </a:pPr>
            <a:r>
              <a:rPr lang="en-US" sz="1000" dirty="0" err="1"/>
              <a:t>Mauris</a:t>
            </a:r>
            <a:r>
              <a:rPr lang="en-US" sz="1000" dirty="0"/>
              <a:t> </a:t>
            </a:r>
            <a:r>
              <a:rPr lang="en-US" sz="1000" dirty="0" err="1"/>
              <a:t>nisl</a:t>
            </a:r>
            <a:r>
              <a:rPr lang="en-US" sz="1000" dirty="0"/>
              <a:t> </a:t>
            </a:r>
            <a:r>
              <a:rPr lang="en-US" sz="1000" dirty="0" err="1"/>
              <a:t>nulla</a:t>
            </a:r>
            <a:r>
              <a:rPr lang="en-US" sz="1000" dirty="0"/>
              <a:t>, </a:t>
            </a:r>
            <a:r>
              <a:rPr lang="en-US" sz="1000" dirty="0" err="1"/>
              <a:t>ornare</a:t>
            </a:r>
            <a:r>
              <a:rPr lang="en-US" sz="1000" dirty="0"/>
              <a:t> </a:t>
            </a:r>
            <a:r>
              <a:rPr lang="en-US" sz="1000" dirty="0" err="1"/>
              <a:t>nec</a:t>
            </a:r>
            <a:r>
              <a:rPr lang="en-US" sz="1000" dirty="0"/>
              <a:t> </a:t>
            </a:r>
            <a:r>
              <a:rPr lang="en-US" sz="1000" dirty="0" err="1"/>
              <a:t>nunc</a:t>
            </a:r>
            <a:r>
              <a:rPr lang="en-US" sz="1000" dirty="0"/>
              <a:t> </a:t>
            </a:r>
            <a:r>
              <a:rPr lang="en-US" sz="1000" dirty="0" err="1"/>
              <a:t>eget</a:t>
            </a:r>
            <a:r>
              <a:rPr lang="en-US" sz="1000" dirty="0"/>
              <a:t>, tempus </a:t>
            </a:r>
            <a:r>
              <a:rPr lang="en-US" sz="1000" dirty="0" err="1"/>
              <a:t>congue</a:t>
            </a:r>
            <a:r>
              <a:rPr lang="en-US" sz="1000" dirty="0"/>
              <a:t> </a:t>
            </a:r>
            <a:r>
              <a:rPr lang="en-US" sz="1000" dirty="0" err="1"/>
              <a:t>urna</a:t>
            </a:r>
            <a:r>
              <a:rPr lang="en-US" sz="1000" dirty="0"/>
              <a:t>. </a:t>
            </a:r>
            <a:r>
              <a:rPr lang="en-US" sz="1000" dirty="0" err="1"/>
              <a:t>Ut</a:t>
            </a:r>
            <a:r>
              <a:rPr lang="en-US" sz="1000" dirty="0"/>
              <a:t> dictum non mi </a:t>
            </a:r>
            <a:r>
              <a:rPr lang="en-US" sz="1000" dirty="0" err="1"/>
              <a:t>ut</a:t>
            </a:r>
            <a:r>
              <a:rPr lang="en-US" sz="1000" dirty="0"/>
              <a:t> </a:t>
            </a:r>
            <a:r>
              <a:rPr lang="en-US" sz="1000" dirty="0" err="1"/>
              <a:t>luctus</a:t>
            </a:r>
            <a:r>
              <a:rPr lang="en-US" sz="1000" dirty="0"/>
              <a:t>. In </a:t>
            </a:r>
            <a:r>
              <a:rPr lang="en-US" sz="1000" dirty="0" err="1"/>
              <a:t>varius</a:t>
            </a:r>
            <a:r>
              <a:rPr lang="en-US" sz="1000" dirty="0"/>
              <a:t> </a:t>
            </a:r>
            <a:r>
              <a:rPr lang="en-US" sz="1000" dirty="0" err="1"/>
              <a:t>lorem</a:t>
            </a:r>
            <a:r>
              <a:rPr lang="en-US" sz="1000" dirty="0"/>
              <a:t> </a:t>
            </a:r>
            <a:r>
              <a:rPr lang="en-US" sz="1000" dirty="0" err="1" smtClean="0"/>
              <a:t>nec</a:t>
            </a:r>
            <a:r>
              <a:rPr lang="en-US" sz="1000" dirty="0" smtClean="0"/>
              <a:t>.</a:t>
            </a:r>
            <a:endParaRPr lang="en-US" sz="1000" dirty="0"/>
          </a:p>
        </p:txBody>
      </p:sp>
      <p:cxnSp>
        <p:nvCxnSpPr>
          <p:cNvPr id="59" name="Straight Connector 58"/>
          <p:cNvCxnSpPr/>
          <p:nvPr/>
        </p:nvCxnSpPr>
        <p:spPr>
          <a:xfrm>
            <a:off x="4765874" y="2983228"/>
            <a:ext cx="144016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Rounded Rectangle 60"/>
          <p:cNvSpPr/>
          <p:nvPr/>
        </p:nvSpPr>
        <p:spPr>
          <a:xfrm>
            <a:off x="6685381" y="3743308"/>
            <a:ext cx="257398" cy="192024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64000">
                <a:schemeClr val="accent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TextBox 62"/>
          <p:cNvSpPr txBox="1"/>
          <p:nvPr/>
        </p:nvSpPr>
        <p:spPr>
          <a:xfrm>
            <a:off x="7239639" y="3320988"/>
            <a:ext cx="1310281" cy="14619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/>
              <a:t>$40bn</a:t>
            </a:r>
          </a:p>
          <a:p>
            <a:pPr>
              <a:spcAft>
                <a:spcPts val="600"/>
              </a:spcAft>
            </a:pPr>
            <a:r>
              <a:rPr lang="en-US" sz="1000" dirty="0" err="1"/>
              <a:t>Phasellus</a:t>
            </a:r>
            <a:r>
              <a:rPr lang="en-US" sz="1000" dirty="0"/>
              <a:t> id </a:t>
            </a:r>
            <a:r>
              <a:rPr lang="en-US" sz="1000" dirty="0" err="1"/>
              <a:t>vestibulum</a:t>
            </a:r>
            <a:r>
              <a:rPr lang="en-US" sz="1000" dirty="0"/>
              <a:t> </a:t>
            </a:r>
            <a:r>
              <a:rPr lang="en-US" sz="1000" dirty="0" err="1"/>
              <a:t>mauris</a:t>
            </a:r>
            <a:r>
              <a:rPr lang="en-US" sz="1000" dirty="0"/>
              <a:t>. </a:t>
            </a:r>
            <a:r>
              <a:rPr lang="en-US" sz="1000" dirty="0" err="1"/>
              <a:t>Nunc</a:t>
            </a:r>
            <a:r>
              <a:rPr lang="en-US" sz="1000" dirty="0"/>
              <a:t> </a:t>
            </a:r>
            <a:r>
              <a:rPr lang="en-US" sz="1000" dirty="0" err="1"/>
              <a:t>scelerisque</a:t>
            </a:r>
            <a:r>
              <a:rPr lang="en-US" sz="1000" dirty="0"/>
              <a:t> </a:t>
            </a:r>
            <a:r>
              <a:rPr lang="en-US" sz="1000" dirty="0" err="1"/>
              <a:t>nisl</a:t>
            </a:r>
            <a:r>
              <a:rPr lang="en-US" sz="1000" dirty="0"/>
              <a:t> </a:t>
            </a:r>
            <a:r>
              <a:rPr lang="en-US" sz="1000" dirty="0" err="1"/>
              <a:t>velit</a:t>
            </a:r>
            <a:r>
              <a:rPr lang="en-US" sz="1000" dirty="0"/>
              <a:t>, non </a:t>
            </a:r>
            <a:r>
              <a:rPr lang="en-US" sz="1000" dirty="0" err="1"/>
              <a:t>sodales</a:t>
            </a:r>
            <a:r>
              <a:rPr lang="en-US" sz="1000" dirty="0"/>
              <a:t> dolor </a:t>
            </a:r>
            <a:r>
              <a:rPr lang="en-US" sz="1000" dirty="0" err="1"/>
              <a:t>hendrerit</a:t>
            </a:r>
            <a:r>
              <a:rPr lang="en-US" sz="1000" dirty="0"/>
              <a:t> sit </a:t>
            </a:r>
            <a:r>
              <a:rPr lang="en-US" sz="1000" dirty="0" err="1"/>
              <a:t>amet</a:t>
            </a:r>
            <a:r>
              <a:rPr lang="en-US" sz="1000" dirty="0"/>
              <a:t>.</a:t>
            </a:r>
          </a:p>
        </p:txBody>
      </p:sp>
      <p:cxnSp>
        <p:nvCxnSpPr>
          <p:cNvPr id="64" name="Straight Connector 63"/>
          <p:cNvCxnSpPr/>
          <p:nvPr/>
        </p:nvCxnSpPr>
        <p:spPr>
          <a:xfrm>
            <a:off x="7064483" y="3743308"/>
            <a:ext cx="144016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Rounded Rectangle 65"/>
          <p:cNvSpPr/>
          <p:nvPr/>
        </p:nvSpPr>
        <p:spPr>
          <a:xfrm>
            <a:off x="8983989" y="2759658"/>
            <a:ext cx="257398" cy="2926080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64000">
                <a:schemeClr val="accent5"/>
              </a:gs>
            </a:gsLst>
            <a:lin ang="540000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/>
          <p:cNvSpPr txBox="1"/>
          <p:nvPr/>
        </p:nvSpPr>
        <p:spPr>
          <a:xfrm>
            <a:off x="9538247" y="2348880"/>
            <a:ext cx="1310281" cy="22313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dirty="0" smtClean="0"/>
              <a:t>$58bn</a:t>
            </a:r>
          </a:p>
          <a:p>
            <a:pPr>
              <a:spcAft>
                <a:spcPts val="600"/>
              </a:spcAft>
            </a:pPr>
            <a:r>
              <a:rPr lang="en-US" sz="1000" dirty="0" smtClean="0"/>
              <a:t>In </a:t>
            </a:r>
            <a:r>
              <a:rPr lang="en-US" sz="1000" dirty="0" err="1"/>
              <a:t>ultricies</a:t>
            </a:r>
            <a:r>
              <a:rPr lang="en-US" sz="1000" dirty="0"/>
              <a:t> </a:t>
            </a:r>
            <a:r>
              <a:rPr lang="en-US" sz="1000" dirty="0" err="1"/>
              <a:t>felis</a:t>
            </a:r>
            <a:r>
              <a:rPr lang="en-US" sz="1000" dirty="0"/>
              <a:t> </a:t>
            </a:r>
            <a:r>
              <a:rPr lang="en-US" sz="1000" dirty="0" err="1"/>
              <a:t>blandit</a:t>
            </a:r>
            <a:r>
              <a:rPr lang="en-US" sz="1000" dirty="0"/>
              <a:t> </a:t>
            </a:r>
            <a:r>
              <a:rPr lang="en-US" sz="1000" dirty="0" err="1"/>
              <a:t>rutrum</a:t>
            </a:r>
            <a:r>
              <a:rPr lang="en-US" sz="1000" dirty="0"/>
              <a:t> </a:t>
            </a:r>
            <a:r>
              <a:rPr lang="en-US" sz="1000" dirty="0" err="1"/>
              <a:t>sagittis</a:t>
            </a:r>
            <a:r>
              <a:rPr lang="en-US" sz="1000" dirty="0"/>
              <a:t>. Integer </a:t>
            </a:r>
            <a:r>
              <a:rPr lang="en-US" sz="1000" dirty="0" err="1"/>
              <a:t>eget</a:t>
            </a:r>
            <a:r>
              <a:rPr lang="en-US" sz="1000" dirty="0"/>
              <a:t> </a:t>
            </a:r>
            <a:r>
              <a:rPr lang="en-US" sz="1000" dirty="0" err="1"/>
              <a:t>lacinia</a:t>
            </a:r>
            <a:r>
              <a:rPr lang="en-US" sz="1000" dirty="0"/>
              <a:t> </a:t>
            </a:r>
            <a:r>
              <a:rPr lang="en-US" sz="1000" dirty="0" err="1"/>
              <a:t>turpis</a:t>
            </a:r>
            <a:r>
              <a:rPr lang="en-US" sz="1000" dirty="0"/>
              <a:t>. </a:t>
            </a:r>
            <a:r>
              <a:rPr lang="en-US" sz="1000" dirty="0" err="1"/>
              <a:t>Interdum</a:t>
            </a:r>
            <a:r>
              <a:rPr lang="en-US" sz="1000" dirty="0"/>
              <a:t> et </a:t>
            </a:r>
            <a:r>
              <a:rPr lang="en-US" sz="1000" dirty="0" err="1"/>
              <a:t>malesuada</a:t>
            </a:r>
            <a:r>
              <a:rPr lang="en-US" sz="1000" dirty="0"/>
              <a:t> fames ac ante </a:t>
            </a:r>
            <a:r>
              <a:rPr lang="en-US" sz="1000" dirty="0" err="1"/>
              <a:t>ipsum</a:t>
            </a:r>
            <a:r>
              <a:rPr lang="en-US" sz="1000" dirty="0"/>
              <a:t> </a:t>
            </a:r>
            <a:r>
              <a:rPr lang="en-US" sz="1000" dirty="0" err="1"/>
              <a:t>primis</a:t>
            </a:r>
            <a:r>
              <a:rPr lang="en-US" sz="1000" dirty="0"/>
              <a:t> in </a:t>
            </a:r>
            <a:r>
              <a:rPr lang="en-US" sz="1000" dirty="0" err="1"/>
              <a:t>faucibus</a:t>
            </a:r>
            <a:r>
              <a:rPr lang="en-US" sz="1000" dirty="0"/>
              <a:t>. </a:t>
            </a:r>
            <a:r>
              <a:rPr lang="en-US" sz="1000" dirty="0" err="1"/>
              <a:t>Praesent</a:t>
            </a:r>
            <a:r>
              <a:rPr lang="en-US" sz="1000" dirty="0"/>
              <a:t> </a:t>
            </a:r>
            <a:r>
              <a:rPr lang="en-US" sz="1000" dirty="0" err="1"/>
              <a:t>vel</a:t>
            </a:r>
            <a:r>
              <a:rPr lang="en-US" sz="1000" dirty="0"/>
              <a:t> </a:t>
            </a:r>
            <a:r>
              <a:rPr lang="en-US" sz="1000" dirty="0" err="1"/>
              <a:t>turpis</a:t>
            </a:r>
            <a:r>
              <a:rPr lang="en-US" sz="1000" dirty="0"/>
              <a:t> </a:t>
            </a:r>
            <a:r>
              <a:rPr lang="en-US" sz="1000" dirty="0" err="1"/>
              <a:t>fringilla</a:t>
            </a:r>
            <a:r>
              <a:rPr lang="en-US" sz="1000" dirty="0"/>
              <a:t>, </a:t>
            </a:r>
            <a:r>
              <a:rPr lang="en-US" sz="1000" dirty="0" err="1"/>
              <a:t>lacinia</a:t>
            </a:r>
            <a:r>
              <a:rPr lang="en-US" sz="1000" dirty="0"/>
              <a:t> ex </a:t>
            </a:r>
            <a:r>
              <a:rPr lang="en-US" sz="1000" dirty="0" err="1"/>
              <a:t>eget</a:t>
            </a:r>
            <a:r>
              <a:rPr lang="en-US" sz="1000" dirty="0"/>
              <a:t>, </a:t>
            </a:r>
            <a:r>
              <a:rPr lang="en-US" sz="1000" dirty="0" err="1"/>
              <a:t>lobortis</a:t>
            </a:r>
            <a:r>
              <a:rPr lang="en-US" sz="1000" dirty="0"/>
              <a:t> est. </a:t>
            </a:r>
          </a:p>
        </p:txBody>
      </p:sp>
      <p:cxnSp>
        <p:nvCxnSpPr>
          <p:cNvPr id="69" name="Straight Connector 68"/>
          <p:cNvCxnSpPr/>
          <p:nvPr/>
        </p:nvCxnSpPr>
        <p:spPr>
          <a:xfrm>
            <a:off x="9363091" y="2771200"/>
            <a:ext cx="1440160" cy="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 useBgFill="1">
        <p:nvSpPr>
          <p:cNvPr id="9" name="Rectangle 8"/>
          <p:cNvSpPr/>
          <p:nvPr/>
        </p:nvSpPr>
        <p:spPr bwMode="hidden">
          <a:xfrm>
            <a:off x="1580931" y="5247115"/>
            <a:ext cx="8979566" cy="1764196"/>
          </a:xfrm>
          <a:prstGeom prst="rect">
            <a:avLst/>
          </a:prstGeom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Oval 2"/>
          <p:cNvSpPr/>
          <p:nvPr/>
        </p:nvSpPr>
        <p:spPr>
          <a:xfrm>
            <a:off x="1955889" y="5017232"/>
            <a:ext cx="521947" cy="52194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254498" y="5017232"/>
            <a:ext cx="521947" cy="52194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553107" y="5017232"/>
            <a:ext cx="521947" cy="52194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8851715" y="5017232"/>
            <a:ext cx="521947" cy="521947"/>
          </a:xfrm>
          <a:prstGeom prst="ellipse">
            <a:avLst/>
          </a:prstGeom>
          <a:solidFill>
            <a:schemeClr val="accent5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TextBox 70"/>
          <p:cNvSpPr txBox="1"/>
          <p:nvPr/>
        </p:nvSpPr>
        <p:spPr>
          <a:xfrm>
            <a:off x="1668411" y="5685056"/>
            <a:ext cx="1096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Lorem</a:t>
            </a:r>
            <a:r>
              <a:rPr lang="en-US" sz="1200" dirty="0" smtClean="0"/>
              <a:t> </a:t>
            </a:r>
            <a:r>
              <a:rPr lang="en-US" sz="1200" dirty="0" err="1" smtClean="0"/>
              <a:t>ipsum</a:t>
            </a:r>
            <a:endParaRPr lang="en-US" sz="1200" dirty="0"/>
          </a:p>
        </p:txBody>
      </p:sp>
      <p:sp>
        <p:nvSpPr>
          <p:cNvPr id="72" name="TextBox 71"/>
          <p:cNvSpPr txBox="1"/>
          <p:nvPr/>
        </p:nvSpPr>
        <p:spPr>
          <a:xfrm>
            <a:off x="3960907" y="5685056"/>
            <a:ext cx="1096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Lorem</a:t>
            </a:r>
            <a:r>
              <a:rPr lang="en-US" sz="1200" dirty="0" smtClean="0"/>
              <a:t> </a:t>
            </a:r>
            <a:r>
              <a:rPr lang="en-US" sz="1200" dirty="0" err="1" smtClean="0"/>
              <a:t>ipsum</a:t>
            </a:r>
            <a:endParaRPr lang="en-US" sz="1200" dirty="0"/>
          </a:p>
        </p:txBody>
      </p:sp>
      <p:sp>
        <p:nvSpPr>
          <p:cNvPr id="73" name="TextBox 72"/>
          <p:cNvSpPr txBox="1"/>
          <p:nvPr/>
        </p:nvSpPr>
        <p:spPr>
          <a:xfrm>
            <a:off x="6270651" y="5685056"/>
            <a:ext cx="1096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Lorem</a:t>
            </a:r>
            <a:r>
              <a:rPr lang="en-US" sz="1200" dirty="0" smtClean="0"/>
              <a:t> </a:t>
            </a:r>
            <a:r>
              <a:rPr lang="en-US" sz="1200" dirty="0" err="1" smtClean="0"/>
              <a:t>ipsum</a:t>
            </a:r>
            <a:endParaRPr lang="en-US" sz="1200" dirty="0"/>
          </a:p>
        </p:txBody>
      </p:sp>
      <p:sp>
        <p:nvSpPr>
          <p:cNvPr id="74" name="TextBox 73"/>
          <p:cNvSpPr txBox="1"/>
          <p:nvPr/>
        </p:nvSpPr>
        <p:spPr>
          <a:xfrm>
            <a:off x="8563147" y="5685056"/>
            <a:ext cx="10969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 smtClean="0"/>
              <a:t>Lorem</a:t>
            </a:r>
            <a:r>
              <a:rPr lang="en-US" sz="1200" dirty="0" smtClean="0"/>
              <a:t> </a:t>
            </a:r>
            <a:r>
              <a:rPr lang="en-US" sz="1200" dirty="0" err="1" smtClean="0"/>
              <a:t>ipsum</a:t>
            </a:r>
            <a:endParaRPr lang="en-US" sz="1200" dirty="0"/>
          </a:p>
        </p:txBody>
      </p:sp>
      <p:sp>
        <p:nvSpPr>
          <p:cNvPr id="55" name="Freeform 54"/>
          <p:cNvSpPr/>
          <p:nvPr/>
        </p:nvSpPr>
        <p:spPr>
          <a:xfrm>
            <a:off x="1901394" y="1880828"/>
            <a:ext cx="630936" cy="3712845"/>
          </a:xfrm>
          <a:custGeom>
            <a:avLst/>
            <a:gdLst>
              <a:gd name="connsiteX0" fmla="*/ 315468 w 630936"/>
              <a:gd name="connsiteY0" fmla="*/ 0 h 3712845"/>
              <a:gd name="connsiteX1" fmla="*/ 498348 w 630936"/>
              <a:gd name="connsiteY1" fmla="*/ 182880 h 3712845"/>
              <a:gd name="connsiteX2" fmla="*/ 498348 w 630936"/>
              <a:gd name="connsiteY2" fmla="*/ 3141148 h 3712845"/>
              <a:gd name="connsiteX3" fmla="*/ 538538 w 630936"/>
              <a:gd name="connsiteY3" fmla="*/ 3174308 h 3712845"/>
              <a:gd name="connsiteX4" fmla="*/ 630936 w 630936"/>
              <a:gd name="connsiteY4" fmla="*/ 3397377 h 3712845"/>
              <a:gd name="connsiteX5" fmla="*/ 315468 w 630936"/>
              <a:gd name="connsiteY5" fmla="*/ 3712845 h 3712845"/>
              <a:gd name="connsiteX6" fmla="*/ 0 w 630936"/>
              <a:gd name="connsiteY6" fmla="*/ 3397377 h 3712845"/>
              <a:gd name="connsiteX7" fmla="*/ 92399 w 630936"/>
              <a:gd name="connsiteY7" fmla="*/ 3174308 h 3712845"/>
              <a:gd name="connsiteX8" fmla="*/ 132588 w 630936"/>
              <a:gd name="connsiteY8" fmla="*/ 3141148 h 3712845"/>
              <a:gd name="connsiteX9" fmla="*/ 132588 w 630936"/>
              <a:gd name="connsiteY9" fmla="*/ 182880 h 3712845"/>
              <a:gd name="connsiteX10" fmla="*/ 315468 w 630936"/>
              <a:gd name="connsiteY10" fmla="*/ 0 h 37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936" h="3712845">
                <a:moveTo>
                  <a:pt x="315468" y="0"/>
                </a:moveTo>
                <a:cubicBezTo>
                  <a:pt x="416470" y="0"/>
                  <a:pt x="498348" y="81878"/>
                  <a:pt x="498348" y="182880"/>
                </a:cubicBezTo>
                <a:lnTo>
                  <a:pt x="498348" y="3141148"/>
                </a:lnTo>
                <a:lnTo>
                  <a:pt x="538538" y="3174308"/>
                </a:lnTo>
                <a:cubicBezTo>
                  <a:pt x="595626" y="3231396"/>
                  <a:pt x="630936" y="3310263"/>
                  <a:pt x="630936" y="3397377"/>
                </a:cubicBezTo>
                <a:cubicBezTo>
                  <a:pt x="630936" y="3571605"/>
                  <a:pt x="489696" y="3712845"/>
                  <a:pt x="315468" y="3712845"/>
                </a:cubicBezTo>
                <a:cubicBezTo>
                  <a:pt x="141240" y="3712845"/>
                  <a:pt x="0" y="3571605"/>
                  <a:pt x="0" y="3397377"/>
                </a:cubicBezTo>
                <a:cubicBezTo>
                  <a:pt x="0" y="3310263"/>
                  <a:pt x="35310" y="3231396"/>
                  <a:pt x="92399" y="3174308"/>
                </a:cubicBezTo>
                <a:lnTo>
                  <a:pt x="132588" y="3141148"/>
                </a:lnTo>
                <a:lnTo>
                  <a:pt x="132588" y="182880"/>
                </a:lnTo>
                <a:cubicBezTo>
                  <a:pt x="132588" y="81878"/>
                  <a:pt x="214466" y="0"/>
                  <a:pt x="315468" y="0"/>
                </a:cubicBezTo>
                <a:close/>
              </a:path>
            </a:pathLst>
          </a:custGeom>
          <a:noFill/>
          <a:ln w="6350">
            <a:solidFill>
              <a:srgbClr val="808080">
                <a:alpha val="5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Freeform 59"/>
          <p:cNvSpPr/>
          <p:nvPr/>
        </p:nvSpPr>
        <p:spPr>
          <a:xfrm>
            <a:off x="4200003" y="1880828"/>
            <a:ext cx="630936" cy="3712845"/>
          </a:xfrm>
          <a:custGeom>
            <a:avLst/>
            <a:gdLst>
              <a:gd name="connsiteX0" fmla="*/ 315468 w 630936"/>
              <a:gd name="connsiteY0" fmla="*/ 0 h 3712845"/>
              <a:gd name="connsiteX1" fmla="*/ 498348 w 630936"/>
              <a:gd name="connsiteY1" fmla="*/ 182880 h 3712845"/>
              <a:gd name="connsiteX2" fmla="*/ 498348 w 630936"/>
              <a:gd name="connsiteY2" fmla="*/ 3141148 h 3712845"/>
              <a:gd name="connsiteX3" fmla="*/ 538538 w 630936"/>
              <a:gd name="connsiteY3" fmla="*/ 3174308 h 3712845"/>
              <a:gd name="connsiteX4" fmla="*/ 630936 w 630936"/>
              <a:gd name="connsiteY4" fmla="*/ 3397377 h 3712845"/>
              <a:gd name="connsiteX5" fmla="*/ 315468 w 630936"/>
              <a:gd name="connsiteY5" fmla="*/ 3712845 h 3712845"/>
              <a:gd name="connsiteX6" fmla="*/ 0 w 630936"/>
              <a:gd name="connsiteY6" fmla="*/ 3397377 h 3712845"/>
              <a:gd name="connsiteX7" fmla="*/ 92399 w 630936"/>
              <a:gd name="connsiteY7" fmla="*/ 3174308 h 3712845"/>
              <a:gd name="connsiteX8" fmla="*/ 132588 w 630936"/>
              <a:gd name="connsiteY8" fmla="*/ 3141148 h 3712845"/>
              <a:gd name="connsiteX9" fmla="*/ 132588 w 630936"/>
              <a:gd name="connsiteY9" fmla="*/ 182880 h 3712845"/>
              <a:gd name="connsiteX10" fmla="*/ 315468 w 630936"/>
              <a:gd name="connsiteY10" fmla="*/ 0 h 37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936" h="3712845">
                <a:moveTo>
                  <a:pt x="315468" y="0"/>
                </a:moveTo>
                <a:cubicBezTo>
                  <a:pt x="416470" y="0"/>
                  <a:pt x="498348" y="81878"/>
                  <a:pt x="498348" y="182880"/>
                </a:cubicBezTo>
                <a:lnTo>
                  <a:pt x="498348" y="3141148"/>
                </a:lnTo>
                <a:lnTo>
                  <a:pt x="538538" y="3174308"/>
                </a:lnTo>
                <a:cubicBezTo>
                  <a:pt x="595626" y="3231396"/>
                  <a:pt x="630936" y="3310263"/>
                  <a:pt x="630936" y="3397377"/>
                </a:cubicBezTo>
                <a:cubicBezTo>
                  <a:pt x="630936" y="3571605"/>
                  <a:pt x="489696" y="3712845"/>
                  <a:pt x="315468" y="3712845"/>
                </a:cubicBezTo>
                <a:cubicBezTo>
                  <a:pt x="141240" y="3712845"/>
                  <a:pt x="0" y="3571605"/>
                  <a:pt x="0" y="3397377"/>
                </a:cubicBezTo>
                <a:cubicBezTo>
                  <a:pt x="0" y="3310263"/>
                  <a:pt x="35310" y="3231396"/>
                  <a:pt x="92399" y="3174308"/>
                </a:cubicBezTo>
                <a:lnTo>
                  <a:pt x="132588" y="3141148"/>
                </a:lnTo>
                <a:lnTo>
                  <a:pt x="132588" y="182880"/>
                </a:lnTo>
                <a:cubicBezTo>
                  <a:pt x="132588" y="81878"/>
                  <a:pt x="214466" y="0"/>
                  <a:pt x="315468" y="0"/>
                </a:cubicBezTo>
                <a:close/>
              </a:path>
            </a:pathLst>
          </a:custGeom>
          <a:noFill/>
          <a:ln w="6350">
            <a:solidFill>
              <a:srgbClr val="808080">
                <a:alpha val="5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 64"/>
          <p:cNvSpPr/>
          <p:nvPr/>
        </p:nvSpPr>
        <p:spPr>
          <a:xfrm>
            <a:off x="6498612" y="1880828"/>
            <a:ext cx="630936" cy="3712845"/>
          </a:xfrm>
          <a:custGeom>
            <a:avLst/>
            <a:gdLst>
              <a:gd name="connsiteX0" fmla="*/ 315468 w 630936"/>
              <a:gd name="connsiteY0" fmla="*/ 0 h 3712845"/>
              <a:gd name="connsiteX1" fmla="*/ 498348 w 630936"/>
              <a:gd name="connsiteY1" fmla="*/ 182880 h 3712845"/>
              <a:gd name="connsiteX2" fmla="*/ 498348 w 630936"/>
              <a:gd name="connsiteY2" fmla="*/ 3141148 h 3712845"/>
              <a:gd name="connsiteX3" fmla="*/ 538538 w 630936"/>
              <a:gd name="connsiteY3" fmla="*/ 3174308 h 3712845"/>
              <a:gd name="connsiteX4" fmla="*/ 630936 w 630936"/>
              <a:gd name="connsiteY4" fmla="*/ 3397377 h 3712845"/>
              <a:gd name="connsiteX5" fmla="*/ 315468 w 630936"/>
              <a:gd name="connsiteY5" fmla="*/ 3712845 h 3712845"/>
              <a:gd name="connsiteX6" fmla="*/ 0 w 630936"/>
              <a:gd name="connsiteY6" fmla="*/ 3397377 h 3712845"/>
              <a:gd name="connsiteX7" fmla="*/ 92399 w 630936"/>
              <a:gd name="connsiteY7" fmla="*/ 3174308 h 3712845"/>
              <a:gd name="connsiteX8" fmla="*/ 132588 w 630936"/>
              <a:gd name="connsiteY8" fmla="*/ 3141148 h 3712845"/>
              <a:gd name="connsiteX9" fmla="*/ 132588 w 630936"/>
              <a:gd name="connsiteY9" fmla="*/ 182880 h 3712845"/>
              <a:gd name="connsiteX10" fmla="*/ 315468 w 630936"/>
              <a:gd name="connsiteY10" fmla="*/ 0 h 37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936" h="3712845">
                <a:moveTo>
                  <a:pt x="315468" y="0"/>
                </a:moveTo>
                <a:cubicBezTo>
                  <a:pt x="416470" y="0"/>
                  <a:pt x="498348" y="81878"/>
                  <a:pt x="498348" y="182880"/>
                </a:cubicBezTo>
                <a:lnTo>
                  <a:pt x="498348" y="3141148"/>
                </a:lnTo>
                <a:lnTo>
                  <a:pt x="538538" y="3174308"/>
                </a:lnTo>
                <a:cubicBezTo>
                  <a:pt x="595626" y="3231396"/>
                  <a:pt x="630936" y="3310263"/>
                  <a:pt x="630936" y="3397377"/>
                </a:cubicBezTo>
                <a:cubicBezTo>
                  <a:pt x="630936" y="3571605"/>
                  <a:pt x="489696" y="3712845"/>
                  <a:pt x="315468" y="3712845"/>
                </a:cubicBezTo>
                <a:cubicBezTo>
                  <a:pt x="141240" y="3712845"/>
                  <a:pt x="0" y="3571605"/>
                  <a:pt x="0" y="3397377"/>
                </a:cubicBezTo>
                <a:cubicBezTo>
                  <a:pt x="0" y="3310263"/>
                  <a:pt x="35310" y="3231396"/>
                  <a:pt x="92399" y="3174308"/>
                </a:cubicBezTo>
                <a:lnTo>
                  <a:pt x="132588" y="3141148"/>
                </a:lnTo>
                <a:lnTo>
                  <a:pt x="132588" y="182880"/>
                </a:lnTo>
                <a:cubicBezTo>
                  <a:pt x="132588" y="81878"/>
                  <a:pt x="214466" y="0"/>
                  <a:pt x="315468" y="0"/>
                </a:cubicBezTo>
                <a:close/>
              </a:path>
            </a:pathLst>
          </a:custGeom>
          <a:noFill/>
          <a:ln w="6350">
            <a:solidFill>
              <a:srgbClr val="808080">
                <a:alpha val="5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Freeform 69"/>
          <p:cNvSpPr/>
          <p:nvPr/>
        </p:nvSpPr>
        <p:spPr>
          <a:xfrm>
            <a:off x="8797220" y="1880828"/>
            <a:ext cx="630936" cy="3712845"/>
          </a:xfrm>
          <a:custGeom>
            <a:avLst/>
            <a:gdLst>
              <a:gd name="connsiteX0" fmla="*/ 315468 w 630936"/>
              <a:gd name="connsiteY0" fmla="*/ 0 h 3712845"/>
              <a:gd name="connsiteX1" fmla="*/ 498348 w 630936"/>
              <a:gd name="connsiteY1" fmla="*/ 182880 h 3712845"/>
              <a:gd name="connsiteX2" fmla="*/ 498348 w 630936"/>
              <a:gd name="connsiteY2" fmla="*/ 3141148 h 3712845"/>
              <a:gd name="connsiteX3" fmla="*/ 538538 w 630936"/>
              <a:gd name="connsiteY3" fmla="*/ 3174308 h 3712845"/>
              <a:gd name="connsiteX4" fmla="*/ 630936 w 630936"/>
              <a:gd name="connsiteY4" fmla="*/ 3397377 h 3712845"/>
              <a:gd name="connsiteX5" fmla="*/ 315468 w 630936"/>
              <a:gd name="connsiteY5" fmla="*/ 3712845 h 3712845"/>
              <a:gd name="connsiteX6" fmla="*/ 0 w 630936"/>
              <a:gd name="connsiteY6" fmla="*/ 3397377 h 3712845"/>
              <a:gd name="connsiteX7" fmla="*/ 92399 w 630936"/>
              <a:gd name="connsiteY7" fmla="*/ 3174308 h 3712845"/>
              <a:gd name="connsiteX8" fmla="*/ 132588 w 630936"/>
              <a:gd name="connsiteY8" fmla="*/ 3141148 h 3712845"/>
              <a:gd name="connsiteX9" fmla="*/ 132588 w 630936"/>
              <a:gd name="connsiteY9" fmla="*/ 182880 h 3712845"/>
              <a:gd name="connsiteX10" fmla="*/ 315468 w 630936"/>
              <a:gd name="connsiteY10" fmla="*/ 0 h 3712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30936" h="3712845">
                <a:moveTo>
                  <a:pt x="315468" y="0"/>
                </a:moveTo>
                <a:cubicBezTo>
                  <a:pt x="416470" y="0"/>
                  <a:pt x="498348" y="81878"/>
                  <a:pt x="498348" y="182880"/>
                </a:cubicBezTo>
                <a:lnTo>
                  <a:pt x="498348" y="3141148"/>
                </a:lnTo>
                <a:lnTo>
                  <a:pt x="538538" y="3174308"/>
                </a:lnTo>
                <a:cubicBezTo>
                  <a:pt x="595626" y="3231396"/>
                  <a:pt x="630936" y="3310263"/>
                  <a:pt x="630936" y="3397377"/>
                </a:cubicBezTo>
                <a:cubicBezTo>
                  <a:pt x="630936" y="3571605"/>
                  <a:pt x="489696" y="3712845"/>
                  <a:pt x="315468" y="3712845"/>
                </a:cubicBezTo>
                <a:cubicBezTo>
                  <a:pt x="141240" y="3712845"/>
                  <a:pt x="0" y="3571605"/>
                  <a:pt x="0" y="3397377"/>
                </a:cubicBezTo>
                <a:cubicBezTo>
                  <a:pt x="0" y="3310263"/>
                  <a:pt x="35310" y="3231396"/>
                  <a:pt x="92399" y="3174308"/>
                </a:cubicBezTo>
                <a:lnTo>
                  <a:pt x="132588" y="3141148"/>
                </a:lnTo>
                <a:lnTo>
                  <a:pt x="132588" y="182880"/>
                </a:lnTo>
                <a:cubicBezTo>
                  <a:pt x="132588" y="81878"/>
                  <a:pt x="214466" y="0"/>
                  <a:pt x="315468" y="0"/>
                </a:cubicBezTo>
                <a:close/>
              </a:path>
            </a:pathLst>
          </a:custGeom>
          <a:noFill/>
          <a:ln w="6350">
            <a:solidFill>
              <a:srgbClr val="808080">
                <a:alpha val="50000"/>
              </a:srgbClr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774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 p14:presetBounceEnd="66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7" dur="9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8" dur="9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 p14:presetBounceEnd="66667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1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1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 p14:presetBounceEnd="66667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27" dur="12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28" dur="12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 p14:presetBounceEnd="66667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667">
                                          <p:cBhvr additive="base">
                                            <p:cTn id="37" dur="14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667">
                                          <p:cBhvr additive="base">
                                            <p:cTn id="38" dur="14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1" grpId="0"/>
          <p:bldP spid="56" grpId="0" animBg="1"/>
          <p:bldP spid="58" grpId="0"/>
          <p:bldP spid="61" grpId="0" animBg="1"/>
          <p:bldP spid="63" grpId="0"/>
          <p:bldP spid="66" grpId="0" animBg="1"/>
          <p:bldP spid="68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9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9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grpId="0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4" fill="hold" grpId="0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2" presetClass="entr" presetSubtype="8" fill="hold" nodeType="withEffect">
                                      <p:stCondLst>
                                        <p:cond delay="9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1" dur="5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10" presetClass="entr" presetSubtype="0" fill="hold" grpId="0" nodeType="withEffect">
                                      <p:stCondLst>
                                        <p:cond delay="11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grpId="0" nodeType="withEffect">
                                      <p:stCondLst>
                                        <p:cond delay="3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2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2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" dur="5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" presetID="10" presetClass="entr" presetSubtype="0" fill="hold" grpId="0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4" dur="5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2" presetClass="entr" presetSubtype="4" fill="hold" grpId="0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" dur="14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8" dur="14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9" presetID="22" presetClass="entr" presetSubtype="8" fill="hold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1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10" presetClass="entr" presetSubtype="0" fill="hold" grpId="0" nodeType="withEffect">
                                      <p:stCondLst>
                                        <p:cond delay="1700"/>
                                      </p:stCondLst>
                                      <p:childTnLst>
                                        <p:set>
                                          <p:cBhvr>
                                            <p:cTn id="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4" dur="5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6" grpId="0" animBg="1"/>
          <p:bldP spid="21" grpId="0"/>
          <p:bldP spid="56" grpId="0" animBg="1"/>
          <p:bldP spid="58" grpId="0"/>
          <p:bldP spid="61" grpId="0" animBg="1"/>
          <p:bldP spid="63" grpId="0"/>
          <p:bldP spid="66" grpId="0" animBg="1"/>
          <p:bldP spid="68" grpId="0"/>
        </p:bldLst>
      </p:timing>
    </mc:Fallback>
  </mc:AlternateContent>
</p:sld>
</file>

<file path=ppt/theme/theme1.xml><?xml version="1.0" encoding="utf-8"?>
<a:theme xmlns:a="http://schemas.openxmlformats.org/drawingml/2006/main" name="Office Theme">
  <a:themeElements>
    <a:clrScheme name="i9_Blue Lime Dark">
      <a:dk1>
        <a:srgbClr val="FFFFFF"/>
      </a:dk1>
      <a:lt1>
        <a:srgbClr val="2B2B2D"/>
      </a:lt1>
      <a:dk2>
        <a:srgbClr val="8DC928"/>
      </a:dk2>
      <a:lt2>
        <a:srgbClr val="ABD22A"/>
      </a:lt2>
      <a:accent1>
        <a:srgbClr val="2099D8"/>
      </a:accent1>
      <a:accent2>
        <a:srgbClr val="239CCE"/>
      </a:accent2>
      <a:accent3>
        <a:srgbClr val="27A6C2"/>
      </a:accent3>
      <a:accent4>
        <a:srgbClr val="25B7AB"/>
      </a:accent4>
      <a:accent5>
        <a:srgbClr val="5BBE77"/>
      </a:accent5>
      <a:accent6>
        <a:srgbClr val="7EC44E"/>
      </a:accent6>
      <a:hlink>
        <a:srgbClr val="2F8299"/>
      </a:hlink>
      <a:folHlink>
        <a:srgbClr val="8C8C8C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1_Office Theme">
  <a:themeElements>
    <a:clrScheme name="i9_Blue Lime">
      <a:dk1>
        <a:srgbClr val="57565A"/>
      </a:dk1>
      <a:lt1>
        <a:sysClr val="window" lastClr="FFFFFF"/>
      </a:lt1>
      <a:dk2>
        <a:srgbClr val="8DC928"/>
      </a:dk2>
      <a:lt2>
        <a:srgbClr val="ABD22A"/>
      </a:lt2>
      <a:accent1>
        <a:srgbClr val="2099D8"/>
      </a:accent1>
      <a:accent2>
        <a:srgbClr val="239CCE"/>
      </a:accent2>
      <a:accent3>
        <a:srgbClr val="27A6C2"/>
      </a:accent3>
      <a:accent4>
        <a:srgbClr val="25B7AB"/>
      </a:accent4>
      <a:accent5>
        <a:srgbClr val="5BBE77"/>
      </a:accent5>
      <a:accent6>
        <a:srgbClr val="7EC44E"/>
      </a:accent6>
      <a:hlink>
        <a:srgbClr val="2F8299"/>
      </a:hlink>
      <a:folHlink>
        <a:srgbClr val="8C8C8C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150824</TotalTime>
  <Words>8464</Words>
  <Application>Microsoft Macintosh PowerPoint</Application>
  <PresentationFormat>Custom</PresentationFormat>
  <Paragraphs>1660</Paragraphs>
  <Slides>124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124</vt:i4>
      </vt:variant>
    </vt:vector>
  </HeadingPairs>
  <TitlesOfParts>
    <vt:vector size="126" baseType="lpstr">
      <vt:lpstr>Office Theme</vt:lpstr>
      <vt:lpstr>1_Office Theme</vt:lpstr>
      <vt:lpstr>BEFORE YOU DO ANYTHING!</vt:lpstr>
      <vt:lpstr>FONT CHECK!!!</vt:lpstr>
      <vt:lpstr>Process infographic</vt:lpstr>
      <vt:lpstr>Four step infographic with icons</vt:lpstr>
      <vt:lpstr>Process growth</vt:lpstr>
      <vt:lpstr>With each phase, a defined process in place</vt:lpstr>
      <vt:lpstr>With each phase, a defined process in place</vt:lpstr>
      <vt:lpstr>Process chart with four phases</vt:lpstr>
      <vt:lpstr>Featuring tons of custom icons</vt:lpstr>
      <vt:lpstr>Five step process with icons and descriptors</vt:lpstr>
      <vt:lpstr>Five step process with icons and descriptors</vt:lpstr>
      <vt:lpstr>Process chart with three phases</vt:lpstr>
      <vt:lpstr>Opposing forces infographic</vt:lpstr>
      <vt:lpstr>Opposing forces infographic</vt:lpstr>
      <vt:lpstr>Fourth generation data security</vt:lpstr>
      <vt:lpstr>Timeline with icons</vt:lpstr>
      <vt:lpstr>Process chart with icons</vt:lpstr>
      <vt:lpstr>Lots of easily customized infographics</vt:lpstr>
      <vt:lpstr>Timeline with icons</vt:lpstr>
      <vt:lpstr>Timeline with icons</vt:lpstr>
      <vt:lpstr>PowerPoint Presentation</vt:lpstr>
      <vt:lpstr>Five step process with hyperlinks</vt:lpstr>
      <vt:lpstr>Five step process with hyperlinks</vt:lpstr>
      <vt:lpstr>Four options with hyperlinks</vt:lpstr>
      <vt:lpstr>Stages timeline with icons</vt:lpstr>
      <vt:lpstr>PowerPoint Presentation</vt:lpstr>
      <vt:lpstr>PowerPoint Presentation</vt:lpstr>
      <vt:lpstr>Super awesome title</vt:lpstr>
      <vt:lpstr>Basic matrix chart – easily editable</vt:lpstr>
      <vt:lpstr>Infinite loop infographic</vt:lpstr>
      <vt:lpstr>Infinite loop infographic</vt:lpstr>
      <vt:lpstr>Vertical integration of services</vt:lpstr>
      <vt:lpstr>Four-stage pyramid of success</vt:lpstr>
      <vt:lpstr>Arrow infographic</vt:lpstr>
      <vt:lpstr>Arrow infographic</vt:lpstr>
      <vt:lpstr>Arrow infographic</vt:lpstr>
      <vt:lpstr>Four categories of success</vt:lpstr>
      <vt:lpstr>Org chart number one</vt:lpstr>
      <vt:lpstr>Growth infographic example</vt:lpstr>
      <vt:lpstr>Strategic Structure</vt:lpstr>
      <vt:lpstr>Decision tree example</vt:lpstr>
      <vt:lpstr>Decision tree example</vt:lpstr>
      <vt:lpstr>Four-part pyramid</vt:lpstr>
      <vt:lpstr>Structure and organization</vt:lpstr>
      <vt:lpstr>Overlapping circles infographic</vt:lpstr>
      <vt:lpstr>3-part Venn diagram is easily customized</vt:lpstr>
      <vt:lpstr>Mind map idea</vt:lpstr>
      <vt:lpstr>Interconnected service values drive growth</vt:lpstr>
      <vt:lpstr>We have lots of infographics</vt:lpstr>
      <vt:lpstr>What people are saying</vt:lpstr>
      <vt:lpstr>Hexagon infographic</vt:lpstr>
      <vt:lpstr>PowerPoint Presentation</vt:lpstr>
      <vt:lpstr>List of interconnected things</vt:lpstr>
      <vt:lpstr>Easy to edit infographics with tons of custom icons</vt:lpstr>
      <vt:lpstr>Duis nec risus vitae ex scelerisque ullamcorper</vt:lpstr>
      <vt:lpstr>Smooth animation enhances your story</vt:lpstr>
      <vt:lpstr>Leading the way with circles and lines</vt:lpstr>
      <vt:lpstr>Early adopters are key to our strategy</vt:lpstr>
      <vt:lpstr>Cluster diagram</vt:lpstr>
      <vt:lpstr>Prime window of opportunity</vt:lpstr>
      <vt:lpstr>PowerPoint Presentation</vt:lpstr>
      <vt:lpstr>PowerPoint Presentation</vt:lpstr>
      <vt:lpstr>Global business reach refined</vt:lpstr>
      <vt:lpstr>Tons of useful layouts</vt:lpstr>
      <vt:lpstr>Seeing the trees and the forest</vt:lpstr>
      <vt:lpstr>Fast-acting stopwatch infographic</vt:lpstr>
      <vt:lpstr>Hand-tree infographic</vt:lpstr>
      <vt:lpstr>Idea-based infographic</vt:lpstr>
      <vt:lpstr>Four part puzzle infographic one</vt:lpstr>
      <vt:lpstr>3d puzzle pieces infographic</vt:lpstr>
      <vt:lpstr>PowerPoint Presentation</vt:lpstr>
      <vt:lpstr>Dedicated team in place and ready to go</vt:lpstr>
      <vt:lpstr>Our awesome team</vt:lpstr>
      <vt:lpstr>Intelligent placeholders make designing your own slides a snap</vt:lpstr>
      <vt:lpstr>Lots of placeholder master slides</vt:lpstr>
      <vt:lpstr>Lots of placeholder master slides</vt:lpstr>
      <vt:lpstr>Put your awesome title here</vt:lpstr>
      <vt:lpstr>PowerPoint Presentation</vt:lpstr>
      <vt:lpstr>Opposite arrow infographic</vt:lpstr>
      <vt:lpstr>Multiple connections make simplicity out of complexity</vt:lpstr>
      <vt:lpstr>Routing multiple categories across thingies</vt:lpstr>
      <vt:lpstr>Established process in place from day one</vt:lpstr>
      <vt:lpstr>PowerPoint Presentation</vt:lpstr>
      <vt:lpstr>PowerPoint Presentation</vt:lpstr>
      <vt:lpstr>India</vt:lpstr>
      <vt:lpstr>The shift in mobile development</vt:lpstr>
      <vt:lpstr>Historical growth</vt:lpstr>
      <vt:lpstr>Growth</vt:lpstr>
      <vt:lpstr>Performance is up in all sectors</vt:lpstr>
      <vt:lpstr>Few things are more wonderful than bar charts that go up</vt:lpstr>
      <vt:lpstr>Data dashboard with lorem ipsum</vt:lpstr>
      <vt:lpstr>Category growth in a circular chart</vt:lpstr>
      <vt:lpstr>Category growth in a circular chart</vt:lpstr>
      <vt:lpstr>Charts are data-driven and easily customized</vt:lpstr>
      <vt:lpstr>Divider slide with color</vt:lpstr>
      <vt:lpstr>Master table style</vt:lpstr>
      <vt:lpstr>PowerPoint Presentation</vt:lpstr>
      <vt:lpstr>PowerPoint Presentation</vt:lpstr>
      <vt:lpstr>Scale animated like thermometers</vt:lpstr>
      <vt:lpstr>Yes we have so many infographics you’ll want to dance</vt:lpstr>
      <vt:lpstr>Ten year growth projections</vt:lpstr>
      <vt:lpstr>Technology adoption among various groups</vt:lpstr>
      <vt:lpstr>Comparison chart with icons</vt:lpstr>
      <vt:lpstr>Totally fictitious energy consumption infographic</vt:lpstr>
      <vt:lpstr>Progress chart number one</vt:lpstr>
      <vt:lpstr>Technology</vt:lpstr>
      <vt:lpstr>Technology</vt:lpstr>
      <vt:lpstr>People</vt:lpstr>
      <vt:lpstr>Transportation</vt:lpstr>
      <vt:lpstr>Business</vt:lpstr>
      <vt:lpstr>Business</vt:lpstr>
      <vt:lpstr>Business</vt:lpstr>
      <vt:lpstr>Business</vt:lpstr>
      <vt:lpstr>General</vt:lpstr>
      <vt:lpstr>General</vt:lpstr>
      <vt:lpstr>General</vt:lpstr>
      <vt:lpstr>General</vt:lpstr>
      <vt:lpstr>Communication</vt:lpstr>
      <vt:lpstr>Social / Digital</vt:lpstr>
      <vt:lpstr>vector</vt:lpstr>
      <vt:lpstr>vector</vt:lpstr>
      <vt:lpstr>vector</vt:lpstr>
      <vt:lpstr>vector</vt:lpstr>
      <vt:lpstr>Vector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asdf</dc:title>
  <dc:creator>Design Smash</dc:creator>
  <cp:lastModifiedBy>Osmaan Sharif</cp:lastModifiedBy>
  <cp:revision>1421</cp:revision>
  <dcterms:created xsi:type="dcterms:W3CDTF">2014-10-08T23:03:32Z</dcterms:created>
  <dcterms:modified xsi:type="dcterms:W3CDTF">2015-08-18T23:09:45Z</dcterms:modified>
</cp:coreProperties>
</file>